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700" r:id="rId2"/>
  </p:sldMasterIdLst>
  <p:notesMasterIdLst>
    <p:notesMasterId r:id="rId42"/>
  </p:notesMasterIdLst>
  <p:sldIdLst>
    <p:sldId id="257" r:id="rId3"/>
    <p:sldId id="259" r:id="rId4"/>
    <p:sldId id="284" r:id="rId5"/>
    <p:sldId id="258" r:id="rId6"/>
    <p:sldId id="260" r:id="rId7"/>
    <p:sldId id="280" r:id="rId8"/>
    <p:sldId id="281" r:id="rId9"/>
    <p:sldId id="282" r:id="rId10"/>
    <p:sldId id="320" r:id="rId11"/>
    <p:sldId id="279" r:id="rId12"/>
    <p:sldId id="325" r:id="rId13"/>
    <p:sldId id="331" r:id="rId14"/>
    <p:sldId id="338" r:id="rId15"/>
    <p:sldId id="277" r:id="rId16"/>
    <p:sldId id="312" r:id="rId17"/>
    <p:sldId id="313" r:id="rId18"/>
    <p:sldId id="314" r:id="rId19"/>
    <p:sldId id="315" r:id="rId20"/>
    <p:sldId id="316" r:id="rId21"/>
    <p:sldId id="339" r:id="rId22"/>
    <p:sldId id="317" r:id="rId23"/>
    <p:sldId id="318" r:id="rId24"/>
    <p:sldId id="319" r:id="rId25"/>
    <p:sldId id="332" r:id="rId26"/>
    <p:sldId id="321" r:id="rId27"/>
    <p:sldId id="333" r:id="rId28"/>
    <p:sldId id="334" r:id="rId29"/>
    <p:sldId id="335" r:id="rId30"/>
    <p:sldId id="336" r:id="rId31"/>
    <p:sldId id="337" r:id="rId32"/>
    <p:sldId id="322" r:id="rId33"/>
    <p:sldId id="323" r:id="rId34"/>
    <p:sldId id="326" r:id="rId35"/>
    <p:sldId id="324" r:id="rId36"/>
    <p:sldId id="328" r:id="rId37"/>
    <p:sldId id="269" r:id="rId38"/>
    <p:sldId id="329" r:id="rId39"/>
    <p:sldId id="330" r:id="rId40"/>
    <p:sldId id="327"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83" d="100"/>
          <a:sy n="83" d="100"/>
        </p:scale>
        <p:origin x="435"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presProps" Target="presProp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984FEA-138B-4522-B298-6779ADFBB128}" type="datetimeFigureOut">
              <a:rPr lang="en-US" smtClean="0"/>
              <a:t>9/19/2024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C07A33B-D440-4536-93C7-C225231DFCDB}" type="slidenum">
              <a:rPr lang="en-US" smtClean="0"/>
              <a:t>‹#›</a:t>
            </a:fld>
            <a:endParaRPr lang="en-US"/>
          </a:p>
        </p:txBody>
      </p:sp>
    </p:spTree>
    <p:extLst>
      <p:ext uri="{BB962C8B-B14F-4D97-AF65-F5344CB8AC3E}">
        <p14:creationId xmlns:p14="http://schemas.microsoft.com/office/powerpoint/2010/main" val="36906629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8"/>
        <p:cNvGrpSpPr/>
        <p:nvPr/>
      </p:nvGrpSpPr>
      <p:grpSpPr>
        <a:xfrm>
          <a:off x="0" y="0"/>
          <a:ext cx="0" cy="0"/>
          <a:chOff x="0" y="0"/>
          <a:chExt cx="0" cy="0"/>
        </a:xfrm>
      </p:grpSpPr>
      <p:sp>
        <p:nvSpPr>
          <p:cNvPr id="1399" name="Google Shape;1399;gd362d286f3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00" name="Google Shape;1400;gd362d286f3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g4dfce81f19_0_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2" name="Google Shape;182;g4dfce81f19_0_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3"/>
        <p:cNvGrpSpPr/>
        <p:nvPr/>
      </p:nvGrpSpPr>
      <p:grpSpPr>
        <a:xfrm>
          <a:off x="0" y="0"/>
          <a:ext cx="0" cy="0"/>
          <a:chOff x="0" y="0"/>
          <a:chExt cx="0" cy="0"/>
        </a:xfrm>
      </p:grpSpPr>
      <p:sp>
        <p:nvSpPr>
          <p:cNvPr id="524" name="Google Shape;524;g54dda1946d_6_2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5" name="Google Shape;525;g54dda1946d_6_2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1"/>
        <p:cNvGrpSpPr/>
        <p:nvPr/>
      </p:nvGrpSpPr>
      <p:grpSpPr>
        <a:xfrm>
          <a:off x="0" y="0"/>
          <a:ext cx="0" cy="0"/>
          <a:chOff x="0" y="0"/>
          <a:chExt cx="0" cy="0"/>
        </a:xfrm>
      </p:grpSpPr>
      <p:sp>
        <p:nvSpPr>
          <p:cNvPr id="412" name="Google Shape;412;gd431007ba2_0_2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13" name="Google Shape;413;gd431007ba2_0_2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endParaRPr sz="1200" i="1">
              <a:solidFill>
                <a:srgbClr val="595959"/>
              </a:solidFill>
              <a:latin typeface="Anaheim"/>
              <a:ea typeface="Anaheim"/>
              <a:cs typeface="Anaheim"/>
              <a:sym typeface="Anaheim"/>
            </a:endParaRPr>
          </a:p>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9"/>
        <p:cNvGrpSpPr/>
        <p:nvPr/>
      </p:nvGrpSpPr>
      <p:grpSpPr>
        <a:xfrm>
          <a:off x="0" y="0"/>
          <a:ext cx="0" cy="0"/>
          <a:chOff x="0" y="0"/>
          <a:chExt cx="0" cy="0"/>
        </a:xfrm>
      </p:grpSpPr>
      <p:sp>
        <p:nvSpPr>
          <p:cNvPr id="600" name="Google Shape;600;g54dda1946d_6_3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1" name="Google Shape;601;g54dda1946d_6_3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72"/>
        <p:cNvGrpSpPr/>
        <p:nvPr/>
      </p:nvGrpSpPr>
      <p:grpSpPr>
        <a:xfrm>
          <a:off x="0" y="0"/>
          <a:ext cx="0" cy="0"/>
          <a:chOff x="0" y="0"/>
          <a:chExt cx="0" cy="0"/>
        </a:xfrm>
      </p:grpSpPr>
      <p:sp>
        <p:nvSpPr>
          <p:cNvPr id="2973" name="Google Shape;2973;g54dda1946d_4_27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74" name="Google Shape;2974;g54dda1946d_4_27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72"/>
        <p:cNvGrpSpPr/>
        <p:nvPr/>
      </p:nvGrpSpPr>
      <p:grpSpPr>
        <a:xfrm>
          <a:off x="0" y="0"/>
          <a:ext cx="0" cy="0"/>
          <a:chOff x="0" y="0"/>
          <a:chExt cx="0" cy="0"/>
        </a:xfrm>
      </p:grpSpPr>
      <p:sp>
        <p:nvSpPr>
          <p:cNvPr id="2973" name="Google Shape;2973;g54dda1946d_4_27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74" name="Google Shape;2974;g54dda1946d_4_27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270526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72"/>
        <p:cNvGrpSpPr/>
        <p:nvPr/>
      </p:nvGrpSpPr>
      <p:grpSpPr>
        <a:xfrm>
          <a:off x="0" y="0"/>
          <a:ext cx="0" cy="0"/>
          <a:chOff x="0" y="0"/>
          <a:chExt cx="0" cy="0"/>
        </a:xfrm>
      </p:grpSpPr>
      <p:sp>
        <p:nvSpPr>
          <p:cNvPr id="2973" name="Google Shape;2973;g54dda1946d_4_27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74" name="Google Shape;2974;g54dda1946d_4_27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731470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72"/>
        <p:cNvGrpSpPr/>
        <p:nvPr/>
      </p:nvGrpSpPr>
      <p:grpSpPr>
        <a:xfrm>
          <a:off x="0" y="0"/>
          <a:ext cx="0" cy="0"/>
          <a:chOff x="0" y="0"/>
          <a:chExt cx="0" cy="0"/>
        </a:xfrm>
      </p:grpSpPr>
      <p:sp>
        <p:nvSpPr>
          <p:cNvPr id="2973" name="Google Shape;2973;g54dda1946d_4_27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74" name="Google Shape;2974;g54dda1946d_4_27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9"/>
        <p:cNvGrpSpPr/>
        <p:nvPr/>
      </p:nvGrpSpPr>
      <p:grpSpPr>
        <a:xfrm>
          <a:off x="0" y="0"/>
          <a:ext cx="0" cy="0"/>
          <a:chOff x="0" y="0"/>
          <a:chExt cx="0" cy="0"/>
        </a:xfrm>
      </p:grpSpPr>
      <p:sp>
        <p:nvSpPr>
          <p:cNvPr id="600" name="Google Shape;600;g54dda1946d_6_3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1" name="Google Shape;601;g54dda1946d_6_3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102734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7"/>
        <p:cNvGrpSpPr/>
        <p:nvPr/>
      </p:nvGrpSpPr>
      <p:grpSpPr>
        <a:xfrm>
          <a:off x="0" y="0"/>
          <a:ext cx="0" cy="0"/>
          <a:chOff x="0" y="0"/>
          <a:chExt cx="0" cy="0"/>
        </a:xfrm>
      </p:grpSpPr>
      <p:sp>
        <p:nvSpPr>
          <p:cNvPr id="2698" name="Google Shape;2698;g54dda1946d_0_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99" name="Google Shape;2699;g54dda1946d_0_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9"/>
        <p:cNvGrpSpPr/>
        <p:nvPr/>
      </p:nvGrpSpPr>
      <p:grpSpPr>
        <a:xfrm>
          <a:off x="0" y="0"/>
          <a:ext cx="0" cy="0"/>
          <a:chOff x="0" y="0"/>
          <a:chExt cx="0" cy="0"/>
        </a:xfrm>
      </p:grpSpPr>
      <p:sp>
        <p:nvSpPr>
          <p:cNvPr id="600" name="Google Shape;600;g54dda1946d_6_3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1" name="Google Shape;601;g54dda1946d_6_3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850104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85"/>
        <p:cNvGrpSpPr/>
        <p:nvPr/>
      </p:nvGrpSpPr>
      <p:grpSpPr>
        <a:xfrm>
          <a:off x="0" y="0"/>
          <a:ext cx="0" cy="0"/>
          <a:chOff x="0" y="0"/>
          <a:chExt cx="0" cy="0"/>
        </a:xfrm>
      </p:grpSpPr>
      <p:sp>
        <p:nvSpPr>
          <p:cNvPr id="2786" name="Google Shape;2786;g54dda1946d_4_27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87" name="Google Shape;2787;g54dda1946d_4_27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9"/>
        <p:cNvGrpSpPr/>
        <p:nvPr/>
      </p:nvGrpSpPr>
      <p:grpSpPr>
        <a:xfrm>
          <a:off x="0" y="0"/>
          <a:ext cx="0" cy="0"/>
          <a:chOff x="0" y="0"/>
          <a:chExt cx="0" cy="0"/>
        </a:xfrm>
      </p:grpSpPr>
      <p:sp>
        <p:nvSpPr>
          <p:cNvPr id="600" name="Google Shape;600;g54dda1946d_6_3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1" name="Google Shape;601;g54dda1946d_6_3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980843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9"/>
        <p:cNvGrpSpPr/>
        <p:nvPr/>
      </p:nvGrpSpPr>
      <p:grpSpPr>
        <a:xfrm>
          <a:off x="0" y="0"/>
          <a:ext cx="0" cy="0"/>
          <a:chOff x="0" y="0"/>
          <a:chExt cx="0" cy="0"/>
        </a:xfrm>
      </p:grpSpPr>
      <p:sp>
        <p:nvSpPr>
          <p:cNvPr id="600" name="Google Shape;600;g54dda1946d_6_3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1" name="Google Shape;601;g54dda1946d_6_3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427330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3"/>
        <p:cNvGrpSpPr/>
        <p:nvPr/>
      </p:nvGrpSpPr>
      <p:grpSpPr>
        <a:xfrm>
          <a:off x="0" y="0"/>
          <a:ext cx="0" cy="0"/>
          <a:chOff x="0" y="0"/>
          <a:chExt cx="0" cy="0"/>
        </a:xfrm>
      </p:grpSpPr>
      <p:sp>
        <p:nvSpPr>
          <p:cNvPr id="524" name="Google Shape;524;g54dda1946d_6_2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5" name="Google Shape;525;g54dda1946d_6_2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881071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9"/>
        <p:cNvGrpSpPr/>
        <p:nvPr/>
      </p:nvGrpSpPr>
      <p:grpSpPr>
        <a:xfrm>
          <a:off x="0" y="0"/>
          <a:ext cx="0" cy="0"/>
          <a:chOff x="0" y="0"/>
          <a:chExt cx="0" cy="0"/>
        </a:xfrm>
      </p:grpSpPr>
      <p:sp>
        <p:nvSpPr>
          <p:cNvPr id="600" name="Google Shape;600;g54dda1946d_6_3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1" name="Google Shape;601;g54dda1946d_6_3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950359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7"/>
        <p:cNvGrpSpPr/>
        <p:nvPr/>
      </p:nvGrpSpPr>
      <p:grpSpPr>
        <a:xfrm>
          <a:off x="0" y="0"/>
          <a:ext cx="0" cy="0"/>
          <a:chOff x="0" y="0"/>
          <a:chExt cx="0" cy="0"/>
        </a:xfrm>
      </p:grpSpPr>
      <p:sp>
        <p:nvSpPr>
          <p:cNvPr id="2618" name="Google Shape;2618;g54dda1946d_6_3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19" name="Google Shape;2619;g54dda1946d_6_37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72"/>
        <p:cNvGrpSpPr/>
        <p:nvPr/>
      </p:nvGrpSpPr>
      <p:grpSpPr>
        <a:xfrm>
          <a:off x="0" y="0"/>
          <a:ext cx="0" cy="0"/>
          <a:chOff x="0" y="0"/>
          <a:chExt cx="0" cy="0"/>
        </a:xfrm>
      </p:grpSpPr>
      <p:sp>
        <p:nvSpPr>
          <p:cNvPr id="2973" name="Google Shape;2973;g54dda1946d_4_27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74" name="Google Shape;2974;g54dda1946d_4_27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992086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72"/>
        <p:cNvGrpSpPr/>
        <p:nvPr/>
      </p:nvGrpSpPr>
      <p:grpSpPr>
        <a:xfrm>
          <a:off x="0" y="0"/>
          <a:ext cx="0" cy="0"/>
          <a:chOff x="0" y="0"/>
          <a:chExt cx="0" cy="0"/>
        </a:xfrm>
      </p:grpSpPr>
      <p:sp>
        <p:nvSpPr>
          <p:cNvPr id="2973" name="Google Shape;2973;g54dda1946d_4_27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74" name="Google Shape;2974;g54dda1946d_4_27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0547533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3" Type="http://schemas.openxmlformats.org/officeDocument/2006/relationships/hyperlink" Target="http://bit.ly/2Tynxth" TargetMode="External"/><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hyperlink" Target="http://bit.ly/2TtBDfr" TargetMode="External"/><Relationship Id="rId4" Type="http://schemas.openxmlformats.org/officeDocument/2006/relationships/hyperlink" Target="http://bit.ly/2TyoMsr" TargetMode="Externa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3" Type="http://schemas.openxmlformats.org/officeDocument/2006/relationships/hyperlink" Target="http://bit.ly/2TyoMsr" TargetMode="External"/><Relationship Id="rId2" Type="http://schemas.openxmlformats.org/officeDocument/2006/relationships/hyperlink" Target="https://bit.ly/3A1uf1Q" TargetMode="External"/><Relationship Id="rId1" Type="http://schemas.openxmlformats.org/officeDocument/2006/relationships/slideMaster" Target="../slideMasters/slideMaster2.xml"/><Relationship Id="rId4" Type="http://schemas.openxmlformats.org/officeDocument/2006/relationships/hyperlink" Target="http://bit.ly/2TtBDfr" TargetMode="Externa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slide">
    <p:bg>
      <p:bgPr>
        <a:blipFill>
          <a:blip r:embed="rId2">
            <a:alphaModFix/>
          </a:blip>
          <a:stretch>
            <a:fillRect/>
          </a:stretch>
        </a:blipFill>
        <a:effectLst/>
      </p:bgPr>
    </p:bg>
    <p:spTree>
      <p:nvGrpSpPr>
        <p:cNvPr id="1" name="Shape 8"/>
        <p:cNvGrpSpPr/>
        <p:nvPr/>
      </p:nvGrpSpPr>
      <p:grpSpPr>
        <a:xfrm>
          <a:off x="0" y="0"/>
          <a:ext cx="0" cy="0"/>
          <a:chOff x="0" y="0"/>
          <a:chExt cx="0" cy="0"/>
        </a:xfrm>
      </p:grpSpPr>
      <p:sp>
        <p:nvSpPr>
          <p:cNvPr id="9" name="Google Shape;9;p2"/>
          <p:cNvSpPr/>
          <p:nvPr/>
        </p:nvSpPr>
        <p:spPr>
          <a:xfrm>
            <a:off x="520633" y="1047333"/>
            <a:ext cx="11150800" cy="4763200"/>
          </a:xfrm>
          <a:prstGeom prst="rect">
            <a:avLst/>
          </a:prstGeom>
          <a:gradFill>
            <a:gsLst>
              <a:gs pos="0">
                <a:srgbClr val="424242"/>
              </a:gs>
              <a:gs pos="100000">
                <a:srgbClr val="010101"/>
              </a:gs>
            </a:gsLst>
            <a:path path="circle">
              <a:fillToRect l="50000" t="50000" r="50000" b="50000"/>
            </a:path>
            <a:tileRect/>
          </a:gradFill>
          <a:ln>
            <a:noFill/>
          </a:ln>
          <a:effectLst>
            <a:outerShdw blurRad="142875" dist="95250" dir="3180000" algn="bl" rotWithShape="0">
              <a:schemeClr val="dk1">
                <a:alpha val="46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0" name="Google Shape;10;p2"/>
          <p:cNvSpPr/>
          <p:nvPr/>
        </p:nvSpPr>
        <p:spPr>
          <a:xfrm>
            <a:off x="960400" y="720000"/>
            <a:ext cx="10271600" cy="5418400"/>
          </a:xfrm>
          <a:prstGeom prst="frame">
            <a:avLst>
              <a:gd name="adj1" fmla="val 592"/>
            </a:avLst>
          </a:pr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1" name="Google Shape;11;p2"/>
          <p:cNvSpPr txBox="1">
            <a:spLocks noGrp="1"/>
          </p:cNvSpPr>
          <p:nvPr>
            <p:ph type="ctrTitle"/>
          </p:nvPr>
        </p:nvSpPr>
        <p:spPr>
          <a:xfrm>
            <a:off x="1990267" y="2030767"/>
            <a:ext cx="8211600" cy="2438400"/>
          </a:xfrm>
          <a:prstGeom prst="rect">
            <a:avLst/>
          </a:prstGeom>
        </p:spPr>
        <p:txBody>
          <a:bodyPr spcFirstLastPara="1" wrap="square" lIns="91425" tIns="91425" rIns="91425" bIns="91425" anchor="ctr" anchorCtr="0">
            <a:noAutofit/>
          </a:bodyPr>
          <a:lstStyle>
            <a:lvl1pPr lvl="0" algn="ctr">
              <a:lnSpc>
                <a:spcPct val="80000"/>
              </a:lnSpc>
              <a:spcBef>
                <a:spcPts val="0"/>
              </a:spcBef>
              <a:spcAft>
                <a:spcPts val="0"/>
              </a:spcAft>
              <a:buClr>
                <a:srgbClr val="FFFFFF"/>
              </a:buClr>
              <a:buSzPts val="5200"/>
              <a:buNone/>
              <a:defRPr sz="8000">
                <a:solidFill>
                  <a:srgbClr val="FFFFFF"/>
                </a:solidFill>
              </a:defRPr>
            </a:lvl1pPr>
            <a:lvl2pPr lvl="1" algn="ctr">
              <a:spcBef>
                <a:spcPts val="0"/>
              </a:spcBef>
              <a:spcAft>
                <a:spcPts val="0"/>
              </a:spcAft>
              <a:buClr>
                <a:srgbClr val="FFFFFF"/>
              </a:buClr>
              <a:buSzPts val="5200"/>
              <a:buNone/>
              <a:defRPr sz="6933">
                <a:solidFill>
                  <a:srgbClr val="FFFFFF"/>
                </a:solidFill>
              </a:defRPr>
            </a:lvl2pPr>
            <a:lvl3pPr lvl="2" algn="ctr">
              <a:spcBef>
                <a:spcPts val="0"/>
              </a:spcBef>
              <a:spcAft>
                <a:spcPts val="0"/>
              </a:spcAft>
              <a:buClr>
                <a:srgbClr val="FFFFFF"/>
              </a:buClr>
              <a:buSzPts val="5200"/>
              <a:buNone/>
              <a:defRPr sz="6933">
                <a:solidFill>
                  <a:srgbClr val="FFFFFF"/>
                </a:solidFill>
              </a:defRPr>
            </a:lvl3pPr>
            <a:lvl4pPr lvl="3" algn="ctr">
              <a:spcBef>
                <a:spcPts val="0"/>
              </a:spcBef>
              <a:spcAft>
                <a:spcPts val="0"/>
              </a:spcAft>
              <a:buClr>
                <a:srgbClr val="FFFFFF"/>
              </a:buClr>
              <a:buSzPts val="5200"/>
              <a:buNone/>
              <a:defRPr sz="6933">
                <a:solidFill>
                  <a:srgbClr val="FFFFFF"/>
                </a:solidFill>
              </a:defRPr>
            </a:lvl4pPr>
            <a:lvl5pPr lvl="4" algn="ctr">
              <a:spcBef>
                <a:spcPts val="0"/>
              </a:spcBef>
              <a:spcAft>
                <a:spcPts val="0"/>
              </a:spcAft>
              <a:buClr>
                <a:srgbClr val="FFFFFF"/>
              </a:buClr>
              <a:buSzPts val="5200"/>
              <a:buNone/>
              <a:defRPr sz="6933">
                <a:solidFill>
                  <a:srgbClr val="FFFFFF"/>
                </a:solidFill>
              </a:defRPr>
            </a:lvl5pPr>
            <a:lvl6pPr lvl="5" algn="ctr">
              <a:spcBef>
                <a:spcPts val="0"/>
              </a:spcBef>
              <a:spcAft>
                <a:spcPts val="0"/>
              </a:spcAft>
              <a:buClr>
                <a:srgbClr val="FFFFFF"/>
              </a:buClr>
              <a:buSzPts val="5200"/>
              <a:buNone/>
              <a:defRPr sz="6933">
                <a:solidFill>
                  <a:srgbClr val="FFFFFF"/>
                </a:solidFill>
              </a:defRPr>
            </a:lvl6pPr>
            <a:lvl7pPr lvl="6" algn="ctr">
              <a:spcBef>
                <a:spcPts val="0"/>
              </a:spcBef>
              <a:spcAft>
                <a:spcPts val="0"/>
              </a:spcAft>
              <a:buClr>
                <a:srgbClr val="FFFFFF"/>
              </a:buClr>
              <a:buSzPts val="5200"/>
              <a:buNone/>
              <a:defRPr sz="6933">
                <a:solidFill>
                  <a:srgbClr val="FFFFFF"/>
                </a:solidFill>
              </a:defRPr>
            </a:lvl7pPr>
            <a:lvl8pPr lvl="7" algn="ctr">
              <a:spcBef>
                <a:spcPts val="0"/>
              </a:spcBef>
              <a:spcAft>
                <a:spcPts val="0"/>
              </a:spcAft>
              <a:buClr>
                <a:srgbClr val="FFFFFF"/>
              </a:buClr>
              <a:buSzPts val="5200"/>
              <a:buNone/>
              <a:defRPr sz="6933">
                <a:solidFill>
                  <a:srgbClr val="FFFFFF"/>
                </a:solidFill>
              </a:defRPr>
            </a:lvl8pPr>
            <a:lvl9pPr lvl="8" algn="ctr">
              <a:spcBef>
                <a:spcPts val="0"/>
              </a:spcBef>
              <a:spcAft>
                <a:spcPts val="0"/>
              </a:spcAft>
              <a:buClr>
                <a:srgbClr val="FFFFFF"/>
              </a:buClr>
              <a:buSzPts val="5200"/>
              <a:buNone/>
              <a:defRPr sz="6933">
                <a:solidFill>
                  <a:srgbClr val="FFFFFF"/>
                </a:solidFill>
              </a:defRPr>
            </a:lvl9pPr>
          </a:lstStyle>
          <a:p>
            <a:endParaRPr/>
          </a:p>
        </p:txBody>
      </p:sp>
      <p:sp>
        <p:nvSpPr>
          <p:cNvPr id="12" name="Google Shape;12;p2"/>
          <p:cNvSpPr txBox="1">
            <a:spLocks noGrp="1"/>
          </p:cNvSpPr>
          <p:nvPr>
            <p:ph type="subTitle" idx="1"/>
          </p:nvPr>
        </p:nvSpPr>
        <p:spPr>
          <a:xfrm>
            <a:off x="3190033" y="4875567"/>
            <a:ext cx="5812000" cy="5460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2133">
                <a:solidFill>
                  <a:srgbClr val="FFFFFF"/>
                </a:solidFill>
              </a:defRPr>
            </a:lvl1pPr>
            <a:lvl2pPr lvl="1" algn="ctr">
              <a:lnSpc>
                <a:spcPct val="100000"/>
              </a:lnSpc>
              <a:spcBef>
                <a:spcPts val="0"/>
              </a:spcBef>
              <a:spcAft>
                <a:spcPts val="0"/>
              </a:spcAft>
              <a:buSzPts val="1800"/>
              <a:buNone/>
              <a:defRPr sz="2400"/>
            </a:lvl2pPr>
            <a:lvl3pPr lvl="2" algn="ctr">
              <a:lnSpc>
                <a:spcPct val="100000"/>
              </a:lnSpc>
              <a:spcBef>
                <a:spcPts val="0"/>
              </a:spcBef>
              <a:spcAft>
                <a:spcPts val="0"/>
              </a:spcAft>
              <a:buSzPts val="1800"/>
              <a:buNone/>
              <a:defRPr sz="2400"/>
            </a:lvl3pPr>
            <a:lvl4pPr lvl="3" algn="ctr">
              <a:lnSpc>
                <a:spcPct val="100000"/>
              </a:lnSpc>
              <a:spcBef>
                <a:spcPts val="0"/>
              </a:spcBef>
              <a:spcAft>
                <a:spcPts val="0"/>
              </a:spcAft>
              <a:buSzPts val="1800"/>
              <a:buNone/>
              <a:defRPr sz="2400"/>
            </a:lvl4pPr>
            <a:lvl5pPr lvl="4" algn="ctr">
              <a:lnSpc>
                <a:spcPct val="100000"/>
              </a:lnSpc>
              <a:spcBef>
                <a:spcPts val="0"/>
              </a:spcBef>
              <a:spcAft>
                <a:spcPts val="0"/>
              </a:spcAft>
              <a:buSzPts val="1800"/>
              <a:buNone/>
              <a:defRPr sz="2400"/>
            </a:lvl5pPr>
            <a:lvl6pPr lvl="5" algn="ctr">
              <a:lnSpc>
                <a:spcPct val="100000"/>
              </a:lnSpc>
              <a:spcBef>
                <a:spcPts val="0"/>
              </a:spcBef>
              <a:spcAft>
                <a:spcPts val="0"/>
              </a:spcAft>
              <a:buSzPts val="1800"/>
              <a:buNone/>
              <a:defRPr sz="2400"/>
            </a:lvl6pPr>
            <a:lvl7pPr lvl="6" algn="ctr">
              <a:lnSpc>
                <a:spcPct val="100000"/>
              </a:lnSpc>
              <a:spcBef>
                <a:spcPts val="0"/>
              </a:spcBef>
              <a:spcAft>
                <a:spcPts val="0"/>
              </a:spcAft>
              <a:buSzPts val="1800"/>
              <a:buNone/>
              <a:defRPr sz="2400"/>
            </a:lvl7pPr>
            <a:lvl8pPr lvl="7" algn="ctr">
              <a:lnSpc>
                <a:spcPct val="100000"/>
              </a:lnSpc>
              <a:spcBef>
                <a:spcPts val="0"/>
              </a:spcBef>
              <a:spcAft>
                <a:spcPts val="0"/>
              </a:spcAft>
              <a:buSzPts val="1800"/>
              <a:buNone/>
              <a:defRPr sz="2400"/>
            </a:lvl8pPr>
            <a:lvl9pPr lvl="8" algn="ctr">
              <a:lnSpc>
                <a:spcPct val="100000"/>
              </a:lnSpc>
              <a:spcBef>
                <a:spcPts val="0"/>
              </a:spcBef>
              <a:spcAft>
                <a:spcPts val="0"/>
              </a:spcAft>
              <a:buSzPts val="1800"/>
              <a:buNone/>
              <a:defRPr sz="2400"/>
            </a:lvl9pPr>
          </a:lstStyle>
          <a:p>
            <a:endParaRPr/>
          </a:p>
        </p:txBody>
      </p:sp>
      <p:sp>
        <p:nvSpPr>
          <p:cNvPr id="13" name="Google Shape;13;p2"/>
          <p:cNvSpPr/>
          <p:nvPr/>
        </p:nvSpPr>
        <p:spPr>
          <a:xfrm>
            <a:off x="-189350" y="-203200"/>
            <a:ext cx="1934467" cy="5374600"/>
          </a:xfrm>
          <a:custGeom>
            <a:avLst/>
            <a:gdLst/>
            <a:ahLst/>
            <a:cxnLst/>
            <a:rect l="l" t="t" r="r" b="b"/>
            <a:pathLst>
              <a:path w="58034" h="161238" extrusionOk="0">
                <a:moveTo>
                  <a:pt x="54028" y="100478"/>
                </a:moveTo>
                <a:cubicBezTo>
                  <a:pt x="54971" y="98666"/>
                  <a:pt x="55551" y="96682"/>
                  <a:pt x="55678" y="94764"/>
                </a:cubicBezTo>
                <a:cubicBezTo>
                  <a:pt x="55840" y="92316"/>
                  <a:pt x="55719" y="89789"/>
                  <a:pt x="55004" y="87431"/>
                </a:cubicBezTo>
                <a:cubicBezTo>
                  <a:pt x="53963" y="84014"/>
                  <a:pt x="51944" y="80989"/>
                  <a:pt x="49660" y="78281"/>
                </a:cubicBezTo>
                <a:cubicBezTo>
                  <a:pt x="46958" y="75075"/>
                  <a:pt x="43866" y="72193"/>
                  <a:pt x="41464" y="68743"/>
                </a:cubicBezTo>
                <a:cubicBezTo>
                  <a:pt x="39981" y="66618"/>
                  <a:pt x="38536" y="63958"/>
                  <a:pt x="37957" y="61238"/>
                </a:cubicBezTo>
                <a:cubicBezTo>
                  <a:pt x="40116" y="61755"/>
                  <a:pt x="42378" y="61799"/>
                  <a:pt x="44567" y="61229"/>
                </a:cubicBezTo>
                <a:cubicBezTo>
                  <a:pt x="46886" y="60623"/>
                  <a:pt x="49036" y="59305"/>
                  <a:pt x="50289" y="57213"/>
                </a:cubicBezTo>
                <a:cubicBezTo>
                  <a:pt x="51177" y="55729"/>
                  <a:pt x="51204" y="54127"/>
                  <a:pt x="51145" y="52452"/>
                </a:cubicBezTo>
                <a:cubicBezTo>
                  <a:pt x="51067" y="50357"/>
                  <a:pt x="49747" y="48597"/>
                  <a:pt x="47763" y="47889"/>
                </a:cubicBezTo>
                <a:cubicBezTo>
                  <a:pt x="45761" y="47176"/>
                  <a:pt x="43569" y="47785"/>
                  <a:pt x="41869" y="48955"/>
                </a:cubicBezTo>
                <a:cubicBezTo>
                  <a:pt x="38364" y="51371"/>
                  <a:pt x="37599" y="55230"/>
                  <a:pt x="37605" y="59191"/>
                </a:cubicBezTo>
                <a:cubicBezTo>
                  <a:pt x="37595" y="59189"/>
                  <a:pt x="37583" y="59187"/>
                  <a:pt x="37570" y="59185"/>
                </a:cubicBezTo>
                <a:cubicBezTo>
                  <a:pt x="31585" y="57595"/>
                  <a:pt x="27359" y="52662"/>
                  <a:pt x="25266" y="47012"/>
                </a:cubicBezTo>
                <a:cubicBezTo>
                  <a:pt x="24402" y="44689"/>
                  <a:pt x="23861" y="42270"/>
                  <a:pt x="23643" y="39826"/>
                </a:cubicBezTo>
                <a:cubicBezTo>
                  <a:pt x="25580" y="39814"/>
                  <a:pt x="27527" y="39519"/>
                  <a:pt x="29422" y="38922"/>
                </a:cubicBezTo>
                <a:cubicBezTo>
                  <a:pt x="37042" y="36510"/>
                  <a:pt x="44041" y="28792"/>
                  <a:pt x="41510" y="20387"/>
                </a:cubicBezTo>
                <a:cubicBezTo>
                  <a:pt x="40874" y="18273"/>
                  <a:pt x="39343" y="16461"/>
                  <a:pt x="37078" y="16083"/>
                </a:cubicBezTo>
                <a:cubicBezTo>
                  <a:pt x="34553" y="15661"/>
                  <a:pt x="32014" y="16937"/>
                  <a:pt x="30168" y="18564"/>
                </a:cubicBezTo>
                <a:cubicBezTo>
                  <a:pt x="26397" y="21885"/>
                  <a:pt x="24504" y="26903"/>
                  <a:pt x="23787" y="31766"/>
                </a:cubicBezTo>
                <a:cubicBezTo>
                  <a:pt x="23498" y="33727"/>
                  <a:pt x="23344" y="35785"/>
                  <a:pt x="23354" y="37869"/>
                </a:cubicBezTo>
                <a:cubicBezTo>
                  <a:pt x="13415" y="37836"/>
                  <a:pt x="5172" y="30525"/>
                  <a:pt x="2352" y="21147"/>
                </a:cubicBezTo>
                <a:cubicBezTo>
                  <a:pt x="1338" y="17770"/>
                  <a:pt x="1120" y="14431"/>
                  <a:pt x="1878" y="10980"/>
                </a:cubicBezTo>
                <a:cubicBezTo>
                  <a:pt x="2533" y="7991"/>
                  <a:pt x="3740" y="5138"/>
                  <a:pt x="5311" y="2516"/>
                </a:cubicBezTo>
                <a:cubicBezTo>
                  <a:pt x="5827" y="1656"/>
                  <a:pt x="6381" y="818"/>
                  <a:pt x="6968" y="0"/>
                </a:cubicBezTo>
                <a:lnTo>
                  <a:pt x="5610" y="0"/>
                </a:lnTo>
                <a:cubicBezTo>
                  <a:pt x="3913" y="2736"/>
                  <a:pt x="2631" y="5704"/>
                  <a:pt x="1920" y="8819"/>
                </a:cubicBezTo>
                <a:cubicBezTo>
                  <a:pt x="0" y="17249"/>
                  <a:pt x="2039" y="26814"/>
                  <a:pt x="8069" y="33143"/>
                </a:cubicBezTo>
                <a:cubicBezTo>
                  <a:pt x="12075" y="37345"/>
                  <a:pt x="17698" y="39797"/>
                  <a:pt x="23413" y="39826"/>
                </a:cubicBezTo>
                <a:cubicBezTo>
                  <a:pt x="23787" y="46540"/>
                  <a:pt x="25967" y="53281"/>
                  <a:pt x="31026" y="57651"/>
                </a:cubicBezTo>
                <a:cubicBezTo>
                  <a:pt x="32940" y="59301"/>
                  <a:pt x="35247" y="60544"/>
                  <a:pt x="37697" y="61178"/>
                </a:cubicBezTo>
                <a:cubicBezTo>
                  <a:pt x="38815" y="71925"/>
                  <a:pt x="49656" y="77498"/>
                  <a:pt x="54001" y="86807"/>
                </a:cubicBezTo>
                <a:cubicBezTo>
                  <a:pt x="55169" y="89309"/>
                  <a:pt x="55989" y="92092"/>
                  <a:pt x="55389" y="94847"/>
                </a:cubicBezTo>
                <a:cubicBezTo>
                  <a:pt x="55021" y="96536"/>
                  <a:pt x="54337" y="98157"/>
                  <a:pt x="53398" y="99612"/>
                </a:cubicBezTo>
                <a:cubicBezTo>
                  <a:pt x="53282" y="99464"/>
                  <a:pt x="53163" y="99317"/>
                  <a:pt x="53041" y="99169"/>
                </a:cubicBezTo>
                <a:cubicBezTo>
                  <a:pt x="51052" y="96804"/>
                  <a:pt x="48240" y="94953"/>
                  <a:pt x="45107" y="94652"/>
                </a:cubicBezTo>
                <a:cubicBezTo>
                  <a:pt x="42281" y="94382"/>
                  <a:pt x="38896" y="95524"/>
                  <a:pt x="37813" y="98388"/>
                </a:cubicBezTo>
                <a:cubicBezTo>
                  <a:pt x="37219" y="99965"/>
                  <a:pt x="37244" y="102556"/>
                  <a:pt x="38029" y="104052"/>
                </a:cubicBezTo>
                <a:cubicBezTo>
                  <a:pt x="39237" y="106367"/>
                  <a:pt x="42156" y="107620"/>
                  <a:pt x="44685" y="107410"/>
                </a:cubicBezTo>
                <a:cubicBezTo>
                  <a:pt x="48363" y="107107"/>
                  <a:pt x="51439" y="104699"/>
                  <a:pt x="53402" y="101578"/>
                </a:cubicBezTo>
                <a:cubicBezTo>
                  <a:pt x="57228" y="106502"/>
                  <a:pt x="58034" y="113775"/>
                  <a:pt x="56710" y="119660"/>
                </a:cubicBezTo>
                <a:cubicBezTo>
                  <a:pt x="54447" y="129718"/>
                  <a:pt x="45616" y="136623"/>
                  <a:pt x="41437" y="145780"/>
                </a:cubicBezTo>
                <a:cubicBezTo>
                  <a:pt x="39235" y="150606"/>
                  <a:pt x="38669" y="156014"/>
                  <a:pt x="39523" y="161237"/>
                </a:cubicBezTo>
                <a:cubicBezTo>
                  <a:pt x="39419" y="160601"/>
                  <a:pt x="39625" y="159913"/>
                  <a:pt x="39523" y="159271"/>
                </a:cubicBezTo>
                <a:cubicBezTo>
                  <a:pt x="39047" y="156366"/>
                  <a:pt x="39297" y="153816"/>
                  <a:pt x="40240" y="150836"/>
                </a:cubicBezTo>
                <a:cubicBezTo>
                  <a:pt x="41009" y="148401"/>
                  <a:pt x="42158" y="146105"/>
                  <a:pt x="43476" y="143927"/>
                </a:cubicBezTo>
                <a:cubicBezTo>
                  <a:pt x="46148" y="139505"/>
                  <a:pt x="49508" y="135551"/>
                  <a:pt x="52322" y="131224"/>
                </a:cubicBezTo>
                <a:cubicBezTo>
                  <a:pt x="55196" y="126806"/>
                  <a:pt x="57010" y="122268"/>
                  <a:pt x="57267" y="116967"/>
                </a:cubicBezTo>
                <a:cubicBezTo>
                  <a:pt x="57535" y="111394"/>
                  <a:pt x="57213" y="105222"/>
                  <a:pt x="54028" y="100478"/>
                </a:cubicBezTo>
                <a:close/>
                <a:moveTo>
                  <a:pt x="25318" y="27801"/>
                </a:moveTo>
                <a:cubicBezTo>
                  <a:pt x="26376" y="25066"/>
                  <a:pt x="27955" y="22475"/>
                  <a:pt x="30172" y="20524"/>
                </a:cubicBezTo>
                <a:cubicBezTo>
                  <a:pt x="32282" y="18664"/>
                  <a:pt x="35448" y="17201"/>
                  <a:pt x="38241" y="18377"/>
                </a:cubicBezTo>
                <a:cubicBezTo>
                  <a:pt x="39380" y="18857"/>
                  <a:pt x="40276" y="19747"/>
                  <a:pt x="40876" y="20817"/>
                </a:cubicBezTo>
                <a:cubicBezTo>
                  <a:pt x="41179" y="21355"/>
                  <a:pt x="41404" y="21935"/>
                  <a:pt x="41568" y="22529"/>
                </a:cubicBezTo>
                <a:cubicBezTo>
                  <a:pt x="41668" y="22895"/>
                  <a:pt x="41695" y="23286"/>
                  <a:pt x="41799" y="23647"/>
                </a:cubicBezTo>
                <a:cubicBezTo>
                  <a:pt x="41813" y="23768"/>
                  <a:pt x="41830" y="23894"/>
                  <a:pt x="41846" y="24017"/>
                </a:cubicBezTo>
                <a:cubicBezTo>
                  <a:pt x="41836" y="24121"/>
                  <a:pt x="41824" y="24241"/>
                  <a:pt x="41811" y="24385"/>
                </a:cubicBezTo>
                <a:cubicBezTo>
                  <a:pt x="41414" y="27379"/>
                  <a:pt x="39600" y="29989"/>
                  <a:pt x="37470" y="32036"/>
                </a:cubicBezTo>
                <a:cubicBezTo>
                  <a:pt x="33965" y="35406"/>
                  <a:pt x="29539" y="37536"/>
                  <a:pt x="24660" y="37829"/>
                </a:cubicBezTo>
                <a:cubicBezTo>
                  <a:pt x="24287" y="37850"/>
                  <a:pt x="23918" y="37860"/>
                  <a:pt x="23550" y="37863"/>
                </a:cubicBezTo>
                <a:cubicBezTo>
                  <a:pt x="23492" y="34453"/>
                  <a:pt x="24067" y="31032"/>
                  <a:pt x="25318" y="27801"/>
                </a:cubicBezTo>
                <a:close/>
                <a:moveTo>
                  <a:pt x="37896" y="56951"/>
                </a:moveTo>
                <a:cubicBezTo>
                  <a:pt x="38590" y="53757"/>
                  <a:pt x="40893" y="50794"/>
                  <a:pt x="44101" y="49826"/>
                </a:cubicBezTo>
                <a:cubicBezTo>
                  <a:pt x="47044" y="48938"/>
                  <a:pt x="50308" y="50432"/>
                  <a:pt x="51013" y="53425"/>
                </a:cubicBezTo>
                <a:cubicBezTo>
                  <a:pt x="49876" y="59014"/>
                  <a:pt x="42493" y="60427"/>
                  <a:pt x="37703" y="59214"/>
                </a:cubicBezTo>
                <a:cubicBezTo>
                  <a:pt x="37676" y="58453"/>
                  <a:pt x="37734" y="57693"/>
                  <a:pt x="37896" y="56951"/>
                </a:cubicBezTo>
                <a:close/>
                <a:moveTo>
                  <a:pt x="52288" y="101121"/>
                </a:moveTo>
                <a:cubicBezTo>
                  <a:pt x="49560" y="104364"/>
                  <a:pt x="44951" y="106696"/>
                  <a:pt x="40832" y="104670"/>
                </a:cubicBezTo>
                <a:cubicBezTo>
                  <a:pt x="39286" y="103911"/>
                  <a:pt x="38062" y="102644"/>
                  <a:pt x="37653" y="101006"/>
                </a:cubicBezTo>
                <a:cubicBezTo>
                  <a:pt x="38281" y="98369"/>
                  <a:pt x="40872" y="96813"/>
                  <a:pt x="43540" y="96599"/>
                </a:cubicBezTo>
                <a:cubicBezTo>
                  <a:pt x="46657" y="96349"/>
                  <a:pt x="49660" y="97806"/>
                  <a:pt x="51887" y="99901"/>
                </a:cubicBezTo>
                <a:cubicBezTo>
                  <a:pt x="52149" y="100150"/>
                  <a:pt x="52399" y="100408"/>
                  <a:pt x="52640" y="100672"/>
                </a:cubicBezTo>
                <a:cubicBezTo>
                  <a:pt x="52525" y="100823"/>
                  <a:pt x="52409" y="100975"/>
                  <a:pt x="52288" y="101121"/>
                </a:cubicBezTo>
                <a:close/>
              </a:path>
            </a:pathLst>
          </a:cu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a:effectLst>
            <a:outerShdw blurRad="57150" dist="19050" dir="5400000" algn="bl" rotWithShape="0">
              <a:schemeClr val="dk1">
                <a:alpha val="33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4" name="Google Shape;14;p2"/>
          <p:cNvSpPr/>
          <p:nvPr/>
        </p:nvSpPr>
        <p:spPr>
          <a:xfrm flipH="1">
            <a:off x="10446884" y="-203200"/>
            <a:ext cx="1934467" cy="5374600"/>
          </a:xfrm>
          <a:custGeom>
            <a:avLst/>
            <a:gdLst/>
            <a:ahLst/>
            <a:cxnLst/>
            <a:rect l="l" t="t" r="r" b="b"/>
            <a:pathLst>
              <a:path w="58034" h="161238" extrusionOk="0">
                <a:moveTo>
                  <a:pt x="54028" y="100478"/>
                </a:moveTo>
                <a:cubicBezTo>
                  <a:pt x="54971" y="98666"/>
                  <a:pt x="55551" y="96682"/>
                  <a:pt x="55678" y="94764"/>
                </a:cubicBezTo>
                <a:cubicBezTo>
                  <a:pt x="55840" y="92316"/>
                  <a:pt x="55719" y="89789"/>
                  <a:pt x="55004" y="87431"/>
                </a:cubicBezTo>
                <a:cubicBezTo>
                  <a:pt x="53963" y="84014"/>
                  <a:pt x="51944" y="80989"/>
                  <a:pt x="49660" y="78281"/>
                </a:cubicBezTo>
                <a:cubicBezTo>
                  <a:pt x="46958" y="75075"/>
                  <a:pt x="43866" y="72193"/>
                  <a:pt x="41464" y="68743"/>
                </a:cubicBezTo>
                <a:cubicBezTo>
                  <a:pt x="39981" y="66618"/>
                  <a:pt x="38536" y="63958"/>
                  <a:pt x="37957" y="61238"/>
                </a:cubicBezTo>
                <a:cubicBezTo>
                  <a:pt x="40116" y="61755"/>
                  <a:pt x="42378" y="61799"/>
                  <a:pt x="44567" y="61229"/>
                </a:cubicBezTo>
                <a:cubicBezTo>
                  <a:pt x="46886" y="60623"/>
                  <a:pt x="49036" y="59305"/>
                  <a:pt x="50289" y="57213"/>
                </a:cubicBezTo>
                <a:cubicBezTo>
                  <a:pt x="51177" y="55729"/>
                  <a:pt x="51204" y="54127"/>
                  <a:pt x="51145" y="52452"/>
                </a:cubicBezTo>
                <a:cubicBezTo>
                  <a:pt x="51067" y="50357"/>
                  <a:pt x="49747" y="48597"/>
                  <a:pt x="47763" y="47889"/>
                </a:cubicBezTo>
                <a:cubicBezTo>
                  <a:pt x="45761" y="47176"/>
                  <a:pt x="43569" y="47785"/>
                  <a:pt x="41869" y="48955"/>
                </a:cubicBezTo>
                <a:cubicBezTo>
                  <a:pt x="38364" y="51371"/>
                  <a:pt x="37599" y="55230"/>
                  <a:pt x="37605" y="59191"/>
                </a:cubicBezTo>
                <a:cubicBezTo>
                  <a:pt x="37595" y="59189"/>
                  <a:pt x="37583" y="59187"/>
                  <a:pt x="37570" y="59185"/>
                </a:cubicBezTo>
                <a:cubicBezTo>
                  <a:pt x="31585" y="57595"/>
                  <a:pt x="27359" y="52662"/>
                  <a:pt x="25266" y="47012"/>
                </a:cubicBezTo>
                <a:cubicBezTo>
                  <a:pt x="24402" y="44689"/>
                  <a:pt x="23861" y="42270"/>
                  <a:pt x="23643" y="39826"/>
                </a:cubicBezTo>
                <a:cubicBezTo>
                  <a:pt x="25580" y="39814"/>
                  <a:pt x="27527" y="39519"/>
                  <a:pt x="29422" y="38922"/>
                </a:cubicBezTo>
                <a:cubicBezTo>
                  <a:pt x="37042" y="36510"/>
                  <a:pt x="44041" y="28792"/>
                  <a:pt x="41510" y="20387"/>
                </a:cubicBezTo>
                <a:cubicBezTo>
                  <a:pt x="40874" y="18273"/>
                  <a:pt x="39343" y="16461"/>
                  <a:pt x="37078" y="16083"/>
                </a:cubicBezTo>
                <a:cubicBezTo>
                  <a:pt x="34553" y="15661"/>
                  <a:pt x="32014" y="16937"/>
                  <a:pt x="30168" y="18564"/>
                </a:cubicBezTo>
                <a:cubicBezTo>
                  <a:pt x="26397" y="21885"/>
                  <a:pt x="24504" y="26903"/>
                  <a:pt x="23787" y="31766"/>
                </a:cubicBezTo>
                <a:cubicBezTo>
                  <a:pt x="23498" y="33727"/>
                  <a:pt x="23344" y="35785"/>
                  <a:pt x="23354" y="37869"/>
                </a:cubicBezTo>
                <a:cubicBezTo>
                  <a:pt x="13415" y="37836"/>
                  <a:pt x="5172" y="30525"/>
                  <a:pt x="2352" y="21147"/>
                </a:cubicBezTo>
                <a:cubicBezTo>
                  <a:pt x="1338" y="17770"/>
                  <a:pt x="1120" y="14431"/>
                  <a:pt x="1878" y="10980"/>
                </a:cubicBezTo>
                <a:cubicBezTo>
                  <a:pt x="2533" y="7991"/>
                  <a:pt x="3740" y="5138"/>
                  <a:pt x="5311" y="2516"/>
                </a:cubicBezTo>
                <a:cubicBezTo>
                  <a:pt x="5827" y="1656"/>
                  <a:pt x="6381" y="818"/>
                  <a:pt x="6968" y="0"/>
                </a:cubicBezTo>
                <a:lnTo>
                  <a:pt x="5610" y="0"/>
                </a:lnTo>
                <a:cubicBezTo>
                  <a:pt x="3913" y="2736"/>
                  <a:pt x="2631" y="5704"/>
                  <a:pt x="1920" y="8819"/>
                </a:cubicBezTo>
                <a:cubicBezTo>
                  <a:pt x="0" y="17249"/>
                  <a:pt x="2039" y="26814"/>
                  <a:pt x="8069" y="33143"/>
                </a:cubicBezTo>
                <a:cubicBezTo>
                  <a:pt x="12075" y="37345"/>
                  <a:pt x="17698" y="39797"/>
                  <a:pt x="23413" y="39826"/>
                </a:cubicBezTo>
                <a:cubicBezTo>
                  <a:pt x="23787" y="46540"/>
                  <a:pt x="25967" y="53281"/>
                  <a:pt x="31026" y="57651"/>
                </a:cubicBezTo>
                <a:cubicBezTo>
                  <a:pt x="32940" y="59301"/>
                  <a:pt x="35247" y="60544"/>
                  <a:pt x="37697" y="61178"/>
                </a:cubicBezTo>
                <a:cubicBezTo>
                  <a:pt x="38815" y="71925"/>
                  <a:pt x="49656" y="77498"/>
                  <a:pt x="54001" y="86807"/>
                </a:cubicBezTo>
                <a:cubicBezTo>
                  <a:pt x="55169" y="89309"/>
                  <a:pt x="55989" y="92092"/>
                  <a:pt x="55389" y="94847"/>
                </a:cubicBezTo>
                <a:cubicBezTo>
                  <a:pt x="55021" y="96536"/>
                  <a:pt x="54337" y="98157"/>
                  <a:pt x="53398" y="99612"/>
                </a:cubicBezTo>
                <a:cubicBezTo>
                  <a:pt x="53282" y="99464"/>
                  <a:pt x="53163" y="99317"/>
                  <a:pt x="53041" y="99169"/>
                </a:cubicBezTo>
                <a:cubicBezTo>
                  <a:pt x="51052" y="96804"/>
                  <a:pt x="48240" y="94953"/>
                  <a:pt x="45107" y="94652"/>
                </a:cubicBezTo>
                <a:cubicBezTo>
                  <a:pt x="42281" y="94382"/>
                  <a:pt x="38896" y="95524"/>
                  <a:pt x="37813" y="98388"/>
                </a:cubicBezTo>
                <a:cubicBezTo>
                  <a:pt x="37219" y="99965"/>
                  <a:pt x="37244" y="102556"/>
                  <a:pt x="38029" y="104052"/>
                </a:cubicBezTo>
                <a:cubicBezTo>
                  <a:pt x="39237" y="106367"/>
                  <a:pt x="42156" y="107620"/>
                  <a:pt x="44685" y="107410"/>
                </a:cubicBezTo>
                <a:cubicBezTo>
                  <a:pt x="48363" y="107107"/>
                  <a:pt x="51439" y="104699"/>
                  <a:pt x="53402" y="101578"/>
                </a:cubicBezTo>
                <a:cubicBezTo>
                  <a:pt x="57228" y="106502"/>
                  <a:pt x="58034" y="113775"/>
                  <a:pt x="56710" y="119660"/>
                </a:cubicBezTo>
                <a:cubicBezTo>
                  <a:pt x="54447" y="129718"/>
                  <a:pt x="45616" y="136623"/>
                  <a:pt x="41437" y="145780"/>
                </a:cubicBezTo>
                <a:cubicBezTo>
                  <a:pt x="39235" y="150606"/>
                  <a:pt x="38669" y="156014"/>
                  <a:pt x="39523" y="161237"/>
                </a:cubicBezTo>
                <a:cubicBezTo>
                  <a:pt x="39419" y="160601"/>
                  <a:pt x="39625" y="159913"/>
                  <a:pt x="39523" y="159271"/>
                </a:cubicBezTo>
                <a:cubicBezTo>
                  <a:pt x="39047" y="156366"/>
                  <a:pt x="39297" y="153816"/>
                  <a:pt x="40240" y="150836"/>
                </a:cubicBezTo>
                <a:cubicBezTo>
                  <a:pt x="41009" y="148401"/>
                  <a:pt x="42158" y="146105"/>
                  <a:pt x="43476" y="143927"/>
                </a:cubicBezTo>
                <a:cubicBezTo>
                  <a:pt x="46148" y="139505"/>
                  <a:pt x="49508" y="135551"/>
                  <a:pt x="52322" y="131224"/>
                </a:cubicBezTo>
                <a:cubicBezTo>
                  <a:pt x="55196" y="126806"/>
                  <a:pt x="57010" y="122268"/>
                  <a:pt x="57267" y="116967"/>
                </a:cubicBezTo>
                <a:cubicBezTo>
                  <a:pt x="57535" y="111394"/>
                  <a:pt x="57213" y="105222"/>
                  <a:pt x="54028" y="100478"/>
                </a:cubicBezTo>
                <a:close/>
                <a:moveTo>
                  <a:pt x="25318" y="27801"/>
                </a:moveTo>
                <a:cubicBezTo>
                  <a:pt x="26376" y="25066"/>
                  <a:pt x="27955" y="22475"/>
                  <a:pt x="30172" y="20524"/>
                </a:cubicBezTo>
                <a:cubicBezTo>
                  <a:pt x="32282" y="18664"/>
                  <a:pt x="35448" y="17201"/>
                  <a:pt x="38241" y="18377"/>
                </a:cubicBezTo>
                <a:cubicBezTo>
                  <a:pt x="39380" y="18857"/>
                  <a:pt x="40276" y="19747"/>
                  <a:pt x="40876" y="20817"/>
                </a:cubicBezTo>
                <a:cubicBezTo>
                  <a:pt x="41179" y="21355"/>
                  <a:pt x="41404" y="21935"/>
                  <a:pt x="41568" y="22529"/>
                </a:cubicBezTo>
                <a:cubicBezTo>
                  <a:pt x="41668" y="22895"/>
                  <a:pt x="41695" y="23286"/>
                  <a:pt x="41799" y="23647"/>
                </a:cubicBezTo>
                <a:cubicBezTo>
                  <a:pt x="41813" y="23768"/>
                  <a:pt x="41830" y="23894"/>
                  <a:pt x="41846" y="24017"/>
                </a:cubicBezTo>
                <a:cubicBezTo>
                  <a:pt x="41836" y="24121"/>
                  <a:pt x="41824" y="24241"/>
                  <a:pt x="41811" y="24385"/>
                </a:cubicBezTo>
                <a:cubicBezTo>
                  <a:pt x="41414" y="27379"/>
                  <a:pt x="39600" y="29989"/>
                  <a:pt x="37470" y="32036"/>
                </a:cubicBezTo>
                <a:cubicBezTo>
                  <a:pt x="33965" y="35406"/>
                  <a:pt x="29539" y="37536"/>
                  <a:pt x="24660" y="37829"/>
                </a:cubicBezTo>
                <a:cubicBezTo>
                  <a:pt x="24287" y="37850"/>
                  <a:pt x="23918" y="37860"/>
                  <a:pt x="23550" y="37863"/>
                </a:cubicBezTo>
                <a:cubicBezTo>
                  <a:pt x="23492" y="34453"/>
                  <a:pt x="24067" y="31032"/>
                  <a:pt x="25318" y="27801"/>
                </a:cubicBezTo>
                <a:close/>
                <a:moveTo>
                  <a:pt x="37896" y="56951"/>
                </a:moveTo>
                <a:cubicBezTo>
                  <a:pt x="38590" y="53757"/>
                  <a:pt x="40893" y="50794"/>
                  <a:pt x="44101" y="49826"/>
                </a:cubicBezTo>
                <a:cubicBezTo>
                  <a:pt x="47044" y="48938"/>
                  <a:pt x="50308" y="50432"/>
                  <a:pt x="51013" y="53425"/>
                </a:cubicBezTo>
                <a:cubicBezTo>
                  <a:pt x="49876" y="59014"/>
                  <a:pt x="42493" y="60427"/>
                  <a:pt x="37703" y="59214"/>
                </a:cubicBezTo>
                <a:cubicBezTo>
                  <a:pt x="37676" y="58453"/>
                  <a:pt x="37734" y="57693"/>
                  <a:pt x="37896" y="56951"/>
                </a:cubicBezTo>
                <a:close/>
                <a:moveTo>
                  <a:pt x="52288" y="101121"/>
                </a:moveTo>
                <a:cubicBezTo>
                  <a:pt x="49560" y="104364"/>
                  <a:pt x="44951" y="106696"/>
                  <a:pt x="40832" y="104670"/>
                </a:cubicBezTo>
                <a:cubicBezTo>
                  <a:pt x="39286" y="103911"/>
                  <a:pt x="38062" y="102644"/>
                  <a:pt x="37653" y="101006"/>
                </a:cubicBezTo>
                <a:cubicBezTo>
                  <a:pt x="38281" y="98369"/>
                  <a:pt x="40872" y="96813"/>
                  <a:pt x="43540" y="96599"/>
                </a:cubicBezTo>
                <a:cubicBezTo>
                  <a:pt x="46657" y="96349"/>
                  <a:pt x="49660" y="97806"/>
                  <a:pt x="51887" y="99901"/>
                </a:cubicBezTo>
                <a:cubicBezTo>
                  <a:pt x="52149" y="100150"/>
                  <a:pt x="52399" y="100408"/>
                  <a:pt x="52640" y="100672"/>
                </a:cubicBezTo>
                <a:cubicBezTo>
                  <a:pt x="52525" y="100823"/>
                  <a:pt x="52409" y="100975"/>
                  <a:pt x="52288" y="101121"/>
                </a:cubicBezTo>
                <a:close/>
              </a:path>
            </a:pathLst>
          </a:cu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a:effectLst>
            <a:outerShdw blurRad="57150" dist="19050" dir="5400000" algn="bl" rotWithShape="0">
              <a:schemeClr val="dk1">
                <a:alpha val="33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grpSp>
        <p:nvGrpSpPr>
          <p:cNvPr id="15" name="Google Shape;15;p2"/>
          <p:cNvGrpSpPr/>
          <p:nvPr/>
        </p:nvGrpSpPr>
        <p:grpSpPr>
          <a:xfrm>
            <a:off x="680083" y="2633905"/>
            <a:ext cx="10831836" cy="2990313"/>
            <a:chOff x="528838" y="1975428"/>
            <a:chExt cx="8123877" cy="2242735"/>
          </a:xfrm>
        </p:grpSpPr>
        <p:grpSp>
          <p:nvGrpSpPr>
            <p:cNvPr id="16" name="Google Shape;16;p2"/>
            <p:cNvGrpSpPr/>
            <p:nvPr/>
          </p:nvGrpSpPr>
          <p:grpSpPr>
            <a:xfrm rot="-5400000">
              <a:off x="-57217" y="2561482"/>
              <a:ext cx="2242735" cy="1070627"/>
              <a:chOff x="2892076" y="1992043"/>
              <a:chExt cx="2006024" cy="954808"/>
            </a:xfrm>
          </p:grpSpPr>
          <p:sp>
            <p:nvSpPr>
              <p:cNvPr id="17" name="Google Shape;17;p2"/>
              <p:cNvSpPr/>
              <p:nvPr/>
            </p:nvSpPr>
            <p:spPr>
              <a:xfrm>
                <a:off x="2892076" y="260366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8" name="Google Shape;18;p2"/>
              <p:cNvSpPr/>
              <p:nvPr/>
            </p:nvSpPr>
            <p:spPr>
              <a:xfrm>
                <a:off x="3345069" y="2407809"/>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9" name="Google Shape;19;p2"/>
              <p:cNvSpPr/>
              <p:nvPr/>
            </p:nvSpPr>
            <p:spPr>
              <a:xfrm>
                <a:off x="3518739" y="2501739"/>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 name="Google Shape;20;p2"/>
              <p:cNvSpPr/>
              <p:nvPr/>
            </p:nvSpPr>
            <p:spPr>
              <a:xfrm>
                <a:off x="4014425" y="1992043"/>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 name="Google Shape;21;p2"/>
              <p:cNvSpPr/>
              <p:nvPr/>
            </p:nvSpPr>
            <p:spPr>
              <a:xfrm>
                <a:off x="4172415" y="2442278"/>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2" name="Google Shape;22;p2"/>
              <p:cNvSpPr/>
              <p:nvPr/>
            </p:nvSpPr>
            <p:spPr>
              <a:xfrm>
                <a:off x="3942464" y="2403039"/>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3" name="Google Shape;23;p2"/>
              <p:cNvSpPr/>
              <p:nvPr/>
            </p:nvSpPr>
            <p:spPr>
              <a:xfrm>
                <a:off x="4225635" y="2275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4" name="Google Shape;24;p2"/>
              <p:cNvSpPr/>
              <p:nvPr/>
            </p:nvSpPr>
            <p:spPr>
              <a:xfrm>
                <a:off x="3633555" y="2901251"/>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5" name="Google Shape;25;p2"/>
              <p:cNvSpPr/>
              <p:nvPr/>
            </p:nvSpPr>
            <p:spPr>
              <a:xfrm>
                <a:off x="4545598" y="2827423"/>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6" name="Google Shape;26;p2"/>
              <p:cNvSpPr/>
              <p:nvPr/>
            </p:nvSpPr>
            <p:spPr>
              <a:xfrm>
                <a:off x="4754710" y="2447206"/>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7" name="Google Shape;27;p2"/>
              <p:cNvSpPr/>
              <p:nvPr/>
            </p:nvSpPr>
            <p:spPr>
              <a:xfrm>
                <a:off x="3066550" y="28090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8" name="Google Shape;28;p2"/>
              <p:cNvSpPr/>
              <p:nvPr/>
            </p:nvSpPr>
            <p:spPr>
              <a:xfrm>
                <a:off x="3846269" y="2704283"/>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9" name="Google Shape;29;p2"/>
              <p:cNvSpPr/>
              <p:nvPr/>
            </p:nvSpPr>
            <p:spPr>
              <a:xfrm>
                <a:off x="3164704" y="2532098"/>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0" name="Google Shape;30;p2"/>
              <p:cNvSpPr/>
              <p:nvPr/>
            </p:nvSpPr>
            <p:spPr>
              <a:xfrm>
                <a:off x="3745772" y="2296547"/>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1" name="Google Shape;31;p2"/>
              <p:cNvSpPr/>
              <p:nvPr/>
            </p:nvSpPr>
            <p:spPr>
              <a:xfrm>
                <a:off x="3385243" y="2783849"/>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2" name="Google Shape;32;p2"/>
              <p:cNvSpPr/>
              <p:nvPr/>
            </p:nvSpPr>
            <p:spPr>
              <a:xfrm>
                <a:off x="4100599" y="2714877"/>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3" name="Google Shape;33;p2"/>
              <p:cNvSpPr/>
              <p:nvPr/>
            </p:nvSpPr>
            <p:spPr>
              <a:xfrm>
                <a:off x="4852500" y="26872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4" name="Google Shape;34;p2"/>
              <p:cNvSpPr/>
              <p:nvPr/>
            </p:nvSpPr>
            <p:spPr>
              <a:xfrm>
                <a:off x="4630501" y="2041462"/>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35" name="Google Shape;35;p2"/>
            <p:cNvGrpSpPr/>
            <p:nvPr/>
          </p:nvGrpSpPr>
          <p:grpSpPr>
            <a:xfrm rot="5400000" flipH="1">
              <a:off x="6996033" y="2561482"/>
              <a:ext cx="2242735" cy="1070627"/>
              <a:chOff x="2892076" y="1992043"/>
              <a:chExt cx="2006024" cy="954808"/>
            </a:xfrm>
          </p:grpSpPr>
          <p:sp>
            <p:nvSpPr>
              <p:cNvPr id="36" name="Google Shape;36;p2"/>
              <p:cNvSpPr/>
              <p:nvPr/>
            </p:nvSpPr>
            <p:spPr>
              <a:xfrm>
                <a:off x="2892076" y="260366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7" name="Google Shape;37;p2"/>
              <p:cNvSpPr/>
              <p:nvPr/>
            </p:nvSpPr>
            <p:spPr>
              <a:xfrm>
                <a:off x="3345069" y="2407809"/>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8" name="Google Shape;38;p2"/>
              <p:cNvSpPr/>
              <p:nvPr/>
            </p:nvSpPr>
            <p:spPr>
              <a:xfrm>
                <a:off x="3586896" y="2569696"/>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9" name="Google Shape;39;p2"/>
              <p:cNvSpPr/>
              <p:nvPr/>
            </p:nvSpPr>
            <p:spPr>
              <a:xfrm>
                <a:off x="3809953" y="1992043"/>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0" name="Google Shape;40;p2"/>
              <p:cNvSpPr/>
              <p:nvPr/>
            </p:nvSpPr>
            <p:spPr>
              <a:xfrm>
                <a:off x="4172415" y="2510234"/>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1" name="Google Shape;41;p2"/>
              <p:cNvSpPr/>
              <p:nvPr/>
            </p:nvSpPr>
            <p:spPr>
              <a:xfrm>
                <a:off x="3942464" y="2403039"/>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2" name="Google Shape;42;p2"/>
              <p:cNvSpPr/>
              <p:nvPr/>
            </p:nvSpPr>
            <p:spPr>
              <a:xfrm>
                <a:off x="4225635" y="2343582"/>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3" name="Google Shape;43;p2"/>
              <p:cNvSpPr/>
              <p:nvPr/>
            </p:nvSpPr>
            <p:spPr>
              <a:xfrm>
                <a:off x="3565398" y="2901251"/>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4" name="Google Shape;44;p2"/>
              <p:cNvSpPr/>
              <p:nvPr/>
            </p:nvSpPr>
            <p:spPr>
              <a:xfrm>
                <a:off x="4545598" y="2827423"/>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5" name="Google Shape;45;p2"/>
              <p:cNvSpPr/>
              <p:nvPr/>
            </p:nvSpPr>
            <p:spPr>
              <a:xfrm>
                <a:off x="4754710" y="2447206"/>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6" name="Google Shape;46;p2"/>
              <p:cNvSpPr/>
              <p:nvPr/>
            </p:nvSpPr>
            <p:spPr>
              <a:xfrm>
                <a:off x="3066550" y="28090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7" name="Google Shape;47;p2"/>
              <p:cNvSpPr/>
              <p:nvPr/>
            </p:nvSpPr>
            <p:spPr>
              <a:xfrm>
                <a:off x="3846269" y="2704283"/>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8" name="Google Shape;48;p2"/>
              <p:cNvSpPr/>
              <p:nvPr/>
            </p:nvSpPr>
            <p:spPr>
              <a:xfrm>
                <a:off x="3164704" y="2532098"/>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9" name="Google Shape;49;p2"/>
              <p:cNvSpPr/>
              <p:nvPr/>
            </p:nvSpPr>
            <p:spPr>
              <a:xfrm>
                <a:off x="3745772" y="2296547"/>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0" name="Google Shape;50;p2"/>
              <p:cNvSpPr/>
              <p:nvPr/>
            </p:nvSpPr>
            <p:spPr>
              <a:xfrm>
                <a:off x="3385243" y="2783849"/>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1" name="Google Shape;51;p2"/>
              <p:cNvSpPr/>
              <p:nvPr/>
            </p:nvSpPr>
            <p:spPr>
              <a:xfrm>
                <a:off x="4100599" y="2850791"/>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2" name="Google Shape;52;p2"/>
              <p:cNvSpPr/>
              <p:nvPr/>
            </p:nvSpPr>
            <p:spPr>
              <a:xfrm>
                <a:off x="4852500" y="26872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3" name="Google Shape;53;p2"/>
              <p:cNvSpPr/>
              <p:nvPr/>
            </p:nvSpPr>
            <p:spPr>
              <a:xfrm>
                <a:off x="4630501" y="2041462"/>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Tree>
    <p:extLst>
      <p:ext uri="{BB962C8B-B14F-4D97-AF65-F5344CB8AC3E}">
        <p14:creationId xmlns:p14="http://schemas.microsoft.com/office/powerpoint/2010/main" val="31078637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54"/>
        <p:cNvGrpSpPr/>
        <p:nvPr/>
      </p:nvGrpSpPr>
      <p:grpSpPr>
        <a:xfrm>
          <a:off x="0" y="0"/>
          <a:ext cx="0" cy="0"/>
          <a:chOff x="0" y="0"/>
          <a:chExt cx="0" cy="0"/>
        </a:xfrm>
      </p:grpSpPr>
      <p:sp>
        <p:nvSpPr>
          <p:cNvPr id="55" name="Google Shape;55;p3"/>
          <p:cNvSpPr txBox="1">
            <a:spLocks noGrp="1"/>
          </p:cNvSpPr>
          <p:nvPr>
            <p:ph type="title"/>
          </p:nvPr>
        </p:nvSpPr>
        <p:spPr>
          <a:xfrm>
            <a:off x="3048000" y="2906167"/>
            <a:ext cx="6096000" cy="12192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5333"/>
            </a:lvl1pPr>
            <a:lvl2pPr lvl="1" algn="ctr">
              <a:spcBef>
                <a:spcPts val="0"/>
              </a:spcBef>
              <a:spcAft>
                <a:spcPts val="0"/>
              </a:spcAft>
              <a:buSzPts val="3600"/>
              <a:buNone/>
              <a:defRPr sz="4800"/>
            </a:lvl2pPr>
            <a:lvl3pPr lvl="2" algn="ctr">
              <a:spcBef>
                <a:spcPts val="0"/>
              </a:spcBef>
              <a:spcAft>
                <a:spcPts val="0"/>
              </a:spcAft>
              <a:buSzPts val="3600"/>
              <a:buNone/>
              <a:defRPr sz="4800"/>
            </a:lvl3pPr>
            <a:lvl4pPr lvl="3" algn="ctr">
              <a:spcBef>
                <a:spcPts val="0"/>
              </a:spcBef>
              <a:spcAft>
                <a:spcPts val="0"/>
              </a:spcAft>
              <a:buSzPts val="3600"/>
              <a:buNone/>
              <a:defRPr sz="4800"/>
            </a:lvl4pPr>
            <a:lvl5pPr lvl="4" algn="ctr">
              <a:spcBef>
                <a:spcPts val="0"/>
              </a:spcBef>
              <a:spcAft>
                <a:spcPts val="0"/>
              </a:spcAft>
              <a:buSzPts val="3600"/>
              <a:buNone/>
              <a:defRPr sz="4800"/>
            </a:lvl5pPr>
            <a:lvl6pPr lvl="5" algn="ctr">
              <a:spcBef>
                <a:spcPts val="0"/>
              </a:spcBef>
              <a:spcAft>
                <a:spcPts val="0"/>
              </a:spcAft>
              <a:buSzPts val="3600"/>
              <a:buNone/>
              <a:defRPr sz="4800"/>
            </a:lvl6pPr>
            <a:lvl7pPr lvl="6" algn="ctr">
              <a:spcBef>
                <a:spcPts val="0"/>
              </a:spcBef>
              <a:spcAft>
                <a:spcPts val="0"/>
              </a:spcAft>
              <a:buSzPts val="3600"/>
              <a:buNone/>
              <a:defRPr sz="4800"/>
            </a:lvl7pPr>
            <a:lvl8pPr lvl="7" algn="ctr">
              <a:spcBef>
                <a:spcPts val="0"/>
              </a:spcBef>
              <a:spcAft>
                <a:spcPts val="0"/>
              </a:spcAft>
              <a:buSzPts val="3600"/>
              <a:buNone/>
              <a:defRPr sz="4800"/>
            </a:lvl8pPr>
            <a:lvl9pPr lvl="8" algn="ctr">
              <a:spcBef>
                <a:spcPts val="0"/>
              </a:spcBef>
              <a:spcAft>
                <a:spcPts val="0"/>
              </a:spcAft>
              <a:buSzPts val="3600"/>
              <a:buNone/>
              <a:defRPr sz="4800"/>
            </a:lvl9pPr>
          </a:lstStyle>
          <a:p>
            <a:endParaRPr/>
          </a:p>
        </p:txBody>
      </p:sp>
      <p:sp>
        <p:nvSpPr>
          <p:cNvPr id="56" name="Google Shape;56;p3"/>
          <p:cNvSpPr txBox="1">
            <a:spLocks noGrp="1"/>
          </p:cNvSpPr>
          <p:nvPr>
            <p:ph type="title" idx="2" hasCustomPrompt="1"/>
          </p:nvPr>
        </p:nvSpPr>
        <p:spPr>
          <a:xfrm>
            <a:off x="4876800" y="1783767"/>
            <a:ext cx="2438400" cy="1122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6000"/>
              <a:buNone/>
              <a:defRPr sz="10666"/>
            </a:lvl1pPr>
            <a:lvl2pPr lvl="1" algn="ctr" rtl="0">
              <a:spcBef>
                <a:spcPts val="0"/>
              </a:spcBef>
              <a:spcAft>
                <a:spcPts val="0"/>
              </a:spcAft>
              <a:buSzPts val="6000"/>
              <a:buNone/>
              <a:defRPr sz="8000"/>
            </a:lvl2pPr>
            <a:lvl3pPr lvl="2" algn="ctr" rtl="0">
              <a:spcBef>
                <a:spcPts val="0"/>
              </a:spcBef>
              <a:spcAft>
                <a:spcPts val="0"/>
              </a:spcAft>
              <a:buSzPts val="6000"/>
              <a:buNone/>
              <a:defRPr sz="8000"/>
            </a:lvl3pPr>
            <a:lvl4pPr lvl="3" algn="ctr" rtl="0">
              <a:spcBef>
                <a:spcPts val="0"/>
              </a:spcBef>
              <a:spcAft>
                <a:spcPts val="0"/>
              </a:spcAft>
              <a:buSzPts val="6000"/>
              <a:buNone/>
              <a:defRPr sz="8000"/>
            </a:lvl4pPr>
            <a:lvl5pPr lvl="4" algn="ctr" rtl="0">
              <a:spcBef>
                <a:spcPts val="0"/>
              </a:spcBef>
              <a:spcAft>
                <a:spcPts val="0"/>
              </a:spcAft>
              <a:buSzPts val="6000"/>
              <a:buNone/>
              <a:defRPr sz="8000"/>
            </a:lvl5pPr>
            <a:lvl6pPr lvl="5" algn="ctr" rtl="0">
              <a:spcBef>
                <a:spcPts val="0"/>
              </a:spcBef>
              <a:spcAft>
                <a:spcPts val="0"/>
              </a:spcAft>
              <a:buSzPts val="6000"/>
              <a:buNone/>
              <a:defRPr sz="8000"/>
            </a:lvl6pPr>
            <a:lvl7pPr lvl="6" algn="ctr" rtl="0">
              <a:spcBef>
                <a:spcPts val="0"/>
              </a:spcBef>
              <a:spcAft>
                <a:spcPts val="0"/>
              </a:spcAft>
              <a:buSzPts val="6000"/>
              <a:buNone/>
              <a:defRPr sz="8000"/>
            </a:lvl7pPr>
            <a:lvl8pPr lvl="7" algn="ctr" rtl="0">
              <a:spcBef>
                <a:spcPts val="0"/>
              </a:spcBef>
              <a:spcAft>
                <a:spcPts val="0"/>
              </a:spcAft>
              <a:buSzPts val="6000"/>
              <a:buNone/>
              <a:defRPr sz="8000"/>
            </a:lvl8pPr>
            <a:lvl9pPr lvl="8" algn="ctr" rtl="0">
              <a:spcBef>
                <a:spcPts val="0"/>
              </a:spcBef>
              <a:spcAft>
                <a:spcPts val="0"/>
              </a:spcAft>
              <a:buSzPts val="6000"/>
              <a:buNone/>
              <a:defRPr sz="8000"/>
            </a:lvl9pPr>
          </a:lstStyle>
          <a:p>
            <a:r>
              <a:t>xx%</a:t>
            </a:r>
          </a:p>
        </p:txBody>
      </p:sp>
      <p:sp>
        <p:nvSpPr>
          <p:cNvPr id="57" name="Google Shape;57;p3"/>
          <p:cNvSpPr txBox="1">
            <a:spLocks noGrp="1"/>
          </p:cNvSpPr>
          <p:nvPr>
            <p:ph type="subTitle" idx="1"/>
          </p:nvPr>
        </p:nvSpPr>
        <p:spPr>
          <a:xfrm>
            <a:off x="3048000" y="4125367"/>
            <a:ext cx="6096000" cy="8536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sz="2133"/>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Tree>
    <p:extLst>
      <p:ext uri="{BB962C8B-B14F-4D97-AF65-F5344CB8AC3E}">
        <p14:creationId xmlns:p14="http://schemas.microsoft.com/office/powerpoint/2010/main" val="18164288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 and body">
    <p:bg>
      <p:bgPr>
        <a:blipFill>
          <a:blip r:embed="rId2">
            <a:alphaModFix/>
          </a:blip>
          <a:stretch>
            <a:fillRect/>
          </a:stretch>
        </a:blipFill>
        <a:effectLst/>
      </p:bgPr>
    </p:bg>
    <p:spTree>
      <p:nvGrpSpPr>
        <p:cNvPr id="1" name="Shape 58"/>
        <p:cNvGrpSpPr/>
        <p:nvPr/>
      </p:nvGrpSpPr>
      <p:grpSpPr>
        <a:xfrm>
          <a:off x="0" y="0"/>
          <a:ext cx="0" cy="0"/>
          <a:chOff x="0" y="0"/>
          <a:chExt cx="0" cy="0"/>
        </a:xfrm>
      </p:grpSpPr>
      <p:sp>
        <p:nvSpPr>
          <p:cNvPr id="59" name="Google Shape;59;p4"/>
          <p:cNvSpPr/>
          <p:nvPr/>
        </p:nvSpPr>
        <p:spPr>
          <a:xfrm>
            <a:off x="292267" y="301700"/>
            <a:ext cx="11607600" cy="3353200"/>
          </a:xfrm>
          <a:prstGeom prst="rect">
            <a:avLst/>
          </a:prstGeom>
          <a:gradFill>
            <a:gsLst>
              <a:gs pos="0">
                <a:srgbClr val="424242"/>
              </a:gs>
              <a:gs pos="100000">
                <a:srgbClr val="010101"/>
              </a:gs>
            </a:gsLst>
            <a:lin ang="5400012" scaled="0"/>
          </a:gradFill>
          <a:ln>
            <a:noFill/>
          </a:ln>
          <a:effectLst>
            <a:outerShdw blurRad="142875" dist="95250" dir="3180000" algn="bl" rotWithShape="0">
              <a:schemeClr val="dk1">
                <a:alpha val="46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60" name="Google Shape;60;p4"/>
          <p:cNvSpPr txBox="1">
            <a:spLocks noGrp="1"/>
          </p:cNvSpPr>
          <p:nvPr>
            <p:ph type="body" idx="1"/>
          </p:nvPr>
        </p:nvSpPr>
        <p:spPr>
          <a:xfrm>
            <a:off x="960000" y="1536633"/>
            <a:ext cx="10272000" cy="1706800"/>
          </a:xfrm>
          <a:prstGeom prst="rect">
            <a:avLst/>
          </a:prstGeom>
        </p:spPr>
        <p:txBody>
          <a:bodyPr spcFirstLastPara="1" wrap="square" lIns="91425" tIns="91425" rIns="91425" bIns="91425" anchor="t" anchorCtr="0">
            <a:noAutofit/>
          </a:bodyPr>
          <a:lstStyle>
            <a:lvl1pPr marL="609585" lvl="0" indent="-423323" rtl="0">
              <a:spcBef>
                <a:spcPts val="0"/>
              </a:spcBef>
              <a:spcAft>
                <a:spcPts val="0"/>
              </a:spcAft>
              <a:buClr>
                <a:schemeClr val="lt1"/>
              </a:buClr>
              <a:buSzPts val="1400"/>
              <a:buFont typeface="Arial"/>
              <a:buChar char="●"/>
              <a:defRPr sz="1667">
                <a:solidFill>
                  <a:srgbClr val="FFFFFF"/>
                </a:solidFill>
              </a:defRPr>
            </a:lvl1pPr>
            <a:lvl2pPr marL="1219170" lvl="1" indent="-423323" rtl="0">
              <a:lnSpc>
                <a:spcPct val="115000"/>
              </a:lnSpc>
              <a:spcBef>
                <a:spcPts val="0"/>
              </a:spcBef>
              <a:spcAft>
                <a:spcPts val="0"/>
              </a:spcAft>
              <a:buClr>
                <a:srgbClr val="FFFFFF"/>
              </a:buClr>
              <a:buSzPts val="1400"/>
              <a:buFont typeface="Arial"/>
              <a:buChar char="○"/>
              <a:defRPr>
                <a:solidFill>
                  <a:srgbClr val="FFFFFF"/>
                </a:solidFill>
              </a:defRPr>
            </a:lvl2pPr>
            <a:lvl3pPr marL="1828754" lvl="2" indent="-423323" rtl="0">
              <a:lnSpc>
                <a:spcPct val="115000"/>
              </a:lnSpc>
              <a:spcBef>
                <a:spcPts val="0"/>
              </a:spcBef>
              <a:spcAft>
                <a:spcPts val="0"/>
              </a:spcAft>
              <a:buClr>
                <a:srgbClr val="FFFFFF"/>
              </a:buClr>
              <a:buSzPts val="1400"/>
              <a:buFont typeface="Arial"/>
              <a:buChar char="■"/>
              <a:defRPr>
                <a:solidFill>
                  <a:srgbClr val="FFFFFF"/>
                </a:solidFill>
              </a:defRPr>
            </a:lvl3pPr>
            <a:lvl4pPr marL="2438339" lvl="3" indent="-423323" rtl="0">
              <a:lnSpc>
                <a:spcPct val="115000"/>
              </a:lnSpc>
              <a:spcBef>
                <a:spcPts val="0"/>
              </a:spcBef>
              <a:spcAft>
                <a:spcPts val="0"/>
              </a:spcAft>
              <a:buClr>
                <a:srgbClr val="FFFFFF"/>
              </a:buClr>
              <a:buSzPts val="1400"/>
              <a:buFont typeface="Arial"/>
              <a:buChar char="●"/>
              <a:defRPr>
                <a:solidFill>
                  <a:srgbClr val="FFFFFF"/>
                </a:solidFill>
              </a:defRPr>
            </a:lvl4pPr>
            <a:lvl5pPr marL="3047924" lvl="4" indent="-423323" rtl="0">
              <a:lnSpc>
                <a:spcPct val="115000"/>
              </a:lnSpc>
              <a:spcBef>
                <a:spcPts val="0"/>
              </a:spcBef>
              <a:spcAft>
                <a:spcPts val="0"/>
              </a:spcAft>
              <a:buClr>
                <a:srgbClr val="FFFFFF"/>
              </a:buClr>
              <a:buSzPts val="1400"/>
              <a:buFont typeface="Arial"/>
              <a:buChar char="○"/>
              <a:defRPr>
                <a:solidFill>
                  <a:srgbClr val="FFFFFF"/>
                </a:solidFill>
              </a:defRPr>
            </a:lvl5pPr>
            <a:lvl6pPr marL="3657509" lvl="5" indent="-423323" rtl="0">
              <a:lnSpc>
                <a:spcPct val="115000"/>
              </a:lnSpc>
              <a:spcBef>
                <a:spcPts val="0"/>
              </a:spcBef>
              <a:spcAft>
                <a:spcPts val="0"/>
              </a:spcAft>
              <a:buClr>
                <a:srgbClr val="FFFFFF"/>
              </a:buClr>
              <a:buSzPts val="1400"/>
              <a:buFont typeface="Arial"/>
              <a:buChar char="■"/>
              <a:defRPr>
                <a:solidFill>
                  <a:srgbClr val="FFFFFF"/>
                </a:solidFill>
              </a:defRPr>
            </a:lvl6pPr>
            <a:lvl7pPr marL="4267093" lvl="6" indent="-423323" rtl="0">
              <a:lnSpc>
                <a:spcPct val="115000"/>
              </a:lnSpc>
              <a:spcBef>
                <a:spcPts val="0"/>
              </a:spcBef>
              <a:spcAft>
                <a:spcPts val="0"/>
              </a:spcAft>
              <a:buClr>
                <a:srgbClr val="FFFFFF"/>
              </a:buClr>
              <a:buSzPts val="1400"/>
              <a:buFont typeface="Arial"/>
              <a:buChar char="●"/>
              <a:defRPr>
                <a:solidFill>
                  <a:srgbClr val="FFFFFF"/>
                </a:solidFill>
              </a:defRPr>
            </a:lvl7pPr>
            <a:lvl8pPr marL="4876678" lvl="7" indent="-423323" rtl="0">
              <a:lnSpc>
                <a:spcPct val="115000"/>
              </a:lnSpc>
              <a:spcBef>
                <a:spcPts val="0"/>
              </a:spcBef>
              <a:spcAft>
                <a:spcPts val="0"/>
              </a:spcAft>
              <a:buClr>
                <a:srgbClr val="FFFFFF"/>
              </a:buClr>
              <a:buSzPts val="1400"/>
              <a:buFont typeface="Arial"/>
              <a:buChar char="○"/>
              <a:defRPr>
                <a:solidFill>
                  <a:srgbClr val="FFFFFF"/>
                </a:solidFill>
              </a:defRPr>
            </a:lvl8pPr>
            <a:lvl9pPr marL="5486263" lvl="8" indent="-423323" rtl="0">
              <a:lnSpc>
                <a:spcPct val="115000"/>
              </a:lnSpc>
              <a:spcBef>
                <a:spcPts val="0"/>
              </a:spcBef>
              <a:spcAft>
                <a:spcPts val="0"/>
              </a:spcAft>
              <a:buClr>
                <a:srgbClr val="FFFFFF"/>
              </a:buClr>
              <a:buSzPts val="1400"/>
              <a:buFont typeface="Arial"/>
              <a:buChar char="■"/>
              <a:defRPr>
                <a:solidFill>
                  <a:srgbClr val="FFFFFF"/>
                </a:solidFill>
              </a:defRPr>
            </a:lvl9pPr>
          </a:lstStyle>
          <a:p>
            <a:endParaRPr/>
          </a:p>
        </p:txBody>
      </p:sp>
      <p:sp>
        <p:nvSpPr>
          <p:cNvPr id="61" name="Google Shape;61;p4"/>
          <p:cNvSpPr txBox="1">
            <a:spLocks noGrp="1"/>
          </p:cNvSpPr>
          <p:nvPr>
            <p:ph type="title"/>
          </p:nvPr>
        </p:nvSpPr>
        <p:spPr>
          <a:xfrm>
            <a:off x="960000" y="720000"/>
            <a:ext cx="8506400" cy="853600"/>
          </a:xfrm>
          <a:prstGeom prst="rect">
            <a:avLst/>
          </a:prstGeom>
        </p:spPr>
        <p:txBody>
          <a:bodyPr spcFirstLastPara="1" wrap="square" lIns="91425" tIns="91425" rIns="91425" bIns="91425" anchor="ctr" anchorCtr="0">
            <a:noAutofit/>
          </a:bodyPr>
          <a:lstStyle>
            <a:lvl1pPr lvl="0" algn="l" rtl="0">
              <a:lnSpc>
                <a:spcPct val="70000"/>
              </a:lnSpc>
              <a:spcBef>
                <a:spcPts val="0"/>
              </a:spcBef>
              <a:spcAft>
                <a:spcPts val="0"/>
              </a:spcAft>
              <a:buSzPts val="3000"/>
              <a:buNone/>
              <a:defRPr sz="4667">
                <a:solidFill>
                  <a:srgbClr val="FFFFFF"/>
                </a:solidFill>
              </a:defRPr>
            </a:lvl1pPr>
            <a:lvl2pPr lvl="1" algn="l" rtl="0">
              <a:spcBef>
                <a:spcPts val="0"/>
              </a:spcBef>
              <a:spcAft>
                <a:spcPts val="0"/>
              </a:spcAft>
              <a:buSzPts val="3000"/>
              <a:buNone/>
              <a:defRPr/>
            </a:lvl2pPr>
            <a:lvl3pPr lvl="2" algn="l" rtl="0">
              <a:spcBef>
                <a:spcPts val="0"/>
              </a:spcBef>
              <a:spcAft>
                <a:spcPts val="0"/>
              </a:spcAft>
              <a:buSzPts val="3000"/>
              <a:buNone/>
              <a:defRPr/>
            </a:lvl3pPr>
            <a:lvl4pPr lvl="3" algn="l" rtl="0">
              <a:spcBef>
                <a:spcPts val="0"/>
              </a:spcBef>
              <a:spcAft>
                <a:spcPts val="0"/>
              </a:spcAft>
              <a:buSzPts val="3000"/>
              <a:buNone/>
              <a:defRPr/>
            </a:lvl4pPr>
            <a:lvl5pPr lvl="4" algn="l" rtl="0">
              <a:spcBef>
                <a:spcPts val="0"/>
              </a:spcBef>
              <a:spcAft>
                <a:spcPts val="0"/>
              </a:spcAft>
              <a:buSzPts val="3000"/>
              <a:buNone/>
              <a:defRPr/>
            </a:lvl5pPr>
            <a:lvl6pPr lvl="5" algn="l" rtl="0">
              <a:spcBef>
                <a:spcPts val="0"/>
              </a:spcBef>
              <a:spcAft>
                <a:spcPts val="0"/>
              </a:spcAft>
              <a:buSzPts val="3000"/>
              <a:buNone/>
              <a:defRPr/>
            </a:lvl6pPr>
            <a:lvl7pPr lvl="6" algn="l" rtl="0">
              <a:spcBef>
                <a:spcPts val="0"/>
              </a:spcBef>
              <a:spcAft>
                <a:spcPts val="0"/>
              </a:spcAft>
              <a:buSzPts val="3000"/>
              <a:buNone/>
              <a:defRPr/>
            </a:lvl7pPr>
            <a:lvl8pPr lvl="7" algn="l" rtl="0">
              <a:spcBef>
                <a:spcPts val="0"/>
              </a:spcBef>
              <a:spcAft>
                <a:spcPts val="0"/>
              </a:spcAft>
              <a:buSzPts val="3000"/>
              <a:buNone/>
              <a:defRPr/>
            </a:lvl8pPr>
            <a:lvl9pPr lvl="8" algn="l" rtl="0">
              <a:spcBef>
                <a:spcPts val="0"/>
              </a:spcBef>
              <a:spcAft>
                <a:spcPts val="0"/>
              </a:spcAft>
              <a:buSzPts val="3000"/>
              <a:buNone/>
              <a:defRPr/>
            </a:lvl9pPr>
          </a:lstStyle>
          <a:p>
            <a:endParaRPr/>
          </a:p>
        </p:txBody>
      </p:sp>
    </p:spTree>
    <p:extLst>
      <p:ext uri="{BB962C8B-B14F-4D97-AF65-F5344CB8AC3E}">
        <p14:creationId xmlns:p14="http://schemas.microsoft.com/office/powerpoint/2010/main" val="42501410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62"/>
        <p:cNvGrpSpPr/>
        <p:nvPr/>
      </p:nvGrpSpPr>
      <p:grpSpPr>
        <a:xfrm>
          <a:off x="0" y="0"/>
          <a:ext cx="0" cy="0"/>
          <a:chOff x="0" y="0"/>
          <a:chExt cx="0" cy="0"/>
        </a:xfrm>
      </p:grpSpPr>
      <p:sp>
        <p:nvSpPr>
          <p:cNvPr id="63" name="Google Shape;63;p5"/>
          <p:cNvSpPr txBox="1">
            <a:spLocks noGrp="1"/>
          </p:cNvSpPr>
          <p:nvPr>
            <p:ph type="subTitle" idx="1"/>
          </p:nvPr>
        </p:nvSpPr>
        <p:spPr>
          <a:xfrm>
            <a:off x="1830617" y="3937000"/>
            <a:ext cx="3657600" cy="1344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64" name="Google Shape;64;p5"/>
          <p:cNvSpPr txBox="1">
            <a:spLocks noGrp="1"/>
          </p:cNvSpPr>
          <p:nvPr>
            <p:ph type="subTitle" idx="2"/>
          </p:nvPr>
        </p:nvSpPr>
        <p:spPr>
          <a:xfrm>
            <a:off x="6703784" y="3937000"/>
            <a:ext cx="3657600" cy="1344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65" name="Google Shape;65;p5"/>
          <p:cNvSpPr txBox="1">
            <a:spLocks noGrp="1"/>
          </p:cNvSpPr>
          <p:nvPr>
            <p:ph type="title"/>
          </p:nvPr>
        </p:nvSpPr>
        <p:spPr>
          <a:xfrm>
            <a:off x="960000" y="645393"/>
            <a:ext cx="10272000" cy="8536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66" name="Google Shape;66;p5"/>
          <p:cNvSpPr txBox="1">
            <a:spLocks noGrp="1"/>
          </p:cNvSpPr>
          <p:nvPr>
            <p:ph type="title" idx="3"/>
          </p:nvPr>
        </p:nvSpPr>
        <p:spPr>
          <a:xfrm>
            <a:off x="1830617" y="3429000"/>
            <a:ext cx="3657600" cy="609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None/>
              <a:defRPr sz="3333"/>
            </a:lvl1pPr>
            <a:lvl2pPr lvl="1" algn="ctr" rtl="0">
              <a:spcBef>
                <a:spcPts val="0"/>
              </a:spcBef>
              <a:spcAft>
                <a:spcPts val="0"/>
              </a:spcAft>
              <a:buSzPts val="2400"/>
              <a:buNone/>
              <a:defRPr sz="3200"/>
            </a:lvl2pPr>
            <a:lvl3pPr lvl="2" algn="ctr" rtl="0">
              <a:spcBef>
                <a:spcPts val="0"/>
              </a:spcBef>
              <a:spcAft>
                <a:spcPts val="0"/>
              </a:spcAft>
              <a:buSzPts val="2400"/>
              <a:buNone/>
              <a:defRPr sz="3200"/>
            </a:lvl3pPr>
            <a:lvl4pPr lvl="3" algn="ctr" rtl="0">
              <a:spcBef>
                <a:spcPts val="0"/>
              </a:spcBef>
              <a:spcAft>
                <a:spcPts val="0"/>
              </a:spcAft>
              <a:buSzPts val="2400"/>
              <a:buNone/>
              <a:defRPr sz="3200"/>
            </a:lvl4pPr>
            <a:lvl5pPr lvl="4" algn="ctr" rtl="0">
              <a:spcBef>
                <a:spcPts val="0"/>
              </a:spcBef>
              <a:spcAft>
                <a:spcPts val="0"/>
              </a:spcAft>
              <a:buSzPts val="2400"/>
              <a:buNone/>
              <a:defRPr sz="3200"/>
            </a:lvl5pPr>
            <a:lvl6pPr lvl="5" algn="ctr" rtl="0">
              <a:spcBef>
                <a:spcPts val="0"/>
              </a:spcBef>
              <a:spcAft>
                <a:spcPts val="0"/>
              </a:spcAft>
              <a:buSzPts val="2400"/>
              <a:buNone/>
              <a:defRPr sz="3200"/>
            </a:lvl6pPr>
            <a:lvl7pPr lvl="6" algn="ctr" rtl="0">
              <a:spcBef>
                <a:spcPts val="0"/>
              </a:spcBef>
              <a:spcAft>
                <a:spcPts val="0"/>
              </a:spcAft>
              <a:buSzPts val="2400"/>
              <a:buNone/>
              <a:defRPr sz="3200"/>
            </a:lvl7pPr>
            <a:lvl8pPr lvl="7" algn="ctr" rtl="0">
              <a:spcBef>
                <a:spcPts val="0"/>
              </a:spcBef>
              <a:spcAft>
                <a:spcPts val="0"/>
              </a:spcAft>
              <a:buSzPts val="2400"/>
              <a:buNone/>
              <a:defRPr sz="3200"/>
            </a:lvl8pPr>
            <a:lvl9pPr lvl="8" algn="ctr" rtl="0">
              <a:spcBef>
                <a:spcPts val="0"/>
              </a:spcBef>
              <a:spcAft>
                <a:spcPts val="0"/>
              </a:spcAft>
              <a:buSzPts val="2400"/>
              <a:buNone/>
              <a:defRPr sz="3200"/>
            </a:lvl9pPr>
          </a:lstStyle>
          <a:p>
            <a:endParaRPr/>
          </a:p>
        </p:txBody>
      </p:sp>
      <p:sp>
        <p:nvSpPr>
          <p:cNvPr id="67" name="Google Shape;67;p5"/>
          <p:cNvSpPr txBox="1">
            <a:spLocks noGrp="1"/>
          </p:cNvSpPr>
          <p:nvPr>
            <p:ph type="title" idx="4"/>
          </p:nvPr>
        </p:nvSpPr>
        <p:spPr>
          <a:xfrm>
            <a:off x="6703784" y="3429000"/>
            <a:ext cx="3657600" cy="609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None/>
              <a:defRPr sz="3333"/>
            </a:lvl1pPr>
            <a:lvl2pPr lvl="1" algn="ctr" rtl="0">
              <a:spcBef>
                <a:spcPts val="0"/>
              </a:spcBef>
              <a:spcAft>
                <a:spcPts val="0"/>
              </a:spcAft>
              <a:buSzPts val="2400"/>
              <a:buNone/>
              <a:defRPr sz="3200"/>
            </a:lvl2pPr>
            <a:lvl3pPr lvl="2" algn="ctr" rtl="0">
              <a:spcBef>
                <a:spcPts val="0"/>
              </a:spcBef>
              <a:spcAft>
                <a:spcPts val="0"/>
              </a:spcAft>
              <a:buSzPts val="2400"/>
              <a:buNone/>
              <a:defRPr sz="3200"/>
            </a:lvl3pPr>
            <a:lvl4pPr lvl="3" algn="ctr" rtl="0">
              <a:spcBef>
                <a:spcPts val="0"/>
              </a:spcBef>
              <a:spcAft>
                <a:spcPts val="0"/>
              </a:spcAft>
              <a:buSzPts val="2400"/>
              <a:buNone/>
              <a:defRPr sz="3200"/>
            </a:lvl4pPr>
            <a:lvl5pPr lvl="4" algn="ctr" rtl="0">
              <a:spcBef>
                <a:spcPts val="0"/>
              </a:spcBef>
              <a:spcAft>
                <a:spcPts val="0"/>
              </a:spcAft>
              <a:buSzPts val="2400"/>
              <a:buNone/>
              <a:defRPr sz="3200"/>
            </a:lvl5pPr>
            <a:lvl6pPr lvl="5" algn="ctr" rtl="0">
              <a:spcBef>
                <a:spcPts val="0"/>
              </a:spcBef>
              <a:spcAft>
                <a:spcPts val="0"/>
              </a:spcAft>
              <a:buSzPts val="2400"/>
              <a:buNone/>
              <a:defRPr sz="3200"/>
            </a:lvl6pPr>
            <a:lvl7pPr lvl="6" algn="ctr" rtl="0">
              <a:spcBef>
                <a:spcPts val="0"/>
              </a:spcBef>
              <a:spcAft>
                <a:spcPts val="0"/>
              </a:spcAft>
              <a:buSzPts val="2400"/>
              <a:buNone/>
              <a:defRPr sz="3200"/>
            </a:lvl7pPr>
            <a:lvl8pPr lvl="7" algn="ctr" rtl="0">
              <a:spcBef>
                <a:spcPts val="0"/>
              </a:spcBef>
              <a:spcAft>
                <a:spcPts val="0"/>
              </a:spcAft>
              <a:buSzPts val="2400"/>
              <a:buNone/>
              <a:defRPr sz="3200"/>
            </a:lvl8pPr>
            <a:lvl9pPr lvl="8" algn="ctr" rtl="0">
              <a:spcBef>
                <a:spcPts val="0"/>
              </a:spcBef>
              <a:spcAft>
                <a:spcPts val="0"/>
              </a:spcAft>
              <a:buSzPts val="2400"/>
              <a:buNone/>
              <a:defRPr sz="3200"/>
            </a:lvl9pPr>
          </a:lstStyle>
          <a:p>
            <a:endParaRPr/>
          </a:p>
        </p:txBody>
      </p:sp>
    </p:spTree>
    <p:extLst>
      <p:ext uri="{BB962C8B-B14F-4D97-AF65-F5344CB8AC3E}">
        <p14:creationId xmlns:p14="http://schemas.microsoft.com/office/powerpoint/2010/main" val="7639347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 only">
    <p:bg>
      <p:bgPr>
        <a:blipFill>
          <a:blip r:embed="rId2">
            <a:alphaModFix/>
          </a:blip>
          <a:stretch>
            <a:fillRect/>
          </a:stretch>
        </a:blipFill>
        <a:effectLst/>
      </p:bgPr>
    </p:bg>
    <p:spTree>
      <p:nvGrpSpPr>
        <p:cNvPr id="1" name="Shape 68"/>
        <p:cNvGrpSpPr/>
        <p:nvPr/>
      </p:nvGrpSpPr>
      <p:grpSpPr>
        <a:xfrm>
          <a:off x="0" y="0"/>
          <a:ext cx="0" cy="0"/>
          <a:chOff x="0" y="0"/>
          <a:chExt cx="0" cy="0"/>
        </a:xfrm>
      </p:grpSpPr>
      <p:sp>
        <p:nvSpPr>
          <p:cNvPr id="69" name="Google Shape;69;p6"/>
          <p:cNvSpPr/>
          <p:nvPr/>
        </p:nvSpPr>
        <p:spPr>
          <a:xfrm>
            <a:off x="292267" y="301700"/>
            <a:ext cx="11607600" cy="6254800"/>
          </a:xfrm>
          <a:prstGeom prst="rect">
            <a:avLst/>
          </a:prstGeom>
          <a:gradFill>
            <a:gsLst>
              <a:gs pos="0">
                <a:srgbClr val="424242"/>
              </a:gs>
              <a:gs pos="100000">
                <a:srgbClr val="010101"/>
              </a:gs>
            </a:gsLst>
            <a:lin ang="5400012" scaled="0"/>
          </a:gradFill>
          <a:ln>
            <a:noFill/>
          </a:ln>
          <a:effectLst>
            <a:outerShdw blurRad="142875" dist="95250" dir="3180000" algn="bl" rotWithShape="0">
              <a:schemeClr val="dk1">
                <a:alpha val="46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0" name="Google Shape;70;p6"/>
          <p:cNvSpPr/>
          <p:nvPr/>
        </p:nvSpPr>
        <p:spPr>
          <a:xfrm flipH="1">
            <a:off x="10446884" y="-203200"/>
            <a:ext cx="1934467" cy="5374600"/>
          </a:xfrm>
          <a:custGeom>
            <a:avLst/>
            <a:gdLst/>
            <a:ahLst/>
            <a:cxnLst/>
            <a:rect l="l" t="t" r="r" b="b"/>
            <a:pathLst>
              <a:path w="58034" h="161238" extrusionOk="0">
                <a:moveTo>
                  <a:pt x="54028" y="100478"/>
                </a:moveTo>
                <a:cubicBezTo>
                  <a:pt x="54971" y="98666"/>
                  <a:pt x="55551" y="96682"/>
                  <a:pt x="55678" y="94764"/>
                </a:cubicBezTo>
                <a:cubicBezTo>
                  <a:pt x="55840" y="92316"/>
                  <a:pt x="55719" y="89789"/>
                  <a:pt x="55004" y="87431"/>
                </a:cubicBezTo>
                <a:cubicBezTo>
                  <a:pt x="53963" y="84014"/>
                  <a:pt x="51944" y="80989"/>
                  <a:pt x="49660" y="78281"/>
                </a:cubicBezTo>
                <a:cubicBezTo>
                  <a:pt x="46958" y="75075"/>
                  <a:pt x="43866" y="72193"/>
                  <a:pt x="41464" y="68743"/>
                </a:cubicBezTo>
                <a:cubicBezTo>
                  <a:pt x="39981" y="66618"/>
                  <a:pt x="38536" y="63958"/>
                  <a:pt x="37957" y="61238"/>
                </a:cubicBezTo>
                <a:cubicBezTo>
                  <a:pt x="40116" y="61755"/>
                  <a:pt x="42378" y="61799"/>
                  <a:pt x="44567" y="61229"/>
                </a:cubicBezTo>
                <a:cubicBezTo>
                  <a:pt x="46886" y="60623"/>
                  <a:pt x="49036" y="59305"/>
                  <a:pt x="50289" y="57213"/>
                </a:cubicBezTo>
                <a:cubicBezTo>
                  <a:pt x="51177" y="55729"/>
                  <a:pt x="51204" y="54127"/>
                  <a:pt x="51145" y="52452"/>
                </a:cubicBezTo>
                <a:cubicBezTo>
                  <a:pt x="51067" y="50357"/>
                  <a:pt x="49747" y="48597"/>
                  <a:pt x="47763" y="47889"/>
                </a:cubicBezTo>
                <a:cubicBezTo>
                  <a:pt x="45761" y="47176"/>
                  <a:pt x="43569" y="47785"/>
                  <a:pt x="41869" y="48955"/>
                </a:cubicBezTo>
                <a:cubicBezTo>
                  <a:pt x="38364" y="51371"/>
                  <a:pt x="37599" y="55230"/>
                  <a:pt x="37605" y="59191"/>
                </a:cubicBezTo>
                <a:cubicBezTo>
                  <a:pt x="37595" y="59189"/>
                  <a:pt x="37583" y="59187"/>
                  <a:pt x="37570" y="59185"/>
                </a:cubicBezTo>
                <a:cubicBezTo>
                  <a:pt x="31585" y="57595"/>
                  <a:pt x="27359" y="52662"/>
                  <a:pt x="25266" y="47012"/>
                </a:cubicBezTo>
                <a:cubicBezTo>
                  <a:pt x="24402" y="44689"/>
                  <a:pt x="23861" y="42270"/>
                  <a:pt x="23643" y="39826"/>
                </a:cubicBezTo>
                <a:cubicBezTo>
                  <a:pt x="25580" y="39814"/>
                  <a:pt x="27527" y="39519"/>
                  <a:pt x="29422" y="38922"/>
                </a:cubicBezTo>
                <a:cubicBezTo>
                  <a:pt x="37042" y="36510"/>
                  <a:pt x="44041" y="28792"/>
                  <a:pt x="41510" y="20387"/>
                </a:cubicBezTo>
                <a:cubicBezTo>
                  <a:pt x="40874" y="18273"/>
                  <a:pt x="39343" y="16461"/>
                  <a:pt x="37078" y="16083"/>
                </a:cubicBezTo>
                <a:cubicBezTo>
                  <a:pt x="34553" y="15661"/>
                  <a:pt x="32014" y="16937"/>
                  <a:pt x="30168" y="18564"/>
                </a:cubicBezTo>
                <a:cubicBezTo>
                  <a:pt x="26397" y="21885"/>
                  <a:pt x="24504" y="26903"/>
                  <a:pt x="23787" y="31766"/>
                </a:cubicBezTo>
                <a:cubicBezTo>
                  <a:pt x="23498" y="33727"/>
                  <a:pt x="23344" y="35785"/>
                  <a:pt x="23354" y="37869"/>
                </a:cubicBezTo>
                <a:cubicBezTo>
                  <a:pt x="13415" y="37836"/>
                  <a:pt x="5172" y="30525"/>
                  <a:pt x="2352" y="21147"/>
                </a:cubicBezTo>
                <a:cubicBezTo>
                  <a:pt x="1338" y="17770"/>
                  <a:pt x="1120" y="14431"/>
                  <a:pt x="1878" y="10980"/>
                </a:cubicBezTo>
                <a:cubicBezTo>
                  <a:pt x="2533" y="7991"/>
                  <a:pt x="3740" y="5138"/>
                  <a:pt x="5311" y="2516"/>
                </a:cubicBezTo>
                <a:cubicBezTo>
                  <a:pt x="5827" y="1656"/>
                  <a:pt x="6381" y="818"/>
                  <a:pt x="6968" y="0"/>
                </a:cubicBezTo>
                <a:lnTo>
                  <a:pt x="5610" y="0"/>
                </a:lnTo>
                <a:cubicBezTo>
                  <a:pt x="3913" y="2736"/>
                  <a:pt x="2631" y="5704"/>
                  <a:pt x="1920" y="8819"/>
                </a:cubicBezTo>
                <a:cubicBezTo>
                  <a:pt x="0" y="17249"/>
                  <a:pt x="2039" y="26814"/>
                  <a:pt x="8069" y="33143"/>
                </a:cubicBezTo>
                <a:cubicBezTo>
                  <a:pt x="12075" y="37345"/>
                  <a:pt x="17698" y="39797"/>
                  <a:pt x="23413" y="39826"/>
                </a:cubicBezTo>
                <a:cubicBezTo>
                  <a:pt x="23787" y="46540"/>
                  <a:pt x="25967" y="53281"/>
                  <a:pt x="31026" y="57651"/>
                </a:cubicBezTo>
                <a:cubicBezTo>
                  <a:pt x="32940" y="59301"/>
                  <a:pt x="35247" y="60544"/>
                  <a:pt x="37697" y="61178"/>
                </a:cubicBezTo>
                <a:cubicBezTo>
                  <a:pt x="38815" y="71925"/>
                  <a:pt x="49656" y="77498"/>
                  <a:pt x="54001" y="86807"/>
                </a:cubicBezTo>
                <a:cubicBezTo>
                  <a:pt x="55169" y="89309"/>
                  <a:pt x="55989" y="92092"/>
                  <a:pt x="55389" y="94847"/>
                </a:cubicBezTo>
                <a:cubicBezTo>
                  <a:pt x="55021" y="96536"/>
                  <a:pt x="54337" y="98157"/>
                  <a:pt x="53398" y="99612"/>
                </a:cubicBezTo>
                <a:cubicBezTo>
                  <a:pt x="53282" y="99464"/>
                  <a:pt x="53163" y="99317"/>
                  <a:pt x="53041" y="99169"/>
                </a:cubicBezTo>
                <a:cubicBezTo>
                  <a:pt x="51052" y="96804"/>
                  <a:pt x="48240" y="94953"/>
                  <a:pt x="45107" y="94652"/>
                </a:cubicBezTo>
                <a:cubicBezTo>
                  <a:pt x="42281" y="94382"/>
                  <a:pt x="38896" y="95524"/>
                  <a:pt x="37813" y="98388"/>
                </a:cubicBezTo>
                <a:cubicBezTo>
                  <a:pt x="37219" y="99965"/>
                  <a:pt x="37244" y="102556"/>
                  <a:pt x="38029" y="104052"/>
                </a:cubicBezTo>
                <a:cubicBezTo>
                  <a:pt x="39237" y="106367"/>
                  <a:pt x="42156" y="107620"/>
                  <a:pt x="44685" y="107410"/>
                </a:cubicBezTo>
                <a:cubicBezTo>
                  <a:pt x="48363" y="107107"/>
                  <a:pt x="51439" y="104699"/>
                  <a:pt x="53402" y="101578"/>
                </a:cubicBezTo>
                <a:cubicBezTo>
                  <a:pt x="57228" y="106502"/>
                  <a:pt x="58034" y="113775"/>
                  <a:pt x="56710" y="119660"/>
                </a:cubicBezTo>
                <a:cubicBezTo>
                  <a:pt x="54447" y="129718"/>
                  <a:pt x="45616" y="136623"/>
                  <a:pt x="41437" y="145780"/>
                </a:cubicBezTo>
                <a:cubicBezTo>
                  <a:pt x="39235" y="150606"/>
                  <a:pt x="38669" y="156014"/>
                  <a:pt x="39523" y="161237"/>
                </a:cubicBezTo>
                <a:cubicBezTo>
                  <a:pt x="39419" y="160601"/>
                  <a:pt x="39625" y="159913"/>
                  <a:pt x="39523" y="159271"/>
                </a:cubicBezTo>
                <a:cubicBezTo>
                  <a:pt x="39047" y="156366"/>
                  <a:pt x="39297" y="153816"/>
                  <a:pt x="40240" y="150836"/>
                </a:cubicBezTo>
                <a:cubicBezTo>
                  <a:pt x="41009" y="148401"/>
                  <a:pt x="42158" y="146105"/>
                  <a:pt x="43476" y="143927"/>
                </a:cubicBezTo>
                <a:cubicBezTo>
                  <a:pt x="46148" y="139505"/>
                  <a:pt x="49508" y="135551"/>
                  <a:pt x="52322" y="131224"/>
                </a:cubicBezTo>
                <a:cubicBezTo>
                  <a:pt x="55196" y="126806"/>
                  <a:pt x="57010" y="122268"/>
                  <a:pt x="57267" y="116967"/>
                </a:cubicBezTo>
                <a:cubicBezTo>
                  <a:pt x="57535" y="111394"/>
                  <a:pt x="57213" y="105222"/>
                  <a:pt x="54028" y="100478"/>
                </a:cubicBezTo>
                <a:close/>
                <a:moveTo>
                  <a:pt x="25318" y="27801"/>
                </a:moveTo>
                <a:cubicBezTo>
                  <a:pt x="26376" y="25066"/>
                  <a:pt x="27955" y="22475"/>
                  <a:pt x="30172" y="20524"/>
                </a:cubicBezTo>
                <a:cubicBezTo>
                  <a:pt x="32282" y="18664"/>
                  <a:pt x="35448" y="17201"/>
                  <a:pt x="38241" y="18377"/>
                </a:cubicBezTo>
                <a:cubicBezTo>
                  <a:pt x="39380" y="18857"/>
                  <a:pt x="40276" y="19747"/>
                  <a:pt x="40876" y="20817"/>
                </a:cubicBezTo>
                <a:cubicBezTo>
                  <a:pt x="41179" y="21355"/>
                  <a:pt x="41404" y="21935"/>
                  <a:pt x="41568" y="22529"/>
                </a:cubicBezTo>
                <a:cubicBezTo>
                  <a:pt x="41668" y="22895"/>
                  <a:pt x="41695" y="23286"/>
                  <a:pt x="41799" y="23647"/>
                </a:cubicBezTo>
                <a:cubicBezTo>
                  <a:pt x="41813" y="23768"/>
                  <a:pt x="41830" y="23894"/>
                  <a:pt x="41846" y="24017"/>
                </a:cubicBezTo>
                <a:cubicBezTo>
                  <a:pt x="41836" y="24121"/>
                  <a:pt x="41824" y="24241"/>
                  <a:pt x="41811" y="24385"/>
                </a:cubicBezTo>
                <a:cubicBezTo>
                  <a:pt x="41414" y="27379"/>
                  <a:pt x="39600" y="29989"/>
                  <a:pt x="37470" y="32036"/>
                </a:cubicBezTo>
                <a:cubicBezTo>
                  <a:pt x="33965" y="35406"/>
                  <a:pt x="29539" y="37536"/>
                  <a:pt x="24660" y="37829"/>
                </a:cubicBezTo>
                <a:cubicBezTo>
                  <a:pt x="24287" y="37850"/>
                  <a:pt x="23918" y="37860"/>
                  <a:pt x="23550" y="37863"/>
                </a:cubicBezTo>
                <a:cubicBezTo>
                  <a:pt x="23492" y="34453"/>
                  <a:pt x="24067" y="31032"/>
                  <a:pt x="25318" y="27801"/>
                </a:cubicBezTo>
                <a:close/>
                <a:moveTo>
                  <a:pt x="37896" y="56951"/>
                </a:moveTo>
                <a:cubicBezTo>
                  <a:pt x="38590" y="53757"/>
                  <a:pt x="40893" y="50794"/>
                  <a:pt x="44101" y="49826"/>
                </a:cubicBezTo>
                <a:cubicBezTo>
                  <a:pt x="47044" y="48938"/>
                  <a:pt x="50308" y="50432"/>
                  <a:pt x="51013" y="53425"/>
                </a:cubicBezTo>
                <a:cubicBezTo>
                  <a:pt x="49876" y="59014"/>
                  <a:pt x="42493" y="60427"/>
                  <a:pt x="37703" y="59214"/>
                </a:cubicBezTo>
                <a:cubicBezTo>
                  <a:pt x="37676" y="58453"/>
                  <a:pt x="37734" y="57693"/>
                  <a:pt x="37896" y="56951"/>
                </a:cubicBezTo>
                <a:close/>
                <a:moveTo>
                  <a:pt x="52288" y="101121"/>
                </a:moveTo>
                <a:cubicBezTo>
                  <a:pt x="49560" y="104364"/>
                  <a:pt x="44951" y="106696"/>
                  <a:pt x="40832" y="104670"/>
                </a:cubicBezTo>
                <a:cubicBezTo>
                  <a:pt x="39286" y="103911"/>
                  <a:pt x="38062" y="102644"/>
                  <a:pt x="37653" y="101006"/>
                </a:cubicBezTo>
                <a:cubicBezTo>
                  <a:pt x="38281" y="98369"/>
                  <a:pt x="40872" y="96813"/>
                  <a:pt x="43540" y="96599"/>
                </a:cubicBezTo>
                <a:cubicBezTo>
                  <a:pt x="46657" y="96349"/>
                  <a:pt x="49660" y="97806"/>
                  <a:pt x="51887" y="99901"/>
                </a:cubicBezTo>
                <a:cubicBezTo>
                  <a:pt x="52149" y="100150"/>
                  <a:pt x="52399" y="100408"/>
                  <a:pt x="52640" y="100672"/>
                </a:cubicBezTo>
                <a:cubicBezTo>
                  <a:pt x="52525" y="100823"/>
                  <a:pt x="52409" y="100975"/>
                  <a:pt x="52288" y="101121"/>
                </a:cubicBezTo>
                <a:close/>
              </a:path>
            </a:pathLst>
          </a:cu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a:effectLst>
            <a:outerShdw blurRad="57150" dist="19050" dir="5400000" algn="bl" rotWithShape="0">
              <a:schemeClr val="dk1">
                <a:alpha val="33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1" name="Google Shape;71;p6"/>
          <p:cNvSpPr txBox="1">
            <a:spLocks noGrp="1"/>
          </p:cNvSpPr>
          <p:nvPr>
            <p:ph type="title"/>
          </p:nvPr>
        </p:nvSpPr>
        <p:spPr>
          <a:xfrm>
            <a:off x="960000" y="720000"/>
            <a:ext cx="8506400" cy="853600"/>
          </a:xfrm>
          <a:prstGeom prst="rect">
            <a:avLst/>
          </a:prstGeom>
        </p:spPr>
        <p:txBody>
          <a:bodyPr spcFirstLastPara="1" wrap="square" lIns="91425" tIns="91425" rIns="91425" bIns="91425" anchor="ctr" anchorCtr="0">
            <a:noAutofit/>
          </a:bodyPr>
          <a:lstStyle>
            <a:lvl1pPr lvl="0" algn="l" rtl="0">
              <a:lnSpc>
                <a:spcPct val="70000"/>
              </a:lnSpc>
              <a:spcBef>
                <a:spcPts val="0"/>
              </a:spcBef>
              <a:spcAft>
                <a:spcPts val="0"/>
              </a:spcAft>
              <a:buSzPts val="3000"/>
              <a:buNone/>
              <a:defRPr sz="4667">
                <a:solidFill>
                  <a:srgbClr val="FFFFFF"/>
                </a:solidFill>
              </a:defRPr>
            </a:lvl1pPr>
            <a:lvl2pPr lvl="1" algn="l" rtl="0">
              <a:spcBef>
                <a:spcPts val="0"/>
              </a:spcBef>
              <a:spcAft>
                <a:spcPts val="0"/>
              </a:spcAft>
              <a:buSzPts val="3000"/>
              <a:buNone/>
              <a:defRPr/>
            </a:lvl2pPr>
            <a:lvl3pPr lvl="2" algn="l" rtl="0">
              <a:spcBef>
                <a:spcPts val="0"/>
              </a:spcBef>
              <a:spcAft>
                <a:spcPts val="0"/>
              </a:spcAft>
              <a:buSzPts val="3000"/>
              <a:buNone/>
              <a:defRPr/>
            </a:lvl3pPr>
            <a:lvl4pPr lvl="3" algn="l" rtl="0">
              <a:spcBef>
                <a:spcPts val="0"/>
              </a:spcBef>
              <a:spcAft>
                <a:spcPts val="0"/>
              </a:spcAft>
              <a:buSzPts val="3000"/>
              <a:buNone/>
              <a:defRPr/>
            </a:lvl4pPr>
            <a:lvl5pPr lvl="4" algn="l" rtl="0">
              <a:spcBef>
                <a:spcPts val="0"/>
              </a:spcBef>
              <a:spcAft>
                <a:spcPts val="0"/>
              </a:spcAft>
              <a:buSzPts val="3000"/>
              <a:buNone/>
              <a:defRPr/>
            </a:lvl5pPr>
            <a:lvl6pPr lvl="5" algn="l" rtl="0">
              <a:spcBef>
                <a:spcPts val="0"/>
              </a:spcBef>
              <a:spcAft>
                <a:spcPts val="0"/>
              </a:spcAft>
              <a:buSzPts val="3000"/>
              <a:buNone/>
              <a:defRPr/>
            </a:lvl6pPr>
            <a:lvl7pPr lvl="6" algn="l" rtl="0">
              <a:spcBef>
                <a:spcPts val="0"/>
              </a:spcBef>
              <a:spcAft>
                <a:spcPts val="0"/>
              </a:spcAft>
              <a:buSzPts val="3000"/>
              <a:buNone/>
              <a:defRPr/>
            </a:lvl7pPr>
            <a:lvl8pPr lvl="7" algn="l" rtl="0">
              <a:spcBef>
                <a:spcPts val="0"/>
              </a:spcBef>
              <a:spcAft>
                <a:spcPts val="0"/>
              </a:spcAft>
              <a:buSzPts val="3000"/>
              <a:buNone/>
              <a:defRPr/>
            </a:lvl8pPr>
            <a:lvl9pPr lvl="8" algn="l" rtl="0">
              <a:spcBef>
                <a:spcPts val="0"/>
              </a:spcBef>
              <a:spcAft>
                <a:spcPts val="0"/>
              </a:spcAft>
              <a:buSzPts val="3000"/>
              <a:buNone/>
              <a:defRPr/>
            </a:lvl9pPr>
          </a:lstStyle>
          <a:p>
            <a:endParaRPr/>
          </a:p>
        </p:txBody>
      </p:sp>
    </p:spTree>
    <p:extLst>
      <p:ext uri="{BB962C8B-B14F-4D97-AF65-F5344CB8AC3E}">
        <p14:creationId xmlns:p14="http://schemas.microsoft.com/office/powerpoint/2010/main" val="3767377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72"/>
        <p:cNvGrpSpPr/>
        <p:nvPr/>
      </p:nvGrpSpPr>
      <p:grpSpPr>
        <a:xfrm>
          <a:off x="0" y="0"/>
          <a:ext cx="0" cy="0"/>
          <a:chOff x="0" y="0"/>
          <a:chExt cx="0" cy="0"/>
        </a:xfrm>
      </p:grpSpPr>
      <p:sp>
        <p:nvSpPr>
          <p:cNvPr id="73" name="Google Shape;73;p7"/>
          <p:cNvSpPr txBox="1">
            <a:spLocks noGrp="1"/>
          </p:cNvSpPr>
          <p:nvPr>
            <p:ph type="title"/>
          </p:nvPr>
        </p:nvSpPr>
        <p:spPr>
          <a:xfrm>
            <a:off x="960000" y="438912"/>
            <a:ext cx="10272000" cy="7316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74" name="Google Shape;74;p7"/>
          <p:cNvSpPr txBox="1">
            <a:spLocks noGrp="1"/>
          </p:cNvSpPr>
          <p:nvPr>
            <p:ph type="body" idx="1"/>
          </p:nvPr>
        </p:nvSpPr>
        <p:spPr>
          <a:xfrm>
            <a:off x="960000" y="1536633"/>
            <a:ext cx="4429600" cy="4555200"/>
          </a:xfrm>
          <a:prstGeom prst="rect">
            <a:avLst/>
          </a:prstGeom>
        </p:spPr>
        <p:txBody>
          <a:bodyPr spcFirstLastPara="1" wrap="square" lIns="91425" tIns="91425" rIns="91425" bIns="91425" anchor="t" anchorCtr="0">
            <a:noAutofit/>
          </a:bodyPr>
          <a:lstStyle>
            <a:lvl1pPr marL="609585" lvl="0" indent="-372524" rtl="0">
              <a:spcBef>
                <a:spcPts val="0"/>
              </a:spcBef>
              <a:spcAft>
                <a:spcPts val="0"/>
              </a:spcAft>
              <a:buClr>
                <a:srgbClr val="999999"/>
              </a:buClr>
              <a:buSzPts val="800"/>
              <a:buFont typeface="Open Sans"/>
              <a:buChar char="●"/>
              <a:defRPr sz="1867">
                <a:solidFill>
                  <a:srgbClr val="434343"/>
                </a:solidFill>
              </a:defRPr>
            </a:lvl1pPr>
            <a:lvl2pPr marL="1219170" lvl="1" indent="-372524" rtl="0">
              <a:lnSpc>
                <a:spcPct val="100000"/>
              </a:lnSpc>
              <a:spcBef>
                <a:spcPts val="0"/>
              </a:spcBef>
              <a:spcAft>
                <a:spcPts val="0"/>
              </a:spcAft>
              <a:buClr>
                <a:srgbClr val="999999"/>
              </a:buClr>
              <a:buSzPts val="800"/>
              <a:buFont typeface="Open Sans"/>
              <a:buChar char="○"/>
              <a:defRPr>
                <a:solidFill>
                  <a:srgbClr val="434343"/>
                </a:solidFill>
              </a:defRPr>
            </a:lvl2pPr>
            <a:lvl3pPr marL="1828754" lvl="2" indent="-372524" rtl="0">
              <a:lnSpc>
                <a:spcPct val="100000"/>
              </a:lnSpc>
              <a:spcBef>
                <a:spcPts val="0"/>
              </a:spcBef>
              <a:spcAft>
                <a:spcPts val="0"/>
              </a:spcAft>
              <a:buClr>
                <a:srgbClr val="999999"/>
              </a:buClr>
              <a:buSzPts val="800"/>
              <a:buFont typeface="Open Sans"/>
              <a:buChar char="■"/>
              <a:defRPr>
                <a:solidFill>
                  <a:srgbClr val="434343"/>
                </a:solidFill>
              </a:defRPr>
            </a:lvl3pPr>
            <a:lvl4pPr marL="2438339" lvl="3" indent="-372524" rtl="0">
              <a:lnSpc>
                <a:spcPct val="100000"/>
              </a:lnSpc>
              <a:spcBef>
                <a:spcPts val="0"/>
              </a:spcBef>
              <a:spcAft>
                <a:spcPts val="0"/>
              </a:spcAft>
              <a:buClr>
                <a:srgbClr val="999999"/>
              </a:buClr>
              <a:buSzPts val="800"/>
              <a:buFont typeface="Open Sans"/>
              <a:buChar char="●"/>
              <a:defRPr>
                <a:solidFill>
                  <a:srgbClr val="434343"/>
                </a:solidFill>
              </a:defRPr>
            </a:lvl4pPr>
            <a:lvl5pPr marL="3047924" lvl="4" indent="-406390" rtl="0">
              <a:lnSpc>
                <a:spcPct val="100000"/>
              </a:lnSpc>
              <a:spcBef>
                <a:spcPts val="0"/>
              </a:spcBef>
              <a:spcAft>
                <a:spcPts val="0"/>
              </a:spcAft>
              <a:buClr>
                <a:srgbClr val="999999"/>
              </a:buClr>
              <a:buSzPts val="1200"/>
              <a:buFont typeface="Open Sans"/>
              <a:buChar char="○"/>
              <a:defRPr>
                <a:solidFill>
                  <a:srgbClr val="434343"/>
                </a:solidFill>
              </a:defRPr>
            </a:lvl5pPr>
            <a:lvl6pPr marL="3657509" lvl="5" indent="-406390" rtl="0">
              <a:lnSpc>
                <a:spcPct val="100000"/>
              </a:lnSpc>
              <a:spcBef>
                <a:spcPts val="0"/>
              </a:spcBef>
              <a:spcAft>
                <a:spcPts val="0"/>
              </a:spcAft>
              <a:buClr>
                <a:srgbClr val="999999"/>
              </a:buClr>
              <a:buSzPts val="1200"/>
              <a:buFont typeface="Open Sans"/>
              <a:buChar char="■"/>
              <a:defRPr>
                <a:solidFill>
                  <a:srgbClr val="434343"/>
                </a:solidFill>
              </a:defRPr>
            </a:lvl6pPr>
            <a:lvl7pPr marL="4267093" lvl="6" indent="-364058" rtl="0">
              <a:lnSpc>
                <a:spcPct val="100000"/>
              </a:lnSpc>
              <a:spcBef>
                <a:spcPts val="0"/>
              </a:spcBef>
              <a:spcAft>
                <a:spcPts val="0"/>
              </a:spcAft>
              <a:buClr>
                <a:srgbClr val="999999"/>
              </a:buClr>
              <a:buSzPts val="700"/>
              <a:buFont typeface="Open Sans"/>
              <a:buChar char="●"/>
              <a:defRPr>
                <a:solidFill>
                  <a:srgbClr val="434343"/>
                </a:solidFill>
              </a:defRPr>
            </a:lvl7pPr>
            <a:lvl8pPr marL="4876678" lvl="7" indent="-364058" rtl="0">
              <a:lnSpc>
                <a:spcPct val="100000"/>
              </a:lnSpc>
              <a:spcBef>
                <a:spcPts val="0"/>
              </a:spcBef>
              <a:spcAft>
                <a:spcPts val="0"/>
              </a:spcAft>
              <a:buClr>
                <a:srgbClr val="999999"/>
              </a:buClr>
              <a:buSzPts val="700"/>
              <a:buFont typeface="Open Sans"/>
              <a:buChar char="○"/>
              <a:defRPr>
                <a:solidFill>
                  <a:srgbClr val="434343"/>
                </a:solidFill>
              </a:defRPr>
            </a:lvl8pPr>
            <a:lvl9pPr marL="5486263" lvl="8" indent="-355591" rtl="0">
              <a:lnSpc>
                <a:spcPct val="100000"/>
              </a:lnSpc>
              <a:spcBef>
                <a:spcPts val="0"/>
              </a:spcBef>
              <a:spcAft>
                <a:spcPts val="0"/>
              </a:spcAft>
              <a:buClr>
                <a:srgbClr val="999999"/>
              </a:buClr>
              <a:buSzPts val="600"/>
              <a:buFont typeface="Open Sans"/>
              <a:buChar char="■"/>
              <a:defRPr>
                <a:solidFill>
                  <a:srgbClr val="434343"/>
                </a:solidFill>
              </a:defRPr>
            </a:lvl9pPr>
          </a:lstStyle>
          <a:p>
            <a:endParaRPr/>
          </a:p>
        </p:txBody>
      </p:sp>
    </p:spTree>
    <p:extLst>
      <p:ext uri="{BB962C8B-B14F-4D97-AF65-F5344CB8AC3E}">
        <p14:creationId xmlns:p14="http://schemas.microsoft.com/office/powerpoint/2010/main" val="39570817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75"/>
        <p:cNvGrpSpPr/>
        <p:nvPr/>
      </p:nvGrpSpPr>
      <p:grpSpPr>
        <a:xfrm>
          <a:off x="0" y="0"/>
          <a:ext cx="0" cy="0"/>
          <a:chOff x="0" y="0"/>
          <a:chExt cx="0" cy="0"/>
        </a:xfrm>
      </p:grpSpPr>
      <p:sp>
        <p:nvSpPr>
          <p:cNvPr id="76" name="Google Shape;76;p8"/>
          <p:cNvSpPr txBox="1">
            <a:spLocks noGrp="1"/>
          </p:cNvSpPr>
          <p:nvPr>
            <p:ph type="title"/>
          </p:nvPr>
        </p:nvSpPr>
        <p:spPr>
          <a:xfrm>
            <a:off x="1850800" y="1742800"/>
            <a:ext cx="8490400" cy="3372400"/>
          </a:xfrm>
          <a:prstGeom prst="rect">
            <a:avLst/>
          </a:prstGeom>
        </p:spPr>
        <p:txBody>
          <a:bodyPr spcFirstLastPara="1" wrap="square" lIns="91425" tIns="91425" rIns="91425" bIns="91425" anchor="ctr" anchorCtr="0">
            <a:noAutofit/>
          </a:bodyPr>
          <a:lstStyle>
            <a:lvl1pPr lvl="0" algn="ctr">
              <a:spcBef>
                <a:spcPts val="0"/>
              </a:spcBef>
              <a:spcAft>
                <a:spcPts val="0"/>
              </a:spcAft>
              <a:buSzPts val="6000"/>
              <a:buNone/>
              <a:defRPr sz="13333"/>
            </a:lvl1pPr>
            <a:lvl2pPr lvl="1" algn="ctr">
              <a:spcBef>
                <a:spcPts val="0"/>
              </a:spcBef>
              <a:spcAft>
                <a:spcPts val="0"/>
              </a:spcAft>
              <a:buSzPts val="6000"/>
              <a:buNone/>
              <a:defRPr sz="8000"/>
            </a:lvl2pPr>
            <a:lvl3pPr lvl="2" algn="ctr">
              <a:spcBef>
                <a:spcPts val="0"/>
              </a:spcBef>
              <a:spcAft>
                <a:spcPts val="0"/>
              </a:spcAft>
              <a:buSzPts val="6000"/>
              <a:buNone/>
              <a:defRPr sz="8000"/>
            </a:lvl3pPr>
            <a:lvl4pPr lvl="3" algn="ctr">
              <a:spcBef>
                <a:spcPts val="0"/>
              </a:spcBef>
              <a:spcAft>
                <a:spcPts val="0"/>
              </a:spcAft>
              <a:buSzPts val="6000"/>
              <a:buNone/>
              <a:defRPr sz="8000"/>
            </a:lvl4pPr>
            <a:lvl5pPr lvl="4" algn="ctr">
              <a:spcBef>
                <a:spcPts val="0"/>
              </a:spcBef>
              <a:spcAft>
                <a:spcPts val="0"/>
              </a:spcAft>
              <a:buSzPts val="6000"/>
              <a:buNone/>
              <a:defRPr sz="8000"/>
            </a:lvl5pPr>
            <a:lvl6pPr lvl="5" algn="ctr">
              <a:spcBef>
                <a:spcPts val="0"/>
              </a:spcBef>
              <a:spcAft>
                <a:spcPts val="0"/>
              </a:spcAft>
              <a:buSzPts val="6000"/>
              <a:buNone/>
              <a:defRPr sz="8000"/>
            </a:lvl6pPr>
            <a:lvl7pPr lvl="6" algn="ctr">
              <a:spcBef>
                <a:spcPts val="0"/>
              </a:spcBef>
              <a:spcAft>
                <a:spcPts val="0"/>
              </a:spcAft>
              <a:buSzPts val="6000"/>
              <a:buNone/>
              <a:defRPr sz="8000"/>
            </a:lvl7pPr>
            <a:lvl8pPr lvl="7" algn="ctr">
              <a:spcBef>
                <a:spcPts val="0"/>
              </a:spcBef>
              <a:spcAft>
                <a:spcPts val="0"/>
              </a:spcAft>
              <a:buSzPts val="6000"/>
              <a:buNone/>
              <a:defRPr sz="8000"/>
            </a:lvl8pPr>
            <a:lvl9pPr lvl="8" algn="ctr">
              <a:spcBef>
                <a:spcPts val="0"/>
              </a:spcBef>
              <a:spcAft>
                <a:spcPts val="0"/>
              </a:spcAft>
              <a:buSzPts val="6000"/>
              <a:buNone/>
              <a:defRPr sz="8000"/>
            </a:lvl9pPr>
          </a:lstStyle>
          <a:p>
            <a:endParaRPr/>
          </a:p>
        </p:txBody>
      </p:sp>
    </p:spTree>
    <p:extLst>
      <p:ext uri="{BB962C8B-B14F-4D97-AF65-F5344CB8AC3E}">
        <p14:creationId xmlns:p14="http://schemas.microsoft.com/office/powerpoint/2010/main" val="28929758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77"/>
        <p:cNvGrpSpPr/>
        <p:nvPr/>
      </p:nvGrpSpPr>
      <p:grpSpPr>
        <a:xfrm>
          <a:off x="0" y="0"/>
          <a:ext cx="0" cy="0"/>
          <a:chOff x="0" y="0"/>
          <a:chExt cx="0" cy="0"/>
        </a:xfrm>
      </p:grpSpPr>
      <p:sp>
        <p:nvSpPr>
          <p:cNvPr id="78" name="Google Shape;78;p9"/>
          <p:cNvSpPr txBox="1">
            <a:spLocks noGrp="1"/>
          </p:cNvSpPr>
          <p:nvPr>
            <p:ph type="title"/>
          </p:nvPr>
        </p:nvSpPr>
        <p:spPr>
          <a:xfrm>
            <a:off x="960000" y="1498400"/>
            <a:ext cx="10272000" cy="25300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13333"/>
            </a:lvl1pPr>
            <a:lvl2pPr lvl="1" algn="ctr" rtl="0">
              <a:spcBef>
                <a:spcPts val="0"/>
              </a:spcBef>
              <a:spcAft>
                <a:spcPts val="0"/>
              </a:spcAft>
              <a:buSzPts val="3600"/>
              <a:buNone/>
              <a:defRPr sz="4800"/>
            </a:lvl2pPr>
            <a:lvl3pPr lvl="2" algn="ctr" rtl="0">
              <a:spcBef>
                <a:spcPts val="0"/>
              </a:spcBef>
              <a:spcAft>
                <a:spcPts val="0"/>
              </a:spcAft>
              <a:buSzPts val="3600"/>
              <a:buNone/>
              <a:defRPr sz="4800"/>
            </a:lvl3pPr>
            <a:lvl4pPr lvl="3" algn="ctr" rtl="0">
              <a:spcBef>
                <a:spcPts val="0"/>
              </a:spcBef>
              <a:spcAft>
                <a:spcPts val="0"/>
              </a:spcAft>
              <a:buSzPts val="3600"/>
              <a:buNone/>
              <a:defRPr sz="4800"/>
            </a:lvl4pPr>
            <a:lvl5pPr lvl="4" algn="ctr" rtl="0">
              <a:spcBef>
                <a:spcPts val="0"/>
              </a:spcBef>
              <a:spcAft>
                <a:spcPts val="0"/>
              </a:spcAft>
              <a:buSzPts val="3600"/>
              <a:buNone/>
              <a:defRPr sz="4800"/>
            </a:lvl5pPr>
            <a:lvl6pPr lvl="5" algn="ctr" rtl="0">
              <a:spcBef>
                <a:spcPts val="0"/>
              </a:spcBef>
              <a:spcAft>
                <a:spcPts val="0"/>
              </a:spcAft>
              <a:buSzPts val="3600"/>
              <a:buNone/>
              <a:defRPr sz="4800"/>
            </a:lvl6pPr>
            <a:lvl7pPr lvl="6" algn="ctr" rtl="0">
              <a:spcBef>
                <a:spcPts val="0"/>
              </a:spcBef>
              <a:spcAft>
                <a:spcPts val="0"/>
              </a:spcAft>
              <a:buSzPts val="3600"/>
              <a:buNone/>
              <a:defRPr sz="4800"/>
            </a:lvl7pPr>
            <a:lvl8pPr lvl="7" algn="ctr" rtl="0">
              <a:spcBef>
                <a:spcPts val="0"/>
              </a:spcBef>
              <a:spcAft>
                <a:spcPts val="0"/>
              </a:spcAft>
              <a:buSzPts val="3600"/>
              <a:buNone/>
              <a:defRPr sz="4800"/>
            </a:lvl8pPr>
            <a:lvl9pPr lvl="8" algn="ctr" rtl="0">
              <a:spcBef>
                <a:spcPts val="0"/>
              </a:spcBef>
              <a:spcAft>
                <a:spcPts val="0"/>
              </a:spcAft>
              <a:buSzPts val="3600"/>
              <a:buNone/>
              <a:defRPr sz="4800"/>
            </a:lvl9pPr>
          </a:lstStyle>
          <a:p>
            <a:endParaRPr/>
          </a:p>
        </p:txBody>
      </p:sp>
      <p:sp>
        <p:nvSpPr>
          <p:cNvPr id="79" name="Google Shape;79;p9"/>
          <p:cNvSpPr txBox="1">
            <a:spLocks noGrp="1"/>
          </p:cNvSpPr>
          <p:nvPr>
            <p:ph type="subTitle" idx="1"/>
          </p:nvPr>
        </p:nvSpPr>
        <p:spPr>
          <a:xfrm>
            <a:off x="3189233" y="4176233"/>
            <a:ext cx="5813600" cy="9512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sz="2133"/>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Tree>
    <p:extLst>
      <p:ext uri="{BB962C8B-B14F-4D97-AF65-F5344CB8AC3E}">
        <p14:creationId xmlns:p14="http://schemas.microsoft.com/office/powerpoint/2010/main" val="10649451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80"/>
        <p:cNvGrpSpPr/>
        <p:nvPr/>
      </p:nvGrpSpPr>
      <p:grpSpPr>
        <a:xfrm>
          <a:off x="0" y="0"/>
          <a:ext cx="0" cy="0"/>
          <a:chOff x="0" y="0"/>
          <a:chExt cx="0" cy="0"/>
        </a:xfrm>
      </p:grpSpPr>
      <p:sp>
        <p:nvSpPr>
          <p:cNvPr id="81" name="Google Shape;81;p10"/>
          <p:cNvSpPr txBox="1">
            <a:spLocks noGrp="1"/>
          </p:cNvSpPr>
          <p:nvPr>
            <p:ph type="title"/>
          </p:nvPr>
        </p:nvSpPr>
        <p:spPr>
          <a:xfrm>
            <a:off x="960000" y="3047200"/>
            <a:ext cx="10272000" cy="7636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000"/>
              <a:buNone/>
              <a:defRPr sz="4000"/>
            </a:lvl1pPr>
            <a:lvl2pPr lvl="1" algn="ctr" rtl="0">
              <a:spcBef>
                <a:spcPts val="0"/>
              </a:spcBef>
              <a:spcAft>
                <a:spcPts val="0"/>
              </a:spcAft>
              <a:buSzPts val="3000"/>
              <a:buNone/>
              <a:defRPr/>
            </a:lvl2pPr>
            <a:lvl3pPr lvl="2" algn="ctr" rtl="0">
              <a:spcBef>
                <a:spcPts val="0"/>
              </a:spcBef>
              <a:spcAft>
                <a:spcPts val="0"/>
              </a:spcAft>
              <a:buSzPts val="3000"/>
              <a:buNone/>
              <a:defRPr/>
            </a:lvl3pPr>
            <a:lvl4pPr lvl="3" algn="ctr" rtl="0">
              <a:spcBef>
                <a:spcPts val="0"/>
              </a:spcBef>
              <a:spcAft>
                <a:spcPts val="0"/>
              </a:spcAft>
              <a:buSzPts val="3000"/>
              <a:buNone/>
              <a:defRPr/>
            </a:lvl4pPr>
            <a:lvl5pPr lvl="4" algn="ctr" rtl="0">
              <a:spcBef>
                <a:spcPts val="0"/>
              </a:spcBef>
              <a:spcAft>
                <a:spcPts val="0"/>
              </a:spcAft>
              <a:buSzPts val="3000"/>
              <a:buNone/>
              <a:defRPr/>
            </a:lvl5pPr>
            <a:lvl6pPr lvl="5" algn="ctr" rtl="0">
              <a:spcBef>
                <a:spcPts val="0"/>
              </a:spcBef>
              <a:spcAft>
                <a:spcPts val="0"/>
              </a:spcAft>
              <a:buSzPts val="3000"/>
              <a:buNone/>
              <a:defRPr/>
            </a:lvl6pPr>
            <a:lvl7pPr lvl="6" algn="ctr" rtl="0">
              <a:spcBef>
                <a:spcPts val="0"/>
              </a:spcBef>
              <a:spcAft>
                <a:spcPts val="0"/>
              </a:spcAft>
              <a:buSzPts val="3000"/>
              <a:buNone/>
              <a:defRPr/>
            </a:lvl7pPr>
            <a:lvl8pPr lvl="7" algn="ctr" rtl="0">
              <a:spcBef>
                <a:spcPts val="0"/>
              </a:spcBef>
              <a:spcAft>
                <a:spcPts val="0"/>
              </a:spcAft>
              <a:buSzPts val="3000"/>
              <a:buNone/>
              <a:defRPr/>
            </a:lvl8pPr>
            <a:lvl9pPr lvl="8" algn="ctr" rtl="0">
              <a:spcBef>
                <a:spcPts val="0"/>
              </a:spcBef>
              <a:spcAft>
                <a:spcPts val="0"/>
              </a:spcAft>
              <a:buSzPts val="3000"/>
              <a:buNone/>
              <a:defRPr/>
            </a:lvl9pPr>
          </a:lstStyle>
          <a:p>
            <a:endParaRPr/>
          </a:p>
        </p:txBody>
      </p:sp>
    </p:spTree>
    <p:extLst>
      <p:ext uri="{BB962C8B-B14F-4D97-AF65-F5344CB8AC3E}">
        <p14:creationId xmlns:p14="http://schemas.microsoft.com/office/powerpoint/2010/main" val="41960386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82"/>
        <p:cNvGrpSpPr/>
        <p:nvPr/>
      </p:nvGrpSpPr>
      <p:grpSpPr>
        <a:xfrm>
          <a:off x="0" y="0"/>
          <a:ext cx="0" cy="0"/>
          <a:chOff x="0" y="0"/>
          <a:chExt cx="0" cy="0"/>
        </a:xfrm>
      </p:grpSpPr>
      <p:sp>
        <p:nvSpPr>
          <p:cNvPr id="83" name="Google Shape;83;p11"/>
          <p:cNvSpPr txBox="1">
            <a:spLocks noGrp="1"/>
          </p:cNvSpPr>
          <p:nvPr>
            <p:ph type="title" hasCustomPrompt="1"/>
          </p:nvPr>
        </p:nvSpPr>
        <p:spPr>
          <a:xfrm>
            <a:off x="1712000" y="2077967"/>
            <a:ext cx="8768000" cy="2014800"/>
          </a:xfrm>
          <a:prstGeom prst="rect">
            <a:avLst/>
          </a:prstGeom>
        </p:spPr>
        <p:txBody>
          <a:bodyPr spcFirstLastPara="1" wrap="square" lIns="91425" tIns="91425" rIns="91425" bIns="91425" anchor="ctr" anchorCtr="0">
            <a:noAutofit/>
          </a:bodyPr>
          <a:lstStyle>
            <a:lvl1pPr lvl="0" algn="ctr">
              <a:spcBef>
                <a:spcPts val="0"/>
              </a:spcBef>
              <a:spcAft>
                <a:spcPts val="0"/>
              </a:spcAft>
              <a:buSzPts val="9600"/>
              <a:buNone/>
              <a:defRPr sz="13333"/>
            </a:lvl1pPr>
            <a:lvl2pPr lvl="1" algn="ctr">
              <a:spcBef>
                <a:spcPts val="0"/>
              </a:spcBef>
              <a:spcAft>
                <a:spcPts val="0"/>
              </a:spcAft>
              <a:buSzPts val="9600"/>
              <a:buNone/>
              <a:defRPr sz="12800"/>
            </a:lvl2pPr>
            <a:lvl3pPr lvl="2" algn="ctr">
              <a:spcBef>
                <a:spcPts val="0"/>
              </a:spcBef>
              <a:spcAft>
                <a:spcPts val="0"/>
              </a:spcAft>
              <a:buSzPts val="9600"/>
              <a:buNone/>
              <a:defRPr sz="12800"/>
            </a:lvl3pPr>
            <a:lvl4pPr lvl="3" algn="ctr">
              <a:spcBef>
                <a:spcPts val="0"/>
              </a:spcBef>
              <a:spcAft>
                <a:spcPts val="0"/>
              </a:spcAft>
              <a:buSzPts val="9600"/>
              <a:buNone/>
              <a:defRPr sz="12800"/>
            </a:lvl4pPr>
            <a:lvl5pPr lvl="4" algn="ctr">
              <a:spcBef>
                <a:spcPts val="0"/>
              </a:spcBef>
              <a:spcAft>
                <a:spcPts val="0"/>
              </a:spcAft>
              <a:buSzPts val="9600"/>
              <a:buNone/>
              <a:defRPr sz="12800"/>
            </a:lvl5pPr>
            <a:lvl6pPr lvl="5" algn="ctr">
              <a:spcBef>
                <a:spcPts val="0"/>
              </a:spcBef>
              <a:spcAft>
                <a:spcPts val="0"/>
              </a:spcAft>
              <a:buSzPts val="9600"/>
              <a:buNone/>
              <a:defRPr sz="12800"/>
            </a:lvl6pPr>
            <a:lvl7pPr lvl="6" algn="ctr">
              <a:spcBef>
                <a:spcPts val="0"/>
              </a:spcBef>
              <a:spcAft>
                <a:spcPts val="0"/>
              </a:spcAft>
              <a:buSzPts val="9600"/>
              <a:buNone/>
              <a:defRPr sz="12800"/>
            </a:lvl7pPr>
            <a:lvl8pPr lvl="7" algn="ctr">
              <a:spcBef>
                <a:spcPts val="0"/>
              </a:spcBef>
              <a:spcAft>
                <a:spcPts val="0"/>
              </a:spcAft>
              <a:buSzPts val="9600"/>
              <a:buNone/>
              <a:defRPr sz="12800"/>
            </a:lvl8pPr>
            <a:lvl9pPr lvl="8" algn="ctr">
              <a:spcBef>
                <a:spcPts val="0"/>
              </a:spcBef>
              <a:spcAft>
                <a:spcPts val="0"/>
              </a:spcAft>
              <a:buSzPts val="9600"/>
              <a:buNone/>
              <a:defRPr sz="12800"/>
            </a:lvl9pPr>
          </a:lstStyle>
          <a:p>
            <a:r>
              <a:t>xx%</a:t>
            </a:r>
          </a:p>
        </p:txBody>
      </p:sp>
      <p:sp>
        <p:nvSpPr>
          <p:cNvPr id="84" name="Google Shape;84;p11"/>
          <p:cNvSpPr txBox="1">
            <a:spLocks noGrp="1"/>
          </p:cNvSpPr>
          <p:nvPr>
            <p:ph type="subTitle" idx="1"/>
          </p:nvPr>
        </p:nvSpPr>
        <p:spPr>
          <a:xfrm>
            <a:off x="1712000" y="4092833"/>
            <a:ext cx="8768000" cy="9512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600"/>
              <a:buNone/>
              <a:defRPr sz="2133"/>
            </a:lvl1pPr>
            <a:lvl2pPr lvl="1" algn="ctr" rtl="0">
              <a:lnSpc>
                <a:spcPct val="100000"/>
              </a:lnSpc>
              <a:spcBef>
                <a:spcPts val="0"/>
              </a:spcBef>
              <a:spcAft>
                <a:spcPts val="0"/>
              </a:spcAft>
              <a:buSzPts val="1600"/>
              <a:buNone/>
              <a:defRPr sz="2133"/>
            </a:lvl2pPr>
            <a:lvl3pPr lvl="2" algn="ctr" rtl="0">
              <a:lnSpc>
                <a:spcPct val="100000"/>
              </a:lnSpc>
              <a:spcBef>
                <a:spcPts val="0"/>
              </a:spcBef>
              <a:spcAft>
                <a:spcPts val="0"/>
              </a:spcAft>
              <a:buSzPts val="1600"/>
              <a:buNone/>
              <a:defRPr sz="2133"/>
            </a:lvl3pPr>
            <a:lvl4pPr lvl="3" algn="ctr" rtl="0">
              <a:lnSpc>
                <a:spcPct val="100000"/>
              </a:lnSpc>
              <a:spcBef>
                <a:spcPts val="0"/>
              </a:spcBef>
              <a:spcAft>
                <a:spcPts val="0"/>
              </a:spcAft>
              <a:buSzPts val="1600"/>
              <a:buNone/>
              <a:defRPr sz="2133"/>
            </a:lvl4pPr>
            <a:lvl5pPr lvl="4" algn="ctr" rtl="0">
              <a:lnSpc>
                <a:spcPct val="100000"/>
              </a:lnSpc>
              <a:spcBef>
                <a:spcPts val="0"/>
              </a:spcBef>
              <a:spcAft>
                <a:spcPts val="0"/>
              </a:spcAft>
              <a:buSzPts val="1600"/>
              <a:buNone/>
              <a:defRPr sz="2133"/>
            </a:lvl5pPr>
            <a:lvl6pPr lvl="5" algn="ctr" rtl="0">
              <a:lnSpc>
                <a:spcPct val="100000"/>
              </a:lnSpc>
              <a:spcBef>
                <a:spcPts val="0"/>
              </a:spcBef>
              <a:spcAft>
                <a:spcPts val="0"/>
              </a:spcAft>
              <a:buSzPts val="1600"/>
              <a:buNone/>
              <a:defRPr sz="2133"/>
            </a:lvl6pPr>
            <a:lvl7pPr lvl="6" algn="ctr" rtl="0">
              <a:lnSpc>
                <a:spcPct val="100000"/>
              </a:lnSpc>
              <a:spcBef>
                <a:spcPts val="0"/>
              </a:spcBef>
              <a:spcAft>
                <a:spcPts val="0"/>
              </a:spcAft>
              <a:buSzPts val="1600"/>
              <a:buNone/>
              <a:defRPr sz="2133"/>
            </a:lvl7pPr>
            <a:lvl8pPr lvl="7" algn="ctr" rtl="0">
              <a:lnSpc>
                <a:spcPct val="100000"/>
              </a:lnSpc>
              <a:spcBef>
                <a:spcPts val="0"/>
              </a:spcBef>
              <a:spcAft>
                <a:spcPts val="0"/>
              </a:spcAft>
              <a:buSzPts val="1600"/>
              <a:buNone/>
              <a:defRPr sz="2133"/>
            </a:lvl8pPr>
            <a:lvl9pPr lvl="8" algn="ctr" rtl="0">
              <a:lnSpc>
                <a:spcPct val="100000"/>
              </a:lnSpc>
              <a:spcBef>
                <a:spcPts val="0"/>
              </a:spcBef>
              <a:spcAft>
                <a:spcPts val="0"/>
              </a:spcAft>
              <a:buSzPts val="1600"/>
              <a:buNone/>
              <a:defRPr sz="2133"/>
            </a:lvl9pPr>
          </a:lstStyle>
          <a:p>
            <a:endParaRPr/>
          </a:p>
        </p:txBody>
      </p:sp>
    </p:spTree>
    <p:extLst>
      <p:ext uri="{BB962C8B-B14F-4D97-AF65-F5344CB8AC3E}">
        <p14:creationId xmlns:p14="http://schemas.microsoft.com/office/powerpoint/2010/main" val="25209538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85"/>
        <p:cNvGrpSpPr/>
        <p:nvPr/>
      </p:nvGrpSpPr>
      <p:grpSpPr>
        <a:xfrm>
          <a:off x="0" y="0"/>
          <a:ext cx="0" cy="0"/>
          <a:chOff x="0" y="0"/>
          <a:chExt cx="0" cy="0"/>
        </a:xfrm>
      </p:grpSpPr>
    </p:spTree>
    <p:extLst>
      <p:ext uri="{BB962C8B-B14F-4D97-AF65-F5344CB8AC3E}">
        <p14:creationId xmlns:p14="http://schemas.microsoft.com/office/powerpoint/2010/main" val="19984328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only 1">
  <p:cSld name="Title only 1">
    <p:bg>
      <p:bgPr>
        <a:blipFill>
          <a:blip r:embed="rId2">
            <a:alphaModFix/>
          </a:blip>
          <a:stretch>
            <a:fillRect/>
          </a:stretch>
        </a:blipFill>
        <a:effectLst/>
      </p:bgPr>
    </p:bg>
    <p:spTree>
      <p:nvGrpSpPr>
        <p:cNvPr id="1" name="Shape 86"/>
        <p:cNvGrpSpPr/>
        <p:nvPr/>
      </p:nvGrpSpPr>
      <p:grpSpPr>
        <a:xfrm>
          <a:off x="0" y="0"/>
          <a:ext cx="0" cy="0"/>
          <a:chOff x="0" y="0"/>
          <a:chExt cx="0" cy="0"/>
        </a:xfrm>
      </p:grpSpPr>
      <p:sp>
        <p:nvSpPr>
          <p:cNvPr id="87" name="Google Shape;87;p13"/>
          <p:cNvSpPr/>
          <p:nvPr/>
        </p:nvSpPr>
        <p:spPr>
          <a:xfrm>
            <a:off x="520164" y="568400"/>
            <a:ext cx="11152000" cy="5721200"/>
          </a:xfrm>
          <a:prstGeom prst="rect">
            <a:avLst/>
          </a:prstGeom>
          <a:gradFill>
            <a:gsLst>
              <a:gs pos="0">
                <a:srgbClr val="424242"/>
              </a:gs>
              <a:gs pos="100000">
                <a:srgbClr val="010101"/>
              </a:gs>
            </a:gsLst>
            <a:lin ang="5400012" scaled="0"/>
          </a:gradFill>
          <a:ln>
            <a:noFill/>
          </a:ln>
          <a:effectLst>
            <a:outerShdw blurRad="142875" dist="95250" dir="3180000" algn="bl" rotWithShape="0">
              <a:schemeClr val="dk1">
                <a:alpha val="46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88" name="Google Shape;88;p13"/>
          <p:cNvSpPr/>
          <p:nvPr/>
        </p:nvSpPr>
        <p:spPr>
          <a:xfrm>
            <a:off x="240767" y="256800"/>
            <a:ext cx="11710800" cy="6344400"/>
          </a:xfrm>
          <a:prstGeom prst="frame">
            <a:avLst>
              <a:gd name="adj1" fmla="val 592"/>
            </a:avLst>
          </a:pr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a:effectLst>
            <a:outerShdw blurRad="57150" dist="19050" dir="5400000" algn="bl" rotWithShape="0">
              <a:schemeClr val="dk1">
                <a:alpha val="24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89" name="Google Shape;89;p13"/>
          <p:cNvSpPr/>
          <p:nvPr/>
        </p:nvSpPr>
        <p:spPr>
          <a:xfrm>
            <a:off x="-7250" y="-88900"/>
            <a:ext cx="1934467" cy="5374600"/>
          </a:xfrm>
          <a:custGeom>
            <a:avLst/>
            <a:gdLst/>
            <a:ahLst/>
            <a:cxnLst/>
            <a:rect l="l" t="t" r="r" b="b"/>
            <a:pathLst>
              <a:path w="58034" h="161238" extrusionOk="0">
                <a:moveTo>
                  <a:pt x="54028" y="100478"/>
                </a:moveTo>
                <a:cubicBezTo>
                  <a:pt x="54971" y="98666"/>
                  <a:pt x="55551" y="96682"/>
                  <a:pt x="55678" y="94764"/>
                </a:cubicBezTo>
                <a:cubicBezTo>
                  <a:pt x="55840" y="92316"/>
                  <a:pt x="55719" y="89789"/>
                  <a:pt x="55004" y="87431"/>
                </a:cubicBezTo>
                <a:cubicBezTo>
                  <a:pt x="53963" y="84014"/>
                  <a:pt x="51944" y="80989"/>
                  <a:pt x="49660" y="78281"/>
                </a:cubicBezTo>
                <a:cubicBezTo>
                  <a:pt x="46958" y="75075"/>
                  <a:pt x="43866" y="72193"/>
                  <a:pt x="41464" y="68743"/>
                </a:cubicBezTo>
                <a:cubicBezTo>
                  <a:pt x="39981" y="66618"/>
                  <a:pt x="38536" y="63958"/>
                  <a:pt x="37957" y="61238"/>
                </a:cubicBezTo>
                <a:cubicBezTo>
                  <a:pt x="40116" y="61755"/>
                  <a:pt x="42378" y="61799"/>
                  <a:pt x="44567" y="61229"/>
                </a:cubicBezTo>
                <a:cubicBezTo>
                  <a:pt x="46886" y="60623"/>
                  <a:pt x="49036" y="59305"/>
                  <a:pt x="50289" y="57213"/>
                </a:cubicBezTo>
                <a:cubicBezTo>
                  <a:pt x="51177" y="55729"/>
                  <a:pt x="51204" y="54127"/>
                  <a:pt x="51145" y="52452"/>
                </a:cubicBezTo>
                <a:cubicBezTo>
                  <a:pt x="51067" y="50357"/>
                  <a:pt x="49747" y="48597"/>
                  <a:pt x="47763" y="47889"/>
                </a:cubicBezTo>
                <a:cubicBezTo>
                  <a:pt x="45761" y="47176"/>
                  <a:pt x="43569" y="47785"/>
                  <a:pt x="41869" y="48955"/>
                </a:cubicBezTo>
                <a:cubicBezTo>
                  <a:pt x="38364" y="51371"/>
                  <a:pt x="37599" y="55230"/>
                  <a:pt x="37605" y="59191"/>
                </a:cubicBezTo>
                <a:cubicBezTo>
                  <a:pt x="37595" y="59189"/>
                  <a:pt x="37583" y="59187"/>
                  <a:pt x="37570" y="59185"/>
                </a:cubicBezTo>
                <a:cubicBezTo>
                  <a:pt x="31585" y="57595"/>
                  <a:pt x="27359" y="52662"/>
                  <a:pt x="25266" y="47012"/>
                </a:cubicBezTo>
                <a:cubicBezTo>
                  <a:pt x="24402" y="44689"/>
                  <a:pt x="23861" y="42270"/>
                  <a:pt x="23643" y="39826"/>
                </a:cubicBezTo>
                <a:cubicBezTo>
                  <a:pt x="25580" y="39814"/>
                  <a:pt x="27527" y="39519"/>
                  <a:pt x="29422" y="38922"/>
                </a:cubicBezTo>
                <a:cubicBezTo>
                  <a:pt x="37042" y="36510"/>
                  <a:pt x="44041" y="28792"/>
                  <a:pt x="41510" y="20387"/>
                </a:cubicBezTo>
                <a:cubicBezTo>
                  <a:pt x="40874" y="18273"/>
                  <a:pt x="39343" y="16461"/>
                  <a:pt x="37078" y="16083"/>
                </a:cubicBezTo>
                <a:cubicBezTo>
                  <a:pt x="34553" y="15661"/>
                  <a:pt x="32014" y="16937"/>
                  <a:pt x="30168" y="18564"/>
                </a:cubicBezTo>
                <a:cubicBezTo>
                  <a:pt x="26397" y="21885"/>
                  <a:pt x="24504" y="26903"/>
                  <a:pt x="23787" y="31766"/>
                </a:cubicBezTo>
                <a:cubicBezTo>
                  <a:pt x="23498" y="33727"/>
                  <a:pt x="23344" y="35785"/>
                  <a:pt x="23354" y="37869"/>
                </a:cubicBezTo>
                <a:cubicBezTo>
                  <a:pt x="13415" y="37836"/>
                  <a:pt x="5172" y="30525"/>
                  <a:pt x="2352" y="21147"/>
                </a:cubicBezTo>
                <a:cubicBezTo>
                  <a:pt x="1338" y="17770"/>
                  <a:pt x="1120" y="14431"/>
                  <a:pt x="1878" y="10980"/>
                </a:cubicBezTo>
                <a:cubicBezTo>
                  <a:pt x="2533" y="7991"/>
                  <a:pt x="3740" y="5138"/>
                  <a:pt x="5311" y="2516"/>
                </a:cubicBezTo>
                <a:cubicBezTo>
                  <a:pt x="5827" y="1656"/>
                  <a:pt x="6381" y="818"/>
                  <a:pt x="6968" y="0"/>
                </a:cubicBezTo>
                <a:lnTo>
                  <a:pt x="5610" y="0"/>
                </a:lnTo>
                <a:cubicBezTo>
                  <a:pt x="3913" y="2736"/>
                  <a:pt x="2631" y="5704"/>
                  <a:pt x="1920" y="8819"/>
                </a:cubicBezTo>
                <a:cubicBezTo>
                  <a:pt x="0" y="17249"/>
                  <a:pt x="2039" y="26814"/>
                  <a:pt x="8069" y="33143"/>
                </a:cubicBezTo>
                <a:cubicBezTo>
                  <a:pt x="12075" y="37345"/>
                  <a:pt x="17698" y="39797"/>
                  <a:pt x="23413" y="39826"/>
                </a:cubicBezTo>
                <a:cubicBezTo>
                  <a:pt x="23787" y="46540"/>
                  <a:pt x="25967" y="53281"/>
                  <a:pt x="31026" y="57651"/>
                </a:cubicBezTo>
                <a:cubicBezTo>
                  <a:pt x="32940" y="59301"/>
                  <a:pt x="35247" y="60544"/>
                  <a:pt x="37697" y="61178"/>
                </a:cubicBezTo>
                <a:cubicBezTo>
                  <a:pt x="38815" y="71925"/>
                  <a:pt x="49656" y="77498"/>
                  <a:pt x="54001" y="86807"/>
                </a:cubicBezTo>
                <a:cubicBezTo>
                  <a:pt x="55169" y="89309"/>
                  <a:pt x="55989" y="92092"/>
                  <a:pt x="55389" y="94847"/>
                </a:cubicBezTo>
                <a:cubicBezTo>
                  <a:pt x="55021" y="96536"/>
                  <a:pt x="54337" y="98157"/>
                  <a:pt x="53398" y="99612"/>
                </a:cubicBezTo>
                <a:cubicBezTo>
                  <a:pt x="53282" y="99464"/>
                  <a:pt x="53163" y="99317"/>
                  <a:pt x="53041" y="99169"/>
                </a:cubicBezTo>
                <a:cubicBezTo>
                  <a:pt x="51052" y="96804"/>
                  <a:pt x="48240" y="94953"/>
                  <a:pt x="45107" y="94652"/>
                </a:cubicBezTo>
                <a:cubicBezTo>
                  <a:pt x="42281" y="94382"/>
                  <a:pt x="38896" y="95524"/>
                  <a:pt x="37813" y="98388"/>
                </a:cubicBezTo>
                <a:cubicBezTo>
                  <a:pt x="37219" y="99965"/>
                  <a:pt x="37244" y="102556"/>
                  <a:pt x="38029" y="104052"/>
                </a:cubicBezTo>
                <a:cubicBezTo>
                  <a:pt x="39237" y="106367"/>
                  <a:pt x="42156" y="107620"/>
                  <a:pt x="44685" y="107410"/>
                </a:cubicBezTo>
                <a:cubicBezTo>
                  <a:pt x="48363" y="107107"/>
                  <a:pt x="51439" y="104699"/>
                  <a:pt x="53402" y="101578"/>
                </a:cubicBezTo>
                <a:cubicBezTo>
                  <a:pt x="57228" y="106502"/>
                  <a:pt x="58034" y="113775"/>
                  <a:pt x="56710" y="119660"/>
                </a:cubicBezTo>
                <a:cubicBezTo>
                  <a:pt x="54447" y="129718"/>
                  <a:pt x="45616" y="136623"/>
                  <a:pt x="41437" y="145780"/>
                </a:cubicBezTo>
                <a:cubicBezTo>
                  <a:pt x="39235" y="150606"/>
                  <a:pt x="38669" y="156014"/>
                  <a:pt x="39523" y="161237"/>
                </a:cubicBezTo>
                <a:cubicBezTo>
                  <a:pt x="39419" y="160601"/>
                  <a:pt x="39625" y="159913"/>
                  <a:pt x="39523" y="159271"/>
                </a:cubicBezTo>
                <a:cubicBezTo>
                  <a:pt x="39047" y="156366"/>
                  <a:pt x="39297" y="153816"/>
                  <a:pt x="40240" y="150836"/>
                </a:cubicBezTo>
                <a:cubicBezTo>
                  <a:pt x="41009" y="148401"/>
                  <a:pt x="42158" y="146105"/>
                  <a:pt x="43476" y="143927"/>
                </a:cubicBezTo>
                <a:cubicBezTo>
                  <a:pt x="46148" y="139505"/>
                  <a:pt x="49508" y="135551"/>
                  <a:pt x="52322" y="131224"/>
                </a:cubicBezTo>
                <a:cubicBezTo>
                  <a:pt x="55196" y="126806"/>
                  <a:pt x="57010" y="122268"/>
                  <a:pt x="57267" y="116967"/>
                </a:cubicBezTo>
                <a:cubicBezTo>
                  <a:pt x="57535" y="111394"/>
                  <a:pt x="57213" y="105222"/>
                  <a:pt x="54028" y="100478"/>
                </a:cubicBezTo>
                <a:close/>
                <a:moveTo>
                  <a:pt x="25318" y="27801"/>
                </a:moveTo>
                <a:cubicBezTo>
                  <a:pt x="26376" y="25066"/>
                  <a:pt x="27955" y="22475"/>
                  <a:pt x="30172" y="20524"/>
                </a:cubicBezTo>
                <a:cubicBezTo>
                  <a:pt x="32282" y="18664"/>
                  <a:pt x="35448" y="17201"/>
                  <a:pt x="38241" y="18377"/>
                </a:cubicBezTo>
                <a:cubicBezTo>
                  <a:pt x="39380" y="18857"/>
                  <a:pt x="40276" y="19747"/>
                  <a:pt x="40876" y="20817"/>
                </a:cubicBezTo>
                <a:cubicBezTo>
                  <a:pt x="41179" y="21355"/>
                  <a:pt x="41404" y="21935"/>
                  <a:pt x="41568" y="22529"/>
                </a:cubicBezTo>
                <a:cubicBezTo>
                  <a:pt x="41668" y="22895"/>
                  <a:pt x="41695" y="23286"/>
                  <a:pt x="41799" y="23647"/>
                </a:cubicBezTo>
                <a:cubicBezTo>
                  <a:pt x="41813" y="23768"/>
                  <a:pt x="41830" y="23894"/>
                  <a:pt x="41846" y="24017"/>
                </a:cubicBezTo>
                <a:cubicBezTo>
                  <a:pt x="41836" y="24121"/>
                  <a:pt x="41824" y="24241"/>
                  <a:pt x="41811" y="24385"/>
                </a:cubicBezTo>
                <a:cubicBezTo>
                  <a:pt x="41414" y="27379"/>
                  <a:pt x="39600" y="29989"/>
                  <a:pt x="37470" y="32036"/>
                </a:cubicBezTo>
                <a:cubicBezTo>
                  <a:pt x="33965" y="35406"/>
                  <a:pt x="29539" y="37536"/>
                  <a:pt x="24660" y="37829"/>
                </a:cubicBezTo>
                <a:cubicBezTo>
                  <a:pt x="24287" y="37850"/>
                  <a:pt x="23918" y="37860"/>
                  <a:pt x="23550" y="37863"/>
                </a:cubicBezTo>
                <a:cubicBezTo>
                  <a:pt x="23492" y="34453"/>
                  <a:pt x="24067" y="31032"/>
                  <a:pt x="25318" y="27801"/>
                </a:cubicBezTo>
                <a:close/>
                <a:moveTo>
                  <a:pt x="37896" y="56951"/>
                </a:moveTo>
                <a:cubicBezTo>
                  <a:pt x="38590" y="53757"/>
                  <a:pt x="40893" y="50794"/>
                  <a:pt x="44101" y="49826"/>
                </a:cubicBezTo>
                <a:cubicBezTo>
                  <a:pt x="47044" y="48938"/>
                  <a:pt x="50308" y="50432"/>
                  <a:pt x="51013" y="53425"/>
                </a:cubicBezTo>
                <a:cubicBezTo>
                  <a:pt x="49876" y="59014"/>
                  <a:pt x="42493" y="60427"/>
                  <a:pt x="37703" y="59214"/>
                </a:cubicBezTo>
                <a:cubicBezTo>
                  <a:pt x="37676" y="58453"/>
                  <a:pt x="37734" y="57693"/>
                  <a:pt x="37896" y="56951"/>
                </a:cubicBezTo>
                <a:close/>
                <a:moveTo>
                  <a:pt x="52288" y="101121"/>
                </a:moveTo>
                <a:cubicBezTo>
                  <a:pt x="49560" y="104364"/>
                  <a:pt x="44951" y="106696"/>
                  <a:pt x="40832" y="104670"/>
                </a:cubicBezTo>
                <a:cubicBezTo>
                  <a:pt x="39286" y="103911"/>
                  <a:pt x="38062" y="102644"/>
                  <a:pt x="37653" y="101006"/>
                </a:cubicBezTo>
                <a:cubicBezTo>
                  <a:pt x="38281" y="98369"/>
                  <a:pt x="40872" y="96813"/>
                  <a:pt x="43540" y="96599"/>
                </a:cubicBezTo>
                <a:cubicBezTo>
                  <a:pt x="46657" y="96349"/>
                  <a:pt x="49660" y="97806"/>
                  <a:pt x="51887" y="99901"/>
                </a:cubicBezTo>
                <a:cubicBezTo>
                  <a:pt x="52149" y="100150"/>
                  <a:pt x="52399" y="100408"/>
                  <a:pt x="52640" y="100672"/>
                </a:cubicBezTo>
                <a:cubicBezTo>
                  <a:pt x="52525" y="100823"/>
                  <a:pt x="52409" y="100975"/>
                  <a:pt x="52288" y="101121"/>
                </a:cubicBezTo>
                <a:close/>
              </a:path>
            </a:pathLst>
          </a:cu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a:effectLst>
            <a:outerShdw blurRad="57150" dist="19050" dir="5400000" algn="bl" rotWithShape="0">
              <a:schemeClr val="dk1">
                <a:alpha val="33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90" name="Google Shape;90;p13"/>
          <p:cNvSpPr/>
          <p:nvPr/>
        </p:nvSpPr>
        <p:spPr>
          <a:xfrm flipH="1">
            <a:off x="10257517" y="-88900"/>
            <a:ext cx="1934467" cy="5374600"/>
          </a:xfrm>
          <a:custGeom>
            <a:avLst/>
            <a:gdLst/>
            <a:ahLst/>
            <a:cxnLst/>
            <a:rect l="l" t="t" r="r" b="b"/>
            <a:pathLst>
              <a:path w="58034" h="161238" extrusionOk="0">
                <a:moveTo>
                  <a:pt x="54028" y="100478"/>
                </a:moveTo>
                <a:cubicBezTo>
                  <a:pt x="54971" y="98666"/>
                  <a:pt x="55551" y="96682"/>
                  <a:pt x="55678" y="94764"/>
                </a:cubicBezTo>
                <a:cubicBezTo>
                  <a:pt x="55840" y="92316"/>
                  <a:pt x="55719" y="89789"/>
                  <a:pt x="55004" y="87431"/>
                </a:cubicBezTo>
                <a:cubicBezTo>
                  <a:pt x="53963" y="84014"/>
                  <a:pt x="51944" y="80989"/>
                  <a:pt x="49660" y="78281"/>
                </a:cubicBezTo>
                <a:cubicBezTo>
                  <a:pt x="46958" y="75075"/>
                  <a:pt x="43866" y="72193"/>
                  <a:pt x="41464" y="68743"/>
                </a:cubicBezTo>
                <a:cubicBezTo>
                  <a:pt x="39981" y="66618"/>
                  <a:pt x="38536" y="63958"/>
                  <a:pt x="37957" y="61238"/>
                </a:cubicBezTo>
                <a:cubicBezTo>
                  <a:pt x="40116" y="61755"/>
                  <a:pt x="42378" y="61799"/>
                  <a:pt x="44567" y="61229"/>
                </a:cubicBezTo>
                <a:cubicBezTo>
                  <a:pt x="46886" y="60623"/>
                  <a:pt x="49036" y="59305"/>
                  <a:pt x="50289" y="57213"/>
                </a:cubicBezTo>
                <a:cubicBezTo>
                  <a:pt x="51177" y="55729"/>
                  <a:pt x="51204" y="54127"/>
                  <a:pt x="51145" y="52452"/>
                </a:cubicBezTo>
                <a:cubicBezTo>
                  <a:pt x="51067" y="50357"/>
                  <a:pt x="49747" y="48597"/>
                  <a:pt x="47763" y="47889"/>
                </a:cubicBezTo>
                <a:cubicBezTo>
                  <a:pt x="45761" y="47176"/>
                  <a:pt x="43569" y="47785"/>
                  <a:pt x="41869" y="48955"/>
                </a:cubicBezTo>
                <a:cubicBezTo>
                  <a:pt x="38364" y="51371"/>
                  <a:pt x="37599" y="55230"/>
                  <a:pt x="37605" y="59191"/>
                </a:cubicBezTo>
                <a:cubicBezTo>
                  <a:pt x="37595" y="59189"/>
                  <a:pt x="37583" y="59187"/>
                  <a:pt x="37570" y="59185"/>
                </a:cubicBezTo>
                <a:cubicBezTo>
                  <a:pt x="31585" y="57595"/>
                  <a:pt x="27359" y="52662"/>
                  <a:pt x="25266" y="47012"/>
                </a:cubicBezTo>
                <a:cubicBezTo>
                  <a:pt x="24402" y="44689"/>
                  <a:pt x="23861" y="42270"/>
                  <a:pt x="23643" y="39826"/>
                </a:cubicBezTo>
                <a:cubicBezTo>
                  <a:pt x="25580" y="39814"/>
                  <a:pt x="27527" y="39519"/>
                  <a:pt x="29422" y="38922"/>
                </a:cubicBezTo>
                <a:cubicBezTo>
                  <a:pt x="37042" y="36510"/>
                  <a:pt x="44041" y="28792"/>
                  <a:pt x="41510" y="20387"/>
                </a:cubicBezTo>
                <a:cubicBezTo>
                  <a:pt x="40874" y="18273"/>
                  <a:pt x="39343" y="16461"/>
                  <a:pt x="37078" y="16083"/>
                </a:cubicBezTo>
                <a:cubicBezTo>
                  <a:pt x="34553" y="15661"/>
                  <a:pt x="32014" y="16937"/>
                  <a:pt x="30168" y="18564"/>
                </a:cubicBezTo>
                <a:cubicBezTo>
                  <a:pt x="26397" y="21885"/>
                  <a:pt x="24504" y="26903"/>
                  <a:pt x="23787" y="31766"/>
                </a:cubicBezTo>
                <a:cubicBezTo>
                  <a:pt x="23498" y="33727"/>
                  <a:pt x="23344" y="35785"/>
                  <a:pt x="23354" y="37869"/>
                </a:cubicBezTo>
                <a:cubicBezTo>
                  <a:pt x="13415" y="37836"/>
                  <a:pt x="5172" y="30525"/>
                  <a:pt x="2352" y="21147"/>
                </a:cubicBezTo>
                <a:cubicBezTo>
                  <a:pt x="1338" y="17770"/>
                  <a:pt x="1120" y="14431"/>
                  <a:pt x="1878" y="10980"/>
                </a:cubicBezTo>
                <a:cubicBezTo>
                  <a:pt x="2533" y="7991"/>
                  <a:pt x="3740" y="5138"/>
                  <a:pt x="5311" y="2516"/>
                </a:cubicBezTo>
                <a:cubicBezTo>
                  <a:pt x="5827" y="1656"/>
                  <a:pt x="6381" y="818"/>
                  <a:pt x="6968" y="0"/>
                </a:cubicBezTo>
                <a:lnTo>
                  <a:pt x="5610" y="0"/>
                </a:lnTo>
                <a:cubicBezTo>
                  <a:pt x="3913" y="2736"/>
                  <a:pt x="2631" y="5704"/>
                  <a:pt x="1920" y="8819"/>
                </a:cubicBezTo>
                <a:cubicBezTo>
                  <a:pt x="0" y="17249"/>
                  <a:pt x="2039" y="26814"/>
                  <a:pt x="8069" y="33143"/>
                </a:cubicBezTo>
                <a:cubicBezTo>
                  <a:pt x="12075" y="37345"/>
                  <a:pt x="17698" y="39797"/>
                  <a:pt x="23413" y="39826"/>
                </a:cubicBezTo>
                <a:cubicBezTo>
                  <a:pt x="23787" y="46540"/>
                  <a:pt x="25967" y="53281"/>
                  <a:pt x="31026" y="57651"/>
                </a:cubicBezTo>
                <a:cubicBezTo>
                  <a:pt x="32940" y="59301"/>
                  <a:pt x="35247" y="60544"/>
                  <a:pt x="37697" y="61178"/>
                </a:cubicBezTo>
                <a:cubicBezTo>
                  <a:pt x="38815" y="71925"/>
                  <a:pt x="49656" y="77498"/>
                  <a:pt x="54001" y="86807"/>
                </a:cubicBezTo>
                <a:cubicBezTo>
                  <a:pt x="55169" y="89309"/>
                  <a:pt x="55989" y="92092"/>
                  <a:pt x="55389" y="94847"/>
                </a:cubicBezTo>
                <a:cubicBezTo>
                  <a:pt x="55021" y="96536"/>
                  <a:pt x="54337" y="98157"/>
                  <a:pt x="53398" y="99612"/>
                </a:cubicBezTo>
                <a:cubicBezTo>
                  <a:pt x="53282" y="99464"/>
                  <a:pt x="53163" y="99317"/>
                  <a:pt x="53041" y="99169"/>
                </a:cubicBezTo>
                <a:cubicBezTo>
                  <a:pt x="51052" y="96804"/>
                  <a:pt x="48240" y="94953"/>
                  <a:pt x="45107" y="94652"/>
                </a:cubicBezTo>
                <a:cubicBezTo>
                  <a:pt x="42281" y="94382"/>
                  <a:pt x="38896" y="95524"/>
                  <a:pt x="37813" y="98388"/>
                </a:cubicBezTo>
                <a:cubicBezTo>
                  <a:pt x="37219" y="99965"/>
                  <a:pt x="37244" y="102556"/>
                  <a:pt x="38029" y="104052"/>
                </a:cubicBezTo>
                <a:cubicBezTo>
                  <a:pt x="39237" y="106367"/>
                  <a:pt x="42156" y="107620"/>
                  <a:pt x="44685" y="107410"/>
                </a:cubicBezTo>
                <a:cubicBezTo>
                  <a:pt x="48363" y="107107"/>
                  <a:pt x="51439" y="104699"/>
                  <a:pt x="53402" y="101578"/>
                </a:cubicBezTo>
                <a:cubicBezTo>
                  <a:pt x="57228" y="106502"/>
                  <a:pt x="58034" y="113775"/>
                  <a:pt x="56710" y="119660"/>
                </a:cubicBezTo>
                <a:cubicBezTo>
                  <a:pt x="54447" y="129718"/>
                  <a:pt x="45616" y="136623"/>
                  <a:pt x="41437" y="145780"/>
                </a:cubicBezTo>
                <a:cubicBezTo>
                  <a:pt x="39235" y="150606"/>
                  <a:pt x="38669" y="156014"/>
                  <a:pt x="39523" y="161237"/>
                </a:cubicBezTo>
                <a:cubicBezTo>
                  <a:pt x="39419" y="160601"/>
                  <a:pt x="39625" y="159913"/>
                  <a:pt x="39523" y="159271"/>
                </a:cubicBezTo>
                <a:cubicBezTo>
                  <a:pt x="39047" y="156366"/>
                  <a:pt x="39297" y="153816"/>
                  <a:pt x="40240" y="150836"/>
                </a:cubicBezTo>
                <a:cubicBezTo>
                  <a:pt x="41009" y="148401"/>
                  <a:pt x="42158" y="146105"/>
                  <a:pt x="43476" y="143927"/>
                </a:cubicBezTo>
                <a:cubicBezTo>
                  <a:pt x="46148" y="139505"/>
                  <a:pt x="49508" y="135551"/>
                  <a:pt x="52322" y="131224"/>
                </a:cubicBezTo>
                <a:cubicBezTo>
                  <a:pt x="55196" y="126806"/>
                  <a:pt x="57010" y="122268"/>
                  <a:pt x="57267" y="116967"/>
                </a:cubicBezTo>
                <a:cubicBezTo>
                  <a:pt x="57535" y="111394"/>
                  <a:pt x="57213" y="105222"/>
                  <a:pt x="54028" y="100478"/>
                </a:cubicBezTo>
                <a:close/>
                <a:moveTo>
                  <a:pt x="25318" y="27801"/>
                </a:moveTo>
                <a:cubicBezTo>
                  <a:pt x="26376" y="25066"/>
                  <a:pt x="27955" y="22475"/>
                  <a:pt x="30172" y="20524"/>
                </a:cubicBezTo>
                <a:cubicBezTo>
                  <a:pt x="32282" y="18664"/>
                  <a:pt x="35448" y="17201"/>
                  <a:pt x="38241" y="18377"/>
                </a:cubicBezTo>
                <a:cubicBezTo>
                  <a:pt x="39380" y="18857"/>
                  <a:pt x="40276" y="19747"/>
                  <a:pt x="40876" y="20817"/>
                </a:cubicBezTo>
                <a:cubicBezTo>
                  <a:pt x="41179" y="21355"/>
                  <a:pt x="41404" y="21935"/>
                  <a:pt x="41568" y="22529"/>
                </a:cubicBezTo>
                <a:cubicBezTo>
                  <a:pt x="41668" y="22895"/>
                  <a:pt x="41695" y="23286"/>
                  <a:pt x="41799" y="23647"/>
                </a:cubicBezTo>
                <a:cubicBezTo>
                  <a:pt x="41813" y="23768"/>
                  <a:pt x="41830" y="23894"/>
                  <a:pt x="41846" y="24017"/>
                </a:cubicBezTo>
                <a:cubicBezTo>
                  <a:pt x="41836" y="24121"/>
                  <a:pt x="41824" y="24241"/>
                  <a:pt x="41811" y="24385"/>
                </a:cubicBezTo>
                <a:cubicBezTo>
                  <a:pt x="41414" y="27379"/>
                  <a:pt x="39600" y="29989"/>
                  <a:pt x="37470" y="32036"/>
                </a:cubicBezTo>
                <a:cubicBezTo>
                  <a:pt x="33965" y="35406"/>
                  <a:pt x="29539" y="37536"/>
                  <a:pt x="24660" y="37829"/>
                </a:cubicBezTo>
                <a:cubicBezTo>
                  <a:pt x="24287" y="37850"/>
                  <a:pt x="23918" y="37860"/>
                  <a:pt x="23550" y="37863"/>
                </a:cubicBezTo>
                <a:cubicBezTo>
                  <a:pt x="23492" y="34453"/>
                  <a:pt x="24067" y="31032"/>
                  <a:pt x="25318" y="27801"/>
                </a:cubicBezTo>
                <a:close/>
                <a:moveTo>
                  <a:pt x="37896" y="56951"/>
                </a:moveTo>
                <a:cubicBezTo>
                  <a:pt x="38590" y="53757"/>
                  <a:pt x="40893" y="50794"/>
                  <a:pt x="44101" y="49826"/>
                </a:cubicBezTo>
                <a:cubicBezTo>
                  <a:pt x="47044" y="48938"/>
                  <a:pt x="50308" y="50432"/>
                  <a:pt x="51013" y="53425"/>
                </a:cubicBezTo>
                <a:cubicBezTo>
                  <a:pt x="49876" y="59014"/>
                  <a:pt x="42493" y="60427"/>
                  <a:pt x="37703" y="59214"/>
                </a:cubicBezTo>
                <a:cubicBezTo>
                  <a:pt x="37676" y="58453"/>
                  <a:pt x="37734" y="57693"/>
                  <a:pt x="37896" y="56951"/>
                </a:cubicBezTo>
                <a:close/>
                <a:moveTo>
                  <a:pt x="52288" y="101121"/>
                </a:moveTo>
                <a:cubicBezTo>
                  <a:pt x="49560" y="104364"/>
                  <a:pt x="44951" y="106696"/>
                  <a:pt x="40832" y="104670"/>
                </a:cubicBezTo>
                <a:cubicBezTo>
                  <a:pt x="39286" y="103911"/>
                  <a:pt x="38062" y="102644"/>
                  <a:pt x="37653" y="101006"/>
                </a:cubicBezTo>
                <a:cubicBezTo>
                  <a:pt x="38281" y="98369"/>
                  <a:pt x="40872" y="96813"/>
                  <a:pt x="43540" y="96599"/>
                </a:cubicBezTo>
                <a:cubicBezTo>
                  <a:pt x="46657" y="96349"/>
                  <a:pt x="49660" y="97806"/>
                  <a:pt x="51887" y="99901"/>
                </a:cubicBezTo>
                <a:cubicBezTo>
                  <a:pt x="52149" y="100150"/>
                  <a:pt x="52399" y="100408"/>
                  <a:pt x="52640" y="100672"/>
                </a:cubicBezTo>
                <a:cubicBezTo>
                  <a:pt x="52525" y="100823"/>
                  <a:pt x="52409" y="100975"/>
                  <a:pt x="52288" y="101121"/>
                </a:cubicBezTo>
                <a:close/>
              </a:path>
            </a:pathLst>
          </a:cu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a:effectLst>
            <a:outerShdw blurRad="57150" dist="19050" dir="5400000" algn="bl" rotWithShape="0">
              <a:schemeClr val="dk1">
                <a:alpha val="33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grpSp>
        <p:nvGrpSpPr>
          <p:cNvPr id="91" name="Google Shape;91;p13"/>
          <p:cNvGrpSpPr/>
          <p:nvPr/>
        </p:nvGrpSpPr>
        <p:grpSpPr>
          <a:xfrm>
            <a:off x="677135" y="5113174"/>
            <a:ext cx="2059164" cy="975409"/>
            <a:chOff x="2871300" y="2060000"/>
            <a:chExt cx="2069650" cy="977625"/>
          </a:xfrm>
        </p:grpSpPr>
        <p:sp>
          <p:nvSpPr>
            <p:cNvPr id="92" name="Google Shape;92;p13"/>
            <p:cNvSpPr/>
            <p:nvPr/>
          </p:nvSpPr>
          <p:spPr>
            <a:xfrm>
              <a:off x="3085725" y="218857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3" name="Google Shape;93;p13"/>
            <p:cNvSpPr/>
            <p:nvPr/>
          </p:nvSpPr>
          <p:spPr>
            <a:xfrm>
              <a:off x="3447550"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4" name="Google Shape;94;p13"/>
            <p:cNvSpPr/>
            <p:nvPr/>
          </p:nvSpPr>
          <p:spPr>
            <a:xfrm>
              <a:off x="3481025" y="26029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5" name="Google Shape;95;p13"/>
            <p:cNvSpPr/>
            <p:nvPr/>
          </p:nvSpPr>
          <p:spPr>
            <a:xfrm>
              <a:off x="4014425" y="2060000"/>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6" name="Google Shape;96;p13"/>
            <p:cNvSpPr/>
            <p:nvPr/>
          </p:nvSpPr>
          <p:spPr>
            <a:xfrm>
              <a:off x="4442100" y="26172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7" name="Google Shape;97;p13"/>
            <p:cNvSpPr/>
            <p:nvPr/>
          </p:nvSpPr>
          <p:spPr>
            <a:xfrm>
              <a:off x="3904750" y="2504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8" name="Google Shape;98;p13"/>
            <p:cNvSpPr/>
            <p:nvPr/>
          </p:nvSpPr>
          <p:spPr>
            <a:xfrm>
              <a:off x="4361950" y="2275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9" name="Google Shape;99;p13"/>
            <p:cNvSpPr/>
            <p:nvPr/>
          </p:nvSpPr>
          <p:spPr>
            <a:xfrm>
              <a:off x="3828550" y="2885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0" name="Google Shape;100;p13"/>
            <p:cNvSpPr/>
            <p:nvPr/>
          </p:nvSpPr>
          <p:spPr>
            <a:xfrm>
              <a:off x="4666750" y="29614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1" name="Google Shape;101;p13"/>
            <p:cNvSpPr/>
            <p:nvPr/>
          </p:nvSpPr>
          <p:spPr>
            <a:xfrm>
              <a:off x="4895350"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2" name="Google Shape;102;p13"/>
            <p:cNvSpPr/>
            <p:nvPr/>
          </p:nvSpPr>
          <p:spPr>
            <a:xfrm>
              <a:off x="3066550" y="28090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3" name="Google Shape;103;p13"/>
            <p:cNvSpPr/>
            <p:nvPr/>
          </p:nvSpPr>
          <p:spPr>
            <a:xfrm>
              <a:off x="2871300" y="2458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4" name="Google Shape;104;p13"/>
            <p:cNvSpPr/>
            <p:nvPr/>
          </p:nvSpPr>
          <p:spPr>
            <a:xfrm>
              <a:off x="3228475" y="26029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5" name="Google Shape;105;p13"/>
            <p:cNvSpPr/>
            <p:nvPr/>
          </p:nvSpPr>
          <p:spPr>
            <a:xfrm>
              <a:off x="3709500" y="2230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6" name="Google Shape;106;p13"/>
            <p:cNvSpPr/>
            <p:nvPr/>
          </p:nvSpPr>
          <p:spPr>
            <a:xfrm>
              <a:off x="3480900" y="2992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7" name="Google Shape;107;p13"/>
            <p:cNvSpPr/>
            <p:nvPr/>
          </p:nvSpPr>
          <p:spPr>
            <a:xfrm>
              <a:off x="4090500" y="27634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8" name="Google Shape;108;p13"/>
            <p:cNvSpPr/>
            <p:nvPr/>
          </p:nvSpPr>
          <p:spPr>
            <a:xfrm>
              <a:off x="4852500" y="26872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9" name="Google Shape;109;p13"/>
            <p:cNvSpPr/>
            <p:nvPr/>
          </p:nvSpPr>
          <p:spPr>
            <a:xfrm>
              <a:off x="4700100" y="20776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110" name="Google Shape;110;p13"/>
          <p:cNvGrpSpPr/>
          <p:nvPr/>
        </p:nvGrpSpPr>
        <p:grpSpPr>
          <a:xfrm flipH="1">
            <a:off x="9455702" y="5113174"/>
            <a:ext cx="2059164" cy="975409"/>
            <a:chOff x="2871300" y="2060000"/>
            <a:chExt cx="2069650" cy="977625"/>
          </a:xfrm>
        </p:grpSpPr>
        <p:sp>
          <p:nvSpPr>
            <p:cNvPr id="111" name="Google Shape;111;p13"/>
            <p:cNvSpPr/>
            <p:nvPr/>
          </p:nvSpPr>
          <p:spPr>
            <a:xfrm>
              <a:off x="3085725" y="218857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2" name="Google Shape;112;p13"/>
            <p:cNvSpPr/>
            <p:nvPr/>
          </p:nvSpPr>
          <p:spPr>
            <a:xfrm>
              <a:off x="3447550"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3" name="Google Shape;113;p13"/>
            <p:cNvSpPr/>
            <p:nvPr/>
          </p:nvSpPr>
          <p:spPr>
            <a:xfrm>
              <a:off x="3481025" y="26029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4" name="Google Shape;114;p13"/>
            <p:cNvSpPr/>
            <p:nvPr/>
          </p:nvSpPr>
          <p:spPr>
            <a:xfrm>
              <a:off x="4014425" y="2060000"/>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5" name="Google Shape;115;p13"/>
            <p:cNvSpPr/>
            <p:nvPr/>
          </p:nvSpPr>
          <p:spPr>
            <a:xfrm>
              <a:off x="4442100" y="26172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6" name="Google Shape;116;p13"/>
            <p:cNvSpPr/>
            <p:nvPr/>
          </p:nvSpPr>
          <p:spPr>
            <a:xfrm>
              <a:off x="3904750" y="2504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7" name="Google Shape;117;p13"/>
            <p:cNvSpPr/>
            <p:nvPr/>
          </p:nvSpPr>
          <p:spPr>
            <a:xfrm>
              <a:off x="4361950" y="2275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8" name="Google Shape;118;p13"/>
            <p:cNvSpPr/>
            <p:nvPr/>
          </p:nvSpPr>
          <p:spPr>
            <a:xfrm>
              <a:off x="3828550" y="2885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9" name="Google Shape;119;p13"/>
            <p:cNvSpPr/>
            <p:nvPr/>
          </p:nvSpPr>
          <p:spPr>
            <a:xfrm>
              <a:off x="4666750" y="29614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0" name="Google Shape;120;p13"/>
            <p:cNvSpPr/>
            <p:nvPr/>
          </p:nvSpPr>
          <p:spPr>
            <a:xfrm>
              <a:off x="4895350"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1" name="Google Shape;121;p13"/>
            <p:cNvSpPr/>
            <p:nvPr/>
          </p:nvSpPr>
          <p:spPr>
            <a:xfrm>
              <a:off x="3066550" y="28090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2" name="Google Shape;122;p13"/>
            <p:cNvSpPr/>
            <p:nvPr/>
          </p:nvSpPr>
          <p:spPr>
            <a:xfrm>
              <a:off x="2871300" y="2458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3" name="Google Shape;123;p13"/>
            <p:cNvSpPr/>
            <p:nvPr/>
          </p:nvSpPr>
          <p:spPr>
            <a:xfrm>
              <a:off x="3228475" y="26029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4" name="Google Shape;124;p13"/>
            <p:cNvSpPr/>
            <p:nvPr/>
          </p:nvSpPr>
          <p:spPr>
            <a:xfrm>
              <a:off x="3709500" y="2230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5" name="Google Shape;125;p13"/>
            <p:cNvSpPr/>
            <p:nvPr/>
          </p:nvSpPr>
          <p:spPr>
            <a:xfrm>
              <a:off x="3480900" y="2992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6" name="Google Shape;126;p13"/>
            <p:cNvSpPr/>
            <p:nvPr/>
          </p:nvSpPr>
          <p:spPr>
            <a:xfrm>
              <a:off x="4090500" y="27634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7" name="Google Shape;127;p13"/>
            <p:cNvSpPr/>
            <p:nvPr/>
          </p:nvSpPr>
          <p:spPr>
            <a:xfrm>
              <a:off x="4852500" y="26872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8" name="Google Shape;128;p13"/>
            <p:cNvSpPr/>
            <p:nvPr/>
          </p:nvSpPr>
          <p:spPr>
            <a:xfrm>
              <a:off x="4700100" y="20776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sp>
        <p:nvSpPr>
          <p:cNvPr id="129" name="Google Shape;129;p13"/>
          <p:cNvSpPr txBox="1">
            <a:spLocks noGrp="1"/>
          </p:cNvSpPr>
          <p:nvPr>
            <p:ph type="title"/>
          </p:nvPr>
        </p:nvSpPr>
        <p:spPr>
          <a:xfrm>
            <a:off x="1842833" y="720000"/>
            <a:ext cx="8506400" cy="853600"/>
          </a:xfrm>
          <a:prstGeom prst="rect">
            <a:avLst/>
          </a:prstGeom>
        </p:spPr>
        <p:txBody>
          <a:bodyPr spcFirstLastPara="1" wrap="square" lIns="91425" tIns="91425" rIns="91425" bIns="91425" anchor="ctr" anchorCtr="0">
            <a:noAutofit/>
          </a:bodyPr>
          <a:lstStyle>
            <a:lvl1pPr lvl="0" algn="ctr" rtl="0">
              <a:lnSpc>
                <a:spcPct val="70000"/>
              </a:lnSpc>
              <a:spcBef>
                <a:spcPts val="0"/>
              </a:spcBef>
              <a:spcAft>
                <a:spcPts val="0"/>
              </a:spcAft>
              <a:buSzPts val="3000"/>
              <a:buNone/>
              <a:defRPr sz="4667">
                <a:solidFill>
                  <a:schemeClr val="lt1"/>
                </a:solidFill>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Tree>
    <p:extLst>
      <p:ext uri="{BB962C8B-B14F-4D97-AF65-F5344CB8AC3E}">
        <p14:creationId xmlns:p14="http://schemas.microsoft.com/office/powerpoint/2010/main" val="21591439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only 2">
  <p:cSld name="Title only 2">
    <p:bg>
      <p:bgPr>
        <a:blipFill>
          <a:blip r:embed="rId2">
            <a:alphaModFix/>
          </a:blip>
          <a:stretch>
            <a:fillRect/>
          </a:stretch>
        </a:blipFill>
        <a:effectLst/>
      </p:bgPr>
    </p:bg>
    <p:spTree>
      <p:nvGrpSpPr>
        <p:cNvPr id="1" name="Shape 130"/>
        <p:cNvGrpSpPr/>
        <p:nvPr/>
      </p:nvGrpSpPr>
      <p:grpSpPr>
        <a:xfrm>
          <a:off x="0" y="0"/>
          <a:ext cx="0" cy="0"/>
          <a:chOff x="0" y="0"/>
          <a:chExt cx="0" cy="0"/>
        </a:xfrm>
      </p:grpSpPr>
      <p:sp>
        <p:nvSpPr>
          <p:cNvPr id="131" name="Google Shape;131;p14"/>
          <p:cNvSpPr/>
          <p:nvPr/>
        </p:nvSpPr>
        <p:spPr>
          <a:xfrm>
            <a:off x="-2324234" y="-702567"/>
            <a:ext cx="16840467" cy="8263133"/>
          </a:xfrm>
          <a:prstGeom prst="flowChartDecision">
            <a:avLst/>
          </a:prstGeom>
          <a:gradFill>
            <a:gsLst>
              <a:gs pos="0">
                <a:srgbClr val="424242"/>
              </a:gs>
              <a:gs pos="100000">
                <a:srgbClr val="010101"/>
              </a:gs>
            </a:gsLst>
            <a:path path="circle">
              <a:fillToRect l="50000" t="50000" r="50000" b="50000"/>
            </a:path>
            <a:tileRect/>
          </a:gradFill>
          <a:ln>
            <a:noFill/>
          </a:ln>
          <a:effectLst>
            <a:outerShdw blurRad="142875" dist="95250" dir="5400000" algn="bl" rotWithShape="0">
              <a:schemeClr val="dk1">
                <a:alpha val="34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2" name="Google Shape;132;p14"/>
          <p:cNvSpPr/>
          <p:nvPr/>
        </p:nvSpPr>
        <p:spPr>
          <a:xfrm>
            <a:off x="1739633" y="381000"/>
            <a:ext cx="8712800" cy="6096000"/>
          </a:xfrm>
          <a:prstGeom prst="frame">
            <a:avLst>
              <a:gd name="adj1" fmla="val 592"/>
            </a:avLst>
          </a:pr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a:effectLst>
            <a:outerShdw blurRad="57150" dist="19050" dir="5400000" algn="bl" rotWithShape="0">
              <a:schemeClr val="dk1">
                <a:alpha val="24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3" name="Google Shape;133;p14"/>
          <p:cNvSpPr txBox="1">
            <a:spLocks noGrp="1"/>
          </p:cNvSpPr>
          <p:nvPr>
            <p:ph type="title"/>
          </p:nvPr>
        </p:nvSpPr>
        <p:spPr>
          <a:xfrm>
            <a:off x="3657600" y="720000"/>
            <a:ext cx="4876800" cy="853600"/>
          </a:xfrm>
          <a:prstGeom prst="rect">
            <a:avLst/>
          </a:prstGeom>
        </p:spPr>
        <p:txBody>
          <a:bodyPr spcFirstLastPara="1" wrap="square" lIns="91425" tIns="91425" rIns="91425" bIns="91425" anchor="ctr" anchorCtr="0">
            <a:noAutofit/>
          </a:bodyPr>
          <a:lstStyle>
            <a:lvl1pPr lvl="0" algn="ctr" rtl="0">
              <a:lnSpc>
                <a:spcPct val="70000"/>
              </a:lnSpc>
              <a:spcBef>
                <a:spcPts val="0"/>
              </a:spcBef>
              <a:spcAft>
                <a:spcPts val="0"/>
              </a:spcAft>
              <a:buSzPts val="3000"/>
              <a:buNone/>
              <a:defRPr sz="4667">
                <a:solidFill>
                  <a:srgbClr val="FFFFFF"/>
                </a:solidFill>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134" name="Google Shape;134;p14"/>
          <p:cNvSpPr/>
          <p:nvPr/>
        </p:nvSpPr>
        <p:spPr>
          <a:xfrm rot="5400000">
            <a:off x="9552984" y="-2060633"/>
            <a:ext cx="1934467" cy="5374600"/>
          </a:xfrm>
          <a:custGeom>
            <a:avLst/>
            <a:gdLst/>
            <a:ahLst/>
            <a:cxnLst/>
            <a:rect l="l" t="t" r="r" b="b"/>
            <a:pathLst>
              <a:path w="58034" h="161238" extrusionOk="0">
                <a:moveTo>
                  <a:pt x="54028" y="100478"/>
                </a:moveTo>
                <a:cubicBezTo>
                  <a:pt x="54971" y="98666"/>
                  <a:pt x="55551" y="96682"/>
                  <a:pt x="55678" y="94764"/>
                </a:cubicBezTo>
                <a:cubicBezTo>
                  <a:pt x="55840" y="92316"/>
                  <a:pt x="55719" y="89789"/>
                  <a:pt x="55004" y="87431"/>
                </a:cubicBezTo>
                <a:cubicBezTo>
                  <a:pt x="53963" y="84014"/>
                  <a:pt x="51944" y="80989"/>
                  <a:pt x="49660" y="78281"/>
                </a:cubicBezTo>
                <a:cubicBezTo>
                  <a:pt x="46958" y="75075"/>
                  <a:pt x="43866" y="72193"/>
                  <a:pt x="41464" y="68743"/>
                </a:cubicBezTo>
                <a:cubicBezTo>
                  <a:pt x="39981" y="66618"/>
                  <a:pt x="38536" y="63958"/>
                  <a:pt x="37957" y="61238"/>
                </a:cubicBezTo>
                <a:cubicBezTo>
                  <a:pt x="40116" y="61755"/>
                  <a:pt x="42378" y="61799"/>
                  <a:pt x="44567" y="61229"/>
                </a:cubicBezTo>
                <a:cubicBezTo>
                  <a:pt x="46886" y="60623"/>
                  <a:pt x="49036" y="59305"/>
                  <a:pt x="50289" y="57213"/>
                </a:cubicBezTo>
                <a:cubicBezTo>
                  <a:pt x="51177" y="55729"/>
                  <a:pt x="51204" y="54127"/>
                  <a:pt x="51145" y="52452"/>
                </a:cubicBezTo>
                <a:cubicBezTo>
                  <a:pt x="51067" y="50357"/>
                  <a:pt x="49747" y="48597"/>
                  <a:pt x="47763" y="47889"/>
                </a:cubicBezTo>
                <a:cubicBezTo>
                  <a:pt x="45761" y="47176"/>
                  <a:pt x="43569" y="47785"/>
                  <a:pt x="41869" y="48955"/>
                </a:cubicBezTo>
                <a:cubicBezTo>
                  <a:pt x="38364" y="51371"/>
                  <a:pt x="37599" y="55230"/>
                  <a:pt x="37605" y="59191"/>
                </a:cubicBezTo>
                <a:cubicBezTo>
                  <a:pt x="37595" y="59189"/>
                  <a:pt x="37583" y="59187"/>
                  <a:pt x="37570" y="59185"/>
                </a:cubicBezTo>
                <a:cubicBezTo>
                  <a:pt x="31585" y="57595"/>
                  <a:pt x="27359" y="52662"/>
                  <a:pt x="25266" y="47012"/>
                </a:cubicBezTo>
                <a:cubicBezTo>
                  <a:pt x="24402" y="44689"/>
                  <a:pt x="23861" y="42270"/>
                  <a:pt x="23643" y="39826"/>
                </a:cubicBezTo>
                <a:cubicBezTo>
                  <a:pt x="25580" y="39814"/>
                  <a:pt x="27527" y="39519"/>
                  <a:pt x="29422" y="38922"/>
                </a:cubicBezTo>
                <a:cubicBezTo>
                  <a:pt x="37042" y="36510"/>
                  <a:pt x="44041" y="28792"/>
                  <a:pt x="41510" y="20387"/>
                </a:cubicBezTo>
                <a:cubicBezTo>
                  <a:pt x="40874" y="18273"/>
                  <a:pt x="39343" y="16461"/>
                  <a:pt x="37078" y="16083"/>
                </a:cubicBezTo>
                <a:cubicBezTo>
                  <a:pt x="34553" y="15661"/>
                  <a:pt x="32014" y="16937"/>
                  <a:pt x="30168" y="18564"/>
                </a:cubicBezTo>
                <a:cubicBezTo>
                  <a:pt x="26397" y="21885"/>
                  <a:pt x="24504" y="26903"/>
                  <a:pt x="23787" y="31766"/>
                </a:cubicBezTo>
                <a:cubicBezTo>
                  <a:pt x="23498" y="33727"/>
                  <a:pt x="23344" y="35785"/>
                  <a:pt x="23354" y="37869"/>
                </a:cubicBezTo>
                <a:cubicBezTo>
                  <a:pt x="13415" y="37836"/>
                  <a:pt x="5172" y="30525"/>
                  <a:pt x="2352" y="21147"/>
                </a:cubicBezTo>
                <a:cubicBezTo>
                  <a:pt x="1338" y="17770"/>
                  <a:pt x="1120" y="14431"/>
                  <a:pt x="1878" y="10980"/>
                </a:cubicBezTo>
                <a:cubicBezTo>
                  <a:pt x="2533" y="7991"/>
                  <a:pt x="3740" y="5138"/>
                  <a:pt x="5311" y="2516"/>
                </a:cubicBezTo>
                <a:cubicBezTo>
                  <a:pt x="5827" y="1656"/>
                  <a:pt x="6381" y="818"/>
                  <a:pt x="6968" y="0"/>
                </a:cubicBezTo>
                <a:lnTo>
                  <a:pt x="5610" y="0"/>
                </a:lnTo>
                <a:cubicBezTo>
                  <a:pt x="3913" y="2736"/>
                  <a:pt x="2631" y="5704"/>
                  <a:pt x="1920" y="8819"/>
                </a:cubicBezTo>
                <a:cubicBezTo>
                  <a:pt x="0" y="17249"/>
                  <a:pt x="2039" y="26814"/>
                  <a:pt x="8069" y="33143"/>
                </a:cubicBezTo>
                <a:cubicBezTo>
                  <a:pt x="12075" y="37345"/>
                  <a:pt x="17698" y="39797"/>
                  <a:pt x="23413" y="39826"/>
                </a:cubicBezTo>
                <a:cubicBezTo>
                  <a:pt x="23787" y="46540"/>
                  <a:pt x="25967" y="53281"/>
                  <a:pt x="31026" y="57651"/>
                </a:cubicBezTo>
                <a:cubicBezTo>
                  <a:pt x="32940" y="59301"/>
                  <a:pt x="35247" y="60544"/>
                  <a:pt x="37697" y="61178"/>
                </a:cubicBezTo>
                <a:cubicBezTo>
                  <a:pt x="38815" y="71925"/>
                  <a:pt x="49656" y="77498"/>
                  <a:pt x="54001" y="86807"/>
                </a:cubicBezTo>
                <a:cubicBezTo>
                  <a:pt x="55169" y="89309"/>
                  <a:pt x="55989" y="92092"/>
                  <a:pt x="55389" y="94847"/>
                </a:cubicBezTo>
                <a:cubicBezTo>
                  <a:pt x="55021" y="96536"/>
                  <a:pt x="54337" y="98157"/>
                  <a:pt x="53398" y="99612"/>
                </a:cubicBezTo>
                <a:cubicBezTo>
                  <a:pt x="53282" y="99464"/>
                  <a:pt x="53163" y="99317"/>
                  <a:pt x="53041" y="99169"/>
                </a:cubicBezTo>
                <a:cubicBezTo>
                  <a:pt x="51052" y="96804"/>
                  <a:pt x="48240" y="94953"/>
                  <a:pt x="45107" y="94652"/>
                </a:cubicBezTo>
                <a:cubicBezTo>
                  <a:pt x="42281" y="94382"/>
                  <a:pt x="38896" y="95524"/>
                  <a:pt x="37813" y="98388"/>
                </a:cubicBezTo>
                <a:cubicBezTo>
                  <a:pt x="37219" y="99965"/>
                  <a:pt x="37244" y="102556"/>
                  <a:pt x="38029" y="104052"/>
                </a:cubicBezTo>
                <a:cubicBezTo>
                  <a:pt x="39237" y="106367"/>
                  <a:pt x="42156" y="107620"/>
                  <a:pt x="44685" y="107410"/>
                </a:cubicBezTo>
                <a:cubicBezTo>
                  <a:pt x="48363" y="107107"/>
                  <a:pt x="51439" y="104699"/>
                  <a:pt x="53402" y="101578"/>
                </a:cubicBezTo>
                <a:cubicBezTo>
                  <a:pt x="57228" y="106502"/>
                  <a:pt x="58034" y="113775"/>
                  <a:pt x="56710" y="119660"/>
                </a:cubicBezTo>
                <a:cubicBezTo>
                  <a:pt x="54447" y="129718"/>
                  <a:pt x="45616" y="136623"/>
                  <a:pt x="41437" y="145780"/>
                </a:cubicBezTo>
                <a:cubicBezTo>
                  <a:pt x="39235" y="150606"/>
                  <a:pt x="38669" y="156014"/>
                  <a:pt x="39523" y="161237"/>
                </a:cubicBezTo>
                <a:cubicBezTo>
                  <a:pt x="39419" y="160601"/>
                  <a:pt x="39625" y="159913"/>
                  <a:pt x="39523" y="159271"/>
                </a:cubicBezTo>
                <a:cubicBezTo>
                  <a:pt x="39047" y="156366"/>
                  <a:pt x="39297" y="153816"/>
                  <a:pt x="40240" y="150836"/>
                </a:cubicBezTo>
                <a:cubicBezTo>
                  <a:pt x="41009" y="148401"/>
                  <a:pt x="42158" y="146105"/>
                  <a:pt x="43476" y="143927"/>
                </a:cubicBezTo>
                <a:cubicBezTo>
                  <a:pt x="46148" y="139505"/>
                  <a:pt x="49508" y="135551"/>
                  <a:pt x="52322" y="131224"/>
                </a:cubicBezTo>
                <a:cubicBezTo>
                  <a:pt x="55196" y="126806"/>
                  <a:pt x="57010" y="122268"/>
                  <a:pt x="57267" y="116967"/>
                </a:cubicBezTo>
                <a:cubicBezTo>
                  <a:pt x="57535" y="111394"/>
                  <a:pt x="57213" y="105222"/>
                  <a:pt x="54028" y="100478"/>
                </a:cubicBezTo>
                <a:close/>
                <a:moveTo>
                  <a:pt x="25318" y="27801"/>
                </a:moveTo>
                <a:cubicBezTo>
                  <a:pt x="26376" y="25066"/>
                  <a:pt x="27955" y="22475"/>
                  <a:pt x="30172" y="20524"/>
                </a:cubicBezTo>
                <a:cubicBezTo>
                  <a:pt x="32282" y="18664"/>
                  <a:pt x="35448" y="17201"/>
                  <a:pt x="38241" y="18377"/>
                </a:cubicBezTo>
                <a:cubicBezTo>
                  <a:pt x="39380" y="18857"/>
                  <a:pt x="40276" y="19747"/>
                  <a:pt x="40876" y="20817"/>
                </a:cubicBezTo>
                <a:cubicBezTo>
                  <a:pt x="41179" y="21355"/>
                  <a:pt x="41404" y="21935"/>
                  <a:pt x="41568" y="22529"/>
                </a:cubicBezTo>
                <a:cubicBezTo>
                  <a:pt x="41668" y="22895"/>
                  <a:pt x="41695" y="23286"/>
                  <a:pt x="41799" y="23647"/>
                </a:cubicBezTo>
                <a:cubicBezTo>
                  <a:pt x="41813" y="23768"/>
                  <a:pt x="41830" y="23894"/>
                  <a:pt x="41846" y="24017"/>
                </a:cubicBezTo>
                <a:cubicBezTo>
                  <a:pt x="41836" y="24121"/>
                  <a:pt x="41824" y="24241"/>
                  <a:pt x="41811" y="24385"/>
                </a:cubicBezTo>
                <a:cubicBezTo>
                  <a:pt x="41414" y="27379"/>
                  <a:pt x="39600" y="29989"/>
                  <a:pt x="37470" y="32036"/>
                </a:cubicBezTo>
                <a:cubicBezTo>
                  <a:pt x="33965" y="35406"/>
                  <a:pt x="29539" y="37536"/>
                  <a:pt x="24660" y="37829"/>
                </a:cubicBezTo>
                <a:cubicBezTo>
                  <a:pt x="24287" y="37850"/>
                  <a:pt x="23918" y="37860"/>
                  <a:pt x="23550" y="37863"/>
                </a:cubicBezTo>
                <a:cubicBezTo>
                  <a:pt x="23492" y="34453"/>
                  <a:pt x="24067" y="31032"/>
                  <a:pt x="25318" y="27801"/>
                </a:cubicBezTo>
                <a:close/>
                <a:moveTo>
                  <a:pt x="37896" y="56951"/>
                </a:moveTo>
                <a:cubicBezTo>
                  <a:pt x="38590" y="53757"/>
                  <a:pt x="40893" y="50794"/>
                  <a:pt x="44101" y="49826"/>
                </a:cubicBezTo>
                <a:cubicBezTo>
                  <a:pt x="47044" y="48938"/>
                  <a:pt x="50308" y="50432"/>
                  <a:pt x="51013" y="53425"/>
                </a:cubicBezTo>
                <a:cubicBezTo>
                  <a:pt x="49876" y="59014"/>
                  <a:pt x="42493" y="60427"/>
                  <a:pt x="37703" y="59214"/>
                </a:cubicBezTo>
                <a:cubicBezTo>
                  <a:pt x="37676" y="58453"/>
                  <a:pt x="37734" y="57693"/>
                  <a:pt x="37896" y="56951"/>
                </a:cubicBezTo>
                <a:close/>
                <a:moveTo>
                  <a:pt x="52288" y="101121"/>
                </a:moveTo>
                <a:cubicBezTo>
                  <a:pt x="49560" y="104364"/>
                  <a:pt x="44951" y="106696"/>
                  <a:pt x="40832" y="104670"/>
                </a:cubicBezTo>
                <a:cubicBezTo>
                  <a:pt x="39286" y="103911"/>
                  <a:pt x="38062" y="102644"/>
                  <a:pt x="37653" y="101006"/>
                </a:cubicBezTo>
                <a:cubicBezTo>
                  <a:pt x="38281" y="98369"/>
                  <a:pt x="40872" y="96813"/>
                  <a:pt x="43540" y="96599"/>
                </a:cubicBezTo>
                <a:cubicBezTo>
                  <a:pt x="46657" y="96349"/>
                  <a:pt x="49660" y="97806"/>
                  <a:pt x="51887" y="99901"/>
                </a:cubicBezTo>
                <a:cubicBezTo>
                  <a:pt x="52149" y="100150"/>
                  <a:pt x="52399" y="100408"/>
                  <a:pt x="52640" y="100672"/>
                </a:cubicBezTo>
                <a:cubicBezTo>
                  <a:pt x="52525" y="100823"/>
                  <a:pt x="52409" y="100975"/>
                  <a:pt x="52288" y="101121"/>
                </a:cubicBezTo>
                <a:close/>
              </a:path>
            </a:pathLst>
          </a:cu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a:effectLst>
            <a:outerShdw blurRad="57150" dist="19050" dir="5400000" algn="bl" rotWithShape="0">
              <a:schemeClr val="dk1">
                <a:alpha val="33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5" name="Google Shape;135;p14"/>
          <p:cNvSpPr/>
          <p:nvPr/>
        </p:nvSpPr>
        <p:spPr>
          <a:xfrm rot="-5400000" flipH="1">
            <a:off x="704551" y="-2060633"/>
            <a:ext cx="1934467" cy="5374600"/>
          </a:xfrm>
          <a:custGeom>
            <a:avLst/>
            <a:gdLst/>
            <a:ahLst/>
            <a:cxnLst/>
            <a:rect l="l" t="t" r="r" b="b"/>
            <a:pathLst>
              <a:path w="58034" h="161238" extrusionOk="0">
                <a:moveTo>
                  <a:pt x="54028" y="100478"/>
                </a:moveTo>
                <a:cubicBezTo>
                  <a:pt x="54971" y="98666"/>
                  <a:pt x="55551" y="96682"/>
                  <a:pt x="55678" y="94764"/>
                </a:cubicBezTo>
                <a:cubicBezTo>
                  <a:pt x="55840" y="92316"/>
                  <a:pt x="55719" y="89789"/>
                  <a:pt x="55004" y="87431"/>
                </a:cubicBezTo>
                <a:cubicBezTo>
                  <a:pt x="53963" y="84014"/>
                  <a:pt x="51944" y="80989"/>
                  <a:pt x="49660" y="78281"/>
                </a:cubicBezTo>
                <a:cubicBezTo>
                  <a:pt x="46958" y="75075"/>
                  <a:pt x="43866" y="72193"/>
                  <a:pt x="41464" y="68743"/>
                </a:cubicBezTo>
                <a:cubicBezTo>
                  <a:pt x="39981" y="66618"/>
                  <a:pt x="38536" y="63958"/>
                  <a:pt x="37957" y="61238"/>
                </a:cubicBezTo>
                <a:cubicBezTo>
                  <a:pt x="40116" y="61755"/>
                  <a:pt x="42378" y="61799"/>
                  <a:pt x="44567" y="61229"/>
                </a:cubicBezTo>
                <a:cubicBezTo>
                  <a:pt x="46886" y="60623"/>
                  <a:pt x="49036" y="59305"/>
                  <a:pt x="50289" y="57213"/>
                </a:cubicBezTo>
                <a:cubicBezTo>
                  <a:pt x="51177" y="55729"/>
                  <a:pt x="51204" y="54127"/>
                  <a:pt x="51145" y="52452"/>
                </a:cubicBezTo>
                <a:cubicBezTo>
                  <a:pt x="51067" y="50357"/>
                  <a:pt x="49747" y="48597"/>
                  <a:pt x="47763" y="47889"/>
                </a:cubicBezTo>
                <a:cubicBezTo>
                  <a:pt x="45761" y="47176"/>
                  <a:pt x="43569" y="47785"/>
                  <a:pt x="41869" y="48955"/>
                </a:cubicBezTo>
                <a:cubicBezTo>
                  <a:pt x="38364" y="51371"/>
                  <a:pt x="37599" y="55230"/>
                  <a:pt x="37605" y="59191"/>
                </a:cubicBezTo>
                <a:cubicBezTo>
                  <a:pt x="37595" y="59189"/>
                  <a:pt x="37583" y="59187"/>
                  <a:pt x="37570" y="59185"/>
                </a:cubicBezTo>
                <a:cubicBezTo>
                  <a:pt x="31585" y="57595"/>
                  <a:pt x="27359" y="52662"/>
                  <a:pt x="25266" y="47012"/>
                </a:cubicBezTo>
                <a:cubicBezTo>
                  <a:pt x="24402" y="44689"/>
                  <a:pt x="23861" y="42270"/>
                  <a:pt x="23643" y="39826"/>
                </a:cubicBezTo>
                <a:cubicBezTo>
                  <a:pt x="25580" y="39814"/>
                  <a:pt x="27527" y="39519"/>
                  <a:pt x="29422" y="38922"/>
                </a:cubicBezTo>
                <a:cubicBezTo>
                  <a:pt x="37042" y="36510"/>
                  <a:pt x="44041" y="28792"/>
                  <a:pt x="41510" y="20387"/>
                </a:cubicBezTo>
                <a:cubicBezTo>
                  <a:pt x="40874" y="18273"/>
                  <a:pt x="39343" y="16461"/>
                  <a:pt x="37078" y="16083"/>
                </a:cubicBezTo>
                <a:cubicBezTo>
                  <a:pt x="34553" y="15661"/>
                  <a:pt x="32014" y="16937"/>
                  <a:pt x="30168" y="18564"/>
                </a:cubicBezTo>
                <a:cubicBezTo>
                  <a:pt x="26397" y="21885"/>
                  <a:pt x="24504" y="26903"/>
                  <a:pt x="23787" y="31766"/>
                </a:cubicBezTo>
                <a:cubicBezTo>
                  <a:pt x="23498" y="33727"/>
                  <a:pt x="23344" y="35785"/>
                  <a:pt x="23354" y="37869"/>
                </a:cubicBezTo>
                <a:cubicBezTo>
                  <a:pt x="13415" y="37836"/>
                  <a:pt x="5172" y="30525"/>
                  <a:pt x="2352" y="21147"/>
                </a:cubicBezTo>
                <a:cubicBezTo>
                  <a:pt x="1338" y="17770"/>
                  <a:pt x="1120" y="14431"/>
                  <a:pt x="1878" y="10980"/>
                </a:cubicBezTo>
                <a:cubicBezTo>
                  <a:pt x="2533" y="7991"/>
                  <a:pt x="3740" y="5138"/>
                  <a:pt x="5311" y="2516"/>
                </a:cubicBezTo>
                <a:cubicBezTo>
                  <a:pt x="5827" y="1656"/>
                  <a:pt x="6381" y="818"/>
                  <a:pt x="6968" y="0"/>
                </a:cubicBezTo>
                <a:lnTo>
                  <a:pt x="5610" y="0"/>
                </a:lnTo>
                <a:cubicBezTo>
                  <a:pt x="3913" y="2736"/>
                  <a:pt x="2631" y="5704"/>
                  <a:pt x="1920" y="8819"/>
                </a:cubicBezTo>
                <a:cubicBezTo>
                  <a:pt x="0" y="17249"/>
                  <a:pt x="2039" y="26814"/>
                  <a:pt x="8069" y="33143"/>
                </a:cubicBezTo>
                <a:cubicBezTo>
                  <a:pt x="12075" y="37345"/>
                  <a:pt x="17698" y="39797"/>
                  <a:pt x="23413" y="39826"/>
                </a:cubicBezTo>
                <a:cubicBezTo>
                  <a:pt x="23787" y="46540"/>
                  <a:pt x="25967" y="53281"/>
                  <a:pt x="31026" y="57651"/>
                </a:cubicBezTo>
                <a:cubicBezTo>
                  <a:pt x="32940" y="59301"/>
                  <a:pt x="35247" y="60544"/>
                  <a:pt x="37697" y="61178"/>
                </a:cubicBezTo>
                <a:cubicBezTo>
                  <a:pt x="38815" y="71925"/>
                  <a:pt x="49656" y="77498"/>
                  <a:pt x="54001" y="86807"/>
                </a:cubicBezTo>
                <a:cubicBezTo>
                  <a:pt x="55169" y="89309"/>
                  <a:pt x="55989" y="92092"/>
                  <a:pt x="55389" y="94847"/>
                </a:cubicBezTo>
                <a:cubicBezTo>
                  <a:pt x="55021" y="96536"/>
                  <a:pt x="54337" y="98157"/>
                  <a:pt x="53398" y="99612"/>
                </a:cubicBezTo>
                <a:cubicBezTo>
                  <a:pt x="53282" y="99464"/>
                  <a:pt x="53163" y="99317"/>
                  <a:pt x="53041" y="99169"/>
                </a:cubicBezTo>
                <a:cubicBezTo>
                  <a:pt x="51052" y="96804"/>
                  <a:pt x="48240" y="94953"/>
                  <a:pt x="45107" y="94652"/>
                </a:cubicBezTo>
                <a:cubicBezTo>
                  <a:pt x="42281" y="94382"/>
                  <a:pt x="38896" y="95524"/>
                  <a:pt x="37813" y="98388"/>
                </a:cubicBezTo>
                <a:cubicBezTo>
                  <a:pt x="37219" y="99965"/>
                  <a:pt x="37244" y="102556"/>
                  <a:pt x="38029" y="104052"/>
                </a:cubicBezTo>
                <a:cubicBezTo>
                  <a:pt x="39237" y="106367"/>
                  <a:pt x="42156" y="107620"/>
                  <a:pt x="44685" y="107410"/>
                </a:cubicBezTo>
                <a:cubicBezTo>
                  <a:pt x="48363" y="107107"/>
                  <a:pt x="51439" y="104699"/>
                  <a:pt x="53402" y="101578"/>
                </a:cubicBezTo>
                <a:cubicBezTo>
                  <a:pt x="57228" y="106502"/>
                  <a:pt x="58034" y="113775"/>
                  <a:pt x="56710" y="119660"/>
                </a:cubicBezTo>
                <a:cubicBezTo>
                  <a:pt x="54447" y="129718"/>
                  <a:pt x="45616" y="136623"/>
                  <a:pt x="41437" y="145780"/>
                </a:cubicBezTo>
                <a:cubicBezTo>
                  <a:pt x="39235" y="150606"/>
                  <a:pt x="38669" y="156014"/>
                  <a:pt x="39523" y="161237"/>
                </a:cubicBezTo>
                <a:cubicBezTo>
                  <a:pt x="39419" y="160601"/>
                  <a:pt x="39625" y="159913"/>
                  <a:pt x="39523" y="159271"/>
                </a:cubicBezTo>
                <a:cubicBezTo>
                  <a:pt x="39047" y="156366"/>
                  <a:pt x="39297" y="153816"/>
                  <a:pt x="40240" y="150836"/>
                </a:cubicBezTo>
                <a:cubicBezTo>
                  <a:pt x="41009" y="148401"/>
                  <a:pt x="42158" y="146105"/>
                  <a:pt x="43476" y="143927"/>
                </a:cubicBezTo>
                <a:cubicBezTo>
                  <a:pt x="46148" y="139505"/>
                  <a:pt x="49508" y="135551"/>
                  <a:pt x="52322" y="131224"/>
                </a:cubicBezTo>
                <a:cubicBezTo>
                  <a:pt x="55196" y="126806"/>
                  <a:pt x="57010" y="122268"/>
                  <a:pt x="57267" y="116967"/>
                </a:cubicBezTo>
                <a:cubicBezTo>
                  <a:pt x="57535" y="111394"/>
                  <a:pt x="57213" y="105222"/>
                  <a:pt x="54028" y="100478"/>
                </a:cubicBezTo>
                <a:close/>
                <a:moveTo>
                  <a:pt x="25318" y="27801"/>
                </a:moveTo>
                <a:cubicBezTo>
                  <a:pt x="26376" y="25066"/>
                  <a:pt x="27955" y="22475"/>
                  <a:pt x="30172" y="20524"/>
                </a:cubicBezTo>
                <a:cubicBezTo>
                  <a:pt x="32282" y="18664"/>
                  <a:pt x="35448" y="17201"/>
                  <a:pt x="38241" y="18377"/>
                </a:cubicBezTo>
                <a:cubicBezTo>
                  <a:pt x="39380" y="18857"/>
                  <a:pt x="40276" y="19747"/>
                  <a:pt x="40876" y="20817"/>
                </a:cubicBezTo>
                <a:cubicBezTo>
                  <a:pt x="41179" y="21355"/>
                  <a:pt x="41404" y="21935"/>
                  <a:pt x="41568" y="22529"/>
                </a:cubicBezTo>
                <a:cubicBezTo>
                  <a:pt x="41668" y="22895"/>
                  <a:pt x="41695" y="23286"/>
                  <a:pt x="41799" y="23647"/>
                </a:cubicBezTo>
                <a:cubicBezTo>
                  <a:pt x="41813" y="23768"/>
                  <a:pt x="41830" y="23894"/>
                  <a:pt x="41846" y="24017"/>
                </a:cubicBezTo>
                <a:cubicBezTo>
                  <a:pt x="41836" y="24121"/>
                  <a:pt x="41824" y="24241"/>
                  <a:pt x="41811" y="24385"/>
                </a:cubicBezTo>
                <a:cubicBezTo>
                  <a:pt x="41414" y="27379"/>
                  <a:pt x="39600" y="29989"/>
                  <a:pt x="37470" y="32036"/>
                </a:cubicBezTo>
                <a:cubicBezTo>
                  <a:pt x="33965" y="35406"/>
                  <a:pt x="29539" y="37536"/>
                  <a:pt x="24660" y="37829"/>
                </a:cubicBezTo>
                <a:cubicBezTo>
                  <a:pt x="24287" y="37850"/>
                  <a:pt x="23918" y="37860"/>
                  <a:pt x="23550" y="37863"/>
                </a:cubicBezTo>
                <a:cubicBezTo>
                  <a:pt x="23492" y="34453"/>
                  <a:pt x="24067" y="31032"/>
                  <a:pt x="25318" y="27801"/>
                </a:cubicBezTo>
                <a:close/>
                <a:moveTo>
                  <a:pt x="37896" y="56951"/>
                </a:moveTo>
                <a:cubicBezTo>
                  <a:pt x="38590" y="53757"/>
                  <a:pt x="40893" y="50794"/>
                  <a:pt x="44101" y="49826"/>
                </a:cubicBezTo>
                <a:cubicBezTo>
                  <a:pt x="47044" y="48938"/>
                  <a:pt x="50308" y="50432"/>
                  <a:pt x="51013" y="53425"/>
                </a:cubicBezTo>
                <a:cubicBezTo>
                  <a:pt x="49876" y="59014"/>
                  <a:pt x="42493" y="60427"/>
                  <a:pt x="37703" y="59214"/>
                </a:cubicBezTo>
                <a:cubicBezTo>
                  <a:pt x="37676" y="58453"/>
                  <a:pt x="37734" y="57693"/>
                  <a:pt x="37896" y="56951"/>
                </a:cubicBezTo>
                <a:close/>
                <a:moveTo>
                  <a:pt x="52288" y="101121"/>
                </a:moveTo>
                <a:cubicBezTo>
                  <a:pt x="49560" y="104364"/>
                  <a:pt x="44951" y="106696"/>
                  <a:pt x="40832" y="104670"/>
                </a:cubicBezTo>
                <a:cubicBezTo>
                  <a:pt x="39286" y="103911"/>
                  <a:pt x="38062" y="102644"/>
                  <a:pt x="37653" y="101006"/>
                </a:cubicBezTo>
                <a:cubicBezTo>
                  <a:pt x="38281" y="98369"/>
                  <a:pt x="40872" y="96813"/>
                  <a:pt x="43540" y="96599"/>
                </a:cubicBezTo>
                <a:cubicBezTo>
                  <a:pt x="46657" y="96349"/>
                  <a:pt x="49660" y="97806"/>
                  <a:pt x="51887" y="99901"/>
                </a:cubicBezTo>
                <a:cubicBezTo>
                  <a:pt x="52149" y="100150"/>
                  <a:pt x="52399" y="100408"/>
                  <a:pt x="52640" y="100672"/>
                </a:cubicBezTo>
                <a:cubicBezTo>
                  <a:pt x="52525" y="100823"/>
                  <a:pt x="52409" y="100975"/>
                  <a:pt x="52288" y="101121"/>
                </a:cubicBezTo>
                <a:close/>
              </a:path>
            </a:pathLst>
          </a:cu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a:effectLst>
            <a:outerShdw blurRad="57150" dist="19050" dir="5400000" algn="bl" rotWithShape="0">
              <a:schemeClr val="dk1">
                <a:alpha val="33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grpSp>
        <p:nvGrpSpPr>
          <p:cNvPr id="136" name="Google Shape;136;p14"/>
          <p:cNvGrpSpPr/>
          <p:nvPr/>
        </p:nvGrpSpPr>
        <p:grpSpPr>
          <a:xfrm rot="-5400000">
            <a:off x="-411298" y="2941290"/>
            <a:ext cx="2059164" cy="975409"/>
            <a:chOff x="2871300" y="2060000"/>
            <a:chExt cx="2069650" cy="977625"/>
          </a:xfrm>
        </p:grpSpPr>
        <p:sp>
          <p:nvSpPr>
            <p:cNvPr id="137" name="Google Shape;137;p14"/>
            <p:cNvSpPr/>
            <p:nvPr/>
          </p:nvSpPr>
          <p:spPr>
            <a:xfrm>
              <a:off x="3085725" y="218857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8" name="Google Shape;138;p14"/>
            <p:cNvSpPr/>
            <p:nvPr/>
          </p:nvSpPr>
          <p:spPr>
            <a:xfrm>
              <a:off x="3447550"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9" name="Google Shape;139;p14"/>
            <p:cNvSpPr/>
            <p:nvPr/>
          </p:nvSpPr>
          <p:spPr>
            <a:xfrm>
              <a:off x="3481025" y="26029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40" name="Google Shape;140;p14"/>
            <p:cNvSpPr/>
            <p:nvPr/>
          </p:nvSpPr>
          <p:spPr>
            <a:xfrm>
              <a:off x="4014425" y="2060000"/>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41" name="Google Shape;141;p14"/>
            <p:cNvSpPr/>
            <p:nvPr/>
          </p:nvSpPr>
          <p:spPr>
            <a:xfrm>
              <a:off x="4442100" y="26172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42" name="Google Shape;142;p14"/>
            <p:cNvSpPr/>
            <p:nvPr/>
          </p:nvSpPr>
          <p:spPr>
            <a:xfrm>
              <a:off x="3904750" y="2504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43" name="Google Shape;143;p14"/>
            <p:cNvSpPr/>
            <p:nvPr/>
          </p:nvSpPr>
          <p:spPr>
            <a:xfrm>
              <a:off x="4361950" y="2275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44" name="Google Shape;144;p14"/>
            <p:cNvSpPr/>
            <p:nvPr/>
          </p:nvSpPr>
          <p:spPr>
            <a:xfrm>
              <a:off x="3828550" y="2885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45" name="Google Shape;145;p14"/>
            <p:cNvSpPr/>
            <p:nvPr/>
          </p:nvSpPr>
          <p:spPr>
            <a:xfrm>
              <a:off x="4666750" y="29614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46" name="Google Shape;146;p14"/>
            <p:cNvSpPr/>
            <p:nvPr/>
          </p:nvSpPr>
          <p:spPr>
            <a:xfrm>
              <a:off x="4895350"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47" name="Google Shape;147;p14"/>
            <p:cNvSpPr/>
            <p:nvPr/>
          </p:nvSpPr>
          <p:spPr>
            <a:xfrm>
              <a:off x="3066550" y="28090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48" name="Google Shape;148;p14"/>
            <p:cNvSpPr/>
            <p:nvPr/>
          </p:nvSpPr>
          <p:spPr>
            <a:xfrm>
              <a:off x="2871300" y="2458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49" name="Google Shape;149;p14"/>
            <p:cNvSpPr/>
            <p:nvPr/>
          </p:nvSpPr>
          <p:spPr>
            <a:xfrm>
              <a:off x="3228475" y="26029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50" name="Google Shape;150;p14"/>
            <p:cNvSpPr/>
            <p:nvPr/>
          </p:nvSpPr>
          <p:spPr>
            <a:xfrm>
              <a:off x="3709500" y="2230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51" name="Google Shape;151;p14"/>
            <p:cNvSpPr/>
            <p:nvPr/>
          </p:nvSpPr>
          <p:spPr>
            <a:xfrm>
              <a:off x="3480900" y="2992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52" name="Google Shape;152;p14"/>
            <p:cNvSpPr/>
            <p:nvPr/>
          </p:nvSpPr>
          <p:spPr>
            <a:xfrm>
              <a:off x="4090500" y="27634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53" name="Google Shape;153;p14"/>
            <p:cNvSpPr/>
            <p:nvPr/>
          </p:nvSpPr>
          <p:spPr>
            <a:xfrm>
              <a:off x="4852500" y="26872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54" name="Google Shape;154;p14"/>
            <p:cNvSpPr/>
            <p:nvPr/>
          </p:nvSpPr>
          <p:spPr>
            <a:xfrm>
              <a:off x="4700100" y="20776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155" name="Google Shape;155;p14"/>
          <p:cNvGrpSpPr/>
          <p:nvPr/>
        </p:nvGrpSpPr>
        <p:grpSpPr>
          <a:xfrm rot="5400000" flipH="1">
            <a:off x="10544535" y="2941290"/>
            <a:ext cx="2059164" cy="975409"/>
            <a:chOff x="2871300" y="2060000"/>
            <a:chExt cx="2069650" cy="977625"/>
          </a:xfrm>
        </p:grpSpPr>
        <p:sp>
          <p:nvSpPr>
            <p:cNvPr id="156" name="Google Shape;156;p14"/>
            <p:cNvSpPr/>
            <p:nvPr/>
          </p:nvSpPr>
          <p:spPr>
            <a:xfrm>
              <a:off x="3085725" y="218857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57" name="Google Shape;157;p14"/>
            <p:cNvSpPr/>
            <p:nvPr/>
          </p:nvSpPr>
          <p:spPr>
            <a:xfrm>
              <a:off x="3447550"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58" name="Google Shape;158;p14"/>
            <p:cNvSpPr/>
            <p:nvPr/>
          </p:nvSpPr>
          <p:spPr>
            <a:xfrm>
              <a:off x="3481025" y="26029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59" name="Google Shape;159;p14"/>
            <p:cNvSpPr/>
            <p:nvPr/>
          </p:nvSpPr>
          <p:spPr>
            <a:xfrm>
              <a:off x="4014425" y="2060000"/>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60" name="Google Shape;160;p14"/>
            <p:cNvSpPr/>
            <p:nvPr/>
          </p:nvSpPr>
          <p:spPr>
            <a:xfrm>
              <a:off x="4442100" y="26172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61" name="Google Shape;161;p14"/>
            <p:cNvSpPr/>
            <p:nvPr/>
          </p:nvSpPr>
          <p:spPr>
            <a:xfrm>
              <a:off x="3904750" y="2504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62" name="Google Shape;162;p14"/>
            <p:cNvSpPr/>
            <p:nvPr/>
          </p:nvSpPr>
          <p:spPr>
            <a:xfrm>
              <a:off x="4361950" y="2275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63" name="Google Shape;163;p14"/>
            <p:cNvSpPr/>
            <p:nvPr/>
          </p:nvSpPr>
          <p:spPr>
            <a:xfrm>
              <a:off x="3828550" y="2885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64" name="Google Shape;164;p14"/>
            <p:cNvSpPr/>
            <p:nvPr/>
          </p:nvSpPr>
          <p:spPr>
            <a:xfrm>
              <a:off x="4666750" y="29614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65" name="Google Shape;165;p14"/>
            <p:cNvSpPr/>
            <p:nvPr/>
          </p:nvSpPr>
          <p:spPr>
            <a:xfrm>
              <a:off x="4895350"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66" name="Google Shape;166;p14"/>
            <p:cNvSpPr/>
            <p:nvPr/>
          </p:nvSpPr>
          <p:spPr>
            <a:xfrm>
              <a:off x="3066550" y="28090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67" name="Google Shape;167;p14"/>
            <p:cNvSpPr/>
            <p:nvPr/>
          </p:nvSpPr>
          <p:spPr>
            <a:xfrm>
              <a:off x="2871300" y="2458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68" name="Google Shape;168;p14"/>
            <p:cNvSpPr/>
            <p:nvPr/>
          </p:nvSpPr>
          <p:spPr>
            <a:xfrm>
              <a:off x="3228475" y="26029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69" name="Google Shape;169;p14"/>
            <p:cNvSpPr/>
            <p:nvPr/>
          </p:nvSpPr>
          <p:spPr>
            <a:xfrm>
              <a:off x="3709500" y="2230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70" name="Google Shape;170;p14"/>
            <p:cNvSpPr/>
            <p:nvPr/>
          </p:nvSpPr>
          <p:spPr>
            <a:xfrm>
              <a:off x="3480900" y="2992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71" name="Google Shape;171;p14"/>
            <p:cNvSpPr/>
            <p:nvPr/>
          </p:nvSpPr>
          <p:spPr>
            <a:xfrm>
              <a:off x="4090500" y="27634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72" name="Google Shape;172;p14"/>
            <p:cNvSpPr/>
            <p:nvPr/>
          </p:nvSpPr>
          <p:spPr>
            <a:xfrm>
              <a:off x="4852500" y="26872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73" name="Google Shape;173;p14"/>
            <p:cNvSpPr/>
            <p:nvPr/>
          </p:nvSpPr>
          <p:spPr>
            <a:xfrm>
              <a:off x="4700100" y="20776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spTree>
    <p:extLst>
      <p:ext uri="{BB962C8B-B14F-4D97-AF65-F5344CB8AC3E}">
        <p14:creationId xmlns:p14="http://schemas.microsoft.com/office/powerpoint/2010/main" val="183734612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only 3">
  <p:cSld name="Title only 3">
    <p:bg>
      <p:bgPr>
        <a:blipFill>
          <a:blip r:embed="rId2">
            <a:alphaModFix/>
          </a:blip>
          <a:stretch>
            <a:fillRect/>
          </a:stretch>
        </a:blipFill>
        <a:effectLst/>
      </p:bgPr>
    </p:bg>
    <p:spTree>
      <p:nvGrpSpPr>
        <p:cNvPr id="1" name="Shape 174"/>
        <p:cNvGrpSpPr/>
        <p:nvPr/>
      </p:nvGrpSpPr>
      <p:grpSpPr>
        <a:xfrm>
          <a:off x="0" y="0"/>
          <a:ext cx="0" cy="0"/>
          <a:chOff x="0" y="0"/>
          <a:chExt cx="0" cy="0"/>
        </a:xfrm>
      </p:grpSpPr>
      <p:sp>
        <p:nvSpPr>
          <p:cNvPr id="175" name="Google Shape;175;p15"/>
          <p:cNvSpPr/>
          <p:nvPr/>
        </p:nvSpPr>
        <p:spPr>
          <a:xfrm>
            <a:off x="387267" y="333900"/>
            <a:ext cx="11417600" cy="6190400"/>
          </a:xfrm>
          <a:prstGeom prst="rect">
            <a:avLst/>
          </a:prstGeom>
          <a:gradFill>
            <a:gsLst>
              <a:gs pos="0">
                <a:srgbClr val="424242">
                  <a:alpha val="86900"/>
                </a:srgbClr>
              </a:gs>
              <a:gs pos="100000">
                <a:srgbClr val="010101">
                  <a:alpha val="86900"/>
                </a:srgbClr>
              </a:gs>
            </a:gsLst>
            <a:lin ang="5400012" scaled="0"/>
          </a:gra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76" name="Google Shape;176;p15"/>
          <p:cNvSpPr txBox="1">
            <a:spLocks noGrp="1"/>
          </p:cNvSpPr>
          <p:nvPr>
            <p:ph type="title"/>
          </p:nvPr>
        </p:nvSpPr>
        <p:spPr>
          <a:xfrm>
            <a:off x="1378833" y="1555400"/>
            <a:ext cx="9435200" cy="10972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000"/>
              <a:buNone/>
              <a:defRPr sz="4667">
                <a:solidFill>
                  <a:srgbClr val="FFFFFF"/>
                </a:solidFill>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grpSp>
        <p:nvGrpSpPr>
          <p:cNvPr id="177" name="Google Shape;177;p15"/>
          <p:cNvGrpSpPr/>
          <p:nvPr/>
        </p:nvGrpSpPr>
        <p:grpSpPr>
          <a:xfrm rot="899960">
            <a:off x="-303320" y="-23162"/>
            <a:ext cx="2425101" cy="7565729"/>
            <a:chOff x="-373467" y="31934"/>
            <a:chExt cx="1818880" cy="5674466"/>
          </a:xfrm>
        </p:grpSpPr>
        <p:sp>
          <p:nvSpPr>
            <p:cNvPr id="178" name="Google Shape;178;p15"/>
            <p:cNvSpPr/>
            <p:nvPr/>
          </p:nvSpPr>
          <p:spPr>
            <a:xfrm>
              <a:off x="-373467" y="31934"/>
              <a:ext cx="1450850" cy="4030950"/>
            </a:xfrm>
            <a:custGeom>
              <a:avLst/>
              <a:gdLst/>
              <a:ahLst/>
              <a:cxnLst/>
              <a:rect l="l" t="t" r="r" b="b"/>
              <a:pathLst>
                <a:path w="58034" h="161238" extrusionOk="0">
                  <a:moveTo>
                    <a:pt x="54028" y="100478"/>
                  </a:moveTo>
                  <a:cubicBezTo>
                    <a:pt x="54971" y="98666"/>
                    <a:pt x="55551" y="96682"/>
                    <a:pt x="55678" y="94764"/>
                  </a:cubicBezTo>
                  <a:cubicBezTo>
                    <a:pt x="55840" y="92316"/>
                    <a:pt x="55719" y="89789"/>
                    <a:pt x="55004" y="87431"/>
                  </a:cubicBezTo>
                  <a:cubicBezTo>
                    <a:pt x="53963" y="84014"/>
                    <a:pt x="51944" y="80989"/>
                    <a:pt x="49660" y="78281"/>
                  </a:cubicBezTo>
                  <a:cubicBezTo>
                    <a:pt x="46958" y="75075"/>
                    <a:pt x="43866" y="72193"/>
                    <a:pt x="41464" y="68743"/>
                  </a:cubicBezTo>
                  <a:cubicBezTo>
                    <a:pt x="39981" y="66618"/>
                    <a:pt x="38536" y="63958"/>
                    <a:pt x="37957" y="61238"/>
                  </a:cubicBezTo>
                  <a:cubicBezTo>
                    <a:pt x="40116" y="61755"/>
                    <a:pt x="42378" y="61799"/>
                    <a:pt x="44567" y="61229"/>
                  </a:cubicBezTo>
                  <a:cubicBezTo>
                    <a:pt x="46886" y="60623"/>
                    <a:pt x="49036" y="59305"/>
                    <a:pt x="50289" y="57213"/>
                  </a:cubicBezTo>
                  <a:cubicBezTo>
                    <a:pt x="51177" y="55729"/>
                    <a:pt x="51204" y="54127"/>
                    <a:pt x="51145" y="52452"/>
                  </a:cubicBezTo>
                  <a:cubicBezTo>
                    <a:pt x="51067" y="50357"/>
                    <a:pt x="49747" y="48597"/>
                    <a:pt x="47763" y="47889"/>
                  </a:cubicBezTo>
                  <a:cubicBezTo>
                    <a:pt x="45761" y="47176"/>
                    <a:pt x="43569" y="47785"/>
                    <a:pt x="41869" y="48955"/>
                  </a:cubicBezTo>
                  <a:cubicBezTo>
                    <a:pt x="38364" y="51371"/>
                    <a:pt x="37599" y="55230"/>
                    <a:pt x="37605" y="59191"/>
                  </a:cubicBezTo>
                  <a:cubicBezTo>
                    <a:pt x="37595" y="59189"/>
                    <a:pt x="37583" y="59187"/>
                    <a:pt x="37570" y="59185"/>
                  </a:cubicBezTo>
                  <a:cubicBezTo>
                    <a:pt x="31585" y="57595"/>
                    <a:pt x="27359" y="52662"/>
                    <a:pt x="25266" y="47012"/>
                  </a:cubicBezTo>
                  <a:cubicBezTo>
                    <a:pt x="24402" y="44689"/>
                    <a:pt x="23861" y="42270"/>
                    <a:pt x="23643" y="39826"/>
                  </a:cubicBezTo>
                  <a:cubicBezTo>
                    <a:pt x="25580" y="39814"/>
                    <a:pt x="27527" y="39519"/>
                    <a:pt x="29422" y="38922"/>
                  </a:cubicBezTo>
                  <a:cubicBezTo>
                    <a:pt x="37042" y="36510"/>
                    <a:pt x="44041" y="28792"/>
                    <a:pt x="41510" y="20387"/>
                  </a:cubicBezTo>
                  <a:cubicBezTo>
                    <a:pt x="40874" y="18273"/>
                    <a:pt x="39343" y="16461"/>
                    <a:pt x="37078" y="16083"/>
                  </a:cubicBezTo>
                  <a:cubicBezTo>
                    <a:pt x="34553" y="15661"/>
                    <a:pt x="32014" y="16937"/>
                    <a:pt x="30168" y="18564"/>
                  </a:cubicBezTo>
                  <a:cubicBezTo>
                    <a:pt x="26397" y="21885"/>
                    <a:pt x="24504" y="26903"/>
                    <a:pt x="23787" y="31766"/>
                  </a:cubicBezTo>
                  <a:cubicBezTo>
                    <a:pt x="23498" y="33727"/>
                    <a:pt x="23344" y="35785"/>
                    <a:pt x="23354" y="37869"/>
                  </a:cubicBezTo>
                  <a:cubicBezTo>
                    <a:pt x="13415" y="37836"/>
                    <a:pt x="5172" y="30525"/>
                    <a:pt x="2352" y="21147"/>
                  </a:cubicBezTo>
                  <a:cubicBezTo>
                    <a:pt x="1338" y="17770"/>
                    <a:pt x="1120" y="14431"/>
                    <a:pt x="1878" y="10980"/>
                  </a:cubicBezTo>
                  <a:cubicBezTo>
                    <a:pt x="2533" y="7991"/>
                    <a:pt x="3740" y="5138"/>
                    <a:pt x="5311" y="2516"/>
                  </a:cubicBezTo>
                  <a:cubicBezTo>
                    <a:pt x="5827" y="1656"/>
                    <a:pt x="6381" y="818"/>
                    <a:pt x="6968" y="0"/>
                  </a:cubicBezTo>
                  <a:lnTo>
                    <a:pt x="5610" y="0"/>
                  </a:lnTo>
                  <a:cubicBezTo>
                    <a:pt x="3913" y="2736"/>
                    <a:pt x="2631" y="5704"/>
                    <a:pt x="1920" y="8819"/>
                  </a:cubicBezTo>
                  <a:cubicBezTo>
                    <a:pt x="0" y="17249"/>
                    <a:pt x="2039" y="26814"/>
                    <a:pt x="8069" y="33143"/>
                  </a:cubicBezTo>
                  <a:cubicBezTo>
                    <a:pt x="12075" y="37345"/>
                    <a:pt x="17698" y="39797"/>
                    <a:pt x="23413" y="39826"/>
                  </a:cubicBezTo>
                  <a:cubicBezTo>
                    <a:pt x="23787" y="46540"/>
                    <a:pt x="25967" y="53281"/>
                    <a:pt x="31026" y="57651"/>
                  </a:cubicBezTo>
                  <a:cubicBezTo>
                    <a:pt x="32940" y="59301"/>
                    <a:pt x="35247" y="60544"/>
                    <a:pt x="37697" y="61178"/>
                  </a:cubicBezTo>
                  <a:cubicBezTo>
                    <a:pt x="38815" y="71925"/>
                    <a:pt x="49656" y="77498"/>
                    <a:pt x="54001" y="86807"/>
                  </a:cubicBezTo>
                  <a:cubicBezTo>
                    <a:pt x="55169" y="89309"/>
                    <a:pt x="55989" y="92092"/>
                    <a:pt x="55389" y="94847"/>
                  </a:cubicBezTo>
                  <a:cubicBezTo>
                    <a:pt x="55021" y="96536"/>
                    <a:pt x="54337" y="98157"/>
                    <a:pt x="53398" y="99612"/>
                  </a:cubicBezTo>
                  <a:cubicBezTo>
                    <a:pt x="53282" y="99464"/>
                    <a:pt x="53163" y="99317"/>
                    <a:pt x="53041" y="99169"/>
                  </a:cubicBezTo>
                  <a:cubicBezTo>
                    <a:pt x="51052" y="96804"/>
                    <a:pt x="48240" y="94953"/>
                    <a:pt x="45107" y="94652"/>
                  </a:cubicBezTo>
                  <a:cubicBezTo>
                    <a:pt x="42281" y="94382"/>
                    <a:pt x="38896" y="95524"/>
                    <a:pt x="37813" y="98388"/>
                  </a:cubicBezTo>
                  <a:cubicBezTo>
                    <a:pt x="37219" y="99965"/>
                    <a:pt x="37244" y="102556"/>
                    <a:pt x="38029" y="104052"/>
                  </a:cubicBezTo>
                  <a:cubicBezTo>
                    <a:pt x="39237" y="106367"/>
                    <a:pt x="42156" y="107620"/>
                    <a:pt x="44685" y="107410"/>
                  </a:cubicBezTo>
                  <a:cubicBezTo>
                    <a:pt x="48363" y="107107"/>
                    <a:pt x="51439" y="104699"/>
                    <a:pt x="53402" y="101578"/>
                  </a:cubicBezTo>
                  <a:cubicBezTo>
                    <a:pt x="57228" y="106502"/>
                    <a:pt x="58034" y="113775"/>
                    <a:pt x="56710" y="119660"/>
                  </a:cubicBezTo>
                  <a:cubicBezTo>
                    <a:pt x="54447" y="129718"/>
                    <a:pt x="45616" y="136623"/>
                    <a:pt x="41437" y="145780"/>
                  </a:cubicBezTo>
                  <a:cubicBezTo>
                    <a:pt x="39235" y="150606"/>
                    <a:pt x="38669" y="156014"/>
                    <a:pt x="39523" y="161237"/>
                  </a:cubicBezTo>
                  <a:cubicBezTo>
                    <a:pt x="39419" y="160601"/>
                    <a:pt x="39625" y="159913"/>
                    <a:pt x="39523" y="159271"/>
                  </a:cubicBezTo>
                  <a:cubicBezTo>
                    <a:pt x="39047" y="156366"/>
                    <a:pt x="39297" y="153816"/>
                    <a:pt x="40240" y="150836"/>
                  </a:cubicBezTo>
                  <a:cubicBezTo>
                    <a:pt x="41009" y="148401"/>
                    <a:pt x="42158" y="146105"/>
                    <a:pt x="43476" y="143927"/>
                  </a:cubicBezTo>
                  <a:cubicBezTo>
                    <a:pt x="46148" y="139505"/>
                    <a:pt x="49508" y="135551"/>
                    <a:pt x="52322" y="131224"/>
                  </a:cubicBezTo>
                  <a:cubicBezTo>
                    <a:pt x="55196" y="126806"/>
                    <a:pt x="57010" y="122268"/>
                    <a:pt x="57267" y="116967"/>
                  </a:cubicBezTo>
                  <a:cubicBezTo>
                    <a:pt x="57535" y="111394"/>
                    <a:pt x="57213" y="105222"/>
                    <a:pt x="54028" y="100478"/>
                  </a:cubicBezTo>
                  <a:close/>
                  <a:moveTo>
                    <a:pt x="25318" y="27801"/>
                  </a:moveTo>
                  <a:cubicBezTo>
                    <a:pt x="26376" y="25066"/>
                    <a:pt x="27955" y="22475"/>
                    <a:pt x="30172" y="20524"/>
                  </a:cubicBezTo>
                  <a:cubicBezTo>
                    <a:pt x="32282" y="18664"/>
                    <a:pt x="35448" y="17201"/>
                    <a:pt x="38241" y="18377"/>
                  </a:cubicBezTo>
                  <a:cubicBezTo>
                    <a:pt x="39380" y="18857"/>
                    <a:pt x="40276" y="19747"/>
                    <a:pt x="40876" y="20817"/>
                  </a:cubicBezTo>
                  <a:cubicBezTo>
                    <a:pt x="41179" y="21355"/>
                    <a:pt x="41404" y="21935"/>
                    <a:pt x="41568" y="22529"/>
                  </a:cubicBezTo>
                  <a:cubicBezTo>
                    <a:pt x="41668" y="22895"/>
                    <a:pt x="41695" y="23286"/>
                    <a:pt x="41799" y="23647"/>
                  </a:cubicBezTo>
                  <a:cubicBezTo>
                    <a:pt x="41813" y="23768"/>
                    <a:pt x="41830" y="23894"/>
                    <a:pt x="41846" y="24017"/>
                  </a:cubicBezTo>
                  <a:cubicBezTo>
                    <a:pt x="41836" y="24121"/>
                    <a:pt x="41824" y="24241"/>
                    <a:pt x="41811" y="24385"/>
                  </a:cubicBezTo>
                  <a:cubicBezTo>
                    <a:pt x="41414" y="27379"/>
                    <a:pt x="39600" y="29989"/>
                    <a:pt x="37470" y="32036"/>
                  </a:cubicBezTo>
                  <a:cubicBezTo>
                    <a:pt x="33965" y="35406"/>
                    <a:pt x="29539" y="37536"/>
                    <a:pt x="24660" y="37829"/>
                  </a:cubicBezTo>
                  <a:cubicBezTo>
                    <a:pt x="24287" y="37850"/>
                    <a:pt x="23918" y="37860"/>
                    <a:pt x="23550" y="37863"/>
                  </a:cubicBezTo>
                  <a:cubicBezTo>
                    <a:pt x="23492" y="34453"/>
                    <a:pt x="24067" y="31032"/>
                    <a:pt x="25318" y="27801"/>
                  </a:cubicBezTo>
                  <a:close/>
                  <a:moveTo>
                    <a:pt x="37896" y="56951"/>
                  </a:moveTo>
                  <a:cubicBezTo>
                    <a:pt x="38590" y="53757"/>
                    <a:pt x="40893" y="50794"/>
                    <a:pt x="44101" y="49826"/>
                  </a:cubicBezTo>
                  <a:cubicBezTo>
                    <a:pt x="47044" y="48938"/>
                    <a:pt x="50308" y="50432"/>
                    <a:pt x="51013" y="53425"/>
                  </a:cubicBezTo>
                  <a:cubicBezTo>
                    <a:pt x="49876" y="59014"/>
                    <a:pt x="42493" y="60427"/>
                    <a:pt x="37703" y="59214"/>
                  </a:cubicBezTo>
                  <a:cubicBezTo>
                    <a:pt x="37676" y="58453"/>
                    <a:pt x="37734" y="57693"/>
                    <a:pt x="37896" y="56951"/>
                  </a:cubicBezTo>
                  <a:close/>
                  <a:moveTo>
                    <a:pt x="52288" y="101121"/>
                  </a:moveTo>
                  <a:cubicBezTo>
                    <a:pt x="49560" y="104364"/>
                    <a:pt x="44951" y="106696"/>
                    <a:pt x="40832" y="104670"/>
                  </a:cubicBezTo>
                  <a:cubicBezTo>
                    <a:pt x="39286" y="103911"/>
                    <a:pt x="38062" y="102644"/>
                    <a:pt x="37653" y="101006"/>
                  </a:cubicBezTo>
                  <a:cubicBezTo>
                    <a:pt x="38281" y="98369"/>
                    <a:pt x="40872" y="96813"/>
                    <a:pt x="43540" y="96599"/>
                  </a:cubicBezTo>
                  <a:cubicBezTo>
                    <a:pt x="46657" y="96349"/>
                    <a:pt x="49660" y="97806"/>
                    <a:pt x="51887" y="99901"/>
                  </a:cubicBezTo>
                  <a:cubicBezTo>
                    <a:pt x="52149" y="100150"/>
                    <a:pt x="52399" y="100408"/>
                    <a:pt x="52640" y="100672"/>
                  </a:cubicBezTo>
                  <a:cubicBezTo>
                    <a:pt x="52525" y="100823"/>
                    <a:pt x="52409" y="100975"/>
                    <a:pt x="52288" y="101121"/>
                  </a:cubicBezTo>
                  <a:close/>
                </a:path>
              </a:pathLst>
            </a:cu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a:effectLst>
              <a:outerShdw blurRad="57150" dist="19050" dir="5400000" algn="bl" rotWithShape="0">
                <a:schemeClr val="dk1">
                  <a:alpha val="33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79" name="Google Shape;179;p15"/>
            <p:cNvSpPr/>
            <p:nvPr/>
          </p:nvSpPr>
          <p:spPr>
            <a:xfrm rot="10800000">
              <a:off x="-5437" y="1675450"/>
              <a:ext cx="1450850" cy="4030950"/>
            </a:xfrm>
            <a:custGeom>
              <a:avLst/>
              <a:gdLst/>
              <a:ahLst/>
              <a:cxnLst/>
              <a:rect l="l" t="t" r="r" b="b"/>
              <a:pathLst>
                <a:path w="58034" h="161238" extrusionOk="0">
                  <a:moveTo>
                    <a:pt x="54028" y="100478"/>
                  </a:moveTo>
                  <a:cubicBezTo>
                    <a:pt x="54971" y="98666"/>
                    <a:pt x="55551" y="96682"/>
                    <a:pt x="55678" y="94764"/>
                  </a:cubicBezTo>
                  <a:cubicBezTo>
                    <a:pt x="55840" y="92316"/>
                    <a:pt x="55719" y="89789"/>
                    <a:pt x="55004" y="87431"/>
                  </a:cubicBezTo>
                  <a:cubicBezTo>
                    <a:pt x="53963" y="84014"/>
                    <a:pt x="51944" y="80989"/>
                    <a:pt x="49660" y="78281"/>
                  </a:cubicBezTo>
                  <a:cubicBezTo>
                    <a:pt x="46958" y="75075"/>
                    <a:pt x="43866" y="72193"/>
                    <a:pt x="41464" y="68743"/>
                  </a:cubicBezTo>
                  <a:cubicBezTo>
                    <a:pt x="39981" y="66618"/>
                    <a:pt x="38536" y="63958"/>
                    <a:pt x="37957" y="61238"/>
                  </a:cubicBezTo>
                  <a:cubicBezTo>
                    <a:pt x="40116" y="61755"/>
                    <a:pt x="42378" y="61799"/>
                    <a:pt x="44567" y="61229"/>
                  </a:cubicBezTo>
                  <a:cubicBezTo>
                    <a:pt x="46886" y="60623"/>
                    <a:pt x="49036" y="59305"/>
                    <a:pt x="50289" y="57213"/>
                  </a:cubicBezTo>
                  <a:cubicBezTo>
                    <a:pt x="51177" y="55729"/>
                    <a:pt x="51204" y="54127"/>
                    <a:pt x="51145" y="52452"/>
                  </a:cubicBezTo>
                  <a:cubicBezTo>
                    <a:pt x="51067" y="50357"/>
                    <a:pt x="49747" y="48597"/>
                    <a:pt x="47763" y="47889"/>
                  </a:cubicBezTo>
                  <a:cubicBezTo>
                    <a:pt x="45761" y="47176"/>
                    <a:pt x="43569" y="47785"/>
                    <a:pt x="41869" y="48955"/>
                  </a:cubicBezTo>
                  <a:cubicBezTo>
                    <a:pt x="38364" y="51371"/>
                    <a:pt x="37599" y="55230"/>
                    <a:pt x="37605" y="59191"/>
                  </a:cubicBezTo>
                  <a:cubicBezTo>
                    <a:pt x="37595" y="59189"/>
                    <a:pt x="37583" y="59187"/>
                    <a:pt x="37570" y="59185"/>
                  </a:cubicBezTo>
                  <a:cubicBezTo>
                    <a:pt x="31585" y="57595"/>
                    <a:pt x="27359" y="52662"/>
                    <a:pt x="25266" y="47012"/>
                  </a:cubicBezTo>
                  <a:cubicBezTo>
                    <a:pt x="24402" y="44689"/>
                    <a:pt x="23861" y="42270"/>
                    <a:pt x="23643" y="39826"/>
                  </a:cubicBezTo>
                  <a:cubicBezTo>
                    <a:pt x="25580" y="39814"/>
                    <a:pt x="27527" y="39519"/>
                    <a:pt x="29422" y="38922"/>
                  </a:cubicBezTo>
                  <a:cubicBezTo>
                    <a:pt x="37042" y="36510"/>
                    <a:pt x="44041" y="28792"/>
                    <a:pt x="41510" y="20387"/>
                  </a:cubicBezTo>
                  <a:cubicBezTo>
                    <a:pt x="40874" y="18273"/>
                    <a:pt x="39343" y="16461"/>
                    <a:pt x="37078" y="16083"/>
                  </a:cubicBezTo>
                  <a:cubicBezTo>
                    <a:pt x="34553" y="15661"/>
                    <a:pt x="32014" y="16937"/>
                    <a:pt x="30168" y="18564"/>
                  </a:cubicBezTo>
                  <a:cubicBezTo>
                    <a:pt x="26397" y="21885"/>
                    <a:pt x="24504" y="26903"/>
                    <a:pt x="23787" y="31766"/>
                  </a:cubicBezTo>
                  <a:cubicBezTo>
                    <a:pt x="23498" y="33727"/>
                    <a:pt x="23344" y="35785"/>
                    <a:pt x="23354" y="37869"/>
                  </a:cubicBezTo>
                  <a:cubicBezTo>
                    <a:pt x="13415" y="37836"/>
                    <a:pt x="5172" y="30525"/>
                    <a:pt x="2352" y="21147"/>
                  </a:cubicBezTo>
                  <a:cubicBezTo>
                    <a:pt x="1338" y="17770"/>
                    <a:pt x="1120" y="14431"/>
                    <a:pt x="1878" y="10980"/>
                  </a:cubicBezTo>
                  <a:cubicBezTo>
                    <a:pt x="2533" y="7991"/>
                    <a:pt x="3740" y="5138"/>
                    <a:pt x="5311" y="2516"/>
                  </a:cubicBezTo>
                  <a:cubicBezTo>
                    <a:pt x="5827" y="1656"/>
                    <a:pt x="6381" y="818"/>
                    <a:pt x="6968" y="0"/>
                  </a:cubicBezTo>
                  <a:lnTo>
                    <a:pt x="5610" y="0"/>
                  </a:lnTo>
                  <a:cubicBezTo>
                    <a:pt x="3913" y="2736"/>
                    <a:pt x="2631" y="5704"/>
                    <a:pt x="1920" y="8819"/>
                  </a:cubicBezTo>
                  <a:cubicBezTo>
                    <a:pt x="0" y="17249"/>
                    <a:pt x="2039" y="26814"/>
                    <a:pt x="8069" y="33143"/>
                  </a:cubicBezTo>
                  <a:cubicBezTo>
                    <a:pt x="12075" y="37345"/>
                    <a:pt x="17698" y="39797"/>
                    <a:pt x="23413" y="39826"/>
                  </a:cubicBezTo>
                  <a:cubicBezTo>
                    <a:pt x="23787" y="46540"/>
                    <a:pt x="25967" y="53281"/>
                    <a:pt x="31026" y="57651"/>
                  </a:cubicBezTo>
                  <a:cubicBezTo>
                    <a:pt x="32940" y="59301"/>
                    <a:pt x="35247" y="60544"/>
                    <a:pt x="37697" y="61178"/>
                  </a:cubicBezTo>
                  <a:cubicBezTo>
                    <a:pt x="38815" y="71925"/>
                    <a:pt x="49656" y="77498"/>
                    <a:pt x="54001" y="86807"/>
                  </a:cubicBezTo>
                  <a:cubicBezTo>
                    <a:pt x="55169" y="89309"/>
                    <a:pt x="55989" y="92092"/>
                    <a:pt x="55389" y="94847"/>
                  </a:cubicBezTo>
                  <a:cubicBezTo>
                    <a:pt x="55021" y="96536"/>
                    <a:pt x="54337" y="98157"/>
                    <a:pt x="53398" y="99612"/>
                  </a:cubicBezTo>
                  <a:cubicBezTo>
                    <a:pt x="53282" y="99464"/>
                    <a:pt x="53163" y="99317"/>
                    <a:pt x="53041" y="99169"/>
                  </a:cubicBezTo>
                  <a:cubicBezTo>
                    <a:pt x="51052" y="96804"/>
                    <a:pt x="48240" y="94953"/>
                    <a:pt x="45107" y="94652"/>
                  </a:cubicBezTo>
                  <a:cubicBezTo>
                    <a:pt x="42281" y="94382"/>
                    <a:pt x="38896" y="95524"/>
                    <a:pt x="37813" y="98388"/>
                  </a:cubicBezTo>
                  <a:cubicBezTo>
                    <a:pt x="37219" y="99965"/>
                    <a:pt x="37244" y="102556"/>
                    <a:pt x="38029" y="104052"/>
                  </a:cubicBezTo>
                  <a:cubicBezTo>
                    <a:pt x="39237" y="106367"/>
                    <a:pt x="42156" y="107620"/>
                    <a:pt x="44685" y="107410"/>
                  </a:cubicBezTo>
                  <a:cubicBezTo>
                    <a:pt x="48363" y="107107"/>
                    <a:pt x="51439" y="104699"/>
                    <a:pt x="53402" y="101578"/>
                  </a:cubicBezTo>
                  <a:cubicBezTo>
                    <a:pt x="57228" y="106502"/>
                    <a:pt x="58034" y="113775"/>
                    <a:pt x="56710" y="119660"/>
                  </a:cubicBezTo>
                  <a:cubicBezTo>
                    <a:pt x="54447" y="129718"/>
                    <a:pt x="45616" y="136623"/>
                    <a:pt x="41437" y="145780"/>
                  </a:cubicBezTo>
                  <a:cubicBezTo>
                    <a:pt x="39235" y="150606"/>
                    <a:pt x="38669" y="156014"/>
                    <a:pt x="39523" y="161237"/>
                  </a:cubicBezTo>
                  <a:cubicBezTo>
                    <a:pt x="39419" y="160601"/>
                    <a:pt x="39625" y="159913"/>
                    <a:pt x="39523" y="159271"/>
                  </a:cubicBezTo>
                  <a:cubicBezTo>
                    <a:pt x="39047" y="156366"/>
                    <a:pt x="39297" y="153816"/>
                    <a:pt x="40240" y="150836"/>
                  </a:cubicBezTo>
                  <a:cubicBezTo>
                    <a:pt x="41009" y="148401"/>
                    <a:pt x="42158" y="146105"/>
                    <a:pt x="43476" y="143927"/>
                  </a:cubicBezTo>
                  <a:cubicBezTo>
                    <a:pt x="46148" y="139505"/>
                    <a:pt x="49508" y="135551"/>
                    <a:pt x="52322" y="131224"/>
                  </a:cubicBezTo>
                  <a:cubicBezTo>
                    <a:pt x="55196" y="126806"/>
                    <a:pt x="57010" y="122268"/>
                    <a:pt x="57267" y="116967"/>
                  </a:cubicBezTo>
                  <a:cubicBezTo>
                    <a:pt x="57535" y="111394"/>
                    <a:pt x="57213" y="105222"/>
                    <a:pt x="54028" y="100478"/>
                  </a:cubicBezTo>
                  <a:close/>
                  <a:moveTo>
                    <a:pt x="25318" y="27801"/>
                  </a:moveTo>
                  <a:cubicBezTo>
                    <a:pt x="26376" y="25066"/>
                    <a:pt x="27955" y="22475"/>
                    <a:pt x="30172" y="20524"/>
                  </a:cubicBezTo>
                  <a:cubicBezTo>
                    <a:pt x="32282" y="18664"/>
                    <a:pt x="35448" y="17201"/>
                    <a:pt x="38241" y="18377"/>
                  </a:cubicBezTo>
                  <a:cubicBezTo>
                    <a:pt x="39380" y="18857"/>
                    <a:pt x="40276" y="19747"/>
                    <a:pt x="40876" y="20817"/>
                  </a:cubicBezTo>
                  <a:cubicBezTo>
                    <a:pt x="41179" y="21355"/>
                    <a:pt x="41404" y="21935"/>
                    <a:pt x="41568" y="22529"/>
                  </a:cubicBezTo>
                  <a:cubicBezTo>
                    <a:pt x="41668" y="22895"/>
                    <a:pt x="41695" y="23286"/>
                    <a:pt x="41799" y="23647"/>
                  </a:cubicBezTo>
                  <a:cubicBezTo>
                    <a:pt x="41813" y="23768"/>
                    <a:pt x="41830" y="23894"/>
                    <a:pt x="41846" y="24017"/>
                  </a:cubicBezTo>
                  <a:cubicBezTo>
                    <a:pt x="41836" y="24121"/>
                    <a:pt x="41824" y="24241"/>
                    <a:pt x="41811" y="24385"/>
                  </a:cubicBezTo>
                  <a:cubicBezTo>
                    <a:pt x="41414" y="27379"/>
                    <a:pt x="39600" y="29989"/>
                    <a:pt x="37470" y="32036"/>
                  </a:cubicBezTo>
                  <a:cubicBezTo>
                    <a:pt x="33965" y="35406"/>
                    <a:pt x="29539" y="37536"/>
                    <a:pt x="24660" y="37829"/>
                  </a:cubicBezTo>
                  <a:cubicBezTo>
                    <a:pt x="24287" y="37850"/>
                    <a:pt x="23918" y="37860"/>
                    <a:pt x="23550" y="37863"/>
                  </a:cubicBezTo>
                  <a:cubicBezTo>
                    <a:pt x="23492" y="34453"/>
                    <a:pt x="24067" y="31032"/>
                    <a:pt x="25318" y="27801"/>
                  </a:cubicBezTo>
                  <a:close/>
                  <a:moveTo>
                    <a:pt x="37896" y="56951"/>
                  </a:moveTo>
                  <a:cubicBezTo>
                    <a:pt x="38590" y="53757"/>
                    <a:pt x="40893" y="50794"/>
                    <a:pt x="44101" y="49826"/>
                  </a:cubicBezTo>
                  <a:cubicBezTo>
                    <a:pt x="47044" y="48938"/>
                    <a:pt x="50308" y="50432"/>
                    <a:pt x="51013" y="53425"/>
                  </a:cubicBezTo>
                  <a:cubicBezTo>
                    <a:pt x="49876" y="59014"/>
                    <a:pt x="42493" y="60427"/>
                    <a:pt x="37703" y="59214"/>
                  </a:cubicBezTo>
                  <a:cubicBezTo>
                    <a:pt x="37676" y="58453"/>
                    <a:pt x="37734" y="57693"/>
                    <a:pt x="37896" y="56951"/>
                  </a:cubicBezTo>
                  <a:close/>
                  <a:moveTo>
                    <a:pt x="52288" y="101121"/>
                  </a:moveTo>
                  <a:cubicBezTo>
                    <a:pt x="49560" y="104364"/>
                    <a:pt x="44951" y="106696"/>
                    <a:pt x="40832" y="104670"/>
                  </a:cubicBezTo>
                  <a:cubicBezTo>
                    <a:pt x="39286" y="103911"/>
                    <a:pt x="38062" y="102644"/>
                    <a:pt x="37653" y="101006"/>
                  </a:cubicBezTo>
                  <a:cubicBezTo>
                    <a:pt x="38281" y="98369"/>
                    <a:pt x="40872" y="96813"/>
                    <a:pt x="43540" y="96599"/>
                  </a:cubicBezTo>
                  <a:cubicBezTo>
                    <a:pt x="46657" y="96349"/>
                    <a:pt x="49660" y="97806"/>
                    <a:pt x="51887" y="99901"/>
                  </a:cubicBezTo>
                  <a:cubicBezTo>
                    <a:pt x="52149" y="100150"/>
                    <a:pt x="52399" y="100408"/>
                    <a:pt x="52640" y="100672"/>
                  </a:cubicBezTo>
                  <a:cubicBezTo>
                    <a:pt x="52525" y="100823"/>
                    <a:pt x="52409" y="100975"/>
                    <a:pt x="52288" y="101121"/>
                  </a:cubicBezTo>
                  <a:close/>
                </a:path>
              </a:pathLst>
            </a:cu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a:effectLst>
              <a:outerShdw blurRad="57150" dist="19050" dir="5400000" algn="bl" rotWithShape="0">
                <a:schemeClr val="dk1">
                  <a:alpha val="33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180" name="Google Shape;180;p15"/>
          <p:cNvGrpSpPr/>
          <p:nvPr/>
        </p:nvGrpSpPr>
        <p:grpSpPr>
          <a:xfrm rot="-899960" flipH="1">
            <a:off x="10054887" y="-23162"/>
            <a:ext cx="2425101" cy="7565729"/>
            <a:chOff x="-373467" y="31934"/>
            <a:chExt cx="1818880" cy="5674466"/>
          </a:xfrm>
        </p:grpSpPr>
        <p:sp>
          <p:nvSpPr>
            <p:cNvPr id="181" name="Google Shape;181;p15"/>
            <p:cNvSpPr/>
            <p:nvPr/>
          </p:nvSpPr>
          <p:spPr>
            <a:xfrm>
              <a:off x="-373467" y="31934"/>
              <a:ext cx="1450850" cy="4030950"/>
            </a:xfrm>
            <a:custGeom>
              <a:avLst/>
              <a:gdLst/>
              <a:ahLst/>
              <a:cxnLst/>
              <a:rect l="l" t="t" r="r" b="b"/>
              <a:pathLst>
                <a:path w="58034" h="161238" extrusionOk="0">
                  <a:moveTo>
                    <a:pt x="54028" y="100478"/>
                  </a:moveTo>
                  <a:cubicBezTo>
                    <a:pt x="54971" y="98666"/>
                    <a:pt x="55551" y="96682"/>
                    <a:pt x="55678" y="94764"/>
                  </a:cubicBezTo>
                  <a:cubicBezTo>
                    <a:pt x="55840" y="92316"/>
                    <a:pt x="55719" y="89789"/>
                    <a:pt x="55004" y="87431"/>
                  </a:cubicBezTo>
                  <a:cubicBezTo>
                    <a:pt x="53963" y="84014"/>
                    <a:pt x="51944" y="80989"/>
                    <a:pt x="49660" y="78281"/>
                  </a:cubicBezTo>
                  <a:cubicBezTo>
                    <a:pt x="46958" y="75075"/>
                    <a:pt x="43866" y="72193"/>
                    <a:pt x="41464" y="68743"/>
                  </a:cubicBezTo>
                  <a:cubicBezTo>
                    <a:pt x="39981" y="66618"/>
                    <a:pt x="38536" y="63958"/>
                    <a:pt x="37957" y="61238"/>
                  </a:cubicBezTo>
                  <a:cubicBezTo>
                    <a:pt x="40116" y="61755"/>
                    <a:pt x="42378" y="61799"/>
                    <a:pt x="44567" y="61229"/>
                  </a:cubicBezTo>
                  <a:cubicBezTo>
                    <a:pt x="46886" y="60623"/>
                    <a:pt x="49036" y="59305"/>
                    <a:pt x="50289" y="57213"/>
                  </a:cubicBezTo>
                  <a:cubicBezTo>
                    <a:pt x="51177" y="55729"/>
                    <a:pt x="51204" y="54127"/>
                    <a:pt x="51145" y="52452"/>
                  </a:cubicBezTo>
                  <a:cubicBezTo>
                    <a:pt x="51067" y="50357"/>
                    <a:pt x="49747" y="48597"/>
                    <a:pt x="47763" y="47889"/>
                  </a:cubicBezTo>
                  <a:cubicBezTo>
                    <a:pt x="45761" y="47176"/>
                    <a:pt x="43569" y="47785"/>
                    <a:pt x="41869" y="48955"/>
                  </a:cubicBezTo>
                  <a:cubicBezTo>
                    <a:pt x="38364" y="51371"/>
                    <a:pt x="37599" y="55230"/>
                    <a:pt x="37605" y="59191"/>
                  </a:cubicBezTo>
                  <a:cubicBezTo>
                    <a:pt x="37595" y="59189"/>
                    <a:pt x="37583" y="59187"/>
                    <a:pt x="37570" y="59185"/>
                  </a:cubicBezTo>
                  <a:cubicBezTo>
                    <a:pt x="31585" y="57595"/>
                    <a:pt x="27359" y="52662"/>
                    <a:pt x="25266" y="47012"/>
                  </a:cubicBezTo>
                  <a:cubicBezTo>
                    <a:pt x="24402" y="44689"/>
                    <a:pt x="23861" y="42270"/>
                    <a:pt x="23643" y="39826"/>
                  </a:cubicBezTo>
                  <a:cubicBezTo>
                    <a:pt x="25580" y="39814"/>
                    <a:pt x="27527" y="39519"/>
                    <a:pt x="29422" y="38922"/>
                  </a:cubicBezTo>
                  <a:cubicBezTo>
                    <a:pt x="37042" y="36510"/>
                    <a:pt x="44041" y="28792"/>
                    <a:pt x="41510" y="20387"/>
                  </a:cubicBezTo>
                  <a:cubicBezTo>
                    <a:pt x="40874" y="18273"/>
                    <a:pt x="39343" y="16461"/>
                    <a:pt x="37078" y="16083"/>
                  </a:cubicBezTo>
                  <a:cubicBezTo>
                    <a:pt x="34553" y="15661"/>
                    <a:pt x="32014" y="16937"/>
                    <a:pt x="30168" y="18564"/>
                  </a:cubicBezTo>
                  <a:cubicBezTo>
                    <a:pt x="26397" y="21885"/>
                    <a:pt x="24504" y="26903"/>
                    <a:pt x="23787" y="31766"/>
                  </a:cubicBezTo>
                  <a:cubicBezTo>
                    <a:pt x="23498" y="33727"/>
                    <a:pt x="23344" y="35785"/>
                    <a:pt x="23354" y="37869"/>
                  </a:cubicBezTo>
                  <a:cubicBezTo>
                    <a:pt x="13415" y="37836"/>
                    <a:pt x="5172" y="30525"/>
                    <a:pt x="2352" y="21147"/>
                  </a:cubicBezTo>
                  <a:cubicBezTo>
                    <a:pt x="1338" y="17770"/>
                    <a:pt x="1120" y="14431"/>
                    <a:pt x="1878" y="10980"/>
                  </a:cubicBezTo>
                  <a:cubicBezTo>
                    <a:pt x="2533" y="7991"/>
                    <a:pt x="3740" y="5138"/>
                    <a:pt x="5311" y="2516"/>
                  </a:cubicBezTo>
                  <a:cubicBezTo>
                    <a:pt x="5827" y="1656"/>
                    <a:pt x="6381" y="818"/>
                    <a:pt x="6968" y="0"/>
                  </a:cubicBezTo>
                  <a:lnTo>
                    <a:pt x="5610" y="0"/>
                  </a:lnTo>
                  <a:cubicBezTo>
                    <a:pt x="3913" y="2736"/>
                    <a:pt x="2631" y="5704"/>
                    <a:pt x="1920" y="8819"/>
                  </a:cubicBezTo>
                  <a:cubicBezTo>
                    <a:pt x="0" y="17249"/>
                    <a:pt x="2039" y="26814"/>
                    <a:pt x="8069" y="33143"/>
                  </a:cubicBezTo>
                  <a:cubicBezTo>
                    <a:pt x="12075" y="37345"/>
                    <a:pt x="17698" y="39797"/>
                    <a:pt x="23413" y="39826"/>
                  </a:cubicBezTo>
                  <a:cubicBezTo>
                    <a:pt x="23787" y="46540"/>
                    <a:pt x="25967" y="53281"/>
                    <a:pt x="31026" y="57651"/>
                  </a:cubicBezTo>
                  <a:cubicBezTo>
                    <a:pt x="32940" y="59301"/>
                    <a:pt x="35247" y="60544"/>
                    <a:pt x="37697" y="61178"/>
                  </a:cubicBezTo>
                  <a:cubicBezTo>
                    <a:pt x="38815" y="71925"/>
                    <a:pt x="49656" y="77498"/>
                    <a:pt x="54001" y="86807"/>
                  </a:cubicBezTo>
                  <a:cubicBezTo>
                    <a:pt x="55169" y="89309"/>
                    <a:pt x="55989" y="92092"/>
                    <a:pt x="55389" y="94847"/>
                  </a:cubicBezTo>
                  <a:cubicBezTo>
                    <a:pt x="55021" y="96536"/>
                    <a:pt x="54337" y="98157"/>
                    <a:pt x="53398" y="99612"/>
                  </a:cubicBezTo>
                  <a:cubicBezTo>
                    <a:pt x="53282" y="99464"/>
                    <a:pt x="53163" y="99317"/>
                    <a:pt x="53041" y="99169"/>
                  </a:cubicBezTo>
                  <a:cubicBezTo>
                    <a:pt x="51052" y="96804"/>
                    <a:pt x="48240" y="94953"/>
                    <a:pt x="45107" y="94652"/>
                  </a:cubicBezTo>
                  <a:cubicBezTo>
                    <a:pt x="42281" y="94382"/>
                    <a:pt x="38896" y="95524"/>
                    <a:pt x="37813" y="98388"/>
                  </a:cubicBezTo>
                  <a:cubicBezTo>
                    <a:pt x="37219" y="99965"/>
                    <a:pt x="37244" y="102556"/>
                    <a:pt x="38029" y="104052"/>
                  </a:cubicBezTo>
                  <a:cubicBezTo>
                    <a:pt x="39237" y="106367"/>
                    <a:pt x="42156" y="107620"/>
                    <a:pt x="44685" y="107410"/>
                  </a:cubicBezTo>
                  <a:cubicBezTo>
                    <a:pt x="48363" y="107107"/>
                    <a:pt x="51439" y="104699"/>
                    <a:pt x="53402" y="101578"/>
                  </a:cubicBezTo>
                  <a:cubicBezTo>
                    <a:pt x="57228" y="106502"/>
                    <a:pt x="58034" y="113775"/>
                    <a:pt x="56710" y="119660"/>
                  </a:cubicBezTo>
                  <a:cubicBezTo>
                    <a:pt x="54447" y="129718"/>
                    <a:pt x="45616" y="136623"/>
                    <a:pt x="41437" y="145780"/>
                  </a:cubicBezTo>
                  <a:cubicBezTo>
                    <a:pt x="39235" y="150606"/>
                    <a:pt x="38669" y="156014"/>
                    <a:pt x="39523" y="161237"/>
                  </a:cubicBezTo>
                  <a:cubicBezTo>
                    <a:pt x="39419" y="160601"/>
                    <a:pt x="39625" y="159913"/>
                    <a:pt x="39523" y="159271"/>
                  </a:cubicBezTo>
                  <a:cubicBezTo>
                    <a:pt x="39047" y="156366"/>
                    <a:pt x="39297" y="153816"/>
                    <a:pt x="40240" y="150836"/>
                  </a:cubicBezTo>
                  <a:cubicBezTo>
                    <a:pt x="41009" y="148401"/>
                    <a:pt x="42158" y="146105"/>
                    <a:pt x="43476" y="143927"/>
                  </a:cubicBezTo>
                  <a:cubicBezTo>
                    <a:pt x="46148" y="139505"/>
                    <a:pt x="49508" y="135551"/>
                    <a:pt x="52322" y="131224"/>
                  </a:cubicBezTo>
                  <a:cubicBezTo>
                    <a:pt x="55196" y="126806"/>
                    <a:pt x="57010" y="122268"/>
                    <a:pt x="57267" y="116967"/>
                  </a:cubicBezTo>
                  <a:cubicBezTo>
                    <a:pt x="57535" y="111394"/>
                    <a:pt x="57213" y="105222"/>
                    <a:pt x="54028" y="100478"/>
                  </a:cubicBezTo>
                  <a:close/>
                  <a:moveTo>
                    <a:pt x="25318" y="27801"/>
                  </a:moveTo>
                  <a:cubicBezTo>
                    <a:pt x="26376" y="25066"/>
                    <a:pt x="27955" y="22475"/>
                    <a:pt x="30172" y="20524"/>
                  </a:cubicBezTo>
                  <a:cubicBezTo>
                    <a:pt x="32282" y="18664"/>
                    <a:pt x="35448" y="17201"/>
                    <a:pt x="38241" y="18377"/>
                  </a:cubicBezTo>
                  <a:cubicBezTo>
                    <a:pt x="39380" y="18857"/>
                    <a:pt x="40276" y="19747"/>
                    <a:pt x="40876" y="20817"/>
                  </a:cubicBezTo>
                  <a:cubicBezTo>
                    <a:pt x="41179" y="21355"/>
                    <a:pt x="41404" y="21935"/>
                    <a:pt x="41568" y="22529"/>
                  </a:cubicBezTo>
                  <a:cubicBezTo>
                    <a:pt x="41668" y="22895"/>
                    <a:pt x="41695" y="23286"/>
                    <a:pt x="41799" y="23647"/>
                  </a:cubicBezTo>
                  <a:cubicBezTo>
                    <a:pt x="41813" y="23768"/>
                    <a:pt x="41830" y="23894"/>
                    <a:pt x="41846" y="24017"/>
                  </a:cubicBezTo>
                  <a:cubicBezTo>
                    <a:pt x="41836" y="24121"/>
                    <a:pt x="41824" y="24241"/>
                    <a:pt x="41811" y="24385"/>
                  </a:cubicBezTo>
                  <a:cubicBezTo>
                    <a:pt x="41414" y="27379"/>
                    <a:pt x="39600" y="29989"/>
                    <a:pt x="37470" y="32036"/>
                  </a:cubicBezTo>
                  <a:cubicBezTo>
                    <a:pt x="33965" y="35406"/>
                    <a:pt x="29539" y="37536"/>
                    <a:pt x="24660" y="37829"/>
                  </a:cubicBezTo>
                  <a:cubicBezTo>
                    <a:pt x="24287" y="37850"/>
                    <a:pt x="23918" y="37860"/>
                    <a:pt x="23550" y="37863"/>
                  </a:cubicBezTo>
                  <a:cubicBezTo>
                    <a:pt x="23492" y="34453"/>
                    <a:pt x="24067" y="31032"/>
                    <a:pt x="25318" y="27801"/>
                  </a:cubicBezTo>
                  <a:close/>
                  <a:moveTo>
                    <a:pt x="37896" y="56951"/>
                  </a:moveTo>
                  <a:cubicBezTo>
                    <a:pt x="38590" y="53757"/>
                    <a:pt x="40893" y="50794"/>
                    <a:pt x="44101" y="49826"/>
                  </a:cubicBezTo>
                  <a:cubicBezTo>
                    <a:pt x="47044" y="48938"/>
                    <a:pt x="50308" y="50432"/>
                    <a:pt x="51013" y="53425"/>
                  </a:cubicBezTo>
                  <a:cubicBezTo>
                    <a:pt x="49876" y="59014"/>
                    <a:pt x="42493" y="60427"/>
                    <a:pt x="37703" y="59214"/>
                  </a:cubicBezTo>
                  <a:cubicBezTo>
                    <a:pt x="37676" y="58453"/>
                    <a:pt x="37734" y="57693"/>
                    <a:pt x="37896" y="56951"/>
                  </a:cubicBezTo>
                  <a:close/>
                  <a:moveTo>
                    <a:pt x="52288" y="101121"/>
                  </a:moveTo>
                  <a:cubicBezTo>
                    <a:pt x="49560" y="104364"/>
                    <a:pt x="44951" y="106696"/>
                    <a:pt x="40832" y="104670"/>
                  </a:cubicBezTo>
                  <a:cubicBezTo>
                    <a:pt x="39286" y="103911"/>
                    <a:pt x="38062" y="102644"/>
                    <a:pt x="37653" y="101006"/>
                  </a:cubicBezTo>
                  <a:cubicBezTo>
                    <a:pt x="38281" y="98369"/>
                    <a:pt x="40872" y="96813"/>
                    <a:pt x="43540" y="96599"/>
                  </a:cubicBezTo>
                  <a:cubicBezTo>
                    <a:pt x="46657" y="96349"/>
                    <a:pt x="49660" y="97806"/>
                    <a:pt x="51887" y="99901"/>
                  </a:cubicBezTo>
                  <a:cubicBezTo>
                    <a:pt x="52149" y="100150"/>
                    <a:pt x="52399" y="100408"/>
                    <a:pt x="52640" y="100672"/>
                  </a:cubicBezTo>
                  <a:cubicBezTo>
                    <a:pt x="52525" y="100823"/>
                    <a:pt x="52409" y="100975"/>
                    <a:pt x="52288" y="101121"/>
                  </a:cubicBezTo>
                  <a:close/>
                </a:path>
              </a:pathLst>
            </a:cu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a:effectLst>
              <a:outerShdw blurRad="57150" dist="19050" dir="5400000" algn="bl" rotWithShape="0">
                <a:schemeClr val="dk1">
                  <a:alpha val="33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82" name="Google Shape;182;p15"/>
            <p:cNvSpPr/>
            <p:nvPr/>
          </p:nvSpPr>
          <p:spPr>
            <a:xfrm rot="10800000">
              <a:off x="-5437" y="1675450"/>
              <a:ext cx="1450850" cy="4030950"/>
            </a:xfrm>
            <a:custGeom>
              <a:avLst/>
              <a:gdLst/>
              <a:ahLst/>
              <a:cxnLst/>
              <a:rect l="l" t="t" r="r" b="b"/>
              <a:pathLst>
                <a:path w="58034" h="161238" extrusionOk="0">
                  <a:moveTo>
                    <a:pt x="54028" y="100478"/>
                  </a:moveTo>
                  <a:cubicBezTo>
                    <a:pt x="54971" y="98666"/>
                    <a:pt x="55551" y="96682"/>
                    <a:pt x="55678" y="94764"/>
                  </a:cubicBezTo>
                  <a:cubicBezTo>
                    <a:pt x="55840" y="92316"/>
                    <a:pt x="55719" y="89789"/>
                    <a:pt x="55004" y="87431"/>
                  </a:cubicBezTo>
                  <a:cubicBezTo>
                    <a:pt x="53963" y="84014"/>
                    <a:pt x="51944" y="80989"/>
                    <a:pt x="49660" y="78281"/>
                  </a:cubicBezTo>
                  <a:cubicBezTo>
                    <a:pt x="46958" y="75075"/>
                    <a:pt x="43866" y="72193"/>
                    <a:pt x="41464" y="68743"/>
                  </a:cubicBezTo>
                  <a:cubicBezTo>
                    <a:pt x="39981" y="66618"/>
                    <a:pt x="38536" y="63958"/>
                    <a:pt x="37957" y="61238"/>
                  </a:cubicBezTo>
                  <a:cubicBezTo>
                    <a:pt x="40116" y="61755"/>
                    <a:pt x="42378" y="61799"/>
                    <a:pt x="44567" y="61229"/>
                  </a:cubicBezTo>
                  <a:cubicBezTo>
                    <a:pt x="46886" y="60623"/>
                    <a:pt x="49036" y="59305"/>
                    <a:pt x="50289" y="57213"/>
                  </a:cubicBezTo>
                  <a:cubicBezTo>
                    <a:pt x="51177" y="55729"/>
                    <a:pt x="51204" y="54127"/>
                    <a:pt x="51145" y="52452"/>
                  </a:cubicBezTo>
                  <a:cubicBezTo>
                    <a:pt x="51067" y="50357"/>
                    <a:pt x="49747" y="48597"/>
                    <a:pt x="47763" y="47889"/>
                  </a:cubicBezTo>
                  <a:cubicBezTo>
                    <a:pt x="45761" y="47176"/>
                    <a:pt x="43569" y="47785"/>
                    <a:pt x="41869" y="48955"/>
                  </a:cubicBezTo>
                  <a:cubicBezTo>
                    <a:pt x="38364" y="51371"/>
                    <a:pt x="37599" y="55230"/>
                    <a:pt x="37605" y="59191"/>
                  </a:cubicBezTo>
                  <a:cubicBezTo>
                    <a:pt x="37595" y="59189"/>
                    <a:pt x="37583" y="59187"/>
                    <a:pt x="37570" y="59185"/>
                  </a:cubicBezTo>
                  <a:cubicBezTo>
                    <a:pt x="31585" y="57595"/>
                    <a:pt x="27359" y="52662"/>
                    <a:pt x="25266" y="47012"/>
                  </a:cubicBezTo>
                  <a:cubicBezTo>
                    <a:pt x="24402" y="44689"/>
                    <a:pt x="23861" y="42270"/>
                    <a:pt x="23643" y="39826"/>
                  </a:cubicBezTo>
                  <a:cubicBezTo>
                    <a:pt x="25580" y="39814"/>
                    <a:pt x="27527" y="39519"/>
                    <a:pt x="29422" y="38922"/>
                  </a:cubicBezTo>
                  <a:cubicBezTo>
                    <a:pt x="37042" y="36510"/>
                    <a:pt x="44041" y="28792"/>
                    <a:pt x="41510" y="20387"/>
                  </a:cubicBezTo>
                  <a:cubicBezTo>
                    <a:pt x="40874" y="18273"/>
                    <a:pt x="39343" y="16461"/>
                    <a:pt x="37078" y="16083"/>
                  </a:cubicBezTo>
                  <a:cubicBezTo>
                    <a:pt x="34553" y="15661"/>
                    <a:pt x="32014" y="16937"/>
                    <a:pt x="30168" y="18564"/>
                  </a:cubicBezTo>
                  <a:cubicBezTo>
                    <a:pt x="26397" y="21885"/>
                    <a:pt x="24504" y="26903"/>
                    <a:pt x="23787" y="31766"/>
                  </a:cubicBezTo>
                  <a:cubicBezTo>
                    <a:pt x="23498" y="33727"/>
                    <a:pt x="23344" y="35785"/>
                    <a:pt x="23354" y="37869"/>
                  </a:cubicBezTo>
                  <a:cubicBezTo>
                    <a:pt x="13415" y="37836"/>
                    <a:pt x="5172" y="30525"/>
                    <a:pt x="2352" y="21147"/>
                  </a:cubicBezTo>
                  <a:cubicBezTo>
                    <a:pt x="1338" y="17770"/>
                    <a:pt x="1120" y="14431"/>
                    <a:pt x="1878" y="10980"/>
                  </a:cubicBezTo>
                  <a:cubicBezTo>
                    <a:pt x="2533" y="7991"/>
                    <a:pt x="3740" y="5138"/>
                    <a:pt x="5311" y="2516"/>
                  </a:cubicBezTo>
                  <a:cubicBezTo>
                    <a:pt x="5827" y="1656"/>
                    <a:pt x="6381" y="818"/>
                    <a:pt x="6968" y="0"/>
                  </a:cubicBezTo>
                  <a:lnTo>
                    <a:pt x="5610" y="0"/>
                  </a:lnTo>
                  <a:cubicBezTo>
                    <a:pt x="3913" y="2736"/>
                    <a:pt x="2631" y="5704"/>
                    <a:pt x="1920" y="8819"/>
                  </a:cubicBezTo>
                  <a:cubicBezTo>
                    <a:pt x="0" y="17249"/>
                    <a:pt x="2039" y="26814"/>
                    <a:pt x="8069" y="33143"/>
                  </a:cubicBezTo>
                  <a:cubicBezTo>
                    <a:pt x="12075" y="37345"/>
                    <a:pt x="17698" y="39797"/>
                    <a:pt x="23413" y="39826"/>
                  </a:cubicBezTo>
                  <a:cubicBezTo>
                    <a:pt x="23787" y="46540"/>
                    <a:pt x="25967" y="53281"/>
                    <a:pt x="31026" y="57651"/>
                  </a:cubicBezTo>
                  <a:cubicBezTo>
                    <a:pt x="32940" y="59301"/>
                    <a:pt x="35247" y="60544"/>
                    <a:pt x="37697" y="61178"/>
                  </a:cubicBezTo>
                  <a:cubicBezTo>
                    <a:pt x="38815" y="71925"/>
                    <a:pt x="49656" y="77498"/>
                    <a:pt x="54001" y="86807"/>
                  </a:cubicBezTo>
                  <a:cubicBezTo>
                    <a:pt x="55169" y="89309"/>
                    <a:pt x="55989" y="92092"/>
                    <a:pt x="55389" y="94847"/>
                  </a:cubicBezTo>
                  <a:cubicBezTo>
                    <a:pt x="55021" y="96536"/>
                    <a:pt x="54337" y="98157"/>
                    <a:pt x="53398" y="99612"/>
                  </a:cubicBezTo>
                  <a:cubicBezTo>
                    <a:pt x="53282" y="99464"/>
                    <a:pt x="53163" y="99317"/>
                    <a:pt x="53041" y="99169"/>
                  </a:cubicBezTo>
                  <a:cubicBezTo>
                    <a:pt x="51052" y="96804"/>
                    <a:pt x="48240" y="94953"/>
                    <a:pt x="45107" y="94652"/>
                  </a:cubicBezTo>
                  <a:cubicBezTo>
                    <a:pt x="42281" y="94382"/>
                    <a:pt x="38896" y="95524"/>
                    <a:pt x="37813" y="98388"/>
                  </a:cubicBezTo>
                  <a:cubicBezTo>
                    <a:pt x="37219" y="99965"/>
                    <a:pt x="37244" y="102556"/>
                    <a:pt x="38029" y="104052"/>
                  </a:cubicBezTo>
                  <a:cubicBezTo>
                    <a:pt x="39237" y="106367"/>
                    <a:pt x="42156" y="107620"/>
                    <a:pt x="44685" y="107410"/>
                  </a:cubicBezTo>
                  <a:cubicBezTo>
                    <a:pt x="48363" y="107107"/>
                    <a:pt x="51439" y="104699"/>
                    <a:pt x="53402" y="101578"/>
                  </a:cubicBezTo>
                  <a:cubicBezTo>
                    <a:pt x="57228" y="106502"/>
                    <a:pt x="58034" y="113775"/>
                    <a:pt x="56710" y="119660"/>
                  </a:cubicBezTo>
                  <a:cubicBezTo>
                    <a:pt x="54447" y="129718"/>
                    <a:pt x="45616" y="136623"/>
                    <a:pt x="41437" y="145780"/>
                  </a:cubicBezTo>
                  <a:cubicBezTo>
                    <a:pt x="39235" y="150606"/>
                    <a:pt x="38669" y="156014"/>
                    <a:pt x="39523" y="161237"/>
                  </a:cubicBezTo>
                  <a:cubicBezTo>
                    <a:pt x="39419" y="160601"/>
                    <a:pt x="39625" y="159913"/>
                    <a:pt x="39523" y="159271"/>
                  </a:cubicBezTo>
                  <a:cubicBezTo>
                    <a:pt x="39047" y="156366"/>
                    <a:pt x="39297" y="153816"/>
                    <a:pt x="40240" y="150836"/>
                  </a:cubicBezTo>
                  <a:cubicBezTo>
                    <a:pt x="41009" y="148401"/>
                    <a:pt x="42158" y="146105"/>
                    <a:pt x="43476" y="143927"/>
                  </a:cubicBezTo>
                  <a:cubicBezTo>
                    <a:pt x="46148" y="139505"/>
                    <a:pt x="49508" y="135551"/>
                    <a:pt x="52322" y="131224"/>
                  </a:cubicBezTo>
                  <a:cubicBezTo>
                    <a:pt x="55196" y="126806"/>
                    <a:pt x="57010" y="122268"/>
                    <a:pt x="57267" y="116967"/>
                  </a:cubicBezTo>
                  <a:cubicBezTo>
                    <a:pt x="57535" y="111394"/>
                    <a:pt x="57213" y="105222"/>
                    <a:pt x="54028" y="100478"/>
                  </a:cubicBezTo>
                  <a:close/>
                  <a:moveTo>
                    <a:pt x="25318" y="27801"/>
                  </a:moveTo>
                  <a:cubicBezTo>
                    <a:pt x="26376" y="25066"/>
                    <a:pt x="27955" y="22475"/>
                    <a:pt x="30172" y="20524"/>
                  </a:cubicBezTo>
                  <a:cubicBezTo>
                    <a:pt x="32282" y="18664"/>
                    <a:pt x="35448" y="17201"/>
                    <a:pt x="38241" y="18377"/>
                  </a:cubicBezTo>
                  <a:cubicBezTo>
                    <a:pt x="39380" y="18857"/>
                    <a:pt x="40276" y="19747"/>
                    <a:pt x="40876" y="20817"/>
                  </a:cubicBezTo>
                  <a:cubicBezTo>
                    <a:pt x="41179" y="21355"/>
                    <a:pt x="41404" y="21935"/>
                    <a:pt x="41568" y="22529"/>
                  </a:cubicBezTo>
                  <a:cubicBezTo>
                    <a:pt x="41668" y="22895"/>
                    <a:pt x="41695" y="23286"/>
                    <a:pt x="41799" y="23647"/>
                  </a:cubicBezTo>
                  <a:cubicBezTo>
                    <a:pt x="41813" y="23768"/>
                    <a:pt x="41830" y="23894"/>
                    <a:pt x="41846" y="24017"/>
                  </a:cubicBezTo>
                  <a:cubicBezTo>
                    <a:pt x="41836" y="24121"/>
                    <a:pt x="41824" y="24241"/>
                    <a:pt x="41811" y="24385"/>
                  </a:cubicBezTo>
                  <a:cubicBezTo>
                    <a:pt x="41414" y="27379"/>
                    <a:pt x="39600" y="29989"/>
                    <a:pt x="37470" y="32036"/>
                  </a:cubicBezTo>
                  <a:cubicBezTo>
                    <a:pt x="33965" y="35406"/>
                    <a:pt x="29539" y="37536"/>
                    <a:pt x="24660" y="37829"/>
                  </a:cubicBezTo>
                  <a:cubicBezTo>
                    <a:pt x="24287" y="37850"/>
                    <a:pt x="23918" y="37860"/>
                    <a:pt x="23550" y="37863"/>
                  </a:cubicBezTo>
                  <a:cubicBezTo>
                    <a:pt x="23492" y="34453"/>
                    <a:pt x="24067" y="31032"/>
                    <a:pt x="25318" y="27801"/>
                  </a:cubicBezTo>
                  <a:close/>
                  <a:moveTo>
                    <a:pt x="37896" y="56951"/>
                  </a:moveTo>
                  <a:cubicBezTo>
                    <a:pt x="38590" y="53757"/>
                    <a:pt x="40893" y="50794"/>
                    <a:pt x="44101" y="49826"/>
                  </a:cubicBezTo>
                  <a:cubicBezTo>
                    <a:pt x="47044" y="48938"/>
                    <a:pt x="50308" y="50432"/>
                    <a:pt x="51013" y="53425"/>
                  </a:cubicBezTo>
                  <a:cubicBezTo>
                    <a:pt x="49876" y="59014"/>
                    <a:pt x="42493" y="60427"/>
                    <a:pt x="37703" y="59214"/>
                  </a:cubicBezTo>
                  <a:cubicBezTo>
                    <a:pt x="37676" y="58453"/>
                    <a:pt x="37734" y="57693"/>
                    <a:pt x="37896" y="56951"/>
                  </a:cubicBezTo>
                  <a:close/>
                  <a:moveTo>
                    <a:pt x="52288" y="101121"/>
                  </a:moveTo>
                  <a:cubicBezTo>
                    <a:pt x="49560" y="104364"/>
                    <a:pt x="44951" y="106696"/>
                    <a:pt x="40832" y="104670"/>
                  </a:cubicBezTo>
                  <a:cubicBezTo>
                    <a:pt x="39286" y="103911"/>
                    <a:pt x="38062" y="102644"/>
                    <a:pt x="37653" y="101006"/>
                  </a:cubicBezTo>
                  <a:cubicBezTo>
                    <a:pt x="38281" y="98369"/>
                    <a:pt x="40872" y="96813"/>
                    <a:pt x="43540" y="96599"/>
                  </a:cubicBezTo>
                  <a:cubicBezTo>
                    <a:pt x="46657" y="96349"/>
                    <a:pt x="49660" y="97806"/>
                    <a:pt x="51887" y="99901"/>
                  </a:cubicBezTo>
                  <a:cubicBezTo>
                    <a:pt x="52149" y="100150"/>
                    <a:pt x="52399" y="100408"/>
                    <a:pt x="52640" y="100672"/>
                  </a:cubicBezTo>
                  <a:cubicBezTo>
                    <a:pt x="52525" y="100823"/>
                    <a:pt x="52409" y="100975"/>
                    <a:pt x="52288" y="101121"/>
                  </a:cubicBezTo>
                  <a:close/>
                </a:path>
              </a:pathLst>
            </a:cu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a:effectLst>
              <a:outerShdw blurRad="57150" dist="19050" dir="5400000" algn="bl" rotWithShape="0">
                <a:schemeClr val="dk1">
                  <a:alpha val="33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sp>
        <p:nvSpPr>
          <p:cNvPr id="183" name="Google Shape;183;p15"/>
          <p:cNvSpPr/>
          <p:nvPr/>
        </p:nvSpPr>
        <p:spPr>
          <a:xfrm>
            <a:off x="2230067" y="564333"/>
            <a:ext cx="7732000" cy="5734000"/>
          </a:xfrm>
          <a:prstGeom prst="frame">
            <a:avLst>
              <a:gd name="adj1" fmla="val 592"/>
            </a:avLst>
          </a:pr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a:effectLst>
            <a:outerShdw blurRad="57150" dist="19050" dir="5400000" algn="bl" rotWithShape="0">
              <a:schemeClr val="dk1">
                <a:alpha val="24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Tree>
    <p:extLst>
      <p:ext uri="{BB962C8B-B14F-4D97-AF65-F5344CB8AC3E}">
        <p14:creationId xmlns:p14="http://schemas.microsoft.com/office/powerpoint/2010/main" val="34538149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only 4">
  <p:cSld name="Title only 4">
    <p:bg>
      <p:bgPr>
        <a:blipFill>
          <a:blip r:embed="rId2">
            <a:alphaModFix/>
          </a:blip>
          <a:stretch>
            <a:fillRect/>
          </a:stretch>
        </a:blipFill>
        <a:effectLst/>
      </p:bgPr>
    </p:bg>
    <p:spTree>
      <p:nvGrpSpPr>
        <p:cNvPr id="1" name="Shape 184"/>
        <p:cNvGrpSpPr/>
        <p:nvPr/>
      </p:nvGrpSpPr>
      <p:grpSpPr>
        <a:xfrm>
          <a:off x="0" y="0"/>
          <a:ext cx="0" cy="0"/>
          <a:chOff x="0" y="0"/>
          <a:chExt cx="0" cy="0"/>
        </a:xfrm>
      </p:grpSpPr>
      <p:sp>
        <p:nvSpPr>
          <p:cNvPr id="185" name="Google Shape;185;p16"/>
          <p:cNvSpPr/>
          <p:nvPr/>
        </p:nvSpPr>
        <p:spPr>
          <a:xfrm>
            <a:off x="1354733" y="386067"/>
            <a:ext cx="9482400" cy="6086000"/>
          </a:xfrm>
          <a:prstGeom prst="rect">
            <a:avLst/>
          </a:prstGeom>
          <a:gradFill>
            <a:gsLst>
              <a:gs pos="0">
                <a:srgbClr val="424242"/>
              </a:gs>
              <a:gs pos="100000">
                <a:srgbClr val="010101"/>
              </a:gs>
            </a:gsLst>
            <a:path path="circle">
              <a:fillToRect l="50000" t="50000" r="50000" b="50000"/>
            </a:path>
            <a:tileRect/>
          </a:gradFill>
          <a:ln>
            <a:noFill/>
          </a:ln>
          <a:effectLst>
            <a:outerShdw blurRad="157163" dist="95250" dir="4260001" algn="bl" rotWithShape="0">
              <a:schemeClr val="dk1">
                <a:alpha val="36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86" name="Google Shape;186;p16"/>
          <p:cNvSpPr/>
          <p:nvPr/>
        </p:nvSpPr>
        <p:spPr>
          <a:xfrm rot="-2700000">
            <a:off x="1887153" y="-751981"/>
            <a:ext cx="8361961" cy="8361961"/>
          </a:xfrm>
          <a:prstGeom prst="frame">
            <a:avLst>
              <a:gd name="adj1" fmla="val 552"/>
            </a:avLst>
          </a:pr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87" name="Google Shape;187;p16"/>
          <p:cNvSpPr txBox="1">
            <a:spLocks noGrp="1"/>
          </p:cNvSpPr>
          <p:nvPr>
            <p:ph type="title"/>
          </p:nvPr>
        </p:nvSpPr>
        <p:spPr>
          <a:xfrm>
            <a:off x="1842833" y="720000"/>
            <a:ext cx="8506400" cy="853600"/>
          </a:xfrm>
          <a:prstGeom prst="rect">
            <a:avLst/>
          </a:prstGeom>
        </p:spPr>
        <p:txBody>
          <a:bodyPr spcFirstLastPara="1" wrap="square" lIns="91425" tIns="91425" rIns="91425" bIns="91425" anchor="ctr" anchorCtr="0">
            <a:noAutofit/>
          </a:bodyPr>
          <a:lstStyle>
            <a:lvl1pPr lvl="0" algn="ctr" rtl="0">
              <a:lnSpc>
                <a:spcPct val="70000"/>
              </a:lnSpc>
              <a:spcBef>
                <a:spcPts val="0"/>
              </a:spcBef>
              <a:spcAft>
                <a:spcPts val="0"/>
              </a:spcAft>
              <a:buSzPts val="3000"/>
              <a:buNone/>
              <a:defRPr sz="4667">
                <a:solidFill>
                  <a:srgbClr val="FFFFFF"/>
                </a:solidFill>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Tree>
    <p:extLst>
      <p:ext uri="{BB962C8B-B14F-4D97-AF65-F5344CB8AC3E}">
        <p14:creationId xmlns:p14="http://schemas.microsoft.com/office/powerpoint/2010/main" val="8414585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only 5">
  <p:cSld name="Title only 5">
    <p:bg>
      <p:bgPr>
        <a:blipFill>
          <a:blip r:embed="rId2">
            <a:alphaModFix/>
          </a:blip>
          <a:stretch>
            <a:fillRect/>
          </a:stretch>
        </a:blipFill>
        <a:effectLst/>
      </p:bgPr>
    </p:bg>
    <p:spTree>
      <p:nvGrpSpPr>
        <p:cNvPr id="1" name="Shape 188"/>
        <p:cNvGrpSpPr/>
        <p:nvPr/>
      </p:nvGrpSpPr>
      <p:grpSpPr>
        <a:xfrm>
          <a:off x="0" y="0"/>
          <a:ext cx="0" cy="0"/>
          <a:chOff x="0" y="0"/>
          <a:chExt cx="0" cy="0"/>
        </a:xfrm>
      </p:grpSpPr>
      <p:sp>
        <p:nvSpPr>
          <p:cNvPr id="189" name="Google Shape;189;p17"/>
          <p:cNvSpPr/>
          <p:nvPr/>
        </p:nvSpPr>
        <p:spPr>
          <a:xfrm>
            <a:off x="476167" y="-434434"/>
            <a:ext cx="11239667" cy="7726867"/>
          </a:xfrm>
          <a:prstGeom prst="flowChartPreparation">
            <a:avLst/>
          </a:prstGeom>
          <a:gradFill>
            <a:gsLst>
              <a:gs pos="0">
                <a:srgbClr val="424242"/>
              </a:gs>
              <a:gs pos="100000">
                <a:srgbClr val="010101"/>
              </a:gs>
            </a:gsLst>
            <a:path path="circle">
              <a:fillToRect l="50000" t="50000" r="50000" b="50000"/>
            </a:path>
            <a:tileRect/>
          </a:gradFill>
          <a:ln>
            <a:noFill/>
          </a:ln>
          <a:effectLst>
            <a:outerShdw blurRad="157163" dist="95250" dir="4260001" algn="bl" rotWithShape="0">
              <a:schemeClr val="dk1">
                <a:alpha val="36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90" name="Google Shape;190;p17"/>
          <p:cNvSpPr/>
          <p:nvPr/>
        </p:nvSpPr>
        <p:spPr>
          <a:xfrm rot="-3599838">
            <a:off x="1663425" y="-940669"/>
            <a:ext cx="8809681" cy="8739573"/>
          </a:xfrm>
          <a:prstGeom prst="frame">
            <a:avLst>
              <a:gd name="adj1" fmla="val 552"/>
            </a:avLst>
          </a:pr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91" name="Google Shape;191;p17"/>
          <p:cNvSpPr txBox="1">
            <a:spLocks noGrp="1"/>
          </p:cNvSpPr>
          <p:nvPr>
            <p:ph type="title"/>
          </p:nvPr>
        </p:nvSpPr>
        <p:spPr>
          <a:xfrm>
            <a:off x="2132767" y="720000"/>
            <a:ext cx="7927200" cy="853600"/>
          </a:xfrm>
          <a:prstGeom prst="rect">
            <a:avLst/>
          </a:prstGeom>
        </p:spPr>
        <p:txBody>
          <a:bodyPr spcFirstLastPara="1" wrap="square" lIns="91425" tIns="91425" rIns="91425" bIns="91425" anchor="ctr" anchorCtr="0">
            <a:noAutofit/>
          </a:bodyPr>
          <a:lstStyle>
            <a:lvl1pPr lvl="0" algn="ctr" rtl="0">
              <a:lnSpc>
                <a:spcPct val="70000"/>
              </a:lnSpc>
              <a:spcBef>
                <a:spcPts val="0"/>
              </a:spcBef>
              <a:spcAft>
                <a:spcPts val="0"/>
              </a:spcAft>
              <a:buSzPts val="3000"/>
              <a:buNone/>
              <a:defRPr sz="4667">
                <a:solidFill>
                  <a:srgbClr val="FFFFFF"/>
                </a:solidFill>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grpSp>
        <p:nvGrpSpPr>
          <p:cNvPr id="192" name="Google Shape;192;p17"/>
          <p:cNvGrpSpPr/>
          <p:nvPr/>
        </p:nvGrpSpPr>
        <p:grpSpPr>
          <a:xfrm rot="-5400000">
            <a:off x="-25489" y="2754910"/>
            <a:ext cx="2990313" cy="1325903"/>
            <a:chOff x="2892076" y="2060000"/>
            <a:chExt cx="2006024" cy="886851"/>
          </a:xfrm>
        </p:grpSpPr>
        <p:sp>
          <p:nvSpPr>
            <p:cNvPr id="193" name="Google Shape;193;p17"/>
            <p:cNvSpPr/>
            <p:nvPr/>
          </p:nvSpPr>
          <p:spPr>
            <a:xfrm>
              <a:off x="2892076" y="260366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94" name="Google Shape;194;p17"/>
            <p:cNvSpPr/>
            <p:nvPr/>
          </p:nvSpPr>
          <p:spPr>
            <a:xfrm>
              <a:off x="3413226" y="227189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95" name="Google Shape;195;p17"/>
            <p:cNvSpPr/>
            <p:nvPr/>
          </p:nvSpPr>
          <p:spPr>
            <a:xfrm>
              <a:off x="3518739" y="2501739"/>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96" name="Google Shape;196;p17"/>
            <p:cNvSpPr/>
            <p:nvPr/>
          </p:nvSpPr>
          <p:spPr>
            <a:xfrm>
              <a:off x="4014425" y="2060000"/>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97" name="Google Shape;197;p17"/>
            <p:cNvSpPr/>
            <p:nvPr/>
          </p:nvSpPr>
          <p:spPr>
            <a:xfrm>
              <a:off x="4308730" y="2578191"/>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98" name="Google Shape;198;p17"/>
            <p:cNvSpPr/>
            <p:nvPr/>
          </p:nvSpPr>
          <p:spPr>
            <a:xfrm>
              <a:off x="3942464" y="2403039"/>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99" name="Google Shape;199;p17"/>
            <p:cNvSpPr/>
            <p:nvPr/>
          </p:nvSpPr>
          <p:spPr>
            <a:xfrm>
              <a:off x="4361950" y="2343582"/>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0" name="Google Shape;200;p17"/>
            <p:cNvSpPr/>
            <p:nvPr/>
          </p:nvSpPr>
          <p:spPr>
            <a:xfrm>
              <a:off x="3633555" y="2901251"/>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1" name="Google Shape;201;p17"/>
            <p:cNvSpPr/>
            <p:nvPr/>
          </p:nvSpPr>
          <p:spPr>
            <a:xfrm>
              <a:off x="4545598" y="2827423"/>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2" name="Google Shape;202;p17"/>
            <p:cNvSpPr/>
            <p:nvPr/>
          </p:nvSpPr>
          <p:spPr>
            <a:xfrm>
              <a:off x="4686553" y="2447206"/>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3" name="Google Shape;203;p17"/>
            <p:cNvSpPr/>
            <p:nvPr/>
          </p:nvSpPr>
          <p:spPr>
            <a:xfrm>
              <a:off x="3066550" y="28090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4" name="Google Shape;204;p17"/>
            <p:cNvSpPr/>
            <p:nvPr/>
          </p:nvSpPr>
          <p:spPr>
            <a:xfrm>
              <a:off x="3846269" y="2704283"/>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5" name="Google Shape;205;p17"/>
            <p:cNvSpPr/>
            <p:nvPr/>
          </p:nvSpPr>
          <p:spPr>
            <a:xfrm>
              <a:off x="3164704" y="2464141"/>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6" name="Google Shape;206;p17"/>
            <p:cNvSpPr/>
            <p:nvPr/>
          </p:nvSpPr>
          <p:spPr>
            <a:xfrm>
              <a:off x="3677614" y="2228590"/>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7" name="Google Shape;207;p17"/>
            <p:cNvSpPr/>
            <p:nvPr/>
          </p:nvSpPr>
          <p:spPr>
            <a:xfrm>
              <a:off x="3385243" y="2783849"/>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8" name="Google Shape;208;p17"/>
            <p:cNvSpPr/>
            <p:nvPr/>
          </p:nvSpPr>
          <p:spPr>
            <a:xfrm>
              <a:off x="4100599" y="2714877"/>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9" name="Google Shape;209;p17"/>
            <p:cNvSpPr/>
            <p:nvPr/>
          </p:nvSpPr>
          <p:spPr>
            <a:xfrm>
              <a:off x="4852500" y="2619268"/>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0" name="Google Shape;210;p17"/>
            <p:cNvSpPr/>
            <p:nvPr/>
          </p:nvSpPr>
          <p:spPr>
            <a:xfrm>
              <a:off x="4630501" y="2109419"/>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211" name="Google Shape;211;p17"/>
          <p:cNvGrpSpPr/>
          <p:nvPr/>
        </p:nvGrpSpPr>
        <p:grpSpPr>
          <a:xfrm rot="5400000" flipH="1">
            <a:off x="9277245" y="2754910"/>
            <a:ext cx="2990313" cy="1325903"/>
            <a:chOff x="2892076" y="2060000"/>
            <a:chExt cx="2006024" cy="886851"/>
          </a:xfrm>
        </p:grpSpPr>
        <p:sp>
          <p:nvSpPr>
            <p:cNvPr id="212" name="Google Shape;212;p17"/>
            <p:cNvSpPr/>
            <p:nvPr/>
          </p:nvSpPr>
          <p:spPr>
            <a:xfrm>
              <a:off x="2892076" y="260366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3" name="Google Shape;213;p17"/>
            <p:cNvSpPr/>
            <p:nvPr/>
          </p:nvSpPr>
          <p:spPr>
            <a:xfrm>
              <a:off x="3413226" y="227189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4" name="Google Shape;214;p17"/>
            <p:cNvSpPr/>
            <p:nvPr/>
          </p:nvSpPr>
          <p:spPr>
            <a:xfrm>
              <a:off x="3586896" y="2569696"/>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5" name="Google Shape;215;p17"/>
            <p:cNvSpPr/>
            <p:nvPr/>
          </p:nvSpPr>
          <p:spPr>
            <a:xfrm>
              <a:off x="3809953" y="2060000"/>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6" name="Google Shape;216;p17"/>
            <p:cNvSpPr/>
            <p:nvPr/>
          </p:nvSpPr>
          <p:spPr>
            <a:xfrm>
              <a:off x="4308730" y="2578191"/>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7" name="Google Shape;217;p17"/>
            <p:cNvSpPr/>
            <p:nvPr/>
          </p:nvSpPr>
          <p:spPr>
            <a:xfrm>
              <a:off x="3942464" y="2403039"/>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8" name="Google Shape;218;p17"/>
            <p:cNvSpPr/>
            <p:nvPr/>
          </p:nvSpPr>
          <p:spPr>
            <a:xfrm>
              <a:off x="4361950" y="2343582"/>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9" name="Google Shape;219;p17"/>
            <p:cNvSpPr/>
            <p:nvPr/>
          </p:nvSpPr>
          <p:spPr>
            <a:xfrm>
              <a:off x="3565398" y="2901251"/>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20" name="Google Shape;220;p17"/>
            <p:cNvSpPr/>
            <p:nvPr/>
          </p:nvSpPr>
          <p:spPr>
            <a:xfrm>
              <a:off x="4545598" y="2827423"/>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21" name="Google Shape;221;p17"/>
            <p:cNvSpPr/>
            <p:nvPr/>
          </p:nvSpPr>
          <p:spPr>
            <a:xfrm>
              <a:off x="4686553" y="2447206"/>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22" name="Google Shape;222;p17"/>
            <p:cNvSpPr/>
            <p:nvPr/>
          </p:nvSpPr>
          <p:spPr>
            <a:xfrm>
              <a:off x="3066550" y="28090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23" name="Google Shape;223;p17"/>
            <p:cNvSpPr/>
            <p:nvPr/>
          </p:nvSpPr>
          <p:spPr>
            <a:xfrm>
              <a:off x="3846269" y="2704283"/>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24" name="Google Shape;224;p17"/>
            <p:cNvSpPr/>
            <p:nvPr/>
          </p:nvSpPr>
          <p:spPr>
            <a:xfrm>
              <a:off x="3164704" y="2464141"/>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25" name="Google Shape;225;p17"/>
            <p:cNvSpPr/>
            <p:nvPr/>
          </p:nvSpPr>
          <p:spPr>
            <a:xfrm>
              <a:off x="3677614" y="2228590"/>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26" name="Google Shape;226;p17"/>
            <p:cNvSpPr/>
            <p:nvPr/>
          </p:nvSpPr>
          <p:spPr>
            <a:xfrm>
              <a:off x="3385243" y="2783849"/>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27" name="Google Shape;227;p17"/>
            <p:cNvSpPr/>
            <p:nvPr/>
          </p:nvSpPr>
          <p:spPr>
            <a:xfrm>
              <a:off x="4100599" y="2850791"/>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28" name="Google Shape;228;p17"/>
            <p:cNvSpPr/>
            <p:nvPr/>
          </p:nvSpPr>
          <p:spPr>
            <a:xfrm>
              <a:off x="4852500" y="2619268"/>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29" name="Google Shape;229;p17"/>
            <p:cNvSpPr/>
            <p:nvPr/>
          </p:nvSpPr>
          <p:spPr>
            <a:xfrm>
              <a:off x="4630501" y="2109419"/>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spTree>
    <p:extLst>
      <p:ext uri="{BB962C8B-B14F-4D97-AF65-F5344CB8AC3E}">
        <p14:creationId xmlns:p14="http://schemas.microsoft.com/office/powerpoint/2010/main" val="200068712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only 6">
  <p:cSld name="Title only 6">
    <p:bg>
      <p:bgPr>
        <a:blipFill>
          <a:blip r:embed="rId2">
            <a:alphaModFix/>
          </a:blip>
          <a:stretch>
            <a:fillRect/>
          </a:stretch>
        </a:blipFill>
        <a:effectLst/>
      </p:bgPr>
    </p:bg>
    <p:spTree>
      <p:nvGrpSpPr>
        <p:cNvPr id="1" name="Shape 230"/>
        <p:cNvGrpSpPr/>
        <p:nvPr/>
      </p:nvGrpSpPr>
      <p:grpSpPr>
        <a:xfrm>
          <a:off x="0" y="0"/>
          <a:ext cx="0" cy="0"/>
          <a:chOff x="0" y="0"/>
          <a:chExt cx="0" cy="0"/>
        </a:xfrm>
      </p:grpSpPr>
      <p:sp>
        <p:nvSpPr>
          <p:cNvPr id="231" name="Google Shape;231;p18"/>
          <p:cNvSpPr/>
          <p:nvPr/>
        </p:nvSpPr>
        <p:spPr>
          <a:xfrm>
            <a:off x="461900" y="1769200"/>
            <a:ext cx="11268000" cy="3327600"/>
          </a:xfrm>
          <a:prstGeom prst="rect">
            <a:avLst/>
          </a:prstGeom>
          <a:gradFill>
            <a:gsLst>
              <a:gs pos="0">
                <a:srgbClr val="424242"/>
              </a:gs>
              <a:gs pos="100000">
                <a:srgbClr val="010101"/>
              </a:gs>
            </a:gsLst>
            <a:path path="circle">
              <a:fillToRect l="50000" t="50000" r="50000" b="50000"/>
            </a:path>
            <a:tileRect/>
          </a:gradFill>
          <a:ln>
            <a:noFill/>
          </a:ln>
          <a:effectLst>
            <a:outerShdw blurRad="157163" dist="95250" dir="4260001" algn="bl" rotWithShape="0">
              <a:schemeClr val="dk1">
                <a:alpha val="36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32" name="Google Shape;232;p18"/>
          <p:cNvSpPr/>
          <p:nvPr/>
        </p:nvSpPr>
        <p:spPr>
          <a:xfrm>
            <a:off x="461900" y="5197400"/>
            <a:ext cx="11268000" cy="1124800"/>
          </a:xfrm>
          <a:prstGeom prst="rect">
            <a:avLst/>
          </a:prstGeom>
          <a:gradFill>
            <a:gsLst>
              <a:gs pos="0">
                <a:srgbClr val="424242"/>
              </a:gs>
              <a:gs pos="100000">
                <a:srgbClr val="010101"/>
              </a:gs>
            </a:gsLst>
            <a:path path="circle">
              <a:fillToRect l="50000" t="50000" r="50000" b="50000"/>
            </a:path>
            <a:tileRect/>
          </a:gradFill>
          <a:ln>
            <a:noFill/>
          </a:ln>
          <a:effectLst>
            <a:outerShdw blurRad="157163" dist="95250" dir="4260001" algn="bl" rotWithShape="0">
              <a:schemeClr val="dk1">
                <a:alpha val="36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33" name="Google Shape;233;p18"/>
          <p:cNvSpPr/>
          <p:nvPr/>
        </p:nvSpPr>
        <p:spPr>
          <a:xfrm>
            <a:off x="461900" y="543967"/>
            <a:ext cx="11268000" cy="1124800"/>
          </a:xfrm>
          <a:prstGeom prst="rect">
            <a:avLst/>
          </a:prstGeom>
          <a:gradFill>
            <a:gsLst>
              <a:gs pos="0">
                <a:srgbClr val="424242"/>
              </a:gs>
              <a:gs pos="100000">
                <a:srgbClr val="010101"/>
              </a:gs>
            </a:gsLst>
            <a:path path="circle">
              <a:fillToRect l="50000" t="50000" r="50000" b="50000"/>
            </a:path>
            <a:tileRect/>
          </a:gradFill>
          <a:ln>
            <a:noFill/>
          </a:ln>
          <a:effectLst>
            <a:outerShdw blurRad="157163" dist="95250" dir="4260001" algn="bl" rotWithShape="0">
              <a:schemeClr val="dk1">
                <a:alpha val="36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34" name="Google Shape;234;p18"/>
          <p:cNvSpPr/>
          <p:nvPr/>
        </p:nvSpPr>
        <p:spPr>
          <a:xfrm>
            <a:off x="960033" y="381000"/>
            <a:ext cx="10272000" cy="6096000"/>
          </a:xfrm>
          <a:prstGeom prst="frame">
            <a:avLst>
              <a:gd name="adj1" fmla="val 592"/>
            </a:avLst>
          </a:pr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a:effectLst>
            <a:outerShdw blurRad="57150" dist="19050" dir="5400000" algn="bl" rotWithShape="0">
              <a:schemeClr val="dk1">
                <a:alpha val="24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35" name="Google Shape;235;p18"/>
          <p:cNvSpPr/>
          <p:nvPr/>
        </p:nvSpPr>
        <p:spPr>
          <a:xfrm rot="5400000">
            <a:off x="9451384" y="-2712700"/>
            <a:ext cx="1934467" cy="5374600"/>
          </a:xfrm>
          <a:custGeom>
            <a:avLst/>
            <a:gdLst/>
            <a:ahLst/>
            <a:cxnLst/>
            <a:rect l="l" t="t" r="r" b="b"/>
            <a:pathLst>
              <a:path w="58034" h="161238" extrusionOk="0">
                <a:moveTo>
                  <a:pt x="54028" y="100478"/>
                </a:moveTo>
                <a:cubicBezTo>
                  <a:pt x="54971" y="98666"/>
                  <a:pt x="55551" y="96682"/>
                  <a:pt x="55678" y="94764"/>
                </a:cubicBezTo>
                <a:cubicBezTo>
                  <a:pt x="55840" y="92316"/>
                  <a:pt x="55719" y="89789"/>
                  <a:pt x="55004" y="87431"/>
                </a:cubicBezTo>
                <a:cubicBezTo>
                  <a:pt x="53963" y="84014"/>
                  <a:pt x="51944" y="80989"/>
                  <a:pt x="49660" y="78281"/>
                </a:cubicBezTo>
                <a:cubicBezTo>
                  <a:pt x="46958" y="75075"/>
                  <a:pt x="43866" y="72193"/>
                  <a:pt x="41464" y="68743"/>
                </a:cubicBezTo>
                <a:cubicBezTo>
                  <a:pt x="39981" y="66618"/>
                  <a:pt x="38536" y="63958"/>
                  <a:pt x="37957" y="61238"/>
                </a:cubicBezTo>
                <a:cubicBezTo>
                  <a:pt x="40116" y="61755"/>
                  <a:pt x="42378" y="61799"/>
                  <a:pt x="44567" y="61229"/>
                </a:cubicBezTo>
                <a:cubicBezTo>
                  <a:pt x="46886" y="60623"/>
                  <a:pt x="49036" y="59305"/>
                  <a:pt x="50289" y="57213"/>
                </a:cubicBezTo>
                <a:cubicBezTo>
                  <a:pt x="51177" y="55729"/>
                  <a:pt x="51204" y="54127"/>
                  <a:pt x="51145" y="52452"/>
                </a:cubicBezTo>
                <a:cubicBezTo>
                  <a:pt x="51067" y="50357"/>
                  <a:pt x="49747" y="48597"/>
                  <a:pt x="47763" y="47889"/>
                </a:cubicBezTo>
                <a:cubicBezTo>
                  <a:pt x="45761" y="47176"/>
                  <a:pt x="43569" y="47785"/>
                  <a:pt x="41869" y="48955"/>
                </a:cubicBezTo>
                <a:cubicBezTo>
                  <a:pt x="38364" y="51371"/>
                  <a:pt x="37599" y="55230"/>
                  <a:pt x="37605" y="59191"/>
                </a:cubicBezTo>
                <a:cubicBezTo>
                  <a:pt x="37595" y="59189"/>
                  <a:pt x="37583" y="59187"/>
                  <a:pt x="37570" y="59185"/>
                </a:cubicBezTo>
                <a:cubicBezTo>
                  <a:pt x="31585" y="57595"/>
                  <a:pt x="27359" y="52662"/>
                  <a:pt x="25266" y="47012"/>
                </a:cubicBezTo>
                <a:cubicBezTo>
                  <a:pt x="24402" y="44689"/>
                  <a:pt x="23861" y="42270"/>
                  <a:pt x="23643" y="39826"/>
                </a:cubicBezTo>
                <a:cubicBezTo>
                  <a:pt x="25580" y="39814"/>
                  <a:pt x="27527" y="39519"/>
                  <a:pt x="29422" y="38922"/>
                </a:cubicBezTo>
                <a:cubicBezTo>
                  <a:pt x="37042" y="36510"/>
                  <a:pt x="44041" y="28792"/>
                  <a:pt x="41510" y="20387"/>
                </a:cubicBezTo>
                <a:cubicBezTo>
                  <a:pt x="40874" y="18273"/>
                  <a:pt x="39343" y="16461"/>
                  <a:pt x="37078" y="16083"/>
                </a:cubicBezTo>
                <a:cubicBezTo>
                  <a:pt x="34553" y="15661"/>
                  <a:pt x="32014" y="16937"/>
                  <a:pt x="30168" y="18564"/>
                </a:cubicBezTo>
                <a:cubicBezTo>
                  <a:pt x="26397" y="21885"/>
                  <a:pt x="24504" y="26903"/>
                  <a:pt x="23787" y="31766"/>
                </a:cubicBezTo>
                <a:cubicBezTo>
                  <a:pt x="23498" y="33727"/>
                  <a:pt x="23344" y="35785"/>
                  <a:pt x="23354" y="37869"/>
                </a:cubicBezTo>
                <a:cubicBezTo>
                  <a:pt x="13415" y="37836"/>
                  <a:pt x="5172" y="30525"/>
                  <a:pt x="2352" y="21147"/>
                </a:cubicBezTo>
                <a:cubicBezTo>
                  <a:pt x="1338" y="17770"/>
                  <a:pt x="1120" y="14431"/>
                  <a:pt x="1878" y="10980"/>
                </a:cubicBezTo>
                <a:cubicBezTo>
                  <a:pt x="2533" y="7991"/>
                  <a:pt x="3740" y="5138"/>
                  <a:pt x="5311" y="2516"/>
                </a:cubicBezTo>
                <a:cubicBezTo>
                  <a:pt x="5827" y="1656"/>
                  <a:pt x="6381" y="818"/>
                  <a:pt x="6968" y="0"/>
                </a:cubicBezTo>
                <a:lnTo>
                  <a:pt x="5610" y="0"/>
                </a:lnTo>
                <a:cubicBezTo>
                  <a:pt x="3913" y="2736"/>
                  <a:pt x="2631" y="5704"/>
                  <a:pt x="1920" y="8819"/>
                </a:cubicBezTo>
                <a:cubicBezTo>
                  <a:pt x="0" y="17249"/>
                  <a:pt x="2039" y="26814"/>
                  <a:pt x="8069" y="33143"/>
                </a:cubicBezTo>
                <a:cubicBezTo>
                  <a:pt x="12075" y="37345"/>
                  <a:pt x="17698" y="39797"/>
                  <a:pt x="23413" y="39826"/>
                </a:cubicBezTo>
                <a:cubicBezTo>
                  <a:pt x="23787" y="46540"/>
                  <a:pt x="25967" y="53281"/>
                  <a:pt x="31026" y="57651"/>
                </a:cubicBezTo>
                <a:cubicBezTo>
                  <a:pt x="32940" y="59301"/>
                  <a:pt x="35247" y="60544"/>
                  <a:pt x="37697" y="61178"/>
                </a:cubicBezTo>
                <a:cubicBezTo>
                  <a:pt x="38815" y="71925"/>
                  <a:pt x="49656" y="77498"/>
                  <a:pt x="54001" y="86807"/>
                </a:cubicBezTo>
                <a:cubicBezTo>
                  <a:pt x="55169" y="89309"/>
                  <a:pt x="55989" y="92092"/>
                  <a:pt x="55389" y="94847"/>
                </a:cubicBezTo>
                <a:cubicBezTo>
                  <a:pt x="55021" y="96536"/>
                  <a:pt x="54337" y="98157"/>
                  <a:pt x="53398" y="99612"/>
                </a:cubicBezTo>
                <a:cubicBezTo>
                  <a:pt x="53282" y="99464"/>
                  <a:pt x="53163" y="99317"/>
                  <a:pt x="53041" y="99169"/>
                </a:cubicBezTo>
                <a:cubicBezTo>
                  <a:pt x="51052" y="96804"/>
                  <a:pt x="48240" y="94953"/>
                  <a:pt x="45107" y="94652"/>
                </a:cubicBezTo>
                <a:cubicBezTo>
                  <a:pt x="42281" y="94382"/>
                  <a:pt x="38896" y="95524"/>
                  <a:pt x="37813" y="98388"/>
                </a:cubicBezTo>
                <a:cubicBezTo>
                  <a:pt x="37219" y="99965"/>
                  <a:pt x="37244" y="102556"/>
                  <a:pt x="38029" y="104052"/>
                </a:cubicBezTo>
                <a:cubicBezTo>
                  <a:pt x="39237" y="106367"/>
                  <a:pt x="42156" y="107620"/>
                  <a:pt x="44685" y="107410"/>
                </a:cubicBezTo>
                <a:cubicBezTo>
                  <a:pt x="48363" y="107107"/>
                  <a:pt x="51439" y="104699"/>
                  <a:pt x="53402" y="101578"/>
                </a:cubicBezTo>
                <a:cubicBezTo>
                  <a:pt x="57228" y="106502"/>
                  <a:pt x="58034" y="113775"/>
                  <a:pt x="56710" y="119660"/>
                </a:cubicBezTo>
                <a:cubicBezTo>
                  <a:pt x="54447" y="129718"/>
                  <a:pt x="45616" y="136623"/>
                  <a:pt x="41437" y="145780"/>
                </a:cubicBezTo>
                <a:cubicBezTo>
                  <a:pt x="39235" y="150606"/>
                  <a:pt x="38669" y="156014"/>
                  <a:pt x="39523" y="161237"/>
                </a:cubicBezTo>
                <a:cubicBezTo>
                  <a:pt x="39419" y="160601"/>
                  <a:pt x="39625" y="159913"/>
                  <a:pt x="39523" y="159271"/>
                </a:cubicBezTo>
                <a:cubicBezTo>
                  <a:pt x="39047" y="156366"/>
                  <a:pt x="39297" y="153816"/>
                  <a:pt x="40240" y="150836"/>
                </a:cubicBezTo>
                <a:cubicBezTo>
                  <a:pt x="41009" y="148401"/>
                  <a:pt x="42158" y="146105"/>
                  <a:pt x="43476" y="143927"/>
                </a:cubicBezTo>
                <a:cubicBezTo>
                  <a:pt x="46148" y="139505"/>
                  <a:pt x="49508" y="135551"/>
                  <a:pt x="52322" y="131224"/>
                </a:cubicBezTo>
                <a:cubicBezTo>
                  <a:pt x="55196" y="126806"/>
                  <a:pt x="57010" y="122268"/>
                  <a:pt x="57267" y="116967"/>
                </a:cubicBezTo>
                <a:cubicBezTo>
                  <a:pt x="57535" y="111394"/>
                  <a:pt x="57213" y="105222"/>
                  <a:pt x="54028" y="100478"/>
                </a:cubicBezTo>
                <a:close/>
                <a:moveTo>
                  <a:pt x="25318" y="27801"/>
                </a:moveTo>
                <a:cubicBezTo>
                  <a:pt x="26376" y="25066"/>
                  <a:pt x="27955" y="22475"/>
                  <a:pt x="30172" y="20524"/>
                </a:cubicBezTo>
                <a:cubicBezTo>
                  <a:pt x="32282" y="18664"/>
                  <a:pt x="35448" y="17201"/>
                  <a:pt x="38241" y="18377"/>
                </a:cubicBezTo>
                <a:cubicBezTo>
                  <a:pt x="39380" y="18857"/>
                  <a:pt x="40276" y="19747"/>
                  <a:pt x="40876" y="20817"/>
                </a:cubicBezTo>
                <a:cubicBezTo>
                  <a:pt x="41179" y="21355"/>
                  <a:pt x="41404" y="21935"/>
                  <a:pt x="41568" y="22529"/>
                </a:cubicBezTo>
                <a:cubicBezTo>
                  <a:pt x="41668" y="22895"/>
                  <a:pt x="41695" y="23286"/>
                  <a:pt x="41799" y="23647"/>
                </a:cubicBezTo>
                <a:cubicBezTo>
                  <a:pt x="41813" y="23768"/>
                  <a:pt x="41830" y="23894"/>
                  <a:pt x="41846" y="24017"/>
                </a:cubicBezTo>
                <a:cubicBezTo>
                  <a:pt x="41836" y="24121"/>
                  <a:pt x="41824" y="24241"/>
                  <a:pt x="41811" y="24385"/>
                </a:cubicBezTo>
                <a:cubicBezTo>
                  <a:pt x="41414" y="27379"/>
                  <a:pt x="39600" y="29989"/>
                  <a:pt x="37470" y="32036"/>
                </a:cubicBezTo>
                <a:cubicBezTo>
                  <a:pt x="33965" y="35406"/>
                  <a:pt x="29539" y="37536"/>
                  <a:pt x="24660" y="37829"/>
                </a:cubicBezTo>
                <a:cubicBezTo>
                  <a:pt x="24287" y="37850"/>
                  <a:pt x="23918" y="37860"/>
                  <a:pt x="23550" y="37863"/>
                </a:cubicBezTo>
                <a:cubicBezTo>
                  <a:pt x="23492" y="34453"/>
                  <a:pt x="24067" y="31032"/>
                  <a:pt x="25318" y="27801"/>
                </a:cubicBezTo>
                <a:close/>
                <a:moveTo>
                  <a:pt x="37896" y="56951"/>
                </a:moveTo>
                <a:cubicBezTo>
                  <a:pt x="38590" y="53757"/>
                  <a:pt x="40893" y="50794"/>
                  <a:pt x="44101" y="49826"/>
                </a:cubicBezTo>
                <a:cubicBezTo>
                  <a:pt x="47044" y="48938"/>
                  <a:pt x="50308" y="50432"/>
                  <a:pt x="51013" y="53425"/>
                </a:cubicBezTo>
                <a:cubicBezTo>
                  <a:pt x="49876" y="59014"/>
                  <a:pt x="42493" y="60427"/>
                  <a:pt x="37703" y="59214"/>
                </a:cubicBezTo>
                <a:cubicBezTo>
                  <a:pt x="37676" y="58453"/>
                  <a:pt x="37734" y="57693"/>
                  <a:pt x="37896" y="56951"/>
                </a:cubicBezTo>
                <a:close/>
                <a:moveTo>
                  <a:pt x="52288" y="101121"/>
                </a:moveTo>
                <a:cubicBezTo>
                  <a:pt x="49560" y="104364"/>
                  <a:pt x="44951" y="106696"/>
                  <a:pt x="40832" y="104670"/>
                </a:cubicBezTo>
                <a:cubicBezTo>
                  <a:pt x="39286" y="103911"/>
                  <a:pt x="38062" y="102644"/>
                  <a:pt x="37653" y="101006"/>
                </a:cubicBezTo>
                <a:cubicBezTo>
                  <a:pt x="38281" y="98369"/>
                  <a:pt x="40872" y="96813"/>
                  <a:pt x="43540" y="96599"/>
                </a:cubicBezTo>
                <a:cubicBezTo>
                  <a:pt x="46657" y="96349"/>
                  <a:pt x="49660" y="97806"/>
                  <a:pt x="51887" y="99901"/>
                </a:cubicBezTo>
                <a:cubicBezTo>
                  <a:pt x="52149" y="100150"/>
                  <a:pt x="52399" y="100408"/>
                  <a:pt x="52640" y="100672"/>
                </a:cubicBezTo>
                <a:cubicBezTo>
                  <a:pt x="52525" y="100823"/>
                  <a:pt x="52409" y="100975"/>
                  <a:pt x="52288" y="101121"/>
                </a:cubicBezTo>
                <a:close/>
              </a:path>
            </a:pathLst>
          </a:cu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a:effectLst>
            <a:outerShdw blurRad="57150" dist="19050" dir="5400000" algn="bl" rotWithShape="0">
              <a:schemeClr val="dk1">
                <a:alpha val="33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36" name="Google Shape;236;p18"/>
          <p:cNvSpPr/>
          <p:nvPr/>
        </p:nvSpPr>
        <p:spPr>
          <a:xfrm rot="-5400000" flipH="1">
            <a:off x="602951" y="-2712700"/>
            <a:ext cx="1934467" cy="5374600"/>
          </a:xfrm>
          <a:custGeom>
            <a:avLst/>
            <a:gdLst/>
            <a:ahLst/>
            <a:cxnLst/>
            <a:rect l="l" t="t" r="r" b="b"/>
            <a:pathLst>
              <a:path w="58034" h="161238" extrusionOk="0">
                <a:moveTo>
                  <a:pt x="54028" y="100478"/>
                </a:moveTo>
                <a:cubicBezTo>
                  <a:pt x="54971" y="98666"/>
                  <a:pt x="55551" y="96682"/>
                  <a:pt x="55678" y="94764"/>
                </a:cubicBezTo>
                <a:cubicBezTo>
                  <a:pt x="55840" y="92316"/>
                  <a:pt x="55719" y="89789"/>
                  <a:pt x="55004" y="87431"/>
                </a:cubicBezTo>
                <a:cubicBezTo>
                  <a:pt x="53963" y="84014"/>
                  <a:pt x="51944" y="80989"/>
                  <a:pt x="49660" y="78281"/>
                </a:cubicBezTo>
                <a:cubicBezTo>
                  <a:pt x="46958" y="75075"/>
                  <a:pt x="43866" y="72193"/>
                  <a:pt x="41464" y="68743"/>
                </a:cubicBezTo>
                <a:cubicBezTo>
                  <a:pt x="39981" y="66618"/>
                  <a:pt x="38536" y="63958"/>
                  <a:pt x="37957" y="61238"/>
                </a:cubicBezTo>
                <a:cubicBezTo>
                  <a:pt x="40116" y="61755"/>
                  <a:pt x="42378" y="61799"/>
                  <a:pt x="44567" y="61229"/>
                </a:cubicBezTo>
                <a:cubicBezTo>
                  <a:pt x="46886" y="60623"/>
                  <a:pt x="49036" y="59305"/>
                  <a:pt x="50289" y="57213"/>
                </a:cubicBezTo>
                <a:cubicBezTo>
                  <a:pt x="51177" y="55729"/>
                  <a:pt x="51204" y="54127"/>
                  <a:pt x="51145" y="52452"/>
                </a:cubicBezTo>
                <a:cubicBezTo>
                  <a:pt x="51067" y="50357"/>
                  <a:pt x="49747" y="48597"/>
                  <a:pt x="47763" y="47889"/>
                </a:cubicBezTo>
                <a:cubicBezTo>
                  <a:pt x="45761" y="47176"/>
                  <a:pt x="43569" y="47785"/>
                  <a:pt x="41869" y="48955"/>
                </a:cubicBezTo>
                <a:cubicBezTo>
                  <a:pt x="38364" y="51371"/>
                  <a:pt x="37599" y="55230"/>
                  <a:pt x="37605" y="59191"/>
                </a:cubicBezTo>
                <a:cubicBezTo>
                  <a:pt x="37595" y="59189"/>
                  <a:pt x="37583" y="59187"/>
                  <a:pt x="37570" y="59185"/>
                </a:cubicBezTo>
                <a:cubicBezTo>
                  <a:pt x="31585" y="57595"/>
                  <a:pt x="27359" y="52662"/>
                  <a:pt x="25266" y="47012"/>
                </a:cubicBezTo>
                <a:cubicBezTo>
                  <a:pt x="24402" y="44689"/>
                  <a:pt x="23861" y="42270"/>
                  <a:pt x="23643" y="39826"/>
                </a:cubicBezTo>
                <a:cubicBezTo>
                  <a:pt x="25580" y="39814"/>
                  <a:pt x="27527" y="39519"/>
                  <a:pt x="29422" y="38922"/>
                </a:cubicBezTo>
                <a:cubicBezTo>
                  <a:pt x="37042" y="36510"/>
                  <a:pt x="44041" y="28792"/>
                  <a:pt x="41510" y="20387"/>
                </a:cubicBezTo>
                <a:cubicBezTo>
                  <a:pt x="40874" y="18273"/>
                  <a:pt x="39343" y="16461"/>
                  <a:pt x="37078" y="16083"/>
                </a:cubicBezTo>
                <a:cubicBezTo>
                  <a:pt x="34553" y="15661"/>
                  <a:pt x="32014" y="16937"/>
                  <a:pt x="30168" y="18564"/>
                </a:cubicBezTo>
                <a:cubicBezTo>
                  <a:pt x="26397" y="21885"/>
                  <a:pt x="24504" y="26903"/>
                  <a:pt x="23787" y="31766"/>
                </a:cubicBezTo>
                <a:cubicBezTo>
                  <a:pt x="23498" y="33727"/>
                  <a:pt x="23344" y="35785"/>
                  <a:pt x="23354" y="37869"/>
                </a:cubicBezTo>
                <a:cubicBezTo>
                  <a:pt x="13415" y="37836"/>
                  <a:pt x="5172" y="30525"/>
                  <a:pt x="2352" y="21147"/>
                </a:cubicBezTo>
                <a:cubicBezTo>
                  <a:pt x="1338" y="17770"/>
                  <a:pt x="1120" y="14431"/>
                  <a:pt x="1878" y="10980"/>
                </a:cubicBezTo>
                <a:cubicBezTo>
                  <a:pt x="2533" y="7991"/>
                  <a:pt x="3740" y="5138"/>
                  <a:pt x="5311" y="2516"/>
                </a:cubicBezTo>
                <a:cubicBezTo>
                  <a:pt x="5827" y="1656"/>
                  <a:pt x="6381" y="818"/>
                  <a:pt x="6968" y="0"/>
                </a:cubicBezTo>
                <a:lnTo>
                  <a:pt x="5610" y="0"/>
                </a:lnTo>
                <a:cubicBezTo>
                  <a:pt x="3913" y="2736"/>
                  <a:pt x="2631" y="5704"/>
                  <a:pt x="1920" y="8819"/>
                </a:cubicBezTo>
                <a:cubicBezTo>
                  <a:pt x="0" y="17249"/>
                  <a:pt x="2039" y="26814"/>
                  <a:pt x="8069" y="33143"/>
                </a:cubicBezTo>
                <a:cubicBezTo>
                  <a:pt x="12075" y="37345"/>
                  <a:pt x="17698" y="39797"/>
                  <a:pt x="23413" y="39826"/>
                </a:cubicBezTo>
                <a:cubicBezTo>
                  <a:pt x="23787" y="46540"/>
                  <a:pt x="25967" y="53281"/>
                  <a:pt x="31026" y="57651"/>
                </a:cubicBezTo>
                <a:cubicBezTo>
                  <a:pt x="32940" y="59301"/>
                  <a:pt x="35247" y="60544"/>
                  <a:pt x="37697" y="61178"/>
                </a:cubicBezTo>
                <a:cubicBezTo>
                  <a:pt x="38815" y="71925"/>
                  <a:pt x="49656" y="77498"/>
                  <a:pt x="54001" y="86807"/>
                </a:cubicBezTo>
                <a:cubicBezTo>
                  <a:pt x="55169" y="89309"/>
                  <a:pt x="55989" y="92092"/>
                  <a:pt x="55389" y="94847"/>
                </a:cubicBezTo>
                <a:cubicBezTo>
                  <a:pt x="55021" y="96536"/>
                  <a:pt x="54337" y="98157"/>
                  <a:pt x="53398" y="99612"/>
                </a:cubicBezTo>
                <a:cubicBezTo>
                  <a:pt x="53282" y="99464"/>
                  <a:pt x="53163" y="99317"/>
                  <a:pt x="53041" y="99169"/>
                </a:cubicBezTo>
                <a:cubicBezTo>
                  <a:pt x="51052" y="96804"/>
                  <a:pt x="48240" y="94953"/>
                  <a:pt x="45107" y="94652"/>
                </a:cubicBezTo>
                <a:cubicBezTo>
                  <a:pt x="42281" y="94382"/>
                  <a:pt x="38896" y="95524"/>
                  <a:pt x="37813" y="98388"/>
                </a:cubicBezTo>
                <a:cubicBezTo>
                  <a:pt x="37219" y="99965"/>
                  <a:pt x="37244" y="102556"/>
                  <a:pt x="38029" y="104052"/>
                </a:cubicBezTo>
                <a:cubicBezTo>
                  <a:pt x="39237" y="106367"/>
                  <a:pt x="42156" y="107620"/>
                  <a:pt x="44685" y="107410"/>
                </a:cubicBezTo>
                <a:cubicBezTo>
                  <a:pt x="48363" y="107107"/>
                  <a:pt x="51439" y="104699"/>
                  <a:pt x="53402" y="101578"/>
                </a:cubicBezTo>
                <a:cubicBezTo>
                  <a:pt x="57228" y="106502"/>
                  <a:pt x="58034" y="113775"/>
                  <a:pt x="56710" y="119660"/>
                </a:cubicBezTo>
                <a:cubicBezTo>
                  <a:pt x="54447" y="129718"/>
                  <a:pt x="45616" y="136623"/>
                  <a:pt x="41437" y="145780"/>
                </a:cubicBezTo>
                <a:cubicBezTo>
                  <a:pt x="39235" y="150606"/>
                  <a:pt x="38669" y="156014"/>
                  <a:pt x="39523" y="161237"/>
                </a:cubicBezTo>
                <a:cubicBezTo>
                  <a:pt x="39419" y="160601"/>
                  <a:pt x="39625" y="159913"/>
                  <a:pt x="39523" y="159271"/>
                </a:cubicBezTo>
                <a:cubicBezTo>
                  <a:pt x="39047" y="156366"/>
                  <a:pt x="39297" y="153816"/>
                  <a:pt x="40240" y="150836"/>
                </a:cubicBezTo>
                <a:cubicBezTo>
                  <a:pt x="41009" y="148401"/>
                  <a:pt x="42158" y="146105"/>
                  <a:pt x="43476" y="143927"/>
                </a:cubicBezTo>
                <a:cubicBezTo>
                  <a:pt x="46148" y="139505"/>
                  <a:pt x="49508" y="135551"/>
                  <a:pt x="52322" y="131224"/>
                </a:cubicBezTo>
                <a:cubicBezTo>
                  <a:pt x="55196" y="126806"/>
                  <a:pt x="57010" y="122268"/>
                  <a:pt x="57267" y="116967"/>
                </a:cubicBezTo>
                <a:cubicBezTo>
                  <a:pt x="57535" y="111394"/>
                  <a:pt x="57213" y="105222"/>
                  <a:pt x="54028" y="100478"/>
                </a:cubicBezTo>
                <a:close/>
                <a:moveTo>
                  <a:pt x="25318" y="27801"/>
                </a:moveTo>
                <a:cubicBezTo>
                  <a:pt x="26376" y="25066"/>
                  <a:pt x="27955" y="22475"/>
                  <a:pt x="30172" y="20524"/>
                </a:cubicBezTo>
                <a:cubicBezTo>
                  <a:pt x="32282" y="18664"/>
                  <a:pt x="35448" y="17201"/>
                  <a:pt x="38241" y="18377"/>
                </a:cubicBezTo>
                <a:cubicBezTo>
                  <a:pt x="39380" y="18857"/>
                  <a:pt x="40276" y="19747"/>
                  <a:pt x="40876" y="20817"/>
                </a:cubicBezTo>
                <a:cubicBezTo>
                  <a:pt x="41179" y="21355"/>
                  <a:pt x="41404" y="21935"/>
                  <a:pt x="41568" y="22529"/>
                </a:cubicBezTo>
                <a:cubicBezTo>
                  <a:pt x="41668" y="22895"/>
                  <a:pt x="41695" y="23286"/>
                  <a:pt x="41799" y="23647"/>
                </a:cubicBezTo>
                <a:cubicBezTo>
                  <a:pt x="41813" y="23768"/>
                  <a:pt x="41830" y="23894"/>
                  <a:pt x="41846" y="24017"/>
                </a:cubicBezTo>
                <a:cubicBezTo>
                  <a:pt x="41836" y="24121"/>
                  <a:pt x="41824" y="24241"/>
                  <a:pt x="41811" y="24385"/>
                </a:cubicBezTo>
                <a:cubicBezTo>
                  <a:pt x="41414" y="27379"/>
                  <a:pt x="39600" y="29989"/>
                  <a:pt x="37470" y="32036"/>
                </a:cubicBezTo>
                <a:cubicBezTo>
                  <a:pt x="33965" y="35406"/>
                  <a:pt x="29539" y="37536"/>
                  <a:pt x="24660" y="37829"/>
                </a:cubicBezTo>
                <a:cubicBezTo>
                  <a:pt x="24287" y="37850"/>
                  <a:pt x="23918" y="37860"/>
                  <a:pt x="23550" y="37863"/>
                </a:cubicBezTo>
                <a:cubicBezTo>
                  <a:pt x="23492" y="34453"/>
                  <a:pt x="24067" y="31032"/>
                  <a:pt x="25318" y="27801"/>
                </a:cubicBezTo>
                <a:close/>
                <a:moveTo>
                  <a:pt x="37896" y="56951"/>
                </a:moveTo>
                <a:cubicBezTo>
                  <a:pt x="38590" y="53757"/>
                  <a:pt x="40893" y="50794"/>
                  <a:pt x="44101" y="49826"/>
                </a:cubicBezTo>
                <a:cubicBezTo>
                  <a:pt x="47044" y="48938"/>
                  <a:pt x="50308" y="50432"/>
                  <a:pt x="51013" y="53425"/>
                </a:cubicBezTo>
                <a:cubicBezTo>
                  <a:pt x="49876" y="59014"/>
                  <a:pt x="42493" y="60427"/>
                  <a:pt x="37703" y="59214"/>
                </a:cubicBezTo>
                <a:cubicBezTo>
                  <a:pt x="37676" y="58453"/>
                  <a:pt x="37734" y="57693"/>
                  <a:pt x="37896" y="56951"/>
                </a:cubicBezTo>
                <a:close/>
                <a:moveTo>
                  <a:pt x="52288" y="101121"/>
                </a:moveTo>
                <a:cubicBezTo>
                  <a:pt x="49560" y="104364"/>
                  <a:pt x="44951" y="106696"/>
                  <a:pt x="40832" y="104670"/>
                </a:cubicBezTo>
                <a:cubicBezTo>
                  <a:pt x="39286" y="103911"/>
                  <a:pt x="38062" y="102644"/>
                  <a:pt x="37653" y="101006"/>
                </a:cubicBezTo>
                <a:cubicBezTo>
                  <a:pt x="38281" y="98369"/>
                  <a:pt x="40872" y="96813"/>
                  <a:pt x="43540" y="96599"/>
                </a:cubicBezTo>
                <a:cubicBezTo>
                  <a:pt x="46657" y="96349"/>
                  <a:pt x="49660" y="97806"/>
                  <a:pt x="51887" y="99901"/>
                </a:cubicBezTo>
                <a:cubicBezTo>
                  <a:pt x="52149" y="100150"/>
                  <a:pt x="52399" y="100408"/>
                  <a:pt x="52640" y="100672"/>
                </a:cubicBezTo>
                <a:cubicBezTo>
                  <a:pt x="52525" y="100823"/>
                  <a:pt x="52409" y="100975"/>
                  <a:pt x="52288" y="101121"/>
                </a:cubicBezTo>
                <a:close/>
              </a:path>
            </a:pathLst>
          </a:cu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a:effectLst>
            <a:outerShdw blurRad="57150" dist="19050" dir="5400000" algn="bl" rotWithShape="0">
              <a:schemeClr val="dk1">
                <a:alpha val="33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37" name="Google Shape;237;p18"/>
          <p:cNvSpPr/>
          <p:nvPr/>
        </p:nvSpPr>
        <p:spPr>
          <a:xfrm rot="5400000" flipH="1">
            <a:off x="9654584" y="4196100"/>
            <a:ext cx="1934467" cy="5374600"/>
          </a:xfrm>
          <a:custGeom>
            <a:avLst/>
            <a:gdLst/>
            <a:ahLst/>
            <a:cxnLst/>
            <a:rect l="l" t="t" r="r" b="b"/>
            <a:pathLst>
              <a:path w="58034" h="161238" extrusionOk="0">
                <a:moveTo>
                  <a:pt x="54028" y="100478"/>
                </a:moveTo>
                <a:cubicBezTo>
                  <a:pt x="54971" y="98666"/>
                  <a:pt x="55551" y="96682"/>
                  <a:pt x="55678" y="94764"/>
                </a:cubicBezTo>
                <a:cubicBezTo>
                  <a:pt x="55840" y="92316"/>
                  <a:pt x="55719" y="89789"/>
                  <a:pt x="55004" y="87431"/>
                </a:cubicBezTo>
                <a:cubicBezTo>
                  <a:pt x="53963" y="84014"/>
                  <a:pt x="51944" y="80989"/>
                  <a:pt x="49660" y="78281"/>
                </a:cubicBezTo>
                <a:cubicBezTo>
                  <a:pt x="46958" y="75075"/>
                  <a:pt x="43866" y="72193"/>
                  <a:pt x="41464" y="68743"/>
                </a:cubicBezTo>
                <a:cubicBezTo>
                  <a:pt x="39981" y="66618"/>
                  <a:pt x="38536" y="63958"/>
                  <a:pt x="37957" y="61238"/>
                </a:cubicBezTo>
                <a:cubicBezTo>
                  <a:pt x="40116" y="61755"/>
                  <a:pt x="42378" y="61799"/>
                  <a:pt x="44567" y="61229"/>
                </a:cubicBezTo>
                <a:cubicBezTo>
                  <a:pt x="46886" y="60623"/>
                  <a:pt x="49036" y="59305"/>
                  <a:pt x="50289" y="57213"/>
                </a:cubicBezTo>
                <a:cubicBezTo>
                  <a:pt x="51177" y="55729"/>
                  <a:pt x="51204" y="54127"/>
                  <a:pt x="51145" y="52452"/>
                </a:cubicBezTo>
                <a:cubicBezTo>
                  <a:pt x="51067" y="50357"/>
                  <a:pt x="49747" y="48597"/>
                  <a:pt x="47763" y="47889"/>
                </a:cubicBezTo>
                <a:cubicBezTo>
                  <a:pt x="45761" y="47176"/>
                  <a:pt x="43569" y="47785"/>
                  <a:pt x="41869" y="48955"/>
                </a:cubicBezTo>
                <a:cubicBezTo>
                  <a:pt x="38364" y="51371"/>
                  <a:pt x="37599" y="55230"/>
                  <a:pt x="37605" y="59191"/>
                </a:cubicBezTo>
                <a:cubicBezTo>
                  <a:pt x="37595" y="59189"/>
                  <a:pt x="37583" y="59187"/>
                  <a:pt x="37570" y="59185"/>
                </a:cubicBezTo>
                <a:cubicBezTo>
                  <a:pt x="31585" y="57595"/>
                  <a:pt x="27359" y="52662"/>
                  <a:pt x="25266" y="47012"/>
                </a:cubicBezTo>
                <a:cubicBezTo>
                  <a:pt x="24402" y="44689"/>
                  <a:pt x="23861" y="42270"/>
                  <a:pt x="23643" y="39826"/>
                </a:cubicBezTo>
                <a:cubicBezTo>
                  <a:pt x="25580" y="39814"/>
                  <a:pt x="27527" y="39519"/>
                  <a:pt x="29422" y="38922"/>
                </a:cubicBezTo>
                <a:cubicBezTo>
                  <a:pt x="37042" y="36510"/>
                  <a:pt x="44041" y="28792"/>
                  <a:pt x="41510" y="20387"/>
                </a:cubicBezTo>
                <a:cubicBezTo>
                  <a:pt x="40874" y="18273"/>
                  <a:pt x="39343" y="16461"/>
                  <a:pt x="37078" y="16083"/>
                </a:cubicBezTo>
                <a:cubicBezTo>
                  <a:pt x="34553" y="15661"/>
                  <a:pt x="32014" y="16937"/>
                  <a:pt x="30168" y="18564"/>
                </a:cubicBezTo>
                <a:cubicBezTo>
                  <a:pt x="26397" y="21885"/>
                  <a:pt x="24504" y="26903"/>
                  <a:pt x="23787" y="31766"/>
                </a:cubicBezTo>
                <a:cubicBezTo>
                  <a:pt x="23498" y="33727"/>
                  <a:pt x="23344" y="35785"/>
                  <a:pt x="23354" y="37869"/>
                </a:cubicBezTo>
                <a:cubicBezTo>
                  <a:pt x="13415" y="37836"/>
                  <a:pt x="5172" y="30525"/>
                  <a:pt x="2352" y="21147"/>
                </a:cubicBezTo>
                <a:cubicBezTo>
                  <a:pt x="1338" y="17770"/>
                  <a:pt x="1120" y="14431"/>
                  <a:pt x="1878" y="10980"/>
                </a:cubicBezTo>
                <a:cubicBezTo>
                  <a:pt x="2533" y="7991"/>
                  <a:pt x="3740" y="5138"/>
                  <a:pt x="5311" y="2516"/>
                </a:cubicBezTo>
                <a:cubicBezTo>
                  <a:pt x="5827" y="1656"/>
                  <a:pt x="6381" y="818"/>
                  <a:pt x="6968" y="0"/>
                </a:cubicBezTo>
                <a:lnTo>
                  <a:pt x="5610" y="0"/>
                </a:lnTo>
                <a:cubicBezTo>
                  <a:pt x="3913" y="2736"/>
                  <a:pt x="2631" y="5704"/>
                  <a:pt x="1920" y="8819"/>
                </a:cubicBezTo>
                <a:cubicBezTo>
                  <a:pt x="0" y="17249"/>
                  <a:pt x="2039" y="26814"/>
                  <a:pt x="8069" y="33143"/>
                </a:cubicBezTo>
                <a:cubicBezTo>
                  <a:pt x="12075" y="37345"/>
                  <a:pt x="17698" y="39797"/>
                  <a:pt x="23413" y="39826"/>
                </a:cubicBezTo>
                <a:cubicBezTo>
                  <a:pt x="23787" y="46540"/>
                  <a:pt x="25967" y="53281"/>
                  <a:pt x="31026" y="57651"/>
                </a:cubicBezTo>
                <a:cubicBezTo>
                  <a:pt x="32940" y="59301"/>
                  <a:pt x="35247" y="60544"/>
                  <a:pt x="37697" y="61178"/>
                </a:cubicBezTo>
                <a:cubicBezTo>
                  <a:pt x="38815" y="71925"/>
                  <a:pt x="49656" y="77498"/>
                  <a:pt x="54001" y="86807"/>
                </a:cubicBezTo>
                <a:cubicBezTo>
                  <a:pt x="55169" y="89309"/>
                  <a:pt x="55989" y="92092"/>
                  <a:pt x="55389" y="94847"/>
                </a:cubicBezTo>
                <a:cubicBezTo>
                  <a:pt x="55021" y="96536"/>
                  <a:pt x="54337" y="98157"/>
                  <a:pt x="53398" y="99612"/>
                </a:cubicBezTo>
                <a:cubicBezTo>
                  <a:pt x="53282" y="99464"/>
                  <a:pt x="53163" y="99317"/>
                  <a:pt x="53041" y="99169"/>
                </a:cubicBezTo>
                <a:cubicBezTo>
                  <a:pt x="51052" y="96804"/>
                  <a:pt x="48240" y="94953"/>
                  <a:pt x="45107" y="94652"/>
                </a:cubicBezTo>
                <a:cubicBezTo>
                  <a:pt x="42281" y="94382"/>
                  <a:pt x="38896" y="95524"/>
                  <a:pt x="37813" y="98388"/>
                </a:cubicBezTo>
                <a:cubicBezTo>
                  <a:pt x="37219" y="99965"/>
                  <a:pt x="37244" y="102556"/>
                  <a:pt x="38029" y="104052"/>
                </a:cubicBezTo>
                <a:cubicBezTo>
                  <a:pt x="39237" y="106367"/>
                  <a:pt x="42156" y="107620"/>
                  <a:pt x="44685" y="107410"/>
                </a:cubicBezTo>
                <a:cubicBezTo>
                  <a:pt x="48363" y="107107"/>
                  <a:pt x="51439" y="104699"/>
                  <a:pt x="53402" y="101578"/>
                </a:cubicBezTo>
                <a:cubicBezTo>
                  <a:pt x="57228" y="106502"/>
                  <a:pt x="58034" y="113775"/>
                  <a:pt x="56710" y="119660"/>
                </a:cubicBezTo>
                <a:cubicBezTo>
                  <a:pt x="54447" y="129718"/>
                  <a:pt x="45616" y="136623"/>
                  <a:pt x="41437" y="145780"/>
                </a:cubicBezTo>
                <a:cubicBezTo>
                  <a:pt x="39235" y="150606"/>
                  <a:pt x="38669" y="156014"/>
                  <a:pt x="39523" y="161237"/>
                </a:cubicBezTo>
                <a:cubicBezTo>
                  <a:pt x="39419" y="160601"/>
                  <a:pt x="39625" y="159913"/>
                  <a:pt x="39523" y="159271"/>
                </a:cubicBezTo>
                <a:cubicBezTo>
                  <a:pt x="39047" y="156366"/>
                  <a:pt x="39297" y="153816"/>
                  <a:pt x="40240" y="150836"/>
                </a:cubicBezTo>
                <a:cubicBezTo>
                  <a:pt x="41009" y="148401"/>
                  <a:pt x="42158" y="146105"/>
                  <a:pt x="43476" y="143927"/>
                </a:cubicBezTo>
                <a:cubicBezTo>
                  <a:pt x="46148" y="139505"/>
                  <a:pt x="49508" y="135551"/>
                  <a:pt x="52322" y="131224"/>
                </a:cubicBezTo>
                <a:cubicBezTo>
                  <a:pt x="55196" y="126806"/>
                  <a:pt x="57010" y="122268"/>
                  <a:pt x="57267" y="116967"/>
                </a:cubicBezTo>
                <a:cubicBezTo>
                  <a:pt x="57535" y="111394"/>
                  <a:pt x="57213" y="105222"/>
                  <a:pt x="54028" y="100478"/>
                </a:cubicBezTo>
                <a:close/>
                <a:moveTo>
                  <a:pt x="25318" y="27801"/>
                </a:moveTo>
                <a:cubicBezTo>
                  <a:pt x="26376" y="25066"/>
                  <a:pt x="27955" y="22475"/>
                  <a:pt x="30172" y="20524"/>
                </a:cubicBezTo>
                <a:cubicBezTo>
                  <a:pt x="32282" y="18664"/>
                  <a:pt x="35448" y="17201"/>
                  <a:pt x="38241" y="18377"/>
                </a:cubicBezTo>
                <a:cubicBezTo>
                  <a:pt x="39380" y="18857"/>
                  <a:pt x="40276" y="19747"/>
                  <a:pt x="40876" y="20817"/>
                </a:cubicBezTo>
                <a:cubicBezTo>
                  <a:pt x="41179" y="21355"/>
                  <a:pt x="41404" y="21935"/>
                  <a:pt x="41568" y="22529"/>
                </a:cubicBezTo>
                <a:cubicBezTo>
                  <a:pt x="41668" y="22895"/>
                  <a:pt x="41695" y="23286"/>
                  <a:pt x="41799" y="23647"/>
                </a:cubicBezTo>
                <a:cubicBezTo>
                  <a:pt x="41813" y="23768"/>
                  <a:pt x="41830" y="23894"/>
                  <a:pt x="41846" y="24017"/>
                </a:cubicBezTo>
                <a:cubicBezTo>
                  <a:pt x="41836" y="24121"/>
                  <a:pt x="41824" y="24241"/>
                  <a:pt x="41811" y="24385"/>
                </a:cubicBezTo>
                <a:cubicBezTo>
                  <a:pt x="41414" y="27379"/>
                  <a:pt x="39600" y="29989"/>
                  <a:pt x="37470" y="32036"/>
                </a:cubicBezTo>
                <a:cubicBezTo>
                  <a:pt x="33965" y="35406"/>
                  <a:pt x="29539" y="37536"/>
                  <a:pt x="24660" y="37829"/>
                </a:cubicBezTo>
                <a:cubicBezTo>
                  <a:pt x="24287" y="37850"/>
                  <a:pt x="23918" y="37860"/>
                  <a:pt x="23550" y="37863"/>
                </a:cubicBezTo>
                <a:cubicBezTo>
                  <a:pt x="23492" y="34453"/>
                  <a:pt x="24067" y="31032"/>
                  <a:pt x="25318" y="27801"/>
                </a:cubicBezTo>
                <a:close/>
                <a:moveTo>
                  <a:pt x="37896" y="56951"/>
                </a:moveTo>
                <a:cubicBezTo>
                  <a:pt x="38590" y="53757"/>
                  <a:pt x="40893" y="50794"/>
                  <a:pt x="44101" y="49826"/>
                </a:cubicBezTo>
                <a:cubicBezTo>
                  <a:pt x="47044" y="48938"/>
                  <a:pt x="50308" y="50432"/>
                  <a:pt x="51013" y="53425"/>
                </a:cubicBezTo>
                <a:cubicBezTo>
                  <a:pt x="49876" y="59014"/>
                  <a:pt x="42493" y="60427"/>
                  <a:pt x="37703" y="59214"/>
                </a:cubicBezTo>
                <a:cubicBezTo>
                  <a:pt x="37676" y="58453"/>
                  <a:pt x="37734" y="57693"/>
                  <a:pt x="37896" y="56951"/>
                </a:cubicBezTo>
                <a:close/>
                <a:moveTo>
                  <a:pt x="52288" y="101121"/>
                </a:moveTo>
                <a:cubicBezTo>
                  <a:pt x="49560" y="104364"/>
                  <a:pt x="44951" y="106696"/>
                  <a:pt x="40832" y="104670"/>
                </a:cubicBezTo>
                <a:cubicBezTo>
                  <a:pt x="39286" y="103911"/>
                  <a:pt x="38062" y="102644"/>
                  <a:pt x="37653" y="101006"/>
                </a:cubicBezTo>
                <a:cubicBezTo>
                  <a:pt x="38281" y="98369"/>
                  <a:pt x="40872" y="96813"/>
                  <a:pt x="43540" y="96599"/>
                </a:cubicBezTo>
                <a:cubicBezTo>
                  <a:pt x="46657" y="96349"/>
                  <a:pt x="49660" y="97806"/>
                  <a:pt x="51887" y="99901"/>
                </a:cubicBezTo>
                <a:cubicBezTo>
                  <a:pt x="52149" y="100150"/>
                  <a:pt x="52399" y="100408"/>
                  <a:pt x="52640" y="100672"/>
                </a:cubicBezTo>
                <a:cubicBezTo>
                  <a:pt x="52525" y="100823"/>
                  <a:pt x="52409" y="100975"/>
                  <a:pt x="52288" y="101121"/>
                </a:cubicBezTo>
                <a:close/>
              </a:path>
            </a:pathLst>
          </a:cu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a:effectLst>
            <a:outerShdw blurRad="57150" dist="19050" dir="5400000" algn="bl" rotWithShape="0">
              <a:schemeClr val="dk1">
                <a:alpha val="33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38" name="Google Shape;238;p18"/>
          <p:cNvSpPr/>
          <p:nvPr/>
        </p:nvSpPr>
        <p:spPr>
          <a:xfrm rot="-5400000">
            <a:off x="806151" y="4196100"/>
            <a:ext cx="1934467" cy="5374600"/>
          </a:xfrm>
          <a:custGeom>
            <a:avLst/>
            <a:gdLst/>
            <a:ahLst/>
            <a:cxnLst/>
            <a:rect l="l" t="t" r="r" b="b"/>
            <a:pathLst>
              <a:path w="58034" h="161238" extrusionOk="0">
                <a:moveTo>
                  <a:pt x="54028" y="100478"/>
                </a:moveTo>
                <a:cubicBezTo>
                  <a:pt x="54971" y="98666"/>
                  <a:pt x="55551" y="96682"/>
                  <a:pt x="55678" y="94764"/>
                </a:cubicBezTo>
                <a:cubicBezTo>
                  <a:pt x="55840" y="92316"/>
                  <a:pt x="55719" y="89789"/>
                  <a:pt x="55004" y="87431"/>
                </a:cubicBezTo>
                <a:cubicBezTo>
                  <a:pt x="53963" y="84014"/>
                  <a:pt x="51944" y="80989"/>
                  <a:pt x="49660" y="78281"/>
                </a:cubicBezTo>
                <a:cubicBezTo>
                  <a:pt x="46958" y="75075"/>
                  <a:pt x="43866" y="72193"/>
                  <a:pt x="41464" y="68743"/>
                </a:cubicBezTo>
                <a:cubicBezTo>
                  <a:pt x="39981" y="66618"/>
                  <a:pt x="38536" y="63958"/>
                  <a:pt x="37957" y="61238"/>
                </a:cubicBezTo>
                <a:cubicBezTo>
                  <a:pt x="40116" y="61755"/>
                  <a:pt x="42378" y="61799"/>
                  <a:pt x="44567" y="61229"/>
                </a:cubicBezTo>
                <a:cubicBezTo>
                  <a:pt x="46886" y="60623"/>
                  <a:pt x="49036" y="59305"/>
                  <a:pt x="50289" y="57213"/>
                </a:cubicBezTo>
                <a:cubicBezTo>
                  <a:pt x="51177" y="55729"/>
                  <a:pt x="51204" y="54127"/>
                  <a:pt x="51145" y="52452"/>
                </a:cubicBezTo>
                <a:cubicBezTo>
                  <a:pt x="51067" y="50357"/>
                  <a:pt x="49747" y="48597"/>
                  <a:pt x="47763" y="47889"/>
                </a:cubicBezTo>
                <a:cubicBezTo>
                  <a:pt x="45761" y="47176"/>
                  <a:pt x="43569" y="47785"/>
                  <a:pt x="41869" y="48955"/>
                </a:cubicBezTo>
                <a:cubicBezTo>
                  <a:pt x="38364" y="51371"/>
                  <a:pt x="37599" y="55230"/>
                  <a:pt x="37605" y="59191"/>
                </a:cubicBezTo>
                <a:cubicBezTo>
                  <a:pt x="37595" y="59189"/>
                  <a:pt x="37583" y="59187"/>
                  <a:pt x="37570" y="59185"/>
                </a:cubicBezTo>
                <a:cubicBezTo>
                  <a:pt x="31585" y="57595"/>
                  <a:pt x="27359" y="52662"/>
                  <a:pt x="25266" y="47012"/>
                </a:cubicBezTo>
                <a:cubicBezTo>
                  <a:pt x="24402" y="44689"/>
                  <a:pt x="23861" y="42270"/>
                  <a:pt x="23643" y="39826"/>
                </a:cubicBezTo>
                <a:cubicBezTo>
                  <a:pt x="25580" y="39814"/>
                  <a:pt x="27527" y="39519"/>
                  <a:pt x="29422" y="38922"/>
                </a:cubicBezTo>
                <a:cubicBezTo>
                  <a:pt x="37042" y="36510"/>
                  <a:pt x="44041" y="28792"/>
                  <a:pt x="41510" y="20387"/>
                </a:cubicBezTo>
                <a:cubicBezTo>
                  <a:pt x="40874" y="18273"/>
                  <a:pt x="39343" y="16461"/>
                  <a:pt x="37078" y="16083"/>
                </a:cubicBezTo>
                <a:cubicBezTo>
                  <a:pt x="34553" y="15661"/>
                  <a:pt x="32014" y="16937"/>
                  <a:pt x="30168" y="18564"/>
                </a:cubicBezTo>
                <a:cubicBezTo>
                  <a:pt x="26397" y="21885"/>
                  <a:pt x="24504" y="26903"/>
                  <a:pt x="23787" y="31766"/>
                </a:cubicBezTo>
                <a:cubicBezTo>
                  <a:pt x="23498" y="33727"/>
                  <a:pt x="23344" y="35785"/>
                  <a:pt x="23354" y="37869"/>
                </a:cubicBezTo>
                <a:cubicBezTo>
                  <a:pt x="13415" y="37836"/>
                  <a:pt x="5172" y="30525"/>
                  <a:pt x="2352" y="21147"/>
                </a:cubicBezTo>
                <a:cubicBezTo>
                  <a:pt x="1338" y="17770"/>
                  <a:pt x="1120" y="14431"/>
                  <a:pt x="1878" y="10980"/>
                </a:cubicBezTo>
                <a:cubicBezTo>
                  <a:pt x="2533" y="7991"/>
                  <a:pt x="3740" y="5138"/>
                  <a:pt x="5311" y="2516"/>
                </a:cubicBezTo>
                <a:cubicBezTo>
                  <a:pt x="5827" y="1656"/>
                  <a:pt x="6381" y="818"/>
                  <a:pt x="6968" y="0"/>
                </a:cubicBezTo>
                <a:lnTo>
                  <a:pt x="5610" y="0"/>
                </a:lnTo>
                <a:cubicBezTo>
                  <a:pt x="3913" y="2736"/>
                  <a:pt x="2631" y="5704"/>
                  <a:pt x="1920" y="8819"/>
                </a:cubicBezTo>
                <a:cubicBezTo>
                  <a:pt x="0" y="17249"/>
                  <a:pt x="2039" y="26814"/>
                  <a:pt x="8069" y="33143"/>
                </a:cubicBezTo>
                <a:cubicBezTo>
                  <a:pt x="12075" y="37345"/>
                  <a:pt x="17698" y="39797"/>
                  <a:pt x="23413" y="39826"/>
                </a:cubicBezTo>
                <a:cubicBezTo>
                  <a:pt x="23787" y="46540"/>
                  <a:pt x="25967" y="53281"/>
                  <a:pt x="31026" y="57651"/>
                </a:cubicBezTo>
                <a:cubicBezTo>
                  <a:pt x="32940" y="59301"/>
                  <a:pt x="35247" y="60544"/>
                  <a:pt x="37697" y="61178"/>
                </a:cubicBezTo>
                <a:cubicBezTo>
                  <a:pt x="38815" y="71925"/>
                  <a:pt x="49656" y="77498"/>
                  <a:pt x="54001" y="86807"/>
                </a:cubicBezTo>
                <a:cubicBezTo>
                  <a:pt x="55169" y="89309"/>
                  <a:pt x="55989" y="92092"/>
                  <a:pt x="55389" y="94847"/>
                </a:cubicBezTo>
                <a:cubicBezTo>
                  <a:pt x="55021" y="96536"/>
                  <a:pt x="54337" y="98157"/>
                  <a:pt x="53398" y="99612"/>
                </a:cubicBezTo>
                <a:cubicBezTo>
                  <a:pt x="53282" y="99464"/>
                  <a:pt x="53163" y="99317"/>
                  <a:pt x="53041" y="99169"/>
                </a:cubicBezTo>
                <a:cubicBezTo>
                  <a:pt x="51052" y="96804"/>
                  <a:pt x="48240" y="94953"/>
                  <a:pt x="45107" y="94652"/>
                </a:cubicBezTo>
                <a:cubicBezTo>
                  <a:pt x="42281" y="94382"/>
                  <a:pt x="38896" y="95524"/>
                  <a:pt x="37813" y="98388"/>
                </a:cubicBezTo>
                <a:cubicBezTo>
                  <a:pt x="37219" y="99965"/>
                  <a:pt x="37244" y="102556"/>
                  <a:pt x="38029" y="104052"/>
                </a:cubicBezTo>
                <a:cubicBezTo>
                  <a:pt x="39237" y="106367"/>
                  <a:pt x="42156" y="107620"/>
                  <a:pt x="44685" y="107410"/>
                </a:cubicBezTo>
                <a:cubicBezTo>
                  <a:pt x="48363" y="107107"/>
                  <a:pt x="51439" y="104699"/>
                  <a:pt x="53402" y="101578"/>
                </a:cubicBezTo>
                <a:cubicBezTo>
                  <a:pt x="57228" y="106502"/>
                  <a:pt x="58034" y="113775"/>
                  <a:pt x="56710" y="119660"/>
                </a:cubicBezTo>
                <a:cubicBezTo>
                  <a:pt x="54447" y="129718"/>
                  <a:pt x="45616" y="136623"/>
                  <a:pt x="41437" y="145780"/>
                </a:cubicBezTo>
                <a:cubicBezTo>
                  <a:pt x="39235" y="150606"/>
                  <a:pt x="38669" y="156014"/>
                  <a:pt x="39523" y="161237"/>
                </a:cubicBezTo>
                <a:cubicBezTo>
                  <a:pt x="39419" y="160601"/>
                  <a:pt x="39625" y="159913"/>
                  <a:pt x="39523" y="159271"/>
                </a:cubicBezTo>
                <a:cubicBezTo>
                  <a:pt x="39047" y="156366"/>
                  <a:pt x="39297" y="153816"/>
                  <a:pt x="40240" y="150836"/>
                </a:cubicBezTo>
                <a:cubicBezTo>
                  <a:pt x="41009" y="148401"/>
                  <a:pt x="42158" y="146105"/>
                  <a:pt x="43476" y="143927"/>
                </a:cubicBezTo>
                <a:cubicBezTo>
                  <a:pt x="46148" y="139505"/>
                  <a:pt x="49508" y="135551"/>
                  <a:pt x="52322" y="131224"/>
                </a:cubicBezTo>
                <a:cubicBezTo>
                  <a:pt x="55196" y="126806"/>
                  <a:pt x="57010" y="122268"/>
                  <a:pt x="57267" y="116967"/>
                </a:cubicBezTo>
                <a:cubicBezTo>
                  <a:pt x="57535" y="111394"/>
                  <a:pt x="57213" y="105222"/>
                  <a:pt x="54028" y="100478"/>
                </a:cubicBezTo>
                <a:close/>
                <a:moveTo>
                  <a:pt x="25318" y="27801"/>
                </a:moveTo>
                <a:cubicBezTo>
                  <a:pt x="26376" y="25066"/>
                  <a:pt x="27955" y="22475"/>
                  <a:pt x="30172" y="20524"/>
                </a:cubicBezTo>
                <a:cubicBezTo>
                  <a:pt x="32282" y="18664"/>
                  <a:pt x="35448" y="17201"/>
                  <a:pt x="38241" y="18377"/>
                </a:cubicBezTo>
                <a:cubicBezTo>
                  <a:pt x="39380" y="18857"/>
                  <a:pt x="40276" y="19747"/>
                  <a:pt x="40876" y="20817"/>
                </a:cubicBezTo>
                <a:cubicBezTo>
                  <a:pt x="41179" y="21355"/>
                  <a:pt x="41404" y="21935"/>
                  <a:pt x="41568" y="22529"/>
                </a:cubicBezTo>
                <a:cubicBezTo>
                  <a:pt x="41668" y="22895"/>
                  <a:pt x="41695" y="23286"/>
                  <a:pt x="41799" y="23647"/>
                </a:cubicBezTo>
                <a:cubicBezTo>
                  <a:pt x="41813" y="23768"/>
                  <a:pt x="41830" y="23894"/>
                  <a:pt x="41846" y="24017"/>
                </a:cubicBezTo>
                <a:cubicBezTo>
                  <a:pt x="41836" y="24121"/>
                  <a:pt x="41824" y="24241"/>
                  <a:pt x="41811" y="24385"/>
                </a:cubicBezTo>
                <a:cubicBezTo>
                  <a:pt x="41414" y="27379"/>
                  <a:pt x="39600" y="29989"/>
                  <a:pt x="37470" y="32036"/>
                </a:cubicBezTo>
                <a:cubicBezTo>
                  <a:pt x="33965" y="35406"/>
                  <a:pt x="29539" y="37536"/>
                  <a:pt x="24660" y="37829"/>
                </a:cubicBezTo>
                <a:cubicBezTo>
                  <a:pt x="24287" y="37850"/>
                  <a:pt x="23918" y="37860"/>
                  <a:pt x="23550" y="37863"/>
                </a:cubicBezTo>
                <a:cubicBezTo>
                  <a:pt x="23492" y="34453"/>
                  <a:pt x="24067" y="31032"/>
                  <a:pt x="25318" y="27801"/>
                </a:cubicBezTo>
                <a:close/>
                <a:moveTo>
                  <a:pt x="37896" y="56951"/>
                </a:moveTo>
                <a:cubicBezTo>
                  <a:pt x="38590" y="53757"/>
                  <a:pt x="40893" y="50794"/>
                  <a:pt x="44101" y="49826"/>
                </a:cubicBezTo>
                <a:cubicBezTo>
                  <a:pt x="47044" y="48938"/>
                  <a:pt x="50308" y="50432"/>
                  <a:pt x="51013" y="53425"/>
                </a:cubicBezTo>
                <a:cubicBezTo>
                  <a:pt x="49876" y="59014"/>
                  <a:pt x="42493" y="60427"/>
                  <a:pt x="37703" y="59214"/>
                </a:cubicBezTo>
                <a:cubicBezTo>
                  <a:pt x="37676" y="58453"/>
                  <a:pt x="37734" y="57693"/>
                  <a:pt x="37896" y="56951"/>
                </a:cubicBezTo>
                <a:close/>
                <a:moveTo>
                  <a:pt x="52288" y="101121"/>
                </a:moveTo>
                <a:cubicBezTo>
                  <a:pt x="49560" y="104364"/>
                  <a:pt x="44951" y="106696"/>
                  <a:pt x="40832" y="104670"/>
                </a:cubicBezTo>
                <a:cubicBezTo>
                  <a:pt x="39286" y="103911"/>
                  <a:pt x="38062" y="102644"/>
                  <a:pt x="37653" y="101006"/>
                </a:cubicBezTo>
                <a:cubicBezTo>
                  <a:pt x="38281" y="98369"/>
                  <a:pt x="40872" y="96813"/>
                  <a:pt x="43540" y="96599"/>
                </a:cubicBezTo>
                <a:cubicBezTo>
                  <a:pt x="46657" y="96349"/>
                  <a:pt x="49660" y="97806"/>
                  <a:pt x="51887" y="99901"/>
                </a:cubicBezTo>
                <a:cubicBezTo>
                  <a:pt x="52149" y="100150"/>
                  <a:pt x="52399" y="100408"/>
                  <a:pt x="52640" y="100672"/>
                </a:cubicBezTo>
                <a:cubicBezTo>
                  <a:pt x="52525" y="100823"/>
                  <a:pt x="52409" y="100975"/>
                  <a:pt x="52288" y="101121"/>
                </a:cubicBezTo>
                <a:close/>
              </a:path>
            </a:pathLst>
          </a:cu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a:effectLst>
            <a:outerShdw blurRad="57150" dist="19050" dir="5400000" algn="bl" rotWithShape="0">
              <a:schemeClr val="dk1">
                <a:alpha val="33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39" name="Google Shape;239;p18"/>
          <p:cNvSpPr txBox="1">
            <a:spLocks noGrp="1"/>
          </p:cNvSpPr>
          <p:nvPr>
            <p:ph type="title"/>
          </p:nvPr>
        </p:nvSpPr>
        <p:spPr>
          <a:xfrm>
            <a:off x="960000" y="719328"/>
            <a:ext cx="10272000" cy="853600"/>
          </a:xfrm>
          <a:prstGeom prst="rect">
            <a:avLst/>
          </a:prstGeom>
        </p:spPr>
        <p:txBody>
          <a:bodyPr spcFirstLastPara="1" wrap="square" lIns="91425" tIns="91425" rIns="91425" bIns="91425" anchor="ctr" anchorCtr="0">
            <a:noAutofit/>
          </a:bodyPr>
          <a:lstStyle>
            <a:lvl1pPr lvl="0" algn="ctr" rtl="0">
              <a:lnSpc>
                <a:spcPct val="70000"/>
              </a:lnSpc>
              <a:spcBef>
                <a:spcPts val="0"/>
              </a:spcBef>
              <a:spcAft>
                <a:spcPts val="0"/>
              </a:spcAft>
              <a:buSzPts val="3000"/>
              <a:buNone/>
              <a:defRPr sz="4667">
                <a:solidFill>
                  <a:srgbClr val="FFFFFF"/>
                </a:solidFill>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grpSp>
        <p:nvGrpSpPr>
          <p:cNvPr id="240" name="Google Shape;240;p18"/>
          <p:cNvGrpSpPr/>
          <p:nvPr/>
        </p:nvGrpSpPr>
        <p:grpSpPr>
          <a:xfrm>
            <a:off x="676797" y="838822"/>
            <a:ext cx="10838476" cy="2433251"/>
            <a:chOff x="507597" y="781517"/>
            <a:chExt cx="8128857" cy="1824938"/>
          </a:xfrm>
        </p:grpSpPr>
        <p:grpSp>
          <p:nvGrpSpPr>
            <p:cNvPr id="241" name="Google Shape;241;p18"/>
            <p:cNvGrpSpPr/>
            <p:nvPr/>
          </p:nvGrpSpPr>
          <p:grpSpPr>
            <a:xfrm rot="10800000">
              <a:off x="7017909" y="1759930"/>
              <a:ext cx="1618544" cy="846525"/>
              <a:chOff x="3066550" y="2060000"/>
              <a:chExt cx="1874400" cy="977625"/>
            </a:xfrm>
          </p:grpSpPr>
          <p:sp>
            <p:nvSpPr>
              <p:cNvPr id="242" name="Google Shape;242;p18"/>
              <p:cNvSpPr/>
              <p:nvPr/>
            </p:nvSpPr>
            <p:spPr>
              <a:xfrm>
                <a:off x="3085725" y="218857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43" name="Google Shape;243;p18"/>
              <p:cNvSpPr/>
              <p:nvPr/>
            </p:nvSpPr>
            <p:spPr>
              <a:xfrm>
                <a:off x="3447550"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44" name="Google Shape;244;p18"/>
              <p:cNvSpPr/>
              <p:nvPr/>
            </p:nvSpPr>
            <p:spPr>
              <a:xfrm>
                <a:off x="3481025" y="26029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45" name="Google Shape;245;p18"/>
              <p:cNvSpPr/>
              <p:nvPr/>
            </p:nvSpPr>
            <p:spPr>
              <a:xfrm>
                <a:off x="4014425" y="2060000"/>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46" name="Google Shape;246;p18"/>
              <p:cNvSpPr/>
              <p:nvPr/>
            </p:nvSpPr>
            <p:spPr>
              <a:xfrm>
                <a:off x="4442100" y="26172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47" name="Google Shape;247;p18"/>
              <p:cNvSpPr/>
              <p:nvPr/>
            </p:nvSpPr>
            <p:spPr>
              <a:xfrm>
                <a:off x="3904750" y="2504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48" name="Google Shape;248;p18"/>
              <p:cNvSpPr/>
              <p:nvPr/>
            </p:nvSpPr>
            <p:spPr>
              <a:xfrm>
                <a:off x="4361950" y="2275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49" name="Google Shape;249;p18"/>
              <p:cNvSpPr/>
              <p:nvPr/>
            </p:nvSpPr>
            <p:spPr>
              <a:xfrm>
                <a:off x="3828550" y="2885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50" name="Google Shape;250;p18"/>
              <p:cNvSpPr/>
              <p:nvPr/>
            </p:nvSpPr>
            <p:spPr>
              <a:xfrm>
                <a:off x="4666750" y="29614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51" name="Google Shape;251;p18"/>
              <p:cNvSpPr/>
              <p:nvPr/>
            </p:nvSpPr>
            <p:spPr>
              <a:xfrm>
                <a:off x="4895350"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52" name="Google Shape;252;p18"/>
              <p:cNvSpPr/>
              <p:nvPr/>
            </p:nvSpPr>
            <p:spPr>
              <a:xfrm>
                <a:off x="3066550" y="28090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53" name="Google Shape;253;p18"/>
              <p:cNvSpPr/>
              <p:nvPr/>
            </p:nvSpPr>
            <p:spPr>
              <a:xfrm>
                <a:off x="3228475" y="26029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54" name="Google Shape;254;p18"/>
              <p:cNvSpPr/>
              <p:nvPr/>
            </p:nvSpPr>
            <p:spPr>
              <a:xfrm>
                <a:off x="3709500" y="2230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55" name="Google Shape;255;p18"/>
              <p:cNvSpPr/>
              <p:nvPr/>
            </p:nvSpPr>
            <p:spPr>
              <a:xfrm>
                <a:off x="3480900" y="2992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56" name="Google Shape;256;p18"/>
              <p:cNvSpPr/>
              <p:nvPr/>
            </p:nvSpPr>
            <p:spPr>
              <a:xfrm>
                <a:off x="4192617" y="2661594"/>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57" name="Google Shape;257;p18"/>
              <p:cNvSpPr/>
              <p:nvPr/>
            </p:nvSpPr>
            <p:spPr>
              <a:xfrm>
                <a:off x="4852500" y="26872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58" name="Google Shape;258;p18"/>
              <p:cNvSpPr/>
              <p:nvPr/>
            </p:nvSpPr>
            <p:spPr>
              <a:xfrm>
                <a:off x="4700100" y="20776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259" name="Google Shape;259;p18"/>
            <p:cNvGrpSpPr/>
            <p:nvPr/>
          </p:nvGrpSpPr>
          <p:grpSpPr>
            <a:xfrm rot="10800000" flipH="1">
              <a:off x="507597" y="1759930"/>
              <a:ext cx="1618544" cy="846525"/>
              <a:chOff x="3066550" y="2060000"/>
              <a:chExt cx="1874400" cy="977625"/>
            </a:xfrm>
          </p:grpSpPr>
          <p:sp>
            <p:nvSpPr>
              <p:cNvPr id="260" name="Google Shape;260;p18"/>
              <p:cNvSpPr/>
              <p:nvPr/>
            </p:nvSpPr>
            <p:spPr>
              <a:xfrm>
                <a:off x="3085725" y="218857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61" name="Google Shape;261;p18"/>
              <p:cNvSpPr/>
              <p:nvPr/>
            </p:nvSpPr>
            <p:spPr>
              <a:xfrm>
                <a:off x="3345433"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62" name="Google Shape;262;p18"/>
              <p:cNvSpPr/>
              <p:nvPr/>
            </p:nvSpPr>
            <p:spPr>
              <a:xfrm>
                <a:off x="3481025" y="26029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63" name="Google Shape;263;p18"/>
              <p:cNvSpPr/>
              <p:nvPr/>
            </p:nvSpPr>
            <p:spPr>
              <a:xfrm>
                <a:off x="4014425" y="2060000"/>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64" name="Google Shape;264;p18"/>
              <p:cNvSpPr/>
              <p:nvPr/>
            </p:nvSpPr>
            <p:spPr>
              <a:xfrm>
                <a:off x="4442100" y="26172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65" name="Google Shape;265;p18"/>
              <p:cNvSpPr/>
              <p:nvPr/>
            </p:nvSpPr>
            <p:spPr>
              <a:xfrm>
                <a:off x="3904750" y="2504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66" name="Google Shape;266;p18"/>
              <p:cNvSpPr/>
              <p:nvPr/>
            </p:nvSpPr>
            <p:spPr>
              <a:xfrm>
                <a:off x="4361950" y="2275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67" name="Google Shape;267;p18"/>
              <p:cNvSpPr/>
              <p:nvPr/>
            </p:nvSpPr>
            <p:spPr>
              <a:xfrm>
                <a:off x="3828550" y="2885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68" name="Google Shape;268;p18"/>
              <p:cNvSpPr/>
              <p:nvPr/>
            </p:nvSpPr>
            <p:spPr>
              <a:xfrm>
                <a:off x="4666750" y="29614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69" name="Google Shape;269;p18"/>
              <p:cNvSpPr/>
              <p:nvPr/>
            </p:nvSpPr>
            <p:spPr>
              <a:xfrm>
                <a:off x="4895350"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70" name="Google Shape;270;p18"/>
              <p:cNvSpPr/>
              <p:nvPr/>
            </p:nvSpPr>
            <p:spPr>
              <a:xfrm>
                <a:off x="3066550" y="28090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71" name="Google Shape;271;p18"/>
              <p:cNvSpPr/>
              <p:nvPr/>
            </p:nvSpPr>
            <p:spPr>
              <a:xfrm>
                <a:off x="3228475" y="26029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72" name="Google Shape;272;p18"/>
              <p:cNvSpPr/>
              <p:nvPr/>
            </p:nvSpPr>
            <p:spPr>
              <a:xfrm>
                <a:off x="3709500" y="2230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73" name="Google Shape;273;p18"/>
              <p:cNvSpPr/>
              <p:nvPr/>
            </p:nvSpPr>
            <p:spPr>
              <a:xfrm>
                <a:off x="3480900" y="2992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74" name="Google Shape;274;p18"/>
              <p:cNvSpPr/>
              <p:nvPr/>
            </p:nvSpPr>
            <p:spPr>
              <a:xfrm>
                <a:off x="4192617" y="2661594"/>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75" name="Google Shape;275;p18"/>
              <p:cNvSpPr/>
              <p:nvPr/>
            </p:nvSpPr>
            <p:spPr>
              <a:xfrm>
                <a:off x="4852500" y="26872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76" name="Google Shape;276;p18"/>
              <p:cNvSpPr/>
              <p:nvPr/>
            </p:nvSpPr>
            <p:spPr>
              <a:xfrm>
                <a:off x="4700100" y="20776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277" name="Google Shape;277;p18"/>
            <p:cNvGrpSpPr/>
            <p:nvPr/>
          </p:nvGrpSpPr>
          <p:grpSpPr>
            <a:xfrm rot="10800000">
              <a:off x="6789309" y="781517"/>
              <a:ext cx="1787143" cy="998925"/>
              <a:chOff x="2871300" y="1883998"/>
              <a:chExt cx="2069650" cy="1153627"/>
            </a:xfrm>
          </p:grpSpPr>
          <p:sp>
            <p:nvSpPr>
              <p:cNvPr id="278" name="Google Shape;278;p18"/>
              <p:cNvSpPr/>
              <p:nvPr/>
            </p:nvSpPr>
            <p:spPr>
              <a:xfrm>
                <a:off x="3173971" y="218857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79" name="Google Shape;279;p18"/>
              <p:cNvSpPr/>
              <p:nvPr/>
            </p:nvSpPr>
            <p:spPr>
              <a:xfrm>
                <a:off x="3447550"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80" name="Google Shape;280;p18"/>
              <p:cNvSpPr/>
              <p:nvPr/>
            </p:nvSpPr>
            <p:spPr>
              <a:xfrm>
                <a:off x="3481025" y="26029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81" name="Google Shape;281;p18"/>
              <p:cNvSpPr/>
              <p:nvPr/>
            </p:nvSpPr>
            <p:spPr>
              <a:xfrm>
                <a:off x="3926179" y="1883998"/>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82" name="Google Shape;282;p18"/>
              <p:cNvSpPr/>
              <p:nvPr/>
            </p:nvSpPr>
            <p:spPr>
              <a:xfrm>
                <a:off x="4442100" y="26172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83" name="Google Shape;283;p18"/>
              <p:cNvSpPr/>
              <p:nvPr/>
            </p:nvSpPr>
            <p:spPr>
              <a:xfrm>
                <a:off x="3904750" y="2504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84" name="Google Shape;284;p18"/>
              <p:cNvSpPr/>
              <p:nvPr/>
            </p:nvSpPr>
            <p:spPr>
              <a:xfrm>
                <a:off x="4361950" y="2275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85" name="Google Shape;285;p18"/>
              <p:cNvSpPr/>
              <p:nvPr/>
            </p:nvSpPr>
            <p:spPr>
              <a:xfrm>
                <a:off x="3828550" y="2885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86" name="Google Shape;286;p18"/>
              <p:cNvSpPr/>
              <p:nvPr/>
            </p:nvSpPr>
            <p:spPr>
              <a:xfrm>
                <a:off x="4666750" y="2873424"/>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87" name="Google Shape;287;p18"/>
              <p:cNvSpPr/>
              <p:nvPr/>
            </p:nvSpPr>
            <p:spPr>
              <a:xfrm>
                <a:off x="4895350"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88" name="Google Shape;288;p18"/>
              <p:cNvSpPr/>
              <p:nvPr/>
            </p:nvSpPr>
            <p:spPr>
              <a:xfrm>
                <a:off x="3154796" y="28090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89" name="Google Shape;289;p18"/>
              <p:cNvSpPr/>
              <p:nvPr/>
            </p:nvSpPr>
            <p:spPr>
              <a:xfrm>
                <a:off x="2871300" y="2458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90" name="Google Shape;290;p18"/>
              <p:cNvSpPr/>
              <p:nvPr/>
            </p:nvSpPr>
            <p:spPr>
              <a:xfrm>
                <a:off x="3228475" y="26029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91" name="Google Shape;291;p18"/>
              <p:cNvSpPr/>
              <p:nvPr/>
            </p:nvSpPr>
            <p:spPr>
              <a:xfrm>
                <a:off x="3709500" y="2230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92" name="Google Shape;292;p18"/>
              <p:cNvSpPr/>
              <p:nvPr/>
            </p:nvSpPr>
            <p:spPr>
              <a:xfrm>
                <a:off x="3480900" y="2992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93" name="Google Shape;293;p18"/>
              <p:cNvSpPr/>
              <p:nvPr/>
            </p:nvSpPr>
            <p:spPr>
              <a:xfrm>
                <a:off x="4192617" y="2661594"/>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94" name="Google Shape;294;p18"/>
              <p:cNvSpPr/>
              <p:nvPr/>
            </p:nvSpPr>
            <p:spPr>
              <a:xfrm>
                <a:off x="4852500" y="26872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95" name="Google Shape;295;p18"/>
              <p:cNvSpPr/>
              <p:nvPr/>
            </p:nvSpPr>
            <p:spPr>
              <a:xfrm>
                <a:off x="4700100" y="1989624"/>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296" name="Google Shape;296;p18"/>
            <p:cNvGrpSpPr/>
            <p:nvPr/>
          </p:nvGrpSpPr>
          <p:grpSpPr>
            <a:xfrm rot="10800000" flipH="1">
              <a:off x="567598" y="781517"/>
              <a:ext cx="1787143" cy="998925"/>
              <a:chOff x="2871300" y="1883998"/>
              <a:chExt cx="2069650" cy="1153627"/>
            </a:xfrm>
          </p:grpSpPr>
          <p:sp>
            <p:nvSpPr>
              <p:cNvPr id="297" name="Google Shape;297;p18"/>
              <p:cNvSpPr/>
              <p:nvPr/>
            </p:nvSpPr>
            <p:spPr>
              <a:xfrm>
                <a:off x="3173971" y="218857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98" name="Google Shape;298;p18"/>
              <p:cNvSpPr/>
              <p:nvPr/>
            </p:nvSpPr>
            <p:spPr>
              <a:xfrm>
                <a:off x="3345433"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99" name="Google Shape;299;p18"/>
              <p:cNvSpPr/>
              <p:nvPr/>
            </p:nvSpPr>
            <p:spPr>
              <a:xfrm>
                <a:off x="3481025" y="26029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00" name="Google Shape;300;p18"/>
              <p:cNvSpPr/>
              <p:nvPr/>
            </p:nvSpPr>
            <p:spPr>
              <a:xfrm>
                <a:off x="3926179" y="1883998"/>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01" name="Google Shape;301;p18"/>
              <p:cNvSpPr/>
              <p:nvPr/>
            </p:nvSpPr>
            <p:spPr>
              <a:xfrm>
                <a:off x="4442100" y="26172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02" name="Google Shape;302;p18"/>
              <p:cNvSpPr/>
              <p:nvPr/>
            </p:nvSpPr>
            <p:spPr>
              <a:xfrm>
                <a:off x="3904750" y="2504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03" name="Google Shape;303;p18"/>
              <p:cNvSpPr/>
              <p:nvPr/>
            </p:nvSpPr>
            <p:spPr>
              <a:xfrm>
                <a:off x="4361950" y="2275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04" name="Google Shape;304;p18"/>
              <p:cNvSpPr/>
              <p:nvPr/>
            </p:nvSpPr>
            <p:spPr>
              <a:xfrm>
                <a:off x="3828550" y="2885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05" name="Google Shape;305;p18"/>
              <p:cNvSpPr/>
              <p:nvPr/>
            </p:nvSpPr>
            <p:spPr>
              <a:xfrm>
                <a:off x="4666750" y="2873424"/>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06" name="Google Shape;306;p18"/>
              <p:cNvSpPr/>
              <p:nvPr/>
            </p:nvSpPr>
            <p:spPr>
              <a:xfrm>
                <a:off x="4895350"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07" name="Google Shape;307;p18"/>
              <p:cNvSpPr/>
              <p:nvPr/>
            </p:nvSpPr>
            <p:spPr>
              <a:xfrm>
                <a:off x="3154796" y="28090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08" name="Google Shape;308;p18"/>
              <p:cNvSpPr/>
              <p:nvPr/>
            </p:nvSpPr>
            <p:spPr>
              <a:xfrm>
                <a:off x="2871300" y="2458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09" name="Google Shape;309;p18"/>
              <p:cNvSpPr/>
              <p:nvPr/>
            </p:nvSpPr>
            <p:spPr>
              <a:xfrm>
                <a:off x="3228475" y="26029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10" name="Google Shape;310;p18"/>
              <p:cNvSpPr/>
              <p:nvPr/>
            </p:nvSpPr>
            <p:spPr>
              <a:xfrm>
                <a:off x="3709500" y="2230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11" name="Google Shape;311;p18"/>
              <p:cNvSpPr/>
              <p:nvPr/>
            </p:nvSpPr>
            <p:spPr>
              <a:xfrm>
                <a:off x="3480900" y="2992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12" name="Google Shape;312;p18"/>
              <p:cNvSpPr/>
              <p:nvPr/>
            </p:nvSpPr>
            <p:spPr>
              <a:xfrm>
                <a:off x="4192617" y="2661594"/>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13" name="Google Shape;313;p18"/>
              <p:cNvSpPr/>
              <p:nvPr/>
            </p:nvSpPr>
            <p:spPr>
              <a:xfrm>
                <a:off x="4852500" y="26872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14" name="Google Shape;314;p18"/>
              <p:cNvSpPr/>
              <p:nvPr/>
            </p:nvSpPr>
            <p:spPr>
              <a:xfrm>
                <a:off x="4700100" y="1989624"/>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Tree>
    <p:extLst>
      <p:ext uri="{BB962C8B-B14F-4D97-AF65-F5344CB8AC3E}">
        <p14:creationId xmlns:p14="http://schemas.microsoft.com/office/powerpoint/2010/main" val="13198440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only 7">
  <p:cSld name="Title only 7">
    <p:bg>
      <p:bgPr>
        <a:blipFill>
          <a:blip r:embed="rId2">
            <a:alphaModFix/>
          </a:blip>
          <a:stretch>
            <a:fillRect/>
          </a:stretch>
        </a:blipFill>
        <a:effectLst/>
      </p:bgPr>
    </p:bg>
    <p:spTree>
      <p:nvGrpSpPr>
        <p:cNvPr id="1" name="Shape 315"/>
        <p:cNvGrpSpPr/>
        <p:nvPr/>
      </p:nvGrpSpPr>
      <p:grpSpPr>
        <a:xfrm>
          <a:off x="0" y="0"/>
          <a:ext cx="0" cy="0"/>
          <a:chOff x="0" y="0"/>
          <a:chExt cx="0" cy="0"/>
        </a:xfrm>
      </p:grpSpPr>
      <p:sp>
        <p:nvSpPr>
          <p:cNvPr id="316" name="Google Shape;316;p19"/>
          <p:cNvSpPr/>
          <p:nvPr/>
        </p:nvSpPr>
        <p:spPr>
          <a:xfrm>
            <a:off x="500700" y="480900"/>
            <a:ext cx="11190800" cy="5896400"/>
          </a:xfrm>
          <a:prstGeom prst="snip2DiagRect">
            <a:avLst>
              <a:gd name="adj1" fmla="val 7708"/>
              <a:gd name="adj2" fmla="val 7702"/>
            </a:avLst>
          </a:prstGeom>
          <a:gradFill>
            <a:gsLst>
              <a:gs pos="0">
                <a:srgbClr val="424242"/>
              </a:gs>
              <a:gs pos="100000">
                <a:srgbClr val="010101"/>
              </a:gs>
            </a:gsLst>
            <a:path path="circle">
              <a:fillToRect l="50000" t="50000" r="50000" b="50000"/>
            </a:path>
            <a:tileRect/>
          </a:gradFill>
          <a:ln>
            <a:noFill/>
          </a:ln>
          <a:effectLst>
            <a:outerShdw blurRad="157163" dist="95250" dir="4260001" algn="bl" rotWithShape="0">
              <a:schemeClr val="dk1">
                <a:alpha val="36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317" name="Google Shape;317;p19"/>
          <p:cNvSpPr/>
          <p:nvPr/>
        </p:nvSpPr>
        <p:spPr>
          <a:xfrm>
            <a:off x="240767" y="256800"/>
            <a:ext cx="11710800" cy="6344400"/>
          </a:xfrm>
          <a:prstGeom prst="frame">
            <a:avLst>
              <a:gd name="adj1" fmla="val 592"/>
            </a:avLst>
          </a:pr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a:effectLst>
            <a:outerShdw blurRad="57150" dist="19050" dir="5400000" algn="bl" rotWithShape="0">
              <a:schemeClr val="dk1">
                <a:alpha val="24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grpSp>
        <p:nvGrpSpPr>
          <p:cNvPr id="318" name="Google Shape;318;p19"/>
          <p:cNvGrpSpPr/>
          <p:nvPr/>
        </p:nvGrpSpPr>
        <p:grpSpPr>
          <a:xfrm>
            <a:off x="-850099" y="-800824"/>
            <a:ext cx="13892197" cy="8459647"/>
            <a:chOff x="-637449" y="-588041"/>
            <a:chExt cx="10419148" cy="6344735"/>
          </a:xfrm>
        </p:grpSpPr>
        <p:grpSp>
          <p:nvGrpSpPr>
            <p:cNvPr id="319" name="Google Shape;319;p19"/>
            <p:cNvGrpSpPr/>
            <p:nvPr/>
          </p:nvGrpSpPr>
          <p:grpSpPr>
            <a:xfrm>
              <a:off x="-637449" y="-588041"/>
              <a:ext cx="10419148" cy="2439610"/>
              <a:chOff x="-637449" y="-588041"/>
              <a:chExt cx="10419148" cy="2439610"/>
            </a:xfrm>
          </p:grpSpPr>
          <p:sp>
            <p:nvSpPr>
              <p:cNvPr id="320" name="Google Shape;320;p19"/>
              <p:cNvSpPr/>
              <p:nvPr/>
            </p:nvSpPr>
            <p:spPr>
              <a:xfrm rot="-8100000">
                <a:off x="125110" y="-636054"/>
                <a:ext cx="914492" cy="2535638"/>
              </a:xfrm>
              <a:custGeom>
                <a:avLst/>
                <a:gdLst/>
                <a:ahLst/>
                <a:cxnLst/>
                <a:rect l="l" t="t" r="r" b="b"/>
                <a:pathLst>
                  <a:path w="58034" h="161238" extrusionOk="0">
                    <a:moveTo>
                      <a:pt x="54028" y="100478"/>
                    </a:moveTo>
                    <a:cubicBezTo>
                      <a:pt x="54971" y="98666"/>
                      <a:pt x="55551" y="96682"/>
                      <a:pt x="55678" y="94764"/>
                    </a:cubicBezTo>
                    <a:cubicBezTo>
                      <a:pt x="55840" y="92316"/>
                      <a:pt x="55719" y="89789"/>
                      <a:pt x="55004" y="87431"/>
                    </a:cubicBezTo>
                    <a:cubicBezTo>
                      <a:pt x="53963" y="84014"/>
                      <a:pt x="51944" y="80989"/>
                      <a:pt x="49660" y="78281"/>
                    </a:cubicBezTo>
                    <a:cubicBezTo>
                      <a:pt x="46958" y="75075"/>
                      <a:pt x="43866" y="72193"/>
                      <a:pt x="41464" y="68743"/>
                    </a:cubicBezTo>
                    <a:cubicBezTo>
                      <a:pt x="39981" y="66618"/>
                      <a:pt x="38536" y="63958"/>
                      <a:pt x="37957" y="61238"/>
                    </a:cubicBezTo>
                    <a:cubicBezTo>
                      <a:pt x="40116" y="61755"/>
                      <a:pt x="42378" y="61799"/>
                      <a:pt x="44567" y="61229"/>
                    </a:cubicBezTo>
                    <a:cubicBezTo>
                      <a:pt x="46886" y="60623"/>
                      <a:pt x="49036" y="59305"/>
                      <a:pt x="50289" y="57213"/>
                    </a:cubicBezTo>
                    <a:cubicBezTo>
                      <a:pt x="51177" y="55729"/>
                      <a:pt x="51204" y="54127"/>
                      <a:pt x="51145" y="52452"/>
                    </a:cubicBezTo>
                    <a:cubicBezTo>
                      <a:pt x="51067" y="50357"/>
                      <a:pt x="49747" y="48597"/>
                      <a:pt x="47763" y="47889"/>
                    </a:cubicBezTo>
                    <a:cubicBezTo>
                      <a:pt x="45761" y="47176"/>
                      <a:pt x="43569" y="47785"/>
                      <a:pt x="41869" y="48955"/>
                    </a:cubicBezTo>
                    <a:cubicBezTo>
                      <a:pt x="38364" y="51371"/>
                      <a:pt x="37599" y="55230"/>
                      <a:pt x="37605" y="59191"/>
                    </a:cubicBezTo>
                    <a:cubicBezTo>
                      <a:pt x="37595" y="59189"/>
                      <a:pt x="37583" y="59187"/>
                      <a:pt x="37570" y="59185"/>
                    </a:cubicBezTo>
                    <a:cubicBezTo>
                      <a:pt x="31585" y="57595"/>
                      <a:pt x="27359" y="52662"/>
                      <a:pt x="25266" y="47012"/>
                    </a:cubicBezTo>
                    <a:cubicBezTo>
                      <a:pt x="24402" y="44689"/>
                      <a:pt x="23861" y="42270"/>
                      <a:pt x="23643" y="39826"/>
                    </a:cubicBezTo>
                    <a:cubicBezTo>
                      <a:pt x="25580" y="39814"/>
                      <a:pt x="27527" y="39519"/>
                      <a:pt x="29422" y="38922"/>
                    </a:cubicBezTo>
                    <a:cubicBezTo>
                      <a:pt x="37042" y="36510"/>
                      <a:pt x="44041" y="28792"/>
                      <a:pt x="41510" y="20387"/>
                    </a:cubicBezTo>
                    <a:cubicBezTo>
                      <a:pt x="40874" y="18273"/>
                      <a:pt x="39343" y="16461"/>
                      <a:pt x="37078" y="16083"/>
                    </a:cubicBezTo>
                    <a:cubicBezTo>
                      <a:pt x="34553" y="15661"/>
                      <a:pt x="32014" y="16937"/>
                      <a:pt x="30168" y="18564"/>
                    </a:cubicBezTo>
                    <a:cubicBezTo>
                      <a:pt x="26397" y="21885"/>
                      <a:pt x="24504" y="26903"/>
                      <a:pt x="23787" y="31766"/>
                    </a:cubicBezTo>
                    <a:cubicBezTo>
                      <a:pt x="23498" y="33727"/>
                      <a:pt x="23344" y="35785"/>
                      <a:pt x="23354" y="37869"/>
                    </a:cubicBezTo>
                    <a:cubicBezTo>
                      <a:pt x="13415" y="37836"/>
                      <a:pt x="5172" y="30525"/>
                      <a:pt x="2352" y="21147"/>
                    </a:cubicBezTo>
                    <a:cubicBezTo>
                      <a:pt x="1338" y="17770"/>
                      <a:pt x="1120" y="14431"/>
                      <a:pt x="1878" y="10980"/>
                    </a:cubicBezTo>
                    <a:cubicBezTo>
                      <a:pt x="2533" y="7991"/>
                      <a:pt x="3740" y="5138"/>
                      <a:pt x="5311" y="2516"/>
                    </a:cubicBezTo>
                    <a:cubicBezTo>
                      <a:pt x="5827" y="1656"/>
                      <a:pt x="6381" y="818"/>
                      <a:pt x="6968" y="0"/>
                    </a:cubicBezTo>
                    <a:lnTo>
                      <a:pt x="5610" y="0"/>
                    </a:lnTo>
                    <a:cubicBezTo>
                      <a:pt x="3913" y="2736"/>
                      <a:pt x="2631" y="5704"/>
                      <a:pt x="1920" y="8819"/>
                    </a:cubicBezTo>
                    <a:cubicBezTo>
                      <a:pt x="0" y="17249"/>
                      <a:pt x="2039" y="26814"/>
                      <a:pt x="8069" y="33143"/>
                    </a:cubicBezTo>
                    <a:cubicBezTo>
                      <a:pt x="12075" y="37345"/>
                      <a:pt x="17698" y="39797"/>
                      <a:pt x="23413" y="39826"/>
                    </a:cubicBezTo>
                    <a:cubicBezTo>
                      <a:pt x="23787" y="46540"/>
                      <a:pt x="25967" y="53281"/>
                      <a:pt x="31026" y="57651"/>
                    </a:cubicBezTo>
                    <a:cubicBezTo>
                      <a:pt x="32940" y="59301"/>
                      <a:pt x="35247" y="60544"/>
                      <a:pt x="37697" y="61178"/>
                    </a:cubicBezTo>
                    <a:cubicBezTo>
                      <a:pt x="38815" y="71925"/>
                      <a:pt x="49656" y="77498"/>
                      <a:pt x="54001" y="86807"/>
                    </a:cubicBezTo>
                    <a:cubicBezTo>
                      <a:pt x="55169" y="89309"/>
                      <a:pt x="55989" y="92092"/>
                      <a:pt x="55389" y="94847"/>
                    </a:cubicBezTo>
                    <a:cubicBezTo>
                      <a:pt x="55021" y="96536"/>
                      <a:pt x="54337" y="98157"/>
                      <a:pt x="53398" y="99612"/>
                    </a:cubicBezTo>
                    <a:cubicBezTo>
                      <a:pt x="53282" y="99464"/>
                      <a:pt x="53163" y="99317"/>
                      <a:pt x="53041" y="99169"/>
                    </a:cubicBezTo>
                    <a:cubicBezTo>
                      <a:pt x="51052" y="96804"/>
                      <a:pt x="48240" y="94953"/>
                      <a:pt x="45107" y="94652"/>
                    </a:cubicBezTo>
                    <a:cubicBezTo>
                      <a:pt x="42281" y="94382"/>
                      <a:pt x="38896" y="95524"/>
                      <a:pt x="37813" y="98388"/>
                    </a:cubicBezTo>
                    <a:cubicBezTo>
                      <a:pt x="37219" y="99965"/>
                      <a:pt x="37244" y="102556"/>
                      <a:pt x="38029" y="104052"/>
                    </a:cubicBezTo>
                    <a:cubicBezTo>
                      <a:pt x="39237" y="106367"/>
                      <a:pt x="42156" y="107620"/>
                      <a:pt x="44685" y="107410"/>
                    </a:cubicBezTo>
                    <a:cubicBezTo>
                      <a:pt x="48363" y="107107"/>
                      <a:pt x="51439" y="104699"/>
                      <a:pt x="53402" y="101578"/>
                    </a:cubicBezTo>
                    <a:cubicBezTo>
                      <a:pt x="57228" y="106502"/>
                      <a:pt x="58034" y="113775"/>
                      <a:pt x="56710" y="119660"/>
                    </a:cubicBezTo>
                    <a:cubicBezTo>
                      <a:pt x="54447" y="129718"/>
                      <a:pt x="45616" y="136623"/>
                      <a:pt x="41437" y="145780"/>
                    </a:cubicBezTo>
                    <a:cubicBezTo>
                      <a:pt x="39235" y="150606"/>
                      <a:pt x="38669" y="156014"/>
                      <a:pt x="39523" y="161237"/>
                    </a:cubicBezTo>
                    <a:cubicBezTo>
                      <a:pt x="39419" y="160601"/>
                      <a:pt x="39625" y="159913"/>
                      <a:pt x="39523" y="159271"/>
                    </a:cubicBezTo>
                    <a:cubicBezTo>
                      <a:pt x="39047" y="156366"/>
                      <a:pt x="39297" y="153816"/>
                      <a:pt x="40240" y="150836"/>
                    </a:cubicBezTo>
                    <a:cubicBezTo>
                      <a:pt x="41009" y="148401"/>
                      <a:pt x="42158" y="146105"/>
                      <a:pt x="43476" y="143927"/>
                    </a:cubicBezTo>
                    <a:cubicBezTo>
                      <a:pt x="46148" y="139505"/>
                      <a:pt x="49508" y="135551"/>
                      <a:pt x="52322" y="131224"/>
                    </a:cubicBezTo>
                    <a:cubicBezTo>
                      <a:pt x="55196" y="126806"/>
                      <a:pt x="57010" y="122268"/>
                      <a:pt x="57267" y="116967"/>
                    </a:cubicBezTo>
                    <a:cubicBezTo>
                      <a:pt x="57535" y="111394"/>
                      <a:pt x="57213" y="105222"/>
                      <a:pt x="54028" y="100478"/>
                    </a:cubicBezTo>
                    <a:close/>
                    <a:moveTo>
                      <a:pt x="25318" y="27801"/>
                    </a:moveTo>
                    <a:cubicBezTo>
                      <a:pt x="26376" y="25066"/>
                      <a:pt x="27955" y="22475"/>
                      <a:pt x="30172" y="20524"/>
                    </a:cubicBezTo>
                    <a:cubicBezTo>
                      <a:pt x="32282" y="18664"/>
                      <a:pt x="35448" y="17201"/>
                      <a:pt x="38241" y="18377"/>
                    </a:cubicBezTo>
                    <a:cubicBezTo>
                      <a:pt x="39380" y="18857"/>
                      <a:pt x="40276" y="19747"/>
                      <a:pt x="40876" y="20817"/>
                    </a:cubicBezTo>
                    <a:cubicBezTo>
                      <a:pt x="41179" y="21355"/>
                      <a:pt x="41404" y="21935"/>
                      <a:pt x="41568" y="22529"/>
                    </a:cubicBezTo>
                    <a:cubicBezTo>
                      <a:pt x="41668" y="22895"/>
                      <a:pt x="41695" y="23286"/>
                      <a:pt x="41799" y="23647"/>
                    </a:cubicBezTo>
                    <a:cubicBezTo>
                      <a:pt x="41813" y="23768"/>
                      <a:pt x="41830" y="23894"/>
                      <a:pt x="41846" y="24017"/>
                    </a:cubicBezTo>
                    <a:cubicBezTo>
                      <a:pt x="41836" y="24121"/>
                      <a:pt x="41824" y="24241"/>
                      <a:pt x="41811" y="24385"/>
                    </a:cubicBezTo>
                    <a:cubicBezTo>
                      <a:pt x="41414" y="27379"/>
                      <a:pt x="39600" y="29989"/>
                      <a:pt x="37470" y="32036"/>
                    </a:cubicBezTo>
                    <a:cubicBezTo>
                      <a:pt x="33965" y="35406"/>
                      <a:pt x="29539" y="37536"/>
                      <a:pt x="24660" y="37829"/>
                    </a:cubicBezTo>
                    <a:cubicBezTo>
                      <a:pt x="24287" y="37850"/>
                      <a:pt x="23918" y="37860"/>
                      <a:pt x="23550" y="37863"/>
                    </a:cubicBezTo>
                    <a:cubicBezTo>
                      <a:pt x="23492" y="34453"/>
                      <a:pt x="24067" y="31032"/>
                      <a:pt x="25318" y="27801"/>
                    </a:cubicBezTo>
                    <a:close/>
                    <a:moveTo>
                      <a:pt x="37896" y="56951"/>
                    </a:moveTo>
                    <a:cubicBezTo>
                      <a:pt x="38590" y="53757"/>
                      <a:pt x="40893" y="50794"/>
                      <a:pt x="44101" y="49826"/>
                    </a:cubicBezTo>
                    <a:cubicBezTo>
                      <a:pt x="47044" y="48938"/>
                      <a:pt x="50308" y="50432"/>
                      <a:pt x="51013" y="53425"/>
                    </a:cubicBezTo>
                    <a:cubicBezTo>
                      <a:pt x="49876" y="59014"/>
                      <a:pt x="42493" y="60427"/>
                      <a:pt x="37703" y="59214"/>
                    </a:cubicBezTo>
                    <a:cubicBezTo>
                      <a:pt x="37676" y="58453"/>
                      <a:pt x="37734" y="57693"/>
                      <a:pt x="37896" y="56951"/>
                    </a:cubicBezTo>
                    <a:close/>
                    <a:moveTo>
                      <a:pt x="52288" y="101121"/>
                    </a:moveTo>
                    <a:cubicBezTo>
                      <a:pt x="49560" y="104364"/>
                      <a:pt x="44951" y="106696"/>
                      <a:pt x="40832" y="104670"/>
                    </a:cubicBezTo>
                    <a:cubicBezTo>
                      <a:pt x="39286" y="103911"/>
                      <a:pt x="38062" y="102644"/>
                      <a:pt x="37653" y="101006"/>
                    </a:cubicBezTo>
                    <a:cubicBezTo>
                      <a:pt x="38281" y="98369"/>
                      <a:pt x="40872" y="96813"/>
                      <a:pt x="43540" y="96599"/>
                    </a:cubicBezTo>
                    <a:cubicBezTo>
                      <a:pt x="46657" y="96349"/>
                      <a:pt x="49660" y="97806"/>
                      <a:pt x="51887" y="99901"/>
                    </a:cubicBezTo>
                    <a:cubicBezTo>
                      <a:pt x="52149" y="100150"/>
                      <a:pt x="52399" y="100408"/>
                      <a:pt x="52640" y="100672"/>
                    </a:cubicBezTo>
                    <a:cubicBezTo>
                      <a:pt x="52525" y="100823"/>
                      <a:pt x="52409" y="100975"/>
                      <a:pt x="52288" y="101121"/>
                    </a:cubicBezTo>
                    <a:close/>
                  </a:path>
                </a:pathLst>
              </a:cu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a:effectLst>
                <a:outerShdw blurRad="57150" dist="19050" dir="5400000" algn="bl" rotWithShape="0">
                  <a:schemeClr val="dk1">
                    <a:alpha val="33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21" name="Google Shape;321;p19"/>
              <p:cNvSpPr/>
              <p:nvPr/>
            </p:nvSpPr>
            <p:spPr>
              <a:xfrm rot="8100000" flipH="1">
                <a:off x="8104648" y="-636054"/>
                <a:ext cx="914492" cy="2535638"/>
              </a:xfrm>
              <a:custGeom>
                <a:avLst/>
                <a:gdLst/>
                <a:ahLst/>
                <a:cxnLst/>
                <a:rect l="l" t="t" r="r" b="b"/>
                <a:pathLst>
                  <a:path w="58034" h="161238" extrusionOk="0">
                    <a:moveTo>
                      <a:pt x="54028" y="100478"/>
                    </a:moveTo>
                    <a:cubicBezTo>
                      <a:pt x="54971" y="98666"/>
                      <a:pt x="55551" y="96682"/>
                      <a:pt x="55678" y="94764"/>
                    </a:cubicBezTo>
                    <a:cubicBezTo>
                      <a:pt x="55840" y="92316"/>
                      <a:pt x="55719" y="89789"/>
                      <a:pt x="55004" y="87431"/>
                    </a:cubicBezTo>
                    <a:cubicBezTo>
                      <a:pt x="53963" y="84014"/>
                      <a:pt x="51944" y="80989"/>
                      <a:pt x="49660" y="78281"/>
                    </a:cubicBezTo>
                    <a:cubicBezTo>
                      <a:pt x="46958" y="75075"/>
                      <a:pt x="43866" y="72193"/>
                      <a:pt x="41464" y="68743"/>
                    </a:cubicBezTo>
                    <a:cubicBezTo>
                      <a:pt x="39981" y="66618"/>
                      <a:pt x="38536" y="63958"/>
                      <a:pt x="37957" y="61238"/>
                    </a:cubicBezTo>
                    <a:cubicBezTo>
                      <a:pt x="40116" y="61755"/>
                      <a:pt x="42378" y="61799"/>
                      <a:pt x="44567" y="61229"/>
                    </a:cubicBezTo>
                    <a:cubicBezTo>
                      <a:pt x="46886" y="60623"/>
                      <a:pt x="49036" y="59305"/>
                      <a:pt x="50289" y="57213"/>
                    </a:cubicBezTo>
                    <a:cubicBezTo>
                      <a:pt x="51177" y="55729"/>
                      <a:pt x="51204" y="54127"/>
                      <a:pt x="51145" y="52452"/>
                    </a:cubicBezTo>
                    <a:cubicBezTo>
                      <a:pt x="51067" y="50357"/>
                      <a:pt x="49747" y="48597"/>
                      <a:pt x="47763" y="47889"/>
                    </a:cubicBezTo>
                    <a:cubicBezTo>
                      <a:pt x="45761" y="47176"/>
                      <a:pt x="43569" y="47785"/>
                      <a:pt x="41869" y="48955"/>
                    </a:cubicBezTo>
                    <a:cubicBezTo>
                      <a:pt x="38364" y="51371"/>
                      <a:pt x="37599" y="55230"/>
                      <a:pt x="37605" y="59191"/>
                    </a:cubicBezTo>
                    <a:cubicBezTo>
                      <a:pt x="37595" y="59189"/>
                      <a:pt x="37583" y="59187"/>
                      <a:pt x="37570" y="59185"/>
                    </a:cubicBezTo>
                    <a:cubicBezTo>
                      <a:pt x="31585" y="57595"/>
                      <a:pt x="27359" y="52662"/>
                      <a:pt x="25266" y="47012"/>
                    </a:cubicBezTo>
                    <a:cubicBezTo>
                      <a:pt x="24402" y="44689"/>
                      <a:pt x="23861" y="42270"/>
                      <a:pt x="23643" y="39826"/>
                    </a:cubicBezTo>
                    <a:cubicBezTo>
                      <a:pt x="25580" y="39814"/>
                      <a:pt x="27527" y="39519"/>
                      <a:pt x="29422" y="38922"/>
                    </a:cubicBezTo>
                    <a:cubicBezTo>
                      <a:pt x="37042" y="36510"/>
                      <a:pt x="44041" y="28792"/>
                      <a:pt x="41510" y="20387"/>
                    </a:cubicBezTo>
                    <a:cubicBezTo>
                      <a:pt x="40874" y="18273"/>
                      <a:pt x="39343" y="16461"/>
                      <a:pt x="37078" y="16083"/>
                    </a:cubicBezTo>
                    <a:cubicBezTo>
                      <a:pt x="34553" y="15661"/>
                      <a:pt x="32014" y="16937"/>
                      <a:pt x="30168" y="18564"/>
                    </a:cubicBezTo>
                    <a:cubicBezTo>
                      <a:pt x="26397" y="21885"/>
                      <a:pt x="24504" y="26903"/>
                      <a:pt x="23787" y="31766"/>
                    </a:cubicBezTo>
                    <a:cubicBezTo>
                      <a:pt x="23498" y="33727"/>
                      <a:pt x="23344" y="35785"/>
                      <a:pt x="23354" y="37869"/>
                    </a:cubicBezTo>
                    <a:cubicBezTo>
                      <a:pt x="13415" y="37836"/>
                      <a:pt x="5172" y="30525"/>
                      <a:pt x="2352" y="21147"/>
                    </a:cubicBezTo>
                    <a:cubicBezTo>
                      <a:pt x="1338" y="17770"/>
                      <a:pt x="1120" y="14431"/>
                      <a:pt x="1878" y="10980"/>
                    </a:cubicBezTo>
                    <a:cubicBezTo>
                      <a:pt x="2533" y="7991"/>
                      <a:pt x="3740" y="5138"/>
                      <a:pt x="5311" y="2516"/>
                    </a:cubicBezTo>
                    <a:cubicBezTo>
                      <a:pt x="5827" y="1656"/>
                      <a:pt x="6381" y="818"/>
                      <a:pt x="6968" y="0"/>
                    </a:cubicBezTo>
                    <a:lnTo>
                      <a:pt x="5610" y="0"/>
                    </a:lnTo>
                    <a:cubicBezTo>
                      <a:pt x="3913" y="2736"/>
                      <a:pt x="2631" y="5704"/>
                      <a:pt x="1920" y="8819"/>
                    </a:cubicBezTo>
                    <a:cubicBezTo>
                      <a:pt x="0" y="17249"/>
                      <a:pt x="2039" y="26814"/>
                      <a:pt x="8069" y="33143"/>
                    </a:cubicBezTo>
                    <a:cubicBezTo>
                      <a:pt x="12075" y="37345"/>
                      <a:pt x="17698" y="39797"/>
                      <a:pt x="23413" y="39826"/>
                    </a:cubicBezTo>
                    <a:cubicBezTo>
                      <a:pt x="23787" y="46540"/>
                      <a:pt x="25967" y="53281"/>
                      <a:pt x="31026" y="57651"/>
                    </a:cubicBezTo>
                    <a:cubicBezTo>
                      <a:pt x="32940" y="59301"/>
                      <a:pt x="35247" y="60544"/>
                      <a:pt x="37697" y="61178"/>
                    </a:cubicBezTo>
                    <a:cubicBezTo>
                      <a:pt x="38815" y="71925"/>
                      <a:pt x="49656" y="77498"/>
                      <a:pt x="54001" y="86807"/>
                    </a:cubicBezTo>
                    <a:cubicBezTo>
                      <a:pt x="55169" y="89309"/>
                      <a:pt x="55989" y="92092"/>
                      <a:pt x="55389" y="94847"/>
                    </a:cubicBezTo>
                    <a:cubicBezTo>
                      <a:pt x="55021" y="96536"/>
                      <a:pt x="54337" y="98157"/>
                      <a:pt x="53398" y="99612"/>
                    </a:cubicBezTo>
                    <a:cubicBezTo>
                      <a:pt x="53282" y="99464"/>
                      <a:pt x="53163" y="99317"/>
                      <a:pt x="53041" y="99169"/>
                    </a:cubicBezTo>
                    <a:cubicBezTo>
                      <a:pt x="51052" y="96804"/>
                      <a:pt x="48240" y="94953"/>
                      <a:pt x="45107" y="94652"/>
                    </a:cubicBezTo>
                    <a:cubicBezTo>
                      <a:pt x="42281" y="94382"/>
                      <a:pt x="38896" y="95524"/>
                      <a:pt x="37813" y="98388"/>
                    </a:cubicBezTo>
                    <a:cubicBezTo>
                      <a:pt x="37219" y="99965"/>
                      <a:pt x="37244" y="102556"/>
                      <a:pt x="38029" y="104052"/>
                    </a:cubicBezTo>
                    <a:cubicBezTo>
                      <a:pt x="39237" y="106367"/>
                      <a:pt x="42156" y="107620"/>
                      <a:pt x="44685" y="107410"/>
                    </a:cubicBezTo>
                    <a:cubicBezTo>
                      <a:pt x="48363" y="107107"/>
                      <a:pt x="51439" y="104699"/>
                      <a:pt x="53402" y="101578"/>
                    </a:cubicBezTo>
                    <a:cubicBezTo>
                      <a:pt x="57228" y="106502"/>
                      <a:pt x="58034" y="113775"/>
                      <a:pt x="56710" y="119660"/>
                    </a:cubicBezTo>
                    <a:cubicBezTo>
                      <a:pt x="54447" y="129718"/>
                      <a:pt x="45616" y="136623"/>
                      <a:pt x="41437" y="145780"/>
                    </a:cubicBezTo>
                    <a:cubicBezTo>
                      <a:pt x="39235" y="150606"/>
                      <a:pt x="38669" y="156014"/>
                      <a:pt x="39523" y="161237"/>
                    </a:cubicBezTo>
                    <a:cubicBezTo>
                      <a:pt x="39419" y="160601"/>
                      <a:pt x="39625" y="159913"/>
                      <a:pt x="39523" y="159271"/>
                    </a:cubicBezTo>
                    <a:cubicBezTo>
                      <a:pt x="39047" y="156366"/>
                      <a:pt x="39297" y="153816"/>
                      <a:pt x="40240" y="150836"/>
                    </a:cubicBezTo>
                    <a:cubicBezTo>
                      <a:pt x="41009" y="148401"/>
                      <a:pt x="42158" y="146105"/>
                      <a:pt x="43476" y="143927"/>
                    </a:cubicBezTo>
                    <a:cubicBezTo>
                      <a:pt x="46148" y="139505"/>
                      <a:pt x="49508" y="135551"/>
                      <a:pt x="52322" y="131224"/>
                    </a:cubicBezTo>
                    <a:cubicBezTo>
                      <a:pt x="55196" y="126806"/>
                      <a:pt x="57010" y="122268"/>
                      <a:pt x="57267" y="116967"/>
                    </a:cubicBezTo>
                    <a:cubicBezTo>
                      <a:pt x="57535" y="111394"/>
                      <a:pt x="57213" y="105222"/>
                      <a:pt x="54028" y="100478"/>
                    </a:cubicBezTo>
                    <a:close/>
                    <a:moveTo>
                      <a:pt x="25318" y="27801"/>
                    </a:moveTo>
                    <a:cubicBezTo>
                      <a:pt x="26376" y="25066"/>
                      <a:pt x="27955" y="22475"/>
                      <a:pt x="30172" y="20524"/>
                    </a:cubicBezTo>
                    <a:cubicBezTo>
                      <a:pt x="32282" y="18664"/>
                      <a:pt x="35448" y="17201"/>
                      <a:pt x="38241" y="18377"/>
                    </a:cubicBezTo>
                    <a:cubicBezTo>
                      <a:pt x="39380" y="18857"/>
                      <a:pt x="40276" y="19747"/>
                      <a:pt x="40876" y="20817"/>
                    </a:cubicBezTo>
                    <a:cubicBezTo>
                      <a:pt x="41179" y="21355"/>
                      <a:pt x="41404" y="21935"/>
                      <a:pt x="41568" y="22529"/>
                    </a:cubicBezTo>
                    <a:cubicBezTo>
                      <a:pt x="41668" y="22895"/>
                      <a:pt x="41695" y="23286"/>
                      <a:pt x="41799" y="23647"/>
                    </a:cubicBezTo>
                    <a:cubicBezTo>
                      <a:pt x="41813" y="23768"/>
                      <a:pt x="41830" y="23894"/>
                      <a:pt x="41846" y="24017"/>
                    </a:cubicBezTo>
                    <a:cubicBezTo>
                      <a:pt x="41836" y="24121"/>
                      <a:pt x="41824" y="24241"/>
                      <a:pt x="41811" y="24385"/>
                    </a:cubicBezTo>
                    <a:cubicBezTo>
                      <a:pt x="41414" y="27379"/>
                      <a:pt x="39600" y="29989"/>
                      <a:pt x="37470" y="32036"/>
                    </a:cubicBezTo>
                    <a:cubicBezTo>
                      <a:pt x="33965" y="35406"/>
                      <a:pt x="29539" y="37536"/>
                      <a:pt x="24660" y="37829"/>
                    </a:cubicBezTo>
                    <a:cubicBezTo>
                      <a:pt x="24287" y="37850"/>
                      <a:pt x="23918" y="37860"/>
                      <a:pt x="23550" y="37863"/>
                    </a:cubicBezTo>
                    <a:cubicBezTo>
                      <a:pt x="23492" y="34453"/>
                      <a:pt x="24067" y="31032"/>
                      <a:pt x="25318" y="27801"/>
                    </a:cubicBezTo>
                    <a:close/>
                    <a:moveTo>
                      <a:pt x="37896" y="56951"/>
                    </a:moveTo>
                    <a:cubicBezTo>
                      <a:pt x="38590" y="53757"/>
                      <a:pt x="40893" y="50794"/>
                      <a:pt x="44101" y="49826"/>
                    </a:cubicBezTo>
                    <a:cubicBezTo>
                      <a:pt x="47044" y="48938"/>
                      <a:pt x="50308" y="50432"/>
                      <a:pt x="51013" y="53425"/>
                    </a:cubicBezTo>
                    <a:cubicBezTo>
                      <a:pt x="49876" y="59014"/>
                      <a:pt x="42493" y="60427"/>
                      <a:pt x="37703" y="59214"/>
                    </a:cubicBezTo>
                    <a:cubicBezTo>
                      <a:pt x="37676" y="58453"/>
                      <a:pt x="37734" y="57693"/>
                      <a:pt x="37896" y="56951"/>
                    </a:cubicBezTo>
                    <a:close/>
                    <a:moveTo>
                      <a:pt x="52288" y="101121"/>
                    </a:moveTo>
                    <a:cubicBezTo>
                      <a:pt x="49560" y="104364"/>
                      <a:pt x="44951" y="106696"/>
                      <a:pt x="40832" y="104670"/>
                    </a:cubicBezTo>
                    <a:cubicBezTo>
                      <a:pt x="39286" y="103911"/>
                      <a:pt x="38062" y="102644"/>
                      <a:pt x="37653" y="101006"/>
                    </a:cubicBezTo>
                    <a:cubicBezTo>
                      <a:pt x="38281" y="98369"/>
                      <a:pt x="40872" y="96813"/>
                      <a:pt x="43540" y="96599"/>
                    </a:cubicBezTo>
                    <a:cubicBezTo>
                      <a:pt x="46657" y="96349"/>
                      <a:pt x="49660" y="97806"/>
                      <a:pt x="51887" y="99901"/>
                    </a:cubicBezTo>
                    <a:cubicBezTo>
                      <a:pt x="52149" y="100150"/>
                      <a:pt x="52399" y="100408"/>
                      <a:pt x="52640" y="100672"/>
                    </a:cubicBezTo>
                    <a:cubicBezTo>
                      <a:pt x="52525" y="100823"/>
                      <a:pt x="52409" y="100975"/>
                      <a:pt x="52288" y="101121"/>
                    </a:cubicBezTo>
                    <a:close/>
                  </a:path>
                </a:pathLst>
              </a:cu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a:effectLst>
                <a:outerShdw blurRad="57150" dist="19050" dir="5400000" algn="bl" rotWithShape="0">
                  <a:schemeClr val="dk1">
                    <a:alpha val="33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322" name="Google Shape;322;p19"/>
            <p:cNvGrpSpPr/>
            <p:nvPr/>
          </p:nvGrpSpPr>
          <p:grpSpPr>
            <a:xfrm rot="10800000" flipH="1">
              <a:off x="-637449" y="3317084"/>
              <a:ext cx="10419148" cy="2439610"/>
              <a:chOff x="-637449" y="-588041"/>
              <a:chExt cx="10419148" cy="2439610"/>
            </a:xfrm>
          </p:grpSpPr>
          <p:sp>
            <p:nvSpPr>
              <p:cNvPr id="323" name="Google Shape;323;p19"/>
              <p:cNvSpPr/>
              <p:nvPr/>
            </p:nvSpPr>
            <p:spPr>
              <a:xfrm rot="-8100000">
                <a:off x="125110" y="-636054"/>
                <a:ext cx="914492" cy="2535638"/>
              </a:xfrm>
              <a:custGeom>
                <a:avLst/>
                <a:gdLst/>
                <a:ahLst/>
                <a:cxnLst/>
                <a:rect l="l" t="t" r="r" b="b"/>
                <a:pathLst>
                  <a:path w="58034" h="161238" extrusionOk="0">
                    <a:moveTo>
                      <a:pt x="54028" y="100478"/>
                    </a:moveTo>
                    <a:cubicBezTo>
                      <a:pt x="54971" y="98666"/>
                      <a:pt x="55551" y="96682"/>
                      <a:pt x="55678" y="94764"/>
                    </a:cubicBezTo>
                    <a:cubicBezTo>
                      <a:pt x="55840" y="92316"/>
                      <a:pt x="55719" y="89789"/>
                      <a:pt x="55004" y="87431"/>
                    </a:cubicBezTo>
                    <a:cubicBezTo>
                      <a:pt x="53963" y="84014"/>
                      <a:pt x="51944" y="80989"/>
                      <a:pt x="49660" y="78281"/>
                    </a:cubicBezTo>
                    <a:cubicBezTo>
                      <a:pt x="46958" y="75075"/>
                      <a:pt x="43866" y="72193"/>
                      <a:pt x="41464" y="68743"/>
                    </a:cubicBezTo>
                    <a:cubicBezTo>
                      <a:pt x="39981" y="66618"/>
                      <a:pt x="38536" y="63958"/>
                      <a:pt x="37957" y="61238"/>
                    </a:cubicBezTo>
                    <a:cubicBezTo>
                      <a:pt x="40116" y="61755"/>
                      <a:pt x="42378" y="61799"/>
                      <a:pt x="44567" y="61229"/>
                    </a:cubicBezTo>
                    <a:cubicBezTo>
                      <a:pt x="46886" y="60623"/>
                      <a:pt x="49036" y="59305"/>
                      <a:pt x="50289" y="57213"/>
                    </a:cubicBezTo>
                    <a:cubicBezTo>
                      <a:pt x="51177" y="55729"/>
                      <a:pt x="51204" y="54127"/>
                      <a:pt x="51145" y="52452"/>
                    </a:cubicBezTo>
                    <a:cubicBezTo>
                      <a:pt x="51067" y="50357"/>
                      <a:pt x="49747" y="48597"/>
                      <a:pt x="47763" y="47889"/>
                    </a:cubicBezTo>
                    <a:cubicBezTo>
                      <a:pt x="45761" y="47176"/>
                      <a:pt x="43569" y="47785"/>
                      <a:pt x="41869" y="48955"/>
                    </a:cubicBezTo>
                    <a:cubicBezTo>
                      <a:pt x="38364" y="51371"/>
                      <a:pt x="37599" y="55230"/>
                      <a:pt x="37605" y="59191"/>
                    </a:cubicBezTo>
                    <a:cubicBezTo>
                      <a:pt x="37595" y="59189"/>
                      <a:pt x="37583" y="59187"/>
                      <a:pt x="37570" y="59185"/>
                    </a:cubicBezTo>
                    <a:cubicBezTo>
                      <a:pt x="31585" y="57595"/>
                      <a:pt x="27359" y="52662"/>
                      <a:pt x="25266" y="47012"/>
                    </a:cubicBezTo>
                    <a:cubicBezTo>
                      <a:pt x="24402" y="44689"/>
                      <a:pt x="23861" y="42270"/>
                      <a:pt x="23643" y="39826"/>
                    </a:cubicBezTo>
                    <a:cubicBezTo>
                      <a:pt x="25580" y="39814"/>
                      <a:pt x="27527" y="39519"/>
                      <a:pt x="29422" y="38922"/>
                    </a:cubicBezTo>
                    <a:cubicBezTo>
                      <a:pt x="37042" y="36510"/>
                      <a:pt x="44041" y="28792"/>
                      <a:pt x="41510" y="20387"/>
                    </a:cubicBezTo>
                    <a:cubicBezTo>
                      <a:pt x="40874" y="18273"/>
                      <a:pt x="39343" y="16461"/>
                      <a:pt x="37078" y="16083"/>
                    </a:cubicBezTo>
                    <a:cubicBezTo>
                      <a:pt x="34553" y="15661"/>
                      <a:pt x="32014" y="16937"/>
                      <a:pt x="30168" y="18564"/>
                    </a:cubicBezTo>
                    <a:cubicBezTo>
                      <a:pt x="26397" y="21885"/>
                      <a:pt x="24504" y="26903"/>
                      <a:pt x="23787" y="31766"/>
                    </a:cubicBezTo>
                    <a:cubicBezTo>
                      <a:pt x="23498" y="33727"/>
                      <a:pt x="23344" y="35785"/>
                      <a:pt x="23354" y="37869"/>
                    </a:cubicBezTo>
                    <a:cubicBezTo>
                      <a:pt x="13415" y="37836"/>
                      <a:pt x="5172" y="30525"/>
                      <a:pt x="2352" y="21147"/>
                    </a:cubicBezTo>
                    <a:cubicBezTo>
                      <a:pt x="1338" y="17770"/>
                      <a:pt x="1120" y="14431"/>
                      <a:pt x="1878" y="10980"/>
                    </a:cubicBezTo>
                    <a:cubicBezTo>
                      <a:pt x="2533" y="7991"/>
                      <a:pt x="3740" y="5138"/>
                      <a:pt x="5311" y="2516"/>
                    </a:cubicBezTo>
                    <a:cubicBezTo>
                      <a:pt x="5827" y="1656"/>
                      <a:pt x="6381" y="818"/>
                      <a:pt x="6968" y="0"/>
                    </a:cubicBezTo>
                    <a:lnTo>
                      <a:pt x="5610" y="0"/>
                    </a:lnTo>
                    <a:cubicBezTo>
                      <a:pt x="3913" y="2736"/>
                      <a:pt x="2631" y="5704"/>
                      <a:pt x="1920" y="8819"/>
                    </a:cubicBezTo>
                    <a:cubicBezTo>
                      <a:pt x="0" y="17249"/>
                      <a:pt x="2039" y="26814"/>
                      <a:pt x="8069" y="33143"/>
                    </a:cubicBezTo>
                    <a:cubicBezTo>
                      <a:pt x="12075" y="37345"/>
                      <a:pt x="17698" y="39797"/>
                      <a:pt x="23413" y="39826"/>
                    </a:cubicBezTo>
                    <a:cubicBezTo>
                      <a:pt x="23787" y="46540"/>
                      <a:pt x="25967" y="53281"/>
                      <a:pt x="31026" y="57651"/>
                    </a:cubicBezTo>
                    <a:cubicBezTo>
                      <a:pt x="32940" y="59301"/>
                      <a:pt x="35247" y="60544"/>
                      <a:pt x="37697" y="61178"/>
                    </a:cubicBezTo>
                    <a:cubicBezTo>
                      <a:pt x="38815" y="71925"/>
                      <a:pt x="49656" y="77498"/>
                      <a:pt x="54001" y="86807"/>
                    </a:cubicBezTo>
                    <a:cubicBezTo>
                      <a:pt x="55169" y="89309"/>
                      <a:pt x="55989" y="92092"/>
                      <a:pt x="55389" y="94847"/>
                    </a:cubicBezTo>
                    <a:cubicBezTo>
                      <a:pt x="55021" y="96536"/>
                      <a:pt x="54337" y="98157"/>
                      <a:pt x="53398" y="99612"/>
                    </a:cubicBezTo>
                    <a:cubicBezTo>
                      <a:pt x="53282" y="99464"/>
                      <a:pt x="53163" y="99317"/>
                      <a:pt x="53041" y="99169"/>
                    </a:cubicBezTo>
                    <a:cubicBezTo>
                      <a:pt x="51052" y="96804"/>
                      <a:pt x="48240" y="94953"/>
                      <a:pt x="45107" y="94652"/>
                    </a:cubicBezTo>
                    <a:cubicBezTo>
                      <a:pt x="42281" y="94382"/>
                      <a:pt x="38896" y="95524"/>
                      <a:pt x="37813" y="98388"/>
                    </a:cubicBezTo>
                    <a:cubicBezTo>
                      <a:pt x="37219" y="99965"/>
                      <a:pt x="37244" y="102556"/>
                      <a:pt x="38029" y="104052"/>
                    </a:cubicBezTo>
                    <a:cubicBezTo>
                      <a:pt x="39237" y="106367"/>
                      <a:pt x="42156" y="107620"/>
                      <a:pt x="44685" y="107410"/>
                    </a:cubicBezTo>
                    <a:cubicBezTo>
                      <a:pt x="48363" y="107107"/>
                      <a:pt x="51439" y="104699"/>
                      <a:pt x="53402" y="101578"/>
                    </a:cubicBezTo>
                    <a:cubicBezTo>
                      <a:pt x="57228" y="106502"/>
                      <a:pt x="58034" y="113775"/>
                      <a:pt x="56710" y="119660"/>
                    </a:cubicBezTo>
                    <a:cubicBezTo>
                      <a:pt x="54447" y="129718"/>
                      <a:pt x="45616" y="136623"/>
                      <a:pt x="41437" y="145780"/>
                    </a:cubicBezTo>
                    <a:cubicBezTo>
                      <a:pt x="39235" y="150606"/>
                      <a:pt x="38669" y="156014"/>
                      <a:pt x="39523" y="161237"/>
                    </a:cubicBezTo>
                    <a:cubicBezTo>
                      <a:pt x="39419" y="160601"/>
                      <a:pt x="39625" y="159913"/>
                      <a:pt x="39523" y="159271"/>
                    </a:cubicBezTo>
                    <a:cubicBezTo>
                      <a:pt x="39047" y="156366"/>
                      <a:pt x="39297" y="153816"/>
                      <a:pt x="40240" y="150836"/>
                    </a:cubicBezTo>
                    <a:cubicBezTo>
                      <a:pt x="41009" y="148401"/>
                      <a:pt x="42158" y="146105"/>
                      <a:pt x="43476" y="143927"/>
                    </a:cubicBezTo>
                    <a:cubicBezTo>
                      <a:pt x="46148" y="139505"/>
                      <a:pt x="49508" y="135551"/>
                      <a:pt x="52322" y="131224"/>
                    </a:cubicBezTo>
                    <a:cubicBezTo>
                      <a:pt x="55196" y="126806"/>
                      <a:pt x="57010" y="122268"/>
                      <a:pt x="57267" y="116967"/>
                    </a:cubicBezTo>
                    <a:cubicBezTo>
                      <a:pt x="57535" y="111394"/>
                      <a:pt x="57213" y="105222"/>
                      <a:pt x="54028" y="100478"/>
                    </a:cubicBezTo>
                    <a:close/>
                    <a:moveTo>
                      <a:pt x="25318" y="27801"/>
                    </a:moveTo>
                    <a:cubicBezTo>
                      <a:pt x="26376" y="25066"/>
                      <a:pt x="27955" y="22475"/>
                      <a:pt x="30172" y="20524"/>
                    </a:cubicBezTo>
                    <a:cubicBezTo>
                      <a:pt x="32282" y="18664"/>
                      <a:pt x="35448" y="17201"/>
                      <a:pt x="38241" y="18377"/>
                    </a:cubicBezTo>
                    <a:cubicBezTo>
                      <a:pt x="39380" y="18857"/>
                      <a:pt x="40276" y="19747"/>
                      <a:pt x="40876" y="20817"/>
                    </a:cubicBezTo>
                    <a:cubicBezTo>
                      <a:pt x="41179" y="21355"/>
                      <a:pt x="41404" y="21935"/>
                      <a:pt x="41568" y="22529"/>
                    </a:cubicBezTo>
                    <a:cubicBezTo>
                      <a:pt x="41668" y="22895"/>
                      <a:pt x="41695" y="23286"/>
                      <a:pt x="41799" y="23647"/>
                    </a:cubicBezTo>
                    <a:cubicBezTo>
                      <a:pt x="41813" y="23768"/>
                      <a:pt x="41830" y="23894"/>
                      <a:pt x="41846" y="24017"/>
                    </a:cubicBezTo>
                    <a:cubicBezTo>
                      <a:pt x="41836" y="24121"/>
                      <a:pt x="41824" y="24241"/>
                      <a:pt x="41811" y="24385"/>
                    </a:cubicBezTo>
                    <a:cubicBezTo>
                      <a:pt x="41414" y="27379"/>
                      <a:pt x="39600" y="29989"/>
                      <a:pt x="37470" y="32036"/>
                    </a:cubicBezTo>
                    <a:cubicBezTo>
                      <a:pt x="33965" y="35406"/>
                      <a:pt x="29539" y="37536"/>
                      <a:pt x="24660" y="37829"/>
                    </a:cubicBezTo>
                    <a:cubicBezTo>
                      <a:pt x="24287" y="37850"/>
                      <a:pt x="23918" y="37860"/>
                      <a:pt x="23550" y="37863"/>
                    </a:cubicBezTo>
                    <a:cubicBezTo>
                      <a:pt x="23492" y="34453"/>
                      <a:pt x="24067" y="31032"/>
                      <a:pt x="25318" y="27801"/>
                    </a:cubicBezTo>
                    <a:close/>
                    <a:moveTo>
                      <a:pt x="37896" y="56951"/>
                    </a:moveTo>
                    <a:cubicBezTo>
                      <a:pt x="38590" y="53757"/>
                      <a:pt x="40893" y="50794"/>
                      <a:pt x="44101" y="49826"/>
                    </a:cubicBezTo>
                    <a:cubicBezTo>
                      <a:pt x="47044" y="48938"/>
                      <a:pt x="50308" y="50432"/>
                      <a:pt x="51013" y="53425"/>
                    </a:cubicBezTo>
                    <a:cubicBezTo>
                      <a:pt x="49876" y="59014"/>
                      <a:pt x="42493" y="60427"/>
                      <a:pt x="37703" y="59214"/>
                    </a:cubicBezTo>
                    <a:cubicBezTo>
                      <a:pt x="37676" y="58453"/>
                      <a:pt x="37734" y="57693"/>
                      <a:pt x="37896" y="56951"/>
                    </a:cubicBezTo>
                    <a:close/>
                    <a:moveTo>
                      <a:pt x="52288" y="101121"/>
                    </a:moveTo>
                    <a:cubicBezTo>
                      <a:pt x="49560" y="104364"/>
                      <a:pt x="44951" y="106696"/>
                      <a:pt x="40832" y="104670"/>
                    </a:cubicBezTo>
                    <a:cubicBezTo>
                      <a:pt x="39286" y="103911"/>
                      <a:pt x="38062" y="102644"/>
                      <a:pt x="37653" y="101006"/>
                    </a:cubicBezTo>
                    <a:cubicBezTo>
                      <a:pt x="38281" y="98369"/>
                      <a:pt x="40872" y="96813"/>
                      <a:pt x="43540" y="96599"/>
                    </a:cubicBezTo>
                    <a:cubicBezTo>
                      <a:pt x="46657" y="96349"/>
                      <a:pt x="49660" y="97806"/>
                      <a:pt x="51887" y="99901"/>
                    </a:cubicBezTo>
                    <a:cubicBezTo>
                      <a:pt x="52149" y="100150"/>
                      <a:pt x="52399" y="100408"/>
                      <a:pt x="52640" y="100672"/>
                    </a:cubicBezTo>
                    <a:cubicBezTo>
                      <a:pt x="52525" y="100823"/>
                      <a:pt x="52409" y="100975"/>
                      <a:pt x="52288" y="101121"/>
                    </a:cubicBezTo>
                    <a:close/>
                  </a:path>
                </a:pathLst>
              </a:cu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a:effectLst>
                <a:outerShdw blurRad="57150" dist="19050" dir="5400000" algn="bl" rotWithShape="0">
                  <a:schemeClr val="dk1">
                    <a:alpha val="33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24" name="Google Shape;324;p19"/>
              <p:cNvSpPr/>
              <p:nvPr/>
            </p:nvSpPr>
            <p:spPr>
              <a:xfrm rot="8100000" flipH="1">
                <a:off x="8104648" y="-636054"/>
                <a:ext cx="914492" cy="2535638"/>
              </a:xfrm>
              <a:custGeom>
                <a:avLst/>
                <a:gdLst/>
                <a:ahLst/>
                <a:cxnLst/>
                <a:rect l="l" t="t" r="r" b="b"/>
                <a:pathLst>
                  <a:path w="58034" h="161238" extrusionOk="0">
                    <a:moveTo>
                      <a:pt x="54028" y="100478"/>
                    </a:moveTo>
                    <a:cubicBezTo>
                      <a:pt x="54971" y="98666"/>
                      <a:pt x="55551" y="96682"/>
                      <a:pt x="55678" y="94764"/>
                    </a:cubicBezTo>
                    <a:cubicBezTo>
                      <a:pt x="55840" y="92316"/>
                      <a:pt x="55719" y="89789"/>
                      <a:pt x="55004" y="87431"/>
                    </a:cubicBezTo>
                    <a:cubicBezTo>
                      <a:pt x="53963" y="84014"/>
                      <a:pt x="51944" y="80989"/>
                      <a:pt x="49660" y="78281"/>
                    </a:cubicBezTo>
                    <a:cubicBezTo>
                      <a:pt x="46958" y="75075"/>
                      <a:pt x="43866" y="72193"/>
                      <a:pt x="41464" y="68743"/>
                    </a:cubicBezTo>
                    <a:cubicBezTo>
                      <a:pt x="39981" y="66618"/>
                      <a:pt x="38536" y="63958"/>
                      <a:pt x="37957" y="61238"/>
                    </a:cubicBezTo>
                    <a:cubicBezTo>
                      <a:pt x="40116" y="61755"/>
                      <a:pt x="42378" y="61799"/>
                      <a:pt x="44567" y="61229"/>
                    </a:cubicBezTo>
                    <a:cubicBezTo>
                      <a:pt x="46886" y="60623"/>
                      <a:pt x="49036" y="59305"/>
                      <a:pt x="50289" y="57213"/>
                    </a:cubicBezTo>
                    <a:cubicBezTo>
                      <a:pt x="51177" y="55729"/>
                      <a:pt x="51204" y="54127"/>
                      <a:pt x="51145" y="52452"/>
                    </a:cubicBezTo>
                    <a:cubicBezTo>
                      <a:pt x="51067" y="50357"/>
                      <a:pt x="49747" y="48597"/>
                      <a:pt x="47763" y="47889"/>
                    </a:cubicBezTo>
                    <a:cubicBezTo>
                      <a:pt x="45761" y="47176"/>
                      <a:pt x="43569" y="47785"/>
                      <a:pt x="41869" y="48955"/>
                    </a:cubicBezTo>
                    <a:cubicBezTo>
                      <a:pt x="38364" y="51371"/>
                      <a:pt x="37599" y="55230"/>
                      <a:pt x="37605" y="59191"/>
                    </a:cubicBezTo>
                    <a:cubicBezTo>
                      <a:pt x="37595" y="59189"/>
                      <a:pt x="37583" y="59187"/>
                      <a:pt x="37570" y="59185"/>
                    </a:cubicBezTo>
                    <a:cubicBezTo>
                      <a:pt x="31585" y="57595"/>
                      <a:pt x="27359" y="52662"/>
                      <a:pt x="25266" y="47012"/>
                    </a:cubicBezTo>
                    <a:cubicBezTo>
                      <a:pt x="24402" y="44689"/>
                      <a:pt x="23861" y="42270"/>
                      <a:pt x="23643" y="39826"/>
                    </a:cubicBezTo>
                    <a:cubicBezTo>
                      <a:pt x="25580" y="39814"/>
                      <a:pt x="27527" y="39519"/>
                      <a:pt x="29422" y="38922"/>
                    </a:cubicBezTo>
                    <a:cubicBezTo>
                      <a:pt x="37042" y="36510"/>
                      <a:pt x="44041" y="28792"/>
                      <a:pt x="41510" y="20387"/>
                    </a:cubicBezTo>
                    <a:cubicBezTo>
                      <a:pt x="40874" y="18273"/>
                      <a:pt x="39343" y="16461"/>
                      <a:pt x="37078" y="16083"/>
                    </a:cubicBezTo>
                    <a:cubicBezTo>
                      <a:pt x="34553" y="15661"/>
                      <a:pt x="32014" y="16937"/>
                      <a:pt x="30168" y="18564"/>
                    </a:cubicBezTo>
                    <a:cubicBezTo>
                      <a:pt x="26397" y="21885"/>
                      <a:pt x="24504" y="26903"/>
                      <a:pt x="23787" y="31766"/>
                    </a:cubicBezTo>
                    <a:cubicBezTo>
                      <a:pt x="23498" y="33727"/>
                      <a:pt x="23344" y="35785"/>
                      <a:pt x="23354" y="37869"/>
                    </a:cubicBezTo>
                    <a:cubicBezTo>
                      <a:pt x="13415" y="37836"/>
                      <a:pt x="5172" y="30525"/>
                      <a:pt x="2352" y="21147"/>
                    </a:cubicBezTo>
                    <a:cubicBezTo>
                      <a:pt x="1338" y="17770"/>
                      <a:pt x="1120" y="14431"/>
                      <a:pt x="1878" y="10980"/>
                    </a:cubicBezTo>
                    <a:cubicBezTo>
                      <a:pt x="2533" y="7991"/>
                      <a:pt x="3740" y="5138"/>
                      <a:pt x="5311" y="2516"/>
                    </a:cubicBezTo>
                    <a:cubicBezTo>
                      <a:pt x="5827" y="1656"/>
                      <a:pt x="6381" y="818"/>
                      <a:pt x="6968" y="0"/>
                    </a:cubicBezTo>
                    <a:lnTo>
                      <a:pt x="5610" y="0"/>
                    </a:lnTo>
                    <a:cubicBezTo>
                      <a:pt x="3913" y="2736"/>
                      <a:pt x="2631" y="5704"/>
                      <a:pt x="1920" y="8819"/>
                    </a:cubicBezTo>
                    <a:cubicBezTo>
                      <a:pt x="0" y="17249"/>
                      <a:pt x="2039" y="26814"/>
                      <a:pt x="8069" y="33143"/>
                    </a:cubicBezTo>
                    <a:cubicBezTo>
                      <a:pt x="12075" y="37345"/>
                      <a:pt x="17698" y="39797"/>
                      <a:pt x="23413" y="39826"/>
                    </a:cubicBezTo>
                    <a:cubicBezTo>
                      <a:pt x="23787" y="46540"/>
                      <a:pt x="25967" y="53281"/>
                      <a:pt x="31026" y="57651"/>
                    </a:cubicBezTo>
                    <a:cubicBezTo>
                      <a:pt x="32940" y="59301"/>
                      <a:pt x="35247" y="60544"/>
                      <a:pt x="37697" y="61178"/>
                    </a:cubicBezTo>
                    <a:cubicBezTo>
                      <a:pt x="38815" y="71925"/>
                      <a:pt x="49656" y="77498"/>
                      <a:pt x="54001" y="86807"/>
                    </a:cubicBezTo>
                    <a:cubicBezTo>
                      <a:pt x="55169" y="89309"/>
                      <a:pt x="55989" y="92092"/>
                      <a:pt x="55389" y="94847"/>
                    </a:cubicBezTo>
                    <a:cubicBezTo>
                      <a:pt x="55021" y="96536"/>
                      <a:pt x="54337" y="98157"/>
                      <a:pt x="53398" y="99612"/>
                    </a:cubicBezTo>
                    <a:cubicBezTo>
                      <a:pt x="53282" y="99464"/>
                      <a:pt x="53163" y="99317"/>
                      <a:pt x="53041" y="99169"/>
                    </a:cubicBezTo>
                    <a:cubicBezTo>
                      <a:pt x="51052" y="96804"/>
                      <a:pt x="48240" y="94953"/>
                      <a:pt x="45107" y="94652"/>
                    </a:cubicBezTo>
                    <a:cubicBezTo>
                      <a:pt x="42281" y="94382"/>
                      <a:pt x="38896" y="95524"/>
                      <a:pt x="37813" y="98388"/>
                    </a:cubicBezTo>
                    <a:cubicBezTo>
                      <a:pt x="37219" y="99965"/>
                      <a:pt x="37244" y="102556"/>
                      <a:pt x="38029" y="104052"/>
                    </a:cubicBezTo>
                    <a:cubicBezTo>
                      <a:pt x="39237" y="106367"/>
                      <a:pt x="42156" y="107620"/>
                      <a:pt x="44685" y="107410"/>
                    </a:cubicBezTo>
                    <a:cubicBezTo>
                      <a:pt x="48363" y="107107"/>
                      <a:pt x="51439" y="104699"/>
                      <a:pt x="53402" y="101578"/>
                    </a:cubicBezTo>
                    <a:cubicBezTo>
                      <a:pt x="57228" y="106502"/>
                      <a:pt x="58034" y="113775"/>
                      <a:pt x="56710" y="119660"/>
                    </a:cubicBezTo>
                    <a:cubicBezTo>
                      <a:pt x="54447" y="129718"/>
                      <a:pt x="45616" y="136623"/>
                      <a:pt x="41437" y="145780"/>
                    </a:cubicBezTo>
                    <a:cubicBezTo>
                      <a:pt x="39235" y="150606"/>
                      <a:pt x="38669" y="156014"/>
                      <a:pt x="39523" y="161237"/>
                    </a:cubicBezTo>
                    <a:cubicBezTo>
                      <a:pt x="39419" y="160601"/>
                      <a:pt x="39625" y="159913"/>
                      <a:pt x="39523" y="159271"/>
                    </a:cubicBezTo>
                    <a:cubicBezTo>
                      <a:pt x="39047" y="156366"/>
                      <a:pt x="39297" y="153816"/>
                      <a:pt x="40240" y="150836"/>
                    </a:cubicBezTo>
                    <a:cubicBezTo>
                      <a:pt x="41009" y="148401"/>
                      <a:pt x="42158" y="146105"/>
                      <a:pt x="43476" y="143927"/>
                    </a:cubicBezTo>
                    <a:cubicBezTo>
                      <a:pt x="46148" y="139505"/>
                      <a:pt x="49508" y="135551"/>
                      <a:pt x="52322" y="131224"/>
                    </a:cubicBezTo>
                    <a:cubicBezTo>
                      <a:pt x="55196" y="126806"/>
                      <a:pt x="57010" y="122268"/>
                      <a:pt x="57267" y="116967"/>
                    </a:cubicBezTo>
                    <a:cubicBezTo>
                      <a:pt x="57535" y="111394"/>
                      <a:pt x="57213" y="105222"/>
                      <a:pt x="54028" y="100478"/>
                    </a:cubicBezTo>
                    <a:close/>
                    <a:moveTo>
                      <a:pt x="25318" y="27801"/>
                    </a:moveTo>
                    <a:cubicBezTo>
                      <a:pt x="26376" y="25066"/>
                      <a:pt x="27955" y="22475"/>
                      <a:pt x="30172" y="20524"/>
                    </a:cubicBezTo>
                    <a:cubicBezTo>
                      <a:pt x="32282" y="18664"/>
                      <a:pt x="35448" y="17201"/>
                      <a:pt x="38241" y="18377"/>
                    </a:cubicBezTo>
                    <a:cubicBezTo>
                      <a:pt x="39380" y="18857"/>
                      <a:pt x="40276" y="19747"/>
                      <a:pt x="40876" y="20817"/>
                    </a:cubicBezTo>
                    <a:cubicBezTo>
                      <a:pt x="41179" y="21355"/>
                      <a:pt x="41404" y="21935"/>
                      <a:pt x="41568" y="22529"/>
                    </a:cubicBezTo>
                    <a:cubicBezTo>
                      <a:pt x="41668" y="22895"/>
                      <a:pt x="41695" y="23286"/>
                      <a:pt x="41799" y="23647"/>
                    </a:cubicBezTo>
                    <a:cubicBezTo>
                      <a:pt x="41813" y="23768"/>
                      <a:pt x="41830" y="23894"/>
                      <a:pt x="41846" y="24017"/>
                    </a:cubicBezTo>
                    <a:cubicBezTo>
                      <a:pt x="41836" y="24121"/>
                      <a:pt x="41824" y="24241"/>
                      <a:pt x="41811" y="24385"/>
                    </a:cubicBezTo>
                    <a:cubicBezTo>
                      <a:pt x="41414" y="27379"/>
                      <a:pt x="39600" y="29989"/>
                      <a:pt x="37470" y="32036"/>
                    </a:cubicBezTo>
                    <a:cubicBezTo>
                      <a:pt x="33965" y="35406"/>
                      <a:pt x="29539" y="37536"/>
                      <a:pt x="24660" y="37829"/>
                    </a:cubicBezTo>
                    <a:cubicBezTo>
                      <a:pt x="24287" y="37850"/>
                      <a:pt x="23918" y="37860"/>
                      <a:pt x="23550" y="37863"/>
                    </a:cubicBezTo>
                    <a:cubicBezTo>
                      <a:pt x="23492" y="34453"/>
                      <a:pt x="24067" y="31032"/>
                      <a:pt x="25318" y="27801"/>
                    </a:cubicBezTo>
                    <a:close/>
                    <a:moveTo>
                      <a:pt x="37896" y="56951"/>
                    </a:moveTo>
                    <a:cubicBezTo>
                      <a:pt x="38590" y="53757"/>
                      <a:pt x="40893" y="50794"/>
                      <a:pt x="44101" y="49826"/>
                    </a:cubicBezTo>
                    <a:cubicBezTo>
                      <a:pt x="47044" y="48938"/>
                      <a:pt x="50308" y="50432"/>
                      <a:pt x="51013" y="53425"/>
                    </a:cubicBezTo>
                    <a:cubicBezTo>
                      <a:pt x="49876" y="59014"/>
                      <a:pt x="42493" y="60427"/>
                      <a:pt x="37703" y="59214"/>
                    </a:cubicBezTo>
                    <a:cubicBezTo>
                      <a:pt x="37676" y="58453"/>
                      <a:pt x="37734" y="57693"/>
                      <a:pt x="37896" y="56951"/>
                    </a:cubicBezTo>
                    <a:close/>
                    <a:moveTo>
                      <a:pt x="52288" y="101121"/>
                    </a:moveTo>
                    <a:cubicBezTo>
                      <a:pt x="49560" y="104364"/>
                      <a:pt x="44951" y="106696"/>
                      <a:pt x="40832" y="104670"/>
                    </a:cubicBezTo>
                    <a:cubicBezTo>
                      <a:pt x="39286" y="103911"/>
                      <a:pt x="38062" y="102644"/>
                      <a:pt x="37653" y="101006"/>
                    </a:cubicBezTo>
                    <a:cubicBezTo>
                      <a:pt x="38281" y="98369"/>
                      <a:pt x="40872" y="96813"/>
                      <a:pt x="43540" y="96599"/>
                    </a:cubicBezTo>
                    <a:cubicBezTo>
                      <a:pt x="46657" y="96349"/>
                      <a:pt x="49660" y="97806"/>
                      <a:pt x="51887" y="99901"/>
                    </a:cubicBezTo>
                    <a:cubicBezTo>
                      <a:pt x="52149" y="100150"/>
                      <a:pt x="52399" y="100408"/>
                      <a:pt x="52640" y="100672"/>
                    </a:cubicBezTo>
                    <a:cubicBezTo>
                      <a:pt x="52525" y="100823"/>
                      <a:pt x="52409" y="100975"/>
                      <a:pt x="52288" y="101121"/>
                    </a:cubicBezTo>
                    <a:close/>
                  </a:path>
                </a:pathLst>
              </a:cu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a:effectLst>
                <a:outerShdw blurRad="57150" dist="19050" dir="5400000" algn="bl" rotWithShape="0">
                  <a:schemeClr val="dk1">
                    <a:alpha val="33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
        <p:nvSpPr>
          <p:cNvPr id="325" name="Google Shape;325;p19"/>
          <p:cNvSpPr txBox="1">
            <a:spLocks noGrp="1"/>
          </p:cNvSpPr>
          <p:nvPr>
            <p:ph type="title"/>
          </p:nvPr>
        </p:nvSpPr>
        <p:spPr>
          <a:xfrm>
            <a:off x="960000" y="719993"/>
            <a:ext cx="10272000" cy="853600"/>
          </a:xfrm>
          <a:prstGeom prst="rect">
            <a:avLst/>
          </a:prstGeom>
        </p:spPr>
        <p:txBody>
          <a:bodyPr spcFirstLastPara="1" wrap="square" lIns="91425" tIns="91425" rIns="91425" bIns="91425" anchor="ctr" anchorCtr="0">
            <a:noAutofit/>
          </a:bodyPr>
          <a:lstStyle>
            <a:lvl1pPr lvl="0" algn="ctr" rtl="0">
              <a:lnSpc>
                <a:spcPct val="70000"/>
              </a:lnSpc>
              <a:spcBef>
                <a:spcPts val="0"/>
              </a:spcBef>
              <a:spcAft>
                <a:spcPts val="0"/>
              </a:spcAft>
              <a:buSzPts val="3000"/>
              <a:buNone/>
              <a:defRPr sz="4667">
                <a:solidFill>
                  <a:schemeClr val="lt1"/>
                </a:solidFill>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grpSp>
        <p:nvGrpSpPr>
          <p:cNvPr id="326" name="Google Shape;326;p19"/>
          <p:cNvGrpSpPr/>
          <p:nvPr/>
        </p:nvGrpSpPr>
        <p:grpSpPr>
          <a:xfrm>
            <a:off x="676797" y="838822"/>
            <a:ext cx="10838476" cy="2433251"/>
            <a:chOff x="507597" y="781517"/>
            <a:chExt cx="8128857" cy="1824938"/>
          </a:xfrm>
        </p:grpSpPr>
        <p:grpSp>
          <p:nvGrpSpPr>
            <p:cNvPr id="327" name="Google Shape;327;p19"/>
            <p:cNvGrpSpPr/>
            <p:nvPr/>
          </p:nvGrpSpPr>
          <p:grpSpPr>
            <a:xfrm rot="10800000">
              <a:off x="7017909" y="1759930"/>
              <a:ext cx="1618544" cy="846525"/>
              <a:chOff x="3066550" y="2060000"/>
              <a:chExt cx="1874400" cy="977625"/>
            </a:xfrm>
          </p:grpSpPr>
          <p:sp>
            <p:nvSpPr>
              <p:cNvPr id="328" name="Google Shape;328;p19"/>
              <p:cNvSpPr/>
              <p:nvPr/>
            </p:nvSpPr>
            <p:spPr>
              <a:xfrm>
                <a:off x="3085725" y="218857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29" name="Google Shape;329;p19"/>
              <p:cNvSpPr/>
              <p:nvPr/>
            </p:nvSpPr>
            <p:spPr>
              <a:xfrm>
                <a:off x="3447550"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30" name="Google Shape;330;p19"/>
              <p:cNvSpPr/>
              <p:nvPr/>
            </p:nvSpPr>
            <p:spPr>
              <a:xfrm>
                <a:off x="3481025" y="26029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31" name="Google Shape;331;p19"/>
              <p:cNvSpPr/>
              <p:nvPr/>
            </p:nvSpPr>
            <p:spPr>
              <a:xfrm>
                <a:off x="4014425" y="2060000"/>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32" name="Google Shape;332;p19"/>
              <p:cNvSpPr/>
              <p:nvPr/>
            </p:nvSpPr>
            <p:spPr>
              <a:xfrm>
                <a:off x="4442100" y="26172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33" name="Google Shape;333;p19"/>
              <p:cNvSpPr/>
              <p:nvPr/>
            </p:nvSpPr>
            <p:spPr>
              <a:xfrm>
                <a:off x="3904750" y="2504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34" name="Google Shape;334;p19"/>
              <p:cNvSpPr/>
              <p:nvPr/>
            </p:nvSpPr>
            <p:spPr>
              <a:xfrm>
                <a:off x="4361950" y="2275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35" name="Google Shape;335;p19"/>
              <p:cNvSpPr/>
              <p:nvPr/>
            </p:nvSpPr>
            <p:spPr>
              <a:xfrm>
                <a:off x="3828550" y="2885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36" name="Google Shape;336;p19"/>
              <p:cNvSpPr/>
              <p:nvPr/>
            </p:nvSpPr>
            <p:spPr>
              <a:xfrm>
                <a:off x="4666750" y="29614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37" name="Google Shape;337;p19"/>
              <p:cNvSpPr/>
              <p:nvPr/>
            </p:nvSpPr>
            <p:spPr>
              <a:xfrm>
                <a:off x="4895350"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38" name="Google Shape;338;p19"/>
              <p:cNvSpPr/>
              <p:nvPr/>
            </p:nvSpPr>
            <p:spPr>
              <a:xfrm>
                <a:off x="3066550" y="28090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39" name="Google Shape;339;p19"/>
              <p:cNvSpPr/>
              <p:nvPr/>
            </p:nvSpPr>
            <p:spPr>
              <a:xfrm>
                <a:off x="3228475" y="26029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40" name="Google Shape;340;p19"/>
              <p:cNvSpPr/>
              <p:nvPr/>
            </p:nvSpPr>
            <p:spPr>
              <a:xfrm>
                <a:off x="3709500" y="2230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41" name="Google Shape;341;p19"/>
              <p:cNvSpPr/>
              <p:nvPr/>
            </p:nvSpPr>
            <p:spPr>
              <a:xfrm>
                <a:off x="3480900" y="2992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42" name="Google Shape;342;p19"/>
              <p:cNvSpPr/>
              <p:nvPr/>
            </p:nvSpPr>
            <p:spPr>
              <a:xfrm>
                <a:off x="4192617" y="2661594"/>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43" name="Google Shape;343;p19"/>
              <p:cNvSpPr/>
              <p:nvPr/>
            </p:nvSpPr>
            <p:spPr>
              <a:xfrm>
                <a:off x="4852500" y="26872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44" name="Google Shape;344;p19"/>
              <p:cNvSpPr/>
              <p:nvPr/>
            </p:nvSpPr>
            <p:spPr>
              <a:xfrm>
                <a:off x="4700100" y="20776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345" name="Google Shape;345;p19"/>
            <p:cNvGrpSpPr/>
            <p:nvPr/>
          </p:nvGrpSpPr>
          <p:grpSpPr>
            <a:xfrm rot="10800000" flipH="1">
              <a:off x="507597" y="1759930"/>
              <a:ext cx="1618544" cy="846525"/>
              <a:chOff x="3066550" y="2060000"/>
              <a:chExt cx="1874400" cy="977625"/>
            </a:xfrm>
          </p:grpSpPr>
          <p:sp>
            <p:nvSpPr>
              <p:cNvPr id="346" name="Google Shape;346;p19"/>
              <p:cNvSpPr/>
              <p:nvPr/>
            </p:nvSpPr>
            <p:spPr>
              <a:xfrm>
                <a:off x="3085725" y="218857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47" name="Google Shape;347;p19"/>
              <p:cNvSpPr/>
              <p:nvPr/>
            </p:nvSpPr>
            <p:spPr>
              <a:xfrm>
                <a:off x="3345433"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48" name="Google Shape;348;p19"/>
              <p:cNvSpPr/>
              <p:nvPr/>
            </p:nvSpPr>
            <p:spPr>
              <a:xfrm>
                <a:off x="3481025" y="26029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49" name="Google Shape;349;p19"/>
              <p:cNvSpPr/>
              <p:nvPr/>
            </p:nvSpPr>
            <p:spPr>
              <a:xfrm>
                <a:off x="4014425" y="2060000"/>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50" name="Google Shape;350;p19"/>
              <p:cNvSpPr/>
              <p:nvPr/>
            </p:nvSpPr>
            <p:spPr>
              <a:xfrm>
                <a:off x="4442100" y="26172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51" name="Google Shape;351;p19"/>
              <p:cNvSpPr/>
              <p:nvPr/>
            </p:nvSpPr>
            <p:spPr>
              <a:xfrm>
                <a:off x="3904750" y="2504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52" name="Google Shape;352;p19"/>
              <p:cNvSpPr/>
              <p:nvPr/>
            </p:nvSpPr>
            <p:spPr>
              <a:xfrm>
                <a:off x="4361950" y="2275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53" name="Google Shape;353;p19"/>
              <p:cNvSpPr/>
              <p:nvPr/>
            </p:nvSpPr>
            <p:spPr>
              <a:xfrm>
                <a:off x="3828550" y="2885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54" name="Google Shape;354;p19"/>
              <p:cNvSpPr/>
              <p:nvPr/>
            </p:nvSpPr>
            <p:spPr>
              <a:xfrm>
                <a:off x="4666750" y="29614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55" name="Google Shape;355;p19"/>
              <p:cNvSpPr/>
              <p:nvPr/>
            </p:nvSpPr>
            <p:spPr>
              <a:xfrm>
                <a:off x="4895350"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56" name="Google Shape;356;p19"/>
              <p:cNvSpPr/>
              <p:nvPr/>
            </p:nvSpPr>
            <p:spPr>
              <a:xfrm>
                <a:off x="3066550" y="28090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57" name="Google Shape;357;p19"/>
              <p:cNvSpPr/>
              <p:nvPr/>
            </p:nvSpPr>
            <p:spPr>
              <a:xfrm>
                <a:off x="3228475" y="26029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58" name="Google Shape;358;p19"/>
              <p:cNvSpPr/>
              <p:nvPr/>
            </p:nvSpPr>
            <p:spPr>
              <a:xfrm>
                <a:off x="3709500" y="2230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59" name="Google Shape;359;p19"/>
              <p:cNvSpPr/>
              <p:nvPr/>
            </p:nvSpPr>
            <p:spPr>
              <a:xfrm>
                <a:off x="3480900" y="2992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60" name="Google Shape;360;p19"/>
              <p:cNvSpPr/>
              <p:nvPr/>
            </p:nvSpPr>
            <p:spPr>
              <a:xfrm>
                <a:off x="4192617" y="2661594"/>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61" name="Google Shape;361;p19"/>
              <p:cNvSpPr/>
              <p:nvPr/>
            </p:nvSpPr>
            <p:spPr>
              <a:xfrm>
                <a:off x="4852500" y="26872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62" name="Google Shape;362;p19"/>
              <p:cNvSpPr/>
              <p:nvPr/>
            </p:nvSpPr>
            <p:spPr>
              <a:xfrm>
                <a:off x="4700100" y="20776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363" name="Google Shape;363;p19"/>
            <p:cNvGrpSpPr/>
            <p:nvPr/>
          </p:nvGrpSpPr>
          <p:grpSpPr>
            <a:xfrm rot="10800000">
              <a:off x="6789309" y="781517"/>
              <a:ext cx="1787143" cy="846525"/>
              <a:chOff x="2871300" y="2060000"/>
              <a:chExt cx="2069650" cy="977625"/>
            </a:xfrm>
          </p:grpSpPr>
          <p:sp>
            <p:nvSpPr>
              <p:cNvPr id="364" name="Google Shape;364;p19"/>
              <p:cNvSpPr/>
              <p:nvPr/>
            </p:nvSpPr>
            <p:spPr>
              <a:xfrm>
                <a:off x="3085725" y="218857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65" name="Google Shape;365;p19"/>
              <p:cNvSpPr/>
              <p:nvPr/>
            </p:nvSpPr>
            <p:spPr>
              <a:xfrm>
                <a:off x="3447550"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66" name="Google Shape;366;p19"/>
              <p:cNvSpPr/>
              <p:nvPr/>
            </p:nvSpPr>
            <p:spPr>
              <a:xfrm>
                <a:off x="3481025" y="26029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67" name="Google Shape;367;p19"/>
              <p:cNvSpPr/>
              <p:nvPr/>
            </p:nvSpPr>
            <p:spPr>
              <a:xfrm>
                <a:off x="4014425" y="2060000"/>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68" name="Google Shape;368;p19"/>
              <p:cNvSpPr/>
              <p:nvPr/>
            </p:nvSpPr>
            <p:spPr>
              <a:xfrm>
                <a:off x="4442100" y="26172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69" name="Google Shape;369;p19"/>
              <p:cNvSpPr/>
              <p:nvPr/>
            </p:nvSpPr>
            <p:spPr>
              <a:xfrm>
                <a:off x="3904750" y="2504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70" name="Google Shape;370;p19"/>
              <p:cNvSpPr/>
              <p:nvPr/>
            </p:nvSpPr>
            <p:spPr>
              <a:xfrm>
                <a:off x="4361950" y="2275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71" name="Google Shape;371;p19"/>
              <p:cNvSpPr/>
              <p:nvPr/>
            </p:nvSpPr>
            <p:spPr>
              <a:xfrm>
                <a:off x="3828550" y="2885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72" name="Google Shape;372;p19"/>
              <p:cNvSpPr/>
              <p:nvPr/>
            </p:nvSpPr>
            <p:spPr>
              <a:xfrm>
                <a:off x="4666750" y="29614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73" name="Google Shape;373;p19"/>
              <p:cNvSpPr/>
              <p:nvPr/>
            </p:nvSpPr>
            <p:spPr>
              <a:xfrm>
                <a:off x="4895350"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74" name="Google Shape;374;p19"/>
              <p:cNvSpPr/>
              <p:nvPr/>
            </p:nvSpPr>
            <p:spPr>
              <a:xfrm>
                <a:off x="3066550" y="28090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75" name="Google Shape;375;p19"/>
              <p:cNvSpPr/>
              <p:nvPr/>
            </p:nvSpPr>
            <p:spPr>
              <a:xfrm>
                <a:off x="2871300" y="2458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76" name="Google Shape;376;p19"/>
              <p:cNvSpPr/>
              <p:nvPr/>
            </p:nvSpPr>
            <p:spPr>
              <a:xfrm>
                <a:off x="3228475" y="26029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77" name="Google Shape;377;p19"/>
              <p:cNvSpPr/>
              <p:nvPr/>
            </p:nvSpPr>
            <p:spPr>
              <a:xfrm>
                <a:off x="3709500" y="2230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78" name="Google Shape;378;p19"/>
              <p:cNvSpPr/>
              <p:nvPr/>
            </p:nvSpPr>
            <p:spPr>
              <a:xfrm>
                <a:off x="3480900" y="2992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79" name="Google Shape;379;p19"/>
              <p:cNvSpPr/>
              <p:nvPr/>
            </p:nvSpPr>
            <p:spPr>
              <a:xfrm>
                <a:off x="4192617" y="2661594"/>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80" name="Google Shape;380;p19"/>
              <p:cNvSpPr/>
              <p:nvPr/>
            </p:nvSpPr>
            <p:spPr>
              <a:xfrm>
                <a:off x="4852500" y="26872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81" name="Google Shape;381;p19"/>
              <p:cNvSpPr/>
              <p:nvPr/>
            </p:nvSpPr>
            <p:spPr>
              <a:xfrm>
                <a:off x="4700100" y="20776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382" name="Google Shape;382;p19"/>
            <p:cNvGrpSpPr/>
            <p:nvPr/>
          </p:nvGrpSpPr>
          <p:grpSpPr>
            <a:xfrm rot="10800000" flipH="1">
              <a:off x="567598" y="781517"/>
              <a:ext cx="1787143" cy="846525"/>
              <a:chOff x="2871300" y="2060000"/>
              <a:chExt cx="2069650" cy="977625"/>
            </a:xfrm>
          </p:grpSpPr>
          <p:sp>
            <p:nvSpPr>
              <p:cNvPr id="383" name="Google Shape;383;p19"/>
              <p:cNvSpPr/>
              <p:nvPr/>
            </p:nvSpPr>
            <p:spPr>
              <a:xfrm>
                <a:off x="3085725" y="218857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84" name="Google Shape;384;p19"/>
              <p:cNvSpPr/>
              <p:nvPr/>
            </p:nvSpPr>
            <p:spPr>
              <a:xfrm>
                <a:off x="3345433"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85" name="Google Shape;385;p19"/>
              <p:cNvSpPr/>
              <p:nvPr/>
            </p:nvSpPr>
            <p:spPr>
              <a:xfrm>
                <a:off x="3481025" y="26029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86" name="Google Shape;386;p19"/>
              <p:cNvSpPr/>
              <p:nvPr/>
            </p:nvSpPr>
            <p:spPr>
              <a:xfrm>
                <a:off x="4014425" y="2060000"/>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87" name="Google Shape;387;p19"/>
              <p:cNvSpPr/>
              <p:nvPr/>
            </p:nvSpPr>
            <p:spPr>
              <a:xfrm>
                <a:off x="4442100" y="26172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88" name="Google Shape;388;p19"/>
              <p:cNvSpPr/>
              <p:nvPr/>
            </p:nvSpPr>
            <p:spPr>
              <a:xfrm>
                <a:off x="3904750" y="2504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89" name="Google Shape;389;p19"/>
              <p:cNvSpPr/>
              <p:nvPr/>
            </p:nvSpPr>
            <p:spPr>
              <a:xfrm>
                <a:off x="4361950" y="2275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90" name="Google Shape;390;p19"/>
              <p:cNvSpPr/>
              <p:nvPr/>
            </p:nvSpPr>
            <p:spPr>
              <a:xfrm>
                <a:off x="3828550" y="2885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91" name="Google Shape;391;p19"/>
              <p:cNvSpPr/>
              <p:nvPr/>
            </p:nvSpPr>
            <p:spPr>
              <a:xfrm>
                <a:off x="4666750" y="29614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92" name="Google Shape;392;p19"/>
              <p:cNvSpPr/>
              <p:nvPr/>
            </p:nvSpPr>
            <p:spPr>
              <a:xfrm>
                <a:off x="4895350"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93" name="Google Shape;393;p19"/>
              <p:cNvSpPr/>
              <p:nvPr/>
            </p:nvSpPr>
            <p:spPr>
              <a:xfrm>
                <a:off x="3066550" y="28090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94" name="Google Shape;394;p19"/>
              <p:cNvSpPr/>
              <p:nvPr/>
            </p:nvSpPr>
            <p:spPr>
              <a:xfrm>
                <a:off x="2871300" y="2458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95" name="Google Shape;395;p19"/>
              <p:cNvSpPr/>
              <p:nvPr/>
            </p:nvSpPr>
            <p:spPr>
              <a:xfrm>
                <a:off x="3228475" y="26029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96" name="Google Shape;396;p19"/>
              <p:cNvSpPr/>
              <p:nvPr/>
            </p:nvSpPr>
            <p:spPr>
              <a:xfrm>
                <a:off x="3709500" y="2230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97" name="Google Shape;397;p19"/>
              <p:cNvSpPr/>
              <p:nvPr/>
            </p:nvSpPr>
            <p:spPr>
              <a:xfrm>
                <a:off x="3480900" y="2992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98" name="Google Shape;398;p19"/>
              <p:cNvSpPr/>
              <p:nvPr/>
            </p:nvSpPr>
            <p:spPr>
              <a:xfrm>
                <a:off x="4192617" y="2661594"/>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99" name="Google Shape;399;p19"/>
              <p:cNvSpPr/>
              <p:nvPr/>
            </p:nvSpPr>
            <p:spPr>
              <a:xfrm>
                <a:off x="4852500" y="26872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00" name="Google Shape;400;p19"/>
              <p:cNvSpPr/>
              <p:nvPr/>
            </p:nvSpPr>
            <p:spPr>
              <a:xfrm>
                <a:off x="4700100" y="20776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Tree>
    <p:extLst>
      <p:ext uri="{BB962C8B-B14F-4D97-AF65-F5344CB8AC3E}">
        <p14:creationId xmlns:p14="http://schemas.microsoft.com/office/powerpoint/2010/main" val="415387170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only 8">
  <p:cSld name="Title only 8">
    <p:bg>
      <p:bgPr>
        <a:blipFill>
          <a:blip r:embed="rId2">
            <a:alphaModFix/>
          </a:blip>
          <a:stretch>
            <a:fillRect/>
          </a:stretch>
        </a:blipFill>
        <a:effectLst/>
      </p:bgPr>
    </p:bg>
    <p:spTree>
      <p:nvGrpSpPr>
        <p:cNvPr id="1" name="Shape 401"/>
        <p:cNvGrpSpPr/>
        <p:nvPr/>
      </p:nvGrpSpPr>
      <p:grpSpPr>
        <a:xfrm>
          <a:off x="0" y="0"/>
          <a:ext cx="0" cy="0"/>
          <a:chOff x="0" y="0"/>
          <a:chExt cx="0" cy="0"/>
        </a:xfrm>
      </p:grpSpPr>
      <p:grpSp>
        <p:nvGrpSpPr>
          <p:cNvPr id="402" name="Google Shape;402;p20"/>
          <p:cNvGrpSpPr/>
          <p:nvPr/>
        </p:nvGrpSpPr>
        <p:grpSpPr>
          <a:xfrm>
            <a:off x="975393" y="320000"/>
            <a:ext cx="10241200" cy="6254400"/>
            <a:chOff x="731545" y="240000"/>
            <a:chExt cx="7680900" cy="4690800"/>
          </a:xfrm>
        </p:grpSpPr>
        <p:sp>
          <p:nvSpPr>
            <p:cNvPr id="403" name="Google Shape;403;p20"/>
            <p:cNvSpPr/>
            <p:nvPr/>
          </p:nvSpPr>
          <p:spPr>
            <a:xfrm>
              <a:off x="731545" y="240000"/>
              <a:ext cx="7680900" cy="4690800"/>
            </a:xfrm>
            <a:prstGeom prst="hexagon">
              <a:avLst>
                <a:gd name="adj" fmla="val 25000"/>
                <a:gd name="vf" fmla="val 115470"/>
              </a:avLst>
            </a:pr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a:effectLst>
              <a:outerShdw blurRad="157163" dist="95250" dir="4260001" algn="bl" rotWithShape="0">
                <a:schemeClr val="dk1">
                  <a:alpha val="36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04" name="Google Shape;404;p20"/>
            <p:cNvSpPr/>
            <p:nvPr/>
          </p:nvSpPr>
          <p:spPr>
            <a:xfrm>
              <a:off x="784045" y="289050"/>
              <a:ext cx="7575900" cy="4592700"/>
            </a:xfrm>
            <a:prstGeom prst="hexagon">
              <a:avLst>
                <a:gd name="adj" fmla="val 25000"/>
                <a:gd name="vf" fmla="val 115470"/>
              </a:avLst>
            </a:prstGeom>
            <a:gradFill>
              <a:gsLst>
                <a:gs pos="0">
                  <a:srgbClr val="424242"/>
                </a:gs>
                <a:gs pos="100000">
                  <a:srgbClr val="010101"/>
                </a:gs>
              </a:gsLst>
              <a:path path="circle">
                <a:fillToRect l="50000" t="50000" r="50000" b="50000"/>
              </a:path>
              <a:tileRect/>
            </a:gradFill>
            <a:ln>
              <a:noFill/>
            </a:ln>
            <a:effectLst>
              <a:outerShdw blurRad="157163" dist="95250" dir="4260001" algn="bl" rotWithShape="0">
                <a:schemeClr val="dk1">
                  <a:alpha val="36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405" name="Google Shape;405;p20"/>
          <p:cNvGrpSpPr/>
          <p:nvPr/>
        </p:nvGrpSpPr>
        <p:grpSpPr>
          <a:xfrm>
            <a:off x="29412" y="-1337238"/>
            <a:ext cx="12133177" cy="9532475"/>
            <a:chOff x="11968" y="-994127"/>
            <a:chExt cx="9099883" cy="7149356"/>
          </a:xfrm>
        </p:grpSpPr>
        <p:grpSp>
          <p:nvGrpSpPr>
            <p:cNvPr id="406" name="Google Shape;406;p20"/>
            <p:cNvGrpSpPr/>
            <p:nvPr/>
          </p:nvGrpSpPr>
          <p:grpSpPr>
            <a:xfrm>
              <a:off x="11968" y="-994127"/>
              <a:ext cx="9099883" cy="5153881"/>
              <a:chOff x="11968" y="-994127"/>
              <a:chExt cx="9099883" cy="5153881"/>
            </a:xfrm>
          </p:grpSpPr>
          <p:sp>
            <p:nvSpPr>
              <p:cNvPr id="407" name="Google Shape;407;p20"/>
              <p:cNvSpPr/>
              <p:nvPr/>
            </p:nvSpPr>
            <p:spPr>
              <a:xfrm rot="-900122">
                <a:off x="6760330" y="-850362"/>
                <a:ext cx="1751534" cy="4866353"/>
              </a:xfrm>
              <a:custGeom>
                <a:avLst/>
                <a:gdLst/>
                <a:ahLst/>
                <a:cxnLst/>
                <a:rect l="l" t="t" r="r" b="b"/>
                <a:pathLst>
                  <a:path w="58034" h="161238" extrusionOk="0">
                    <a:moveTo>
                      <a:pt x="54028" y="100478"/>
                    </a:moveTo>
                    <a:cubicBezTo>
                      <a:pt x="54971" y="98666"/>
                      <a:pt x="55551" y="96682"/>
                      <a:pt x="55678" y="94764"/>
                    </a:cubicBezTo>
                    <a:cubicBezTo>
                      <a:pt x="55840" y="92316"/>
                      <a:pt x="55719" y="89789"/>
                      <a:pt x="55004" y="87431"/>
                    </a:cubicBezTo>
                    <a:cubicBezTo>
                      <a:pt x="53963" y="84014"/>
                      <a:pt x="51944" y="80989"/>
                      <a:pt x="49660" y="78281"/>
                    </a:cubicBezTo>
                    <a:cubicBezTo>
                      <a:pt x="46958" y="75075"/>
                      <a:pt x="43866" y="72193"/>
                      <a:pt x="41464" y="68743"/>
                    </a:cubicBezTo>
                    <a:cubicBezTo>
                      <a:pt x="39981" y="66618"/>
                      <a:pt x="38536" y="63958"/>
                      <a:pt x="37957" y="61238"/>
                    </a:cubicBezTo>
                    <a:cubicBezTo>
                      <a:pt x="40116" y="61755"/>
                      <a:pt x="42378" y="61799"/>
                      <a:pt x="44567" y="61229"/>
                    </a:cubicBezTo>
                    <a:cubicBezTo>
                      <a:pt x="46886" y="60623"/>
                      <a:pt x="49036" y="59305"/>
                      <a:pt x="50289" y="57213"/>
                    </a:cubicBezTo>
                    <a:cubicBezTo>
                      <a:pt x="51177" y="55729"/>
                      <a:pt x="51204" y="54127"/>
                      <a:pt x="51145" y="52452"/>
                    </a:cubicBezTo>
                    <a:cubicBezTo>
                      <a:pt x="51067" y="50357"/>
                      <a:pt x="49747" y="48597"/>
                      <a:pt x="47763" y="47889"/>
                    </a:cubicBezTo>
                    <a:cubicBezTo>
                      <a:pt x="45761" y="47176"/>
                      <a:pt x="43569" y="47785"/>
                      <a:pt x="41869" y="48955"/>
                    </a:cubicBezTo>
                    <a:cubicBezTo>
                      <a:pt x="38364" y="51371"/>
                      <a:pt x="37599" y="55230"/>
                      <a:pt x="37605" y="59191"/>
                    </a:cubicBezTo>
                    <a:cubicBezTo>
                      <a:pt x="37595" y="59189"/>
                      <a:pt x="37583" y="59187"/>
                      <a:pt x="37570" y="59185"/>
                    </a:cubicBezTo>
                    <a:cubicBezTo>
                      <a:pt x="31585" y="57595"/>
                      <a:pt x="27359" y="52662"/>
                      <a:pt x="25266" y="47012"/>
                    </a:cubicBezTo>
                    <a:cubicBezTo>
                      <a:pt x="24402" y="44689"/>
                      <a:pt x="23861" y="42270"/>
                      <a:pt x="23643" y="39826"/>
                    </a:cubicBezTo>
                    <a:cubicBezTo>
                      <a:pt x="25580" y="39814"/>
                      <a:pt x="27527" y="39519"/>
                      <a:pt x="29422" y="38922"/>
                    </a:cubicBezTo>
                    <a:cubicBezTo>
                      <a:pt x="37042" y="36510"/>
                      <a:pt x="44041" y="28792"/>
                      <a:pt x="41510" y="20387"/>
                    </a:cubicBezTo>
                    <a:cubicBezTo>
                      <a:pt x="40874" y="18273"/>
                      <a:pt x="39343" y="16461"/>
                      <a:pt x="37078" y="16083"/>
                    </a:cubicBezTo>
                    <a:cubicBezTo>
                      <a:pt x="34553" y="15661"/>
                      <a:pt x="32014" y="16937"/>
                      <a:pt x="30168" y="18564"/>
                    </a:cubicBezTo>
                    <a:cubicBezTo>
                      <a:pt x="26397" y="21885"/>
                      <a:pt x="24504" y="26903"/>
                      <a:pt x="23787" y="31766"/>
                    </a:cubicBezTo>
                    <a:cubicBezTo>
                      <a:pt x="23498" y="33727"/>
                      <a:pt x="23344" y="35785"/>
                      <a:pt x="23354" y="37869"/>
                    </a:cubicBezTo>
                    <a:cubicBezTo>
                      <a:pt x="13415" y="37836"/>
                      <a:pt x="5172" y="30525"/>
                      <a:pt x="2352" y="21147"/>
                    </a:cubicBezTo>
                    <a:cubicBezTo>
                      <a:pt x="1338" y="17770"/>
                      <a:pt x="1120" y="14431"/>
                      <a:pt x="1878" y="10980"/>
                    </a:cubicBezTo>
                    <a:cubicBezTo>
                      <a:pt x="2533" y="7991"/>
                      <a:pt x="3740" y="5138"/>
                      <a:pt x="5311" y="2516"/>
                    </a:cubicBezTo>
                    <a:cubicBezTo>
                      <a:pt x="5827" y="1656"/>
                      <a:pt x="6381" y="818"/>
                      <a:pt x="6968" y="0"/>
                    </a:cubicBezTo>
                    <a:lnTo>
                      <a:pt x="5610" y="0"/>
                    </a:lnTo>
                    <a:cubicBezTo>
                      <a:pt x="3913" y="2736"/>
                      <a:pt x="2631" y="5704"/>
                      <a:pt x="1920" y="8819"/>
                    </a:cubicBezTo>
                    <a:cubicBezTo>
                      <a:pt x="0" y="17249"/>
                      <a:pt x="2039" y="26814"/>
                      <a:pt x="8069" y="33143"/>
                    </a:cubicBezTo>
                    <a:cubicBezTo>
                      <a:pt x="12075" y="37345"/>
                      <a:pt x="17698" y="39797"/>
                      <a:pt x="23413" y="39826"/>
                    </a:cubicBezTo>
                    <a:cubicBezTo>
                      <a:pt x="23787" y="46540"/>
                      <a:pt x="25967" y="53281"/>
                      <a:pt x="31026" y="57651"/>
                    </a:cubicBezTo>
                    <a:cubicBezTo>
                      <a:pt x="32940" y="59301"/>
                      <a:pt x="35247" y="60544"/>
                      <a:pt x="37697" y="61178"/>
                    </a:cubicBezTo>
                    <a:cubicBezTo>
                      <a:pt x="38815" y="71925"/>
                      <a:pt x="49656" y="77498"/>
                      <a:pt x="54001" y="86807"/>
                    </a:cubicBezTo>
                    <a:cubicBezTo>
                      <a:pt x="55169" y="89309"/>
                      <a:pt x="55989" y="92092"/>
                      <a:pt x="55389" y="94847"/>
                    </a:cubicBezTo>
                    <a:cubicBezTo>
                      <a:pt x="55021" y="96536"/>
                      <a:pt x="54337" y="98157"/>
                      <a:pt x="53398" y="99612"/>
                    </a:cubicBezTo>
                    <a:cubicBezTo>
                      <a:pt x="53282" y="99464"/>
                      <a:pt x="53163" y="99317"/>
                      <a:pt x="53041" y="99169"/>
                    </a:cubicBezTo>
                    <a:cubicBezTo>
                      <a:pt x="51052" y="96804"/>
                      <a:pt x="48240" y="94953"/>
                      <a:pt x="45107" y="94652"/>
                    </a:cubicBezTo>
                    <a:cubicBezTo>
                      <a:pt x="42281" y="94382"/>
                      <a:pt x="38896" y="95524"/>
                      <a:pt x="37813" y="98388"/>
                    </a:cubicBezTo>
                    <a:cubicBezTo>
                      <a:pt x="37219" y="99965"/>
                      <a:pt x="37244" y="102556"/>
                      <a:pt x="38029" y="104052"/>
                    </a:cubicBezTo>
                    <a:cubicBezTo>
                      <a:pt x="39237" y="106367"/>
                      <a:pt x="42156" y="107620"/>
                      <a:pt x="44685" y="107410"/>
                    </a:cubicBezTo>
                    <a:cubicBezTo>
                      <a:pt x="48363" y="107107"/>
                      <a:pt x="51439" y="104699"/>
                      <a:pt x="53402" y="101578"/>
                    </a:cubicBezTo>
                    <a:cubicBezTo>
                      <a:pt x="57228" y="106502"/>
                      <a:pt x="58034" y="113775"/>
                      <a:pt x="56710" y="119660"/>
                    </a:cubicBezTo>
                    <a:cubicBezTo>
                      <a:pt x="54447" y="129718"/>
                      <a:pt x="45616" y="136623"/>
                      <a:pt x="41437" y="145780"/>
                    </a:cubicBezTo>
                    <a:cubicBezTo>
                      <a:pt x="39235" y="150606"/>
                      <a:pt x="38669" y="156014"/>
                      <a:pt x="39523" y="161237"/>
                    </a:cubicBezTo>
                    <a:cubicBezTo>
                      <a:pt x="39419" y="160601"/>
                      <a:pt x="39625" y="159913"/>
                      <a:pt x="39523" y="159271"/>
                    </a:cubicBezTo>
                    <a:cubicBezTo>
                      <a:pt x="39047" y="156366"/>
                      <a:pt x="39297" y="153816"/>
                      <a:pt x="40240" y="150836"/>
                    </a:cubicBezTo>
                    <a:cubicBezTo>
                      <a:pt x="41009" y="148401"/>
                      <a:pt x="42158" y="146105"/>
                      <a:pt x="43476" y="143927"/>
                    </a:cubicBezTo>
                    <a:cubicBezTo>
                      <a:pt x="46148" y="139505"/>
                      <a:pt x="49508" y="135551"/>
                      <a:pt x="52322" y="131224"/>
                    </a:cubicBezTo>
                    <a:cubicBezTo>
                      <a:pt x="55196" y="126806"/>
                      <a:pt x="57010" y="122268"/>
                      <a:pt x="57267" y="116967"/>
                    </a:cubicBezTo>
                    <a:cubicBezTo>
                      <a:pt x="57535" y="111394"/>
                      <a:pt x="57213" y="105222"/>
                      <a:pt x="54028" y="100478"/>
                    </a:cubicBezTo>
                    <a:close/>
                    <a:moveTo>
                      <a:pt x="25318" y="27801"/>
                    </a:moveTo>
                    <a:cubicBezTo>
                      <a:pt x="26376" y="25066"/>
                      <a:pt x="27955" y="22475"/>
                      <a:pt x="30172" y="20524"/>
                    </a:cubicBezTo>
                    <a:cubicBezTo>
                      <a:pt x="32282" y="18664"/>
                      <a:pt x="35448" y="17201"/>
                      <a:pt x="38241" y="18377"/>
                    </a:cubicBezTo>
                    <a:cubicBezTo>
                      <a:pt x="39380" y="18857"/>
                      <a:pt x="40276" y="19747"/>
                      <a:pt x="40876" y="20817"/>
                    </a:cubicBezTo>
                    <a:cubicBezTo>
                      <a:pt x="41179" y="21355"/>
                      <a:pt x="41404" y="21935"/>
                      <a:pt x="41568" y="22529"/>
                    </a:cubicBezTo>
                    <a:cubicBezTo>
                      <a:pt x="41668" y="22895"/>
                      <a:pt x="41695" y="23286"/>
                      <a:pt x="41799" y="23647"/>
                    </a:cubicBezTo>
                    <a:cubicBezTo>
                      <a:pt x="41813" y="23768"/>
                      <a:pt x="41830" y="23894"/>
                      <a:pt x="41846" y="24017"/>
                    </a:cubicBezTo>
                    <a:cubicBezTo>
                      <a:pt x="41836" y="24121"/>
                      <a:pt x="41824" y="24241"/>
                      <a:pt x="41811" y="24385"/>
                    </a:cubicBezTo>
                    <a:cubicBezTo>
                      <a:pt x="41414" y="27379"/>
                      <a:pt x="39600" y="29989"/>
                      <a:pt x="37470" y="32036"/>
                    </a:cubicBezTo>
                    <a:cubicBezTo>
                      <a:pt x="33965" y="35406"/>
                      <a:pt x="29539" y="37536"/>
                      <a:pt x="24660" y="37829"/>
                    </a:cubicBezTo>
                    <a:cubicBezTo>
                      <a:pt x="24287" y="37850"/>
                      <a:pt x="23918" y="37860"/>
                      <a:pt x="23550" y="37863"/>
                    </a:cubicBezTo>
                    <a:cubicBezTo>
                      <a:pt x="23492" y="34453"/>
                      <a:pt x="24067" y="31032"/>
                      <a:pt x="25318" y="27801"/>
                    </a:cubicBezTo>
                    <a:close/>
                    <a:moveTo>
                      <a:pt x="37896" y="56951"/>
                    </a:moveTo>
                    <a:cubicBezTo>
                      <a:pt x="38590" y="53757"/>
                      <a:pt x="40893" y="50794"/>
                      <a:pt x="44101" y="49826"/>
                    </a:cubicBezTo>
                    <a:cubicBezTo>
                      <a:pt x="47044" y="48938"/>
                      <a:pt x="50308" y="50432"/>
                      <a:pt x="51013" y="53425"/>
                    </a:cubicBezTo>
                    <a:cubicBezTo>
                      <a:pt x="49876" y="59014"/>
                      <a:pt x="42493" y="60427"/>
                      <a:pt x="37703" y="59214"/>
                    </a:cubicBezTo>
                    <a:cubicBezTo>
                      <a:pt x="37676" y="58453"/>
                      <a:pt x="37734" y="57693"/>
                      <a:pt x="37896" y="56951"/>
                    </a:cubicBezTo>
                    <a:close/>
                    <a:moveTo>
                      <a:pt x="52288" y="101121"/>
                    </a:moveTo>
                    <a:cubicBezTo>
                      <a:pt x="49560" y="104364"/>
                      <a:pt x="44951" y="106696"/>
                      <a:pt x="40832" y="104670"/>
                    </a:cubicBezTo>
                    <a:cubicBezTo>
                      <a:pt x="39286" y="103911"/>
                      <a:pt x="38062" y="102644"/>
                      <a:pt x="37653" y="101006"/>
                    </a:cubicBezTo>
                    <a:cubicBezTo>
                      <a:pt x="38281" y="98369"/>
                      <a:pt x="40872" y="96813"/>
                      <a:pt x="43540" y="96599"/>
                    </a:cubicBezTo>
                    <a:cubicBezTo>
                      <a:pt x="46657" y="96349"/>
                      <a:pt x="49660" y="97806"/>
                      <a:pt x="51887" y="99901"/>
                    </a:cubicBezTo>
                    <a:cubicBezTo>
                      <a:pt x="52149" y="100150"/>
                      <a:pt x="52399" y="100408"/>
                      <a:pt x="52640" y="100672"/>
                    </a:cubicBezTo>
                    <a:cubicBezTo>
                      <a:pt x="52525" y="100823"/>
                      <a:pt x="52409" y="100975"/>
                      <a:pt x="52288" y="101121"/>
                    </a:cubicBezTo>
                    <a:close/>
                  </a:path>
                </a:pathLst>
              </a:cu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a:effectLst>
                <a:outerShdw blurRad="57150" dist="19050" dir="5400000" algn="bl" rotWithShape="0">
                  <a:schemeClr val="dk1">
                    <a:alpha val="33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08" name="Google Shape;408;p20"/>
              <p:cNvSpPr/>
              <p:nvPr/>
            </p:nvSpPr>
            <p:spPr>
              <a:xfrm rot="900122" flipH="1">
                <a:off x="611955" y="-850362"/>
                <a:ext cx="1751534" cy="4866353"/>
              </a:xfrm>
              <a:custGeom>
                <a:avLst/>
                <a:gdLst/>
                <a:ahLst/>
                <a:cxnLst/>
                <a:rect l="l" t="t" r="r" b="b"/>
                <a:pathLst>
                  <a:path w="58034" h="161238" extrusionOk="0">
                    <a:moveTo>
                      <a:pt x="54028" y="100478"/>
                    </a:moveTo>
                    <a:cubicBezTo>
                      <a:pt x="54971" y="98666"/>
                      <a:pt x="55551" y="96682"/>
                      <a:pt x="55678" y="94764"/>
                    </a:cubicBezTo>
                    <a:cubicBezTo>
                      <a:pt x="55840" y="92316"/>
                      <a:pt x="55719" y="89789"/>
                      <a:pt x="55004" y="87431"/>
                    </a:cubicBezTo>
                    <a:cubicBezTo>
                      <a:pt x="53963" y="84014"/>
                      <a:pt x="51944" y="80989"/>
                      <a:pt x="49660" y="78281"/>
                    </a:cubicBezTo>
                    <a:cubicBezTo>
                      <a:pt x="46958" y="75075"/>
                      <a:pt x="43866" y="72193"/>
                      <a:pt x="41464" y="68743"/>
                    </a:cubicBezTo>
                    <a:cubicBezTo>
                      <a:pt x="39981" y="66618"/>
                      <a:pt x="38536" y="63958"/>
                      <a:pt x="37957" y="61238"/>
                    </a:cubicBezTo>
                    <a:cubicBezTo>
                      <a:pt x="40116" y="61755"/>
                      <a:pt x="42378" y="61799"/>
                      <a:pt x="44567" y="61229"/>
                    </a:cubicBezTo>
                    <a:cubicBezTo>
                      <a:pt x="46886" y="60623"/>
                      <a:pt x="49036" y="59305"/>
                      <a:pt x="50289" y="57213"/>
                    </a:cubicBezTo>
                    <a:cubicBezTo>
                      <a:pt x="51177" y="55729"/>
                      <a:pt x="51204" y="54127"/>
                      <a:pt x="51145" y="52452"/>
                    </a:cubicBezTo>
                    <a:cubicBezTo>
                      <a:pt x="51067" y="50357"/>
                      <a:pt x="49747" y="48597"/>
                      <a:pt x="47763" y="47889"/>
                    </a:cubicBezTo>
                    <a:cubicBezTo>
                      <a:pt x="45761" y="47176"/>
                      <a:pt x="43569" y="47785"/>
                      <a:pt x="41869" y="48955"/>
                    </a:cubicBezTo>
                    <a:cubicBezTo>
                      <a:pt x="38364" y="51371"/>
                      <a:pt x="37599" y="55230"/>
                      <a:pt x="37605" y="59191"/>
                    </a:cubicBezTo>
                    <a:cubicBezTo>
                      <a:pt x="37595" y="59189"/>
                      <a:pt x="37583" y="59187"/>
                      <a:pt x="37570" y="59185"/>
                    </a:cubicBezTo>
                    <a:cubicBezTo>
                      <a:pt x="31585" y="57595"/>
                      <a:pt x="27359" y="52662"/>
                      <a:pt x="25266" y="47012"/>
                    </a:cubicBezTo>
                    <a:cubicBezTo>
                      <a:pt x="24402" y="44689"/>
                      <a:pt x="23861" y="42270"/>
                      <a:pt x="23643" y="39826"/>
                    </a:cubicBezTo>
                    <a:cubicBezTo>
                      <a:pt x="25580" y="39814"/>
                      <a:pt x="27527" y="39519"/>
                      <a:pt x="29422" y="38922"/>
                    </a:cubicBezTo>
                    <a:cubicBezTo>
                      <a:pt x="37042" y="36510"/>
                      <a:pt x="44041" y="28792"/>
                      <a:pt x="41510" y="20387"/>
                    </a:cubicBezTo>
                    <a:cubicBezTo>
                      <a:pt x="40874" y="18273"/>
                      <a:pt x="39343" y="16461"/>
                      <a:pt x="37078" y="16083"/>
                    </a:cubicBezTo>
                    <a:cubicBezTo>
                      <a:pt x="34553" y="15661"/>
                      <a:pt x="32014" y="16937"/>
                      <a:pt x="30168" y="18564"/>
                    </a:cubicBezTo>
                    <a:cubicBezTo>
                      <a:pt x="26397" y="21885"/>
                      <a:pt x="24504" y="26903"/>
                      <a:pt x="23787" y="31766"/>
                    </a:cubicBezTo>
                    <a:cubicBezTo>
                      <a:pt x="23498" y="33727"/>
                      <a:pt x="23344" y="35785"/>
                      <a:pt x="23354" y="37869"/>
                    </a:cubicBezTo>
                    <a:cubicBezTo>
                      <a:pt x="13415" y="37836"/>
                      <a:pt x="5172" y="30525"/>
                      <a:pt x="2352" y="21147"/>
                    </a:cubicBezTo>
                    <a:cubicBezTo>
                      <a:pt x="1338" y="17770"/>
                      <a:pt x="1120" y="14431"/>
                      <a:pt x="1878" y="10980"/>
                    </a:cubicBezTo>
                    <a:cubicBezTo>
                      <a:pt x="2533" y="7991"/>
                      <a:pt x="3740" y="5138"/>
                      <a:pt x="5311" y="2516"/>
                    </a:cubicBezTo>
                    <a:cubicBezTo>
                      <a:pt x="5827" y="1656"/>
                      <a:pt x="6381" y="818"/>
                      <a:pt x="6968" y="0"/>
                    </a:cubicBezTo>
                    <a:lnTo>
                      <a:pt x="5610" y="0"/>
                    </a:lnTo>
                    <a:cubicBezTo>
                      <a:pt x="3913" y="2736"/>
                      <a:pt x="2631" y="5704"/>
                      <a:pt x="1920" y="8819"/>
                    </a:cubicBezTo>
                    <a:cubicBezTo>
                      <a:pt x="0" y="17249"/>
                      <a:pt x="2039" y="26814"/>
                      <a:pt x="8069" y="33143"/>
                    </a:cubicBezTo>
                    <a:cubicBezTo>
                      <a:pt x="12075" y="37345"/>
                      <a:pt x="17698" y="39797"/>
                      <a:pt x="23413" y="39826"/>
                    </a:cubicBezTo>
                    <a:cubicBezTo>
                      <a:pt x="23787" y="46540"/>
                      <a:pt x="25967" y="53281"/>
                      <a:pt x="31026" y="57651"/>
                    </a:cubicBezTo>
                    <a:cubicBezTo>
                      <a:pt x="32940" y="59301"/>
                      <a:pt x="35247" y="60544"/>
                      <a:pt x="37697" y="61178"/>
                    </a:cubicBezTo>
                    <a:cubicBezTo>
                      <a:pt x="38815" y="71925"/>
                      <a:pt x="49656" y="77498"/>
                      <a:pt x="54001" y="86807"/>
                    </a:cubicBezTo>
                    <a:cubicBezTo>
                      <a:pt x="55169" y="89309"/>
                      <a:pt x="55989" y="92092"/>
                      <a:pt x="55389" y="94847"/>
                    </a:cubicBezTo>
                    <a:cubicBezTo>
                      <a:pt x="55021" y="96536"/>
                      <a:pt x="54337" y="98157"/>
                      <a:pt x="53398" y="99612"/>
                    </a:cubicBezTo>
                    <a:cubicBezTo>
                      <a:pt x="53282" y="99464"/>
                      <a:pt x="53163" y="99317"/>
                      <a:pt x="53041" y="99169"/>
                    </a:cubicBezTo>
                    <a:cubicBezTo>
                      <a:pt x="51052" y="96804"/>
                      <a:pt x="48240" y="94953"/>
                      <a:pt x="45107" y="94652"/>
                    </a:cubicBezTo>
                    <a:cubicBezTo>
                      <a:pt x="42281" y="94382"/>
                      <a:pt x="38896" y="95524"/>
                      <a:pt x="37813" y="98388"/>
                    </a:cubicBezTo>
                    <a:cubicBezTo>
                      <a:pt x="37219" y="99965"/>
                      <a:pt x="37244" y="102556"/>
                      <a:pt x="38029" y="104052"/>
                    </a:cubicBezTo>
                    <a:cubicBezTo>
                      <a:pt x="39237" y="106367"/>
                      <a:pt x="42156" y="107620"/>
                      <a:pt x="44685" y="107410"/>
                    </a:cubicBezTo>
                    <a:cubicBezTo>
                      <a:pt x="48363" y="107107"/>
                      <a:pt x="51439" y="104699"/>
                      <a:pt x="53402" y="101578"/>
                    </a:cubicBezTo>
                    <a:cubicBezTo>
                      <a:pt x="57228" y="106502"/>
                      <a:pt x="58034" y="113775"/>
                      <a:pt x="56710" y="119660"/>
                    </a:cubicBezTo>
                    <a:cubicBezTo>
                      <a:pt x="54447" y="129718"/>
                      <a:pt x="45616" y="136623"/>
                      <a:pt x="41437" y="145780"/>
                    </a:cubicBezTo>
                    <a:cubicBezTo>
                      <a:pt x="39235" y="150606"/>
                      <a:pt x="38669" y="156014"/>
                      <a:pt x="39523" y="161237"/>
                    </a:cubicBezTo>
                    <a:cubicBezTo>
                      <a:pt x="39419" y="160601"/>
                      <a:pt x="39625" y="159913"/>
                      <a:pt x="39523" y="159271"/>
                    </a:cubicBezTo>
                    <a:cubicBezTo>
                      <a:pt x="39047" y="156366"/>
                      <a:pt x="39297" y="153816"/>
                      <a:pt x="40240" y="150836"/>
                    </a:cubicBezTo>
                    <a:cubicBezTo>
                      <a:pt x="41009" y="148401"/>
                      <a:pt x="42158" y="146105"/>
                      <a:pt x="43476" y="143927"/>
                    </a:cubicBezTo>
                    <a:cubicBezTo>
                      <a:pt x="46148" y="139505"/>
                      <a:pt x="49508" y="135551"/>
                      <a:pt x="52322" y="131224"/>
                    </a:cubicBezTo>
                    <a:cubicBezTo>
                      <a:pt x="55196" y="126806"/>
                      <a:pt x="57010" y="122268"/>
                      <a:pt x="57267" y="116967"/>
                    </a:cubicBezTo>
                    <a:cubicBezTo>
                      <a:pt x="57535" y="111394"/>
                      <a:pt x="57213" y="105222"/>
                      <a:pt x="54028" y="100478"/>
                    </a:cubicBezTo>
                    <a:close/>
                    <a:moveTo>
                      <a:pt x="25318" y="27801"/>
                    </a:moveTo>
                    <a:cubicBezTo>
                      <a:pt x="26376" y="25066"/>
                      <a:pt x="27955" y="22475"/>
                      <a:pt x="30172" y="20524"/>
                    </a:cubicBezTo>
                    <a:cubicBezTo>
                      <a:pt x="32282" y="18664"/>
                      <a:pt x="35448" y="17201"/>
                      <a:pt x="38241" y="18377"/>
                    </a:cubicBezTo>
                    <a:cubicBezTo>
                      <a:pt x="39380" y="18857"/>
                      <a:pt x="40276" y="19747"/>
                      <a:pt x="40876" y="20817"/>
                    </a:cubicBezTo>
                    <a:cubicBezTo>
                      <a:pt x="41179" y="21355"/>
                      <a:pt x="41404" y="21935"/>
                      <a:pt x="41568" y="22529"/>
                    </a:cubicBezTo>
                    <a:cubicBezTo>
                      <a:pt x="41668" y="22895"/>
                      <a:pt x="41695" y="23286"/>
                      <a:pt x="41799" y="23647"/>
                    </a:cubicBezTo>
                    <a:cubicBezTo>
                      <a:pt x="41813" y="23768"/>
                      <a:pt x="41830" y="23894"/>
                      <a:pt x="41846" y="24017"/>
                    </a:cubicBezTo>
                    <a:cubicBezTo>
                      <a:pt x="41836" y="24121"/>
                      <a:pt x="41824" y="24241"/>
                      <a:pt x="41811" y="24385"/>
                    </a:cubicBezTo>
                    <a:cubicBezTo>
                      <a:pt x="41414" y="27379"/>
                      <a:pt x="39600" y="29989"/>
                      <a:pt x="37470" y="32036"/>
                    </a:cubicBezTo>
                    <a:cubicBezTo>
                      <a:pt x="33965" y="35406"/>
                      <a:pt x="29539" y="37536"/>
                      <a:pt x="24660" y="37829"/>
                    </a:cubicBezTo>
                    <a:cubicBezTo>
                      <a:pt x="24287" y="37850"/>
                      <a:pt x="23918" y="37860"/>
                      <a:pt x="23550" y="37863"/>
                    </a:cubicBezTo>
                    <a:cubicBezTo>
                      <a:pt x="23492" y="34453"/>
                      <a:pt x="24067" y="31032"/>
                      <a:pt x="25318" y="27801"/>
                    </a:cubicBezTo>
                    <a:close/>
                    <a:moveTo>
                      <a:pt x="37896" y="56951"/>
                    </a:moveTo>
                    <a:cubicBezTo>
                      <a:pt x="38590" y="53757"/>
                      <a:pt x="40893" y="50794"/>
                      <a:pt x="44101" y="49826"/>
                    </a:cubicBezTo>
                    <a:cubicBezTo>
                      <a:pt x="47044" y="48938"/>
                      <a:pt x="50308" y="50432"/>
                      <a:pt x="51013" y="53425"/>
                    </a:cubicBezTo>
                    <a:cubicBezTo>
                      <a:pt x="49876" y="59014"/>
                      <a:pt x="42493" y="60427"/>
                      <a:pt x="37703" y="59214"/>
                    </a:cubicBezTo>
                    <a:cubicBezTo>
                      <a:pt x="37676" y="58453"/>
                      <a:pt x="37734" y="57693"/>
                      <a:pt x="37896" y="56951"/>
                    </a:cubicBezTo>
                    <a:close/>
                    <a:moveTo>
                      <a:pt x="52288" y="101121"/>
                    </a:moveTo>
                    <a:cubicBezTo>
                      <a:pt x="49560" y="104364"/>
                      <a:pt x="44951" y="106696"/>
                      <a:pt x="40832" y="104670"/>
                    </a:cubicBezTo>
                    <a:cubicBezTo>
                      <a:pt x="39286" y="103911"/>
                      <a:pt x="38062" y="102644"/>
                      <a:pt x="37653" y="101006"/>
                    </a:cubicBezTo>
                    <a:cubicBezTo>
                      <a:pt x="38281" y="98369"/>
                      <a:pt x="40872" y="96813"/>
                      <a:pt x="43540" y="96599"/>
                    </a:cubicBezTo>
                    <a:cubicBezTo>
                      <a:pt x="46657" y="96349"/>
                      <a:pt x="49660" y="97806"/>
                      <a:pt x="51887" y="99901"/>
                    </a:cubicBezTo>
                    <a:cubicBezTo>
                      <a:pt x="52149" y="100150"/>
                      <a:pt x="52399" y="100408"/>
                      <a:pt x="52640" y="100672"/>
                    </a:cubicBezTo>
                    <a:cubicBezTo>
                      <a:pt x="52525" y="100823"/>
                      <a:pt x="52409" y="100975"/>
                      <a:pt x="52288" y="101121"/>
                    </a:cubicBezTo>
                    <a:close/>
                  </a:path>
                </a:pathLst>
              </a:cu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a:effectLst>
                <a:outerShdw blurRad="57150" dist="19050" dir="5400000" algn="bl" rotWithShape="0">
                  <a:schemeClr val="dk1">
                    <a:alpha val="33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409" name="Google Shape;409;p20"/>
            <p:cNvGrpSpPr/>
            <p:nvPr/>
          </p:nvGrpSpPr>
          <p:grpSpPr>
            <a:xfrm rot="10800000" flipH="1">
              <a:off x="11968" y="1001348"/>
              <a:ext cx="9099883" cy="5153881"/>
              <a:chOff x="11968" y="-994127"/>
              <a:chExt cx="9099883" cy="5153881"/>
            </a:xfrm>
          </p:grpSpPr>
          <p:sp>
            <p:nvSpPr>
              <p:cNvPr id="410" name="Google Shape;410;p20"/>
              <p:cNvSpPr/>
              <p:nvPr/>
            </p:nvSpPr>
            <p:spPr>
              <a:xfrm rot="-900122">
                <a:off x="6760330" y="-850362"/>
                <a:ext cx="1751534" cy="4866353"/>
              </a:xfrm>
              <a:custGeom>
                <a:avLst/>
                <a:gdLst/>
                <a:ahLst/>
                <a:cxnLst/>
                <a:rect l="l" t="t" r="r" b="b"/>
                <a:pathLst>
                  <a:path w="58034" h="161238" extrusionOk="0">
                    <a:moveTo>
                      <a:pt x="54028" y="100478"/>
                    </a:moveTo>
                    <a:cubicBezTo>
                      <a:pt x="54971" y="98666"/>
                      <a:pt x="55551" y="96682"/>
                      <a:pt x="55678" y="94764"/>
                    </a:cubicBezTo>
                    <a:cubicBezTo>
                      <a:pt x="55840" y="92316"/>
                      <a:pt x="55719" y="89789"/>
                      <a:pt x="55004" y="87431"/>
                    </a:cubicBezTo>
                    <a:cubicBezTo>
                      <a:pt x="53963" y="84014"/>
                      <a:pt x="51944" y="80989"/>
                      <a:pt x="49660" y="78281"/>
                    </a:cubicBezTo>
                    <a:cubicBezTo>
                      <a:pt x="46958" y="75075"/>
                      <a:pt x="43866" y="72193"/>
                      <a:pt x="41464" y="68743"/>
                    </a:cubicBezTo>
                    <a:cubicBezTo>
                      <a:pt x="39981" y="66618"/>
                      <a:pt x="38536" y="63958"/>
                      <a:pt x="37957" y="61238"/>
                    </a:cubicBezTo>
                    <a:cubicBezTo>
                      <a:pt x="40116" y="61755"/>
                      <a:pt x="42378" y="61799"/>
                      <a:pt x="44567" y="61229"/>
                    </a:cubicBezTo>
                    <a:cubicBezTo>
                      <a:pt x="46886" y="60623"/>
                      <a:pt x="49036" y="59305"/>
                      <a:pt x="50289" y="57213"/>
                    </a:cubicBezTo>
                    <a:cubicBezTo>
                      <a:pt x="51177" y="55729"/>
                      <a:pt x="51204" y="54127"/>
                      <a:pt x="51145" y="52452"/>
                    </a:cubicBezTo>
                    <a:cubicBezTo>
                      <a:pt x="51067" y="50357"/>
                      <a:pt x="49747" y="48597"/>
                      <a:pt x="47763" y="47889"/>
                    </a:cubicBezTo>
                    <a:cubicBezTo>
                      <a:pt x="45761" y="47176"/>
                      <a:pt x="43569" y="47785"/>
                      <a:pt x="41869" y="48955"/>
                    </a:cubicBezTo>
                    <a:cubicBezTo>
                      <a:pt x="38364" y="51371"/>
                      <a:pt x="37599" y="55230"/>
                      <a:pt x="37605" y="59191"/>
                    </a:cubicBezTo>
                    <a:cubicBezTo>
                      <a:pt x="37595" y="59189"/>
                      <a:pt x="37583" y="59187"/>
                      <a:pt x="37570" y="59185"/>
                    </a:cubicBezTo>
                    <a:cubicBezTo>
                      <a:pt x="31585" y="57595"/>
                      <a:pt x="27359" y="52662"/>
                      <a:pt x="25266" y="47012"/>
                    </a:cubicBezTo>
                    <a:cubicBezTo>
                      <a:pt x="24402" y="44689"/>
                      <a:pt x="23861" y="42270"/>
                      <a:pt x="23643" y="39826"/>
                    </a:cubicBezTo>
                    <a:cubicBezTo>
                      <a:pt x="25580" y="39814"/>
                      <a:pt x="27527" y="39519"/>
                      <a:pt x="29422" y="38922"/>
                    </a:cubicBezTo>
                    <a:cubicBezTo>
                      <a:pt x="37042" y="36510"/>
                      <a:pt x="44041" y="28792"/>
                      <a:pt x="41510" y="20387"/>
                    </a:cubicBezTo>
                    <a:cubicBezTo>
                      <a:pt x="40874" y="18273"/>
                      <a:pt x="39343" y="16461"/>
                      <a:pt x="37078" y="16083"/>
                    </a:cubicBezTo>
                    <a:cubicBezTo>
                      <a:pt x="34553" y="15661"/>
                      <a:pt x="32014" y="16937"/>
                      <a:pt x="30168" y="18564"/>
                    </a:cubicBezTo>
                    <a:cubicBezTo>
                      <a:pt x="26397" y="21885"/>
                      <a:pt x="24504" y="26903"/>
                      <a:pt x="23787" y="31766"/>
                    </a:cubicBezTo>
                    <a:cubicBezTo>
                      <a:pt x="23498" y="33727"/>
                      <a:pt x="23344" y="35785"/>
                      <a:pt x="23354" y="37869"/>
                    </a:cubicBezTo>
                    <a:cubicBezTo>
                      <a:pt x="13415" y="37836"/>
                      <a:pt x="5172" y="30525"/>
                      <a:pt x="2352" y="21147"/>
                    </a:cubicBezTo>
                    <a:cubicBezTo>
                      <a:pt x="1338" y="17770"/>
                      <a:pt x="1120" y="14431"/>
                      <a:pt x="1878" y="10980"/>
                    </a:cubicBezTo>
                    <a:cubicBezTo>
                      <a:pt x="2533" y="7991"/>
                      <a:pt x="3740" y="5138"/>
                      <a:pt x="5311" y="2516"/>
                    </a:cubicBezTo>
                    <a:cubicBezTo>
                      <a:pt x="5827" y="1656"/>
                      <a:pt x="6381" y="818"/>
                      <a:pt x="6968" y="0"/>
                    </a:cubicBezTo>
                    <a:lnTo>
                      <a:pt x="5610" y="0"/>
                    </a:lnTo>
                    <a:cubicBezTo>
                      <a:pt x="3913" y="2736"/>
                      <a:pt x="2631" y="5704"/>
                      <a:pt x="1920" y="8819"/>
                    </a:cubicBezTo>
                    <a:cubicBezTo>
                      <a:pt x="0" y="17249"/>
                      <a:pt x="2039" y="26814"/>
                      <a:pt x="8069" y="33143"/>
                    </a:cubicBezTo>
                    <a:cubicBezTo>
                      <a:pt x="12075" y="37345"/>
                      <a:pt x="17698" y="39797"/>
                      <a:pt x="23413" y="39826"/>
                    </a:cubicBezTo>
                    <a:cubicBezTo>
                      <a:pt x="23787" y="46540"/>
                      <a:pt x="25967" y="53281"/>
                      <a:pt x="31026" y="57651"/>
                    </a:cubicBezTo>
                    <a:cubicBezTo>
                      <a:pt x="32940" y="59301"/>
                      <a:pt x="35247" y="60544"/>
                      <a:pt x="37697" y="61178"/>
                    </a:cubicBezTo>
                    <a:cubicBezTo>
                      <a:pt x="38815" y="71925"/>
                      <a:pt x="49656" y="77498"/>
                      <a:pt x="54001" y="86807"/>
                    </a:cubicBezTo>
                    <a:cubicBezTo>
                      <a:pt x="55169" y="89309"/>
                      <a:pt x="55989" y="92092"/>
                      <a:pt x="55389" y="94847"/>
                    </a:cubicBezTo>
                    <a:cubicBezTo>
                      <a:pt x="55021" y="96536"/>
                      <a:pt x="54337" y="98157"/>
                      <a:pt x="53398" y="99612"/>
                    </a:cubicBezTo>
                    <a:cubicBezTo>
                      <a:pt x="53282" y="99464"/>
                      <a:pt x="53163" y="99317"/>
                      <a:pt x="53041" y="99169"/>
                    </a:cubicBezTo>
                    <a:cubicBezTo>
                      <a:pt x="51052" y="96804"/>
                      <a:pt x="48240" y="94953"/>
                      <a:pt x="45107" y="94652"/>
                    </a:cubicBezTo>
                    <a:cubicBezTo>
                      <a:pt x="42281" y="94382"/>
                      <a:pt x="38896" y="95524"/>
                      <a:pt x="37813" y="98388"/>
                    </a:cubicBezTo>
                    <a:cubicBezTo>
                      <a:pt x="37219" y="99965"/>
                      <a:pt x="37244" y="102556"/>
                      <a:pt x="38029" y="104052"/>
                    </a:cubicBezTo>
                    <a:cubicBezTo>
                      <a:pt x="39237" y="106367"/>
                      <a:pt x="42156" y="107620"/>
                      <a:pt x="44685" y="107410"/>
                    </a:cubicBezTo>
                    <a:cubicBezTo>
                      <a:pt x="48363" y="107107"/>
                      <a:pt x="51439" y="104699"/>
                      <a:pt x="53402" y="101578"/>
                    </a:cubicBezTo>
                    <a:cubicBezTo>
                      <a:pt x="57228" y="106502"/>
                      <a:pt x="58034" y="113775"/>
                      <a:pt x="56710" y="119660"/>
                    </a:cubicBezTo>
                    <a:cubicBezTo>
                      <a:pt x="54447" y="129718"/>
                      <a:pt x="45616" y="136623"/>
                      <a:pt x="41437" y="145780"/>
                    </a:cubicBezTo>
                    <a:cubicBezTo>
                      <a:pt x="39235" y="150606"/>
                      <a:pt x="38669" y="156014"/>
                      <a:pt x="39523" y="161237"/>
                    </a:cubicBezTo>
                    <a:cubicBezTo>
                      <a:pt x="39419" y="160601"/>
                      <a:pt x="39625" y="159913"/>
                      <a:pt x="39523" y="159271"/>
                    </a:cubicBezTo>
                    <a:cubicBezTo>
                      <a:pt x="39047" y="156366"/>
                      <a:pt x="39297" y="153816"/>
                      <a:pt x="40240" y="150836"/>
                    </a:cubicBezTo>
                    <a:cubicBezTo>
                      <a:pt x="41009" y="148401"/>
                      <a:pt x="42158" y="146105"/>
                      <a:pt x="43476" y="143927"/>
                    </a:cubicBezTo>
                    <a:cubicBezTo>
                      <a:pt x="46148" y="139505"/>
                      <a:pt x="49508" y="135551"/>
                      <a:pt x="52322" y="131224"/>
                    </a:cubicBezTo>
                    <a:cubicBezTo>
                      <a:pt x="55196" y="126806"/>
                      <a:pt x="57010" y="122268"/>
                      <a:pt x="57267" y="116967"/>
                    </a:cubicBezTo>
                    <a:cubicBezTo>
                      <a:pt x="57535" y="111394"/>
                      <a:pt x="57213" y="105222"/>
                      <a:pt x="54028" y="100478"/>
                    </a:cubicBezTo>
                    <a:close/>
                    <a:moveTo>
                      <a:pt x="25318" y="27801"/>
                    </a:moveTo>
                    <a:cubicBezTo>
                      <a:pt x="26376" y="25066"/>
                      <a:pt x="27955" y="22475"/>
                      <a:pt x="30172" y="20524"/>
                    </a:cubicBezTo>
                    <a:cubicBezTo>
                      <a:pt x="32282" y="18664"/>
                      <a:pt x="35448" y="17201"/>
                      <a:pt x="38241" y="18377"/>
                    </a:cubicBezTo>
                    <a:cubicBezTo>
                      <a:pt x="39380" y="18857"/>
                      <a:pt x="40276" y="19747"/>
                      <a:pt x="40876" y="20817"/>
                    </a:cubicBezTo>
                    <a:cubicBezTo>
                      <a:pt x="41179" y="21355"/>
                      <a:pt x="41404" y="21935"/>
                      <a:pt x="41568" y="22529"/>
                    </a:cubicBezTo>
                    <a:cubicBezTo>
                      <a:pt x="41668" y="22895"/>
                      <a:pt x="41695" y="23286"/>
                      <a:pt x="41799" y="23647"/>
                    </a:cubicBezTo>
                    <a:cubicBezTo>
                      <a:pt x="41813" y="23768"/>
                      <a:pt x="41830" y="23894"/>
                      <a:pt x="41846" y="24017"/>
                    </a:cubicBezTo>
                    <a:cubicBezTo>
                      <a:pt x="41836" y="24121"/>
                      <a:pt x="41824" y="24241"/>
                      <a:pt x="41811" y="24385"/>
                    </a:cubicBezTo>
                    <a:cubicBezTo>
                      <a:pt x="41414" y="27379"/>
                      <a:pt x="39600" y="29989"/>
                      <a:pt x="37470" y="32036"/>
                    </a:cubicBezTo>
                    <a:cubicBezTo>
                      <a:pt x="33965" y="35406"/>
                      <a:pt x="29539" y="37536"/>
                      <a:pt x="24660" y="37829"/>
                    </a:cubicBezTo>
                    <a:cubicBezTo>
                      <a:pt x="24287" y="37850"/>
                      <a:pt x="23918" y="37860"/>
                      <a:pt x="23550" y="37863"/>
                    </a:cubicBezTo>
                    <a:cubicBezTo>
                      <a:pt x="23492" y="34453"/>
                      <a:pt x="24067" y="31032"/>
                      <a:pt x="25318" y="27801"/>
                    </a:cubicBezTo>
                    <a:close/>
                    <a:moveTo>
                      <a:pt x="37896" y="56951"/>
                    </a:moveTo>
                    <a:cubicBezTo>
                      <a:pt x="38590" y="53757"/>
                      <a:pt x="40893" y="50794"/>
                      <a:pt x="44101" y="49826"/>
                    </a:cubicBezTo>
                    <a:cubicBezTo>
                      <a:pt x="47044" y="48938"/>
                      <a:pt x="50308" y="50432"/>
                      <a:pt x="51013" y="53425"/>
                    </a:cubicBezTo>
                    <a:cubicBezTo>
                      <a:pt x="49876" y="59014"/>
                      <a:pt x="42493" y="60427"/>
                      <a:pt x="37703" y="59214"/>
                    </a:cubicBezTo>
                    <a:cubicBezTo>
                      <a:pt x="37676" y="58453"/>
                      <a:pt x="37734" y="57693"/>
                      <a:pt x="37896" y="56951"/>
                    </a:cubicBezTo>
                    <a:close/>
                    <a:moveTo>
                      <a:pt x="52288" y="101121"/>
                    </a:moveTo>
                    <a:cubicBezTo>
                      <a:pt x="49560" y="104364"/>
                      <a:pt x="44951" y="106696"/>
                      <a:pt x="40832" y="104670"/>
                    </a:cubicBezTo>
                    <a:cubicBezTo>
                      <a:pt x="39286" y="103911"/>
                      <a:pt x="38062" y="102644"/>
                      <a:pt x="37653" y="101006"/>
                    </a:cubicBezTo>
                    <a:cubicBezTo>
                      <a:pt x="38281" y="98369"/>
                      <a:pt x="40872" y="96813"/>
                      <a:pt x="43540" y="96599"/>
                    </a:cubicBezTo>
                    <a:cubicBezTo>
                      <a:pt x="46657" y="96349"/>
                      <a:pt x="49660" y="97806"/>
                      <a:pt x="51887" y="99901"/>
                    </a:cubicBezTo>
                    <a:cubicBezTo>
                      <a:pt x="52149" y="100150"/>
                      <a:pt x="52399" y="100408"/>
                      <a:pt x="52640" y="100672"/>
                    </a:cubicBezTo>
                    <a:cubicBezTo>
                      <a:pt x="52525" y="100823"/>
                      <a:pt x="52409" y="100975"/>
                      <a:pt x="52288" y="101121"/>
                    </a:cubicBezTo>
                    <a:close/>
                  </a:path>
                </a:pathLst>
              </a:cu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a:effectLst>
                <a:outerShdw blurRad="57150" dist="19050" dir="5400000" algn="bl" rotWithShape="0">
                  <a:schemeClr val="dk1">
                    <a:alpha val="33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11" name="Google Shape;411;p20"/>
              <p:cNvSpPr/>
              <p:nvPr/>
            </p:nvSpPr>
            <p:spPr>
              <a:xfrm rot="900122" flipH="1">
                <a:off x="611955" y="-850362"/>
                <a:ext cx="1751534" cy="4866353"/>
              </a:xfrm>
              <a:custGeom>
                <a:avLst/>
                <a:gdLst/>
                <a:ahLst/>
                <a:cxnLst/>
                <a:rect l="l" t="t" r="r" b="b"/>
                <a:pathLst>
                  <a:path w="58034" h="161238" extrusionOk="0">
                    <a:moveTo>
                      <a:pt x="54028" y="100478"/>
                    </a:moveTo>
                    <a:cubicBezTo>
                      <a:pt x="54971" y="98666"/>
                      <a:pt x="55551" y="96682"/>
                      <a:pt x="55678" y="94764"/>
                    </a:cubicBezTo>
                    <a:cubicBezTo>
                      <a:pt x="55840" y="92316"/>
                      <a:pt x="55719" y="89789"/>
                      <a:pt x="55004" y="87431"/>
                    </a:cubicBezTo>
                    <a:cubicBezTo>
                      <a:pt x="53963" y="84014"/>
                      <a:pt x="51944" y="80989"/>
                      <a:pt x="49660" y="78281"/>
                    </a:cubicBezTo>
                    <a:cubicBezTo>
                      <a:pt x="46958" y="75075"/>
                      <a:pt x="43866" y="72193"/>
                      <a:pt x="41464" y="68743"/>
                    </a:cubicBezTo>
                    <a:cubicBezTo>
                      <a:pt x="39981" y="66618"/>
                      <a:pt x="38536" y="63958"/>
                      <a:pt x="37957" y="61238"/>
                    </a:cubicBezTo>
                    <a:cubicBezTo>
                      <a:pt x="40116" y="61755"/>
                      <a:pt x="42378" y="61799"/>
                      <a:pt x="44567" y="61229"/>
                    </a:cubicBezTo>
                    <a:cubicBezTo>
                      <a:pt x="46886" y="60623"/>
                      <a:pt x="49036" y="59305"/>
                      <a:pt x="50289" y="57213"/>
                    </a:cubicBezTo>
                    <a:cubicBezTo>
                      <a:pt x="51177" y="55729"/>
                      <a:pt x="51204" y="54127"/>
                      <a:pt x="51145" y="52452"/>
                    </a:cubicBezTo>
                    <a:cubicBezTo>
                      <a:pt x="51067" y="50357"/>
                      <a:pt x="49747" y="48597"/>
                      <a:pt x="47763" y="47889"/>
                    </a:cubicBezTo>
                    <a:cubicBezTo>
                      <a:pt x="45761" y="47176"/>
                      <a:pt x="43569" y="47785"/>
                      <a:pt x="41869" y="48955"/>
                    </a:cubicBezTo>
                    <a:cubicBezTo>
                      <a:pt x="38364" y="51371"/>
                      <a:pt x="37599" y="55230"/>
                      <a:pt x="37605" y="59191"/>
                    </a:cubicBezTo>
                    <a:cubicBezTo>
                      <a:pt x="37595" y="59189"/>
                      <a:pt x="37583" y="59187"/>
                      <a:pt x="37570" y="59185"/>
                    </a:cubicBezTo>
                    <a:cubicBezTo>
                      <a:pt x="31585" y="57595"/>
                      <a:pt x="27359" y="52662"/>
                      <a:pt x="25266" y="47012"/>
                    </a:cubicBezTo>
                    <a:cubicBezTo>
                      <a:pt x="24402" y="44689"/>
                      <a:pt x="23861" y="42270"/>
                      <a:pt x="23643" y="39826"/>
                    </a:cubicBezTo>
                    <a:cubicBezTo>
                      <a:pt x="25580" y="39814"/>
                      <a:pt x="27527" y="39519"/>
                      <a:pt x="29422" y="38922"/>
                    </a:cubicBezTo>
                    <a:cubicBezTo>
                      <a:pt x="37042" y="36510"/>
                      <a:pt x="44041" y="28792"/>
                      <a:pt x="41510" y="20387"/>
                    </a:cubicBezTo>
                    <a:cubicBezTo>
                      <a:pt x="40874" y="18273"/>
                      <a:pt x="39343" y="16461"/>
                      <a:pt x="37078" y="16083"/>
                    </a:cubicBezTo>
                    <a:cubicBezTo>
                      <a:pt x="34553" y="15661"/>
                      <a:pt x="32014" y="16937"/>
                      <a:pt x="30168" y="18564"/>
                    </a:cubicBezTo>
                    <a:cubicBezTo>
                      <a:pt x="26397" y="21885"/>
                      <a:pt x="24504" y="26903"/>
                      <a:pt x="23787" y="31766"/>
                    </a:cubicBezTo>
                    <a:cubicBezTo>
                      <a:pt x="23498" y="33727"/>
                      <a:pt x="23344" y="35785"/>
                      <a:pt x="23354" y="37869"/>
                    </a:cubicBezTo>
                    <a:cubicBezTo>
                      <a:pt x="13415" y="37836"/>
                      <a:pt x="5172" y="30525"/>
                      <a:pt x="2352" y="21147"/>
                    </a:cubicBezTo>
                    <a:cubicBezTo>
                      <a:pt x="1338" y="17770"/>
                      <a:pt x="1120" y="14431"/>
                      <a:pt x="1878" y="10980"/>
                    </a:cubicBezTo>
                    <a:cubicBezTo>
                      <a:pt x="2533" y="7991"/>
                      <a:pt x="3740" y="5138"/>
                      <a:pt x="5311" y="2516"/>
                    </a:cubicBezTo>
                    <a:cubicBezTo>
                      <a:pt x="5827" y="1656"/>
                      <a:pt x="6381" y="818"/>
                      <a:pt x="6968" y="0"/>
                    </a:cubicBezTo>
                    <a:lnTo>
                      <a:pt x="5610" y="0"/>
                    </a:lnTo>
                    <a:cubicBezTo>
                      <a:pt x="3913" y="2736"/>
                      <a:pt x="2631" y="5704"/>
                      <a:pt x="1920" y="8819"/>
                    </a:cubicBezTo>
                    <a:cubicBezTo>
                      <a:pt x="0" y="17249"/>
                      <a:pt x="2039" y="26814"/>
                      <a:pt x="8069" y="33143"/>
                    </a:cubicBezTo>
                    <a:cubicBezTo>
                      <a:pt x="12075" y="37345"/>
                      <a:pt x="17698" y="39797"/>
                      <a:pt x="23413" y="39826"/>
                    </a:cubicBezTo>
                    <a:cubicBezTo>
                      <a:pt x="23787" y="46540"/>
                      <a:pt x="25967" y="53281"/>
                      <a:pt x="31026" y="57651"/>
                    </a:cubicBezTo>
                    <a:cubicBezTo>
                      <a:pt x="32940" y="59301"/>
                      <a:pt x="35247" y="60544"/>
                      <a:pt x="37697" y="61178"/>
                    </a:cubicBezTo>
                    <a:cubicBezTo>
                      <a:pt x="38815" y="71925"/>
                      <a:pt x="49656" y="77498"/>
                      <a:pt x="54001" y="86807"/>
                    </a:cubicBezTo>
                    <a:cubicBezTo>
                      <a:pt x="55169" y="89309"/>
                      <a:pt x="55989" y="92092"/>
                      <a:pt x="55389" y="94847"/>
                    </a:cubicBezTo>
                    <a:cubicBezTo>
                      <a:pt x="55021" y="96536"/>
                      <a:pt x="54337" y="98157"/>
                      <a:pt x="53398" y="99612"/>
                    </a:cubicBezTo>
                    <a:cubicBezTo>
                      <a:pt x="53282" y="99464"/>
                      <a:pt x="53163" y="99317"/>
                      <a:pt x="53041" y="99169"/>
                    </a:cubicBezTo>
                    <a:cubicBezTo>
                      <a:pt x="51052" y="96804"/>
                      <a:pt x="48240" y="94953"/>
                      <a:pt x="45107" y="94652"/>
                    </a:cubicBezTo>
                    <a:cubicBezTo>
                      <a:pt x="42281" y="94382"/>
                      <a:pt x="38896" y="95524"/>
                      <a:pt x="37813" y="98388"/>
                    </a:cubicBezTo>
                    <a:cubicBezTo>
                      <a:pt x="37219" y="99965"/>
                      <a:pt x="37244" y="102556"/>
                      <a:pt x="38029" y="104052"/>
                    </a:cubicBezTo>
                    <a:cubicBezTo>
                      <a:pt x="39237" y="106367"/>
                      <a:pt x="42156" y="107620"/>
                      <a:pt x="44685" y="107410"/>
                    </a:cubicBezTo>
                    <a:cubicBezTo>
                      <a:pt x="48363" y="107107"/>
                      <a:pt x="51439" y="104699"/>
                      <a:pt x="53402" y="101578"/>
                    </a:cubicBezTo>
                    <a:cubicBezTo>
                      <a:pt x="57228" y="106502"/>
                      <a:pt x="58034" y="113775"/>
                      <a:pt x="56710" y="119660"/>
                    </a:cubicBezTo>
                    <a:cubicBezTo>
                      <a:pt x="54447" y="129718"/>
                      <a:pt x="45616" y="136623"/>
                      <a:pt x="41437" y="145780"/>
                    </a:cubicBezTo>
                    <a:cubicBezTo>
                      <a:pt x="39235" y="150606"/>
                      <a:pt x="38669" y="156014"/>
                      <a:pt x="39523" y="161237"/>
                    </a:cubicBezTo>
                    <a:cubicBezTo>
                      <a:pt x="39419" y="160601"/>
                      <a:pt x="39625" y="159913"/>
                      <a:pt x="39523" y="159271"/>
                    </a:cubicBezTo>
                    <a:cubicBezTo>
                      <a:pt x="39047" y="156366"/>
                      <a:pt x="39297" y="153816"/>
                      <a:pt x="40240" y="150836"/>
                    </a:cubicBezTo>
                    <a:cubicBezTo>
                      <a:pt x="41009" y="148401"/>
                      <a:pt x="42158" y="146105"/>
                      <a:pt x="43476" y="143927"/>
                    </a:cubicBezTo>
                    <a:cubicBezTo>
                      <a:pt x="46148" y="139505"/>
                      <a:pt x="49508" y="135551"/>
                      <a:pt x="52322" y="131224"/>
                    </a:cubicBezTo>
                    <a:cubicBezTo>
                      <a:pt x="55196" y="126806"/>
                      <a:pt x="57010" y="122268"/>
                      <a:pt x="57267" y="116967"/>
                    </a:cubicBezTo>
                    <a:cubicBezTo>
                      <a:pt x="57535" y="111394"/>
                      <a:pt x="57213" y="105222"/>
                      <a:pt x="54028" y="100478"/>
                    </a:cubicBezTo>
                    <a:close/>
                    <a:moveTo>
                      <a:pt x="25318" y="27801"/>
                    </a:moveTo>
                    <a:cubicBezTo>
                      <a:pt x="26376" y="25066"/>
                      <a:pt x="27955" y="22475"/>
                      <a:pt x="30172" y="20524"/>
                    </a:cubicBezTo>
                    <a:cubicBezTo>
                      <a:pt x="32282" y="18664"/>
                      <a:pt x="35448" y="17201"/>
                      <a:pt x="38241" y="18377"/>
                    </a:cubicBezTo>
                    <a:cubicBezTo>
                      <a:pt x="39380" y="18857"/>
                      <a:pt x="40276" y="19747"/>
                      <a:pt x="40876" y="20817"/>
                    </a:cubicBezTo>
                    <a:cubicBezTo>
                      <a:pt x="41179" y="21355"/>
                      <a:pt x="41404" y="21935"/>
                      <a:pt x="41568" y="22529"/>
                    </a:cubicBezTo>
                    <a:cubicBezTo>
                      <a:pt x="41668" y="22895"/>
                      <a:pt x="41695" y="23286"/>
                      <a:pt x="41799" y="23647"/>
                    </a:cubicBezTo>
                    <a:cubicBezTo>
                      <a:pt x="41813" y="23768"/>
                      <a:pt x="41830" y="23894"/>
                      <a:pt x="41846" y="24017"/>
                    </a:cubicBezTo>
                    <a:cubicBezTo>
                      <a:pt x="41836" y="24121"/>
                      <a:pt x="41824" y="24241"/>
                      <a:pt x="41811" y="24385"/>
                    </a:cubicBezTo>
                    <a:cubicBezTo>
                      <a:pt x="41414" y="27379"/>
                      <a:pt x="39600" y="29989"/>
                      <a:pt x="37470" y="32036"/>
                    </a:cubicBezTo>
                    <a:cubicBezTo>
                      <a:pt x="33965" y="35406"/>
                      <a:pt x="29539" y="37536"/>
                      <a:pt x="24660" y="37829"/>
                    </a:cubicBezTo>
                    <a:cubicBezTo>
                      <a:pt x="24287" y="37850"/>
                      <a:pt x="23918" y="37860"/>
                      <a:pt x="23550" y="37863"/>
                    </a:cubicBezTo>
                    <a:cubicBezTo>
                      <a:pt x="23492" y="34453"/>
                      <a:pt x="24067" y="31032"/>
                      <a:pt x="25318" y="27801"/>
                    </a:cubicBezTo>
                    <a:close/>
                    <a:moveTo>
                      <a:pt x="37896" y="56951"/>
                    </a:moveTo>
                    <a:cubicBezTo>
                      <a:pt x="38590" y="53757"/>
                      <a:pt x="40893" y="50794"/>
                      <a:pt x="44101" y="49826"/>
                    </a:cubicBezTo>
                    <a:cubicBezTo>
                      <a:pt x="47044" y="48938"/>
                      <a:pt x="50308" y="50432"/>
                      <a:pt x="51013" y="53425"/>
                    </a:cubicBezTo>
                    <a:cubicBezTo>
                      <a:pt x="49876" y="59014"/>
                      <a:pt x="42493" y="60427"/>
                      <a:pt x="37703" y="59214"/>
                    </a:cubicBezTo>
                    <a:cubicBezTo>
                      <a:pt x="37676" y="58453"/>
                      <a:pt x="37734" y="57693"/>
                      <a:pt x="37896" y="56951"/>
                    </a:cubicBezTo>
                    <a:close/>
                    <a:moveTo>
                      <a:pt x="52288" y="101121"/>
                    </a:moveTo>
                    <a:cubicBezTo>
                      <a:pt x="49560" y="104364"/>
                      <a:pt x="44951" y="106696"/>
                      <a:pt x="40832" y="104670"/>
                    </a:cubicBezTo>
                    <a:cubicBezTo>
                      <a:pt x="39286" y="103911"/>
                      <a:pt x="38062" y="102644"/>
                      <a:pt x="37653" y="101006"/>
                    </a:cubicBezTo>
                    <a:cubicBezTo>
                      <a:pt x="38281" y="98369"/>
                      <a:pt x="40872" y="96813"/>
                      <a:pt x="43540" y="96599"/>
                    </a:cubicBezTo>
                    <a:cubicBezTo>
                      <a:pt x="46657" y="96349"/>
                      <a:pt x="49660" y="97806"/>
                      <a:pt x="51887" y="99901"/>
                    </a:cubicBezTo>
                    <a:cubicBezTo>
                      <a:pt x="52149" y="100150"/>
                      <a:pt x="52399" y="100408"/>
                      <a:pt x="52640" y="100672"/>
                    </a:cubicBezTo>
                    <a:cubicBezTo>
                      <a:pt x="52525" y="100823"/>
                      <a:pt x="52409" y="100975"/>
                      <a:pt x="52288" y="101121"/>
                    </a:cubicBezTo>
                    <a:close/>
                  </a:path>
                </a:pathLst>
              </a:cu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a:effectLst>
                <a:outerShdw blurRad="57150" dist="19050" dir="5400000" algn="bl" rotWithShape="0">
                  <a:schemeClr val="dk1">
                    <a:alpha val="33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grpSp>
        <p:nvGrpSpPr>
          <p:cNvPr id="412" name="Google Shape;412;p20"/>
          <p:cNvGrpSpPr/>
          <p:nvPr/>
        </p:nvGrpSpPr>
        <p:grpSpPr>
          <a:xfrm rot="-3923044">
            <a:off x="1327035" y="1356650"/>
            <a:ext cx="2682120" cy="1186335"/>
            <a:chOff x="2877128" y="2055596"/>
            <a:chExt cx="2020972" cy="891256"/>
          </a:xfrm>
        </p:grpSpPr>
        <p:sp>
          <p:nvSpPr>
            <p:cNvPr id="413" name="Google Shape;413;p20"/>
            <p:cNvSpPr/>
            <p:nvPr/>
          </p:nvSpPr>
          <p:spPr>
            <a:xfrm>
              <a:off x="3193038" y="2055596"/>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14" name="Google Shape;414;p20"/>
            <p:cNvSpPr/>
            <p:nvPr/>
          </p:nvSpPr>
          <p:spPr>
            <a:xfrm>
              <a:off x="3413226" y="227189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15" name="Google Shape;415;p20"/>
            <p:cNvSpPr/>
            <p:nvPr/>
          </p:nvSpPr>
          <p:spPr>
            <a:xfrm>
              <a:off x="3518739" y="2501739"/>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16" name="Google Shape;416;p20"/>
            <p:cNvSpPr/>
            <p:nvPr/>
          </p:nvSpPr>
          <p:spPr>
            <a:xfrm>
              <a:off x="4014425" y="2060000"/>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17" name="Google Shape;417;p20"/>
            <p:cNvSpPr/>
            <p:nvPr/>
          </p:nvSpPr>
          <p:spPr>
            <a:xfrm>
              <a:off x="4308730" y="2510234"/>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18" name="Google Shape;418;p20"/>
            <p:cNvSpPr/>
            <p:nvPr/>
          </p:nvSpPr>
          <p:spPr>
            <a:xfrm>
              <a:off x="3942464" y="2403039"/>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19" name="Google Shape;419;p20"/>
            <p:cNvSpPr/>
            <p:nvPr/>
          </p:nvSpPr>
          <p:spPr>
            <a:xfrm>
              <a:off x="4361950" y="2275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20" name="Google Shape;420;p20"/>
            <p:cNvSpPr/>
            <p:nvPr/>
          </p:nvSpPr>
          <p:spPr>
            <a:xfrm>
              <a:off x="3838028" y="2901251"/>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21" name="Google Shape;421;p20"/>
            <p:cNvSpPr/>
            <p:nvPr/>
          </p:nvSpPr>
          <p:spPr>
            <a:xfrm>
              <a:off x="4545598" y="2827423"/>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22" name="Google Shape;422;p20"/>
            <p:cNvSpPr/>
            <p:nvPr/>
          </p:nvSpPr>
          <p:spPr>
            <a:xfrm>
              <a:off x="4686553" y="2447206"/>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23" name="Google Shape;423;p20"/>
            <p:cNvSpPr/>
            <p:nvPr/>
          </p:nvSpPr>
          <p:spPr>
            <a:xfrm>
              <a:off x="3066550" y="28090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24" name="Google Shape;424;p20"/>
            <p:cNvSpPr/>
            <p:nvPr/>
          </p:nvSpPr>
          <p:spPr>
            <a:xfrm>
              <a:off x="2877128" y="2288047"/>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25" name="Google Shape;425;p20"/>
            <p:cNvSpPr/>
            <p:nvPr/>
          </p:nvSpPr>
          <p:spPr>
            <a:xfrm>
              <a:off x="3164704" y="2464141"/>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26" name="Google Shape;426;p20"/>
            <p:cNvSpPr/>
            <p:nvPr/>
          </p:nvSpPr>
          <p:spPr>
            <a:xfrm>
              <a:off x="3677614" y="2160633"/>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27" name="Google Shape;427;p20"/>
            <p:cNvSpPr/>
            <p:nvPr/>
          </p:nvSpPr>
          <p:spPr>
            <a:xfrm>
              <a:off x="3385243" y="2783849"/>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28" name="Google Shape;428;p20"/>
            <p:cNvSpPr/>
            <p:nvPr/>
          </p:nvSpPr>
          <p:spPr>
            <a:xfrm>
              <a:off x="4100599" y="2714877"/>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29" name="Google Shape;429;p20"/>
            <p:cNvSpPr/>
            <p:nvPr/>
          </p:nvSpPr>
          <p:spPr>
            <a:xfrm>
              <a:off x="4852500" y="26872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30" name="Google Shape;430;p20"/>
            <p:cNvSpPr/>
            <p:nvPr/>
          </p:nvSpPr>
          <p:spPr>
            <a:xfrm>
              <a:off x="4630501" y="2109419"/>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431" name="Google Shape;431;p20"/>
          <p:cNvGrpSpPr/>
          <p:nvPr/>
        </p:nvGrpSpPr>
        <p:grpSpPr>
          <a:xfrm rot="3923044" flipH="1">
            <a:off x="8183301" y="1356650"/>
            <a:ext cx="2682120" cy="1186335"/>
            <a:chOff x="2877128" y="2055596"/>
            <a:chExt cx="2020972" cy="891256"/>
          </a:xfrm>
        </p:grpSpPr>
        <p:sp>
          <p:nvSpPr>
            <p:cNvPr id="432" name="Google Shape;432;p20"/>
            <p:cNvSpPr/>
            <p:nvPr/>
          </p:nvSpPr>
          <p:spPr>
            <a:xfrm>
              <a:off x="3193038" y="2055596"/>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33" name="Google Shape;433;p20"/>
            <p:cNvSpPr/>
            <p:nvPr/>
          </p:nvSpPr>
          <p:spPr>
            <a:xfrm>
              <a:off x="3413226" y="227189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34" name="Google Shape;434;p20"/>
            <p:cNvSpPr/>
            <p:nvPr/>
          </p:nvSpPr>
          <p:spPr>
            <a:xfrm>
              <a:off x="3518739" y="2501739"/>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35" name="Google Shape;435;p20"/>
            <p:cNvSpPr/>
            <p:nvPr/>
          </p:nvSpPr>
          <p:spPr>
            <a:xfrm>
              <a:off x="4014425" y="2060000"/>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36" name="Google Shape;436;p20"/>
            <p:cNvSpPr/>
            <p:nvPr/>
          </p:nvSpPr>
          <p:spPr>
            <a:xfrm>
              <a:off x="4308730" y="2510234"/>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37" name="Google Shape;437;p20"/>
            <p:cNvSpPr/>
            <p:nvPr/>
          </p:nvSpPr>
          <p:spPr>
            <a:xfrm>
              <a:off x="3942464" y="2403039"/>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38" name="Google Shape;438;p20"/>
            <p:cNvSpPr/>
            <p:nvPr/>
          </p:nvSpPr>
          <p:spPr>
            <a:xfrm>
              <a:off x="4361950" y="2275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39" name="Google Shape;439;p20"/>
            <p:cNvSpPr/>
            <p:nvPr/>
          </p:nvSpPr>
          <p:spPr>
            <a:xfrm>
              <a:off x="3838028" y="2901251"/>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40" name="Google Shape;440;p20"/>
            <p:cNvSpPr/>
            <p:nvPr/>
          </p:nvSpPr>
          <p:spPr>
            <a:xfrm>
              <a:off x="4545598" y="2827423"/>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41" name="Google Shape;441;p20"/>
            <p:cNvSpPr/>
            <p:nvPr/>
          </p:nvSpPr>
          <p:spPr>
            <a:xfrm>
              <a:off x="4686553" y="2447206"/>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42" name="Google Shape;442;p20"/>
            <p:cNvSpPr/>
            <p:nvPr/>
          </p:nvSpPr>
          <p:spPr>
            <a:xfrm>
              <a:off x="3066550" y="28090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43" name="Google Shape;443;p20"/>
            <p:cNvSpPr/>
            <p:nvPr/>
          </p:nvSpPr>
          <p:spPr>
            <a:xfrm>
              <a:off x="2877128" y="2288047"/>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44" name="Google Shape;444;p20"/>
            <p:cNvSpPr/>
            <p:nvPr/>
          </p:nvSpPr>
          <p:spPr>
            <a:xfrm>
              <a:off x="3164704" y="2464141"/>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45" name="Google Shape;445;p20"/>
            <p:cNvSpPr/>
            <p:nvPr/>
          </p:nvSpPr>
          <p:spPr>
            <a:xfrm>
              <a:off x="3677614" y="2160633"/>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46" name="Google Shape;446;p20"/>
            <p:cNvSpPr/>
            <p:nvPr/>
          </p:nvSpPr>
          <p:spPr>
            <a:xfrm>
              <a:off x="3385243" y="2783849"/>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47" name="Google Shape;447;p20"/>
            <p:cNvSpPr/>
            <p:nvPr/>
          </p:nvSpPr>
          <p:spPr>
            <a:xfrm>
              <a:off x="4100599" y="2714877"/>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48" name="Google Shape;448;p20"/>
            <p:cNvSpPr/>
            <p:nvPr/>
          </p:nvSpPr>
          <p:spPr>
            <a:xfrm>
              <a:off x="4852500" y="26872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49" name="Google Shape;449;p20"/>
            <p:cNvSpPr/>
            <p:nvPr/>
          </p:nvSpPr>
          <p:spPr>
            <a:xfrm>
              <a:off x="4630501" y="2109419"/>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sp>
        <p:nvSpPr>
          <p:cNvPr id="450" name="Google Shape;450;p20"/>
          <p:cNvSpPr txBox="1">
            <a:spLocks noGrp="1"/>
          </p:cNvSpPr>
          <p:nvPr>
            <p:ph type="title"/>
          </p:nvPr>
        </p:nvSpPr>
        <p:spPr>
          <a:xfrm>
            <a:off x="1842833" y="720000"/>
            <a:ext cx="8506400" cy="853600"/>
          </a:xfrm>
          <a:prstGeom prst="rect">
            <a:avLst/>
          </a:prstGeom>
        </p:spPr>
        <p:txBody>
          <a:bodyPr spcFirstLastPara="1" wrap="square" lIns="91425" tIns="91425" rIns="91425" bIns="91425" anchor="ctr" anchorCtr="0">
            <a:noAutofit/>
          </a:bodyPr>
          <a:lstStyle>
            <a:lvl1pPr lvl="0" algn="ctr" rtl="0">
              <a:lnSpc>
                <a:spcPct val="70000"/>
              </a:lnSpc>
              <a:spcBef>
                <a:spcPts val="0"/>
              </a:spcBef>
              <a:spcAft>
                <a:spcPts val="0"/>
              </a:spcAft>
              <a:buSzPts val="3000"/>
              <a:buNone/>
              <a:defRPr sz="4667">
                <a:solidFill>
                  <a:srgbClr val="FFFFFF"/>
                </a:solidFill>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Tree>
    <p:extLst>
      <p:ext uri="{BB962C8B-B14F-4D97-AF65-F5344CB8AC3E}">
        <p14:creationId xmlns:p14="http://schemas.microsoft.com/office/powerpoint/2010/main" val="185442109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tle only 9">
  <p:cSld name="Title only 9">
    <p:bg>
      <p:bgPr>
        <a:blipFill>
          <a:blip r:embed="rId2">
            <a:alphaModFix/>
          </a:blip>
          <a:stretch>
            <a:fillRect/>
          </a:stretch>
        </a:blipFill>
        <a:effectLst/>
      </p:bgPr>
    </p:bg>
    <p:spTree>
      <p:nvGrpSpPr>
        <p:cNvPr id="1" name="Shape 451"/>
        <p:cNvGrpSpPr/>
        <p:nvPr/>
      </p:nvGrpSpPr>
      <p:grpSpPr>
        <a:xfrm>
          <a:off x="0" y="0"/>
          <a:ext cx="0" cy="0"/>
          <a:chOff x="0" y="0"/>
          <a:chExt cx="0" cy="0"/>
        </a:xfrm>
      </p:grpSpPr>
      <p:sp>
        <p:nvSpPr>
          <p:cNvPr id="452" name="Google Shape;452;p21"/>
          <p:cNvSpPr/>
          <p:nvPr/>
        </p:nvSpPr>
        <p:spPr>
          <a:xfrm>
            <a:off x="1354733" y="386067"/>
            <a:ext cx="9482400" cy="6086000"/>
          </a:xfrm>
          <a:prstGeom prst="rect">
            <a:avLst/>
          </a:prstGeom>
          <a:gradFill>
            <a:gsLst>
              <a:gs pos="0">
                <a:srgbClr val="424242"/>
              </a:gs>
              <a:gs pos="100000">
                <a:srgbClr val="010101"/>
              </a:gs>
            </a:gsLst>
            <a:path path="circle">
              <a:fillToRect l="50000" t="50000" r="50000" b="50000"/>
            </a:path>
            <a:tileRect/>
          </a:gradFill>
          <a:ln>
            <a:noFill/>
          </a:ln>
          <a:effectLst>
            <a:outerShdw blurRad="157163" dist="95250" dir="4260001" algn="bl" rotWithShape="0">
              <a:schemeClr val="dk1">
                <a:alpha val="36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453" name="Google Shape;453;p21"/>
          <p:cNvSpPr/>
          <p:nvPr/>
        </p:nvSpPr>
        <p:spPr>
          <a:xfrm rot="-2700000">
            <a:off x="1887153" y="-751981"/>
            <a:ext cx="8361961" cy="8361961"/>
          </a:xfrm>
          <a:prstGeom prst="frame">
            <a:avLst>
              <a:gd name="adj1" fmla="val 552"/>
            </a:avLst>
          </a:pr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454" name="Google Shape;454;p21"/>
          <p:cNvSpPr txBox="1">
            <a:spLocks noGrp="1"/>
          </p:cNvSpPr>
          <p:nvPr>
            <p:ph type="title"/>
          </p:nvPr>
        </p:nvSpPr>
        <p:spPr>
          <a:xfrm>
            <a:off x="2154433" y="720000"/>
            <a:ext cx="7883200" cy="853600"/>
          </a:xfrm>
          <a:prstGeom prst="rect">
            <a:avLst/>
          </a:prstGeom>
        </p:spPr>
        <p:txBody>
          <a:bodyPr spcFirstLastPara="1" wrap="square" lIns="91425" tIns="91425" rIns="91425" bIns="91425" anchor="ctr" anchorCtr="0">
            <a:noAutofit/>
          </a:bodyPr>
          <a:lstStyle>
            <a:lvl1pPr lvl="0" algn="ctr" rtl="0">
              <a:lnSpc>
                <a:spcPct val="70000"/>
              </a:lnSpc>
              <a:spcBef>
                <a:spcPts val="0"/>
              </a:spcBef>
              <a:spcAft>
                <a:spcPts val="0"/>
              </a:spcAft>
              <a:buSzPts val="3000"/>
              <a:buNone/>
              <a:defRPr sz="4667">
                <a:solidFill>
                  <a:srgbClr val="FFFFFF"/>
                </a:solidFill>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grpSp>
        <p:nvGrpSpPr>
          <p:cNvPr id="455" name="Google Shape;455;p21"/>
          <p:cNvGrpSpPr/>
          <p:nvPr/>
        </p:nvGrpSpPr>
        <p:grpSpPr>
          <a:xfrm>
            <a:off x="1657769" y="5282190"/>
            <a:ext cx="2059164" cy="975409"/>
            <a:chOff x="2871300" y="2060000"/>
            <a:chExt cx="2069650" cy="977625"/>
          </a:xfrm>
        </p:grpSpPr>
        <p:sp>
          <p:nvSpPr>
            <p:cNvPr id="456" name="Google Shape;456;p21"/>
            <p:cNvSpPr/>
            <p:nvPr/>
          </p:nvSpPr>
          <p:spPr>
            <a:xfrm>
              <a:off x="3085725" y="218857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57" name="Google Shape;457;p21"/>
            <p:cNvSpPr/>
            <p:nvPr/>
          </p:nvSpPr>
          <p:spPr>
            <a:xfrm>
              <a:off x="3447550"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58" name="Google Shape;458;p21"/>
            <p:cNvSpPr/>
            <p:nvPr/>
          </p:nvSpPr>
          <p:spPr>
            <a:xfrm>
              <a:off x="3481025" y="26029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59" name="Google Shape;459;p21"/>
            <p:cNvSpPr/>
            <p:nvPr/>
          </p:nvSpPr>
          <p:spPr>
            <a:xfrm>
              <a:off x="4014425" y="2060000"/>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60" name="Google Shape;460;p21"/>
            <p:cNvSpPr/>
            <p:nvPr/>
          </p:nvSpPr>
          <p:spPr>
            <a:xfrm>
              <a:off x="4442100" y="26172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61" name="Google Shape;461;p21"/>
            <p:cNvSpPr/>
            <p:nvPr/>
          </p:nvSpPr>
          <p:spPr>
            <a:xfrm>
              <a:off x="3904750" y="2504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62" name="Google Shape;462;p21"/>
            <p:cNvSpPr/>
            <p:nvPr/>
          </p:nvSpPr>
          <p:spPr>
            <a:xfrm>
              <a:off x="4361950" y="2275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63" name="Google Shape;463;p21"/>
            <p:cNvSpPr/>
            <p:nvPr/>
          </p:nvSpPr>
          <p:spPr>
            <a:xfrm>
              <a:off x="3828550" y="2885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64" name="Google Shape;464;p21"/>
            <p:cNvSpPr/>
            <p:nvPr/>
          </p:nvSpPr>
          <p:spPr>
            <a:xfrm>
              <a:off x="4666750" y="29614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65" name="Google Shape;465;p21"/>
            <p:cNvSpPr/>
            <p:nvPr/>
          </p:nvSpPr>
          <p:spPr>
            <a:xfrm>
              <a:off x="4895350"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66" name="Google Shape;466;p21"/>
            <p:cNvSpPr/>
            <p:nvPr/>
          </p:nvSpPr>
          <p:spPr>
            <a:xfrm>
              <a:off x="3066550" y="28090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67" name="Google Shape;467;p21"/>
            <p:cNvSpPr/>
            <p:nvPr/>
          </p:nvSpPr>
          <p:spPr>
            <a:xfrm>
              <a:off x="2871300" y="2458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68" name="Google Shape;468;p21"/>
            <p:cNvSpPr/>
            <p:nvPr/>
          </p:nvSpPr>
          <p:spPr>
            <a:xfrm>
              <a:off x="3228475" y="26029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69" name="Google Shape;469;p21"/>
            <p:cNvSpPr/>
            <p:nvPr/>
          </p:nvSpPr>
          <p:spPr>
            <a:xfrm>
              <a:off x="3709500" y="2230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70" name="Google Shape;470;p21"/>
            <p:cNvSpPr/>
            <p:nvPr/>
          </p:nvSpPr>
          <p:spPr>
            <a:xfrm>
              <a:off x="3480900" y="2992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71" name="Google Shape;471;p21"/>
            <p:cNvSpPr/>
            <p:nvPr/>
          </p:nvSpPr>
          <p:spPr>
            <a:xfrm>
              <a:off x="4192617" y="2661594"/>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72" name="Google Shape;472;p21"/>
            <p:cNvSpPr/>
            <p:nvPr/>
          </p:nvSpPr>
          <p:spPr>
            <a:xfrm>
              <a:off x="4852500" y="26872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73" name="Google Shape;473;p21"/>
            <p:cNvSpPr/>
            <p:nvPr/>
          </p:nvSpPr>
          <p:spPr>
            <a:xfrm>
              <a:off x="4700100" y="20776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474" name="Google Shape;474;p21"/>
          <p:cNvGrpSpPr/>
          <p:nvPr/>
        </p:nvGrpSpPr>
        <p:grpSpPr>
          <a:xfrm flipH="1">
            <a:off x="8475135" y="5282190"/>
            <a:ext cx="2059164" cy="975409"/>
            <a:chOff x="2871300" y="2060000"/>
            <a:chExt cx="2069650" cy="977625"/>
          </a:xfrm>
        </p:grpSpPr>
        <p:sp>
          <p:nvSpPr>
            <p:cNvPr id="475" name="Google Shape;475;p21"/>
            <p:cNvSpPr/>
            <p:nvPr/>
          </p:nvSpPr>
          <p:spPr>
            <a:xfrm>
              <a:off x="3085725" y="218857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76" name="Google Shape;476;p21"/>
            <p:cNvSpPr/>
            <p:nvPr/>
          </p:nvSpPr>
          <p:spPr>
            <a:xfrm>
              <a:off x="3447550"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77" name="Google Shape;477;p21"/>
            <p:cNvSpPr/>
            <p:nvPr/>
          </p:nvSpPr>
          <p:spPr>
            <a:xfrm>
              <a:off x="3481025" y="26029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78" name="Google Shape;478;p21"/>
            <p:cNvSpPr/>
            <p:nvPr/>
          </p:nvSpPr>
          <p:spPr>
            <a:xfrm>
              <a:off x="4014425" y="2060000"/>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79" name="Google Shape;479;p21"/>
            <p:cNvSpPr/>
            <p:nvPr/>
          </p:nvSpPr>
          <p:spPr>
            <a:xfrm>
              <a:off x="4442100" y="26172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80" name="Google Shape;480;p21"/>
            <p:cNvSpPr/>
            <p:nvPr/>
          </p:nvSpPr>
          <p:spPr>
            <a:xfrm>
              <a:off x="3904750" y="2504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81" name="Google Shape;481;p21"/>
            <p:cNvSpPr/>
            <p:nvPr/>
          </p:nvSpPr>
          <p:spPr>
            <a:xfrm>
              <a:off x="4361950" y="2275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82" name="Google Shape;482;p21"/>
            <p:cNvSpPr/>
            <p:nvPr/>
          </p:nvSpPr>
          <p:spPr>
            <a:xfrm>
              <a:off x="3828550" y="2885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83" name="Google Shape;483;p21"/>
            <p:cNvSpPr/>
            <p:nvPr/>
          </p:nvSpPr>
          <p:spPr>
            <a:xfrm>
              <a:off x="4666750" y="29614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84" name="Google Shape;484;p21"/>
            <p:cNvSpPr/>
            <p:nvPr/>
          </p:nvSpPr>
          <p:spPr>
            <a:xfrm>
              <a:off x="4895350"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85" name="Google Shape;485;p21"/>
            <p:cNvSpPr/>
            <p:nvPr/>
          </p:nvSpPr>
          <p:spPr>
            <a:xfrm>
              <a:off x="3066550" y="28090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86" name="Google Shape;486;p21"/>
            <p:cNvSpPr/>
            <p:nvPr/>
          </p:nvSpPr>
          <p:spPr>
            <a:xfrm>
              <a:off x="2871300" y="2458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87" name="Google Shape;487;p21"/>
            <p:cNvSpPr/>
            <p:nvPr/>
          </p:nvSpPr>
          <p:spPr>
            <a:xfrm>
              <a:off x="3228475" y="26029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88" name="Google Shape;488;p21"/>
            <p:cNvSpPr/>
            <p:nvPr/>
          </p:nvSpPr>
          <p:spPr>
            <a:xfrm>
              <a:off x="3709500" y="2230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89" name="Google Shape;489;p21"/>
            <p:cNvSpPr/>
            <p:nvPr/>
          </p:nvSpPr>
          <p:spPr>
            <a:xfrm>
              <a:off x="3480900" y="2992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90" name="Google Shape;490;p21"/>
            <p:cNvSpPr/>
            <p:nvPr/>
          </p:nvSpPr>
          <p:spPr>
            <a:xfrm>
              <a:off x="4192617" y="2661594"/>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91" name="Google Shape;491;p21"/>
            <p:cNvSpPr/>
            <p:nvPr/>
          </p:nvSpPr>
          <p:spPr>
            <a:xfrm>
              <a:off x="4852500" y="26872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92" name="Google Shape;492;p21"/>
            <p:cNvSpPr/>
            <p:nvPr/>
          </p:nvSpPr>
          <p:spPr>
            <a:xfrm>
              <a:off x="4700100" y="20776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493" name="Google Shape;493;p21"/>
          <p:cNvGrpSpPr/>
          <p:nvPr/>
        </p:nvGrpSpPr>
        <p:grpSpPr>
          <a:xfrm rot="10800000">
            <a:off x="8475135" y="610557"/>
            <a:ext cx="2059164" cy="975409"/>
            <a:chOff x="2871300" y="2060000"/>
            <a:chExt cx="2069650" cy="977625"/>
          </a:xfrm>
        </p:grpSpPr>
        <p:sp>
          <p:nvSpPr>
            <p:cNvPr id="494" name="Google Shape;494;p21"/>
            <p:cNvSpPr/>
            <p:nvPr/>
          </p:nvSpPr>
          <p:spPr>
            <a:xfrm>
              <a:off x="3085725" y="218857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95" name="Google Shape;495;p21"/>
            <p:cNvSpPr/>
            <p:nvPr/>
          </p:nvSpPr>
          <p:spPr>
            <a:xfrm>
              <a:off x="3447550"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96" name="Google Shape;496;p21"/>
            <p:cNvSpPr/>
            <p:nvPr/>
          </p:nvSpPr>
          <p:spPr>
            <a:xfrm>
              <a:off x="3481025" y="26029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97" name="Google Shape;497;p21"/>
            <p:cNvSpPr/>
            <p:nvPr/>
          </p:nvSpPr>
          <p:spPr>
            <a:xfrm>
              <a:off x="4014425" y="2060000"/>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98" name="Google Shape;498;p21"/>
            <p:cNvSpPr/>
            <p:nvPr/>
          </p:nvSpPr>
          <p:spPr>
            <a:xfrm>
              <a:off x="4442100" y="26172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99" name="Google Shape;499;p21"/>
            <p:cNvSpPr/>
            <p:nvPr/>
          </p:nvSpPr>
          <p:spPr>
            <a:xfrm>
              <a:off x="3904750" y="2504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00" name="Google Shape;500;p21"/>
            <p:cNvSpPr/>
            <p:nvPr/>
          </p:nvSpPr>
          <p:spPr>
            <a:xfrm>
              <a:off x="4361950" y="2275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01" name="Google Shape;501;p21"/>
            <p:cNvSpPr/>
            <p:nvPr/>
          </p:nvSpPr>
          <p:spPr>
            <a:xfrm>
              <a:off x="3828550" y="2885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02" name="Google Shape;502;p21"/>
            <p:cNvSpPr/>
            <p:nvPr/>
          </p:nvSpPr>
          <p:spPr>
            <a:xfrm>
              <a:off x="4666750" y="29614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03" name="Google Shape;503;p21"/>
            <p:cNvSpPr/>
            <p:nvPr/>
          </p:nvSpPr>
          <p:spPr>
            <a:xfrm>
              <a:off x="4895350"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04" name="Google Shape;504;p21"/>
            <p:cNvSpPr/>
            <p:nvPr/>
          </p:nvSpPr>
          <p:spPr>
            <a:xfrm>
              <a:off x="3066550" y="28090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05" name="Google Shape;505;p21"/>
            <p:cNvSpPr/>
            <p:nvPr/>
          </p:nvSpPr>
          <p:spPr>
            <a:xfrm>
              <a:off x="2871300" y="2458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06" name="Google Shape;506;p21"/>
            <p:cNvSpPr/>
            <p:nvPr/>
          </p:nvSpPr>
          <p:spPr>
            <a:xfrm>
              <a:off x="3228475" y="26029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07" name="Google Shape;507;p21"/>
            <p:cNvSpPr/>
            <p:nvPr/>
          </p:nvSpPr>
          <p:spPr>
            <a:xfrm>
              <a:off x="3709500" y="2230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08" name="Google Shape;508;p21"/>
            <p:cNvSpPr/>
            <p:nvPr/>
          </p:nvSpPr>
          <p:spPr>
            <a:xfrm>
              <a:off x="3480900" y="2992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09" name="Google Shape;509;p21"/>
            <p:cNvSpPr/>
            <p:nvPr/>
          </p:nvSpPr>
          <p:spPr>
            <a:xfrm>
              <a:off x="4192617" y="2661594"/>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10" name="Google Shape;510;p21"/>
            <p:cNvSpPr/>
            <p:nvPr/>
          </p:nvSpPr>
          <p:spPr>
            <a:xfrm>
              <a:off x="4852500" y="26872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11" name="Google Shape;511;p21"/>
            <p:cNvSpPr/>
            <p:nvPr/>
          </p:nvSpPr>
          <p:spPr>
            <a:xfrm>
              <a:off x="4700100" y="20776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512" name="Google Shape;512;p21"/>
          <p:cNvGrpSpPr/>
          <p:nvPr/>
        </p:nvGrpSpPr>
        <p:grpSpPr>
          <a:xfrm rot="10800000" flipH="1">
            <a:off x="1657769" y="610557"/>
            <a:ext cx="2059164" cy="975409"/>
            <a:chOff x="2871300" y="2060000"/>
            <a:chExt cx="2069650" cy="977625"/>
          </a:xfrm>
        </p:grpSpPr>
        <p:sp>
          <p:nvSpPr>
            <p:cNvPr id="513" name="Google Shape;513;p21"/>
            <p:cNvSpPr/>
            <p:nvPr/>
          </p:nvSpPr>
          <p:spPr>
            <a:xfrm>
              <a:off x="3085725" y="218857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14" name="Google Shape;514;p21"/>
            <p:cNvSpPr/>
            <p:nvPr/>
          </p:nvSpPr>
          <p:spPr>
            <a:xfrm>
              <a:off x="3345433"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15" name="Google Shape;515;p21"/>
            <p:cNvSpPr/>
            <p:nvPr/>
          </p:nvSpPr>
          <p:spPr>
            <a:xfrm>
              <a:off x="3481025" y="26029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16" name="Google Shape;516;p21"/>
            <p:cNvSpPr/>
            <p:nvPr/>
          </p:nvSpPr>
          <p:spPr>
            <a:xfrm>
              <a:off x="4014425" y="2060000"/>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17" name="Google Shape;517;p21"/>
            <p:cNvSpPr/>
            <p:nvPr/>
          </p:nvSpPr>
          <p:spPr>
            <a:xfrm>
              <a:off x="4442100" y="26172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18" name="Google Shape;518;p21"/>
            <p:cNvSpPr/>
            <p:nvPr/>
          </p:nvSpPr>
          <p:spPr>
            <a:xfrm>
              <a:off x="3904750" y="2504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19" name="Google Shape;519;p21"/>
            <p:cNvSpPr/>
            <p:nvPr/>
          </p:nvSpPr>
          <p:spPr>
            <a:xfrm>
              <a:off x="4361950" y="2275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20" name="Google Shape;520;p21"/>
            <p:cNvSpPr/>
            <p:nvPr/>
          </p:nvSpPr>
          <p:spPr>
            <a:xfrm>
              <a:off x="3828550" y="2885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21" name="Google Shape;521;p21"/>
            <p:cNvSpPr/>
            <p:nvPr/>
          </p:nvSpPr>
          <p:spPr>
            <a:xfrm>
              <a:off x="4666750" y="29614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22" name="Google Shape;522;p21"/>
            <p:cNvSpPr/>
            <p:nvPr/>
          </p:nvSpPr>
          <p:spPr>
            <a:xfrm>
              <a:off x="4895350"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23" name="Google Shape;523;p21"/>
            <p:cNvSpPr/>
            <p:nvPr/>
          </p:nvSpPr>
          <p:spPr>
            <a:xfrm>
              <a:off x="3066550" y="28090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24" name="Google Shape;524;p21"/>
            <p:cNvSpPr/>
            <p:nvPr/>
          </p:nvSpPr>
          <p:spPr>
            <a:xfrm>
              <a:off x="2871300" y="2458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25" name="Google Shape;525;p21"/>
            <p:cNvSpPr/>
            <p:nvPr/>
          </p:nvSpPr>
          <p:spPr>
            <a:xfrm>
              <a:off x="3228475" y="26029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26" name="Google Shape;526;p21"/>
            <p:cNvSpPr/>
            <p:nvPr/>
          </p:nvSpPr>
          <p:spPr>
            <a:xfrm>
              <a:off x="3709500" y="2230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27" name="Google Shape;527;p21"/>
            <p:cNvSpPr/>
            <p:nvPr/>
          </p:nvSpPr>
          <p:spPr>
            <a:xfrm>
              <a:off x="3480900" y="2992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28" name="Google Shape;528;p21"/>
            <p:cNvSpPr/>
            <p:nvPr/>
          </p:nvSpPr>
          <p:spPr>
            <a:xfrm>
              <a:off x="4192617" y="2661594"/>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29" name="Google Shape;529;p21"/>
            <p:cNvSpPr/>
            <p:nvPr/>
          </p:nvSpPr>
          <p:spPr>
            <a:xfrm>
              <a:off x="4852500" y="26872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30" name="Google Shape;530;p21"/>
            <p:cNvSpPr/>
            <p:nvPr/>
          </p:nvSpPr>
          <p:spPr>
            <a:xfrm>
              <a:off x="4700100" y="20776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spTree>
    <p:extLst>
      <p:ext uri="{BB962C8B-B14F-4D97-AF65-F5344CB8AC3E}">
        <p14:creationId xmlns:p14="http://schemas.microsoft.com/office/powerpoint/2010/main" val="289916825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only 10">
  <p:cSld name="Title only 10">
    <p:bg>
      <p:bgPr>
        <a:blipFill>
          <a:blip r:embed="rId2">
            <a:alphaModFix/>
          </a:blip>
          <a:stretch>
            <a:fillRect/>
          </a:stretch>
        </a:blipFill>
        <a:effectLst/>
      </p:bgPr>
    </p:bg>
    <p:spTree>
      <p:nvGrpSpPr>
        <p:cNvPr id="1" name="Shape 531"/>
        <p:cNvGrpSpPr/>
        <p:nvPr/>
      </p:nvGrpSpPr>
      <p:grpSpPr>
        <a:xfrm>
          <a:off x="0" y="0"/>
          <a:ext cx="0" cy="0"/>
          <a:chOff x="0" y="0"/>
          <a:chExt cx="0" cy="0"/>
        </a:xfrm>
      </p:grpSpPr>
      <p:sp>
        <p:nvSpPr>
          <p:cNvPr id="532" name="Google Shape;532;p22"/>
          <p:cNvSpPr/>
          <p:nvPr/>
        </p:nvSpPr>
        <p:spPr>
          <a:xfrm>
            <a:off x="442609" y="412844"/>
            <a:ext cx="11308800" cy="6032400"/>
          </a:xfrm>
          <a:prstGeom prst="octagon">
            <a:avLst>
              <a:gd name="adj" fmla="val 29289"/>
            </a:avLst>
          </a:prstGeom>
          <a:gradFill>
            <a:gsLst>
              <a:gs pos="0">
                <a:srgbClr val="424242"/>
              </a:gs>
              <a:gs pos="100000">
                <a:srgbClr val="010101"/>
              </a:gs>
            </a:gsLst>
            <a:path path="circle">
              <a:fillToRect l="50000" t="50000" r="50000" b="50000"/>
            </a:path>
            <a:tileRect/>
          </a:gradFill>
          <a:ln>
            <a:noFill/>
          </a:ln>
          <a:effectLst>
            <a:outerShdw blurRad="157163" dist="95250" dir="4260001" algn="bl" rotWithShape="0">
              <a:schemeClr val="dk1">
                <a:alpha val="36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533" name="Google Shape;533;p22"/>
          <p:cNvSpPr/>
          <p:nvPr/>
        </p:nvSpPr>
        <p:spPr>
          <a:xfrm rot="-2700000">
            <a:off x="1872445" y="-766689"/>
            <a:ext cx="8391377" cy="8391377"/>
          </a:xfrm>
          <a:prstGeom prst="frame">
            <a:avLst>
              <a:gd name="adj1" fmla="val 552"/>
            </a:avLst>
          </a:pr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534" name="Google Shape;534;p22"/>
          <p:cNvSpPr txBox="1">
            <a:spLocks noGrp="1"/>
          </p:cNvSpPr>
          <p:nvPr>
            <p:ph type="title"/>
          </p:nvPr>
        </p:nvSpPr>
        <p:spPr>
          <a:xfrm>
            <a:off x="960000" y="719993"/>
            <a:ext cx="10272000" cy="853600"/>
          </a:xfrm>
          <a:prstGeom prst="rect">
            <a:avLst/>
          </a:prstGeom>
        </p:spPr>
        <p:txBody>
          <a:bodyPr spcFirstLastPara="1" wrap="square" lIns="91425" tIns="91425" rIns="91425" bIns="91425" anchor="ctr" anchorCtr="0">
            <a:noAutofit/>
          </a:bodyPr>
          <a:lstStyle>
            <a:lvl1pPr lvl="0" algn="ctr" rtl="0">
              <a:lnSpc>
                <a:spcPct val="70000"/>
              </a:lnSpc>
              <a:spcBef>
                <a:spcPts val="0"/>
              </a:spcBef>
              <a:spcAft>
                <a:spcPts val="0"/>
              </a:spcAft>
              <a:buSzPts val="3000"/>
              <a:buNone/>
              <a:defRPr sz="4667">
                <a:solidFill>
                  <a:schemeClr val="lt1"/>
                </a:solidFill>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grpSp>
        <p:nvGrpSpPr>
          <p:cNvPr id="535" name="Google Shape;535;p22"/>
          <p:cNvGrpSpPr/>
          <p:nvPr/>
        </p:nvGrpSpPr>
        <p:grpSpPr>
          <a:xfrm>
            <a:off x="-2048803" y="-1097431"/>
            <a:ext cx="16289604" cy="4362548"/>
            <a:chOff x="-1536603" y="-823074"/>
            <a:chExt cx="12217203" cy="3271911"/>
          </a:xfrm>
        </p:grpSpPr>
        <p:sp>
          <p:nvSpPr>
            <p:cNvPr id="536" name="Google Shape;536;p22"/>
            <p:cNvSpPr/>
            <p:nvPr/>
          </p:nvSpPr>
          <p:spPr>
            <a:xfrm rot="-3599956" flipH="1">
              <a:off x="7847077" y="-1202549"/>
              <a:ext cx="1450818" cy="4030861"/>
            </a:xfrm>
            <a:custGeom>
              <a:avLst/>
              <a:gdLst/>
              <a:ahLst/>
              <a:cxnLst/>
              <a:rect l="l" t="t" r="r" b="b"/>
              <a:pathLst>
                <a:path w="58034" h="161238" extrusionOk="0">
                  <a:moveTo>
                    <a:pt x="54028" y="100478"/>
                  </a:moveTo>
                  <a:cubicBezTo>
                    <a:pt x="54971" y="98666"/>
                    <a:pt x="55551" y="96682"/>
                    <a:pt x="55678" y="94764"/>
                  </a:cubicBezTo>
                  <a:cubicBezTo>
                    <a:pt x="55840" y="92316"/>
                    <a:pt x="55719" y="89789"/>
                    <a:pt x="55004" y="87431"/>
                  </a:cubicBezTo>
                  <a:cubicBezTo>
                    <a:pt x="53963" y="84014"/>
                    <a:pt x="51944" y="80989"/>
                    <a:pt x="49660" y="78281"/>
                  </a:cubicBezTo>
                  <a:cubicBezTo>
                    <a:pt x="46958" y="75075"/>
                    <a:pt x="43866" y="72193"/>
                    <a:pt x="41464" y="68743"/>
                  </a:cubicBezTo>
                  <a:cubicBezTo>
                    <a:pt x="39981" y="66618"/>
                    <a:pt x="38536" y="63958"/>
                    <a:pt x="37957" y="61238"/>
                  </a:cubicBezTo>
                  <a:cubicBezTo>
                    <a:pt x="40116" y="61755"/>
                    <a:pt x="42378" y="61799"/>
                    <a:pt x="44567" y="61229"/>
                  </a:cubicBezTo>
                  <a:cubicBezTo>
                    <a:pt x="46886" y="60623"/>
                    <a:pt x="49036" y="59305"/>
                    <a:pt x="50289" y="57213"/>
                  </a:cubicBezTo>
                  <a:cubicBezTo>
                    <a:pt x="51177" y="55729"/>
                    <a:pt x="51204" y="54127"/>
                    <a:pt x="51145" y="52452"/>
                  </a:cubicBezTo>
                  <a:cubicBezTo>
                    <a:pt x="51067" y="50357"/>
                    <a:pt x="49747" y="48597"/>
                    <a:pt x="47763" y="47889"/>
                  </a:cubicBezTo>
                  <a:cubicBezTo>
                    <a:pt x="45761" y="47176"/>
                    <a:pt x="43569" y="47785"/>
                    <a:pt x="41869" y="48955"/>
                  </a:cubicBezTo>
                  <a:cubicBezTo>
                    <a:pt x="38364" y="51371"/>
                    <a:pt x="37599" y="55230"/>
                    <a:pt x="37605" y="59191"/>
                  </a:cubicBezTo>
                  <a:cubicBezTo>
                    <a:pt x="37595" y="59189"/>
                    <a:pt x="37583" y="59187"/>
                    <a:pt x="37570" y="59185"/>
                  </a:cubicBezTo>
                  <a:cubicBezTo>
                    <a:pt x="31585" y="57595"/>
                    <a:pt x="27359" y="52662"/>
                    <a:pt x="25266" y="47012"/>
                  </a:cubicBezTo>
                  <a:cubicBezTo>
                    <a:pt x="24402" y="44689"/>
                    <a:pt x="23861" y="42270"/>
                    <a:pt x="23643" y="39826"/>
                  </a:cubicBezTo>
                  <a:cubicBezTo>
                    <a:pt x="25580" y="39814"/>
                    <a:pt x="27527" y="39519"/>
                    <a:pt x="29422" y="38922"/>
                  </a:cubicBezTo>
                  <a:cubicBezTo>
                    <a:pt x="37042" y="36510"/>
                    <a:pt x="44041" y="28792"/>
                    <a:pt x="41510" y="20387"/>
                  </a:cubicBezTo>
                  <a:cubicBezTo>
                    <a:pt x="40874" y="18273"/>
                    <a:pt x="39343" y="16461"/>
                    <a:pt x="37078" y="16083"/>
                  </a:cubicBezTo>
                  <a:cubicBezTo>
                    <a:pt x="34553" y="15661"/>
                    <a:pt x="32014" y="16937"/>
                    <a:pt x="30168" y="18564"/>
                  </a:cubicBezTo>
                  <a:cubicBezTo>
                    <a:pt x="26397" y="21885"/>
                    <a:pt x="24504" y="26903"/>
                    <a:pt x="23787" y="31766"/>
                  </a:cubicBezTo>
                  <a:cubicBezTo>
                    <a:pt x="23498" y="33727"/>
                    <a:pt x="23344" y="35785"/>
                    <a:pt x="23354" y="37869"/>
                  </a:cubicBezTo>
                  <a:cubicBezTo>
                    <a:pt x="13415" y="37836"/>
                    <a:pt x="5172" y="30525"/>
                    <a:pt x="2352" y="21147"/>
                  </a:cubicBezTo>
                  <a:cubicBezTo>
                    <a:pt x="1338" y="17770"/>
                    <a:pt x="1120" y="14431"/>
                    <a:pt x="1878" y="10980"/>
                  </a:cubicBezTo>
                  <a:cubicBezTo>
                    <a:pt x="2533" y="7991"/>
                    <a:pt x="3740" y="5138"/>
                    <a:pt x="5311" y="2516"/>
                  </a:cubicBezTo>
                  <a:cubicBezTo>
                    <a:pt x="5827" y="1656"/>
                    <a:pt x="6381" y="818"/>
                    <a:pt x="6968" y="0"/>
                  </a:cubicBezTo>
                  <a:lnTo>
                    <a:pt x="5610" y="0"/>
                  </a:lnTo>
                  <a:cubicBezTo>
                    <a:pt x="3913" y="2736"/>
                    <a:pt x="2631" y="5704"/>
                    <a:pt x="1920" y="8819"/>
                  </a:cubicBezTo>
                  <a:cubicBezTo>
                    <a:pt x="0" y="17249"/>
                    <a:pt x="2039" y="26814"/>
                    <a:pt x="8069" y="33143"/>
                  </a:cubicBezTo>
                  <a:cubicBezTo>
                    <a:pt x="12075" y="37345"/>
                    <a:pt x="17698" y="39797"/>
                    <a:pt x="23413" y="39826"/>
                  </a:cubicBezTo>
                  <a:cubicBezTo>
                    <a:pt x="23787" y="46540"/>
                    <a:pt x="25967" y="53281"/>
                    <a:pt x="31026" y="57651"/>
                  </a:cubicBezTo>
                  <a:cubicBezTo>
                    <a:pt x="32940" y="59301"/>
                    <a:pt x="35247" y="60544"/>
                    <a:pt x="37697" y="61178"/>
                  </a:cubicBezTo>
                  <a:cubicBezTo>
                    <a:pt x="38815" y="71925"/>
                    <a:pt x="49656" y="77498"/>
                    <a:pt x="54001" y="86807"/>
                  </a:cubicBezTo>
                  <a:cubicBezTo>
                    <a:pt x="55169" y="89309"/>
                    <a:pt x="55989" y="92092"/>
                    <a:pt x="55389" y="94847"/>
                  </a:cubicBezTo>
                  <a:cubicBezTo>
                    <a:pt x="55021" y="96536"/>
                    <a:pt x="54337" y="98157"/>
                    <a:pt x="53398" y="99612"/>
                  </a:cubicBezTo>
                  <a:cubicBezTo>
                    <a:pt x="53282" y="99464"/>
                    <a:pt x="53163" y="99317"/>
                    <a:pt x="53041" y="99169"/>
                  </a:cubicBezTo>
                  <a:cubicBezTo>
                    <a:pt x="51052" y="96804"/>
                    <a:pt x="48240" y="94953"/>
                    <a:pt x="45107" y="94652"/>
                  </a:cubicBezTo>
                  <a:cubicBezTo>
                    <a:pt x="42281" y="94382"/>
                    <a:pt x="38896" y="95524"/>
                    <a:pt x="37813" y="98388"/>
                  </a:cubicBezTo>
                  <a:cubicBezTo>
                    <a:pt x="37219" y="99965"/>
                    <a:pt x="37244" y="102556"/>
                    <a:pt x="38029" y="104052"/>
                  </a:cubicBezTo>
                  <a:cubicBezTo>
                    <a:pt x="39237" y="106367"/>
                    <a:pt x="42156" y="107620"/>
                    <a:pt x="44685" y="107410"/>
                  </a:cubicBezTo>
                  <a:cubicBezTo>
                    <a:pt x="48363" y="107107"/>
                    <a:pt x="51439" y="104699"/>
                    <a:pt x="53402" y="101578"/>
                  </a:cubicBezTo>
                  <a:cubicBezTo>
                    <a:pt x="57228" y="106502"/>
                    <a:pt x="58034" y="113775"/>
                    <a:pt x="56710" y="119660"/>
                  </a:cubicBezTo>
                  <a:cubicBezTo>
                    <a:pt x="54447" y="129718"/>
                    <a:pt x="45616" y="136623"/>
                    <a:pt x="41437" y="145780"/>
                  </a:cubicBezTo>
                  <a:cubicBezTo>
                    <a:pt x="39235" y="150606"/>
                    <a:pt x="38669" y="156014"/>
                    <a:pt x="39523" y="161237"/>
                  </a:cubicBezTo>
                  <a:cubicBezTo>
                    <a:pt x="39419" y="160601"/>
                    <a:pt x="39625" y="159913"/>
                    <a:pt x="39523" y="159271"/>
                  </a:cubicBezTo>
                  <a:cubicBezTo>
                    <a:pt x="39047" y="156366"/>
                    <a:pt x="39297" y="153816"/>
                    <a:pt x="40240" y="150836"/>
                  </a:cubicBezTo>
                  <a:cubicBezTo>
                    <a:pt x="41009" y="148401"/>
                    <a:pt x="42158" y="146105"/>
                    <a:pt x="43476" y="143927"/>
                  </a:cubicBezTo>
                  <a:cubicBezTo>
                    <a:pt x="46148" y="139505"/>
                    <a:pt x="49508" y="135551"/>
                    <a:pt x="52322" y="131224"/>
                  </a:cubicBezTo>
                  <a:cubicBezTo>
                    <a:pt x="55196" y="126806"/>
                    <a:pt x="57010" y="122268"/>
                    <a:pt x="57267" y="116967"/>
                  </a:cubicBezTo>
                  <a:cubicBezTo>
                    <a:pt x="57535" y="111394"/>
                    <a:pt x="57213" y="105222"/>
                    <a:pt x="54028" y="100478"/>
                  </a:cubicBezTo>
                  <a:close/>
                  <a:moveTo>
                    <a:pt x="25318" y="27801"/>
                  </a:moveTo>
                  <a:cubicBezTo>
                    <a:pt x="26376" y="25066"/>
                    <a:pt x="27955" y="22475"/>
                    <a:pt x="30172" y="20524"/>
                  </a:cubicBezTo>
                  <a:cubicBezTo>
                    <a:pt x="32282" y="18664"/>
                    <a:pt x="35448" y="17201"/>
                    <a:pt x="38241" y="18377"/>
                  </a:cubicBezTo>
                  <a:cubicBezTo>
                    <a:pt x="39380" y="18857"/>
                    <a:pt x="40276" y="19747"/>
                    <a:pt x="40876" y="20817"/>
                  </a:cubicBezTo>
                  <a:cubicBezTo>
                    <a:pt x="41179" y="21355"/>
                    <a:pt x="41404" y="21935"/>
                    <a:pt x="41568" y="22529"/>
                  </a:cubicBezTo>
                  <a:cubicBezTo>
                    <a:pt x="41668" y="22895"/>
                    <a:pt x="41695" y="23286"/>
                    <a:pt x="41799" y="23647"/>
                  </a:cubicBezTo>
                  <a:cubicBezTo>
                    <a:pt x="41813" y="23768"/>
                    <a:pt x="41830" y="23894"/>
                    <a:pt x="41846" y="24017"/>
                  </a:cubicBezTo>
                  <a:cubicBezTo>
                    <a:pt x="41836" y="24121"/>
                    <a:pt x="41824" y="24241"/>
                    <a:pt x="41811" y="24385"/>
                  </a:cubicBezTo>
                  <a:cubicBezTo>
                    <a:pt x="41414" y="27379"/>
                    <a:pt x="39600" y="29989"/>
                    <a:pt x="37470" y="32036"/>
                  </a:cubicBezTo>
                  <a:cubicBezTo>
                    <a:pt x="33965" y="35406"/>
                    <a:pt x="29539" y="37536"/>
                    <a:pt x="24660" y="37829"/>
                  </a:cubicBezTo>
                  <a:cubicBezTo>
                    <a:pt x="24287" y="37850"/>
                    <a:pt x="23918" y="37860"/>
                    <a:pt x="23550" y="37863"/>
                  </a:cubicBezTo>
                  <a:cubicBezTo>
                    <a:pt x="23492" y="34453"/>
                    <a:pt x="24067" y="31032"/>
                    <a:pt x="25318" y="27801"/>
                  </a:cubicBezTo>
                  <a:close/>
                  <a:moveTo>
                    <a:pt x="37896" y="56951"/>
                  </a:moveTo>
                  <a:cubicBezTo>
                    <a:pt x="38590" y="53757"/>
                    <a:pt x="40893" y="50794"/>
                    <a:pt x="44101" y="49826"/>
                  </a:cubicBezTo>
                  <a:cubicBezTo>
                    <a:pt x="47044" y="48938"/>
                    <a:pt x="50308" y="50432"/>
                    <a:pt x="51013" y="53425"/>
                  </a:cubicBezTo>
                  <a:cubicBezTo>
                    <a:pt x="49876" y="59014"/>
                    <a:pt x="42493" y="60427"/>
                    <a:pt x="37703" y="59214"/>
                  </a:cubicBezTo>
                  <a:cubicBezTo>
                    <a:pt x="37676" y="58453"/>
                    <a:pt x="37734" y="57693"/>
                    <a:pt x="37896" y="56951"/>
                  </a:cubicBezTo>
                  <a:close/>
                  <a:moveTo>
                    <a:pt x="52288" y="101121"/>
                  </a:moveTo>
                  <a:cubicBezTo>
                    <a:pt x="49560" y="104364"/>
                    <a:pt x="44951" y="106696"/>
                    <a:pt x="40832" y="104670"/>
                  </a:cubicBezTo>
                  <a:cubicBezTo>
                    <a:pt x="39286" y="103911"/>
                    <a:pt x="38062" y="102644"/>
                    <a:pt x="37653" y="101006"/>
                  </a:cubicBezTo>
                  <a:cubicBezTo>
                    <a:pt x="38281" y="98369"/>
                    <a:pt x="40872" y="96813"/>
                    <a:pt x="43540" y="96599"/>
                  </a:cubicBezTo>
                  <a:cubicBezTo>
                    <a:pt x="46657" y="96349"/>
                    <a:pt x="49660" y="97806"/>
                    <a:pt x="51887" y="99901"/>
                  </a:cubicBezTo>
                  <a:cubicBezTo>
                    <a:pt x="52149" y="100150"/>
                    <a:pt x="52399" y="100408"/>
                    <a:pt x="52640" y="100672"/>
                  </a:cubicBezTo>
                  <a:cubicBezTo>
                    <a:pt x="52525" y="100823"/>
                    <a:pt x="52409" y="100975"/>
                    <a:pt x="52288" y="101121"/>
                  </a:cubicBezTo>
                  <a:close/>
                </a:path>
              </a:pathLst>
            </a:cu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a:effectLst>
              <a:outerShdw blurRad="57150" dist="19050" dir="5400000" algn="bl" rotWithShape="0">
                <a:schemeClr val="dk1">
                  <a:alpha val="33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37" name="Google Shape;537;p22"/>
            <p:cNvSpPr/>
            <p:nvPr/>
          </p:nvSpPr>
          <p:spPr>
            <a:xfrm rot="3599956">
              <a:off x="-153898" y="-1202549"/>
              <a:ext cx="1450818" cy="4030861"/>
            </a:xfrm>
            <a:custGeom>
              <a:avLst/>
              <a:gdLst/>
              <a:ahLst/>
              <a:cxnLst/>
              <a:rect l="l" t="t" r="r" b="b"/>
              <a:pathLst>
                <a:path w="58034" h="161238" extrusionOk="0">
                  <a:moveTo>
                    <a:pt x="54028" y="100478"/>
                  </a:moveTo>
                  <a:cubicBezTo>
                    <a:pt x="54971" y="98666"/>
                    <a:pt x="55551" y="96682"/>
                    <a:pt x="55678" y="94764"/>
                  </a:cubicBezTo>
                  <a:cubicBezTo>
                    <a:pt x="55840" y="92316"/>
                    <a:pt x="55719" y="89789"/>
                    <a:pt x="55004" y="87431"/>
                  </a:cubicBezTo>
                  <a:cubicBezTo>
                    <a:pt x="53963" y="84014"/>
                    <a:pt x="51944" y="80989"/>
                    <a:pt x="49660" y="78281"/>
                  </a:cubicBezTo>
                  <a:cubicBezTo>
                    <a:pt x="46958" y="75075"/>
                    <a:pt x="43866" y="72193"/>
                    <a:pt x="41464" y="68743"/>
                  </a:cubicBezTo>
                  <a:cubicBezTo>
                    <a:pt x="39981" y="66618"/>
                    <a:pt x="38536" y="63958"/>
                    <a:pt x="37957" y="61238"/>
                  </a:cubicBezTo>
                  <a:cubicBezTo>
                    <a:pt x="40116" y="61755"/>
                    <a:pt x="42378" y="61799"/>
                    <a:pt x="44567" y="61229"/>
                  </a:cubicBezTo>
                  <a:cubicBezTo>
                    <a:pt x="46886" y="60623"/>
                    <a:pt x="49036" y="59305"/>
                    <a:pt x="50289" y="57213"/>
                  </a:cubicBezTo>
                  <a:cubicBezTo>
                    <a:pt x="51177" y="55729"/>
                    <a:pt x="51204" y="54127"/>
                    <a:pt x="51145" y="52452"/>
                  </a:cubicBezTo>
                  <a:cubicBezTo>
                    <a:pt x="51067" y="50357"/>
                    <a:pt x="49747" y="48597"/>
                    <a:pt x="47763" y="47889"/>
                  </a:cubicBezTo>
                  <a:cubicBezTo>
                    <a:pt x="45761" y="47176"/>
                    <a:pt x="43569" y="47785"/>
                    <a:pt x="41869" y="48955"/>
                  </a:cubicBezTo>
                  <a:cubicBezTo>
                    <a:pt x="38364" y="51371"/>
                    <a:pt x="37599" y="55230"/>
                    <a:pt x="37605" y="59191"/>
                  </a:cubicBezTo>
                  <a:cubicBezTo>
                    <a:pt x="37595" y="59189"/>
                    <a:pt x="37583" y="59187"/>
                    <a:pt x="37570" y="59185"/>
                  </a:cubicBezTo>
                  <a:cubicBezTo>
                    <a:pt x="31585" y="57595"/>
                    <a:pt x="27359" y="52662"/>
                    <a:pt x="25266" y="47012"/>
                  </a:cubicBezTo>
                  <a:cubicBezTo>
                    <a:pt x="24402" y="44689"/>
                    <a:pt x="23861" y="42270"/>
                    <a:pt x="23643" y="39826"/>
                  </a:cubicBezTo>
                  <a:cubicBezTo>
                    <a:pt x="25580" y="39814"/>
                    <a:pt x="27527" y="39519"/>
                    <a:pt x="29422" y="38922"/>
                  </a:cubicBezTo>
                  <a:cubicBezTo>
                    <a:pt x="37042" y="36510"/>
                    <a:pt x="44041" y="28792"/>
                    <a:pt x="41510" y="20387"/>
                  </a:cubicBezTo>
                  <a:cubicBezTo>
                    <a:pt x="40874" y="18273"/>
                    <a:pt x="39343" y="16461"/>
                    <a:pt x="37078" y="16083"/>
                  </a:cubicBezTo>
                  <a:cubicBezTo>
                    <a:pt x="34553" y="15661"/>
                    <a:pt x="32014" y="16937"/>
                    <a:pt x="30168" y="18564"/>
                  </a:cubicBezTo>
                  <a:cubicBezTo>
                    <a:pt x="26397" y="21885"/>
                    <a:pt x="24504" y="26903"/>
                    <a:pt x="23787" y="31766"/>
                  </a:cubicBezTo>
                  <a:cubicBezTo>
                    <a:pt x="23498" y="33727"/>
                    <a:pt x="23344" y="35785"/>
                    <a:pt x="23354" y="37869"/>
                  </a:cubicBezTo>
                  <a:cubicBezTo>
                    <a:pt x="13415" y="37836"/>
                    <a:pt x="5172" y="30525"/>
                    <a:pt x="2352" y="21147"/>
                  </a:cubicBezTo>
                  <a:cubicBezTo>
                    <a:pt x="1338" y="17770"/>
                    <a:pt x="1120" y="14431"/>
                    <a:pt x="1878" y="10980"/>
                  </a:cubicBezTo>
                  <a:cubicBezTo>
                    <a:pt x="2533" y="7991"/>
                    <a:pt x="3740" y="5138"/>
                    <a:pt x="5311" y="2516"/>
                  </a:cubicBezTo>
                  <a:cubicBezTo>
                    <a:pt x="5827" y="1656"/>
                    <a:pt x="6381" y="818"/>
                    <a:pt x="6968" y="0"/>
                  </a:cubicBezTo>
                  <a:lnTo>
                    <a:pt x="5610" y="0"/>
                  </a:lnTo>
                  <a:cubicBezTo>
                    <a:pt x="3913" y="2736"/>
                    <a:pt x="2631" y="5704"/>
                    <a:pt x="1920" y="8819"/>
                  </a:cubicBezTo>
                  <a:cubicBezTo>
                    <a:pt x="0" y="17249"/>
                    <a:pt x="2039" y="26814"/>
                    <a:pt x="8069" y="33143"/>
                  </a:cubicBezTo>
                  <a:cubicBezTo>
                    <a:pt x="12075" y="37345"/>
                    <a:pt x="17698" y="39797"/>
                    <a:pt x="23413" y="39826"/>
                  </a:cubicBezTo>
                  <a:cubicBezTo>
                    <a:pt x="23787" y="46540"/>
                    <a:pt x="25967" y="53281"/>
                    <a:pt x="31026" y="57651"/>
                  </a:cubicBezTo>
                  <a:cubicBezTo>
                    <a:pt x="32940" y="59301"/>
                    <a:pt x="35247" y="60544"/>
                    <a:pt x="37697" y="61178"/>
                  </a:cubicBezTo>
                  <a:cubicBezTo>
                    <a:pt x="38815" y="71925"/>
                    <a:pt x="49656" y="77498"/>
                    <a:pt x="54001" y="86807"/>
                  </a:cubicBezTo>
                  <a:cubicBezTo>
                    <a:pt x="55169" y="89309"/>
                    <a:pt x="55989" y="92092"/>
                    <a:pt x="55389" y="94847"/>
                  </a:cubicBezTo>
                  <a:cubicBezTo>
                    <a:pt x="55021" y="96536"/>
                    <a:pt x="54337" y="98157"/>
                    <a:pt x="53398" y="99612"/>
                  </a:cubicBezTo>
                  <a:cubicBezTo>
                    <a:pt x="53282" y="99464"/>
                    <a:pt x="53163" y="99317"/>
                    <a:pt x="53041" y="99169"/>
                  </a:cubicBezTo>
                  <a:cubicBezTo>
                    <a:pt x="51052" y="96804"/>
                    <a:pt x="48240" y="94953"/>
                    <a:pt x="45107" y="94652"/>
                  </a:cubicBezTo>
                  <a:cubicBezTo>
                    <a:pt x="42281" y="94382"/>
                    <a:pt x="38896" y="95524"/>
                    <a:pt x="37813" y="98388"/>
                  </a:cubicBezTo>
                  <a:cubicBezTo>
                    <a:pt x="37219" y="99965"/>
                    <a:pt x="37244" y="102556"/>
                    <a:pt x="38029" y="104052"/>
                  </a:cubicBezTo>
                  <a:cubicBezTo>
                    <a:pt x="39237" y="106367"/>
                    <a:pt x="42156" y="107620"/>
                    <a:pt x="44685" y="107410"/>
                  </a:cubicBezTo>
                  <a:cubicBezTo>
                    <a:pt x="48363" y="107107"/>
                    <a:pt x="51439" y="104699"/>
                    <a:pt x="53402" y="101578"/>
                  </a:cubicBezTo>
                  <a:cubicBezTo>
                    <a:pt x="57228" y="106502"/>
                    <a:pt x="58034" y="113775"/>
                    <a:pt x="56710" y="119660"/>
                  </a:cubicBezTo>
                  <a:cubicBezTo>
                    <a:pt x="54447" y="129718"/>
                    <a:pt x="45616" y="136623"/>
                    <a:pt x="41437" y="145780"/>
                  </a:cubicBezTo>
                  <a:cubicBezTo>
                    <a:pt x="39235" y="150606"/>
                    <a:pt x="38669" y="156014"/>
                    <a:pt x="39523" y="161237"/>
                  </a:cubicBezTo>
                  <a:cubicBezTo>
                    <a:pt x="39419" y="160601"/>
                    <a:pt x="39625" y="159913"/>
                    <a:pt x="39523" y="159271"/>
                  </a:cubicBezTo>
                  <a:cubicBezTo>
                    <a:pt x="39047" y="156366"/>
                    <a:pt x="39297" y="153816"/>
                    <a:pt x="40240" y="150836"/>
                  </a:cubicBezTo>
                  <a:cubicBezTo>
                    <a:pt x="41009" y="148401"/>
                    <a:pt x="42158" y="146105"/>
                    <a:pt x="43476" y="143927"/>
                  </a:cubicBezTo>
                  <a:cubicBezTo>
                    <a:pt x="46148" y="139505"/>
                    <a:pt x="49508" y="135551"/>
                    <a:pt x="52322" y="131224"/>
                  </a:cubicBezTo>
                  <a:cubicBezTo>
                    <a:pt x="55196" y="126806"/>
                    <a:pt x="57010" y="122268"/>
                    <a:pt x="57267" y="116967"/>
                  </a:cubicBezTo>
                  <a:cubicBezTo>
                    <a:pt x="57535" y="111394"/>
                    <a:pt x="57213" y="105222"/>
                    <a:pt x="54028" y="100478"/>
                  </a:cubicBezTo>
                  <a:close/>
                  <a:moveTo>
                    <a:pt x="25318" y="27801"/>
                  </a:moveTo>
                  <a:cubicBezTo>
                    <a:pt x="26376" y="25066"/>
                    <a:pt x="27955" y="22475"/>
                    <a:pt x="30172" y="20524"/>
                  </a:cubicBezTo>
                  <a:cubicBezTo>
                    <a:pt x="32282" y="18664"/>
                    <a:pt x="35448" y="17201"/>
                    <a:pt x="38241" y="18377"/>
                  </a:cubicBezTo>
                  <a:cubicBezTo>
                    <a:pt x="39380" y="18857"/>
                    <a:pt x="40276" y="19747"/>
                    <a:pt x="40876" y="20817"/>
                  </a:cubicBezTo>
                  <a:cubicBezTo>
                    <a:pt x="41179" y="21355"/>
                    <a:pt x="41404" y="21935"/>
                    <a:pt x="41568" y="22529"/>
                  </a:cubicBezTo>
                  <a:cubicBezTo>
                    <a:pt x="41668" y="22895"/>
                    <a:pt x="41695" y="23286"/>
                    <a:pt x="41799" y="23647"/>
                  </a:cubicBezTo>
                  <a:cubicBezTo>
                    <a:pt x="41813" y="23768"/>
                    <a:pt x="41830" y="23894"/>
                    <a:pt x="41846" y="24017"/>
                  </a:cubicBezTo>
                  <a:cubicBezTo>
                    <a:pt x="41836" y="24121"/>
                    <a:pt x="41824" y="24241"/>
                    <a:pt x="41811" y="24385"/>
                  </a:cubicBezTo>
                  <a:cubicBezTo>
                    <a:pt x="41414" y="27379"/>
                    <a:pt x="39600" y="29989"/>
                    <a:pt x="37470" y="32036"/>
                  </a:cubicBezTo>
                  <a:cubicBezTo>
                    <a:pt x="33965" y="35406"/>
                    <a:pt x="29539" y="37536"/>
                    <a:pt x="24660" y="37829"/>
                  </a:cubicBezTo>
                  <a:cubicBezTo>
                    <a:pt x="24287" y="37850"/>
                    <a:pt x="23918" y="37860"/>
                    <a:pt x="23550" y="37863"/>
                  </a:cubicBezTo>
                  <a:cubicBezTo>
                    <a:pt x="23492" y="34453"/>
                    <a:pt x="24067" y="31032"/>
                    <a:pt x="25318" y="27801"/>
                  </a:cubicBezTo>
                  <a:close/>
                  <a:moveTo>
                    <a:pt x="37896" y="56951"/>
                  </a:moveTo>
                  <a:cubicBezTo>
                    <a:pt x="38590" y="53757"/>
                    <a:pt x="40893" y="50794"/>
                    <a:pt x="44101" y="49826"/>
                  </a:cubicBezTo>
                  <a:cubicBezTo>
                    <a:pt x="47044" y="48938"/>
                    <a:pt x="50308" y="50432"/>
                    <a:pt x="51013" y="53425"/>
                  </a:cubicBezTo>
                  <a:cubicBezTo>
                    <a:pt x="49876" y="59014"/>
                    <a:pt x="42493" y="60427"/>
                    <a:pt x="37703" y="59214"/>
                  </a:cubicBezTo>
                  <a:cubicBezTo>
                    <a:pt x="37676" y="58453"/>
                    <a:pt x="37734" y="57693"/>
                    <a:pt x="37896" y="56951"/>
                  </a:cubicBezTo>
                  <a:close/>
                  <a:moveTo>
                    <a:pt x="52288" y="101121"/>
                  </a:moveTo>
                  <a:cubicBezTo>
                    <a:pt x="49560" y="104364"/>
                    <a:pt x="44951" y="106696"/>
                    <a:pt x="40832" y="104670"/>
                  </a:cubicBezTo>
                  <a:cubicBezTo>
                    <a:pt x="39286" y="103911"/>
                    <a:pt x="38062" y="102644"/>
                    <a:pt x="37653" y="101006"/>
                  </a:cubicBezTo>
                  <a:cubicBezTo>
                    <a:pt x="38281" y="98369"/>
                    <a:pt x="40872" y="96813"/>
                    <a:pt x="43540" y="96599"/>
                  </a:cubicBezTo>
                  <a:cubicBezTo>
                    <a:pt x="46657" y="96349"/>
                    <a:pt x="49660" y="97806"/>
                    <a:pt x="51887" y="99901"/>
                  </a:cubicBezTo>
                  <a:cubicBezTo>
                    <a:pt x="52149" y="100150"/>
                    <a:pt x="52399" y="100408"/>
                    <a:pt x="52640" y="100672"/>
                  </a:cubicBezTo>
                  <a:cubicBezTo>
                    <a:pt x="52525" y="100823"/>
                    <a:pt x="52409" y="100975"/>
                    <a:pt x="52288" y="101121"/>
                  </a:cubicBezTo>
                  <a:close/>
                </a:path>
              </a:pathLst>
            </a:cu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a:effectLst>
              <a:outerShdw blurRad="57150" dist="19050" dir="5400000" algn="bl" rotWithShape="0">
                <a:schemeClr val="dk1">
                  <a:alpha val="33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538" name="Google Shape;538;p22"/>
          <p:cNvGrpSpPr/>
          <p:nvPr/>
        </p:nvGrpSpPr>
        <p:grpSpPr>
          <a:xfrm rot="8100000" flipH="1">
            <a:off x="8125123" y="4703452"/>
            <a:ext cx="2058996" cy="975357"/>
            <a:chOff x="2871300" y="2060000"/>
            <a:chExt cx="2069650" cy="977625"/>
          </a:xfrm>
        </p:grpSpPr>
        <p:sp>
          <p:nvSpPr>
            <p:cNvPr id="539" name="Google Shape;539;p22"/>
            <p:cNvSpPr/>
            <p:nvPr/>
          </p:nvSpPr>
          <p:spPr>
            <a:xfrm>
              <a:off x="3085725" y="218857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40" name="Google Shape;540;p22"/>
            <p:cNvSpPr/>
            <p:nvPr/>
          </p:nvSpPr>
          <p:spPr>
            <a:xfrm>
              <a:off x="3447550"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41" name="Google Shape;541;p22"/>
            <p:cNvSpPr/>
            <p:nvPr/>
          </p:nvSpPr>
          <p:spPr>
            <a:xfrm>
              <a:off x="3481025" y="26029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42" name="Google Shape;542;p22"/>
            <p:cNvSpPr/>
            <p:nvPr/>
          </p:nvSpPr>
          <p:spPr>
            <a:xfrm>
              <a:off x="4014425" y="2060000"/>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43" name="Google Shape;543;p22"/>
            <p:cNvSpPr/>
            <p:nvPr/>
          </p:nvSpPr>
          <p:spPr>
            <a:xfrm>
              <a:off x="4442100" y="26172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44" name="Google Shape;544;p22"/>
            <p:cNvSpPr/>
            <p:nvPr/>
          </p:nvSpPr>
          <p:spPr>
            <a:xfrm>
              <a:off x="3904750" y="2504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45" name="Google Shape;545;p22"/>
            <p:cNvSpPr/>
            <p:nvPr/>
          </p:nvSpPr>
          <p:spPr>
            <a:xfrm>
              <a:off x="4361950" y="2275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46" name="Google Shape;546;p22"/>
            <p:cNvSpPr/>
            <p:nvPr/>
          </p:nvSpPr>
          <p:spPr>
            <a:xfrm>
              <a:off x="3828550" y="2885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47" name="Google Shape;547;p22"/>
            <p:cNvSpPr/>
            <p:nvPr/>
          </p:nvSpPr>
          <p:spPr>
            <a:xfrm>
              <a:off x="4666750" y="29614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48" name="Google Shape;548;p22"/>
            <p:cNvSpPr/>
            <p:nvPr/>
          </p:nvSpPr>
          <p:spPr>
            <a:xfrm>
              <a:off x="4895350"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49" name="Google Shape;549;p22"/>
            <p:cNvSpPr/>
            <p:nvPr/>
          </p:nvSpPr>
          <p:spPr>
            <a:xfrm>
              <a:off x="3066550" y="28090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50" name="Google Shape;550;p22"/>
            <p:cNvSpPr/>
            <p:nvPr/>
          </p:nvSpPr>
          <p:spPr>
            <a:xfrm>
              <a:off x="2871300" y="2458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51" name="Google Shape;551;p22"/>
            <p:cNvSpPr/>
            <p:nvPr/>
          </p:nvSpPr>
          <p:spPr>
            <a:xfrm>
              <a:off x="3228475" y="26029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52" name="Google Shape;552;p22"/>
            <p:cNvSpPr/>
            <p:nvPr/>
          </p:nvSpPr>
          <p:spPr>
            <a:xfrm>
              <a:off x="3709500" y="2230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53" name="Google Shape;553;p22"/>
            <p:cNvSpPr/>
            <p:nvPr/>
          </p:nvSpPr>
          <p:spPr>
            <a:xfrm>
              <a:off x="3480900" y="2992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54" name="Google Shape;554;p22"/>
            <p:cNvSpPr/>
            <p:nvPr/>
          </p:nvSpPr>
          <p:spPr>
            <a:xfrm>
              <a:off x="4090500" y="27634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55" name="Google Shape;555;p22"/>
            <p:cNvSpPr/>
            <p:nvPr/>
          </p:nvSpPr>
          <p:spPr>
            <a:xfrm>
              <a:off x="4852500" y="26872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56" name="Google Shape;556;p22"/>
            <p:cNvSpPr/>
            <p:nvPr/>
          </p:nvSpPr>
          <p:spPr>
            <a:xfrm>
              <a:off x="4700100" y="20776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557" name="Google Shape;557;p22"/>
          <p:cNvGrpSpPr/>
          <p:nvPr/>
        </p:nvGrpSpPr>
        <p:grpSpPr>
          <a:xfrm rot="-8100000">
            <a:off x="2007957" y="4703452"/>
            <a:ext cx="2058996" cy="975357"/>
            <a:chOff x="2871300" y="2060000"/>
            <a:chExt cx="2069650" cy="977625"/>
          </a:xfrm>
        </p:grpSpPr>
        <p:sp>
          <p:nvSpPr>
            <p:cNvPr id="558" name="Google Shape;558;p22"/>
            <p:cNvSpPr/>
            <p:nvPr/>
          </p:nvSpPr>
          <p:spPr>
            <a:xfrm>
              <a:off x="3085725" y="218857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59" name="Google Shape;559;p22"/>
            <p:cNvSpPr/>
            <p:nvPr/>
          </p:nvSpPr>
          <p:spPr>
            <a:xfrm>
              <a:off x="3447550"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60" name="Google Shape;560;p22"/>
            <p:cNvSpPr/>
            <p:nvPr/>
          </p:nvSpPr>
          <p:spPr>
            <a:xfrm>
              <a:off x="3481025" y="26029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61" name="Google Shape;561;p22"/>
            <p:cNvSpPr/>
            <p:nvPr/>
          </p:nvSpPr>
          <p:spPr>
            <a:xfrm>
              <a:off x="4014425" y="2060000"/>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62" name="Google Shape;562;p22"/>
            <p:cNvSpPr/>
            <p:nvPr/>
          </p:nvSpPr>
          <p:spPr>
            <a:xfrm>
              <a:off x="4442100" y="26172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63" name="Google Shape;563;p22"/>
            <p:cNvSpPr/>
            <p:nvPr/>
          </p:nvSpPr>
          <p:spPr>
            <a:xfrm>
              <a:off x="3904750" y="2504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64" name="Google Shape;564;p22"/>
            <p:cNvSpPr/>
            <p:nvPr/>
          </p:nvSpPr>
          <p:spPr>
            <a:xfrm>
              <a:off x="4361950" y="2275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65" name="Google Shape;565;p22"/>
            <p:cNvSpPr/>
            <p:nvPr/>
          </p:nvSpPr>
          <p:spPr>
            <a:xfrm>
              <a:off x="3828550" y="2885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66" name="Google Shape;566;p22"/>
            <p:cNvSpPr/>
            <p:nvPr/>
          </p:nvSpPr>
          <p:spPr>
            <a:xfrm>
              <a:off x="4666750" y="29614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67" name="Google Shape;567;p22"/>
            <p:cNvSpPr/>
            <p:nvPr/>
          </p:nvSpPr>
          <p:spPr>
            <a:xfrm>
              <a:off x="4895350"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68" name="Google Shape;568;p22"/>
            <p:cNvSpPr/>
            <p:nvPr/>
          </p:nvSpPr>
          <p:spPr>
            <a:xfrm>
              <a:off x="3066550" y="28090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69" name="Google Shape;569;p22"/>
            <p:cNvSpPr/>
            <p:nvPr/>
          </p:nvSpPr>
          <p:spPr>
            <a:xfrm>
              <a:off x="2871300" y="2458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70" name="Google Shape;570;p22"/>
            <p:cNvSpPr/>
            <p:nvPr/>
          </p:nvSpPr>
          <p:spPr>
            <a:xfrm>
              <a:off x="3228475" y="26029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71" name="Google Shape;571;p22"/>
            <p:cNvSpPr/>
            <p:nvPr/>
          </p:nvSpPr>
          <p:spPr>
            <a:xfrm>
              <a:off x="3709500" y="2230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72" name="Google Shape;572;p22"/>
            <p:cNvSpPr/>
            <p:nvPr/>
          </p:nvSpPr>
          <p:spPr>
            <a:xfrm>
              <a:off x="3480900" y="2992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73" name="Google Shape;573;p22"/>
            <p:cNvSpPr/>
            <p:nvPr/>
          </p:nvSpPr>
          <p:spPr>
            <a:xfrm>
              <a:off x="4090500" y="27634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74" name="Google Shape;574;p22"/>
            <p:cNvSpPr/>
            <p:nvPr/>
          </p:nvSpPr>
          <p:spPr>
            <a:xfrm>
              <a:off x="4852500" y="26872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75" name="Google Shape;575;p22"/>
            <p:cNvSpPr/>
            <p:nvPr/>
          </p:nvSpPr>
          <p:spPr>
            <a:xfrm>
              <a:off x="4700100" y="20776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spTree>
    <p:extLst>
      <p:ext uri="{BB962C8B-B14F-4D97-AF65-F5344CB8AC3E}">
        <p14:creationId xmlns:p14="http://schemas.microsoft.com/office/powerpoint/2010/main" val="295392632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itle only 11">
  <p:cSld name="Title only 11">
    <p:bg>
      <p:bgPr>
        <a:blipFill>
          <a:blip r:embed="rId2">
            <a:alphaModFix/>
          </a:blip>
          <a:stretch>
            <a:fillRect/>
          </a:stretch>
        </a:blipFill>
        <a:effectLst/>
      </p:bgPr>
    </p:bg>
    <p:spTree>
      <p:nvGrpSpPr>
        <p:cNvPr id="1" name="Shape 576"/>
        <p:cNvGrpSpPr/>
        <p:nvPr/>
      </p:nvGrpSpPr>
      <p:grpSpPr>
        <a:xfrm>
          <a:off x="0" y="0"/>
          <a:ext cx="0" cy="0"/>
          <a:chOff x="0" y="0"/>
          <a:chExt cx="0" cy="0"/>
        </a:xfrm>
      </p:grpSpPr>
      <p:sp>
        <p:nvSpPr>
          <p:cNvPr id="577" name="Google Shape;577;p23"/>
          <p:cNvSpPr/>
          <p:nvPr/>
        </p:nvSpPr>
        <p:spPr>
          <a:xfrm>
            <a:off x="268200" y="505101"/>
            <a:ext cx="11655600" cy="6167700"/>
          </a:xfrm>
          <a:prstGeom prst="flowChartOffpageConnector">
            <a:avLst/>
          </a:prstGeom>
          <a:gradFill>
            <a:gsLst>
              <a:gs pos="0">
                <a:srgbClr val="424242"/>
              </a:gs>
              <a:gs pos="100000">
                <a:srgbClr val="010101"/>
              </a:gs>
            </a:gsLst>
            <a:path path="circle">
              <a:fillToRect l="50000" t="50000" r="50000" b="50000"/>
            </a:path>
            <a:tileRect/>
          </a:gradFill>
          <a:ln>
            <a:noFill/>
          </a:ln>
          <a:effectLst>
            <a:outerShdw blurRad="157163" dist="95250" dir="4260001" algn="bl" rotWithShape="0">
              <a:schemeClr val="dk1">
                <a:alpha val="36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578" name="Google Shape;578;p23"/>
          <p:cNvSpPr/>
          <p:nvPr/>
        </p:nvSpPr>
        <p:spPr>
          <a:xfrm flipH="1">
            <a:off x="585900" y="348200"/>
            <a:ext cx="11020400" cy="5790000"/>
          </a:xfrm>
          <a:prstGeom prst="frame">
            <a:avLst>
              <a:gd name="adj1" fmla="val 552"/>
            </a:avLst>
          </a:pr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579" name="Google Shape;579;p23"/>
          <p:cNvSpPr/>
          <p:nvPr/>
        </p:nvSpPr>
        <p:spPr>
          <a:xfrm rot="-5400000">
            <a:off x="7227918" y="3780092"/>
            <a:ext cx="2119595" cy="5888949"/>
          </a:xfrm>
          <a:custGeom>
            <a:avLst/>
            <a:gdLst/>
            <a:ahLst/>
            <a:cxnLst/>
            <a:rect l="l" t="t" r="r" b="b"/>
            <a:pathLst>
              <a:path w="58034" h="161238" extrusionOk="0">
                <a:moveTo>
                  <a:pt x="54028" y="100478"/>
                </a:moveTo>
                <a:cubicBezTo>
                  <a:pt x="54971" y="98666"/>
                  <a:pt x="55551" y="96682"/>
                  <a:pt x="55678" y="94764"/>
                </a:cubicBezTo>
                <a:cubicBezTo>
                  <a:pt x="55840" y="92316"/>
                  <a:pt x="55719" y="89789"/>
                  <a:pt x="55004" y="87431"/>
                </a:cubicBezTo>
                <a:cubicBezTo>
                  <a:pt x="53963" y="84014"/>
                  <a:pt x="51944" y="80989"/>
                  <a:pt x="49660" y="78281"/>
                </a:cubicBezTo>
                <a:cubicBezTo>
                  <a:pt x="46958" y="75075"/>
                  <a:pt x="43866" y="72193"/>
                  <a:pt x="41464" y="68743"/>
                </a:cubicBezTo>
                <a:cubicBezTo>
                  <a:pt x="39981" y="66618"/>
                  <a:pt x="38536" y="63958"/>
                  <a:pt x="37957" y="61238"/>
                </a:cubicBezTo>
                <a:cubicBezTo>
                  <a:pt x="40116" y="61755"/>
                  <a:pt x="42378" y="61799"/>
                  <a:pt x="44567" y="61229"/>
                </a:cubicBezTo>
                <a:cubicBezTo>
                  <a:pt x="46886" y="60623"/>
                  <a:pt x="49036" y="59305"/>
                  <a:pt x="50289" y="57213"/>
                </a:cubicBezTo>
                <a:cubicBezTo>
                  <a:pt x="51177" y="55729"/>
                  <a:pt x="51204" y="54127"/>
                  <a:pt x="51145" y="52452"/>
                </a:cubicBezTo>
                <a:cubicBezTo>
                  <a:pt x="51067" y="50357"/>
                  <a:pt x="49747" y="48597"/>
                  <a:pt x="47763" y="47889"/>
                </a:cubicBezTo>
                <a:cubicBezTo>
                  <a:pt x="45761" y="47176"/>
                  <a:pt x="43569" y="47785"/>
                  <a:pt x="41869" y="48955"/>
                </a:cubicBezTo>
                <a:cubicBezTo>
                  <a:pt x="38364" y="51371"/>
                  <a:pt x="37599" y="55230"/>
                  <a:pt x="37605" y="59191"/>
                </a:cubicBezTo>
                <a:cubicBezTo>
                  <a:pt x="37595" y="59189"/>
                  <a:pt x="37583" y="59187"/>
                  <a:pt x="37570" y="59185"/>
                </a:cubicBezTo>
                <a:cubicBezTo>
                  <a:pt x="31585" y="57595"/>
                  <a:pt x="27359" y="52662"/>
                  <a:pt x="25266" y="47012"/>
                </a:cubicBezTo>
                <a:cubicBezTo>
                  <a:pt x="24402" y="44689"/>
                  <a:pt x="23861" y="42270"/>
                  <a:pt x="23643" y="39826"/>
                </a:cubicBezTo>
                <a:cubicBezTo>
                  <a:pt x="25580" y="39814"/>
                  <a:pt x="27527" y="39519"/>
                  <a:pt x="29422" y="38922"/>
                </a:cubicBezTo>
                <a:cubicBezTo>
                  <a:pt x="37042" y="36510"/>
                  <a:pt x="44041" y="28792"/>
                  <a:pt x="41510" y="20387"/>
                </a:cubicBezTo>
                <a:cubicBezTo>
                  <a:pt x="40874" y="18273"/>
                  <a:pt x="39343" y="16461"/>
                  <a:pt x="37078" y="16083"/>
                </a:cubicBezTo>
                <a:cubicBezTo>
                  <a:pt x="34553" y="15661"/>
                  <a:pt x="32014" y="16937"/>
                  <a:pt x="30168" y="18564"/>
                </a:cubicBezTo>
                <a:cubicBezTo>
                  <a:pt x="26397" y="21885"/>
                  <a:pt x="24504" y="26903"/>
                  <a:pt x="23787" y="31766"/>
                </a:cubicBezTo>
                <a:cubicBezTo>
                  <a:pt x="23498" y="33727"/>
                  <a:pt x="23344" y="35785"/>
                  <a:pt x="23354" y="37869"/>
                </a:cubicBezTo>
                <a:cubicBezTo>
                  <a:pt x="13415" y="37836"/>
                  <a:pt x="5172" y="30525"/>
                  <a:pt x="2352" y="21147"/>
                </a:cubicBezTo>
                <a:cubicBezTo>
                  <a:pt x="1338" y="17770"/>
                  <a:pt x="1120" y="14431"/>
                  <a:pt x="1878" y="10980"/>
                </a:cubicBezTo>
                <a:cubicBezTo>
                  <a:pt x="2533" y="7991"/>
                  <a:pt x="3740" y="5138"/>
                  <a:pt x="5311" y="2516"/>
                </a:cubicBezTo>
                <a:cubicBezTo>
                  <a:pt x="5827" y="1656"/>
                  <a:pt x="6381" y="818"/>
                  <a:pt x="6968" y="0"/>
                </a:cubicBezTo>
                <a:lnTo>
                  <a:pt x="5610" y="0"/>
                </a:lnTo>
                <a:cubicBezTo>
                  <a:pt x="3913" y="2736"/>
                  <a:pt x="2631" y="5704"/>
                  <a:pt x="1920" y="8819"/>
                </a:cubicBezTo>
                <a:cubicBezTo>
                  <a:pt x="0" y="17249"/>
                  <a:pt x="2039" y="26814"/>
                  <a:pt x="8069" y="33143"/>
                </a:cubicBezTo>
                <a:cubicBezTo>
                  <a:pt x="12075" y="37345"/>
                  <a:pt x="17698" y="39797"/>
                  <a:pt x="23413" y="39826"/>
                </a:cubicBezTo>
                <a:cubicBezTo>
                  <a:pt x="23787" y="46540"/>
                  <a:pt x="25967" y="53281"/>
                  <a:pt x="31026" y="57651"/>
                </a:cubicBezTo>
                <a:cubicBezTo>
                  <a:pt x="32940" y="59301"/>
                  <a:pt x="35247" y="60544"/>
                  <a:pt x="37697" y="61178"/>
                </a:cubicBezTo>
                <a:cubicBezTo>
                  <a:pt x="38815" y="71925"/>
                  <a:pt x="49656" y="77498"/>
                  <a:pt x="54001" y="86807"/>
                </a:cubicBezTo>
                <a:cubicBezTo>
                  <a:pt x="55169" y="89309"/>
                  <a:pt x="55989" y="92092"/>
                  <a:pt x="55389" y="94847"/>
                </a:cubicBezTo>
                <a:cubicBezTo>
                  <a:pt x="55021" y="96536"/>
                  <a:pt x="54337" y="98157"/>
                  <a:pt x="53398" y="99612"/>
                </a:cubicBezTo>
                <a:cubicBezTo>
                  <a:pt x="53282" y="99464"/>
                  <a:pt x="53163" y="99317"/>
                  <a:pt x="53041" y="99169"/>
                </a:cubicBezTo>
                <a:cubicBezTo>
                  <a:pt x="51052" y="96804"/>
                  <a:pt x="48240" y="94953"/>
                  <a:pt x="45107" y="94652"/>
                </a:cubicBezTo>
                <a:cubicBezTo>
                  <a:pt x="42281" y="94382"/>
                  <a:pt x="38896" y="95524"/>
                  <a:pt x="37813" y="98388"/>
                </a:cubicBezTo>
                <a:cubicBezTo>
                  <a:pt x="37219" y="99965"/>
                  <a:pt x="37244" y="102556"/>
                  <a:pt x="38029" y="104052"/>
                </a:cubicBezTo>
                <a:cubicBezTo>
                  <a:pt x="39237" y="106367"/>
                  <a:pt x="42156" y="107620"/>
                  <a:pt x="44685" y="107410"/>
                </a:cubicBezTo>
                <a:cubicBezTo>
                  <a:pt x="48363" y="107107"/>
                  <a:pt x="51439" y="104699"/>
                  <a:pt x="53402" y="101578"/>
                </a:cubicBezTo>
                <a:cubicBezTo>
                  <a:pt x="57228" y="106502"/>
                  <a:pt x="58034" y="113775"/>
                  <a:pt x="56710" y="119660"/>
                </a:cubicBezTo>
                <a:cubicBezTo>
                  <a:pt x="54447" y="129718"/>
                  <a:pt x="45616" y="136623"/>
                  <a:pt x="41437" y="145780"/>
                </a:cubicBezTo>
                <a:cubicBezTo>
                  <a:pt x="39235" y="150606"/>
                  <a:pt x="38669" y="156014"/>
                  <a:pt x="39523" y="161237"/>
                </a:cubicBezTo>
                <a:cubicBezTo>
                  <a:pt x="39419" y="160601"/>
                  <a:pt x="39625" y="159913"/>
                  <a:pt x="39523" y="159271"/>
                </a:cubicBezTo>
                <a:cubicBezTo>
                  <a:pt x="39047" y="156366"/>
                  <a:pt x="39297" y="153816"/>
                  <a:pt x="40240" y="150836"/>
                </a:cubicBezTo>
                <a:cubicBezTo>
                  <a:pt x="41009" y="148401"/>
                  <a:pt x="42158" y="146105"/>
                  <a:pt x="43476" y="143927"/>
                </a:cubicBezTo>
                <a:cubicBezTo>
                  <a:pt x="46148" y="139505"/>
                  <a:pt x="49508" y="135551"/>
                  <a:pt x="52322" y="131224"/>
                </a:cubicBezTo>
                <a:cubicBezTo>
                  <a:pt x="55196" y="126806"/>
                  <a:pt x="57010" y="122268"/>
                  <a:pt x="57267" y="116967"/>
                </a:cubicBezTo>
                <a:cubicBezTo>
                  <a:pt x="57535" y="111394"/>
                  <a:pt x="57213" y="105222"/>
                  <a:pt x="54028" y="100478"/>
                </a:cubicBezTo>
                <a:close/>
                <a:moveTo>
                  <a:pt x="25318" y="27801"/>
                </a:moveTo>
                <a:cubicBezTo>
                  <a:pt x="26376" y="25066"/>
                  <a:pt x="27955" y="22475"/>
                  <a:pt x="30172" y="20524"/>
                </a:cubicBezTo>
                <a:cubicBezTo>
                  <a:pt x="32282" y="18664"/>
                  <a:pt x="35448" y="17201"/>
                  <a:pt x="38241" y="18377"/>
                </a:cubicBezTo>
                <a:cubicBezTo>
                  <a:pt x="39380" y="18857"/>
                  <a:pt x="40276" y="19747"/>
                  <a:pt x="40876" y="20817"/>
                </a:cubicBezTo>
                <a:cubicBezTo>
                  <a:pt x="41179" y="21355"/>
                  <a:pt x="41404" y="21935"/>
                  <a:pt x="41568" y="22529"/>
                </a:cubicBezTo>
                <a:cubicBezTo>
                  <a:pt x="41668" y="22895"/>
                  <a:pt x="41695" y="23286"/>
                  <a:pt x="41799" y="23647"/>
                </a:cubicBezTo>
                <a:cubicBezTo>
                  <a:pt x="41813" y="23768"/>
                  <a:pt x="41830" y="23894"/>
                  <a:pt x="41846" y="24017"/>
                </a:cubicBezTo>
                <a:cubicBezTo>
                  <a:pt x="41836" y="24121"/>
                  <a:pt x="41824" y="24241"/>
                  <a:pt x="41811" y="24385"/>
                </a:cubicBezTo>
                <a:cubicBezTo>
                  <a:pt x="41414" y="27379"/>
                  <a:pt x="39600" y="29989"/>
                  <a:pt x="37470" y="32036"/>
                </a:cubicBezTo>
                <a:cubicBezTo>
                  <a:pt x="33965" y="35406"/>
                  <a:pt x="29539" y="37536"/>
                  <a:pt x="24660" y="37829"/>
                </a:cubicBezTo>
                <a:cubicBezTo>
                  <a:pt x="24287" y="37850"/>
                  <a:pt x="23918" y="37860"/>
                  <a:pt x="23550" y="37863"/>
                </a:cubicBezTo>
                <a:cubicBezTo>
                  <a:pt x="23492" y="34453"/>
                  <a:pt x="24067" y="31032"/>
                  <a:pt x="25318" y="27801"/>
                </a:cubicBezTo>
                <a:close/>
                <a:moveTo>
                  <a:pt x="37896" y="56951"/>
                </a:moveTo>
                <a:cubicBezTo>
                  <a:pt x="38590" y="53757"/>
                  <a:pt x="40893" y="50794"/>
                  <a:pt x="44101" y="49826"/>
                </a:cubicBezTo>
                <a:cubicBezTo>
                  <a:pt x="47044" y="48938"/>
                  <a:pt x="50308" y="50432"/>
                  <a:pt x="51013" y="53425"/>
                </a:cubicBezTo>
                <a:cubicBezTo>
                  <a:pt x="49876" y="59014"/>
                  <a:pt x="42493" y="60427"/>
                  <a:pt x="37703" y="59214"/>
                </a:cubicBezTo>
                <a:cubicBezTo>
                  <a:pt x="37676" y="58453"/>
                  <a:pt x="37734" y="57693"/>
                  <a:pt x="37896" y="56951"/>
                </a:cubicBezTo>
                <a:close/>
                <a:moveTo>
                  <a:pt x="52288" y="101121"/>
                </a:moveTo>
                <a:cubicBezTo>
                  <a:pt x="49560" y="104364"/>
                  <a:pt x="44951" y="106696"/>
                  <a:pt x="40832" y="104670"/>
                </a:cubicBezTo>
                <a:cubicBezTo>
                  <a:pt x="39286" y="103911"/>
                  <a:pt x="38062" y="102644"/>
                  <a:pt x="37653" y="101006"/>
                </a:cubicBezTo>
                <a:cubicBezTo>
                  <a:pt x="38281" y="98369"/>
                  <a:pt x="40872" y="96813"/>
                  <a:pt x="43540" y="96599"/>
                </a:cubicBezTo>
                <a:cubicBezTo>
                  <a:pt x="46657" y="96349"/>
                  <a:pt x="49660" y="97806"/>
                  <a:pt x="51887" y="99901"/>
                </a:cubicBezTo>
                <a:cubicBezTo>
                  <a:pt x="52149" y="100150"/>
                  <a:pt x="52399" y="100408"/>
                  <a:pt x="52640" y="100672"/>
                </a:cubicBezTo>
                <a:cubicBezTo>
                  <a:pt x="52525" y="100823"/>
                  <a:pt x="52409" y="100975"/>
                  <a:pt x="52288" y="101121"/>
                </a:cubicBezTo>
                <a:close/>
              </a:path>
            </a:pathLst>
          </a:cu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a:effectLst>
            <a:outerShdw blurRad="57150" dist="19050" dir="5400000" algn="bl" rotWithShape="0">
              <a:schemeClr val="dk1">
                <a:alpha val="33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580" name="Google Shape;580;p23"/>
          <p:cNvSpPr/>
          <p:nvPr/>
        </p:nvSpPr>
        <p:spPr>
          <a:xfrm rot="5400000" flipH="1">
            <a:off x="2844521" y="3780092"/>
            <a:ext cx="2119595" cy="5888949"/>
          </a:xfrm>
          <a:custGeom>
            <a:avLst/>
            <a:gdLst/>
            <a:ahLst/>
            <a:cxnLst/>
            <a:rect l="l" t="t" r="r" b="b"/>
            <a:pathLst>
              <a:path w="58034" h="161238" extrusionOk="0">
                <a:moveTo>
                  <a:pt x="54028" y="100478"/>
                </a:moveTo>
                <a:cubicBezTo>
                  <a:pt x="54971" y="98666"/>
                  <a:pt x="55551" y="96682"/>
                  <a:pt x="55678" y="94764"/>
                </a:cubicBezTo>
                <a:cubicBezTo>
                  <a:pt x="55840" y="92316"/>
                  <a:pt x="55719" y="89789"/>
                  <a:pt x="55004" y="87431"/>
                </a:cubicBezTo>
                <a:cubicBezTo>
                  <a:pt x="53963" y="84014"/>
                  <a:pt x="51944" y="80989"/>
                  <a:pt x="49660" y="78281"/>
                </a:cubicBezTo>
                <a:cubicBezTo>
                  <a:pt x="46958" y="75075"/>
                  <a:pt x="43866" y="72193"/>
                  <a:pt x="41464" y="68743"/>
                </a:cubicBezTo>
                <a:cubicBezTo>
                  <a:pt x="39981" y="66618"/>
                  <a:pt x="38536" y="63958"/>
                  <a:pt x="37957" y="61238"/>
                </a:cubicBezTo>
                <a:cubicBezTo>
                  <a:pt x="40116" y="61755"/>
                  <a:pt x="42378" y="61799"/>
                  <a:pt x="44567" y="61229"/>
                </a:cubicBezTo>
                <a:cubicBezTo>
                  <a:pt x="46886" y="60623"/>
                  <a:pt x="49036" y="59305"/>
                  <a:pt x="50289" y="57213"/>
                </a:cubicBezTo>
                <a:cubicBezTo>
                  <a:pt x="51177" y="55729"/>
                  <a:pt x="51204" y="54127"/>
                  <a:pt x="51145" y="52452"/>
                </a:cubicBezTo>
                <a:cubicBezTo>
                  <a:pt x="51067" y="50357"/>
                  <a:pt x="49747" y="48597"/>
                  <a:pt x="47763" y="47889"/>
                </a:cubicBezTo>
                <a:cubicBezTo>
                  <a:pt x="45761" y="47176"/>
                  <a:pt x="43569" y="47785"/>
                  <a:pt x="41869" y="48955"/>
                </a:cubicBezTo>
                <a:cubicBezTo>
                  <a:pt x="38364" y="51371"/>
                  <a:pt x="37599" y="55230"/>
                  <a:pt x="37605" y="59191"/>
                </a:cubicBezTo>
                <a:cubicBezTo>
                  <a:pt x="37595" y="59189"/>
                  <a:pt x="37583" y="59187"/>
                  <a:pt x="37570" y="59185"/>
                </a:cubicBezTo>
                <a:cubicBezTo>
                  <a:pt x="31585" y="57595"/>
                  <a:pt x="27359" y="52662"/>
                  <a:pt x="25266" y="47012"/>
                </a:cubicBezTo>
                <a:cubicBezTo>
                  <a:pt x="24402" y="44689"/>
                  <a:pt x="23861" y="42270"/>
                  <a:pt x="23643" y="39826"/>
                </a:cubicBezTo>
                <a:cubicBezTo>
                  <a:pt x="25580" y="39814"/>
                  <a:pt x="27527" y="39519"/>
                  <a:pt x="29422" y="38922"/>
                </a:cubicBezTo>
                <a:cubicBezTo>
                  <a:pt x="37042" y="36510"/>
                  <a:pt x="44041" y="28792"/>
                  <a:pt x="41510" y="20387"/>
                </a:cubicBezTo>
                <a:cubicBezTo>
                  <a:pt x="40874" y="18273"/>
                  <a:pt x="39343" y="16461"/>
                  <a:pt x="37078" y="16083"/>
                </a:cubicBezTo>
                <a:cubicBezTo>
                  <a:pt x="34553" y="15661"/>
                  <a:pt x="32014" y="16937"/>
                  <a:pt x="30168" y="18564"/>
                </a:cubicBezTo>
                <a:cubicBezTo>
                  <a:pt x="26397" y="21885"/>
                  <a:pt x="24504" y="26903"/>
                  <a:pt x="23787" y="31766"/>
                </a:cubicBezTo>
                <a:cubicBezTo>
                  <a:pt x="23498" y="33727"/>
                  <a:pt x="23344" y="35785"/>
                  <a:pt x="23354" y="37869"/>
                </a:cubicBezTo>
                <a:cubicBezTo>
                  <a:pt x="13415" y="37836"/>
                  <a:pt x="5172" y="30525"/>
                  <a:pt x="2352" y="21147"/>
                </a:cubicBezTo>
                <a:cubicBezTo>
                  <a:pt x="1338" y="17770"/>
                  <a:pt x="1120" y="14431"/>
                  <a:pt x="1878" y="10980"/>
                </a:cubicBezTo>
                <a:cubicBezTo>
                  <a:pt x="2533" y="7991"/>
                  <a:pt x="3740" y="5138"/>
                  <a:pt x="5311" y="2516"/>
                </a:cubicBezTo>
                <a:cubicBezTo>
                  <a:pt x="5827" y="1656"/>
                  <a:pt x="6381" y="818"/>
                  <a:pt x="6968" y="0"/>
                </a:cubicBezTo>
                <a:lnTo>
                  <a:pt x="5610" y="0"/>
                </a:lnTo>
                <a:cubicBezTo>
                  <a:pt x="3913" y="2736"/>
                  <a:pt x="2631" y="5704"/>
                  <a:pt x="1920" y="8819"/>
                </a:cubicBezTo>
                <a:cubicBezTo>
                  <a:pt x="0" y="17249"/>
                  <a:pt x="2039" y="26814"/>
                  <a:pt x="8069" y="33143"/>
                </a:cubicBezTo>
                <a:cubicBezTo>
                  <a:pt x="12075" y="37345"/>
                  <a:pt x="17698" y="39797"/>
                  <a:pt x="23413" y="39826"/>
                </a:cubicBezTo>
                <a:cubicBezTo>
                  <a:pt x="23787" y="46540"/>
                  <a:pt x="25967" y="53281"/>
                  <a:pt x="31026" y="57651"/>
                </a:cubicBezTo>
                <a:cubicBezTo>
                  <a:pt x="32940" y="59301"/>
                  <a:pt x="35247" y="60544"/>
                  <a:pt x="37697" y="61178"/>
                </a:cubicBezTo>
                <a:cubicBezTo>
                  <a:pt x="38815" y="71925"/>
                  <a:pt x="49656" y="77498"/>
                  <a:pt x="54001" y="86807"/>
                </a:cubicBezTo>
                <a:cubicBezTo>
                  <a:pt x="55169" y="89309"/>
                  <a:pt x="55989" y="92092"/>
                  <a:pt x="55389" y="94847"/>
                </a:cubicBezTo>
                <a:cubicBezTo>
                  <a:pt x="55021" y="96536"/>
                  <a:pt x="54337" y="98157"/>
                  <a:pt x="53398" y="99612"/>
                </a:cubicBezTo>
                <a:cubicBezTo>
                  <a:pt x="53282" y="99464"/>
                  <a:pt x="53163" y="99317"/>
                  <a:pt x="53041" y="99169"/>
                </a:cubicBezTo>
                <a:cubicBezTo>
                  <a:pt x="51052" y="96804"/>
                  <a:pt x="48240" y="94953"/>
                  <a:pt x="45107" y="94652"/>
                </a:cubicBezTo>
                <a:cubicBezTo>
                  <a:pt x="42281" y="94382"/>
                  <a:pt x="38896" y="95524"/>
                  <a:pt x="37813" y="98388"/>
                </a:cubicBezTo>
                <a:cubicBezTo>
                  <a:pt x="37219" y="99965"/>
                  <a:pt x="37244" y="102556"/>
                  <a:pt x="38029" y="104052"/>
                </a:cubicBezTo>
                <a:cubicBezTo>
                  <a:pt x="39237" y="106367"/>
                  <a:pt x="42156" y="107620"/>
                  <a:pt x="44685" y="107410"/>
                </a:cubicBezTo>
                <a:cubicBezTo>
                  <a:pt x="48363" y="107107"/>
                  <a:pt x="51439" y="104699"/>
                  <a:pt x="53402" y="101578"/>
                </a:cubicBezTo>
                <a:cubicBezTo>
                  <a:pt x="57228" y="106502"/>
                  <a:pt x="58034" y="113775"/>
                  <a:pt x="56710" y="119660"/>
                </a:cubicBezTo>
                <a:cubicBezTo>
                  <a:pt x="54447" y="129718"/>
                  <a:pt x="45616" y="136623"/>
                  <a:pt x="41437" y="145780"/>
                </a:cubicBezTo>
                <a:cubicBezTo>
                  <a:pt x="39235" y="150606"/>
                  <a:pt x="38669" y="156014"/>
                  <a:pt x="39523" y="161237"/>
                </a:cubicBezTo>
                <a:cubicBezTo>
                  <a:pt x="39419" y="160601"/>
                  <a:pt x="39625" y="159913"/>
                  <a:pt x="39523" y="159271"/>
                </a:cubicBezTo>
                <a:cubicBezTo>
                  <a:pt x="39047" y="156366"/>
                  <a:pt x="39297" y="153816"/>
                  <a:pt x="40240" y="150836"/>
                </a:cubicBezTo>
                <a:cubicBezTo>
                  <a:pt x="41009" y="148401"/>
                  <a:pt x="42158" y="146105"/>
                  <a:pt x="43476" y="143927"/>
                </a:cubicBezTo>
                <a:cubicBezTo>
                  <a:pt x="46148" y="139505"/>
                  <a:pt x="49508" y="135551"/>
                  <a:pt x="52322" y="131224"/>
                </a:cubicBezTo>
                <a:cubicBezTo>
                  <a:pt x="55196" y="126806"/>
                  <a:pt x="57010" y="122268"/>
                  <a:pt x="57267" y="116967"/>
                </a:cubicBezTo>
                <a:cubicBezTo>
                  <a:pt x="57535" y="111394"/>
                  <a:pt x="57213" y="105222"/>
                  <a:pt x="54028" y="100478"/>
                </a:cubicBezTo>
                <a:close/>
                <a:moveTo>
                  <a:pt x="25318" y="27801"/>
                </a:moveTo>
                <a:cubicBezTo>
                  <a:pt x="26376" y="25066"/>
                  <a:pt x="27955" y="22475"/>
                  <a:pt x="30172" y="20524"/>
                </a:cubicBezTo>
                <a:cubicBezTo>
                  <a:pt x="32282" y="18664"/>
                  <a:pt x="35448" y="17201"/>
                  <a:pt x="38241" y="18377"/>
                </a:cubicBezTo>
                <a:cubicBezTo>
                  <a:pt x="39380" y="18857"/>
                  <a:pt x="40276" y="19747"/>
                  <a:pt x="40876" y="20817"/>
                </a:cubicBezTo>
                <a:cubicBezTo>
                  <a:pt x="41179" y="21355"/>
                  <a:pt x="41404" y="21935"/>
                  <a:pt x="41568" y="22529"/>
                </a:cubicBezTo>
                <a:cubicBezTo>
                  <a:pt x="41668" y="22895"/>
                  <a:pt x="41695" y="23286"/>
                  <a:pt x="41799" y="23647"/>
                </a:cubicBezTo>
                <a:cubicBezTo>
                  <a:pt x="41813" y="23768"/>
                  <a:pt x="41830" y="23894"/>
                  <a:pt x="41846" y="24017"/>
                </a:cubicBezTo>
                <a:cubicBezTo>
                  <a:pt x="41836" y="24121"/>
                  <a:pt x="41824" y="24241"/>
                  <a:pt x="41811" y="24385"/>
                </a:cubicBezTo>
                <a:cubicBezTo>
                  <a:pt x="41414" y="27379"/>
                  <a:pt x="39600" y="29989"/>
                  <a:pt x="37470" y="32036"/>
                </a:cubicBezTo>
                <a:cubicBezTo>
                  <a:pt x="33965" y="35406"/>
                  <a:pt x="29539" y="37536"/>
                  <a:pt x="24660" y="37829"/>
                </a:cubicBezTo>
                <a:cubicBezTo>
                  <a:pt x="24287" y="37850"/>
                  <a:pt x="23918" y="37860"/>
                  <a:pt x="23550" y="37863"/>
                </a:cubicBezTo>
                <a:cubicBezTo>
                  <a:pt x="23492" y="34453"/>
                  <a:pt x="24067" y="31032"/>
                  <a:pt x="25318" y="27801"/>
                </a:cubicBezTo>
                <a:close/>
                <a:moveTo>
                  <a:pt x="37896" y="56951"/>
                </a:moveTo>
                <a:cubicBezTo>
                  <a:pt x="38590" y="53757"/>
                  <a:pt x="40893" y="50794"/>
                  <a:pt x="44101" y="49826"/>
                </a:cubicBezTo>
                <a:cubicBezTo>
                  <a:pt x="47044" y="48938"/>
                  <a:pt x="50308" y="50432"/>
                  <a:pt x="51013" y="53425"/>
                </a:cubicBezTo>
                <a:cubicBezTo>
                  <a:pt x="49876" y="59014"/>
                  <a:pt x="42493" y="60427"/>
                  <a:pt x="37703" y="59214"/>
                </a:cubicBezTo>
                <a:cubicBezTo>
                  <a:pt x="37676" y="58453"/>
                  <a:pt x="37734" y="57693"/>
                  <a:pt x="37896" y="56951"/>
                </a:cubicBezTo>
                <a:close/>
                <a:moveTo>
                  <a:pt x="52288" y="101121"/>
                </a:moveTo>
                <a:cubicBezTo>
                  <a:pt x="49560" y="104364"/>
                  <a:pt x="44951" y="106696"/>
                  <a:pt x="40832" y="104670"/>
                </a:cubicBezTo>
                <a:cubicBezTo>
                  <a:pt x="39286" y="103911"/>
                  <a:pt x="38062" y="102644"/>
                  <a:pt x="37653" y="101006"/>
                </a:cubicBezTo>
                <a:cubicBezTo>
                  <a:pt x="38281" y="98369"/>
                  <a:pt x="40872" y="96813"/>
                  <a:pt x="43540" y="96599"/>
                </a:cubicBezTo>
                <a:cubicBezTo>
                  <a:pt x="46657" y="96349"/>
                  <a:pt x="49660" y="97806"/>
                  <a:pt x="51887" y="99901"/>
                </a:cubicBezTo>
                <a:cubicBezTo>
                  <a:pt x="52149" y="100150"/>
                  <a:pt x="52399" y="100408"/>
                  <a:pt x="52640" y="100672"/>
                </a:cubicBezTo>
                <a:cubicBezTo>
                  <a:pt x="52525" y="100823"/>
                  <a:pt x="52409" y="100975"/>
                  <a:pt x="52288" y="101121"/>
                </a:cubicBezTo>
                <a:close/>
              </a:path>
            </a:pathLst>
          </a:cu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a:effectLst>
            <a:outerShdw blurRad="57150" dist="19050" dir="5400000" algn="bl" rotWithShape="0">
              <a:schemeClr val="dk1">
                <a:alpha val="33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581" name="Google Shape;581;p23"/>
          <p:cNvSpPr/>
          <p:nvPr/>
        </p:nvSpPr>
        <p:spPr>
          <a:xfrm rot="1800196" flipH="1">
            <a:off x="453202" y="-633000"/>
            <a:ext cx="1468503" cy="4144991"/>
          </a:xfrm>
          <a:custGeom>
            <a:avLst/>
            <a:gdLst/>
            <a:ahLst/>
            <a:cxnLst/>
            <a:rect l="l" t="t" r="r" b="b"/>
            <a:pathLst>
              <a:path w="58034" h="161238" extrusionOk="0">
                <a:moveTo>
                  <a:pt x="54028" y="100478"/>
                </a:moveTo>
                <a:cubicBezTo>
                  <a:pt x="54971" y="98666"/>
                  <a:pt x="55551" y="96682"/>
                  <a:pt x="55678" y="94764"/>
                </a:cubicBezTo>
                <a:cubicBezTo>
                  <a:pt x="55840" y="92316"/>
                  <a:pt x="55719" y="89789"/>
                  <a:pt x="55004" y="87431"/>
                </a:cubicBezTo>
                <a:cubicBezTo>
                  <a:pt x="53963" y="84014"/>
                  <a:pt x="51944" y="80989"/>
                  <a:pt x="49660" y="78281"/>
                </a:cubicBezTo>
                <a:cubicBezTo>
                  <a:pt x="46958" y="75075"/>
                  <a:pt x="43866" y="72193"/>
                  <a:pt x="41464" y="68743"/>
                </a:cubicBezTo>
                <a:cubicBezTo>
                  <a:pt x="39981" y="66618"/>
                  <a:pt x="38536" y="63958"/>
                  <a:pt x="37957" y="61238"/>
                </a:cubicBezTo>
                <a:cubicBezTo>
                  <a:pt x="40116" y="61755"/>
                  <a:pt x="42378" y="61799"/>
                  <a:pt x="44567" y="61229"/>
                </a:cubicBezTo>
                <a:cubicBezTo>
                  <a:pt x="46886" y="60623"/>
                  <a:pt x="49036" y="59305"/>
                  <a:pt x="50289" y="57213"/>
                </a:cubicBezTo>
                <a:cubicBezTo>
                  <a:pt x="51177" y="55729"/>
                  <a:pt x="51204" y="54127"/>
                  <a:pt x="51145" y="52452"/>
                </a:cubicBezTo>
                <a:cubicBezTo>
                  <a:pt x="51067" y="50357"/>
                  <a:pt x="49747" y="48597"/>
                  <a:pt x="47763" y="47889"/>
                </a:cubicBezTo>
                <a:cubicBezTo>
                  <a:pt x="45761" y="47176"/>
                  <a:pt x="43569" y="47785"/>
                  <a:pt x="41869" y="48955"/>
                </a:cubicBezTo>
                <a:cubicBezTo>
                  <a:pt x="38364" y="51371"/>
                  <a:pt x="37599" y="55230"/>
                  <a:pt x="37605" y="59191"/>
                </a:cubicBezTo>
                <a:cubicBezTo>
                  <a:pt x="37595" y="59189"/>
                  <a:pt x="37583" y="59187"/>
                  <a:pt x="37570" y="59185"/>
                </a:cubicBezTo>
                <a:cubicBezTo>
                  <a:pt x="31585" y="57595"/>
                  <a:pt x="27359" y="52662"/>
                  <a:pt x="25266" y="47012"/>
                </a:cubicBezTo>
                <a:cubicBezTo>
                  <a:pt x="24402" y="44689"/>
                  <a:pt x="23861" y="42270"/>
                  <a:pt x="23643" y="39826"/>
                </a:cubicBezTo>
                <a:cubicBezTo>
                  <a:pt x="25580" y="39814"/>
                  <a:pt x="27527" y="39519"/>
                  <a:pt x="29422" y="38922"/>
                </a:cubicBezTo>
                <a:cubicBezTo>
                  <a:pt x="37042" y="36510"/>
                  <a:pt x="44041" y="28792"/>
                  <a:pt x="41510" y="20387"/>
                </a:cubicBezTo>
                <a:cubicBezTo>
                  <a:pt x="40874" y="18273"/>
                  <a:pt x="39343" y="16461"/>
                  <a:pt x="37078" y="16083"/>
                </a:cubicBezTo>
                <a:cubicBezTo>
                  <a:pt x="34553" y="15661"/>
                  <a:pt x="32014" y="16937"/>
                  <a:pt x="30168" y="18564"/>
                </a:cubicBezTo>
                <a:cubicBezTo>
                  <a:pt x="26397" y="21885"/>
                  <a:pt x="24504" y="26903"/>
                  <a:pt x="23787" y="31766"/>
                </a:cubicBezTo>
                <a:cubicBezTo>
                  <a:pt x="23498" y="33727"/>
                  <a:pt x="23344" y="35785"/>
                  <a:pt x="23354" y="37869"/>
                </a:cubicBezTo>
                <a:cubicBezTo>
                  <a:pt x="13415" y="37836"/>
                  <a:pt x="5172" y="30525"/>
                  <a:pt x="2352" y="21147"/>
                </a:cubicBezTo>
                <a:cubicBezTo>
                  <a:pt x="1338" y="17770"/>
                  <a:pt x="1120" y="14431"/>
                  <a:pt x="1878" y="10980"/>
                </a:cubicBezTo>
                <a:cubicBezTo>
                  <a:pt x="2533" y="7991"/>
                  <a:pt x="3740" y="5138"/>
                  <a:pt x="5311" y="2516"/>
                </a:cubicBezTo>
                <a:cubicBezTo>
                  <a:pt x="5827" y="1656"/>
                  <a:pt x="6381" y="818"/>
                  <a:pt x="6968" y="0"/>
                </a:cubicBezTo>
                <a:lnTo>
                  <a:pt x="5610" y="0"/>
                </a:lnTo>
                <a:cubicBezTo>
                  <a:pt x="3913" y="2736"/>
                  <a:pt x="2631" y="5704"/>
                  <a:pt x="1920" y="8819"/>
                </a:cubicBezTo>
                <a:cubicBezTo>
                  <a:pt x="0" y="17249"/>
                  <a:pt x="2039" y="26814"/>
                  <a:pt x="8069" y="33143"/>
                </a:cubicBezTo>
                <a:cubicBezTo>
                  <a:pt x="12075" y="37345"/>
                  <a:pt x="17698" y="39797"/>
                  <a:pt x="23413" y="39826"/>
                </a:cubicBezTo>
                <a:cubicBezTo>
                  <a:pt x="23787" y="46540"/>
                  <a:pt x="25967" y="53281"/>
                  <a:pt x="31026" y="57651"/>
                </a:cubicBezTo>
                <a:cubicBezTo>
                  <a:pt x="32940" y="59301"/>
                  <a:pt x="35247" y="60544"/>
                  <a:pt x="37697" y="61178"/>
                </a:cubicBezTo>
                <a:cubicBezTo>
                  <a:pt x="38815" y="71925"/>
                  <a:pt x="49656" y="77498"/>
                  <a:pt x="54001" y="86807"/>
                </a:cubicBezTo>
                <a:cubicBezTo>
                  <a:pt x="55169" y="89309"/>
                  <a:pt x="55989" y="92092"/>
                  <a:pt x="55389" y="94847"/>
                </a:cubicBezTo>
                <a:cubicBezTo>
                  <a:pt x="55021" y="96536"/>
                  <a:pt x="54337" y="98157"/>
                  <a:pt x="53398" y="99612"/>
                </a:cubicBezTo>
                <a:cubicBezTo>
                  <a:pt x="53282" y="99464"/>
                  <a:pt x="53163" y="99317"/>
                  <a:pt x="53041" y="99169"/>
                </a:cubicBezTo>
                <a:cubicBezTo>
                  <a:pt x="51052" y="96804"/>
                  <a:pt x="48240" y="94953"/>
                  <a:pt x="45107" y="94652"/>
                </a:cubicBezTo>
                <a:cubicBezTo>
                  <a:pt x="42281" y="94382"/>
                  <a:pt x="38896" y="95524"/>
                  <a:pt x="37813" y="98388"/>
                </a:cubicBezTo>
                <a:cubicBezTo>
                  <a:pt x="37219" y="99965"/>
                  <a:pt x="37244" y="102556"/>
                  <a:pt x="38029" y="104052"/>
                </a:cubicBezTo>
                <a:cubicBezTo>
                  <a:pt x="39237" y="106367"/>
                  <a:pt x="42156" y="107620"/>
                  <a:pt x="44685" y="107410"/>
                </a:cubicBezTo>
                <a:cubicBezTo>
                  <a:pt x="48363" y="107107"/>
                  <a:pt x="51439" y="104699"/>
                  <a:pt x="53402" y="101578"/>
                </a:cubicBezTo>
                <a:cubicBezTo>
                  <a:pt x="57228" y="106502"/>
                  <a:pt x="58034" y="113775"/>
                  <a:pt x="56710" y="119660"/>
                </a:cubicBezTo>
                <a:cubicBezTo>
                  <a:pt x="54447" y="129718"/>
                  <a:pt x="45616" y="136623"/>
                  <a:pt x="41437" y="145780"/>
                </a:cubicBezTo>
                <a:cubicBezTo>
                  <a:pt x="39235" y="150606"/>
                  <a:pt x="38669" y="156014"/>
                  <a:pt x="39523" y="161237"/>
                </a:cubicBezTo>
                <a:cubicBezTo>
                  <a:pt x="39419" y="160601"/>
                  <a:pt x="39625" y="159913"/>
                  <a:pt x="39523" y="159271"/>
                </a:cubicBezTo>
                <a:cubicBezTo>
                  <a:pt x="39047" y="156366"/>
                  <a:pt x="39297" y="153816"/>
                  <a:pt x="40240" y="150836"/>
                </a:cubicBezTo>
                <a:cubicBezTo>
                  <a:pt x="41009" y="148401"/>
                  <a:pt x="42158" y="146105"/>
                  <a:pt x="43476" y="143927"/>
                </a:cubicBezTo>
                <a:cubicBezTo>
                  <a:pt x="46148" y="139505"/>
                  <a:pt x="49508" y="135551"/>
                  <a:pt x="52322" y="131224"/>
                </a:cubicBezTo>
                <a:cubicBezTo>
                  <a:pt x="55196" y="126806"/>
                  <a:pt x="57010" y="122268"/>
                  <a:pt x="57267" y="116967"/>
                </a:cubicBezTo>
                <a:cubicBezTo>
                  <a:pt x="57535" y="111394"/>
                  <a:pt x="57213" y="105222"/>
                  <a:pt x="54028" y="100478"/>
                </a:cubicBezTo>
                <a:close/>
                <a:moveTo>
                  <a:pt x="25318" y="27801"/>
                </a:moveTo>
                <a:cubicBezTo>
                  <a:pt x="26376" y="25066"/>
                  <a:pt x="27955" y="22475"/>
                  <a:pt x="30172" y="20524"/>
                </a:cubicBezTo>
                <a:cubicBezTo>
                  <a:pt x="32282" y="18664"/>
                  <a:pt x="35448" y="17201"/>
                  <a:pt x="38241" y="18377"/>
                </a:cubicBezTo>
                <a:cubicBezTo>
                  <a:pt x="39380" y="18857"/>
                  <a:pt x="40276" y="19747"/>
                  <a:pt x="40876" y="20817"/>
                </a:cubicBezTo>
                <a:cubicBezTo>
                  <a:pt x="41179" y="21355"/>
                  <a:pt x="41404" y="21935"/>
                  <a:pt x="41568" y="22529"/>
                </a:cubicBezTo>
                <a:cubicBezTo>
                  <a:pt x="41668" y="22895"/>
                  <a:pt x="41695" y="23286"/>
                  <a:pt x="41799" y="23647"/>
                </a:cubicBezTo>
                <a:cubicBezTo>
                  <a:pt x="41813" y="23768"/>
                  <a:pt x="41830" y="23894"/>
                  <a:pt x="41846" y="24017"/>
                </a:cubicBezTo>
                <a:cubicBezTo>
                  <a:pt x="41836" y="24121"/>
                  <a:pt x="41824" y="24241"/>
                  <a:pt x="41811" y="24385"/>
                </a:cubicBezTo>
                <a:cubicBezTo>
                  <a:pt x="41414" y="27379"/>
                  <a:pt x="39600" y="29989"/>
                  <a:pt x="37470" y="32036"/>
                </a:cubicBezTo>
                <a:cubicBezTo>
                  <a:pt x="33965" y="35406"/>
                  <a:pt x="29539" y="37536"/>
                  <a:pt x="24660" y="37829"/>
                </a:cubicBezTo>
                <a:cubicBezTo>
                  <a:pt x="24287" y="37850"/>
                  <a:pt x="23918" y="37860"/>
                  <a:pt x="23550" y="37863"/>
                </a:cubicBezTo>
                <a:cubicBezTo>
                  <a:pt x="23492" y="34453"/>
                  <a:pt x="24067" y="31032"/>
                  <a:pt x="25318" y="27801"/>
                </a:cubicBezTo>
                <a:close/>
                <a:moveTo>
                  <a:pt x="37896" y="56951"/>
                </a:moveTo>
                <a:cubicBezTo>
                  <a:pt x="38590" y="53757"/>
                  <a:pt x="40893" y="50794"/>
                  <a:pt x="44101" y="49826"/>
                </a:cubicBezTo>
                <a:cubicBezTo>
                  <a:pt x="47044" y="48938"/>
                  <a:pt x="50308" y="50432"/>
                  <a:pt x="51013" y="53425"/>
                </a:cubicBezTo>
                <a:cubicBezTo>
                  <a:pt x="49876" y="59014"/>
                  <a:pt x="42493" y="60427"/>
                  <a:pt x="37703" y="59214"/>
                </a:cubicBezTo>
                <a:cubicBezTo>
                  <a:pt x="37676" y="58453"/>
                  <a:pt x="37734" y="57693"/>
                  <a:pt x="37896" y="56951"/>
                </a:cubicBezTo>
                <a:close/>
                <a:moveTo>
                  <a:pt x="52288" y="101121"/>
                </a:moveTo>
                <a:cubicBezTo>
                  <a:pt x="49560" y="104364"/>
                  <a:pt x="44951" y="106696"/>
                  <a:pt x="40832" y="104670"/>
                </a:cubicBezTo>
                <a:cubicBezTo>
                  <a:pt x="39286" y="103911"/>
                  <a:pt x="38062" y="102644"/>
                  <a:pt x="37653" y="101006"/>
                </a:cubicBezTo>
                <a:cubicBezTo>
                  <a:pt x="38281" y="98369"/>
                  <a:pt x="40872" y="96813"/>
                  <a:pt x="43540" y="96599"/>
                </a:cubicBezTo>
                <a:cubicBezTo>
                  <a:pt x="46657" y="96349"/>
                  <a:pt x="49660" y="97806"/>
                  <a:pt x="51887" y="99901"/>
                </a:cubicBezTo>
                <a:cubicBezTo>
                  <a:pt x="52149" y="100150"/>
                  <a:pt x="52399" y="100408"/>
                  <a:pt x="52640" y="100672"/>
                </a:cubicBezTo>
                <a:cubicBezTo>
                  <a:pt x="52525" y="100823"/>
                  <a:pt x="52409" y="100975"/>
                  <a:pt x="52288" y="101121"/>
                </a:cubicBezTo>
                <a:close/>
              </a:path>
            </a:pathLst>
          </a:cu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a:effectLst>
            <a:outerShdw blurRad="57150" dist="19050" dir="5400000" algn="bl" rotWithShape="0">
              <a:schemeClr val="dk1">
                <a:alpha val="33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582" name="Google Shape;582;p23"/>
          <p:cNvSpPr/>
          <p:nvPr/>
        </p:nvSpPr>
        <p:spPr>
          <a:xfrm rot="-1800196">
            <a:off x="10270302" y="-633000"/>
            <a:ext cx="1468503" cy="4144991"/>
          </a:xfrm>
          <a:custGeom>
            <a:avLst/>
            <a:gdLst/>
            <a:ahLst/>
            <a:cxnLst/>
            <a:rect l="l" t="t" r="r" b="b"/>
            <a:pathLst>
              <a:path w="58034" h="161238" extrusionOk="0">
                <a:moveTo>
                  <a:pt x="54028" y="100478"/>
                </a:moveTo>
                <a:cubicBezTo>
                  <a:pt x="54971" y="98666"/>
                  <a:pt x="55551" y="96682"/>
                  <a:pt x="55678" y="94764"/>
                </a:cubicBezTo>
                <a:cubicBezTo>
                  <a:pt x="55840" y="92316"/>
                  <a:pt x="55719" y="89789"/>
                  <a:pt x="55004" y="87431"/>
                </a:cubicBezTo>
                <a:cubicBezTo>
                  <a:pt x="53963" y="84014"/>
                  <a:pt x="51944" y="80989"/>
                  <a:pt x="49660" y="78281"/>
                </a:cubicBezTo>
                <a:cubicBezTo>
                  <a:pt x="46958" y="75075"/>
                  <a:pt x="43866" y="72193"/>
                  <a:pt x="41464" y="68743"/>
                </a:cubicBezTo>
                <a:cubicBezTo>
                  <a:pt x="39981" y="66618"/>
                  <a:pt x="38536" y="63958"/>
                  <a:pt x="37957" y="61238"/>
                </a:cubicBezTo>
                <a:cubicBezTo>
                  <a:pt x="40116" y="61755"/>
                  <a:pt x="42378" y="61799"/>
                  <a:pt x="44567" y="61229"/>
                </a:cubicBezTo>
                <a:cubicBezTo>
                  <a:pt x="46886" y="60623"/>
                  <a:pt x="49036" y="59305"/>
                  <a:pt x="50289" y="57213"/>
                </a:cubicBezTo>
                <a:cubicBezTo>
                  <a:pt x="51177" y="55729"/>
                  <a:pt x="51204" y="54127"/>
                  <a:pt x="51145" y="52452"/>
                </a:cubicBezTo>
                <a:cubicBezTo>
                  <a:pt x="51067" y="50357"/>
                  <a:pt x="49747" y="48597"/>
                  <a:pt x="47763" y="47889"/>
                </a:cubicBezTo>
                <a:cubicBezTo>
                  <a:pt x="45761" y="47176"/>
                  <a:pt x="43569" y="47785"/>
                  <a:pt x="41869" y="48955"/>
                </a:cubicBezTo>
                <a:cubicBezTo>
                  <a:pt x="38364" y="51371"/>
                  <a:pt x="37599" y="55230"/>
                  <a:pt x="37605" y="59191"/>
                </a:cubicBezTo>
                <a:cubicBezTo>
                  <a:pt x="37595" y="59189"/>
                  <a:pt x="37583" y="59187"/>
                  <a:pt x="37570" y="59185"/>
                </a:cubicBezTo>
                <a:cubicBezTo>
                  <a:pt x="31585" y="57595"/>
                  <a:pt x="27359" y="52662"/>
                  <a:pt x="25266" y="47012"/>
                </a:cubicBezTo>
                <a:cubicBezTo>
                  <a:pt x="24402" y="44689"/>
                  <a:pt x="23861" y="42270"/>
                  <a:pt x="23643" y="39826"/>
                </a:cubicBezTo>
                <a:cubicBezTo>
                  <a:pt x="25580" y="39814"/>
                  <a:pt x="27527" y="39519"/>
                  <a:pt x="29422" y="38922"/>
                </a:cubicBezTo>
                <a:cubicBezTo>
                  <a:pt x="37042" y="36510"/>
                  <a:pt x="44041" y="28792"/>
                  <a:pt x="41510" y="20387"/>
                </a:cubicBezTo>
                <a:cubicBezTo>
                  <a:pt x="40874" y="18273"/>
                  <a:pt x="39343" y="16461"/>
                  <a:pt x="37078" y="16083"/>
                </a:cubicBezTo>
                <a:cubicBezTo>
                  <a:pt x="34553" y="15661"/>
                  <a:pt x="32014" y="16937"/>
                  <a:pt x="30168" y="18564"/>
                </a:cubicBezTo>
                <a:cubicBezTo>
                  <a:pt x="26397" y="21885"/>
                  <a:pt x="24504" y="26903"/>
                  <a:pt x="23787" y="31766"/>
                </a:cubicBezTo>
                <a:cubicBezTo>
                  <a:pt x="23498" y="33727"/>
                  <a:pt x="23344" y="35785"/>
                  <a:pt x="23354" y="37869"/>
                </a:cubicBezTo>
                <a:cubicBezTo>
                  <a:pt x="13415" y="37836"/>
                  <a:pt x="5172" y="30525"/>
                  <a:pt x="2352" y="21147"/>
                </a:cubicBezTo>
                <a:cubicBezTo>
                  <a:pt x="1338" y="17770"/>
                  <a:pt x="1120" y="14431"/>
                  <a:pt x="1878" y="10980"/>
                </a:cubicBezTo>
                <a:cubicBezTo>
                  <a:pt x="2533" y="7991"/>
                  <a:pt x="3740" y="5138"/>
                  <a:pt x="5311" y="2516"/>
                </a:cubicBezTo>
                <a:cubicBezTo>
                  <a:pt x="5827" y="1656"/>
                  <a:pt x="6381" y="818"/>
                  <a:pt x="6968" y="0"/>
                </a:cubicBezTo>
                <a:lnTo>
                  <a:pt x="5610" y="0"/>
                </a:lnTo>
                <a:cubicBezTo>
                  <a:pt x="3913" y="2736"/>
                  <a:pt x="2631" y="5704"/>
                  <a:pt x="1920" y="8819"/>
                </a:cubicBezTo>
                <a:cubicBezTo>
                  <a:pt x="0" y="17249"/>
                  <a:pt x="2039" y="26814"/>
                  <a:pt x="8069" y="33143"/>
                </a:cubicBezTo>
                <a:cubicBezTo>
                  <a:pt x="12075" y="37345"/>
                  <a:pt x="17698" y="39797"/>
                  <a:pt x="23413" y="39826"/>
                </a:cubicBezTo>
                <a:cubicBezTo>
                  <a:pt x="23787" y="46540"/>
                  <a:pt x="25967" y="53281"/>
                  <a:pt x="31026" y="57651"/>
                </a:cubicBezTo>
                <a:cubicBezTo>
                  <a:pt x="32940" y="59301"/>
                  <a:pt x="35247" y="60544"/>
                  <a:pt x="37697" y="61178"/>
                </a:cubicBezTo>
                <a:cubicBezTo>
                  <a:pt x="38815" y="71925"/>
                  <a:pt x="49656" y="77498"/>
                  <a:pt x="54001" y="86807"/>
                </a:cubicBezTo>
                <a:cubicBezTo>
                  <a:pt x="55169" y="89309"/>
                  <a:pt x="55989" y="92092"/>
                  <a:pt x="55389" y="94847"/>
                </a:cubicBezTo>
                <a:cubicBezTo>
                  <a:pt x="55021" y="96536"/>
                  <a:pt x="54337" y="98157"/>
                  <a:pt x="53398" y="99612"/>
                </a:cubicBezTo>
                <a:cubicBezTo>
                  <a:pt x="53282" y="99464"/>
                  <a:pt x="53163" y="99317"/>
                  <a:pt x="53041" y="99169"/>
                </a:cubicBezTo>
                <a:cubicBezTo>
                  <a:pt x="51052" y="96804"/>
                  <a:pt x="48240" y="94953"/>
                  <a:pt x="45107" y="94652"/>
                </a:cubicBezTo>
                <a:cubicBezTo>
                  <a:pt x="42281" y="94382"/>
                  <a:pt x="38896" y="95524"/>
                  <a:pt x="37813" y="98388"/>
                </a:cubicBezTo>
                <a:cubicBezTo>
                  <a:pt x="37219" y="99965"/>
                  <a:pt x="37244" y="102556"/>
                  <a:pt x="38029" y="104052"/>
                </a:cubicBezTo>
                <a:cubicBezTo>
                  <a:pt x="39237" y="106367"/>
                  <a:pt x="42156" y="107620"/>
                  <a:pt x="44685" y="107410"/>
                </a:cubicBezTo>
                <a:cubicBezTo>
                  <a:pt x="48363" y="107107"/>
                  <a:pt x="51439" y="104699"/>
                  <a:pt x="53402" y="101578"/>
                </a:cubicBezTo>
                <a:cubicBezTo>
                  <a:pt x="57228" y="106502"/>
                  <a:pt x="58034" y="113775"/>
                  <a:pt x="56710" y="119660"/>
                </a:cubicBezTo>
                <a:cubicBezTo>
                  <a:pt x="54447" y="129718"/>
                  <a:pt x="45616" y="136623"/>
                  <a:pt x="41437" y="145780"/>
                </a:cubicBezTo>
                <a:cubicBezTo>
                  <a:pt x="39235" y="150606"/>
                  <a:pt x="38669" y="156014"/>
                  <a:pt x="39523" y="161237"/>
                </a:cubicBezTo>
                <a:cubicBezTo>
                  <a:pt x="39419" y="160601"/>
                  <a:pt x="39625" y="159913"/>
                  <a:pt x="39523" y="159271"/>
                </a:cubicBezTo>
                <a:cubicBezTo>
                  <a:pt x="39047" y="156366"/>
                  <a:pt x="39297" y="153816"/>
                  <a:pt x="40240" y="150836"/>
                </a:cubicBezTo>
                <a:cubicBezTo>
                  <a:pt x="41009" y="148401"/>
                  <a:pt x="42158" y="146105"/>
                  <a:pt x="43476" y="143927"/>
                </a:cubicBezTo>
                <a:cubicBezTo>
                  <a:pt x="46148" y="139505"/>
                  <a:pt x="49508" y="135551"/>
                  <a:pt x="52322" y="131224"/>
                </a:cubicBezTo>
                <a:cubicBezTo>
                  <a:pt x="55196" y="126806"/>
                  <a:pt x="57010" y="122268"/>
                  <a:pt x="57267" y="116967"/>
                </a:cubicBezTo>
                <a:cubicBezTo>
                  <a:pt x="57535" y="111394"/>
                  <a:pt x="57213" y="105222"/>
                  <a:pt x="54028" y="100478"/>
                </a:cubicBezTo>
                <a:close/>
                <a:moveTo>
                  <a:pt x="25318" y="27801"/>
                </a:moveTo>
                <a:cubicBezTo>
                  <a:pt x="26376" y="25066"/>
                  <a:pt x="27955" y="22475"/>
                  <a:pt x="30172" y="20524"/>
                </a:cubicBezTo>
                <a:cubicBezTo>
                  <a:pt x="32282" y="18664"/>
                  <a:pt x="35448" y="17201"/>
                  <a:pt x="38241" y="18377"/>
                </a:cubicBezTo>
                <a:cubicBezTo>
                  <a:pt x="39380" y="18857"/>
                  <a:pt x="40276" y="19747"/>
                  <a:pt x="40876" y="20817"/>
                </a:cubicBezTo>
                <a:cubicBezTo>
                  <a:pt x="41179" y="21355"/>
                  <a:pt x="41404" y="21935"/>
                  <a:pt x="41568" y="22529"/>
                </a:cubicBezTo>
                <a:cubicBezTo>
                  <a:pt x="41668" y="22895"/>
                  <a:pt x="41695" y="23286"/>
                  <a:pt x="41799" y="23647"/>
                </a:cubicBezTo>
                <a:cubicBezTo>
                  <a:pt x="41813" y="23768"/>
                  <a:pt x="41830" y="23894"/>
                  <a:pt x="41846" y="24017"/>
                </a:cubicBezTo>
                <a:cubicBezTo>
                  <a:pt x="41836" y="24121"/>
                  <a:pt x="41824" y="24241"/>
                  <a:pt x="41811" y="24385"/>
                </a:cubicBezTo>
                <a:cubicBezTo>
                  <a:pt x="41414" y="27379"/>
                  <a:pt x="39600" y="29989"/>
                  <a:pt x="37470" y="32036"/>
                </a:cubicBezTo>
                <a:cubicBezTo>
                  <a:pt x="33965" y="35406"/>
                  <a:pt x="29539" y="37536"/>
                  <a:pt x="24660" y="37829"/>
                </a:cubicBezTo>
                <a:cubicBezTo>
                  <a:pt x="24287" y="37850"/>
                  <a:pt x="23918" y="37860"/>
                  <a:pt x="23550" y="37863"/>
                </a:cubicBezTo>
                <a:cubicBezTo>
                  <a:pt x="23492" y="34453"/>
                  <a:pt x="24067" y="31032"/>
                  <a:pt x="25318" y="27801"/>
                </a:cubicBezTo>
                <a:close/>
                <a:moveTo>
                  <a:pt x="37896" y="56951"/>
                </a:moveTo>
                <a:cubicBezTo>
                  <a:pt x="38590" y="53757"/>
                  <a:pt x="40893" y="50794"/>
                  <a:pt x="44101" y="49826"/>
                </a:cubicBezTo>
                <a:cubicBezTo>
                  <a:pt x="47044" y="48938"/>
                  <a:pt x="50308" y="50432"/>
                  <a:pt x="51013" y="53425"/>
                </a:cubicBezTo>
                <a:cubicBezTo>
                  <a:pt x="49876" y="59014"/>
                  <a:pt x="42493" y="60427"/>
                  <a:pt x="37703" y="59214"/>
                </a:cubicBezTo>
                <a:cubicBezTo>
                  <a:pt x="37676" y="58453"/>
                  <a:pt x="37734" y="57693"/>
                  <a:pt x="37896" y="56951"/>
                </a:cubicBezTo>
                <a:close/>
                <a:moveTo>
                  <a:pt x="52288" y="101121"/>
                </a:moveTo>
                <a:cubicBezTo>
                  <a:pt x="49560" y="104364"/>
                  <a:pt x="44951" y="106696"/>
                  <a:pt x="40832" y="104670"/>
                </a:cubicBezTo>
                <a:cubicBezTo>
                  <a:pt x="39286" y="103911"/>
                  <a:pt x="38062" y="102644"/>
                  <a:pt x="37653" y="101006"/>
                </a:cubicBezTo>
                <a:cubicBezTo>
                  <a:pt x="38281" y="98369"/>
                  <a:pt x="40872" y="96813"/>
                  <a:pt x="43540" y="96599"/>
                </a:cubicBezTo>
                <a:cubicBezTo>
                  <a:pt x="46657" y="96349"/>
                  <a:pt x="49660" y="97806"/>
                  <a:pt x="51887" y="99901"/>
                </a:cubicBezTo>
                <a:cubicBezTo>
                  <a:pt x="52149" y="100150"/>
                  <a:pt x="52399" y="100408"/>
                  <a:pt x="52640" y="100672"/>
                </a:cubicBezTo>
                <a:cubicBezTo>
                  <a:pt x="52525" y="100823"/>
                  <a:pt x="52409" y="100975"/>
                  <a:pt x="52288" y="101121"/>
                </a:cubicBezTo>
                <a:close/>
              </a:path>
            </a:pathLst>
          </a:cu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a:effectLst>
            <a:outerShdw blurRad="57150" dist="19050" dir="5400000" algn="bl" rotWithShape="0">
              <a:schemeClr val="dk1">
                <a:alpha val="33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583" name="Google Shape;583;p23"/>
          <p:cNvSpPr txBox="1">
            <a:spLocks noGrp="1"/>
          </p:cNvSpPr>
          <p:nvPr>
            <p:ph type="title"/>
          </p:nvPr>
        </p:nvSpPr>
        <p:spPr>
          <a:xfrm>
            <a:off x="960000" y="719993"/>
            <a:ext cx="10272000" cy="853600"/>
          </a:xfrm>
          <a:prstGeom prst="rect">
            <a:avLst/>
          </a:prstGeom>
        </p:spPr>
        <p:txBody>
          <a:bodyPr spcFirstLastPara="1" wrap="square" lIns="91425" tIns="91425" rIns="91425" bIns="91425" anchor="ctr" anchorCtr="0">
            <a:noAutofit/>
          </a:bodyPr>
          <a:lstStyle>
            <a:lvl1pPr lvl="0" algn="ctr" rtl="0">
              <a:lnSpc>
                <a:spcPct val="70000"/>
              </a:lnSpc>
              <a:spcBef>
                <a:spcPts val="0"/>
              </a:spcBef>
              <a:spcAft>
                <a:spcPts val="0"/>
              </a:spcAft>
              <a:buSzPts val="3000"/>
              <a:buNone/>
              <a:defRPr sz="4667">
                <a:solidFill>
                  <a:srgbClr val="FFFFFF"/>
                </a:solidFill>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grpSp>
        <p:nvGrpSpPr>
          <p:cNvPr id="584" name="Google Shape;584;p23"/>
          <p:cNvGrpSpPr/>
          <p:nvPr/>
        </p:nvGrpSpPr>
        <p:grpSpPr>
          <a:xfrm>
            <a:off x="730648" y="4251039"/>
            <a:ext cx="10730712" cy="1422323"/>
            <a:chOff x="571136" y="3264479"/>
            <a:chExt cx="8048034" cy="1066742"/>
          </a:xfrm>
        </p:grpSpPr>
        <p:grpSp>
          <p:nvGrpSpPr>
            <p:cNvPr id="585" name="Google Shape;585;p23"/>
            <p:cNvGrpSpPr/>
            <p:nvPr/>
          </p:nvGrpSpPr>
          <p:grpSpPr>
            <a:xfrm rot="-10003194">
              <a:off x="634515" y="3432066"/>
              <a:ext cx="1544276" cy="731568"/>
              <a:chOff x="2871300" y="2060000"/>
              <a:chExt cx="2069650" cy="977625"/>
            </a:xfrm>
          </p:grpSpPr>
          <p:sp>
            <p:nvSpPr>
              <p:cNvPr id="586" name="Google Shape;586;p23"/>
              <p:cNvSpPr/>
              <p:nvPr/>
            </p:nvSpPr>
            <p:spPr>
              <a:xfrm>
                <a:off x="3085725" y="218857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87" name="Google Shape;587;p23"/>
              <p:cNvSpPr/>
              <p:nvPr/>
            </p:nvSpPr>
            <p:spPr>
              <a:xfrm>
                <a:off x="3447550"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88" name="Google Shape;588;p23"/>
              <p:cNvSpPr/>
              <p:nvPr/>
            </p:nvSpPr>
            <p:spPr>
              <a:xfrm>
                <a:off x="3481025" y="26029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89" name="Google Shape;589;p23"/>
              <p:cNvSpPr/>
              <p:nvPr/>
            </p:nvSpPr>
            <p:spPr>
              <a:xfrm>
                <a:off x="4014425" y="2060000"/>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90" name="Google Shape;590;p23"/>
              <p:cNvSpPr/>
              <p:nvPr/>
            </p:nvSpPr>
            <p:spPr>
              <a:xfrm>
                <a:off x="4442100" y="26172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91" name="Google Shape;591;p23"/>
              <p:cNvSpPr/>
              <p:nvPr/>
            </p:nvSpPr>
            <p:spPr>
              <a:xfrm>
                <a:off x="3904750" y="2504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92" name="Google Shape;592;p23"/>
              <p:cNvSpPr/>
              <p:nvPr/>
            </p:nvSpPr>
            <p:spPr>
              <a:xfrm>
                <a:off x="4361950" y="2275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93" name="Google Shape;593;p23"/>
              <p:cNvSpPr/>
              <p:nvPr/>
            </p:nvSpPr>
            <p:spPr>
              <a:xfrm>
                <a:off x="3828550" y="2885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94" name="Google Shape;594;p23"/>
              <p:cNvSpPr/>
              <p:nvPr/>
            </p:nvSpPr>
            <p:spPr>
              <a:xfrm>
                <a:off x="4666750" y="29614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95" name="Google Shape;595;p23"/>
              <p:cNvSpPr/>
              <p:nvPr/>
            </p:nvSpPr>
            <p:spPr>
              <a:xfrm>
                <a:off x="4895350"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96" name="Google Shape;596;p23"/>
              <p:cNvSpPr/>
              <p:nvPr/>
            </p:nvSpPr>
            <p:spPr>
              <a:xfrm>
                <a:off x="3066550" y="28090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97" name="Google Shape;597;p23"/>
              <p:cNvSpPr/>
              <p:nvPr/>
            </p:nvSpPr>
            <p:spPr>
              <a:xfrm>
                <a:off x="2871300" y="2458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98" name="Google Shape;598;p23"/>
              <p:cNvSpPr/>
              <p:nvPr/>
            </p:nvSpPr>
            <p:spPr>
              <a:xfrm>
                <a:off x="3228475" y="26029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99" name="Google Shape;599;p23"/>
              <p:cNvSpPr/>
              <p:nvPr/>
            </p:nvSpPr>
            <p:spPr>
              <a:xfrm>
                <a:off x="3709500" y="2230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00" name="Google Shape;600;p23"/>
              <p:cNvSpPr/>
              <p:nvPr/>
            </p:nvSpPr>
            <p:spPr>
              <a:xfrm>
                <a:off x="3480900" y="2992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01" name="Google Shape;601;p23"/>
              <p:cNvSpPr/>
              <p:nvPr/>
            </p:nvSpPr>
            <p:spPr>
              <a:xfrm>
                <a:off x="4090500" y="27634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02" name="Google Shape;602;p23"/>
              <p:cNvSpPr/>
              <p:nvPr/>
            </p:nvSpPr>
            <p:spPr>
              <a:xfrm>
                <a:off x="4852500" y="26872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03" name="Google Shape;603;p23"/>
              <p:cNvSpPr/>
              <p:nvPr/>
            </p:nvSpPr>
            <p:spPr>
              <a:xfrm>
                <a:off x="4700100" y="20776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604" name="Google Shape;604;p23"/>
            <p:cNvGrpSpPr/>
            <p:nvPr/>
          </p:nvGrpSpPr>
          <p:grpSpPr>
            <a:xfrm rot="10003194" flipH="1">
              <a:off x="7011515" y="3432066"/>
              <a:ext cx="1544276" cy="731568"/>
              <a:chOff x="2871300" y="2060000"/>
              <a:chExt cx="2069650" cy="977625"/>
            </a:xfrm>
          </p:grpSpPr>
          <p:sp>
            <p:nvSpPr>
              <p:cNvPr id="605" name="Google Shape;605;p23"/>
              <p:cNvSpPr/>
              <p:nvPr/>
            </p:nvSpPr>
            <p:spPr>
              <a:xfrm>
                <a:off x="3085725" y="218857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06" name="Google Shape;606;p23"/>
              <p:cNvSpPr/>
              <p:nvPr/>
            </p:nvSpPr>
            <p:spPr>
              <a:xfrm>
                <a:off x="3447550"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07" name="Google Shape;607;p23"/>
              <p:cNvSpPr/>
              <p:nvPr/>
            </p:nvSpPr>
            <p:spPr>
              <a:xfrm>
                <a:off x="3481025" y="26029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08" name="Google Shape;608;p23"/>
              <p:cNvSpPr/>
              <p:nvPr/>
            </p:nvSpPr>
            <p:spPr>
              <a:xfrm>
                <a:off x="4014425" y="2060000"/>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09" name="Google Shape;609;p23"/>
              <p:cNvSpPr/>
              <p:nvPr/>
            </p:nvSpPr>
            <p:spPr>
              <a:xfrm>
                <a:off x="4442100" y="26172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10" name="Google Shape;610;p23"/>
              <p:cNvSpPr/>
              <p:nvPr/>
            </p:nvSpPr>
            <p:spPr>
              <a:xfrm>
                <a:off x="3904750" y="2504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11" name="Google Shape;611;p23"/>
              <p:cNvSpPr/>
              <p:nvPr/>
            </p:nvSpPr>
            <p:spPr>
              <a:xfrm>
                <a:off x="4361950" y="2275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12" name="Google Shape;612;p23"/>
              <p:cNvSpPr/>
              <p:nvPr/>
            </p:nvSpPr>
            <p:spPr>
              <a:xfrm>
                <a:off x="3828550" y="2885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13" name="Google Shape;613;p23"/>
              <p:cNvSpPr/>
              <p:nvPr/>
            </p:nvSpPr>
            <p:spPr>
              <a:xfrm>
                <a:off x="4666750" y="29614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14" name="Google Shape;614;p23"/>
              <p:cNvSpPr/>
              <p:nvPr/>
            </p:nvSpPr>
            <p:spPr>
              <a:xfrm>
                <a:off x="4895350"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15" name="Google Shape;615;p23"/>
              <p:cNvSpPr/>
              <p:nvPr/>
            </p:nvSpPr>
            <p:spPr>
              <a:xfrm>
                <a:off x="3066550" y="28090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16" name="Google Shape;616;p23"/>
              <p:cNvSpPr/>
              <p:nvPr/>
            </p:nvSpPr>
            <p:spPr>
              <a:xfrm>
                <a:off x="2871300" y="2458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17" name="Google Shape;617;p23"/>
              <p:cNvSpPr/>
              <p:nvPr/>
            </p:nvSpPr>
            <p:spPr>
              <a:xfrm>
                <a:off x="3228475" y="26029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18" name="Google Shape;618;p23"/>
              <p:cNvSpPr/>
              <p:nvPr/>
            </p:nvSpPr>
            <p:spPr>
              <a:xfrm>
                <a:off x="3709500" y="2230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19" name="Google Shape;619;p23"/>
              <p:cNvSpPr/>
              <p:nvPr/>
            </p:nvSpPr>
            <p:spPr>
              <a:xfrm>
                <a:off x="3480900" y="2992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20" name="Google Shape;620;p23"/>
              <p:cNvSpPr/>
              <p:nvPr/>
            </p:nvSpPr>
            <p:spPr>
              <a:xfrm>
                <a:off x="4090500" y="27634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21" name="Google Shape;621;p23"/>
              <p:cNvSpPr/>
              <p:nvPr/>
            </p:nvSpPr>
            <p:spPr>
              <a:xfrm>
                <a:off x="4852500" y="26872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22" name="Google Shape;622;p23"/>
              <p:cNvSpPr/>
              <p:nvPr/>
            </p:nvSpPr>
            <p:spPr>
              <a:xfrm>
                <a:off x="4700100" y="20776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Tree>
    <p:extLst>
      <p:ext uri="{BB962C8B-B14F-4D97-AF65-F5344CB8AC3E}">
        <p14:creationId xmlns:p14="http://schemas.microsoft.com/office/powerpoint/2010/main" val="36600558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only 12">
  <p:cSld name="Title only 12">
    <p:bg>
      <p:bgPr>
        <a:blipFill>
          <a:blip r:embed="rId2">
            <a:alphaModFix/>
          </a:blip>
          <a:stretch>
            <a:fillRect/>
          </a:stretch>
        </a:blipFill>
        <a:effectLst/>
      </p:bgPr>
    </p:bg>
    <p:spTree>
      <p:nvGrpSpPr>
        <p:cNvPr id="1" name="Shape 623"/>
        <p:cNvGrpSpPr/>
        <p:nvPr/>
      </p:nvGrpSpPr>
      <p:grpSpPr>
        <a:xfrm>
          <a:off x="0" y="0"/>
          <a:ext cx="0" cy="0"/>
          <a:chOff x="0" y="0"/>
          <a:chExt cx="0" cy="0"/>
        </a:xfrm>
      </p:grpSpPr>
      <p:sp>
        <p:nvSpPr>
          <p:cNvPr id="624" name="Google Shape;624;p24"/>
          <p:cNvSpPr/>
          <p:nvPr/>
        </p:nvSpPr>
        <p:spPr>
          <a:xfrm rot="5400000" flipH="1">
            <a:off x="8060600" y="2347367"/>
            <a:ext cx="4136800" cy="2173200"/>
          </a:xfrm>
          <a:prstGeom prst="triangle">
            <a:avLst>
              <a:gd name="adj" fmla="val 50000"/>
            </a:avLst>
          </a:prstGeom>
          <a:gradFill>
            <a:gsLst>
              <a:gs pos="0">
                <a:srgbClr val="424242"/>
              </a:gs>
              <a:gs pos="100000">
                <a:srgbClr val="010101"/>
              </a:gs>
            </a:gsLst>
            <a:lin ang="5400012" scaled="0"/>
          </a:gradFill>
          <a:ln>
            <a:noFill/>
          </a:ln>
          <a:effectLst>
            <a:outerShdw blurRad="157163" dist="95250" dir="4260001" algn="bl" rotWithShape="0">
              <a:schemeClr val="dk1">
                <a:alpha val="36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625" name="Google Shape;625;p24"/>
          <p:cNvSpPr/>
          <p:nvPr/>
        </p:nvSpPr>
        <p:spPr>
          <a:xfrm rot="-5400000">
            <a:off x="-5400" y="2347367"/>
            <a:ext cx="4136800" cy="2173200"/>
          </a:xfrm>
          <a:prstGeom prst="triangle">
            <a:avLst>
              <a:gd name="adj" fmla="val 50000"/>
            </a:avLst>
          </a:prstGeom>
          <a:gradFill>
            <a:gsLst>
              <a:gs pos="0">
                <a:srgbClr val="424242"/>
              </a:gs>
              <a:gs pos="100000">
                <a:srgbClr val="010101"/>
              </a:gs>
            </a:gsLst>
            <a:lin ang="5400012" scaled="0"/>
          </a:gradFill>
          <a:ln>
            <a:noFill/>
          </a:ln>
          <a:effectLst>
            <a:outerShdw blurRad="157163" dist="95250" dir="4260001" algn="bl" rotWithShape="0">
              <a:schemeClr val="dk1">
                <a:alpha val="36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grpSp>
        <p:nvGrpSpPr>
          <p:cNvPr id="626" name="Google Shape;626;p24"/>
          <p:cNvGrpSpPr/>
          <p:nvPr/>
        </p:nvGrpSpPr>
        <p:grpSpPr>
          <a:xfrm>
            <a:off x="1239531" y="1662451"/>
            <a:ext cx="3485936" cy="3516301"/>
            <a:chOff x="910686" y="1246838"/>
            <a:chExt cx="2614452" cy="2637226"/>
          </a:xfrm>
        </p:grpSpPr>
        <p:grpSp>
          <p:nvGrpSpPr>
            <p:cNvPr id="627" name="Google Shape;627;p24"/>
            <p:cNvGrpSpPr/>
            <p:nvPr/>
          </p:nvGrpSpPr>
          <p:grpSpPr>
            <a:xfrm rot="-8100000">
              <a:off x="956006" y="2471621"/>
              <a:ext cx="1842762" cy="891481"/>
              <a:chOff x="2871300" y="2060000"/>
              <a:chExt cx="2026800" cy="977625"/>
            </a:xfrm>
          </p:grpSpPr>
          <p:sp>
            <p:nvSpPr>
              <p:cNvPr id="628" name="Google Shape;628;p24"/>
              <p:cNvSpPr/>
              <p:nvPr/>
            </p:nvSpPr>
            <p:spPr>
              <a:xfrm>
                <a:off x="3085725" y="218857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29" name="Google Shape;629;p24"/>
              <p:cNvSpPr/>
              <p:nvPr/>
            </p:nvSpPr>
            <p:spPr>
              <a:xfrm>
                <a:off x="3447550"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30" name="Google Shape;630;p24"/>
              <p:cNvSpPr/>
              <p:nvPr/>
            </p:nvSpPr>
            <p:spPr>
              <a:xfrm>
                <a:off x="3481025" y="26029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31" name="Google Shape;631;p24"/>
              <p:cNvSpPr/>
              <p:nvPr/>
            </p:nvSpPr>
            <p:spPr>
              <a:xfrm>
                <a:off x="4014425" y="2060000"/>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32" name="Google Shape;632;p24"/>
              <p:cNvSpPr/>
              <p:nvPr/>
            </p:nvSpPr>
            <p:spPr>
              <a:xfrm>
                <a:off x="4442100" y="26172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33" name="Google Shape;633;p24"/>
              <p:cNvSpPr/>
              <p:nvPr/>
            </p:nvSpPr>
            <p:spPr>
              <a:xfrm>
                <a:off x="3904750" y="2504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34" name="Google Shape;634;p24"/>
              <p:cNvSpPr/>
              <p:nvPr/>
            </p:nvSpPr>
            <p:spPr>
              <a:xfrm>
                <a:off x="4361950" y="2275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35" name="Google Shape;635;p24"/>
              <p:cNvSpPr/>
              <p:nvPr/>
            </p:nvSpPr>
            <p:spPr>
              <a:xfrm>
                <a:off x="3828550" y="2885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36" name="Google Shape;636;p24"/>
              <p:cNvSpPr/>
              <p:nvPr/>
            </p:nvSpPr>
            <p:spPr>
              <a:xfrm>
                <a:off x="4666750" y="29614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37" name="Google Shape;637;p24"/>
              <p:cNvSpPr/>
              <p:nvPr/>
            </p:nvSpPr>
            <p:spPr>
              <a:xfrm>
                <a:off x="4776825"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38" name="Google Shape;638;p24"/>
              <p:cNvSpPr/>
              <p:nvPr/>
            </p:nvSpPr>
            <p:spPr>
              <a:xfrm>
                <a:off x="3066550" y="28090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39" name="Google Shape;639;p24"/>
              <p:cNvSpPr/>
              <p:nvPr/>
            </p:nvSpPr>
            <p:spPr>
              <a:xfrm>
                <a:off x="2871300" y="2458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40" name="Google Shape;640;p24"/>
              <p:cNvSpPr/>
              <p:nvPr/>
            </p:nvSpPr>
            <p:spPr>
              <a:xfrm>
                <a:off x="3228475" y="26029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41" name="Google Shape;641;p24"/>
              <p:cNvSpPr/>
              <p:nvPr/>
            </p:nvSpPr>
            <p:spPr>
              <a:xfrm>
                <a:off x="3709500" y="2230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42" name="Google Shape;642;p24"/>
              <p:cNvSpPr/>
              <p:nvPr/>
            </p:nvSpPr>
            <p:spPr>
              <a:xfrm>
                <a:off x="3480900" y="2992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43" name="Google Shape;643;p24"/>
              <p:cNvSpPr/>
              <p:nvPr/>
            </p:nvSpPr>
            <p:spPr>
              <a:xfrm>
                <a:off x="4090500" y="27634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44" name="Google Shape;644;p24"/>
              <p:cNvSpPr/>
              <p:nvPr/>
            </p:nvSpPr>
            <p:spPr>
              <a:xfrm>
                <a:off x="4852500" y="26872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45" name="Google Shape;645;p24"/>
              <p:cNvSpPr/>
              <p:nvPr/>
            </p:nvSpPr>
            <p:spPr>
              <a:xfrm>
                <a:off x="4700100" y="20776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646" name="Google Shape;646;p24"/>
            <p:cNvGrpSpPr/>
            <p:nvPr/>
          </p:nvGrpSpPr>
          <p:grpSpPr>
            <a:xfrm rot="2700000">
              <a:off x="1605651" y="1782338"/>
              <a:ext cx="1881721" cy="886251"/>
              <a:chOff x="2871300" y="2060000"/>
              <a:chExt cx="2069650" cy="971889"/>
            </a:xfrm>
          </p:grpSpPr>
          <p:sp>
            <p:nvSpPr>
              <p:cNvPr id="647" name="Google Shape;647;p24"/>
              <p:cNvSpPr/>
              <p:nvPr/>
            </p:nvSpPr>
            <p:spPr>
              <a:xfrm>
                <a:off x="3085725" y="218857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48" name="Google Shape;648;p24"/>
              <p:cNvSpPr/>
              <p:nvPr/>
            </p:nvSpPr>
            <p:spPr>
              <a:xfrm>
                <a:off x="3447550"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49" name="Google Shape;649;p24"/>
              <p:cNvSpPr/>
              <p:nvPr/>
            </p:nvSpPr>
            <p:spPr>
              <a:xfrm>
                <a:off x="3481025" y="26029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50" name="Google Shape;650;p24"/>
              <p:cNvSpPr/>
              <p:nvPr/>
            </p:nvSpPr>
            <p:spPr>
              <a:xfrm>
                <a:off x="4014425" y="2060000"/>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51" name="Google Shape;651;p24"/>
              <p:cNvSpPr/>
              <p:nvPr/>
            </p:nvSpPr>
            <p:spPr>
              <a:xfrm>
                <a:off x="4442100" y="26172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52" name="Google Shape;652;p24"/>
              <p:cNvSpPr/>
              <p:nvPr/>
            </p:nvSpPr>
            <p:spPr>
              <a:xfrm>
                <a:off x="3904750" y="2504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53" name="Google Shape;653;p24"/>
              <p:cNvSpPr/>
              <p:nvPr/>
            </p:nvSpPr>
            <p:spPr>
              <a:xfrm>
                <a:off x="4361950" y="2275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54" name="Google Shape;654;p24"/>
              <p:cNvSpPr/>
              <p:nvPr/>
            </p:nvSpPr>
            <p:spPr>
              <a:xfrm>
                <a:off x="3828550" y="2885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55" name="Google Shape;655;p24"/>
              <p:cNvSpPr/>
              <p:nvPr/>
            </p:nvSpPr>
            <p:spPr>
              <a:xfrm>
                <a:off x="4666750" y="29614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56" name="Google Shape;656;p24"/>
              <p:cNvSpPr/>
              <p:nvPr/>
            </p:nvSpPr>
            <p:spPr>
              <a:xfrm>
                <a:off x="4895350"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57" name="Google Shape;657;p24"/>
              <p:cNvSpPr/>
              <p:nvPr/>
            </p:nvSpPr>
            <p:spPr>
              <a:xfrm>
                <a:off x="3481389" y="2986289"/>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58" name="Google Shape;658;p24"/>
              <p:cNvSpPr/>
              <p:nvPr/>
            </p:nvSpPr>
            <p:spPr>
              <a:xfrm>
                <a:off x="2871300" y="2458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59" name="Google Shape;659;p24"/>
              <p:cNvSpPr/>
              <p:nvPr/>
            </p:nvSpPr>
            <p:spPr>
              <a:xfrm>
                <a:off x="3051115" y="2795388"/>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60" name="Google Shape;660;p24"/>
              <p:cNvSpPr/>
              <p:nvPr/>
            </p:nvSpPr>
            <p:spPr>
              <a:xfrm>
                <a:off x="3709500" y="2230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61" name="Google Shape;661;p24"/>
              <p:cNvSpPr/>
              <p:nvPr/>
            </p:nvSpPr>
            <p:spPr>
              <a:xfrm>
                <a:off x="3243849" y="2519320"/>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62" name="Google Shape;662;p24"/>
              <p:cNvSpPr/>
              <p:nvPr/>
            </p:nvSpPr>
            <p:spPr>
              <a:xfrm>
                <a:off x="4090500" y="27634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63" name="Google Shape;663;p24"/>
              <p:cNvSpPr/>
              <p:nvPr/>
            </p:nvSpPr>
            <p:spPr>
              <a:xfrm>
                <a:off x="4852500" y="26872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64" name="Google Shape;664;p24"/>
              <p:cNvSpPr/>
              <p:nvPr/>
            </p:nvSpPr>
            <p:spPr>
              <a:xfrm>
                <a:off x="4700100" y="20776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grpSp>
        <p:nvGrpSpPr>
          <p:cNvPr id="665" name="Google Shape;665;p24"/>
          <p:cNvGrpSpPr/>
          <p:nvPr/>
        </p:nvGrpSpPr>
        <p:grpSpPr>
          <a:xfrm>
            <a:off x="7466531" y="1662451"/>
            <a:ext cx="3485936" cy="3516301"/>
            <a:chOff x="910686" y="1246838"/>
            <a:chExt cx="2614452" cy="2637226"/>
          </a:xfrm>
        </p:grpSpPr>
        <p:grpSp>
          <p:nvGrpSpPr>
            <p:cNvPr id="666" name="Google Shape;666;p24"/>
            <p:cNvGrpSpPr/>
            <p:nvPr/>
          </p:nvGrpSpPr>
          <p:grpSpPr>
            <a:xfrm rot="-8100000">
              <a:off x="956006" y="2471621"/>
              <a:ext cx="1842762" cy="891481"/>
              <a:chOff x="2871300" y="2060000"/>
              <a:chExt cx="2026800" cy="977625"/>
            </a:xfrm>
          </p:grpSpPr>
          <p:sp>
            <p:nvSpPr>
              <p:cNvPr id="667" name="Google Shape;667;p24"/>
              <p:cNvSpPr/>
              <p:nvPr/>
            </p:nvSpPr>
            <p:spPr>
              <a:xfrm>
                <a:off x="3085725" y="218857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68" name="Google Shape;668;p24"/>
              <p:cNvSpPr/>
              <p:nvPr/>
            </p:nvSpPr>
            <p:spPr>
              <a:xfrm>
                <a:off x="3447550"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69" name="Google Shape;669;p24"/>
              <p:cNvSpPr/>
              <p:nvPr/>
            </p:nvSpPr>
            <p:spPr>
              <a:xfrm>
                <a:off x="3481025" y="26029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70" name="Google Shape;670;p24"/>
              <p:cNvSpPr/>
              <p:nvPr/>
            </p:nvSpPr>
            <p:spPr>
              <a:xfrm>
                <a:off x="4014425" y="2060000"/>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71" name="Google Shape;671;p24"/>
              <p:cNvSpPr/>
              <p:nvPr/>
            </p:nvSpPr>
            <p:spPr>
              <a:xfrm>
                <a:off x="4442100" y="26172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72" name="Google Shape;672;p24"/>
              <p:cNvSpPr/>
              <p:nvPr/>
            </p:nvSpPr>
            <p:spPr>
              <a:xfrm>
                <a:off x="3904750" y="2504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73" name="Google Shape;673;p24"/>
              <p:cNvSpPr/>
              <p:nvPr/>
            </p:nvSpPr>
            <p:spPr>
              <a:xfrm>
                <a:off x="4361950" y="2275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74" name="Google Shape;674;p24"/>
              <p:cNvSpPr/>
              <p:nvPr/>
            </p:nvSpPr>
            <p:spPr>
              <a:xfrm>
                <a:off x="3828550" y="2885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75" name="Google Shape;675;p24"/>
              <p:cNvSpPr/>
              <p:nvPr/>
            </p:nvSpPr>
            <p:spPr>
              <a:xfrm>
                <a:off x="4666750" y="29614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76" name="Google Shape;676;p24"/>
              <p:cNvSpPr/>
              <p:nvPr/>
            </p:nvSpPr>
            <p:spPr>
              <a:xfrm>
                <a:off x="4776825"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77" name="Google Shape;677;p24"/>
              <p:cNvSpPr/>
              <p:nvPr/>
            </p:nvSpPr>
            <p:spPr>
              <a:xfrm>
                <a:off x="3066550" y="28090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78" name="Google Shape;678;p24"/>
              <p:cNvSpPr/>
              <p:nvPr/>
            </p:nvSpPr>
            <p:spPr>
              <a:xfrm>
                <a:off x="2871300" y="2458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79" name="Google Shape;679;p24"/>
              <p:cNvSpPr/>
              <p:nvPr/>
            </p:nvSpPr>
            <p:spPr>
              <a:xfrm>
                <a:off x="3228475" y="26029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80" name="Google Shape;680;p24"/>
              <p:cNvSpPr/>
              <p:nvPr/>
            </p:nvSpPr>
            <p:spPr>
              <a:xfrm>
                <a:off x="3709500" y="2230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81" name="Google Shape;681;p24"/>
              <p:cNvSpPr/>
              <p:nvPr/>
            </p:nvSpPr>
            <p:spPr>
              <a:xfrm>
                <a:off x="3480900" y="2992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82" name="Google Shape;682;p24"/>
              <p:cNvSpPr/>
              <p:nvPr/>
            </p:nvSpPr>
            <p:spPr>
              <a:xfrm>
                <a:off x="4090500" y="27634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83" name="Google Shape;683;p24"/>
              <p:cNvSpPr/>
              <p:nvPr/>
            </p:nvSpPr>
            <p:spPr>
              <a:xfrm>
                <a:off x="4852500" y="26872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84" name="Google Shape;684;p24"/>
              <p:cNvSpPr/>
              <p:nvPr/>
            </p:nvSpPr>
            <p:spPr>
              <a:xfrm>
                <a:off x="4700100" y="20776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685" name="Google Shape;685;p24"/>
            <p:cNvGrpSpPr/>
            <p:nvPr/>
          </p:nvGrpSpPr>
          <p:grpSpPr>
            <a:xfrm rot="2700000">
              <a:off x="1605651" y="1782338"/>
              <a:ext cx="1881721" cy="886251"/>
              <a:chOff x="2871300" y="2060000"/>
              <a:chExt cx="2069650" cy="971889"/>
            </a:xfrm>
          </p:grpSpPr>
          <p:sp>
            <p:nvSpPr>
              <p:cNvPr id="686" name="Google Shape;686;p24"/>
              <p:cNvSpPr/>
              <p:nvPr/>
            </p:nvSpPr>
            <p:spPr>
              <a:xfrm>
                <a:off x="3085725" y="218857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87" name="Google Shape;687;p24"/>
              <p:cNvSpPr/>
              <p:nvPr/>
            </p:nvSpPr>
            <p:spPr>
              <a:xfrm>
                <a:off x="3447550"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88" name="Google Shape;688;p24"/>
              <p:cNvSpPr/>
              <p:nvPr/>
            </p:nvSpPr>
            <p:spPr>
              <a:xfrm>
                <a:off x="3481025" y="26029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89" name="Google Shape;689;p24"/>
              <p:cNvSpPr/>
              <p:nvPr/>
            </p:nvSpPr>
            <p:spPr>
              <a:xfrm>
                <a:off x="4014425" y="2060000"/>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90" name="Google Shape;690;p24"/>
              <p:cNvSpPr/>
              <p:nvPr/>
            </p:nvSpPr>
            <p:spPr>
              <a:xfrm>
                <a:off x="4442100" y="26172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91" name="Google Shape;691;p24"/>
              <p:cNvSpPr/>
              <p:nvPr/>
            </p:nvSpPr>
            <p:spPr>
              <a:xfrm>
                <a:off x="3904750" y="2504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92" name="Google Shape;692;p24"/>
              <p:cNvSpPr/>
              <p:nvPr/>
            </p:nvSpPr>
            <p:spPr>
              <a:xfrm>
                <a:off x="4361950" y="2275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93" name="Google Shape;693;p24"/>
              <p:cNvSpPr/>
              <p:nvPr/>
            </p:nvSpPr>
            <p:spPr>
              <a:xfrm>
                <a:off x="3828550" y="2885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94" name="Google Shape;694;p24"/>
              <p:cNvSpPr/>
              <p:nvPr/>
            </p:nvSpPr>
            <p:spPr>
              <a:xfrm>
                <a:off x="4666750" y="29614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95" name="Google Shape;695;p24"/>
              <p:cNvSpPr/>
              <p:nvPr/>
            </p:nvSpPr>
            <p:spPr>
              <a:xfrm>
                <a:off x="4895350"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96" name="Google Shape;696;p24"/>
              <p:cNvSpPr/>
              <p:nvPr/>
            </p:nvSpPr>
            <p:spPr>
              <a:xfrm>
                <a:off x="3481389" y="2986289"/>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97" name="Google Shape;697;p24"/>
              <p:cNvSpPr/>
              <p:nvPr/>
            </p:nvSpPr>
            <p:spPr>
              <a:xfrm>
                <a:off x="2871300" y="2458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98" name="Google Shape;698;p24"/>
              <p:cNvSpPr/>
              <p:nvPr/>
            </p:nvSpPr>
            <p:spPr>
              <a:xfrm>
                <a:off x="3051115" y="2795388"/>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99" name="Google Shape;699;p24"/>
              <p:cNvSpPr/>
              <p:nvPr/>
            </p:nvSpPr>
            <p:spPr>
              <a:xfrm>
                <a:off x="3709500" y="2230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00" name="Google Shape;700;p24"/>
              <p:cNvSpPr/>
              <p:nvPr/>
            </p:nvSpPr>
            <p:spPr>
              <a:xfrm>
                <a:off x="3243849" y="2519320"/>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01" name="Google Shape;701;p24"/>
              <p:cNvSpPr/>
              <p:nvPr/>
            </p:nvSpPr>
            <p:spPr>
              <a:xfrm>
                <a:off x="4090500" y="27634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02" name="Google Shape;702;p24"/>
              <p:cNvSpPr/>
              <p:nvPr/>
            </p:nvSpPr>
            <p:spPr>
              <a:xfrm>
                <a:off x="4852500" y="26872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03" name="Google Shape;703;p24"/>
              <p:cNvSpPr/>
              <p:nvPr/>
            </p:nvSpPr>
            <p:spPr>
              <a:xfrm>
                <a:off x="4700100" y="20776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
        <p:nvSpPr>
          <p:cNvPr id="704" name="Google Shape;704;p24"/>
          <p:cNvSpPr/>
          <p:nvPr/>
        </p:nvSpPr>
        <p:spPr>
          <a:xfrm>
            <a:off x="3048000" y="386067"/>
            <a:ext cx="6096000" cy="6096000"/>
          </a:xfrm>
          <a:prstGeom prst="rect">
            <a:avLst/>
          </a:prstGeom>
          <a:gradFill>
            <a:gsLst>
              <a:gs pos="0">
                <a:srgbClr val="424242"/>
              </a:gs>
              <a:gs pos="100000">
                <a:srgbClr val="010101"/>
              </a:gs>
            </a:gsLst>
            <a:path path="circle">
              <a:fillToRect l="50000" t="50000" r="50000" b="50000"/>
            </a:path>
            <a:tileRect/>
          </a:gradFill>
          <a:ln>
            <a:noFill/>
          </a:ln>
          <a:effectLst>
            <a:outerShdw blurRad="157163" dist="95250" dir="4260001" algn="bl" rotWithShape="0">
              <a:schemeClr val="dk1">
                <a:alpha val="36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05" name="Google Shape;705;p24"/>
          <p:cNvSpPr/>
          <p:nvPr/>
        </p:nvSpPr>
        <p:spPr>
          <a:xfrm rot="-2700000">
            <a:off x="2168916" y="-470551"/>
            <a:ext cx="7799105" cy="7799105"/>
          </a:xfrm>
          <a:prstGeom prst="frame">
            <a:avLst>
              <a:gd name="adj1" fmla="val 552"/>
            </a:avLst>
          </a:pr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06" name="Google Shape;706;p24"/>
          <p:cNvSpPr txBox="1">
            <a:spLocks noGrp="1"/>
          </p:cNvSpPr>
          <p:nvPr>
            <p:ph type="title"/>
          </p:nvPr>
        </p:nvSpPr>
        <p:spPr>
          <a:xfrm>
            <a:off x="3170167" y="720000"/>
            <a:ext cx="5851600" cy="853600"/>
          </a:xfrm>
          <a:prstGeom prst="rect">
            <a:avLst/>
          </a:prstGeom>
        </p:spPr>
        <p:txBody>
          <a:bodyPr spcFirstLastPara="1" wrap="square" lIns="91425" tIns="91425" rIns="91425" bIns="91425" anchor="ctr" anchorCtr="0">
            <a:noAutofit/>
          </a:bodyPr>
          <a:lstStyle>
            <a:lvl1pPr lvl="0" algn="ctr" rtl="0">
              <a:lnSpc>
                <a:spcPct val="70000"/>
              </a:lnSpc>
              <a:spcBef>
                <a:spcPts val="0"/>
              </a:spcBef>
              <a:spcAft>
                <a:spcPts val="0"/>
              </a:spcAft>
              <a:buSzPts val="3000"/>
              <a:buNone/>
              <a:defRPr sz="4667">
                <a:solidFill>
                  <a:srgbClr val="FFFFFF"/>
                </a:solidFill>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Tree>
    <p:extLst>
      <p:ext uri="{BB962C8B-B14F-4D97-AF65-F5344CB8AC3E}">
        <p14:creationId xmlns:p14="http://schemas.microsoft.com/office/powerpoint/2010/main" val="198327632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itle only 13">
  <p:cSld name="Title only 13">
    <p:bg>
      <p:bgPr>
        <a:blipFill>
          <a:blip r:embed="rId2">
            <a:alphaModFix/>
          </a:blip>
          <a:stretch>
            <a:fillRect/>
          </a:stretch>
        </a:blipFill>
        <a:effectLst/>
      </p:bgPr>
    </p:bg>
    <p:spTree>
      <p:nvGrpSpPr>
        <p:cNvPr id="1" name="Shape 707"/>
        <p:cNvGrpSpPr/>
        <p:nvPr/>
      </p:nvGrpSpPr>
      <p:grpSpPr>
        <a:xfrm>
          <a:off x="0" y="0"/>
          <a:ext cx="0" cy="0"/>
          <a:chOff x="0" y="0"/>
          <a:chExt cx="0" cy="0"/>
        </a:xfrm>
      </p:grpSpPr>
      <p:grpSp>
        <p:nvGrpSpPr>
          <p:cNvPr id="708" name="Google Shape;708;p25"/>
          <p:cNvGrpSpPr/>
          <p:nvPr/>
        </p:nvGrpSpPr>
        <p:grpSpPr>
          <a:xfrm rot="10800000" flipH="1">
            <a:off x="183250" y="4233427"/>
            <a:ext cx="11825860" cy="2492952"/>
            <a:chOff x="507597" y="781517"/>
            <a:chExt cx="8128857" cy="1713605"/>
          </a:xfrm>
        </p:grpSpPr>
        <p:grpSp>
          <p:nvGrpSpPr>
            <p:cNvPr id="709" name="Google Shape;709;p25"/>
            <p:cNvGrpSpPr/>
            <p:nvPr/>
          </p:nvGrpSpPr>
          <p:grpSpPr>
            <a:xfrm rot="10800000">
              <a:off x="7939091" y="1759930"/>
              <a:ext cx="697363" cy="735192"/>
              <a:chOff x="3066550" y="2188575"/>
              <a:chExt cx="807600" cy="849050"/>
            </a:xfrm>
          </p:grpSpPr>
          <p:sp>
            <p:nvSpPr>
              <p:cNvPr id="710" name="Google Shape;710;p25"/>
              <p:cNvSpPr/>
              <p:nvPr/>
            </p:nvSpPr>
            <p:spPr>
              <a:xfrm>
                <a:off x="3085725" y="218857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11" name="Google Shape;711;p25"/>
              <p:cNvSpPr/>
              <p:nvPr/>
            </p:nvSpPr>
            <p:spPr>
              <a:xfrm>
                <a:off x="3447550"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12" name="Google Shape;712;p25"/>
              <p:cNvSpPr/>
              <p:nvPr/>
            </p:nvSpPr>
            <p:spPr>
              <a:xfrm>
                <a:off x="3481025" y="26029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13" name="Google Shape;713;p25"/>
              <p:cNvSpPr/>
              <p:nvPr/>
            </p:nvSpPr>
            <p:spPr>
              <a:xfrm>
                <a:off x="3828550" y="2885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14" name="Google Shape;714;p25"/>
              <p:cNvSpPr/>
              <p:nvPr/>
            </p:nvSpPr>
            <p:spPr>
              <a:xfrm>
                <a:off x="3066550" y="28090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15" name="Google Shape;715;p25"/>
              <p:cNvSpPr/>
              <p:nvPr/>
            </p:nvSpPr>
            <p:spPr>
              <a:xfrm>
                <a:off x="3228475" y="26029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16" name="Google Shape;716;p25"/>
              <p:cNvSpPr/>
              <p:nvPr/>
            </p:nvSpPr>
            <p:spPr>
              <a:xfrm>
                <a:off x="3480900" y="2992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717" name="Google Shape;717;p25"/>
            <p:cNvGrpSpPr/>
            <p:nvPr/>
          </p:nvGrpSpPr>
          <p:grpSpPr>
            <a:xfrm rot="10800000" flipH="1">
              <a:off x="507597" y="1759930"/>
              <a:ext cx="697363" cy="735192"/>
              <a:chOff x="3066550" y="2188575"/>
              <a:chExt cx="807600" cy="849050"/>
            </a:xfrm>
          </p:grpSpPr>
          <p:sp>
            <p:nvSpPr>
              <p:cNvPr id="718" name="Google Shape;718;p25"/>
              <p:cNvSpPr/>
              <p:nvPr/>
            </p:nvSpPr>
            <p:spPr>
              <a:xfrm>
                <a:off x="3085725" y="218857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19" name="Google Shape;719;p25"/>
              <p:cNvSpPr/>
              <p:nvPr/>
            </p:nvSpPr>
            <p:spPr>
              <a:xfrm>
                <a:off x="3345433"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20" name="Google Shape;720;p25"/>
              <p:cNvSpPr/>
              <p:nvPr/>
            </p:nvSpPr>
            <p:spPr>
              <a:xfrm>
                <a:off x="3481025" y="26029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21" name="Google Shape;721;p25"/>
              <p:cNvSpPr/>
              <p:nvPr/>
            </p:nvSpPr>
            <p:spPr>
              <a:xfrm>
                <a:off x="3828550" y="2885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22" name="Google Shape;722;p25"/>
              <p:cNvSpPr/>
              <p:nvPr/>
            </p:nvSpPr>
            <p:spPr>
              <a:xfrm>
                <a:off x="3066550" y="28090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23" name="Google Shape;723;p25"/>
              <p:cNvSpPr/>
              <p:nvPr/>
            </p:nvSpPr>
            <p:spPr>
              <a:xfrm>
                <a:off x="3228475" y="26029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24" name="Google Shape;724;p25"/>
              <p:cNvSpPr/>
              <p:nvPr/>
            </p:nvSpPr>
            <p:spPr>
              <a:xfrm>
                <a:off x="3480900" y="2992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725" name="Google Shape;725;p25"/>
            <p:cNvGrpSpPr/>
            <p:nvPr/>
          </p:nvGrpSpPr>
          <p:grpSpPr>
            <a:xfrm rot="10800000">
              <a:off x="6826310" y="781517"/>
              <a:ext cx="1750142" cy="846525"/>
              <a:chOff x="2871300" y="2060000"/>
              <a:chExt cx="2026800" cy="977625"/>
            </a:xfrm>
          </p:grpSpPr>
          <p:sp>
            <p:nvSpPr>
              <p:cNvPr id="726" name="Google Shape;726;p25"/>
              <p:cNvSpPr/>
              <p:nvPr/>
            </p:nvSpPr>
            <p:spPr>
              <a:xfrm>
                <a:off x="3085725" y="218857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27" name="Google Shape;727;p25"/>
              <p:cNvSpPr/>
              <p:nvPr/>
            </p:nvSpPr>
            <p:spPr>
              <a:xfrm>
                <a:off x="3447550"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28" name="Google Shape;728;p25"/>
              <p:cNvSpPr/>
              <p:nvPr/>
            </p:nvSpPr>
            <p:spPr>
              <a:xfrm>
                <a:off x="3481025" y="26029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29" name="Google Shape;729;p25"/>
              <p:cNvSpPr/>
              <p:nvPr/>
            </p:nvSpPr>
            <p:spPr>
              <a:xfrm>
                <a:off x="4014425" y="2060000"/>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30" name="Google Shape;730;p25"/>
              <p:cNvSpPr/>
              <p:nvPr/>
            </p:nvSpPr>
            <p:spPr>
              <a:xfrm>
                <a:off x="4442100" y="26172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31" name="Google Shape;731;p25"/>
              <p:cNvSpPr/>
              <p:nvPr/>
            </p:nvSpPr>
            <p:spPr>
              <a:xfrm>
                <a:off x="3904750" y="2504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32" name="Google Shape;732;p25"/>
              <p:cNvSpPr/>
              <p:nvPr/>
            </p:nvSpPr>
            <p:spPr>
              <a:xfrm>
                <a:off x="4361950" y="2275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33" name="Google Shape;733;p25"/>
              <p:cNvSpPr/>
              <p:nvPr/>
            </p:nvSpPr>
            <p:spPr>
              <a:xfrm>
                <a:off x="3828550" y="2885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34" name="Google Shape;734;p25"/>
              <p:cNvSpPr/>
              <p:nvPr/>
            </p:nvSpPr>
            <p:spPr>
              <a:xfrm>
                <a:off x="4666750" y="29614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35" name="Google Shape;735;p25"/>
              <p:cNvSpPr/>
              <p:nvPr/>
            </p:nvSpPr>
            <p:spPr>
              <a:xfrm>
                <a:off x="3066550" y="28090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36" name="Google Shape;736;p25"/>
              <p:cNvSpPr/>
              <p:nvPr/>
            </p:nvSpPr>
            <p:spPr>
              <a:xfrm>
                <a:off x="2871300" y="2458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37" name="Google Shape;737;p25"/>
              <p:cNvSpPr/>
              <p:nvPr/>
            </p:nvSpPr>
            <p:spPr>
              <a:xfrm>
                <a:off x="3228475" y="26029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38" name="Google Shape;738;p25"/>
              <p:cNvSpPr/>
              <p:nvPr/>
            </p:nvSpPr>
            <p:spPr>
              <a:xfrm>
                <a:off x="3709500" y="2230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39" name="Google Shape;739;p25"/>
              <p:cNvSpPr/>
              <p:nvPr/>
            </p:nvSpPr>
            <p:spPr>
              <a:xfrm>
                <a:off x="3480900" y="2992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40" name="Google Shape;740;p25"/>
              <p:cNvSpPr/>
              <p:nvPr/>
            </p:nvSpPr>
            <p:spPr>
              <a:xfrm>
                <a:off x="4192617" y="2661594"/>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41" name="Google Shape;741;p25"/>
              <p:cNvSpPr/>
              <p:nvPr/>
            </p:nvSpPr>
            <p:spPr>
              <a:xfrm>
                <a:off x="4852500" y="26872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742" name="Google Shape;742;p25"/>
            <p:cNvGrpSpPr/>
            <p:nvPr/>
          </p:nvGrpSpPr>
          <p:grpSpPr>
            <a:xfrm rot="10800000" flipH="1">
              <a:off x="567598" y="781517"/>
              <a:ext cx="1750142" cy="846525"/>
              <a:chOff x="2871300" y="2060000"/>
              <a:chExt cx="2026800" cy="977625"/>
            </a:xfrm>
          </p:grpSpPr>
          <p:sp>
            <p:nvSpPr>
              <p:cNvPr id="743" name="Google Shape;743;p25"/>
              <p:cNvSpPr/>
              <p:nvPr/>
            </p:nvSpPr>
            <p:spPr>
              <a:xfrm>
                <a:off x="3085725" y="218857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44" name="Google Shape;744;p25"/>
              <p:cNvSpPr/>
              <p:nvPr/>
            </p:nvSpPr>
            <p:spPr>
              <a:xfrm>
                <a:off x="3345433"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45" name="Google Shape;745;p25"/>
              <p:cNvSpPr/>
              <p:nvPr/>
            </p:nvSpPr>
            <p:spPr>
              <a:xfrm>
                <a:off x="3481025" y="26029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46" name="Google Shape;746;p25"/>
              <p:cNvSpPr/>
              <p:nvPr/>
            </p:nvSpPr>
            <p:spPr>
              <a:xfrm>
                <a:off x="4014425" y="2060000"/>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47" name="Google Shape;747;p25"/>
              <p:cNvSpPr/>
              <p:nvPr/>
            </p:nvSpPr>
            <p:spPr>
              <a:xfrm>
                <a:off x="4442100" y="26172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48" name="Google Shape;748;p25"/>
              <p:cNvSpPr/>
              <p:nvPr/>
            </p:nvSpPr>
            <p:spPr>
              <a:xfrm>
                <a:off x="3904750" y="2504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49" name="Google Shape;749;p25"/>
              <p:cNvSpPr/>
              <p:nvPr/>
            </p:nvSpPr>
            <p:spPr>
              <a:xfrm>
                <a:off x="4361950" y="2275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50" name="Google Shape;750;p25"/>
              <p:cNvSpPr/>
              <p:nvPr/>
            </p:nvSpPr>
            <p:spPr>
              <a:xfrm>
                <a:off x="3828550" y="2885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51" name="Google Shape;751;p25"/>
              <p:cNvSpPr/>
              <p:nvPr/>
            </p:nvSpPr>
            <p:spPr>
              <a:xfrm>
                <a:off x="4666750" y="29614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52" name="Google Shape;752;p25"/>
              <p:cNvSpPr/>
              <p:nvPr/>
            </p:nvSpPr>
            <p:spPr>
              <a:xfrm>
                <a:off x="3066550" y="28090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53" name="Google Shape;753;p25"/>
              <p:cNvSpPr/>
              <p:nvPr/>
            </p:nvSpPr>
            <p:spPr>
              <a:xfrm>
                <a:off x="2871300" y="2458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54" name="Google Shape;754;p25"/>
              <p:cNvSpPr/>
              <p:nvPr/>
            </p:nvSpPr>
            <p:spPr>
              <a:xfrm>
                <a:off x="3228475" y="26029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55" name="Google Shape;755;p25"/>
              <p:cNvSpPr/>
              <p:nvPr/>
            </p:nvSpPr>
            <p:spPr>
              <a:xfrm>
                <a:off x="3709500" y="2230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56" name="Google Shape;756;p25"/>
              <p:cNvSpPr/>
              <p:nvPr/>
            </p:nvSpPr>
            <p:spPr>
              <a:xfrm>
                <a:off x="3480900" y="2992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57" name="Google Shape;757;p25"/>
              <p:cNvSpPr/>
              <p:nvPr/>
            </p:nvSpPr>
            <p:spPr>
              <a:xfrm>
                <a:off x="4192617" y="2661594"/>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58" name="Google Shape;758;p25"/>
              <p:cNvSpPr/>
              <p:nvPr/>
            </p:nvSpPr>
            <p:spPr>
              <a:xfrm>
                <a:off x="4852500" y="26872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
        <p:nvSpPr>
          <p:cNvPr id="759" name="Google Shape;759;p25"/>
          <p:cNvSpPr/>
          <p:nvPr/>
        </p:nvSpPr>
        <p:spPr>
          <a:xfrm>
            <a:off x="1130200" y="386000"/>
            <a:ext cx="9931600" cy="6086000"/>
          </a:xfrm>
          <a:prstGeom prst="snip2SameRect">
            <a:avLst>
              <a:gd name="adj1" fmla="val 38792"/>
              <a:gd name="adj2" fmla="val 0"/>
            </a:avLst>
          </a:prstGeom>
          <a:gradFill>
            <a:gsLst>
              <a:gs pos="0">
                <a:srgbClr val="424242"/>
              </a:gs>
              <a:gs pos="100000">
                <a:srgbClr val="010101"/>
              </a:gs>
            </a:gsLst>
            <a:path path="circle">
              <a:fillToRect l="50000" t="50000" r="50000" b="50000"/>
            </a:path>
            <a:tileRect/>
          </a:gradFill>
          <a:ln>
            <a:noFill/>
          </a:ln>
          <a:effectLst>
            <a:outerShdw blurRad="157163" dist="95250" dir="4260001" algn="bl" rotWithShape="0">
              <a:schemeClr val="dk1">
                <a:alpha val="36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60" name="Google Shape;760;p25"/>
          <p:cNvSpPr/>
          <p:nvPr/>
        </p:nvSpPr>
        <p:spPr>
          <a:xfrm rot="-2700000">
            <a:off x="1887153" y="-751981"/>
            <a:ext cx="8361961" cy="8361961"/>
          </a:xfrm>
          <a:prstGeom prst="frame">
            <a:avLst>
              <a:gd name="adj1" fmla="val 552"/>
            </a:avLst>
          </a:pr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grpSp>
        <p:nvGrpSpPr>
          <p:cNvPr id="761" name="Google Shape;761;p25"/>
          <p:cNvGrpSpPr/>
          <p:nvPr/>
        </p:nvGrpSpPr>
        <p:grpSpPr>
          <a:xfrm>
            <a:off x="183250" y="169260"/>
            <a:ext cx="11825860" cy="2492952"/>
            <a:chOff x="507597" y="781517"/>
            <a:chExt cx="8128857" cy="1713605"/>
          </a:xfrm>
        </p:grpSpPr>
        <p:grpSp>
          <p:nvGrpSpPr>
            <p:cNvPr id="762" name="Google Shape;762;p25"/>
            <p:cNvGrpSpPr/>
            <p:nvPr/>
          </p:nvGrpSpPr>
          <p:grpSpPr>
            <a:xfrm rot="10800000">
              <a:off x="7939091" y="1759930"/>
              <a:ext cx="697363" cy="735192"/>
              <a:chOff x="3066550" y="2188575"/>
              <a:chExt cx="807600" cy="849050"/>
            </a:xfrm>
          </p:grpSpPr>
          <p:sp>
            <p:nvSpPr>
              <p:cNvPr id="763" name="Google Shape;763;p25"/>
              <p:cNvSpPr/>
              <p:nvPr/>
            </p:nvSpPr>
            <p:spPr>
              <a:xfrm>
                <a:off x="3085725" y="218857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64" name="Google Shape;764;p25"/>
              <p:cNvSpPr/>
              <p:nvPr/>
            </p:nvSpPr>
            <p:spPr>
              <a:xfrm>
                <a:off x="3447550"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65" name="Google Shape;765;p25"/>
              <p:cNvSpPr/>
              <p:nvPr/>
            </p:nvSpPr>
            <p:spPr>
              <a:xfrm>
                <a:off x="3481025" y="26029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66" name="Google Shape;766;p25"/>
              <p:cNvSpPr/>
              <p:nvPr/>
            </p:nvSpPr>
            <p:spPr>
              <a:xfrm>
                <a:off x="3828550" y="2885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67" name="Google Shape;767;p25"/>
              <p:cNvSpPr/>
              <p:nvPr/>
            </p:nvSpPr>
            <p:spPr>
              <a:xfrm>
                <a:off x="3066550" y="28090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68" name="Google Shape;768;p25"/>
              <p:cNvSpPr/>
              <p:nvPr/>
            </p:nvSpPr>
            <p:spPr>
              <a:xfrm>
                <a:off x="3228475" y="26029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69" name="Google Shape;769;p25"/>
              <p:cNvSpPr/>
              <p:nvPr/>
            </p:nvSpPr>
            <p:spPr>
              <a:xfrm>
                <a:off x="3480900" y="2992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770" name="Google Shape;770;p25"/>
            <p:cNvGrpSpPr/>
            <p:nvPr/>
          </p:nvGrpSpPr>
          <p:grpSpPr>
            <a:xfrm rot="10800000" flipH="1">
              <a:off x="507597" y="1759930"/>
              <a:ext cx="697363" cy="735192"/>
              <a:chOff x="3066550" y="2188575"/>
              <a:chExt cx="807600" cy="849050"/>
            </a:xfrm>
          </p:grpSpPr>
          <p:sp>
            <p:nvSpPr>
              <p:cNvPr id="771" name="Google Shape;771;p25"/>
              <p:cNvSpPr/>
              <p:nvPr/>
            </p:nvSpPr>
            <p:spPr>
              <a:xfrm>
                <a:off x="3085725" y="218857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72" name="Google Shape;772;p25"/>
              <p:cNvSpPr/>
              <p:nvPr/>
            </p:nvSpPr>
            <p:spPr>
              <a:xfrm>
                <a:off x="3345433"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73" name="Google Shape;773;p25"/>
              <p:cNvSpPr/>
              <p:nvPr/>
            </p:nvSpPr>
            <p:spPr>
              <a:xfrm>
                <a:off x="3481025" y="26029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74" name="Google Shape;774;p25"/>
              <p:cNvSpPr/>
              <p:nvPr/>
            </p:nvSpPr>
            <p:spPr>
              <a:xfrm>
                <a:off x="3828550" y="2885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75" name="Google Shape;775;p25"/>
              <p:cNvSpPr/>
              <p:nvPr/>
            </p:nvSpPr>
            <p:spPr>
              <a:xfrm>
                <a:off x="3066550" y="28090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76" name="Google Shape;776;p25"/>
              <p:cNvSpPr/>
              <p:nvPr/>
            </p:nvSpPr>
            <p:spPr>
              <a:xfrm>
                <a:off x="3228475" y="26029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77" name="Google Shape;777;p25"/>
              <p:cNvSpPr/>
              <p:nvPr/>
            </p:nvSpPr>
            <p:spPr>
              <a:xfrm>
                <a:off x="3480900" y="2992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778" name="Google Shape;778;p25"/>
            <p:cNvGrpSpPr/>
            <p:nvPr/>
          </p:nvGrpSpPr>
          <p:grpSpPr>
            <a:xfrm rot="10800000">
              <a:off x="6826310" y="781517"/>
              <a:ext cx="1750142" cy="846525"/>
              <a:chOff x="2871300" y="2060000"/>
              <a:chExt cx="2026800" cy="977625"/>
            </a:xfrm>
          </p:grpSpPr>
          <p:sp>
            <p:nvSpPr>
              <p:cNvPr id="779" name="Google Shape;779;p25"/>
              <p:cNvSpPr/>
              <p:nvPr/>
            </p:nvSpPr>
            <p:spPr>
              <a:xfrm>
                <a:off x="3085725" y="218857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80" name="Google Shape;780;p25"/>
              <p:cNvSpPr/>
              <p:nvPr/>
            </p:nvSpPr>
            <p:spPr>
              <a:xfrm>
                <a:off x="3447550"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81" name="Google Shape;781;p25"/>
              <p:cNvSpPr/>
              <p:nvPr/>
            </p:nvSpPr>
            <p:spPr>
              <a:xfrm>
                <a:off x="3481025" y="26029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82" name="Google Shape;782;p25"/>
              <p:cNvSpPr/>
              <p:nvPr/>
            </p:nvSpPr>
            <p:spPr>
              <a:xfrm>
                <a:off x="4014425" y="2060000"/>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83" name="Google Shape;783;p25"/>
              <p:cNvSpPr/>
              <p:nvPr/>
            </p:nvSpPr>
            <p:spPr>
              <a:xfrm>
                <a:off x="4442100" y="26172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84" name="Google Shape;784;p25"/>
              <p:cNvSpPr/>
              <p:nvPr/>
            </p:nvSpPr>
            <p:spPr>
              <a:xfrm>
                <a:off x="3904750" y="2504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85" name="Google Shape;785;p25"/>
              <p:cNvSpPr/>
              <p:nvPr/>
            </p:nvSpPr>
            <p:spPr>
              <a:xfrm>
                <a:off x="4361950" y="2275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86" name="Google Shape;786;p25"/>
              <p:cNvSpPr/>
              <p:nvPr/>
            </p:nvSpPr>
            <p:spPr>
              <a:xfrm>
                <a:off x="3828550" y="2885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87" name="Google Shape;787;p25"/>
              <p:cNvSpPr/>
              <p:nvPr/>
            </p:nvSpPr>
            <p:spPr>
              <a:xfrm>
                <a:off x="4666750" y="29614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88" name="Google Shape;788;p25"/>
              <p:cNvSpPr/>
              <p:nvPr/>
            </p:nvSpPr>
            <p:spPr>
              <a:xfrm>
                <a:off x="3066550" y="28090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89" name="Google Shape;789;p25"/>
              <p:cNvSpPr/>
              <p:nvPr/>
            </p:nvSpPr>
            <p:spPr>
              <a:xfrm>
                <a:off x="2871300" y="2458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90" name="Google Shape;790;p25"/>
              <p:cNvSpPr/>
              <p:nvPr/>
            </p:nvSpPr>
            <p:spPr>
              <a:xfrm>
                <a:off x="3228475" y="26029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91" name="Google Shape;791;p25"/>
              <p:cNvSpPr/>
              <p:nvPr/>
            </p:nvSpPr>
            <p:spPr>
              <a:xfrm>
                <a:off x="3709500" y="2230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92" name="Google Shape;792;p25"/>
              <p:cNvSpPr/>
              <p:nvPr/>
            </p:nvSpPr>
            <p:spPr>
              <a:xfrm>
                <a:off x="3480900" y="2992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93" name="Google Shape;793;p25"/>
              <p:cNvSpPr/>
              <p:nvPr/>
            </p:nvSpPr>
            <p:spPr>
              <a:xfrm>
                <a:off x="4192617" y="2661594"/>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94" name="Google Shape;794;p25"/>
              <p:cNvSpPr/>
              <p:nvPr/>
            </p:nvSpPr>
            <p:spPr>
              <a:xfrm>
                <a:off x="4852500" y="26872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795" name="Google Shape;795;p25"/>
            <p:cNvGrpSpPr/>
            <p:nvPr/>
          </p:nvGrpSpPr>
          <p:grpSpPr>
            <a:xfrm rot="10800000" flipH="1">
              <a:off x="567598" y="781517"/>
              <a:ext cx="1750142" cy="846525"/>
              <a:chOff x="2871300" y="2060000"/>
              <a:chExt cx="2026800" cy="977625"/>
            </a:xfrm>
          </p:grpSpPr>
          <p:sp>
            <p:nvSpPr>
              <p:cNvPr id="796" name="Google Shape;796;p25"/>
              <p:cNvSpPr/>
              <p:nvPr/>
            </p:nvSpPr>
            <p:spPr>
              <a:xfrm>
                <a:off x="3085725" y="218857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97" name="Google Shape;797;p25"/>
              <p:cNvSpPr/>
              <p:nvPr/>
            </p:nvSpPr>
            <p:spPr>
              <a:xfrm>
                <a:off x="3345433"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98" name="Google Shape;798;p25"/>
              <p:cNvSpPr/>
              <p:nvPr/>
            </p:nvSpPr>
            <p:spPr>
              <a:xfrm>
                <a:off x="3481025" y="26029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99" name="Google Shape;799;p25"/>
              <p:cNvSpPr/>
              <p:nvPr/>
            </p:nvSpPr>
            <p:spPr>
              <a:xfrm>
                <a:off x="4014425" y="2060000"/>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00" name="Google Shape;800;p25"/>
              <p:cNvSpPr/>
              <p:nvPr/>
            </p:nvSpPr>
            <p:spPr>
              <a:xfrm>
                <a:off x="4442100" y="26172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01" name="Google Shape;801;p25"/>
              <p:cNvSpPr/>
              <p:nvPr/>
            </p:nvSpPr>
            <p:spPr>
              <a:xfrm>
                <a:off x="3904750" y="2504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02" name="Google Shape;802;p25"/>
              <p:cNvSpPr/>
              <p:nvPr/>
            </p:nvSpPr>
            <p:spPr>
              <a:xfrm>
                <a:off x="4361950" y="2275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03" name="Google Shape;803;p25"/>
              <p:cNvSpPr/>
              <p:nvPr/>
            </p:nvSpPr>
            <p:spPr>
              <a:xfrm>
                <a:off x="3828550" y="2885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04" name="Google Shape;804;p25"/>
              <p:cNvSpPr/>
              <p:nvPr/>
            </p:nvSpPr>
            <p:spPr>
              <a:xfrm>
                <a:off x="4666750" y="29614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05" name="Google Shape;805;p25"/>
              <p:cNvSpPr/>
              <p:nvPr/>
            </p:nvSpPr>
            <p:spPr>
              <a:xfrm>
                <a:off x="3066550" y="28090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06" name="Google Shape;806;p25"/>
              <p:cNvSpPr/>
              <p:nvPr/>
            </p:nvSpPr>
            <p:spPr>
              <a:xfrm>
                <a:off x="2871300" y="2458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07" name="Google Shape;807;p25"/>
              <p:cNvSpPr/>
              <p:nvPr/>
            </p:nvSpPr>
            <p:spPr>
              <a:xfrm>
                <a:off x="3228475" y="26029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08" name="Google Shape;808;p25"/>
              <p:cNvSpPr/>
              <p:nvPr/>
            </p:nvSpPr>
            <p:spPr>
              <a:xfrm>
                <a:off x="3709500" y="2230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09" name="Google Shape;809;p25"/>
              <p:cNvSpPr/>
              <p:nvPr/>
            </p:nvSpPr>
            <p:spPr>
              <a:xfrm>
                <a:off x="3480900" y="2992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10" name="Google Shape;810;p25"/>
              <p:cNvSpPr/>
              <p:nvPr/>
            </p:nvSpPr>
            <p:spPr>
              <a:xfrm>
                <a:off x="4192617" y="2661594"/>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11" name="Google Shape;811;p25"/>
              <p:cNvSpPr/>
              <p:nvPr/>
            </p:nvSpPr>
            <p:spPr>
              <a:xfrm>
                <a:off x="4852500" y="26872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
        <p:nvSpPr>
          <p:cNvPr id="812" name="Google Shape;812;p25"/>
          <p:cNvSpPr txBox="1">
            <a:spLocks noGrp="1"/>
          </p:cNvSpPr>
          <p:nvPr>
            <p:ph type="title"/>
          </p:nvPr>
        </p:nvSpPr>
        <p:spPr>
          <a:xfrm>
            <a:off x="960000" y="719993"/>
            <a:ext cx="10272000" cy="853600"/>
          </a:xfrm>
          <a:prstGeom prst="rect">
            <a:avLst/>
          </a:prstGeom>
        </p:spPr>
        <p:txBody>
          <a:bodyPr spcFirstLastPara="1" wrap="square" lIns="91425" tIns="91425" rIns="91425" bIns="91425" anchor="ctr" anchorCtr="0">
            <a:noAutofit/>
          </a:bodyPr>
          <a:lstStyle>
            <a:lvl1pPr lvl="0" algn="ctr" rtl="0">
              <a:lnSpc>
                <a:spcPct val="70000"/>
              </a:lnSpc>
              <a:spcBef>
                <a:spcPts val="0"/>
              </a:spcBef>
              <a:spcAft>
                <a:spcPts val="0"/>
              </a:spcAft>
              <a:buSzPts val="3000"/>
              <a:buNone/>
              <a:defRPr sz="4667">
                <a:solidFill>
                  <a:schemeClr val="lt1"/>
                </a:solidFill>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Tree>
    <p:extLst>
      <p:ext uri="{BB962C8B-B14F-4D97-AF65-F5344CB8AC3E}">
        <p14:creationId xmlns:p14="http://schemas.microsoft.com/office/powerpoint/2010/main" val="315494129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only 14">
  <p:cSld name="Title only 14">
    <p:bg>
      <p:bgPr>
        <a:blipFill>
          <a:blip r:embed="rId2">
            <a:alphaModFix/>
          </a:blip>
          <a:stretch>
            <a:fillRect/>
          </a:stretch>
        </a:blipFill>
        <a:effectLst/>
      </p:bgPr>
    </p:bg>
    <p:spTree>
      <p:nvGrpSpPr>
        <p:cNvPr id="1" name="Shape 813"/>
        <p:cNvGrpSpPr/>
        <p:nvPr/>
      </p:nvGrpSpPr>
      <p:grpSpPr>
        <a:xfrm>
          <a:off x="0" y="0"/>
          <a:ext cx="0" cy="0"/>
          <a:chOff x="0" y="0"/>
          <a:chExt cx="0" cy="0"/>
        </a:xfrm>
      </p:grpSpPr>
      <p:sp>
        <p:nvSpPr>
          <p:cNvPr id="814" name="Google Shape;814;p26"/>
          <p:cNvSpPr/>
          <p:nvPr/>
        </p:nvSpPr>
        <p:spPr>
          <a:xfrm>
            <a:off x="243800" y="259000"/>
            <a:ext cx="11704400" cy="6340000"/>
          </a:xfrm>
          <a:prstGeom prst="rect">
            <a:avLst/>
          </a:prstGeom>
          <a:gradFill>
            <a:gsLst>
              <a:gs pos="0">
                <a:srgbClr val="424242">
                  <a:alpha val="86900"/>
                </a:srgbClr>
              </a:gs>
              <a:gs pos="100000">
                <a:srgbClr val="010101">
                  <a:alpha val="86900"/>
                </a:srgbClr>
              </a:gs>
            </a:gsLst>
            <a:lin ang="5400012" scaled="0"/>
          </a:gra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815" name="Google Shape;815;p26"/>
          <p:cNvSpPr txBox="1">
            <a:spLocks noGrp="1"/>
          </p:cNvSpPr>
          <p:nvPr>
            <p:ph type="title"/>
          </p:nvPr>
        </p:nvSpPr>
        <p:spPr>
          <a:xfrm>
            <a:off x="960000" y="719993"/>
            <a:ext cx="10272000" cy="853600"/>
          </a:xfrm>
          <a:prstGeom prst="rect">
            <a:avLst/>
          </a:prstGeom>
        </p:spPr>
        <p:txBody>
          <a:bodyPr spcFirstLastPara="1" wrap="square" lIns="91425" tIns="91425" rIns="91425" bIns="91425" anchor="ctr" anchorCtr="0">
            <a:noAutofit/>
          </a:bodyPr>
          <a:lstStyle>
            <a:lvl1pPr lvl="0" rtl="0">
              <a:lnSpc>
                <a:spcPct val="70000"/>
              </a:lnSpc>
              <a:spcBef>
                <a:spcPts val="0"/>
              </a:spcBef>
              <a:spcAft>
                <a:spcPts val="0"/>
              </a:spcAft>
              <a:buSzPts val="3000"/>
              <a:buNone/>
              <a:defRPr sz="4667">
                <a:solidFill>
                  <a:schemeClr val="lt1"/>
                </a:solidFill>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816" name="Google Shape;816;p26"/>
          <p:cNvSpPr/>
          <p:nvPr/>
        </p:nvSpPr>
        <p:spPr>
          <a:xfrm>
            <a:off x="476567" y="516800"/>
            <a:ext cx="11239200" cy="5824800"/>
          </a:xfrm>
          <a:prstGeom prst="frame">
            <a:avLst>
              <a:gd name="adj1" fmla="val 592"/>
            </a:avLst>
          </a:pr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grpSp>
        <p:nvGrpSpPr>
          <p:cNvPr id="817" name="Google Shape;817;p26"/>
          <p:cNvGrpSpPr/>
          <p:nvPr/>
        </p:nvGrpSpPr>
        <p:grpSpPr>
          <a:xfrm>
            <a:off x="-2048801" y="-714491"/>
            <a:ext cx="16289604" cy="8286981"/>
            <a:chOff x="-1536603" y="-546849"/>
            <a:chExt cx="12217203" cy="6215236"/>
          </a:xfrm>
        </p:grpSpPr>
        <p:grpSp>
          <p:nvGrpSpPr>
            <p:cNvPr id="818" name="Google Shape;818;p26"/>
            <p:cNvGrpSpPr/>
            <p:nvPr/>
          </p:nvGrpSpPr>
          <p:grpSpPr>
            <a:xfrm>
              <a:off x="-1536603" y="-546849"/>
              <a:ext cx="12217203" cy="3271911"/>
              <a:chOff x="-1536603" y="-823074"/>
              <a:chExt cx="12217203" cy="3271911"/>
            </a:xfrm>
          </p:grpSpPr>
          <p:sp>
            <p:nvSpPr>
              <p:cNvPr id="819" name="Google Shape;819;p26"/>
              <p:cNvSpPr/>
              <p:nvPr/>
            </p:nvSpPr>
            <p:spPr>
              <a:xfrm rot="-3599956" flipH="1">
                <a:off x="7847077" y="-1202549"/>
                <a:ext cx="1450818" cy="4030861"/>
              </a:xfrm>
              <a:custGeom>
                <a:avLst/>
                <a:gdLst/>
                <a:ahLst/>
                <a:cxnLst/>
                <a:rect l="l" t="t" r="r" b="b"/>
                <a:pathLst>
                  <a:path w="58034" h="161238" extrusionOk="0">
                    <a:moveTo>
                      <a:pt x="54028" y="100478"/>
                    </a:moveTo>
                    <a:cubicBezTo>
                      <a:pt x="54971" y="98666"/>
                      <a:pt x="55551" y="96682"/>
                      <a:pt x="55678" y="94764"/>
                    </a:cubicBezTo>
                    <a:cubicBezTo>
                      <a:pt x="55840" y="92316"/>
                      <a:pt x="55719" y="89789"/>
                      <a:pt x="55004" y="87431"/>
                    </a:cubicBezTo>
                    <a:cubicBezTo>
                      <a:pt x="53963" y="84014"/>
                      <a:pt x="51944" y="80989"/>
                      <a:pt x="49660" y="78281"/>
                    </a:cubicBezTo>
                    <a:cubicBezTo>
                      <a:pt x="46958" y="75075"/>
                      <a:pt x="43866" y="72193"/>
                      <a:pt x="41464" y="68743"/>
                    </a:cubicBezTo>
                    <a:cubicBezTo>
                      <a:pt x="39981" y="66618"/>
                      <a:pt x="38536" y="63958"/>
                      <a:pt x="37957" y="61238"/>
                    </a:cubicBezTo>
                    <a:cubicBezTo>
                      <a:pt x="40116" y="61755"/>
                      <a:pt x="42378" y="61799"/>
                      <a:pt x="44567" y="61229"/>
                    </a:cubicBezTo>
                    <a:cubicBezTo>
                      <a:pt x="46886" y="60623"/>
                      <a:pt x="49036" y="59305"/>
                      <a:pt x="50289" y="57213"/>
                    </a:cubicBezTo>
                    <a:cubicBezTo>
                      <a:pt x="51177" y="55729"/>
                      <a:pt x="51204" y="54127"/>
                      <a:pt x="51145" y="52452"/>
                    </a:cubicBezTo>
                    <a:cubicBezTo>
                      <a:pt x="51067" y="50357"/>
                      <a:pt x="49747" y="48597"/>
                      <a:pt x="47763" y="47889"/>
                    </a:cubicBezTo>
                    <a:cubicBezTo>
                      <a:pt x="45761" y="47176"/>
                      <a:pt x="43569" y="47785"/>
                      <a:pt x="41869" y="48955"/>
                    </a:cubicBezTo>
                    <a:cubicBezTo>
                      <a:pt x="38364" y="51371"/>
                      <a:pt x="37599" y="55230"/>
                      <a:pt x="37605" y="59191"/>
                    </a:cubicBezTo>
                    <a:cubicBezTo>
                      <a:pt x="37595" y="59189"/>
                      <a:pt x="37583" y="59187"/>
                      <a:pt x="37570" y="59185"/>
                    </a:cubicBezTo>
                    <a:cubicBezTo>
                      <a:pt x="31585" y="57595"/>
                      <a:pt x="27359" y="52662"/>
                      <a:pt x="25266" y="47012"/>
                    </a:cubicBezTo>
                    <a:cubicBezTo>
                      <a:pt x="24402" y="44689"/>
                      <a:pt x="23861" y="42270"/>
                      <a:pt x="23643" y="39826"/>
                    </a:cubicBezTo>
                    <a:cubicBezTo>
                      <a:pt x="25580" y="39814"/>
                      <a:pt x="27527" y="39519"/>
                      <a:pt x="29422" y="38922"/>
                    </a:cubicBezTo>
                    <a:cubicBezTo>
                      <a:pt x="37042" y="36510"/>
                      <a:pt x="44041" y="28792"/>
                      <a:pt x="41510" y="20387"/>
                    </a:cubicBezTo>
                    <a:cubicBezTo>
                      <a:pt x="40874" y="18273"/>
                      <a:pt x="39343" y="16461"/>
                      <a:pt x="37078" y="16083"/>
                    </a:cubicBezTo>
                    <a:cubicBezTo>
                      <a:pt x="34553" y="15661"/>
                      <a:pt x="32014" y="16937"/>
                      <a:pt x="30168" y="18564"/>
                    </a:cubicBezTo>
                    <a:cubicBezTo>
                      <a:pt x="26397" y="21885"/>
                      <a:pt x="24504" y="26903"/>
                      <a:pt x="23787" y="31766"/>
                    </a:cubicBezTo>
                    <a:cubicBezTo>
                      <a:pt x="23498" y="33727"/>
                      <a:pt x="23344" y="35785"/>
                      <a:pt x="23354" y="37869"/>
                    </a:cubicBezTo>
                    <a:cubicBezTo>
                      <a:pt x="13415" y="37836"/>
                      <a:pt x="5172" y="30525"/>
                      <a:pt x="2352" y="21147"/>
                    </a:cubicBezTo>
                    <a:cubicBezTo>
                      <a:pt x="1338" y="17770"/>
                      <a:pt x="1120" y="14431"/>
                      <a:pt x="1878" y="10980"/>
                    </a:cubicBezTo>
                    <a:cubicBezTo>
                      <a:pt x="2533" y="7991"/>
                      <a:pt x="3740" y="5138"/>
                      <a:pt x="5311" y="2516"/>
                    </a:cubicBezTo>
                    <a:cubicBezTo>
                      <a:pt x="5827" y="1656"/>
                      <a:pt x="6381" y="818"/>
                      <a:pt x="6968" y="0"/>
                    </a:cubicBezTo>
                    <a:lnTo>
                      <a:pt x="5610" y="0"/>
                    </a:lnTo>
                    <a:cubicBezTo>
                      <a:pt x="3913" y="2736"/>
                      <a:pt x="2631" y="5704"/>
                      <a:pt x="1920" y="8819"/>
                    </a:cubicBezTo>
                    <a:cubicBezTo>
                      <a:pt x="0" y="17249"/>
                      <a:pt x="2039" y="26814"/>
                      <a:pt x="8069" y="33143"/>
                    </a:cubicBezTo>
                    <a:cubicBezTo>
                      <a:pt x="12075" y="37345"/>
                      <a:pt x="17698" y="39797"/>
                      <a:pt x="23413" y="39826"/>
                    </a:cubicBezTo>
                    <a:cubicBezTo>
                      <a:pt x="23787" y="46540"/>
                      <a:pt x="25967" y="53281"/>
                      <a:pt x="31026" y="57651"/>
                    </a:cubicBezTo>
                    <a:cubicBezTo>
                      <a:pt x="32940" y="59301"/>
                      <a:pt x="35247" y="60544"/>
                      <a:pt x="37697" y="61178"/>
                    </a:cubicBezTo>
                    <a:cubicBezTo>
                      <a:pt x="38815" y="71925"/>
                      <a:pt x="49656" y="77498"/>
                      <a:pt x="54001" y="86807"/>
                    </a:cubicBezTo>
                    <a:cubicBezTo>
                      <a:pt x="55169" y="89309"/>
                      <a:pt x="55989" y="92092"/>
                      <a:pt x="55389" y="94847"/>
                    </a:cubicBezTo>
                    <a:cubicBezTo>
                      <a:pt x="55021" y="96536"/>
                      <a:pt x="54337" y="98157"/>
                      <a:pt x="53398" y="99612"/>
                    </a:cubicBezTo>
                    <a:cubicBezTo>
                      <a:pt x="53282" y="99464"/>
                      <a:pt x="53163" y="99317"/>
                      <a:pt x="53041" y="99169"/>
                    </a:cubicBezTo>
                    <a:cubicBezTo>
                      <a:pt x="51052" y="96804"/>
                      <a:pt x="48240" y="94953"/>
                      <a:pt x="45107" y="94652"/>
                    </a:cubicBezTo>
                    <a:cubicBezTo>
                      <a:pt x="42281" y="94382"/>
                      <a:pt x="38896" y="95524"/>
                      <a:pt x="37813" y="98388"/>
                    </a:cubicBezTo>
                    <a:cubicBezTo>
                      <a:pt x="37219" y="99965"/>
                      <a:pt x="37244" y="102556"/>
                      <a:pt x="38029" y="104052"/>
                    </a:cubicBezTo>
                    <a:cubicBezTo>
                      <a:pt x="39237" y="106367"/>
                      <a:pt x="42156" y="107620"/>
                      <a:pt x="44685" y="107410"/>
                    </a:cubicBezTo>
                    <a:cubicBezTo>
                      <a:pt x="48363" y="107107"/>
                      <a:pt x="51439" y="104699"/>
                      <a:pt x="53402" y="101578"/>
                    </a:cubicBezTo>
                    <a:cubicBezTo>
                      <a:pt x="57228" y="106502"/>
                      <a:pt x="58034" y="113775"/>
                      <a:pt x="56710" y="119660"/>
                    </a:cubicBezTo>
                    <a:cubicBezTo>
                      <a:pt x="54447" y="129718"/>
                      <a:pt x="45616" y="136623"/>
                      <a:pt x="41437" y="145780"/>
                    </a:cubicBezTo>
                    <a:cubicBezTo>
                      <a:pt x="39235" y="150606"/>
                      <a:pt x="38669" y="156014"/>
                      <a:pt x="39523" y="161237"/>
                    </a:cubicBezTo>
                    <a:cubicBezTo>
                      <a:pt x="39419" y="160601"/>
                      <a:pt x="39625" y="159913"/>
                      <a:pt x="39523" y="159271"/>
                    </a:cubicBezTo>
                    <a:cubicBezTo>
                      <a:pt x="39047" y="156366"/>
                      <a:pt x="39297" y="153816"/>
                      <a:pt x="40240" y="150836"/>
                    </a:cubicBezTo>
                    <a:cubicBezTo>
                      <a:pt x="41009" y="148401"/>
                      <a:pt x="42158" y="146105"/>
                      <a:pt x="43476" y="143927"/>
                    </a:cubicBezTo>
                    <a:cubicBezTo>
                      <a:pt x="46148" y="139505"/>
                      <a:pt x="49508" y="135551"/>
                      <a:pt x="52322" y="131224"/>
                    </a:cubicBezTo>
                    <a:cubicBezTo>
                      <a:pt x="55196" y="126806"/>
                      <a:pt x="57010" y="122268"/>
                      <a:pt x="57267" y="116967"/>
                    </a:cubicBezTo>
                    <a:cubicBezTo>
                      <a:pt x="57535" y="111394"/>
                      <a:pt x="57213" y="105222"/>
                      <a:pt x="54028" y="100478"/>
                    </a:cubicBezTo>
                    <a:close/>
                    <a:moveTo>
                      <a:pt x="25318" y="27801"/>
                    </a:moveTo>
                    <a:cubicBezTo>
                      <a:pt x="26376" y="25066"/>
                      <a:pt x="27955" y="22475"/>
                      <a:pt x="30172" y="20524"/>
                    </a:cubicBezTo>
                    <a:cubicBezTo>
                      <a:pt x="32282" y="18664"/>
                      <a:pt x="35448" y="17201"/>
                      <a:pt x="38241" y="18377"/>
                    </a:cubicBezTo>
                    <a:cubicBezTo>
                      <a:pt x="39380" y="18857"/>
                      <a:pt x="40276" y="19747"/>
                      <a:pt x="40876" y="20817"/>
                    </a:cubicBezTo>
                    <a:cubicBezTo>
                      <a:pt x="41179" y="21355"/>
                      <a:pt x="41404" y="21935"/>
                      <a:pt x="41568" y="22529"/>
                    </a:cubicBezTo>
                    <a:cubicBezTo>
                      <a:pt x="41668" y="22895"/>
                      <a:pt x="41695" y="23286"/>
                      <a:pt x="41799" y="23647"/>
                    </a:cubicBezTo>
                    <a:cubicBezTo>
                      <a:pt x="41813" y="23768"/>
                      <a:pt x="41830" y="23894"/>
                      <a:pt x="41846" y="24017"/>
                    </a:cubicBezTo>
                    <a:cubicBezTo>
                      <a:pt x="41836" y="24121"/>
                      <a:pt x="41824" y="24241"/>
                      <a:pt x="41811" y="24385"/>
                    </a:cubicBezTo>
                    <a:cubicBezTo>
                      <a:pt x="41414" y="27379"/>
                      <a:pt x="39600" y="29989"/>
                      <a:pt x="37470" y="32036"/>
                    </a:cubicBezTo>
                    <a:cubicBezTo>
                      <a:pt x="33965" y="35406"/>
                      <a:pt x="29539" y="37536"/>
                      <a:pt x="24660" y="37829"/>
                    </a:cubicBezTo>
                    <a:cubicBezTo>
                      <a:pt x="24287" y="37850"/>
                      <a:pt x="23918" y="37860"/>
                      <a:pt x="23550" y="37863"/>
                    </a:cubicBezTo>
                    <a:cubicBezTo>
                      <a:pt x="23492" y="34453"/>
                      <a:pt x="24067" y="31032"/>
                      <a:pt x="25318" y="27801"/>
                    </a:cubicBezTo>
                    <a:close/>
                    <a:moveTo>
                      <a:pt x="37896" y="56951"/>
                    </a:moveTo>
                    <a:cubicBezTo>
                      <a:pt x="38590" y="53757"/>
                      <a:pt x="40893" y="50794"/>
                      <a:pt x="44101" y="49826"/>
                    </a:cubicBezTo>
                    <a:cubicBezTo>
                      <a:pt x="47044" y="48938"/>
                      <a:pt x="50308" y="50432"/>
                      <a:pt x="51013" y="53425"/>
                    </a:cubicBezTo>
                    <a:cubicBezTo>
                      <a:pt x="49876" y="59014"/>
                      <a:pt x="42493" y="60427"/>
                      <a:pt x="37703" y="59214"/>
                    </a:cubicBezTo>
                    <a:cubicBezTo>
                      <a:pt x="37676" y="58453"/>
                      <a:pt x="37734" y="57693"/>
                      <a:pt x="37896" y="56951"/>
                    </a:cubicBezTo>
                    <a:close/>
                    <a:moveTo>
                      <a:pt x="52288" y="101121"/>
                    </a:moveTo>
                    <a:cubicBezTo>
                      <a:pt x="49560" y="104364"/>
                      <a:pt x="44951" y="106696"/>
                      <a:pt x="40832" y="104670"/>
                    </a:cubicBezTo>
                    <a:cubicBezTo>
                      <a:pt x="39286" y="103911"/>
                      <a:pt x="38062" y="102644"/>
                      <a:pt x="37653" y="101006"/>
                    </a:cubicBezTo>
                    <a:cubicBezTo>
                      <a:pt x="38281" y="98369"/>
                      <a:pt x="40872" y="96813"/>
                      <a:pt x="43540" y="96599"/>
                    </a:cubicBezTo>
                    <a:cubicBezTo>
                      <a:pt x="46657" y="96349"/>
                      <a:pt x="49660" y="97806"/>
                      <a:pt x="51887" y="99901"/>
                    </a:cubicBezTo>
                    <a:cubicBezTo>
                      <a:pt x="52149" y="100150"/>
                      <a:pt x="52399" y="100408"/>
                      <a:pt x="52640" y="100672"/>
                    </a:cubicBezTo>
                    <a:cubicBezTo>
                      <a:pt x="52525" y="100823"/>
                      <a:pt x="52409" y="100975"/>
                      <a:pt x="52288" y="101121"/>
                    </a:cubicBezTo>
                    <a:close/>
                  </a:path>
                </a:pathLst>
              </a:cu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a:effectLst>
                <a:outerShdw blurRad="57150" dist="19050" dir="5400000" algn="bl" rotWithShape="0">
                  <a:schemeClr val="dk1">
                    <a:alpha val="33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20" name="Google Shape;820;p26"/>
              <p:cNvSpPr/>
              <p:nvPr/>
            </p:nvSpPr>
            <p:spPr>
              <a:xfrm rot="3599956">
                <a:off x="-153898" y="-1202549"/>
                <a:ext cx="1450818" cy="4030861"/>
              </a:xfrm>
              <a:custGeom>
                <a:avLst/>
                <a:gdLst/>
                <a:ahLst/>
                <a:cxnLst/>
                <a:rect l="l" t="t" r="r" b="b"/>
                <a:pathLst>
                  <a:path w="58034" h="161238" extrusionOk="0">
                    <a:moveTo>
                      <a:pt x="54028" y="100478"/>
                    </a:moveTo>
                    <a:cubicBezTo>
                      <a:pt x="54971" y="98666"/>
                      <a:pt x="55551" y="96682"/>
                      <a:pt x="55678" y="94764"/>
                    </a:cubicBezTo>
                    <a:cubicBezTo>
                      <a:pt x="55840" y="92316"/>
                      <a:pt x="55719" y="89789"/>
                      <a:pt x="55004" y="87431"/>
                    </a:cubicBezTo>
                    <a:cubicBezTo>
                      <a:pt x="53963" y="84014"/>
                      <a:pt x="51944" y="80989"/>
                      <a:pt x="49660" y="78281"/>
                    </a:cubicBezTo>
                    <a:cubicBezTo>
                      <a:pt x="46958" y="75075"/>
                      <a:pt x="43866" y="72193"/>
                      <a:pt x="41464" y="68743"/>
                    </a:cubicBezTo>
                    <a:cubicBezTo>
                      <a:pt x="39981" y="66618"/>
                      <a:pt x="38536" y="63958"/>
                      <a:pt x="37957" y="61238"/>
                    </a:cubicBezTo>
                    <a:cubicBezTo>
                      <a:pt x="40116" y="61755"/>
                      <a:pt x="42378" y="61799"/>
                      <a:pt x="44567" y="61229"/>
                    </a:cubicBezTo>
                    <a:cubicBezTo>
                      <a:pt x="46886" y="60623"/>
                      <a:pt x="49036" y="59305"/>
                      <a:pt x="50289" y="57213"/>
                    </a:cubicBezTo>
                    <a:cubicBezTo>
                      <a:pt x="51177" y="55729"/>
                      <a:pt x="51204" y="54127"/>
                      <a:pt x="51145" y="52452"/>
                    </a:cubicBezTo>
                    <a:cubicBezTo>
                      <a:pt x="51067" y="50357"/>
                      <a:pt x="49747" y="48597"/>
                      <a:pt x="47763" y="47889"/>
                    </a:cubicBezTo>
                    <a:cubicBezTo>
                      <a:pt x="45761" y="47176"/>
                      <a:pt x="43569" y="47785"/>
                      <a:pt x="41869" y="48955"/>
                    </a:cubicBezTo>
                    <a:cubicBezTo>
                      <a:pt x="38364" y="51371"/>
                      <a:pt x="37599" y="55230"/>
                      <a:pt x="37605" y="59191"/>
                    </a:cubicBezTo>
                    <a:cubicBezTo>
                      <a:pt x="37595" y="59189"/>
                      <a:pt x="37583" y="59187"/>
                      <a:pt x="37570" y="59185"/>
                    </a:cubicBezTo>
                    <a:cubicBezTo>
                      <a:pt x="31585" y="57595"/>
                      <a:pt x="27359" y="52662"/>
                      <a:pt x="25266" y="47012"/>
                    </a:cubicBezTo>
                    <a:cubicBezTo>
                      <a:pt x="24402" y="44689"/>
                      <a:pt x="23861" y="42270"/>
                      <a:pt x="23643" y="39826"/>
                    </a:cubicBezTo>
                    <a:cubicBezTo>
                      <a:pt x="25580" y="39814"/>
                      <a:pt x="27527" y="39519"/>
                      <a:pt x="29422" y="38922"/>
                    </a:cubicBezTo>
                    <a:cubicBezTo>
                      <a:pt x="37042" y="36510"/>
                      <a:pt x="44041" y="28792"/>
                      <a:pt x="41510" y="20387"/>
                    </a:cubicBezTo>
                    <a:cubicBezTo>
                      <a:pt x="40874" y="18273"/>
                      <a:pt x="39343" y="16461"/>
                      <a:pt x="37078" y="16083"/>
                    </a:cubicBezTo>
                    <a:cubicBezTo>
                      <a:pt x="34553" y="15661"/>
                      <a:pt x="32014" y="16937"/>
                      <a:pt x="30168" y="18564"/>
                    </a:cubicBezTo>
                    <a:cubicBezTo>
                      <a:pt x="26397" y="21885"/>
                      <a:pt x="24504" y="26903"/>
                      <a:pt x="23787" y="31766"/>
                    </a:cubicBezTo>
                    <a:cubicBezTo>
                      <a:pt x="23498" y="33727"/>
                      <a:pt x="23344" y="35785"/>
                      <a:pt x="23354" y="37869"/>
                    </a:cubicBezTo>
                    <a:cubicBezTo>
                      <a:pt x="13415" y="37836"/>
                      <a:pt x="5172" y="30525"/>
                      <a:pt x="2352" y="21147"/>
                    </a:cubicBezTo>
                    <a:cubicBezTo>
                      <a:pt x="1338" y="17770"/>
                      <a:pt x="1120" y="14431"/>
                      <a:pt x="1878" y="10980"/>
                    </a:cubicBezTo>
                    <a:cubicBezTo>
                      <a:pt x="2533" y="7991"/>
                      <a:pt x="3740" y="5138"/>
                      <a:pt x="5311" y="2516"/>
                    </a:cubicBezTo>
                    <a:cubicBezTo>
                      <a:pt x="5827" y="1656"/>
                      <a:pt x="6381" y="818"/>
                      <a:pt x="6968" y="0"/>
                    </a:cubicBezTo>
                    <a:lnTo>
                      <a:pt x="5610" y="0"/>
                    </a:lnTo>
                    <a:cubicBezTo>
                      <a:pt x="3913" y="2736"/>
                      <a:pt x="2631" y="5704"/>
                      <a:pt x="1920" y="8819"/>
                    </a:cubicBezTo>
                    <a:cubicBezTo>
                      <a:pt x="0" y="17249"/>
                      <a:pt x="2039" y="26814"/>
                      <a:pt x="8069" y="33143"/>
                    </a:cubicBezTo>
                    <a:cubicBezTo>
                      <a:pt x="12075" y="37345"/>
                      <a:pt x="17698" y="39797"/>
                      <a:pt x="23413" y="39826"/>
                    </a:cubicBezTo>
                    <a:cubicBezTo>
                      <a:pt x="23787" y="46540"/>
                      <a:pt x="25967" y="53281"/>
                      <a:pt x="31026" y="57651"/>
                    </a:cubicBezTo>
                    <a:cubicBezTo>
                      <a:pt x="32940" y="59301"/>
                      <a:pt x="35247" y="60544"/>
                      <a:pt x="37697" y="61178"/>
                    </a:cubicBezTo>
                    <a:cubicBezTo>
                      <a:pt x="38815" y="71925"/>
                      <a:pt x="49656" y="77498"/>
                      <a:pt x="54001" y="86807"/>
                    </a:cubicBezTo>
                    <a:cubicBezTo>
                      <a:pt x="55169" y="89309"/>
                      <a:pt x="55989" y="92092"/>
                      <a:pt x="55389" y="94847"/>
                    </a:cubicBezTo>
                    <a:cubicBezTo>
                      <a:pt x="55021" y="96536"/>
                      <a:pt x="54337" y="98157"/>
                      <a:pt x="53398" y="99612"/>
                    </a:cubicBezTo>
                    <a:cubicBezTo>
                      <a:pt x="53282" y="99464"/>
                      <a:pt x="53163" y="99317"/>
                      <a:pt x="53041" y="99169"/>
                    </a:cubicBezTo>
                    <a:cubicBezTo>
                      <a:pt x="51052" y="96804"/>
                      <a:pt x="48240" y="94953"/>
                      <a:pt x="45107" y="94652"/>
                    </a:cubicBezTo>
                    <a:cubicBezTo>
                      <a:pt x="42281" y="94382"/>
                      <a:pt x="38896" y="95524"/>
                      <a:pt x="37813" y="98388"/>
                    </a:cubicBezTo>
                    <a:cubicBezTo>
                      <a:pt x="37219" y="99965"/>
                      <a:pt x="37244" y="102556"/>
                      <a:pt x="38029" y="104052"/>
                    </a:cubicBezTo>
                    <a:cubicBezTo>
                      <a:pt x="39237" y="106367"/>
                      <a:pt x="42156" y="107620"/>
                      <a:pt x="44685" y="107410"/>
                    </a:cubicBezTo>
                    <a:cubicBezTo>
                      <a:pt x="48363" y="107107"/>
                      <a:pt x="51439" y="104699"/>
                      <a:pt x="53402" y="101578"/>
                    </a:cubicBezTo>
                    <a:cubicBezTo>
                      <a:pt x="57228" y="106502"/>
                      <a:pt x="58034" y="113775"/>
                      <a:pt x="56710" y="119660"/>
                    </a:cubicBezTo>
                    <a:cubicBezTo>
                      <a:pt x="54447" y="129718"/>
                      <a:pt x="45616" y="136623"/>
                      <a:pt x="41437" y="145780"/>
                    </a:cubicBezTo>
                    <a:cubicBezTo>
                      <a:pt x="39235" y="150606"/>
                      <a:pt x="38669" y="156014"/>
                      <a:pt x="39523" y="161237"/>
                    </a:cubicBezTo>
                    <a:cubicBezTo>
                      <a:pt x="39419" y="160601"/>
                      <a:pt x="39625" y="159913"/>
                      <a:pt x="39523" y="159271"/>
                    </a:cubicBezTo>
                    <a:cubicBezTo>
                      <a:pt x="39047" y="156366"/>
                      <a:pt x="39297" y="153816"/>
                      <a:pt x="40240" y="150836"/>
                    </a:cubicBezTo>
                    <a:cubicBezTo>
                      <a:pt x="41009" y="148401"/>
                      <a:pt x="42158" y="146105"/>
                      <a:pt x="43476" y="143927"/>
                    </a:cubicBezTo>
                    <a:cubicBezTo>
                      <a:pt x="46148" y="139505"/>
                      <a:pt x="49508" y="135551"/>
                      <a:pt x="52322" y="131224"/>
                    </a:cubicBezTo>
                    <a:cubicBezTo>
                      <a:pt x="55196" y="126806"/>
                      <a:pt x="57010" y="122268"/>
                      <a:pt x="57267" y="116967"/>
                    </a:cubicBezTo>
                    <a:cubicBezTo>
                      <a:pt x="57535" y="111394"/>
                      <a:pt x="57213" y="105222"/>
                      <a:pt x="54028" y="100478"/>
                    </a:cubicBezTo>
                    <a:close/>
                    <a:moveTo>
                      <a:pt x="25318" y="27801"/>
                    </a:moveTo>
                    <a:cubicBezTo>
                      <a:pt x="26376" y="25066"/>
                      <a:pt x="27955" y="22475"/>
                      <a:pt x="30172" y="20524"/>
                    </a:cubicBezTo>
                    <a:cubicBezTo>
                      <a:pt x="32282" y="18664"/>
                      <a:pt x="35448" y="17201"/>
                      <a:pt x="38241" y="18377"/>
                    </a:cubicBezTo>
                    <a:cubicBezTo>
                      <a:pt x="39380" y="18857"/>
                      <a:pt x="40276" y="19747"/>
                      <a:pt x="40876" y="20817"/>
                    </a:cubicBezTo>
                    <a:cubicBezTo>
                      <a:pt x="41179" y="21355"/>
                      <a:pt x="41404" y="21935"/>
                      <a:pt x="41568" y="22529"/>
                    </a:cubicBezTo>
                    <a:cubicBezTo>
                      <a:pt x="41668" y="22895"/>
                      <a:pt x="41695" y="23286"/>
                      <a:pt x="41799" y="23647"/>
                    </a:cubicBezTo>
                    <a:cubicBezTo>
                      <a:pt x="41813" y="23768"/>
                      <a:pt x="41830" y="23894"/>
                      <a:pt x="41846" y="24017"/>
                    </a:cubicBezTo>
                    <a:cubicBezTo>
                      <a:pt x="41836" y="24121"/>
                      <a:pt x="41824" y="24241"/>
                      <a:pt x="41811" y="24385"/>
                    </a:cubicBezTo>
                    <a:cubicBezTo>
                      <a:pt x="41414" y="27379"/>
                      <a:pt x="39600" y="29989"/>
                      <a:pt x="37470" y="32036"/>
                    </a:cubicBezTo>
                    <a:cubicBezTo>
                      <a:pt x="33965" y="35406"/>
                      <a:pt x="29539" y="37536"/>
                      <a:pt x="24660" y="37829"/>
                    </a:cubicBezTo>
                    <a:cubicBezTo>
                      <a:pt x="24287" y="37850"/>
                      <a:pt x="23918" y="37860"/>
                      <a:pt x="23550" y="37863"/>
                    </a:cubicBezTo>
                    <a:cubicBezTo>
                      <a:pt x="23492" y="34453"/>
                      <a:pt x="24067" y="31032"/>
                      <a:pt x="25318" y="27801"/>
                    </a:cubicBezTo>
                    <a:close/>
                    <a:moveTo>
                      <a:pt x="37896" y="56951"/>
                    </a:moveTo>
                    <a:cubicBezTo>
                      <a:pt x="38590" y="53757"/>
                      <a:pt x="40893" y="50794"/>
                      <a:pt x="44101" y="49826"/>
                    </a:cubicBezTo>
                    <a:cubicBezTo>
                      <a:pt x="47044" y="48938"/>
                      <a:pt x="50308" y="50432"/>
                      <a:pt x="51013" y="53425"/>
                    </a:cubicBezTo>
                    <a:cubicBezTo>
                      <a:pt x="49876" y="59014"/>
                      <a:pt x="42493" y="60427"/>
                      <a:pt x="37703" y="59214"/>
                    </a:cubicBezTo>
                    <a:cubicBezTo>
                      <a:pt x="37676" y="58453"/>
                      <a:pt x="37734" y="57693"/>
                      <a:pt x="37896" y="56951"/>
                    </a:cubicBezTo>
                    <a:close/>
                    <a:moveTo>
                      <a:pt x="52288" y="101121"/>
                    </a:moveTo>
                    <a:cubicBezTo>
                      <a:pt x="49560" y="104364"/>
                      <a:pt x="44951" y="106696"/>
                      <a:pt x="40832" y="104670"/>
                    </a:cubicBezTo>
                    <a:cubicBezTo>
                      <a:pt x="39286" y="103911"/>
                      <a:pt x="38062" y="102644"/>
                      <a:pt x="37653" y="101006"/>
                    </a:cubicBezTo>
                    <a:cubicBezTo>
                      <a:pt x="38281" y="98369"/>
                      <a:pt x="40872" y="96813"/>
                      <a:pt x="43540" y="96599"/>
                    </a:cubicBezTo>
                    <a:cubicBezTo>
                      <a:pt x="46657" y="96349"/>
                      <a:pt x="49660" y="97806"/>
                      <a:pt x="51887" y="99901"/>
                    </a:cubicBezTo>
                    <a:cubicBezTo>
                      <a:pt x="52149" y="100150"/>
                      <a:pt x="52399" y="100408"/>
                      <a:pt x="52640" y="100672"/>
                    </a:cubicBezTo>
                    <a:cubicBezTo>
                      <a:pt x="52525" y="100823"/>
                      <a:pt x="52409" y="100975"/>
                      <a:pt x="52288" y="101121"/>
                    </a:cubicBezTo>
                    <a:close/>
                  </a:path>
                </a:pathLst>
              </a:cu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a:effectLst>
                <a:outerShdw blurRad="57150" dist="19050" dir="5400000" algn="bl" rotWithShape="0">
                  <a:schemeClr val="dk1">
                    <a:alpha val="33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821" name="Google Shape;821;p26"/>
            <p:cNvGrpSpPr/>
            <p:nvPr/>
          </p:nvGrpSpPr>
          <p:grpSpPr>
            <a:xfrm rot="10800000">
              <a:off x="-1536603" y="2396476"/>
              <a:ext cx="12217203" cy="3271911"/>
              <a:chOff x="-1536603" y="-823074"/>
              <a:chExt cx="12217203" cy="3271911"/>
            </a:xfrm>
          </p:grpSpPr>
          <p:sp>
            <p:nvSpPr>
              <p:cNvPr id="822" name="Google Shape;822;p26"/>
              <p:cNvSpPr/>
              <p:nvPr/>
            </p:nvSpPr>
            <p:spPr>
              <a:xfrm rot="-3599956" flipH="1">
                <a:off x="7847077" y="-1202549"/>
                <a:ext cx="1450818" cy="4030861"/>
              </a:xfrm>
              <a:custGeom>
                <a:avLst/>
                <a:gdLst/>
                <a:ahLst/>
                <a:cxnLst/>
                <a:rect l="l" t="t" r="r" b="b"/>
                <a:pathLst>
                  <a:path w="58034" h="161238" extrusionOk="0">
                    <a:moveTo>
                      <a:pt x="54028" y="100478"/>
                    </a:moveTo>
                    <a:cubicBezTo>
                      <a:pt x="54971" y="98666"/>
                      <a:pt x="55551" y="96682"/>
                      <a:pt x="55678" y="94764"/>
                    </a:cubicBezTo>
                    <a:cubicBezTo>
                      <a:pt x="55840" y="92316"/>
                      <a:pt x="55719" y="89789"/>
                      <a:pt x="55004" y="87431"/>
                    </a:cubicBezTo>
                    <a:cubicBezTo>
                      <a:pt x="53963" y="84014"/>
                      <a:pt x="51944" y="80989"/>
                      <a:pt x="49660" y="78281"/>
                    </a:cubicBezTo>
                    <a:cubicBezTo>
                      <a:pt x="46958" y="75075"/>
                      <a:pt x="43866" y="72193"/>
                      <a:pt x="41464" y="68743"/>
                    </a:cubicBezTo>
                    <a:cubicBezTo>
                      <a:pt x="39981" y="66618"/>
                      <a:pt x="38536" y="63958"/>
                      <a:pt x="37957" y="61238"/>
                    </a:cubicBezTo>
                    <a:cubicBezTo>
                      <a:pt x="40116" y="61755"/>
                      <a:pt x="42378" y="61799"/>
                      <a:pt x="44567" y="61229"/>
                    </a:cubicBezTo>
                    <a:cubicBezTo>
                      <a:pt x="46886" y="60623"/>
                      <a:pt x="49036" y="59305"/>
                      <a:pt x="50289" y="57213"/>
                    </a:cubicBezTo>
                    <a:cubicBezTo>
                      <a:pt x="51177" y="55729"/>
                      <a:pt x="51204" y="54127"/>
                      <a:pt x="51145" y="52452"/>
                    </a:cubicBezTo>
                    <a:cubicBezTo>
                      <a:pt x="51067" y="50357"/>
                      <a:pt x="49747" y="48597"/>
                      <a:pt x="47763" y="47889"/>
                    </a:cubicBezTo>
                    <a:cubicBezTo>
                      <a:pt x="45761" y="47176"/>
                      <a:pt x="43569" y="47785"/>
                      <a:pt x="41869" y="48955"/>
                    </a:cubicBezTo>
                    <a:cubicBezTo>
                      <a:pt x="38364" y="51371"/>
                      <a:pt x="37599" y="55230"/>
                      <a:pt x="37605" y="59191"/>
                    </a:cubicBezTo>
                    <a:cubicBezTo>
                      <a:pt x="37595" y="59189"/>
                      <a:pt x="37583" y="59187"/>
                      <a:pt x="37570" y="59185"/>
                    </a:cubicBezTo>
                    <a:cubicBezTo>
                      <a:pt x="31585" y="57595"/>
                      <a:pt x="27359" y="52662"/>
                      <a:pt x="25266" y="47012"/>
                    </a:cubicBezTo>
                    <a:cubicBezTo>
                      <a:pt x="24402" y="44689"/>
                      <a:pt x="23861" y="42270"/>
                      <a:pt x="23643" y="39826"/>
                    </a:cubicBezTo>
                    <a:cubicBezTo>
                      <a:pt x="25580" y="39814"/>
                      <a:pt x="27527" y="39519"/>
                      <a:pt x="29422" y="38922"/>
                    </a:cubicBezTo>
                    <a:cubicBezTo>
                      <a:pt x="37042" y="36510"/>
                      <a:pt x="44041" y="28792"/>
                      <a:pt x="41510" y="20387"/>
                    </a:cubicBezTo>
                    <a:cubicBezTo>
                      <a:pt x="40874" y="18273"/>
                      <a:pt x="39343" y="16461"/>
                      <a:pt x="37078" y="16083"/>
                    </a:cubicBezTo>
                    <a:cubicBezTo>
                      <a:pt x="34553" y="15661"/>
                      <a:pt x="32014" y="16937"/>
                      <a:pt x="30168" y="18564"/>
                    </a:cubicBezTo>
                    <a:cubicBezTo>
                      <a:pt x="26397" y="21885"/>
                      <a:pt x="24504" y="26903"/>
                      <a:pt x="23787" y="31766"/>
                    </a:cubicBezTo>
                    <a:cubicBezTo>
                      <a:pt x="23498" y="33727"/>
                      <a:pt x="23344" y="35785"/>
                      <a:pt x="23354" y="37869"/>
                    </a:cubicBezTo>
                    <a:cubicBezTo>
                      <a:pt x="13415" y="37836"/>
                      <a:pt x="5172" y="30525"/>
                      <a:pt x="2352" y="21147"/>
                    </a:cubicBezTo>
                    <a:cubicBezTo>
                      <a:pt x="1338" y="17770"/>
                      <a:pt x="1120" y="14431"/>
                      <a:pt x="1878" y="10980"/>
                    </a:cubicBezTo>
                    <a:cubicBezTo>
                      <a:pt x="2533" y="7991"/>
                      <a:pt x="3740" y="5138"/>
                      <a:pt x="5311" y="2516"/>
                    </a:cubicBezTo>
                    <a:cubicBezTo>
                      <a:pt x="5827" y="1656"/>
                      <a:pt x="6381" y="818"/>
                      <a:pt x="6968" y="0"/>
                    </a:cubicBezTo>
                    <a:lnTo>
                      <a:pt x="5610" y="0"/>
                    </a:lnTo>
                    <a:cubicBezTo>
                      <a:pt x="3913" y="2736"/>
                      <a:pt x="2631" y="5704"/>
                      <a:pt x="1920" y="8819"/>
                    </a:cubicBezTo>
                    <a:cubicBezTo>
                      <a:pt x="0" y="17249"/>
                      <a:pt x="2039" y="26814"/>
                      <a:pt x="8069" y="33143"/>
                    </a:cubicBezTo>
                    <a:cubicBezTo>
                      <a:pt x="12075" y="37345"/>
                      <a:pt x="17698" y="39797"/>
                      <a:pt x="23413" y="39826"/>
                    </a:cubicBezTo>
                    <a:cubicBezTo>
                      <a:pt x="23787" y="46540"/>
                      <a:pt x="25967" y="53281"/>
                      <a:pt x="31026" y="57651"/>
                    </a:cubicBezTo>
                    <a:cubicBezTo>
                      <a:pt x="32940" y="59301"/>
                      <a:pt x="35247" y="60544"/>
                      <a:pt x="37697" y="61178"/>
                    </a:cubicBezTo>
                    <a:cubicBezTo>
                      <a:pt x="38815" y="71925"/>
                      <a:pt x="49656" y="77498"/>
                      <a:pt x="54001" y="86807"/>
                    </a:cubicBezTo>
                    <a:cubicBezTo>
                      <a:pt x="55169" y="89309"/>
                      <a:pt x="55989" y="92092"/>
                      <a:pt x="55389" y="94847"/>
                    </a:cubicBezTo>
                    <a:cubicBezTo>
                      <a:pt x="55021" y="96536"/>
                      <a:pt x="54337" y="98157"/>
                      <a:pt x="53398" y="99612"/>
                    </a:cubicBezTo>
                    <a:cubicBezTo>
                      <a:pt x="53282" y="99464"/>
                      <a:pt x="53163" y="99317"/>
                      <a:pt x="53041" y="99169"/>
                    </a:cubicBezTo>
                    <a:cubicBezTo>
                      <a:pt x="51052" y="96804"/>
                      <a:pt x="48240" y="94953"/>
                      <a:pt x="45107" y="94652"/>
                    </a:cubicBezTo>
                    <a:cubicBezTo>
                      <a:pt x="42281" y="94382"/>
                      <a:pt x="38896" y="95524"/>
                      <a:pt x="37813" y="98388"/>
                    </a:cubicBezTo>
                    <a:cubicBezTo>
                      <a:pt x="37219" y="99965"/>
                      <a:pt x="37244" y="102556"/>
                      <a:pt x="38029" y="104052"/>
                    </a:cubicBezTo>
                    <a:cubicBezTo>
                      <a:pt x="39237" y="106367"/>
                      <a:pt x="42156" y="107620"/>
                      <a:pt x="44685" y="107410"/>
                    </a:cubicBezTo>
                    <a:cubicBezTo>
                      <a:pt x="48363" y="107107"/>
                      <a:pt x="51439" y="104699"/>
                      <a:pt x="53402" y="101578"/>
                    </a:cubicBezTo>
                    <a:cubicBezTo>
                      <a:pt x="57228" y="106502"/>
                      <a:pt x="58034" y="113775"/>
                      <a:pt x="56710" y="119660"/>
                    </a:cubicBezTo>
                    <a:cubicBezTo>
                      <a:pt x="54447" y="129718"/>
                      <a:pt x="45616" y="136623"/>
                      <a:pt x="41437" y="145780"/>
                    </a:cubicBezTo>
                    <a:cubicBezTo>
                      <a:pt x="39235" y="150606"/>
                      <a:pt x="38669" y="156014"/>
                      <a:pt x="39523" y="161237"/>
                    </a:cubicBezTo>
                    <a:cubicBezTo>
                      <a:pt x="39419" y="160601"/>
                      <a:pt x="39625" y="159913"/>
                      <a:pt x="39523" y="159271"/>
                    </a:cubicBezTo>
                    <a:cubicBezTo>
                      <a:pt x="39047" y="156366"/>
                      <a:pt x="39297" y="153816"/>
                      <a:pt x="40240" y="150836"/>
                    </a:cubicBezTo>
                    <a:cubicBezTo>
                      <a:pt x="41009" y="148401"/>
                      <a:pt x="42158" y="146105"/>
                      <a:pt x="43476" y="143927"/>
                    </a:cubicBezTo>
                    <a:cubicBezTo>
                      <a:pt x="46148" y="139505"/>
                      <a:pt x="49508" y="135551"/>
                      <a:pt x="52322" y="131224"/>
                    </a:cubicBezTo>
                    <a:cubicBezTo>
                      <a:pt x="55196" y="126806"/>
                      <a:pt x="57010" y="122268"/>
                      <a:pt x="57267" y="116967"/>
                    </a:cubicBezTo>
                    <a:cubicBezTo>
                      <a:pt x="57535" y="111394"/>
                      <a:pt x="57213" y="105222"/>
                      <a:pt x="54028" y="100478"/>
                    </a:cubicBezTo>
                    <a:close/>
                    <a:moveTo>
                      <a:pt x="25318" y="27801"/>
                    </a:moveTo>
                    <a:cubicBezTo>
                      <a:pt x="26376" y="25066"/>
                      <a:pt x="27955" y="22475"/>
                      <a:pt x="30172" y="20524"/>
                    </a:cubicBezTo>
                    <a:cubicBezTo>
                      <a:pt x="32282" y="18664"/>
                      <a:pt x="35448" y="17201"/>
                      <a:pt x="38241" y="18377"/>
                    </a:cubicBezTo>
                    <a:cubicBezTo>
                      <a:pt x="39380" y="18857"/>
                      <a:pt x="40276" y="19747"/>
                      <a:pt x="40876" y="20817"/>
                    </a:cubicBezTo>
                    <a:cubicBezTo>
                      <a:pt x="41179" y="21355"/>
                      <a:pt x="41404" y="21935"/>
                      <a:pt x="41568" y="22529"/>
                    </a:cubicBezTo>
                    <a:cubicBezTo>
                      <a:pt x="41668" y="22895"/>
                      <a:pt x="41695" y="23286"/>
                      <a:pt x="41799" y="23647"/>
                    </a:cubicBezTo>
                    <a:cubicBezTo>
                      <a:pt x="41813" y="23768"/>
                      <a:pt x="41830" y="23894"/>
                      <a:pt x="41846" y="24017"/>
                    </a:cubicBezTo>
                    <a:cubicBezTo>
                      <a:pt x="41836" y="24121"/>
                      <a:pt x="41824" y="24241"/>
                      <a:pt x="41811" y="24385"/>
                    </a:cubicBezTo>
                    <a:cubicBezTo>
                      <a:pt x="41414" y="27379"/>
                      <a:pt x="39600" y="29989"/>
                      <a:pt x="37470" y="32036"/>
                    </a:cubicBezTo>
                    <a:cubicBezTo>
                      <a:pt x="33965" y="35406"/>
                      <a:pt x="29539" y="37536"/>
                      <a:pt x="24660" y="37829"/>
                    </a:cubicBezTo>
                    <a:cubicBezTo>
                      <a:pt x="24287" y="37850"/>
                      <a:pt x="23918" y="37860"/>
                      <a:pt x="23550" y="37863"/>
                    </a:cubicBezTo>
                    <a:cubicBezTo>
                      <a:pt x="23492" y="34453"/>
                      <a:pt x="24067" y="31032"/>
                      <a:pt x="25318" y="27801"/>
                    </a:cubicBezTo>
                    <a:close/>
                    <a:moveTo>
                      <a:pt x="37896" y="56951"/>
                    </a:moveTo>
                    <a:cubicBezTo>
                      <a:pt x="38590" y="53757"/>
                      <a:pt x="40893" y="50794"/>
                      <a:pt x="44101" y="49826"/>
                    </a:cubicBezTo>
                    <a:cubicBezTo>
                      <a:pt x="47044" y="48938"/>
                      <a:pt x="50308" y="50432"/>
                      <a:pt x="51013" y="53425"/>
                    </a:cubicBezTo>
                    <a:cubicBezTo>
                      <a:pt x="49876" y="59014"/>
                      <a:pt x="42493" y="60427"/>
                      <a:pt x="37703" y="59214"/>
                    </a:cubicBezTo>
                    <a:cubicBezTo>
                      <a:pt x="37676" y="58453"/>
                      <a:pt x="37734" y="57693"/>
                      <a:pt x="37896" y="56951"/>
                    </a:cubicBezTo>
                    <a:close/>
                    <a:moveTo>
                      <a:pt x="52288" y="101121"/>
                    </a:moveTo>
                    <a:cubicBezTo>
                      <a:pt x="49560" y="104364"/>
                      <a:pt x="44951" y="106696"/>
                      <a:pt x="40832" y="104670"/>
                    </a:cubicBezTo>
                    <a:cubicBezTo>
                      <a:pt x="39286" y="103911"/>
                      <a:pt x="38062" y="102644"/>
                      <a:pt x="37653" y="101006"/>
                    </a:cubicBezTo>
                    <a:cubicBezTo>
                      <a:pt x="38281" y="98369"/>
                      <a:pt x="40872" y="96813"/>
                      <a:pt x="43540" y="96599"/>
                    </a:cubicBezTo>
                    <a:cubicBezTo>
                      <a:pt x="46657" y="96349"/>
                      <a:pt x="49660" y="97806"/>
                      <a:pt x="51887" y="99901"/>
                    </a:cubicBezTo>
                    <a:cubicBezTo>
                      <a:pt x="52149" y="100150"/>
                      <a:pt x="52399" y="100408"/>
                      <a:pt x="52640" y="100672"/>
                    </a:cubicBezTo>
                    <a:cubicBezTo>
                      <a:pt x="52525" y="100823"/>
                      <a:pt x="52409" y="100975"/>
                      <a:pt x="52288" y="101121"/>
                    </a:cubicBezTo>
                    <a:close/>
                  </a:path>
                </a:pathLst>
              </a:cu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a:effectLst>
                <a:outerShdw blurRad="57150" dist="19050" dir="5400000" algn="bl" rotWithShape="0">
                  <a:schemeClr val="dk1">
                    <a:alpha val="33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23" name="Google Shape;823;p26"/>
              <p:cNvSpPr/>
              <p:nvPr/>
            </p:nvSpPr>
            <p:spPr>
              <a:xfrm rot="3599956">
                <a:off x="-153898" y="-1202549"/>
                <a:ext cx="1450818" cy="4030861"/>
              </a:xfrm>
              <a:custGeom>
                <a:avLst/>
                <a:gdLst/>
                <a:ahLst/>
                <a:cxnLst/>
                <a:rect l="l" t="t" r="r" b="b"/>
                <a:pathLst>
                  <a:path w="58034" h="161238" extrusionOk="0">
                    <a:moveTo>
                      <a:pt x="54028" y="100478"/>
                    </a:moveTo>
                    <a:cubicBezTo>
                      <a:pt x="54971" y="98666"/>
                      <a:pt x="55551" y="96682"/>
                      <a:pt x="55678" y="94764"/>
                    </a:cubicBezTo>
                    <a:cubicBezTo>
                      <a:pt x="55840" y="92316"/>
                      <a:pt x="55719" y="89789"/>
                      <a:pt x="55004" y="87431"/>
                    </a:cubicBezTo>
                    <a:cubicBezTo>
                      <a:pt x="53963" y="84014"/>
                      <a:pt x="51944" y="80989"/>
                      <a:pt x="49660" y="78281"/>
                    </a:cubicBezTo>
                    <a:cubicBezTo>
                      <a:pt x="46958" y="75075"/>
                      <a:pt x="43866" y="72193"/>
                      <a:pt x="41464" y="68743"/>
                    </a:cubicBezTo>
                    <a:cubicBezTo>
                      <a:pt x="39981" y="66618"/>
                      <a:pt x="38536" y="63958"/>
                      <a:pt x="37957" y="61238"/>
                    </a:cubicBezTo>
                    <a:cubicBezTo>
                      <a:pt x="40116" y="61755"/>
                      <a:pt x="42378" y="61799"/>
                      <a:pt x="44567" y="61229"/>
                    </a:cubicBezTo>
                    <a:cubicBezTo>
                      <a:pt x="46886" y="60623"/>
                      <a:pt x="49036" y="59305"/>
                      <a:pt x="50289" y="57213"/>
                    </a:cubicBezTo>
                    <a:cubicBezTo>
                      <a:pt x="51177" y="55729"/>
                      <a:pt x="51204" y="54127"/>
                      <a:pt x="51145" y="52452"/>
                    </a:cubicBezTo>
                    <a:cubicBezTo>
                      <a:pt x="51067" y="50357"/>
                      <a:pt x="49747" y="48597"/>
                      <a:pt x="47763" y="47889"/>
                    </a:cubicBezTo>
                    <a:cubicBezTo>
                      <a:pt x="45761" y="47176"/>
                      <a:pt x="43569" y="47785"/>
                      <a:pt x="41869" y="48955"/>
                    </a:cubicBezTo>
                    <a:cubicBezTo>
                      <a:pt x="38364" y="51371"/>
                      <a:pt x="37599" y="55230"/>
                      <a:pt x="37605" y="59191"/>
                    </a:cubicBezTo>
                    <a:cubicBezTo>
                      <a:pt x="37595" y="59189"/>
                      <a:pt x="37583" y="59187"/>
                      <a:pt x="37570" y="59185"/>
                    </a:cubicBezTo>
                    <a:cubicBezTo>
                      <a:pt x="31585" y="57595"/>
                      <a:pt x="27359" y="52662"/>
                      <a:pt x="25266" y="47012"/>
                    </a:cubicBezTo>
                    <a:cubicBezTo>
                      <a:pt x="24402" y="44689"/>
                      <a:pt x="23861" y="42270"/>
                      <a:pt x="23643" y="39826"/>
                    </a:cubicBezTo>
                    <a:cubicBezTo>
                      <a:pt x="25580" y="39814"/>
                      <a:pt x="27527" y="39519"/>
                      <a:pt x="29422" y="38922"/>
                    </a:cubicBezTo>
                    <a:cubicBezTo>
                      <a:pt x="37042" y="36510"/>
                      <a:pt x="44041" y="28792"/>
                      <a:pt x="41510" y="20387"/>
                    </a:cubicBezTo>
                    <a:cubicBezTo>
                      <a:pt x="40874" y="18273"/>
                      <a:pt x="39343" y="16461"/>
                      <a:pt x="37078" y="16083"/>
                    </a:cubicBezTo>
                    <a:cubicBezTo>
                      <a:pt x="34553" y="15661"/>
                      <a:pt x="32014" y="16937"/>
                      <a:pt x="30168" y="18564"/>
                    </a:cubicBezTo>
                    <a:cubicBezTo>
                      <a:pt x="26397" y="21885"/>
                      <a:pt x="24504" y="26903"/>
                      <a:pt x="23787" y="31766"/>
                    </a:cubicBezTo>
                    <a:cubicBezTo>
                      <a:pt x="23498" y="33727"/>
                      <a:pt x="23344" y="35785"/>
                      <a:pt x="23354" y="37869"/>
                    </a:cubicBezTo>
                    <a:cubicBezTo>
                      <a:pt x="13415" y="37836"/>
                      <a:pt x="5172" y="30525"/>
                      <a:pt x="2352" y="21147"/>
                    </a:cubicBezTo>
                    <a:cubicBezTo>
                      <a:pt x="1338" y="17770"/>
                      <a:pt x="1120" y="14431"/>
                      <a:pt x="1878" y="10980"/>
                    </a:cubicBezTo>
                    <a:cubicBezTo>
                      <a:pt x="2533" y="7991"/>
                      <a:pt x="3740" y="5138"/>
                      <a:pt x="5311" y="2516"/>
                    </a:cubicBezTo>
                    <a:cubicBezTo>
                      <a:pt x="5827" y="1656"/>
                      <a:pt x="6381" y="818"/>
                      <a:pt x="6968" y="0"/>
                    </a:cubicBezTo>
                    <a:lnTo>
                      <a:pt x="5610" y="0"/>
                    </a:lnTo>
                    <a:cubicBezTo>
                      <a:pt x="3913" y="2736"/>
                      <a:pt x="2631" y="5704"/>
                      <a:pt x="1920" y="8819"/>
                    </a:cubicBezTo>
                    <a:cubicBezTo>
                      <a:pt x="0" y="17249"/>
                      <a:pt x="2039" y="26814"/>
                      <a:pt x="8069" y="33143"/>
                    </a:cubicBezTo>
                    <a:cubicBezTo>
                      <a:pt x="12075" y="37345"/>
                      <a:pt x="17698" y="39797"/>
                      <a:pt x="23413" y="39826"/>
                    </a:cubicBezTo>
                    <a:cubicBezTo>
                      <a:pt x="23787" y="46540"/>
                      <a:pt x="25967" y="53281"/>
                      <a:pt x="31026" y="57651"/>
                    </a:cubicBezTo>
                    <a:cubicBezTo>
                      <a:pt x="32940" y="59301"/>
                      <a:pt x="35247" y="60544"/>
                      <a:pt x="37697" y="61178"/>
                    </a:cubicBezTo>
                    <a:cubicBezTo>
                      <a:pt x="38815" y="71925"/>
                      <a:pt x="49656" y="77498"/>
                      <a:pt x="54001" y="86807"/>
                    </a:cubicBezTo>
                    <a:cubicBezTo>
                      <a:pt x="55169" y="89309"/>
                      <a:pt x="55989" y="92092"/>
                      <a:pt x="55389" y="94847"/>
                    </a:cubicBezTo>
                    <a:cubicBezTo>
                      <a:pt x="55021" y="96536"/>
                      <a:pt x="54337" y="98157"/>
                      <a:pt x="53398" y="99612"/>
                    </a:cubicBezTo>
                    <a:cubicBezTo>
                      <a:pt x="53282" y="99464"/>
                      <a:pt x="53163" y="99317"/>
                      <a:pt x="53041" y="99169"/>
                    </a:cubicBezTo>
                    <a:cubicBezTo>
                      <a:pt x="51052" y="96804"/>
                      <a:pt x="48240" y="94953"/>
                      <a:pt x="45107" y="94652"/>
                    </a:cubicBezTo>
                    <a:cubicBezTo>
                      <a:pt x="42281" y="94382"/>
                      <a:pt x="38896" y="95524"/>
                      <a:pt x="37813" y="98388"/>
                    </a:cubicBezTo>
                    <a:cubicBezTo>
                      <a:pt x="37219" y="99965"/>
                      <a:pt x="37244" y="102556"/>
                      <a:pt x="38029" y="104052"/>
                    </a:cubicBezTo>
                    <a:cubicBezTo>
                      <a:pt x="39237" y="106367"/>
                      <a:pt x="42156" y="107620"/>
                      <a:pt x="44685" y="107410"/>
                    </a:cubicBezTo>
                    <a:cubicBezTo>
                      <a:pt x="48363" y="107107"/>
                      <a:pt x="51439" y="104699"/>
                      <a:pt x="53402" y="101578"/>
                    </a:cubicBezTo>
                    <a:cubicBezTo>
                      <a:pt x="57228" y="106502"/>
                      <a:pt x="58034" y="113775"/>
                      <a:pt x="56710" y="119660"/>
                    </a:cubicBezTo>
                    <a:cubicBezTo>
                      <a:pt x="54447" y="129718"/>
                      <a:pt x="45616" y="136623"/>
                      <a:pt x="41437" y="145780"/>
                    </a:cubicBezTo>
                    <a:cubicBezTo>
                      <a:pt x="39235" y="150606"/>
                      <a:pt x="38669" y="156014"/>
                      <a:pt x="39523" y="161237"/>
                    </a:cubicBezTo>
                    <a:cubicBezTo>
                      <a:pt x="39419" y="160601"/>
                      <a:pt x="39625" y="159913"/>
                      <a:pt x="39523" y="159271"/>
                    </a:cubicBezTo>
                    <a:cubicBezTo>
                      <a:pt x="39047" y="156366"/>
                      <a:pt x="39297" y="153816"/>
                      <a:pt x="40240" y="150836"/>
                    </a:cubicBezTo>
                    <a:cubicBezTo>
                      <a:pt x="41009" y="148401"/>
                      <a:pt x="42158" y="146105"/>
                      <a:pt x="43476" y="143927"/>
                    </a:cubicBezTo>
                    <a:cubicBezTo>
                      <a:pt x="46148" y="139505"/>
                      <a:pt x="49508" y="135551"/>
                      <a:pt x="52322" y="131224"/>
                    </a:cubicBezTo>
                    <a:cubicBezTo>
                      <a:pt x="55196" y="126806"/>
                      <a:pt x="57010" y="122268"/>
                      <a:pt x="57267" y="116967"/>
                    </a:cubicBezTo>
                    <a:cubicBezTo>
                      <a:pt x="57535" y="111394"/>
                      <a:pt x="57213" y="105222"/>
                      <a:pt x="54028" y="100478"/>
                    </a:cubicBezTo>
                    <a:close/>
                    <a:moveTo>
                      <a:pt x="25318" y="27801"/>
                    </a:moveTo>
                    <a:cubicBezTo>
                      <a:pt x="26376" y="25066"/>
                      <a:pt x="27955" y="22475"/>
                      <a:pt x="30172" y="20524"/>
                    </a:cubicBezTo>
                    <a:cubicBezTo>
                      <a:pt x="32282" y="18664"/>
                      <a:pt x="35448" y="17201"/>
                      <a:pt x="38241" y="18377"/>
                    </a:cubicBezTo>
                    <a:cubicBezTo>
                      <a:pt x="39380" y="18857"/>
                      <a:pt x="40276" y="19747"/>
                      <a:pt x="40876" y="20817"/>
                    </a:cubicBezTo>
                    <a:cubicBezTo>
                      <a:pt x="41179" y="21355"/>
                      <a:pt x="41404" y="21935"/>
                      <a:pt x="41568" y="22529"/>
                    </a:cubicBezTo>
                    <a:cubicBezTo>
                      <a:pt x="41668" y="22895"/>
                      <a:pt x="41695" y="23286"/>
                      <a:pt x="41799" y="23647"/>
                    </a:cubicBezTo>
                    <a:cubicBezTo>
                      <a:pt x="41813" y="23768"/>
                      <a:pt x="41830" y="23894"/>
                      <a:pt x="41846" y="24017"/>
                    </a:cubicBezTo>
                    <a:cubicBezTo>
                      <a:pt x="41836" y="24121"/>
                      <a:pt x="41824" y="24241"/>
                      <a:pt x="41811" y="24385"/>
                    </a:cubicBezTo>
                    <a:cubicBezTo>
                      <a:pt x="41414" y="27379"/>
                      <a:pt x="39600" y="29989"/>
                      <a:pt x="37470" y="32036"/>
                    </a:cubicBezTo>
                    <a:cubicBezTo>
                      <a:pt x="33965" y="35406"/>
                      <a:pt x="29539" y="37536"/>
                      <a:pt x="24660" y="37829"/>
                    </a:cubicBezTo>
                    <a:cubicBezTo>
                      <a:pt x="24287" y="37850"/>
                      <a:pt x="23918" y="37860"/>
                      <a:pt x="23550" y="37863"/>
                    </a:cubicBezTo>
                    <a:cubicBezTo>
                      <a:pt x="23492" y="34453"/>
                      <a:pt x="24067" y="31032"/>
                      <a:pt x="25318" y="27801"/>
                    </a:cubicBezTo>
                    <a:close/>
                    <a:moveTo>
                      <a:pt x="37896" y="56951"/>
                    </a:moveTo>
                    <a:cubicBezTo>
                      <a:pt x="38590" y="53757"/>
                      <a:pt x="40893" y="50794"/>
                      <a:pt x="44101" y="49826"/>
                    </a:cubicBezTo>
                    <a:cubicBezTo>
                      <a:pt x="47044" y="48938"/>
                      <a:pt x="50308" y="50432"/>
                      <a:pt x="51013" y="53425"/>
                    </a:cubicBezTo>
                    <a:cubicBezTo>
                      <a:pt x="49876" y="59014"/>
                      <a:pt x="42493" y="60427"/>
                      <a:pt x="37703" y="59214"/>
                    </a:cubicBezTo>
                    <a:cubicBezTo>
                      <a:pt x="37676" y="58453"/>
                      <a:pt x="37734" y="57693"/>
                      <a:pt x="37896" y="56951"/>
                    </a:cubicBezTo>
                    <a:close/>
                    <a:moveTo>
                      <a:pt x="52288" y="101121"/>
                    </a:moveTo>
                    <a:cubicBezTo>
                      <a:pt x="49560" y="104364"/>
                      <a:pt x="44951" y="106696"/>
                      <a:pt x="40832" y="104670"/>
                    </a:cubicBezTo>
                    <a:cubicBezTo>
                      <a:pt x="39286" y="103911"/>
                      <a:pt x="38062" y="102644"/>
                      <a:pt x="37653" y="101006"/>
                    </a:cubicBezTo>
                    <a:cubicBezTo>
                      <a:pt x="38281" y="98369"/>
                      <a:pt x="40872" y="96813"/>
                      <a:pt x="43540" y="96599"/>
                    </a:cubicBezTo>
                    <a:cubicBezTo>
                      <a:pt x="46657" y="96349"/>
                      <a:pt x="49660" y="97806"/>
                      <a:pt x="51887" y="99901"/>
                    </a:cubicBezTo>
                    <a:cubicBezTo>
                      <a:pt x="52149" y="100150"/>
                      <a:pt x="52399" y="100408"/>
                      <a:pt x="52640" y="100672"/>
                    </a:cubicBezTo>
                    <a:cubicBezTo>
                      <a:pt x="52525" y="100823"/>
                      <a:pt x="52409" y="100975"/>
                      <a:pt x="52288" y="101121"/>
                    </a:cubicBezTo>
                    <a:close/>
                  </a:path>
                </a:pathLst>
              </a:cu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a:effectLst>
                <a:outerShdw blurRad="57150" dist="19050" dir="5400000" algn="bl" rotWithShape="0">
                  <a:schemeClr val="dk1">
                    <a:alpha val="33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Tree>
    <p:extLst>
      <p:ext uri="{BB962C8B-B14F-4D97-AF65-F5344CB8AC3E}">
        <p14:creationId xmlns:p14="http://schemas.microsoft.com/office/powerpoint/2010/main" val="287276342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le only 15">
  <p:cSld name="Title only 15">
    <p:bg>
      <p:bgPr>
        <a:blipFill>
          <a:blip r:embed="rId2">
            <a:alphaModFix/>
          </a:blip>
          <a:stretch>
            <a:fillRect/>
          </a:stretch>
        </a:blipFill>
        <a:effectLst/>
      </p:bgPr>
    </p:bg>
    <p:spTree>
      <p:nvGrpSpPr>
        <p:cNvPr id="1" name="Shape 824"/>
        <p:cNvGrpSpPr/>
        <p:nvPr/>
      </p:nvGrpSpPr>
      <p:grpSpPr>
        <a:xfrm>
          <a:off x="0" y="0"/>
          <a:ext cx="0" cy="0"/>
          <a:chOff x="0" y="0"/>
          <a:chExt cx="0" cy="0"/>
        </a:xfrm>
      </p:grpSpPr>
      <p:grpSp>
        <p:nvGrpSpPr>
          <p:cNvPr id="825" name="Google Shape;825;p27"/>
          <p:cNvGrpSpPr/>
          <p:nvPr/>
        </p:nvGrpSpPr>
        <p:grpSpPr>
          <a:xfrm>
            <a:off x="614300" y="-1082000"/>
            <a:ext cx="10960800" cy="9022000"/>
            <a:chOff x="505950" y="-787750"/>
            <a:chExt cx="8220600" cy="6766500"/>
          </a:xfrm>
        </p:grpSpPr>
        <p:sp>
          <p:nvSpPr>
            <p:cNvPr id="826" name="Google Shape;826;p27"/>
            <p:cNvSpPr/>
            <p:nvPr/>
          </p:nvSpPr>
          <p:spPr>
            <a:xfrm>
              <a:off x="505950" y="-787750"/>
              <a:ext cx="8220600" cy="6766500"/>
            </a:xfrm>
            <a:prstGeom prst="heptagon">
              <a:avLst>
                <a:gd name="hf" fmla="val 102572"/>
                <a:gd name="vf" fmla="val 105210"/>
              </a:avLst>
            </a:pr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a:effectLst>
              <a:outerShdw blurRad="157163" dist="95250" dir="4260001" algn="bl" rotWithShape="0">
                <a:schemeClr val="dk1">
                  <a:alpha val="36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27" name="Google Shape;827;p27"/>
            <p:cNvSpPr/>
            <p:nvPr/>
          </p:nvSpPr>
          <p:spPr>
            <a:xfrm>
              <a:off x="550200" y="-742000"/>
              <a:ext cx="8132100" cy="6675000"/>
            </a:xfrm>
            <a:prstGeom prst="heptagon">
              <a:avLst>
                <a:gd name="hf" fmla="val 102572"/>
                <a:gd name="vf" fmla="val 105210"/>
              </a:avLst>
            </a:prstGeom>
            <a:gradFill>
              <a:gsLst>
                <a:gs pos="0">
                  <a:srgbClr val="424242"/>
                </a:gs>
                <a:gs pos="100000">
                  <a:srgbClr val="010101"/>
                </a:gs>
              </a:gsLst>
              <a:path path="circle">
                <a:fillToRect l="50000" t="50000" r="50000" b="50000"/>
              </a:path>
              <a:tileRect/>
            </a:gradFill>
            <a:ln>
              <a:noFill/>
            </a:ln>
            <a:effectLst>
              <a:outerShdw blurRad="157163" dist="95250" dir="4260001" algn="bl" rotWithShape="0">
                <a:schemeClr val="dk1">
                  <a:alpha val="36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828" name="Google Shape;828;p27"/>
          <p:cNvGrpSpPr/>
          <p:nvPr/>
        </p:nvGrpSpPr>
        <p:grpSpPr>
          <a:xfrm>
            <a:off x="2536540" y="5833190"/>
            <a:ext cx="7116325" cy="944879"/>
            <a:chOff x="1902418" y="4580767"/>
            <a:chExt cx="5337244" cy="708659"/>
          </a:xfrm>
        </p:grpSpPr>
        <p:grpSp>
          <p:nvGrpSpPr>
            <p:cNvPr id="829" name="Google Shape;829;p27"/>
            <p:cNvGrpSpPr/>
            <p:nvPr/>
          </p:nvGrpSpPr>
          <p:grpSpPr>
            <a:xfrm>
              <a:off x="3799814" y="4580767"/>
              <a:ext cx="1544373" cy="651638"/>
              <a:chOff x="2871300" y="2060000"/>
              <a:chExt cx="2069650" cy="870825"/>
            </a:xfrm>
          </p:grpSpPr>
          <p:sp>
            <p:nvSpPr>
              <p:cNvPr id="830" name="Google Shape;830;p27"/>
              <p:cNvSpPr/>
              <p:nvPr/>
            </p:nvSpPr>
            <p:spPr>
              <a:xfrm>
                <a:off x="3085725" y="218857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31" name="Google Shape;831;p27"/>
              <p:cNvSpPr/>
              <p:nvPr/>
            </p:nvSpPr>
            <p:spPr>
              <a:xfrm>
                <a:off x="3447550"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32" name="Google Shape;832;p27"/>
              <p:cNvSpPr/>
              <p:nvPr/>
            </p:nvSpPr>
            <p:spPr>
              <a:xfrm>
                <a:off x="3481025" y="26029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33" name="Google Shape;833;p27"/>
              <p:cNvSpPr/>
              <p:nvPr/>
            </p:nvSpPr>
            <p:spPr>
              <a:xfrm>
                <a:off x="4014425" y="2060000"/>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34" name="Google Shape;834;p27"/>
              <p:cNvSpPr/>
              <p:nvPr/>
            </p:nvSpPr>
            <p:spPr>
              <a:xfrm>
                <a:off x="4442100" y="26172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35" name="Google Shape;835;p27"/>
              <p:cNvSpPr/>
              <p:nvPr/>
            </p:nvSpPr>
            <p:spPr>
              <a:xfrm>
                <a:off x="3904750" y="2504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36" name="Google Shape;836;p27"/>
              <p:cNvSpPr/>
              <p:nvPr/>
            </p:nvSpPr>
            <p:spPr>
              <a:xfrm>
                <a:off x="4361950" y="2275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37" name="Google Shape;837;p27"/>
              <p:cNvSpPr/>
              <p:nvPr/>
            </p:nvSpPr>
            <p:spPr>
              <a:xfrm>
                <a:off x="3828550" y="2885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38" name="Google Shape;838;p27"/>
              <p:cNvSpPr/>
              <p:nvPr/>
            </p:nvSpPr>
            <p:spPr>
              <a:xfrm>
                <a:off x="4895350"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39" name="Google Shape;839;p27"/>
              <p:cNvSpPr/>
              <p:nvPr/>
            </p:nvSpPr>
            <p:spPr>
              <a:xfrm>
                <a:off x="3066550" y="28090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40" name="Google Shape;840;p27"/>
              <p:cNvSpPr/>
              <p:nvPr/>
            </p:nvSpPr>
            <p:spPr>
              <a:xfrm>
                <a:off x="2871300" y="2458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41" name="Google Shape;841;p27"/>
              <p:cNvSpPr/>
              <p:nvPr/>
            </p:nvSpPr>
            <p:spPr>
              <a:xfrm>
                <a:off x="3228475" y="26029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42" name="Google Shape;842;p27"/>
              <p:cNvSpPr/>
              <p:nvPr/>
            </p:nvSpPr>
            <p:spPr>
              <a:xfrm>
                <a:off x="3709500" y="2230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43" name="Google Shape;843;p27"/>
              <p:cNvSpPr/>
              <p:nvPr/>
            </p:nvSpPr>
            <p:spPr>
              <a:xfrm>
                <a:off x="4192617" y="2661594"/>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44" name="Google Shape;844;p27"/>
              <p:cNvSpPr/>
              <p:nvPr/>
            </p:nvSpPr>
            <p:spPr>
              <a:xfrm>
                <a:off x="4852500" y="26872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45" name="Google Shape;845;p27"/>
              <p:cNvSpPr/>
              <p:nvPr/>
            </p:nvSpPr>
            <p:spPr>
              <a:xfrm>
                <a:off x="4700100" y="20776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846" name="Google Shape;846;p27"/>
            <p:cNvGrpSpPr/>
            <p:nvPr/>
          </p:nvGrpSpPr>
          <p:grpSpPr>
            <a:xfrm>
              <a:off x="1902418" y="4580767"/>
              <a:ext cx="1809594" cy="651638"/>
              <a:chOff x="2575138" y="2060000"/>
              <a:chExt cx="2425079" cy="870825"/>
            </a:xfrm>
          </p:grpSpPr>
          <p:sp>
            <p:nvSpPr>
              <p:cNvPr id="847" name="Google Shape;847;p27"/>
              <p:cNvSpPr/>
              <p:nvPr/>
            </p:nvSpPr>
            <p:spPr>
              <a:xfrm>
                <a:off x="2575138" y="218857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48" name="Google Shape;848;p27"/>
              <p:cNvSpPr/>
              <p:nvPr/>
            </p:nvSpPr>
            <p:spPr>
              <a:xfrm>
                <a:off x="3243315" y="2249994"/>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49" name="Google Shape;849;p27"/>
              <p:cNvSpPr/>
              <p:nvPr/>
            </p:nvSpPr>
            <p:spPr>
              <a:xfrm>
                <a:off x="3481025" y="26029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50" name="Google Shape;850;p27"/>
              <p:cNvSpPr/>
              <p:nvPr/>
            </p:nvSpPr>
            <p:spPr>
              <a:xfrm>
                <a:off x="4014425" y="2060000"/>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51" name="Google Shape;851;p27"/>
              <p:cNvSpPr/>
              <p:nvPr/>
            </p:nvSpPr>
            <p:spPr>
              <a:xfrm>
                <a:off x="4442100" y="26172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52" name="Google Shape;852;p27"/>
              <p:cNvSpPr/>
              <p:nvPr/>
            </p:nvSpPr>
            <p:spPr>
              <a:xfrm>
                <a:off x="3904750" y="2504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53" name="Google Shape;853;p27"/>
              <p:cNvSpPr/>
              <p:nvPr/>
            </p:nvSpPr>
            <p:spPr>
              <a:xfrm>
                <a:off x="4361950" y="2275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54" name="Google Shape;854;p27"/>
              <p:cNvSpPr/>
              <p:nvPr/>
            </p:nvSpPr>
            <p:spPr>
              <a:xfrm>
                <a:off x="3828550" y="2885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55" name="Google Shape;855;p27"/>
              <p:cNvSpPr/>
              <p:nvPr/>
            </p:nvSpPr>
            <p:spPr>
              <a:xfrm>
                <a:off x="4793233" y="2453656"/>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56" name="Google Shape;856;p27"/>
              <p:cNvSpPr/>
              <p:nvPr/>
            </p:nvSpPr>
            <p:spPr>
              <a:xfrm>
                <a:off x="3066550" y="28090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57" name="Google Shape;857;p27"/>
              <p:cNvSpPr/>
              <p:nvPr/>
            </p:nvSpPr>
            <p:spPr>
              <a:xfrm>
                <a:off x="2871300" y="2458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58" name="Google Shape;858;p27"/>
              <p:cNvSpPr/>
              <p:nvPr/>
            </p:nvSpPr>
            <p:spPr>
              <a:xfrm>
                <a:off x="3342989" y="2501094"/>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59" name="Google Shape;859;p27"/>
              <p:cNvSpPr/>
              <p:nvPr/>
            </p:nvSpPr>
            <p:spPr>
              <a:xfrm>
                <a:off x="3709500" y="2230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60" name="Google Shape;860;p27"/>
              <p:cNvSpPr/>
              <p:nvPr/>
            </p:nvSpPr>
            <p:spPr>
              <a:xfrm>
                <a:off x="4192617" y="2661594"/>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61" name="Google Shape;861;p27"/>
              <p:cNvSpPr/>
              <p:nvPr/>
            </p:nvSpPr>
            <p:spPr>
              <a:xfrm>
                <a:off x="4954617" y="2789056"/>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62" name="Google Shape;862;p27"/>
              <p:cNvSpPr/>
              <p:nvPr/>
            </p:nvSpPr>
            <p:spPr>
              <a:xfrm>
                <a:off x="4700100" y="20776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863" name="Google Shape;863;p27"/>
            <p:cNvGrpSpPr/>
            <p:nvPr/>
          </p:nvGrpSpPr>
          <p:grpSpPr>
            <a:xfrm>
              <a:off x="5466689" y="4580767"/>
              <a:ext cx="1772973" cy="708659"/>
              <a:chOff x="2871300" y="2060000"/>
              <a:chExt cx="2376002" cy="947025"/>
            </a:xfrm>
          </p:grpSpPr>
          <p:sp>
            <p:nvSpPr>
              <p:cNvPr id="864" name="Google Shape;864;p27"/>
              <p:cNvSpPr/>
              <p:nvPr/>
            </p:nvSpPr>
            <p:spPr>
              <a:xfrm>
                <a:off x="3085725" y="218857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65" name="Google Shape;865;p27"/>
              <p:cNvSpPr/>
              <p:nvPr/>
            </p:nvSpPr>
            <p:spPr>
              <a:xfrm>
                <a:off x="3447550"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66" name="Google Shape;866;p27"/>
              <p:cNvSpPr/>
              <p:nvPr/>
            </p:nvSpPr>
            <p:spPr>
              <a:xfrm>
                <a:off x="3583142" y="26029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67" name="Google Shape;867;p27"/>
              <p:cNvSpPr/>
              <p:nvPr/>
            </p:nvSpPr>
            <p:spPr>
              <a:xfrm>
                <a:off x="4014425" y="2060000"/>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68" name="Google Shape;868;p27"/>
              <p:cNvSpPr/>
              <p:nvPr/>
            </p:nvSpPr>
            <p:spPr>
              <a:xfrm>
                <a:off x="4646335" y="2515394"/>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69" name="Google Shape;869;p27"/>
              <p:cNvSpPr/>
              <p:nvPr/>
            </p:nvSpPr>
            <p:spPr>
              <a:xfrm>
                <a:off x="3904750" y="2504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70" name="Google Shape;870;p27"/>
              <p:cNvSpPr/>
              <p:nvPr/>
            </p:nvSpPr>
            <p:spPr>
              <a:xfrm>
                <a:off x="4361950" y="2275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71" name="Google Shape;871;p27"/>
              <p:cNvSpPr/>
              <p:nvPr/>
            </p:nvSpPr>
            <p:spPr>
              <a:xfrm>
                <a:off x="3828550" y="2885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72" name="Google Shape;872;p27"/>
              <p:cNvSpPr/>
              <p:nvPr/>
            </p:nvSpPr>
            <p:spPr>
              <a:xfrm>
                <a:off x="4462515" y="29614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73" name="Google Shape;873;p27"/>
              <p:cNvSpPr/>
              <p:nvPr/>
            </p:nvSpPr>
            <p:spPr>
              <a:xfrm>
                <a:off x="5201702" y="2249994"/>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74" name="Google Shape;874;p27"/>
              <p:cNvSpPr/>
              <p:nvPr/>
            </p:nvSpPr>
            <p:spPr>
              <a:xfrm>
                <a:off x="3066550" y="28090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75" name="Google Shape;875;p27"/>
              <p:cNvSpPr/>
              <p:nvPr/>
            </p:nvSpPr>
            <p:spPr>
              <a:xfrm>
                <a:off x="2871300" y="2458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76" name="Google Shape;876;p27"/>
              <p:cNvSpPr/>
              <p:nvPr/>
            </p:nvSpPr>
            <p:spPr>
              <a:xfrm>
                <a:off x="3228475" y="26029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77" name="Google Shape;877;p27"/>
              <p:cNvSpPr/>
              <p:nvPr/>
            </p:nvSpPr>
            <p:spPr>
              <a:xfrm>
                <a:off x="3709500" y="2230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78" name="Google Shape;878;p27"/>
              <p:cNvSpPr/>
              <p:nvPr/>
            </p:nvSpPr>
            <p:spPr>
              <a:xfrm>
                <a:off x="4192617" y="2661594"/>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79" name="Google Shape;879;p27"/>
              <p:cNvSpPr/>
              <p:nvPr/>
            </p:nvSpPr>
            <p:spPr>
              <a:xfrm>
                <a:off x="4954617" y="2585394"/>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80" name="Google Shape;880;p27"/>
              <p:cNvSpPr/>
              <p:nvPr/>
            </p:nvSpPr>
            <p:spPr>
              <a:xfrm>
                <a:off x="4700100" y="2179456"/>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grpSp>
        <p:nvGrpSpPr>
          <p:cNvPr id="881" name="Google Shape;881;p27"/>
          <p:cNvGrpSpPr/>
          <p:nvPr/>
        </p:nvGrpSpPr>
        <p:grpSpPr>
          <a:xfrm>
            <a:off x="-425710" y="-236194"/>
            <a:ext cx="3181855" cy="6018529"/>
            <a:chOff x="-397870" y="-177146"/>
            <a:chExt cx="2386391" cy="4513897"/>
          </a:xfrm>
        </p:grpSpPr>
        <p:sp>
          <p:nvSpPr>
            <p:cNvPr id="882" name="Google Shape;882;p27"/>
            <p:cNvSpPr/>
            <p:nvPr/>
          </p:nvSpPr>
          <p:spPr>
            <a:xfrm rot="-10351818" flipH="1">
              <a:off x="-142014" y="228655"/>
              <a:ext cx="1450830" cy="4030894"/>
            </a:xfrm>
            <a:custGeom>
              <a:avLst/>
              <a:gdLst/>
              <a:ahLst/>
              <a:cxnLst/>
              <a:rect l="l" t="t" r="r" b="b"/>
              <a:pathLst>
                <a:path w="58034" h="161238" extrusionOk="0">
                  <a:moveTo>
                    <a:pt x="54028" y="100478"/>
                  </a:moveTo>
                  <a:cubicBezTo>
                    <a:pt x="54971" y="98666"/>
                    <a:pt x="55551" y="96682"/>
                    <a:pt x="55678" y="94764"/>
                  </a:cubicBezTo>
                  <a:cubicBezTo>
                    <a:pt x="55840" y="92316"/>
                    <a:pt x="55719" y="89789"/>
                    <a:pt x="55004" y="87431"/>
                  </a:cubicBezTo>
                  <a:cubicBezTo>
                    <a:pt x="53963" y="84014"/>
                    <a:pt x="51944" y="80989"/>
                    <a:pt x="49660" y="78281"/>
                  </a:cubicBezTo>
                  <a:cubicBezTo>
                    <a:pt x="46958" y="75075"/>
                    <a:pt x="43866" y="72193"/>
                    <a:pt x="41464" y="68743"/>
                  </a:cubicBezTo>
                  <a:cubicBezTo>
                    <a:pt x="39981" y="66618"/>
                    <a:pt x="38536" y="63958"/>
                    <a:pt x="37957" y="61238"/>
                  </a:cubicBezTo>
                  <a:cubicBezTo>
                    <a:pt x="40116" y="61755"/>
                    <a:pt x="42378" y="61799"/>
                    <a:pt x="44567" y="61229"/>
                  </a:cubicBezTo>
                  <a:cubicBezTo>
                    <a:pt x="46886" y="60623"/>
                    <a:pt x="49036" y="59305"/>
                    <a:pt x="50289" y="57213"/>
                  </a:cubicBezTo>
                  <a:cubicBezTo>
                    <a:pt x="51177" y="55729"/>
                    <a:pt x="51204" y="54127"/>
                    <a:pt x="51145" y="52452"/>
                  </a:cubicBezTo>
                  <a:cubicBezTo>
                    <a:pt x="51067" y="50357"/>
                    <a:pt x="49747" y="48597"/>
                    <a:pt x="47763" y="47889"/>
                  </a:cubicBezTo>
                  <a:cubicBezTo>
                    <a:pt x="45761" y="47176"/>
                    <a:pt x="43569" y="47785"/>
                    <a:pt x="41869" y="48955"/>
                  </a:cubicBezTo>
                  <a:cubicBezTo>
                    <a:pt x="38364" y="51371"/>
                    <a:pt x="37599" y="55230"/>
                    <a:pt x="37605" y="59191"/>
                  </a:cubicBezTo>
                  <a:cubicBezTo>
                    <a:pt x="37595" y="59189"/>
                    <a:pt x="37583" y="59187"/>
                    <a:pt x="37570" y="59185"/>
                  </a:cubicBezTo>
                  <a:cubicBezTo>
                    <a:pt x="31585" y="57595"/>
                    <a:pt x="27359" y="52662"/>
                    <a:pt x="25266" y="47012"/>
                  </a:cubicBezTo>
                  <a:cubicBezTo>
                    <a:pt x="24402" y="44689"/>
                    <a:pt x="23861" y="42270"/>
                    <a:pt x="23643" y="39826"/>
                  </a:cubicBezTo>
                  <a:cubicBezTo>
                    <a:pt x="25580" y="39814"/>
                    <a:pt x="27527" y="39519"/>
                    <a:pt x="29422" y="38922"/>
                  </a:cubicBezTo>
                  <a:cubicBezTo>
                    <a:pt x="37042" y="36510"/>
                    <a:pt x="44041" y="28792"/>
                    <a:pt x="41510" y="20387"/>
                  </a:cubicBezTo>
                  <a:cubicBezTo>
                    <a:pt x="40874" y="18273"/>
                    <a:pt x="39343" y="16461"/>
                    <a:pt x="37078" y="16083"/>
                  </a:cubicBezTo>
                  <a:cubicBezTo>
                    <a:pt x="34553" y="15661"/>
                    <a:pt x="32014" y="16937"/>
                    <a:pt x="30168" y="18564"/>
                  </a:cubicBezTo>
                  <a:cubicBezTo>
                    <a:pt x="26397" y="21885"/>
                    <a:pt x="24504" y="26903"/>
                    <a:pt x="23787" y="31766"/>
                  </a:cubicBezTo>
                  <a:cubicBezTo>
                    <a:pt x="23498" y="33727"/>
                    <a:pt x="23344" y="35785"/>
                    <a:pt x="23354" y="37869"/>
                  </a:cubicBezTo>
                  <a:cubicBezTo>
                    <a:pt x="13415" y="37836"/>
                    <a:pt x="5172" y="30525"/>
                    <a:pt x="2352" y="21147"/>
                  </a:cubicBezTo>
                  <a:cubicBezTo>
                    <a:pt x="1338" y="17770"/>
                    <a:pt x="1120" y="14431"/>
                    <a:pt x="1878" y="10980"/>
                  </a:cubicBezTo>
                  <a:cubicBezTo>
                    <a:pt x="2533" y="7991"/>
                    <a:pt x="3740" y="5138"/>
                    <a:pt x="5311" y="2516"/>
                  </a:cubicBezTo>
                  <a:cubicBezTo>
                    <a:pt x="5827" y="1656"/>
                    <a:pt x="6381" y="818"/>
                    <a:pt x="6968" y="0"/>
                  </a:cubicBezTo>
                  <a:lnTo>
                    <a:pt x="5610" y="0"/>
                  </a:lnTo>
                  <a:cubicBezTo>
                    <a:pt x="3913" y="2736"/>
                    <a:pt x="2631" y="5704"/>
                    <a:pt x="1920" y="8819"/>
                  </a:cubicBezTo>
                  <a:cubicBezTo>
                    <a:pt x="0" y="17249"/>
                    <a:pt x="2039" y="26814"/>
                    <a:pt x="8069" y="33143"/>
                  </a:cubicBezTo>
                  <a:cubicBezTo>
                    <a:pt x="12075" y="37345"/>
                    <a:pt x="17698" y="39797"/>
                    <a:pt x="23413" y="39826"/>
                  </a:cubicBezTo>
                  <a:cubicBezTo>
                    <a:pt x="23787" y="46540"/>
                    <a:pt x="25967" y="53281"/>
                    <a:pt x="31026" y="57651"/>
                  </a:cubicBezTo>
                  <a:cubicBezTo>
                    <a:pt x="32940" y="59301"/>
                    <a:pt x="35247" y="60544"/>
                    <a:pt x="37697" y="61178"/>
                  </a:cubicBezTo>
                  <a:cubicBezTo>
                    <a:pt x="38815" y="71925"/>
                    <a:pt x="49656" y="77498"/>
                    <a:pt x="54001" y="86807"/>
                  </a:cubicBezTo>
                  <a:cubicBezTo>
                    <a:pt x="55169" y="89309"/>
                    <a:pt x="55989" y="92092"/>
                    <a:pt x="55389" y="94847"/>
                  </a:cubicBezTo>
                  <a:cubicBezTo>
                    <a:pt x="55021" y="96536"/>
                    <a:pt x="54337" y="98157"/>
                    <a:pt x="53398" y="99612"/>
                  </a:cubicBezTo>
                  <a:cubicBezTo>
                    <a:pt x="53282" y="99464"/>
                    <a:pt x="53163" y="99317"/>
                    <a:pt x="53041" y="99169"/>
                  </a:cubicBezTo>
                  <a:cubicBezTo>
                    <a:pt x="51052" y="96804"/>
                    <a:pt x="48240" y="94953"/>
                    <a:pt x="45107" y="94652"/>
                  </a:cubicBezTo>
                  <a:cubicBezTo>
                    <a:pt x="42281" y="94382"/>
                    <a:pt x="38896" y="95524"/>
                    <a:pt x="37813" y="98388"/>
                  </a:cubicBezTo>
                  <a:cubicBezTo>
                    <a:pt x="37219" y="99965"/>
                    <a:pt x="37244" y="102556"/>
                    <a:pt x="38029" y="104052"/>
                  </a:cubicBezTo>
                  <a:cubicBezTo>
                    <a:pt x="39237" y="106367"/>
                    <a:pt x="42156" y="107620"/>
                    <a:pt x="44685" y="107410"/>
                  </a:cubicBezTo>
                  <a:cubicBezTo>
                    <a:pt x="48363" y="107107"/>
                    <a:pt x="51439" y="104699"/>
                    <a:pt x="53402" y="101578"/>
                  </a:cubicBezTo>
                  <a:cubicBezTo>
                    <a:pt x="57228" y="106502"/>
                    <a:pt x="58034" y="113775"/>
                    <a:pt x="56710" y="119660"/>
                  </a:cubicBezTo>
                  <a:cubicBezTo>
                    <a:pt x="54447" y="129718"/>
                    <a:pt x="45616" y="136623"/>
                    <a:pt x="41437" y="145780"/>
                  </a:cubicBezTo>
                  <a:cubicBezTo>
                    <a:pt x="39235" y="150606"/>
                    <a:pt x="38669" y="156014"/>
                    <a:pt x="39523" y="161237"/>
                  </a:cubicBezTo>
                  <a:cubicBezTo>
                    <a:pt x="39419" y="160601"/>
                    <a:pt x="39625" y="159913"/>
                    <a:pt x="39523" y="159271"/>
                  </a:cubicBezTo>
                  <a:cubicBezTo>
                    <a:pt x="39047" y="156366"/>
                    <a:pt x="39297" y="153816"/>
                    <a:pt x="40240" y="150836"/>
                  </a:cubicBezTo>
                  <a:cubicBezTo>
                    <a:pt x="41009" y="148401"/>
                    <a:pt x="42158" y="146105"/>
                    <a:pt x="43476" y="143927"/>
                  </a:cubicBezTo>
                  <a:cubicBezTo>
                    <a:pt x="46148" y="139505"/>
                    <a:pt x="49508" y="135551"/>
                    <a:pt x="52322" y="131224"/>
                  </a:cubicBezTo>
                  <a:cubicBezTo>
                    <a:pt x="55196" y="126806"/>
                    <a:pt x="57010" y="122268"/>
                    <a:pt x="57267" y="116967"/>
                  </a:cubicBezTo>
                  <a:cubicBezTo>
                    <a:pt x="57535" y="111394"/>
                    <a:pt x="57213" y="105222"/>
                    <a:pt x="54028" y="100478"/>
                  </a:cubicBezTo>
                  <a:close/>
                  <a:moveTo>
                    <a:pt x="25318" y="27801"/>
                  </a:moveTo>
                  <a:cubicBezTo>
                    <a:pt x="26376" y="25066"/>
                    <a:pt x="27955" y="22475"/>
                    <a:pt x="30172" y="20524"/>
                  </a:cubicBezTo>
                  <a:cubicBezTo>
                    <a:pt x="32282" y="18664"/>
                    <a:pt x="35448" y="17201"/>
                    <a:pt x="38241" y="18377"/>
                  </a:cubicBezTo>
                  <a:cubicBezTo>
                    <a:pt x="39380" y="18857"/>
                    <a:pt x="40276" y="19747"/>
                    <a:pt x="40876" y="20817"/>
                  </a:cubicBezTo>
                  <a:cubicBezTo>
                    <a:pt x="41179" y="21355"/>
                    <a:pt x="41404" y="21935"/>
                    <a:pt x="41568" y="22529"/>
                  </a:cubicBezTo>
                  <a:cubicBezTo>
                    <a:pt x="41668" y="22895"/>
                    <a:pt x="41695" y="23286"/>
                    <a:pt x="41799" y="23647"/>
                  </a:cubicBezTo>
                  <a:cubicBezTo>
                    <a:pt x="41813" y="23768"/>
                    <a:pt x="41830" y="23894"/>
                    <a:pt x="41846" y="24017"/>
                  </a:cubicBezTo>
                  <a:cubicBezTo>
                    <a:pt x="41836" y="24121"/>
                    <a:pt x="41824" y="24241"/>
                    <a:pt x="41811" y="24385"/>
                  </a:cubicBezTo>
                  <a:cubicBezTo>
                    <a:pt x="41414" y="27379"/>
                    <a:pt x="39600" y="29989"/>
                    <a:pt x="37470" y="32036"/>
                  </a:cubicBezTo>
                  <a:cubicBezTo>
                    <a:pt x="33965" y="35406"/>
                    <a:pt x="29539" y="37536"/>
                    <a:pt x="24660" y="37829"/>
                  </a:cubicBezTo>
                  <a:cubicBezTo>
                    <a:pt x="24287" y="37850"/>
                    <a:pt x="23918" y="37860"/>
                    <a:pt x="23550" y="37863"/>
                  </a:cubicBezTo>
                  <a:cubicBezTo>
                    <a:pt x="23492" y="34453"/>
                    <a:pt x="24067" y="31032"/>
                    <a:pt x="25318" y="27801"/>
                  </a:cubicBezTo>
                  <a:close/>
                  <a:moveTo>
                    <a:pt x="37896" y="56951"/>
                  </a:moveTo>
                  <a:cubicBezTo>
                    <a:pt x="38590" y="53757"/>
                    <a:pt x="40893" y="50794"/>
                    <a:pt x="44101" y="49826"/>
                  </a:cubicBezTo>
                  <a:cubicBezTo>
                    <a:pt x="47044" y="48938"/>
                    <a:pt x="50308" y="50432"/>
                    <a:pt x="51013" y="53425"/>
                  </a:cubicBezTo>
                  <a:cubicBezTo>
                    <a:pt x="49876" y="59014"/>
                    <a:pt x="42493" y="60427"/>
                    <a:pt x="37703" y="59214"/>
                  </a:cubicBezTo>
                  <a:cubicBezTo>
                    <a:pt x="37676" y="58453"/>
                    <a:pt x="37734" y="57693"/>
                    <a:pt x="37896" y="56951"/>
                  </a:cubicBezTo>
                  <a:close/>
                  <a:moveTo>
                    <a:pt x="52288" y="101121"/>
                  </a:moveTo>
                  <a:cubicBezTo>
                    <a:pt x="49560" y="104364"/>
                    <a:pt x="44951" y="106696"/>
                    <a:pt x="40832" y="104670"/>
                  </a:cubicBezTo>
                  <a:cubicBezTo>
                    <a:pt x="39286" y="103911"/>
                    <a:pt x="38062" y="102644"/>
                    <a:pt x="37653" y="101006"/>
                  </a:cubicBezTo>
                  <a:cubicBezTo>
                    <a:pt x="38281" y="98369"/>
                    <a:pt x="40872" y="96813"/>
                    <a:pt x="43540" y="96599"/>
                  </a:cubicBezTo>
                  <a:cubicBezTo>
                    <a:pt x="46657" y="96349"/>
                    <a:pt x="49660" y="97806"/>
                    <a:pt x="51887" y="99901"/>
                  </a:cubicBezTo>
                  <a:cubicBezTo>
                    <a:pt x="52149" y="100150"/>
                    <a:pt x="52399" y="100408"/>
                    <a:pt x="52640" y="100672"/>
                  </a:cubicBezTo>
                  <a:cubicBezTo>
                    <a:pt x="52525" y="100823"/>
                    <a:pt x="52409" y="100975"/>
                    <a:pt x="52288" y="101121"/>
                  </a:cubicBezTo>
                  <a:close/>
                </a:path>
              </a:pathLst>
            </a:cu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a:effectLst>
              <a:outerShdw blurRad="57150" dist="19050" dir="5400000" algn="bl" rotWithShape="0">
                <a:schemeClr val="dk1">
                  <a:alpha val="33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83" name="Google Shape;883;p27"/>
            <p:cNvSpPr/>
            <p:nvPr/>
          </p:nvSpPr>
          <p:spPr>
            <a:xfrm rot="448182" flipH="1">
              <a:off x="281836" y="-99945"/>
              <a:ext cx="1450830" cy="4030894"/>
            </a:xfrm>
            <a:custGeom>
              <a:avLst/>
              <a:gdLst/>
              <a:ahLst/>
              <a:cxnLst/>
              <a:rect l="l" t="t" r="r" b="b"/>
              <a:pathLst>
                <a:path w="58034" h="161238" extrusionOk="0">
                  <a:moveTo>
                    <a:pt x="54028" y="100478"/>
                  </a:moveTo>
                  <a:cubicBezTo>
                    <a:pt x="54971" y="98666"/>
                    <a:pt x="55551" y="96682"/>
                    <a:pt x="55678" y="94764"/>
                  </a:cubicBezTo>
                  <a:cubicBezTo>
                    <a:pt x="55840" y="92316"/>
                    <a:pt x="55719" y="89789"/>
                    <a:pt x="55004" y="87431"/>
                  </a:cubicBezTo>
                  <a:cubicBezTo>
                    <a:pt x="53963" y="84014"/>
                    <a:pt x="51944" y="80989"/>
                    <a:pt x="49660" y="78281"/>
                  </a:cubicBezTo>
                  <a:cubicBezTo>
                    <a:pt x="46958" y="75075"/>
                    <a:pt x="43866" y="72193"/>
                    <a:pt x="41464" y="68743"/>
                  </a:cubicBezTo>
                  <a:cubicBezTo>
                    <a:pt x="39981" y="66618"/>
                    <a:pt x="38536" y="63958"/>
                    <a:pt x="37957" y="61238"/>
                  </a:cubicBezTo>
                  <a:cubicBezTo>
                    <a:pt x="40116" y="61755"/>
                    <a:pt x="42378" y="61799"/>
                    <a:pt x="44567" y="61229"/>
                  </a:cubicBezTo>
                  <a:cubicBezTo>
                    <a:pt x="46886" y="60623"/>
                    <a:pt x="49036" y="59305"/>
                    <a:pt x="50289" y="57213"/>
                  </a:cubicBezTo>
                  <a:cubicBezTo>
                    <a:pt x="51177" y="55729"/>
                    <a:pt x="51204" y="54127"/>
                    <a:pt x="51145" y="52452"/>
                  </a:cubicBezTo>
                  <a:cubicBezTo>
                    <a:pt x="51067" y="50357"/>
                    <a:pt x="49747" y="48597"/>
                    <a:pt x="47763" y="47889"/>
                  </a:cubicBezTo>
                  <a:cubicBezTo>
                    <a:pt x="45761" y="47176"/>
                    <a:pt x="43569" y="47785"/>
                    <a:pt x="41869" y="48955"/>
                  </a:cubicBezTo>
                  <a:cubicBezTo>
                    <a:pt x="38364" y="51371"/>
                    <a:pt x="37599" y="55230"/>
                    <a:pt x="37605" y="59191"/>
                  </a:cubicBezTo>
                  <a:cubicBezTo>
                    <a:pt x="37595" y="59189"/>
                    <a:pt x="37583" y="59187"/>
                    <a:pt x="37570" y="59185"/>
                  </a:cubicBezTo>
                  <a:cubicBezTo>
                    <a:pt x="31585" y="57595"/>
                    <a:pt x="27359" y="52662"/>
                    <a:pt x="25266" y="47012"/>
                  </a:cubicBezTo>
                  <a:cubicBezTo>
                    <a:pt x="24402" y="44689"/>
                    <a:pt x="23861" y="42270"/>
                    <a:pt x="23643" y="39826"/>
                  </a:cubicBezTo>
                  <a:cubicBezTo>
                    <a:pt x="25580" y="39814"/>
                    <a:pt x="27527" y="39519"/>
                    <a:pt x="29422" y="38922"/>
                  </a:cubicBezTo>
                  <a:cubicBezTo>
                    <a:pt x="37042" y="36510"/>
                    <a:pt x="44041" y="28792"/>
                    <a:pt x="41510" y="20387"/>
                  </a:cubicBezTo>
                  <a:cubicBezTo>
                    <a:pt x="40874" y="18273"/>
                    <a:pt x="39343" y="16461"/>
                    <a:pt x="37078" y="16083"/>
                  </a:cubicBezTo>
                  <a:cubicBezTo>
                    <a:pt x="34553" y="15661"/>
                    <a:pt x="32014" y="16937"/>
                    <a:pt x="30168" y="18564"/>
                  </a:cubicBezTo>
                  <a:cubicBezTo>
                    <a:pt x="26397" y="21885"/>
                    <a:pt x="24504" y="26903"/>
                    <a:pt x="23787" y="31766"/>
                  </a:cubicBezTo>
                  <a:cubicBezTo>
                    <a:pt x="23498" y="33727"/>
                    <a:pt x="23344" y="35785"/>
                    <a:pt x="23354" y="37869"/>
                  </a:cubicBezTo>
                  <a:cubicBezTo>
                    <a:pt x="13415" y="37836"/>
                    <a:pt x="5172" y="30525"/>
                    <a:pt x="2352" y="21147"/>
                  </a:cubicBezTo>
                  <a:cubicBezTo>
                    <a:pt x="1338" y="17770"/>
                    <a:pt x="1120" y="14431"/>
                    <a:pt x="1878" y="10980"/>
                  </a:cubicBezTo>
                  <a:cubicBezTo>
                    <a:pt x="2533" y="7991"/>
                    <a:pt x="3740" y="5138"/>
                    <a:pt x="5311" y="2516"/>
                  </a:cubicBezTo>
                  <a:cubicBezTo>
                    <a:pt x="5827" y="1656"/>
                    <a:pt x="6381" y="818"/>
                    <a:pt x="6968" y="0"/>
                  </a:cubicBezTo>
                  <a:lnTo>
                    <a:pt x="5610" y="0"/>
                  </a:lnTo>
                  <a:cubicBezTo>
                    <a:pt x="3913" y="2736"/>
                    <a:pt x="2631" y="5704"/>
                    <a:pt x="1920" y="8819"/>
                  </a:cubicBezTo>
                  <a:cubicBezTo>
                    <a:pt x="0" y="17249"/>
                    <a:pt x="2039" y="26814"/>
                    <a:pt x="8069" y="33143"/>
                  </a:cubicBezTo>
                  <a:cubicBezTo>
                    <a:pt x="12075" y="37345"/>
                    <a:pt x="17698" y="39797"/>
                    <a:pt x="23413" y="39826"/>
                  </a:cubicBezTo>
                  <a:cubicBezTo>
                    <a:pt x="23787" y="46540"/>
                    <a:pt x="25967" y="53281"/>
                    <a:pt x="31026" y="57651"/>
                  </a:cubicBezTo>
                  <a:cubicBezTo>
                    <a:pt x="32940" y="59301"/>
                    <a:pt x="35247" y="60544"/>
                    <a:pt x="37697" y="61178"/>
                  </a:cubicBezTo>
                  <a:cubicBezTo>
                    <a:pt x="38815" y="71925"/>
                    <a:pt x="49656" y="77498"/>
                    <a:pt x="54001" y="86807"/>
                  </a:cubicBezTo>
                  <a:cubicBezTo>
                    <a:pt x="55169" y="89309"/>
                    <a:pt x="55989" y="92092"/>
                    <a:pt x="55389" y="94847"/>
                  </a:cubicBezTo>
                  <a:cubicBezTo>
                    <a:pt x="55021" y="96536"/>
                    <a:pt x="54337" y="98157"/>
                    <a:pt x="53398" y="99612"/>
                  </a:cubicBezTo>
                  <a:cubicBezTo>
                    <a:pt x="53282" y="99464"/>
                    <a:pt x="53163" y="99317"/>
                    <a:pt x="53041" y="99169"/>
                  </a:cubicBezTo>
                  <a:cubicBezTo>
                    <a:pt x="51052" y="96804"/>
                    <a:pt x="48240" y="94953"/>
                    <a:pt x="45107" y="94652"/>
                  </a:cubicBezTo>
                  <a:cubicBezTo>
                    <a:pt x="42281" y="94382"/>
                    <a:pt x="38896" y="95524"/>
                    <a:pt x="37813" y="98388"/>
                  </a:cubicBezTo>
                  <a:cubicBezTo>
                    <a:pt x="37219" y="99965"/>
                    <a:pt x="37244" y="102556"/>
                    <a:pt x="38029" y="104052"/>
                  </a:cubicBezTo>
                  <a:cubicBezTo>
                    <a:pt x="39237" y="106367"/>
                    <a:pt x="42156" y="107620"/>
                    <a:pt x="44685" y="107410"/>
                  </a:cubicBezTo>
                  <a:cubicBezTo>
                    <a:pt x="48363" y="107107"/>
                    <a:pt x="51439" y="104699"/>
                    <a:pt x="53402" y="101578"/>
                  </a:cubicBezTo>
                  <a:cubicBezTo>
                    <a:pt x="57228" y="106502"/>
                    <a:pt x="58034" y="113775"/>
                    <a:pt x="56710" y="119660"/>
                  </a:cubicBezTo>
                  <a:cubicBezTo>
                    <a:pt x="54447" y="129718"/>
                    <a:pt x="45616" y="136623"/>
                    <a:pt x="41437" y="145780"/>
                  </a:cubicBezTo>
                  <a:cubicBezTo>
                    <a:pt x="39235" y="150606"/>
                    <a:pt x="38669" y="156014"/>
                    <a:pt x="39523" y="161237"/>
                  </a:cubicBezTo>
                  <a:cubicBezTo>
                    <a:pt x="39419" y="160601"/>
                    <a:pt x="39625" y="159913"/>
                    <a:pt x="39523" y="159271"/>
                  </a:cubicBezTo>
                  <a:cubicBezTo>
                    <a:pt x="39047" y="156366"/>
                    <a:pt x="39297" y="153816"/>
                    <a:pt x="40240" y="150836"/>
                  </a:cubicBezTo>
                  <a:cubicBezTo>
                    <a:pt x="41009" y="148401"/>
                    <a:pt x="42158" y="146105"/>
                    <a:pt x="43476" y="143927"/>
                  </a:cubicBezTo>
                  <a:cubicBezTo>
                    <a:pt x="46148" y="139505"/>
                    <a:pt x="49508" y="135551"/>
                    <a:pt x="52322" y="131224"/>
                  </a:cubicBezTo>
                  <a:cubicBezTo>
                    <a:pt x="55196" y="126806"/>
                    <a:pt x="57010" y="122268"/>
                    <a:pt x="57267" y="116967"/>
                  </a:cubicBezTo>
                  <a:cubicBezTo>
                    <a:pt x="57535" y="111394"/>
                    <a:pt x="57213" y="105222"/>
                    <a:pt x="54028" y="100478"/>
                  </a:cubicBezTo>
                  <a:close/>
                  <a:moveTo>
                    <a:pt x="25318" y="27801"/>
                  </a:moveTo>
                  <a:cubicBezTo>
                    <a:pt x="26376" y="25066"/>
                    <a:pt x="27955" y="22475"/>
                    <a:pt x="30172" y="20524"/>
                  </a:cubicBezTo>
                  <a:cubicBezTo>
                    <a:pt x="32282" y="18664"/>
                    <a:pt x="35448" y="17201"/>
                    <a:pt x="38241" y="18377"/>
                  </a:cubicBezTo>
                  <a:cubicBezTo>
                    <a:pt x="39380" y="18857"/>
                    <a:pt x="40276" y="19747"/>
                    <a:pt x="40876" y="20817"/>
                  </a:cubicBezTo>
                  <a:cubicBezTo>
                    <a:pt x="41179" y="21355"/>
                    <a:pt x="41404" y="21935"/>
                    <a:pt x="41568" y="22529"/>
                  </a:cubicBezTo>
                  <a:cubicBezTo>
                    <a:pt x="41668" y="22895"/>
                    <a:pt x="41695" y="23286"/>
                    <a:pt x="41799" y="23647"/>
                  </a:cubicBezTo>
                  <a:cubicBezTo>
                    <a:pt x="41813" y="23768"/>
                    <a:pt x="41830" y="23894"/>
                    <a:pt x="41846" y="24017"/>
                  </a:cubicBezTo>
                  <a:cubicBezTo>
                    <a:pt x="41836" y="24121"/>
                    <a:pt x="41824" y="24241"/>
                    <a:pt x="41811" y="24385"/>
                  </a:cubicBezTo>
                  <a:cubicBezTo>
                    <a:pt x="41414" y="27379"/>
                    <a:pt x="39600" y="29989"/>
                    <a:pt x="37470" y="32036"/>
                  </a:cubicBezTo>
                  <a:cubicBezTo>
                    <a:pt x="33965" y="35406"/>
                    <a:pt x="29539" y="37536"/>
                    <a:pt x="24660" y="37829"/>
                  </a:cubicBezTo>
                  <a:cubicBezTo>
                    <a:pt x="24287" y="37850"/>
                    <a:pt x="23918" y="37860"/>
                    <a:pt x="23550" y="37863"/>
                  </a:cubicBezTo>
                  <a:cubicBezTo>
                    <a:pt x="23492" y="34453"/>
                    <a:pt x="24067" y="31032"/>
                    <a:pt x="25318" y="27801"/>
                  </a:cubicBezTo>
                  <a:close/>
                  <a:moveTo>
                    <a:pt x="37896" y="56951"/>
                  </a:moveTo>
                  <a:cubicBezTo>
                    <a:pt x="38590" y="53757"/>
                    <a:pt x="40893" y="50794"/>
                    <a:pt x="44101" y="49826"/>
                  </a:cubicBezTo>
                  <a:cubicBezTo>
                    <a:pt x="47044" y="48938"/>
                    <a:pt x="50308" y="50432"/>
                    <a:pt x="51013" y="53425"/>
                  </a:cubicBezTo>
                  <a:cubicBezTo>
                    <a:pt x="49876" y="59014"/>
                    <a:pt x="42493" y="60427"/>
                    <a:pt x="37703" y="59214"/>
                  </a:cubicBezTo>
                  <a:cubicBezTo>
                    <a:pt x="37676" y="58453"/>
                    <a:pt x="37734" y="57693"/>
                    <a:pt x="37896" y="56951"/>
                  </a:cubicBezTo>
                  <a:close/>
                  <a:moveTo>
                    <a:pt x="52288" y="101121"/>
                  </a:moveTo>
                  <a:cubicBezTo>
                    <a:pt x="49560" y="104364"/>
                    <a:pt x="44951" y="106696"/>
                    <a:pt x="40832" y="104670"/>
                  </a:cubicBezTo>
                  <a:cubicBezTo>
                    <a:pt x="39286" y="103911"/>
                    <a:pt x="38062" y="102644"/>
                    <a:pt x="37653" y="101006"/>
                  </a:cubicBezTo>
                  <a:cubicBezTo>
                    <a:pt x="38281" y="98369"/>
                    <a:pt x="40872" y="96813"/>
                    <a:pt x="43540" y="96599"/>
                  </a:cubicBezTo>
                  <a:cubicBezTo>
                    <a:pt x="46657" y="96349"/>
                    <a:pt x="49660" y="97806"/>
                    <a:pt x="51887" y="99901"/>
                  </a:cubicBezTo>
                  <a:cubicBezTo>
                    <a:pt x="52149" y="100150"/>
                    <a:pt x="52399" y="100408"/>
                    <a:pt x="52640" y="100672"/>
                  </a:cubicBezTo>
                  <a:cubicBezTo>
                    <a:pt x="52525" y="100823"/>
                    <a:pt x="52409" y="100975"/>
                    <a:pt x="52288" y="101121"/>
                  </a:cubicBezTo>
                  <a:close/>
                </a:path>
              </a:pathLst>
            </a:cu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a:effectLst>
              <a:outerShdw blurRad="57150" dist="19050" dir="5400000" algn="bl" rotWithShape="0">
                <a:schemeClr val="dk1">
                  <a:alpha val="33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884" name="Google Shape;884;p27"/>
          <p:cNvGrpSpPr/>
          <p:nvPr/>
        </p:nvGrpSpPr>
        <p:grpSpPr>
          <a:xfrm flipH="1">
            <a:off x="9435857" y="-236194"/>
            <a:ext cx="3181855" cy="6018529"/>
            <a:chOff x="-397870" y="-177146"/>
            <a:chExt cx="2386391" cy="4513897"/>
          </a:xfrm>
        </p:grpSpPr>
        <p:sp>
          <p:nvSpPr>
            <p:cNvPr id="885" name="Google Shape;885;p27"/>
            <p:cNvSpPr/>
            <p:nvPr/>
          </p:nvSpPr>
          <p:spPr>
            <a:xfrm rot="-10351818" flipH="1">
              <a:off x="-142014" y="228655"/>
              <a:ext cx="1450830" cy="4030894"/>
            </a:xfrm>
            <a:custGeom>
              <a:avLst/>
              <a:gdLst/>
              <a:ahLst/>
              <a:cxnLst/>
              <a:rect l="l" t="t" r="r" b="b"/>
              <a:pathLst>
                <a:path w="58034" h="161238" extrusionOk="0">
                  <a:moveTo>
                    <a:pt x="54028" y="100478"/>
                  </a:moveTo>
                  <a:cubicBezTo>
                    <a:pt x="54971" y="98666"/>
                    <a:pt x="55551" y="96682"/>
                    <a:pt x="55678" y="94764"/>
                  </a:cubicBezTo>
                  <a:cubicBezTo>
                    <a:pt x="55840" y="92316"/>
                    <a:pt x="55719" y="89789"/>
                    <a:pt x="55004" y="87431"/>
                  </a:cubicBezTo>
                  <a:cubicBezTo>
                    <a:pt x="53963" y="84014"/>
                    <a:pt x="51944" y="80989"/>
                    <a:pt x="49660" y="78281"/>
                  </a:cubicBezTo>
                  <a:cubicBezTo>
                    <a:pt x="46958" y="75075"/>
                    <a:pt x="43866" y="72193"/>
                    <a:pt x="41464" y="68743"/>
                  </a:cubicBezTo>
                  <a:cubicBezTo>
                    <a:pt x="39981" y="66618"/>
                    <a:pt x="38536" y="63958"/>
                    <a:pt x="37957" y="61238"/>
                  </a:cubicBezTo>
                  <a:cubicBezTo>
                    <a:pt x="40116" y="61755"/>
                    <a:pt x="42378" y="61799"/>
                    <a:pt x="44567" y="61229"/>
                  </a:cubicBezTo>
                  <a:cubicBezTo>
                    <a:pt x="46886" y="60623"/>
                    <a:pt x="49036" y="59305"/>
                    <a:pt x="50289" y="57213"/>
                  </a:cubicBezTo>
                  <a:cubicBezTo>
                    <a:pt x="51177" y="55729"/>
                    <a:pt x="51204" y="54127"/>
                    <a:pt x="51145" y="52452"/>
                  </a:cubicBezTo>
                  <a:cubicBezTo>
                    <a:pt x="51067" y="50357"/>
                    <a:pt x="49747" y="48597"/>
                    <a:pt x="47763" y="47889"/>
                  </a:cubicBezTo>
                  <a:cubicBezTo>
                    <a:pt x="45761" y="47176"/>
                    <a:pt x="43569" y="47785"/>
                    <a:pt x="41869" y="48955"/>
                  </a:cubicBezTo>
                  <a:cubicBezTo>
                    <a:pt x="38364" y="51371"/>
                    <a:pt x="37599" y="55230"/>
                    <a:pt x="37605" y="59191"/>
                  </a:cubicBezTo>
                  <a:cubicBezTo>
                    <a:pt x="37595" y="59189"/>
                    <a:pt x="37583" y="59187"/>
                    <a:pt x="37570" y="59185"/>
                  </a:cubicBezTo>
                  <a:cubicBezTo>
                    <a:pt x="31585" y="57595"/>
                    <a:pt x="27359" y="52662"/>
                    <a:pt x="25266" y="47012"/>
                  </a:cubicBezTo>
                  <a:cubicBezTo>
                    <a:pt x="24402" y="44689"/>
                    <a:pt x="23861" y="42270"/>
                    <a:pt x="23643" y="39826"/>
                  </a:cubicBezTo>
                  <a:cubicBezTo>
                    <a:pt x="25580" y="39814"/>
                    <a:pt x="27527" y="39519"/>
                    <a:pt x="29422" y="38922"/>
                  </a:cubicBezTo>
                  <a:cubicBezTo>
                    <a:pt x="37042" y="36510"/>
                    <a:pt x="44041" y="28792"/>
                    <a:pt x="41510" y="20387"/>
                  </a:cubicBezTo>
                  <a:cubicBezTo>
                    <a:pt x="40874" y="18273"/>
                    <a:pt x="39343" y="16461"/>
                    <a:pt x="37078" y="16083"/>
                  </a:cubicBezTo>
                  <a:cubicBezTo>
                    <a:pt x="34553" y="15661"/>
                    <a:pt x="32014" y="16937"/>
                    <a:pt x="30168" y="18564"/>
                  </a:cubicBezTo>
                  <a:cubicBezTo>
                    <a:pt x="26397" y="21885"/>
                    <a:pt x="24504" y="26903"/>
                    <a:pt x="23787" y="31766"/>
                  </a:cubicBezTo>
                  <a:cubicBezTo>
                    <a:pt x="23498" y="33727"/>
                    <a:pt x="23344" y="35785"/>
                    <a:pt x="23354" y="37869"/>
                  </a:cubicBezTo>
                  <a:cubicBezTo>
                    <a:pt x="13415" y="37836"/>
                    <a:pt x="5172" y="30525"/>
                    <a:pt x="2352" y="21147"/>
                  </a:cubicBezTo>
                  <a:cubicBezTo>
                    <a:pt x="1338" y="17770"/>
                    <a:pt x="1120" y="14431"/>
                    <a:pt x="1878" y="10980"/>
                  </a:cubicBezTo>
                  <a:cubicBezTo>
                    <a:pt x="2533" y="7991"/>
                    <a:pt x="3740" y="5138"/>
                    <a:pt x="5311" y="2516"/>
                  </a:cubicBezTo>
                  <a:cubicBezTo>
                    <a:pt x="5827" y="1656"/>
                    <a:pt x="6381" y="818"/>
                    <a:pt x="6968" y="0"/>
                  </a:cubicBezTo>
                  <a:lnTo>
                    <a:pt x="5610" y="0"/>
                  </a:lnTo>
                  <a:cubicBezTo>
                    <a:pt x="3913" y="2736"/>
                    <a:pt x="2631" y="5704"/>
                    <a:pt x="1920" y="8819"/>
                  </a:cubicBezTo>
                  <a:cubicBezTo>
                    <a:pt x="0" y="17249"/>
                    <a:pt x="2039" y="26814"/>
                    <a:pt x="8069" y="33143"/>
                  </a:cubicBezTo>
                  <a:cubicBezTo>
                    <a:pt x="12075" y="37345"/>
                    <a:pt x="17698" y="39797"/>
                    <a:pt x="23413" y="39826"/>
                  </a:cubicBezTo>
                  <a:cubicBezTo>
                    <a:pt x="23787" y="46540"/>
                    <a:pt x="25967" y="53281"/>
                    <a:pt x="31026" y="57651"/>
                  </a:cubicBezTo>
                  <a:cubicBezTo>
                    <a:pt x="32940" y="59301"/>
                    <a:pt x="35247" y="60544"/>
                    <a:pt x="37697" y="61178"/>
                  </a:cubicBezTo>
                  <a:cubicBezTo>
                    <a:pt x="38815" y="71925"/>
                    <a:pt x="49656" y="77498"/>
                    <a:pt x="54001" y="86807"/>
                  </a:cubicBezTo>
                  <a:cubicBezTo>
                    <a:pt x="55169" y="89309"/>
                    <a:pt x="55989" y="92092"/>
                    <a:pt x="55389" y="94847"/>
                  </a:cubicBezTo>
                  <a:cubicBezTo>
                    <a:pt x="55021" y="96536"/>
                    <a:pt x="54337" y="98157"/>
                    <a:pt x="53398" y="99612"/>
                  </a:cubicBezTo>
                  <a:cubicBezTo>
                    <a:pt x="53282" y="99464"/>
                    <a:pt x="53163" y="99317"/>
                    <a:pt x="53041" y="99169"/>
                  </a:cubicBezTo>
                  <a:cubicBezTo>
                    <a:pt x="51052" y="96804"/>
                    <a:pt x="48240" y="94953"/>
                    <a:pt x="45107" y="94652"/>
                  </a:cubicBezTo>
                  <a:cubicBezTo>
                    <a:pt x="42281" y="94382"/>
                    <a:pt x="38896" y="95524"/>
                    <a:pt x="37813" y="98388"/>
                  </a:cubicBezTo>
                  <a:cubicBezTo>
                    <a:pt x="37219" y="99965"/>
                    <a:pt x="37244" y="102556"/>
                    <a:pt x="38029" y="104052"/>
                  </a:cubicBezTo>
                  <a:cubicBezTo>
                    <a:pt x="39237" y="106367"/>
                    <a:pt x="42156" y="107620"/>
                    <a:pt x="44685" y="107410"/>
                  </a:cubicBezTo>
                  <a:cubicBezTo>
                    <a:pt x="48363" y="107107"/>
                    <a:pt x="51439" y="104699"/>
                    <a:pt x="53402" y="101578"/>
                  </a:cubicBezTo>
                  <a:cubicBezTo>
                    <a:pt x="57228" y="106502"/>
                    <a:pt x="58034" y="113775"/>
                    <a:pt x="56710" y="119660"/>
                  </a:cubicBezTo>
                  <a:cubicBezTo>
                    <a:pt x="54447" y="129718"/>
                    <a:pt x="45616" y="136623"/>
                    <a:pt x="41437" y="145780"/>
                  </a:cubicBezTo>
                  <a:cubicBezTo>
                    <a:pt x="39235" y="150606"/>
                    <a:pt x="38669" y="156014"/>
                    <a:pt x="39523" y="161237"/>
                  </a:cubicBezTo>
                  <a:cubicBezTo>
                    <a:pt x="39419" y="160601"/>
                    <a:pt x="39625" y="159913"/>
                    <a:pt x="39523" y="159271"/>
                  </a:cubicBezTo>
                  <a:cubicBezTo>
                    <a:pt x="39047" y="156366"/>
                    <a:pt x="39297" y="153816"/>
                    <a:pt x="40240" y="150836"/>
                  </a:cubicBezTo>
                  <a:cubicBezTo>
                    <a:pt x="41009" y="148401"/>
                    <a:pt x="42158" y="146105"/>
                    <a:pt x="43476" y="143927"/>
                  </a:cubicBezTo>
                  <a:cubicBezTo>
                    <a:pt x="46148" y="139505"/>
                    <a:pt x="49508" y="135551"/>
                    <a:pt x="52322" y="131224"/>
                  </a:cubicBezTo>
                  <a:cubicBezTo>
                    <a:pt x="55196" y="126806"/>
                    <a:pt x="57010" y="122268"/>
                    <a:pt x="57267" y="116967"/>
                  </a:cubicBezTo>
                  <a:cubicBezTo>
                    <a:pt x="57535" y="111394"/>
                    <a:pt x="57213" y="105222"/>
                    <a:pt x="54028" y="100478"/>
                  </a:cubicBezTo>
                  <a:close/>
                  <a:moveTo>
                    <a:pt x="25318" y="27801"/>
                  </a:moveTo>
                  <a:cubicBezTo>
                    <a:pt x="26376" y="25066"/>
                    <a:pt x="27955" y="22475"/>
                    <a:pt x="30172" y="20524"/>
                  </a:cubicBezTo>
                  <a:cubicBezTo>
                    <a:pt x="32282" y="18664"/>
                    <a:pt x="35448" y="17201"/>
                    <a:pt x="38241" y="18377"/>
                  </a:cubicBezTo>
                  <a:cubicBezTo>
                    <a:pt x="39380" y="18857"/>
                    <a:pt x="40276" y="19747"/>
                    <a:pt x="40876" y="20817"/>
                  </a:cubicBezTo>
                  <a:cubicBezTo>
                    <a:pt x="41179" y="21355"/>
                    <a:pt x="41404" y="21935"/>
                    <a:pt x="41568" y="22529"/>
                  </a:cubicBezTo>
                  <a:cubicBezTo>
                    <a:pt x="41668" y="22895"/>
                    <a:pt x="41695" y="23286"/>
                    <a:pt x="41799" y="23647"/>
                  </a:cubicBezTo>
                  <a:cubicBezTo>
                    <a:pt x="41813" y="23768"/>
                    <a:pt x="41830" y="23894"/>
                    <a:pt x="41846" y="24017"/>
                  </a:cubicBezTo>
                  <a:cubicBezTo>
                    <a:pt x="41836" y="24121"/>
                    <a:pt x="41824" y="24241"/>
                    <a:pt x="41811" y="24385"/>
                  </a:cubicBezTo>
                  <a:cubicBezTo>
                    <a:pt x="41414" y="27379"/>
                    <a:pt x="39600" y="29989"/>
                    <a:pt x="37470" y="32036"/>
                  </a:cubicBezTo>
                  <a:cubicBezTo>
                    <a:pt x="33965" y="35406"/>
                    <a:pt x="29539" y="37536"/>
                    <a:pt x="24660" y="37829"/>
                  </a:cubicBezTo>
                  <a:cubicBezTo>
                    <a:pt x="24287" y="37850"/>
                    <a:pt x="23918" y="37860"/>
                    <a:pt x="23550" y="37863"/>
                  </a:cubicBezTo>
                  <a:cubicBezTo>
                    <a:pt x="23492" y="34453"/>
                    <a:pt x="24067" y="31032"/>
                    <a:pt x="25318" y="27801"/>
                  </a:cubicBezTo>
                  <a:close/>
                  <a:moveTo>
                    <a:pt x="37896" y="56951"/>
                  </a:moveTo>
                  <a:cubicBezTo>
                    <a:pt x="38590" y="53757"/>
                    <a:pt x="40893" y="50794"/>
                    <a:pt x="44101" y="49826"/>
                  </a:cubicBezTo>
                  <a:cubicBezTo>
                    <a:pt x="47044" y="48938"/>
                    <a:pt x="50308" y="50432"/>
                    <a:pt x="51013" y="53425"/>
                  </a:cubicBezTo>
                  <a:cubicBezTo>
                    <a:pt x="49876" y="59014"/>
                    <a:pt x="42493" y="60427"/>
                    <a:pt x="37703" y="59214"/>
                  </a:cubicBezTo>
                  <a:cubicBezTo>
                    <a:pt x="37676" y="58453"/>
                    <a:pt x="37734" y="57693"/>
                    <a:pt x="37896" y="56951"/>
                  </a:cubicBezTo>
                  <a:close/>
                  <a:moveTo>
                    <a:pt x="52288" y="101121"/>
                  </a:moveTo>
                  <a:cubicBezTo>
                    <a:pt x="49560" y="104364"/>
                    <a:pt x="44951" y="106696"/>
                    <a:pt x="40832" y="104670"/>
                  </a:cubicBezTo>
                  <a:cubicBezTo>
                    <a:pt x="39286" y="103911"/>
                    <a:pt x="38062" y="102644"/>
                    <a:pt x="37653" y="101006"/>
                  </a:cubicBezTo>
                  <a:cubicBezTo>
                    <a:pt x="38281" y="98369"/>
                    <a:pt x="40872" y="96813"/>
                    <a:pt x="43540" y="96599"/>
                  </a:cubicBezTo>
                  <a:cubicBezTo>
                    <a:pt x="46657" y="96349"/>
                    <a:pt x="49660" y="97806"/>
                    <a:pt x="51887" y="99901"/>
                  </a:cubicBezTo>
                  <a:cubicBezTo>
                    <a:pt x="52149" y="100150"/>
                    <a:pt x="52399" y="100408"/>
                    <a:pt x="52640" y="100672"/>
                  </a:cubicBezTo>
                  <a:cubicBezTo>
                    <a:pt x="52525" y="100823"/>
                    <a:pt x="52409" y="100975"/>
                    <a:pt x="52288" y="101121"/>
                  </a:cubicBezTo>
                  <a:close/>
                </a:path>
              </a:pathLst>
            </a:cu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a:effectLst>
              <a:outerShdw blurRad="57150" dist="19050" dir="5400000" algn="bl" rotWithShape="0">
                <a:schemeClr val="dk1">
                  <a:alpha val="33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86" name="Google Shape;886;p27"/>
            <p:cNvSpPr/>
            <p:nvPr/>
          </p:nvSpPr>
          <p:spPr>
            <a:xfrm rot="448182" flipH="1">
              <a:off x="281836" y="-99945"/>
              <a:ext cx="1450830" cy="4030894"/>
            </a:xfrm>
            <a:custGeom>
              <a:avLst/>
              <a:gdLst/>
              <a:ahLst/>
              <a:cxnLst/>
              <a:rect l="l" t="t" r="r" b="b"/>
              <a:pathLst>
                <a:path w="58034" h="161238" extrusionOk="0">
                  <a:moveTo>
                    <a:pt x="54028" y="100478"/>
                  </a:moveTo>
                  <a:cubicBezTo>
                    <a:pt x="54971" y="98666"/>
                    <a:pt x="55551" y="96682"/>
                    <a:pt x="55678" y="94764"/>
                  </a:cubicBezTo>
                  <a:cubicBezTo>
                    <a:pt x="55840" y="92316"/>
                    <a:pt x="55719" y="89789"/>
                    <a:pt x="55004" y="87431"/>
                  </a:cubicBezTo>
                  <a:cubicBezTo>
                    <a:pt x="53963" y="84014"/>
                    <a:pt x="51944" y="80989"/>
                    <a:pt x="49660" y="78281"/>
                  </a:cubicBezTo>
                  <a:cubicBezTo>
                    <a:pt x="46958" y="75075"/>
                    <a:pt x="43866" y="72193"/>
                    <a:pt x="41464" y="68743"/>
                  </a:cubicBezTo>
                  <a:cubicBezTo>
                    <a:pt x="39981" y="66618"/>
                    <a:pt x="38536" y="63958"/>
                    <a:pt x="37957" y="61238"/>
                  </a:cubicBezTo>
                  <a:cubicBezTo>
                    <a:pt x="40116" y="61755"/>
                    <a:pt x="42378" y="61799"/>
                    <a:pt x="44567" y="61229"/>
                  </a:cubicBezTo>
                  <a:cubicBezTo>
                    <a:pt x="46886" y="60623"/>
                    <a:pt x="49036" y="59305"/>
                    <a:pt x="50289" y="57213"/>
                  </a:cubicBezTo>
                  <a:cubicBezTo>
                    <a:pt x="51177" y="55729"/>
                    <a:pt x="51204" y="54127"/>
                    <a:pt x="51145" y="52452"/>
                  </a:cubicBezTo>
                  <a:cubicBezTo>
                    <a:pt x="51067" y="50357"/>
                    <a:pt x="49747" y="48597"/>
                    <a:pt x="47763" y="47889"/>
                  </a:cubicBezTo>
                  <a:cubicBezTo>
                    <a:pt x="45761" y="47176"/>
                    <a:pt x="43569" y="47785"/>
                    <a:pt x="41869" y="48955"/>
                  </a:cubicBezTo>
                  <a:cubicBezTo>
                    <a:pt x="38364" y="51371"/>
                    <a:pt x="37599" y="55230"/>
                    <a:pt x="37605" y="59191"/>
                  </a:cubicBezTo>
                  <a:cubicBezTo>
                    <a:pt x="37595" y="59189"/>
                    <a:pt x="37583" y="59187"/>
                    <a:pt x="37570" y="59185"/>
                  </a:cubicBezTo>
                  <a:cubicBezTo>
                    <a:pt x="31585" y="57595"/>
                    <a:pt x="27359" y="52662"/>
                    <a:pt x="25266" y="47012"/>
                  </a:cubicBezTo>
                  <a:cubicBezTo>
                    <a:pt x="24402" y="44689"/>
                    <a:pt x="23861" y="42270"/>
                    <a:pt x="23643" y="39826"/>
                  </a:cubicBezTo>
                  <a:cubicBezTo>
                    <a:pt x="25580" y="39814"/>
                    <a:pt x="27527" y="39519"/>
                    <a:pt x="29422" y="38922"/>
                  </a:cubicBezTo>
                  <a:cubicBezTo>
                    <a:pt x="37042" y="36510"/>
                    <a:pt x="44041" y="28792"/>
                    <a:pt x="41510" y="20387"/>
                  </a:cubicBezTo>
                  <a:cubicBezTo>
                    <a:pt x="40874" y="18273"/>
                    <a:pt x="39343" y="16461"/>
                    <a:pt x="37078" y="16083"/>
                  </a:cubicBezTo>
                  <a:cubicBezTo>
                    <a:pt x="34553" y="15661"/>
                    <a:pt x="32014" y="16937"/>
                    <a:pt x="30168" y="18564"/>
                  </a:cubicBezTo>
                  <a:cubicBezTo>
                    <a:pt x="26397" y="21885"/>
                    <a:pt x="24504" y="26903"/>
                    <a:pt x="23787" y="31766"/>
                  </a:cubicBezTo>
                  <a:cubicBezTo>
                    <a:pt x="23498" y="33727"/>
                    <a:pt x="23344" y="35785"/>
                    <a:pt x="23354" y="37869"/>
                  </a:cubicBezTo>
                  <a:cubicBezTo>
                    <a:pt x="13415" y="37836"/>
                    <a:pt x="5172" y="30525"/>
                    <a:pt x="2352" y="21147"/>
                  </a:cubicBezTo>
                  <a:cubicBezTo>
                    <a:pt x="1338" y="17770"/>
                    <a:pt x="1120" y="14431"/>
                    <a:pt x="1878" y="10980"/>
                  </a:cubicBezTo>
                  <a:cubicBezTo>
                    <a:pt x="2533" y="7991"/>
                    <a:pt x="3740" y="5138"/>
                    <a:pt x="5311" y="2516"/>
                  </a:cubicBezTo>
                  <a:cubicBezTo>
                    <a:pt x="5827" y="1656"/>
                    <a:pt x="6381" y="818"/>
                    <a:pt x="6968" y="0"/>
                  </a:cubicBezTo>
                  <a:lnTo>
                    <a:pt x="5610" y="0"/>
                  </a:lnTo>
                  <a:cubicBezTo>
                    <a:pt x="3913" y="2736"/>
                    <a:pt x="2631" y="5704"/>
                    <a:pt x="1920" y="8819"/>
                  </a:cubicBezTo>
                  <a:cubicBezTo>
                    <a:pt x="0" y="17249"/>
                    <a:pt x="2039" y="26814"/>
                    <a:pt x="8069" y="33143"/>
                  </a:cubicBezTo>
                  <a:cubicBezTo>
                    <a:pt x="12075" y="37345"/>
                    <a:pt x="17698" y="39797"/>
                    <a:pt x="23413" y="39826"/>
                  </a:cubicBezTo>
                  <a:cubicBezTo>
                    <a:pt x="23787" y="46540"/>
                    <a:pt x="25967" y="53281"/>
                    <a:pt x="31026" y="57651"/>
                  </a:cubicBezTo>
                  <a:cubicBezTo>
                    <a:pt x="32940" y="59301"/>
                    <a:pt x="35247" y="60544"/>
                    <a:pt x="37697" y="61178"/>
                  </a:cubicBezTo>
                  <a:cubicBezTo>
                    <a:pt x="38815" y="71925"/>
                    <a:pt x="49656" y="77498"/>
                    <a:pt x="54001" y="86807"/>
                  </a:cubicBezTo>
                  <a:cubicBezTo>
                    <a:pt x="55169" y="89309"/>
                    <a:pt x="55989" y="92092"/>
                    <a:pt x="55389" y="94847"/>
                  </a:cubicBezTo>
                  <a:cubicBezTo>
                    <a:pt x="55021" y="96536"/>
                    <a:pt x="54337" y="98157"/>
                    <a:pt x="53398" y="99612"/>
                  </a:cubicBezTo>
                  <a:cubicBezTo>
                    <a:pt x="53282" y="99464"/>
                    <a:pt x="53163" y="99317"/>
                    <a:pt x="53041" y="99169"/>
                  </a:cubicBezTo>
                  <a:cubicBezTo>
                    <a:pt x="51052" y="96804"/>
                    <a:pt x="48240" y="94953"/>
                    <a:pt x="45107" y="94652"/>
                  </a:cubicBezTo>
                  <a:cubicBezTo>
                    <a:pt x="42281" y="94382"/>
                    <a:pt x="38896" y="95524"/>
                    <a:pt x="37813" y="98388"/>
                  </a:cubicBezTo>
                  <a:cubicBezTo>
                    <a:pt x="37219" y="99965"/>
                    <a:pt x="37244" y="102556"/>
                    <a:pt x="38029" y="104052"/>
                  </a:cubicBezTo>
                  <a:cubicBezTo>
                    <a:pt x="39237" y="106367"/>
                    <a:pt x="42156" y="107620"/>
                    <a:pt x="44685" y="107410"/>
                  </a:cubicBezTo>
                  <a:cubicBezTo>
                    <a:pt x="48363" y="107107"/>
                    <a:pt x="51439" y="104699"/>
                    <a:pt x="53402" y="101578"/>
                  </a:cubicBezTo>
                  <a:cubicBezTo>
                    <a:pt x="57228" y="106502"/>
                    <a:pt x="58034" y="113775"/>
                    <a:pt x="56710" y="119660"/>
                  </a:cubicBezTo>
                  <a:cubicBezTo>
                    <a:pt x="54447" y="129718"/>
                    <a:pt x="45616" y="136623"/>
                    <a:pt x="41437" y="145780"/>
                  </a:cubicBezTo>
                  <a:cubicBezTo>
                    <a:pt x="39235" y="150606"/>
                    <a:pt x="38669" y="156014"/>
                    <a:pt x="39523" y="161237"/>
                  </a:cubicBezTo>
                  <a:cubicBezTo>
                    <a:pt x="39419" y="160601"/>
                    <a:pt x="39625" y="159913"/>
                    <a:pt x="39523" y="159271"/>
                  </a:cubicBezTo>
                  <a:cubicBezTo>
                    <a:pt x="39047" y="156366"/>
                    <a:pt x="39297" y="153816"/>
                    <a:pt x="40240" y="150836"/>
                  </a:cubicBezTo>
                  <a:cubicBezTo>
                    <a:pt x="41009" y="148401"/>
                    <a:pt x="42158" y="146105"/>
                    <a:pt x="43476" y="143927"/>
                  </a:cubicBezTo>
                  <a:cubicBezTo>
                    <a:pt x="46148" y="139505"/>
                    <a:pt x="49508" y="135551"/>
                    <a:pt x="52322" y="131224"/>
                  </a:cubicBezTo>
                  <a:cubicBezTo>
                    <a:pt x="55196" y="126806"/>
                    <a:pt x="57010" y="122268"/>
                    <a:pt x="57267" y="116967"/>
                  </a:cubicBezTo>
                  <a:cubicBezTo>
                    <a:pt x="57535" y="111394"/>
                    <a:pt x="57213" y="105222"/>
                    <a:pt x="54028" y="100478"/>
                  </a:cubicBezTo>
                  <a:close/>
                  <a:moveTo>
                    <a:pt x="25318" y="27801"/>
                  </a:moveTo>
                  <a:cubicBezTo>
                    <a:pt x="26376" y="25066"/>
                    <a:pt x="27955" y="22475"/>
                    <a:pt x="30172" y="20524"/>
                  </a:cubicBezTo>
                  <a:cubicBezTo>
                    <a:pt x="32282" y="18664"/>
                    <a:pt x="35448" y="17201"/>
                    <a:pt x="38241" y="18377"/>
                  </a:cubicBezTo>
                  <a:cubicBezTo>
                    <a:pt x="39380" y="18857"/>
                    <a:pt x="40276" y="19747"/>
                    <a:pt x="40876" y="20817"/>
                  </a:cubicBezTo>
                  <a:cubicBezTo>
                    <a:pt x="41179" y="21355"/>
                    <a:pt x="41404" y="21935"/>
                    <a:pt x="41568" y="22529"/>
                  </a:cubicBezTo>
                  <a:cubicBezTo>
                    <a:pt x="41668" y="22895"/>
                    <a:pt x="41695" y="23286"/>
                    <a:pt x="41799" y="23647"/>
                  </a:cubicBezTo>
                  <a:cubicBezTo>
                    <a:pt x="41813" y="23768"/>
                    <a:pt x="41830" y="23894"/>
                    <a:pt x="41846" y="24017"/>
                  </a:cubicBezTo>
                  <a:cubicBezTo>
                    <a:pt x="41836" y="24121"/>
                    <a:pt x="41824" y="24241"/>
                    <a:pt x="41811" y="24385"/>
                  </a:cubicBezTo>
                  <a:cubicBezTo>
                    <a:pt x="41414" y="27379"/>
                    <a:pt x="39600" y="29989"/>
                    <a:pt x="37470" y="32036"/>
                  </a:cubicBezTo>
                  <a:cubicBezTo>
                    <a:pt x="33965" y="35406"/>
                    <a:pt x="29539" y="37536"/>
                    <a:pt x="24660" y="37829"/>
                  </a:cubicBezTo>
                  <a:cubicBezTo>
                    <a:pt x="24287" y="37850"/>
                    <a:pt x="23918" y="37860"/>
                    <a:pt x="23550" y="37863"/>
                  </a:cubicBezTo>
                  <a:cubicBezTo>
                    <a:pt x="23492" y="34453"/>
                    <a:pt x="24067" y="31032"/>
                    <a:pt x="25318" y="27801"/>
                  </a:cubicBezTo>
                  <a:close/>
                  <a:moveTo>
                    <a:pt x="37896" y="56951"/>
                  </a:moveTo>
                  <a:cubicBezTo>
                    <a:pt x="38590" y="53757"/>
                    <a:pt x="40893" y="50794"/>
                    <a:pt x="44101" y="49826"/>
                  </a:cubicBezTo>
                  <a:cubicBezTo>
                    <a:pt x="47044" y="48938"/>
                    <a:pt x="50308" y="50432"/>
                    <a:pt x="51013" y="53425"/>
                  </a:cubicBezTo>
                  <a:cubicBezTo>
                    <a:pt x="49876" y="59014"/>
                    <a:pt x="42493" y="60427"/>
                    <a:pt x="37703" y="59214"/>
                  </a:cubicBezTo>
                  <a:cubicBezTo>
                    <a:pt x="37676" y="58453"/>
                    <a:pt x="37734" y="57693"/>
                    <a:pt x="37896" y="56951"/>
                  </a:cubicBezTo>
                  <a:close/>
                  <a:moveTo>
                    <a:pt x="52288" y="101121"/>
                  </a:moveTo>
                  <a:cubicBezTo>
                    <a:pt x="49560" y="104364"/>
                    <a:pt x="44951" y="106696"/>
                    <a:pt x="40832" y="104670"/>
                  </a:cubicBezTo>
                  <a:cubicBezTo>
                    <a:pt x="39286" y="103911"/>
                    <a:pt x="38062" y="102644"/>
                    <a:pt x="37653" y="101006"/>
                  </a:cubicBezTo>
                  <a:cubicBezTo>
                    <a:pt x="38281" y="98369"/>
                    <a:pt x="40872" y="96813"/>
                    <a:pt x="43540" y="96599"/>
                  </a:cubicBezTo>
                  <a:cubicBezTo>
                    <a:pt x="46657" y="96349"/>
                    <a:pt x="49660" y="97806"/>
                    <a:pt x="51887" y="99901"/>
                  </a:cubicBezTo>
                  <a:cubicBezTo>
                    <a:pt x="52149" y="100150"/>
                    <a:pt x="52399" y="100408"/>
                    <a:pt x="52640" y="100672"/>
                  </a:cubicBezTo>
                  <a:cubicBezTo>
                    <a:pt x="52525" y="100823"/>
                    <a:pt x="52409" y="100975"/>
                    <a:pt x="52288" y="101121"/>
                  </a:cubicBezTo>
                  <a:close/>
                </a:path>
              </a:pathLst>
            </a:cu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a:effectLst>
              <a:outerShdw blurRad="57150" dist="19050" dir="5400000" algn="bl" rotWithShape="0">
                <a:schemeClr val="dk1">
                  <a:alpha val="33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sp>
        <p:nvSpPr>
          <p:cNvPr id="887" name="Google Shape;887;p27"/>
          <p:cNvSpPr txBox="1">
            <a:spLocks noGrp="1"/>
          </p:cNvSpPr>
          <p:nvPr>
            <p:ph type="title"/>
          </p:nvPr>
        </p:nvSpPr>
        <p:spPr>
          <a:xfrm>
            <a:off x="960000" y="719993"/>
            <a:ext cx="10272000" cy="853600"/>
          </a:xfrm>
          <a:prstGeom prst="rect">
            <a:avLst/>
          </a:prstGeom>
        </p:spPr>
        <p:txBody>
          <a:bodyPr spcFirstLastPara="1" wrap="square" lIns="91425" tIns="91425" rIns="91425" bIns="91425" anchor="ctr" anchorCtr="0">
            <a:noAutofit/>
          </a:bodyPr>
          <a:lstStyle>
            <a:lvl1pPr lvl="0" algn="ctr" rtl="0">
              <a:lnSpc>
                <a:spcPct val="70000"/>
              </a:lnSpc>
              <a:spcBef>
                <a:spcPts val="0"/>
              </a:spcBef>
              <a:spcAft>
                <a:spcPts val="0"/>
              </a:spcAft>
              <a:buSzPts val="3000"/>
              <a:buNone/>
              <a:defRPr sz="4667">
                <a:solidFill>
                  <a:srgbClr val="FFFFFF"/>
                </a:solidFill>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Tree>
    <p:extLst>
      <p:ext uri="{BB962C8B-B14F-4D97-AF65-F5344CB8AC3E}">
        <p14:creationId xmlns:p14="http://schemas.microsoft.com/office/powerpoint/2010/main" val="96238463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le only 16">
  <p:cSld name="Title only 16">
    <p:bg>
      <p:bgPr>
        <a:blipFill>
          <a:blip r:embed="rId2">
            <a:alphaModFix/>
          </a:blip>
          <a:stretch>
            <a:fillRect/>
          </a:stretch>
        </a:blipFill>
        <a:effectLst/>
      </p:bgPr>
    </p:bg>
    <p:spTree>
      <p:nvGrpSpPr>
        <p:cNvPr id="1" name="Shape 888"/>
        <p:cNvGrpSpPr/>
        <p:nvPr/>
      </p:nvGrpSpPr>
      <p:grpSpPr>
        <a:xfrm>
          <a:off x="0" y="0"/>
          <a:ext cx="0" cy="0"/>
          <a:chOff x="0" y="0"/>
          <a:chExt cx="0" cy="0"/>
        </a:xfrm>
      </p:grpSpPr>
      <p:sp>
        <p:nvSpPr>
          <p:cNvPr id="889" name="Google Shape;889;p28"/>
          <p:cNvSpPr/>
          <p:nvPr/>
        </p:nvSpPr>
        <p:spPr>
          <a:xfrm>
            <a:off x="1652607" y="386067"/>
            <a:ext cx="8886800" cy="6086000"/>
          </a:xfrm>
          <a:prstGeom prst="rect">
            <a:avLst/>
          </a:prstGeom>
          <a:gradFill>
            <a:gsLst>
              <a:gs pos="0">
                <a:srgbClr val="424242"/>
              </a:gs>
              <a:gs pos="100000">
                <a:srgbClr val="010101"/>
              </a:gs>
            </a:gsLst>
            <a:path path="circle">
              <a:fillToRect l="50000" t="50000" r="50000" b="50000"/>
            </a:path>
            <a:tileRect/>
          </a:gradFill>
          <a:ln>
            <a:noFill/>
          </a:ln>
          <a:effectLst>
            <a:outerShdw blurRad="157163" dist="95250" dir="4260001" algn="bl" rotWithShape="0">
              <a:schemeClr val="dk1">
                <a:alpha val="36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890" name="Google Shape;890;p28"/>
          <p:cNvSpPr/>
          <p:nvPr/>
        </p:nvSpPr>
        <p:spPr>
          <a:xfrm rot="-5400000">
            <a:off x="-2052683" y="2776833"/>
            <a:ext cx="6102400" cy="1321200"/>
          </a:xfrm>
          <a:prstGeom prst="triangle">
            <a:avLst>
              <a:gd name="adj" fmla="val 50000"/>
            </a:avLst>
          </a:prstGeom>
          <a:gradFill>
            <a:gsLst>
              <a:gs pos="0">
                <a:srgbClr val="424242"/>
              </a:gs>
              <a:gs pos="100000">
                <a:srgbClr val="010101"/>
              </a:gs>
            </a:gsLst>
            <a:lin ang="5400012" scaled="0"/>
          </a:gradFill>
          <a:ln>
            <a:noFill/>
          </a:ln>
          <a:effectLst>
            <a:outerShdw blurRad="157163" dist="95250" dir="4260001" algn="bl" rotWithShape="0">
              <a:schemeClr val="dk1">
                <a:alpha val="36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891" name="Google Shape;891;p28"/>
          <p:cNvSpPr/>
          <p:nvPr/>
        </p:nvSpPr>
        <p:spPr>
          <a:xfrm rot="5400000" flipH="1">
            <a:off x="8142151" y="2776833"/>
            <a:ext cx="6102400" cy="1321200"/>
          </a:xfrm>
          <a:prstGeom prst="triangle">
            <a:avLst>
              <a:gd name="adj" fmla="val 50000"/>
            </a:avLst>
          </a:prstGeom>
          <a:gradFill>
            <a:gsLst>
              <a:gs pos="0">
                <a:srgbClr val="424242"/>
              </a:gs>
              <a:gs pos="100000">
                <a:srgbClr val="010101"/>
              </a:gs>
            </a:gsLst>
            <a:lin ang="5400012" scaled="0"/>
          </a:gradFill>
          <a:ln>
            <a:noFill/>
          </a:ln>
          <a:effectLst>
            <a:outerShdw blurRad="157163" dist="95250" dir="4260001" algn="bl" rotWithShape="0">
              <a:schemeClr val="dk1">
                <a:alpha val="36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892" name="Google Shape;892;p28"/>
          <p:cNvSpPr/>
          <p:nvPr/>
        </p:nvSpPr>
        <p:spPr>
          <a:xfrm rot="-1738488">
            <a:off x="1257043" y="-685247"/>
            <a:ext cx="9623781" cy="8228493"/>
          </a:xfrm>
          <a:prstGeom prst="frame">
            <a:avLst>
              <a:gd name="adj1" fmla="val 552"/>
            </a:avLst>
          </a:pr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893" name="Google Shape;893;p28"/>
          <p:cNvSpPr/>
          <p:nvPr/>
        </p:nvSpPr>
        <p:spPr>
          <a:xfrm rot="1738488" flipH="1">
            <a:off x="1282910" y="-685247"/>
            <a:ext cx="9623781" cy="8228493"/>
          </a:xfrm>
          <a:prstGeom prst="frame">
            <a:avLst>
              <a:gd name="adj1" fmla="val 552"/>
            </a:avLst>
          </a:pr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894" name="Google Shape;894;p28"/>
          <p:cNvSpPr txBox="1">
            <a:spLocks noGrp="1"/>
          </p:cNvSpPr>
          <p:nvPr>
            <p:ph type="title"/>
          </p:nvPr>
        </p:nvSpPr>
        <p:spPr>
          <a:xfrm>
            <a:off x="2312900" y="720000"/>
            <a:ext cx="7566400" cy="853600"/>
          </a:xfrm>
          <a:prstGeom prst="rect">
            <a:avLst/>
          </a:prstGeom>
        </p:spPr>
        <p:txBody>
          <a:bodyPr spcFirstLastPara="1" wrap="square" lIns="91425" tIns="91425" rIns="91425" bIns="91425" anchor="ctr" anchorCtr="0">
            <a:noAutofit/>
          </a:bodyPr>
          <a:lstStyle>
            <a:lvl1pPr lvl="0" algn="ctr" rtl="0">
              <a:lnSpc>
                <a:spcPct val="70000"/>
              </a:lnSpc>
              <a:spcBef>
                <a:spcPts val="0"/>
              </a:spcBef>
              <a:spcAft>
                <a:spcPts val="0"/>
              </a:spcAft>
              <a:buSzPts val="3000"/>
              <a:buNone/>
              <a:defRPr sz="4667">
                <a:solidFill>
                  <a:srgbClr val="FFFFFF"/>
                </a:solidFill>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grpSp>
        <p:nvGrpSpPr>
          <p:cNvPr id="895" name="Google Shape;895;p28"/>
          <p:cNvGrpSpPr/>
          <p:nvPr/>
        </p:nvGrpSpPr>
        <p:grpSpPr>
          <a:xfrm>
            <a:off x="553598" y="592611"/>
            <a:ext cx="11081431" cy="5695444"/>
            <a:chOff x="415198" y="444458"/>
            <a:chExt cx="8311073" cy="4271583"/>
          </a:xfrm>
        </p:grpSpPr>
        <p:grpSp>
          <p:nvGrpSpPr>
            <p:cNvPr id="896" name="Google Shape;896;p28"/>
            <p:cNvGrpSpPr/>
            <p:nvPr/>
          </p:nvGrpSpPr>
          <p:grpSpPr>
            <a:xfrm>
              <a:off x="415198" y="444458"/>
              <a:ext cx="1476886" cy="4271583"/>
              <a:chOff x="415198" y="444458"/>
              <a:chExt cx="1476886" cy="4271583"/>
            </a:xfrm>
          </p:grpSpPr>
          <p:sp>
            <p:nvSpPr>
              <p:cNvPr id="897" name="Google Shape;897;p28"/>
              <p:cNvSpPr/>
              <p:nvPr/>
            </p:nvSpPr>
            <p:spPr>
              <a:xfrm rot="10800000" flipH="1">
                <a:off x="828954" y="3449422"/>
                <a:ext cx="112200" cy="1125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98" name="Google Shape;898;p28"/>
              <p:cNvSpPr/>
              <p:nvPr/>
            </p:nvSpPr>
            <p:spPr>
              <a:xfrm rot="10800000" flipH="1">
                <a:off x="977012" y="3761964"/>
                <a:ext cx="39300" cy="39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99" name="Google Shape;899;p28"/>
              <p:cNvSpPr/>
              <p:nvPr/>
            </p:nvSpPr>
            <p:spPr>
              <a:xfrm rot="10800000" flipH="1">
                <a:off x="1094096" y="3014436"/>
                <a:ext cx="112200" cy="1125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00" name="Google Shape;900;p28"/>
              <p:cNvSpPr/>
              <p:nvPr/>
            </p:nvSpPr>
            <p:spPr>
              <a:xfrm rot="10800000" flipH="1">
                <a:off x="1478487" y="3560755"/>
                <a:ext cx="112200" cy="1125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01" name="Google Shape;901;p28"/>
              <p:cNvSpPr/>
              <p:nvPr/>
            </p:nvSpPr>
            <p:spPr>
              <a:xfrm rot="10800000" flipH="1">
                <a:off x="1779884" y="4249829"/>
                <a:ext cx="112200" cy="1125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02" name="Google Shape;902;p28"/>
              <p:cNvSpPr/>
              <p:nvPr/>
            </p:nvSpPr>
            <p:spPr>
              <a:xfrm rot="10800000" flipH="1">
                <a:off x="1322182" y="3239663"/>
                <a:ext cx="39300" cy="39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03" name="Google Shape;903;p28"/>
              <p:cNvSpPr/>
              <p:nvPr/>
            </p:nvSpPr>
            <p:spPr>
              <a:xfrm rot="10800000" flipH="1">
                <a:off x="1612375" y="4108945"/>
                <a:ext cx="39300" cy="39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04" name="Google Shape;904;p28"/>
              <p:cNvSpPr/>
              <p:nvPr/>
            </p:nvSpPr>
            <p:spPr>
              <a:xfrm rot="10800000" flipH="1">
                <a:off x="1282871" y="2790068"/>
                <a:ext cx="39300" cy="39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05" name="Google Shape;905;p28"/>
              <p:cNvSpPr/>
              <p:nvPr/>
            </p:nvSpPr>
            <p:spPr>
              <a:xfrm rot="10800000" flipH="1">
                <a:off x="1779869" y="4676399"/>
                <a:ext cx="39300" cy="39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06" name="Google Shape;906;p28"/>
              <p:cNvSpPr/>
              <p:nvPr/>
            </p:nvSpPr>
            <p:spPr>
              <a:xfrm rot="10800000" flipH="1">
                <a:off x="1282903" y="4466814"/>
                <a:ext cx="39300" cy="39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07" name="Google Shape;907;p28"/>
              <p:cNvSpPr/>
              <p:nvPr/>
            </p:nvSpPr>
            <p:spPr>
              <a:xfrm rot="10800000" flipH="1">
                <a:off x="659997" y="2985074"/>
                <a:ext cx="39300" cy="39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08" name="Google Shape;908;p28"/>
              <p:cNvSpPr/>
              <p:nvPr/>
            </p:nvSpPr>
            <p:spPr>
              <a:xfrm rot="10800000" flipH="1">
                <a:off x="647419" y="3239736"/>
                <a:ext cx="39300" cy="39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09" name="Google Shape;909;p28"/>
              <p:cNvSpPr/>
              <p:nvPr/>
            </p:nvSpPr>
            <p:spPr>
              <a:xfrm rot="10800000" flipH="1">
                <a:off x="1215184" y="3486431"/>
                <a:ext cx="39300" cy="39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10" name="Google Shape;910;p28"/>
              <p:cNvSpPr/>
              <p:nvPr/>
            </p:nvSpPr>
            <p:spPr>
              <a:xfrm rot="10800000" flipH="1">
                <a:off x="941588" y="2826615"/>
                <a:ext cx="39300" cy="39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11" name="Google Shape;911;p28"/>
              <p:cNvSpPr/>
              <p:nvPr/>
            </p:nvSpPr>
            <p:spPr>
              <a:xfrm rot="10800000" flipH="1">
                <a:off x="1765431" y="3896160"/>
                <a:ext cx="39300" cy="39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12" name="Google Shape;912;p28"/>
              <p:cNvSpPr/>
              <p:nvPr/>
            </p:nvSpPr>
            <p:spPr>
              <a:xfrm rot="10800000" flipH="1">
                <a:off x="1443727" y="4676441"/>
                <a:ext cx="39300" cy="39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13" name="Google Shape;913;p28"/>
              <p:cNvSpPr/>
              <p:nvPr/>
            </p:nvSpPr>
            <p:spPr>
              <a:xfrm rot="10800000" flipH="1">
                <a:off x="1443767" y="3875569"/>
                <a:ext cx="39300" cy="39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14" name="Google Shape;914;p28"/>
              <p:cNvSpPr/>
              <p:nvPr/>
            </p:nvSpPr>
            <p:spPr>
              <a:xfrm rot="10800000" flipH="1">
                <a:off x="828954" y="2547210"/>
                <a:ext cx="112200" cy="1125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15" name="Google Shape;915;p28"/>
              <p:cNvSpPr/>
              <p:nvPr/>
            </p:nvSpPr>
            <p:spPr>
              <a:xfrm rot="10800000" flipH="1">
                <a:off x="1129412" y="2402551"/>
                <a:ext cx="39300" cy="39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16" name="Google Shape;916;p28"/>
              <p:cNvSpPr/>
              <p:nvPr/>
            </p:nvSpPr>
            <p:spPr>
              <a:xfrm rot="10800000" flipH="1">
                <a:off x="1246496" y="2112224"/>
                <a:ext cx="112200" cy="1125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17" name="Google Shape;917;p28"/>
              <p:cNvSpPr/>
              <p:nvPr/>
            </p:nvSpPr>
            <p:spPr>
              <a:xfrm rot="10800000" flipH="1">
                <a:off x="1510174" y="918493"/>
                <a:ext cx="112200" cy="1125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18" name="Google Shape;918;p28"/>
              <p:cNvSpPr/>
              <p:nvPr/>
            </p:nvSpPr>
            <p:spPr>
              <a:xfrm rot="10800000" flipH="1">
                <a:off x="1246509" y="1503604"/>
                <a:ext cx="112200" cy="1125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19" name="Google Shape;919;p28"/>
              <p:cNvSpPr/>
              <p:nvPr/>
            </p:nvSpPr>
            <p:spPr>
              <a:xfrm rot="10800000" flipH="1">
                <a:off x="1016270" y="2158988"/>
                <a:ext cx="39300" cy="39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20" name="Google Shape;920;p28"/>
              <p:cNvSpPr/>
              <p:nvPr/>
            </p:nvSpPr>
            <p:spPr>
              <a:xfrm rot="10800000" flipH="1">
                <a:off x="1726125" y="444458"/>
                <a:ext cx="39300" cy="39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21" name="Google Shape;921;p28"/>
              <p:cNvSpPr/>
              <p:nvPr/>
            </p:nvSpPr>
            <p:spPr>
              <a:xfrm rot="10800000" flipH="1">
                <a:off x="1514884" y="1435855"/>
                <a:ext cx="39300" cy="39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22" name="Google Shape;922;p28"/>
              <p:cNvSpPr/>
              <p:nvPr/>
            </p:nvSpPr>
            <p:spPr>
              <a:xfrm rot="10800000" flipH="1">
                <a:off x="901769" y="1569899"/>
                <a:ext cx="39300" cy="39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23" name="Google Shape;923;p28"/>
              <p:cNvSpPr/>
              <p:nvPr/>
            </p:nvSpPr>
            <p:spPr>
              <a:xfrm rot="10800000" flipH="1">
                <a:off x="1168766" y="740426"/>
                <a:ext cx="39300" cy="39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24" name="Google Shape;924;p28"/>
              <p:cNvSpPr/>
              <p:nvPr/>
            </p:nvSpPr>
            <p:spPr>
              <a:xfrm rot="10800000" flipH="1">
                <a:off x="659997" y="2159062"/>
                <a:ext cx="39300" cy="39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25" name="Google Shape;925;p28"/>
              <p:cNvSpPr/>
              <p:nvPr/>
            </p:nvSpPr>
            <p:spPr>
              <a:xfrm rot="10800000" flipH="1">
                <a:off x="415198" y="2538673"/>
                <a:ext cx="39300" cy="39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26" name="Google Shape;926;p28"/>
              <p:cNvSpPr/>
              <p:nvPr/>
            </p:nvSpPr>
            <p:spPr>
              <a:xfrm rot="10800000" flipH="1">
                <a:off x="647419" y="1804124"/>
                <a:ext cx="39300" cy="39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27" name="Google Shape;927;p28"/>
              <p:cNvSpPr/>
              <p:nvPr/>
            </p:nvSpPr>
            <p:spPr>
              <a:xfrm rot="10800000" flipH="1">
                <a:off x="1816297" y="779918"/>
                <a:ext cx="39300" cy="39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28" name="Google Shape;928;p28"/>
              <p:cNvSpPr/>
              <p:nvPr/>
            </p:nvSpPr>
            <p:spPr>
              <a:xfrm rot="10800000" flipH="1">
                <a:off x="1246388" y="1848202"/>
                <a:ext cx="39300" cy="39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29" name="Google Shape;929;p28"/>
              <p:cNvSpPr/>
              <p:nvPr/>
            </p:nvSpPr>
            <p:spPr>
              <a:xfrm rot="10800000" flipH="1">
                <a:off x="1357356" y="520147"/>
                <a:ext cx="39300" cy="39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30" name="Google Shape;930;p28"/>
              <p:cNvSpPr/>
              <p:nvPr/>
            </p:nvSpPr>
            <p:spPr>
              <a:xfrm rot="10800000" flipH="1">
                <a:off x="1423140" y="1226879"/>
                <a:ext cx="39300" cy="39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31" name="Google Shape;931;p28"/>
              <p:cNvSpPr/>
              <p:nvPr/>
            </p:nvSpPr>
            <p:spPr>
              <a:xfrm rot="10800000" flipH="1">
                <a:off x="1016292" y="1187406"/>
                <a:ext cx="39300" cy="39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932" name="Google Shape;932;p28"/>
            <p:cNvGrpSpPr/>
            <p:nvPr/>
          </p:nvGrpSpPr>
          <p:grpSpPr>
            <a:xfrm flipH="1">
              <a:off x="7249386" y="444458"/>
              <a:ext cx="1476886" cy="4271583"/>
              <a:chOff x="415198" y="444458"/>
              <a:chExt cx="1476886" cy="4271583"/>
            </a:xfrm>
          </p:grpSpPr>
          <p:sp>
            <p:nvSpPr>
              <p:cNvPr id="933" name="Google Shape;933;p28"/>
              <p:cNvSpPr/>
              <p:nvPr/>
            </p:nvSpPr>
            <p:spPr>
              <a:xfrm rot="10800000" flipH="1">
                <a:off x="828954" y="3449422"/>
                <a:ext cx="112200" cy="1125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34" name="Google Shape;934;p28"/>
              <p:cNvSpPr/>
              <p:nvPr/>
            </p:nvSpPr>
            <p:spPr>
              <a:xfrm rot="10800000" flipH="1">
                <a:off x="977012" y="3761964"/>
                <a:ext cx="39300" cy="39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35" name="Google Shape;935;p28"/>
              <p:cNvSpPr/>
              <p:nvPr/>
            </p:nvSpPr>
            <p:spPr>
              <a:xfrm rot="10800000" flipH="1">
                <a:off x="1094096" y="3014436"/>
                <a:ext cx="112200" cy="1125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36" name="Google Shape;936;p28"/>
              <p:cNvSpPr/>
              <p:nvPr/>
            </p:nvSpPr>
            <p:spPr>
              <a:xfrm rot="10800000" flipH="1">
                <a:off x="1478487" y="3560755"/>
                <a:ext cx="112200" cy="1125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37" name="Google Shape;937;p28"/>
              <p:cNvSpPr/>
              <p:nvPr/>
            </p:nvSpPr>
            <p:spPr>
              <a:xfrm rot="10800000" flipH="1">
                <a:off x="1779884" y="4249829"/>
                <a:ext cx="112200" cy="1125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38" name="Google Shape;938;p28"/>
              <p:cNvSpPr/>
              <p:nvPr/>
            </p:nvSpPr>
            <p:spPr>
              <a:xfrm rot="10800000" flipH="1">
                <a:off x="1322182" y="3239663"/>
                <a:ext cx="39300" cy="39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39" name="Google Shape;939;p28"/>
              <p:cNvSpPr/>
              <p:nvPr/>
            </p:nvSpPr>
            <p:spPr>
              <a:xfrm rot="10800000" flipH="1">
                <a:off x="1612375" y="4108945"/>
                <a:ext cx="39300" cy="39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40" name="Google Shape;940;p28"/>
              <p:cNvSpPr/>
              <p:nvPr/>
            </p:nvSpPr>
            <p:spPr>
              <a:xfrm rot="10800000" flipH="1">
                <a:off x="1282871" y="2790068"/>
                <a:ext cx="39300" cy="39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41" name="Google Shape;941;p28"/>
              <p:cNvSpPr/>
              <p:nvPr/>
            </p:nvSpPr>
            <p:spPr>
              <a:xfrm rot="10800000" flipH="1">
                <a:off x="1779869" y="4676399"/>
                <a:ext cx="39300" cy="39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42" name="Google Shape;942;p28"/>
              <p:cNvSpPr/>
              <p:nvPr/>
            </p:nvSpPr>
            <p:spPr>
              <a:xfrm rot="10800000" flipH="1">
                <a:off x="1282903" y="4466814"/>
                <a:ext cx="39300" cy="39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43" name="Google Shape;943;p28"/>
              <p:cNvSpPr/>
              <p:nvPr/>
            </p:nvSpPr>
            <p:spPr>
              <a:xfrm rot="10800000" flipH="1">
                <a:off x="659997" y="2985074"/>
                <a:ext cx="39300" cy="39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44" name="Google Shape;944;p28"/>
              <p:cNvSpPr/>
              <p:nvPr/>
            </p:nvSpPr>
            <p:spPr>
              <a:xfrm rot="10800000" flipH="1">
                <a:off x="647419" y="3239736"/>
                <a:ext cx="39300" cy="39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45" name="Google Shape;945;p28"/>
              <p:cNvSpPr/>
              <p:nvPr/>
            </p:nvSpPr>
            <p:spPr>
              <a:xfrm rot="10800000" flipH="1">
                <a:off x="1215184" y="3486431"/>
                <a:ext cx="39300" cy="39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46" name="Google Shape;946;p28"/>
              <p:cNvSpPr/>
              <p:nvPr/>
            </p:nvSpPr>
            <p:spPr>
              <a:xfrm rot="10800000" flipH="1">
                <a:off x="941588" y="2826615"/>
                <a:ext cx="39300" cy="39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47" name="Google Shape;947;p28"/>
              <p:cNvSpPr/>
              <p:nvPr/>
            </p:nvSpPr>
            <p:spPr>
              <a:xfrm rot="10800000" flipH="1">
                <a:off x="1765431" y="3896160"/>
                <a:ext cx="39300" cy="39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48" name="Google Shape;948;p28"/>
              <p:cNvSpPr/>
              <p:nvPr/>
            </p:nvSpPr>
            <p:spPr>
              <a:xfrm rot="10800000" flipH="1">
                <a:off x="1443727" y="4676441"/>
                <a:ext cx="39300" cy="39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49" name="Google Shape;949;p28"/>
              <p:cNvSpPr/>
              <p:nvPr/>
            </p:nvSpPr>
            <p:spPr>
              <a:xfrm rot="10800000" flipH="1">
                <a:off x="1443767" y="3875569"/>
                <a:ext cx="39300" cy="39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50" name="Google Shape;950;p28"/>
              <p:cNvSpPr/>
              <p:nvPr/>
            </p:nvSpPr>
            <p:spPr>
              <a:xfrm rot="10800000" flipH="1">
                <a:off x="828954" y="2547210"/>
                <a:ext cx="112200" cy="1125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51" name="Google Shape;951;p28"/>
              <p:cNvSpPr/>
              <p:nvPr/>
            </p:nvSpPr>
            <p:spPr>
              <a:xfrm rot="10800000" flipH="1">
                <a:off x="1129412" y="2402551"/>
                <a:ext cx="39300" cy="39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52" name="Google Shape;952;p28"/>
              <p:cNvSpPr/>
              <p:nvPr/>
            </p:nvSpPr>
            <p:spPr>
              <a:xfrm rot="10800000" flipH="1">
                <a:off x="1246496" y="2112224"/>
                <a:ext cx="112200" cy="1125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53" name="Google Shape;953;p28"/>
              <p:cNvSpPr/>
              <p:nvPr/>
            </p:nvSpPr>
            <p:spPr>
              <a:xfrm rot="10800000" flipH="1">
                <a:off x="1510174" y="918493"/>
                <a:ext cx="112200" cy="1125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54" name="Google Shape;954;p28"/>
              <p:cNvSpPr/>
              <p:nvPr/>
            </p:nvSpPr>
            <p:spPr>
              <a:xfrm rot="10800000" flipH="1">
                <a:off x="1246509" y="1503604"/>
                <a:ext cx="112200" cy="1125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55" name="Google Shape;955;p28"/>
              <p:cNvSpPr/>
              <p:nvPr/>
            </p:nvSpPr>
            <p:spPr>
              <a:xfrm rot="10800000" flipH="1">
                <a:off x="1016270" y="2158988"/>
                <a:ext cx="39300" cy="39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56" name="Google Shape;956;p28"/>
              <p:cNvSpPr/>
              <p:nvPr/>
            </p:nvSpPr>
            <p:spPr>
              <a:xfrm rot="10800000" flipH="1">
                <a:off x="1726125" y="444458"/>
                <a:ext cx="39300" cy="39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57" name="Google Shape;957;p28"/>
              <p:cNvSpPr/>
              <p:nvPr/>
            </p:nvSpPr>
            <p:spPr>
              <a:xfrm rot="10800000" flipH="1">
                <a:off x="1514884" y="1435855"/>
                <a:ext cx="39300" cy="39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58" name="Google Shape;958;p28"/>
              <p:cNvSpPr/>
              <p:nvPr/>
            </p:nvSpPr>
            <p:spPr>
              <a:xfrm rot="10800000" flipH="1">
                <a:off x="901769" y="1569899"/>
                <a:ext cx="39300" cy="39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59" name="Google Shape;959;p28"/>
              <p:cNvSpPr/>
              <p:nvPr/>
            </p:nvSpPr>
            <p:spPr>
              <a:xfrm rot="10800000" flipH="1">
                <a:off x="1168766" y="740426"/>
                <a:ext cx="39300" cy="39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60" name="Google Shape;960;p28"/>
              <p:cNvSpPr/>
              <p:nvPr/>
            </p:nvSpPr>
            <p:spPr>
              <a:xfrm rot="10800000" flipH="1">
                <a:off x="659997" y="2159062"/>
                <a:ext cx="39300" cy="39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61" name="Google Shape;961;p28"/>
              <p:cNvSpPr/>
              <p:nvPr/>
            </p:nvSpPr>
            <p:spPr>
              <a:xfrm rot="10800000" flipH="1">
                <a:off x="415198" y="2538673"/>
                <a:ext cx="39300" cy="39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62" name="Google Shape;962;p28"/>
              <p:cNvSpPr/>
              <p:nvPr/>
            </p:nvSpPr>
            <p:spPr>
              <a:xfrm rot="10800000" flipH="1">
                <a:off x="647419" y="1804124"/>
                <a:ext cx="39300" cy="39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63" name="Google Shape;963;p28"/>
              <p:cNvSpPr/>
              <p:nvPr/>
            </p:nvSpPr>
            <p:spPr>
              <a:xfrm rot="10800000" flipH="1">
                <a:off x="1816297" y="779918"/>
                <a:ext cx="39300" cy="39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64" name="Google Shape;964;p28"/>
              <p:cNvSpPr/>
              <p:nvPr/>
            </p:nvSpPr>
            <p:spPr>
              <a:xfrm rot="10800000" flipH="1">
                <a:off x="1246388" y="1848202"/>
                <a:ext cx="39300" cy="39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65" name="Google Shape;965;p28"/>
              <p:cNvSpPr/>
              <p:nvPr/>
            </p:nvSpPr>
            <p:spPr>
              <a:xfrm rot="10800000" flipH="1">
                <a:off x="1357356" y="520147"/>
                <a:ext cx="39300" cy="39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66" name="Google Shape;966;p28"/>
              <p:cNvSpPr/>
              <p:nvPr/>
            </p:nvSpPr>
            <p:spPr>
              <a:xfrm rot="10800000" flipH="1">
                <a:off x="1423140" y="1226879"/>
                <a:ext cx="39300" cy="39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67" name="Google Shape;967;p28"/>
              <p:cNvSpPr/>
              <p:nvPr/>
            </p:nvSpPr>
            <p:spPr>
              <a:xfrm rot="10800000" flipH="1">
                <a:off x="1016292" y="1187406"/>
                <a:ext cx="39300" cy="39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Tree>
    <p:extLst>
      <p:ext uri="{BB962C8B-B14F-4D97-AF65-F5344CB8AC3E}">
        <p14:creationId xmlns:p14="http://schemas.microsoft.com/office/powerpoint/2010/main" val="52392378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Title only 17">
  <p:cSld name="Title only 17">
    <p:bg>
      <p:bgPr>
        <a:blipFill>
          <a:blip r:embed="rId2">
            <a:alphaModFix/>
          </a:blip>
          <a:stretch>
            <a:fillRect/>
          </a:stretch>
        </a:blipFill>
        <a:effectLst/>
      </p:bgPr>
    </p:bg>
    <p:spTree>
      <p:nvGrpSpPr>
        <p:cNvPr id="1" name="Shape 968"/>
        <p:cNvGrpSpPr/>
        <p:nvPr/>
      </p:nvGrpSpPr>
      <p:grpSpPr>
        <a:xfrm>
          <a:off x="0" y="0"/>
          <a:ext cx="0" cy="0"/>
          <a:chOff x="0" y="0"/>
          <a:chExt cx="0" cy="0"/>
        </a:xfrm>
      </p:grpSpPr>
      <p:sp>
        <p:nvSpPr>
          <p:cNvPr id="969" name="Google Shape;969;p29"/>
          <p:cNvSpPr/>
          <p:nvPr/>
        </p:nvSpPr>
        <p:spPr>
          <a:xfrm>
            <a:off x="387267" y="333900"/>
            <a:ext cx="11417600" cy="6190400"/>
          </a:xfrm>
          <a:prstGeom prst="rect">
            <a:avLst/>
          </a:prstGeom>
          <a:gradFill>
            <a:gsLst>
              <a:gs pos="0">
                <a:srgbClr val="424242">
                  <a:alpha val="86900"/>
                </a:srgbClr>
              </a:gs>
              <a:gs pos="100000">
                <a:srgbClr val="010101">
                  <a:alpha val="86900"/>
                </a:srgbClr>
              </a:gs>
            </a:gsLst>
            <a:lin ang="5400012" scaled="0"/>
          </a:gra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970" name="Google Shape;970;p29"/>
          <p:cNvSpPr txBox="1">
            <a:spLocks noGrp="1"/>
          </p:cNvSpPr>
          <p:nvPr>
            <p:ph type="title"/>
          </p:nvPr>
        </p:nvSpPr>
        <p:spPr>
          <a:xfrm>
            <a:off x="4710217" y="923200"/>
            <a:ext cx="6344000" cy="853600"/>
          </a:xfrm>
          <a:prstGeom prst="rect">
            <a:avLst/>
          </a:prstGeom>
        </p:spPr>
        <p:txBody>
          <a:bodyPr spcFirstLastPara="1" wrap="square" lIns="91425" tIns="91425" rIns="91425" bIns="91425" anchor="ctr" anchorCtr="0">
            <a:noAutofit/>
          </a:bodyPr>
          <a:lstStyle>
            <a:lvl1pPr lvl="0" rtl="0">
              <a:lnSpc>
                <a:spcPct val="70000"/>
              </a:lnSpc>
              <a:spcBef>
                <a:spcPts val="0"/>
              </a:spcBef>
              <a:spcAft>
                <a:spcPts val="0"/>
              </a:spcAft>
              <a:buSzPts val="3000"/>
              <a:buNone/>
              <a:defRPr sz="4667">
                <a:solidFill>
                  <a:srgbClr val="FFFFFF"/>
                </a:solidFill>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Tree>
    <p:extLst>
      <p:ext uri="{BB962C8B-B14F-4D97-AF65-F5344CB8AC3E}">
        <p14:creationId xmlns:p14="http://schemas.microsoft.com/office/powerpoint/2010/main" val="23222547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only 18">
  <p:cSld name="Title only 18">
    <p:bg>
      <p:bgPr>
        <a:blipFill>
          <a:blip r:embed="rId2">
            <a:alphaModFix/>
          </a:blip>
          <a:stretch>
            <a:fillRect/>
          </a:stretch>
        </a:blipFill>
        <a:effectLst/>
      </p:bgPr>
    </p:bg>
    <p:spTree>
      <p:nvGrpSpPr>
        <p:cNvPr id="1" name="Shape 971"/>
        <p:cNvGrpSpPr/>
        <p:nvPr/>
      </p:nvGrpSpPr>
      <p:grpSpPr>
        <a:xfrm>
          <a:off x="0" y="0"/>
          <a:ext cx="0" cy="0"/>
          <a:chOff x="0" y="0"/>
          <a:chExt cx="0" cy="0"/>
        </a:xfrm>
      </p:grpSpPr>
      <p:sp>
        <p:nvSpPr>
          <p:cNvPr id="972" name="Google Shape;972;p30"/>
          <p:cNvSpPr txBox="1">
            <a:spLocks noGrp="1"/>
          </p:cNvSpPr>
          <p:nvPr>
            <p:ph type="title"/>
          </p:nvPr>
        </p:nvSpPr>
        <p:spPr>
          <a:xfrm>
            <a:off x="1222867" y="942751"/>
            <a:ext cx="5877600" cy="853600"/>
          </a:xfrm>
          <a:prstGeom prst="rect">
            <a:avLst/>
          </a:prstGeom>
        </p:spPr>
        <p:txBody>
          <a:bodyPr spcFirstLastPara="1" wrap="square" lIns="91425" tIns="91425" rIns="91425" bIns="91425" anchor="ctr" anchorCtr="0">
            <a:noAutofit/>
          </a:bodyPr>
          <a:lstStyle>
            <a:lvl1pPr lvl="0" rtl="0">
              <a:lnSpc>
                <a:spcPct val="70000"/>
              </a:lnSpc>
              <a:spcBef>
                <a:spcPts val="0"/>
              </a:spcBef>
              <a:spcAft>
                <a:spcPts val="0"/>
              </a:spcAft>
              <a:buSzPts val="3000"/>
              <a:buNone/>
              <a:defRPr sz="4667">
                <a:solidFill>
                  <a:srgbClr val="FFFFFF"/>
                </a:solidFill>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Tree>
    <p:extLst>
      <p:ext uri="{BB962C8B-B14F-4D97-AF65-F5344CB8AC3E}">
        <p14:creationId xmlns:p14="http://schemas.microsoft.com/office/powerpoint/2010/main" val="260295501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Title only 19">
  <p:cSld name="Title only 19">
    <p:bg>
      <p:bgPr>
        <a:blipFill>
          <a:blip r:embed="rId2">
            <a:alphaModFix/>
          </a:blip>
          <a:stretch>
            <a:fillRect/>
          </a:stretch>
        </a:blipFill>
        <a:effectLst/>
      </p:bgPr>
    </p:bg>
    <p:spTree>
      <p:nvGrpSpPr>
        <p:cNvPr id="1" name="Shape 973"/>
        <p:cNvGrpSpPr/>
        <p:nvPr/>
      </p:nvGrpSpPr>
      <p:grpSpPr>
        <a:xfrm>
          <a:off x="0" y="0"/>
          <a:ext cx="0" cy="0"/>
          <a:chOff x="0" y="0"/>
          <a:chExt cx="0" cy="0"/>
        </a:xfrm>
      </p:grpSpPr>
      <p:sp>
        <p:nvSpPr>
          <p:cNvPr id="974" name="Google Shape;974;p31"/>
          <p:cNvSpPr/>
          <p:nvPr/>
        </p:nvSpPr>
        <p:spPr>
          <a:xfrm>
            <a:off x="387267" y="333900"/>
            <a:ext cx="11417600" cy="6190400"/>
          </a:xfrm>
          <a:prstGeom prst="rect">
            <a:avLst/>
          </a:prstGeom>
          <a:gradFill>
            <a:gsLst>
              <a:gs pos="0">
                <a:srgbClr val="424242">
                  <a:alpha val="86900"/>
                </a:srgbClr>
              </a:gs>
              <a:gs pos="100000">
                <a:srgbClr val="010101">
                  <a:alpha val="86900"/>
                </a:srgbClr>
              </a:gs>
            </a:gsLst>
            <a:lin ang="5400012" scaled="0"/>
          </a:gra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975" name="Google Shape;975;p31"/>
          <p:cNvSpPr txBox="1">
            <a:spLocks noGrp="1"/>
          </p:cNvSpPr>
          <p:nvPr>
            <p:ph type="title"/>
          </p:nvPr>
        </p:nvSpPr>
        <p:spPr>
          <a:xfrm>
            <a:off x="2293867" y="827933"/>
            <a:ext cx="7502800" cy="975200"/>
          </a:xfrm>
          <a:prstGeom prst="rect">
            <a:avLst/>
          </a:prstGeom>
        </p:spPr>
        <p:txBody>
          <a:bodyPr spcFirstLastPara="1" wrap="square" lIns="91425" tIns="91425" rIns="91425" bIns="91425" anchor="ctr" anchorCtr="0">
            <a:noAutofit/>
          </a:bodyPr>
          <a:lstStyle>
            <a:lvl1pPr lvl="0" rtl="0">
              <a:lnSpc>
                <a:spcPct val="70000"/>
              </a:lnSpc>
              <a:spcBef>
                <a:spcPts val="0"/>
              </a:spcBef>
              <a:spcAft>
                <a:spcPts val="0"/>
              </a:spcAft>
              <a:buSzPts val="3000"/>
              <a:buNone/>
              <a:defRPr sz="4667">
                <a:solidFill>
                  <a:srgbClr val="FFFFFF"/>
                </a:solidFill>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976" name="Google Shape;976;p31"/>
          <p:cNvSpPr/>
          <p:nvPr/>
        </p:nvSpPr>
        <p:spPr>
          <a:xfrm>
            <a:off x="610967" y="720000"/>
            <a:ext cx="10970000" cy="5546400"/>
          </a:xfrm>
          <a:prstGeom prst="frame">
            <a:avLst>
              <a:gd name="adj1" fmla="val 592"/>
            </a:avLst>
          </a:pr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a:effectLst>
            <a:outerShdw blurRad="57150" dist="19050" dir="5400000" algn="bl" rotWithShape="0">
              <a:schemeClr val="dk1">
                <a:alpha val="24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977" name="Google Shape;977;p31"/>
          <p:cNvSpPr/>
          <p:nvPr/>
        </p:nvSpPr>
        <p:spPr>
          <a:xfrm flipH="1">
            <a:off x="-119850" y="-152400"/>
            <a:ext cx="1934467" cy="5374600"/>
          </a:xfrm>
          <a:custGeom>
            <a:avLst/>
            <a:gdLst/>
            <a:ahLst/>
            <a:cxnLst/>
            <a:rect l="l" t="t" r="r" b="b"/>
            <a:pathLst>
              <a:path w="58034" h="161238" extrusionOk="0">
                <a:moveTo>
                  <a:pt x="54028" y="100478"/>
                </a:moveTo>
                <a:cubicBezTo>
                  <a:pt x="54971" y="98666"/>
                  <a:pt x="55551" y="96682"/>
                  <a:pt x="55678" y="94764"/>
                </a:cubicBezTo>
                <a:cubicBezTo>
                  <a:pt x="55840" y="92316"/>
                  <a:pt x="55719" y="89789"/>
                  <a:pt x="55004" y="87431"/>
                </a:cubicBezTo>
                <a:cubicBezTo>
                  <a:pt x="53963" y="84014"/>
                  <a:pt x="51944" y="80989"/>
                  <a:pt x="49660" y="78281"/>
                </a:cubicBezTo>
                <a:cubicBezTo>
                  <a:pt x="46958" y="75075"/>
                  <a:pt x="43866" y="72193"/>
                  <a:pt x="41464" y="68743"/>
                </a:cubicBezTo>
                <a:cubicBezTo>
                  <a:pt x="39981" y="66618"/>
                  <a:pt x="38536" y="63958"/>
                  <a:pt x="37957" y="61238"/>
                </a:cubicBezTo>
                <a:cubicBezTo>
                  <a:pt x="40116" y="61755"/>
                  <a:pt x="42378" y="61799"/>
                  <a:pt x="44567" y="61229"/>
                </a:cubicBezTo>
                <a:cubicBezTo>
                  <a:pt x="46886" y="60623"/>
                  <a:pt x="49036" y="59305"/>
                  <a:pt x="50289" y="57213"/>
                </a:cubicBezTo>
                <a:cubicBezTo>
                  <a:pt x="51177" y="55729"/>
                  <a:pt x="51204" y="54127"/>
                  <a:pt x="51145" y="52452"/>
                </a:cubicBezTo>
                <a:cubicBezTo>
                  <a:pt x="51067" y="50357"/>
                  <a:pt x="49747" y="48597"/>
                  <a:pt x="47763" y="47889"/>
                </a:cubicBezTo>
                <a:cubicBezTo>
                  <a:pt x="45761" y="47176"/>
                  <a:pt x="43569" y="47785"/>
                  <a:pt x="41869" y="48955"/>
                </a:cubicBezTo>
                <a:cubicBezTo>
                  <a:pt x="38364" y="51371"/>
                  <a:pt x="37599" y="55230"/>
                  <a:pt x="37605" y="59191"/>
                </a:cubicBezTo>
                <a:cubicBezTo>
                  <a:pt x="37595" y="59189"/>
                  <a:pt x="37583" y="59187"/>
                  <a:pt x="37570" y="59185"/>
                </a:cubicBezTo>
                <a:cubicBezTo>
                  <a:pt x="31585" y="57595"/>
                  <a:pt x="27359" y="52662"/>
                  <a:pt x="25266" y="47012"/>
                </a:cubicBezTo>
                <a:cubicBezTo>
                  <a:pt x="24402" y="44689"/>
                  <a:pt x="23861" y="42270"/>
                  <a:pt x="23643" y="39826"/>
                </a:cubicBezTo>
                <a:cubicBezTo>
                  <a:pt x="25580" y="39814"/>
                  <a:pt x="27527" y="39519"/>
                  <a:pt x="29422" y="38922"/>
                </a:cubicBezTo>
                <a:cubicBezTo>
                  <a:pt x="37042" y="36510"/>
                  <a:pt x="44041" y="28792"/>
                  <a:pt x="41510" y="20387"/>
                </a:cubicBezTo>
                <a:cubicBezTo>
                  <a:pt x="40874" y="18273"/>
                  <a:pt x="39343" y="16461"/>
                  <a:pt x="37078" y="16083"/>
                </a:cubicBezTo>
                <a:cubicBezTo>
                  <a:pt x="34553" y="15661"/>
                  <a:pt x="32014" y="16937"/>
                  <a:pt x="30168" y="18564"/>
                </a:cubicBezTo>
                <a:cubicBezTo>
                  <a:pt x="26397" y="21885"/>
                  <a:pt x="24504" y="26903"/>
                  <a:pt x="23787" y="31766"/>
                </a:cubicBezTo>
                <a:cubicBezTo>
                  <a:pt x="23498" y="33727"/>
                  <a:pt x="23344" y="35785"/>
                  <a:pt x="23354" y="37869"/>
                </a:cubicBezTo>
                <a:cubicBezTo>
                  <a:pt x="13415" y="37836"/>
                  <a:pt x="5172" y="30525"/>
                  <a:pt x="2352" y="21147"/>
                </a:cubicBezTo>
                <a:cubicBezTo>
                  <a:pt x="1338" y="17770"/>
                  <a:pt x="1120" y="14431"/>
                  <a:pt x="1878" y="10980"/>
                </a:cubicBezTo>
                <a:cubicBezTo>
                  <a:pt x="2533" y="7991"/>
                  <a:pt x="3740" y="5138"/>
                  <a:pt x="5311" y="2516"/>
                </a:cubicBezTo>
                <a:cubicBezTo>
                  <a:pt x="5827" y="1656"/>
                  <a:pt x="6381" y="818"/>
                  <a:pt x="6968" y="0"/>
                </a:cubicBezTo>
                <a:lnTo>
                  <a:pt x="5610" y="0"/>
                </a:lnTo>
                <a:cubicBezTo>
                  <a:pt x="3913" y="2736"/>
                  <a:pt x="2631" y="5704"/>
                  <a:pt x="1920" y="8819"/>
                </a:cubicBezTo>
                <a:cubicBezTo>
                  <a:pt x="0" y="17249"/>
                  <a:pt x="2039" y="26814"/>
                  <a:pt x="8069" y="33143"/>
                </a:cubicBezTo>
                <a:cubicBezTo>
                  <a:pt x="12075" y="37345"/>
                  <a:pt x="17698" y="39797"/>
                  <a:pt x="23413" y="39826"/>
                </a:cubicBezTo>
                <a:cubicBezTo>
                  <a:pt x="23787" y="46540"/>
                  <a:pt x="25967" y="53281"/>
                  <a:pt x="31026" y="57651"/>
                </a:cubicBezTo>
                <a:cubicBezTo>
                  <a:pt x="32940" y="59301"/>
                  <a:pt x="35247" y="60544"/>
                  <a:pt x="37697" y="61178"/>
                </a:cubicBezTo>
                <a:cubicBezTo>
                  <a:pt x="38815" y="71925"/>
                  <a:pt x="49656" y="77498"/>
                  <a:pt x="54001" y="86807"/>
                </a:cubicBezTo>
                <a:cubicBezTo>
                  <a:pt x="55169" y="89309"/>
                  <a:pt x="55989" y="92092"/>
                  <a:pt x="55389" y="94847"/>
                </a:cubicBezTo>
                <a:cubicBezTo>
                  <a:pt x="55021" y="96536"/>
                  <a:pt x="54337" y="98157"/>
                  <a:pt x="53398" y="99612"/>
                </a:cubicBezTo>
                <a:cubicBezTo>
                  <a:pt x="53282" y="99464"/>
                  <a:pt x="53163" y="99317"/>
                  <a:pt x="53041" y="99169"/>
                </a:cubicBezTo>
                <a:cubicBezTo>
                  <a:pt x="51052" y="96804"/>
                  <a:pt x="48240" y="94953"/>
                  <a:pt x="45107" y="94652"/>
                </a:cubicBezTo>
                <a:cubicBezTo>
                  <a:pt x="42281" y="94382"/>
                  <a:pt x="38896" y="95524"/>
                  <a:pt x="37813" y="98388"/>
                </a:cubicBezTo>
                <a:cubicBezTo>
                  <a:pt x="37219" y="99965"/>
                  <a:pt x="37244" y="102556"/>
                  <a:pt x="38029" y="104052"/>
                </a:cubicBezTo>
                <a:cubicBezTo>
                  <a:pt x="39237" y="106367"/>
                  <a:pt x="42156" y="107620"/>
                  <a:pt x="44685" y="107410"/>
                </a:cubicBezTo>
                <a:cubicBezTo>
                  <a:pt x="48363" y="107107"/>
                  <a:pt x="51439" y="104699"/>
                  <a:pt x="53402" y="101578"/>
                </a:cubicBezTo>
                <a:cubicBezTo>
                  <a:pt x="57228" y="106502"/>
                  <a:pt x="58034" y="113775"/>
                  <a:pt x="56710" y="119660"/>
                </a:cubicBezTo>
                <a:cubicBezTo>
                  <a:pt x="54447" y="129718"/>
                  <a:pt x="45616" y="136623"/>
                  <a:pt x="41437" y="145780"/>
                </a:cubicBezTo>
                <a:cubicBezTo>
                  <a:pt x="39235" y="150606"/>
                  <a:pt x="38669" y="156014"/>
                  <a:pt x="39523" y="161237"/>
                </a:cubicBezTo>
                <a:cubicBezTo>
                  <a:pt x="39419" y="160601"/>
                  <a:pt x="39625" y="159913"/>
                  <a:pt x="39523" y="159271"/>
                </a:cubicBezTo>
                <a:cubicBezTo>
                  <a:pt x="39047" y="156366"/>
                  <a:pt x="39297" y="153816"/>
                  <a:pt x="40240" y="150836"/>
                </a:cubicBezTo>
                <a:cubicBezTo>
                  <a:pt x="41009" y="148401"/>
                  <a:pt x="42158" y="146105"/>
                  <a:pt x="43476" y="143927"/>
                </a:cubicBezTo>
                <a:cubicBezTo>
                  <a:pt x="46148" y="139505"/>
                  <a:pt x="49508" y="135551"/>
                  <a:pt x="52322" y="131224"/>
                </a:cubicBezTo>
                <a:cubicBezTo>
                  <a:pt x="55196" y="126806"/>
                  <a:pt x="57010" y="122268"/>
                  <a:pt x="57267" y="116967"/>
                </a:cubicBezTo>
                <a:cubicBezTo>
                  <a:pt x="57535" y="111394"/>
                  <a:pt x="57213" y="105222"/>
                  <a:pt x="54028" y="100478"/>
                </a:cubicBezTo>
                <a:close/>
                <a:moveTo>
                  <a:pt x="25318" y="27801"/>
                </a:moveTo>
                <a:cubicBezTo>
                  <a:pt x="26376" y="25066"/>
                  <a:pt x="27955" y="22475"/>
                  <a:pt x="30172" y="20524"/>
                </a:cubicBezTo>
                <a:cubicBezTo>
                  <a:pt x="32282" y="18664"/>
                  <a:pt x="35448" y="17201"/>
                  <a:pt x="38241" y="18377"/>
                </a:cubicBezTo>
                <a:cubicBezTo>
                  <a:pt x="39380" y="18857"/>
                  <a:pt x="40276" y="19747"/>
                  <a:pt x="40876" y="20817"/>
                </a:cubicBezTo>
                <a:cubicBezTo>
                  <a:pt x="41179" y="21355"/>
                  <a:pt x="41404" y="21935"/>
                  <a:pt x="41568" y="22529"/>
                </a:cubicBezTo>
                <a:cubicBezTo>
                  <a:pt x="41668" y="22895"/>
                  <a:pt x="41695" y="23286"/>
                  <a:pt x="41799" y="23647"/>
                </a:cubicBezTo>
                <a:cubicBezTo>
                  <a:pt x="41813" y="23768"/>
                  <a:pt x="41830" y="23894"/>
                  <a:pt x="41846" y="24017"/>
                </a:cubicBezTo>
                <a:cubicBezTo>
                  <a:pt x="41836" y="24121"/>
                  <a:pt x="41824" y="24241"/>
                  <a:pt x="41811" y="24385"/>
                </a:cubicBezTo>
                <a:cubicBezTo>
                  <a:pt x="41414" y="27379"/>
                  <a:pt x="39600" y="29989"/>
                  <a:pt x="37470" y="32036"/>
                </a:cubicBezTo>
                <a:cubicBezTo>
                  <a:pt x="33965" y="35406"/>
                  <a:pt x="29539" y="37536"/>
                  <a:pt x="24660" y="37829"/>
                </a:cubicBezTo>
                <a:cubicBezTo>
                  <a:pt x="24287" y="37850"/>
                  <a:pt x="23918" y="37860"/>
                  <a:pt x="23550" y="37863"/>
                </a:cubicBezTo>
                <a:cubicBezTo>
                  <a:pt x="23492" y="34453"/>
                  <a:pt x="24067" y="31032"/>
                  <a:pt x="25318" y="27801"/>
                </a:cubicBezTo>
                <a:close/>
                <a:moveTo>
                  <a:pt x="37896" y="56951"/>
                </a:moveTo>
                <a:cubicBezTo>
                  <a:pt x="38590" y="53757"/>
                  <a:pt x="40893" y="50794"/>
                  <a:pt x="44101" y="49826"/>
                </a:cubicBezTo>
                <a:cubicBezTo>
                  <a:pt x="47044" y="48938"/>
                  <a:pt x="50308" y="50432"/>
                  <a:pt x="51013" y="53425"/>
                </a:cubicBezTo>
                <a:cubicBezTo>
                  <a:pt x="49876" y="59014"/>
                  <a:pt x="42493" y="60427"/>
                  <a:pt x="37703" y="59214"/>
                </a:cubicBezTo>
                <a:cubicBezTo>
                  <a:pt x="37676" y="58453"/>
                  <a:pt x="37734" y="57693"/>
                  <a:pt x="37896" y="56951"/>
                </a:cubicBezTo>
                <a:close/>
                <a:moveTo>
                  <a:pt x="52288" y="101121"/>
                </a:moveTo>
                <a:cubicBezTo>
                  <a:pt x="49560" y="104364"/>
                  <a:pt x="44951" y="106696"/>
                  <a:pt x="40832" y="104670"/>
                </a:cubicBezTo>
                <a:cubicBezTo>
                  <a:pt x="39286" y="103911"/>
                  <a:pt x="38062" y="102644"/>
                  <a:pt x="37653" y="101006"/>
                </a:cubicBezTo>
                <a:cubicBezTo>
                  <a:pt x="38281" y="98369"/>
                  <a:pt x="40872" y="96813"/>
                  <a:pt x="43540" y="96599"/>
                </a:cubicBezTo>
                <a:cubicBezTo>
                  <a:pt x="46657" y="96349"/>
                  <a:pt x="49660" y="97806"/>
                  <a:pt x="51887" y="99901"/>
                </a:cubicBezTo>
                <a:cubicBezTo>
                  <a:pt x="52149" y="100150"/>
                  <a:pt x="52399" y="100408"/>
                  <a:pt x="52640" y="100672"/>
                </a:cubicBezTo>
                <a:cubicBezTo>
                  <a:pt x="52525" y="100823"/>
                  <a:pt x="52409" y="100975"/>
                  <a:pt x="52288" y="101121"/>
                </a:cubicBezTo>
                <a:close/>
              </a:path>
            </a:pathLst>
          </a:cu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a:effectLst>
            <a:outerShdw blurRad="57150" dist="19050" dir="5400000" algn="bl" rotWithShape="0">
              <a:schemeClr val="dk1">
                <a:alpha val="33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978" name="Google Shape;978;p31"/>
          <p:cNvSpPr/>
          <p:nvPr/>
        </p:nvSpPr>
        <p:spPr>
          <a:xfrm>
            <a:off x="10377151" y="-152400"/>
            <a:ext cx="1934467" cy="5374600"/>
          </a:xfrm>
          <a:custGeom>
            <a:avLst/>
            <a:gdLst/>
            <a:ahLst/>
            <a:cxnLst/>
            <a:rect l="l" t="t" r="r" b="b"/>
            <a:pathLst>
              <a:path w="58034" h="161238" extrusionOk="0">
                <a:moveTo>
                  <a:pt x="54028" y="100478"/>
                </a:moveTo>
                <a:cubicBezTo>
                  <a:pt x="54971" y="98666"/>
                  <a:pt x="55551" y="96682"/>
                  <a:pt x="55678" y="94764"/>
                </a:cubicBezTo>
                <a:cubicBezTo>
                  <a:pt x="55840" y="92316"/>
                  <a:pt x="55719" y="89789"/>
                  <a:pt x="55004" y="87431"/>
                </a:cubicBezTo>
                <a:cubicBezTo>
                  <a:pt x="53963" y="84014"/>
                  <a:pt x="51944" y="80989"/>
                  <a:pt x="49660" y="78281"/>
                </a:cubicBezTo>
                <a:cubicBezTo>
                  <a:pt x="46958" y="75075"/>
                  <a:pt x="43866" y="72193"/>
                  <a:pt x="41464" y="68743"/>
                </a:cubicBezTo>
                <a:cubicBezTo>
                  <a:pt x="39981" y="66618"/>
                  <a:pt x="38536" y="63958"/>
                  <a:pt x="37957" y="61238"/>
                </a:cubicBezTo>
                <a:cubicBezTo>
                  <a:pt x="40116" y="61755"/>
                  <a:pt x="42378" y="61799"/>
                  <a:pt x="44567" y="61229"/>
                </a:cubicBezTo>
                <a:cubicBezTo>
                  <a:pt x="46886" y="60623"/>
                  <a:pt x="49036" y="59305"/>
                  <a:pt x="50289" y="57213"/>
                </a:cubicBezTo>
                <a:cubicBezTo>
                  <a:pt x="51177" y="55729"/>
                  <a:pt x="51204" y="54127"/>
                  <a:pt x="51145" y="52452"/>
                </a:cubicBezTo>
                <a:cubicBezTo>
                  <a:pt x="51067" y="50357"/>
                  <a:pt x="49747" y="48597"/>
                  <a:pt x="47763" y="47889"/>
                </a:cubicBezTo>
                <a:cubicBezTo>
                  <a:pt x="45761" y="47176"/>
                  <a:pt x="43569" y="47785"/>
                  <a:pt x="41869" y="48955"/>
                </a:cubicBezTo>
                <a:cubicBezTo>
                  <a:pt x="38364" y="51371"/>
                  <a:pt x="37599" y="55230"/>
                  <a:pt x="37605" y="59191"/>
                </a:cubicBezTo>
                <a:cubicBezTo>
                  <a:pt x="37595" y="59189"/>
                  <a:pt x="37583" y="59187"/>
                  <a:pt x="37570" y="59185"/>
                </a:cubicBezTo>
                <a:cubicBezTo>
                  <a:pt x="31585" y="57595"/>
                  <a:pt x="27359" y="52662"/>
                  <a:pt x="25266" y="47012"/>
                </a:cubicBezTo>
                <a:cubicBezTo>
                  <a:pt x="24402" y="44689"/>
                  <a:pt x="23861" y="42270"/>
                  <a:pt x="23643" y="39826"/>
                </a:cubicBezTo>
                <a:cubicBezTo>
                  <a:pt x="25580" y="39814"/>
                  <a:pt x="27527" y="39519"/>
                  <a:pt x="29422" y="38922"/>
                </a:cubicBezTo>
                <a:cubicBezTo>
                  <a:pt x="37042" y="36510"/>
                  <a:pt x="44041" y="28792"/>
                  <a:pt x="41510" y="20387"/>
                </a:cubicBezTo>
                <a:cubicBezTo>
                  <a:pt x="40874" y="18273"/>
                  <a:pt x="39343" y="16461"/>
                  <a:pt x="37078" y="16083"/>
                </a:cubicBezTo>
                <a:cubicBezTo>
                  <a:pt x="34553" y="15661"/>
                  <a:pt x="32014" y="16937"/>
                  <a:pt x="30168" y="18564"/>
                </a:cubicBezTo>
                <a:cubicBezTo>
                  <a:pt x="26397" y="21885"/>
                  <a:pt x="24504" y="26903"/>
                  <a:pt x="23787" y="31766"/>
                </a:cubicBezTo>
                <a:cubicBezTo>
                  <a:pt x="23498" y="33727"/>
                  <a:pt x="23344" y="35785"/>
                  <a:pt x="23354" y="37869"/>
                </a:cubicBezTo>
                <a:cubicBezTo>
                  <a:pt x="13415" y="37836"/>
                  <a:pt x="5172" y="30525"/>
                  <a:pt x="2352" y="21147"/>
                </a:cubicBezTo>
                <a:cubicBezTo>
                  <a:pt x="1338" y="17770"/>
                  <a:pt x="1120" y="14431"/>
                  <a:pt x="1878" y="10980"/>
                </a:cubicBezTo>
                <a:cubicBezTo>
                  <a:pt x="2533" y="7991"/>
                  <a:pt x="3740" y="5138"/>
                  <a:pt x="5311" y="2516"/>
                </a:cubicBezTo>
                <a:cubicBezTo>
                  <a:pt x="5827" y="1656"/>
                  <a:pt x="6381" y="818"/>
                  <a:pt x="6968" y="0"/>
                </a:cubicBezTo>
                <a:lnTo>
                  <a:pt x="5610" y="0"/>
                </a:lnTo>
                <a:cubicBezTo>
                  <a:pt x="3913" y="2736"/>
                  <a:pt x="2631" y="5704"/>
                  <a:pt x="1920" y="8819"/>
                </a:cubicBezTo>
                <a:cubicBezTo>
                  <a:pt x="0" y="17249"/>
                  <a:pt x="2039" y="26814"/>
                  <a:pt x="8069" y="33143"/>
                </a:cubicBezTo>
                <a:cubicBezTo>
                  <a:pt x="12075" y="37345"/>
                  <a:pt x="17698" y="39797"/>
                  <a:pt x="23413" y="39826"/>
                </a:cubicBezTo>
                <a:cubicBezTo>
                  <a:pt x="23787" y="46540"/>
                  <a:pt x="25967" y="53281"/>
                  <a:pt x="31026" y="57651"/>
                </a:cubicBezTo>
                <a:cubicBezTo>
                  <a:pt x="32940" y="59301"/>
                  <a:pt x="35247" y="60544"/>
                  <a:pt x="37697" y="61178"/>
                </a:cubicBezTo>
                <a:cubicBezTo>
                  <a:pt x="38815" y="71925"/>
                  <a:pt x="49656" y="77498"/>
                  <a:pt x="54001" y="86807"/>
                </a:cubicBezTo>
                <a:cubicBezTo>
                  <a:pt x="55169" y="89309"/>
                  <a:pt x="55989" y="92092"/>
                  <a:pt x="55389" y="94847"/>
                </a:cubicBezTo>
                <a:cubicBezTo>
                  <a:pt x="55021" y="96536"/>
                  <a:pt x="54337" y="98157"/>
                  <a:pt x="53398" y="99612"/>
                </a:cubicBezTo>
                <a:cubicBezTo>
                  <a:pt x="53282" y="99464"/>
                  <a:pt x="53163" y="99317"/>
                  <a:pt x="53041" y="99169"/>
                </a:cubicBezTo>
                <a:cubicBezTo>
                  <a:pt x="51052" y="96804"/>
                  <a:pt x="48240" y="94953"/>
                  <a:pt x="45107" y="94652"/>
                </a:cubicBezTo>
                <a:cubicBezTo>
                  <a:pt x="42281" y="94382"/>
                  <a:pt x="38896" y="95524"/>
                  <a:pt x="37813" y="98388"/>
                </a:cubicBezTo>
                <a:cubicBezTo>
                  <a:pt x="37219" y="99965"/>
                  <a:pt x="37244" y="102556"/>
                  <a:pt x="38029" y="104052"/>
                </a:cubicBezTo>
                <a:cubicBezTo>
                  <a:pt x="39237" y="106367"/>
                  <a:pt x="42156" y="107620"/>
                  <a:pt x="44685" y="107410"/>
                </a:cubicBezTo>
                <a:cubicBezTo>
                  <a:pt x="48363" y="107107"/>
                  <a:pt x="51439" y="104699"/>
                  <a:pt x="53402" y="101578"/>
                </a:cubicBezTo>
                <a:cubicBezTo>
                  <a:pt x="57228" y="106502"/>
                  <a:pt x="58034" y="113775"/>
                  <a:pt x="56710" y="119660"/>
                </a:cubicBezTo>
                <a:cubicBezTo>
                  <a:pt x="54447" y="129718"/>
                  <a:pt x="45616" y="136623"/>
                  <a:pt x="41437" y="145780"/>
                </a:cubicBezTo>
                <a:cubicBezTo>
                  <a:pt x="39235" y="150606"/>
                  <a:pt x="38669" y="156014"/>
                  <a:pt x="39523" y="161237"/>
                </a:cubicBezTo>
                <a:cubicBezTo>
                  <a:pt x="39419" y="160601"/>
                  <a:pt x="39625" y="159913"/>
                  <a:pt x="39523" y="159271"/>
                </a:cubicBezTo>
                <a:cubicBezTo>
                  <a:pt x="39047" y="156366"/>
                  <a:pt x="39297" y="153816"/>
                  <a:pt x="40240" y="150836"/>
                </a:cubicBezTo>
                <a:cubicBezTo>
                  <a:pt x="41009" y="148401"/>
                  <a:pt x="42158" y="146105"/>
                  <a:pt x="43476" y="143927"/>
                </a:cubicBezTo>
                <a:cubicBezTo>
                  <a:pt x="46148" y="139505"/>
                  <a:pt x="49508" y="135551"/>
                  <a:pt x="52322" y="131224"/>
                </a:cubicBezTo>
                <a:cubicBezTo>
                  <a:pt x="55196" y="126806"/>
                  <a:pt x="57010" y="122268"/>
                  <a:pt x="57267" y="116967"/>
                </a:cubicBezTo>
                <a:cubicBezTo>
                  <a:pt x="57535" y="111394"/>
                  <a:pt x="57213" y="105222"/>
                  <a:pt x="54028" y="100478"/>
                </a:cubicBezTo>
                <a:close/>
                <a:moveTo>
                  <a:pt x="25318" y="27801"/>
                </a:moveTo>
                <a:cubicBezTo>
                  <a:pt x="26376" y="25066"/>
                  <a:pt x="27955" y="22475"/>
                  <a:pt x="30172" y="20524"/>
                </a:cubicBezTo>
                <a:cubicBezTo>
                  <a:pt x="32282" y="18664"/>
                  <a:pt x="35448" y="17201"/>
                  <a:pt x="38241" y="18377"/>
                </a:cubicBezTo>
                <a:cubicBezTo>
                  <a:pt x="39380" y="18857"/>
                  <a:pt x="40276" y="19747"/>
                  <a:pt x="40876" y="20817"/>
                </a:cubicBezTo>
                <a:cubicBezTo>
                  <a:pt x="41179" y="21355"/>
                  <a:pt x="41404" y="21935"/>
                  <a:pt x="41568" y="22529"/>
                </a:cubicBezTo>
                <a:cubicBezTo>
                  <a:pt x="41668" y="22895"/>
                  <a:pt x="41695" y="23286"/>
                  <a:pt x="41799" y="23647"/>
                </a:cubicBezTo>
                <a:cubicBezTo>
                  <a:pt x="41813" y="23768"/>
                  <a:pt x="41830" y="23894"/>
                  <a:pt x="41846" y="24017"/>
                </a:cubicBezTo>
                <a:cubicBezTo>
                  <a:pt x="41836" y="24121"/>
                  <a:pt x="41824" y="24241"/>
                  <a:pt x="41811" y="24385"/>
                </a:cubicBezTo>
                <a:cubicBezTo>
                  <a:pt x="41414" y="27379"/>
                  <a:pt x="39600" y="29989"/>
                  <a:pt x="37470" y="32036"/>
                </a:cubicBezTo>
                <a:cubicBezTo>
                  <a:pt x="33965" y="35406"/>
                  <a:pt x="29539" y="37536"/>
                  <a:pt x="24660" y="37829"/>
                </a:cubicBezTo>
                <a:cubicBezTo>
                  <a:pt x="24287" y="37850"/>
                  <a:pt x="23918" y="37860"/>
                  <a:pt x="23550" y="37863"/>
                </a:cubicBezTo>
                <a:cubicBezTo>
                  <a:pt x="23492" y="34453"/>
                  <a:pt x="24067" y="31032"/>
                  <a:pt x="25318" y="27801"/>
                </a:cubicBezTo>
                <a:close/>
                <a:moveTo>
                  <a:pt x="37896" y="56951"/>
                </a:moveTo>
                <a:cubicBezTo>
                  <a:pt x="38590" y="53757"/>
                  <a:pt x="40893" y="50794"/>
                  <a:pt x="44101" y="49826"/>
                </a:cubicBezTo>
                <a:cubicBezTo>
                  <a:pt x="47044" y="48938"/>
                  <a:pt x="50308" y="50432"/>
                  <a:pt x="51013" y="53425"/>
                </a:cubicBezTo>
                <a:cubicBezTo>
                  <a:pt x="49876" y="59014"/>
                  <a:pt x="42493" y="60427"/>
                  <a:pt x="37703" y="59214"/>
                </a:cubicBezTo>
                <a:cubicBezTo>
                  <a:pt x="37676" y="58453"/>
                  <a:pt x="37734" y="57693"/>
                  <a:pt x="37896" y="56951"/>
                </a:cubicBezTo>
                <a:close/>
                <a:moveTo>
                  <a:pt x="52288" y="101121"/>
                </a:moveTo>
                <a:cubicBezTo>
                  <a:pt x="49560" y="104364"/>
                  <a:pt x="44951" y="106696"/>
                  <a:pt x="40832" y="104670"/>
                </a:cubicBezTo>
                <a:cubicBezTo>
                  <a:pt x="39286" y="103911"/>
                  <a:pt x="38062" y="102644"/>
                  <a:pt x="37653" y="101006"/>
                </a:cubicBezTo>
                <a:cubicBezTo>
                  <a:pt x="38281" y="98369"/>
                  <a:pt x="40872" y="96813"/>
                  <a:pt x="43540" y="96599"/>
                </a:cubicBezTo>
                <a:cubicBezTo>
                  <a:pt x="46657" y="96349"/>
                  <a:pt x="49660" y="97806"/>
                  <a:pt x="51887" y="99901"/>
                </a:cubicBezTo>
                <a:cubicBezTo>
                  <a:pt x="52149" y="100150"/>
                  <a:pt x="52399" y="100408"/>
                  <a:pt x="52640" y="100672"/>
                </a:cubicBezTo>
                <a:cubicBezTo>
                  <a:pt x="52525" y="100823"/>
                  <a:pt x="52409" y="100975"/>
                  <a:pt x="52288" y="101121"/>
                </a:cubicBezTo>
                <a:close/>
              </a:path>
            </a:pathLst>
          </a:cu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a:effectLst>
            <a:outerShdw blurRad="57150" dist="19050" dir="5400000" algn="bl" rotWithShape="0">
              <a:schemeClr val="dk1">
                <a:alpha val="33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Tree>
    <p:extLst>
      <p:ext uri="{BB962C8B-B14F-4D97-AF65-F5344CB8AC3E}">
        <p14:creationId xmlns:p14="http://schemas.microsoft.com/office/powerpoint/2010/main" val="297709838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Title only 20">
  <p:cSld name="Title only 20">
    <p:bg>
      <p:bgPr>
        <a:blipFill>
          <a:blip r:embed="rId2">
            <a:alphaModFix/>
          </a:blip>
          <a:stretch>
            <a:fillRect/>
          </a:stretch>
        </a:blipFill>
        <a:effectLst/>
      </p:bgPr>
    </p:bg>
    <p:spTree>
      <p:nvGrpSpPr>
        <p:cNvPr id="1" name="Shape 979"/>
        <p:cNvGrpSpPr/>
        <p:nvPr/>
      </p:nvGrpSpPr>
      <p:grpSpPr>
        <a:xfrm>
          <a:off x="0" y="0"/>
          <a:ext cx="0" cy="0"/>
          <a:chOff x="0" y="0"/>
          <a:chExt cx="0" cy="0"/>
        </a:xfrm>
      </p:grpSpPr>
      <p:sp>
        <p:nvSpPr>
          <p:cNvPr id="980" name="Google Shape;980;p32"/>
          <p:cNvSpPr txBox="1">
            <a:spLocks noGrp="1"/>
          </p:cNvSpPr>
          <p:nvPr>
            <p:ph type="title"/>
          </p:nvPr>
        </p:nvSpPr>
        <p:spPr>
          <a:xfrm>
            <a:off x="3961500" y="885099"/>
            <a:ext cx="7055200" cy="847600"/>
          </a:xfrm>
          <a:prstGeom prst="rect">
            <a:avLst/>
          </a:prstGeom>
        </p:spPr>
        <p:txBody>
          <a:bodyPr spcFirstLastPara="1" wrap="square" lIns="91425" tIns="91425" rIns="91425" bIns="91425" anchor="ctr" anchorCtr="0">
            <a:noAutofit/>
          </a:bodyPr>
          <a:lstStyle>
            <a:lvl1pPr lvl="0" rtl="0">
              <a:lnSpc>
                <a:spcPct val="70000"/>
              </a:lnSpc>
              <a:spcBef>
                <a:spcPts val="0"/>
              </a:spcBef>
              <a:spcAft>
                <a:spcPts val="0"/>
              </a:spcAft>
              <a:buSzPts val="3000"/>
              <a:buNone/>
              <a:defRPr sz="4667">
                <a:solidFill>
                  <a:srgbClr val="FFFFFF"/>
                </a:solidFill>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Tree>
    <p:extLst>
      <p:ext uri="{BB962C8B-B14F-4D97-AF65-F5344CB8AC3E}">
        <p14:creationId xmlns:p14="http://schemas.microsoft.com/office/powerpoint/2010/main" val="370845017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itle only 21">
  <p:cSld name="Title only 21">
    <p:bg>
      <p:bgPr>
        <a:blipFill>
          <a:blip r:embed="rId2">
            <a:alphaModFix/>
          </a:blip>
          <a:stretch>
            <a:fillRect/>
          </a:stretch>
        </a:blipFill>
        <a:effectLst/>
      </p:bgPr>
    </p:bg>
    <p:spTree>
      <p:nvGrpSpPr>
        <p:cNvPr id="1" name="Shape 981"/>
        <p:cNvGrpSpPr/>
        <p:nvPr/>
      </p:nvGrpSpPr>
      <p:grpSpPr>
        <a:xfrm>
          <a:off x="0" y="0"/>
          <a:ext cx="0" cy="0"/>
          <a:chOff x="0" y="0"/>
          <a:chExt cx="0" cy="0"/>
        </a:xfrm>
      </p:grpSpPr>
      <p:sp>
        <p:nvSpPr>
          <p:cNvPr id="982" name="Google Shape;982;p33"/>
          <p:cNvSpPr/>
          <p:nvPr/>
        </p:nvSpPr>
        <p:spPr>
          <a:xfrm>
            <a:off x="0" y="0"/>
            <a:ext cx="12192000" cy="6858000"/>
          </a:xfrm>
          <a:prstGeom prst="rect">
            <a:avLst/>
          </a:prstGeom>
          <a:solidFill>
            <a:srgbClr val="191919">
              <a:alpha val="8343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983" name="Google Shape;983;p33"/>
          <p:cNvSpPr/>
          <p:nvPr/>
        </p:nvSpPr>
        <p:spPr>
          <a:xfrm>
            <a:off x="401300" y="386067"/>
            <a:ext cx="11389200" cy="6086000"/>
          </a:xfrm>
          <a:prstGeom prst="rect">
            <a:avLst/>
          </a:prstGeom>
          <a:gradFill>
            <a:gsLst>
              <a:gs pos="0">
                <a:srgbClr val="FFFFFF"/>
              </a:gs>
              <a:gs pos="100000">
                <a:srgbClr val="BEBEBE"/>
              </a:gs>
            </a:gsLst>
            <a:lin ang="5400012" scaled="0"/>
          </a:gradFill>
          <a:ln w="19050" cap="flat" cmpd="sng">
            <a:solidFill>
              <a:schemeClr val="lt1"/>
            </a:solidFill>
            <a:prstDash val="solid"/>
            <a:round/>
            <a:headEnd type="none" w="sm" len="sm"/>
            <a:tailEnd type="none" w="sm" len="sm"/>
          </a:ln>
          <a:effectLst>
            <a:outerShdw blurRad="157163" dist="95250" dir="4260001" algn="bl" rotWithShape="0">
              <a:schemeClr val="dk1">
                <a:alpha val="36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984" name="Google Shape;984;p33"/>
          <p:cNvSpPr/>
          <p:nvPr/>
        </p:nvSpPr>
        <p:spPr>
          <a:xfrm rot="-2700000">
            <a:off x="1447864" y="-1191236"/>
            <a:ext cx="9240472" cy="9240472"/>
          </a:xfrm>
          <a:prstGeom prst="frame">
            <a:avLst>
              <a:gd name="adj1" fmla="val 552"/>
            </a:avLst>
          </a:pr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985" name="Google Shape;985;p33"/>
          <p:cNvSpPr txBox="1">
            <a:spLocks noGrp="1"/>
          </p:cNvSpPr>
          <p:nvPr>
            <p:ph type="title"/>
          </p:nvPr>
        </p:nvSpPr>
        <p:spPr>
          <a:xfrm>
            <a:off x="960000" y="719993"/>
            <a:ext cx="10272000" cy="853600"/>
          </a:xfrm>
          <a:prstGeom prst="rect">
            <a:avLst/>
          </a:prstGeom>
        </p:spPr>
        <p:txBody>
          <a:bodyPr spcFirstLastPara="1" wrap="square" lIns="91425" tIns="91425" rIns="91425" bIns="91425" anchor="ctr" anchorCtr="0">
            <a:noAutofit/>
          </a:bodyPr>
          <a:lstStyle>
            <a:lvl1pPr lvl="0" rtl="0">
              <a:lnSpc>
                <a:spcPct val="70000"/>
              </a:lnSpc>
              <a:spcBef>
                <a:spcPts val="0"/>
              </a:spcBef>
              <a:spcAft>
                <a:spcPts val="0"/>
              </a:spcAft>
              <a:buSzPts val="3000"/>
              <a:buNone/>
              <a:defRPr sz="4667"/>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Tree>
    <p:extLst>
      <p:ext uri="{BB962C8B-B14F-4D97-AF65-F5344CB8AC3E}">
        <p14:creationId xmlns:p14="http://schemas.microsoft.com/office/powerpoint/2010/main" val="238680667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Title only 22">
  <p:cSld name="Title only 22">
    <p:bg>
      <p:bgPr>
        <a:blipFill>
          <a:blip r:embed="rId2">
            <a:alphaModFix/>
          </a:blip>
          <a:stretch>
            <a:fillRect/>
          </a:stretch>
        </a:blipFill>
        <a:effectLst/>
      </p:bgPr>
    </p:bg>
    <p:spTree>
      <p:nvGrpSpPr>
        <p:cNvPr id="1" name="Shape 986"/>
        <p:cNvGrpSpPr/>
        <p:nvPr/>
      </p:nvGrpSpPr>
      <p:grpSpPr>
        <a:xfrm>
          <a:off x="0" y="0"/>
          <a:ext cx="0" cy="0"/>
          <a:chOff x="0" y="0"/>
          <a:chExt cx="0" cy="0"/>
        </a:xfrm>
      </p:grpSpPr>
      <p:sp>
        <p:nvSpPr>
          <p:cNvPr id="987" name="Google Shape;987;p34"/>
          <p:cNvSpPr/>
          <p:nvPr/>
        </p:nvSpPr>
        <p:spPr>
          <a:xfrm>
            <a:off x="0" y="0"/>
            <a:ext cx="12192000" cy="6858000"/>
          </a:xfrm>
          <a:prstGeom prst="rect">
            <a:avLst/>
          </a:prstGeom>
          <a:solidFill>
            <a:srgbClr val="191919">
              <a:alpha val="8343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988" name="Google Shape;988;p34"/>
          <p:cNvSpPr/>
          <p:nvPr/>
        </p:nvSpPr>
        <p:spPr>
          <a:xfrm>
            <a:off x="476167" y="-434434"/>
            <a:ext cx="11239667" cy="7726867"/>
          </a:xfrm>
          <a:prstGeom prst="flowChartPreparation">
            <a:avLst/>
          </a:prstGeom>
          <a:gradFill>
            <a:gsLst>
              <a:gs pos="0">
                <a:srgbClr val="FFFFFF"/>
              </a:gs>
              <a:gs pos="100000">
                <a:srgbClr val="BEBEBE"/>
              </a:gs>
            </a:gsLst>
            <a:lin ang="5400012" scaled="0"/>
          </a:gradFill>
          <a:ln w="19050" cap="flat" cmpd="sng">
            <a:solidFill>
              <a:schemeClr val="lt1"/>
            </a:solidFill>
            <a:prstDash val="solid"/>
            <a:round/>
            <a:headEnd type="none" w="sm" len="sm"/>
            <a:tailEnd type="none" w="sm" len="sm"/>
          </a:ln>
          <a:effectLst>
            <a:outerShdw blurRad="157163" dist="95250" dir="4260001" algn="bl" rotWithShape="0">
              <a:schemeClr val="dk1">
                <a:alpha val="36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989" name="Google Shape;989;p34"/>
          <p:cNvSpPr/>
          <p:nvPr/>
        </p:nvSpPr>
        <p:spPr>
          <a:xfrm rot="-3599838">
            <a:off x="1663425" y="-940669"/>
            <a:ext cx="8809681" cy="8739573"/>
          </a:xfrm>
          <a:prstGeom prst="frame">
            <a:avLst>
              <a:gd name="adj1" fmla="val 552"/>
            </a:avLst>
          </a:pr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grpSp>
        <p:nvGrpSpPr>
          <p:cNvPr id="990" name="Google Shape;990;p34"/>
          <p:cNvGrpSpPr/>
          <p:nvPr/>
        </p:nvGrpSpPr>
        <p:grpSpPr>
          <a:xfrm rot="-5400000">
            <a:off x="-25489" y="2754910"/>
            <a:ext cx="2990313" cy="1325903"/>
            <a:chOff x="2892076" y="2060000"/>
            <a:chExt cx="2006024" cy="886851"/>
          </a:xfrm>
        </p:grpSpPr>
        <p:sp>
          <p:nvSpPr>
            <p:cNvPr id="991" name="Google Shape;991;p34"/>
            <p:cNvSpPr/>
            <p:nvPr/>
          </p:nvSpPr>
          <p:spPr>
            <a:xfrm>
              <a:off x="2892076" y="260366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92" name="Google Shape;992;p34"/>
            <p:cNvSpPr/>
            <p:nvPr/>
          </p:nvSpPr>
          <p:spPr>
            <a:xfrm>
              <a:off x="3413226" y="227189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93" name="Google Shape;993;p34"/>
            <p:cNvSpPr/>
            <p:nvPr/>
          </p:nvSpPr>
          <p:spPr>
            <a:xfrm>
              <a:off x="3518739" y="2501739"/>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94" name="Google Shape;994;p34"/>
            <p:cNvSpPr/>
            <p:nvPr/>
          </p:nvSpPr>
          <p:spPr>
            <a:xfrm>
              <a:off x="4014425" y="2060000"/>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95" name="Google Shape;995;p34"/>
            <p:cNvSpPr/>
            <p:nvPr/>
          </p:nvSpPr>
          <p:spPr>
            <a:xfrm>
              <a:off x="4308730" y="2578191"/>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96" name="Google Shape;996;p34"/>
            <p:cNvSpPr/>
            <p:nvPr/>
          </p:nvSpPr>
          <p:spPr>
            <a:xfrm>
              <a:off x="3942464" y="2403039"/>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97" name="Google Shape;997;p34"/>
            <p:cNvSpPr/>
            <p:nvPr/>
          </p:nvSpPr>
          <p:spPr>
            <a:xfrm>
              <a:off x="4361950" y="2343582"/>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98" name="Google Shape;998;p34"/>
            <p:cNvSpPr/>
            <p:nvPr/>
          </p:nvSpPr>
          <p:spPr>
            <a:xfrm>
              <a:off x="3633555" y="2901251"/>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99" name="Google Shape;999;p34"/>
            <p:cNvSpPr/>
            <p:nvPr/>
          </p:nvSpPr>
          <p:spPr>
            <a:xfrm>
              <a:off x="4545598" y="2827423"/>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00" name="Google Shape;1000;p34"/>
            <p:cNvSpPr/>
            <p:nvPr/>
          </p:nvSpPr>
          <p:spPr>
            <a:xfrm>
              <a:off x="4686553" y="2447206"/>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01" name="Google Shape;1001;p34"/>
            <p:cNvSpPr/>
            <p:nvPr/>
          </p:nvSpPr>
          <p:spPr>
            <a:xfrm>
              <a:off x="3066550" y="28090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02" name="Google Shape;1002;p34"/>
            <p:cNvSpPr/>
            <p:nvPr/>
          </p:nvSpPr>
          <p:spPr>
            <a:xfrm>
              <a:off x="3846269" y="2704283"/>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03" name="Google Shape;1003;p34"/>
            <p:cNvSpPr/>
            <p:nvPr/>
          </p:nvSpPr>
          <p:spPr>
            <a:xfrm>
              <a:off x="3164704" y="2464141"/>
              <a:ext cx="45600" cy="45600"/>
            </a:xfrm>
            <a:prstGeom prst="ellipse">
              <a:avLst/>
            </a:prstGeom>
            <a:gradFill>
              <a:gsLst>
                <a:gs pos="0">
                  <a:srgbClr val="424242"/>
                </a:gs>
                <a:gs pos="100000">
                  <a:srgbClr val="010101"/>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04" name="Google Shape;1004;p34"/>
            <p:cNvSpPr/>
            <p:nvPr/>
          </p:nvSpPr>
          <p:spPr>
            <a:xfrm>
              <a:off x="3677614" y="2228590"/>
              <a:ext cx="45600" cy="45600"/>
            </a:xfrm>
            <a:prstGeom prst="ellipse">
              <a:avLst/>
            </a:prstGeom>
            <a:gradFill>
              <a:gsLst>
                <a:gs pos="0">
                  <a:srgbClr val="424242"/>
                </a:gs>
                <a:gs pos="100000">
                  <a:srgbClr val="010101"/>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05" name="Google Shape;1005;p34"/>
            <p:cNvSpPr/>
            <p:nvPr/>
          </p:nvSpPr>
          <p:spPr>
            <a:xfrm>
              <a:off x="3385243" y="2783849"/>
              <a:ext cx="45600" cy="45600"/>
            </a:xfrm>
            <a:prstGeom prst="ellipse">
              <a:avLst/>
            </a:prstGeom>
            <a:gradFill>
              <a:gsLst>
                <a:gs pos="0">
                  <a:srgbClr val="424242"/>
                </a:gs>
                <a:gs pos="100000">
                  <a:srgbClr val="010101"/>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06" name="Google Shape;1006;p34"/>
            <p:cNvSpPr/>
            <p:nvPr/>
          </p:nvSpPr>
          <p:spPr>
            <a:xfrm>
              <a:off x="4100599" y="2714877"/>
              <a:ext cx="45600" cy="45600"/>
            </a:xfrm>
            <a:prstGeom prst="ellipse">
              <a:avLst/>
            </a:prstGeom>
            <a:gradFill>
              <a:gsLst>
                <a:gs pos="0">
                  <a:srgbClr val="424242"/>
                </a:gs>
                <a:gs pos="100000">
                  <a:srgbClr val="010101"/>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07" name="Google Shape;1007;p34"/>
            <p:cNvSpPr/>
            <p:nvPr/>
          </p:nvSpPr>
          <p:spPr>
            <a:xfrm>
              <a:off x="4852500" y="2619268"/>
              <a:ext cx="45600" cy="45600"/>
            </a:xfrm>
            <a:prstGeom prst="ellipse">
              <a:avLst/>
            </a:prstGeom>
            <a:gradFill>
              <a:gsLst>
                <a:gs pos="0">
                  <a:srgbClr val="424242"/>
                </a:gs>
                <a:gs pos="100000">
                  <a:srgbClr val="010101"/>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1008" name="Google Shape;1008;p34"/>
          <p:cNvGrpSpPr/>
          <p:nvPr/>
        </p:nvGrpSpPr>
        <p:grpSpPr>
          <a:xfrm rot="5400000" flipH="1">
            <a:off x="9277245" y="2754910"/>
            <a:ext cx="2990313" cy="1325903"/>
            <a:chOff x="2892076" y="2060000"/>
            <a:chExt cx="2006024" cy="886851"/>
          </a:xfrm>
        </p:grpSpPr>
        <p:sp>
          <p:nvSpPr>
            <p:cNvPr id="1009" name="Google Shape;1009;p34"/>
            <p:cNvSpPr/>
            <p:nvPr/>
          </p:nvSpPr>
          <p:spPr>
            <a:xfrm>
              <a:off x="2892076" y="260366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10" name="Google Shape;1010;p34"/>
            <p:cNvSpPr/>
            <p:nvPr/>
          </p:nvSpPr>
          <p:spPr>
            <a:xfrm>
              <a:off x="3413226" y="227189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11" name="Google Shape;1011;p34"/>
            <p:cNvSpPr/>
            <p:nvPr/>
          </p:nvSpPr>
          <p:spPr>
            <a:xfrm>
              <a:off x="3586896" y="2569696"/>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12" name="Google Shape;1012;p34"/>
            <p:cNvSpPr/>
            <p:nvPr/>
          </p:nvSpPr>
          <p:spPr>
            <a:xfrm>
              <a:off x="3809953" y="2060000"/>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13" name="Google Shape;1013;p34"/>
            <p:cNvSpPr/>
            <p:nvPr/>
          </p:nvSpPr>
          <p:spPr>
            <a:xfrm>
              <a:off x="4308730" y="2578191"/>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14" name="Google Shape;1014;p34"/>
            <p:cNvSpPr/>
            <p:nvPr/>
          </p:nvSpPr>
          <p:spPr>
            <a:xfrm>
              <a:off x="3942464" y="2403039"/>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15" name="Google Shape;1015;p34"/>
            <p:cNvSpPr/>
            <p:nvPr/>
          </p:nvSpPr>
          <p:spPr>
            <a:xfrm>
              <a:off x="4361950" y="2343582"/>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16" name="Google Shape;1016;p34"/>
            <p:cNvSpPr/>
            <p:nvPr/>
          </p:nvSpPr>
          <p:spPr>
            <a:xfrm>
              <a:off x="3565398" y="2901251"/>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17" name="Google Shape;1017;p34"/>
            <p:cNvSpPr/>
            <p:nvPr/>
          </p:nvSpPr>
          <p:spPr>
            <a:xfrm>
              <a:off x="4545598" y="2827423"/>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18" name="Google Shape;1018;p34"/>
            <p:cNvSpPr/>
            <p:nvPr/>
          </p:nvSpPr>
          <p:spPr>
            <a:xfrm>
              <a:off x="4686553" y="2447206"/>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19" name="Google Shape;1019;p34"/>
            <p:cNvSpPr/>
            <p:nvPr/>
          </p:nvSpPr>
          <p:spPr>
            <a:xfrm>
              <a:off x="3066550" y="28090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20" name="Google Shape;1020;p34"/>
            <p:cNvSpPr/>
            <p:nvPr/>
          </p:nvSpPr>
          <p:spPr>
            <a:xfrm>
              <a:off x="3846269" y="2704283"/>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21" name="Google Shape;1021;p34"/>
            <p:cNvSpPr/>
            <p:nvPr/>
          </p:nvSpPr>
          <p:spPr>
            <a:xfrm>
              <a:off x="3164704" y="2464141"/>
              <a:ext cx="45600" cy="45600"/>
            </a:xfrm>
            <a:prstGeom prst="ellipse">
              <a:avLst/>
            </a:prstGeom>
            <a:gradFill>
              <a:gsLst>
                <a:gs pos="0">
                  <a:srgbClr val="424242"/>
                </a:gs>
                <a:gs pos="100000">
                  <a:srgbClr val="010101"/>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22" name="Google Shape;1022;p34"/>
            <p:cNvSpPr/>
            <p:nvPr/>
          </p:nvSpPr>
          <p:spPr>
            <a:xfrm>
              <a:off x="3677614" y="2228590"/>
              <a:ext cx="45600" cy="45600"/>
            </a:xfrm>
            <a:prstGeom prst="ellipse">
              <a:avLst/>
            </a:prstGeom>
            <a:gradFill>
              <a:gsLst>
                <a:gs pos="0">
                  <a:srgbClr val="424242"/>
                </a:gs>
                <a:gs pos="100000">
                  <a:srgbClr val="010101"/>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23" name="Google Shape;1023;p34"/>
            <p:cNvSpPr/>
            <p:nvPr/>
          </p:nvSpPr>
          <p:spPr>
            <a:xfrm>
              <a:off x="3385243" y="2783849"/>
              <a:ext cx="45600" cy="45600"/>
            </a:xfrm>
            <a:prstGeom prst="ellipse">
              <a:avLst/>
            </a:prstGeom>
            <a:gradFill>
              <a:gsLst>
                <a:gs pos="0">
                  <a:srgbClr val="424242"/>
                </a:gs>
                <a:gs pos="100000">
                  <a:srgbClr val="010101"/>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24" name="Google Shape;1024;p34"/>
            <p:cNvSpPr/>
            <p:nvPr/>
          </p:nvSpPr>
          <p:spPr>
            <a:xfrm>
              <a:off x="4100599" y="2850791"/>
              <a:ext cx="45600" cy="45600"/>
            </a:xfrm>
            <a:prstGeom prst="ellipse">
              <a:avLst/>
            </a:prstGeom>
            <a:gradFill>
              <a:gsLst>
                <a:gs pos="0">
                  <a:srgbClr val="424242"/>
                </a:gs>
                <a:gs pos="100000">
                  <a:srgbClr val="010101"/>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25" name="Google Shape;1025;p34"/>
            <p:cNvSpPr/>
            <p:nvPr/>
          </p:nvSpPr>
          <p:spPr>
            <a:xfrm>
              <a:off x="4852500" y="2619268"/>
              <a:ext cx="45600" cy="45600"/>
            </a:xfrm>
            <a:prstGeom prst="ellipse">
              <a:avLst/>
            </a:prstGeom>
            <a:gradFill>
              <a:gsLst>
                <a:gs pos="0">
                  <a:srgbClr val="424242"/>
                </a:gs>
                <a:gs pos="100000">
                  <a:srgbClr val="010101"/>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sp>
        <p:nvSpPr>
          <p:cNvPr id="1026" name="Google Shape;1026;p34"/>
          <p:cNvSpPr txBox="1">
            <a:spLocks noGrp="1"/>
          </p:cNvSpPr>
          <p:nvPr>
            <p:ph type="title"/>
          </p:nvPr>
        </p:nvSpPr>
        <p:spPr>
          <a:xfrm>
            <a:off x="960000" y="719993"/>
            <a:ext cx="10272000" cy="853600"/>
          </a:xfrm>
          <a:prstGeom prst="rect">
            <a:avLst/>
          </a:prstGeom>
        </p:spPr>
        <p:txBody>
          <a:bodyPr spcFirstLastPara="1" wrap="square" lIns="91425" tIns="91425" rIns="91425" bIns="91425" anchor="ctr" anchorCtr="0">
            <a:noAutofit/>
          </a:bodyPr>
          <a:lstStyle>
            <a:lvl1pPr lvl="0" rtl="0">
              <a:lnSpc>
                <a:spcPct val="70000"/>
              </a:lnSpc>
              <a:spcBef>
                <a:spcPts val="0"/>
              </a:spcBef>
              <a:spcAft>
                <a:spcPts val="0"/>
              </a:spcAft>
              <a:buSzPts val="3500"/>
              <a:buNone/>
              <a:defRPr sz="4667"/>
            </a:lvl1pPr>
            <a:lvl2pPr lvl="1" rtl="0">
              <a:spcBef>
                <a:spcPts val="0"/>
              </a:spcBef>
              <a:spcAft>
                <a:spcPts val="0"/>
              </a:spcAft>
              <a:buSzPts val="3500"/>
              <a:buNone/>
              <a:defRPr sz="4667"/>
            </a:lvl2pPr>
            <a:lvl3pPr lvl="2" rtl="0">
              <a:spcBef>
                <a:spcPts val="0"/>
              </a:spcBef>
              <a:spcAft>
                <a:spcPts val="0"/>
              </a:spcAft>
              <a:buSzPts val="3500"/>
              <a:buNone/>
              <a:defRPr sz="4667"/>
            </a:lvl3pPr>
            <a:lvl4pPr lvl="3" rtl="0">
              <a:spcBef>
                <a:spcPts val="0"/>
              </a:spcBef>
              <a:spcAft>
                <a:spcPts val="0"/>
              </a:spcAft>
              <a:buSzPts val="3500"/>
              <a:buNone/>
              <a:defRPr sz="4667"/>
            </a:lvl4pPr>
            <a:lvl5pPr lvl="4" rtl="0">
              <a:spcBef>
                <a:spcPts val="0"/>
              </a:spcBef>
              <a:spcAft>
                <a:spcPts val="0"/>
              </a:spcAft>
              <a:buSzPts val="3500"/>
              <a:buNone/>
              <a:defRPr sz="4667"/>
            </a:lvl5pPr>
            <a:lvl6pPr lvl="5" rtl="0">
              <a:spcBef>
                <a:spcPts val="0"/>
              </a:spcBef>
              <a:spcAft>
                <a:spcPts val="0"/>
              </a:spcAft>
              <a:buSzPts val="3500"/>
              <a:buNone/>
              <a:defRPr sz="4667"/>
            </a:lvl6pPr>
            <a:lvl7pPr lvl="6" rtl="0">
              <a:spcBef>
                <a:spcPts val="0"/>
              </a:spcBef>
              <a:spcAft>
                <a:spcPts val="0"/>
              </a:spcAft>
              <a:buSzPts val="3500"/>
              <a:buNone/>
              <a:defRPr sz="4667"/>
            </a:lvl7pPr>
            <a:lvl8pPr lvl="7" rtl="0">
              <a:spcBef>
                <a:spcPts val="0"/>
              </a:spcBef>
              <a:spcAft>
                <a:spcPts val="0"/>
              </a:spcAft>
              <a:buSzPts val="3500"/>
              <a:buNone/>
              <a:defRPr sz="4667"/>
            </a:lvl8pPr>
            <a:lvl9pPr lvl="8" rtl="0">
              <a:spcBef>
                <a:spcPts val="0"/>
              </a:spcBef>
              <a:spcAft>
                <a:spcPts val="0"/>
              </a:spcAft>
              <a:buSzPts val="3500"/>
              <a:buNone/>
              <a:defRPr sz="4667"/>
            </a:lvl9pPr>
          </a:lstStyle>
          <a:p>
            <a:endParaRPr/>
          </a:p>
        </p:txBody>
      </p:sp>
    </p:spTree>
    <p:extLst>
      <p:ext uri="{BB962C8B-B14F-4D97-AF65-F5344CB8AC3E}">
        <p14:creationId xmlns:p14="http://schemas.microsoft.com/office/powerpoint/2010/main" val="379919584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Title only 23">
  <p:cSld name="Title only 23">
    <p:bg>
      <p:bgPr>
        <a:blipFill>
          <a:blip r:embed="rId2">
            <a:alphaModFix/>
          </a:blip>
          <a:stretch>
            <a:fillRect/>
          </a:stretch>
        </a:blipFill>
        <a:effectLst/>
      </p:bgPr>
    </p:bg>
    <p:spTree>
      <p:nvGrpSpPr>
        <p:cNvPr id="1" name="Shape 1027"/>
        <p:cNvGrpSpPr/>
        <p:nvPr/>
      </p:nvGrpSpPr>
      <p:grpSpPr>
        <a:xfrm>
          <a:off x="0" y="0"/>
          <a:ext cx="0" cy="0"/>
          <a:chOff x="0" y="0"/>
          <a:chExt cx="0" cy="0"/>
        </a:xfrm>
      </p:grpSpPr>
      <p:sp>
        <p:nvSpPr>
          <p:cNvPr id="1028" name="Google Shape;1028;p35"/>
          <p:cNvSpPr/>
          <p:nvPr/>
        </p:nvSpPr>
        <p:spPr>
          <a:xfrm>
            <a:off x="0" y="0"/>
            <a:ext cx="12192000" cy="6858000"/>
          </a:xfrm>
          <a:prstGeom prst="rect">
            <a:avLst/>
          </a:prstGeom>
          <a:solidFill>
            <a:srgbClr val="191919">
              <a:alpha val="8343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029" name="Google Shape;1029;p35"/>
          <p:cNvSpPr/>
          <p:nvPr/>
        </p:nvSpPr>
        <p:spPr>
          <a:xfrm>
            <a:off x="268200" y="575400"/>
            <a:ext cx="11655600" cy="6097400"/>
          </a:xfrm>
          <a:prstGeom prst="flowChartOffpageConnector">
            <a:avLst/>
          </a:prstGeom>
          <a:gradFill>
            <a:gsLst>
              <a:gs pos="0">
                <a:srgbClr val="FFFFFF"/>
              </a:gs>
              <a:gs pos="100000">
                <a:srgbClr val="BEBEBE"/>
              </a:gs>
            </a:gsLst>
            <a:lin ang="5400012" scaled="0"/>
          </a:gradFill>
          <a:ln w="19050" cap="flat" cmpd="sng">
            <a:solidFill>
              <a:schemeClr val="lt1"/>
            </a:solidFill>
            <a:prstDash val="solid"/>
            <a:round/>
            <a:headEnd type="none" w="sm" len="sm"/>
            <a:tailEnd type="none" w="sm" len="sm"/>
          </a:ln>
          <a:effectLst>
            <a:outerShdw blurRad="157163" dist="95250" dir="4260001" algn="bl" rotWithShape="0">
              <a:schemeClr val="dk1">
                <a:alpha val="36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030" name="Google Shape;1030;p35"/>
          <p:cNvSpPr txBox="1">
            <a:spLocks noGrp="1"/>
          </p:cNvSpPr>
          <p:nvPr>
            <p:ph type="title"/>
          </p:nvPr>
        </p:nvSpPr>
        <p:spPr>
          <a:xfrm>
            <a:off x="960000" y="719328"/>
            <a:ext cx="10272000" cy="853600"/>
          </a:xfrm>
          <a:prstGeom prst="rect">
            <a:avLst/>
          </a:prstGeom>
        </p:spPr>
        <p:txBody>
          <a:bodyPr spcFirstLastPara="1" wrap="square" lIns="91425" tIns="91425" rIns="91425" bIns="91425" anchor="ctr" anchorCtr="0">
            <a:noAutofit/>
          </a:bodyPr>
          <a:lstStyle>
            <a:lvl1pPr lvl="0" rtl="0">
              <a:lnSpc>
                <a:spcPct val="70000"/>
              </a:lnSpc>
              <a:spcBef>
                <a:spcPts val="0"/>
              </a:spcBef>
              <a:spcAft>
                <a:spcPts val="0"/>
              </a:spcAft>
              <a:buSzPts val="3500"/>
              <a:buNone/>
              <a:defRPr sz="4667"/>
            </a:lvl1pPr>
            <a:lvl2pPr lvl="1" rtl="0">
              <a:spcBef>
                <a:spcPts val="0"/>
              </a:spcBef>
              <a:spcAft>
                <a:spcPts val="0"/>
              </a:spcAft>
              <a:buSzPts val="3500"/>
              <a:buNone/>
              <a:defRPr sz="4667"/>
            </a:lvl2pPr>
            <a:lvl3pPr lvl="2" rtl="0">
              <a:spcBef>
                <a:spcPts val="0"/>
              </a:spcBef>
              <a:spcAft>
                <a:spcPts val="0"/>
              </a:spcAft>
              <a:buSzPts val="3500"/>
              <a:buNone/>
              <a:defRPr sz="4667"/>
            </a:lvl3pPr>
            <a:lvl4pPr lvl="3" rtl="0">
              <a:spcBef>
                <a:spcPts val="0"/>
              </a:spcBef>
              <a:spcAft>
                <a:spcPts val="0"/>
              </a:spcAft>
              <a:buSzPts val="3500"/>
              <a:buNone/>
              <a:defRPr sz="4667"/>
            </a:lvl4pPr>
            <a:lvl5pPr lvl="4" rtl="0">
              <a:spcBef>
                <a:spcPts val="0"/>
              </a:spcBef>
              <a:spcAft>
                <a:spcPts val="0"/>
              </a:spcAft>
              <a:buSzPts val="3500"/>
              <a:buNone/>
              <a:defRPr sz="4667"/>
            </a:lvl5pPr>
            <a:lvl6pPr lvl="5" rtl="0">
              <a:spcBef>
                <a:spcPts val="0"/>
              </a:spcBef>
              <a:spcAft>
                <a:spcPts val="0"/>
              </a:spcAft>
              <a:buSzPts val="3500"/>
              <a:buNone/>
              <a:defRPr sz="4667"/>
            </a:lvl6pPr>
            <a:lvl7pPr lvl="6" rtl="0">
              <a:spcBef>
                <a:spcPts val="0"/>
              </a:spcBef>
              <a:spcAft>
                <a:spcPts val="0"/>
              </a:spcAft>
              <a:buSzPts val="3500"/>
              <a:buNone/>
              <a:defRPr sz="4667"/>
            </a:lvl7pPr>
            <a:lvl8pPr lvl="7" rtl="0">
              <a:spcBef>
                <a:spcPts val="0"/>
              </a:spcBef>
              <a:spcAft>
                <a:spcPts val="0"/>
              </a:spcAft>
              <a:buSzPts val="3500"/>
              <a:buNone/>
              <a:defRPr sz="4667"/>
            </a:lvl8pPr>
            <a:lvl9pPr lvl="8" rtl="0">
              <a:spcBef>
                <a:spcPts val="0"/>
              </a:spcBef>
              <a:spcAft>
                <a:spcPts val="0"/>
              </a:spcAft>
              <a:buSzPts val="3500"/>
              <a:buNone/>
              <a:defRPr sz="4667"/>
            </a:lvl9pPr>
          </a:lstStyle>
          <a:p>
            <a:endParaRPr/>
          </a:p>
        </p:txBody>
      </p:sp>
      <p:sp>
        <p:nvSpPr>
          <p:cNvPr id="1031" name="Google Shape;1031;p35"/>
          <p:cNvSpPr/>
          <p:nvPr/>
        </p:nvSpPr>
        <p:spPr>
          <a:xfrm flipH="1">
            <a:off x="585900" y="348200"/>
            <a:ext cx="11020400" cy="5790000"/>
          </a:xfrm>
          <a:prstGeom prst="frame">
            <a:avLst>
              <a:gd name="adj1" fmla="val 552"/>
            </a:avLst>
          </a:pr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032" name="Google Shape;1032;p35"/>
          <p:cNvSpPr/>
          <p:nvPr/>
        </p:nvSpPr>
        <p:spPr>
          <a:xfrm rot="-5400000">
            <a:off x="7227918" y="3780092"/>
            <a:ext cx="2119595" cy="5888949"/>
          </a:xfrm>
          <a:custGeom>
            <a:avLst/>
            <a:gdLst/>
            <a:ahLst/>
            <a:cxnLst/>
            <a:rect l="l" t="t" r="r" b="b"/>
            <a:pathLst>
              <a:path w="58034" h="161238" extrusionOk="0">
                <a:moveTo>
                  <a:pt x="54028" y="100478"/>
                </a:moveTo>
                <a:cubicBezTo>
                  <a:pt x="54971" y="98666"/>
                  <a:pt x="55551" y="96682"/>
                  <a:pt x="55678" y="94764"/>
                </a:cubicBezTo>
                <a:cubicBezTo>
                  <a:pt x="55840" y="92316"/>
                  <a:pt x="55719" y="89789"/>
                  <a:pt x="55004" y="87431"/>
                </a:cubicBezTo>
                <a:cubicBezTo>
                  <a:pt x="53963" y="84014"/>
                  <a:pt x="51944" y="80989"/>
                  <a:pt x="49660" y="78281"/>
                </a:cubicBezTo>
                <a:cubicBezTo>
                  <a:pt x="46958" y="75075"/>
                  <a:pt x="43866" y="72193"/>
                  <a:pt x="41464" y="68743"/>
                </a:cubicBezTo>
                <a:cubicBezTo>
                  <a:pt x="39981" y="66618"/>
                  <a:pt x="38536" y="63958"/>
                  <a:pt x="37957" y="61238"/>
                </a:cubicBezTo>
                <a:cubicBezTo>
                  <a:pt x="40116" y="61755"/>
                  <a:pt x="42378" y="61799"/>
                  <a:pt x="44567" y="61229"/>
                </a:cubicBezTo>
                <a:cubicBezTo>
                  <a:pt x="46886" y="60623"/>
                  <a:pt x="49036" y="59305"/>
                  <a:pt x="50289" y="57213"/>
                </a:cubicBezTo>
                <a:cubicBezTo>
                  <a:pt x="51177" y="55729"/>
                  <a:pt x="51204" y="54127"/>
                  <a:pt x="51145" y="52452"/>
                </a:cubicBezTo>
                <a:cubicBezTo>
                  <a:pt x="51067" y="50357"/>
                  <a:pt x="49747" y="48597"/>
                  <a:pt x="47763" y="47889"/>
                </a:cubicBezTo>
                <a:cubicBezTo>
                  <a:pt x="45761" y="47176"/>
                  <a:pt x="43569" y="47785"/>
                  <a:pt x="41869" y="48955"/>
                </a:cubicBezTo>
                <a:cubicBezTo>
                  <a:pt x="38364" y="51371"/>
                  <a:pt x="37599" y="55230"/>
                  <a:pt x="37605" y="59191"/>
                </a:cubicBezTo>
                <a:cubicBezTo>
                  <a:pt x="37595" y="59189"/>
                  <a:pt x="37583" y="59187"/>
                  <a:pt x="37570" y="59185"/>
                </a:cubicBezTo>
                <a:cubicBezTo>
                  <a:pt x="31585" y="57595"/>
                  <a:pt x="27359" y="52662"/>
                  <a:pt x="25266" y="47012"/>
                </a:cubicBezTo>
                <a:cubicBezTo>
                  <a:pt x="24402" y="44689"/>
                  <a:pt x="23861" y="42270"/>
                  <a:pt x="23643" y="39826"/>
                </a:cubicBezTo>
                <a:cubicBezTo>
                  <a:pt x="25580" y="39814"/>
                  <a:pt x="27527" y="39519"/>
                  <a:pt x="29422" y="38922"/>
                </a:cubicBezTo>
                <a:cubicBezTo>
                  <a:pt x="37042" y="36510"/>
                  <a:pt x="44041" y="28792"/>
                  <a:pt x="41510" y="20387"/>
                </a:cubicBezTo>
                <a:cubicBezTo>
                  <a:pt x="40874" y="18273"/>
                  <a:pt x="39343" y="16461"/>
                  <a:pt x="37078" y="16083"/>
                </a:cubicBezTo>
                <a:cubicBezTo>
                  <a:pt x="34553" y="15661"/>
                  <a:pt x="32014" y="16937"/>
                  <a:pt x="30168" y="18564"/>
                </a:cubicBezTo>
                <a:cubicBezTo>
                  <a:pt x="26397" y="21885"/>
                  <a:pt x="24504" y="26903"/>
                  <a:pt x="23787" y="31766"/>
                </a:cubicBezTo>
                <a:cubicBezTo>
                  <a:pt x="23498" y="33727"/>
                  <a:pt x="23344" y="35785"/>
                  <a:pt x="23354" y="37869"/>
                </a:cubicBezTo>
                <a:cubicBezTo>
                  <a:pt x="13415" y="37836"/>
                  <a:pt x="5172" y="30525"/>
                  <a:pt x="2352" y="21147"/>
                </a:cubicBezTo>
                <a:cubicBezTo>
                  <a:pt x="1338" y="17770"/>
                  <a:pt x="1120" y="14431"/>
                  <a:pt x="1878" y="10980"/>
                </a:cubicBezTo>
                <a:cubicBezTo>
                  <a:pt x="2533" y="7991"/>
                  <a:pt x="3740" y="5138"/>
                  <a:pt x="5311" y="2516"/>
                </a:cubicBezTo>
                <a:cubicBezTo>
                  <a:pt x="5827" y="1656"/>
                  <a:pt x="6381" y="818"/>
                  <a:pt x="6968" y="0"/>
                </a:cubicBezTo>
                <a:lnTo>
                  <a:pt x="5610" y="0"/>
                </a:lnTo>
                <a:cubicBezTo>
                  <a:pt x="3913" y="2736"/>
                  <a:pt x="2631" y="5704"/>
                  <a:pt x="1920" y="8819"/>
                </a:cubicBezTo>
                <a:cubicBezTo>
                  <a:pt x="0" y="17249"/>
                  <a:pt x="2039" y="26814"/>
                  <a:pt x="8069" y="33143"/>
                </a:cubicBezTo>
                <a:cubicBezTo>
                  <a:pt x="12075" y="37345"/>
                  <a:pt x="17698" y="39797"/>
                  <a:pt x="23413" y="39826"/>
                </a:cubicBezTo>
                <a:cubicBezTo>
                  <a:pt x="23787" y="46540"/>
                  <a:pt x="25967" y="53281"/>
                  <a:pt x="31026" y="57651"/>
                </a:cubicBezTo>
                <a:cubicBezTo>
                  <a:pt x="32940" y="59301"/>
                  <a:pt x="35247" y="60544"/>
                  <a:pt x="37697" y="61178"/>
                </a:cubicBezTo>
                <a:cubicBezTo>
                  <a:pt x="38815" y="71925"/>
                  <a:pt x="49656" y="77498"/>
                  <a:pt x="54001" y="86807"/>
                </a:cubicBezTo>
                <a:cubicBezTo>
                  <a:pt x="55169" y="89309"/>
                  <a:pt x="55989" y="92092"/>
                  <a:pt x="55389" y="94847"/>
                </a:cubicBezTo>
                <a:cubicBezTo>
                  <a:pt x="55021" y="96536"/>
                  <a:pt x="54337" y="98157"/>
                  <a:pt x="53398" y="99612"/>
                </a:cubicBezTo>
                <a:cubicBezTo>
                  <a:pt x="53282" y="99464"/>
                  <a:pt x="53163" y="99317"/>
                  <a:pt x="53041" y="99169"/>
                </a:cubicBezTo>
                <a:cubicBezTo>
                  <a:pt x="51052" y="96804"/>
                  <a:pt x="48240" y="94953"/>
                  <a:pt x="45107" y="94652"/>
                </a:cubicBezTo>
                <a:cubicBezTo>
                  <a:pt x="42281" y="94382"/>
                  <a:pt x="38896" y="95524"/>
                  <a:pt x="37813" y="98388"/>
                </a:cubicBezTo>
                <a:cubicBezTo>
                  <a:pt x="37219" y="99965"/>
                  <a:pt x="37244" y="102556"/>
                  <a:pt x="38029" y="104052"/>
                </a:cubicBezTo>
                <a:cubicBezTo>
                  <a:pt x="39237" y="106367"/>
                  <a:pt x="42156" y="107620"/>
                  <a:pt x="44685" y="107410"/>
                </a:cubicBezTo>
                <a:cubicBezTo>
                  <a:pt x="48363" y="107107"/>
                  <a:pt x="51439" y="104699"/>
                  <a:pt x="53402" y="101578"/>
                </a:cubicBezTo>
                <a:cubicBezTo>
                  <a:pt x="57228" y="106502"/>
                  <a:pt x="58034" y="113775"/>
                  <a:pt x="56710" y="119660"/>
                </a:cubicBezTo>
                <a:cubicBezTo>
                  <a:pt x="54447" y="129718"/>
                  <a:pt x="45616" y="136623"/>
                  <a:pt x="41437" y="145780"/>
                </a:cubicBezTo>
                <a:cubicBezTo>
                  <a:pt x="39235" y="150606"/>
                  <a:pt x="38669" y="156014"/>
                  <a:pt x="39523" y="161237"/>
                </a:cubicBezTo>
                <a:cubicBezTo>
                  <a:pt x="39419" y="160601"/>
                  <a:pt x="39625" y="159913"/>
                  <a:pt x="39523" y="159271"/>
                </a:cubicBezTo>
                <a:cubicBezTo>
                  <a:pt x="39047" y="156366"/>
                  <a:pt x="39297" y="153816"/>
                  <a:pt x="40240" y="150836"/>
                </a:cubicBezTo>
                <a:cubicBezTo>
                  <a:pt x="41009" y="148401"/>
                  <a:pt x="42158" y="146105"/>
                  <a:pt x="43476" y="143927"/>
                </a:cubicBezTo>
                <a:cubicBezTo>
                  <a:pt x="46148" y="139505"/>
                  <a:pt x="49508" y="135551"/>
                  <a:pt x="52322" y="131224"/>
                </a:cubicBezTo>
                <a:cubicBezTo>
                  <a:pt x="55196" y="126806"/>
                  <a:pt x="57010" y="122268"/>
                  <a:pt x="57267" y="116967"/>
                </a:cubicBezTo>
                <a:cubicBezTo>
                  <a:pt x="57535" y="111394"/>
                  <a:pt x="57213" y="105222"/>
                  <a:pt x="54028" y="100478"/>
                </a:cubicBezTo>
                <a:close/>
                <a:moveTo>
                  <a:pt x="25318" y="27801"/>
                </a:moveTo>
                <a:cubicBezTo>
                  <a:pt x="26376" y="25066"/>
                  <a:pt x="27955" y="22475"/>
                  <a:pt x="30172" y="20524"/>
                </a:cubicBezTo>
                <a:cubicBezTo>
                  <a:pt x="32282" y="18664"/>
                  <a:pt x="35448" y="17201"/>
                  <a:pt x="38241" y="18377"/>
                </a:cubicBezTo>
                <a:cubicBezTo>
                  <a:pt x="39380" y="18857"/>
                  <a:pt x="40276" y="19747"/>
                  <a:pt x="40876" y="20817"/>
                </a:cubicBezTo>
                <a:cubicBezTo>
                  <a:pt x="41179" y="21355"/>
                  <a:pt x="41404" y="21935"/>
                  <a:pt x="41568" y="22529"/>
                </a:cubicBezTo>
                <a:cubicBezTo>
                  <a:pt x="41668" y="22895"/>
                  <a:pt x="41695" y="23286"/>
                  <a:pt x="41799" y="23647"/>
                </a:cubicBezTo>
                <a:cubicBezTo>
                  <a:pt x="41813" y="23768"/>
                  <a:pt x="41830" y="23894"/>
                  <a:pt x="41846" y="24017"/>
                </a:cubicBezTo>
                <a:cubicBezTo>
                  <a:pt x="41836" y="24121"/>
                  <a:pt x="41824" y="24241"/>
                  <a:pt x="41811" y="24385"/>
                </a:cubicBezTo>
                <a:cubicBezTo>
                  <a:pt x="41414" y="27379"/>
                  <a:pt x="39600" y="29989"/>
                  <a:pt x="37470" y="32036"/>
                </a:cubicBezTo>
                <a:cubicBezTo>
                  <a:pt x="33965" y="35406"/>
                  <a:pt x="29539" y="37536"/>
                  <a:pt x="24660" y="37829"/>
                </a:cubicBezTo>
                <a:cubicBezTo>
                  <a:pt x="24287" y="37850"/>
                  <a:pt x="23918" y="37860"/>
                  <a:pt x="23550" y="37863"/>
                </a:cubicBezTo>
                <a:cubicBezTo>
                  <a:pt x="23492" y="34453"/>
                  <a:pt x="24067" y="31032"/>
                  <a:pt x="25318" y="27801"/>
                </a:cubicBezTo>
                <a:close/>
                <a:moveTo>
                  <a:pt x="37896" y="56951"/>
                </a:moveTo>
                <a:cubicBezTo>
                  <a:pt x="38590" y="53757"/>
                  <a:pt x="40893" y="50794"/>
                  <a:pt x="44101" y="49826"/>
                </a:cubicBezTo>
                <a:cubicBezTo>
                  <a:pt x="47044" y="48938"/>
                  <a:pt x="50308" y="50432"/>
                  <a:pt x="51013" y="53425"/>
                </a:cubicBezTo>
                <a:cubicBezTo>
                  <a:pt x="49876" y="59014"/>
                  <a:pt x="42493" y="60427"/>
                  <a:pt x="37703" y="59214"/>
                </a:cubicBezTo>
                <a:cubicBezTo>
                  <a:pt x="37676" y="58453"/>
                  <a:pt x="37734" y="57693"/>
                  <a:pt x="37896" y="56951"/>
                </a:cubicBezTo>
                <a:close/>
                <a:moveTo>
                  <a:pt x="52288" y="101121"/>
                </a:moveTo>
                <a:cubicBezTo>
                  <a:pt x="49560" y="104364"/>
                  <a:pt x="44951" y="106696"/>
                  <a:pt x="40832" y="104670"/>
                </a:cubicBezTo>
                <a:cubicBezTo>
                  <a:pt x="39286" y="103911"/>
                  <a:pt x="38062" y="102644"/>
                  <a:pt x="37653" y="101006"/>
                </a:cubicBezTo>
                <a:cubicBezTo>
                  <a:pt x="38281" y="98369"/>
                  <a:pt x="40872" y="96813"/>
                  <a:pt x="43540" y="96599"/>
                </a:cubicBezTo>
                <a:cubicBezTo>
                  <a:pt x="46657" y="96349"/>
                  <a:pt x="49660" y="97806"/>
                  <a:pt x="51887" y="99901"/>
                </a:cubicBezTo>
                <a:cubicBezTo>
                  <a:pt x="52149" y="100150"/>
                  <a:pt x="52399" y="100408"/>
                  <a:pt x="52640" y="100672"/>
                </a:cubicBezTo>
                <a:cubicBezTo>
                  <a:pt x="52525" y="100823"/>
                  <a:pt x="52409" y="100975"/>
                  <a:pt x="52288" y="101121"/>
                </a:cubicBezTo>
                <a:close/>
              </a:path>
            </a:pathLst>
          </a:cu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a:effectLst>
            <a:outerShdw blurRad="57150" dist="19050" dir="5400000" algn="bl" rotWithShape="0">
              <a:schemeClr val="dk1">
                <a:alpha val="33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033" name="Google Shape;1033;p35"/>
          <p:cNvSpPr/>
          <p:nvPr/>
        </p:nvSpPr>
        <p:spPr>
          <a:xfrm rot="5400000" flipH="1">
            <a:off x="2844521" y="3780092"/>
            <a:ext cx="2119595" cy="5888949"/>
          </a:xfrm>
          <a:custGeom>
            <a:avLst/>
            <a:gdLst/>
            <a:ahLst/>
            <a:cxnLst/>
            <a:rect l="l" t="t" r="r" b="b"/>
            <a:pathLst>
              <a:path w="58034" h="161238" extrusionOk="0">
                <a:moveTo>
                  <a:pt x="54028" y="100478"/>
                </a:moveTo>
                <a:cubicBezTo>
                  <a:pt x="54971" y="98666"/>
                  <a:pt x="55551" y="96682"/>
                  <a:pt x="55678" y="94764"/>
                </a:cubicBezTo>
                <a:cubicBezTo>
                  <a:pt x="55840" y="92316"/>
                  <a:pt x="55719" y="89789"/>
                  <a:pt x="55004" y="87431"/>
                </a:cubicBezTo>
                <a:cubicBezTo>
                  <a:pt x="53963" y="84014"/>
                  <a:pt x="51944" y="80989"/>
                  <a:pt x="49660" y="78281"/>
                </a:cubicBezTo>
                <a:cubicBezTo>
                  <a:pt x="46958" y="75075"/>
                  <a:pt x="43866" y="72193"/>
                  <a:pt x="41464" y="68743"/>
                </a:cubicBezTo>
                <a:cubicBezTo>
                  <a:pt x="39981" y="66618"/>
                  <a:pt x="38536" y="63958"/>
                  <a:pt x="37957" y="61238"/>
                </a:cubicBezTo>
                <a:cubicBezTo>
                  <a:pt x="40116" y="61755"/>
                  <a:pt x="42378" y="61799"/>
                  <a:pt x="44567" y="61229"/>
                </a:cubicBezTo>
                <a:cubicBezTo>
                  <a:pt x="46886" y="60623"/>
                  <a:pt x="49036" y="59305"/>
                  <a:pt x="50289" y="57213"/>
                </a:cubicBezTo>
                <a:cubicBezTo>
                  <a:pt x="51177" y="55729"/>
                  <a:pt x="51204" y="54127"/>
                  <a:pt x="51145" y="52452"/>
                </a:cubicBezTo>
                <a:cubicBezTo>
                  <a:pt x="51067" y="50357"/>
                  <a:pt x="49747" y="48597"/>
                  <a:pt x="47763" y="47889"/>
                </a:cubicBezTo>
                <a:cubicBezTo>
                  <a:pt x="45761" y="47176"/>
                  <a:pt x="43569" y="47785"/>
                  <a:pt x="41869" y="48955"/>
                </a:cubicBezTo>
                <a:cubicBezTo>
                  <a:pt x="38364" y="51371"/>
                  <a:pt x="37599" y="55230"/>
                  <a:pt x="37605" y="59191"/>
                </a:cubicBezTo>
                <a:cubicBezTo>
                  <a:pt x="37595" y="59189"/>
                  <a:pt x="37583" y="59187"/>
                  <a:pt x="37570" y="59185"/>
                </a:cubicBezTo>
                <a:cubicBezTo>
                  <a:pt x="31585" y="57595"/>
                  <a:pt x="27359" y="52662"/>
                  <a:pt x="25266" y="47012"/>
                </a:cubicBezTo>
                <a:cubicBezTo>
                  <a:pt x="24402" y="44689"/>
                  <a:pt x="23861" y="42270"/>
                  <a:pt x="23643" y="39826"/>
                </a:cubicBezTo>
                <a:cubicBezTo>
                  <a:pt x="25580" y="39814"/>
                  <a:pt x="27527" y="39519"/>
                  <a:pt x="29422" y="38922"/>
                </a:cubicBezTo>
                <a:cubicBezTo>
                  <a:pt x="37042" y="36510"/>
                  <a:pt x="44041" y="28792"/>
                  <a:pt x="41510" y="20387"/>
                </a:cubicBezTo>
                <a:cubicBezTo>
                  <a:pt x="40874" y="18273"/>
                  <a:pt x="39343" y="16461"/>
                  <a:pt x="37078" y="16083"/>
                </a:cubicBezTo>
                <a:cubicBezTo>
                  <a:pt x="34553" y="15661"/>
                  <a:pt x="32014" y="16937"/>
                  <a:pt x="30168" y="18564"/>
                </a:cubicBezTo>
                <a:cubicBezTo>
                  <a:pt x="26397" y="21885"/>
                  <a:pt x="24504" y="26903"/>
                  <a:pt x="23787" y="31766"/>
                </a:cubicBezTo>
                <a:cubicBezTo>
                  <a:pt x="23498" y="33727"/>
                  <a:pt x="23344" y="35785"/>
                  <a:pt x="23354" y="37869"/>
                </a:cubicBezTo>
                <a:cubicBezTo>
                  <a:pt x="13415" y="37836"/>
                  <a:pt x="5172" y="30525"/>
                  <a:pt x="2352" y="21147"/>
                </a:cubicBezTo>
                <a:cubicBezTo>
                  <a:pt x="1338" y="17770"/>
                  <a:pt x="1120" y="14431"/>
                  <a:pt x="1878" y="10980"/>
                </a:cubicBezTo>
                <a:cubicBezTo>
                  <a:pt x="2533" y="7991"/>
                  <a:pt x="3740" y="5138"/>
                  <a:pt x="5311" y="2516"/>
                </a:cubicBezTo>
                <a:cubicBezTo>
                  <a:pt x="5827" y="1656"/>
                  <a:pt x="6381" y="818"/>
                  <a:pt x="6968" y="0"/>
                </a:cubicBezTo>
                <a:lnTo>
                  <a:pt x="5610" y="0"/>
                </a:lnTo>
                <a:cubicBezTo>
                  <a:pt x="3913" y="2736"/>
                  <a:pt x="2631" y="5704"/>
                  <a:pt x="1920" y="8819"/>
                </a:cubicBezTo>
                <a:cubicBezTo>
                  <a:pt x="0" y="17249"/>
                  <a:pt x="2039" y="26814"/>
                  <a:pt x="8069" y="33143"/>
                </a:cubicBezTo>
                <a:cubicBezTo>
                  <a:pt x="12075" y="37345"/>
                  <a:pt x="17698" y="39797"/>
                  <a:pt x="23413" y="39826"/>
                </a:cubicBezTo>
                <a:cubicBezTo>
                  <a:pt x="23787" y="46540"/>
                  <a:pt x="25967" y="53281"/>
                  <a:pt x="31026" y="57651"/>
                </a:cubicBezTo>
                <a:cubicBezTo>
                  <a:pt x="32940" y="59301"/>
                  <a:pt x="35247" y="60544"/>
                  <a:pt x="37697" y="61178"/>
                </a:cubicBezTo>
                <a:cubicBezTo>
                  <a:pt x="38815" y="71925"/>
                  <a:pt x="49656" y="77498"/>
                  <a:pt x="54001" y="86807"/>
                </a:cubicBezTo>
                <a:cubicBezTo>
                  <a:pt x="55169" y="89309"/>
                  <a:pt x="55989" y="92092"/>
                  <a:pt x="55389" y="94847"/>
                </a:cubicBezTo>
                <a:cubicBezTo>
                  <a:pt x="55021" y="96536"/>
                  <a:pt x="54337" y="98157"/>
                  <a:pt x="53398" y="99612"/>
                </a:cubicBezTo>
                <a:cubicBezTo>
                  <a:pt x="53282" y="99464"/>
                  <a:pt x="53163" y="99317"/>
                  <a:pt x="53041" y="99169"/>
                </a:cubicBezTo>
                <a:cubicBezTo>
                  <a:pt x="51052" y="96804"/>
                  <a:pt x="48240" y="94953"/>
                  <a:pt x="45107" y="94652"/>
                </a:cubicBezTo>
                <a:cubicBezTo>
                  <a:pt x="42281" y="94382"/>
                  <a:pt x="38896" y="95524"/>
                  <a:pt x="37813" y="98388"/>
                </a:cubicBezTo>
                <a:cubicBezTo>
                  <a:pt x="37219" y="99965"/>
                  <a:pt x="37244" y="102556"/>
                  <a:pt x="38029" y="104052"/>
                </a:cubicBezTo>
                <a:cubicBezTo>
                  <a:pt x="39237" y="106367"/>
                  <a:pt x="42156" y="107620"/>
                  <a:pt x="44685" y="107410"/>
                </a:cubicBezTo>
                <a:cubicBezTo>
                  <a:pt x="48363" y="107107"/>
                  <a:pt x="51439" y="104699"/>
                  <a:pt x="53402" y="101578"/>
                </a:cubicBezTo>
                <a:cubicBezTo>
                  <a:pt x="57228" y="106502"/>
                  <a:pt x="58034" y="113775"/>
                  <a:pt x="56710" y="119660"/>
                </a:cubicBezTo>
                <a:cubicBezTo>
                  <a:pt x="54447" y="129718"/>
                  <a:pt x="45616" y="136623"/>
                  <a:pt x="41437" y="145780"/>
                </a:cubicBezTo>
                <a:cubicBezTo>
                  <a:pt x="39235" y="150606"/>
                  <a:pt x="38669" y="156014"/>
                  <a:pt x="39523" y="161237"/>
                </a:cubicBezTo>
                <a:cubicBezTo>
                  <a:pt x="39419" y="160601"/>
                  <a:pt x="39625" y="159913"/>
                  <a:pt x="39523" y="159271"/>
                </a:cubicBezTo>
                <a:cubicBezTo>
                  <a:pt x="39047" y="156366"/>
                  <a:pt x="39297" y="153816"/>
                  <a:pt x="40240" y="150836"/>
                </a:cubicBezTo>
                <a:cubicBezTo>
                  <a:pt x="41009" y="148401"/>
                  <a:pt x="42158" y="146105"/>
                  <a:pt x="43476" y="143927"/>
                </a:cubicBezTo>
                <a:cubicBezTo>
                  <a:pt x="46148" y="139505"/>
                  <a:pt x="49508" y="135551"/>
                  <a:pt x="52322" y="131224"/>
                </a:cubicBezTo>
                <a:cubicBezTo>
                  <a:pt x="55196" y="126806"/>
                  <a:pt x="57010" y="122268"/>
                  <a:pt x="57267" y="116967"/>
                </a:cubicBezTo>
                <a:cubicBezTo>
                  <a:pt x="57535" y="111394"/>
                  <a:pt x="57213" y="105222"/>
                  <a:pt x="54028" y="100478"/>
                </a:cubicBezTo>
                <a:close/>
                <a:moveTo>
                  <a:pt x="25318" y="27801"/>
                </a:moveTo>
                <a:cubicBezTo>
                  <a:pt x="26376" y="25066"/>
                  <a:pt x="27955" y="22475"/>
                  <a:pt x="30172" y="20524"/>
                </a:cubicBezTo>
                <a:cubicBezTo>
                  <a:pt x="32282" y="18664"/>
                  <a:pt x="35448" y="17201"/>
                  <a:pt x="38241" y="18377"/>
                </a:cubicBezTo>
                <a:cubicBezTo>
                  <a:pt x="39380" y="18857"/>
                  <a:pt x="40276" y="19747"/>
                  <a:pt x="40876" y="20817"/>
                </a:cubicBezTo>
                <a:cubicBezTo>
                  <a:pt x="41179" y="21355"/>
                  <a:pt x="41404" y="21935"/>
                  <a:pt x="41568" y="22529"/>
                </a:cubicBezTo>
                <a:cubicBezTo>
                  <a:pt x="41668" y="22895"/>
                  <a:pt x="41695" y="23286"/>
                  <a:pt x="41799" y="23647"/>
                </a:cubicBezTo>
                <a:cubicBezTo>
                  <a:pt x="41813" y="23768"/>
                  <a:pt x="41830" y="23894"/>
                  <a:pt x="41846" y="24017"/>
                </a:cubicBezTo>
                <a:cubicBezTo>
                  <a:pt x="41836" y="24121"/>
                  <a:pt x="41824" y="24241"/>
                  <a:pt x="41811" y="24385"/>
                </a:cubicBezTo>
                <a:cubicBezTo>
                  <a:pt x="41414" y="27379"/>
                  <a:pt x="39600" y="29989"/>
                  <a:pt x="37470" y="32036"/>
                </a:cubicBezTo>
                <a:cubicBezTo>
                  <a:pt x="33965" y="35406"/>
                  <a:pt x="29539" y="37536"/>
                  <a:pt x="24660" y="37829"/>
                </a:cubicBezTo>
                <a:cubicBezTo>
                  <a:pt x="24287" y="37850"/>
                  <a:pt x="23918" y="37860"/>
                  <a:pt x="23550" y="37863"/>
                </a:cubicBezTo>
                <a:cubicBezTo>
                  <a:pt x="23492" y="34453"/>
                  <a:pt x="24067" y="31032"/>
                  <a:pt x="25318" y="27801"/>
                </a:cubicBezTo>
                <a:close/>
                <a:moveTo>
                  <a:pt x="37896" y="56951"/>
                </a:moveTo>
                <a:cubicBezTo>
                  <a:pt x="38590" y="53757"/>
                  <a:pt x="40893" y="50794"/>
                  <a:pt x="44101" y="49826"/>
                </a:cubicBezTo>
                <a:cubicBezTo>
                  <a:pt x="47044" y="48938"/>
                  <a:pt x="50308" y="50432"/>
                  <a:pt x="51013" y="53425"/>
                </a:cubicBezTo>
                <a:cubicBezTo>
                  <a:pt x="49876" y="59014"/>
                  <a:pt x="42493" y="60427"/>
                  <a:pt x="37703" y="59214"/>
                </a:cubicBezTo>
                <a:cubicBezTo>
                  <a:pt x="37676" y="58453"/>
                  <a:pt x="37734" y="57693"/>
                  <a:pt x="37896" y="56951"/>
                </a:cubicBezTo>
                <a:close/>
                <a:moveTo>
                  <a:pt x="52288" y="101121"/>
                </a:moveTo>
                <a:cubicBezTo>
                  <a:pt x="49560" y="104364"/>
                  <a:pt x="44951" y="106696"/>
                  <a:pt x="40832" y="104670"/>
                </a:cubicBezTo>
                <a:cubicBezTo>
                  <a:pt x="39286" y="103911"/>
                  <a:pt x="38062" y="102644"/>
                  <a:pt x="37653" y="101006"/>
                </a:cubicBezTo>
                <a:cubicBezTo>
                  <a:pt x="38281" y="98369"/>
                  <a:pt x="40872" y="96813"/>
                  <a:pt x="43540" y="96599"/>
                </a:cubicBezTo>
                <a:cubicBezTo>
                  <a:pt x="46657" y="96349"/>
                  <a:pt x="49660" y="97806"/>
                  <a:pt x="51887" y="99901"/>
                </a:cubicBezTo>
                <a:cubicBezTo>
                  <a:pt x="52149" y="100150"/>
                  <a:pt x="52399" y="100408"/>
                  <a:pt x="52640" y="100672"/>
                </a:cubicBezTo>
                <a:cubicBezTo>
                  <a:pt x="52525" y="100823"/>
                  <a:pt x="52409" y="100975"/>
                  <a:pt x="52288" y="101121"/>
                </a:cubicBezTo>
                <a:close/>
              </a:path>
            </a:pathLst>
          </a:cu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a:effectLst>
            <a:outerShdw blurRad="57150" dist="19050" dir="5400000" algn="bl" rotWithShape="0">
              <a:schemeClr val="dk1">
                <a:alpha val="33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034" name="Google Shape;1034;p35"/>
          <p:cNvSpPr/>
          <p:nvPr/>
        </p:nvSpPr>
        <p:spPr>
          <a:xfrm rot="1800196" flipH="1">
            <a:off x="453202" y="-633000"/>
            <a:ext cx="1468503" cy="4144991"/>
          </a:xfrm>
          <a:custGeom>
            <a:avLst/>
            <a:gdLst/>
            <a:ahLst/>
            <a:cxnLst/>
            <a:rect l="l" t="t" r="r" b="b"/>
            <a:pathLst>
              <a:path w="58034" h="161238" extrusionOk="0">
                <a:moveTo>
                  <a:pt x="54028" y="100478"/>
                </a:moveTo>
                <a:cubicBezTo>
                  <a:pt x="54971" y="98666"/>
                  <a:pt x="55551" y="96682"/>
                  <a:pt x="55678" y="94764"/>
                </a:cubicBezTo>
                <a:cubicBezTo>
                  <a:pt x="55840" y="92316"/>
                  <a:pt x="55719" y="89789"/>
                  <a:pt x="55004" y="87431"/>
                </a:cubicBezTo>
                <a:cubicBezTo>
                  <a:pt x="53963" y="84014"/>
                  <a:pt x="51944" y="80989"/>
                  <a:pt x="49660" y="78281"/>
                </a:cubicBezTo>
                <a:cubicBezTo>
                  <a:pt x="46958" y="75075"/>
                  <a:pt x="43866" y="72193"/>
                  <a:pt x="41464" y="68743"/>
                </a:cubicBezTo>
                <a:cubicBezTo>
                  <a:pt x="39981" y="66618"/>
                  <a:pt x="38536" y="63958"/>
                  <a:pt x="37957" y="61238"/>
                </a:cubicBezTo>
                <a:cubicBezTo>
                  <a:pt x="40116" y="61755"/>
                  <a:pt x="42378" y="61799"/>
                  <a:pt x="44567" y="61229"/>
                </a:cubicBezTo>
                <a:cubicBezTo>
                  <a:pt x="46886" y="60623"/>
                  <a:pt x="49036" y="59305"/>
                  <a:pt x="50289" y="57213"/>
                </a:cubicBezTo>
                <a:cubicBezTo>
                  <a:pt x="51177" y="55729"/>
                  <a:pt x="51204" y="54127"/>
                  <a:pt x="51145" y="52452"/>
                </a:cubicBezTo>
                <a:cubicBezTo>
                  <a:pt x="51067" y="50357"/>
                  <a:pt x="49747" y="48597"/>
                  <a:pt x="47763" y="47889"/>
                </a:cubicBezTo>
                <a:cubicBezTo>
                  <a:pt x="45761" y="47176"/>
                  <a:pt x="43569" y="47785"/>
                  <a:pt x="41869" y="48955"/>
                </a:cubicBezTo>
                <a:cubicBezTo>
                  <a:pt x="38364" y="51371"/>
                  <a:pt x="37599" y="55230"/>
                  <a:pt x="37605" y="59191"/>
                </a:cubicBezTo>
                <a:cubicBezTo>
                  <a:pt x="37595" y="59189"/>
                  <a:pt x="37583" y="59187"/>
                  <a:pt x="37570" y="59185"/>
                </a:cubicBezTo>
                <a:cubicBezTo>
                  <a:pt x="31585" y="57595"/>
                  <a:pt x="27359" y="52662"/>
                  <a:pt x="25266" y="47012"/>
                </a:cubicBezTo>
                <a:cubicBezTo>
                  <a:pt x="24402" y="44689"/>
                  <a:pt x="23861" y="42270"/>
                  <a:pt x="23643" y="39826"/>
                </a:cubicBezTo>
                <a:cubicBezTo>
                  <a:pt x="25580" y="39814"/>
                  <a:pt x="27527" y="39519"/>
                  <a:pt x="29422" y="38922"/>
                </a:cubicBezTo>
                <a:cubicBezTo>
                  <a:pt x="37042" y="36510"/>
                  <a:pt x="44041" y="28792"/>
                  <a:pt x="41510" y="20387"/>
                </a:cubicBezTo>
                <a:cubicBezTo>
                  <a:pt x="40874" y="18273"/>
                  <a:pt x="39343" y="16461"/>
                  <a:pt x="37078" y="16083"/>
                </a:cubicBezTo>
                <a:cubicBezTo>
                  <a:pt x="34553" y="15661"/>
                  <a:pt x="32014" y="16937"/>
                  <a:pt x="30168" y="18564"/>
                </a:cubicBezTo>
                <a:cubicBezTo>
                  <a:pt x="26397" y="21885"/>
                  <a:pt x="24504" y="26903"/>
                  <a:pt x="23787" y="31766"/>
                </a:cubicBezTo>
                <a:cubicBezTo>
                  <a:pt x="23498" y="33727"/>
                  <a:pt x="23344" y="35785"/>
                  <a:pt x="23354" y="37869"/>
                </a:cubicBezTo>
                <a:cubicBezTo>
                  <a:pt x="13415" y="37836"/>
                  <a:pt x="5172" y="30525"/>
                  <a:pt x="2352" y="21147"/>
                </a:cubicBezTo>
                <a:cubicBezTo>
                  <a:pt x="1338" y="17770"/>
                  <a:pt x="1120" y="14431"/>
                  <a:pt x="1878" y="10980"/>
                </a:cubicBezTo>
                <a:cubicBezTo>
                  <a:pt x="2533" y="7991"/>
                  <a:pt x="3740" y="5138"/>
                  <a:pt x="5311" y="2516"/>
                </a:cubicBezTo>
                <a:cubicBezTo>
                  <a:pt x="5827" y="1656"/>
                  <a:pt x="6381" y="818"/>
                  <a:pt x="6968" y="0"/>
                </a:cubicBezTo>
                <a:lnTo>
                  <a:pt x="5610" y="0"/>
                </a:lnTo>
                <a:cubicBezTo>
                  <a:pt x="3913" y="2736"/>
                  <a:pt x="2631" y="5704"/>
                  <a:pt x="1920" y="8819"/>
                </a:cubicBezTo>
                <a:cubicBezTo>
                  <a:pt x="0" y="17249"/>
                  <a:pt x="2039" y="26814"/>
                  <a:pt x="8069" y="33143"/>
                </a:cubicBezTo>
                <a:cubicBezTo>
                  <a:pt x="12075" y="37345"/>
                  <a:pt x="17698" y="39797"/>
                  <a:pt x="23413" y="39826"/>
                </a:cubicBezTo>
                <a:cubicBezTo>
                  <a:pt x="23787" y="46540"/>
                  <a:pt x="25967" y="53281"/>
                  <a:pt x="31026" y="57651"/>
                </a:cubicBezTo>
                <a:cubicBezTo>
                  <a:pt x="32940" y="59301"/>
                  <a:pt x="35247" y="60544"/>
                  <a:pt x="37697" y="61178"/>
                </a:cubicBezTo>
                <a:cubicBezTo>
                  <a:pt x="38815" y="71925"/>
                  <a:pt x="49656" y="77498"/>
                  <a:pt x="54001" y="86807"/>
                </a:cubicBezTo>
                <a:cubicBezTo>
                  <a:pt x="55169" y="89309"/>
                  <a:pt x="55989" y="92092"/>
                  <a:pt x="55389" y="94847"/>
                </a:cubicBezTo>
                <a:cubicBezTo>
                  <a:pt x="55021" y="96536"/>
                  <a:pt x="54337" y="98157"/>
                  <a:pt x="53398" y="99612"/>
                </a:cubicBezTo>
                <a:cubicBezTo>
                  <a:pt x="53282" y="99464"/>
                  <a:pt x="53163" y="99317"/>
                  <a:pt x="53041" y="99169"/>
                </a:cubicBezTo>
                <a:cubicBezTo>
                  <a:pt x="51052" y="96804"/>
                  <a:pt x="48240" y="94953"/>
                  <a:pt x="45107" y="94652"/>
                </a:cubicBezTo>
                <a:cubicBezTo>
                  <a:pt x="42281" y="94382"/>
                  <a:pt x="38896" y="95524"/>
                  <a:pt x="37813" y="98388"/>
                </a:cubicBezTo>
                <a:cubicBezTo>
                  <a:pt x="37219" y="99965"/>
                  <a:pt x="37244" y="102556"/>
                  <a:pt x="38029" y="104052"/>
                </a:cubicBezTo>
                <a:cubicBezTo>
                  <a:pt x="39237" y="106367"/>
                  <a:pt x="42156" y="107620"/>
                  <a:pt x="44685" y="107410"/>
                </a:cubicBezTo>
                <a:cubicBezTo>
                  <a:pt x="48363" y="107107"/>
                  <a:pt x="51439" y="104699"/>
                  <a:pt x="53402" y="101578"/>
                </a:cubicBezTo>
                <a:cubicBezTo>
                  <a:pt x="57228" y="106502"/>
                  <a:pt x="58034" y="113775"/>
                  <a:pt x="56710" y="119660"/>
                </a:cubicBezTo>
                <a:cubicBezTo>
                  <a:pt x="54447" y="129718"/>
                  <a:pt x="45616" y="136623"/>
                  <a:pt x="41437" y="145780"/>
                </a:cubicBezTo>
                <a:cubicBezTo>
                  <a:pt x="39235" y="150606"/>
                  <a:pt x="38669" y="156014"/>
                  <a:pt x="39523" y="161237"/>
                </a:cubicBezTo>
                <a:cubicBezTo>
                  <a:pt x="39419" y="160601"/>
                  <a:pt x="39625" y="159913"/>
                  <a:pt x="39523" y="159271"/>
                </a:cubicBezTo>
                <a:cubicBezTo>
                  <a:pt x="39047" y="156366"/>
                  <a:pt x="39297" y="153816"/>
                  <a:pt x="40240" y="150836"/>
                </a:cubicBezTo>
                <a:cubicBezTo>
                  <a:pt x="41009" y="148401"/>
                  <a:pt x="42158" y="146105"/>
                  <a:pt x="43476" y="143927"/>
                </a:cubicBezTo>
                <a:cubicBezTo>
                  <a:pt x="46148" y="139505"/>
                  <a:pt x="49508" y="135551"/>
                  <a:pt x="52322" y="131224"/>
                </a:cubicBezTo>
                <a:cubicBezTo>
                  <a:pt x="55196" y="126806"/>
                  <a:pt x="57010" y="122268"/>
                  <a:pt x="57267" y="116967"/>
                </a:cubicBezTo>
                <a:cubicBezTo>
                  <a:pt x="57535" y="111394"/>
                  <a:pt x="57213" y="105222"/>
                  <a:pt x="54028" y="100478"/>
                </a:cubicBezTo>
                <a:close/>
                <a:moveTo>
                  <a:pt x="25318" y="27801"/>
                </a:moveTo>
                <a:cubicBezTo>
                  <a:pt x="26376" y="25066"/>
                  <a:pt x="27955" y="22475"/>
                  <a:pt x="30172" y="20524"/>
                </a:cubicBezTo>
                <a:cubicBezTo>
                  <a:pt x="32282" y="18664"/>
                  <a:pt x="35448" y="17201"/>
                  <a:pt x="38241" y="18377"/>
                </a:cubicBezTo>
                <a:cubicBezTo>
                  <a:pt x="39380" y="18857"/>
                  <a:pt x="40276" y="19747"/>
                  <a:pt x="40876" y="20817"/>
                </a:cubicBezTo>
                <a:cubicBezTo>
                  <a:pt x="41179" y="21355"/>
                  <a:pt x="41404" y="21935"/>
                  <a:pt x="41568" y="22529"/>
                </a:cubicBezTo>
                <a:cubicBezTo>
                  <a:pt x="41668" y="22895"/>
                  <a:pt x="41695" y="23286"/>
                  <a:pt x="41799" y="23647"/>
                </a:cubicBezTo>
                <a:cubicBezTo>
                  <a:pt x="41813" y="23768"/>
                  <a:pt x="41830" y="23894"/>
                  <a:pt x="41846" y="24017"/>
                </a:cubicBezTo>
                <a:cubicBezTo>
                  <a:pt x="41836" y="24121"/>
                  <a:pt x="41824" y="24241"/>
                  <a:pt x="41811" y="24385"/>
                </a:cubicBezTo>
                <a:cubicBezTo>
                  <a:pt x="41414" y="27379"/>
                  <a:pt x="39600" y="29989"/>
                  <a:pt x="37470" y="32036"/>
                </a:cubicBezTo>
                <a:cubicBezTo>
                  <a:pt x="33965" y="35406"/>
                  <a:pt x="29539" y="37536"/>
                  <a:pt x="24660" y="37829"/>
                </a:cubicBezTo>
                <a:cubicBezTo>
                  <a:pt x="24287" y="37850"/>
                  <a:pt x="23918" y="37860"/>
                  <a:pt x="23550" y="37863"/>
                </a:cubicBezTo>
                <a:cubicBezTo>
                  <a:pt x="23492" y="34453"/>
                  <a:pt x="24067" y="31032"/>
                  <a:pt x="25318" y="27801"/>
                </a:cubicBezTo>
                <a:close/>
                <a:moveTo>
                  <a:pt x="37896" y="56951"/>
                </a:moveTo>
                <a:cubicBezTo>
                  <a:pt x="38590" y="53757"/>
                  <a:pt x="40893" y="50794"/>
                  <a:pt x="44101" y="49826"/>
                </a:cubicBezTo>
                <a:cubicBezTo>
                  <a:pt x="47044" y="48938"/>
                  <a:pt x="50308" y="50432"/>
                  <a:pt x="51013" y="53425"/>
                </a:cubicBezTo>
                <a:cubicBezTo>
                  <a:pt x="49876" y="59014"/>
                  <a:pt x="42493" y="60427"/>
                  <a:pt x="37703" y="59214"/>
                </a:cubicBezTo>
                <a:cubicBezTo>
                  <a:pt x="37676" y="58453"/>
                  <a:pt x="37734" y="57693"/>
                  <a:pt x="37896" y="56951"/>
                </a:cubicBezTo>
                <a:close/>
                <a:moveTo>
                  <a:pt x="52288" y="101121"/>
                </a:moveTo>
                <a:cubicBezTo>
                  <a:pt x="49560" y="104364"/>
                  <a:pt x="44951" y="106696"/>
                  <a:pt x="40832" y="104670"/>
                </a:cubicBezTo>
                <a:cubicBezTo>
                  <a:pt x="39286" y="103911"/>
                  <a:pt x="38062" y="102644"/>
                  <a:pt x="37653" y="101006"/>
                </a:cubicBezTo>
                <a:cubicBezTo>
                  <a:pt x="38281" y="98369"/>
                  <a:pt x="40872" y="96813"/>
                  <a:pt x="43540" y="96599"/>
                </a:cubicBezTo>
                <a:cubicBezTo>
                  <a:pt x="46657" y="96349"/>
                  <a:pt x="49660" y="97806"/>
                  <a:pt x="51887" y="99901"/>
                </a:cubicBezTo>
                <a:cubicBezTo>
                  <a:pt x="52149" y="100150"/>
                  <a:pt x="52399" y="100408"/>
                  <a:pt x="52640" y="100672"/>
                </a:cubicBezTo>
                <a:cubicBezTo>
                  <a:pt x="52525" y="100823"/>
                  <a:pt x="52409" y="100975"/>
                  <a:pt x="52288" y="101121"/>
                </a:cubicBezTo>
                <a:close/>
              </a:path>
            </a:pathLst>
          </a:cu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a:effectLst>
            <a:outerShdw blurRad="57150" dist="19050" dir="5400000" algn="bl" rotWithShape="0">
              <a:schemeClr val="dk1">
                <a:alpha val="33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035" name="Google Shape;1035;p35"/>
          <p:cNvSpPr/>
          <p:nvPr/>
        </p:nvSpPr>
        <p:spPr>
          <a:xfrm rot="-1800196">
            <a:off x="10270302" y="-633000"/>
            <a:ext cx="1468503" cy="4144991"/>
          </a:xfrm>
          <a:custGeom>
            <a:avLst/>
            <a:gdLst/>
            <a:ahLst/>
            <a:cxnLst/>
            <a:rect l="l" t="t" r="r" b="b"/>
            <a:pathLst>
              <a:path w="58034" h="161238" extrusionOk="0">
                <a:moveTo>
                  <a:pt x="54028" y="100478"/>
                </a:moveTo>
                <a:cubicBezTo>
                  <a:pt x="54971" y="98666"/>
                  <a:pt x="55551" y="96682"/>
                  <a:pt x="55678" y="94764"/>
                </a:cubicBezTo>
                <a:cubicBezTo>
                  <a:pt x="55840" y="92316"/>
                  <a:pt x="55719" y="89789"/>
                  <a:pt x="55004" y="87431"/>
                </a:cubicBezTo>
                <a:cubicBezTo>
                  <a:pt x="53963" y="84014"/>
                  <a:pt x="51944" y="80989"/>
                  <a:pt x="49660" y="78281"/>
                </a:cubicBezTo>
                <a:cubicBezTo>
                  <a:pt x="46958" y="75075"/>
                  <a:pt x="43866" y="72193"/>
                  <a:pt x="41464" y="68743"/>
                </a:cubicBezTo>
                <a:cubicBezTo>
                  <a:pt x="39981" y="66618"/>
                  <a:pt x="38536" y="63958"/>
                  <a:pt x="37957" y="61238"/>
                </a:cubicBezTo>
                <a:cubicBezTo>
                  <a:pt x="40116" y="61755"/>
                  <a:pt x="42378" y="61799"/>
                  <a:pt x="44567" y="61229"/>
                </a:cubicBezTo>
                <a:cubicBezTo>
                  <a:pt x="46886" y="60623"/>
                  <a:pt x="49036" y="59305"/>
                  <a:pt x="50289" y="57213"/>
                </a:cubicBezTo>
                <a:cubicBezTo>
                  <a:pt x="51177" y="55729"/>
                  <a:pt x="51204" y="54127"/>
                  <a:pt x="51145" y="52452"/>
                </a:cubicBezTo>
                <a:cubicBezTo>
                  <a:pt x="51067" y="50357"/>
                  <a:pt x="49747" y="48597"/>
                  <a:pt x="47763" y="47889"/>
                </a:cubicBezTo>
                <a:cubicBezTo>
                  <a:pt x="45761" y="47176"/>
                  <a:pt x="43569" y="47785"/>
                  <a:pt x="41869" y="48955"/>
                </a:cubicBezTo>
                <a:cubicBezTo>
                  <a:pt x="38364" y="51371"/>
                  <a:pt x="37599" y="55230"/>
                  <a:pt x="37605" y="59191"/>
                </a:cubicBezTo>
                <a:cubicBezTo>
                  <a:pt x="37595" y="59189"/>
                  <a:pt x="37583" y="59187"/>
                  <a:pt x="37570" y="59185"/>
                </a:cubicBezTo>
                <a:cubicBezTo>
                  <a:pt x="31585" y="57595"/>
                  <a:pt x="27359" y="52662"/>
                  <a:pt x="25266" y="47012"/>
                </a:cubicBezTo>
                <a:cubicBezTo>
                  <a:pt x="24402" y="44689"/>
                  <a:pt x="23861" y="42270"/>
                  <a:pt x="23643" y="39826"/>
                </a:cubicBezTo>
                <a:cubicBezTo>
                  <a:pt x="25580" y="39814"/>
                  <a:pt x="27527" y="39519"/>
                  <a:pt x="29422" y="38922"/>
                </a:cubicBezTo>
                <a:cubicBezTo>
                  <a:pt x="37042" y="36510"/>
                  <a:pt x="44041" y="28792"/>
                  <a:pt x="41510" y="20387"/>
                </a:cubicBezTo>
                <a:cubicBezTo>
                  <a:pt x="40874" y="18273"/>
                  <a:pt x="39343" y="16461"/>
                  <a:pt x="37078" y="16083"/>
                </a:cubicBezTo>
                <a:cubicBezTo>
                  <a:pt x="34553" y="15661"/>
                  <a:pt x="32014" y="16937"/>
                  <a:pt x="30168" y="18564"/>
                </a:cubicBezTo>
                <a:cubicBezTo>
                  <a:pt x="26397" y="21885"/>
                  <a:pt x="24504" y="26903"/>
                  <a:pt x="23787" y="31766"/>
                </a:cubicBezTo>
                <a:cubicBezTo>
                  <a:pt x="23498" y="33727"/>
                  <a:pt x="23344" y="35785"/>
                  <a:pt x="23354" y="37869"/>
                </a:cubicBezTo>
                <a:cubicBezTo>
                  <a:pt x="13415" y="37836"/>
                  <a:pt x="5172" y="30525"/>
                  <a:pt x="2352" y="21147"/>
                </a:cubicBezTo>
                <a:cubicBezTo>
                  <a:pt x="1338" y="17770"/>
                  <a:pt x="1120" y="14431"/>
                  <a:pt x="1878" y="10980"/>
                </a:cubicBezTo>
                <a:cubicBezTo>
                  <a:pt x="2533" y="7991"/>
                  <a:pt x="3740" y="5138"/>
                  <a:pt x="5311" y="2516"/>
                </a:cubicBezTo>
                <a:cubicBezTo>
                  <a:pt x="5827" y="1656"/>
                  <a:pt x="6381" y="818"/>
                  <a:pt x="6968" y="0"/>
                </a:cubicBezTo>
                <a:lnTo>
                  <a:pt x="5610" y="0"/>
                </a:lnTo>
                <a:cubicBezTo>
                  <a:pt x="3913" y="2736"/>
                  <a:pt x="2631" y="5704"/>
                  <a:pt x="1920" y="8819"/>
                </a:cubicBezTo>
                <a:cubicBezTo>
                  <a:pt x="0" y="17249"/>
                  <a:pt x="2039" y="26814"/>
                  <a:pt x="8069" y="33143"/>
                </a:cubicBezTo>
                <a:cubicBezTo>
                  <a:pt x="12075" y="37345"/>
                  <a:pt x="17698" y="39797"/>
                  <a:pt x="23413" y="39826"/>
                </a:cubicBezTo>
                <a:cubicBezTo>
                  <a:pt x="23787" y="46540"/>
                  <a:pt x="25967" y="53281"/>
                  <a:pt x="31026" y="57651"/>
                </a:cubicBezTo>
                <a:cubicBezTo>
                  <a:pt x="32940" y="59301"/>
                  <a:pt x="35247" y="60544"/>
                  <a:pt x="37697" y="61178"/>
                </a:cubicBezTo>
                <a:cubicBezTo>
                  <a:pt x="38815" y="71925"/>
                  <a:pt x="49656" y="77498"/>
                  <a:pt x="54001" y="86807"/>
                </a:cubicBezTo>
                <a:cubicBezTo>
                  <a:pt x="55169" y="89309"/>
                  <a:pt x="55989" y="92092"/>
                  <a:pt x="55389" y="94847"/>
                </a:cubicBezTo>
                <a:cubicBezTo>
                  <a:pt x="55021" y="96536"/>
                  <a:pt x="54337" y="98157"/>
                  <a:pt x="53398" y="99612"/>
                </a:cubicBezTo>
                <a:cubicBezTo>
                  <a:pt x="53282" y="99464"/>
                  <a:pt x="53163" y="99317"/>
                  <a:pt x="53041" y="99169"/>
                </a:cubicBezTo>
                <a:cubicBezTo>
                  <a:pt x="51052" y="96804"/>
                  <a:pt x="48240" y="94953"/>
                  <a:pt x="45107" y="94652"/>
                </a:cubicBezTo>
                <a:cubicBezTo>
                  <a:pt x="42281" y="94382"/>
                  <a:pt x="38896" y="95524"/>
                  <a:pt x="37813" y="98388"/>
                </a:cubicBezTo>
                <a:cubicBezTo>
                  <a:pt x="37219" y="99965"/>
                  <a:pt x="37244" y="102556"/>
                  <a:pt x="38029" y="104052"/>
                </a:cubicBezTo>
                <a:cubicBezTo>
                  <a:pt x="39237" y="106367"/>
                  <a:pt x="42156" y="107620"/>
                  <a:pt x="44685" y="107410"/>
                </a:cubicBezTo>
                <a:cubicBezTo>
                  <a:pt x="48363" y="107107"/>
                  <a:pt x="51439" y="104699"/>
                  <a:pt x="53402" y="101578"/>
                </a:cubicBezTo>
                <a:cubicBezTo>
                  <a:pt x="57228" y="106502"/>
                  <a:pt x="58034" y="113775"/>
                  <a:pt x="56710" y="119660"/>
                </a:cubicBezTo>
                <a:cubicBezTo>
                  <a:pt x="54447" y="129718"/>
                  <a:pt x="45616" y="136623"/>
                  <a:pt x="41437" y="145780"/>
                </a:cubicBezTo>
                <a:cubicBezTo>
                  <a:pt x="39235" y="150606"/>
                  <a:pt x="38669" y="156014"/>
                  <a:pt x="39523" y="161237"/>
                </a:cubicBezTo>
                <a:cubicBezTo>
                  <a:pt x="39419" y="160601"/>
                  <a:pt x="39625" y="159913"/>
                  <a:pt x="39523" y="159271"/>
                </a:cubicBezTo>
                <a:cubicBezTo>
                  <a:pt x="39047" y="156366"/>
                  <a:pt x="39297" y="153816"/>
                  <a:pt x="40240" y="150836"/>
                </a:cubicBezTo>
                <a:cubicBezTo>
                  <a:pt x="41009" y="148401"/>
                  <a:pt x="42158" y="146105"/>
                  <a:pt x="43476" y="143927"/>
                </a:cubicBezTo>
                <a:cubicBezTo>
                  <a:pt x="46148" y="139505"/>
                  <a:pt x="49508" y="135551"/>
                  <a:pt x="52322" y="131224"/>
                </a:cubicBezTo>
                <a:cubicBezTo>
                  <a:pt x="55196" y="126806"/>
                  <a:pt x="57010" y="122268"/>
                  <a:pt x="57267" y="116967"/>
                </a:cubicBezTo>
                <a:cubicBezTo>
                  <a:pt x="57535" y="111394"/>
                  <a:pt x="57213" y="105222"/>
                  <a:pt x="54028" y="100478"/>
                </a:cubicBezTo>
                <a:close/>
                <a:moveTo>
                  <a:pt x="25318" y="27801"/>
                </a:moveTo>
                <a:cubicBezTo>
                  <a:pt x="26376" y="25066"/>
                  <a:pt x="27955" y="22475"/>
                  <a:pt x="30172" y="20524"/>
                </a:cubicBezTo>
                <a:cubicBezTo>
                  <a:pt x="32282" y="18664"/>
                  <a:pt x="35448" y="17201"/>
                  <a:pt x="38241" y="18377"/>
                </a:cubicBezTo>
                <a:cubicBezTo>
                  <a:pt x="39380" y="18857"/>
                  <a:pt x="40276" y="19747"/>
                  <a:pt x="40876" y="20817"/>
                </a:cubicBezTo>
                <a:cubicBezTo>
                  <a:pt x="41179" y="21355"/>
                  <a:pt x="41404" y="21935"/>
                  <a:pt x="41568" y="22529"/>
                </a:cubicBezTo>
                <a:cubicBezTo>
                  <a:pt x="41668" y="22895"/>
                  <a:pt x="41695" y="23286"/>
                  <a:pt x="41799" y="23647"/>
                </a:cubicBezTo>
                <a:cubicBezTo>
                  <a:pt x="41813" y="23768"/>
                  <a:pt x="41830" y="23894"/>
                  <a:pt x="41846" y="24017"/>
                </a:cubicBezTo>
                <a:cubicBezTo>
                  <a:pt x="41836" y="24121"/>
                  <a:pt x="41824" y="24241"/>
                  <a:pt x="41811" y="24385"/>
                </a:cubicBezTo>
                <a:cubicBezTo>
                  <a:pt x="41414" y="27379"/>
                  <a:pt x="39600" y="29989"/>
                  <a:pt x="37470" y="32036"/>
                </a:cubicBezTo>
                <a:cubicBezTo>
                  <a:pt x="33965" y="35406"/>
                  <a:pt x="29539" y="37536"/>
                  <a:pt x="24660" y="37829"/>
                </a:cubicBezTo>
                <a:cubicBezTo>
                  <a:pt x="24287" y="37850"/>
                  <a:pt x="23918" y="37860"/>
                  <a:pt x="23550" y="37863"/>
                </a:cubicBezTo>
                <a:cubicBezTo>
                  <a:pt x="23492" y="34453"/>
                  <a:pt x="24067" y="31032"/>
                  <a:pt x="25318" y="27801"/>
                </a:cubicBezTo>
                <a:close/>
                <a:moveTo>
                  <a:pt x="37896" y="56951"/>
                </a:moveTo>
                <a:cubicBezTo>
                  <a:pt x="38590" y="53757"/>
                  <a:pt x="40893" y="50794"/>
                  <a:pt x="44101" y="49826"/>
                </a:cubicBezTo>
                <a:cubicBezTo>
                  <a:pt x="47044" y="48938"/>
                  <a:pt x="50308" y="50432"/>
                  <a:pt x="51013" y="53425"/>
                </a:cubicBezTo>
                <a:cubicBezTo>
                  <a:pt x="49876" y="59014"/>
                  <a:pt x="42493" y="60427"/>
                  <a:pt x="37703" y="59214"/>
                </a:cubicBezTo>
                <a:cubicBezTo>
                  <a:pt x="37676" y="58453"/>
                  <a:pt x="37734" y="57693"/>
                  <a:pt x="37896" y="56951"/>
                </a:cubicBezTo>
                <a:close/>
                <a:moveTo>
                  <a:pt x="52288" y="101121"/>
                </a:moveTo>
                <a:cubicBezTo>
                  <a:pt x="49560" y="104364"/>
                  <a:pt x="44951" y="106696"/>
                  <a:pt x="40832" y="104670"/>
                </a:cubicBezTo>
                <a:cubicBezTo>
                  <a:pt x="39286" y="103911"/>
                  <a:pt x="38062" y="102644"/>
                  <a:pt x="37653" y="101006"/>
                </a:cubicBezTo>
                <a:cubicBezTo>
                  <a:pt x="38281" y="98369"/>
                  <a:pt x="40872" y="96813"/>
                  <a:pt x="43540" y="96599"/>
                </a:cubicBezTo>
                <a:cubicBezTo>
                  <a:pt x="46657" y="96349"/>
                  <a:pt x="49660" y="97806"/>
                  <a:pt x="51887" y="99901"/>
                </a:cubicBezTo>
                <a:cubicBezTo>
                  <a:pt x="52149" y="100150"/>
                  <a:pt x="52399" y="100408"/>
                  <a:pt x="52640" y="100672"/>
                </a:cubicBezTo>
                <a:cubicBezTo>
                  <a:pt x="52525" y="100823"/>
                  <a:pt x="52409" y="100975"/>
                  <a:pt x="52288" y="101121"/>
                </a:cubicBezTo>
                <a:close/>
              </a:path>
            </a:pathLst>
          </a:cu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a:effectLst>
            <a:outerShdw blurRad="57150" dist="19050" dir="5400000" algn="bl" rotWithShape="0">
              <a:schemeClr val="dk1">
                <a:alpha val="33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Tree>
    <p:extLst>
      <p:ext uri="{BB962C8B-B14F-4D97-AF65-F5344CB8AC3E}">
        <p14:creationId xmlns:p14="http://schemas.microsoft.com/office/powerpoint/2010/main" val="201728976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Title only 24">
  <p:cSld name="Title only 24">
    <p:bg>
      <p:bgPr>
        <a:blipFill>
          <a:blip r:embed="rId2">
            <a:alphaModFix/>
          </a:blip>
          <a:stretch>
            <a:fillRect/>
          </a:stretch>
        </a:blipFill>
        <a:effectLst/>
      </p:bgPr>
    </p:bg>
    <p:spTree>
      <p:nvGrpSpPr>
        <p:cNvPr id="1" name="Shape 1036"/>
        <p:cNvGrpSpPr/>
        <p:nvPr/>
      </p:nvGrpSpPr>
      <p:grpSpPr>
        <a:xfrm>
          <a:off x="0" y="0"/>
          <a:ext cx="0" cy="0"/>
          <a:chOff x="0" y="0"/>
          <a:chExt cx="0" cy="0"/>
        </a:xfrm>
      </p:grpSpPr>
      <p:sp>
        <p:nvSpPr>
          <p:cNvPr id="1037" name="Google Shape;1037;p36"/>
          <p:cNvSpPr/>
          <p:nvPr/>
        </p:nvSpPr>
        <p:spPr>
          <a:xfrm>
            <a:off x="0" y="0"/>
            <a:ext cx="12192000" cy="6858000"/>
          </a:xfrm>
          <a:prstGeom prst="rect">
            <a:avLst/>
          </a:prstGeom>
          <a:solidFill>
            <a:srgbClr val="191919">
              <a:alpha val="8343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038" name="Google Shape;1038;p36"/>
          <p:cNvSpPr/>
          <p:nvPr/>
        </p:nvSpPr>
        <p:spPr>
          <a:xfrm>
            <a:off x="401300" y="1103800"/>
            <a:ext cx="11389200" cy="5368400"/>
          </a:xfrm>
          <a:prstGeom prst="rect">
            <a:avLst/>
          </a:prstGeom>
          <a:gradFill>
            <a:gsLst>
              <a:gs pos="0">
                <a:srgbClr val="FFFFFF"/>
              </a:gs>
              <a:gs pos="100000">
                <a:srgbClr val="BEBEBE"/>
              </a:gs>
            </a:gsLst>
            <a:lin ang="5400012" scaled="0"/>
          </a:gradFill>
          <a:ln w="19050" cap="flat" cmpd="sng">
            <a:solidFill>
              <a:schemeClr val="lt1"/>
            </a:solidFill>
            <a:prstDash val="solid"/>
            <a:round/>
            <a:headEnd type="none" w="sm" len="sm"/>
            <a:tailEnd type="none" w="sm" len="sm"/>
          </a:ln>
          <a:effectLst>
            <a:outerShdw blurRad="157163" dist="95250" dir="4260001" algn="bl" rotWithShape="0">
              <a:schemeClr val="dk1">
                <a:alpha val="36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grpSp>
        <p:nvGrpSpPr>
          <p:cNvPr id="1039" name="Google Shape;1039;p36"/>
          <p:cNvGrpSpPr/>
          <p:nvPr/>
        </p:nvGrpSpPr>
        <p:grpSpPr>
          <a:xfrm>
            <a:off x="-385416" y="341067"/>
            <a:ext cx="12962533" cy="1934467"/>
            <a:chOff x="-289062" y="255800"/>
            <a:chExt cx="9721900" cy="1450850"/>
          </a:xfrm>
        </p:grpSpPr>
        <p:sp>
          <p:nvSpPr>
            <p:cNvPr id="1040" name="Google Shape;1040;p36"/>
            <p:cNvSpPr/>
            <p:nvPr/>
          </p:nvSpPr>
          <p:spPr>
            <a:xfrm rot="-5400000">
              <a:off x="1000988" y="-1034250"/>
              <a:ext cx="1450850" cy="4030950"/>
            </a:xfrm>
            <a:custGeom>
              <a:avLst/>
              <a:gdLst/>
              <a:ahLst/>
              <a:cxnLst/>
              <a:rect l="l" t="t" r="r" b="b"/>
              <a:pathLst>
                <a:path w="58034" h="161238" extrusionOk="0">
                  <a:moveTo>
                    <a:pt x="54028" y="100478"/>
                  </a:moveTo>
                  <a:cubicBezTo>
                    <a:pt x="54971" y="98666"/>
                    <a:pt x="55551" y="96682"/>
                    <a:pt x="55678" y="94764"/>
                  </a:cubicBezTo>
                  <a:cubicBezTo>
                    <a:pt x="55840" y="92316"/>
                    <a:pt x="55719" y="89789"/>
                    <a:pt x="55004" y="87431"/>
                  </a:cubicBezTo>
                  <a:cubicBezTo>
                    <a:pt x="53963" y="84014"/>
                    <a:pt x="51944" y="80989"/>
                    <a:pt x="49660" y="78281"/>
                  </a:cubicBezTo>
                  <a:cubicBezTo>
                    <a:pt x="46958" y="75075"/>
                    <a:pt x="43866" y="72193"/>
                    <a:pt x="41464" y="68743"/>
                  </a:cubicBezTo>
                  <a:cubicBezTo>
                    <a:pt x="39981" y="66618"/>
                    <a:pt x="38536" y="63958"/>
                    <a:pt x="37957" y="61238"/>
                  </a:cubicBezTo>
                  <a:cubicBezTo>
                    <a:pt x="40116" y="61755"/>
                    <a:pt x="42378" y="61799"/>
                    <a:pt x="44567" y="61229"/>
                  </a:cubicBezTo>
                  <a:cubicBezTo>
                    <a:pt x="46886" y="60623"/>
                    <a:pt x="49036" y="59305"/>
                    <a:pt x="50289" y="57213"/>
                  </a:cubicBezTo>
                  <a:cubicBezTo>
                    <a:pt x="51177" y="55729"/>
                    <a:pt x="51204" y="54127"/>
                    <a:pt x="51145" y="52452"/>
                  </a:cubicBezTo>
                  <a:cubicBezTo>
                    <a:pt x="51067" y="50357"/>
                    <a:pt x="49747" y="48597"/>
                    <a:pt x="47763" y="47889"/>
                  </a:cubicBezTo>
                  <a:cubicBezTo>
                    <a:pt x="45761" y="47176"/>
                    <a:pt x="43569" y="47785"/>
                    <a:pt x="41869" y="48955"/>
                  </a:cubicBezTo>
                  <a:cubicBezTo>
                    <a:pt x="38364" y="51371"/>
                    <a:pt x="37599" y="55230"/>
                    <a:pt x="37605" y="59191"/>
                  </a:cubicBezTo>
                  <a:cubicBezTo>
                    <a:pt x="37595" y="59189"/>
                    <a:pt x="37583" y="59187"/>
                    <a:pt x="37570" y="59185"/>
                  </a:cubicBezTo>
                  <a:cubicBezTo>
                    <a:pt x="31585" y="57595"/>
                    <a:pt x="27359" y="52662"/>
                    <a:pt x="25266" y="47012"/>
                  </a:cubicBezTo>
                  <a:cubicBezTo>
                    <a:pt x="24402" y="44689"/>
                    <a:pt x="23861" y="42270"/>
                    <a:pt x="23643" y="39826"/>
                  </a:cubicBezTo>
                  <a:cubicBezTo>
                    <a:pt x="25580" y="39814"/>
                    <a:pt x="27527" y="39519"/>
                    <a:pt x="29422" y="38922"/>
                  </a:cubicBezTo>
                  <a:cubicBezTo>
                    <a:pt x="37042" y="36510"/>
                    <a:pt x="44041" y="28792"/>
                    <a:pt x="41510" y="20387"/>
                  </a:cubicBezTo>
                  <a:cubicBezTo>
                    <a:pt x="40874" y="18273"/>
                    <a:pt x="39343" y="16461"/>
                    <a:pt x="37078" y="16083"/>
                  </a:cubicBezTo>
                  <a:cubicBezTo>
                    <a:pt x="34553" y="15661"/>
                    <a:pt x="32014" y="16937"/>
                    <a:pt x="30168" y="18564"/>
                  </a:cubicBezTo>
                  <a:cubicBezTo>
                    <a:pt x="26397" y="21885"/>
                    <a:pt x="24504" y="26903"/>
                    <a:pt x="23787" y="31766"/>
                  </a:cubicBezTo>
                  <a:cubicBezTo>
                    <a:pt x="23498" y="33727"/>
                    <a:pt x="23344" y="35785"/>
                    <a:pt x="23354" y="37869"/>
                  </a:cubicBezTo>
                  <a:cubicBezTo>
                    <a:pt x="13415" y="37836"/>
                    <a:pt x="5172" y="30525"/>
                    <a:pt x="2352" y="21147"/>
                  </a:cubicBezTo>
                  <a:cubicBezTo>
                    <a:pt x="1338" y="17770"/>
                    <a:pt x="1120" y="14431"/>
                    <a:pt x="1878" y="10980"/>
                  </a:cubicBezTo>
                  <a:cubicBezTo>
                    <a:pt x="2533" y="7991"/>
                    <a:pt x="3740" y="5138"/>
                    <a:pt x="5311" y="2516"/>
                  </a:cubicBezTo>
                  <a:cubicBezTo>
                    <a:pt x="5827" y="1656"/>
                    <a:pt x="6381" y="818"/>
                    <a:pt x="6968" y="0"/>
                  </a:cubicBezTo>
                  <a:lnTo>
                    <a:pt x="5610" y="0"/>
                  </a:lnTo>
                  <a:cubicBezTo>
                    <a:pt x="3913" y="2736"/>
                    <a:pt x="2631" y="5704"/>
                    <a:pt x="1920" y="8819"/>
                  </a:cubicBezTo>
                  <a:cubicBezTo>
                    <a:pt x="0" y="17249"/>
                    <a:pt x="2039" y="26814"/>
                    <a:pt x="8069" y="33143"/>
                  </a:cubicBezTo>
                  <a:cubicBezTo>
                    <a:pt x="12075" y="37345"/>
                    <a:pt x="17698" y="39797"/>
                    <a:pt x="23413" y="39826"/>
                  </a:cubicBezTo>
                  <a:cubicBezTo>
                    <a:pt x="23787" y="46540"/>
                    <a:pt x="25967" y="53281"/>
                    <a:pt x="31026" y="57651"/>
                  </a:cubicBezTo>
                  <a:cubicBezTo>
                    <a:pt x="32940" y="59301"/>
                    <a:pt x="35247" y="60544"/>
                    <a:pt x="37697" y="61178"/>
                  </a:cubicBezTo>
                  <a:cubicBezTo>
                    <a:pt x="38815" y="71925"/>
                    <a:pt x="49656" y="77498"/>
                    <a:pt x="54001" y="86807"/>
                  </a:cubicBezTo>
                  <a:cubicBezTo>
                    <a:pt x="55169" y="89309"/>
                    <a:pt x="55989" y="92092"/>
                    <a:pt x="55389" y="94847"/>
                  </a:cubicBezTo>
                  <a:cubicBezTo>
                    <a:pt x="55021" y="96536"/>
                    <a:pt x="54337" y="98157"/>
                    <a:pt x="53398" y="99612"/>
                  </a:cubicBezTo>
                  <a:cubicBezTo>
                    <a:pt x="53282" y="99464"/>
                    <a:pt x="53163" y="99317"/>
                    <a:pt x="53041" y="99169"/>
                  </a:cubicBezTo>
                  <a:cubicBezTo>
                    <a:pt x="51052" y="96804"/>
                    <a:pt x="48240" y="94953"/>
                    <a:pt x="45107" y="94652"/>
                  </a:cubicBezTo>
                  <a:cubicBezTo>
                    <a:pt x="42281" y="94382"/>
                    <a:pt x="38896" y="95524"/>
                    <a:pt x="37813" y="98388"/>
                  </a:cubicBezTo>
                  <a:cubicBezTo>
                    <a:pt x="37219" y="99965"/>
                    <a:pt x="37244" y="102556"/>
                    <a:pt x="38029" y="104052"/>
                  </a:cubicBezTo>
                  <a:cubicBezTo>
                    <a:pt x="39237" y="106367"/>
                    <a:pt x="42156" y="107620"/>
                    <a:pt x="44685" y="107410"/>
                  </a:cubicBezTo>
                  <a:cubicBezTo>
                    <a:pt x="48363" y="107107"/>
                    <a:pt x="51439" y="104699"/>
                    <a:pt x="53402" y="101578"/>
                  </a:cubicBezTo>
                  <a:cubicBezTo>
                    <a:pt x="57228" y="106502"/>
                    <a:pt x="58034" y="113775"/>
                    <a:pt x="56710" y="119660"/>
                  </a:cubicBezTo>
                  <a:cubicBezTo>
                    <a:pt x="54447" y="129718"/>
                    <a:pt x="45616" y="136623"/>
                    <a:pt x="41437" y="145780"/>
                  </a:cubicBezTo>
                  <a:cubicBezTo>
                    <a:pt x="39235" y="150606"/>
                    <a:pt x="38669" y="156014"/>
                    <a:pt x="39523" y="161237"/>
                  </a:cubicBezTo>
                  <a:cubicBezTo>
                    <a:pt x="39419" y="160601"/>
                    <a:pt x="39625" y="159913"/>
                    <a:pt x="39523" y="159271"/>
                  </a:cubicBezTo>
                  <a:cubicBezTo>
                    <a:pt x="39047" y="156366"/>
                    <a:pt x="39297" y="153816"/>
                    <a:pt x="40240" y="150836"/>
                  </a:cubicBezTo>
                  <a:cubicBezTo>
                    <a:pt x="41009" y="148401"/>
                    <a:pt x="42158" y="146105"/>
                    <a:pt x="43476" y="143927"/>
                  </a:cubicBezTo>
                  <a:cubicBezTo>
                    <a:pt x="46148" y="139505"/>
                    <a:pt x="49508" y="135551"/>
                    <a:pt x="52322" y="131224"/>
                  </a:cubicBezTo>
                  <a:cubicBezTo>
                    <a:pt x="55196" y="126806"/>
                    <a:pt x="57010" y="122268"/>
                    <a:pt x="57267" y="116967"/>
                  </a:cubicBezTo>
                  <a:cubicBezTo>
                    <a:pt x="57535" y="111394"/>
                    <a:pt x="57213" y="105222"/>
                    <a:pt x="54028" y="100478"/>
                  </a:cubicBezTo>
                  <a:close/>
                  <a:moveTo>
                    <a:pt x="25318" y="27801"/>
                  </a:moveTo>
                  <a:cubicBezTo>
                    <a:pt x="26376" y="25066"/>
                    <a:pt x="27955" y="22475"/>
                    <a:pt x="30172" y="20524"/>
                  </a:cubicBezTo>
                  <a:cubicBezTo>
                    <a:pt x="32282" y="18664"/>
                    <a:pt x="35448" y="17201"/>
                    <a:pt x="38241" y="18377"/>
                  </a:cubicBezTo>
                  <a:cubicBezTo>
                    <a:pt x="39380" y="18857"/>
                    <a:pt x="40276" y="19747"/>
                    <a:pt x="40876" y="20817"/>
                  </a:cubicBezTo>
                  <a:cubicBezTo>
                    <a:pt x="41179" y="21355"/>
                    <a:pt x="41404" y="21935"/>
                    <a:pt x="41568" y="22529"/>
                  </a:cubicBezTo>
                  <a:cubicBezTo>
                    <a:pt x="41668" y="22895"/>
                    <a:pt x="41695" y="23286"/>
                    <a:pt x="41799" y="23647"/>
                  </a:cubicBezTo>
                  <a:cubicBezTo>
                    <a:pt x="41813" y="23768"/>
                    <a:pt x="41830" y="23894"/>
                    <a:pt x="41846" y="24017"/>
                  </a:cubicBezTo>
                  <a:cubicBezTo>
                    <a:pt x="41836" y="24121"/>
                    <a:pt x="41824" y="24241"/>
                    <a:pt x="41811" y="24385"/>
                  </a:cubicBezTo>
                  <a:cubicBezTo>
                    <a:pt x="41414" y="27379"/>
                    <a:pt x="39600" y="29989"/>
                    <a:pt x="37470" y="32036"/>
                  </a:cubicBezTo>
                  <a:cubicBezTo>
                    <a:pt x="33965" y="35406"/>
                    <a:pt x="29539" y="37536"/>
                    <a:pt x="24660" y="37829"/>
                  </a:cubicBezTo>
                  <a:cubicBezTo>
                    <a:pt x="24287" y="37850"/>
                    <a:pt x="23918" y="37860"/>
                    <a:pt x="23550" y="37863"/>
                  </a:cubicBezTo>
                  <a:cubicBezTo>
                    <a:pt x="23492" y="34453"/>
                    <a:pt x="24067" y="31032"/>
                    <a:pt x="25318" y="27801"/>
                  </a:cubicBezTo>
                  <a:close/>
                  <a:moveTo>
                    <a:pt x="37896" y="56951"/>
                  </a:moveTo>
                  <a:cubicBezTo>
                    <a:pt x="38590" y="53757"/>
                    <a:pt x="40893" y="50794"/>
                    <a:pt x="44101" y="49826"/>
                  </a:cubicBezTo>
                  <a:cubicBezTo>
                    <a:pt x="47044" y="48938"/>
                    <a:pt x="50308" y="50432"/>
                    <a:pt x="51013" y="53425"/>
                  </a:cubicBezTo>
                  <a:cubicBezTo>
                    <a:pt x="49876" y="59014"/>
                    <a:pt x="42493" y="60427"/>
                    <a:pt x="37703" y="59214"/>
                  </a:cubicBezTo>
                  <a:cubicBezTo>
                    <a:pt x="37676" y="58453"/>
                    <a:pt x="37734" y="57693"/>
                    <a:pt x="37896" y="56951"/>
                  </a:cubicBezTo>
                  <a:close/>
                  <a:moveTo>
                    <a:pt x="52288" y="101121"/>
                  </a:moveTo>
                  <a:cubicBezTo>
                    <a:pt x="49560" y="104364"/>
                    <a:pt x="44951" y="106696"/>
                    <a:pt x="40832" y="104670"/>
                  </a:cubicBezTo>
                  <a:cubicBezTo>
                    <a:pt x="39286" y="103911"/>
                    <a:pt x="38062" y="102644"/>
                    <a:pt x="37653" y="101006"/>
                  </a:cubicBezTo>
                  <a:cubicBezTo>
                    <a:pt x="38281" y="98369"/>
                    <a:pt x="40872" y="96813"/>
                    <a:pt x="43540" y="96599"/>
                  </a:cubicBezTo>
                  <a:cubicBezTo>
                    <a:pt x="46657" y="96349"/>
                    <a:pt x="49660" y="97806"/>
                    <a:pt x="51887" y="99901"/>
                  </a:cubicBezTo>
                  <a:cubicBezTo>
                    <a:pt x="52149" y="100150"/>
                    <a:pt x="52399" y="100408"/>
                    <a:pt x="52640" y="100672"/>
                  </a:cubicBezTo>
                  <a:cubicBezTo>
                    <a:pt x="52525" y="100823"/>
                    <a:pt x="52409" y="100975"/>
                    <a:pt x="52288" y="101121"/>
                  </a:cubicBezTo>
                  <a:close/>
                </a:path>
              </a:pathLst>
            </a:cu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a:effectLst>
              <a:outerShdw blurRad="57150" dist="19050" dir="5400000" algn="bl" rotWithShape="0">
                <a:schemeClr val="dk1">
                  <a:alpha val="33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41" name="Google Shape;1041;p36"/>
            <p:cNvSpPr/>
            <p:nvPr/>
          </p:nvSpPr>
          <p:spPr>
            <a:xfrm rot="5400000" flipH="1">
              <a:off x="6691938" y="-1034250"/>
              <a:ext cx="1450850" cy="4030950"/>
            </a:xfrm>
            <a:custGeom>
              <a:avLst/>
              <a:gdLst/>
              <a:ahLst/>
              <a:cxnLst/>
              <a:rect l="l" t="t" r="r" b="b"/>
              <a:pathLst>
                <a:path w="58034" h="161238" extrusionOk="0">
                  <a:moveTo>
                    <a:pt x="54028" y="100478"/>
                  </a:moveTo>
                  <a:cubicBezTo>
                    <a:pt x="54971" y="98666"/>
                    <a:pt x="55551" y="96682"/>
                    <a:pt x="55678" y="94764"/>
                  </a:cubicBezTo>
                  <a:cubicBezTo>
                    <a:pt x="55840" y="92316"/>
                    <a:pt x="55719" y="89789"/>
                    <a:pt x="55004" y="87431"/>
                  </a:cubicBezTo>
                  <a:cubicBezTo>
                    <a:pt x="53963" y="84014"/>
                    <a:pt x="51944" y="80989"/>
                    <a:pt x="49660" y="78281"/>
                  </a:cubicBezTo>
                  <a:cubicBezTo>
                    <a:pt x="46958" y="75075"/>
                    <a:pt x="43866" y="72193"/>
                    <a:pt x="41464" y="68743"/>
                  </a:cubicBezTo>
                  <a:cubicBezTo>
                    <a:pt x="39981" y="66618"/>
                    <a:pt x="38536" y="63958"/>
                    <a:pt x="37957" y="61238"/>
                  </a:cubicBezTo>
                  <a:cubicBezTo>
                    <a:pt x="40116" y="61755"/>
                    <a:pt x="42378" y="61799"/>
                    <a:pt x="44567" y="61229"/>
                  </a:cubicBezTo>
                  <a:cubicBezTo>
                    <a:pt x="46886" y="60623"/>
                    <a:pt x="49036" y="59305"/>
                    <a:pt x="50289" y="57213"/>
                  </a:cubicBezTo>
                  <a:cubicBezTo>
                    <a:pt x="51177" y="55729"/>
                    <a:pt x="51204" y="54127"/>
                    <a:pt x="51145" y="52452"/>
                  </a:cubicBezTo>
                  <a:cubicBezTo>
                    <a:pt x="51067" y="50357"/>
                    <a:pt x="49747" y="48597"/>
                    <a:pt x="47763" y="47889"/>
                  </a:cubicBezTo>
                  <a:cubicBezTo>
                    <a:pt x="45761" y="47176"/>
                    <a:pt x="43569" y="47785"/>
                    <a:pt x="41869" y="48955"/>
                  </a:cubicBezTo>
                  <a:cubicBezTo>
                    <a:pt x="38364" y="51371"/>
                    <a:pt x="37599" y="55230"/>
                    <a:pt x="37605" y="59191"/>
                  </a:cubicBezTo>
                  <a:cubicBezTo>
                    <a:pt x="37595" y="59189"/>
                    <a:pt x="37583" y="59187"/>
                    <a:pt x="37570" y="59185"/>
                  </a:cubicBezTo>
                  <a:cubicBezTo>
                    <a:pt x="31585" y="57595"/>
                    <a:pt x="27359" y="52662"/>
                    <a:pt x="25266" y="47012"/>
                  </a:cubicBezTo>
                  <a:cubicBezTo>
                    <a:pt x="24402" y="44689"/>
                    <a:pt x="23861" y="42270"/>
                    <a:pt x="23643" y="39826"/>
                  </a:cubicBezTo>
                  <a:cubicBezTo>
                    <a:pt x="25580" y="39814"/>
                    <a:pt x="27527" y="39519"/>
                    <a:pt x="29422" y="38922"/>
                  </a:cubicBezTo>
                  <a:cubicBezTo>
                    <a:pt x="37042" y="36510"/>
                    <a:pt x="44041" y="28792"/>
                    <a:pt x="41510" y="20387"/>
                  </a:cubicBezTo>
                  <a:cubicBezTo>
                    <a:pt x="40874" y="18273"/>
                    <a:pt x="39343" y="16461"/>
                    <a:pt x="37078" y="16083"/>
                  </a:cubicBezTo>
                  <a:cubicBezTo>
                    <a:pt x="34553" y="15661"/>
                    <a:pt x="32014" y="16937"/>
                    <a:pt x="30168" y="18564"/>
                  </a:cubicBezTo>
                  <a:cubicBezTo>
                    <a:pt x="26397" y="21885"/>
                    <a:pt x="24504" y="26903"/>
                    <a:pt x="23787" y="31766"/>
                  </a:cubicBezTo>
                  <a:cubicBezTo>
                    <a:pt x="23498" y="33727"/>
                    <a:pt x="23344" y="35785"/>
                    <a:pt x="23354" y="37869"/>
                  </a:cubicBezTo>
                  <a:cubicBezTo>
                    <a:pt x="13415" y="37836"/>
                    <a:pt x="5172" y="30525"/>
                    <a:pt x="2352" y="21147"/>
                  </a:cubicBezTo>
                  <a:cubicBezTo>
                    <a:pt x="1338" y="17770"/>
                    <a:pt x="1120" y="14431"/>
                    <a:pt x="1878" y="10980"/>
                  </a:cubicBezTo>
                  <a:cubicBezTo>
                    <a:pt x="2533" y="7991"/>
                    <a:pt x="3740" y="5138"/>
                    <a:pt x="5311" y="2516"/>
                  </a:cubicBezTo>
                  <a:cubicBezTo>
                    <a:pt x="5827" y="1656"/>
                    <a:pt x="6381" y="818"/>
                    <a:pt x="6968" y="0"/>
                  </a:cubicBezTo>
                  <a:lnTo>
                    <a:pt x="5610" y="0"/>
                  </a:lnTo>
                  <a:cubicBezTo>
                    <a:pt x="3913" y="2736"/>
                    <a:pt x="2631" y="5704"/>
                    <a:pt x="1920" y="8819"/>
                  </a:cubicBezTo>
                  <a:cubicBezTo>
                    <a:pt x="0" y="17249"/>
                    <a:pt x="2039" y="26814"/>
                    <a:pt x="8069" y="33143"/>
                  </a:cubicBezTo>
                  <a:cubicBezTo>
                    <a:pt x="12075" y="37345"/>
                    <a:pt x="17698" y="39797"/>
                    <a:pt x="23413" y="39826"/>
                  </a:cubicBezTo>
                  <a:cubicBezTo>
                    <a:pt x="23787" y="46540"/>
                    <a:pt x="25967" y="53281"/>
                    <a:pt x="31026" y="57651"/>
                  </a:cubicBezTo>
                  <a:cubicBezTo>
                    <a:pt x="32940" y="59301"/>
                    <a:pt x="35247" y="60544"/>
                    <a:pt x="37697" y="61178"/>
                  </a:cubicBezTo>
                  <a:cubicBezTo>
                    <a:pt x="38815" y="71925"/>
                    <a:pt x="49656" y="77498"/>
                    <a:pt x="54001" y="86807"/>
                  </a:cubicBezTo>
                  <a:cubicBezTo>
                    <a:pt x="55169" y="89309"/>
                    <a:pt x="55989" y="92092"/>
                    <a:pt x="55389" y="94847"/>
                  </a:cubicBezTo>
                  <a:cubicBezTo>
                    <a:pt x="55021" y="96536"/>
                    <a:pt x="54337" y="98157"/>
                    <a:pt x="53398" y="99612"/>
                  </a:cubicBezTo>
                  <a:cubicBezTo>
                    <a:pt x="53282" y="99464"/>
                    <a:pt x="53163" y="99317"/>
                    <a:pt x="53041" y="99169"/>
                  </a:cubicBezTo>
                  <a:cubicBezTo>
                    <a:pt x="51052" y="96804"/>
                    <a:pt x="48240" y="94953"/>
                    <a:pt x="45107" y="94652"/>
                  </a:cubicBezTo>
                  <a:cubicBezTo>
                    <a:pt x="42281" y="94382"/>
                    <a:pt x="38896" y="95524"/>
                    <a:pt x="37813" y="98388"/>
                  </a:cubicBezTo>
                  <a:cubicBezTo>
                    <a:pt x="37219" y="99965"/>
                    <a:pt x="37244" y="102556"/>
                    <a:pt x="38029" y="104052"/>
                  </a:cubicBezTo>
                  <a:cubicBezTo>
                    <a:pt x="39237" y="106367"/>
                    <a:pt x="42156" y="107620"/>
                    <a:pt x="44685" y="107410"/>
                  </a:cubicBezTo>
                  <a:cubicBezTo>
                    <a:pt x="48363" y="107107"/>
                    <a:pt x="51439" y="104699"/>
                    <a:pt x="53402" y="101578"/>
                  </a:cubicBezTo>
                  <a:cubicBezTo>
                    <a:pt x="57228" y="106502"/>
                    <a:pt x="58034" y="113775"/>
                    <a:pt x="56710" y="119660"/>
                  </a:cubicBezTo>
                  <a:cubicBezTo>
                    <a:pt x="54447" y="129718"/>
                    <a:pt x="45616" y="136623"/>
                    <a:pt x="41437" y="145780"/>
                  </a:cubicBezTo>
                  <a:cubicBezTo>
                    <a:pt x="39235" y="150606"/>
                    <a:pt x="38669" y="156014"/>
                    <a:pt x="39523" y="161237"/>
                  </a:cubicBezTo>
                  <a:cubicBezTo>
                    <a:pt x="39419" y="160601"/>
                    <a:pt x="39625" y="159913"/>
                    <a:pt x="39523" y="159271"/>
                  </a:cubicBezTo>
                  <a:cubicBezTo>
                    <a:pt x="39047" y="156366"/>
                    <a:pt x="39297" y="153816"/>
                    <a:pt x="40240" y="150836"/>
                  </a:cubicBezTo>
                  <a:cubicBezTo>
                    <a:pt x="41009" y="148401"/>
                    <a:pt x="42158" y="146105"/>
                    <a:pt x="43476" y="143927"/>
                  </a:cubicBezTo>
                  <a:cubicBezTo>
                    <a:pt x="46148" y="139505"/>
                    <a:pt x="49508" y="135551"/>
                    <a:pt x="52322" y="131224"/>
                  </a:cubicBezTo>
                  <a:cubicBezTo>
                    <a:pt x="55196" y="126806"/>
                    <a:pt x="57010" y="122268"/>
                    <a:pt x="57267" y="116967"/>
                  </a:cubicBezTo>
                  <a:cubicBezTo>
                    <a:pt x="57535" y="111394"/>
                    <a:pt x="57213" y="105222"/>
                    <a:pt x="54028" y="100478"/>
                  </a:cubicBezTo>
                  <a:close/>
                  <a:moveTo>
                    <a:pt x="25318" y="27801"/>
                  </a:moveTo>
                  <a:cubicBezTo>
                    <a:pt x="26376" y="25066"/>
                    <a:pt x="27955" y="22475"/>
                    <a:pt x="30172" y="20524"/>
                  </a:cubicBezTo>
                  <a:cubicBezTo>
                    <a:pt x="32282" y="18664"/>
                    <a:pt x="35448" y="17201"/>
                    <a:pt x="38241" y="18377"/>
                  </a:cubicBezTo>
                  <a:cubicBezTo>
                    <a:pt x="39380" y="18857"/>
                    <a:pt x="40276" y="19747"/>
                    <a:pt x="40876" y="20817"/>
                  </a:cubicBezTo>
                  <a:cubicBezTo>
                    <a:pt x="41179" y="21355"/>
                    <a:pt x="41404" y="21935"/>
                    <a:pt x="41568" y="22529"/>
                  </a:cubicBezTo>
                  <a:cubicBezTo>
                    <a:pt x="41668" y="22895"/>
                    <a:pt x="41695" y="23286"/>
                    <a:pt x="41799" y="23647"/>
                  </a:cubicBezTo>
                  <a:cubicBezTo>
                    <a:pt x="41813" y="23768"/>
                    <a:pt x="41830" y="23894"/>
                    <a:pt x="41846" y="24017"/>
                  </a:cubicBezTo>
                  <a:cubicBezTo>
                    <a:pt x="41836" y="24121"/>
                    <a:pt x="41824" y="24241"/>
                    <a:pt x="41811" y="24385"/>
                  </a:cubicBezTo>
                  <a:cubicBezTo>
                    <a:pt x="41414" y="27379"/>
                    <a:pt x="39600" y="29989"/>
                    <a:pt x="37470" y="32036"/>
                  </a:cubicBezTo>
                  <a:cubicBezTo>
                    <a:pt x="33965" y="35406"/>
                    <a:pt x="29539" y="37536"/>
                    <a:pt x="24660" y="37829"/>
                  </a:cubicBezTo>
                  <a:cubicBezTo>
                    <a:pt x="24287" y="37850"/>
                    <a:pt x="23918" y="37860"/>
                    <a:pt x="23550" y="37863"/>
                  </a:cubicBezTo>
                  <a:cubicBezTo>
                    <a:pt x="23492" y="34453"/>
                    <a:pt x="24067" y="31032"/>
                    <a:pt x="25318" y="27801"/>
                  </a:cubicBezTo>
                  <a:close/>
                  <a:moveTo>
                    <a:pt x="37896" y="56951"/>
                  </a:moveTo>
                  <a:cubicBezTo>
                    <a:pt x="38590" y="53757"/>
                    <a:pt x="40893" y="50794"/>
                    <a:pt x="44101" y="49826"/>
                  </a:cubicBezTo>
                  <a:cubicBezTo>
                    <a:pt x="47044" y="48938"/>
                    <a:pt x="50308" y="50432"/>
                    <a:pt x="51013" y="53425"/>
                  </a:cubicBezTo>
                  <a:cubicBezTo>
                    <a:pt x="49876" y="59014"/>
                    <a:pt x="42493" y="60427"/>
                    <a:pt x="37703" y="59214"/>
                  </a:cubicBezTo>
                  <a:cubicBezTo>
                    <a:pt x="37676" y="58453"/>
                    <a:pt x="37734" y="57693"/>
                    <a:pt x="37896" y="56951"/>
                  </a:cubicBezTo>
                  <a:close/>
                  <a:moveTo>
                    <a:pt x="52288" y="101121"/>
                  </a:moveTo>
                  <a:cubicBezTo>
                    <a:pt x="49560" y="104364"/>
                    <a:pt x="44951" y="106696"/>
                    <a:pt x="40832" y="104670"/>
                  </a:cubicBezTo>
                  <a:cubicBezTo>
                    <a:pt x="39286" y="103911"/>
                    <a:pt x="38062" y="102644"/>
                    <a:pt x="37653" y="101006"/>
                  </a:cubicBezTo>
                  <a:cubicBezTo>
                    <a:pt x="38281" y="98369"/>
                    <a:pt x="40872" y="96813"/>
                    <a:pt x="43540" y="96599"/>
                  </a:cubicBezTo>
                  <a:cubicBezTo>
                    <a:pt x="46657" y="96349"/>
                    <a:pt x="49660" y="97806"/>
                    <a:pt x="51887" y="99901"/>
                  </a:cubicBezTo>
                  <a:cubicBezTo>
                    <a:pt x="52149" y="100150"/>
                    <a:pt x="52399" y="100408"/>
                    <a:pt x="52640" y="100672"/>
                  </a:cubicBezTo>
                  <a:cubicBezTo>
                    <a:pt x="52525" y="100823"/>
                    <a:pt x="52409" y="100975"/>
                    <a:pt x="52288" y="101121"/>
                  </a:cubicBezTo>
                  <a:close/>
                </a:path>
              </a:pathLst>
            </a:cu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a:effectLst>
              <a:outerShdw blurRad="57150" dist="19050" dir="5400000" algn="bl" rotWithShape="0">
                <a:schemeClr val="dk1">
                  <a:alpha val="33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1042" name="Google Shape;1042;p36"/>
          <p:cNvGrpSpPr/>
          <p:nvPr/>
        </p:nvGrpSpPr>
        <p:grpSpPr>
          <a:xfrm>
            <a:off x="700487" y="1368527"/>
            <a:ext cx="2440792" cy="2669503"/>
            <a:chOff x="524147" y="569195"/>
            <a:chExt cx="1830594" cy="2002127"/>
          </a:xfrm>
        </p:grpSpPr>
        <p:grpSp>
          <p:nvGrpSpPr>
            <p:cNvPr id="1043" name="Google Shape;1043;p36"/>
            <p:cNvGrpSpPr/>
            <p:nvPr/>
          </p:nvGrpSpPr>
          <p:grpSpPr>
            <a:xfrm rot="10800000" flipH="1">
              <a:off x="583797" y="1607530"/>
              <a:ext cx="1344948" cy="963792"/>
              <a:chOff x="3154796" y="1924572"/>
              <a:chExt cx="1557554" cy="1113053"/>
            </a:xfrm>
          </p:grpSpPr>
          <p:sp>
            <p:nvSpPr>
              <p:cNvPr id="1044" name="Google Shape;1044;p36"/>
              <p:cNvSpPr/>
              <p:nvPr/>
            </p:nvSpPr>
            <p:spPr>
              <a:xfrm>
                <a:off x="3173971" y="1924572"/>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45" name="Google Shape;1045;p36"/>
              <p:cNvSpPr/>
              <p:nvPr/>
            </p:nvSpPr>
            <p:spPr>
              <a:xfrm>
                <a:off x="3433678" y="2263824"/>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46" name="Google Shape;1046;p36"/>
              <p:cNvSpPr/>
              <p:nvPr/>
            </p:nvSpPr>
            <p:spPr>
              <a:xfrm>
                <a:off x="3481025" y="26029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47" name="Google Shape;1047;p36"/>
              <p:cNvSpPr/>
              <p:nvPr/>
            </p:nvSpPr>
            <p:spPr>
              <a:xfrm>
                <a:off x="4014425" y="2060000"/>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48" name="Google Shape;1048;p36"/>
              <p:cNvSpPr/>
              <p:nvPr/>
            </p:nvSpPr>
            <p:spPr>
              <a:xfrm>
                <a:off x="4442100" y="26172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49" name="Google Shape;1049;p36"/>
              <p:cNvSpPr/>
              <p:nvPr/>
            </p:nvSpPr>
            <p:spPr>
              <a:xfrm>
                <a:off x="3904750" y="2504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50" name="Google Shape;1050;p36"/>
              <p:cNvSpPr/>
              <p:nvPr/>
            </p:nvSpPr>
            <p:spPr>
              <a:xfrm>
                <a:off x="4361950" y="2275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51" name="Google Shape;1051;p36"/>
              <p:cNvSpPr/>
              <p:nvPr/>
            </p:nvSpPr>
            <p:spPr>
              <a:xfrm>
                <a:off x="3828550" y="2885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52" name="Google Shape;1052;p36"/>
              <p:cNvSpPr/>
              <p:nvPr/>
            </p:nvSpPr>
            <p:spPr>
              <a:xfrm>
                <a:off x="4666750" y="29614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53" name="Google Shape;1053;p36"/>
              <p:cNvSpPr/>
              <p:nvPr/>
            </p:nvSpPr>
            <p:spPr>
              <a:xfrm>
                <a:off x="3154796" y="2721024"/>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54" name="Google Shape;1054;p36"/>
              <p:cNvSpPr/>
              <p:nvPr/>
            </p:nvSpPr>
            <p:spPr>
              <a:xfrm>
                <a:off x="3228475" y="2514924"/>
                <a:ext cx="45600" cy="45600"/>
              </a:xfrm>
              <a:prstGeom prst="ellipse">
                <a:avLst/>
              </a:prstGeom>
              <a:gradFill>
                <a:gsLst>
                  <a:gs pos="0">
                    <a:srgbClr val="424242"/>
                  </a:gs>
                  <a:gs pos="100000">
                    <a:srgbClr val="010101"/>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55" name="Google Shape;1055;p36"/>
              <p:cNvSpPr/>
              <p:nvPr/>
            </p:nvSpPr>
            <p:spPr>
              <a:xfrm>
                <a:off x="3709500" y="2230025"/>
                <a:ext cx="45600" cy="45600"/>
              </a:xfrm>
              <a:prstGeom prst="ellipse">
                <a:avLst/>
              </a:prstGeom>
              <a:gradFill>
                <a:gsLst>
                  <a:gs pos="0">
                    <a:srgbClr val="424242"/>
                  </a:gs>
                  <a:gs pos="100000">
                    <a:srgbClr val="010101"/>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56" name="Google Shape;1056;p36"/>
              <p:cNvSpPr/>
              <p:nvPr/>
            </p:nvSpPr>
            <p:spPr>
              <a:xfrm>
                <a:off x="3480900" y="2992025"/>
                <a:ext cx="45600" cy="45600"/>
              </a:xfrm>
              <a:prstGeom prst="ellipse">
                <a:avLst/>
              </a:prstGeom>
              <a:gradFill>
                <a:gsLst>
                  <a:gs pos="0">
                    <a:srgbClr val="424242"/>
                  </a:gs>
                  <a:gs pos="100000">
                    <a:srgbClr val="010101"/>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57" name="Google Shape;1057;p36"/>
              <p:cNvSpPr/>
              <p:nvPr/>
            </p:nvSpPr>
            <p:spPr>
              <a:xfrm>
                <a:off x="4192617" y="2837596"/>
                <a:ext cx="45600" cy="45600"/>
              </a:xfrm>
              <a:prstGeom prst="ellipse">
                <a:avLst/>
              </a:prstGeom>
              <a:gradFill>
                <a:gsLst>
                  <a:gs pos="0">
                    <a:srgbClr val="424242"/>
                  </a:gs>
                  <a:gs pos="100000">
                    <a:srgbClr val="010101"/>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1058" name="Google Shape;1058;p36"/>
            <p:cNvGrpSpPr/>
            <p:nvPr/>
          </p:nvGrpSpPr>
          <p:grpSpPr>
            <a:xfrm rot="10800000" flipH="1">
              <a:off x="524147" y="569195"/>
              <a:ext cx="1830594" cy="906447"/>
              <a:chOff x="2820980" y="2060000"/>
              <a:chExt cx="2119970" cy="1046827"/>
            </a:xfrm>
          </p:grpSpPr>
          <p:sp>
            <p:nvSpPr>
              <p:cNvPr id="1059" name="Google Shape;1059;p36"/>
              <p:cNvSpPr/>
              <p:nvPr/>
            </p:nvSpPr>
            <p:spPr>
              <a:xfrm>
                <a:off x="2997479" y="218857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60" name="Google Shape;1060;p36"/>
              <p:cNvSpPr/>
              <p:nvPr/>
            </p:nvSpPr>
            <p:spPr>
              <a:xfrm>
                <a:off x="3433678" y="2087822"/>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61" name="Google Shape;1061;p36"/>
              <p:cNvSpPr/>
              <p:nvPr/>
            </p:nvSpPr>
            <p:spPr>
              <a:xfrm>
                <a:off x="3481025" y="26029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62" name="Google Shape;1062;p36"/>
              <p:cNvSpPr/>
              <p:nvPr/>
            </p:nvSpPr>
            <p:spPr>
              <a:xfrm>
                <a:off x="4014425" y="2060000"/>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63" name="Google Shape;1063;p36"/>
              <p:cNvSpPr/>
              <p:nvPr/>
            </p:nvSpPr>
            <p:spPr>
              <a:xfrm>
                <a:off x="4442100" y="26172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64" name="Google Shape;1064;p36"/>
              <p:cNvSpPr/>
              <p:nvPr/>
            </p:nvSpPr>
            <p:spPr>
              <a:xfrm>
                <a:off x="3904750" y="2504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65" name="Google Shape;1065;p36"/>
              <p:cNvSpPr/>
              <p:nvPr/>
            </p:nvSpPr>
            <p:spPr>
              <a:xfrm>
                <a:off x="4361950" y="2275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66" name="Google Shape;1066;p36"/>
              <p:cNvSpPr/>
              <p:nvPr/>
            </p:nvSpPr>
            <p:spPr>
              <a:xfrm>
                <a:off x="3828550" y="3061227"/>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67" name="Google Shape;1067;p36"/>
              <p:cNvSpPr/>
              <p:nvPr/>
            </p:nvSpPr>
            <p:spPr>
              <a:xfrm>
                <a:off x="4666750" y="29614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68" name="Google Shape;1068;p36"/>
              <p:cNvSpPr/>
              <p:nvPr/>
            </p:nvSpPr>
            <p:spPr>
              <a:xfrm>
                <a:off x="4895350"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69" name="Google Shape;1069;p36"/>
              <p:cNvSpPr/>
              <p:nvPr/>
            </p:nvSpPr>
            <p:spPr>
              <a:xfrm>
                <a:off x="2820980" y="2839629"/>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70" name="Google Shape;1070;p36"/>
              <p:cNvSpPr/>
              <p:nvPr/>
            </p:nvSpPr>
            <p:spPr>
              <a:xfrm>
                <a:off x="3047791" y="2546626"/>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71" name="Google Shape;1071;p36"/>
              <p:cNvSpPr/>
              <p:nvPr/>
            </p:nvSpPr>
            <p:spPr>
              <a:xfrm>
                <a:off x="3228475" y="2602925"/>
                <a:ext cx="45600" cy="45600"/>
              </a:xfrm>
              <a:prstGeom prst="ellipse">
                <a:avLst/>
              </a:prstGeom>
              <a:gradFill>
                <a:gsLst>
                  <a:gs pos="0">
                    <a:srgbClr val="424242"/>
                  </a:gs>
                  <a:gs pos="100000">
                    <a:srgbClr val="010101"/>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72" name="Google Shape;1072;p36"/>
              <p:cNvSpPr/>
              <p:nvPr/>
            </p:nvSpPr>
            <p:spPr>
              <a:xfrm>
                <a:off x="3709500" y="2230025"/>
                <a:ext cx="45600" cy="45600"/>
              </a:xfrm>
              <a:prstGeom prst="ellipse">
                <a:avLst/>
              </a:prstGeom>
              <a:gradFill>
                <a:gsLst>
                  <a:gs pos="0">
                    <a:srgbClr val="424242"/>
                  </a:gs>
                  <a:gs pos="100000">
                    <a:srgbClr val="010101"/>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73" name="Google Shape;1073;p36"/>
              <p:cNvSpPr/>
              <p:nvPr/>
            </p:nvSpPr>
            <p:spPr>
              <a:xfrm>
                <a:off x="3569146" y="2904024"/>
                <a:ext cx="45600" cy="45600"/>
              </a:xfrm>
              <a:prstGeom prst="ellipse">
                <a:avLst/>
              </a:prstGeom>
              <a:gradFill>
                <a:gsLst>
                  <a:gs pos="0">
                    <a:srgbClr val="424242"/>
                  </a:gs>
                  <a:gs pos="100000">
                    <a:srgbClr val="010101"/>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74" name="Google Shape;1074;p36"/>
              <p:cNvSpPr/>
              <p:nvPr/>
            </p:nvSpPr>
            <p:spPr>
              <a:xfrm>
                <a:off x="4192617" y="2661594"/>
                <a:ext cx="45600" cy="45600"/>
              </a:xfrm>
              <a:prstGeom prst="ellipse">
                <a:avLst/>
              </a:prstGeom>
              <a:gradFill>
                <a:gsLst>
                  <a:gs pos="0">
                    <a:srgbClr val="424242"/>
                  </a:gs>
                  <a:gs pos="100000">
                    <a:srgbClr val="010101"/>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75" name="Google Shape;1075;p36"/>
              <p:cNvSpPr/>
              <p:nvPr/>
            </p:nvSpPr>
            <p:spPr>
              <a:xfrm>
                <a:off x="4852500" y="2687225"/>
                <a:ext cx="45600" cy="45600"/>
              </a:xfrm>
              <a:prstGeom prst="ellipse">
                <a:avLst/>
              </a:prstGeom>
              <a:gradFill>
                <a:gsLst>
                  <a:gs pos="0">
                    <a:srgbClr val="424242"/>
                  </a:gs>
                  <a:gs pos="100000">
                    <a:srgbClr val="010101"/>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76" name="Google Shape;1076;p36"/>
              <p:cNvSpPr/>
              <p:nvPr/>
            </p:nvSpPr>
            <p:spPr>
              <a:xfrm>
                <a:off x="4700100" y="2077625"/>
                <a:ext cx="45600" cy="45600"/>
              </a:xfrm>
              <a:prstGeom prst="ellipse">
                <a:avLst/>
              </a:prstGeom>
              <a:gradFill>
                <a:gsLst>
                  <a:gs pos="0">
                    <a:srgbClr val="424242"/>
                  </a:gs>
                  <a:gs pos="100000">
                    <a:srgbClr val="010101"/>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grpSp>
        <p:nvGrpSpPr>
          <p:cNvPr id="1077" name="Google Shape;1077;p36"/>
          <p:cNvGrpSpPr/>
          <p:nvPr/>
        </p:nvGrpSpPr>
        <p:grpSpPr>
          <a:xfrm flipH="1">
            <a:off x="9050720" y="1368527"/>
            <a:ext cx="2440792" cy="2669503"/>
            <a:chOff x="524147" y="569195"/>
            <a:chExt cx="1830594" cy="2002127"/>
          </a:xfrm>
        </p:grpSpPr>
        <p:grpSp>
          <p:nvGrpSpPr>
            <p:cNvPr id="1078" name="Google Shape;1078;p36"/>
            <p:cNvGrpSpPr/>
            <p:nvPr/>
          </p:nvGrpSpPr>
          <p:grpSpPr>
            <a:xfrm rot="10800000" flipH="1">
              <a:off x="583797" y="1607530"/>
              <a:ext cx="1344948" cy="963792"/>
              <a:chOff x="3154796" y="1924572"/>
              <a:chExt cx="1557554" cy="1113053"/>
            </a:xfrm>
          </p:grpSpPr>
          <p:sp>
            <p:nvSpPr>
              <p:cNvPr id="1079" name="Google Shape;1079;p36"/>
              <p:cNvSpPr/>
              <p:nvPr/>
            </p:nvSpPr>
            <p:spPr>
              <a:xfrm>
                <a:off x="3173971" y="1924572"/>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80" name="Google Shape;1080;p36"/>
              <p:cNvSpPr/>
              <p:nvPr/>
            </p:nvSpPr>
            <p:spPr>
              <a:xfrm>
                <a:off x="3433678" y="2263824"/>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81" name="Google Shape;1081;p36"/>
              <p:cNvSpPr/>
              <p:nvPr/>
            </p:nvSpPr>
            <p:spPr>
              <a:xfrm>
                <a:off x="3481025" y="26029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82" name="Google Shape;1082;p36"/>
              <p:cNvSpPr/>
              <p:nvPr/>
            </p:nvSpPr>
            <p:spPr>
              <a:xfrm>
                <a:off x="4014425" y="2060000"/>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83" name="Google Shape;1083;p36"/>
              <p:cNvSpPr/>
              <p:nvPr/>
            </p:nvSpPr>
            <p:spPr>
              <a:xfrm>
                <a:off x="4442100" y="26172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84" name="Google Shape;1084;p36"/>
              <p:cNvSpPr/>
              <p:nvPr/>
            </p:nvSpPr>
            <p:spPr>
              <a:xfrm>
                <a:off x="3904750" y="2504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85" name="Google Shape;1085;p36"/>
              <p:cNvSpPr/>
              <p:nvPr/>
            </p:nvSpPr>
            <p:spPr>
              <a:xfrm>
                <a:off x="4361950" y="2275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86" name="Google Shape;1086;p36"/>
              <p:cNvSpPr/>
              <p:nvPr/>
            </p:nvSpPr>
            <p:spPr>
              <a:xfrm>
                <a:off x="3828550" y="2885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87" name="Google Shape;1087;p36"/>
              <p:cNvSpPr/>
              <p:nvPr/>
            </p:nvSpPr>
            <p:spPr>
              <a:xfrm>
                <a:off x="4666750" y="29614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88" name="Google Shape;1088;p36"/>
              <p:cNvSpPr/>
              <p:nvPr/>
            </p:nvSpPr>
            <p:spPr>
              <a:xfrm>
                <a:off x="3154796" y="2721024"/>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89" name="Google Shape;1089;p36"/>
              <p:cNvSpPr/>
              <p:nvPr/>
            </p:nvSpPr>
            <p:spPr>
              <a:xfrm>
                <a:off x="3228475" y="2514924"/>
                <a:ext cx="45600" cy="45600"/>
              </a:xfrm>
              <a:prstGeom prst="ellipse">
                <a:avLst/>
              </a:prstGeom>
              <a:gradFill>
                <a:gsLst>
                  <a:gs pos="0">
                    <a:srgbClr val="424242"/>
                  </a:gs>
                  <a:gs pos="100000">
                    <a:srgbClr val="010101"/>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90" name="Google Shape;1090;p36"/>
              <p:cNvSpPr/>
              <p:nvPr/>
            </p:nvSpPr>
            <p:spPr>
              <a:xfrm>
                <a:off x="3709500" y="2230025"/>
                <a:ext cx="45600" cy="45600"/>
              </a:xfrm>
              <a:prstGeom prst="ellipse">
                <a:avLst/>
              </a:prstGeom>
              <a:gradFill>
                <a:gsLst>
                  <a:gs pos="0">
                    <a:srgbClr val="424242"/>
                  </a:gs>
                  <a:gs pos="100000">
                    <a:srgbClr val="010101"/>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91" name="Google Shape;1091;p36"/>
              <p:cNvSpPr/>
              <p:nvPr/>
            </p:nvSpPr>
            <p:spPr>
              <a:xfrm>
                <a:off x="3480900" y="2992025"/>
                <a:ext cx="45600" cy="45600"/>
              </a:xfrm>
              <a:prstGeom prst="ellipse">
                <a:avLst/>
              </a:prstGeom>
              <a:gradFill>
                <a:gsLst>
                  <a:gs pos="0">
                    <a:srgbClr val="424242"/>
                  </a:gs>
                  <a:gs pos="100000">
                    <a:srgbClr val="010101"/>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92" name="Google Shape;1092;p36"/>
              <p:cNvSpPr/>
              <p:nvPr/>
            </p:nvSpPr>
            <p:spPr>
              <a:xfrm>
                <a:off x="4192617" y="2837596"/>
                <a:ext cx="45600" cy="45600"/>
              </a:xfrm>
              <a:prstGeom prst="ellipse">
                <a:avLst/>
              </a:prstGeom>
              <a:gradFill>
                <a:gsLst>
                  <a:gs pos="0">
                    <a:srgbClr val="424242"/>
                  </a:gs>
                  <a:gs pos="100000">
                    <a:srgbClr val="010101"/>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1093" name="Google Shape;1093;p36"/>
            <p:cNvGrpSpPr/>
            <p:nvPr/>
          </p:nvGrpSpPr>
          <p:grpSpPr>
            <a:xfrm rot="10800000" flipH="1">
              <a:off x="524147" y="569195"/>
              <a:ext cx="1830594" cy="906447"/>
              <a:chOff x="2820980" y="2060000"/>
              <a:chExt cx="2119970" cy="1046827"/>
            </a:xfrm>
          </p:grpSpPr>
          <p:sp>
            <p:nvSpPr>
              <p:cNvPr id="1094" name="Google Shape;1094;p36"/>
              <p:cNvSpPr/>
              <p:nvPr/>
            </p:nvSpPr>
            <p:spPr>
              <a:xfrm>
                <a:off x="2997479" y="218857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95" name="Google Shape;1095;p36"/>
              <p:cNvSpPr/>
              <p:nvPr/>
            </p:nvSpPr>
            <p:spPr>
              <a:xfrm>
                <a:off x="3433678" y="2087822"/>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96" name="Google Shape;1096;p36"/>
              <p:cNvSpPr/>
              <p:nvPr/>
            </p:nvSpPr>
            <p:spPr>
              <a:xfrm>
                <a:off x="3481025" y="26029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97" name="Google Shape;1097;p36"/>
              <p:cNvSpPr/>
              <p:nvPr/>
            </p:nvSpPr>
            <p:spPr>
              <a:xfrm>
                <a:off x="4014425" y="2060000"/>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98" name="Google Shape;1098;p36"/>
              <p:cNvSpPr/>
              <p:nvPr/>
            </p:nvSpPr>
            <p:spPr>
              <a:xfrm>
                <a:off x="4442100" y="26172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99" name="Google Shape;1099;p36"/>
              <p:cNvSpPr/>
              <p:nvPr/>
            </p:nvSpPr>
            <p:spPr>
              <a:xfrm>
                <a:off x="3904750" y="2504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00" name="Google Shape;1100;p36"/>
              <p:cNvSpPr/>
              <p:nvPr/>
            </p:nvSpPr>
            <p:spPr>
              <a:xfrm>
                <a:off x="4361950" y="2275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01" name="Google Shape;1101;p36"/>
              <p:cNvSpPr/>
              <p:nvPr/>
            </p:nvSpPr>
            <p:spPr>
              <a:xfrm>
                <a:off x="3828550" y="3061227"/>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02" name="Google Shape;1102;p36"/>
              <p:cNvSpPr/>
              <p:nvPr/>
            </p:nvSpPr>
            <p:spPr>
              <a:xfrm>
                <a:off x="4666750" y="29614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03" name="Google Shape;1103;p36"/>
              <p:cNvSpPr/>
              <p:nvPr/>
            </p:nvSpPr>
            <p:spPr>
              <a:xfrm>
                <a:off x="4895350"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04" name="Google Shape;1104;p36"/>
              <p:cNvSpPr/>
              <p:nvPr/>
            </p:nvSpPr>
            <p:spPr>
              <a:xfrm>
                <a:off x="2820980" y="2839629"/>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05" name="Google Shape;1105;p36"/>
              <p:cNvSpPr/>
              <p:nvPr/>
            </p:nvSpPr>
            <p:spPr>
              <a:xfrm>
                <a:off x="3047791" y="2546626"/>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06" name="Google Shape;1106;p36"/>
              <p:cNvSpPr/>
              <p:nvPr/>
            </p:nvSpPr>
            <p:spPr>
              <a:xfrm>
                <a:off x="3228475" y="2602925"/>
                <a:ext cx="45600" cy="45600"/>
              </a:xfrm>
              <a:prstGeom prst="ellipse">
                <a:avLst/>
              </a:prstGeom>
              <a:gradFill>
                <a:gsLst>
                  <a:gs pos="0">
                    <a:srgbClr val="424242"/>
                  </a:gs>
                  <a:gs pos="100000">
                    <a:srgbClr val="010101"/>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07" name="Google Shape;1107;p36"/>
              <p:cNvSpPr/>
              <p:nvPr/>
            </p:nvSpPr>
            <p:spPr>
              <a:xfrm>
                <a:off x="3709500" y="2230025"/>
                <a:ext cx="45600" cy="45600"/>
              </a:xfrm>
              <a:prstGeom prst="ellipse">
                <a:avLst/>
              </a:prstGeom>
              <a:gradFill>
                <a:gsLst>
                  <a:gs pos="0">
                    <a:srgbClr val="424242"/>
                  </a:gs>
                  <a:gs pos="100000">
                    <a:srgbClr val="010101"/>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08" name="Google Shape;1108;p36"/>
              <p:cNvSpPr/>
              <p:nvPr/>
            </p:nvSpPr>
            <p:spPr>
              <a:xfrm>
                <a:off x="3569146" y="2904024"/>
                <a:ext cx="45600" cy="45600"/>
              </a:xfrm>
              <a:prstGeom prst="ellipse">
                <a:avLst/>
              </a:prstGeom>
              <a:gradFill>
                <a:gsLst>
                  <a:gs pos="0">
                    <a:srgbClr val="424242"/>
                  </a:gs>
                  <a:gs pos="100000">
                    <a:srgbClr val="010101"/>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09" name="Google Shape;1109;p36"/>
              <p:cNvSpPr/>
              <p:nvPr/>
            </p:nvSpPr>
            <p:spPr>
              <a:xfrm>
                <a:off x="4192617" y="2661594"/>
                <a:ext cx="45600" cy="45600"/>
              </a:xfrm>
              <a:prstGeom prst="ellipse">
                <a:avLst/>
              </a:prstGeom>
              <a:gradFill>
                <a:gsLst>
                  <a:gs pos="0">
                    <a:srgbClr val="424242"/>
                  </a:gs>
                  <a:gs pos="100000">
                    <a:srgbClr val="010101"/>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10" name="Google Shape;1110;p36"/>
              <p:cNvSpPr/>
              <p:nvPr/>
            </p:nvSpPr>
            <p:spPr>
              <a:xfrm>
                <a:off x="4852500" y="2687225"/>
                <a:ext cx="45600" cy="45600"/>
              </a:xfrm>
              <a:prstGeom prst="ellipse">
                <a:avLst/>
              </a:prstGeom>
              <a:gradFill>
                <a:gsLst>
                  <a:gs pos="0">
                    <a:srgbClr val="424242"/>
                  </a:gs>
                  <a:gs pos="100000">
                    <a:srgbClr val="010101"/>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11" name="Google Shape;1111;p36"/>
              <p:cNvSpPr/>
              <p:nvPr/>
            </p:nvSpPr>
            <p:spPr>
              <a:xfrm>
                <a:off x="4700100" y="2077625"/>
                <a:ext cx="45600" cy="45600"/>
              </a:xfrm>
              <a:prstGeom prst="ellipse">
                <a:avLst/>
              </a:prstGeom>
              <a:gradFill>
                <a:gsLst>
                  <a:gs pos="0">
                    <a:srgbClr val="424242"/>
                  </a:gs>
                  <a:gs pos="100000">
                    <a:srgbClr val="010101"/>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
        <p:nvSpPr>
          <p:cNvPr id="1112" name="Google Shape;1112;p36"/>
          <p:cNvSpPr txBox="1">
            <a:spLocks noGrp="1"/>
          </p:cNvSpPr>
          <p:nvPr>
            <p:ph type="title"/>
          </p:nvPr>
        </p:nvSpPr>
        <p:spPr>
          <a:xfrm>
            <a:off x="2903533" y="1736000"/>
            <a:ext cx="6384800" cy="975200"/>
          </a:xfrm>
          <a:prstGeom prst="rect">
            <a:avLst/>
          </a:prstGeom>
        </p:spPr>
        <p:txBody>
          <a:bodyPr spcFirstLastPara="1" wrap="square" lIns="91425" tIns="91425" rIns="91425" bIns="91425" anchor="ctr" anchorCtr="0">
            <a:noAutofit/>
          </a:bodyPr>
          <a:lstStyle>
            <a:lvl1pPr lvl="0" rtl="0">
              <a:lnSpc>
                <a:spcPct val="70000"/>
              </a:lnSpc>
              <a:spcBef>
                <a:spcPts val="0"/>
              </a:spcBef>
              <a:spcAft>
                <a:spcPts val="0"/>
              </a:spcAft>
              <a:buSzPts val="3500"/>
              <a:buNone/>
              <a:defRPr sz="4667"/>
            </a:lvl1pPr>
            <a:lvl2pPr lvl="1" rtl="0">
              <a:spcBef>
                <a:spcPts val="0"/>
              </a:spcBef>
              <a:spcAft>
                <a:spcPts val="0"/>
              </a:spcAft>
              <a:buSzPts val="3500"/>
              <a:buNone/>
              <a:defRPr sz="4667"/>
            </a:lvl2pPr>
            <a:lvl3pPr lvl="2" rtl="0">
              <a:spcBef>
                <a:spcPts val="0"/>
              </a:spcBef>
              <a:spcAft>
                <a:spcPts val="0"/>
              </a:spcAft>
              <a:buSzPts val="3500"/>
              <a:buNone/>
              <a:defRPr sz="4667"/>
            </a:lvl3pPr>
            <a:lvl4pPr lvl="3" rtl="0">
              <a:spcBef>
                <a:spcPts val="0"/>
              </a:spcBef>
              <a:spcAft>
                <a:spcPts val="0"/>
              </a:spcAft>
              <a:buSzPts val="3500"/>
              <a:buNone/>
              <a:defRPr sz="4667"/>
            </a:lvl4pPr>
            <a:lvl5pPr lvl="4" rtl="0">
              <a:spcBef>
                <a:spcPts val="0"/>
              </a:spcBef>
              <a:spcAft>
                <a:spcPts val="0"/>
              </a:spcAft>
              <a:buSzPts val="3500"/>
              <a:buNone/>
              <a:defRPr sz="4667"/>
            </a:lvl5pPr>
            <a:lvl6pPr lvl="5" rtl="0">
              <a:spcBef>
                <a:spcPts val="0"/>
              </a:spcBef>
              <a:spcAft>
                <a:spcPts val="0"/>
              </a:spcAft>
              <a:buSzPts val="3500"/>
              <a:buNone/>
              <a:defRPr sz="4667"/>
            </a:lvl6pPr>
            <a:lvl7pPr lvl="6" rtl="0">
              <a:spcBef>
                <a:spcPts val="0"/>
              </a:spcBef>
              <a:spcAft>
                <a:spcPts val="0"/>
              </a:spcAft>
              <a:buSzPts val="3500"/>
              <a:buNone/>
              <a:defRPr sz="4667"/>
            </a:lvl7pPr>
            <a:lvl8pPr lvl="7" rtl="0">
              <a:spcBef>
                <a:spcPts val="0"/>
              </a:spcBef>
              <a:spcAft>
                <a:spcPts val="0"/>
              </a:spcAft>
              <a:buSzPts val="3500"/>
              <a:buNone/>
              <a:defRPr sz="4667"/>
            </a:lvl8pPr>
            <a:lvl9pPr lvl="8" rtl="0">
              <a:spcBef>
                <a:spcPts val="0"/>
              </a:spcBef>
              <a:spcAft>
                <a:spcPts val="0"/>
              </a:spcAft>
              <a:buSzPts val="3500"/>
              <a:buNone/>
              <a:defRPr sz="4667"/>
            </a:lvl9pPr>
          </a:lstStyle>
          <a:p>
            <a:endParaRPr/>
          </a:p>
        </p:txBody>
      </p:sp>
    </p:spTree>
    <p:extLst>
      <p:ext uri="{BB962C8B-B14F-4D97-AF65-F5344CB8AC3E}">
        <p14:creationId xmlns:p14="http://schemas.microsoft.com/office/powerpoint/2010/main" val="196750183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Title only 25">
  <p:cSld name="Title only 25">
    <p:bg>
      <p:bgPr>
        <a:blipFill>
          <a:blip r:embed="rId2">
            <a:alphaModFix/>
          </a:blip>
          <a:stretch>
            <a:fillRect/>
          </a:stretch>
        </a:blipFill>
        <a:effectLst/>
      </p:bgPr>
    </p:bg>
    <p:spTree>
      <p:nvGrpSpPr>
        <p:cNvPr id="1" name="Shape 1113"/>
        <p:cNvGrpSpPr/>
        <p:nvPr/>
      </p:nvGrpSpPr>
      <p:grpSpPr>
        <a:xfrm>
          <a:off x="0" y="0"/>
          <a:ext cx="0" cy="0"/>
          <a:chOff x="0" y="0"/>
          <a:chExt cx="0" cy="0"/>
        </a:xfrm>
      </p:grpSpPr>
      <p:sp>
        <p:nvSpPr>
          <p:cNvPr id="1114" name="Google Shape;1114;p37"/>
          <p:cNvSpPr/>
          <p:nvPr/>
        </p:nvSpPr>
        <p:spPr>
          <a:xfrm>
            <a:off x="0" y="0"/>
            <a:ext cx="12192000" cy="6858000"/>
          </a:xfrm>
          <a:prstGeom prst="rect">
            <a:avLst/>
          </a:prstGeom>
          <a:solidFill>
            <a:srgbClr val="191919">
              <a:alpha val="8343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grpSp>
        <p:nvGrpSpPr>
          <p:cNvPr id="1115" name="Google Shape;1115;p37"/>
          <p:cNvGrpSpPr/>
          <p:nvPr/>
        </p:nvGrpSpPr>
        <p:grpSpPr>
          <a:xfrm rot="10800000" flipH="1">
            <a:off x="183250" y="4233427"/>
            <a:ext cx="11825860" cy="2492952"/>
            <a:chOff x="507597" y="781517"/>
            <a:chExt cx="8128857" cy="1713605"/>
          </a:xfrm>
        </p:grpSpPr>
        <p:grpSp>
          <p:nvGrpSpPr>
            <p:cNvPr id="1116" name="Google Shape;1116;p37"/>
            <p:cNvGrpSpPr/>
            <p:nvPr/>
          </p:nvGrpSpPr>
          <p:grpSpPr>
            <a:xfrm rot="10800000">
              <a:off x="7939091" y="1759930"/>
              <a:ext cx="697363" cy="735192"/>
              <a:chOff x="3066550" y="2188575"/>
              <a:chExt cx="807600" cy="849050"/>
            </a:xfrm>
          </p:grpSpPr>
          <p:sp>
            <p:nvSpPr>
              <p:cNvPr id="1117" name="Google Shape;1117;p37"/>
              <p:cNvSpPr/>
              <p:nvPr/>
            </p:nvSpPr>
            <p:spPr>
              <a:xfrm>
                <a:off x="3085725" y="218857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18" name="Google Shape;1118;p37"/>
              <p:cNvSpPr/>
              <p:nvPr/>
            </p:nvSpPr>
            <p:spPr>
              <a:xfrm>
                <a:off x="3447550"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19" name="Google Shape;1119;p37"/>
              <p:cNvSpPr/>
              <p:nvPr/>
            </p:nvSpPr>
            <p:spPr>
              <a:xfrm>
                <a:off x="3481025" y="26029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20" name="Google Shape;1120;p37"/>
              <p:cNvSpPr/>
              <p:nvPr/>
            </p:nvSpPr>
            <p:spPr>
              <a:xfrm>
                <a:off x="3828550" y="2885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21" name="Google Shape;1121;p37"/>
              <p:cNvSpPr/>
              <p:nvPr/>
            </p:nvSpPr>
            <p:spPr>
              <a:xfrm>
                <a:off x="3066550" y="28090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22" name="Google Shape;1122;p37"/>
              <p:cNvSpPr/>
              <p:nvPr/>
            </p:nvSpPr>
            <p:spPr>
              <a:xfrm>
                <a:off x="3228475" y="26029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23" name="Google Shape;1123;p37"/>
              <p:cNvSpPr/>
              <p:nvPr/>
            </p:nvSpPr>
            <p:spPr>
              <a:xfrm>
                <a:off x="3480900" y="2992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1124" name="Google Shape;1124;p37"/>
            <p:cNvGrpSpPr/>
            <p:nvPr/>
          </p:nvGrpSpPr>
          <p:grpSpPr>
            <a:xfrm rot="10800000" flipH="1">
              <a:off x="507597" y="1759930"/>
              <a:ext cx="697363" cy="735192"/>
              <a:chOff x="3066550" y="2188575"/>
              <a:chExt cx="807600" cy="849050"/>
            </a:xfrm>
          </p:grpSpPr>
          <p:sp>
            <p:nvSpPr>
              <p:cNvPr id="1125" name="Google Shape;1125;p37"/>
              <p:cNvSpPr/>
              <p:nvPr/>
            </p:nvSpPr>
            <p:spPr>
              <a:xfrm>
                <a:off x="3085725" y="218857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26" name="Google Shape;1126;p37"/>
              <p:cNvSpPr/>
              <p:nvPr/>
            </p:nvSpPr>
            <p:spPr>
              <a:xfrm>
                <a:off x="3345433"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27" name="Google Shape;1127;p37"/>
              <p:cNvSpPr/>
              <p:nvPr/>
            </p:nvSpPr>
            <p:spPr>
              <a:xfrm>
                <a:off x="3481025" y="26029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28" name="Google Shape;1128;p37"/>
              <p:cNvSpPr/>
              <p:nvPr/>
            </p:nvSpPr>
            <p:spPr>
              <a:xfrm>
                <a:off x="3828550" y="2885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29" name="Google Shape;1129;p37"/>
              <p:cNvSpPr/>
              <p:nvPr/>
            </p:nvSpPr>
            <p:spPr>
              <a:xfrm>
                <a:off x="3066550" y="28090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30" name="Google Shape;1130;p37"/>
              <p:cNvSpPr/>
              <p:nvPr/>
            </p:nvSpPr>
            <p:spPr>
              <a:xfrm>
                <a:off x="3228475" y="26029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31" name="Google Shape;1131;p37"/>
              <p:cNvSpPr/>
              <p:nvPr/>
            </p:nvSpPr>
            <p:spPr>
              <a:xfrm>
                <a:off x="3480900" y="2992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1132" name="Google Shape;1132;p37"/>
            <p:cNvGrpSpPr/>
            <p:nvPr/>
          </p:nvGrpSpPr>
          <p:grpSpPr>
            <a:xfrm rot="10800000">
              <a:off x="6826310" y="781517"/>
              <a:ext cx="1750142" cy="1004947"/>
              <a:chOff x="2871300" y="1877044"/>
              <a:chExt cx="2026800" cy="1160581"/>
            </a:xfrm>
          </p:grpSpPr>
          <p:sp>
            <p:nvSpPr>
              <p:cNvPr id="1133" name="Google Shape;1133;p37"/>
              <p:cNvSpPr/>
              <p:nvPr/>
            </p:nvSpPr>
            <p:spPr>
              <a:xfrm>
                <a:off x="3085725" y="218857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34" name="Google Shape;1134;p37"/>
              <p:cNvSpPr/>
              <p:nvPr/>
            </p:nvSpPr>
            <p:spPr>
              <a:xfrm>
                <a:off x="3447550"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35" name="Google Shape;1135;p37"/>
              <p:cNvSpPr/>
              <p:nvPr/>
            </p:nvSpPr>
            <p:spPr>
              <a:xfrm>
                <a:off x="3319270" y="1877044"/>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36" name="Google Shape;1136;p37"/>
              <p:cNvSpPr/>
              <p:nvPr/>
            </p:nvSpPr>
            <p:spPr>
              <a:xfrm>
                <a:off x="4014425" y="2060000"/>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37" name="Google Shape;1137;p37"/>
              <p:cNvSpPr/>
              <p:nvPr/>
            </p:nvSpPr>
            <p:spPr>
              <a:xfrm>
                <a:off x="4442100" y="26172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38" name="Google Shape;1138;p37"/>
              <p:cNvSpPr/>
              <p:nvPr/>
            </p:nvSpPr>
            <p:spPr>
              <a:xfrm>
                <a:off x="3904750" y="2504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39" name="Google Shape;1139;p37"/>
              <p:cNvSpPr/>
              <p:nvPr/>
            </p:nvSpPr>
            <p:spPr>
              <a:xfrm>
                <a:off x="4361950" y="2275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40" name="Google Shape;1140;p37"/>
              <p:cNvSpPr/>
              <p:nvPr/>
            </p:nvSpPr>
            <p:spPr>
              <a:xfrm>
                <a:off x="3828550" y="2885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41" name="Google Shape;1141;p37"/>
              <p:cNvSpPr/>
              <p:nvPr/>
            </p:nvSpPr>
            <p:spPr>
              <a:xfrm>
                <a:off x="4666750" y="29614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42" name="Google Shape;1142;p37"/>
              <p:cNvSpPr/>
              <p:nvPr/>
            </p:nvSpPr>
            <p:spPr>
              <a:xfrm>
                <a:off x="3066550" y="28090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43" name="Google Shape;1143;p37"/>
              <p:cNvSpPr/>
              <p:nvPr/>
            </p:nvSpPr>
            <p:spPr>
              <a:xfrm>
                <a:off x="2871300" y="2458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44" name="Google Shape;1144;p37"/>
              <p:cNvSpPr/>
              <p:nvPr/>
            </p:nvSpPr>
            <p:spPr>
              <a:xfrm>
                <a:off x="3228475" y="26029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45" name="Google Shape;1145;p37"/>
              <p:cNvSpPr/>
              <p:nvPr/>
            </p:nvSpPr>
            <p:spPr>
              <a:xfrm>
                <a:off x="3709500" y="2230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46" name="Google Shape;1146;p37"/>
              <p:cNvSpPr/>
              <p:nvPr/>
            </p:nvSpPr>
            <p:spPr>
              <a:xfrm>
                <a:off x="3480900" y="2992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47" name="Google Shape;1147;p37"/>
              <p:cNvSpPr/>
              <p:nvPr/>
            </p:nvSpPr>
            <p:spPr>
              <a:xfrm>
                <a:off x="4192617" y="2661594"/>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48" name="Google Shape;1148;p37"/>
              <p:cNvSpPr/>
              <p:nvPr/>
            </p:nvSpPr>
            <p:spPr>
              <a:xfrm>
                <a:off x="4852500" y="26872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1149" name="Google Shape;1149;p37"/>
            <p:cNvGrpSpPr/>
            <p:nvPr/>
          </p:nvGrpSpPr>
          <p:grpSpPr>
            <a:xfrm rot="10800000" flipH="1">
              <a:off x="567598" y="781517"/>
              <a:ext cx="1750142" cy="1004947"/>
              <a:chOff x="2871300" y="1877044"/>
              <a:chExt cx="2026800" cy="1160581"/>
            </a:xfrm>
          </p:grpSpPr>
          <p:sp>
            <p:nvSpPr>
              <p:cNvPr id="1150" name="Google Shape;1150;p37"/>
              <p:cNvSpPr/>
              <p:nvPr/>
            </p:nvSpPr>
            <p:spPr>
              <a:xfrm>
                <a:off x="3085725" y="218857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51" name="Google Shape;1151;p37"/>
              <p:cNvSpPr/>
              <p:nvPr/>
            </p:nvSpPr>
            <p:spPr>
              <a:xfrm>
                <a:off x="3345433"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52" name="Google Shape;1152;p37"/>
              <p:cNvSpPr/>
              <p:nvPr/>
            </p:nvSpPr>
            <p:spPr>
              <a:xfrm>
                <a:off x="3319270" y="1877044"/>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53" name="Google Shape;1153;p37"/>
              <p:cNvSpPr/>
              <p:nvPr/>
            </p:nvSpPr>
            <p:spPr>
              <a:xfrm>
                <a:off x="4014425" y="2060000"/>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54" name="Google Shape;1154;p37"/>
              <p:cNvSpPr/>
              <p:nvPr/>
            </p:nvSpPr>
            <p:spPr>
              <a:xfrm>
                <a:off x="4442100" y="26172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55" name="Google Shape;1155;p37"/>
              <p:cNvSpPr/>
              <p:nvPr/>
            </p:nvSpPr>
            <p:spPr>
              <a:xfrm>
                <a:off x="3904750" y="2504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56" name="Google Shape;1156;p37"/>
              <p:cNvSpPr/>
              <p:nvPr/>
            </p:nvSpPr>
            <p:spPr>
              <a:xfrm>
                <a:off x="4361950" y="2275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57" name="Google Shape;1157;p37"/>
              <p:cNvSpPr/>
              <p:nvPr/>
            </p:nvSpPr>
            <p:spPr>
              <a:xfrm>
                <a:off x="3828550" y="2885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58" name="Google Shape;1158;p37"/>
              <p:cNvSpPr/>
              <p:nvPr/>
            </p:nvSpPr>
            <p:spPr>
              <a:xfrm>
                <a:off x="4666750" y="29614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59" name="Google Shape;1159;p37"/>
              <p:cNvSpPr/>
              <p:nvPr/>
            </p:nvSpPr>
            <p:spPr>
              <a:xfrm>
                <a:off x="3066550" y="28090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60" name="Google Shape;1160;p37"/>
              <p:cNvSpPr/>
              <p:nvPr/>
            </p:nvSpPr>
            <p:spPr>
              <a:xfrm>
                <a:off x="2871300" y="2458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61" name="Google Shape;1161;p37"/>
              <p:cNvSpPr/>
              <p:nvPr/>
            </p:nvSpPr>
            <p:spPr>
              <a:xfrm>
                <a:off x="3228475" y="26029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62" name="Google Shape;1162;p37"/>
              <p:cNvSpPr/>
              <p:nvPr/>
            </p:nvSpPr>
            <p:spPr>
              <a:xfrm>
                <a:off x="3709500" y="2230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63" name="Google Shape;1163;p37"/>
              <p:cNvSpPr/>
              <p:nvPr/>
            </p:nvSpPr>
            <p:spPr>
              <a:xfrm>
                <a:off x="3480900" y="2992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64" name="Google Shape;1164;p37"/>
              <p:cNvSpPr/>
              <p:nvPr/>
            </p:nvSpPr>
            <p:spPr>
              <a:xfrm>
                <a:off x="4192617" y="2661594"/>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65" name="Google Shape;1165;p37"/>
              <p:cNvSpPr/>
              <p:nvPr/>
            </p:nvSpPr>
            <p:spPr>
              <a:xfrm>
                <a:off x="4852500" y="26872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
        <p:nvSpPr>
          <p:cNvPr id="1166" name="Google Shape;1166;p37"/>
          <p:cNvSpPr/>
          <p:nvPr/>
        </p:nvSpPr>
        <p:spPr>
          <a:xfrm>
            <a:off x="1130200" y="386000"/>
            <a:ext cx="9931600" cy="6086000"/>
          </a:xfrm>
          <a:prstGeom prst="snip2SameRect">
            <a:avLst>
              <a:gd name="adj1" fmla="val 38792"/>
              <a:gd name="adj2" fmla="val 0"/>
            </a:avLst>
          </a:prstGeom>
          <a:gradFill>
            <a:gsLst>
              <a:gs pos="0">
                <a:srgbClr val="FFFFFF"/>
              </a:gs>
              <a:gs pos="100000">
                <a:srgbClr val="BEBEBE"/>
              </a:gs>
            </a:gsLst>
            <a:lin ang="5400012" scaled="0"/>
          </a:gradFill>
          <a:ln w="19050" cap="flat" cmpd="sng">
            <a:solidFill>
              <a:schemeClr val="lt1"/>
            </a:solidFill>
            <a:prstDash val="solid"/>
            <a:round/>
            <a:headEnd type="none" w="sm" len="sm"/>
            <a:tailEnd type="none" w="sm" len="sm"/>
          </a:ln>
          <a:effectLst>
            <a:outerShdw blurRad="157163" dist="95250" dir="4260001" algn="bl" rotWithShape="0">
              <a:schemeClr val="dk1">
                <a:alpha val="36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167" name="Google Shape;1167;p37"/>
          <p:cNvSpPr/>
          <p:nvPr/>
        </p:nvSpPr>
        <p:spPr>
          <a:xfrm rot="-2700000">
            <a:off x="1887153" y="-751981"/>
            <a:ext cx="8361961" cy="8361961"/>
          </a:xfrm>
          <a:prstGeom prst="frame">
            <a:avLst>
              <a:gd name="adj1" fmla="val 552"/>
            </a:avLst>
          </a:pr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grpSp>
        <p:nvGrpSpPr>
          <p:cNvPr id="1168" name="Google Shape;1168;p37"/>
          <p:cNvGrpSpPr/>
          <p:nvPr/>
        </p:nvGrpSpPr>
        <p:grpSpPr>
          <a:xfrm>
            <a:off x="183250" y="169260"/>
            <a:ext cx="11825860" cy="2492952"/>
            <a:chOff x="507597" y="781517"/>
            <a:chExt cx="8128857" cy="1713605"/>
          </a:xfrm>
        </p:grpSpPr>
        <p:grpSp>
          <p:nvGrpSpPr>
            <p:cNvPr id="1169" name="Google Shape;1169;p37"/>
            <p:cNvGrpSpPr/>
            <p:nvPr/>
          </p:nvGrpSpPr>
          <p:grpSpPr>
            <a:xfrm rot="10800000">
              <a:off x="7939091" y="1759930"/>
              <a:ext cx="697363" cy="735192"/>
              <a:chOff x="3066550" y="2188575"/>
              <a:chExt cx="807600" cy="849050"/>
            </a:xfrm>
          </p:grpSpPr>
          <p:sp>
            <p:nvSpPr>
              <p:cNvPr id="1170" name="Google Shape;1170;p37"/>
              <p:cNvSpPr/>
              <p:nvPr/>
            </p:nvSpPr>
            <p:spPr>
              <a:xfrm>
                <a:off x="3085725" y="218857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71" name="Google Shape;1171;p37"/>
              <p:cNvSpPr/>
              <p:nvPr/>
            </p:nvSpPr>
            <p:spPr>
              <a:xfrm>
                <a:off x="3447550"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72" name="Google Shape;1172;p37"/>
              <p:cNvSpPr/>
              <p:nvPr/>
            </p:nvSpPr>
            <p:spPr>
              <a:xfrm>
                <a:off x="3481025" y="26029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73" name="Google Shape;1173;p37"/>
              <p:cNvSpPr/>
              <p:nvPr/>
            </p:nvSpPr>
            <p:spPr>
              <a:xfrm>
                <a:off x="3828550" y="2885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74" name="Google Shape;1174;p37"/>
              <p:cNvSpPr/>
              <p:nvPr/>
            </p:nvSpPr>
            <p:spPr>
              <a:xfrm>
                <a:off x="3066550" y="28090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75" name="Google Shape;1175;p37"/>
              <p:cNvSpPr/>
              <p:nvPr/>
            </p:nvSpPr>
            <p:spPr>
              <a:xfrm>
                <a:off x="3228475" y="26029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76" name="Google Shape;1176;p37"/>
              <p:cNvSpPr/>
              <p:nvPr/>
            </p:nvSpPr>
            <p:spPr>
              <a:xfrm>
                <a:off x="3480900" y="2992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1177" name="Google Shape;1177;p37"/>
            <p:cNvGrpSpPr/>
            <p:nvPr/>
          </p:nvGrpSpPr>
          <p:grpSpPr>
            <a:xfrm rot="10800000" flipH="1">
              <a:off x="507597" y="1759930"/>
              <a:ext cx="697363" cy="735192"/>
              <a:chOff x="3066550" y="2188575"/>
              <a:chExt cx="807600" cy="849050"/>
            </a:xfrm>
          </p:grpSpPr>
          <p:sp>
            <p:nvSpPr>
              <p:cNvPr id="1178" name="Google Shape;1178;p37"/>
              <p:cNvSpPr/>
              <p:nvPr/>
            </p:nvSpPr>
            <p:spPr>
              <a:xfrm>
                <a:off x="3085725" y="218857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79" name="Google Shape;1179;p37"/>
              <p:cNvSpPr/>
              <p:nvPr/>
            </p:nvSpPr>
            <p:spPr>
              <a:xfrm>
                <a:off x="3345433"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80" name="Google Shape;1180;p37"/>
              <p:cNvSpPr/>
              <p:nvPr/>
            </p:nvSpPr>
            <p:spPr>
              <a:xfrm>
                <a:off x="3481025" y="26029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81" name="Google Shape;1181;p37"/>
              <p:cNvSpPr/>
              <p:nvPr/>
            </p:nvSpPr>
            <p:spPr>
              <a:xfrm>
                <a:off x="3828550" y="2885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82" name="Google Shape;1182;p37"/>
              <p:cNvSpPr/>
              <p:nvPr/>
            </p:nvSpPr>
            <p:spPr>
              <a:xfrm>
                <a:off x="3066550" y="28090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83" name="Google Shape;1183;p37"/>
              <p:cNvSpPr/>
              <p:nvPr/>
            </p:nvSpPr>
            <p:spPr>
              <a:xfrm>
                <a:off x="3228475" y="26029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84" name="Google Shape;1184;p37"/>
              <p:cNvSpPr/>
              <p:nvPr/>
            </p:nvSpPr>
            <p:spPr>
              <a:xfrm>
                <a:off x="3480900" y="2992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1185" name="Google Shape;1185;p37"/>
            <p:cNvGrpSpPr/>
            <p:nvPr/>
          </p:nvGrpSpPr>
          <p:grpSpPr>
            <a:xfrm rot="10800000">
              <a:off x="6826310" y="781517"/>
              <a:ext cx="1750142" cy="846525"/>
              <a:chOff x="2871300" y="2060000"/>
              <a:chExt cx="2026800" cy="977625"/>
            </a:xfrm>
          </p:grpSpPr>
          <p:sp>
            <p:nvSpPr>
              <p:cNvPr id="1186" name="Google Shape;1186;p37"/>
              <p:cNvSpPr/>
              <p:nvPr/>
            </p:nvSpPr>
            <p:spPr>
              <a:xfrm>
                <a:off x="3085725" y="218857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87" name="Google Shape;1187;p37"/>
              <p:cNvSpPr/>
              <p:nvPr/>
            </p:nvSpPr>
            <p:spPr>
              <a:xfrm>
                <a:off x="3447550"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88" name="Google Shape;1188;p37"/>
              <p:cNvSpPr/>
              <p:nvPr/>
            </p:nvSpPr>
            <p:spPr>
              <a:xfrm>
                <a:off x="3481025" y="26029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89" name="Google Shape;1189;p37"/>
              <p:cNvSpPr/>
              <p:nvPr/>
            </p:nvSpPr>
            <p:spPr>
              <a:xfrm>
                <a:off x="4014425" y="2060000"/>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90" name="Google Shape;1190;p37"/>
              <p:cNvSpPr/>
              <p:nvPr/>
            </p:nvSpPr>
            <p:spPr>
              <a:xfrm>
                <a:off x="4442100" y="26172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91" name="Google Shape;1191;p37"/>
              <p:cNvSpPr/>
              <p:nvPr/>
            </p:nvSpPr>
            <p:spPr>
              <a:xfrm>
                <a:off x="3904750" y="2504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92" name="Google Shape;1192;p37"/>
              <p:cNvSpPr/>
              <p:nvPr/>
            </p:nvSpPr>
            <p:spPr>
              <a:xfrm>
                <a:off x="4361950" y="2275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93" name="Google Shape;1193;p37"/>
              <p:cNvSpPr/>
              <p:nvPr/>
            </p:nvSpPr>
            <p:spPr>
              <a:xfrm>
                <a:off x="3828550" y="2885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94" name="Google Shape;1194;p37"/>
              <p:cNvSpPr/>
              <p:nvPr/>
            </p:nvSpPr>
            <p:spPr>
              <a:xfrm>
                <a:off x="4666750" y="29614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95" name="Google Shape;1195;p37"/>
              <p:cNvSpPr/>
              <p:nvPr/>
            </p:nvSpPr>
            <p:spPr>
              <a:xfrm>
                <a:off x="3066550" y="28090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96" name="Google Shape;1196;p37"/>
              <p:cNvSpPr/>
              <p:nvPr/>
            </p:nvSpPr>
            <p:spPr>
              <a:xfrm>
                <a:off x="2871300" y="2458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97" name="Google Shape;1197;p37"/>
              <p:cNvSpPr/>
              <p:nvPr/>
            </p:nvSpPr>
            <p:spPr>
              <a:xfrm>
                <a:off x="3228475" y="26029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98" name="Google Shape;1198;p37"/>
              <p:cNvSpPr/>
              <p:nvPr/>
            </p:nvSpPr>
            <p:spPr>
              <a:xfrm>
                <a:off x="3709500" y="2230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99" name="Google Shape;1199;p37"/>
              <p:cNvSpPr/>
              <p:nvPr/>
            </p:nvSpPr>
            <p:spPr>
              <a:xfrm>
                <a:off x="3480900" y="2992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00" name="Google Shape;1200;p37"/>
              <p:cNvSpPr/>
              <p:nvPr/>
            </p:nvSpPr>
            <p:spPr>
              <a:xfrm>
                <a:off x="4192617" y="2661594"/>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01" name="Google Shape;1201;p37"/>
              <p:cNvSpPr/>
              <p:nvPr/>
            </p:nvSpPr>
            <p:spPr>
              <a:xfrm>
                <a:off x="4852500" y="26872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1202" name="Google Shape;1202;p37"/>
            <p:cNvGrpSpPr/>
            <p:nvPr/>
          </p:nvGrpSpPr>
          <p:grpSpPr>
            <a:xfrm rot="10800000" flipH="1">
              <a:off x="567598" y="781517"/>
              <a:ext cx="1750142" cy="846525"/>
              <a:chOff x="2871300" y="2060000"/>
              <a:chExt cx="2026800" cy="977625"/>
            </a:xfrm>
          </p:grpSpPr>
          <p:sp>
            <p:nvSpPr>
              <p:cNvPr id="1203" name="Google Shape;1203;p37"/>
              <p:cNvSpPr/>
              <p:nvPr/>
            </p:nvSpPr>
            <p:spPr>
              <a:xfrm>
                <a:off x="3085725" y="218857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04" name="Google Shape;1204;p37"/>
              <p:cNvSpPr/>
              <p:nvPr/>
            </p:nvSpPr>
            <p:spPr>
              <a:xfrm>
                <a:off x="3345433"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05" name="Google Shape;1205;p37"/>
              <p:cNvSpPr/>
              <p:nvPr/>
            </p:nvSpPr>
            <p:spPr>
              <a:xfrm>
                <a:off x="3481025" y="26029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06" name="Google Shape;1206;p37"/>
              <p:cNvSpPr/>
              <p:nvPr/>
            </p:nvSpPr>
            <p:spPr>
              <a:xfrm>
                <a:off x="4014425" y="2060000"/>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07" name="Google Shape;1207;p37"/>
              <p:cNvSpPr/>
              <p:nvPr/>
            </p:nvSpPr>
            <p:spPr>
              <a:xfrm>
                <a:off x="4442100" y="26172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08" name="Google Shape;1208;p37"/>
              <p:cNvSpPr/>
              <p:nvPr/>
            </p:nvSpPr>
            <p:spPr>
              <a:xfrm>
                <a:off x="3904750" y="2504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09" name="Google Shape;1209;p37"/>
              <p:cNvSpPr/>
              <p:nvPr/>
            </p:nvSpPr>
            <p:spPr>
              <a:xfrm>
                <a:off x="4361950" y="2275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10" name="Google Shape;1210;p37"/>
              <p:cNvSpPr/>
              <p:nvPr/>
            </p:nvSpPr>
            <p:spPr>
              <a:xfrm>
                <a:off x="3828550" y="2885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11" name="Google Shape;1211;p37"/>
              <p:cNvSpPr/>
              <p:nvPr/>
            </p:nvSpPr>
            <p:spPr>
              <a:xfrm>
                <a:off x="4666750" y="29614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12" name="Google Shape;1212;p37"/>
              <p:cNvSpPr/>
              <p:nvPr/>
            </p:nvSpPr>
            <p:spPr>
              <a:xfrm>
                <a:off x="3066550" y="28090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13" name="Google Shape;1213;p37"/>
              <p:cNvSpPr/>
              <p:nvPr/>
            </p:nvSpPr>
            <p:spPr>
              <a:xfrm>
                <a:off x="2871300" y="2458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14" name="Google Shape;1214;p37"/>
              <p:cNvSpPr/>
              <p:nvPr/>
            </p:nvSpPr>
            <p:spPr>
              <a:xfrm>
                <a:off x="3228475" y="26029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15" name="Google Shape;1215;p37"/>
              <p:cNvSpPr/>
              <p:nvPr/>
            </p:nvSpPr>
            <p:spPr>
              <a:xfrm>
                <a:off x="3709500" y="2230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16" name="Google Shape;1216;p37"/>
              <p:cNvSpPr/>
              <p:nvPr/>
            </p:nvSpPr>
            <p:spPr>
              <a:xfrm>
                <a:off x="3480900" y="2992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17" name="Google Shape;1217;p37"/>
              <p:cNvSpPr/>
              <p:nvPr/>
            </p:nvSpPr>
            <p:spPr>
              <a:xfrm>
                <a:off x="4192617" y="2661594"/>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18" name="Google Shape;1218;p37"/>
              <p:cNvSpPr/>
              <p:nvPr/>
            </p:nvSpPr>
            <p:spPr>
              <a:xfrm>
                <a:off x="4852500" y="26872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
        <p:nvSpPr>
          <p:cNvPr id="1219" name="Google Shape;1219;p37"/>
          <p:cNvSpPr txBox="1">
            <a:spLocks noGrp="1"/>
          </p:cNvSpPr>
          <p:nvPr>
            <p:ph type="title"/>
          </p:nvPr>
        </p:nvSpPr>
        <p:spPr>
          <a:xfrm>
            <a:off x="2413600" y="720000"/>
            <a:ext cx="7364800" cy="853600"/>
          </a:xfrm>
          <a:prstGeom prst="rect">
            <a:avLst/>
          </a:prstGeom>
        </p:spPr>
        <p:txBody>
          <a:bodyPr spcFirstLastPara="1" wrap="square" lIns="91425" tIns="91425" rIns="91425" bIns="91425" anchor="ctr" anchorCtr="0">
            <a:noAutofit/>
          </a:bodyPr>
          <a:lstStyle>
            <a:lvl1pPr lvl="0" rtl="0">
              <a:lnSpc>
                <a:spcPct val="70000"/>
              </a:lnSpc>
              <a:spcBef>
                <a:spcPts val="0"/>
              </a:spcBef>
              <a:spcAft>
                <a:spcPts val="0"/>
              </a:spcAft>
              <a:buSzPts val="3000"/>
              <a:buNone/>
              <a:defRPr sz="4667"/>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Tree>
    <p:extLst>
      <p:ext uri="{BB962C8B-B14F-4D97-AF65-F5344CB8AC3E}">
        <p14:creationId xmlns:p14="http://schemas.microsoft.com/office/powerpoint/2010/main" val="19555927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Thanks">
  <p:cSld name="Thanks">
    <p:bg>
      <p:bgPr>
        <a:blipFill>
          <a:blip r:embed="rId2">
            <a:alphaModFix/>
          </a:blip>
          <a:stretch>
            <a:fillRect/>
          </a:stretch>
        </a:blipFill>
        <a:effectLst/>
      </p:bgPr>
    </p:bg>
    <p:spTree>
      <p:nvGrpSpPr>
        <p:cNvPr id="1" name="Shape 1220"/>
        <p:cNvGrpSpPr/>
        <p:nvPr/>
      </p:nvGrpSpPr>
      <p:grpSpPr>
        <a:xfrm>
          <a:off x="0" y="0"/>
          <a:ext cx="0" cy="0"/>
          <a:chOff x="0" y="0"/>
          <a:chExt cx="0" cy="0"/>
        </a:xfrm>
      </p:grpSpPr>
      <p:sp>
        <p:nvSpPr>
          <p:cNvPr id="1221" name="Google Shape;1221;p38"/>
          <p:cNvSpPr/>
          <p:nvPr/>
        </p:nvSpPr>
        <p:spPr>
          <a:xfrm>
            <a:off x="960000" y="720000"/>
            <a:ext cx="10272000" cy="5418400"/>
          </a:xfrm>
          <a:prstGeom prst="rect">
            <a:avLst/>
          </a:prstGeom>
          <a:gradFill>
            <a:gsLst>
              <a:gs pos="0">
                <a:srgbClr val="424242"/>
              </a:gs>
              <a:gs pos="100000">
                <a:srgbClr val="010101"/>
              </a:gs>
            </a:gsLst>
            <a:lin ang="5400012" scaled="0"/>
          </a:gradFill>
          <a:ln>
            <a:noFill/>
          </a:ln>
          <a:effectLst>
            <a:outerShdw blurRad="142875" dist="95250" dir="3180000" algn="bl" rotWithShape="0">
              <a:schemeClr val="dk1">
                <a:alpha val="46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222" name="Google Shape;1222;p38"/>
          <p:cNvSpPr txBox="1">
            <a:spLocks noGrp="1"/>
          </p:cNvSpPr>
          <p:nvPr>
            <p:ph type="ctrTitle"/>
          </p:nvPr>
        </p:nvSpPr>
        <p:spPr>
          <a:xfrm>
            <a:off x="3239933" y="821600"/>
            <a:ext cx="5712000" cy="1330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5200"/>
              <a:buNone/>
              <a:defRPr sz="10666">
                <a:solidFill>
                  <a:schemeClr val="lt1"/>
                </a:solidFill>
              </a:defRPr>
            </a:lvl1pPr>
            <a:lvl2pPr lvl="1" algn="ctr" rtl="0">
              <a:spcBef>
                <a:spcPts val="0"/>
              </a:spcBef>
              <a:spcAft>
                <a:spcPts val="0"/>
              </a:spcAft>
              <a:buSzPts val="5200"/>
              <a:buNone/>
              <a:defRPr sz="6933"/>
            </a:lvl2pPr>
            <a:lvl3pPr lvl="2" algn="ctr" rtl="0">
              <a:spcBef>
                <a:spcPts val="0"/>
              </a:spcBef>
              <a:spcAft>
                <a:spcPts val="0"/>
              </a:spcAft>
              <a:buSzPts val="5200"/>
              <a:buNone/>
              <a:defRPr sz="6933"/>
            </a:lvl3pPr>
            <a:lvl4pPr lvl="3" algn="ctr" rtl="0">
              <a:spcBef>
                <a:spcPts val="0"/>
              </a:spcBef>
              <a:spcAft>
                <a:spcPts val="0"/>
              </a:spcAft>
              <a:buSzPts val="5200"/>
              <a:buNone/>
              <a:defRPr sz="6933"/>
            </a:lvl4pPr>
            <a:lvl5pPr lvl="4" algn="ctr" rtl="0">
              <a:spcBef>
                <a:spcPts val="0"/>
              </a:spcBef>
              <a:spcAft>
                <a:spcPts val="0"/>
              </a:spcAft>
              <a:buSzPts val="5200"/>
              <a:buNone/>
              <a:defRPr sz="6933"/>
            </a:lvl5pPr>
            <a:lvl6pPr lvl="5" algn="ctr" rtl="0">
              <a:spcBef>
                <a:spcPts val="0"/>
              </a:spcBef>
              <a:spcAft>
                <a:spcPts val="0"/>
              </a:spcAft>
              <a:buSzPts val="5200"/>
              <a:buNone/>
              <a:defRPr sz="6933"/>
            </a:lvl6pPr>
            <a:lvl7pPr lvl="6" algn="ctr" rtl="0">
              <a:spcBef>
                <a:spcPts val="0"/>
              </a:spcBef>
              <a:spcAft>
                <a:spcPts val="0"/>
              </a:spcAft>
              <a:buSzPts val="5200"/>
              <a:buNone/>
              <a:defRPr sz="6933"/>
            </a:lvl7pPr>
            <a:lvl8pPr lvl="7" algn="ctr" rtl="0">
              <a:spcBef>
                <a:spcPts val="0"/>
              </a:spcBef>
              <a:spcAft>
                <a:spcPts val="0"/>
              </a:spcAft>
              <a:buSzPts val="5200"/>
              <a:buNone/>
              <a:defRPr sz="6933"/>
            </a:lvl8pPr>
            <a:lvl9pPr lvl="8" algn="ctr" rtl="0">
              <a:spcBef>
                <a:spcPts val="0"/>
              </a:spcBef>
              <a:spcAft>
                <a:spcPts val="0"/>
              </a:spcAft>
              <a:buSzPts val="5200"/>
              <a:buNone/>
              <a:defRPr sz="6933"/>
            </a:lvl9pPr>
          </a:lstStyle>
          <a:p>
            <a:endParaRPr/>
          </a:p>
        </p:txBody>
      </p:sp>
      <p:sp>
        <p:nvSpPr>
          <p:cNvPr id="1223" name="Google Shape;1223;p38"/>
          <p:cNvSpPr txBox="1">
            <a:spLocks noGrp="1"/>
          </p:cNvSpPr>
          <p:nvPr>
            <p:ph type="subTitle" idx="1"/>
          </p:nvPr>
        </p:nvSpPr>
        <p:spPr>
          <a:xfrm>
            <a:off x="3226733" y="2253300"/>
            <a:ext cx="5725200" cy="1584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rgbClr val="FFFFFF"/>
              </a:buClr>
              <a:buSzPts val="1400"/>
              <a:buNone/>
              <a:defRPr sz="2133">
                <a:solidFill>
                  <a:srgbClr val="FFFFFF"/>
                </a:solidFill>
              </a:defRPr>
            </a:lvl1pPr>
            <a:lvl2pPr lvl="1" algn="ctr" rtl="0">
              <a:lnSpc>
                <a:spcPct val="100000"/>
              </a:lnSpc>
              <a:spcBef>
                <a:spcPts val="0"/>
              </a:spcBef>
              <a:spcAft>
                <a:spcPts val="0"/>
              </a:spcAft>
              <a:buClr>
                <a:srgbClr val="FFFFFF"/>
              </a:buClr>
              <a:buSzPts val="1800"/>
              <a:buNone/>
              <a:defRPr sz="2400">
                <a:solidFill>
                  <a:srgbClr val="FFFFFF"/>
                </a:solidFill>
              </a:defRPr>
            </a:lvl2pPr>
            <a:lvl3pPr lvl="2" algn="ctr" rtl="0">
              <a:lnSpc>
                <a:spcPct val="100000"/>
              </a:lnSpc>
              <a:spcBef>
                <a:spcPts val="0"/>
              </a:spcBef>
              <a:spcAft>
                <a:spcPts val="0"/>
              </a:spcAft>
              <a:buClr>
                <a:srgbClr val="FFFFFF"/>
              </a:buClr>
              <a:buSzPts val="1800"/>
              <a:buNone/>
              <a:defRPr sz="2400">
                <a:solidFill>
                  <a:srgbClr val="FFFFFF"/>
                </a:solidFill>
              </a:defRPr>
            </a:lvl3pPr>
            <a:lvl4pPr lvl="3" algn="ctr" rtl="0">
              <a:lnSpc>
                <a:spcPct val="100000"/>
              </a:lnSpc>
              <a:spcBef>
                <a:spcPts val="0"/>
              </a:spcBef>
              <a:spcAft>
                <a:spcPts val="0"/>
              </a:spcAft>
              <a:buClr>
                <a:srgbClr val="FFFFFF"/>
              </a:buClr>
              <a:buSzPts val="1800"/>
              <a:buNone/>
              <a:defRPr sz="2400">
                <a:solidFill>
                  <a:srgbClr val="FFFFFF"/>
                </a:solidFill>
              </a:defRPr>
            </a:lvl4pPr>
            <a:lvl5pPr lvl="4" algn="ctr" rtl="0">
              <a:lnSpc>
                <a:spcPct val="100000"/>
              </a:lnSpc>
              <a:spcBef>
                <a:spcPts val="0"/>
              </a:spcBef>
              <a:spcAft>
                <a:spcPts val="0"/>
              </a:spcAft>
              <a:buClr>
                <a:srgbClr val="FFFFFF"/>
              </a:buClr>
              <a:buSzPts val="1800"/>
              <a:buNone/>
              <a:defRPr sz="2400">
                <a:solidFill>
                  <a:srgbClr val="FFFFFF"/>
                </a:solidFill>
              </a:defRPr>
            </a:lvl5pPr>
            <a:lvl6pPr lvl="5" algn="ctr" rtl="0">
              <a:lnSpc>
                <a:spcPct val="100000"/>
              </a:lnSpc>
              <a:spcBef>
                <a:spcPts val="0"/>
              </a:spcBef>
              <a:spcAft>
                <a:spcPts val="0"/>
              </a:spcAft>
              <a:buClr>
                <a:srgbClr val="FFFFFF"/>
              </a:buClr>
              <a:buSzPts val="1800"/>
              <a:buNone/>
              <a:defRPr sz="2400">
                <a:solidFill>
                  <a:srgbClr val="FFFFFF"/>
                </a:solidFill>
              </a:defRPr>
            </a:lvl6pPr>
            <a:lvl7pPr lvl="6" algn="ctr" rtl="0">
              <a:lnSpc>
                <a:spcPct val="100000"/>
              </a:lnSpc>
              <a:spcBef>
                <a:spcPts val="0"/>
              </a:spcBef>
              <a:spcAft>
                <a:spcPts val="0"/>
              </a:spcAft>
              <a:buClr>
                <a:srgbClr val="FFFFFF"/>
              </a:buClr>
              <a:buSzPts val="1800"/>
              <a:buNone/>
              <a:defRPr sz="2400">
                <a:solidFill>
                  <a:srgbClr val="FFFFFF"/>
                </a:solidFill>
              </a:defRPr>
            </a:lvl7pPr>
            <a:lvl8pPr lvl="7" algn="ctr" rtl="0">
              <a:lnSpc>
                <a:spcPct val="100000"/>
              </a:lnSpc>
              <a:spcBef>
                <a:spcPts val="0"/>
              </a:spcBef>
              <a:spcAft>
                <a:spcPts val="0"/>
              </a:spcAft>
              <a:buClr>
                <a:srgbClr val="FFFFFF"/>
              </a:buClr>
              <a:buSzPts val="1800"/>
              <a:buNone/>
              <a:defRPr sz="2400">
                <a:solidFill>
                  <a:srgbClr val="FFFFFF"/>
                </a:solidFill>
              </a:defRPr>
            </a:lvl8pPr>
            <a:lvl9pPr lvl="8" algn="ctr" rtl="0">
              <a:lnSpc>
                <a:spcPct val="100000"/>
              </a:lnSpc>
              <a:spcBef>
                <a:spcPts val="0"/>
              </a:spcBef>
              <a:spcAft>
                <a:spcPts val="0"/>
              </a:spcAft>
              <a:buClr>
                <a:srgbClr val="FFFFFF"/>
              </a:buClr>
              <a:buSzPts val="1800"/>
              <a:buNone/>
              <a:defRPr sz="2400">
                <a:solidFill>
                  <a:srgbClr val="FFFFFF"/>
                </a:solidFill>
              </a:defRPr>
            </a:lvl9pPr>
          </a:lstStyle>
          <a:p>
            <a:endParaRPr/>
          </a:p>
        </p:txBody>
      </p:sp>
      <p:sp>
        <p:nvSpPr>
          <p:cNvPr id="1224" name="Google Shape;1224;p38"/>
          <p:cNvSpPr/>
          <p:nvPr/>
        </p:nvSpPr>
        <p:spPr>
          <a:xfrm>
            <a:off x="2465700" y="284667"/>
            <a:ext cx="7261200" cy="6289200"/>
          </a:xfrm>
          <a:prstGeom prst="frame">
            <a:avLst>
              <a:gd name="adj1" fmla="val 592"/>
            </a:avLst>
          </a:pr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225" name="Google Shape;1225;p38"/>
          <p:cNvSpPr/>
          <p:nvPr/>
        </p:nvSpPr>
        <p:spPr>
          <a:xfrm>
            <a:off x="921884" y="-203200"/>
            <a:ext cx="1934467" cy="5374600"/>
          </a:xfrm>
          <a:custGeom>
            <a:avLst/>
            <a:gdLst/>
            <a:ahLst/>
            <a:cxnLst/>
            <a:rect l="l" t="t" r="r" b="b"/>
            <a:pathLst>
              <a:path w="58034" h="161238" extrusionOk="0">
                <a:moveTo>
                  <a:pt x="54028" y="100478"/>
                </a:moveTo>
                <a:cubicBezTo>
                  <a:pt x="54971" y="98666"/>
                  <a:pt x="55551" y="96682"/>
                  <a:pt x="55678" y="94764"/>
                </a:cubicBezTo>
                <a:cubicBezTo>
                  <a:pt x="55840" y="92316"/>
                  <a:pt x="55719" y="89789"/>
                  <a:pt x="55004" y="87431"/>
                </a:cubicBezTo>
                <a:cubicBezTo>
                  <a:pt x="53963" y="84014"/>
                  <a:pt x="51944" y="80989"/>
                  <a:pt x="49660" y="78281"/>
                </a:cubicBezTo>
                <a:cubicBezTo>
                  <a:pt x="46958" y="75075"/>
                  <a:pt x="43866" y="72193"/>
                  <a:pt x="41464" y="68743"/>
                </a:cubicBezTo>
                <a:cubicBezTo>
                  <a:pt x="39981" y="66618"/>
                  <a:pt x="38536" y="63958"/>
                  <a:pt x="37957" y="61238"/>
                </a:cubicBezTo>
                <a:cubicBezTo>
                  <a:pt x="40116" y="61755"/>
                  <a:pt x="42378" y="61799"/>
                  <a:pt x="44567" y="61229"/>
                </a:cubicBezTo>
                <a:cubicBezTo>
                  <a:pt x="46886" y="60623"/>
                  <a:pt x="49036" y="59305"/>
                  <a:pt x="50289" y="57213"/>
                </a:cubicBezTo>
                <a:cubicBezTo>
                  <a:pt x="51177" y="55729"/>
                  <a:pt x="51204" y="54127"/>
                  <a:pt x="51145" y="52452"/>
                </a:cubicBezTo>
                <a:cubicBezTo>
                  <a:pt x="51067" y="50357"/>
                  <a:pt x="49747" y="48597"/>
                  <a:pt x="47763" y="47889"/>
                </a:cubicBezTo>
                <a:cubicBezTo>
                  <a:pt x="45761" y="47176"/>
                  <a:pt x="43569" y="47785"/>
                  <a:pt x="41869" y="48955"/>
                </a:cubicBezTo>
                <a:cubicBezTo>
                  <a:pt x="38364" y="51371"/>
                  <a:pt x="37599" y="55230"/>
                  <a:pt x="37605" y="59191"/>
                </a:cubicBezTo>
                <a:cubicBezTo>
                  <a:pt x="37595" y="59189"/>
                  <a:pt x="37583" y="59187"/>
                  <a:pt x="37570" y="59185"/>
                </a:cubicBezTo>
                <a:cubicBezTo>
                  <a:pt x="31585" y="57595"/>
                  <a:pt x="27359" y="52662"/>
                  <a:pt x="25266" y="47012"/>
                </a:cubicBezTo>
                <a:cubicBezTo>
                  <a:pt x="24402" y="44689"/>
                  <a:pt x="23861" y="42270"/>
                  <a:pt x="23643" y="39826"/>
                </a:cubicBezTo>
                <a:cubicBezTo>
                  <a:pt x="25580" y="39814"/>
                  <a:pt x="27527" y="39519"/>
                  <a:pt x="29422" y="38922"/>
                </a:cubicBezTo>
                <a:cubicBezTo>
                  <a:pt x="37042" y="36510"/>
                  <a:pt x="44041" y="28792"/>
                  <a:pt x="41510" y="20387"/>
                </a:cubicBezTo>
                <a:cubicBezTo>
                  <a:pt x="40874" y="18273"/>
                  <a:pt x="39343" y="16461"/>
                  <a:pt x="37078" y="16083"/>
                </a:cubicBezTo>
                <a:cubicBezTo>
                  <a:pt x="34553" y="15661"/>
                  <a:pt x="32014" y="16937"/>
                  <a:pt x="30168" y="18564"/>
                </a:cubicBezTo>
                <a:cubicBezTo>
                  <a:pt x="26397" y="21885"/>
                  <a:pt x="24504" y="26903"/>
                  <a:pt x="23787" y="31766"/>
                </a:cubicBezTo>
                <a:cubicBezTo>
                  <a:pt x="23498" y="33727"/>
                  <a:pt x="23344" y="35785"/>
                  <a:pt x="23354" y="37869"/>
                </a:cubicBezTo>
                <a:cubicBezTo>
                  <a:pt x="13415" y="37836"/>
                  <a:pt x="5172" y="30525"/>
                  <a:pt x="2352" y="21147"/>
                </a:cubicBezTo>
                <a:cubicBezTo>
                  <a:pt x="1338" y="17770"/>
                  <a:pt x="1120" y="14431"/>
                  <a:pt x="1878" y="10980"/>
                </a:cubicBezTo>
                <a:cubicBezTo>
                  <a:pt x="2533" y="7991"/>
                  <a:pt x="3740" y="5138"/>
                  <a:pt x="5311" y="2516"/>
                </a:cubicBezTo>
                <a:cubicBezTo>
                  <a:pt x="5827" y="1656"/>
                  <a:pt x="6381" y="818"/>
                  <a:pt x="6968" y="0"/>
                </a:cubicBezTo>
                <a:lnTo>
                  <a:pt x="5610" y="0"/>
                </a:lnTo>
                <a:cubicBezTo>
                  <a:pt x="3913" y="2736"/>
                  <a:pt x="2631" y="5704"/>
                  <a:pt x="1920" y="8819"/>
                </a:cubicBezTo>
                <a:cubicBezTo>
                  <a:pt x="0" y="17249"/>
                  <a:pt x="2039" y="26814"/>
                  <a:pt x="8069" y="33143"/>
                </a:cubicBezTo>
                <a:cubicBezTo>
                  <a:pt x="12075" y="37345"/>
                  <a:pt x="17698" y="39797"/>
                  <a:pt x="23413" y="39826"/>
                </a:cubicBezTo>
                <a:cubicBezTo>
                  <a:pt x="23787" y="46540"/>
                  <a:pt x="25967" y="53281"/>
                  <a:pt x="31026" y="57651"/>
                </a:cubicBezTo>
                <a:cubicBezTo>
                  <a:pt x="32940" y="59301"/>
                  <a:pt x="35247" y="60544"/>
                  <a:pt x="37697" y="61178"/>
                </a:cubicBezTo>
                <a:cubicBezTo>
                  <a:pt x="38815" y="71925"/>
                  <a:pt x="49656" y="77498"/>
                  <a:pt x="54001" y="86807"/>
                </a:cubicBezTo>
                <a:cubicBezTo>
                  <a:pt x="55169" y="89309"/>
                  <a:pt x="55989" y="92092"/>
                  <a:pt x="55389" y="94847"/>
                </a:cubicBezTo>
                <a:cubicBezTo>
                  <a:pt x="55021" y="96536"/>
                  <a:pt x="54337" y="98157"/>
                  <a:pt x="53398" y="99612"/>
                </a:cubicBezTo>
                <a:cubicBezTo>
                  <a:pt x="53282" y="99464"/>
                  <a:pt x="53163" y="99317"/>
                  <a:pt x="53041" y="99169"/>
                </a:cubicBezTo>
                <a:cubicBezTo>
                  <a:pt x="51052" y="96804"/>
                  <a:pt x="48240" y="94953"/>
                  <a:pt x="45107" y="94652"/>
                </a:cubicBezTo>
                <a:cubicBezTo>
                  <a:pt x="42281" y="94382"/>
                  <a:pt x="38896" y="95524"/>
                  <a:pt x="37813" y="98388"/>
                </a:cubicBezTo>
                <a:cubicBezTo>
                  <a:pt x="37219" y="99965"/>
                  <a:pt x="37244" y="102556"/>
                  <a:pt x="38029" y="104052"/>
                </a:cubicBezTo>
                <a:cubicBezTo>
                  <a:pt x="39237" y="106367"/>
                  <a:pt x="42156" y="107620"/>
                  <a:pt x="44685" y="107410"/>
                </a:cubicBezTo>
                <a:cubicBezTo>
                  <a:pt x="48363" y="107107"/>
                  <a:pt x="51439" y="104699"/>
                  <a:pt x="53402" y="101578"/>
                </a:cubicBezTo>
                <a:cubicBezTo>
                  <a:pt x="57228" y="106502"/>
                  <a:pt x="58034" y="113775"/>
                  <a:pt x="56710" y="119660"/>
                </a:cubicBezTo>
                <a:cubicBezTo>
                  <a:pt x="54447" y="129718"/>
                  <a:pt x="45616" y="136623"/>
                  <a:pt x="41437" y="145780"/>
                </a:cubicBezTo>
                <a:cubicBezTo>
                  <a:pt x="39235" y="150606"/>
                  <a:pt x="38669" y="156014"/>
                  <a:pt x="39523" y="161237"/>
                </a:cubicBezTo>
                <a:cubicBezTo>
                  <a:pt x="39419" y="160601"/>
                  <a:pt x="39625" y="159913"/>
                  <a:pt x="39523" y="159271"/>
                </a:cubicBezTo>
                <a:cubicBezTo>
                  <a:pt x="39047" y="156366"/>
                  <a:pt x="39297" y="153816"/>
                  <a:pt x="40240" y="150836"/>
                </a:cubicBezTo>
                <a:cubicBezTo>
                  <a:pt x="41009" y="148401"/>
                  <a:pt x="42158" y="146105"/>
                  <a:pt x="43476" y="143927"/>
                </a:cubicBezTo>
                <a:cubicBezTo>
                  <a:pt x="46148" y="139505"/>
                  <a:pt x="49508" y="135551"/>
                  <a:pt x="52322" y="131224"/>
                </a:cubicBezTo>
                <a:cubicBezTo>
                  <a:pt x="55196" y="126806"/>
                  <a:pt x="57010" y="122268"/>
                  <a:pt x="57267" y="116967"/>
                </a:cubicBezTo>
                <a:cubicBezTo>
                  <a:pt x="57535" y="111394"/>
                  <a:pt x="57213" y="105222"/>
                  <a:pt x="54028" y="100478"/>
                </a:cubicBezTo>
                <a:close/>
                <a:moveTo>
                  <a:pt x="25318" y="27801"/>
                </a:moveTo>
                <a:cubicBezTo>
                  <a:pt x="26376" y="25066"/>
                  <a:pt x="27955" y="22475"/>
                  <a:pt x="30172" y="20524"/>
                </a:cubicBezTo>
                <a:cubicBezTo>
                  <a:pt x="32282" y="18664"/>
                  <a:pt x="35448" y="17201"/>
                  <a:pt x="38241" y="18377"/>
                </a:cubicBezTo>
                <a:cubicBezTo>
                  <a:pt x="39380" y="18857"/>
                  <a:pt x="40276" y="19747"/>
                  <a:pt x="40876" y="20817"/>
                </a:cubicBezTo>
                <a:cubicBezTo>
                  <a:pt x="41179" y="21355"/>
                  <a:pt x="41404" y="21935"/>
                  <a:pt x="41568" y="22529"/>
                </a:cubicBezTo>
                <a:cubicBezTo>
                  <a:pt x="41668" y="22895"/>
                  <a:pt x="41695" y="23286"/>
                  <a:pt x="41799" y="23647"/>
                </a:cubicBezTo>
                <a:cubicBezTo>
                  <a:pt x="41813" y="23768"/>
                  <a:pt x="41830" y="23894"/>
                  <a:pt x="41846" y="24017"/>
                </a:cubicBezTo>
                <a:cubicBezTo>
                  <a:pt x="41836" y="24121"/>
                  <a:pt x="41824" y="24241"/>
                  <a:pt x="41811" y="24385"/>
                </a:cubicBezTo>
                <a:cubicBezTo>
                  <a:pt x="41414" y="27379"/>
                  <a:pt x="39600" y="29989"/>
                  <a:pt x="37470" y="32036"/>
                </a:cubicBezTo>
                <a:cubicBezTo>
                  <a:pt x="33965" y="35406"/>
                  <a:pt x="29539" y="37536"/>
                  <a:pt x="24660" y="37829"/>
                </a:cubicBezTo>
                <a:cubicBezTo>
                  <a:pt x="24287" y="37850"/>
                  <a:pt x="23918" y="37860"/>
                  <a:pt x="23550" y="37863"/>
                </a:cubicBezTo>
                <a:cubicBezTo>
                  <a:pt x="23492" y="34453"/>
                  <a:pt x="24067" y="31032"/>
                  <a:pt x="25318" y="27801"/>
                </a:cubicBezTo>
                <a:close/>
                <a:moveTo>
                  <a:pt x="37896" y="56951"/>
                </a:moveTo>
                <a:cubicBezTo>
                  <a:pt x="38590" y="53757"/>
                  <a:pt x="40893" y="50794"/>
                  <a:pt x="44101" y="49826"/>
                </a:cubicBezTo>
                <a:cubicBezTo>
                  <a:pt x="47044" y="48938"/>
                  <a:pt x="50308" y="50432"/>
                  <a:pt x="51013" y="53425"/>
                </a:cubicBezTo>
                <a:cubicBezTo>
                  <a:pt x="49876" y="59014"/>
                  <a:pt x="42493" y="60427"/>
                  <a:pt x="37703" y="59214"/>
                </a:cubicBezTo>
                <a:cubicBezTo>
                  <a:pt x="37676" y="58453"/>
                  <a:pt x="37734" y="57693"/>
                  <a:pt x="37896" y="56951"/>
                </a:cubicBezTo>
                <a:close/>
                <a:moveTo>
                  <a:pt x="52288" y="101121"/>
                </a:moveTo>
                <a:cubicBezTo>
                  <a:pt x="49560" y="104364"/>
                  <a:pt x="44951" y="106696"/>
                  <a:pt x="40832" y="104670"/>
                </a:cubicBezTo>
                <a:cubicBezTo>
                  <a:pt x="39286" y="103911"/>
                  <a:pt x="38062" y="102644"/>
                  <a:pt x="37653" y="101006"/>
                </a:cubicBezTo>
                <a:cubicBezTo>
                  <a:pt x="38281" y="98369"/>
                  <a:pt x="40872" y="96813"/>
                  <a:pt x="43540" y="96599"/>
                </a:cubicBezTo>
                <a:cubicBezTo>
                  <a:pt x="46657" y="96349"/>
                  <a:pt x="49660" y="97806"/>
                  <a:pt x="51887" y="99901"/>
                </a:cubicBezTo>
                <a:cubicBezTo>
                  <a:pt x="52149" y="100150"/>
                  <a:pt x="52399" y="100408"/>
                  <a:pt x="52640" y="100672"/>
                </a:cubicBezTo>
                <a:cubicBezTo>
                  <a:pt x="52525" y="100823"/>
                  <a:pt x="52409" y="100975"/>
                  <a:pt x="52288" y="101121"/>
                </a:cubicBezTo>
                <a:close/>
              </a:path>
            </a:pathLst>
          </a:cu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a:effectLst>
            <a:outerShdw blurRad="57150" dist="19050" dir="5400000" algn="bl" rotWithShape="0">
              <a:schemeClr val="dk1">
                <a:alpha val="33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226" name="Google Shape;1226;p38"/>
          <p:cNvSpPr/>
          <p:nvPr/>
        </p:nvSpPr>
        <p:spPr>
          <a:xfrm flipH="1">
            <a:off x="9335484" y="-203200"/>
            <a:ext cx="1934467" cy="5374600"/>
          </a:xfrm>
          <a:custGeom>
            <a:avLst/>
            <a:gdLst/>
            <a:ahLst/>
            <a:cxnLst/>
            <a:rect l="l" t="t" r="r" b="b"/>
            <a:pathLst>
              <a:path w="58034" h="161238" extrusionOk="0">
                <a:moveTo>
                  <a:pt x="54028" y="100478"/>
                </a:moveTo>
                <a:cubicBezTo>
                  <a:pt x="54971" y="98666"/>
                  <a:pt x="55551" y="96682"/>
                  <a:pt x="55678" y="94764"/>
                </a:cubicBezTo>
                <a:cubicBezTo>
                  <a:pt x="55840" y="92316"/>
                  <a:pt x="55719" y="89789"/>
                  <a:pt x="55004" y="87431"/>
                </a:cubicBezTo>
                <a:cubicBezTo>
                  <a:pt x="53963" y="84014"/>
                  <a:pt x="51944" y="80989"/>
                  <a:pt x="49660" y="78281"/>
                </a:cubicBezTo>
                <a:cubicBezTo>
                  <a:pt x="46958" y="75075"/>
                  <a:pt x="43866" y="72193"/>
                  <a:pt x="41464" y="68743"/>
                </a:cubicBezTo>
                <a:cubicBezTo>
                  <a:pt x="39981" y="66618"/>
                  <a:pt x="38536" y="63958"/>
                  <a:pt x="37957" y="61238"/>
                </a:cubicBezTo>
                <a:cubicBezTo>
                  <a:pt x="40116" y="61755"/>
                  <a:pt x="42378" y="61799"/>
                  <a:pt x="44567" y="61229"/>
                </a:cubicBezTo>
                <a:cubicBezTo>
                  <a:pt x="46886" y="60623"/>
                  <a:pt x="49036" y="59305"/>
                  <a:pt x="50289" y="57213"/>
                </a:cubicBezTo>
                <a:cubicBezTo>
                  <a:pt x="51177" y="55729"/>
                  <a:pt x="51204" y="54127"/>
                  <a:pt x="51145" y="52452"/>
                </a:cubicBezTo>
                <a:cubicBezTo>
                  <a:pt x="51067" y="50357"/>
                  <a:pt x="49747" y="48597"/>
                  <a:pt x="47763" y="47889"/>
                </a:cubicBezTo>
                <a:cubicBezTo>
                  <a:pt x="45761" y="47176"/>
                  <a:pt x="43569" y="47785"/>
                  <a:pt x="41869" y="48955"/>
                </a:cubicBezTo>
                <a:cubicBezTo>
                  <a:pt x="38364" y="51371"/>
                  <a:pt x="37599" y="55230"/>
                  <a:pt x="37605" y="59191"/>
                </a:cubicBezTo>
                <a:cubicBezTo>
                  <a:pt x="37595" y="59189"/>
                  <a:pt x="37583" y="59187"/>
                  <a:pt x="37570" y="59185"/>
                </a:cubicBezTo>
                <a:cubicBezTo>
                  <a:pt x="31585" y="57595"/>
                  <a:pt x="27359" y="52662"/>
                  <a:pt x="25266" y="47012"/>
                </a:cubicBezTo>
                <a:cubicBezTo>
                  <a:pt x="24402" y="44689"/>
                  <a:pt x="23861" y="42270"/>
                  <a:pt x="23643" y="39826"/>
                </a:cubicBezTo>
                <a:cubicBezTo>
                  <a:pt x="25580" y="39814"/>
                  <a:pt x="27527" y="39519"/>
                  <a:pt x="29422" y="38922"/>
                </a:cubicBezTo>
                <a:cubicBezTo>
                  <a:pt x="37042" y="36510"/>
                  <a:pt x="44041" y="28792"/>
                  <a:pt x="41510" y="20387"/>
                </a:cubicBezTo>
                <a:cubicBezTo>
                  <a:pt x="40874" y="18273"/>
                  <a:pt x="39343" y="16461"/>
                  <a:pt x="37078" y="16083"/>
                </a:cubicBezTo>
                <a:cubicBezTo>
                  <a:pt x="34553" y="15661"/>
                  <a:pt x="32014" y="16937"/>
                  <a:pt x="30168" y="18564"/>
                </a:cubicBezTo>
                <a:cubicBezTo>
                  <a:pt x="26397" y="21885"/>
                  <a:pt x="24504" y="26903"/>
                  <a:pt x="23787" y="31766"/>
                </a:cubicBezTo>
                <a:cubicBezTo>
                  <a:pt x="23498" y="33727"/>
                  <a:pt x="23344" y="35785"/>
                  <a:pt x="23354" y="37869"/>
                </a:cubicBezTo>
                <a:cubicBezTo>
                  <a:pt x="13415" y="37836"/>
                  <a:pt x="5172" y="30525"/>
                  <a:pt x="2352" y="21147"/>
                </a:cubicBezTo>
                <a:cubicBezTo>
                  <a:pt x="1338" y="17770"/>
                  <a:pt x="1120" y="14431"/>
                  <a:pt x="1878" y="10980"/>
                </a:cubicBezTo>
                <a:cubicBezTo>
                  <a:pt x="2533" y="7991"/>
                  <a:pt x="3740" y="5138"/>
                  <a:pt x="5311" y="2516"/>
                </a:cubicBezTo>
                <a:cubicBezTo>
                  <a:pt x="5827" y="1656"/>
                  <a:pt x="6381" y="818"/>
                  <a:pt x="6968" y="0"/>
                </a:cubicBezTo>
                <a:lnTo>
                  <a:pt x="5610" y="0"/>
                </a:lnTo>
                <a:cubicBezTo>
                  <a:pt x="3913" y="2736"/>
                  <a:pt x="2631" y="5704"/>
                  <a:pt x="1920" y="8819"/>
                </a:cubicBezTo>
                <a:cubicBezTo>
                  <a:pt x="0" y="17249"/>
                  <a:pt x="2039" y="26814"/>
                  <a:pt x="8069" y="33143"/>
                </a:cubicBezTo>
                <a:cubicBezTo>
                  <a:pt x="12075" y="37345"/>
                  <a:pt x="17698" y="39797"/>
                  <a:pt x="23413" y="39826"/>
                </a:cubicBezTo>
                <a:cubicBezTo>
                  <a:pt x="23787" y="46540"/>
                  <a:pt x="25967" y="53281"/>
                  <a:pt x="31026" y="57651"/>
                </a:cubicBezTo>
                <a:cubicBezTo>
                  <a:pt x="32940" y="59301"/>
                  <a:pt x="35247" y="60544"/>
                  <a:pt x="37697" y="61178"/>
                </a:cubicBezTo>
                <a:cubicBezTo>
                  <a:pt x="38815" y="71925"/>
                  <a:pt x="49656" y="77498"/>
                  <a:pt x="54001" y="86807"/>
                </a:cubicBezTo>
                <a:cubicBezTo>
                  <a:pt x="55169" y="89309"/>
                  <a:pt x="55989" y="92092"/>
                  <a:pt x="55389" y="94847"/>
                </a:cubicBezTo>
                <a:cubicBezTo>
                  <a:pt x="55021" y="96536"/>
                  <a:pt x="54337" y="98157"/>
                  <a:pt x="53398" y="99612"/>
                </a:cubicBezTo>
                <a:cubicBezTo>
                  <a:pt x="53282" y="99464"/>
                  <a:pt x="53163" y="99317"/>
                  <a:pt x="53041" y="99169"/>
                </a:cubicBezTo>
                <a:cubicBezTo>
                  <a:pt x="51052" y="96804"/>
                  <a:pt x="48240" y="94953"/>
                  <a:pt x="45107" y="94652"/>
                </a:cubicBezTo>
                <a:cubicBezTo>
                  <a:pt x="42281" y="94382"/>
                  <a:pt x="38896" y="95524"/>
                  <a:pt x="37813" y="98388"/>
                </a:cubicBezTo>
                <a:cubicBezTo>
                  <a:pt x="37219" y="99965"/>
                  <a:pt x="37244" y="102556"/>
                  <a:pt x="38029" y="104052"/>
                </a:cubicBezTo>
                <a:cubicBezTo>
                  <a:pt x="39237" y="106367"/>
                  <a:pt x="42156" y="107620"/>
                  <a:pt x="44685" y="107410"/>
                </a:cubicBezTo>
                <a:cubicBezTo>
                  <a:pt x="48363" y="107107"/>
                  <a:pt x="51439" y="104699"/>
                  <a:pt x="53402" y="101578"/>
                </a:cubicBezTo>
                <a:cubicBezTo>
                  <a:pt x="57228" y="106502"/>
                  <a:pt x="58034" y="113775"/>
                  <a:pt x="56710" y="119660"/>
                </a:cubicBezTo>
                <a:cubicBezTo>
                  <a:pt x="54447" y="129718"/>
                  <a:pt x="45616" y="136623"/>
                  <a:pt x="41437" y="145780"/>
                </a:cubicBezTo>
                <a:cubicBezTo>
                  <a:pt x="39235" y="150606"/>
                  <a:pt x="38669" y="156014"/>
                  <a:pt x="39523" y="161237"/>
                </a:cubicBezTo>
                <a:cubicBezTo>
                  <a:pt x="39419" y="160601"/>
                  <a:pt x="39625" y="159913"/>
                  <a:pt x="39523" y="159271"/>
                </a:cubicBezTo>
                <a:cubicBezTo>
                  <a:pt x="39047" y="156366"/>
                  <a:pt x="39297" y="153816"/>
                  <a:pt x="40240" y="150836"/>
                </a:cubicBezTo>
                <a:cubicBezTo>
                  <a:pt x="41009" y="148401"/>
                  <a:pt x="42158" y="146105"/>
                  <a:pt x="43476" y="143927"/>
                </a:cubicBezTo>
                <a:cubicBezTo>
                  <a:pt x="46148" y="139505"/>
                  <a:pt x="49508" y="135551"/>
                  <a:pt x="52322" y="131224"/>
                </a:cubicBezTo>
                <a:cubicBezTo>
                  <a:pt x="55196" y="126806"/>
                  <a:pt x="57010" y="122268"/>
                  <a:pt x="57267" y="116967"/>
                </a:cubicBezTo>
                <a:cubicBezTo>
                  <a:pt x="57535" y="111394"/>
                  <a:pt x="57213" y="105222"/>
                  <a:pt x="54028" y="100478"/>
                </a:cubicBezTo>
                <a:close/>
                <a:moveTo>
                  <a:pt x="25318" y="27801"/>
                </a:moveTo>
                <a:cubicBezTo>
                  <a:pt x="26376" y="25066"/>
                  <a:pt x="27955" y="22475"/>
                  <a:pt x="30172" y="20524"/>
                </a:cubicBezTo>
                <a:cubicBezTo>
                  <a:pt x="32282" y="18664"/>
                  <a:pt x="35448" y="17201"/>
                  <a:pt x="38241" y="18377"/>
                </a:cubicBezTo>
                <a:cubicBezTo>
                  <a:pt x="39380" y="18857"/>
                  <a:pt x="40276" y="19747"/>
                  <a:pt x="40876" y="20817"/>
                </a:cubicBezTo>
                <a:cubicBezTo>
                  <a:pt x="41179" y="21355"/>
                  <a:pt x="41404" y="21935"/>
                  <a:pt x="41568" y="22529"/>
                </a:cubicBezTo>
                <a:cubicBezTo>
                  <a:pt x="41668" y="22895"/>
                  <a:pt x="41695" y="23286"/>
                  <a:pt x="41799" y="23647"/>
                </a:cubicBezTo>
                <a:cubicBezTo>
                  <a:pt x="41813" y="23768"/>
                  <a:pt x="41830" y="23894"/>
                  <a:pt x="41846" y="24017"/>
                </a:cubicBezTo>
                <a:cubicBezTo>
                  <a:pt x="41836" y="24121"/>
                  <a:pt x="41824" y="24241"/>
                  <a:pt x="41811" y="24385"/>
                </a:cubicBezTo>
                <a:cubicBezTo>
                  <a:pt x="41414" y="27379"/>
                  <a:pt x="39600" y="29989"/>
                  <a:pt x="37470" y="32036"/>
                </a:cubicBezTo>
                <a:cubicBezTo>
                  <a:pt x="33965" y="35406"/>
                  <a:pt x="29539" y="37536"/>
                  <a:pt x="24660" y="37829"/>
                </a:cubicBezTo>
                <a:cubicBezTo>
                  <a:pt x="24287" y="37850"/>
                  <a:pt x="23918" y="37860"/>
                  <a:pt x="23550" y="37863"/>
                </a:cubicBezTo>
                <a:cubicBezTo>
                  <a:pt x="23492" y="34453"/>
                  <a:pt x="24067" y="31032"/>
                  <a:pt x="25318" y="27801"/>
                </a:cubicBezTo>
                <a:close/>
                <a:moveTo>
                  <a:pt x="37896" y="56951"/>
                </a:moveTo>
                <a:cubicBezTo>
                  <a:pt x="38590" y="53757"/>
                  <a:pt x="40893" y="50794"/>
                  <a:pt x="44101" y="49826"/>
                </a:cubicBezTo>
                <a:cubicBezTo>
                  <a:pt x="47044" y="48938"/>
                  <a:pt x="50308" y="50432"/>
                  <a:pt x="51013" y="53425"/>
                </a:cubicBezTo>
                <a:cubicBezTo>
                  <a:pt x="49876" y="59014"/>
                  <a:pt x="42493" y="60427"/>
                  <a:pt x="37703" y="59214"/>
                </a:cubicBezTo>
                <a:cubicBezTo>
                  <a:pt x="37676" y="58453"/>
                  <a:pt x="37734" y="57693"/>
                  <a:pt x="37896" y="56951"/>
                </a:cubicBezTo>
                <a:close/>
                <a:moveTo>
                  <a:pt x="52288" y="101121"/>
                </a:moveTo>
                <a:cubicBezTo>
                  <a:pt x="49560" y="104364"/>
                  <a:pt x="44951" y="106696"/>
                  <a:pt x="40832" y="104670"/>
                </a:cubicBezTo>
                <a:cubicBezTo>
                  <a:pt x="39286" y="103911"/>
                  <a:pt x="38062" y="102644"/>
                  <a:pt x="37653" y="101006"/>
                </a:cubicBezTo>
                <a:cubicBezTo>
                  <a:pt x="38281" y="98369"/>
                  <a:pt x="40872" y="96813"/>
                  <a:pt x="43540" y="96599"/>
                </a:cubicBezTo>
                <a:cubicBezTo>
                  <a:pt x="46657" y="96349"/>
                  <a:pt x="49660" y="97806"/>
                  <a:pt x="51887" y="99901"/>
                </a:cubicBezTo>
                <a:cubicBezTo>
                  <a:pt x="52149" y="100150"/>
                  <a:pt x="52399" y="100408"/>
                  <a:pt x="52640" y="100672"/>
                </a:cubicBezTo>
                <a:cubicBezTo>
                  <a:pt x="52525" y="100823"/>
                  <a:pt x="52409" y="100975"/>
                  <a:pt x="52288" y="101121"/>
                </a:cubicBezTo>
                <a:close/>
              </a:path>
            </a:pathLst>
          </a:cu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a:effectLst>
            <a:outerShdw blurRad="57150" dist="19050" dir="5400000" algn="bl" rotWithShape="0">
              <a:schemeClr val="dk1">
                <a:alpha val="33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grpSp>
        <p:nvGrpSpPr>
          <p:cNvPr id="1227" name="Google Shape;1227;p38"/>
          <p:cNvGrpSpPr/>
          <p:nvPr/>
        </p:nvGrpSpPr>
        <p:grpSpPr>
          <a:xfrm>
            <a:off x="1104057" y="1357277"/>
            <a:ext cx="9952609" cy="4470140"/>
            <a:chOff x="846818" y="1398957"/>
            <a:chExt cx="7464457" cy="3352605"/>
          </a:xfrm>
        </p:grpSpPr>
        <p:grpSp>
          <p:nvGrpSpPr>
            <p:cNvPr id="1228" name="Google Shape;1228;p38"/>
            <p:cNvGrpSpPr/>
            <p:nvPr/>
          </p:nvGrpSpPr>
          <p:grpSpPr>
            <a:xfrm rot="-5400000">
              <a:off x="-453162" y="2698937"/>
              <a:ext cx="3352605" cy="752646"/>
              <a:chOff x="2414974" y="2275625"/>
              <a:chExt cx="2998753" cy="671226"/>
            </a:xfrm>
          </p:grpSpPr>
          <p:sp>
            <p:nvSpPr>
              <p:cNvPr id="1229" name="Google Shape;1229;p38"/>
              <p:cNvSpPr/>
              <p:nvPr/>
            </p:nvSpPr>
            <p:spPr>
              <a:xfrm>
                <a:off x="2414974" y="2467751"/>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30" name="Google Shape;1230;p38"/>
              <p:cNvSpPr/>
              <p:nvPr/>
            </p:nvSpPr>
            <p:spPr>
              <a:xfrm>
                <a:off x="3140596" y="2407809"/>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31" name="Google Shape;1231;p38"/>
              <p:cNvSpPr/>
              <p:nvPr/>
            </p:nvSpPr>
            <p:spPr>
              <a:xfrm>
                <a:off x="3382424" y="2501739"/>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32" name="Google Shape;1232;p38"/>
              <p:cNvSpPr/>
              <p:nvPr/>
            </p:nvSpPr>
            <p:spPr>
              <a:xfrm>
                <a:off x="4764157" y="2331827"/>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33" name="Google Shape;1233;p38"/>
              <p:cNvSpPr/>
              <p:nvPr/>
            </p:nvSpPr>
            <p:spPr>
              <a:xfrm>
                <a:off x="4172415" y="2442278"/>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34" name="Google Shape;1234;p38"/>
              <p:cNvSpPr/>
              <p:nvPr/>
            </p:nvSpPr>
            <p:spPr>
              <a:xfrm>
                <a:off x="3942464" y="2403039"/>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35" name="Google Shape;1235;p38"/>
              <p:cNvSpPr/>
              <p:nvPr/>
            </p:nvSpPr>
            <p:spPr>
              <a:xfrm>
                <a:off x="4430107" y="2275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36" name="Google Shape;1236;p38"/>
              <p:cNvSpPr/>
              <p:nvPr/>
            </p:nvSpPr>
            <p:spPr>
              <a:xfrm>
                <a:off x="3633555" y="2901251"/>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37" name="Google Shape;1237;p38"/>
              <p:cNvSpPr/>
              <p:nvPr/>
            </p:nvSpPr>
            <p:spPr>
              <a:xfrm>
                <a:off x="4545598" y="2827423"/>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38" name="Google Shape;1238;p38"/>
              <p:cNvSpPr/>
              <p:nvPr/>
            </p:nvSpPr>
            <p:spPr>
              <a:xfrm>
                <a:off x="5368127" y="2447206"/>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39" name="Google Shape;1239;p38"/>
              <p:cNvSpPr/>
              <p:nvPr/>
            </p:nvSpPr>
            <p:spPr>
              <a:xfrm>
                <a:off x="2657605" y="28090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40" name="Google Shape;1240;p38"/>
              <p:cNvSpPr/>
              <p:nvPr/>
            </p:nvSpPr>
            <p:spPr>
              <a:xfrm>
                <a:off x="3778112" y="2704283"/>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41" name="Google Shape;1241;p38"/>
              <p:cNvSpPr/>
              <p:nvPr/>
            </p:nvSpPr>
            <p:spPr>
              <a:xfrm>
                <a:off x="2892074" y="2532098"/>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42" name="Google Shape;1242;p38"/>
              <p:cNvSpPr/>
              <p:nvPr/>
            </p:nvSpPr>
            <p:spPr>
              <a:xfrm>
                <a:off x="3609457" y="2296547"/>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43" name="Google Shape;1243;p38"/>
              <p:cNvSpPr/>
              <p:nvPr/>
            </p:nvSpPr>
            <p:spPr>
              <a:xfrm>
                <a:off x="3180771" y="2783849"/>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44" name="Google Shape;1244;p38"/>
              <p:cNvSpPr/>
              <p:nvPr/>
            </p:nvSpPr>
            <p:spPr>
              <a:xfrm>
                <a:off x="4100599" y="2714877"/>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45" name="Google Shape;1245;p38"/>
              <p:cNvSpPr/>
              <p:nvPr/>
            </p:nvSpPr>
            <p:spPr>
              <a:xfrm>
                <a:off x="5056972" y="26872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46" name="Google Shape;1246;p38"/>
              <p:cNvSpPr/>
              <p:nvPr/>
            </p:nvSpPr>
            <p:spPr>
              <a:xfrm>
                <a:off x="5312075" y="2859931"/>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1247" name="Google Shape;1247;p38"/>
            <p:cNvGrpSpPr/>
            <p:nvPr/>
          </p:nvGrpSpPr>
          <p:grpSpPr>
            <a:xfrm rot="5400000" flipH="1">
              <a:off x="6270378" y="2710667"/>
              <a:ext cx="3352605" cy="729187"/>
              <a:chOff x="2414974" y="2296547"/>
              <a:chExt cx="2998753" cy="650305"/>
            </a:xfrm>
          </p:grpSpPr>
          <p:sp>
            <p:nvSpPr>
              <p:cNvPr id="1248" name="Google Shape;1248;p38"/>
              <p:cNvSpPr/>
              <p:nvPr/>
            </p:nvSpPr>
            <p:spPr>
              <a:xfrm>
                <a:off x="2414974" y="2467751"/>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49" name="Google Shape;1249;p38"/>
              <p:cNvSpPr/>
              <p:nvPr/>
            </p:nvSpPr>
            <p:spPr>
              <a:xfrm>
                <a:off x="3140596" y="2407809"/>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50" name="Google Shape;1250;p38"/>
              <p:cNvSpPr/>
              <p:nvPr/>
            </p:nvSpPr>
            <p:spPr>
              <a:xfrm>
                <a:off x="3450581" y="2569696"/>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51" name="Google Shape;1251;p38"/>
              <p:cNvSpPr/>
              <p:nvPr/>
            </p:nvSpPr>
            <p:spPr>
              <a:xfrm>
                <a:off x="4764157" y="2331827"/>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52" name="Google Shape;1252;p38"/>
              <p:cNvSpPr/>
              <p:nvPr/>
            </p:nvSpPr>
            <p:spPr>
              <a:xfrm>
                <a:off x="4172415" y="2510234"/>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53" name="Google Shape;1253;p38"/>
              <p:cNvSpPr/>
              <p:nvPr/>
            </p:nvSpPr>
            <p:spPr>
              <a:xfrm>
                <a:off x="3942464" y="2403039"/>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54" name="Google Shape;1254;p38"/>
              <p:cNvSpPr/>
              <p:nvPr/>
            </p:nvSpPr>
            <p:spPr>
              <a:xfrm>
                <a:off x="4430107" y="2343582"/>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55" name="Google Shape;1255;p38"/>
              <p:cNvSpPr/>
              <p:nvPr/>
            </p:nvSpPr>
            <p:spPr>
              <a:xfrm>
                <a:off x="3565398" y="2901251"/>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56" name="Google Shape;1256;p38"/>
              <p:cNvSpPr/>
              <p:nvPr/>
            </p:nvSpPr>
            <p:spPr>
              <a:xfrm>
                <a:off x="4545598" y="2827423"/>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57" name="Google Shape;1257;p38"/>
              <p:cNvSpPr/>
              <p:nvPr/>
            </p:nvSpPr>
            <p:spPr>
              <a:xfrm>
                <a:off x="5368127" y="2447206"/>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58" name="Google Shape;1258;p38"/>
              <p:cNvSpPr/>
              <p:nvPr/>
            </p:nvSpPr>
            <p:spPr>
              <a:xfrm>
                <a:off x="2657605" y="28090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59" name="Google Shape;1259;p38"/>
              <p:cNvSpPr/>
              <p:nvPr/>
            </p:nvSpPr>
            <p:spPr>
              <a:xfrm>
                <a:off x="3778112" y="2704283"/>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60" name="Google Shape;1260;p38"/>
              <p:cNvSpPr/>
              <p:nvPr/>
            </p:nvSpPr>
            <p:spPr>
              <a:xfrm>
                <a:off x="2892074" y="2532098"/>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61" name="Google Shape;1261;p38"/>
              <p:cNvSpPr/>
              <p:nvPr/>
            </p:nvSpPr>
            <p:spPr>
              <a:xfrm>
                <a:off x="3609457" y="2296547"/>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62" name="Google Shape;1262;p38"/>
              <p:cNvSpPr/>
              <p:nvPr/>
            </p:nvSpPr>
            <p:spPr>
              <a:xfrm>
                <a:off x="3180771" y="2783849"/>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63" name="Google Shape;1263;p38"/>
              <p:cNvSpPr/>
              <p:nvPr/>
            </p:nvSpPr>
            <p:spPr>
              <a:xfrm>
                <a:off x="4100599" y="2850791"/>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64" name="Google Shape;1264;p38"/>
              <p:cNvSpPr/>
              <p:nvPr/>
            </p:nvSpPr>
            <p:spPr>
              <a:xfrm>
                <a:off x="5056972" y="26872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65" name="Google Shape;1265;p38"/>
              <p:cNvSpPr/>
              <p:nvPr/>
            </p:nvSpPr>
            <p:spPr>
              <a:xfrm>
                <a:off x="5312075" y="2853956"/>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
        <p:nvSpPr>
          <p:cNvPr id="1266" name="Google Shape;1266;p38"/>
          <p:cNvSpPr txBox="1"/>
          <p:nvPr/>
        </p:nvSpPr>
        <p:spPr>
          <a:xfrm>
            <a:off x="3328467" y="5061200"/>
            <a:ext cx="5534800" cy="487600"/>
          </a:xfrm>
          <a:prstGeom prst="rect">
            <a:avLst/>
          </a:prstGeom>
          <a:noFill/>
          <a:ln>
            <a:noFill/>
          </a:ln>
        </p:spPr>
        <p:txBody>
          <a:bodyPr spcFirstLastPara="1" wrap="square" lIns="0" tIns="0" rIns="0" bIns="0" anchor="ctr" anchorCtr="0">
            <a:noAutofit/>
          </a:bodyPr>
          <a:lstStyle/>
          <a:p>
            <a:pPr marL="0" lvl="0" indent="0" algn="ctr" rtl="0">
              <a:lnSpc>
                <a:spcPct val="100000"/>
              </a:lnSpc>
              <a:spcBef>
                <a:spcPts val="0"/>
              </a:spcBef>
              <a:spcAft>
                <a:spcPts val="0"/>
              </a:spcAft>
              <a:buNone/>
            </a:pPr>
            <a:r>
              <a:rPr lang="en" sz="1600">
                <a:solidFill>
                  <a:srgbClr val="FFFFFF"/>
                </a:solidFill>
                <a:latin typeface="Catamaran"/>
                <a:ea typeface="Catamaran"/>
                <a:cs typeface="Catamaran"/>
                <a:sym typeface="Catamaran"/>
              </a:rPr>
              <a:t>CREDITS: This presentation template was created by </a:t>
            </a:r>
            <a:r>
              <a:rPr lang="en" sz="1600" b="1">
                <a:solidFill>
                  <a:srgbClr val="FFFFFF"/>
                </a:solidFill>
                <a:uFill>
                  <a:noFill/>
                </a:uFill>
                <a:latin typeface="Catamaran"/>
                <a:ea typeface="Catamaran"/>
                <a:cs typeface="Catamaran"/>
                <a:sym typeface="Catamaran"/>
                <a:hlinkClick r:id="rId3">
                  <a:extLst>
                    <a:ext uri="{A12FA001-AC4F-418D-AE19-62706E023703}">
                      <ahyp:hlinkClr xmlns:ahyp="http://schemas.microsoft.com/office/drawing/2018/hyperlinkcolor" val="tx"/>
                    </a:ext>
                  </a:extLst>
                </a:hlinkClick>
              </a:rPr>
              <a:t>Slidesgo</a:t>
            </a:r>
            <a:r>
              <a:rPr lang="en" sz="1600">
                <a:solidFill>
                  <a:srgbClr val="FFFFFF"/>
                </a:solidFill>
                <a:latin typeface="Catamaran"/>
                <a:ea typeface="Catamaran"/>
                <a:cs typeface="Catamaran"/>
                <a:sym typeface="Catamaran"/>
              </a:rPr>
              <a:t>, including icons by </a:t>
            </a:r>
            <a:r>
              <a:rPr lang="en" sz="1600" b="1">
                <a:solidFill>
                  <a:srgbClr val="FFFFFF"/>
                </a:solidFill>
                <a:uFill>
                  <a:noFill/>
                </a:uFill>
                <a:latin typeface="Catamaran"/>
                <a:ea typeface="Catamaran"/>
                <a:cs typeface="Catamaran"/>
                <a:sym typeface="Catamaran"/>
                <a:hlinkClick r:id="rId4">
                  <a:extLst>
                    <a:ext uri="{A12FA001-AC4F-418D-AE19-62706E023703}">
                      <ahyp:hlinkClr xmlns:ahyp="http://schemas.microsoft.com/office/drawing/2018/hyperlinkcolor" val="tx"/>
                    </a:ext>
                  </a:extLst>
                </a:hlinkClick>
              </a:rPr>
              <a:t>Flaticon</a:t>
            </a:r>
            <a:r>
              <a:rPr lang="en" sz="1600">
                <a:solidFill>
                  <a:srgbClr val="FFFFFF"/>
                </a:solidFill>
                <a:latin typeface="Catamaran"/>
                <a:ea typeface="Catamaran"/>
                <a:cs typeface="Catamaran"/>
                <a:sym typeface="Catamaran"/>
              </a:rPr>
              <a:t>, infographics &amp; images by </a:t>
            </a:r>
            <a:r>
              <a:rPr lang="en" sz="1600" b="1">
                <a:solidFill>
                  <a:srgbClr val="FFFFFF"/>
                </a:solidFill>
                <a:uFill>
                  <a:noFill/>
                </a:uFill>
                <a:latin typeface="Catamaran"/>
                <a:ea typeface="Catamaran"/>
                <a:cs typeface="Catamaran"/>
                <a:sym typeface="Catamaran"/>
                <a:hlinkClick r:id="rId5">
                  <a:extLst>
                    <a:ext uri="{A12FA001-AC4F-418D-AE19-62706E023703}">
                      <ahyp:hlinkClr xmlns:ahyp="http://schemas.microsoft.com/office/drawing/2018/hyperlinkcolor" val="tx"/>
                    </a:ext>
                  </a:extLst>
                </a:hlinkClick>
              </a:rPr>
              <a:t>Freepik</a:t>
            </a:r>
            <a:endParaRPr sz="1600" b="1">
              <a:solidFill>
                <a:srgbClr val="FFFFFF"/>
              </a:solidFill>
              <a:latin typeface="Catamaran"/>
              <a:ea typeface="Catamaran"/>
              <a:cs typeface="Catamaran"/>
              <a:sym typeface="Catamaran"/>
            </a:endParaRPr>
          </a:p>
        </p:txBody>
      </p:sp>
    </p:spTree>
    <p:extLst>
      <p:ext uri="{BB962C8B-B14F-4D97-AF65-F5344CB8AC3E}">
        <p14:creationId xmlns:p14="http://schemas.microsoft.com/office/powerpoint/2010/main" val="157587557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Background">
  <p:cSld name="Background">
    <p:bg>
      <p:bgPr>
        <a:blipFill>
          <a:blip r:embed="rId2">
            <a:alphaModFix/>
          </a:blip>
          <a:stretch>
            <a:fillRect/>
          </a:stretch>
        </a:blipFill>
        <a:effectLst/>
      </p:bgPr>
    </p:bg>
    <p:spTree>
      <p:nvGrpSpPr>
        <p:cNvPr id="1" name="Shape 1267"/>
        <p:cNvGrpSpPr/>
        <p:nvPr/>
      </p:nvGrpSpPr>
      <p:grpSpPr>
        <a:xfrm>
          <a:off x="0" y="0"/>
          <a:ext cx="0" cy="0"/>
          <a:chOff x="0" y="0"/>
          <a:chExt cx="0" cy="0"/>
        </a:xfrm>
      </p:grpSpPr>
      <p:sp>
        <p:nvSpPr>
          <p:cNvPr id="1268" name="Google Shape;1268;p39"/>
          <p:cNvSpPr/>
          <p:nvPr/>
        </p:nvSpPr>
        <p:spPr>
          <a:xfrm>
            <a:off x="268200" y="505101"/>
            <a:ext cx="11655600" cy="6167700"/>
          </a:xfrm>
          <a:prstGeom prst="flowChartOffpageConnector">
            <a:avLst/>
          </a:prstGeom>
          <a:gradFill>
            <a:gsLst>
              <a:gs pos="0">
                <a:srgbClr val="424242"/>
              </a:gs>
              <a:gs pos="100000">
                <a:srgbClr val="010101"/>
              </a:gs>
            </a:gsLst>
            <a:path path="circle">
              <a:fillToRect l="50000" t="50000" r="50000" b="50000"/>
            </a:path>
            <a:tileRect/>
          </a:gradFill>
          <a:ln>
            <a:noFill/>
          </a:ln>
          <a:effectLst>
            <a:outerShdw blurRad="157163" dist="95250" dir="4260001" algn="bl" rotWithShape="0">
              <a:schemeClr val="dk1">
                <a:alpha val="36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269" name="Google Shape;1269;p39"/>
          <p:cNvSpPr/>
          <p:nvPr/>
        </p:nvSpPr>
        <p:spPr>
          <a:xfrm flipH="1">
            <a:off x="585900" y="348200"/>
            <a:ext cx="11020400" cy="5790000"/>
          </a:xfrm>
          <a:prstGeom prst="frame">
            <a:avLst>
              <a:gd name="adj1" fmla="val 552"/>
            </a:avLst>
          </a:pr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270" name="Google Shape;1270;p39"/>
          <p:cNvSpPr/>
          <p:nvPr/>
        </p:nvSpPr>
        <p:spPr>
          <a:xfrm rot="-5400000">
            <a:off x="7227918" y="3780092"/>
            <a:ext cx="2119595" cy="5888949"/>
          </a:xfrm>
          <a:custGeom>
            <a:avLst/>
            <a:gdLst/>
            <a:ahLst/>
            <a:cxnLst/>
            <a:rect l="l" t="t" r="r" b="b"/>
            <a:pathLst>
              <a:path w="58034" h="161238" extrusionOk="0">
                <a:moveTo>
                  <a:pt x="54028" y="100478"/>
                </a:moveTo>
                <a:cubicBezTo>
                  <a:pt x="54971" y="98666"/>
                  <a:pt x="55551" y="96682"/>
                  <a:pt x="55678" y="94764"/>
                </a:cubicBezTo>
                <a:cubicBezTo>
                  <a:pt x="55840" y="92316"/>
                  <a:pt x="55719" y="89789"/>
                  <a:pt x="55004" y="87431"/>
                </a:cubicBezTo>
                <a:cubicBezTo>
                  <a:pt x="53963" y="84014"/>
                  <a:pt x="51944" y="80989"/>
                  <a:pt x="49660" y="78281"/>
                </a:cubicBezTo>
                <a:cubicBezTo>
                  <a:pt x="46958" y="75075"/>
                  <a:pt x="43866" y="72193"/>
                  <a:pt x="41464" y="68743"/>
                </a:cubicBezTo>
                <a:cubicBezTo>
                  <a:pt x="39981" y="66618"/>
                  <a:pt x="38536" y="63958"/>
                  <a:pt x="37957" y="61238"/>
                </a:cubicBezTo>
                <a:cubicBezTo>
                  <a:pt x="40116" y="61755"/>
                  <a:pt x="42378" y="61799"/>
                  <a:pt x="44567" y="61229"/>
                </a:cubicBezTo>
                <a:cubicBezTo>
                  <a:pt x="46886" y="60623"/>
                  <a:pt x="49036" y="59305"/>
                  <a:pt x="50289" y="57213"/>
                </a:cubicBezTo>
                <a:cubicBezTo>
                  <a:pt x="51177" y="55729"/>
                  <a:pt x="51204" y="54127"/>
                  <a:pt x="51145" y="52452"/>
                </a:cubicBezTo>
                <a:cubicBezTo>
                  <a:pt x="51067" y="50357"/>
                  <a:pt x="49747" y="48597"/>
                  <a:pt x="47763" y="47889"/>
                </a:cubicBezTo>
                <a:cubicBezTo>
                  <a:pt x="45761" y="47176"/>
                  <a:pt x="43569" y="47785"/>
                  <a:pt x="41869" y="48955"/>
                </a:cubicBezTo>
                <a:cubicBezTo>
                  <a:pt x="38364" y="51371"/>
                  <a:pt x="37599" y="55230"/>
                  <a:pt x="37605" y="59191"/>
                </a:cubicBezTo>
                <a:cubicBezTo>
                  <a:pt x="37595" y="59189"/>
                  <a:pt x="37583" y="59187"/>
                  <a:pt x="37570" y="59185"/>
                </a:cubicBezTo>
                <a:cubicBezTo>
                  <a:pt x="31585" y="57595"/>
                  <a:pt x="27359" y="52662"/>
                  <a:pt x="25266" y="47012"/>
                </a:cubicBezTo>
                <a:cubicBezTo>
                  <a:pt x="24402" y="44689"/>
                  <a:pt x="23861" y="42270"/>
                  <a:pt x="23643" y="39826"/>
                </a:cubicBezTo>
                <a:cubicBezTo>
                  <a:pt x="25580" y="39814"/>
                  <a:pt x="27527" y="39519"/>
                  <a:pt x="29422" y="38922"/>
                </a:cubicBezTo>
                <a:cubicBezTo>
                  <a:pt x="37042" y="36510"/>
                  <a:pt x="44041" y="28792"/>
                  <a:pt x="41510" y="20387"/>
                </a:cubicBezTo>
                <a:cubicBezTo>
                  <a:pt x="40874" y="18273"/>
                  <a:pt x="39343" y="16461"/>
                  <a:pt x="37078" y="16083"/>
                </a:cubicBezTo>
                <a:cubicBezTo>
                  <a:pt x="34553" y="15661"/>
                  <a:pt x="32014" y="16937"/>
                  <a:pt x="30168" y="18564"/>
                </a:cubicBezTo>
                <a:cubicBezTo>
                  <a:pt x="26397" y="21885"/>
                  <a:pt x="24504" y="26903"/>
                  <a:pt x="23787" y="31766"/>
                </a:cubicBezTo>
                <a:cubicBezTo>
                  <a:pt x="23498" y="33727"/>
                  <a:pt x="23344" y="35785"/>
                  <a:pt x="23354" y="37869"/>
                </a:cubicBezTo>
                <a:cubicBezTo>
                  <a:pt x="13415" y="37836"/>
                  <a:pt x="5172" y="30525"/>
                  <a:pt x="2352" y="21147"/>
                </a:cubicBezTo>
                <a:cubicBezTo>
                  <a:pt x="1338" y="17770"/>
                  <a:pt x="1120" y="14431"/>
                  <a:pt x="1878" y="10980"/>
                </a:cubicBezTo>
                <a:cubicBezTo>
                  <a:pt x="2533" y="7991"/>
                  <a:pt x="3740" y="5138"/>
                  <a:pt x="5311" y="2516"/>
                </a:cubicBezTo>
                <a:cubicBezTo>
                  <a:pt x="5827" y="1656"/>
                  <a:pt x="6381" y="818"/>
                  <a:pt x="6968" y="0"/>
                </a:cubicBezTo>
                <a:lnTo>
                  <a:pt x="5610" y="0"/>
                </a:lnTo>
                <a:cubicBezTo>
                  <a:pt x="3913" y="2736"/>
                  <a:pt x="2631" y="5704"/>
                  <a:pt x="1920" y="8819"/>
                </a:cubicBezTo>
                <a:cubicBezTo>
                  <a:pt x="0" y="17249"/>
                  <a:pt x="2039" y="26814"/>
                  <a:pt x="8069" y="33143"/>
                </a:cubicBezTo>
                <a:cubicBezTo>
                  <a:pt x="12075" y="37345"/>
                  <a:pt x="17698" y="39797"/>
                  <a:pt x="23413" y="39826"/>
                </a:cubicBezTo>
                <a:cubicBezTo>
                  <a:pt x="23787" y="46540"/>
                  <a:pt x="25967" y="53281"/>
                  <a:pt x="31026" y="57651"/>
                </a:cubicBezTo>
                <a:cubicBezTo>
                  <a:pt x="32940" y="59301"/>
                  <a:pt x="35247" y="60544"/>
                  <a:pt x="37697" y="61178"/>
                </a:cubicBezTo>
                <a:cubicBezTo>
                  <a:pt x="38815" y="71925"/>
                  <a:pt x="49656" y="77498"/>
                  <a:pt x="54001" y="86807"/>
                </a:cubicBezTo>
                <a:cubicBezTo>
                  <a:pt x="55169" y="89309"/>
                  <a:pt x="55989" y="92092"/>
                  <a:pt x="55389" y="94847"/>
                </a:cubicBezTo>
                <a:cubicBezTo>
                  <a:pt x="55021" y="96536"/>
                  <a:pt x="54337" y="98157"/>
                  <a:pt x="53398" y="99612"/>
                </a:cubicBezTo>
                <a:cubicBezTo>
                  <a:pt x="53282" y="99464"/>
                  <a:pt x="53163" y="99317"/>
                  <a:pt x="53041" y="99169"/>
                </a:cubicBezTo>
                <a:cubicBezTo>
                  <a:pt x="51052" y="96804"/>
                  <a:pt x="48240" y="94953"/>
                  <a:pt x="45107" y="94652"/>
                </a:cubicBezTo>
                <a:cubicBezTo>
                  <a:pt x="42281" y="94382"/>
                  <a:pt x="38896" y="95524"/>
                  <a:pt x="37813" y="98388"/>
                </a:cubicBezTo>
                <a:cubicBezTo>
                  <a:pt x="37219" y="99965"/>
                  <a:pt x="37244" y="102556"/>
                  <a:pt x="38029" y="104052"/>
                </a:cubicBezTo>
                <a:cubicBezTo>
                  <a:pt x="39237" y="106367"/>
                  <a:pt x="42156" y="107620"/>
                  <a:pt x="44685" y="107410"/>
                </a:cubicBezTo>
                <a:cubicBezTo>
                  <a:pt x="48363" y="107107"/>
                  <a:pt x="51439" y="104699"/>
                  <a:pt x="53402" y="101578"/>
                </a:cubicBezTo>
                <a:cubicBezTo>
                  <a:pt x="57228" y="106502"/>
                  <a:pt x="58034" y="113775"/>
                  <a:pt x="56710" y="119660"/>
                </a:cubicBezTo>
                <a:cubicBezTo>
                  <a:pt x="54447" y="129718"/>
                  <a:pt x="45616" y="136623"/>
                  <a:pt x="41437" y="145780"/>
                </a:cubicBezTo>
                <a:cubicBezTo>
                  <a:pt x="39235" y="150606"/>
                  <a:pt x="38669" y="156014"/>
                  <a:pt x="39523" y="161237"/>
                </a:cubicBezTo>
                <a:cubicBezTo>
                  <a:pt x="39419" y="160601"/>
                  <a:pt x="39625" y="159913"/>
                  <a:pt x="39523" y="159271"/>
                </a:cubicBezTo>
                <a:cubicBezTo>
                  <a:pt x="39047" y="156366"/>
                  <a:pt x="39297" y="153816"/>
                  <a:pt x="40240" y="150836"/>
                </a:cubicBezTo>
                <a:cubicBezTo>
                  <a:pt x="41009" y="148401"/>
                  <a:pt x="42158" y="146105"/>
                  <a:pt x="43476" y="143927"/>
                </a:cubicBezTo>
                <a:cubicBezTo>
                  <a:pt x="46148" y="139505"/>
                  <a:pt x="49508" y="135551"/>
                  <a:pt x="52322" y="131224"/>
                </a:cubicBezTo>
                <a:cubicBezTo>
                  <a:pt x="55196" y="126806"/>
                  <a:pt x="57010" y="122268"/>
                  <a:pt x="57267" y="116967"/>
                </a:cubicBezTo>
                <a:cubicBezTo>
                  <a:pt x="57535" y="111394"/>
                  <a:pt x="57213" y="105222"/>
                  <a:pt x="54028" y="100478"/>
                </a:cubicBezTo>
                <a:close/>
                <a:moveTo>
                  <a:pt x="25318" y="27801"/>
                </a:moveTo>
                <a:cubicBezTo>
                  <a:pt x="26376" y="25066"/>
                  <a:pt x="27955" y="22475"/>
                  <a:pt x="30172" y="20524"/>
                </a:cubicBezTo>
                <a:cubicBezTo>
                  <a:pt x="32282" y="18664"/>
                  <a:pt x="35448" y="17201"/>
                  <a:pt x="38241" y="18377"/>
                </a:cubicBezTo>
                <a:cubicBezTo>
                  <a:pt x="39380" y="18857"/>
                  <a:pt x="40276" y="19747"/>
                  <a:pt x="40876" y="20817"/>
                </a:cubicBezTo>
                <a:cubicBezTo>
                  <a:pt x="41179" y="21355"/>
                  <a:pt x="41404" y="21935"/>
                  <a:pt x="41568" y="22529"/>
                </a:cubicBezTo>
                <a:cubicBezTo>
                  <a:pt x="41668" y="22895"/>
                  <a:pt x="41695" y="23286"/>
                  <a:pt x="41799" y="23647"/>
                </a:cubicBezTo>
                <a:cubicBezTo>
                  <a:pt x="41813" y="23768"/>
                  <a:pt x="41830" y="23894"/>
                  <a:pt x="41846" y="24017"/>
                </a:cubicBezTo>
                <a:cubicBezTo>
                  <a:pt x="41836" y="24121"/>
                  <a:pt x="41824" y="24241"/>
                  <a:pt x="41811" y="24385"/>
                </a:cubicBezTo>
                <a:cubicBezTo>
                  <a:pt x="41414" y="27379"/>
                  <a:pt x="39600" y="29989"/>
                  <a:pt x="37470" y="32036"/>
                </a:cubicBezTo>
                <a:cubicBezTo>
                  <a:pt x="33965" y="35406"/>
                  <a:pt x="29539" y="37536"/>
                  <a:pt x="24660" y="37829"/>
                </a:cubicBezTo>
                <a:cubicBezTo>
                  <a:pt x="24287" y="37850"/>
                  <a:pt x="23918" y="37860"/>
                  <a:pt x="23550" y="37863"/>
                </a:cubicBezTo>
                <a:cubicBezTo>
                  <a:pt x="23492" y="34453"/>
                  <a:pt x="24067" y="31032"/>
                  <a:pt x="25318" y="27801"/>
                </a:cubicBezTo>
                <a:close/>
                <a:moveTo>
                  <a:pt x="37896" y="56951"/>
                </a:moveTo>
                <a:cubicBezTo>
                  <a:pt x="38590" y="53757"/>
                  <a:pt x="40893" y="50794"/>
                  <a:pt x="44101" y="49826"/>
                </a:cubicBezTo>
                <a:cubicBezTo>
                  <a:pt x="47044" y="48938"/>
                  <a:pt x="50308" y="50432"/>
                  <a:pt x="51013" y="53425"/>
                </a:cubicBezTo>
                <a:cubicBezTo>
                  <a:pt x="49876" y="59014"/>
                  <a:pt x="42493" y="60427"/>
                  <a:pt x="37703" y="59214"/>
                </a:cubicBezTo>
                <a:cubicBezTo>
                  <a:pt x="37676" y="58453"/>
                  <a:pt x="37734" y="57693"/>
                  <a:pt x="37896" y="56951"/>
                </a:cubicBezTo>
                <a:close/>
                <a:moveTo>
                  <a:pt x="52288" y="101121"/>
                </a:moveTo>
                <a:cubicBezTo>
                  <a:pt x="49560" y="104364"/>
                  <a:pt x="44951" y="106696"/>
                  <a:pt x="40832" y="104670"/>
                </a:cubicBezTo>
                <a:cubicBezTo>
                  <a:pt x="39286" y="103911"/>
                  <a:pt x="38062" y="102644"/>
                  <a:pt x="37653" y="101006"/>
                </a:cubicBezTo>
                <a:cubicBezTo>
                  <a:pt x="38281" y="98369"/>
                  <a:pt x="40872" y="96813"/>
                  <a:pt x="43540" y="96599"/>
                </a:cubicBezTo>
                <a:cubicBezTo>
                  <a:pt x="46657" y="96349"/>
                  <a:pt x="49660" y="97806"/>
                  <a:pt x="51887" y="99901"/>
                </a:cubicBezTo>
                <a:cubicBezTo>
                  <a:pt x="52149" y="100150"/>
                  <a:pt x="52399" y="100408"/>
                  <a:pt x="52640" y="100672"/>
                </a:cubicBezTo>
                <a:cubicBezTo>
                  <a:pt x="52525" y="100823"/>
                  <a:pt x="52409" y="100975"/>
                  <a:pt x="52288" y="101121"/>
                </a:cubicBezTo>
                <a:close/>
              </a:path>
            </a:pathLst>
          </a:cu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a:effectLst>
            <a:outerShdw blurRad="57150" dist="19050" dir="5400000" algn="bl" rotWithShape="0">
              <a:schemeClr val="dk1">
                <a:alpha val="33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271" name="Google Shape;1271;p39"/>
          <p:cNvSpPr/>
          <p:nvPr/>
        </p:nvSpPr>
        <p:spPr>
          <a:xfrm rot="5400000" flipH="1">
            <a:off x="2844521" y="3780092"/>
            <a:ext cx="2119595" cy="5888949"/>
          </a:xfrm>
          <a:custGeom>
            <a:avLst/>
            <a:gdLst/>
            <a:ahLst/>
            <a:cxnLst/>
            <a:rect l="l" t="t" r="r" b="b"/>
            <a:pathLst>
              <a:path w="58034" h="161238" extrusionOk="0">
                <a:moveTo>
                  <a:pt x="54028" y="100478"/>
                </a:moveTo>
                <a:cubicBezTo>
                  <a:pt x="54971" y="98666"/>
                  <a:pt x="55551" y="96682"/>
                  <a:pt x="55678" y="94764"/>
                </a:cubicBezTo>
                <a:cubicBezTo>
                  <a:pt x="55840" y="92316"/>
                  <a:pt x="55719" y="89789"/>
                  <a:pt x="55004" y="87431"/>
                </a:cubicBezTo>
                <a:cubicBezTo>
                  <a:pt x="53963" y="84014"/>
                  <a:pt x="51944" y="80989"/>
                  <a:pt x="49660" y="78281"/>
                </a:cubicBezTo>
                <a:cubicBezTo>
                  <a:pt x="46958" y="75075"/>
                  <a:pt x="43866" y="72193"/>
                  <a:pt x="41464" y="68743"/>
                </a:cubicBezTo>
                <a:cubicBezTo>
                  <a:pt x="39981" y="66618"/>
                  <a:pt x="38536" y="63958"/>
                  <a:pt x="37957" y="61238"/>
                </a:cubicBezTo>
                <a:cubicBezTo>
                  <a:pt x="40116" y="61755"/>
                  <a:pt x="42378" y="61799"/>
                  <a:pt x="44567" y="61229"/>
                </a:cubicBezTo>
                <a:cubicBezTo>
                  <a:pt x="46886" y="60623"/>
                  <a:pt x="49036" y="59305"/>
                  <a:pt x="50289" y="57213"/>
                </a:cubicBezTo>
                <a:cubicBezTo>
                  <a:pt x="51177" y="55729"/>
                  <a:pt x="51204" y="54127"/>
                  <a:pt x="51145" y="52452"/>
                </a:cubicBezTo>
                <a:cubicBezTo>
                  <a:pt x="51067" y="50357"/>
                  <a:pt x="49747" y="48597"/>
                  <a:pt x="47763" y="47889"/>
                </a:cubicBezTo>
                <a:cubicBezTo>
                  <a:pt x="45761" y="47176"/>
                  <a:pt x="43569" y="47785"/>
                  <a:pt x="41869" y="48955"/>
                </a:cubicBezTo>
                <a:cubicBezTo>
                  <a:pt x="38364" y="51371"/>
                  <a:pt x="37599" y="55230"/>
                  <a:pt x="37605" y="59191"/>
                </a:cubicBezTo>
                <a:cubicBezTo>
                  <a:pt x="37595" y="59189"/>
                  <a:pt x="37583" y="59187"/>
                  <a:pt x="37570" y="59185"/>
                </a:cubicBezTo>
                <a:cubicBezTo>
                  <a:pt x="31585" y="57595"/>
                  <a:pt x="27359" y="52662"/>
                  <a:pt x="25266" y="47012"/>
                </a:cubicBezTo>
                <a:cubicBezTo>
                  <a:pt x="24402" y="44689"/>
                  <a:pt x="23861" y="42270"/>
                  <a:pt x="23643" y="39826"/>
                </a:cubicBezTo>
                <a:cubicBezTo>
                  <a:pt x="25580" y="39814"/>
                  <a:pt x="27527" y="39519"/>
                  <a:pt x="29422" y="38922"/>
                </a:cubicBezTo>
                <a:cubicBezTo>
                  <a:pt x="37042" y="36510"/>
                  <a:pt x="44041" y="28792"/>
                  <a:pt x="41510" y="20387"/>
                </a:cubicBezTo>
                <a:cubicBezTo>
                  <a:pt x="40874" y="18273"/>
                  <a:pt x="39343" y="16461"/>
                  <a:pt x="37078" y="16083"/>
                </a:cubicBezTo>
                <a:cubicBezTo>
                  <a:pt x="34553" y="15661"/>
                  <a:pt x="32014" y="16937"/>
                  <a:pt x="30168" y="18564"/>
                </a:cubicBezTo>
                <a:cubicBezTo>
                  <a:pt x="26397" y="21885"/>
                  <a:pt x="24504" y="26903"/>
                  <a:pt x="23787" y="31766"/>
                </a:cubicBezTo>
                <a:cubicBezTo>
                  <a:pt x="23498" y="33727"/>
                  <a:pt x="23344" y="35785"/>
                  <a:pt x="23354" y="37869"/>
                </a:cubicBezTo>
                <a:cubicBezTo>
                  <a:pt x="13415" y="37836"/>
                  <a:pt x="5172" y="30525"/>
                  <a:pt x="2352" y="21147"/>
                </a:cubicBezTo>
                <a:cubicBezTo>
                  <a:pt x="1338" y="17770"/>
                  <a:pt x="1120" y="14431"/>
                  <a:pt x="1878" y="10980"/>
                </a:cubicBezTo>
                <a:cubicBezTo>
                  <a:pt x="2533" y="7991"/>
                  <a:pt x="3740" y="5138"/>
                  <a:pt x="5311" y="2516"/>
                </a:cubicBezTo>
                <a:cubicBezTo>
                  <a:pt x="5827" y="1656"/>
                  <a:pt x="6381" y="818"/>
                  <a:pt x="6968" y="0"/>
                </a:cubicBezTo>
                <a:lnTo>
                  <a:pt x="5610" y="0"/>
                </a:lnTo>
                <a:cubicBezTo>
                  <a:pt x="3913" y="2736"/>
                  <a:pt x="2631" y="5704"/>
                  <a:pt x="1920" y="8819"/>
                </a:cubicBezTo>
                <a:cubicBezTo>
                  <a:pt x="0" y="17249"/>
                  <a:pt x="2039" y="26814"/>
                  <a:pt x="8069" y="33143"/>
                </a:cubicBezTo>
                <a:cubicBezTo>
                  <a:pt x="12075" y="37345"/>
                  <a:pt x="17698" y="39797"/>
                  <a:pt x="23413" y="39826"/>
                </a:cubicBezTo>
                <a:cubicBezTo>
                  <a:pt x="23787" y="46540"/>
                  <a:pt x="25967" y="53281"/>
                  <a:pt x="31026" y="57651"/>
                </a:cubicBezTo>
                <a:cubicBezTo>
                  <a:pt x="32940" y="59301"/>
                  <a:pt x="35247" y="60544"/>
                  <a:pt x="37697" y="61178"/>
                </a:cubicBezTo>
                <a:cubicBezTo>
                  <a:pt x="38815" y="71925"/>
                  <a:pt x="49656" y="77498"/>
                  <a:pt x="54001" y="86807"/>
                </a:cubicBezTo>
                <a:cubicBezTo>
                  <a:pt x="55169" y="89309"/>
                  <a:pt x="55989" y="92092"/>
                  <a:pt x="55389" y="94847"/>
                </a:cubicBezTo>
                <a:cubicBezTo>
                  <a:pt x="55021" y="96536"/>
                  <a:pt x="54337" y="98157"/>
                  <a:pt x="53398" y="99612"/>
                </a:cubicBezTo>
                <a:cubicBezTo>
                  <a:pt x="53282" y="99464"/>
                  <a:pt x="53163" y="99317"/>
                  <a:pt x="53041" y="99169"/>
                </a:cubicBezTo>
                <a:cubicBezTo>
                  <a:pt x="51052" y="96804"/>
                  <a:pt x="48240" y="94953"/>
                  <a:pt x="45107" y="94652"/>
                </a:cubicBezTo>
                <a:cubicBezTo>
                  <a:pt x="42281" y="94382"/>
                  <a:pt x="38896" y="95524"/>
                  <a:pt x="37813" y="98388"/>
                </a:cubicBezTo>
                <a:cubicBezTo>
                  <a:pt x="37219" y="99965"/>
                  <a:pt x="37244" y="102556"/>
                  <a:pt x="38029" y="104052"/>
                </a:cubicBezTo>
                <a:cubicBezTo>
                  <a:pt x="39237" y="106367"/>
                  <a:pt x="42156" y="107620"/>
                  <a:pt x="44685" y="107410"/>
                </a:cubicBezTo>
                <a:cubicBezTo>
                  <a:pt x="48363" y="107107"/>
                  <a:pt x="51439" y="104699"/>
                  <a:pt x="53402" y="101578"/>
                </a:cubicBezTo>
                <a:cubicBezTo>
                  <a:pt x="57228" y="106502"/>
                  <a:pt x="58034" y="113775"/>
                  <a:pt x="56710" y="119660"/>
                </a:cubicBezTo>
                <a:cubicBezTo>
                  <a:pt x="54447" y="129718"/>
                  <a:pt x="45616" y="136623"/>
                  <a:pt x="41437" y="145780"/>
                </a:cubicBezTo>
                <a:cubicBezTo>
                  <a:pt x="39235" y="150606"/>
                  <a:pt x="38669" y="156014"/>
                  <a:pt x="39523" y="161237"/>
                </a:cubicBezTo>
                <a:cubicBezTo>
                  <a:pt x="39419" y="160601"/>
                  <a:pt x="39625" y="159913"/>
                  <a:pt x="39523" y="159271"/>
                </a:cubicBezTo>
                <a:cubicBezTo>
                  <a:pt x="39047" y="156366"/>
                  <a:pt x="39297" y="153816"/>
                  <a:pt x="40240" y="150836"/>
                </a:cubicBezTo>
                <a:cubicBezTo>
                  <a:pt x="41009" y="148401"/>
                  <a:pt x="42158" y="146105"/>
                  <a:pt x="43476" y="143927"/>
                </a:cubicBezTo>
                <a:cubicBezTo>
                  <a:pt x="46148" y="139505"/>
                  <a:pt x="49508" y="135551"/>
                  <a:pt x="52322" y="131224"/>
                </a:cubicBezTo>
                <a:cubicBezTo>
                  <a:pt x="55196" y="126806"/>
                  <a:pt x="57010" y="122268"/>
                  <a:pt x="57267" y="116967"/>
                </a:cubicBezTo>
                <a:cubicBezTo>
                  <a:pt x="57535" y="111394"/>
                  <a:pt x="57213" y="105222"/>
                  <a:pt x="54028" y="100478"/>
                </a:cubicBezTo>
                <a:close/>
                <a:moveTo>
                  <a:pt x="25318" y="27801"/>
                </a:moveTo>
                <a:cubicBezTo>
                  <a:pt x="26376" y="25066"/>
                  <a:pt x="27955" y="22475"/>
                  <a:pt x="30172" y="20524"/>
                </a:cubicBezTo>
                <a:cubicBezTo>
                  <a:pt x="32282" y="18664"/>
                  <a:pt x="35448" y="17201"/>
                  <a:pt x="38241" y="18377"/>
                </a:cubicBezTo>
                <a:cubicBezTo>
                  <a:pt x="39380" y="18857"/>
                  <a:pt x="40276" y="19747"/>
                  <a:pt x="40876" y="20817"/>
                </a:cubicBezTo>
                <a:cubicBezTo>
                  <a:pt x="41179" y="21355"/>
                  <a:pt x="41404" y="21935"/>
                  <a:pt x="41568" y="22529"/>
                </a:cubicBezTo>
                <a:cubicBezTo>
                  <a:pt x="41668" y="22895"/>
                  <a:pt x="41695" y="23286"/>
                  <a:pt x="41799" y="23647"/>
                </a:cubicBezTo>
                <a:cubicBezTo>
                  <a:pt x="41813" y="23768"/>
                  <a:pt x="41830" y="23894"/>
                  <a:pt x="41846" y="24017"/>
                </a:cubicBezTo>
                <a:cubicBezTo>
                  <a:pt x="41836" y="24121"/>
                  <a:pt x="41824" y="24241"/>
                  <a:pt x="41811" y="24385"/>
                </a:cubicBezTo>
                <a:cubicBezTo>
                  <a:pt x="41414" y="27379"/>
                  <a:pt x="39600" y="29989"/>
                  <a:pt x="37470" y="32036"/>
                </a:cubicBezTo>
                <a:cubicBezTo>
                  <a:pt x="33965" y="35406"/>
                  <a:pt x="29539" y="37536"/>
                  <a:pt x="24660" y="37829"/>
                </a:cubicBezTo>
                <a:cubicBezTo>
                  <a:pt x="24287" y="37850"/>
                  <a:pt x="23918" y="37860"/>
                  <a:pt x="23550" y="37863"/>
                </a:cubicBezTo>
                <a:cubicBezTo>
                  <a:pt x="23492" y="34453"/>
                  <a:pt x="24067" y="31032"/>
                  <a:pt x="25318" y="27801"/>
                </a:cubicBezTo>
                <a:close/>
                <a:moveTo>
                  <a:pt x="37896" y="56951"/>
                </a:moveTo>
                <a:cubicBezTo>
                  <a:pt x="38590" y="53757"/>
                  <a:pt x="40893" y="50794"/>
                  <a:pt x="44101" y="49826"/>
                </a:cubicBezTo>
                <a:cubicBezTo>
                  <a:pt x="47044" y="48938"/>
                  <a:pt x="50308" y="50432"/>
                  <a:pt x="51013" y="53425"/>
                </a:cubicBezTo>
                <a:cubicBezTo>
                  <a:pt x="49876" y="59014"/>
                  <a:pt x="42493" y="60427"/>
                  <a:pt x="37703" y="59214"/>
                </a:cubicBezTo>
                <a:cubicBezTo>
                  <a:pt x="37676" y="58453"/>
                  <a:pt x="37734" y="57693"/>
                  <a:pt x="37896" y="56951"/>
                </a:cubicBezTo>
                <a:close/>
                <a:moveTo>
                  <a:pt x="52288" y="101121"/>
                </a:moveTo>
                <a:cubicBezTo>
                  <a:pt x="49560" y="104364"/>
                  <a:pt x="44951" y="106696"/>
                  <a:pt x="40832" y="104670"/>
                </a:cubicBezTo>
                <a:cubicBezTo>
                  <a:pt x="39286" y="103911"/>
                  <a:pt x="38062" y="102644"/>
                  <a:pt x="37653" y="101006"/>
                </a:cubicBezTo>
                <a:cubicBezTo>
                  <a:pt x="38281" y="98369"/>
                  <a:pt x="40872" y="96813"/>
                  <a:pt x="43540" y="96599"/>
                </a:cubicBezTo>
                <a:cubicBezTo>
                  <a:pt x="46657" y="96349"/>
                  <a:pt x="49660" y="97806"/>
                  <a:pt x="51887" y="99901"/>
                </a:cubicBezTo>
                <a:cubicBezTo>
                  <a:pt x="52149" y="100150"/>
                  <a:pt x="52399" y="100408"/>
                  <a:pt x="52640" y="100672"/>
                </a:cubicBezTo>
                <a:cubicBezTo>
                  <a:pt x="52525" y="100823"/>
                  <a:pt x="52409" y="100975"/>
                  <a:pt x="52288" y="101121"/>
                </a:cubicBezTo>
                <a:close/>
              </a:path>
            </a:pathLst>
          </a:cu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a:effectLst>
            <a:outerShdw blurRad="57150" dist="19050" dir="5400000" algn="bl" rotWithShape="0">
              <a:schemeClr val="dk1">
                <a:alpha val="33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272" name="Google Shape;1272;p39"/>
          <p:cNvSpPr/>
          <p:nvPr/>
        </p:nvSpPr>
        <p:spPr>
          <a:xfrm rot="1800196" flipH="1">
            <a:off x="453202" y="-633000"/>
            <a:ext cx="1468503" cy="4144991"/>
          </a:xfrm>
          <a:custGeom>
            <a:avLst/>
            <a:gdLst/>
            <a:ahLst/>
            <a:cxnLst/>
            <a:rect l="l" t="t" r="r" b="b"/>
            <a:pathLst>
              <a:path w="58034" h="161238" extrusionOk="0">
                <a:moveTo>
                  <a:pt x="54028" y="100478"/>
                </a:moveTo>
                <a:cubicBezTo>
                  <a:pt x="54971" y="98666"/>
                  <a:pt x="55551" y="96682"/>
                  <a:pt x="55678" y="94764"/>
                </a:cubicBezTo>
                <a:cubicBezTo>
                  <a:pt x="55840" y="92316"/>
                  <a:pt x="55719" y="89789"/>
                  <a:pt x="55004" y="87431"/>
                </a:cubicBezTo>
                <a:cubicBezTo>
                  <a:pt x="53963" y="84014"/>
                  <a:pt x="51944" y="80989"/>
                  <a:pt x="49660" y="78281"/>
                </a:cubicBezTo>
                <a:cubicBezTo>
                  <a:pt x="46958" y="75075"/>
                  <a:pt x="43866" y="72193"/>
                  <a:pt x="41464" y="68743"/>
                </a:cubicBezTo>
                <a:cubicBezTo>
                  <a:pt x="39981" y="66618"/>
                  <a:pt x="38536" y="63958"/>
                  <a:pt x="37957" y="61238"/>
                </a:cubicBezTo>
                <a:cubicBezTo>
                  <a:pt x="40116" y="61755"/>
                  <a:pt x="42378" y="61799"/>
                  <a:pt x="44567" y="61229"/>
                </a:cubicBezTo>
                <a:cubicBezTo>
                  <a:pt x="46886" y="60623"/>
                  <a:pt x="49036" y="59305"/>
                  <a:pt x="50289" y="57213"/>
                </a:cubicBezTo>
                <a:cubicBezTo>
                  <a:pt x="51177" y="55729"/>
                  <a:pt x="51204" y="54127"/>
                  <a:pt x="51145" y="52452"/>
                </a:cubicBezTo>
                <a:cubicBezTo>
                  <a:pt x="51067" y="50357"/>
                  <a:pt x="49747" y="48597"/>
                  <a:pt x="47763" y="47889"/>
                </a:cubicBezTo>
                <a:cubicBezTo>
                  <a:pt x="45761" y="47176"/>
                  <a:pt x="43569" y="47785"/>
                  <a:pt x="41869" y="48955"/>
                </a:cubicBezTo>
                <a:cubicBezTo>
                  <a:pt x="38364" y="51371"/>
                  <a:pt x="37599" y="55230"/>
                  <a:pt x="37605" y="59191"/>
                </a:cubicBezTo>
                <a:cubicBezTo>
                  <a:pt x="37595" y="59189"/>
                  <a:pt x="37583" y="59187"/>
                  <a:pt x="37570" y="59185"/>
                </a:cubicBezTo>
                <a:cubicBezTo>
                  <a:pt x="31585" y="57595"/>
                  <a:pt x="27359" y="52662"/>
                  <a:pt x="25266" y="47012"/>
                </a:cubicBezTo>
                <a:cubicBezTo>
                  <a:pt x="24402" y="44689"/>
                  <a:pt x="23861" y="42270"/>
                  <a:pt x="23643" y="39826"/>
                </a:cubicBezTo>
                <a:cubicBezTo>
                  <a:pt x="25580" y="39814"/>
                  <a:pt x="27527" y="39519"/>
                  <a:pt x="29422" y="38922"/>
                </a:cubicBezTo>
                <a:cubicBezTo>
                  <a:pt x="37042" y="36510"/>
                  <a:pt x="44041" y="28792"/>
                  <a:pt x="41510" y="20387"/>
                </a:cubicBezTo>
                <a:cubicBezTo>
                  <a:pt x="40874" y="18273"/>
                  <a:pt x="39343" y="16461"/>
                  <a:pt x="37078" y="16083"/>
                </a:cubicBezTo>
                <a:cubicBezTo>
                  <a:pt x="34553" y="15661"/>
                  <a:pt x="32014" y="16937"/>
                  <a:pt x="30168" y="18564"/>
                </a:cubicBezTo>
                <a:cubicBezTo>
                  <a:pt x="26397" y="21885"/>
                  <a:pt x="24504" y="26903"/>
                  <a:pt x="23787" y="31766"/>
                </a:cubicBezTo>
                <a:cubicBezTo>
                  <a:pt x="23498" y="33727"/>
                  <a:pt x="23344" y="35785"/>
                  <a:pt x="23354" y="37869"/>
                </a:cubicBezTo>
                <a:cubicBezTo>
                  <a:pt x="13415" y="37836"/>
                  <a:pt x="5172" y="30525"/>
                  <a:pt x="2352" y="21147"/>
                </a:cubicBezTo>
                <a:cubicBezTo>
                  <a:pt x="1338" y="17770"/>
                  <a:pt x="1120" y="14431"/>
                  <a:pt x="1878" y="10980"/>
                </a:cubicBezTo>
                <a:cubicBezTo>
                  <a:pt x="2533" y="7991"/>
                  <a:pt x="3740" y="5138"/>
                  <a:pt x="5311" y="2516"/>
                </a:cubicBezTo>
                <a:cubicBezTo>
                  <a:pt x="5827" y="1656"/>
                  <a:pt x="6381" y="818"/>
                  <a:pt x="6968" y="0"/>
                </a:cubicBezTo>
                <a:lnTo>
                  <a:pt x="5610" y="0"/>
                </a:lnTo>
                <a:cubicBezTo>
                  <a:pt x="3913" y="2736"/>
                  <a:pt x="2631" y="5704"/>
                  <a:pt x="1920" y="8819"/>
                </a:cubicBezTo>
                <a:cubicBezTo>
                  <a:pt x="0" y="17249"/>
                  <a:pt x="2039" y="26814"/>
                  <a:pt x="8069" y="33143"/>
                </a:cubicBezTo>
                <a:cubicBezTo>
                  <a:pt x="12075" y="37345"/>
                  <a:pt x="17698" y="39797"/>
                  <a:pt x="23413" y="39826"/>
                </a:cubicBezTo>
                <a:cubicBezTo>
                  <a:pt x="23787" y="46540"/>
                  <a:pt x="25967" y="53281"/>
                  <a:pt x="31026" y="57651"/>
                </a:cubicBezTo>
                <a:cubicBezTo>
                  <a:pt x="32940" y="59301"/>
                  <a:pt x="35247" y="60544"/>
                  <a:pt x="37697" y="61178"/>
                </a:cubicBezTo>
                <a:cubicBezTo>
                  <a:pt x="38815" y="71925"/>
                  <a:pt x="49656" y="77498"/>
                  <a:pt x="54001" y="86807"/>
                </a:cubicBezTo>
                <a:cubicBezTo>
                  <a:pt x="55169" y="89309"/>
                  <a:pt x="55989" y="92092"/>
                  <a:pt x="55389" y="94847"/>
                </a:cubicBezTo>
                <a:cubicBezTo>
                  <a:pt x="55021" y="96536"/>
                  <a:pt x="54337" y="98157"/>
                  <a:pt x="53398" y="99612"/>
                </a:cubicBezTo>
                <a:cubicBezTo>
                  <a:pt x="53282" y="99464"/>
                  <a:pt x="53163" y="99317"/>
                  <a:pt x="53041" y="99169"/>
                </a:cubicBezTo>
                <a:cubicBezTo>
                  <a:pt x="51052" y="96804"/>
                  <a:pt x="48240" y="94953"/>
                  <a:pt x="45107" y="94652"/>
                </a:cubicBezTo>
                <a:cubicBezTo>
                  <a:pt x="42281" y="94382"/>
                  <a:pt x="38896" y="95524"/>
                  <a:pt x="37813" y="98388"/>
                </a:cubicBezTo>
                <a:cubicBezTo>
                  <a:pt x="37219" y="99965"/>
                  <a:pt x="37244" y="102556"/>
                  <a:pt x="38029" y="104052"/>
                </a:cubicBezTo>
                <a:cubicBezTo>
                  <a:pt x="39237" y="106367"/>
                  <a:pt x="42156" y="107620"/>
                  <a:pt x="44685" y="107410"/>
                </a:cubicBezTo>
                <a:cubicBezTo>
                  <a:pt x="48363" y="107107"/>
                  <a:pt x="51439" y="104699"/>
                  <a:pt x="53402" y="101578"/>
                </a:cubicBezTo>
                <a:cubicBezTo>
                  <a:pt x="57228" y="106502"/>
                  <a:pt x="58034" y="113775"/>
                  <a:pt x="56710" y="119660"/>
                </a:cubicBezTo>
                <a:cubicBezTo>
                  <a:pt x="54447" y="129718"/>
                  <a:pt x="45616" y="136623"/>
                  <a:pt x="41437" y="145780"/>
                </a:cubicBezTo>
                <a:cubicBezTo>
                  <a:pt x="39235" y="150606"/>
                  <a:pt x="38669" y="156014"/>
                  <a:pt x="39523" y="161237"/>
                </a:cubicBezTo>
                <a:cubicBezTo>
                  <a:pt x="39419" y="160601"/>
                  <a:pt x="39625" y="159913"/>
                  <a:pt x="39523" y="159271"/>
                </a:cubicBezTo>
                <a:cubicBezTo>
                  <a:pt x="39047" y="156366"/>
                  <a:pt x="39297" y="153816"/>
                  <a:pt x="40240" y="150836"/>
                </a:cubicBezTo>
                <a:cubicBezTo>
                  <a:pt x="41009" y="148401"/>
                  <a:pt x="42158" y="146105"/>
                  <a:pt x="43476" y="143927"/>
                </a:cubicBezTo>
                <a:cubicBezTo>
                  <a:pt x="46148" y="139505"/>
                  <a:pt x="49508" y="135551"/>
                  <a:pt x="52322" y="131224"/>
                </a:cubicBezTo>
                <a:cubicBezTo>
                  <a:pt x="55196" y="126806"/>
                  <a:pt x="57010" y="122268"/>
                  <a:pt x="57267" y="116967"/>
                </a:cubicBezTo>
                <a:cubicBezTo>
                  <a:pt x="57535" y="111394"/>
                  <a:pt x="57213" y="105222"/>
                  <a:pt x="54028" y="100478"/>
                </a:cubicBezTo>
                <a:close/>
                <a:moveTo>
                  <a:pt x="25318" y="27801"/>
                </a:moveTo>
                <a:cubicBezTo>
                  <a:pt x="26376" y="25066"/>
                  <a:pt x="27955" y="22475"/>
                  <a:pt x="30172" y="20524"/>
                </a:cubicBezTo>
                <a:cubicBezTo>
                  <a:pt x="32282" y="18664"/>
                  <a:pt x="35448" y="17201"/>
                  <a:pt x="38241" y="18377"/>
                </a:cubicBezTo>
                <a:cubicBezTo>
                  <a:pt x="39380" y="18857"/>
                  <a:pt x="40276" y="19747"/>
                  <a:pt x="40876" y="20817"/>
                </a:cubicBezTo>
                <a:cubicBezTo>
                  <a:pt x="41179" y="21355"/>
                  <a:pt x="41404" y="21935"/>
                  <a:pt x="41568" y="22529"/>
                </a:cubicBezTo>
                <a:cubicBezTo>
                  <a:pt x="41668" y="22895"/>
                  <a:pt x="41695" y="23286"/>
                  <a:pt x="41799" y="23647"/>
                </a:cubicBezTo>
                <a:cubicBezTo>
                  <a:pt x="41813" y="23768"/>
                  <a:pt x="41830" y="23894"/>
                  <a:pt x="41846" y="24017"/>
                </a:cubicBezTo>
                <a:cubicBezTo>
                  <a:pt x="41836" y="24121"/>
                  <a:pt x="41824" y="24241"/>
                  <a:pt x="41811" y="24385"/>
                </a:cubicBezTo>
                <a:cubicBezTo>
                  <a:pt x="41414" y="27379"/>
                  <a:pt x="39600" y="29989"/>
                  <a:pt x="37470" y="32036"/>
                </a:cubicBezTo>
                <a:cubicBezTo>
                  <a:pt x="33965" y="35406"/>
                  <a:pt x="29539" y="37536"/>
                  <a:pt x="24660" y="37829"/>
                </a:cubicBezTo>
                <a:cubicBezTo>
                  <a:pt x="24287" y="37850"/>
                  <a:pt x="23918" y="37860"/>
                  <a:pt x="23550" y="37863"/>
                </a:cubicBezTo>
                <a:cubicBezTo>
                  <a:pt x="23492" y="34453"/>
                  <a:pt x="24067" y="31032"/>
                  <a:pt x="25318" y="27801"/>
                </a:cubicBezTo>
                <a:close/>
                <a:moveTo>
                  <a:pt x="37896" y="56951"/>
                </a:moveTo>
                <a:cubicBezTo>
                  <a:pt x="38590" y="53757"/>
                  <a:pt x="40893" y="50794"/>
                  <a:pt x="44101" y="49826"/>
                </a:cubicBezTo>
                <a:cubicBezTo>
                  <a:pt x="47044" y="48938"/>
                  <a:pt x="50308" y="50432"/>
                  <a:pt x="51013" y="53425"/>
                </a:cubicBezTo>
                <a:cubicBezTo>
                  <a:pt x="49876" y="59014"/>
                  <a:pt x="42493" y="60427"/>
                  <a:pt x="37703" y="59214"/>
                </a:cubicBezTo>
                <a:cubicBezTo>
                  <a:pt x="37676" y="58453"/>
                  <a:pt x="37734" y="57693"/>
                  <a:pt x="37896" y="56951"/>
                </a:cubicBezTo>
                <a:close/>
                <a:moveTo>
                  <a:pt x="52288" y="101121"/>
                </a:moveTo>
                <a:cubicBezTo>
                  <a:pt x="49560" y="104364"/>
                  <a:pt x="44951" y="106696"/>
                  <a:pt x="40832" y="104670"/>
                </a:cubicBezTo>
                <a:cubicBezTo>
                  <a:pt x="39286" y="103911"/>
                  <a:pt x="38062" y="102644"/>
                  <a:pt x="37653" y="101006"/>
                </a:cubicBezTo>
                <a:cubicBezTo>
                  <a:pt x="38281" y="98369"/>
                  <a:pt x="40872" y="96813"/>
                  <a:pt x="43540" y="96599"/>
                </a:cubicBezTo>
                <a:cubicBezTo>
                  <a:pt x="46657" y="96349"/>
                  <a:pt x="49660" y="97806"/>
                  <a:pt x="51887" y="99901"/>
                </a:cubicBezTo>
                <a:cubicBezTo>
                  <a:pt x="52149" y="100150"/>
                  <a:pt x="52399" y="100408"/>
                  <a:pt x="52640" y="100672"/>
                </a:cubicBezTo>
                <a:cubicBezTo>
                  <a:pt x="52525" y="100823"/>
                  <a:pt x="52409" y="100975"/>
                  <a:pt x="52288" y="101121"/>
                </a:cubicBezTo>
                <a:close/>
              </a:path>
            </a:pathLst>
          </a:cu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a:effectLst>
            <a:outerShdw blurRad="57150" dist="19050" dir="5400000" algn="bl" rotWithShape="0">
              <a:schemeClr val="dk1">
                <a:alpha val="33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273" name="Google Shape;1273;p39"/>
          <p:cNvSpPr/>
          <p:nvPr/>
        </p:nvSpPr>
        <p:spPr>
          <a:xfrm rot="-1800196">
            <a:off x="10270302" y="-633000"/>
            <a:ext cx="1468503" cy="4144991"/>
          </a:xfrm>
          <a:custGeom>
            <a:avLst/>
            <a:gdLst/>
            <a:ahLst/>
            <a:cxnLst/>
            <a:rect l="l" t="t" r="r" b="b"/>
            <a:pathLst>
              <a:path w="58034" h="161238" extrusionOk="0">
                <a:moveTo>
                  <a:pt x="54028" y="100478"/>
                </a:moveTo>
                <a:cubicBezTo>
                  <a:pt x="54971" y="98666"/>
                  <a:pt x="55551" y="96682"/>
                  <a:pt x="55678" y="94764"/>
                </a:cubicBezTo>
                <a:cubicBezTo>
                  <a:pt x="55840" y="92316"/>
                  <a:pt x="55719" y="89789"/>
                  <a:pt x="55004" y="87431"/>
                </a:cubicBezTo>
                <a:cubicBezTo>
                  <a:pt x="53963" y="84014"/>
                  <a:pt x="51944" y="80989"/>
                  <a:pt x="49660" y="78281"/>
                </a:cubicBezTo>
                <a:cubicBezTo>
                  <a:pt x="46958" y="75075"/>
                  <a:pt x="43866" y="72193"/>
                  <a:pt x="41464" y="68743"/>
                </a:cubicBezTo>
                <a:cubicBezTo>
                  <a:pt x="39981" y="66618"/>
                  <a:pt x="38536" y="63958"/>
                  <a:pt x="37957" y="61238"/>
                </a:cubicBezTo>
                <a:cubicBezTo>
                  <a:pt x="40116" y="61755"/>
                  <a:pt x="42378" y="61799"/>
                  <a:pt x="44567" y="61229"/>
                </a:cubicBezTo>
                <a:cubicBezTo>
                  <a:pt x="46886" y="60623"/>
                  <a:pt x="49036" y="59305"/>
                  <a:pt x="50289" y="57213"/>
                </a:cubicBezTo>
                <a:cubicBezTo>
                  <a:pt x="51177" y="55729"/>
                  <a:pt x="51204" y="54127"/>
                  <a:pt x="51145" y="52452"/>
                </a:cubicBezTo>
                <a:cubicBezTo>
                  <a:pt x="51067" y="50357"/>
                  <a:pt x="49747" y="48597"/>
                  <a:pt x="47763" y="47889"/>
                </a:cubicBezTo>
                <a:cubicBezTo>
                  <a:pt x="45761" y="47176"/>
                  <a:pt x="43569" y="47785"/>
                  <a:pt x="41869" y="48955"/>
                </a:cubicBezTo>
                <a:cubicBezTo>
                  <a:pt x="38364" y="51371"/>
                  <a:pt x="37599" y="55230"/>
                  <a:pt x="37605" y="59191"/>
                </a:cubicBezTo>
                <a:cubicBezTo>
                  <a:pt x="37595" y="59189"/>
                  <a:pt x="37583" y="59187"/>
                  <a:pt x="37570" y="59185"/>
                </a:cubicBezTo>
                <a:cubicBezTo>
                  <a:pt x="31585" y="57595"/>
                  <a:pt x="27359" y="52662"/>
                  <a:pt x="25266" y="47012"/>
                </a:cubicBezTo>
                <a:cubicBezTo>
                  <a:pt x="24402" y="44689"/>
                  <a:pt x="23861" y="42270"/>
                  <a:pt x="23643" y="39826"/>
                </a:cubicBezTo>
                <a:cubicBezTo>
                  <a:pt x="25580" y="39814"/>
                  <a:pt x="27527" y="39519"/>
                  <a:pt x="29422" y="38922"/>
                </a:cubicBezTo>
                <a:cubicBezTo>
                  <a:pt x="37042" y="36510"/>
                  <a:pt x="44041" y="28792"/>
                  <a:pt x="41510" y="20387"/>
                </a:cubicBezTo>
                <a:cubicBezTo>
                  <a:pt x="40874" y="18273"/>
                  <a:pt x="39343" y="16461"/>
                  <a:pt x="37078" y="16083"/>
                </a:cubicBezTo>
                <a:cubicBezTo>
                  <a:pt x="34553" y="15661"/>
                  <a:pt x="32014" y="16937"/>
                  <a:pt x="30168" y="18564"/>
                </a:cubicBezTo>
                <a:cubicBezTo>
                  <a:pt x="26397" y="21885"/>
                  <a:pt x="24504" y="26903"/>
                  <a:pt x="23787" y="31766"/>
                </a:cubicBezTo>
                <a:cubicBezTo>
                  <a:pt x="23498" y="33727"/>
                  <a:pt x="23344" y="35785"/>
                  <a:pt x="23354" y="37869"/>
                </a:cubicBezTo>
                <a:cubicBezTo>
                  <a:pt x="13415" y="37836"/>
                  <a:pt x="5172" y="30525"/>
                  <a:pt x="2352" y="21147"/>
                </a:cubicBezTo>
                <a:cubicBezTo>
                  <a:pt x="1338" y="17770"/>
                  <a:pt x="1120" y="14431"/>
                  <a:pt x="1878" y="10980"/>
                </a:cubicBezTo>
                <a:cubicBezTo>
                  <a:pt x="2533" y="7991"/>
                  <a:pt x="3740" y="5138"/>
                  <a:pt x="5311" y="2516"/>
                </a:cubicBezTo>
                <a:cubicBezTo>
                  <a:pt x="5827" y="1656"/>
                  <a:pt x="6381" y="818"/>
                  <a:pt x="6968" y="0"/>
                </a:cubicBezTo>
                <a:lnTo>
                  <a:pt x="5610" y="0"/>
                </a:lnTo>
                <a:cubicBezTo>
                  <a:pt x="3913" y="2736"/>
                  <a:pt x="2631" y="5704"/>
                  <a:pt x="1920" y="8819"/>
                </a:cubicBezTo>
                <a:cubicBezTo>
                  <a:pt x="0" y="17249"/>
                  <a:pt x="2039" y="26814"/>
                  <a:pt x="8069" y="33143"/>
                </a:cubicBezTo>
                <a:cubicBezTo>
                  <a:pt x="12075" y="37345"/>
                  <a:pt x="17698" y="39797"/>
                  <a:pt x="23413" y="39826"/>
                </a:cubicBezTo>
                <a:cubicBezTo>
                  <a:pt x="23787" y="46540"/>
                  <a:pt x="25967" y="53281"/>
                  <a:pt x="31026" y="57651"/>
                </a:cubicBezTo>
                <a:cubicBezTo>
                  <a:pt x="32940" y="59301"/>
                  <a:pt x="35247" y="60544"/>
                  <a:pt x="37697" y="61178"/>
                </a:cubicBezTo>
                <a:cubicBezTo>
                  <a:pt x="38815" y="71925"/>
                  <a:pt x="49656" y="77498"/>
                  <a:pt x="54001" y="86807"/>
                </a:cubicBezTo>
                <a:cubicBezTo>
                  <a:pt x="55169" y="89309"/>
                  <a:pt x="55989" y="92092"/>
                  <a:pt x="55389" y="94847"/>
                </a:cubicBezTo>
                <a:cubicBezTo>
                  <a:pt x="55021" y="96536"/>
                  <a:pt x="54337" y="98157"/>
                  <a:pt x="53398" y="99612"/>
                </a:cubicBezTo>
                <a:cubicBezTo>
                  <a:pt x="53282" y="99464"/>
                  <a:pt x="53163" y="99317"/>
                  <a:pt x="53041" y="99169"/>
                </a:cubicBezTo>
                <a:cubicBezTo>
                  <a:pt x="51052" y="96804"/>
                  <a:pt x="48240" y="94953"/>
                  <a:pt x="45107" y="94652"/>
                </a:cubicBezTo>
                <a:cubicBezTo>
                  <a:pt x="42281" y="94382"/>
                  <a:pt x="38896" y="95524"/>
                  <a:pt x="37813" y="98388"/>
                </a:cubicBezTo>
                <a:cubicBezTo>
                  <a:pt x="37219" y="99965"/>
                  <a:pt x="37244" y="102556"/>
                  <a:pt x="38029" y="104052"/>
                </a:cubicBezTo>
                <a:cubicBezTo>
                  <a:pt x="39237" y="106367"/>
                  <a:pt x="42156" y="107620"/>
                  <a:pt x="44685" y="107410"/>
                </a:cubicBezTo>
                <a:cubicBezTo>
                  <a:pt x="48363" y="107107"/>
                  <a:pt x="51439" y="104699"/>
                  <a:pt x="53402" y="101578"/>
                </a:cubicBezTo>
                <a:cubicBezTo>
                  <a:pt x="57228" y="106502"/>
                  <a:pt x="58034" y="113775"/>
                  <a:pt x="56710" y="119660"/>
                </a:cubicBezTo>
                <a:cubicBezTo>
                  <a:pt x="54447" y="129718"/>
                  <a:pt x="45616" y="136623"/>
                  <a:pt x="41437" y="145780"/>
                </a:cubicBezTo>
                <a:cubicBezTo>
                  <a:pt x="39235" y="150606"/>
                  <a:pt x="38669" y="156014"/>
                  <a:pt x="39523" y="161237"/>
                </a:cubicBezTo>
                <a:cubicBezTo>
                  <a:pt x="39419" y="160601"/>
                  <a:pt x="39625" y="159913"/>
                  <a:pt x="39523" y="159271"/>
                </a:cubicBezTo>
                <a:cubicBezTo>
                  <a:pt x="39047" y="156366"/>
                  <a:pt x="39297" y="153816"/>
                  <a:pt x="40240" y="150836"/>
                </a:cubicBezTo>
                <a:cubicBezTo>
                  <a:pt x="41009" y="148401"/>
                  <a:pt x="42158" y="146105"/>
                  <a:pt x="43476" y="143927"/>
                </a:cubicBezTo>
                <a:cubicBezTo>
                  <a:pt x="46148" y="139505"/>
                  <a:pt x="49508" y="135551"/>
                  <a:pt x="52322" y="131224"/>
                </a:cubicBezTo>
                <a:cubicBezTo>
                  <a:pt x="55196" y="126806"/>
                  <a:pt x="57010" y="122268"/>
                  <a:pt x="57267" y="116967"/>
                </a:cubicBezTo>
                <a:cubicBezTo>
                  <a:pt x="57535" y="111394"/>
                  <a:pt x="57213" y="105222"/>
                  <a:pt x="54028" y="100478"/>
                </a:cubicBezTo>
                <a:close/>
                <a:moveTo>
                  <a:pt x="25318" y="27801"/>
                </a:moveTo>
                <a:cubicBezTo>
                  <a:pt x="26376" y="25066"/>
                  <a:pt x="27955" y="22475"/>
                  <a:pt x="30172" y="20524"/>
                </a:cubicBezTo>
                <a:cubicBezTo>
                  <a:pt x="32282" y="18664"/>
                  <a:pt x="35448" y="17201"/>
                  <a:pt x="38241" y="18377"/>
                </a:cubicBezTo>
                <a:cubicBezTo>
                  <a:pt x="39380" y="18857"/>
                  <a:pt x="40276" y="19747"/>
                  <a:pt x="40876" y="20817"/>
                </a:cubicBezTo>
                <a:cubicBezTo>
                  <a:pt x="41179" y="21355"/>
                  <a:pt x="41404" y="21935"/>
                  <a:pt x="41568" y="22529"/>
                </a:cubicBezTo>
                <a:cubicBezTo>
                  <a:pt x="41668" y="22895"/>
                  <a:pt x="41695" y="23286"/>
                  <a:pt x="41799" y="23647"/>
                </a:cubicBezTo>
                <a:cubicBezTo>
                  <a:pt x="41813" y="23768"/>
                  <a:pt x="41830" y="23894"/>
                  <a:pt x="41846" y="24017"/>
                </a:cubicBezTo>
                <a:cubicBezTo>
                  <a:pt x="41836" y="24121"/>
                  <a:pt x="41824" y="24241"/>
                  <a:pt x="41811" y="24385"/>
                </a:cubicBezTo>
                <a:cubicBezTo>
                  <a:pt x="41414" y="27379"/>
                  <a:pt x="39600" y="29989"/>
                  <a:pt x="37470" y="32036"/>
                </a:cubicBezTo>
                <a:cubicBezTo>
                  <a:pt x="33965" y="35406"/>
                  <a:pt x="29539" y="37536"/>
                  <a:pt x="24660" y="37829"/>
                </a:cubicBezTo>
                <a:cubicBezTo>
                  <a:pt x="24287" y="37850"/>
                  <a:pt x="23918" y="37860"/>
                  <a:pt x="23550" y="37863"/>
                </a:cubicBezTo>
                <a:cubicBezTo>
                  <a:pt x="23492" y="34453"/>
                  <a:pt x="24067" y="31032"/>
                  <a:pt x="25318" y="27801"/>
                </a:cubicBezTo>
                <a:close/>
                <a:moveTo>
                  <a:pt x="37896" y="56951"/>
                </a:moveTo>
                <a:cubicBezTo>
                  <a:pt x="38590" y="53757"/>
                  <a:pt x="40893" y="50794"/>
                  <a:pt x="44101" y="49826"/>
                </a:cubicBezTo>
                <a:cubicBezTo>
                  <a:pt x="47044" y="48938"/>
                  <a:pt x="50308" y="50432"/>
                  <a:pt x="51013" y="53425"/>
                </a:cubicBezTo>
                <a:cubicBezTo>
                  <a:pt x="49876" y="59014"/>
                  <a:pt x="42493" y="60427"/>
                  <a:pt x="37703" y="59214"/>
                </a:cubicBezTo>
                <a:cubicBezTo>
                  <a:pt x="37676" y="58453"/>
                  <a:pt x="37734" y="57693"/>
                  <a:pt x="37896" y="56951"/>
                </a:cubicBezTo>
                <a:close/>
                <a:moveTo>
                  <a:pt x="52288" y="101121"/>
                </a:moveTo>
                <a:cubicBezTo>
                  <a:pt x="49560" y="104364"/>
                  <a:pt x="44951" y="106696"/>
                  <a:pt x="40832" y="104670"/>
                </a:cubicBezTo>
                <a:cubicBezTo>
                  <a:pt x="39286" y="103911"/>
                  <a:pt x="38062" y="102644"/>
                  <a:pt x="37653" y="101006"/>
                </a:cubicBezTo>
                <a:cubicBezTo>
                  <a:pt x="38281" y="98369"/>
                  <a:pt x="40872" y="96813"/>
                  <a:pt x="43540" y="96599"/>
                </a:cubicBezTo>
                <a:cubicBezTo>
                  <a:pt x="46657" y="96349"/>
                  <a:pt x="49660" y="97806"/>
                  <a:pt x="51887" y="99901"/>
                </a:cubicBezTo>
                <a:cubicBezTo>
                  <a:pt x="52149" y="100150"/>
                  <a:pt x="52399" y="100408"/>
                  <a:pt x="52640" y="100672"/>
                </a:cubicBezTo>
                <a:cubicBezTo>
                  <a:pt x="52525" y="100823"/>
                  <a:pt x="52409" y="100975"/>
                  <a:pt x="52288" y="101121"/>
                </a:cubicBezTo>
                <a:close/>
              </a:path>
            </a:pathLst>
          </a:cu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a:effectLst>
            <a:outerShdw blurRad="57150" dist="19050" dir="5400000" algn="bl" rotWithShape="0">
              <a:schemeClr val="dk1">
                <a:alpha val="33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grpSp>
        <p:nvGrpSpPr>
          <p:cNvPr id="1274" name="Google Shape;1274;p39"/>
          <p:cNvGrpSpPr/>
          <p:nvPr/>
        </p:nvGrpSpPr>
        <p:grpSpPr>
          <a:xfrm>
            <a:off x="730648" y="4251039"/>
            <a:ext cx="10730712" cy="1422323"/>
            <a:chOff x="571136" y="3264479"/>
            <a:chExt cx="8048034" cy="1066742"/>
          </a:xfrm>
        </p:grpSpPr>
        <p:grpSp>
          <p:nvGrpSpPr>
            <p:cNvPr id="1275" name="Google Shape;1275;p39"/>
            <p:cNvGrpSpPr/>
            <p:nvPr/>
          </p:nvGrpSpPr>
          <p:grpSpPr>
            <a:xfrm rot="-10003194">
              <a:off x="634515" y="3432066"/>
              <a:ext cx="1544276" cy="731568"/>
              <a:chOff x="2871300" y="2060000"/>
              <a:chExt cx="2069650" cy="977625"/>
            </a:xfrm>
          </p:grpSpPr>
          <p:sp>
            <p:nvSpPr>
              <p:cNvPr id="1276" name="Google Shape;1276;p39"/>
              <p:cNvSpPr/>
              <p:nvPr/>
            </p:nvSpPr>
            <p:spPr>
              <a:xfrm>
                <a:off x="3085725" y="218857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77" name="Google Shape;1277;p39"/>
              <p:cNvSpPr/>
              <p:nvPr/>
            </p:nvSpPr>
            <p:spPr>
              <a:xfrm>
                <a:off x="3447550"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78" name="Google Shape;1278;p39"/>
              <p:cNvSpPr/>
              <p:nvPr/>
            </p:nvSpPr>
            <p:spPr>
              <a:xfrm>
                <a:off x="3481025" y="26029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79" name="Google Shape;1279;p39"/>
              <p:cNvSpPr/>
              <p:nvPr/>
            </p:nvSpPr>
            <p:spPr>
              <a:xfrm>
                <a:off x="4014425" y="2060000"/>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80" name="Google Shape;1280;p39"/>
              <p:cNvSpPr/>
              <p:nvPr/>
            </p:nvSpPr>
            <p:spPr>
              <a:xfrm>
                <a:off x="4442100" y="26172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81" name="Google Shape;1281;p39"/>
              <p:cNvSpPr/>
              <p:nvPr/>
            </p:nvSpPr>
            <p:spPr>
              <a:xfrm>
                <a:off x="3904750" y="2504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82" name="Google Shape;1282;p39"/>
              <p:cNvSpPr/>
              <p:nvPr/>
            </p:nvSpPr>
            <p:spPr>
              <a:xfrm>
                <a:off x="4361950" y="2275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83" name="Google Shape;1283;p39"/>
              <p:cNvSpPr/>
              <p:nvPr/>
            </p:nvSpPr>
            <p:spPr>
              <a:xfrm>
                <a:off x="3828550" y="2885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84" name="Google Shape;1284;p39"/>
              <p:cNvSpPr/>
              <p:nvPr/>
            </p:nvSpPr>
            <p:spPr>
              <a:xfrm>
                <a:off x="4666750" y="29614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85" name="Google Shape;1285;p39"/>
              <p:cNvSpPr/>
              <p:nvPr/>
            </p:nvSpPr>
            <p:spPr>
              <a:xfrm>
                <a:off x="4895350"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86" name="Google Shape;1286;p39"/>
              <p:cNvSpPr/>
              <p:nvPr/>
            </p:nvSpPr>
            <p:spPr>
              <a:xfrm>
                <a:off x="3066550" y="28090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87" name="Google Shape;1287;p39"/>
              <p:cNvSpPr/>
              <p:nvPr/>
            </p:nvSpPr>
            <p:spPr>
              <a:xfrm>
                <a:off x="2871300" y="2458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88" name="Google Shape;1288;p39"/>
              <p:cNvSpPr/>
              <p:nvPr/>
            </p:nvSpPr>
            <p:spPr>
              <a:xfrm>
                <a:off x="3228475" y="26029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89" name="Google Shape;1289;p39"/>
              <p:cNvSpPr/>
              <p:nvPr/>
            </p:nvSpPr>
            <p:spPr>
              <a:xfrm>
                <a:off x="3709500" y="2230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90" name="Google Shape;1290;p39"/>
              <p:cNvSpPr/>
              <p:nvPr/>
            </p:nvSpPr>
            <p:spPr>
              <a:xfrm>
                <a:off x="3480900" y="2992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91" name="Google Shape;1291;p39"/>
              <p:cNvSpPr/>
              <p:nvPr/>
            </p:nvSpPr>
            <p:spPr>
              <a:xfrm>
                <a:off x="4090500" y="27634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92" name="Google Shape;1292;p39"/>
              <p:cNvSpPr/>
              <p:nvPr/>
            </p:nvSpPr>
            <p:spPr>
              <a:xfrm>
                <a:off x="4852500" y="26872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93" name="Google Shape;1293;p39"/>
              <p:cNvSpPr/>
              <p:nvPr/>
            </p:nvSpPr>
            <p:spPr>
              <a:xfrm>
                <a:off x="4700100" y="20776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1294" name="Google Shape;1294;p39"/>
            <p:cNvGrpSpPr/>
            <p:nvPr/>
          </p:nvGrpSpPr>
          <p:grpSpPr>
            <a:xfrm rot="10003194" flipH="1">
              <a:off x="7011515" y="3432066"/>
              <a:ext cx="1544276" cy="731568"/>
              <a:chOff x="2871300" y="2060000"/>
              <a:chExt cx="2069650" cy="977625"/>
            </a:xfrm>
          </p:grpSpPr>
          <p:sp>
            <p:nvSpPr>
              <p:cNvPr id="1295" name="Google Shape;1295;p39"/>
              <p:cNvSpPr/>
              <p:nvPr/>
            </p:nvSpPr>
            <p:spPr>
              <a:xfrm>
                <a:off x="3085725" y="218857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96" name="Google Shape;1296;p39"/>
              <p:cNvSpPr/>
              <p:nvPr/>
            </p:nvSpPr>
            <p:spPr>
              <a:xfrm>
                <a:off x="3447550"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97" name="Google Shape;1297;p39"/>
              <p:cNvSpPr/>
              <p:nvPr/>
            </p:nvSpPr>
            <p:spPr>
              <a:xfrm>
                <a:off x="3481025" y="26029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98" name="Google Shape;1298;p39"/>
              <p:cNvSpPr/>
              <p:nvPr/>
            </p:nvSpPr>
            <p:spPr>
              <a:xfrm>
                <a:off x="4014425" y="2060000"/>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99" name="Google Shape;1299;p39"/>
              <p:cNvSpPr/>
              <p:nvPr/>
            </p:nvSpPr>
            <p:spPr>
              <a:xfrm>
                <a:off x="4442100" y="2617225"/>
                <a:ext cx="129900" cy="1299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00" name="Google Shape;1300;p39"/>
              <p:cNvSpPr/>
              <p:nvPr/>
            </p:nvSpPr>
            <p:spPr>
              <a:xfrm>
                <a:off x="3904750" y="2504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01" name="Google Shape;1301;p39"/>
              <p:cNvSpPr/>
              <p:nvPr/>
            </p:nvSpPr>
            <p:spPr>
              <a:xfrm>
                <a:off x="4361950" y="2275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02" name="Google Shape;1302;p39"/>
              <p:cNvSpPr/>
              <p:nvPr/>
            </p:nvSpPr>
            <p:spPr>
              <a:xfrm>
                <a:off x="3828550" y="28852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03" name="Google Shape;1303;p39"/>
              <p:cNvSpPr/>
              <p:nvPr/>
            </p:nvSpPr>
            <p:spPr>
              <a:xfrm>
                <a:off x="4666750" y="29614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04" name="Google Shape;1304;p39"/>
              <p:cNvSpPr/>
              <p:nvPr/>
            </p:nvSpPr>
            <p:spPr>
              <a:xfrm>
                <a:off x="4895350" y="23518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05" name="Google Shape;1305;p39"/>
              <p:cNvSpPr/>
              <p:nvPr/>
            </p:nvSpPr>
            <p:spPr>
              <a:xfrm>
                <a:off x="3066550" y="28090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06" name="Google Shape;1306;p39"/>
              <p:cNvSpPr/>
              <p:nvPr/>
            </p:nvSpPr>
            <p:spPr>
              <a:xfrm>
                <a:off x="2871300" y="2458625"/>
                <a:ext cx="45600" cy="45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07" name="Google Shape;1307;p39"/>
              <p:cNvSpPr/>
              <p:nvPr/>
            </p:nvSpPr>
            <p:spPr>
              <a:xfrm>
                <a:off x="3228475" y="26029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08" name="Google Shape;1308;p39"/>
              <p:cNvSpPr/>
              <p:nvPr/>
            </p:nvSpPr>
            <p:spPr>
              <a:xfrm>
                <a:off x="3709500" y="2230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09" name="Google Shape;1309;p39"/>
              <p:cNvSpPr/>
              <p:nvPr/>
            </p:nvSpPr>
            <p:spPr>
              <a:xfrm>
                <a:off x="3480900" y="29920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10" name="Google Shape;1310;p39"/>
              <p:cNvSpPr/>
              <p:nvPr/>
            </p:nvSpPr>
            <p:spPr>
              <a:xfrm>
                <a:off x="4090500" y="27634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11" name="Google Shape;1311;p39"/>
              <p:cNvSpPr/>
              <p:nvPr/>
            </p:nvSpPr>
            <p:spPr>
              <a:xfrm>
                <a:off x="4852500" y="26872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12" name="Google Shape;1312;p39"/>
              <p:cNvSpPr/>
              <p:nvPr/>
            </p:nvSpPr>
            <p:spPr>
              <a:xfrm>
                <a:off x="4700100" y="2077625"/>
                <a:ext cx="45600" cy="45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Tree>
    <p:extLst>
      <p:ext uri="{BB962C8B-B14F-4D97-AF65-F5344CB8AC3E}">
        <p14:creationId xmlns:p14="http://schemas.microsoft.com/office/powerpoint/2010/main" val="76293604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Background 1">
  <p:cSld name="Background 1">
    <p:bg>
      <p:bgPr>
        <a:blipFill>
          <a:blip r:embed="rId2">
            <a:alphaModFix/>
          </a:blip>
          <a:stretch>
            <a:fillRect/>
          </a:stretch>
        </a:blipFill>
        <a:effectLst/>
      </p:bgPr>
    </p:bg>
    <p:spTree>
      <p:nvGrpSpPr>
        <p:cNvPr id="1" name="Shape 1313"/>
        <p:cNvGrpSpPr/>
        <p:nvPr/>
      </p:nvGrpSpPr>
      <p:grpSpPr>
        <a:xfrm>
          <a:off x="0" y="0"/>
          <a:ext cx="0" cy="0"/>
          <a:chOff x="0" y="0"/>
          <a:chExt cx="0" cy="0"/>
        </a:xfrm>
      </p:grpSpPr>
      <p:sp>
        <p:nvSpPr>
          <p:cNvPr id="1314" name="Google Shape;1314;p40"/>
          <p:cNvSpPr/>
          <p:nvPr/>
        </p:nvSpPr>
        <p:spPr>
          <a:xfrm>
            <a:off x="1652607" y="386067"/>
            <a:ext cx="8886800" cy="6086000"/>
          </a:xfrm>
          <a:prstGeom prst="rect">
            <a:avLst/>
          </a:prstGeom>
          <a:gradFill>
            <a:gsLst>
              <a:gs pos="0">
                <a:srgbClr val="424242"/>
              </a:gs>
              <a:gs pos="100000">
                <a:srgbClr val="010101"/>
              </a:gs>
            </a:gsLst>
            <a:path path="circle">
              <a:fillToRect l="50000" t="50000" r="50000" b="50000"/>
            </a:path>
            <a:tileRect/>
          </a:gradFill>
          <a:ln>
            <a:noFill/>
          </a:ln>
          <a:effectLst>
            <a:outerShdw blurRad="157163" dist="95250" dir="4260001" algn="bl" rotWithShape="0">
              <a:schemeClr val="dk1">
                <a:alpha val="36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15" name="Google Shape;1315;p40"/>
          <p:cNvSpPr/>
          <p:nvPr/>
        </p:nvSpPr>
        <p:spPr>
          <a:xfrm rot="-5400000">
            <a:off x="-2052683" y="2776833"/>
            <a:ext cx="6102400" cy="1321200"/>
          </a:xfrm>
          <a:prstGeom prst="triangle">
            <a:avLst>
              <a:gd name="adj" fmla="val 50000"/>
            </a:avLst>
          </a:prstGeom>
          <a:gradFill>
            <a:gsLst>
              <a:gs pos="0">
                <a:srgbClr val="424242"/>
              </a:gs>
              <a:gs pos="100000">
                <a:srgbClr val="010101"/>
              </a:gs>
            </a:gsLst>
            <a:lin ang="5400012" scaled="0"/>
          </a:gradFill>
          <a:ln>
            <a:noFill/>
          </a:ln>
          <a:effectLst>
            <a:outerShdw blurRad="157163" dist="95250" dir="4260001" algn="bl" rotWithShape="0">
              <a:schemeClr val="dk1">
                <a:alpha val="36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16" name="Google Shape;1316;p40"/>
          <p:cNvSpPr/>
          <p:nvPr/>
        </p:nvSpPr>
        <p:spPr>
          <a:xfrm rot="5400000" flipH="1">
            <a:off x="8142151" y="2776833"/>
            <a:ext cx="6102400" cy="1321200"/>
          </a:xfrm>
          <a:prstGeom prst="triangle">
            <a:avLst>
              <a:gd name="adj" fmla="val 50000"/>
            </a:avLst>
          </a:prstGeom>
          <a:gradFill>
            <a:gsLst>
              <a:gs pos="0">
                <a:srgbClr val="424242"/>
              </a:gs>
              <a:gs pos="100000">
                <a:srgbClr val="010101"/>
              </a:gs>
            </a:gsLst>
            <a:lin ang="5400012" scaled="0"/>
          </a:gradFill>
          <a:ln>
            <a:noFill/>
          </a:ln>
          <a:effectLst>
            <a:outerShdw blurRad="157163" dist="95250" dir="4260001" algn="bl" rotWithShape="0">
              <a:schemeClr val="dk1">
                <a:alpha val="36000"/>
              </a:scheme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17" name="Google Shape;1317;p40"/>
          <p:cNvSpPr/>
          <p:nvPr/>
        </p:nvSpPr>
        <p:spPr>
          <a:xfrm rot="-1738488">
            <a:off x="1257043" y="-685247"/>
            <a:ext cx="9623781" cy="8228493"/>
          </a:xfrm>
          <a:prstGeom prst="frame">
            <a:avLst>
              <a:gd name="adj1" fmla="val 552"/>
            </a:avLst>
          </a:pr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18" name="Google Shape;1318;p40"/>
          <p:cNvSpPr/>
          <p:nvPr/>
        </p:nvSpPr>
        <p:spPr>
          <a:xfrm rot="1738488" flipH="1">
            <a:off x="1282910" y="-685247"/>
            <a:ext cx="9623781" cy="8228493"/>
          </a:xfrm>
          <a:prstGeom prst="frame">
            <a:avLst>
              <a:gd name="adj1" fmla="val 552"/>
            </a:avLst>
          </a:pr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grpSp>
        <p:nvGrpSpPr>
          <p:cNvPr id="1319" name="Google Shape;1319;p40"/>
          <p:cNvGrpSpPr/>
          <p:nvPr/>
        </p:nvGrpSpPr>
        <p:grpSpPr>
          <a:xfrm>
            <a:off x="553598" y="592611"/>
            <a:ext cx="11081431" cy="5695444"/>
            <a:chOff x="415198" y="444458"/>
            <a:chExt cx="8311073" cy="4271583"/>
          </a:xfrm>
        </p:grpSpPr>
        <p:grpSp>
          <p:nvGrpSpPr>
            <p:cNvPr id="1320" name="Google Shape;1320;p40"/>
            <p:cNvGrpSpPr/>
            <p:nvPr/>
          </p:nvGrpSpPr>
          <p:grpSpPr>
            <a:xfrm>
              <a:off x="415198" y="444458"/>
              <a:ext cx="1476886" cy="4271583"/>
              <a:chOff x="415198" y="444458"/>
              <a:chExt cx="1476886" cy="4271583"/>
            </a:xfrm>
          </p:grpSpPr>
          <p:sp>
            <p:nvSpPr>
              <p:cNvPr id="1321" name="Google Shape;1321;p40"/>
              <p:cNvSpPr/>
              <p:nvPr/>
            </p:nvSpPr>
            <p:spPr>
              <a:xfrm rot="10800000" flipH="1">
                <a:off x="828954" y="3449422"/>
                <a:ext cx="112200" cy="1125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22" name="Google Shape;1322;p40"/>
              <p:cNvSpPr/>
              <p:nvPr/>
            </p:nvSpPr>
            <p:spPr>
              <a:xfrm rot="10800000" flipH="1">
                <a:off x="977012" y="3761964"/>
                <a:ext cx="39300" cy="39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23" name="Google Shape;1323;p40"/>
              <p:cNvSpPr/>
              <p:nvPr/>
            </p:nvSpPr>
            <p:spPr>
              <a:xfrm rot="10800000" flipH="1">
                <a:off x="1094096" y="3014436"/>
                <a:ext cx="112200" cy="1125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24" name="Google Shape;1324;p40"/>
              <p:cNvSpPr/>
              <p:nvPr/>
            </p:nvSpPr>
            <p:spPr>
              <a:xfrm rot="10800000" flipH="1">
                <a:off x="1478487" y="3560755"/>
                <a:ext cx="112200" cy="1125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25" name="Google Shape;1325;p40"/>
              <p:cNvSpPr/>
              <p:nvPr/>
            </p:nvSpPr>
            <p:spPr>
              <a:xfrm rot="10800000" flipH="1">
                <a:off x="1779884" y="4249829"/>
                <a:ext cx="112200" cy="1125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26" name="Google Shape;1326;p40"/>
              <p:cNvSpPr/>
              <p:nvPr/>
            </p:nvSpPr>
            <p:spPr>
              <a:xfrm rot="10800000" flipH="1">
                <a:off x="1322182" y="3239663"/>
                <a:ext cx="39300" cy="39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27" name="Google Shape;1327;p40"/>
              <p:cNvSpPr/>
              <p:nvPr/>
            </p:nvSpPr>
            <p:spPr>
              <a:xfrm rot="10800000" flipH="1">
                <a:off x="1612375" y="4108945"/>
                <a:ext cx="39300" cy="39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28" name="Google Shape;1328;p40"/>
              <p:cNvSpPr/>
              <p:nvPr/>
            </p:nvSpPr>
            <p:spPr>
              <a:xfrm rot="10800000" flipH="1">
                <a:off x="1282871" y="2790068"/>
                <a:ext cx="39300" cy="39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29" name="Google Shape;1329;p40"/>
              <p:cNvSpPr/>
              <p:nvPr/>
            </p:nvSpPr>
            <p:spPr>
              <a:xfrm rot="10800000" flipH="1">
                <a:off x="1779869" y="4676399"/>
                <a:ext cx="39300" cy="39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30" name="Google Shape;1330;p40"/>
              <p:cNvSpPr/>
              <p:nvPr/>
            </p:nvSpPr>
            <p:spPr>
              <a:xfrm rot="10800000" flipH="1">
                <a:off x="1282903" y="4466814"/>
                <a:ext cx="39300" cy="39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31" name="Google Shape;1331;p40"/>
              <p:cNvSpPr/>
              <p:nvPr/>
            </p:nvSpPr>
            <p:spPr>
              <a:xfrm rot="10800000" flipH="1">
                <a:off x="659997" y="2985074"/>
                <a:ext cx="39300" cy="39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32" name="Google Shape;1332;p40"/>
              <p:cNvSpPr/>
              <p:nvPr/>
            </p:nvSpPr>
            <p:spPr>
              <a:xfrm rot="10800000" flipH="1">
                <a:off x="647419" y="3239736"/>
                <a:ext cx="39300" cy="39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33" name="Google Shape;1333;p40"/>
              <p:cNvSpPr/>
              <p:nvPr/>
            </p:nvSpPr>
            <p:spPr>
              <a:xfrm rot="10800000" flipH="1">
                <a:off x="1215184" y="3486431"/>
                <a:ext cx="39300" cy="39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34" name="Google Shape;1334;p40"/>
              <p:cNvSpPr/>
              <p:nvPr/>
            </p:nvSpPr>
            <p:spPr>
              <a:xfrm rot="10800000" flipH="1">
                <a:off x="941588" y="2826615"/>
                <a:ext cx="39300" cy="39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35" name="Google Shape;1335;p40"/>
              <p:cNvSpPr/>
              <p:nvPr/>
            </p:nvSpPr>
            <p:spPr>
              <a:xfrm rot="10800000" flipH="1">
                <a:off x="1765431" y="3896160"/>
                <a:ext cx="39300" cy="39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36" name="Google Shape;1336;p40"/>
              <p:cNvSpPr/>
              <p:nvPr/>
            </p:nvSpPr>
            <p:spPr>
              <a:xfrm rot="10800000" flipH="1">
                <a:off x="1443727" y="4676441"/>
                <a:ext cx="39300" cy="39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37" name="Google Shape;1337;p40"/>
              <p:cNvSpPr/>
              <p:nvPr/>
            </p:nvSpPr>
            <p:spPr>
              <a:xfrm rot="10800000" flipH="1">
                <a:off x="1443767" y="3875569"/>
                <a:ext cx="39300" cy="39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38" name="Google Shape;1338;p40"/>
              <p:cNvSpPr/>
              <p:nvPr/>
            </p:nvSpPr>
            <p:spPr>
              <a:xfrm rot="10800000" flipH="1">
                <a:off x="828954" y="2547210"/>
                <a:ext cx="112200" cy="1125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39" name="Google Shape;1339;p40"/>
              <p:cNvSpPr/>
              <p:nvPr/>
            </p:nvSpPr>
            <p:spPr>
              <a:xfrm rot="10800000" flipH="1">
                <a:off x="1129412" y="2402551"/>
                <a:ext cx="39300" cy="39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40" name="Google Shape;1340;p40"/>
              <p:cNvSpPr/>
              <p:nvPr/>
            </p:nvSpPr>
            <p:spPr>
              <a:xfrm rot="10800000" flipH="1">
                <a:off x="1246496" y="2112224"/>
                <a:ext cx="112200" cy="1125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41" name="Google Shape;1341;p40"/>
              <p:cNvSpPr/>
              <p:nvPr/>
            </p:nvSpPr>
            <p:spPr>
              <a:xfrm rot="10800000" flipH="1">
                <a:off x="1510174" y="918493"/>
                <a:ext cx="112200" cy="1125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42" name="Google Shape;1342;p40"/>
              <p:cNvSpPr/>
              <p:nvPr/>
            </p:nvSpPr>
            <p:spPr>
              <a:xfrm rot="10800000" flipH="1">
                <a:off x="1246509" y="1503604"/>
                <a:ext cx="112200" cy="1125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43" name="Google Shape;1343;p40"/>
              <p:cNvSpPr/>
              <p:nvPr/>
            </p:nvSpPr>
            <p:spPr>
              <a:xfrm rot="10800000" flipH="1">
                <a:off x="1016270" y="2158988"/>
                <a:ext cx="39300" cy="39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44" name="Google Shape;1344;p40"/>
              <p:cNvSpPr/>
              <p:nvPr/>
            </p:nvSpPr>
            <p:spPr>
              <a:xfrm rot="10800000" flipH="1">
                <a:off x="1726125" y="444458"/>
                <a:ext cx="39300" cy="39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45" name="Google Shape;1345;p40"/>
              <p:cNvSpPr/>
              <p:nvPr/>
            </p:nvSpPr>
            <p:spPr>
              <a:xfrm rot="10800000" flipH="1">
                <a:off x="1514884" y="1435855"/>
                <a:ext cx="39300" cy="39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46" name="Google Shape;1346;p40"/>
              <p:cNvSpPr/>
              <p:nvPr/>
            </p:nvSpPr>
            <p:spPr>
              <a:xfrm rot="10800000" flipH="1">
                <a:off x="901769" y="1569899"/>
                <a:ext cx="39300" cy="39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47" name="Google Shape;1347;p40"/>
              <p:cNvSpPr/>
              <p:nvPr/>
            </p:nvSpPr>
            <p:spPr>
              <a:xfrm rot="10800000" flipH="1">
                <a:off x="1168766" y="740426"/>
                <a:ext cx="39300" cy="39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48" name="Google Shape;1348;p40"/>
              <p:cNvSpPr/>
              <p:nvPr/>
            </p:nvSpPr>
            <p:spPr>
              <a:xfrm rot="10800000" flipH="1">
                <a:off x="659997" y="2159062"/>
                <a:ext cx="39300" cy="39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49" name="Google Shape;1349;p40"/>
              <p:cNvSpPr/>
              <p:nvPr/>
            </p:nvSpPr>
            <p:spPr>
              <a:xfrm rot="10800000" flipH="1">
                <a:off x="415198" y="2538673"/>
                <a:ext cx="39300" cy="39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50" name="Google Shape;1350;p40"/>
              <p:cNvSpPr/>
              <p:nvPr/>
            </p:nvSpPr>
            <p:spPr>
              <a:xfrm rot="10800000" flipH="1">
                <a:off x="647419" y="1804124"/>
                <a:ext cx="39300" cy="39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51" name="Google Shape;1351;p40"/>
              <p:cNvSpPr/>
              <p:nvPr/>
            </p:nvSpPr>
            <p:spPr>
              <a:xfrm rot="10800000" flipH="1">
                <a:off x="1816297" y="779918"/>
                <a:ext cx="39300" cy="39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52" name="Google Shape;1352;p40"/>
              <p:cNvSpPr/>
              <p:nvPr/>
            </p:nvSpPr>
            <p:spPr>
              <a:xfrm rot="10800000" flipH="1">
                <a:off x="1246388" y="1848202"/>
                <a:ext cx="39300" cy="39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53" name="Google Shape;1353;p40"/>
              <p:cNvSpPr/>
              <p:nvPr/>
            </p:nvSpPr>
            <p:spPr>
              <a:xfrm rot="10800000" flipH="1">
                <a:off x="1357356" y="520147"/>
                <a:ext cx="39300" cy="39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54" name="Google Shape;1354;p40"/>
              <p:cNvSpPr/>
              <p:nvPr/>
            </p:nvSpPr>
            <p:spPr>
              <a:xfrm rot="10800000" flipH="1">
                <a:off x="1423140" y="1226879"/>
                <a:ext cx="39300" cy="39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55" name="Google Shape;1355;p40"/>
              <p:cNvSpPr/>
              <p:nvPr/>
            </p:nvSpPr>
            <p:spPr>
              <a:xfrm rot="10800000" flipH="1">
                <a:off x="1016292" y="1187406"/>
                <a:ext cx="39300" cy="39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1356" name="Google Shape;1356;p40"/>
            <p:cNvGrpSpPr/>
            <p:nvPr/>
          </p:nvGrpSpPr>
          <p:grpSpPr>
            <a:xfrm flipH="1">
              <a:off x="7249386" y="444458"/>
              <a:ext cx="1476886" cy="4271583"/>
              <a:chOff x="415198" y="444458"/>
              <a:chExt cx="1476886" cy="4271583"/>
            </a:xfrm>
          </p:grpSpPr>
          <p:sp>
            <p:nvSpPr>
              <p:cNvPr id="1357" name="Google Shape;1357;p40"/>
              <p:cNvSpPr/>
              <p:nvPr/>
            </p:nvSpPr>
            <p:spPr>
              <a:xfrm rot="10800000" flipH="1">
                <a:off x="828954" y="3449422"/>
                <a:ext cx="112200" cy="1125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58" name="Google Shape;1358;p40"/>
              <p:cNvSpPr/>
              <p:nvPr/>
            </p:nvSpPr>
            <p:spPr>
              <a:xfrm rot="10800000" flipH="1">
                <a:off x="977012" y="3761964"/>
                <a:ext cx="39300" cy="39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59" name="Google Shape;1359;p40"/>
              <p:cNvSpPr/>
              <p:nvPr/>
            </p:nvSpPr>
            <p:spPr>
              <a:xfrm rot="10800000" flipH="1">
                <a:off x="1094096" y="3014436"/>
                <a:ext cx="112200" cy="1125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60" name="Google Shape;1360;p40"/>
              <p:cNvSpPr/>
              <p:nvPr/>
            </p:nvSpPr>
            <p:spPr>
              <a:xfrm rot="10800000" flipH="1">
                <a:off x="1478487" y="3560755"/>
                <a:ext cx="112200" cy="1125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61" name="Google Shape;1361;p40"/>
              <p:cNvSpPr/>
              <p:nvPr/>
            </p:nvSpPr>
            <p:spPr>
              <a:xfrm rot="10800000" flipH="1">
                <a:off x="1779884" y="4249829"/>
                <a:ext cx="112200" cy="1125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62" name="Google Shape;1362;p40"/>
              <p:cNvSpPr/>
              <p:nvPr/>
            </p:nvSpPr>
            <p:spPr>
              <a:xfrm rot="10800000" flipH="1">
                <a:off x="1322182" y="3239663"/>
                <a:ext cx="39300" cy="39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63" name="Google Shape;1363;p40"/>
              <p:cNvSpPr/>
              <p:nvPr/>
            </p:nvSpPr>
            <p:spPr>
              <a:xfrm rot="10800000" flipH="1">
                <a:off x="1612375" y="4108945"/>
                <a:ext cx="39300" cy="39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64" name="Google Shape;1364;p40"/>
              <p:cNvSpPr/>
              <p:nvPr/>
            </p:nvSpPr>
            <p:spPr>
              <a:xfrm rot="10800000" flipH="1">
                <a:off x="1282871" y="2790068"/>
                <a:ext cx="39300" cy="39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65" name="Google Shape;1365;p40"/>
              <p:cNvSpPr/>
              <p:nvPr/>
            </p:nvSpPr>
            <p:spPr>
              <a:xfrm rot="10800000" flipH="1">
                <a:off x="1779869" y="4676399"/>
                <a:ext cx="39300" cy="39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66" name="Google Shape;1366;p40"/>
              <p:cNvSpPr/>
              <p:nvPr/>
            </p:nvSpPr>
            <p:spPr>
              <a:xfrm rot="10800000" flipH="1">
                <a:off x="1282903" y="4466814"/>
                <a:ext cx="39300" cy="39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67" name="Google Shape;1367;p40"/>
              <p:cNvSpPr/>
              <p:nvPr/>
            </p:nvSpPr>
            <p:spPr>
              <a:xfrm rot="10800000" flipH="1">
                <a:off x="659997" y="2985074"/>
                <a:ext cx="39300" cy="39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68" name="Google Shape;1368;p40"/>
              <p:cNvSpPr/>
              <p:nvPr/>
            </p:nvSpPr>
            <p:spPr>
              <a:xfrm rot="10800000" flipH="1">
                <a:off x="647419" y="3239736"/>
                <a:ext cx="39300" cy="39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69" name="Google Shape;1369;p40"/>
              <p:cNvSpPr/>
              <p:nvPr/>
            </p:nvSpPr>
            <p:spPr>
              <a:xfrm rot="10800000" flipH="1">
                <a:off x="1215184" y="3486431"/>
                <a:ext cx="39300" cy="39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70" name="Google Shape;1370;p40"/>
              <p:cNvSpPr/>
              <p:nvPr/>
            </p:nvSpPr>
            <p:spPr>
              <a:xfrm rot="10800000" flipH="1">
                <a:off x="941588" y="2826615"/>
                <a:ext cx="39300" cy="39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71" name="Google Shape;1371;p40"/>
              <p:cNvSpPr/>
              <p:nvPr/>
            </p:nvSpPr>
            <p:spPr>
              <a:xfrm rot="10800000" flipH="1">
                <a:off x="1765431" y="3896160"/>
                <a:ext cx="39300" cy="39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72" name="Google Shape;1372;p40"/>
              <p:cNvSpPr/>
              <p:nvPr/>
            </p:nvSpPr>
            <p:spPr>
              <a:xfrm rot="10800000" flipH="1">
                <a:off x="1443727" y="4676441"/>
                <a:ext cx="39300" cy="39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73" name="Google Shape;1373;p40"/>
              <p:cNvSpPr/>
              <p:nvPr/>
            </p:nvSpPr>
            <p:spPr>
              <a:xfrm rot="10800000" flipH="1">
                <a:off x="1443767" y="3875569"/>
                <a:ext cx="39300" cy="39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74" name="Google Shape;1374;p40"/>
              <p:cNvSpPr/>
              <p:nvPr/>
            </p:nvSpPr>
            <p:spPr>
              <a:xfrm rot="10800000" flipH="1">
                <a:off x="828954" y="2547210"/>
                <a:ext cx="112200" cy="1125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75" name="Google Shape;1375;p40"/>
              <p:cNvSpPr/>
              <p:nvPr/>
            </p:nvSpPr>
            <p:spPr>
              <a:xfrm rot="10800000" flipH="1">
                <a:off x="1129412" y="2402551"/>
                <a:ext cx="39300" cy="39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76" name="Google Shape;1376;p40"/>
              <p:cNvSpPr/>
              <p:nvPr/>
            </p:nvSpPr>
            <p:spPr>
              <a:xfrm rot="10800000" flipH="1">
                <a:off x="1246496" y="2112224"/>
                <a:ext cx="112200" cy="1125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77" name="Google Shape;1377;p40"/>
              <p:cNvSpPr/>
              <p:nvPr/>
            </p:nvSpPr>
            <p:spPr>
              <a:xfrm rot="10800000" flipH="1">
                <a:off x="1510174" y="918493"/>
                <a:ext cx="112200" cy="1125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78" name="Google Shape;1378;p40"/>
              <p:cNvSpPr/>
              <p:nvPr/>
            </p:nvSpPr>
            <p:spPr>
              <a:xfrm rot="10800000" flipH="1">
                <a:off x="1246509" y="1503604"/>
                <a:ext cx="112200" cy="112500"/>
              </a:xfrm>
              <a:prstGeom prst="star4">
                <a:avLst>
                  <a:gd name="adj" fmla="val 12500"/>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79" name="Google Shape;1379;p40"/>
              <p:cNvSpPr/>
              <p:nvPr/>
            </p:nvSpPr>
            <p:spPr>
              <a:xfrm rot="10800000" flipH="1">
                <a:off x="1016270" y="2158988"/>
                <a:ext cx="39300" cy="39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80" name="Google Shape;1380;p40"/>
              <p:cNvSpPr/>
              <p:nvPr/>
            </p:nvSpPr>
            <p:spPr>
              <a:xfrm rot="10800000" flipH="1">
                <a:off x="1726125" y="444458"/>
                <a:ext cx="39300" cy="39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81" name="Google Shape;1381;p40"/>
              <p:cNvSpPr/>
              <p:nvPr/>
            </p:nvSpPr>
            <p:spPr>
              <a:xfrm rot="10800000" flipH="1">
                <a:off x="1514884" y="1435855"/>
                <a:ext cx="39300" cy="39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82" name="Google Shape;1382;p40"/>
              <p:cNvSpPr/>
              <p:nvPr/>
            </p:nvSpPr>
            <p:spPr>
              <a:xfrm rot="10800000" flipH="1">
                <a:off x="901769" y="1569899"/>
                <a:ext cx="39300" cy="39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83" name="Google Shape;1383;p40"/>
              <p:cNvSpPr/>
              <p:nvPr/>
            </p:nvSpPr>
            <p:spPr>
              <a:xfrm rot="10800000" flipH="1">
                <a:off x="1168766" y="740426"/>
                <a:ext cx="39300" cy="39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84" name="Google Shape;1384;p40"/>
              <p:cNvSpPr/>
              <p:nvPr/>
            </p:nvSpPr>
            <p:spPr>
              <a:xfrm rot="10800000" flipH="1">
                <a:off x="659997" y="2159062"/>
                <a:ext cx="39300" cy="39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85" name="Google Shape;1385;p40"/>
              <p:cNvSpPr/>
              <p:nvPr/>
            </p:nvSpPr>
            <p:spPr>
              <a:xfrm rot="10800000" flipH="1">
                <a:off x="415198" y="2538673"/>
                <a:ext cx="39300" cy="39600"/>
              </a:xfrm>
              <a:prstGeom prst="ellipse">
                <a:avLst/>
              </a:prstGeom>
              <a:gradFill>
                <a:gsLst>
                  <a:gs pos="0">
                    <a:schemeClr val="lt1"/>
                  </a:gs>
                  <a:gs pos="100000">
                    <a:schemeClr val="dk2"/>
                  </a:gs>
                </a:gsLst>
                <a:lin ang="2700006"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86" name="Google Shape;1386;p40"/>
              <p:cNvSpPr/>
              <p:nvPr/>
            </p:nvSpPr>
            <p:spPr>
              <a:xfrm rot="10800000" flipH="1">
                <a:off x="647419" y="1804124"/>
                <a:ext cx="39300" cy="39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87" name="Google Shape;1387;p40"/>
              <p:cNvSpPr/>
              <p:nvPr/>
            </p:nvSpPr>
            <p:spPr>
              <a:xfrm rot="10800000" flipH="1">
                <a:off x="1816297" y="779918"/>
                <a:ext cx="39300" cy="39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88" name="Google Shape;1388;p40"/>
              <p:cNvSpPr/>
              <p:nvPr/>
            </p:nvSpPr>
            <p:spPr>
              <a:xfrm rot="10800000" flipH="1">
                <a:off x="1246388" y="1848202"/>
                <a:ext cx="39300" cy="39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89" name="Google Shape;1389;p40"/>
              <p:cNvSpPr/>
              <p:nvPr/>
            </p:nvSpPr>
            <p:spPr>
              <a:xfrm rot="10800000" flipH="1">
                <a:off x="1357356" y="520147"/>
                <a:ext cx="39300" cy="39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90" name="Google Shape;1390;p40"/>
              <p:cNvSpPr/>
              <p:nvPr/>
            </p:nvSpPr>
            <p:spPr>
              <a:xfrm rot="10800000" flipH="1">
                <a:off x="1423140" y="1226879"/>
                <a:ext cx="39300" cy="39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91" name="Google Shape;1391;p40"/>
              <p:cNvSpPr/>
              <p:nvPr/>
            </p:nvSpPr>
            <p:spPr>
              <a:xfrm rot="10800000" flipH="1">
                <a:off x="1016292" y="1187406"/>
                <a:ext cx="39300" cy="39600"/>
              </a:xfrm>
              <a:prstGeom prst="ellipse">
                <a:avLst/>
              </a:prstGeom>
              <a:gradFill>
                <a:gsLst>
                  <a:gs pos="0">
                    <a:srgbClr val="FFFFFF"/>
                  </a:gs>
                  <a:gs pos="100000">
                    <a:srgbClr val="BEBEBE"/>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Tree>
    <p:extLst>
      <p:ext uri="{BB962C8B-B14F-4D97-AF65-F5344CB8AC3E}">
        <p14:creationId xmlns:p14="http://schemas.microsoft.com/office/powerpoint/2010/main" val="176153904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8"/>
        <p:cNvGrpSpPr/>
        <p:nvPr/>
      </p:nvGrpSpPr>
      <p:grpSpPr>
        <a:xfrm>
          <a:off x="0" y="0"/>
          <a:ext cx="0" cy="0"/>
          <a:chOff x="0" y="0"/>
          <a:chExt cx="0" cy="0"/>
        </a:xfrm>
      </p:grpSpPr>
      <p:sp>
        <p:nvSpPr>
          <p:cNvPr id="9" name="Google Shape;9;p2"/>
          <p:cNvSpPr/>
          <p:nvPr/>
        </p:nvSpPr>
        <p:spPr>
          <a:xfrm>
            <a:off x="360467" y="343600"/>
            <a:ext cx="11471200" cy="6170800"/>
          </a:xfrm>
          <a:prstGeom prst="roundRect">
            <a:avLst>
              <a:gd name="adj" fmla="val 10684"/>
            </a:avLst>
          </a:prstGeom>
          <a:solidFill>
            <a:schemeClr val="lt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0" name="Google Shape;10;p2"/>
          <p:cNvSpPr txBox="1">
            <a:spLocks noGrp="1"/>
          </p:cNvSpPr>
          <p:nvPr>
            <p:ph type="ctrTitle"/>
          </p:nvPr>
        </p:nvSpPr>
        <p:spPr>
          <a:xfrm>
            <a:off x="1567700" y="1286367"/>
            <a:ext cx="9056800" cy="3698400"/>
          </a:xfrm>
          <a:prstGeom prst="rect">
            <a:avLst/>
          </a:prstGeom>
        </p:spPr>
        <p:txBody>
          <a:bodyPr spcFirstLastPara="1" wrap="square" lIns="91425" tIns="91425" rIns="91425" bIns="91425" anchor="b" anchorCtr="0">
            <a:noAutofit/>
          </a:bodyPr>
          <a:lstStyle>
            <a:lvl1pPr lvl="0" algn="ctr">
              <a:spcBef>
                <a:spcPts val="0"/>
              </a:spcBef>
              <a:spcAft>
                <a:spcPts val="0"/>
              </a:spcAft>
              <a:buClr>
                <a:srgbClr val="191919"/>
              </a:buClr>
              <a:buSzPts val="5200"/>
              <a:buNone/>
              <a:defRPr sz="7466"/>
            </a:lvl1pPr>
            <a:lvl2pPr lvl="1" algn="ctr">
              <a:spcBef>
                <a:spcPts val="0"/>
              </a:spcBef>
              <a:spcAft>
                <a:spcPts val="0"/>
              </a:spcAft>
              <a:buClr>
                <a:srgbClr val="191919"/>
              </a:buClr>
              <a:buSzPts val="5200"/>
              <a:buNone/>
              <a:defRPr sz="6933">
                <a:solidFill>
                  <a:srgbClr val="191919"/>
                </a:solidFill>
              </a:defRPr>
            </a:lvl2pPr>
            <a:lvl3pPr lvl="2" algn="ctr">
              <a:spcBef>
                <a:spcPts val="0"/>
              </a:spcBef>
              <a:spcAft>
                <a:spcPts val="0"/>
              </a:spcAft>
              <a:buClr>
                <a:srgbClr val="191919"/>
              </a:buClr>
              <a:buSzPts val="5200"/>
              <a:buNone/>
              <a:defRPr sz="6933">
                <a:solidFill>
                  <a:srgbClr val="191919"/>
                </a:solidFill>
              </a:defRPr>
            </a:lvl3pPr>
            <a:lvl4pPr lvl="3" algn="ctr">
              <a:spcBef>
                <a:spcPts val="0"/>
              </a:spcBef>
              <a:spcAft>
                <a:spcPts val="0"/>
              </a:spcAft>
              <a:buClr>
                <a:srgbClr val="191919"/>
              </a:buClr>
              <a:buSzPts val="5200"/>
              <a:buNone/>
              <a:defRPr sz="6933">
                <a:solidFill>
                  <a:srgbClr val="191919"/>
                </a:solidFill>
              </a:defRPr>
            </a:lvl4pPr>
            <a:lvl5pPr lvl="4" algn="ctr">
              <a:spcBef>
                <a:spcPts val="0"/>
              </a:spcBef>
              <a:spcAft>
                <a:spcPts val="0"/>
              </a:spcAft>
              <a:buClr>
                <a:srgbClr val="191919"/>
              </a:buClr>
              <a:buSzPts val="5200"/>
              <a:buNone/>
              <a:defRPr sz="6933">
                <a:solidFill>
                  <a:srgbClr val="191919"/>
                </a:solidFill>
              </a:defRPr>
            </a:lvl5pPr>
            <a:lvl6pPr lvl="5" algn="ctr">
              <a:spcBef>
                <a:spcPts val="0"/>
              </a:spcBef>
              <a:spcAft>
                <a:spcPts val="0"/>
              </a:spcAft>
              <a:buClr>
                <a:srgbClr val="191919"/>
              </a:buClr>
              <a:buSzPts val="5200"/>
              <a:buNone/>
              <a:defRPr sz="6933">
                <a:solidFill>
                  <a:srgbClr val="191919"/>
                </a:solidFill>
              </a:defRPr>
            </a:lvl6pPr>
            <a:lvl7pPr lvl="6" algn="ctr">
              <a:spcBef>
                <a:spcPts val="0"/>
              </a:spcBef>
              <a:spcAft>
                <a:spcPts val="0"/>
              </a:spcAft>
              <a:buClr>
                <a:srgbClr val="191919"/>
              </a:buClr>
              <a:buSzPts val="5200"/>
              <a:buNone/>
              <a:defRPr sz="6933">
                <a:solidFill>
                  <a:srgbClr val="191919"/>
                </a:solidFill>
              </a:defRPr>
            </a:lvl7pPr>
            <a:lvl8pPr lvl="7" algn="ctr">
              <a:spcBef>
                <a:spcPts val="0"/>
              </a:spcBef>
              <a:spcAft>
                <a:spcPts val="0"/>
              </a:spcAft>
              <a:buClr>
                <a:srgbClr val="191919"/>
              </a:buClr>
              <a:buSzPts val="5200"/>
              <a:buNone/>
              <a:defRPr sz="6933">
                <a:solidFill>
                  <a:srgbClr val="191919"/>
                </a:solidFill>
              </a:defRPr>
            </a:lvl8pPr>
            <a:lvl9pPr lvl="8" algn="ctr">
              <a:spcBef>
                <a:spcPts val="0"/>
              </a:spcBef>
              <a:spcAft>
                <a:spcPts val="0"/>
              </a:spcAft>
              <a:buClr>
                <a:srgbClr val="191919"/>
              </a:buClr>
              <a:buSzPts val="5200"/>
              <a:buNone/>
              <a:defRPr sz="6933">
                <a:solidFill>
                  <a:srgbClr val="191919"/>
                </a:solidFill>
              </a:defRPr>
            </a:lvl9pPr>
          </a:lstStyle>
          <a:p>
            <a:endParaRPr/>
          </a:p>
        </p:txBody>
      </p:sp>
      <p:sp>
        <p:nvSpPr>
          <p:cNvPr id="11" name="Google Shape;11;p2"/>
          <p:cNvSpPr txBox="1">
            <a:spLocks noGrp="1"/>
          </p:cNvSpPr>
          <p:nvPr>
            <p:ph type="subTitle" idx="1"/>
          </p:nvPr>
        </p:nvSpPr>
        <p:spPr>
          <a:xfrm>
            <a:off x="1567700" y="4937233"/>
            <a:ext cx="9056800" cy="634400"/>
          </a:xfrm>
          <a:prstGeom prst="rect">
            <a:avLst/>
          </a:prstGeom>
        </p:spPr>
        <p:txBody>
          <a:bodyPr spcFirstLastPara="1" wrap="square" lIns="91425" tIns="91425" rIns="91425" bIns="91425" anchor="t" anchorCtr="0">
            <a:noAutofit/>
          </a:bodyPr>
          <a:lstStyle>
            <a:lvl1pPr lvl="0" algn="ctr">
              <a:spcBef>
                <a:spcPts val="0"/>
              </a:spcBef>
              <a:spcAft>
                <a:spcPts val="0"/>
              </a:spcAft>
              <a:buSzPts val="1400"/>
              <a:buNone/>
              <a:defRPr sz="2133">
                <a:solidFill>
                  <a:schemeClr val="dk1"/>
                </a:solidFill>
              </a:defRPr>
            </a:lvl1pPr>
            <a:lvl2pPr lvl="1" algn="ctr">
              <a:lnSpc>
                <a:spcPct val="100000"/>
              </a:lnSpc>
              <a:spcBef>
                <a:spcPts val="0"/>
              </a:spcBef>
              <a:spcAft>
                <a:spcPts val="0"/>
              </a:spcAft>
              <a:buSzPts val="1800"/>
              <a:buNone/>
              <a:defRPr sz="2400"/>
            </a:lvl2pPr>
            <a:lvl3pPr lvl="2" algn="ctr">
              <a:lnSpc>
                <a:spcPct val="100000"/>
              </a:lnSpc>
              <a:spcBef>
                <a:spcPts val="0"/>
              </a:spcBef>
              <a:spcAft>
                <a:spcPts val="0"/>
              </a:spcAft>
              <a:buSzPts val="1800"/>
              <a:buNone/>
              <a:defRPr sz="2400"/>
            </a:lvl3pPr>
            <a:lvl4pPr lvl="3" algn="ctr">
              <a:lnSpc>
                <a:spcPct val="100000"/>
              </a:lnSpc>
              <a:spcBef>
                <a:spcPts val="0"/>
              </a:spcBef>
              <a:spcAft>
                <a:spcPts val="0"/>
              </a:spcAft>
              <a:buSzPts val="1800"/>
              <a:buNone/>
              <a:defRPr sz="2400"/>
            </a:lvl4pPr>
            <a:lvl5pPr lvl="4" algn="ctr">
              <a:lnSpc>
                <a:spcPct val="100000"/>
              </a:lnSpc>
              <a:spcBef>
                <a:spcPts val="0"/>
              </a:spcBef>
              <a:spcAft>
                <a:spcPts val="0"/>
              </a:spcAft>
              <a:buSzPts val="1800"/>
              <a:buNone/>
              <a:defRPr sz="2400"/>
            </a:lvl5pPr>
            <a:lvl6pPr lvl="5" algn="ctr">
              <a:lnSpc>
                <a:spcPct val="100000"/>
              </a:lnSpc>
              <a:spcBef>
                <a:spcPts val="0"/>
              </a:spcBef>
              <a:spcAft>
                <a:spcPts val="0"/>
              </a:spcAft>
              <a:buSzPts val="1800"/>
              <a:buNone/>
              <a:defRPr sz="2400"/>
            </a:lvl6pPr>
            <a:lvl7pPr lvl="6" algn="ctr">
              <a:lnSpc>
                <a:spcPct val="100000"/>
              </a:lnSpc>
              <a:spcBef>
                <a:spcPts val="0"/>
              </a:spcBef>
              <a:spcAft>
                <a:spcPts val="0"/>
              </a:spcAft>
              <a:buSzPts val="1800"/>
              <a:buNone/>
              <a:defRPr sz="2400"/>
            </a:lvl7pPr>
            <a:lvl8pPr lvl="7" algn="ctr">
              <a:lnSpc>
                <a:spcPct val="100000"/>
              </a:lnSpc>
              <a:spcBef>
                <a:spcPts val="0"/>
              </a:spcBef>
              <a:spcAft>
                <a:spcPts val="0"/>
              </a:spcAft>
              <a:buSzPts val="1800"/>
              <a:buNone/>
              <a:defRPr sz="2400"/>
            </a:lvl8pPr>
            <a:lvl9pPr lvl="8" algn="ctr">
              <a:lnSpc>
                <a:spcPct val="100000"/>
              </a:lnSpc>
              <a:spcBef>
                <a:spcPts val="0"/>
              </a:spcBef>
              <a:spcAft>
                <a:spcPts val="0"/>
              </a:spcAft>
              <a:buSzPts val="1800"/>
              <a:buNone/>
              <a:defRPr sz="2400"/>
            </a:lvl9pPr>
          </a:lstStyle>
          <a:p>
            <a:endParaRPr/>
          </a:p>
        </p:txBody>
      </p:sp>
    </p:spTree>
    <p:extLst>
      <p:ext uri="{BB962C8B-B14F-4D97-AF65-F5344CB8AC3E}">
        <p14:creationId xmlns:p14="http://schemas.microsoft.com/office/powerpoint/2010/main" val="372038654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2"/>
        <p:cNvGrpSpPr/>
        <p:nvPr/>
      </p:nvGrpSpPr>
      <p:grpSpPr>
        <a:xfrm>
          <a:off x="0" y="0"/>
          <a:ext cx="0" cy="0"/>
          <a:chOff x="0" y="0"/>
          <a:chExt cx="0" cy="0"/>
        </a:xfrm>
      </p:grpSpPr>
      <p:sp>
        <p:nvSpPr>
          <p:cNvPr id="13" name="Google Shape;13;p3"/>
          <p:cNvSpPr/>
          <p:nvPr/>
        </p:nvSpPr>
        <p:spPr>
          <a:xfrm>
            <a:off x="360467" y="343600"/>
            <a:ext cx="11471200" cy="6170800"/>
          </a:xfrm>
          <a:prstGeom prst="roundRect">
            <a:avLst>
              <a:gd name="adj" fmla="val 10684"/>
            </a:avLst>
          </a:prstGeom>
          <a:solidFill>
            <a:schemeClr val="lt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4" name="Google Shape;14;p3"/>
          <p:cNvSpPr txBox="1">
            <a:spLocks noGrp="1"/>
          </p:cNvSpPr>
          <p:nvPr>
            <p:ph type="title"/>
          </p:nvPr>
        </p:nvSpPr>
        <p:spPr>
          <a:xfrm>
            <a:off x="3448467" y="1130284"/>
            <a:ext cx="6756800" cy="2216000"/>
          </a:xfrm>
          <a:prstGeom prst="rect">
            <a:avLst/>
          </a:prstGeom>
        </p:spPr>
        <p:txBody>
          <a:bodyPr spcFirstLastPara="1" wrap="square" lIns="91425" tIns="91425" rIns="91425" bIns="91425" anchor="b" anchorCtr="0">
            <a:noAutofit/>
          </a:bodyPr>
          <a:lstStyle>
            <a:lvl1pPr lvl="0">
              <a:spcBef>
                <a:spcPts val="0"/>
              </a:spcBef>
              <a:spcAft>
                <a:spcPts val="0"/>
              </a:spcAft>
              <a:buSzPts val="3600"/>
              <a:buNone/>
              <a:defRPr sz="6667"/>
            </a:lvl1pPr>
            <a:lvl2pPr lvl="1" algn="ctr">
              <a:spcBef>
                <a:spcPts val="0"/>
              </a:spcBef>
              <a:spcAft>
                <a:spcPts val="0"/>
              </a:spcAft>
              <a:buSzPts val="3600"/>
              <a:buNone/>
              <a:defRPr sz="4800"/>
            </a:lvl2pPr>
            <a:lvl3pPr lvl="2" algn="ctr">
              <a:spcBef>
                <a:spcPts val="0"/>
              </a:spcBef>
              <a:spcAft>
                <a:spcPts val="0"/>
              </a:spcAft>
              <a:buSzPts val="3600"/>
              <a:buNone/>
              <a:defRPr sz="4800"/>
            </a:lvl3pPr>
            <a:lvl4pPr lvl="3" algn="ctr">
              <a:spcBef>
                <a:spcPts val="0"/>
              </a:spcBef>
              <a:spcAft>
                <a:spcPts val="0"/>
              </a:spcAft>
              <a:buSzPts val="3600"/>
              <a:buNone/>
              <a:defRPr sz="4800"/>
            </a:lvl4pPr>
            <a:lvl5pPr lvl="4" algn="ctr">
              <a:spcBef>
                <a:spcPts val="0"/>
              </a:spcBef>
              <a:spcAft>
                <a:spcPts val="0"/>
              </a:spcAft>
              <a:buSzPts val="3600"/>
              <a:buNone/>
              <a:defRPr sz="4800"/>
            </a:lvl5pPr>
            <a:lvl6pPr lvl="5" algn="ctr">
              <a:spcBef>
                <a:spcPts val="0"/>
              </a:spcBef>
              <a:spcAft>
                <a:spcPts val="0"/>
              </a:spcAft>
              <a:buSzPts val="3600"/>
              <a:buNone/>
              <a:defRPr sz="4800"/>
            </a:lvl6pPr>
            <a:lvl7pPr lvl="6" algn="ctr">
              <a:spcBef>
                <a:spcPts val="0"/>
              </a:spcBef>
              <a:spcAft>
                <a:spcPts val="0"/>
              </a:spcAft>
              <a:buSzPts val="3600"/>
              <a:buNone/>
              <a:defRPr sz="4800"/>
            </a:lvl7pPr>
            <a:lvl8pPr lvl="7" algn="ctr">
              <a:spcBef>
                <a:spcPts val="0"/>
              </a:spcBef>
              <a:spcAft>
                <a:spcPts val="0"/>
              </a:spcAft>
              <a:buSzPts val="3600"/>
              <a:buNone/>
              <a:defRPr sz="4800"/>
            </a:lvl8pPr>
            <a:lvl9pPr lvl="8" algn="ctr">
              <a:spcBef>
                <a:spcPts val="0"/>
              </a:spcBef>
              <a:spcAft>
                <a:spcPts val="0"/>
              </a:spcAft>
              <a:buSzPts val="3600"/>
              <a:buNone/>
              <a:defRPr sz="4800"/>
            </a:lvl9pPr>
          </a:lstStyle>
          <a:p>
            <a:endParaRPr/>
          </a:p>
        </p:txBody>
      </p:sp>
      <p:sp>
        <p:nvSpPr>
          <p:cNvPr id="15" name="Google Shape;15;p3"/>
          <p:cNvSpPr txBox="1">
            <a:spLocks noGrp="1"/>
          </p:cNvSpPr>
          <p:nvPr>
            <p:ph type="title" idx="2" hasCustomPrompt="1"/>
          </p:nvPr>
        </p:nvSpPr>
        <p:spPr>
          <a:xfrm>
            <a:off x="1403067" y="1531917"/>
            <a:ext cx="1830000" cy="10460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Clr>
                <a:schemeClr val="lt1"/>
              </a:buClr>
              <a:buSzPts val="6000"/>
              <a:buNone/>
              <a:defRPr sz="6667"/>
            </a:lvl1pPr>
            <a:lvl2pPr lvl="1" algn="ctr" rtl="0">
              <a:spcBef>
                <a:spcPts val="0"/>
              </a:spcBef>
              <a:spcAft>
                <a:spcPts val="0"/>
              </a:spcAft>
              <a:buClr>
                <a:schemeClr val="lt1"/>
              </a:buClr>
              <a:buSzPts val="6000"/>
              <a:buNone/>
              <a:defRPr sz="8000">
                <a:solidFill>
                  <a:schemeClr val="lt1"/>
                </a:solidFill>
              </a:defRPr>
            </a:lvl2pPr>
            <a:lvl3pPr lvl="2" algn="ctr" rtl="0">
              <a:spcBef>
                <a:spcPts val="0"/>
              </a:spcBef>
              <a:spcAft>
                <a:spcPts val="0"/>
              </a:spcAft>
              <a:buClr>
                <a:schemeClr val="lt1"/>
              </a:buClr>
              <a:buSzPts val="6000"/>
              <a:buNone/>
              <a:defRPr sz="8000">
                <a:solidFill>
                  <a:schemeClr val="lt1"/>
                </a:solidFill>
              </a:defRPr>
            </a:lvl3pPr>
            <a:lvl4pPr lvl="3" algn="ctr" rtl="0">
              <a:spcBef>
                <a:spcPts val="0"/>
              </a:spcBef>
              <a:spcAft>
                <a:spcPts val="0"/>
              </a:spcAft>
              <a:buClr>
                <a:schemeClr val="lt1"/>
              </a:buClr>
              <a:buSzPts val="6000"/>
              <a:buNone/>
              <a:defRPr sz="8000">
                <a:solidFill>
                  <a:schemeClr val="lt1"/>
                </a:solidFill>
              </a:defRPr>
            </a:lvl4pPr>
            <a:lvl5pPr lvl="4" algn="ctr" rtl="0">
              <a:spcBef>
                <a:spcPts val="0"/>
              </a:spcBef>
              <a:spcAft>
                <a:spcPts val="0"/>
              </a:spcAft>
              <a:buClr>
                <a:schemeClr val="lt1"/>
              </a:buClr>
              <a:buSzPts val="6000"/>
              <a:buNone/>
              <a:defRPr sz="8000">
                <a:solidFill>
                  <a:schemeClr val="lt1"/>
                </a:solidFill>
              </a:defRPr>
            </a:lvl5pPr>
            <a:lvl6pPr lvl="5" algn="ctr" rtl="0">
              <a:spcBef>
                <a:spcPts val="0"/>
              </a:spcBef>
              <a:spcAft>
                <a:spcPts val="0"/>
              </a:spcAft>
              <a:buClr>
                <a:schemeClr val="lt1"/>
              </a:buClr>
              <a:buSzPts val="6000"/>
              <a:buNone/>
              <a:defRPr sz="8000">
                <a:solidFill>
                  <a:schemeClr val="lt1"/>
                </a:solidFill>
              </a:defRPr>
            </a:lvl6pPr>
            <a:lvl7pPr lvl="6" algn="ctr" rtl="0">
              <a:spcBef>
                <a:spcPts val="0"/>
              </a:spcBef>
              <a:spcAft>
                <a:spcPts val="0"/>
              </a:spcAft>
              <a:buClr>
                <a:schemeClr val="lt1"/>
              </a:buClr>
              <a:buSzPts val="6000"/>
              <a:buNone/>
              <a:defRPr sz="8000">
                <a:solidFill>
                  <a:schemeClr val="lt1"/>
                </a:solidFill>
              </a:defRPr>
            </a:lvl7pPr>
            <a:lvl8pPr lvl="7" algn="ctr" rtl="0">
              <a:spcBef>
                <a:spcPts val="0"/>
              </a:spcBef>
              <a:spcAft>
                <a:spcPts val="0"/>
              </a:spcAft>
              <a:buClr>
                <a:schemeClr val="lt1"/>
              </a:buClr>
              <a:buSzPts val="6000"/>
              <a:buNone/>
              <a:defRPr sz="8000">
                <a:solidFill>
                  <a:schemeClr val="lt1"/>
                </a:solidFill>
              </a:defRPr>
            </a:lvl8pPr>
            <a:lvl9pPr lvl="8" algn="ctr" rtl="0">
              <a:spcBef>
                <a:spcPts val="0"/>
              </a:spcBef>
              <a:spcAft>
                <a:spcPts val="0"/>
              </a:spcAft>
              <a:buClr>
                <a:schemeClr val="lt1"/>
              </a:buClr>
              <a:buSzPts val="6000"/>
              <a:buNone/>
              <a:defRPr sz="8000">
                <a:solidFill>
                  <a:schemeClr val="lt1"/>
                </a:solidFill>
              </a:defRPr>
            </a:lvl9pPr>
          </a:lstStyle>
          <a:p>
            <a:r>
              <a:t>xx%</a:t>
            </a:r>
          </a:p>
        </p:txBody>
      </p:sp>
      <p:sp>
        <p:nvSpPr>
          <p:cNvPr id="16" name="Google Shape;16;p3"/>
          <p:cNvSpPr txBox="1">
            <a:spLocks noGrp="1"/>
          </p:cNvSpPr>
          <p:nvPr>
            <p:ph type="subTitle" idx="1"/>
          </p:nvPr>
        </p:nvSpPr>
        <p:spPr>
          <a:xfrm>
            <a:off x="3448467" y="3343917"/>
            <a:ext cx="6756800" cy="500000"/>
          </a:xfrm>
          <a:prstGeom prst="rect">
            <a:avLst/>
          </a:prstGeom>
        </p:spPr>
        <p:txBody>
          <a:bodyPr spcFirstLastPara="1" wrap="square" lIns="91425" tIns="91425" rIns="91425" bIns="91425" anchor="t" anchorCtr="0">
            <a:noAutofit/>
          </a:bodyPr>
          <a:lstStyle>
            <a:lvl1pPr lvl="0" rtl="0">
              <a:spcBef>
                <a:spcPts val="0"/>
              </a:spcBef>
              <a:spcAft>
                <a:spcPts val="0"/>
              </a:spcAft>
              <a:buSzPts val="1400"/>
              <a:buNone/>
              <a:defRPr sz="2133"/>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Tree>
    <p:extLst>
      <p:ext uri="{BB962C8B-B14F-4D97-AF65-F5344CB8AC3E}">
        <p14:creationId xmlns:p14="http://schemas.microsoft.com/office/powerpoint/2010/main" val="202027713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7"/>
        <p:cNvGrpSpPr/>
        <p:nvPr/>
      </p:nvGrpSpPr>
      <p:grpSpPr>
        <a:xfrm>
          <a:off x="0" y="0"/>
          <a:ext cx="0" cy="0"/>
          <a:chOff x="0" y="0"/>
          <a:chExt cx="0" cy="0"/>
        </a:xfrm>
      </p:grpSpPr>
      <p:sp>
        <p:nvSpPr>
          <p:cNvPr id="18" name="Google Shape;18;p4"/>
          <p:cNvSpPr/>
          <p:nvPr/>
        </p:nvSpPr>
        <p:spPr>
          <a:xfrm>
            <a:off x="360467" y="343600"/>
            <a:ext cx="11471200" cy="6170800"/>
          </a:xfrm>
          <a:prstGeom prst="roundRect">
            <a:avLst>
              <a:gd name="adj" fmla="val 10684"/>
            </a:avLst>
          </a:prstGeom>
          <a:solidFill>
            <a:schemeClr val="lt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9" name="Google Shape;19;p4"/>
          <p:cNvSpPr txBox="1">
            <a:spLocks noGrp="1"/>
          </p:cNvSpPr>
          <p:nvPr>
            <p:ph type="title"/>
          </p:nvPr>
        </p:nvSpPr>
        <p:spPr>
          <a:xfrm>
            <a:off x="960000" y="593367"/>
            <a:ext cx="102720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a:endParaRPr/>
          </a:p>
        </p:txBody>
      </p:sp>
      <p:sp>
        <p:nvSpPr>
          <p:cNvPr id="20" name="Google Shape;20;p4"/>
          <p:cNvSpPr txBox="1">
            <a:spLocks noGrp="1"/>
          </p:cNvSpPr>
          <p:nvPr>
            <p:ph type="body" idx="1"/>
          </p:nvPr>
        </p:nvSpPr>
        <p:spPr>
          <a:xfrm>
            <a:off x="960000" y="1519401"/>
            <a:ext cx="10272000" cy="504000"/>
          </a:xfrm>
          <a:prstGeom prst="rect">
            <a:avLst/>
          </a:prstGeom>
        </p:spPr>
        <p:txBody>
          <a:bodyPr spcFirstLastPara="1" wrap="square" lIns="91425" tIns="91425" rIns="91425" bIns="91425" anchor="t" anchorCtr="0">
            <a:noAutofit/>
          </a:bodyPr>
          <a:lstStyle>
            <a:lvl1pPr marL="609585" lvl="0" indent="-423323" rtl="0">
              <a:spcBef>
                <a:spcPts val="0"/>
              </a:spcBef>
              <a:spcAft>
                <a:spcPts val="0"/>
              </a:spcAft>
              <a:buSzPts val="1400"/>
              <a:buFont typeface="Nunito Light"/>
              <a:buChar char="●"/>
              <a:defRPr/>
            </a:lvl1pPr>
            <a:lvl2pPr marL="1219170" lvl="1" indent="-423323" rtl="0">
              <a:lnSpc>
                <a:spcPct val="100000"/>
              </a:lnSpc>
              <a:spcBef>
                <a:spcPts val="0"/>
              </a:spcBef>
              <a:spcAft>
                <a:spcPts val="0"/>
              </a:spcAft>
              <a:buSzPts val="1400"/>
              <a:buFont typeface="Nunito Light"/>
              <a:buChar char="○"/>
              <a:defRPr/>
            </a:lvl2pPr>
            <a:lvl3pPr marL="1828754" lvl="2" indent="-423323" rtl="0">
              <a:lnSpc>
                <a:spcPct val="100000"/>
              </a:lnSpc>
              <a:spcBef>
                <a:spcPts val="0"/>
              </a:spcBef>
              <a:spcAft>
                <a:spcPts val="0"/>
              </a:spcAft>
              <a:buSzPts val="1400"/>
              <a:buFont typeface="Nunito Light"/>
              <a:buChar char="■"/>
              <a:defRPr/>
            </a:lvl3pPr>
            <a:lvl4pPr marL="2438339" lvl="3" indent="-423323" rtl="0">
              <a:lnSpc>
                <a:spcPct val="100000"/>
              </a:lnSpc>
              <a:spcBef>
                <a:spcPts val="0"/>
              </a:spcBef>
              <a:spcAft>
                <a:spcPts val="0"/>
              </a:spcAft>
              <a:buSzPts val="1400"/>
              <a:buFont typeface="Nunito Light"/>
              <a:buChar char="●"/>
              <a:defRPr/>
            </a:lvl4pPr>
            <a:lvl5pPr marL="3047924" lvl="4" indent="-423323" rtl="0">
              <a:lnSpc>
                <a:spcPct val="100000"/>
              </a:lnSpc>
              <a:spcBef>
                <a:spcPts val="0"/>
              </a:spcBef>
              <a:spcAft>
                <a:spcPts val="0"/>
              </a:spcAft>
              <a:buSzPts val="1400"/>
              <a:buFont typeface="Nunito Light"/>
              <a:buChar char="○"/>
              <a:defRPr/>
            </a:lvl5pPr>
            <a:lvl6pPr marL="3657509" lvl="5" indent="-423323" rtl="0">
              <a:lnSpc>
                <a:spcPct val="100000"/>
              </a:lnSpc>
              <a:spcBef>
                <a:spcPts val="0"/>
              </a:spcBef>
              <a:spcAft>
                <a:spcPts val="0"/>
              </a:spcAft>
              <a:buSzPts val="1400"/>
              <a:buFont typeface="Nunito Light"/>
              <a:buChar char="■"/>
              <a:defRPr/>
            </a:lvl6pPr>
            <a:lvl7pPr marL="4267093" lvl="6" indent="-423323" rtl="0">
              <a:lnSpc>
                <a:spcPct val="100000"/>
              </a:lnSpc>
              <a:spcBef>
                <a:spcPts val="0"/>
              </a:spcBef>
              <a:spcAft>
                <a:spcPts val="0"/>
              </a:spcAft>
              <a:buSzPts val="1400"/>
              <a:buFont typeface="Nunito Light"/>
              <a:buChar char="●"/>
              <a:defRPr/>
            </a:lvl7pPr>
            <a:lvl8pPr marL="4876678" lvl="7" indent="-423323" rtl="0">
              <a:lnSpc>
                <a:spcPct val="100000"/>
              </a:lnSpc>
              <a:spcBef>
                <a:spcPts val="0"/>
              </a:spcBef>
              <a:spcAft>
                <a:spcPts val="0"/>
              </a:spcAft>
              <a:buSzPts val="1400"/>
              <a:buFont typeface="Nunito Light"/>
              <a:buChar char="○"/>
              <a:defRPr/>
            </a:lvl8pPr>
            <a:lvl9pPr marL="5486263" lvl="8" indent="-423323" rtl="0">
              <a:lnSpc>
                <a:spcPct val="100000"/>
              </a:lnSpc>
              <a:spcBef>
                <a:spcPts val="0"/>
              </a:spcBef>
              <a:spcAft>
                <a:spcPts val="0"/>
              </a:spcAft>
              <a:buSzPts val="1400"/>
              <a:buFont typeface="Nunito Light"/>
              <a:buChar char="■"/>
              <a:defRPr/>
            </a:lvl9pPr>
          </a:lstStyle>
          <a:p>
            <a:endParaRPr/>
          </a:p>
        </p:txBody>
      </p:sp>
    </p:spTree>
    <p:extLst>
      <p:ext uri="{BB962C8B-B14F-4D97-AF65-F5344CB8AC3E}">
        <p14:creationId xmlns:p14="http://schemas.microsoft.com/office/powerpoint/2010/main" val="25400770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1"/>
        <p:cNvGrpSpPr/>
        <p:nvPr/>
      </p:nvGrpSpPr>
      <p:grpSpPr>
        <a:xfrm>
          <a:off x="0" y="0"/>
          <a:ext cx="0" cy="0"/>
          <a:chOff x="0" y="0"/>
          <a:chExt cx="0" cy="0"/>
        </a:xfrm>
      </p:grpSpPr>
      <p:sp>
        <p:nvSpPr>
          <p:cNvPr id="22" name="Google Shape;22;p5"/>
          <p:cNvSpPr/>
          <p:nvPr/>
        </p:nvSpPr>
        <p:spPr>
          <a:xfrm>
            <a:off x="360467" y="343600"/>
            <a:ext cx="11471200" cy="6170800"/>
          </a:xfrm>
          <a:prstGeom prst="roundRect">
            <a:avLst>
              <a:gd name="adj" fmla="val 10684"/>
            </a:avLst>
          </a:prstGeom>
          <a:solidFill>
            <a:schemeClr val="lt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3" name="Google Shape;23;p5"/>
          <p:cNvSpPr txBox="1">
            <a:spLocks noGrp="1"/>
          </p:cNvSpPr>
          <p:nvPr>
            <p:ph type="title"/>
          </p:nvPr>
        </p:nvSpPr>
        <p:spPr>
          <a:xfrm>
            <a:off x="960000" y="593367"/>
            <a:ext cx="102720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a:endParaRPr/>
          </a:p>
        </p:txBody>
      </p:sp>
      <p:sp>
        <p:nvSpPr>
          <p:cNvPr id="24" name="Google Shape;24;p5"/>
          <p:cNvSpPr txBox="1">
            <a:spLocks noGrp="1"/>
          </p:cNvSpPr>
          <p:nvPr>
            <p:ph type="subTitle" idx="1"/>
          </p:nvPr>
        </p:nvSpPr>
        <p:spPr>
          <a:xfrm>
            <a:off x="4425612" y="4926965"/>
            <a:ext cx="3340800" cy="763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800"/>
              <a:buNone/>
              <a:defRPr sz="1867" b="0"/>
            </a:lvl1pPr>
            <a:lvl2pPr lvl="1" algn="ctr" rtl="0">
              <a:lnSpc>
                <a:spcPct val="100000"/>
              </a:lnSpc>
              <a:spcBef>
                <a:spcPts val="0"/>
              </a:spcBef>
              <a:spcAft>
                <a:spcPts val="0"/>
              </a:spcAft>
              <a:buSzPts val="2800"/>
              <a:buNone/>
              <a:defRPr sz="3733"/>
            </a:lvl2pPr>
            <a:lvl3pPr lvl="2" algn="ctr" rtl="0">
              <a:lnSpc>
                <a:spcPct val="100000"/>
              </a:lnSpc>
              <a:spcBef>
                <a:spcPts val="0"/>
              </a:spcBef>
              <a:spcAft>
                <a:spcPts val="0"/>
              </a:spcAft>
              <a:buSzPts val="2800"/>
              <a:buNone/>
              <a:defRPr sz="3733"/>
            </a:lvl3pPr>
            <a:lvl4pPr lvl="3" algn="ctr" rtl="0">
              <a:lnSpc>
                <a:spcPct val="100000"/>
              </a:lnSpc>
              <a:spcBef>
                <a:spcPts val="0"/>
              </a:spcBef>
              <a:spcAft>
                <a:spcPts val="0"/>
              </a:spcAft>
              <a:buSzPts val="2800"/>
              <a:buNone/>
              <a:defRPr sz="3733"/>
            </a:lvl4pPr>
            <a:lvl5pPr lvl="4" algn="ctr" rtl="0">
              <a:lnSpc>
                <a:spcPct val="100000"/>
              </a:lnSpc>
              <a:spcBef>
                <a:spcPts val="0"/>
              </a:spcBef>
              <a:spcAft>
                <a:spcPts val="0"/>
              </a:spcAft>
              <a:buSzPts val="2800"/>
              <a:buNone/>
              <a:defRPr sz="3733"/>
            </a:lvl5pPr>
            <a:lvl6pPr lvl="5" algn="ctr" rtl="0">
              <a:lnSpc>
                <a:spcPct val="100000"/>
              </a:lnSpc>
              <a:spcBef>
                <a:spcPts val="0"/>
              </a:spcBef>
              <a:spcAft>
                <a:spcPts val="0"/>
              </a:spcAft>
              <a:buSzPts val="2800"/>
              <a:buNone/>
              <a:defRPr sz="3733"/>
            </a:lvl6pPr>
            <a:lvl7pPr lvl="6" algn="ctr" rtl="0">
              <a:lnSpc>
                <a:spcPct val="100000"/>
              </a:lnSpc>
              <a:spcBef>
                <a:spcPts val="0"/>
              </a:spcBef>
              <a:spcAft>
                <a:spcPts val="0"/>
              </a:spcAft>
              <a:buSzPts val="2800"/>
              <a:buNone/>
              <a:defRPr sz="3733"/>
            </a:lvl7pPr>
            <a:lvl8pPr lvl="7" algn="ctr" rtl="0">
              <a:lnSpc>
                <a:spcPct val="100000"/>
              </a:lnSpc>
              <a:spcBef>
                <a:spcPts val="0"/>
              </a:spcBef>
              <a:spcAft>
                <a:spcPts val="0"/>
              </a:spcAft>
              <a:buSzPts val="2800"/>
              <a:buNone/>
              <a:defRPr sz="3733"/>
            </a:lvl8pPr>
            <a:lvl9pPr lvl="8" algn="ctr" rtl="0">
              <a:lnSpc>
                <a:spcPct val="100000"/>
              </a:lnSpc>
              <a:spcBef>
                <a:spcPts val="0"/>
              </a:spcBef>
              <a:spcAft>
                <a:spcPts val="0"/>
              </a:spcAft>
              <a:buSzPts val="2800"/>
              <a:buNone/>
              <a:defRPr sz="3733"/>
            </a:lvl9pPr>
          </a:lstStyle>
          <a:p>
            <a:endParaRPr/>
          </a:p>
        </p:txBody>
      </p:sp>
      <p:sp>
        <p:nvSpPr>
          <p:cNvPr id="25" name="Google Shape;25;p5"/>
          <p:cNvSpPr txBox="1">
            <a:spLocks noGrp="1"/>
          </p:cNvSpPr>
          <p:nvPr>
            <p:ph type="subTitle" idx="2"/>
          </p:nvPr>
        </p:nvSpPr>
        <p:spPr>
          <a:xfrm>
            <a:off x="951267" y="4926965"/>
            <a:ext cx="3340800" cy="763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800"/>
              <a:buNone/>
              <a:defRPr sz="1867" b="0"/>
            </a:lvl1pPr>
            <a:lvl2pPr lvl="1" algn="ctr" rtl="0">
              <a:lnSpc>
                <a:spcPct val="100000"/>
              </a:lnSpc>
              <a:spcBef>
                <a:spcPts val="0"/>
              </a:spcBef>
              <a:spcAft>
                <a:spcPts val="0"/>
              </a:spcAft>
              <a:buSzPts val="2800"/>
              <a:buNone/>
              <a:defRPr sz="3733"/>
            </a:lvl2pPr>
            <a:lvl3pPr lvl="2" algn="ctr" rtl="0">
              <a:lnSpc>
                <a:spcPct val="100000"/>
              </a:lnSpc>
              <a:spcBef>
                <a:spcPts val="0"/>
              </a:spcBef>
              <a:spcAft>
                <a:spcPts val="0"/>
              </a:spcAft>
              <a:buSzPts val="2800"/>
              <a:buNone/>
              <a:defRPr sz="3733"/>
            </a:lvl3pPr>
            <a:lvl4pPr lvl="3" algn="ctr" rtl="0">
              <a:lnSpc>
                <a:spcPct val="100000"/>
              </a:lnSpc>
              <a:spcBef>
                <a:spcPts val="0"/>
              </a:spcBef>
              <a:spcAft>
                <a:spcPts val="0"/>
              </a:spcAft>
              <a:buSzPts val="2800"/>
              <a:buNone/>
              <a:defRPr sz="3733"/>
            </a:lvl4pPr>
            <a:lvl5pPr lvl="4" algn="ctr" rtl="0">
              <a:lnSpc>
                <a:spcPct val="100000"/>
              </a:lnSpc>
              <a:spcBef>
                <a:spcPts val="0"/>
              </a:spcBef>
              <a:spcAft>
                <a:spcPts val="0"/>
              </a:spcAft>
              <a:buSzPts val="2800"/>
              <a:buNone/>
              <a:defRPr sz="3733"/>
            </a:lvl5pPr>
            <a:lvl6pPr lvl="5" algn="ctr" rtl="0">
              <a:lnSpc>
                <a:spcPct val="100000"/>
              </a:lnSpc>
              <a:spcBef>
                <a:spcPts val="0"/>
              </a:spcBef>
              <a:spcAft>
                <a:spcPts val="0"/>
              </a:spcAft>
              <a:buSzPts val="2800"/>
              <a:buNone/>
              <a:defRPr sz="3733"/>
            </a:lvl6pPr>
            <a:lvl7pPr lvl="6" algn="ctr" rtl="0">
              <a:lnSpc>
                <a:spcPct val="100000"/>
              </a:lnSpc>
              <a:spcBef>
                <a:spcPts val="0"/>
              </a:spcBef>
              <a:spcAft>
                <a:spcPts val="0"/>
              </a:spcAft>
              <a:buSzPts val="2800"/>
              <a:buNone/>
              <a:defRPr sz="3733"/>
            </a:lvl7pPr>
            <a:lvl8pPr lvl="7" algn="ctr" rtl="0">
              <a:lnSpc>
                <a:spcPct val="100000"/>
              </a:lnSpc>
              <a:spcBef>
                <a:spcPts val="0"/>
              </a:spcBef>
              <a:spcAft>
                <a:spcPts val="0"/>
              </a:spcAft>
              <a:buSzPts val="2800"/>
              <a:buNone/>
              <a:defRPr sz="3733"/>
            </a:lvl8pPr>
            <a:lvl9pPr lvl="8" algn="ctr" rtl="0">
              <a:lnSpc>
                <a:spcPct val="100000"/>
              </a:lnSpc>
              <a:spcBef>
                <a:spcPts val="0"/>
              </a:spcBef>
              <a:spcAft>
                <a:spcPts val="0"/>
              </a:spcAft>
              <a:buSzPts val="2800"/>
              <a:buNone/>
              <a:defRPr sz="3733"/>
            </a:lvl9pPr>
          </a:lstStyle>
          <a:p>
            <a:endParaRPr/>
          </a:p>
        </p:txBody>
      </p:sp>
      <p:sp>
        <p:nvSpPr>
          <p:cNvPr id="26" name="Google Shape;26;p5"/>
          <p:cNvSpPr txBox="1">
            <a:spLocks noGrp="1"/>
          </p:cNvSpPr>
          <p:nvPr>
            <p:ph type="subTitle" idx="3"/>
          </p:nvPr>
        </p:nvSpPr>
        <p:spPr>
          <a:xfrm>
            <a:off x="4425600" y="4366567"/>
            <a:ext cx="3340800" cy="763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Font typeface="Bebas Neue"/>
              <a:buNone/>
              <a:defRPr sz="2933" b="1">
                <a:solidFill>
                  <a:schemeClr val="dk1"/>
                </a:solidFill>
                <a:latin typeface="Poppins"/>
                <a:ea typeface="Poppins"/>
                <a:cs typeface="Poppins"/>
                <a:sym typeface="Poppins"/>
              </a:defRPr>
            </a:lvl1pPr>
            <a:lvl2pPr lvl="1" algn="ctr" rtl="0">
              <a:lnSpc>
                <a:spcPct val="100000"/>
              </a:lnSpc>
              <a:spcBef>
                <a:spcPts val="0"/>
              </a:spcBef>
              <a:spcAft>
                <a:spcPts val="0"/>
              </a:spcAft>
              <a:buSzPts val="2400"/>
              <a:buFont typeface="Bebas Neue"/>
              <a:buNone/>
              <a:defRPr sz="32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32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32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32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32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32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32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3200">
                <a:latin typeface="Bebas Neue"/>
                <a:ea typeface="Bebas Neue"/>
                <a:cs typeface="Bebas Neue"/>
                <a:sym typeface="Bebas Neue"/>
              </a:defRPr>
            </a:lvl9pPr>
          </a:lstStyle>
          <a:p>
            <a:endParaRPr/>
          </a:p>
        </p:txBody>
      </p:sp>
      <p:sp>
        <p:nvSpPr>
          <p:cNvPr id="27" name="Google Shape;27;p5"/>
          <p:cNvSpPr txBox="1">
            <a:spLocks noGrp="1"/>
          </p:cNvSpPr>
          <p:nvPr>
            <p:ph type="subTitle" idx="4"/>
          </p:nvPr>
        </p:nvSpPr>
        <p:spPr>
          <a:xfrm>
            <a:off x="950967" y="4366567"/>
            <a:ext cx="3340800" cy="763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Font typeface="Bebas Neue"/>
              <a:buNone/>
              <a:defRPr sz="2933" b="1">
                <a:solidFill>
                  <a:schemeClr val="dk1"/>
                </a:solidFill>
                <a:latin typeface="Poppins"/>
                <a:ea typeface="Poppins"/>
                <a:cs typeface="Poppins"/>
                <a:sym typeface="Poppins"/>
              </a:defRPr>
            </a:lvl1pPr>
            <a:lvl2pPr lvl="1" algn="ctr" rtl="0">
              <a:lnSpc>
                <a:spcPct val="100000"/>
              </a:lnSpc>
              <a:spcBef>
                <a:spcPts val="0"/>
              </a:spcBef>
              <a:spcAft>
                <a:spcPts val="0"/>
              </a:spcAft>
              <a:buSzPts val="2400"/>
              <a:buFont typeface="Bebas Neue"/>
              <a:buNone/>
              <a:defRPr sz="32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32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32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32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32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32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32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3200">
                <a:latin typeface="Bebas Neue"/>
                <a:ea typeface="Bebas Neue"/>
                <a:cs typeface="Bebas Neue"/>
                <a:sym typeface="Bebas Neue"/>
              </a:defRPr>
            </a:lvl9pPr>
          </a:lstStyle>
          <a:p>
            <a:endParaRPr/>
          </a:p>
        </p:txBody>
      </p:sp>
      <p:sp>
        <p:nvSpPr>
          <p:cNvPr id="28" name="Google Shape;28;p5"/>
          <p:cNvSpPr txBox="1">
            <a:spLocks noGrp="1"/>
          </p:cNvSpPr>
          <p:nvPr>
            <p:ph type="subTitle" idx="5"/>
          </p:nvPr>
        </p:nvSpPr>
        <p:spPr>
          <a:xfrm>
            <a:off x="7899945" y="4926965"/>
            <a:ext cx="3340800" cy="763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800"/>
              <a:buNone/>
              <a:defRPr sz="1867" b="0"/>
            </a:lvl1pPr>
            <a:lvl2pPr lvl="1" algn="ctr" rtl="0">
              <a:lnSpc>
                <a:spcPct val="100000"/>
              </a:lnSpc>
              <a:spcBef>
                <a:spcPts val="0"/>
              </a:spcBef>
              <a:spcAft>
                <a:spcPts val="0"/>
              </a:spcAft>
              <a:buSzPts val="2800"/>
              <a:buNone/>
              <a:defRPr sz="3733"/>
            </a:lvl2pPr>
            <a:lvl3pPr lvl="2" algn="ctr" rtl="0">
              <a:lnSpc>
                <a:spcPct val="100000"/>
              </a:lnSpc>
              <a:spcBef>
                <a:spcPts val="0"/>
              </a:spcBef>
              <a:spcAft>
                <a:spcPts val="0"/>
              </a:spcAft>
              <a:buSzPts val="2800"/>
              <a:buNone/>
              <a:defRPr sz="3733"/>
            </a:lvl3pPr>
            <a:lvl4pPr lvl="3" algn="ctr" rtl="0">
              <a:lnSpc>
                <a:spcPct val="100000"/>
              </a:lnSpc>
              <a:spcBef>
                <a:spcPts val="0"/>
              </a:spcBef>
              <a:spcAft>
                <a:spcPts val="0"/>
              </a:spcAft>
              <a:buSzPts val="2800"/>
              <a:buNone/>
              <a:defRPr sz="3733"/>
            </a:lvl4pPr>
            <a:lvl5pPr lvl="4" algn="ctr" rtl="0">
              <a:lnSpc>
                <a:spcPct val="100000"/>
              </a:lnSpc>
              <a:spcBef>
                <a:spcPts val="0"/>
              </a:spcBef>
              <a:spcAft>
                <a:spcPts val="0"/>
              </a:spcAft>
              <a:buSzPts val="2800"/>
              <a:buNone/>
              <a:defRPr sz="3733"/>
            </a:lvl5pPr>
            <a:lvl6pPr lvl="5" algn="ctr" rtl="0">
              <a:lnSpc>
                <a:spcPct val="100000"/>
              </a:lnSpc>
              <a:spcBef>
                <a:spcPts val="0"/>
              </a:spcBef>
              <a:spcAft>
                <a:spcPts val="0"/>
              </a:spcAft>
              <a:buSzPts val="2800"/>
              <a:buNone/>
              <a:defRPr sz="3733"/>
            </a:lvl6pPr>
            <a:lvl7pPr lvl="6" algn="ctr" rtl="0">
              <a:lnSpc>
                <a:spcPct val="100000"/>
              </a:lnSpc>
              <a:spcBef>
                <a:spcPts val="0"/>
              </a:spcBef>
              <a:spcAft>
                <a:spcPts val="0"/>
              </a:spcAft>
              <a:buSzPts val="2800"/>
              <a:buNone/>
              <a:defRPr sz="3733"/>
            </a:lvl7pPr>
            <a:lvl8pPr lvl="7" algn="ctr" rtl="0">
              <a:lnSpc>
                <a:spcPct val="100000"/>
              </a:lnSpc>
              <a:spcBef>
                <a:spcPts val="0"/>
              </a:spcBef>
              <a:spcAft>
                <a:spcPts val="0"/>
              </a:spcAft>
              <a:buSzPts val="2800"/>
              <a:buNone/>
              <a:defRPr sz="3733"/>
            </a:lvl8pPr>
            <a:lvl9pPr lvl="8" algn="ctr" rtl="0">
              <a:lnSpc>
                <a:spcPct val="100000"/>
              </a:lnSpc>
              <a:spcBef>
                <a:spcPts val="0"/>
              </a:spcBef>
              <a:spcAft>
                <a:spcPts val="0"/>
              </a:spcAft>
              <a:buSzPts val="2800"/>
              <a:buNone/>
              <a:defRPr sz="3733"/>
            </a:lvl9pPr>
          </a:lstStyle>
          <a:p>
            <a:endParaRPr/>
          </a:p>
        </p:txBody>
      </p:sp>
      <p:sp>
        <p:nvSpPr>
          <p:cNvPr id="29" name="Google Shape;29;p5"/>
          <p:cNvSpPr txBox="1">
            <a:spLocks noGrp="1"/>
          </p:cNvSpPr>
          <p:nvPr>
            <p:ph type="subTitle" idx="6"/>
          </p:nvPr>
        </p:nvSpPr>
        <p:spPr>
          <a:xfrm>
            <a:off x="7899933" y="4366567"/>
            <a:ext cx="3340800" cy="763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Font typeface="Bebas Neue"/>
              <a:buNone/>
              <a:defRPr sz="2933" b="1">
                <a:solidFill>
                  <a:schemeClr val="dk1"/>
                </a:solidFill>
                <a:latin typeface="Poppins"/>
                <a:ea typeface="Poppins"/>
                <a:cs typeface="Poppins"/>
                <a:sym typeface="Poppins"/>
              </a:defRPr>
            </a:lvl1pPr>
            <a:lvl2pPr lvl="1" algn="ctr" rtl="0">
              <a:lnSpc>
                <a:spcPct val="100000"/>
              </a:lnSpc>
              <a:spcBef>
                <a:spcPts val="0"/>
              </a:spcBef>
              <a:spcAft>
                <a:spcPts val="0"/>
              </a:spcAft>
              <a:buSzPts val="2400"/>
              <a:buFont typeface="Bebas Neue"/>
              <a:buNone/>
              <a:defRPr sz="32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32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32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32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32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32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32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3200">
                <a:latin typeface="Bebas Neue"/>
                <a:ea typeface="Bebas Neue"/>
                <a:cs typeface="Bebas Neue"/>
                <a:sym typeface="Bebas Neue"/>
              </a:defRPr>
            </a:lvl9pPr>
          </a:lstStyle>
          <a:p>
            <a:endParaRPr/>
          </a:p>
        </p:txBody>
      </p:sp>
    </p:spTree>
    <p:extLst>
      <p:ext uri="{BB962C8B-B14F-4D97-AF65-F5344CB8AC3E}">
        <p14:creationId xmlns:p14="http://schemas.microsoft.com/office/powerpoint/2010/main" val="245324858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30"/>
        <p:cNvGrpSpPr/>
        <p:nvPr/>
      </p:nvGrpSpPr>
      <p:grpSpPr>
        <a:xfrm>
          <a:off x="0" y="0"/>
          <a:ext cx="0" cy="0"/>
          <a:chOff x="0" y="0"/>
          <a:chExt cx="0" cy="0"/>
        </a:xfrm>
      </p:grpSpPr>
      <p:sp>
        <p:nvSpPr>
          <p:cNvPr id="31" name="Google Shape;31;p6"/>
          <p:cNvSpPr/>
          <p:nvPr/>
        </p:nvSpPr>
        <p:spPr>
          <a:xfrm>
            <a:off x="360467" y="343600"/>
            <a:ext cx="11471200" cy="6170800"/>
          </a:xfrm>
          <a:prstGeom prst="roundRect">
            <a:avLst>
              <a:gd name="adj" fmla="val 10684"/>
            </a:avLst>
          </a:prstGeom>
          <a:solidFill>
            <a:schemeClr val="lt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32" name="Google Shape;32;p6"/>
          <p:cNvSpPr txBox="1">
            <a:spLocks noGrp="1"/>
          </p:cNvSpPr>
          <p:nvPr>
            <p:ph type="title"/>
          </p:nvPr>
        </p:nvSpPr>
        <p:spPr>
          <a:xfrm>
            <a:off x="960000" y="593367"/>
            <a:ext cx="102720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a:endParaRPr/>
          </a:p>
        </p:txBody>
      </p:sp>
    </p:spTree>
    <p:extLst>
      <p:ext uri="{BB962C8B-B14F-4D97-AF65-F5344CB8AC3E}">
        <p14:creationId xmlns:p14="http://schemas.microsoft.com/office/powerpoint/2010/main" val="113247841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33"/>
        <p:cNvGrpSpPr/>
        <p:nvPr/>
      </p:nvGrpSpPr>
      <p:grpSpPr>
        <a:xfrm>
          <a:off x="0" y="0"/>
          <a:ext cx="0" cy="0"/>
          <a:chOff x="0" y="0"/>
          <a:chExt cx="0" cy="0"/>
        </a:xfrm>
      </p:grpSpPr>
      <p:sp>
        <p:nvSpPr>
          <p:cNvPr id="34" name="Google Shape;34;p7"/>
          <p:cNvSpPr/>
          <p:nvPr/>
        </p:nvSpPr>
        <p:spPr>
          <a:xfrm>
            <a:off x="360467" y="343600"/>
            <a:ext cx="11471200" cy="6170800"/>
          </a:xfrm>
          <a:prstGeom prst="roundRect">
            <a:avLst>
              <a:gd name="adj" fmla="val 10684"/>
            </a:avLst>
          </a:prstGeom>
          <a:solidFill>
            <a:schemeClr val="lt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35" name="Google Shape;35;p7"/>
          <p:cNvSpPr txBox="1">
            <a:spLocks noGrp="1"/>
          </p:cNvSpPr>
          <p:nvPr>
            <p:ph type="title"/>
          </p:nvPr>
        </p:nvSpPr>
        <p:spPr>
          <a:xfrm>
            <a:off x="960000" y="593367"/>
            <a:ext cx="102812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a:endParaRPr/>
          </a:p>
        </p:txBody>
      </p:sp>
      <p:sp>
        <p:nvSpPr>
          <p:cNvPr id="36" name="Google Shape;36;p7"/>
          <p:cNvSpPr txBox="1">
            <a:spLocks noGrp="1"/>
          </p:cNvSpPr>
          <p:nvPr>
            <p:ph type="subTitle" idx="1"/>
          </p:nvPr>
        </p:nvSpPr>
        <p:spPr>
          <a:xfrm>
            <a:off x="960000" y="2157633"/>
            <a:ext cx="5496800" cy="2967600"/>
          </a:xfrm>
          <a:prstGeom prst="rect">
            <a:avLst/>
          </a:prstGeom>
        </p:spPr>
        <p:txBody>
          <a:bodyPr spcFirstLastPara="1" wrap="square" lIns="91425" tIns="91425" rIns="91425" bIns="91425" anchor="t" anchorCtr="0">
            <a:noAutofit/>
          </a:bodyPr>
          <a:lstStyle>
            <a:lvl1pPr lvl="0" rtl="0">
              <a:spcBef>
                <a:spcPts val="0"/>
              </a:spcBef>
              <a:spcAft>
                <a:spcPts val="0"/>
              </a:spcAft>
              <a:buSzPts val="1600"/>
              <a:buFont typeface="Nunito Light"/>
              <a:buChar char="●"/>
              <a:defRPr/>
            </a:lvl1pPr>
            <a:lvl2pPr lvl="1" algn="ctr" rtl="0">
              <a:lnSpc>
                <a:spcPct val="100000"/>
              </a:lnSpc>
              <a:spcBef>
                <a:spcPts val="0"/>
              </a:spcBef>
              <a:spcAft>
                <a:spcPts val="0"/>
              </a:spcAft>
              <a:buClr>
                <a:srgbClr val="E76A28"/>
              </a:buClr>
              <a:buSzPts val="1600"/>
              <a:buFont typeface="Nunito Light"/>
              <a:buChar char="○"/>
              <a:defRPr/>
            </a:lvl2pPr>
            <a:lvl3pPr lvl="2" algn="ctr" rtl="0">
              <a:lnSpc>
                <a:spcPct val="100000"/>
              </a:lnSpc>
              <a:spcBef>
                <a:spcPts val="0"/>
              </a:spcBef>
              <a:spcAft>
                <a:spcPts val="0"/>
              </a:spcAft>
              <a:buClr>
                <a:srgbClr val="E76A28"/>
              </a:buClr>
              <a:buSzPts val="1500"/>
              <a:buFont typeface="Nunito Light"/>
              <a:buChar char="■"/>
              <a:defRPr/>
            </a:lvl3pPr>
            <a:lvl4pPr lvl="3" algn="ctr" rtl="0">
              <a:lnSpc>
                <a:spcPct val="100000"/>
              </a:lnSpc>
              <a:spcBef>
                <a:spcPts val="0"/>
              </a:spcBef>
              <a:spcAft>
                <a:spcPts val="0"/>
              </a:spcAft>
              <a:buClr>
                <a:srgbClr val="E76A28"/>
              </a:buClr>
              <a:buSzPts val="1500"/>
              <a:buFont typeface="Nunito Light"/>
              <a:buChar char="●"/>
              <a:defRPr/>
            </a:lvl4pPr>
            <a:lvl5pPr lvl="4" algn="ctr" rtl="0">
              <a:lnSpc>
                <a:spcPct val="100000"/>
              </a:lnSpc>
              <a:spcBef>
                <a:spcPts val="0"/>
              </a:spcBef>
              <a:spcAft>
                <a:spcPts val="0"/>
              </a:spcAft>
              <a:buClr>
                <a:srgbClr val="E76A28"/>
              </a:buClr>
              <a:buSzPts val="1400"/>
              <a:buFont typeface="Nunito Light"/>
              <a:buChar char="○"/>
              <a:defRPr/>
            </a:lvl5pPr>
            <a:lvl6pPr lvl="5" algn="ctr" rtl="0">
              <a:lnSpc>
                <a:spcPct val="100000"/>
              </a:lnSpc>
              <a:spcBef>
                <a:spcPts val="0"/>
              </a:spcBef>
              <a:spcAft>
                <a:spcPts val="0"/>
              </a:spcAft>
              <a:buClr>
                <a:srgbClr val="999999"/>
              </a:buClr>
              <a:buSzPts val="1400"/>
              <a:buFont typeface="Nunito Light"/>
              <a:buChar char="■"/>
              <a:defRPr/>
            </a:lvl6pPr>
            <a:lvl7pPr lvl="6" algn="ctr" rtl="0">
              <a:lnSpc>
                <a:spcPct val="100000"/>
              </a:lnSpc>
              <a:spcBef>
                <a:spcPts val="0"/>
              </a:spcBef>
              <a:spcAft>
                <a:spcPts val="0"/>
              </a:spcAft>
              <a:buClr>
                <a:srgbClr val="999999"/>
              </a:buClr>
              <a:buSzPts val="1300"/>
              <a:buFont typeface="Nunito Light"/>
              <a:buChar char="●"/>
              <a:defRPr/>
            </a:lvl7pPr>
            <a:lvl8pPr lvl="7" algn="ctr" rtl="0">
              <a:lnSpc>
                <a:spcPct val="100000"/>
              </a:lnSpc>
              <a:spcBef>
                <a:spcPts val="0"/>
              </a:spcBef>
              <a:spcAft>
                <a:spcPts val="0"/>
              </a:spcAft>
              <a:buClr>
                <a:srgbClr val="999999"/>
              </a:buClr>
              <a:buSzPts val="1300"/>
              <a:buFont typeface="Nunito Light"/>
              <a:buChar char="○"/>
              <a:defRPr/>
            </a:lvl8pPr>
            <a:lvl9pPr lvl="8" algn="ctr" rtl="0">
              <a:lnSpc>
                <a:spcPct val="100000"/>
              </a:lnSpc>
              <a:spcBef>
                <a:spcPts val="0"/>
              </a:spcBef>
              <a:spcAft>
                <a:spcPts val="0"/>
              </a:spcAft>
              <a:buClr>
                <a:srgbClr val="999999"/>
              </a:buClr>
              <a:buSzPts val="1400"/>
              <a:buFont typeface="Nunito Light"/>
              <a:buChar char="■"/>
              <a:defRPr/>
            </a:lvl9pPr>
          </a:lstStyle>
          <a:p>
            <a:endParaRPr/>
          </a:p>
        </p:txBody>
      </p:sp>
      <p:sp>
        <p:nvSpPr>
          <p:cNvPr id="37" name="Google Shape;37;p7"/>
          <p:cNvSpPr>
            <a:spLocks noGrp="1"/>
          </p:cNvSpPr>
          <p:nvPr>
            <p:ph type="pic" idx="2"/>
          </p:nvPr>
        </p:nvSpPr>
        <p:spPr>
          <a:xfrm>
            <a:off x="7056233" y="2082133"/>
            <a:ext cx="4184800" cy="3454000"/>
          </a:xfrm>
          <a:prstGeom prst="roundRect">
            <a:avLst>
              <a:gd name="adj" fmla="val 13913"/>
            </a:avLst>
          </a:prstGeom>
          <a:noFill/>
          <a:ln>
            <a:noFill/>
          </a:ln>
        </p:spPr>
      </p:sp>
    </p:spTree>
    <p:extLst>
      <p:ext uri="{BB962C8B-B14F-4D97-AF65-F5344CB8AC3E}">
        <p14:creationId xmlns:p14="http://schemas.microsoft.com/office/powerpoint/2010/main" val="196571196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8"/>
        <p:cNvGrpSpPr/>
        <p:nvPr/>
      </p:nvGrpSpPr>
      <p:grpSpPr>
        <a:xfrm>
          <a:off x="0" y="0"/>
          <a:ext cx="0" cy="0"/>
          <a:chOff x="0" y="0"/>
          <a:chExt cx="0" cy="0"/>
        </a:xfrm>
      </p:grpSpPr>
      <p:sp>
        <p:nvSpPr>
          <p:cNvPr id="39" name="Google Shape;39;p8"/>
          <p:cNvSpPr txBox="1">
            <a:spLocks noGrp="1"/>
          </p:cNvSpPr>
          <p:nvPr>
            <p:ph type="title"/>
          </p:nvPr>
        </p:nvSpPr>
        <p:spPr>
          <a:xfrm>
            <a:off x="3238200" y="2088800"/>
            <a:ext cx="5715600" cy="2680400"/>
          </a:xfrm>
          <a:prstGeom prst="rect">
            <a:avLst/>
          </a:prstGeom>
        </p:spPr>
        <p:txBody>
          <a:bodyPr spcFirstLastPara="1" wrap="square" lIns="91425" tIns="91425" rIns="91425" bIns="91425" anchor="t" anchorCtr="0">
            <a:noAutofit/>
          </a:bodyPr>
          <a:lstStyle>
            <a:lvl1pPr lvl="0" algn="ctr">
              <a:spcBef>
                <a:spcPts val="0"/>
              </a:spcBef>
              <a:spcAft>
                <a:spcPts val="0"/>
              </a:spcAft>
              <a:buSzPts val="4800"/>
              <a:buNone/>
              <a:defRPr sz="8000"/>
            </a:lvl1pPr>
            <a:lvl2pPr lvl="1">
              <a:spcBef>
                <a:spcPts val="0"/>
              </a:spcBef>
              <a:spcAft>
                <a:spcPts val="0"/>
              </a:spcAft>
              <a:buSzPts val="4800"/>
              <a:buNone/>
              <a:defRPr sz="6400"/>
            </a:lvl2pPr>
            <a:lvl3pPr lvl="2">
              <a:spcBef>
                <a:spcPts val="0"/>
              </a:spcBef>
              <a:spcAft>
                <a:spcPts val="0"/>
              </a:spcAft>
              <a:buSzPts val="4800"/>
              <a:buNone/>
              <a:defRPr sz="6400"/>
            </a:lvl3pPr>
            <a:lvl4pPr lvl="3">
              <a:spcBef>
                <a:spcPts val="0"/>
              </a:spcBef>
              <a:spcAft>
                <a:spcPts val="0"/>
              </a:spcAft>
              <a:buSzPts val="4800"/>
              <a:buNone/>
              <a:defRPr sz="6400"/>
            </a:lvl4pPr>
            <a:lvl5pPr lvl="4">
              <a:spcBef>
                <a:spcPts val="0"/>
              </a:spcBef>
              <a:spcAft>
                <a:spcPts val="0"/>
              </a:spcAft>
              <a:buSzPts val="4800"/>
              <a:buNone/>
              <a:defRPr sz="6400"/>
            </a:lvl5pPr>
            <a:lvl6pPr lvl="5">
              <a:spcBef>
                <a:spcPts val="0"/>
              </a:spcBef>
              <a:spcAft>
                <a:spcPts val="0"/>
              </a:spcAft>
              <a:buSzPts val="4800"/>
              <a:buNone/>
              <a:defRPr sz="6400"/>
            </a:lvl6pPr>
            <a:lvl7pPr lvl="6">
              <a:spcBef>
                <a:spcPts val="0"/>
              </a:spcBef>
              <a:spcAft>
                <a:spcPts val="0"/>
              </a:spcAft>
              <a:buSzPts val="4800"/>
              <a:buNone/>
              <a:defRPr sz="6400"/>
            </a:lvl7pPr>
            <a:lvl8pPr lvl="7">
              <a:spcBef>
                <a:spcPts val="0"/>
              </a:spcBef>
              <a:spcAft>
                <a:spcPts val="0"/>
              </a:spcAft>
              <a:buSzPts val="4800"/>
              <a:buNone/>
              <a:defRPr sz="6400"/>
            </a:lvl8pPr>
            <a:lvl9pPr lvl="8">
              <a:spcBef>
                <a:spcPts val="0"/>
              </a:spcBef>
              <a:spcAft>
                <a:spcPts val="0"/>
              </a:spcAft>
              <a:buSzPts val="4800"/>
              <a:buNone/>
              <a:defRPr sz="6400"/>
            </a:lvl9pPr>
          </a:lstStyle>
          <a:p>
            <a:endParaRPr/>
          </a:p>
        </p:txBody>
      </p:sp>
      <p:sp>
        <p:nvSpPr>
          <p:cNvPr id="40" name="Google Shape;40;p8"/>
          <p:cNvSpPr/>
          <p:nvPr/>
        </p:nvSpPr>
        <p:spPr>
          <a:xfrm>
            <a:off x="360467" y="343600"/>
            <a:ext cx="11471200" cy="6170800"/>
          </a:xfrm>
          <a:prstGeom prst="roundRect">
            <a:avLst>
              <a:gd name="adj" fmla="val 10684"/>
            </a:avLst>
          </a:prstGeom>
          <a:solidFill>
            <a:schemeClr val="lt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Tree>
    <p:extLst>
      <p:ext uri="{BB962C8B-B14F-4D97-AF65-F5344CB8AC3E}">
        <p14:creationId xmlns:p14="http://schemas.microsoft.com/office/powerpoint/2010/main" val="56748654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41"/>
        <p:cNvGrpSpPr/>
        <p:nvPr/>
      </p:nvGrpSpPr>
      <p:grpSpPr>
        <a:xfrm>
          <a:off x="0" y="0"/>
          <a:ext cx="0" cy="0"/>
          <a:chOff x="0" y="0"/>
          <a:chExt cx="0" cy="0"/>
        </a:xfrm>
      </p:grpSpPr>
      <p:sp>
        <p:nvSpPr>
          <p:cNvPr id="42" name="Google Shape;42;p9"/>
          <p:cNvSpPr/>
          <p:nvPr/>
        </p:nvSpPr>
        <p:spPr>
          <a:xfrm>
            <a:off x="360467" y="343600"/>
            <a:ext cx="11471200" cy="6170800"/>
          </a:xfrm>
          <a:prstGeom prst="roundRect">
            <a:avLst>
              <a:gd name="adj" fmla="val 10684"/>
            </a:avLst>
          </a:prstGeom>
          <a:solidFill>
            <a:schemeClr val="lt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43" name="Google Shape;43;p9"/>
          <p:cNvSpPr txBox="1">
            <a:spLocks noGrp="1"/>
          </p:cNvSpPr>
          <p:nvPr>
            <p:ph type="title"/>
          </p:nvPr>
        </p:nvSpPr>
        <p:spPr>
          <a:xfrm>
            <a:off x="2847400" y="2308900"/>
            <a:ext cx="6497200" cy="15484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3200"/>
              <a:buNone/>
              <a:defRPr sz="8666"/>
            </a:lvl1pPr>
            <a:lvl2pPr lvl="1" algn="ctr" rtl="0">
              <a:spcBef>
                <a:spcPts val="0"/>
              </a:spcBef>
              <a:spcAft>
                <a:spcPts val="0"/>
              </a:spcAft>
              <a:buSzPts val="3200"/>
              <a:buNone/>
              <a:defRPr/>
            </a:lvl2pPr>
            <a:lvl3pPr lvl="2" algn="ctr" rtl="0">
              <a:spcBef>
                <a:spcPts val="0"/>
              </a:spcBef>
              <a:spcAft>
                <a:spcPts val="0"/>
              </a:spcAft>
              <a:buSzPts val="3200"/>
              <a:buNone/>
              <a:defRPr/>
            </a:lvl3pPr>
            <a:lvl4pPr lvl="3" algn="ctr" rtl="0">
              <a:spcBef>
                <a:spcPts val="0"/>
              </a:spcBef>
              <a:spcAft>
                <a:spcPts val="0"/>
              </a:spcAft>
              <a:buSzPts val="3200"/>
              <a:buNone/>
              <a:defRPr/>
            </a:lvl4pPr>
            <a:lvl5pPr lvl="4" algn="ctr" rtl="0">
              <a:spcBef>
                <a:spcPts val="0"/>
              </a:spcBef>
              <a:spcAft>
                <a:spcPts val="0"/>
              </a:spcAft>
              <a:buSzPts val="3200"/>
              <a:buNone/>
              <a:defRPr/>
            </a:lvl5pPr>
            <a:lvl6pPr lvl="5" algn="ctr" rtl="0">
              <a:spcBef>
                <a:spcPts val="0"/>
              </a:spcBef>
              <a:spcAft>
                <a:spcPts val="0"/>
              </a:spcAft>
              <a:buSzPts val="3200"/>
              <a:buNone/>
              <a:defRPr/>
            </a:lvl6pPr>
            <a:lvl7pPr lvl="6" algn="ctr" rtl="0">
              <a:spcBef>
                <a:spcPts val="0"/>
              </a:spcBef>
              <a:spcAft>
                <a:spcPts val="0"/>
              </a:spcAft>
              <a:buSzPts val="3200"/>
              <a:buNone/>
              <a:defRPr/>
            </a:lvl7pPr>
            <a:lvl8pPr lvl="7" algn="ctr" rtl="0">
              <a:spcBef>
                <a:spcPts val="0"/>
              </a:spcBef>
              <a:spcAft>
                <a:spcPts val="0"/>
              </a:spcAft>
              <a:buSzPts val="3200"/>
              <a:buNone/>
              <a:defRPr/>
            </a:lvl8pPr>
            <a:lvl9pPr lvl="8" algn="ctr" rtl="0">
              <a:spcBef>
                <a:spcPts val="0"/>
              </a:spcBef>
              <a:spcAft>
                <a:spcPts val="0"/>
              </a:spcAft>
              <a:buSzPts val="3200"/>
              <a:buNone/>
              <a:defRPr/>
            </a:lvl9pPr>
          </a:lstStyle>
          <a:p>
            <a:endParaRPr/>
          </a:p>
        </p:txBody>
      </p:sp>
      <p:sp>
        <p:nvSpPr>
          <p:cNvPr id="44" name="Google Shape;44;p9"/>
          <p:cNvSpPr txBox="1">
            <a:spLocks noGrp="1"/>
          </p:cNvSpPr>
          <p:nvPr>
            <p:ph type="subTitle" idx="1"/>
          </p:nvPr>
        </p:nvSpPr>
        <p:spPr>
          <a:xfrm>
            <a:off x="2847400" y="3654267"/>
            <a:ext cx="6497200" cy="8948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400"/>
              <a:buNone/>
              <a:defRPr sz="2133"/>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Tree>
    <p:extLst>
      <p:ext uri="{BB962C8B-B14F-4D97-AF65-F5344CB8AC3E}">
        <p14:creationId xmlns:p14="http://schemas.microsoft.com/office/powerpoint/2010/main" val="376101843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5"/>
        <p:cNvGrpSpPr/>
        <p:nvPr/>
      </p:nvGrpSpPr>
      <p:grpSpPr>
        <a:xfrm>
          <a:off x="0" y="0"/>
          <a:ext cx="0" cy="0"/>
          <a:chOff x="0" y="0"/>
          <a:chExt cx="0" cy="0"/>
        </a:xfrm>
      </p:grpSpPr>
      <p:sp>
        <p:nvSpPr>
          <p:cNvPr id="46" name="Google Shape;46;p10"/>
          <p:cNvSpPr>
            <a:spLocks noGrp="1"/>
          </p:cNvSpPr>
          <p:nvPr>
            <p:ph type="pic" idx="2"/>
          </p:nvPr>
        </p:nvSpPr>
        <p:spPr>
          <a:xfrm>
            <a:off x="-33" y="-18300"/>
            <a:ext cx="12192000" cy="6876400"/>
          </a:xfrm>
          <a:prstGeom prst="rect">
            <a:avLst/>
          </a:prstGeom>
          <a:noFill/>
          <a:ln>
            <a:noFill/>
          </a:ln>
        </p:spPr>
      </p:sp>
      <p:sp>
        <p:nvSpPr>
          <p:cNvPr id="47" name="Google Shape;47;p10"/>
          <p:cNvSpPr txBox="1">
            <a:spLocks noGrp="1"/>
          </p:cNvSpPr>
          <p:nvPr>
            <p:ph type="title"/>
          </p:nvPr>
        </p:nvSpPr>
        <p:spPr>
          <a:xfrm>
            <a:off x="960000" y="5352600"/>
            <a:ext cx="10272000" cy="763600"/>
          </a:xfrm>
          <a:prstGeom prst="rect">
            <a:avLst/>
          </a:pr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t" anchorCtr="0">
            <a:noAutofit/>
          </a:bodyPr>
          <a:lstStyle>
            <a:lvl1pPr lvl="0" algn="ctr" rtl="0">
              <a:spcBef>
                <a:spcPts val="0"/>
              </a:spcBef>
              <a:spcAft>
                <a:spcPts val="0"/>
              </a:spcAft>
              <a:buSzPts val="3200"/>
              <a:buNone/>
              <a:defRPr sz="3333"/>
            </a:lvl1pPr>
            <a:lvl2pPr lvl="1" algn="ctr" rtl="0">
              <a:spcBef>
                <a:spcPts val="0"/>
              </a:spcBef>
              <a:spcAft>
                <a:spcPts val="0"/>
              </a:spcAft>
              <a:buSzPts val="3200"/>
              <a:buNone/>
              <a:defRPr/>
            </a:lvl2pPr>
            <a:lvl3pPr lvl="2" algn="ctr" rtl="0">
              <a:spcBef>
                <a:spcPts val="0"/>
              </a:spcBef>
              <a:spcAft>
                <a:spcPts val="0"/>
              </a:spcAft>
              <a:buSzPts val="3200"/>
              <a:buNone/>
              <a:defRPr/>
            </a:lvl3pPr>
            <a:lvl4pPr lvl="3" algn="ctr" rtl="0">
              <a:spcBef>
                <a:spcPts val="0"/>
              </a:spcBef>
              <a:spcAft>
                <a:spcPts val="0"/>
              </a:spcAft>
              <a:buSzPts val="3200"/>
              <a:buNone/>
              <a:defRPr/>
            </a:lvl4pPr>
            <a:lvl5pPr lvl="4" algn="ctr" rtl="0">
              <a:spcBef>
                <a:spcPts val="0"/>
              </a:spcBef>
              <a:spcAft>
                <a:spcPts val="0"/>
              </a:spcAft>
              <a:buSzPts val="3200"/>
              <a:buNone/>
              <a:defRPr/>
            </a:lvl5pPr>
            <a:lvl6pPr lvl="5" algn="ctr" rtl="0">
              <a:spcBef>
                <a:spcPts val="0"/>
              </a:spcBef>
              <a:spcAft>
                <a:spcPts val="0"/>
              </a:spcAft>
              <a:buSzPts val="3200"/>
              <a:buNone/>
              <a:defRPr/>
            </a:lvl6pPr>
            <a:lvl7pPr lvl="6" algn="ctr" rtl="0">
              <a:spcBef>
                <a:spcPts val="0"/>
              </a:spcBef>
              <a:spcAft>
                <a:spcPts val="0"/>
              </a:spcAft>
              <a:buSzPts val="3200"/>
              <a:buNone/>
              <a:defRPr/>
            </a:lvl7pPr>
            <a:lvl8pPr lvl="7" algn="ctr" rtl="0">
              <a:spcBef>
                <a:spcPts val="0"/>
              </a:spcBef>
              <a:spcAft>
                <a:spcPts val="0"/>
              </a:spcAft>
              <a:buSzPts val="3200"/>
              <a:buNone/>
              <a:defRPr/>
            </a:lvl8pPr>
            <a:lvl9pPr lvl="8" algn="ctr" rtl="0">
              <a:spcBef>
                <a:spcPts val="0"/>
              </a:spcBef>
              <a:spcAft>
                <a:spcPts val="0"/>
              </a:spcAft>
              <a:buSzPts val="3200"/>
              <a:buNone/>
              <a:defRPr/>
            </a:lvl9pPr>
          </a:lstStyle>
          <a:p>
            <a:endParaRPr/>
          </a:p>
        </p:txBody>
      </p:sp>
    </p:spTree>
    <p:extLst>
      <p:ext uri="{BB962C8B-B14F-4D97-AF65-F5344CB8AC3E}">
        <p14:creationId xmlns:p14="http://schemas.microsoft.com/office/powerpoint/2010/main" val="379764196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8"/>
        <p:cNvGrpSpPr/>
        <p:nvPr/>
      </p:nvGrpSpPr>
      <p:grpSpPr>
        <a:xfrm>
          <a:off x="0" y="0"/>
          <a:ext cx="0" cy="0"/>
          <a:chOff x="0" y="0"/>
          <a:chExt cx="0" cy="0"/>
        </a:xfrm>
      </p:grpSpPr>
      <p:sp>
        <p:nvSpPr>
          <p:cNvPr id="49" name="Google Shape;49;p11"/>
          <p:cNvSpPr/>
          <p:nvPr/>
        </p:nvSpPr>
        <p:spPr>
          <a:xfrm>
            <a:off x="360467" y="343600"/>
            <a:ext cx="11471200" cy="6170800"/>
          </a:xfrm>
          <a:prstGeom prst="roundRect">
            <a:avLst>
              <a:gd name="adj" fmla="val 10684"/>
            </a:avLst>
          </a:prstGeom>
          <a:solidFill>
            <a:schemeClr val="lt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50" name="Google Shape;50;p11"/>
          <p:cNvSpPr txBox="1">
            <a:spLocks noGrp="1"/>
          </p:cNvSpPr>
          <p:nvPr>
            <p:ph type="title" hasCustomPrompt="1"/>
          </p:nvPr>
        </p:nvSpPr>
        <p:spPr>
          <a:xfrm>
            <a:off x="2324500" y="1339329"/>
            <a:ext cx="7543200" cy="1409600"/>
          </a:xfrm>
          <a:prstGeom prst="rect">
            <a:avLst/>
          </a:prstGeom>
        </p:spPr>
        <p:txBody>
          <a:bodyPr spcFirstLastPara="1" wrap="square" lIns="91425" tIns="91425" rIns="91425" bIns="91425" anchor="b" anchorCtr="0">
            <a:noAutofit/>
          </a:bodyPr>
          <a:lstStyle>
            <a:lvl1pPr lvl="0" algn="ctr">
              <a:spcBef>
                <a:spcPts val="0"/>
              </a:spcBef>
              <a:spcAft>
                <a:spcPts val="0"/>
              </a:spcAft>
              <a:buSzPts val="9600"/>
              <a:buNone/>
              <a:defRPr sz="8000"/>
            </a:lvl1pPr>
            <a:lvl2pPr lvl="1" algn="ctr">
              <a:spcBef>
                <a:spcPts val="0"/>
              </a:spcBef>
              <a:spcAft>
                <a:spcPts val="0"/>
              </a:spcAft>
              <a:buSzPts val="9600"/>
              <a:buNone/>
              <a:defRPr sz="12800"/>
            </a:lvl2pPr>
            <a:lvl3pPr lvl="2" algn="ctr">
              <a:spcBef>
                <a:spcPts val="0"/>
              </a:spcBef>
              <a:spcAft>
                <a:spcPts val="0"/>
              </a:spcAft>
              <a:buSzPts val="9600"/>
              <a:buNone/>
              <a:defRPr sz="12800"/>
            </a:lvl3pPr>
            <a:lvl4pPr lvl="3" algn="ctr">
              <a:spcBef>
                <a:spcPts val="0"/>
              </a:spcBef>
              <a:spcAft>
                <a:spcPts val="0"/>
              </a:spcAft>
              <a:buSzPts val="9600"/>
              <a:buNone/>
              <a:defRPr sz="12800"/>
            </a:lvl4pPr>
            <a:lvl5pPr lvl="4" algn="ctr">
              <a:spcBef>
                <a:spcPts val="0"/>
              </a:spcBef>
              <a:spcAft>
                <a:spcPts val="0"/>
              </a:spcAft>
              <a:buSzPts val="9600"/>
              <a:buNone/>
              <a:defRPr sz="12800"/>
            </a:lvl5pPr>
            <a:lvl6pPr lvl="5" algn="ctr">
              <a:spcBef>
                <a:spcPts val="0"/>
              </a:spcBef>
              <a:spcAft>
                <a:spcPts val="0"/>
              </a:spcAft>
              <a:buSzPts val="9600"/>
              <a:buNone/>
              <a:defRPr sz="12800"/>
            </a:lvl6pPr>
            <a:lvl7pPr lvl="6" algn="ctr">
              <a:spcBef>
                <a:spcPts val="0"/>
              </a:spcBef>
              <a:spcAft>
                <a:spcPts val="0"/>
              </a:spcAft>
              <a:buSzPts val="9600"/>
              <a:buNone/>
              <a:defRPr sz="12800"/>
            </a:lvl7pPr>
            <a:lvl8pPr lvl="7" algn="ctr">
              <a:spcBef>
                <a:spcPts val="0"/>
              </a:spcBef>
              <a:spcAft>
                <a:spcPts val="0"/>
              </a:spcAft>
              <a:buSzPts val="9600"/>
              <a:buNone/>
              <a:defRPr sz="12800"/>
            </a:lvl8pPr>
            <a:lvl9pPr lvl="8" algn="ctr">
              <a:spcBef>
                <a:spcPts val="0"/>
              </a:spcBef>
              <a:spcAft>
                <a:spcPts val="0"/>
              </a:spcAft>
              <a:buSzPts val="9600"/>
              <a:buNone/>
              <a:defRPr sz="12800"/>
            </a:lvl9pPr>
          </a:lstStyle>
          <a:p>
            <a:r>
              <a:t>xx%</a:t>
            </a:r>
          </a:p>
        </p:txBody>
      </p:sp>
      <p:sp>
        <p:nvSpPr>
          <p:cNvPr id="51" name="Google Shape;51;p11"/>
          <p:cNvSpPr txBox="1">
            <a:spLocks noGrp="1"/>
          </p:cNvSpPr>
          <p:nvPr>
            <p:ph type="subTitle" idx="1"/>
          </p:nvPr>
        </p:nvSpPr>
        <p:spPr>
          <a:xfrm>
            <a:off x="2324500" y="2749096"/>
            <a:ext cx="7543200" cy="6628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600"/>
              <a:buNone/>
              <a:defRPr sz="2133"/>
            </a:lvl1pPr>
            <a:lvl2pPr lvl="1" algn="ctr" rtl="0">
              <a:lnSpc>
                <a:spcPct val="100000"/>
              </a:lnSpc>
              <a:spcBef>
                <a:spcPts val="0"/>
              </a:spcBef>
              <a:spcAft>
                <a:spcPts val="0"/>
              </a:spcAft>
              <a:buSzPts val="1600"/>
              <a:buNone/>
              <a:defRPr sz="2133"/>
            </a:lvl2pPr>
            <a:lvl3pPr lvl="2" algn="ctr" rtl="0">
              <a:lnSpc>
                <a:spcPct val="100000"/>
              </a:lnSpc>
              <a:spcBef>
                <a:spcPts val="0"/>
              </a:spcBef>
              <a:spcAft>
                <a:spcPts val="0"/>
              </a:spcAft>
              <a:buSzPts val="1600"/>
              <a:buNone/>
              <a:defRPr sz="2133"/>
            </a:lvl3pPr>
            <a:lvl4pPr lvl="3" algn="ctr" rtl="0">
              <a:lnSpc>
                <a:spcPct val="100000"/>
              </a:lnSpc>
              <a:spcBef>
                <a:spcPts val="0"/>
              </a:spcBef>
              <a:spcAft>
                <a:spcPts val="0"/>
              </a:spcAft>
              <a:buSzPts val="1600"/>
              <a:buNone/>
              <a:defRPr sz="2133"/>
            </a:lvl4pPr>
            <a:lvl5pPr lvl="4" algn="ctr" rtl="0">
              <a:lnSpc>
                <a:spcPct val="100000"/>
              </a:lnSpc>
              <a:spcBef>
                <a:spcPts val="0"/>
              </a:spcBef>
              <a:spcAft>
                <a:spcPts val="0"/>
              </a:spcAft>
              <a:buSzPts val="1600"/>
              <a:buNone/>
              <a:defRPr sz="2133"/>
            </a:lvl5pPr>
            <a:lvl6pPr lvl="5" algn="ctr" rtl="0">
              <a:lnSpc>
                <a:spcPct val="100000"/>
              </a:lnSpc>
              <a:spcBef>
                <a:spcPts val="0"/>
              </a:spcBef>
              <a:spcAft>
                <a:spcPts val="0"/>
              </a:spcAft>
              <a:buSzPts val="1600"/>
              <a:buNone/>
              <a:defRPr sz="2133"/>
            </a:lvl6pPr>
            <a:lvl7pPr lvl="6" algn="ctr" rtl="0">
              <a:lnSpc>
                <a:spcPct val="100000"/>
              </a:lnSpc>
              <a:spcBef>
                <a:spcPts val="0"/>
              </a:spcBef>
              <a:spcAft>
                <a:spcPts val="0"/>
              </a:spcAft>
              <a:buSzPts val="1600"/>
              <a:buNone/>
              <a:defRPr sz="2133"/>
            </a:lvl7pPr>
            <a:lvl8pPr lvl="7" algn="ctr" rtl="0">
              <a:lnSpc>
                <a:spcPct val="100000"/>
              </a:lnSpc>
              <a:spcBef>
                <a:spcPts val="0"/>
              </a:spcBef>
              <a:spcAft>
                <a:spcPts val="0"/>
              </a:spcAft>
              <a:buSzPts val="1600"/>
              <a:buNone/>
              <a:defRPr sz="2133"/>
            </a:lvl8pPr>
            <a:lvl9pPr lvl="8" algn="ctr" rtl="0">
              <a:lnSpc>
                <a:spcPct val="100000"/>
              </a:lnSpc>
              <a:spcBef>
                <a:spcPts val="0"/>
              </a:spcBef>
              <a:spcAft>
                <a:spcPts val="0"/>
              </a:spcAft>
              <a:buSzPts val="1600"/>
              <a:buNone/>
              <a:defRPr sz="2133"/>
            </a:lvl9pPr>
          </a:lstStyle>
          <a:p>
            <a:endParaRPr/>
          </a:p>
        </p:txBody>
      </p:sp>
    </p:spTree>
    <p:extLst>
      <p:ext uri="{BB962C8B-B14F-4D97-AF65-F5344CB8AC3E}">
        <p14:creationId xmlns:p14="http://schemas.microsoft.com/office/powerpoint/2010/main" val="143135590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2"/>
        <p:cNvGrpSpPr/>
        <p:nvPr/>
      </p:nvGrpSpPr>
      <p:grpSpPr>
        <a:xfrm>
          <a:off x="0" y="0"/>
          <a:ext cx="0" cy="0"/>
          <a:chOff x="0" y="0"/>
          <a:chExt cx="0" cy="0"/>
        </a:xfrm>
      </p:grpSpPr>
    </p:spTree>
    <p:extLst>
      <p:ext uri="{BB962C8B-B14F-4D97-AF65-F5344CB8AC3E}">
        <p14:creationId xmlns:p14="http://schemas.microsoft.com/office/powerpoint/2010/main" val="622187973"/>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matchingName="Table of contents">
  <p:cSld name="Table of contents">
    <p:spTree>
      <p:nvGrpSpPr>
        <p:cNvPr id="1" name="Shape 53"/>
        <p:cNvGrpSpPr/>
        <p:nvPr/>
      </p:nvGrpSpPr>
      <p:grpSpPr>
        <a:xfrm>
          <a:off x="0" y="0"/>
          <a:ext cx="0" cy="0"/>
          <a:chOff x="0" y="0"/>
          <a:chExt cx="0" cy="0"/>
        </a:xfrm>
      </p:grpSpPr>
      <p:sp>
        <p:nvSpPr>
          <p:cNvPr id="54" name="Google Shape;54;p13"/>
          <p:cNvSpPr/>
          <p:nvPr/>
        </p:nvSpPr>
        <p:spPr>
          <a:xfrm>
            <a:off x="360467" y="343600"/>
            <a:ext cx="11471200" cy="6170800"/>
          </a:xfrm>
          <a:prstGeom prst="roundRect">
            <a:avLst>
              <a:gd name="adj" fmla="val 10684"/>
            </a:avLst>
          </a:prstGeom>
          <a:solidFill>
            <a:schemeClr val="lt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55" name="Google Shape;55;p13"/>
          <p:cNvSpPr txBox="1">
            <a:spLocks noGrp="1"/>
          </p:cNvSpPr>
          <p:nvPr>
            <p:ph type="title"/>
          </p:nvPr>
        </p:nvSpPr>
        <p:spPr>
          <a:xfrm>
            <a:off x="960000" y="593367"/>
            <a:ext cx="102720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a:endParaRPr/>
          </a:p>
        </p:txBody>
      </p:sp>
      <p:sp>
        <p:nvSpPr>
          <p:cNvPr id="56" name="Google Shape;56;p13"/>
          <p:cNvSpPr txBox="1">
            <a:spLocks noGrp="1"/>
          </p:cNvSpPr>
          <p:nvPr>
            <p:ph type="subTitle" idx="1"/>
          </p:nvPr>
        </p:nvSpPr>
        <p:spPr>
          <a:xfrm>
            <a:off x="2052337" y="3136344"/>
            <a:ext cx="36384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57" name="Google Shape;57;p13"/>
          <p:cNvSpPr txBox="1">
            <a:spLocks noGrp="1"/>
          </p:cNvSpPr>
          <p:nvPr>
            <p:ph type="subTitle" idx="2"/>
          </p:nvPr>
        </p:nvSpPr>
        <p:spPr>
          <a:xfrm>
            <a:off x="7593615" y="3136344"/>
            <a:ext cx="36384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58" name="Google Shape;58;p13"/>
          <p:cNvSpPr txBox="1">
            <a:spLocks noGrp="1"/>
          </p:cNvSpPr>
          <p:nvPr>
            <p:ph type="subTitle" idx="3"/>
          </p:nvPr>
        </p:nvSpPr>
        <p:spPr>
          <a:xfrm>
            <a:off x="7593583" y="5169519"/>
            <a:ext cx="36384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59" name="Google Shape;59;p13"/>
          <p:cNvSpPr txBox="1">
            <a:spLocks noGrp="1"/>
          </p:cNvSpPr>
          <p:nvPr>
            <p:ph type="subTitle" idx="4"/>
          </p:nvPr>
        </p:nvSpPr>
        <p:spPr>
          <a:xfrm>
            <a:off x="2052335" y="5169519"/>
            <a:ext cx="36384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60" name="Google Shape;60;p13"/>
          <p:cNvSpPr txBox="1">
            <a:spLocks noGrp="1"/>
          </p:cNvSpPr>
          <p:nvPr>
            <p:ph type="title" idx="5" hasCustomPrompt="1"/>
          </p:nvPr>
        </p:nvSpPr>
        <p:spPr>
          <a:xfrm>
            <a:off x="923507" y="2465073"/>
            <a:ext cx="979600" cy="5968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SzPts val="3000"/>
              <a:buNone/>
              <a:defRPr sz="4000"/>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t>xx%</a:t>
            </a:r>
          </a:p>
        </p:txBody>
      </p:sp>
      <p:sp>
        <p:nvSpPr>
          <p:cNvPr id="61" name="Google Shape;61;p13"/>
          <p:cNvSpPr txBox="1">
            <a:spLocks noGrp="1"/>
          </p:cNvSpPr>
          <p:nvPr>
            <p:ph type="title" idx="6" hasCustomPrompt="1"/>
          </p:nvPr>
        </p:nvSpPr>
        <p:spPr>
          <a:xfrm>
            <a:off x="6464771" y="4505701"/>
            <a:ext cx="979600" cy="5968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SzPts val="3000"/>
              <a:buNone/>
              <a:defRPr sz="4000"/>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t>xx%</a:t>
            </a:r>
          </a:p>
        </p:txBody>
      </p:sp>
      <p:sp>
        <p:nvSpPr>
          <p:cNvPr id="62" name="Google Shape;62;p13"/>
          <p:cNvSpPr txBox="1">
            <a:spLocks noGrp="1"/>
          </p:cNvSpPr>
          <p:nvPr>
            <p:ph type="title" idx="7" hasCustomPrompt="1"/>
          </p:nvPr>
        </p:nvSpPr>
        <p:spPr>
          <a:xfrm>
            <a:off x="923533" y="4505707"/>
            <a:ext cx="979600" cy="5968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SzPts val="3000"/>
              <a:buNone/>
              <a:defRPr sz="4000"/>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t>xx%</a:t>
            </a:r>
          </a:p>
        </p:txBody>
      </p:sp>
      <p:sp>
        <p:nvSpPr>
          <p:cNvPr id="63" name="Google Shape;63;p13"/>
          <p:cNvSpPr txBox="1">
            <a:spLocks noGrp="1"/>
          </p:cNvSpPr>
          <p:nvPr>
            <p:ph type="title" idx="8" hasCustomPrompt="1"/>
          </p:nvPr>
        </p:nvSpPr>
        <p:spPr>
          <a:xfrm>
            <a:off x="6464803" y="2465091"/>
            <a:ext cx="979600" cy="5968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SzPts val="3000"/>
              <a:buNone/>
              <a:defRPr sz="4000"/>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t>xx%</a:t>
            </a:r>
          </a:p>
        </p:txBody>
      </p:sp>
      <p:sp>
        <p:nvSpPr>
          <p:cNvPr id="64" name="Google Shape;64;p13"/>
          <p:cNvSpPr txBox="1">
            <a:spLocks noGrp="1"/>
          </p:cNvSpPr>
          <p:nvPr>
            <p:ph type="subTitle" idx="9"/>
          </p:nvPr>
        </p:nvSpPr>
        <p:spPr>
          <a:xfrm>
            <a:off x="2052335" y="2055789"/>
            <a:ext cx="3638400" cy="13164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Font typeface="Bebas Neue"/>
              <a:buNone/>
              <a:defRPr sz="2933" b="1">
                <a:solidFill>
                  <a:schemeClr val="dk1"/>
                </a:solidFill>
                <a:latin typeface="Poppins"/>
                <a:ea typeface="Poppins"/>
                <a:cs typeface="Poppins"/>
                <a:sym typeface="Poppins"/>
              </a:defRPr>
            </a:lvl1pPr>
            <a:lvl2pPr lvl="1" rtl="0">
              <a:lnSpc>
                <a:spcPct val="100000"/>
              </a:lnSpc>
              <a:spcBef>
                <a:spcPts val="0"/>
              </a:spcBef>
              <a:spcAft>
                <a:spcPts val="0"/>
              </a:spcAft>
              <a:buSzPts val="2400"/>
              <a:buFont typeface="Bebas Neue"/>
              <a:buNone/>
              <a:defRPr sz="3200">
                <a:latin typeface="Bebas Neue"/>
                <a:ea typeface="Bebas Neue"/>
                <a:cs typeface="Bebas Neue"/>
                <a:sym typeface="Bebas Neue"/>
              </a:defRPr>
            </a:lvl2pPr>
            <a:lvl3pPr lvl="2" rtl="0">
              <a:lnSpc>
                <a:spcPct val="100000"/>
              </a:lnSpc>
              <a:spcBef>
                <a:spcPts val="0"/>
              </a:spcBef>
              <a:spcAft>
                <a:spcPts val="0"/>
              </a:spcAft>
              <a:buSzPts val="2400"/>
              <a:buFont typeface="Bebas Neue"/>
              <a:buNone/>
              <a:defRPr sz="3200">
                <a:latin typeface="Bebas Neue"/>
                <a:ea typeface="Bebas Neue"/>
                <a:cs typeface="Bebas Neue"/>
                <a:sym typeface="Bebas Neue"/>
              </a:defRPr>
            </a:lvl3pPr>
            <a:lvl4pPr lvl="3" rtl="0">
              <a:lnSpc>
                <a:spcPct val="100000"/>
              </a:lnSpc>
              <a:spcBef>
                <a:spcPts val="0"/>
              </a:spcBef>
              <a:spcAft>
                <a:spcPts val="0"/>
              </a:spcAft>
              <a:buSzPts val="2400"/>
              <a:buFont typeface="Bebas Neue"/>
              <a:buNone/>
              <a:defRPr sz="3200">
                <a:latin typeface="Bebas Neue"/>
                <a:ea typeface="Bebas Neue"/>
                <a:cs typeface="Bebas Neue"/>
                <a:sym typeface="Bebas Neue"/>
              </a:defRPr>
            </a:lvl4pPr>
            <a:lvl5pPr lvl="4" rtl="0">
              <a:lnSpc>
                <a:spcPct val="100000"/>
              </a:lnSpc>
              <a:spcBef>
                <a:spcPts val="0"/>
              </a:spcBef>
              <a:spcAft>
                <a:spcPts val="0"/>
              </a:spcAft>
              <a:buSzPts val="2400"/>
              <a:buFont typeface="Bebas Neue"/>
              <a:buNone/>
              <a:defRPr sz="3200">
                <a:latin typeface="Bebas Neue"/>
                <a:ea typeface="Bebas Neue"/>
                <a:cs typeface="Bebas Neue"/>
                <a:sym typeface="Bebas Neue"/>
              </a:defRPr>
            </a:lvl5pPr>
            <a:lvl6pPr lvl="5" rtl="0">
              <a:lnSpc>
                <a:spcPct val="100000"/>
              </a:lnSpc>
              <a:spcBef>
                <a:spcPts val="0"/>
              </a:spcBef>
              <a:spcAft>
                <a:spcPts val="0"/>
              </a:spcAft>
              <a:buSzPts val="2400"/>
              <a:buFont typeface="Bebas Neue"/>
              <a:buNone/>
              <a:defRPr sz="3200">
                <a:latin typeface="Bebas Neue"/>
                <a:ea typeface="Bebas Neue"/>
                <a:cs typeface="Bebas Neue"/>
                <a:sym typeface="Bebas Neue"/>
              </a:defRPr>
            </a:lvl6pPr>
            <a:lvl7pPr lvl="6" rtl="0">
              <a:lnSpc>
                <a:spcPct val="100000"/>
              </a:lnSpc>
              <a:spcBef>
                <a:spcPts val="0"/>
              </a:spcBef>
              <a:spcAft>
                <a:spcPts val="0"/>
              </a:spcAft>
              <a:buSzPts val="2400"/>
              <a:buFont typeface="Bebas Neue"/>
              <a:buNone/>
              <a:defRPr sz="3200">
                <a:latin typeface="Bebas Neue"/>
                <a:ea typeface="Bebas Neue"/>
                <a:cs typeface="Bebas Neue"/>
                <a:sym typeface="Bebas Neue"/>
              </a:defRPr>
            </a:lvl7pPr>
            <a:lvl8pPr lvl="7" rtl="0">
              <a:lnSpc>
                <a:spcPct val="100000"/>
              </a:lnSpc>
              <a:spcBef>
                <a:spcPts val="0"/>
              </a:spcBef>
              <a:spcAft>
                <a:spcPts val="0"/>
              </a:spcAft>
              <a:buSzPts val="2400"/>
              <a:buFont typeface="Bebas Neue"/>
              <a:buNone/>
              <a:defRPr sz="3200">
                <a:latin typeface="Bebas Neue"/>
                <a:ea typeface="Bebas Neue"/>
                <a:cs typeface="Bebas Neue"/>
                <a:sym typeface="Bebas Neue"/>
              </a:defRPr>
            </a:lvl8pPr>
            <a:lvl9pPr lvl="8" rtl="0">
              <a:lnSpc>
                <a:spcPct val="100000"/>
              </a:lnSpc>
              <a:spcBef>
                <a:spcPts val="0"/>
              </a:spcBef>
              <a:spcAft>
                <a:spcPts val="0"/>
              </a:spcAft>
              <a:buSzPts val="2400"/>
              <a:buFont typeface="Bebas Neue"/>
              <a:buNone/>
              <a:defRPr sz="3200">
                <a:latin typeface="Bebas Neue"/>
                <a:ea typeface="Bebas Neue"/>
                <a:cs typeface="Bebas Neue"/>
                <a:sym typeface="Bebas Neue"/>
              </a:defRPr>
            </a:lvl9pPr>
          </a:lstStyle>
          <a:p>
            <a:endParaRPr/>
          </a:p>
        </p:txBody>
      </p:sp>
      <p:sp>
        <p:nvSpPr>
          <p:cNvPr id="65" name="Google Shape;65;p13"/>
          <p:cNvSpPr txBox="1">
            <a:spLocks noGrp="1"/>
          </p:cNvSpPr>
          <p:nvPr>
            <p:ph type="subTitle" idx="13"/>
          </p:nvPr>
        </p:nvSpPr>
        <p:spPr>
          <a:xfrm>
            <a:off x="7593613" y="2055789"/>
            <a:ext cx="3638400" cy="13164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Font typeface="Bebas Neue"/>
              <a:buNone/>
              <a:defRPr sz="2933" b="1">
                <a:solidFill>
                  <a:schemeClr val="dk1"/>
                </a:solidFill>
                <a:latin typeface="Poppins"/>
                <a:ea typeface="Poppins"/>
                <a:cs typeface="Poppins"/>
                <a:sym typeface="Poppins"/>
              </a:defRPr>
            </a:lvl1pPr>
            <a:lvl2pPr lvl="1" rtl="0">
              <a:lnSpc>
                <a:spcPct val="100000"/>
              </a:lnSpc>
              <a:spcBef>
                <a:spcPts val="0"/>
              </a:spcBef>
              <a:spcAft>
                <a:spcPts val="0"/>
              </a:spcAft>
              <a:buSzPts val="2400"/>
              <a:buFont typeface="Bebas Neue"/>
              <a:buNone/>
              <a:defRPr sz="3200">
                <a:latin typeface="Bebas Neue"/>
                <a:ea typeface="Bebas Neue"/>
                <a:cs typeface="Bebas Neue"/>
                <a:sym typeface="Bebas Neue"/>
              </a:defRPr>
            </a:lvl2pPr>
            <a:lvl3pPr lvl="2" rtl="0">
              <a:lnSpc>
                <a:spcPct val="100000"/>
              </a:lnSpc>
              <a:spcBef>
                <a:spcPts val="0"/>
              </a:spcBef>
              <a:spcAft>
                <a:spcPts val="0"/>
              </a:spcAft>
              <a:buSzPts val="2400"/>
              <a:buFont typeface="Bebas Neue"/>
              <a:buNone/>
              <a:defRPr sz="3200">
                <a:latin typeface="Bebas Neue"/>
                <a:ea typeface="Bebas Neue"/>
                <a:cs typeface="Bebas Neue"/>
                <a:sym typeface="Bebas Neue"/>
              </a:defRPr>
            </a:lvl3pPr>
            <a:lvl4pPr lvl="3" rtl="0">
              <a:lnSpc>
                <a:spcPct val="100000"/>
              </a:lnSpc>
              <a:spcBef>
                <a:spcPts val="0"/>
              </a:spcBef>
              <a:spcAft>
                <a:spcPts val="0"/>
              </a:spcAft>
              <a:buSzPts val="2400"/>
              <a:buFont typeface="Bebas Neue"/>
              <a:buNone/>
              <a:defRPr sz="3200">
                <a:latin typeface="Bebas Neue"/>
                <a:ea typeface="Bebas Neue"/>
                <a:cs typeface="Bebas Neue"/>
                <a:sym typeface="Bebas Neue"/>
              </a:defRPr>
            </a:lvl4pPr>
            <a:lvl5pPr lvl="4" rtl="0">
              <a:lnSpc>
                <a:spcPct val="100000"/>
              </a:lnSpc>
              <a:spcBef>
                <a:spcPts val="0"/>
              </a:spcBef>
              <a:spcAft>
                <a:spcPts val="0"/>
              </a:spcAft>
              <a:buSzPts val="2400"/>
              <a:buFont typeface="Bebas Neue"/>
              <a:buNone/>
              <a:defRPr sz="3200">
                <a:latin typeface="Bebas Neue"/>
                <a:ea typeface="Bebas Neue"/>
                <a:cs typeface="Bebas Neue"/>
                <a:sym typeface="Bebas Neue"/>
              </a:defRPr>
            </a:lvl5pPr>
            <a:lvl6pPr lvl="5" rtl="0">
              <a:lnSpc>
                <a:spcPct val="100000"/>
              </a:lnSpc>
              <a:spcBef>
                <a:spcPts val="0"/>
              </a:spcBef>
              <a:spcAft>
                <a:spcPts val="0"/>
              </a:spcAft>
              <a:buSzPts val="2400"/>
              <a:buFont typeface="Bebas Neue"/>
              <a:buNone/>
              <a:defRPr sz="3200">
                <a:latin typeface="Bebas Neue"/>
                <a:ea typeface="Bebas Neue"/>
                <a:cs typeface="Bebas Neue"/>
                <a:sym typeface="Bebas Neue"/>
              </a:defRPr>
            </a:lvl6pPr>
            <a:lvl7pPr lvl="6" rtl="0">
              <a:lnSpc>
                <a:spcPct val="100000"/>
              </a:lnSpc>
              <a:spcBef>
                <a:spcPts val="0"/>
              </a:spcBef>
              <a:spcAft>
                <a:spcPts val="0"/>
              </a:spcAft>
              <a:buSzPts val="2400"/>
              <a:buFont typeface="Bebas Neue"/>
              <a:buNone/>
              <a:defRPr sz="3200">
                <a:latin typeface="Bebas Neue"/>
                <a:ea typeface="Bebas Neue"/>
                <a:cs typeface="Bebas Neue"/>
                <a:sym typeface="Bebas Neue"/>
              </a:defRPr>
            </a:lvl7pPr>
            <a:lvl8pPr lvl="7" rtl="0">
              <a:lnSpc>
                <a:spcPct val="100000"/>
              </a:lnSpc>
              <a:spcBef>
                <a:spcPts val="0"/>
              </a:spcBef>
              <a:spcAft>
                <a:spcPts val="0"/>
              </a:spcAft>
              <a:buSzPts val="2400"/>
              <a:buFont typeface="Bebas Neue"/>
              <a:buNone/>
              <a:defRPr sz="3200">
                <a:latin typeface="Bebas Neue"/>
                <a:ea typeface="Bebas Neue"/>
                <a:cs typeface="Bebas Neue"/>
                <a:sym typeface="Bebas Neue"/>
              </a:defRPr>
            </a:lvl8pPr>
            <a:lvl9pPr lvl="8" rtl="0">
              <a:lnSpc>
                <a:spcPct val="100000"/>
              </a:lnSpc>
              <a:spcBef>
                <a:spcPts val="0"/>
              </a:spcBef>
              <a:spcAft>
                <a:spcPts val="0"/>
              </a:spcAft>
              <a:buSzPts val="2400"/>
              <a:buFont typeface="Bebas Neue"/>
              <a:buNone/>
              <a:defRPr sz="3200">
                <a:latin typeface="Bebas Neue"/>
                <a:ea typeface="Bebas Neue"/>
                <a:cs typeface="Bebas Neue"/>
                <a:sym typeface="Bebas Neue"/>
              </a:defRPr>
            </a:lvl9pPr>
          </a:lstStyle>
          <a:p>
            <a:endParaRPr/>
          </a:p>
        </p:txBody>
      </p:sp>
      <p:sp>
        <p:nvSpPr>
          <p:cNvPr id="66" name="Google Shape;66;p13"/>
          <p:cNvSpPr txBox="1">
            <a:spLocks noGrp="1"/>
          </p:cNvSpPr>
          <p:nvPr>
            <p:ph type="subTitle" idx="14"/>
          </p:nvPr>
        </p:nvSpPr>
        <p:spPr>
          <a:xfrm>
            <a:off x="2052333" y="4094200"/>
            <a:ext cx="3638400" cy="13164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Font typeface="Bebas Neue"/>
              <a:buNone/>
              <a:defRPr sz="2933" b="1">
                <a:solidFill>
                  <a:schemeClr val="dk1"/>
                </a:solidFill>
                <a:latin typeface="Poppins"/>
                <a:ea typeface="Poppins"/>
                <a:cs typeface="Poppins"/>
                <a:sym typeface="Poppins"/>
              </a:defRPr>
            </a:lvl1pPr>
            <a:lvl2pPr lvl="1" rtl="0">
              <a:lnSpc>
                <a:spcPct val="100000"/>
              </a:lnSpc>
              <a:spcBef>
                <a:spcPts val="0"/>
              </a:spcBef>
              <a:spcAft>
                <a:spcPts val="0"/>
              </a:spcAft>
              <a:buSzPts val="2400"/>
              <a:buFont typeface="Bebas Neue"/>
              <a:buNone/>
              <a:defRPr sz="3200">
                <a:latin typeface="Bebas Neue"/>
                <a:ea typeface="Bebas Neue"/>
                <a:cs typeface="Bebas Neue"/>
                <a:sym typeface="Bebas Neue"/>
              </a:defRPr>
            </a:lvl2pPr>
            <a:lvl3pPr lvl="2" rtl="0">
              <a:lnSpc>
                <a:spcPct val="100000"/>
              </a:lnSpc>
              <a:spcBef>
                <a:spcPts val="0"/>
              </a:spcBef>
              <a:spcAft>
                <a:spcPts val="0"/>
              </a:spcAft>
              <a:buSzPts val="2400"/>
              <a:buFont typeface="Bebas Neue"/>
              <a:buNone/>
              <a:defRPr sz="3200">
                <a:latin typeface="Bebas Neue"/>
                <a:ea typeface="Bebas Neue"/>
                <a:cs typeface="Bebas Neue"/>
                <a:sym typeface="Bebas Neue"/>
              </a:defRPr>
            </a:lvl3pPr>
            <a:lvl4pPr lvl="3" rtl="0">
              <a:lnSpc>
                <a:spcPct val="100000"/>
              </a:lnSpc>
              <a:spcBef>
                <a:spcPts val="0"/>
              </a:spcBef>
              <a:spcAft>
                <a:spcPts val="0"/>
              </a:spcAft>
              <a:buSzPts val="2400"/>
              <a:buFont typeface="Bebas Neue"/>
              <a:buNone/>
              <a:defRPr sz="3200">
                <a:latin typeface="Bebas Neue"/>
                <a:ea typeface="Bebas Neue"/>
                <a:cs typeface="Bebas Neue"/>
                <a:sym typeface="Bebas Neue"/>
              </a:defRPr>
            </a:lvl4pPr>
            <a:lvl5pPr lvl="4" rtl="0">
              <a:lnSpc>
                <a:spcPct val="100000"/>
              </a:lnSpc>
              <a:spcBef>
                <a:spcPts val="0"/>
              </a:spcBef>
              <a:spcAft>
                <a:spcPts val="0"/>
              </a:spcAft>
              <a:buSzPts val="2400"/>
              <a:buFont typeface="Bebas Neue"/>
              <a:buNone/>
              <a:defRPr sz="3200">
                <a:latin typeface="Bebas Neue"/>
                <a:ea typeface="Bebas Neue"/>
                <a:cs typeface="Bebas Neue"/>
                <a:sym typeface="Bebas Neue"/>
              </a:defRPr>
            </a:lvl5pPr>
            <a:lvl6pPr lvl="5" rtl="0">
              <a:lnSpc>
                <a:spcPct val="100000"/>
              </a:lnSpc>
              <a:spcBef>
                <a:spcPts val="0"/>
              </a:spcBef>
              <a:spcAft>
                <a:spcPts val="0"/>
              </a:spcAft>
              <a:buSzPts val="2400"/>
              <a:buFont typeface="Bebas Neue"/>
              <a:buNone/>
              <a:defRPr sz="3200">
                <a:latin typeface="Bebas Neue"/>
                <a:ea typeface="Bebas Neue"/>
                <a:cs typeface="Bebas Neue"/>
                <a:sym typeface="Bebas Neue"/>
              </a:defRPr>
            </a:lvl6pPr>
            <a:lvl7pPr lvl="6" rtl="0">
              <a:lnSpc>
                <a:spcPct val="100000"/>
              </a:lnSpc>
              <a:spcBef>
                <a:spcPts val="0"/>
              </a:spcBef>
              <a:spcAft>
                <a:spcPts val="0"/>
              </a:spcAft>
              <a:buSzPts val="2400"/>
              <a:buFont typeface="Bebas Neue"/>
              <a:buNone/>
              <a:defRPr sz="3200">
                <a:latin typeface="Bebas Neue"/>
                <a:ea typeface="Bebas Neue"/>
                <a:cs typeface="Bebas Neue"/>
                <a:sym typeface="Bebas Neue"/>
              </a:defRPr>
            </a:lvl7pPr>
            <a:lvl8pPr lvl="7" rtl="0">
              <a:lnSpc>
                <a:spcPct val="100000"/>
              </a:lnSpc>
              <a:spcBef>
                <a:spcPts val="0"/>
              </a:spcBef>
              <a:spcAft>
                <a:spcPts val="0"/>
              </a:spcAft>
              <a:buSzPts val="2400"/>
              <a:buFont typeface="Bebas Neue"/>
              <a:buNone/>
              <a:defRPr sz="3200">
                <a:latin typeface="Bebas Neue"/>
                <a:ea typeface="Bebas Neue"/>
                <a:cs typeface="Bebas Neue"/>
                <a:sym typeface="Bebas Neue"/>
              </a:defRPr>
            </a:lvl8pPr>
            <a:lvl9pPr lvl="8" rtl="0">
              <a:lnSpc>
                <a:spcPct val="100000"/>
              </a:lnSpc>
              <a:spcBef>
                <a:spcPts val="0"/>
              </a:spcBef>
              <a:spcAft>
                <a:spcPts val="0"/>
              </a:spcAft>
              <a:buSzPts val="2400"/>
              <a:buFont typeface="Bebas Neue"/>
              <a:buNone/>
              <a:defRPr sz="3200">
                <a:latin typeface="Bebas Neue"/>
                <a:ea typeface="Bebas Neue"/>
                <a:cs typeface="Bebas Neue"/>
                <a:sym typeface="Bebas Neue"/>
              </a:defRPr>
            </a:lvl9pPr>
          </a:lstStyle>
          <a:p>
            <a:endParaRPr/>
          </a:p>
        </p:txBody>
      </p:sp>
      <p:sp>
        <p:nvSpPr>
          <p:cNvPr id="67" name="Google Shape;67;p13"/>
          <p:cNvSpPr txBox="1">
            <a:spLocks noGrp="1"/>
          </p:cNvSpPr>
          <p:nvPr>
            <p:ph type="subTitle" idx="15"/>
          </p:nvPr>
        </p:nvSpPr>
        <p:spPr>
          <a:xfrm>
            <a:off x="7593605" y="4094216"/>
            <a:ext cx="3638400" cy="13164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Font typeface="Bebas Neue"/>
              <a:buNone/>
              <a:defRPr sz="2933" b="1">
                <a:solidFill>
                  <a:schemeClr val="dk1"/>
                </a:solidFill>
                <a:latin typeface="Poppins"/>
                <a:ea typeface="Poppins"/>
                <a:cs typeface="Poppins"/>
                <a:sym typeface="Poppins"/>
              </a:defRPr>
            </a:lvl1pPr>
            <a:lvl2pPr lvl="1" rtl="0">
              <a:lnSpc>
                <a:spcPct val="100000"/>
              </a:lnSpc>
              <a:spcBef>
                <a:spcPts val="0"/>
              </a:spcBef>
              <a:spcAft>
                <a:spcPts val="0"/>
              </a:spcAft>
              <a:buSzPts val="2400"/>
              <a:buFont typeface="Bebas Neue"/>
              <a:buNone/>
              <a:defRPr sz="3200">
                <a:latin typeface="Bebas Neue"/>
                <a:ea typeface="Bebas Neue"/>
                <a:cs typeface="Bebas Neue"/>
                <a:sym typeface="Bebas Neue"/>
              </a:defRPr>
            </a:lvl2pPr>
            <a:lvl3pPr lvl="2" rtl="0">
              <a:lnSpc>
                <a:spcPct val="100000"/>
              </a:lnSpc>
              <a:spcBef>
                <a:spcPts val="0"/>
              </a:spcBef>
              <a:spcAft>
                <a:spcPts val="0"/>
              </a:spcAft>
              <a:buSzPts val="2400"/>
              <a:buFont typeface="Bebas Neue"/>
              <a:buNone/>
              <a:defRPr sz="3200">
                <a:latin typeface="Bebas Neue"/>
                <a:ea typeface="Bebas Neue"/>
                <a:cs typeface="Bebas Neue"/>
                <a:sym typeface="Bebas Neue"/>
              </a:defRPr>
            </a:lvl3pPr>
            <a:lvl4pPr lvl="3" rtl="0">
              <a:lnSpc>
                <a:spcPct val="100000"/>
              </a:lnSpc>
              <a:spcBef>
                <a:spcPts val="0"/>
              </a:spcBef>
              <a:spcAft>
                <a:spcPts val="0"/>
              </a:spcAft>
              <a:buSzPts val="2400"/>
              <a:buFont typeface="Bebas Neue"/>
              <a:buNone/>
              <a:defRPr sz="3200">
                <a:latin typeface="Bebas Neue"/>
                <a:ea typeface="Bebas Neue"/>
                <a:cs typeface="Bebas Neue"/>
                <a:sym typeface="Bebas Neue"/>
              </a:defRPr>
            </a:lvl4pPr>
            <a:lvl5pPr lvl="4" rtl="0">
              <a:lnSpc>
                <a:spcPct val="100000"/>
              </a:lnSpc>
              <a:spcBef>
                <a:spcPts val="0"/>
              </a:spcBef>
              <a:spcAft>
                <a:spcPts val="0"/>
              </a:spcAft>
              <a:buSzPts val="2400"/>
              <a:buFont typeface="Bebas Neue"/>
              <a:buNone/>
              <a:defRPr sz="3200">
                <a:latin typeface="Bebas Neue"/>
                <a:ea typeface="Bebas Neue"/>
                <a:cs typeface="Bebas Neue"/>
                <a:sym typeface="Bebas Neue"/>
              </a:defRPr>
            </a:lvl5pPr>
            <a:lvl6pPr lvl="5" rtl="0">
              <a:lnSpc>
                <a:spcPct val="100000"/>
              </a:lnSpc>
              <a:spcBef>
                <a:spcPts val="0"/>
              </a:spcBef>
              <a:spcAft>
                <a:spcPts val="0"/>
              </a:spcAft>
              <a:buSzPts val="2400"/>
              <a:buFont typeface="Bebas Neue"/>
              <a:buNone/>
              <a:defRPr sz="3200">
                <a:latin typeface="Bebas Neue"/>
                <a:ea typeface="Bebas Neue"/>
                <a:cs typeface="Bebas Neue"/>
                <a:sym typeface="Bebas Neue"/>
              </a:defRPr>
            </a:lvl6pPr>
            <a:lvl7pPr lvl="6" rtl="0">
              <a:lnSpc>
                <a:spcPct val="100000"/>
              </a:lnSpc>
              <a:spcBef>
                <a:spcPts val="0"/>
              </a:spcBef>
              <a:spcAft>
                <a:spcPts val="0"/>
              </a:spcAft>
              <a:buSzPts val="2400"/>
              <a:buFont typeface="Bebas Neue"/>
              <a:buNone/>
              <a:defRPr sz="3200">
                <a:latin typeface="Bebas Neue"/>
                <a:ea typeface="Bebas Neue"/>
                <a:cs typeface="Bebas Neue"/>
                <a:sym typeface="Bebas Neue"/>
              </a:defRPr>
            </a:lvl7pPr>
            <a:lvl8pPr lvl="7" rtl="0">
              <a:lnSpc>
                <a:spcPct val="100000"/>
              </a:lnSpc>
              <a:spcBef>
                <a:spcPts val="0"/>
              </a:spcBef>
              <a:spcAft>
                <a:spcPts val="0"/>
              </a:spcAft>
              <a:buSzPts val="2400"/>
              <a:buFont typeface="Bebas Neue"/>
              <a:buNone/>
              <a:defRPr sz="3200">
                <a:latin typeface="Bebas Neue"/>
                <a:ea typeface="Bebas Neue"/>
                <a:cs typeface="Bebas Neue"/>
                <a:sym typeface="Bebas Neue"/>
              </a:defRPr>
            </a:lvl8pPr>
            <a:lvl9pPr lvl="8" rtl="0">
              <a:lnSpc>
                <a:spcPct val="100000"/>
              </a:lnSpc>
              <a:spcBef>
                <a:spcPts val="0"/>
              </a:spcBef>
              <a:spcAft>
                <a:spcPts val="0"/>
              </a:spcAft>
              <a:buSzPts val="2400"/>
              <a:buFont typeface="Bebas Neue"/>
              <a:buNone/>
              <a:defRPr sz="3200">
                <a:latin typeface="Bebas Neue"/>
                <a:ea typeface="Bebas Neue"/>
                <a:cs typeface="Bebas Neue"/>
                <a:sym typeface="Bebas Neue"/>
              </a:defRPr>
            </a:lvl9pPr>
          </a:lstStyle>
          <a:p>
            <a:endParaRPr/>
          </a:p>
        </p:txBody>
      </p:sp>
    </p:spTree>
    <p:extLst>
      <p:ext uri="{BB962C8B-B14F-4D97-AF65-F5344CB8AC3E}">
        <p14:creationId xmlns:p14="http://schemas.microsoft.com/office/powerpoint/2010/main" val="372718180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matchingName="Quote">
  <p:cSld name="Quote">
    <p:spTree>
      <p:nvGrpSpPr>
        <p:cNvPr id="1" name="Shape 68"/>
        <p:cNvGrpSpPr/>
        <p:nvPr/>
      </p:nvGrpSpPr>
      <p:grpSpPr>
        <a:xfrm>
          <a:off x="0" y="0"/>
          <a:ext cx="0" cy="0"/>
          <a:chOff x="0" y="0"/>
          <a:chExt cx="0" cy="0"/>
        </a:xfrm>
      </p:grpSpPr>
      <p:sp>
        <p:nvSpPr>
          <p:cNvPr id="69" name="Google Shape;69;p14"/>
          <p:cNvSpPr/>
          <p:nvPr/>
        </p:nvSpPr>
        <p:spPr>
          <a:xfrm>
            <a:off x="360467" y="343600"/>
            <a:ext cx="11471200" cy="6170800"/>
          </a:xfrm>
          <a:prstGeom prst="roundRect">
            <a:avLst>
              <a:gd name="adj" fmla="val 10684"/>
            </a:avLst>
          </a:prstGeom>
          <a:solidFill>
            <a:schemeClr val="lt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0" name="Google Shape;70;p14"/>
          <p:cNvSpPr txBox="1">
            <a:spLocks noGrp="1"/>
          </p:cNvSpPr>
          <p:nvPr>
            <p:ph type="title"/>
          </p:nvPr>
        </p:nvSpPr>
        <p:spPr>
          <a:xfrm>
            <a:off x="4069833" y="3433233"/>
            <a:ext cx="7171200" cy="882400"/>
          </a:xfrm>
          <a:prstGeom prst="rect">
            <a:avLst/>
          </a:prstGeom>
        </p:spPr>
        <p:txBody>
          <a:bodyPr spcFirstLastPara="1" wrap="square" lIns="91425" tIns="91425" rIns="91425" bIns="91425" anchor="t" anchorCtr="0">
            <a:noAutofit/>
          </a:bodyPr>
          <a:lstStyle>
            <a:lvl1pPr lvl="0" algn="r" rtl="0">
              <a:spcBef>
                <a:spcPts val="0"/>
              </a:spcBef>
              <a:spcAft>
                <a:spcPts val="0"/>
              </a:spcAft>
              <a:buSzPts val="3000"/>
              <a:buNone/>
              <a:defRPr sz="4000"/>
            </a:lvl1pPr>
            <a:lvl2pPr lvl="1" algn="ctr" rtl="0">
              <a:spcBef>
                <a:spcPts val="0"/>
              </a:spcBef>
              <a:spcAft>
                <a:spcPts val="0"/>
              </a:spcAft>
              <a:buSzPts val="3000"/>
              <a:buNone/>
              <a:defRPr sz="4000"/>
            </a:lvl2pPr>
            <a:lvl3pPr lvl="2" algn="ctr" rtl="0">
              <a:spcBef>
                <a:spcPts val="0"/>
              </a:spcBef>
              <a:spcAft>
                <a:spcPts val="0"/>
              </a:spcAft>
              <a:buSzPts val="3000"/>
              <a:buNone/>
              <a:defRPr sz="4000"/>
            </a:lvl3pPr>
            <a:lvl4pPr lvl="3" algn="ctr" rtl="0">
              <a:spcBef>
                <a:spcPts val="0"/>
              </a:spcBef>
              <a:spcAft>
                <a:spcPts val="0"/>
              </a:spcAft>
              <a:buSzPts val="3000"/>
              <a:buNone/>
              <a:defRPr sz="4000"/>
            </a:lvl4pPr>
            <a:lvl5pPr lvl="4" algn="ctr" rtl="0">
              <a:spcBef>
                <a:spcPts val="0"/>
              </a:spcBef>
              <a:spcAft>
                <a:spcPts val="0"/>
              </a:spcAft>
              <a:buSzPts val="3000"/>
              <a:buNone/>
              <a:defRPr sz="4000"/>
            </a:lvl5pPr>
            <a:lvl6pPr lvl="5" algn="ctr" rtl="0">
              <a:spcBef>
                <a:spcPts val="0"/>
              </a:spcBef>
              <a:spcAft>
                <a:spcPts val="0"/>
              </a:spcAft>
              <a:buSzPts val="3000"/>
              <a:buNone/>
              <a:defRPr sz="4000"/>
            </a:lvl6pPr>
            <a:lvl7pPr lvl="6" algn="ctr" rtl="0">
              <a:spcBef>
                <a:spcPts val="0"/>
              </a:spcBef>
              <a:spcAft>
                <a:spcPts val="0"/>
              </a:spcAft>
              <a:buSzPts val="3000"/>
              <a:buNone/>
              <a:defRPr sz="4000"/>
            </a:lvl7pPr>
            <a:lvl8pPr lvl="7" algn="ctr" rtl="0">
              <a:spcBef>
                <a:spcPts val="0"/>
              </a:spcBef>
              <a:spcAft>
                <a:spcPts val="0"/>
              </a:spcAft>
              <a:buSzPts val="3000"/>
              <a:buNone/>
              <a:defRPr sz="4000"/>
            </a:lvl8pPr>
            <a:lvl9pPr lvl="8" algn="ctr" rtl="0">
              <a:spcBef>
                <a:spcPts val="0"/>
              </a:spcBef>
              <a:spcAft>
                <a:spcPts val="0"/>
              </a:spcAft>
              <a:buSzPts val="3000"/>
              <a:buNone/>
              <a:defRPr sz="4000"/>
            </a:lvl9pPr>
          </a:lstStyle>
          <a:p>
            <a:endParaRPr/>
          </a:p>
        </p:txBody>
      </p:sp>
      <p:sp>
        <p:nvSpPr>
          <p:cNvPr id="71" name="Google Shape;71;p14"/>
          <p:cNvSpPr txBox="1">
            <a:spLocks noGrp="1"/>
          </p:cNvSpPr>
          <p:nvPr>
            <p:ph type="subTitle" idx="1"/>
          </p:nvPr>
        </p:nvSpPr>
        <p:spPr>
          <a:xfrm>
            <a:off x="950967" y="719333"/>
            <a:ext cx="8921600" cy="2484400"/>
          </a:xfrm>
          <a:prstGeom prst="rect">
            <a:avLst/>
          </a:prstGeom>
        </p:spPr>
        <p:txBody>
          <a:bodyPr spcFirstLastPara="1" wrap="square" lIns="91425" tIns="91425" rIns="91425" bIns="91425" anchor="b" anchorCtr="0">
            <a:noAutofit/>
          </a:bodyPr>
          <a:lstStyle>
            <a:lvl1pPr lvl="0" rtl="0">
              <a:spcBef>
                <a:spcPts val="0"/>
              </a:spcBef>
              <a:spcAft>
                <a:spcPts val="0"/>
              </a:spcAft>
              <a:buSzPts val="3000"/>
              <a:buNone/>
              <a:defRPr sz="4000"/>
            </a:lvl1pPr>
            <a:lvl2pPr lvl="1" algn="ctr" rtl="0">
              <a:lnSpc>
                <a:spcPct val="100000"/>
              </a:lnSpc>
              <a:spcBef>
                <a:spcPts val="0"/>
              </a:spcBef>
              <a:spcAft>
                <a:spcPts val="0"/>
              </a:spcAft>
              <a:buSzPts val="3000"/>
              <a:buNone/>
              <a:defRPr sz="4000"/>
            </a:lvl2pPr>
            <a:lvl3pPr lvl="2" algn="ctr" rtl="0">
              <a:lnSpc>
                <a:spcPct val="100000"/>
              </a:lnSpc>
              <a:spcBef>
                <a:spcPts val="0"/>
              </a:spcBef>
              <a:spcAft>
                <a:spcPts val="0"/>
              </a:spcAft>
              <a:buSzPts val="3000"/>
              <a:buNone/>
              <a:defRPr sz="4000"/>
            </a:lvl3pPr>
            <a:lvl4pPr lvl="3" algn="ctr" rtl="0">
              <a:lnSpc>
                <a:spcPct val="100000"/>
              </a:lnSpc>
              <a:spcBef>
                <a:spcPts val="0"/>
              </a:spcBef>
              <a:spcAft>
                <a:spcPts val="0"/>
              </a:spcAft>
              <a:buSzPts val="3000"/>
              <a:buNone/>
              <a:defRPr sz="4000"/>
            </a:lvl4pPr>
            <a:lvl5pPr lvl="4" algn="ctr" rtl="0">
              <a:lnSpc>
                <a:spcPct val="100000"/>
              </a:lnSpc>
              <a:spcBef>
                <a:spcPts val="0"/>
              </a:spcBef>
              <a:spcAft>
                <a:spcPts val="0"/>
              </a:spcAft>
              <a:buSzPts val="3000"/>
              <a:buNone/>
              <a:defRPr sz="4000"/>
            </a:lvl5pPr>
            <a:lvl6pPr lvl="5" algn="ctr" rtl="0">
              <a:lnSpc>
                <a:spcPct val="100000"/>
              </a:lnSpc>
              <a:spcBef>
                <a:spcPts val="0"/>
              </a:spcBef>
              <a:spcAft>
                <a:spcPts val="0"/>
              </a:spcAft>
              <a:buSzPts val="3000"/>
              <a:buNone/>
              <a:defRPr sz="4000"/>
            </a:lvl6pPr>
            <a:lvl7pPr lvl="6" algn="ctr" rtl="0">
              <a:lnSpc>
                <a:spcPct val="100000"/>
              </a:lnSpc>
              <a:spcBef>
                <a:spcPts val="0"/>
              </a:spcBef>
              <a:spcAft>
                <a:spcPts val="0"/>
              </a:spcAft>
              <a:buSzPts val="3000"/>
              <a:buNone/>
              <a:defRPr sz="4000"/>
            </a:lvl7pPr>
            <a:lvl8pPr lvl="7" algn="ctr" rtl="0">
              <a:lnSpc>
                <a:spcPct val="100000"/>
              </a:lnSpc>
              <a:spcBef>
                <a:spcPts val="0"/>
              </a:spcBef>
              <a:spcAft>
                <a:spcPts val="0"/>
              </a:spcAft>
              <a:buSzPts val="3000"/>
              <a:buNone/>
              <a:defRPr sz="4000"/>
            </a:lvl8pPr>
            <a:lvl9pPr lvl="8" algn="ctr" rtl="0">
              <a:lnSpc>
                <a:spcPct val="100000"/>
              </a:lnSpc>
              <a:spcBef>
                <a:spcPts val="0"/>
              </a:spcBef>
              <a:spcAft>
                <a:spcPts val="0"/>
              </a:spcAft>
              <a:buSzPts val="3000"/>
              <a:buNone/>
              <a:defRPr sz="4000"/>
            </a:lvl9pPr>
          </a:lstStyle>
          <a:p>
            <a:endParaRPr/>
          </a:p>
        </p:txBody>
      </p:sp>
    </p:spTree>
    <p:extLst>
      <p:ext uri="{BB962C8B-B14F-4D97-AF65-F5344CB8AC3E}">
        <p14:creationId xmlns:p14="http://schemas.microsoft.com/office/powerpoint/2010/main" val="399101044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matchingName="Title and text">
  <p:cSld name="Title and text">
    <p:spTree>
      <p:nvGrpSpPr>
        <p:cNvPr id="1" name="Shape 72"/>
        <p:cNvGrpSpPr/>
        <p:nvPr/>
      </p:nvGrpSpPr>
      <p:grpSpPr>
        <a:xfrm>
          <a:off x="0" y="0"/>
          <a:ext cx="0" cy="0"/>
          <a:chOff x="0" y="0"/>
          <a:chExt cx="0" cy="0"/>
        </a:xfrm>
      </p:grpSpPr>
      <p:sp>
        <p:nvSpPr>
          <p:cNvPr id="73" name="Google Shape;73;p15"/>
          <p:cNvSpPr/>
          <p:nvPr/>
        </p:nvSpPr>
        <p:spPr>
          <a:xfrm>
            <a:off x="360467" y="343600"/>
            <a:ext cx="11471200" cy="6170800"/>
          </a:xfrm>
          <a:prstGeom prst="roundRect">
            <a:avLst>
              <a:gd name="adj" fmla="val 10684"/>
            </a:avLst>
          </a:prstGeom>
          <a:solidFill>
            <a:schemeClr val="lt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4" name="Google Shape;74;p15"/>
          <p:cNvSpPr txBox="1">
            <a:spLocks noGrp="1"/>
          </p:cNvSpPr>
          <p:nvPr>
            <p:ph type="title"/>
          </p:nvPr>
        </p:nvSpPr>
        <p:spPr>
          <a:xfrm>
            <a:off x="950967" y="1726884"/>
            <a:ext cx="5136000" cy="2212800"/>
          </a:xfrm>
          <a:prstGeom prst="rect">
            <a:avLst/>
          </a:prstGeom>
        </p:spPr>
        <p:txBody>
          <a:bodyPr spcFirstLastPara="1" wrap="square" lIns="91425" tIns="91425" rIns="91425" bIns="91425" anchor="b" anchorCtr="0">
            <a:noAutofit/>
          </a:bodyPr>
          <a:lstStyle>
            <a:lvl1pPr lvl="0"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a:endParaRPr/>
          </a:p>
        </p:txBody>
      </p:sp>
      <p:sp>
        <p:nvSpPr>
          <p:cNvPr id="75" name="Google Shape;75;p15"/>
          <p:cNvSpPr txBox="1">
            <a:spLocks noGrp="1"/>
          </p:cNvSpPr>
          <p:nvPr>
            <p:ph type="subTitle" idx="1"/>
          </p:nvPr>
        </p:nvSpPr>
        <p:spPr>
          <a:xfrm>
            <a:off x="950967" y="3939517"/>
            <a:ext cx="5136000" cy="1191600"/>
          </a:xfrm>
          <a:prstGeom prst="rect">
            <a:avLst/>
          </a:prstGeom>
        </p:spPr>
        <p:txBody>
          <a:bodyPr spcFirstLastPara="1" wrap="square" lIns="91425" tIns="91425" rIns="91425" bIns="91425" anchor="t" anchorCtr="0">
            <a:noAutofit/>
          </a:bodyPr>
          <a:lstStyle>
            <a:lvl1pPr lvl="0" rtl="0">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76" name="Google Shape;76;p15"/>
          <p:cNvSpPr>
            <a:spLocks noGrp="1"/>
          </p:cNvSpPr>
          <p:nvPr>
            <p:ph type="pic" idx="2"/>
          </p:nvPr>
        </p:nvSpPr>
        <p:spPr>
          <a:xfrm>
            <a:off x="7056233" y="1702000"/>
            <a:ext cx="4184800" cy="3454000"/>
          </a:xfrm>
          <a:prstGeom prst="roundRect">
            <a:avLst>
              <a:gd name="adj" fmla="val 13913"/>
            </a:avLst>
          </a:prstGeom>
          <a:noFill/>
          <a:ln>
            <a:noFill/>
          </a:ln>
        </p:spPr>
      </p:sp>
    </p:spTree>
    <p:extLst>
      <p:ext uri="{BB962C8B-B14F-4D97-AF65-F5344CB8AC3E}">
        <p14:creationId xmlns:p14="http://schemas.microsoft.com/office/powerpoint/2010/main" val="101927992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matchingName="Title and text 1">
  <p:cSld name="Title and text 1">
    <p:spTree>
      <p:nvGrpSpPr>
        <p:cNvPr id="1" name="Shape 77"/>
        <p:cNvGrpSpPr/>
        <p:nvPr/>
      </p:nvGrpSpPr>
      <p:grpSpPr>
        <a:xfrm>
          <a:off x="0" y="0"/>
          <a:ext cx="0" cy="0"/>
          <a:chOff x="0" y="0"/>
          <a:chExt cx="0" cy="0"/>
        </a:xfrm>
      </p:grpSpPr>
      <p:sp>
        <p:nvSpPr>
          <p:cNvPr id="78" name="Google Shape;78;p16"/>
          <p:cNvSpPr/>
          <p:nvPr/>
        </p:nvSpPr>
        <p:spPr>
          <a:xfrm>
            <a:off x="360467" y="343600"/>
            <a:ext cx="11471200" cy="6170800"/>
          </a:xfrm>
          <a:prstGeom prst="roundRect">
            <a:avLst>
              <a:gd name="adj" fmla="val 10684"/>
            </a:avLst>
          </a:prstGeom>
          <a:solidFill>
            <a:schemeClr val="lt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9" name="Google Shape;79;p16"/>
          <p:cNvSpPr txBox="1">
            <a:spLocks noGrp="1"/>
          </p:cNvSpPr>
          <p:nvPr>
            <p:ph type="title"/>
          </p:nvPr>
        </p:nvSpPr>
        <p:spPr>
          <a:xfrm>
            <a:off x="950967" y="1460000"/>
            <a:ext cx="5136000" cy="1417600"/>
          </a:xfrm>
          <a:prstGeom prst="rect">
            <a:avLst/>
          </a:prstGeom>
        </p:spPr>
        <p:txBody>
          <a:bodyPr spcFirstLastPara="1" wrap="square" lIns="91425" tIns="91425" rIns="91425" bIns="91425" anchor="b" anchorCtr="0">
            <a:noAutofit/>
          </a:bodyPr>
          <a:lstStyle>
            <a:lvl1pPr lvl="0"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a:endParaRPr/>
          </a:p>
        </p:txBody>
      </p:sp>
      <p:sp>
        <p:nvSpPr>
          <p:cNvPr id="80" name="Google Shape;80;p16"/>
          <p:cNvSpPr txBox="1">
            <a:spLocks noGrp="1"/>
          </p:cNvSpPr>
          <p:nvPr>
            <p:ph type="subTitle" idx="1"/>
          </p:nvPr>
        </p:nvSpPr>
        <p:spPr>
          <a:xfrm>
            <a:off x="950967" y="2776000"/>
            <a:ext cx="5136000" cy="1073600"/>
          </a:xfrm>
          <a:prstGeom prst="rect">
            <a:avLst/>
          </a:prstGeom>
        </p:spPr>
        <p:txBody>
          <a:bodyPr spcFirstLastPara="1" wrap="square" lIns="91425" tIns="91425" rIns="91425" bIns="91425" anchor="t" anchorCtr="0">
            <a:noAutofit/>
          </a:bodyPr>
          <a:lstStyle>
            <a:lvl1pPr lvl="0" rtl="0">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Tree>
    <p:extLst>
      <p:ext uri="{BB962C8B-B14F-4D97-AF65-F5344CB8AC3E}">
        <p14:creationId xmlns:p14="http://schemas.microsoft.com/office/powerpoint/2010/main" val="266493481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matchingName="Title and text 2">
  <p:cSld name="Title and text 2">
    <p:spTree>
      <p:nvGrpSpPr>
        <p:cNvPr id="1" name="Shape 81"/>
        <p:cNvGrpSpPr/>
        <p:nvPr/>
      </p:nvGrpSpPr>
      <p:grpSpPr>
        <a:xfrm>
          <a:off x="0" y="0"/>
          <a:ext cx="0" cy="0"/>
          <a:chOff x="0" y="0"/>
          <a:chExt cx="0" cy="0"/>
        </a:xfrm>
      </p:grpSpPr>
      <p:sp>
        <p:nvSpPr>
          <p:cNvPr id="82" name="Google Shape;82;p17"/>
          <p:cNvSpPr/>
          <p:nvPr/>
        </p:nvSpPr>
        <p:spPr>
          <a:xfrm>
            <a:off x="360467" y="343600"/>
            <a:ext cx="11471200" cy="6170800"/>
          </a:xfrm>
          <a:prstGeom prst="roundRect">
            <a:avLst>
              <a:gd name="adj" fmla="val 10684"/>
            </a:avLst>
          </a:prstGeom>
          <a:solidFill>
            <a:schemeClr val="lt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83" name="Google Shape;83;p17"/>
          <p:cNvSpPr txBox="1">
            <a:spLocks noGrp="1"/>
          </p:cNvSpPr>
          <p:nvPr>
            <p:ph type="title"/>
          </p:nvPr>
        </p:nvSpPr>
        <p:spPr>
          <a:xfrm>
            <a:off x="6449600" y="1392000"/>
            <a:ext cx="4791200" cy="1414400"/>
          </a:xfrm>
          <a:prstGeom prst="rect">
            <a:avLst/>
          </a:prstGeom>
        </p:spPr>
        <p:txBody>
          <a:bodyPr spcFirstLastPara="1" wrap="square" lIns="91425" tIns="91425" rIns="91425" bIns="91425" anchor="b" anchorCtr="0">
            <a:noAutofit/>
          </a:bodyPr>
          <a:lstStyle>
            <a:lvl1pPr lvl="0" algn="r"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a:endParaRPr/>
          </a:p>
        </p:txBody>
      </p:sp>
      <p:sp>
        <p:nvSpPr>
          <p:cNvPr id="84" name="Google Shape;84;p17"/>
          <p:cNvSpPr txBox="1">
            <a:spLocks noGrp="1"/>
          </p:cNvSpPr>
          <p:nvPr>
            <p:ph type="subTitle" idx="1"/>
          </p:nvPr>
        </p:nvSpPr>
        <p:spPr>
          <a:xfrm>
            <a:off x="6449833" y="2704800"/>
            <a:ext cx="4791200" cy="1180000"/>
          </a:xfrm>
          <a:prstGeom prst="rect">
            <a:avLst/>
          </a:prstGeom>
        </p:spPr>
        <p:txBody>
          <a:bodyPr spcFirstLastPara="1" wrap="square" lIns="91425" tIns="91425" rIns="91425" bIns="91425" anchor="t" anchorCtr="0">
            <a:noAutofit/>
          </a:bodyPr>
          <a:lstStyle>
            <a:lvl1pPr lvl="0" algn="r" rtl="0">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Tree>
    <p:extLst>
      <p:ext uri="{BB962C8B-B14F-4D97-AF65-F5344CB8AC3E}">
        <p14:creationId xmlns:p14="http://schemas.microsoft.com/office/powerpoint/2010/main" val="141509946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matchingName="Title and two columns 1">
  <p:cSld name="Title and two columns 1">
    <p:spTree>
      <p:nvGrpSpPr>
        <p:cNvPr id="1" name="Shape 85"/>
        <p:cNvGrpSpPr/>
        <p:nvPr/>
      </p:nvGrpSpPr>
      <p:grpSpPr>
        <a:xfrm>
          <a:off x="0" y="0"/>
          <a:ext cx="0" cy="0"/>
          <a:chOff x="0" y="0"/>
          <a:chExt cx="0" cy="0"/>
        </a:xfrm>
      </p:grpSpPr>
      <p:sp>
        <p:nvSpPr>
          <p:cNvPr id="86" name="Google Shape;86;p18"/>
          <p:cNvSpPr/>
          <p:nvPr/>
        </p:nvSpPr>
        <p:spPr>
          <a:xfrm>
            <a:off x="360467" y="343600"/>
            <a:ext cx="11471200" cy="6170800"/>
          </a:xfrm>
          <a:prstGeom prst="roundRect">
            <a:avLst>
              <a:gd name="adj" fmla="val 10684"/>
            </a:avLst>
          </a:prstGeom>
          <a:solidFill>
            <a:schemeClr val="lt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87" name="Google Shape;87;p18"/>
          <p:cNvSpPr txBox="1">
            <a:spLocks noGrp="1"/>
          </p:cNvSpPr>
          <p:nvPr>
            <p:ph type="title"/>
          </p:nvPr>
        </p:nvSpPr>
        <p:spPr>
          <a:xfrm>
            <a:off x="960000" y="593367"/>
            <a:ext cx="102720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a:endParaRPr/>
          </a:p>
        </p:txBody>
      </p:sp>
      <p:sp>
        <p:nvSpPr>
          <p:cNvPr id="88" name="Google Shape;88;p18"/>
          <p:cNvSpPr txBox="1">
            <a:spLocks noGrp="1"/>
          </p:cNvSpPr>
          <p:nvPr>
            <p:ph type="subTitle" idx="1"/>
          </p:nvPr>
        </p:nvSpPr>
        <p:spPr>
          <a:xfrm>
            <a:off x="7360891" y="3971000"/>
            <a:ext cx="3520000" cy="15548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400"/>
              <a:buNone/>
              <a:defRPr b="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89" name="Google Shape;89;p18"/>
          <p:cNvSpPr txBox="1">
            <a:spLocks noGrp="1"/>
          </p:cNvSpPr>
          <p:nvPr>
            <p:ph type="subTitle" idx="2"/>
          </p:nvPr>
        </p:nvSpPr>
        <p:spPr>
          <a:xfrm>
            <a:off x="1311091" y="3971000"/>
            <a:ext cx="3520000" cy="15548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400"/>
              <a:buNone/>
              <a:defRPr b="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90" name="Google Shape;90;p18"/>
          <p:cNvSpPr txBox="1">
            <a:spLocks noGrp="1"/>
          </p:cNvSpPr>
          <p:nvPr>
            <p:ph type="subTitle" idx="3"/>
          </p:nvPr>
        </p:nvSpPr>
        <p:spPr>
          <a:xfrm>
            <a:off x="1311105" y="3429000"/>
            <a:ext cx="3520000" cy="7452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Font typeface="Bebas Neue"/>
              <a:buNone/>
              <a:defRPr sz="2933" b="1">
                <a:solidFill>
                  <a:schemeClr val="dk1"/>
                </a:solidFill>
                <a:latin typeface="Poppins"/>
                <a:ea typeface="Poppins"/>
                <a:cs typeface="Poppins"/>
                <a:sym typeface="Poppins"/>
              </a:defRPr>
            </a:lvl1pPr>
            <a:lvl2pPr lvl="1" algn="ctr" rtl="0">
              <a:lnSpc>
                <a:spcPct val="100000"/>
              </a:lnSpc>
              <a:spcBef>
                <a:spcPts val="0"/>
              </a:spcBef>
              <a:spcAft>
                <a:spcPts val="0"/>
              </a:spcAft>
              <a:buSzPts val="2400"/>
              <a:buFont typeface="Bebas Neue"/>
              <a:buNone/>
              <a:defRPr sz="32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32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32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32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32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32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32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3200">
                <a:latin typeface="Bebas Neue"/>
                <a:ea typeface="Bebas Neue"/>
                <a:cs typeface="Bebas Neue"/>
                <a:sym typeface="Bebas Neue"/>
              </a:defRPr>
            </a:lvl9pPr>
          </a:lstStyle>
          <a:p>
            <a:endParaRPr/>
          </a:p>
        </p:txBody>
      </p:sp>
      <p:sp>
        <p:nvSpPr>
          <p:cNvPr id="91" name="Google Shape;91;p18"/>
          <p:cNvSpPr txBox="1">
            <a:spLocks noGrp="1"/>
          </p:cNvSpPr>
          <p:nvPr>
            <p:ph type="subTitle" idx="4"/>
          </p:nvPr>
        </p:nvSpPr>
        <p:spPr>
          <a:xfrm>
            <a:off x="7360909" y="3429000"/>
            <a:ext cx="3520000" cy="7452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Font typeface="Bebas Neue"/>
              <a:buNone/>
              <a:defRPr sz="2933" b="1">
                <a:solidFill>
                  <a:schemeClr val="dk1"/>
                </a:solidFill>
                <a:latin typeface="Poppins"/>
                <a:ea typeface="Poppins"/>
                <a:cs typeface="Poppins"/>
                <a:sym typeface="Poppins"/>
              </a:defRPr>
            </a:lvl1pPr>
            <a:lvl2pPr lvl="1" algn="ctr" rtl="0">
              <a:lnSpc>
                <a:spcPct val="100000"/>
              </a:lnSpc>
              <a:spcBef>
                <a:spcPts val="0"/>
              </a:spcBef>
              <a:spcAft>
                <a:spcPts val="0"/>
              </a:spcAft>
              <a:buSzPts val="2400"/>
              <a:buFont typeface="Bebas Neue"/>
              <a:buNone/>
              <a:defRPr sz="32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32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32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32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32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32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32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3200">
                <a:latin typeface="Bebas Neue"/>
                <a:ea typeface="Bebas Neue"/>
                <a:cs typeface="Bebas Neue"/>
                <a:sym typeface="Bebas Neue"/>
              </a:defRPr>
            </a:lvl9pPr>
          </a:lstStyle>
          <a:p>
            <a:endParaRPr/>
          </a:p>
        </p:txBody>
      </p:sp>
    </p:spTree>
    <p:extLst>
      <p:ext uri="{BB962C8B-B14F-4D97-AF65-F5344CB8AC3E}">
        <p14:creationId xmlns:p14="http://schemas.microsoft.com/office/powerpoint/2010/main" val="54236527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matchingName="Title and two columns 2">
  <p:cSld name="Title and two columns 2">
    <p:spTree>
      <p:nvGrpSpPr>
        <p:cNvPr id="1" name="Shape 92"/>
        <p:cNvGrpSpPr/>
        <p:nvPr/>
      </p:nvGrpSpPr>
      <p:grpSpPr>
        <a:xfrm>
          <a:off x="0" y="0"/>
          <a:ext cx="0" cy="0"/>
          <a:chOff x="0" y="0"/>
          <a:chExt cx="0" cy="0"/>
        </a:xfrm>
      </p:grpSpPr>
      <p:sp>
        <p:nvSpPr>
          <p:cNvPr id="93" name="Google Shape;93;p19"/>
          <p:cNvSpPr/>
          <p:nvPr/>
        </p:nvSpPr>
        <p:spPr>
          <a:xfrm>
            <a:off x="360467" y="343600"/>
            <a:ext cx="11471200" cy="6170800"/>
          </a:xfrm>
          <a:prstGeom prst="roundRect">
            <a:avLst>
              <a:gd name="adj" fmla="val 10684"/>
            </a:avLst>
          </a:prstGeom>
          <a:solidFill>
            <a:schemeClr val="lt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94" name="Google Shape;94;p19"/>
          <p:cNvSpPr txBox="1">
            <a:spLocks noGrp="1"/>
          </p:cNvSpPr>
          <p:nvPr>
            <p:ph type="title"/>
          </p:nvPr>
        </p:nvSpPr>
        <p:spPr>
          <a:xfrm>
            <a:off x="960000" y="593367"/>
            <a:ext cx="102720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a:endParaRPr/>
          </a:p>
        </p:txBody>
      </p:sp>
      <p:sp>
        <p:nvSpPr>
          <p:cNvPr id="95" name="Google Shape;95;p19"/>
          <p:cNvSpPr txBox="1">
            <a:spLocks noGrp="1"/>
          </p:cNvSpPr>
          <p:nvPr>
            <p:ph type="subTitle" idx="1"/>
          </p:nvPr>
        </p:nvSpPr>
        <p:spPr>
          <a:xfrm>
            <a:off x="6248404" y="1893900"/>
            <a:ext cx="4338800" cy="2582400"/>
          </a:xfrm>
          <a:prstGeom prst="rect">
            <a:avLst/>
          </a:prstGeom>
        </p:spPr>
        <p:txBody>
          <a:bodyPr spcFirstLastPara="1" wrap="square" lIns="91425" tIns="91425" rIns="91425" bIns="91425" anchor="t" anchorCtr="0">
            <a:noAutofit/>
          </a:bodyPr>
          <a:lstStyle>
            <a:lvl1pPr lvl="0" rtl="0">
              <a:spcBef>
                <a:spcPts val="0"/>
              </a:spcBef>
              <a:spcAft>
                <a:spcPts val="0"/>
              </a:spcAft>
              <a:buSzPts val="1400"/>
              <a:buNone/>
              <a:defRPr b="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96" name="Google Shape;96;p19"/>
          <p:cNvSpPr txBox="1">
            <a:spLocks noGrp="1"/>
          </p:cNvSpPr>
          <p:nvPr>
            <p:ph type="subTitle" idx="2"/>
          </p:nvPr>
        </p:nvSpPr>
        <p:spPr>
          <a:xfrm>
            <a:off x="1604800" y="1893900"/>
            <a:ext cx="4338800" cy="2582400"/>
          </a:xfrm>
          <a:prstGeom prst="rect">
            <a:avLst/>
          </a:prstGeom>
        </p:spPr>
        <p:txBody>
          <a:bodyPr spcFirstLastPara="1" wrap="square" lIns="91425" tIns="91425" rIns="91425" bIns="91425" anchor="t" anchorCtr="0">
            <a:noAutofit/>
          </a:bodyPr>
          <a:lstStyle>
            <a:lvl1pPr lvl="0" rtl="0">
              <a:spcBef>
                <a:spcPts val="0"/>
              </a:spcBef>
              <a:spcAft>
                <a:spcPts val="0"/>
              </a:spcAft>
              <a:buSzPts val="1400"/>
              <a:buNone/>
              <a:defRPr b="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Tree>
    <p:extLst>
      <p:ext uri="{BB962C8B-B14F-4D97-AF65-F5344CB8AC3E}">
        <p14:creationId xmlns:p14="http://schemas.microsoft.com/office/powerpoint/2010/main" val="870155096"/>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matchingName="Title and three columns">
  <p:cSld name="Title and three columns">
    <p:spTree>
      <p:nvGrpSpPr>
        <p:cNvPr id="1" name="Shape 97"/>
        <p:cNvGrpSpPr/>
        <p:nvPr/>
      </p:nvGrpSpPr>
      <p:grpSpPr>
        <a:xfrm>
          <a:off x="0" y="0"/>
          <a:ext cx="0" cy="0"/>
          <a:chOff x="0" y="0"/>
          <a:chExt cx="0" cy="0"/>
        </a:xfrm>
      </p:grpSpPr>
      <p:sp>
        <p:nvSpPr>
          <p:cNvPr id="98" name="Google Shape;98;p20"/>
          <p:cNvSpPr/>
          <p:nvPr/>
        </p:nvSpPr>
        <p:spPr>
          <a:xfrm>
            <a:off x="360467" y="343600"/>
            <a:ext cx="11471200" cy="6170800"/>
          </a:xfrm>
          <a:prstGeom prst="roundRect">
            <a:avLst>
              <a:gd name="adj" fmla="val 10684"/>
            </a:avLst>
          </a:prstGeom>
          <a:solidFill>
            <a:schemeClr val="lt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99" name="Google Shape;99;p20"/>
          <p:cNvSpPr txBox="1">
            <a:spLocks noGrp="1"/>
          </p:cNvSpPr>
          <p:nvPr>
            <p:ph type="title"/>
          </p:nvPr>
        </p:nvSpPr>
        <p:spPr>
          <a:xfrm>
            <a:off x="960000" y="593367"/>
            <a:ext cx="102720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a:endParaRPr/>
          </a:p>
        </p:txBody>
      </p:sp>
      <p:sp>
        <p:nvSpPr>
          <p:cNvPr id="100" name="Google Shape;100;p20"/>
          <p:cNvSpPr txBox="1">
            <a:spLocks noGrp="1"/>
          </p:cNvSpPr>
          <p:nvPr>
            <p:ph type="subTitle" idx="1"/>
          </p:nvPr>
        </p:nvSpPr>
        <p:spPr>
          <a:xfrm>
            <a:off x="960000" y="4183935"/>
            <a:ext cx="3226400" cy="11508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01" name="Google Shape;101;p20"/>
          <p:cNvSpPr txBox="1">
            <a:spLocks noGrp="1"/>
          </p:cNvSpPr>
          <p:nvPr>
            <p:ph type="subTitle" idx="2"/>
          </p:nvPr>
        </p:nvSpPr>
        <p:spPr>
          <a:xfrm>
            <a:off x="4482800" y="4183935"/>
            <a:ext cx="3226400" cy="11508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02" name="Google Shape;102;p20"/>
          <p:cNvSpPr txBox="1">
            <a:spLocks noGrp="1"/>
          </p:cNvSpPr>
          <p:nvPr>
            <p:ph type="subTitle" idx="3"/>
          </p:nvPr>
        </p:nvSpPr>
        <p:spPr>
          <a:xfrm>
            <a:off x="8005600" y="4183935"/>
            <a:ext cx="3226400" cy="11508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03" name="Google Shape;103;p20"/>
          <p:cNvSpPr txBox="1">
            <a:spLocks noGrp="1"/>
          </p:cNvSpPr>
          <p:nvPr>
            <p:ph type="subTitle" idx="4"/>
          </p:nvPr>
        </p:nvSpPr>
        <p:spPr>
          <a:xfrm>
            <a:off x="960000" y="3507133"/>
            <a:ext cx="3226400" cy="8800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Font typeface="Bebas Neue"/>
              <a:buNone/>
              <a:defRPr sz="2933" b="1">
                <a:solidFill>
                  <a:schemeClr val="dk1"/>
                </a:solidFill>
                <a:latin typeface="Poppins"/>
                <a:ea typeface="Poppins"/>
                <a:cs typeface="Poppins"/>
                <a:sym typeface="Poppins"/>
              </a:defRPr>
            </a:lvl1pPr>
            <a:lvl2pPr lvl="1" algn="ctr" rtl="0">
              <a:lnSpc>
                <a:spcPct val="100000"/>
              </a:lnSpc>
              <a:spcBef>
                <a:spcPts val="0"/>
              </a:spcBef>
              <a:spcAft>
                <a:spcPts val="0"/>
              </a:spcAft>
              <a:buSzPts val="2400"/>
              <a:buFont typeface="Bebas Neue"/>
              <a:buNone/>
              <a:defRPr sz="32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32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32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32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32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32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32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3200">
                <a:latin typeface="Bebas Neue"/>
                <a:ea typeface="Bebas Neue"/>
                <a:cs typeface="Bebas Neue"/>
                <a:sym typeface="Bebas Neue"/>
              </a:defRPr>
            </a:lvl9pPr>
          </a:lstStyle>
          <a:p>
            <a:endParaRPr/>
          </a:p>
        </p:txBody>
      </p:sp>
      <p:sp>
        <p:nvSpPr>
          <p:cNvPr id="104" name="Google Shape;104;p20"/>
          <p:cNvSpPr txBox="1">
            <a:spLocks noGrp="1"/>
          </p:cNvSpPr>
          <p:nvPr>
            <p:ph type="subTitle" idx="5"/>
          </p:nvPr>
        </p:nvSpPr>
        <p:spPr>
          <a:xfrm>
            <a:off x="4482805" y="3507133"/>
            <a:ext cx="3226400" cy="8800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Font typeface="Bebas Neue"/>
              <a:buNone/>
              <a:defRPr sz="2933" b="1">
                <a:solidFill>
                  <a:schemeClr val="dk1"/>
                </a:solidFill>
                <a:latin typeface="Poppins"/>
                <a:ea typeface="Poppins"/>
                <a:cs typeface="Poppins"/>
                <a:sym typeface="Poppins"/>
              </a:defRPr>
            </a:lvl1pPr>
            <a:lvl2pPr lvl="1" algn="ctr" rtl="0">
              <a:lnSpc>
                <a:spcPct val="100000"/>
              </a:lnSpc>
              <a:spcBef>
                <a:spcPts val="0"/>
              </a:spcBef>
              <a:spcAft>
                <a:spcPts val="0"/>
              </a:spcAft>
              <a:buSzPts val="2400"/>
              <a:buFont typeface="Bebas Neue"/>
              <a:buNone/>
              <a:defRPr sz="32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32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32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32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32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32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32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3200">
                <a:latin typeface="Bebas Neue"/>
                <a:ea typeface="Bebas Neue"/>
                <a:cs typeface="Bebas Neue"/>
                <a:sym typeface="Bebas Neue"/>
              </a:defRPr>
            </a:lvl9pPr>
          </a:lstStyle>
          <a:p>
            <a:endParaRPr/>
          </a:p>
        </p:txBody>
      </p:sp>
      <p:sp>
        <p:nvSpPr>
          <p:cNvPr id="105" name="Google Shape;105;p20"/>
          <p:cNvSpPr txBox="1">
            <a:spLocks noGrp="1"/>
          </p:cNvSpPr>
          <p:nvPr>
            <p:ph type="subTitle" idx="6"/>
          </p:nvPr>
        </p:nvSpPr>
        <p:spPr>
          <a:xfrm>
            <a:off x="8005600" y="3507133"/>
            <a:ext cx="3226400" cy="8800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Font typeface="Bebas Neue"/>
              <a:buNone/>
              <a:defRPr sz="2933" b="1">
                <a:solidFill>
                  <a:schemeClr val="dk1"/>
                </a:solidFill>
                <a:latin typeface="Poppins"/>
                <a:ea typeface="Poppins"/>
                <a:cs typeface="Poppins"/>
                <a:sym typeface="Poppins"/>
              </a:defRPr>
            </a:lvl1pPr>
            <a:lvl2pPr lvl="1" algn="ctr" rtl="0">
              <a:lnSpc>
                <a:spcPct val="100000"/>
              </a:lnSpc>
              <a:spcBef>
                <a:spcPts val="0"/>
              </a:spcBef>
              <a:spcAft>
                <a:spcPts val="0"/>
              </a:spcAft>
              <a:buSzPts val="2400"/>
              <a:buFont typeface="Bebas Neue"/>
              <a:buNone/>
              <a:defRPr sz="32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32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32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32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32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32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32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3200">
                <a:latin typeface="Bebas Neue"/>
                <a:ea typeface="Bebas Neue"/>
                <a:cs typeface="Bebas Neue"/>
                <a:sym typeface="Bebas Neue"/>
              </a:defRPr>
            </a:lvl9pPr>
          </a:lstStyle>
          <a:p>
            <a:endParaRPr/>
          </a:p>
        </p:txBody>
      </p:sp>
    </p:spTree>
    <p:extLst>
      <p:ext uri="{BB962C8B-B14F-4D97-AF65-F5344CB8AC3E}">
        <p14:creationId xmlns:p14="http://schemas.microsoft.com/office/powerpoint/2010/main" val="965297634"/>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matchingName="Title and four columns">
  <p:cSld name="Title and four columns">
    <p:spTree>
      <p:nvGrpSpPr>
        <p:cNvPr id="1" name="Shape 106"/>
        <p:cNvGrpSpPr/>
        <p:nvPr/>
      </p:nvGrpSpPr>
      <p:grpSpPr>
        <a:xfrm>
          <a:off x="0" y="0"/>
          <a:ext cx="0" cy="0"/>
          <a:chOff x="0" y="0"/>
          <a:chExt cx="0" cy="0"/>
        </a:xfrm>
      </p:grpSpPr>
      <p:sp>
        <p:nvSpPr>
          <p:cNvPr id="107" name="Google Shape;107;p21"/>
          <p:cNvSpPr/>
          <p:nvPr/>
        </p:nvSpPr>
        <p:spPr>
          <a:xfrm>
            <a:off x="360467" y="343600"/>
            <a:ext cx="11471200" cy="6170800"/>
          </a:xfrm>
          <a:prstGeom prst="roundRect">
            <a:avLst>
              <a:gd name="adj" fmla="val 10684"/>
            </a:avLst>
          </a:prstGeom>
          <a:solidFill>
            <a:schemeClr val="lt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08" name="Google Shape;108;p21"/>
          <p:cNvSpPr txBox="1">
            <a:spLocks noGrp="1"/>
          </p:cNvSpPr>
          <p:nvPr>
            <p:ph type="title"/>
          </p:nvPr>
        </p:nvSpPr>
        <p:spPr>
          <a:xfrm>
            <a:off x="960000" y="593367"/>
            <a:ext cx="102720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a:endParaRPr/>
          </a:p>
        </p:txBody>
      </p:sp>
      <p:sp>
        <p:nvSpPr>
          <p:cNvPr id="109" name="Google Shape;109;p21"/>
          <p:cNvSpPr txBox="1">
            <a:spLocks noGrp="1"/>
          </p:cNvSpPr>
          <p:nvPr>
            <p:ph type="subTitle" idx="1"/>
          </p:nvPr>
        </p:nvSpPr>
        <p:spPr>
          <a:xfrm>
            <a:off x="950981" y="3539733"/>
            <a:ext cx="2637600" cy="8872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10" name="Google Shape;110;p21"/>
          <p:cNvSpPr txBox="1">
            <a:spLocks noGrp="1"/>
          </p:cNvSpPr>
          <p:nvPr>
            <p:ph type="subTitle" idx="2"/>
          </p:nvPr>
        </p:nvSpPr>
        <p:spPr>
          <a:xfrm>
            <a:off x="6046552" y="3539733"/>
            <a:ext cx="2637600" cy="8872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11" name="Google Shape;111;p21"/>
          <p:cNvSpPr txBox="1">
            <a:spLocks noGrp="1"/>
          </p:cNvSpPr>
          <p:nvPr>
            <p:ph type="subTitle" idx="3"/>
          </p:nvPr>
        </p:nvSpPr>
        <p:spPr>
          <a:xfrm>
            <a:off x="3498781" y="5056800"/>
            <a:ext cx="2637600" cy="8872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12" name="Google Shape;112;p21"/>
          <p:cNvSpPr txBox="1">
            <a:spLocks noGrp="1"/>
          </p:cNvSpPr>
          <p:nvPr>
            <p:ph type="subTitle" idx="4"/>
          </p:nvPr>
        </p:nvSpPr>
        <p:spPr>
          <a:xfrm>
            <a:off x="8594385" y="5056800"/>
            <a:ext cx="2637600" cy="8872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13" name="Google Shape;113;p21"/>
          <p:cNvSpPr txBox="1">
            <a:spLocks noGrp="1"/>
          </p:cNvSpPr>
          <p:nvPr>
            <p:ph type="subTitle" idx="5"/>
          </p:nvPr>
        </p:nvSpPr>
        <p:spPr>
          <a:xfrm>
            <a:off x="950981" y="3068800"/>
            <a:ext cx="2637600" cy="6740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Font typeface="Bebas Neue"/>
              <a:buNone/>
              <a:defRPr sz="2933" b="1">
                <a:solidFill>
                  <a:schemeClr val="dk1"/>
                </a:solidFill>
                <a:latin typeface="Poppins"/>
                <a:ea typeface="Poppins"/>
                <a:cs typeface="Poppins"/>
                <a:sym typeface="Poppins"/>
              </a:defRPr>
            </a:lvl1pPr>
            <a:lvl2pPr lvl="1" algn="ctr" rtl="0">
              <a:lnSpc>
                <a:spcPct val="100000"/>
              </a:lnSpc>
              <a:spcBef>
                <a:spcPts val="0"/>
              </a:spcBef>
              <a:spcAft>
                <a:spcPts val="0"/>
              </a:spcAft>
              <a:buSzPts val="2400"/>
              <a:buFont typeface="Bebas Neue"/>
              <a:buNone/>
              <a:defRPr sz="32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32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32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32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32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32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32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3200">
                <a:latin typeface="Bebas Neue"/>
                <a:ea typeface="Bebas Neue"/>
                <a:cs typeface="Bebas Neue"/>
                <a:sym typeface="Bebas Neue"/>
              </a:defRPr>
            </a:lvl9pPr>
          </a:lstStyle>
          <a:p>
            <a:endParaRPr/>
          </a:p>
        </p:txBody>
      </p:sp>
      <p:sp>
        <p:nvSpPr>
          <p:cNvPr id="114" name="Google Shape;114;p21"/>
          <p:cNvSpPr txBox="1">
            <a:spLocks noGrp="1"/>
          </p:cNvSpPr>
          <p:nvPr>
            <p:ph type="subTitle" idx="6"/>
          </p:nvPr>
        </p:nvSpPr>
        <p:spPr>
          <a:xfrm>
            <a:off x="3498781" y="4586000"/>
            <a:ext cx="2637600" cy="6740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Font typeface="Bebas Neue"/>
              <a:buNone/>
              <a:defRPr sz="2933" b="1">
                <a:solidFill>
                  <a:schemeClr val="dk1"/>
                </a:solidFill>
                <a:latin typeface="Poppins"/>
                <a:ea typeface="Poppins"/>
                <a:cs typeface="Poppins"/>
                <a:sym typeface="Poppins"/>
              </a:defRPr>
            </a:lvl1pPr>
            <a:lvl2pPr lvl="1" algn="ctr" rtl="0">
              <a:lnSpc>
                <a:spcPct val="100000"/>
              </a:lnSpc>
              <a:spcBef>
                <a:spcPts val="0"/>
              </a:spcBef>
              <a:spcAft>
                <a:spcPts val="0"/>
              </a:spcAft>
              <a:buSzPts val="2400"/>
              <a:buFont typeface="Bebas Neue"/>
              <a:buNone/>
              <a:defRPr sz="32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32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32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32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32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32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32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3200">
                <a:latin typeface="Bebas Neue"/>
                <a:ea typeface="Bebas Neue"/>
                <a:cs typeface="Bebas Neue"/>
                <a:sym typeface="Bebas Neue"/>
              </a:defRPr>
            </a:lvl9pPr>
          </a:lstStyle>
          <a:p>
            <a:endParaRPr/>
          </a:p>
        </p:txBody>
      </p:sp>
      <p:sp>
        <p:nvSpPr>
          <p:cNvPr id="115" name="Google Shape;115;p21"/>
          <p:cNvSpPr txBox="1">
            <a:spLocks noGrp="1"/>
          </p:cNvSpPr>
          <p:nvPr>
            <p:ph type="subTitle" idx="7"/>
          </p:nvPr>
        </p:nvSpPr>
        <p:spPr>
          <a:xfrm>
            <a:off x="6046581" y="3068800"/>
            <a:ext cx="2637600" cy="6740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Font typeface="Bebas Neue"/>
              <a:buNone/>
              <a:defRPr sz="2933" b="1">
                <a:solidFill>
                  <a:schemeClr val="dk1"/>
                </a:solidFill>
                <a:latin typeface="Poppins"/>
                <a:ea typeface="Poppins"/>
                <a:cs typeface="Poppins"/>
                <a:sym typeface="Poppins"/>
              </a:defRPr>
            </a:lvl1pPr>
            <a:lvl2pPr lvl="1" algn="ctr" rtl="0">
              <a:lnSpc>
                <a:spcPct val="100000"/>
              </a:lnSpc>
              <a:spcBef>
                <a:spcPts val="0"/>
              </a:spcBef>
              <a:spcAft>
                <a:spcPts val="0"/>
              </a:spcAft>
              <a:buSzPts val="2400"/>
              <a:buFont typeface="Bebas Neue"/>
              <a:buNone/>
              <a:defRPr sz="32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32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32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32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32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32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32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3200">
                <a:latin typeface="Bebas Neue"/>
                <a:ea typeface="Bebas Neue"/>
                <a:cs typeface="Bebas Neue"/>
                <a:sym typeface="Bebas Neue"/>
              </a:defRPr>
            </a:lvl9pPr>
          </a:lstStyle>
          <a:p>
            <a:endParaRPr/>
          </a:p>
        </p:txBody>
      </p:sp>
      <p:sp>
        <p:nvSpPr>
          <p:cNvPr id="116" name="Google Shape;116;p21"/>
          <p:cNvSpPr txBox="1">
            <a:spLocks noGrp="1"/>
          </p:cNvSpPr>
          <p:nvPr>
            <p:ph type="subTitle" idx="8"/>
          </p:nvPr>
        </p:nvSpPr>
        <p:spPr>
          <a:xfrm>
            <a:off x="8594381" y="4586000"/>
            <a:ext cx="2637600" cy="6740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Font typeface="Bebas Neue"/>
              <a:buNone/>
              <a:defRPr sz="2933" b="1">
                <a:solidFill>
                  <a:schemeClr val="dk1"/>
                </a:solidFill>
                <a:latin typeface="Poppins"/>
                <a:ea typeface="Poppins"/>
                <a:cs typeface="Poppins"/>
                <a:sym typeface="Poppins"/>
              </a:defRPr>
            </a:lvl1pPr>
            <a:lvl2pPr lvl="1" algn="ctr" rtl="0">
              <a:lnSpc>
                <a:spcPct val="100000"/>
              </a:lnSpc>
              <a:spcBef>
                <a:spcPts val="0"/>
              </a:spcBef>
              <a:spcAft>
                <a:spcPts val="0"/>
              </a:spcAft>
              <a:buSzPts val="2400"/>
              <a:buFont typeface="Bebas Neue"/>
              <a:buNone/>
              <a:defRPr sz="32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32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32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32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32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32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32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3200">
                <a:latin typeface="Bebas Neue"/>
                <a:ea typeface="Bebas Neue"/>
                <a:cs typeface="Bebas Neue"/>
                <a:sym typeface="Bebas Neue"/>
              </a:defRPr>
            </a:lvl9pPr>
          </a:lstStyle>
          <a:p>
            <a:endParaRPr/>
          </a:p>
        </p:txBody>
      </p:sp>
    </p:spTree>
    <p:extLst>
      <p:ext uri="{BB962C8B-B14F-4D97-AF65-F5344CB8AC3E}">
        <p14:creationId xmlns:p14="http://schemas.microsoft.com/office/powerpoint/2010/main" val="201113136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matchingName="Title and six columns">
  <p:cSld name="Title and six columns">
    <p:spTree>
      <p:nvGrpSpPr>
        <p:cNvPr id="1" name="Shape 117"/>
        <p:cNvGrpSpPr/>
        <p:nvPr/>
      </p:nvGrpSpPr>
      <p:grpSpPr>
        <a:xfrm>
          <a:off x="0" y="0"/>
          <a:ext cx="0" cy="0"/>
          <a:chOff x="0" y="0"/>
          <a:chExt cx="0" cy="0"/>
        </a:xfrm>
      </p:grpSpPr>
      <p:sp>
        <p:nvSpPr>
          <p:cNvPr id="118" name="Google Shape;118;p22"/>
          <p:cNvSpPr/>
          <p:nvPr/>
        </p:nvSpPr>
        <p:spPr>
          <a:xfrm>
            <a:off x="360467" y="343600"/>
            <a:ext cx="11471200" cy="6170800"/>
          </a:xfrm>
          <a:prstGeom prst="roundRect">
            <a:avLst>
              <a:gd name="adj" fmla="val 10684"/>
            </a:avLst>
          </a:prstGeom>
          <a:solidFill>
            <a:schemeClr val="lt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19" name="Google Shape;119;p22"/>
          <p:cNvSpPr txBox="1">
            <a:spLocks noGrp="1"/>
          </p:cNvSpPr>
          <p:nvPr>
            <p:ph type="title"/>
          </p:nvPr>
        </p:nvSpPr>
        <p:spPr>
          <a:xfrm>
            <a:off x="960000" y="593367"/>
            <a:ext cx="102720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a:endParaRPr/>
          </a:p>
        </p:txBody>
      </p:sp>
      <p:sp>
        <p:nvSpPr>
          <p:cNvPr id="120" name="Google Shape;120;p22"/>
          <p:cNvSpPr txBox="1">
            <a:spLocks noGrp="1"/>
          </p:cNvSpPr>
          <p:nvPr>
            <p:ph type="subTitle" idx="1"/>
          </p:nvPr>
        </p:nvSpPr>
        <p:spPr>
          <a:xfrm>
            <a:off x="950967" y="2203840"/>
            <a:ext cx="4812800" cy="533200"/>
          </a:xfrm>
          <a:prstGeom prst="rect">
            <a:avLst/>
          </a:prstGeom>
        </p:spPr>
        <p:txBody>
          <a:bodyPr spcFirstLastPara="1" wrap="square" lIns="91425" tIns="91425" rIns="91425" bIns="91425" anchor="t" anchorCtr="0">
            <a:noAutofit/>
          </a:bodyPr>
          <a:lstStyle>
            <a:lvl1pPr lvl="0" rtl="0">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21" name="Google Shape;121;p22"/>
          <p:cNvSpPr txBox="1">
            <a:spLocks noGrp="1"/>
          </p:cNvSpPr>
          <p:nvPr>
            <p:ph type="subTitle" idx="2"/>
          </p:nvPr>
        </p:nvSpPr>
        <p:spPr>
          <a:xfrm>
            <a:off x="950967" y="4348773"/>
            <a:ext cx="4812800" cy="533200"/>
          </a:xfrm>
          <a:prstGeom prst="rect">
            <a:avLst/>
          </a:prstGeom>
        </p:spPr>
        <p:txBody>
          <a:bodyPr spcFirstLastPara="1" wrap="square" lIns="91425" tIns="91425" rIns="91425" bIns="91425" anchor="t" anchorCtr="0">
            <a:noAutofit/>
          </a:bodyPr>
          <a:lstStyle>
            <a:lvl1pPr lvl="0" rtl="0">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22" name="Google Shape;122;p22"/>
          <p:cNvSpPr txBox="1">
            <a:spLocks noGrp="1"/>
          </p:cNvSpPr>
          <p:nvPr>
            <p:ph type="subTitle" idx="3"/>
          </p:nvPr>
        </p:nvSpPr>
        <p:spPr>
          <a:xfrm>
            <a:off x="6428233" y="4348800"/>
            <a:ext cx="4812800" cy="533200"/>
          </a:xfrm>
          <a:prstGeom prst="rect">
            <a:avLst/>
          </a:prstGeom>
        </p:spPr>
        <p:txBody>
          <a:bodyPr spcFirstLastPara="1" wrap="square" lIns="91425" tIns="91425" rIns="91425" bIns="91425" anchor="t" anchorCtr="0">
            <a:noAutofit/>
          </a:bodyPr>
          <a:lstStyle>
            <a:lvl1pPr lvl="0" algn="r" rtl="0">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23" name="Google Shape;123;p22"/>
          <p:cNvSpPr txBox="1">
            <a:spLocks noGrp="1"/>
          </p:cNvSpPr>
          <p:nvPr>
            <p:ph type="subTitle" idx="4"/>
          </p:nvPr>
        </p:nvSpPr>
        <p:spPr>
          <a:xfrm>
            <a:off x="6428233" y="2203867"/>
            <a:ext cx="4812800" cy="533200"/>
          </a:xfrm>
          <a:prstGeom prst="rect">
            <a:avLst/>
          </a:prstGeom>
        </p:spPr>
        <p:txBody>
          <a:bodyPr spcFirstLastPara="1" wrap="square" lIns="91425" tIns="91425" rIns="91425" bIns="91425" anchor="t" anchorCtr="0">
            <a:noAutofit/>
          </a:bodyPr>
          <a:lstStyle>
            <a:lvl1pPr lvl="0" algn="r" rtl="0">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24" name="Google Shape;124;p22"/>
          <p:cNvSpPr txBox="1">
            <a:spLocks noGrp="1"/>
          </p:cNvSpPr>
          <p:nvPr>
            <p:ph type="subTitle" idx="5"/>
          </p:nvPr>
        </p:nvSpPr>
        <p:spPr>
          <a:xfrm>
            <a:off x="950967" y="3276307"/>
            <a:ext cx="4812800" cy="533200"/>
          </a:xfrm>
          <a:prstGeom prst="rect">
            <a:avLst/>
          </a:prstGeom>
        </p:spPr>
        <p:txBody>
          <a:bodyPr spcFirstLastPara="1" wrap="square" lIns="91425" tIns="91425" rIns="91425" bIns="91425" anchor="t" anchorCtr="0">
            <a:noAutofit/>
          </a:bodyPr>
          <a:lstStyle>
            <a:lvl1pPr lvl="0" rtl="0">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25" name="Google Shape;125;p22"/>
          <p:cNvSpPr txBox="1">
            <a:spLocks noGrp="1"/>
          </p:cNvSpPr>
          <p:nvPr>
            <p:ph type="subTitle" idx="6"/>
          </p:nvPr>
        </p:nvSpPr>
        <p:spPr>
          <a:xfrm>
            <a:off x="6428233" y="3276333"/>
            <a:ext cx="4812800" cy="533200"/>
          </a:xfrm>
          <a:prstGeom prst="rect">
            <a:avLst/>
          </a:prstGeom>
        </p:spPr>
        <p:txBody>
          <a:bodyPr spcFirstLastPara="1" wrap="square" lIns="91425" tIns="91425" rIns="91425" bIns="91425" anchor="t" anchorCtr="0">
            <a:noAutofit/>
          </a:bodyPr>
          <a:lstStyle>
            <a:lvl1pPr lvl="0" algn="r" rtl="0">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26" name="Google Shape;126;p22"/>
          <p:cNvSpPr txBox="1">
            <a:spLocks noGrp="1"/>
          </p:cNvSpPr>
          <p:nvPr>
            <p:ph type="subTitle" idx="7"/>
          </p:nvPr>
        </p:nvSpPr>
        <p:spPr>
          <a:xfrm>
            <a:off x="950967" y="1750233"/>
            <a:ext cx="4812800" cy="6568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Font typeface="Bebas Neue"/>
              <a:buNone/>
              <a:defRPr sz="2933" b="1">
                <a:solidFill>
                  <a:schemeClr val="dk1"/>
                </a:solidFill>
                <a:latin typeface="Poppins"/>
                <a:ea typeface="Poppins"/>
                <a:cs typeface="Poppins"/>
                <a:sym typeface="Poppins"/>
              </a:defRPr>
            </a:lvl1pPr>
            <a:lvl2pPr lvl="1" algn="ctr" rtl="0">
              <a:lnSpc>
                <a:spcPct val="100000"/>
              </a:lnSpc>
              <a:spcBef>
                <a:spcPts val="0"/>
              </a:spcBef>
              <a:spcAft>
                <a:spcPts val="0"/>
              </a:spcAft>
              <a:buSzPts val="2400"/>
              <a:buFont typeface="Bebas Neue"/>
              <a:buNone/>
              <a:defRPr sz="32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32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32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32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32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32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32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3200">
                <a:latin typeface="Bebas Neue"/>
                <a:ea typeface="Bebas Neue"/>
                <a:cs typeface="Bebas Neue"/>
                <a:sym typeface="Bebas Neue"/>
              </a:defRPr>
            </a:lvl9pPr>
          </a:lstStyle>
          <a:p>
            <a:endParaRPr/>
          </a:p>
        </p:txBody>
      </p:sp>
      <p:sp>
        <p:nvSpPr>
          <p:cNvPr id="127" name="Google Shape;127;p22"/>
          <p:cNvSpPr txBox="1">
            <a:spLocks noGrp="1"/>
          </p:cNvSpPr>
          <p:nvPr>
            <p:ph type="subTitle" idx="8"/>
          </p:nvPr>
        </p:nvSpPr>
        <p:spPr>
          <a:xfrm>
            <a:off x="950967" y="3895167"/>
            <a:ext cx="4812800" cy="6568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Font typeface="Bebas Neue"/>
              <a:buNone/>
              <a:defRPr sz="2933" b="1">
                <a:solidFill>
                  <a:schemeClr val="dk1"/>
                </a:solidFill>
                <a:latin typeface="Poppins"/>
                <a:ea typeface="Poppins"/>
                <a:cs typeface="Poppins"/>
                <a:sym typeface="Poppins"/>
              </a:defRPr>
            </a:lvl1pPr>
            <a:lvl2pPr lvl="1" algn="ctr" rtl="0">
              <a:lnSpc>
                <a:spcPct val="100000"/>
              </a:lnSpc>
              <a:spcBef>
                <a:spcPts val="0"/>
              </a:spcBef>
              <a:spcAft>
                <a:spcPts val="0"/>
              </a:spcAft>
              <a:buSzPts val="2400"/>
              <a:buFont typeface="Bebas Neue"/>
              <a:buNone/>
              <a:defRPr sz="32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32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32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32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32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32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32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3200">
                <a:latin typeface="Bebas Neue"/>
                <a:ea typeface="Bebas Neue"/>
                <a:cs typeface="Bebas Neue"/>
                <a:sym typeface="Bebas Neue"/>
              </a:defRPr>
            </a:lvl9pPr>
          </a:lstStyle>
          <a:p>
            <a:endParaRPr/>
          </a:p>
        </p:txBody>
      </p:sp>
      <p:sp>
        <p:nvSpPr>
          <p:cNvPr id="128" name="Google Shape;128;p22"/>
          <p:cNvSpPr txBox="1">
            <a:spLocks noGrp="1"/>
          </p:cNvSpPr>
          <p:nvPr>
            <p:ph type="subTitle" idx="9"/>
          </p:nvPr>
        </p:nvSpPr>
        <p:spPr>
          <a:xfrm>
            <a:off x="950967" y="2822700"/>
            <a:ext cx="4812800" cy="6568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Font typeface="Bebas Neue"/>
              <a:buNone/>
              <a:defRPr sz="2933" b="1">
                <a:solidFill>
                  <a:schemeClr val="dk1"/>
                </a:solidFill>
                <a:latin typeface="Poppins"/>
                <a:ea typeface="Poppins"/>
                <a:cs typeface="Poppins"/>
                <a:sym typeface="Poppins"/>
              </a:defRPr>
            </a:lvl1pPr>
            <a:lvl2pPr lvl="1" algn="ctr" rtl="0">
              <a:lnSpc>
                <a:spcPct val="100000"/>
              </a:lnSpc>
              <a:spcBef>
                <a:spcPts val="0"/>
              </a:spcBef>
              <a:spcAft>
                <a:spcPts val="0"/>
              </a:spcAft>
              <a:buSzPts val="2400"/>
              <a:buFont typeface="Bebas Neue"/>
              <a:buNone/>
              <a:defRPr sz="32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32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32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32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32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32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32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3200">
                <a:latin typeface="Bebas Neue"/>
                <a:ea typeface="Bebas Neue"/>
                <a:cs typeface="Bebas Neue"/>
                <a:sym typeface="Bebas Neue"/>
              </a:defRPr>
            </a:lvl9pPr>
          </a:lstStyle>
          <a:p>
            <a:endParaRPr/>
          </a:p>
        </p:txBody>
      </p:sp>
      <p:sp>
        <p:nvSpPr>
          <p:cNvPr id="129" name="Google Shape;129;p22"/>
          <p:cNvSpPr txBox="1">
            <a:spLocks noGrp="1"/>
          </p:cNvSpPr>
          <p:nvPr>
            <p:ph type="subTitle" idx="13"/>
          </p:nvPr>
        </p:nvSpPr>
        <p:spPr>
          <a:xfrm>
            <a:off x="6428233" y="3895167"/>
            <a:ext cx="4812800" cy="656800"/>
          </a:xfrm>
          <a:prstGeom prst="rect">
            <a:avLst/>
          </a:prstGeom>
        </p:spPr>
        <p:txBody>
          <a:bodyPr spcFirstLastPara="1" wrap="square" lIns="91425" tIns="91425" rIns="91425" bIns="91425" anchor="b" anchorCtr="0">
            <a:noAutofit/>
          </a:bodyPr>
          <a:lstStyle>
            <a:lvl1pPr lvl="0" algn="r" rtl="0">
              <a:spcBef>
                <a:spcPts val="0"/>
              </a:spcBef>
              <a:spcAft>
                <a:spcPts val="0"/>
              </a:spcAft>
              <a:buSzPts val="2400"/>
              <a:buFont typeface="Bebas Neue"/>
              <a:buNone/>
              <a:defRPr sz="2933" b="1">
                <a:solidFill>
                  <a:schemeClr val="dk1"/>
                </a:solidFill>
                <a:latin typeface="Poppins"/>
                <a:ea typeface="Poppins"/>
                <a:cs typeface="Poppins"/>
                <a:sym typeface="Poppins"/>
              </a:defRPr>
            </a:lvl1pPr>
            <a:lvl2pPr lvl="1" algn="ctr" rtl="0">
              <a:lnSpc>
                <a:spcPct val="100000"/>
              </a:lnSpc>
              <a:spcBef>
                <a:spcPts val="0"/>
              </a:spcBef>
              <a:spcAft>
                <a:spcPts val="0"/>
              </a:spcAft>
              <a:buSzPts val="2400"/>
              <a:buFont typeface="Bebas Neue"/>
              <a:buNone/>
              <a:defRPr sz="32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32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32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32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32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32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32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3200">
                <a:latin typeface="Bebas Neue"/>
                <a:ea typeface="Bebas Neue"/>
                <a:cs typeface="Bebas Neue"/>
                <a:sym typeface="Bebas Neue"/>
              </a:defRPr>
            </a:lvl9pPr>
          </a:lstStyle>
          <a:p>
            <a:endParaRPr/>
          </a:p>
        </p:txBody>
      </p:sp>
      <p:sp>
        <p:nvSpPr>
          <p:cNvPr id="130" name="Google Shape;130;p22"/>
          <p:cNvSpPr txBox="1">
            <a:spLocks noGrp="1"/>
          </p:cNvSpPr>
          <p:nvPr>
            <p:ph type="subTitle" idx="14"/>
          </p:nvPr>
        </p:nvSpPr>
        <p:spPr>
          <a:xfrm>
            <a:off x="6428233" y="1750233"/>
            <a:ext cx="4812800" cy="656800"/>
          </a:xfrm>
          <a:prstGeom prst="rect">
            <a:avLst/>
          </a:prstGeom>
        </p:spPr>
        <p:txBody>
          <a:bodyPr spcFirstLastPara="1" wrap="square" lIns="91425" tIns="91425" rIns="91425" bIns="91425" anchor="b" anchorCtr="0">
            <a:noAutofit/>
          </a:bodyPr>
          <a:lstStyle>
            <a:lvl1pPr lvl="0" algn="r" rtl="0">
              <a:spcBef>
                <a:spcPts val="0"/>
              </a:spcBef>
              <a:spcAft>
                <a:spcPts val="0"/>
              </a:spcAft>
              <a:buSzPts val="2400"/>
              <a:buFont typeface="Bebas Neue"/>
              <a:buNone/>
              <a:defRPr sz="2933" b="1">
                <a:solidFill>
                  <a:schemeClr val="dk1"/>
                </a:solidFill>
                <a:latin typeface="Poppins"/>
                <a:ea typeface="Poppins"/>
                <a:cs typeface="Poppins"/>
                <a:sym typeface="Poppins"/>
              </a:defRPr>
            </a:lvl1pPr>
            <a:lvl2pPr lvl="1" algn="ctr" rtl="0">
              <a:lnSpc>
                <a:spcPct val="100000"/>
              </a:lnSpc>
              <a:spcBef>
                <a:spcPts val="0"/>
              </a:spcBef>
              <a:spcAft>
                <a:spcPts val="0"/>
              </a:spcAft>
              <a:buSzPts val="2400"/>
              <a:buFont typeface="Bebas Neue"/>
              <a:buNone/>
              <a:defRPr sz="32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32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32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32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32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32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32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3200">
                <a:latin typeface="Bebas Neue"/>
                <a:ea typeface="Bebas Neue"/>
                <a:cs typeface="Bebas Neue"/>
                <a:sym typeface="Bebas Neue"/>
              </a:defRPr>
            </a:lvl9pPr>
          </a:lstStyle>
          <a:p>
            <a:endParaRPr/>
          </a:p>
        </p:txBody>
      </p:sp>
      <p:sp>
        <p:nvSpPr>
          <p:cNvPr id="131" name="Google Shape;131;p22"/>
          <p:cNvSpPr txBox="1">
            <a:spLocks noGrp="1"/>
          </p:cNvSpPr>
          <p:nvPr>
            <p:ph type="subTitle" idx="15"/>
          </p:nvPr>
        </p:nvSpPr>
        <p:spPr>
          <a:xfrm>
            <a:off x="6428233" y="2822700"/>
            <a:ext cx="4812800" cy="656800"/>
          </a:xfrm>
          <a:prstGeom prst="rect">
            <a:avLst/>
          </a:prstGeom>
        </p:spPr>
        <p:txBody>
          <a:bodyPr spcFirstLastPara="1" wrap="square" lIns="91425" tIns="91425" rIns="91425" bIns="91425" anchor="b" anchorCtr="0">
            <a:noAutofit/>
          </a:bodyPr>
          <a:lstStyle>
            <a:lvl1pPr lvl="0" algn="r" rtl="0">
              <a:spcBef>
                <a:spcPts val="0"/>
              </a:spcBef>
              <a:spcAft>
                <a:spcPts val="0"/>
              </a:spcAft>
              <a:buSzPts val="2400"/>
              <a:buFont typeface="Bebas Neue"/>
              <a:buNone/>
              <a:defRPr sz="2933" b="1">
                <a:solidFill>
                  <a:schemeClr val="dk1"/>
                </a:solidFill>
                <a:latin typeface="Poppins"/>
                <a:ea typeface="Poppins"/>
                <a:cs typeface="Poppins"/>
                <a:sym typeface="Poppins"/>
              </a:defRPr>
            </a:lvl1pPr>
            <a:lvl2pPr lvl="1" algn="ctr" rtl="0">
              <a:lnSpc>
                <a:spcPct val="100000"/>
              </a:lnSpc>
              <a:spcBef>
                <a:spcPts val="0"/>
              </a:spcBef>
              <a:spcAft>
                <a:spcPts val="0"/>
              </a:spcAft>
              <a:buSzPts val="2400"/>
              <a:buFont typeface="Bebas Neue"/>
              <a:buNone/>
              <a:defRPr sz="32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32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32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32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32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32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32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3200">
                <a:latin typeface="Bebas Neue"/>
                <a:ea typeface="Bebas Neue"/>
                <a:cs typeface="Bebas Neue"/>
                <a:sym typeface="Bebas Neue"/>
              </a:defRPr>
            </a:lvl9pPr>
          </a:lstStyle>
          <a:p>
            <a:endParaRPr/>
          </a:p>
        </p:txBody>
      </p:sp>
    </p:spTree>
    <p:extLst>
      <p:ext uri="{BB962C8B-B14F-4D97-AF65-F5344CB8AC3E}">
        <p14:creationId xmlns:p14="http://schemas.microsoft.com/office/powerpoint/2010/main" val="1978681912"/>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matchingName="Title and five columns ">
  <p:cSld name="Title and five columns ">
    <p:spTree>
      <p:nvGrpSpPr>
        <p:cNvPr id="1" name="Shape 132"/>
        <p:cNvGrpSpPr/>
        <p:nvPr/>
      </p:nvGrpSpPr>
      <p:grpSpPr>
        <a:xfrm>
          <a:off x="0" y="0"/>
          <a:ext cx="0" cy="0"/>
          <a:chOff x="0" y="0"/>
          <a:chExt cx="0" cy="0"/>
        </a:xfrm>
      </p:grpSpPr>
      <p:sp>
        <p:nvSpPr>
          <p:cNvPr id="133" name="Google Shape;133;p23"/>
          <p:cNvSpPr/>
          <p:nvPr/>
        </p:nvSpPr>
        <p:spPr>
          <a:xfrm>
            <a:off x="360467" y="343600"/>
            <a:ext cx="11471200" cy="6170800"/>
          </a:xfrm>
          <a:prstGeom prst="roundRect">
            <a:avLst>
              <a:gd name="adj" fmla="val 10684"/>
            </a:avLst>
          </a:prstGeom>
          <a:solidFill>
            <a:schemeClr val="lt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4" name="Google Shape;134;p23"/>
          <p:cNvSpPr txBox="1">
            <a:spLocks noGrp="1"/>
          </p:cNvSpPr>
          <p:nvPr>
            <p:ph type="title"/>
          </p:nvPr>
        </p:nvSpPr>
        <p:spPr>
          <a:xfrm>
            <a:off x="960000" y="593367"/>
            <a:ext cx="102720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a:endParaRPr/>
          </a:p>
        </p:txBody>
      </p:sp>
      <p:sp>
        <p:nvSpPr>
          <p:cNvPr id="135" name="Google Shape;135;p23"/>
          <p:cNvSpPr txBox="1">
            <a:spLocks noGrp="1"/>
          </p:cNvSpPr>
          <p:nvPr>
            <p:ph type="subTitle" idx="1"/>
          </p:nvPr>
        </p:nvSpPr>
        <p:spPr>
          <a:xfrm>
            <a:off x="950967" y="2610233"/>
            <a:ext cx="3535600" cy="763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36" name="Google Shape;136;p23"/>
          <p:cNvSpPr txBox="1">
            <a:spLocks noGrp="1"/>
          </p:cNvSpPr>
          <p:nvPr>
            <p:ph type="subTitle" idx="2"/>
          </p:nvPr>
        </p:nvSpPr>
        <p:spPr>
          <a:xfrm>
            <a:off x="7703033" y="2610233"/>
            <a:ext cx="3538000" cy="763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37" name="Google Shape;137;p23"/>
          <p:cNvSpPr txBox="1">
            <a:spLocks noGrp="1"/>
          </p:cNvSpPr>
          <p:nvPr>
            <p:ph type="subTitle" idx="3"/>
          </p:nvPr>
        </p:nvSpPr>
        <p:spPr>
          <a:xfrm>
            <a:off x="950967" y="5273467"/>
            <a:ext cx="3538000" cy="763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38" name="Google Shape;138;p23"/>
          <p:cNvSpPr txBox="1">
            <a:spLocks noGrp="1"/>
          </p:cNvSpPr>
          <p:nvPr>
            <p:ph type="subTitle" idx="4"/>
          </p:nvPr>
        </p:nvSpPr>
        <p:spPr>
          <a:xfrm>
            <a:off x="4327000" y="3941865"/>
            <a:ext cx="3538000" cy="763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39" name="Google Shape;139;p23"/>
          <p:cNvSpPr txBox="1">
            <a:spLocks noGrp="1"/>
          </p:cNvSpPr>
          <p:nvPr>
            <p:ph type="subTitle" idx="5"/>
          </p:nvPr>
        </p:nvSpPr>
        <p:spPr>
          <a:xfrm>
            <a:off x="7703033" y="5273467"/>
            <a:ext cx="3538000" cy="763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40" name="Google Shape;140;p23"/>
          <p:cNvSpPr txBox="1">
            <a:spLocks noGrp="1"/>
          </p:cNvSpPr>
          <p:nvPr>
            <p:ph type="subTitle" idx="6"/>
          </p:nvPr>
        </p:nvSpPr>
        <p:spPr>
          <a:xfrm>
            <a:off x="950967" y="1607433"/>
            <a:ext cx="3538000" cy="12060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Font typeface="Bebas Neue"/>
              <a:buNone/>
              <a:defRPr sz="2933" b="1">
                <a:solidFill>
                  <a:schemeClr val="dk1"/>
                </a:solidFill>
                <a:latin typeface="Poppins"/>
                <a:ea typeface="Poppins"/>
                <a:cs typeface="Poppins"/>
                <a:sym typeface="Poppins"/>
              </a:defRPr>
            </a:lvl1pPr>
            <a:lvl2pPr lvl="1" algn="ctr" rtl="0">
              <a:lnSpc>
                <a:spcPct val="100000"/>
              </a:lnSpc>
              <a:spcBef>
                <a:spcPts val="0"/>
              </a:spcBef>
              <a:spcAft>
                <a:spcPts val="0"/>
              </a:spcAft>
              <a:buSzPts val="2400"/>
              <a:buFont typeface="Bebas Neue"/>
              <a:buNone/>
              <a:defRPr sz="32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32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32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32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32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32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32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3200">
                <a:latin typeface="Bebas Neue"/>
                <a:ea typeface="Bebas Neue"/>
                <a:cs typeface="Bebas Neue"/>
                <a:sym typeface="Bebas Neue"/>
              </a:defRPr>
            </a:lvl9pPr>
          </a:lstStyle>
          <a:p>
            <a:endParaRPr/>
          </a:p>
        </p:txBody>
      </p:sp>
      <p:sp>
        <p:nvSpPr>
          <p:cNvPr id="141" name="Google Shape;141;p23"/>
          <p:cNvSpPr txBox="1">
            <a:spLocks noGrp="1"/>
          </p:cNvSpPr>
          <p:nvPr>
            <p:ph type="subTitle" idx="7"/>
          </p:nvPr>
        </p:nvSpPr>
        <p:spPr>
          <a:xfrm>
            <a:off x="7703033" y="1607433"/>
            <a:ext cx="3538000" cy="12060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Font typeface="Bebas Neue"/>
              <a:buNone/>
              <a:defRPr sz="2933" b="1">
                <a:solidFill>
                  <a:schemeClr val="dk1"/>
                </a:solidFill>
                <a:latin typeface="Poppins"/>
                <a:ea typeface="Poppins"/>
                <a:cs typeface="Poppins"/>
                <a:sym typeface="Poppins"/>
              </a:defRPr>
            </a:lvl1pPr>
            <a:lvl2pPr lvl="1" algn="ctr" rtl="0">
              <a:lnSpc>
                <a:spcPct val="100000"/>
              </a:lnSpc>
              <a:spcBef>
                <a:spcPts val="0"/>
              </a:spcBef>
              <a:spcAft>
                <a:spcPts val="0"/>
              </a:spcAft>
              <a:buSzPts val="2400"/>
              <a:buFont typeface="Bebas Neue"/>
              <a:buNone/>
              <a:defRPr sz="32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32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32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32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32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32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32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3200">
                <a:latin typeface="Bebas Neue"/>
                <a:ea typeface="Bebas Neue"/>
                <a:cs typeface="Bebas Neue"/>
                <a:sym typeface="Bebas Neue"/>
              </a:defRPr>
            </a:lvl9pPr>
          </a:lstStyle>
          <a:p>
            <a:endParaRPr/>
          </a:p>
        </p:txBody>
      </p:sp>
      <p:sp>
        <p:nvSpPr>
          <p:cNvPr id="142" name="Google Shape;142;p23"/>
          <p:cNvSpPr txBox="1">
            <a:spLocks noGrp="1"/>
          </p:cNvSpPr>
          <p:nvPr>
            <p:ph type="subTitle" idx="8"/>
          </p:nvPr>
        </p:nvSpPr>
        <p:spPr>
          <a:xfrm>
            <a:off x="4327000" y="2939033"/>
            <a:ext cx="3538000" cy="12060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Font typeface="Bebas Neue"/>
              <a:buNone/>
              <a:defRPr sz="2933" b="1">
                <a:solidFill>
                  <a:schemeClr val="dk1"/>
                </a:solidFill>
                <a:latin typeface="Poppins"/>
                <a:ea typeface="Poppins"/>
                <a:cs typeface="Poppins"/>
                <a:sym typeface="Poppins"/>
              </a:defRPr>
            </a:lvl1pPr>
            <a:lvl2pPr lvl="1" algn="ctr" rtl="0">
              <a:lnSpc>
                <a:spcPct val="100000"/>
              </a:lnSpc>
              <a:spcBef>
                <a:spcPts val="0"/>
              </a:spcBef>
              <a:spcAft>
                <a:spcPts val="0"/>
              </a:spcAft>
              <a:buSzPts val="2400"/>
              <a:buFont typeface="Bebas Neue"/>
              <a:buNone/>
              <a:defRPr sz="32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32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32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32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32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32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32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3200">
                <a:latin typeface="Bebas Neue"/>
                <a:ea typeface="Bebas Neue"/>
                <a:cs typeface="Bebas Neue"/>
                <a:sym typeface="Bebas Neue"/>
              </a:defRPr>
            </a:lvl9pPr>
          </a:lstStyle>
          <a:p>
            <a:endParaRPr/>
          </a:p>
        </p:txBody>
      </p:sp>
      <p:sp>
        <p:nvSpPr>
          <p:cNvPr id="143" name="Google Shape;143;p23"/>
          <p:cNvSpPr txBox="1">
            <a:spLocks noGrp="1"/>
          </p:cNvSpPr>
          <p:nvPr>
            <p:ph type="subTitle" idx="9"/>
          </p:nvPr>
        </p:nvSpPr>
        <p:spPr>
          <a:xfrm>
            <a:off x="950967" y="4270633"/>
            <a:ext cx="3538000" cy="12060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Font typeface="Bebas Neue"/>
              <a:buNone/>
              <a:defRPr sz="2933" b="1">
                <a:solidFill>
                  <a:schemeClr val="dk1"/>
                </a:solidFill>
                <a:latin typeface="Poppins"/>
                <a:ea typeface="Poppins"/>
                <a:cs typeface="Poppins"/>
                <a:sym typeface="Poppins"/>
              </a:defRPr>
            </a:lvl1pPr>
            <a:lvl2pPr lvl="1" algn="ctr" rtl="0">
              <a:lnSpc>
                <a:spcPct val="100000"/>
              </a:lnSpc>
              <a:spcBef>
                <a:spcPts val="0"/>
              </a:spcBef>
              <a:spcAft>
                <a:spcPts val="0"/>
              </a:spcAft>
              <a:buSzPts val="2400"/>
              <a:buFont typeface="Bebas Neue"/>
              <a:buNone/>
              <a:defRPr sz="32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32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32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32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32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32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32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3200">
                <a:latin typeface="Bebas Neue"/>
                <a:ea typeface="Bebas Neue"/>
                <a:cs typeface="Bebas Neue"/>
                <a:sym typeface="Bebas Neue"/>
              </a:defRPr>
            </a:lvl9pPr>
          </a:lstStyle>
          <a:p>
            <a:endParaRPr/>
          </a:p>
        </p:txBody>
      </p:sp>
      <p:sp>
        <p:nvSpPr>
          <p:cNvPr id="144" name="Google Shape;144;p23"/>
          <p:cNvSpPr txBox="1">
            <a:spLocks noGrp="1"/>
          </p:cNvSpPr>
          <p:nvPr>
            <p:ph type="subTitle" idx="13"/>
          </p:nvPr>
        </p:nvSpPr>
        <p:spPr>
          <a:xfrm>
            <a:off x="7703033" y="4270633"/>
            <a:ext cx="3538000" cy="12060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Font typeface="Bebas Neue"/>
              <a:buNone/>
              <a:defRPr sz="2933" b="1">
                <a:solidFill>
                  <a:schemeClr val="dk1"/>
                </a:solidFill>
                <a:latin typeface="Poppins"/>
                <a:ea typeface="Poppins"/>
                <a:cs typeface="Poppins"/>
                <a:sym typeface="Poppins"/>
              </a:defRPr>
            </a:lvl1pPr>
            <a:lvl2pPr lvl="1" algn="ctr" rtl="0">
              <a:lnSpc>
                <a:spcPct val="100000"/>
              </a:lnSpc>
              <a:spcBef>
                <a:spcPts val="0"/>
              </a:spcBef>
              <a:spcAft>
                <a:spcPts val="0"/>
              </a:spcAft>
              <a:buSzPts val="2400"/>
              <a:buFont typeface="Bebas Neue"/>
              <a:buNone/>
              <a:defRPr sz="32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32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32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32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32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32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32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3200">
                <a:latin typeface="Bebas Neue"/>
                <a:ea typeface="Bebas Neue"/>
                <a:cs typeface="Bebas Neue"/>
                <a:sym typeface="Bebas Neue"/>
              </a:defRPr>
            </a:lvl9pPr>
          </a:lstStyle>
          <a:p>
            <a:endParaRPr/>
          </a:p>
        </p:txBody>
      </p:sp>
    </p:spTree>
    <p:extLst>
      <p:ext uri="{BB962C8B-B14F-4D97-AF65-F5344CB8AC3E}">
        <p14:creationId xmlns:p14="http://schemas.microsoft.com/office/powerpoint/2010/main" val="1431216453"/>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matchingName="Numbers and text">
  <p:cSld name="Numbers and text">
    <p:spTree>
      <p:nvGrpSpPr>
        <p:cNvPr id="1" name="Shape 145"/>
        <p:cNvGrpSpPr/>
        <p:nvPr/>
      </p:nvGrpSpPr>
      <p:grpSpPr>
        <a:xfrm>
          <a:off x="0" y="0"/>
          <a:ext cx="0" cy="0"/>
          <a:chOff x="0" y="0"/>
          <a:chExt cx="0" cy="0"/>
        </a:xfrm>
      </p:grpSpPr>
      <p:sp>
        <p:nvSpPr>
          <p:cNvPr id="146" name="Google Shape;146;p24"/>
          <p:cNvSpPr/>
          <p:nvPr/>
        </p:nvSpPr>
        <p:spPr>
          <a:xfrm>
            <a:off x="360467" y="343600"/>
            <a:ext cx="11471200" cy="6170800"/>
          </a:xfrm>
          <a:prstGeom prst="roundRect">
            <a:avLst>
              <a:gd name="adj" fmla="val 10684"/>
            </a:avLst>
          </a:prstGeom>
          <a:solidFill>
            <a:schemeClr val="lt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47" name="Google Shape;147;p24"/>
          <p:cNvSpPr txBox="1">
            <a:spLocks noGrp="1"/>
          </p:cNvSpPr>
          <p:nvPr>
            <p:ph type="title" hasCustomPrompt="1"/>
          </p:nvPr>
        </p:nvSpPr>
        <p:spPr>
          <a:xfrm>
            <a:off x="950967" y="851133"/>
            <a:ext cx="5806800" cy="1025200"/>
          </a:xfrm>
          <a:prstGeom prst="rect">
            <a:avLst/>
          </a:prstGeom>
          <a:noFill/>
        </p:spPr>
        <p:txBody>
          <a:bodyPr spcFirstLastPara="1" wrap="square" lIns="91425" tIns="91425" rIns="91425" bIns="91425" anchor="b" anchorCtr="0">
            <a:noAutofit/>
          </a:bodyPr>
          <a:lstStyle>
            <a:lvl1pPr lvl="0" rtl="0">
              <a:spcBef>
                <a:spcPts val="0"/>
              </a:spcBef>
              <a:spcAft>
                <a:spcPts val="0"/>
              </a:spcAft>
              <a:buClr>
                <a:schemeClr val="lt1"/>
              </a:buClr>
              <a:buSzPts val="6000"/>
              <a:buNone/>
              <a:defRPr sz="6000"/>
            </a:lvl1pPr>
            <a:lvl2pPr lvl="1" algn="ctr" rtl="0">
              <a:spcBef>
                <a:spcPts val="0"/>
              </a:spcBef>
              <a:spcAft>
                <a:spcPts val="0"/>
              </a:spcAft>
              <a:buClr>
                <a:schemeClr val="lt1"/>
              </a:buClr>
              <a:buSzPts val="6000"/>
              <a:buNone/>
              <a:defRPr sz="8000">
                <a:solidFill>
                  <a:schemeClr val="lt1"/>
                </a:solidFill>
              </a:defRPr>
            </a:lvl2pPr>
            <a:lvl3pPr lvl="2" algn="ctr" rtl="0">
              <a:spcBef>
                <a:spcPts val="0"/>
              </a:spcBef>
              <a:spcAft>
                <a:spcPts val="0"/>
              </a:spcAft>
              <a:buClr>
                <a:schemeClr val="lt1"/>
              </a:buClr>
              <a:buSzPts val="6000"/>
              <a:buNone/>
              <a:defRPr sz="8000">
                <a:solidFill>
                  <a:schemeClr val="lt1"/>
                </a:solidFill>
              </a:defRPr>
            </a:lvl3pPr>
            <a:lvl4pPr lvl="3" algn="ctr" rtl="0">
              <a:spcBef>
                <a:spcPts val="0"/>
              </a:spcBef>
              <a:spcAft>
                <a:spcPts val="0"/>
              </a:spcAft>
              <a:buClr>
                <a:schemeClr val="lt1"/>
              </a:buClr>
              <a:buSzPts val="6000"/>
              <a:buNone/>
              <a:defRPr sz="8000">
                <a:solidFill>
                  <a:schemeClr val="lt1"/>
                </a:solidFill>
              </a:defRPr>
            </a:lvl4pPr>
            <a:lvl5pPr lvl="4" algn="ctr" rtl="0">
              <a:spcBef>
                <a:spcPts val="0"/>
              </a:spcBef>
              <a:spcAft>
                <a:spcPts val="0"/>
              </a:spcAft>
              <a:buClr>
                <a:schemeClr val="lt1"/>
              </a:buClr>
              <a:buSzPts val="6000"/>
              <a:buNone/>
              <a:defRPr sz="8000">
                <a:solidFill>
                  <a:schemeClr val="lt1"/>
                </a:solidFill>
              </a:defRPr>
            </a:lvl5pPr>
            <a:lvl6pPr lvl="5" algn="ctr" rtl="0">
              <a:spcBef>
                <a:spcPts val="0"/>
              </a:spcBef>
              <a:spcAft>
                <a:spcPts val="0"/>
              </a:spcAft>
              <a:buClr>
                <a:schemeClr val="lt1"/>
              </a:buClr>
              <a:buSzPts val="6000"/>
              <a:buNone/>
              <a:defRPr sz="8000">
                <a:solidFill>
                  <a:schemeClr val="lt1"/>
                </a:solidFill>
              </a:defRPr>
            </a:lvl6pPr>
            <a:lvl7pPr lvl="6" algn="ctr" rtl="0">
              <a:spcBef>
                <a:spcPts val="0"/>
              </a:spcBef>
              <a:spcAft>
                <a:spcPts val="0"/>
              </a:spcAft>
              <a:buClr>
                <a:schemeClr val="lt1"/>
              </a:buClr>
              <a:buSzPts val="6000"/>
              <a:buNone/>
              <a:defRPr sz="8000">
                <a:solidFill>
                  <a:schemeClr val="lt1"/>
                </a:solidFill>
              </a:defRPr>
            </a:lvl7pPr>
            <a:lvl8pPr lvl="7" algn="ctr" rtl="0">
              <a:spcBef>
                <a:spcPts val="0"/>
              </a:spcBef>
              <a:spcAft>
                <a:spcPts val="0"/>
              </a:spcAft>
              <a:buClr>
                <a:schemeClr val="lt1"/>
              </a:buClr>
              <a:buSzPts val="6000"/>
              <a:buNone/>
              <a:defRPr sz="8000">
                <a:solidFill>
                  <a:schemeClr val="lt1"/>
                </a:solidFill>
              </a:defRPr>
            </a:lvl8pPr>
            <a:lvl9pPr lvl="8" algn="ctr" rtl="0">
              <a:spcBef>
                <a:spcPts val="0"/>
              </a:spcBef>
              <a:spcAft>
                <a:spcPts val="0"/>
              </a:spcAft>
              <a:buClr>
                <a:schemeClr val="lt1"/>
              </a:buClr>
              <a:buSzPts val="6000"/>
              <a:buNone/>
              <a:defRPr sz="8000">
                <a:solidFill>
                  <a:schemeClr val="lt1"/>
                </a:solidFill>
              </a:defRPr>
            </a:lvl9pPr>
          </a:lstStyle>
          <a:p>
            <a:r>
              <a:t>xx%</a:t>
            </a:r>
          </a:p>
        </p:txBody>
      </p:sp>
      <p:sp>
        <p:nvSpPr>
          <p:cNvPr id="148" name="Google Shape;148;p24"/>
          <p:cNvSpPr txBox="1">
            <a:spLocks noGrp="1"/>
          </p:cNvSpPr>
          <p:nvPr>
            <p:ph type="subTitle" idx="1"/>
          </p:nvPr>
        </p:nvSpPr>
        <p:spPr>
          <a:xfrm>
            <a:off x="950967" y="1769695"/>
            <a:ext cx="5806800" cy="5468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dk1"/>
              </a:buClr>
              <a:buSzPts val="2400"/>
              <a:buFont typeface="PT Sans"/>
              <a:buNone/>
              <a:defRPr sz="2133">
                <a:solidFill>
                  <a:schemeClr val="dk1"/>
                </a:solidFill>
              </a:defRPr>
            </a:lvl1pPr>
            <a:lvl2pPr lvl="1" algn="ctr" rtl="0">
              <a:lnSpc>
                <a:spcPct val="100000"/>
              </a:lnSpc>
              <a:spcBef>
                <a:spcPts val="0"/>
              </a:spcBef>
              <a:spcAft>
                <a:spcPts val="0"/>
              </a:spcAft>
              <a:buClr>
                <a:schemeClr val="dk1"/>
              </a:buClr>
              <a:buSzPts val="2100"/>
              <a:buNone/>
              <a:defRPr sz="2800">
                <a:solidFill>
                  <a:schemeClr val="dk1"/>
                </a:solidFill>
              </a:defRPr>
            </a:lvl2pPr>
            <a:lvl3pPr lvl="2" algn="ctr" rtl="0">
              <a:lnSpc>
                <a:spcPct val="100000"/>
              </a:lnSpc>
              <a:spcBef>
                <a:spcPts val="0"/>
              </a:spcBef>
              <a:spcAft>
                <a:spcPts val="0"/>
              </a:spcAft>
              <a:buClr>
                <a:schemeClr val="dk1"/>
              </a:buClr>
              <a:buSzPts val="2100"/>
              <a:buNone/>
              <a:defRPr sz="2800">
                <a:solidFill>
                  <a:schemeClr val="dk1"/>
                </a:solidFill>
              </a:defRPr>
            </a:lvl3pPr>
            <a:lvl4pPr lvl="3" algn="ctr" rtl="0">
              <a:lnSpc>
                <a:spcPct val="100000"/>
              </a:lnSpc>
              <a:spcBef>
                <a:spcPts val="0"/>
              </a:spcBef>
              <a:spcAft>
                <a:spcPts val="0"/>
              </a:spcAft>
              <a:buClr>
                <a:schemeClr val="dk1"/>
              </a:buClr>
              <a:buSzPts val="2100"/>
              <a:buFont typeface="PT Sans"/>
              <a:buNone/>
              <a:defRPr sz="2800">
                <a:solidFill>
                  <a:schemeClr val="dk1"/>
                </a:solidFill>
                <a:latin typeface="PT Sans"/>
                <a:ea typeface="PT Sans"/>
                <a:cs typeface="PT Sans"/>
                <a:sym typeface="PT Sans"/>
              </a:defRPr>
            </a:lvl4pPr>
            <a:lvl5pPr lvl="4" algn="ctr" rtl="0">
              <a:lnSpc>
                <a:spcPct val="100000"/>
              </a:lnSpc>
              <a:spcBef>
                <a:spcPts val="0"/>
              </a:spcBef>
              <a:spcAft>
                <a:spcPts val="0"/>
              </a:spcAft>
              <a:buClr>
                <a:schemeClr val="dk1"/>
              </a:buClr>
              <a:buSzPts val="2100"/>
              <a:buFont typeface="PT Sans"/>
              <a:buNone/>
              <a:defRPr sz="2800">
                <a:solidFill>
                  <a:schemeClr val="dk1"/>
                </a:solidFill>
                <a:latin typeface="PT Sans"/>
                <a:ea typeface="PT Sans"/>
                <a:cs typeface="PT Sans"/>
                <a:sym typeface="PT Sans"/>
              </a:defRPr>
            </a:lvl5pPr>
            <a:lvl6pPr lvl="5" algn="ctr" rtl="0">
              <a:lnSpc>
                <a:spcPct val="100000"/>
              </a:lnSpc>
              <a:spcBef>
                <a:spcPts val="0"/>
              </a:spcBef>
              <a:spcAft>
                <a:spcPts val="0"/>
              </a:spcAft>
              <a:buClr>
                <a:schemeClr val="dk1"/>
              </a:buClr>
              <a:buSzPts val="2100"/>
              <a:buFont typeface="PT Sans"/>
              <a:buNone/>
              <a:defRPr sz="2800">
                <a:solidFill>
                  <a:schemeClr val="dk1"/>
                </a:solidFill>
                <a:latin typeface="PT Sans"/>
                <a:ea typeface="PT Sans"/>
                <a:cs typeface="PT Sans"/>
                <a:sym typeface="PT Sans"/>
              </a:defRPr>
            </a:lvl6pPr>
            <a:lvl7pPr lvl="6" algn="ctr" rtl="0">
              <a:lnSpc>
                <a:spcPct val="100000"/>
              </a:lnSpc>
              <a:spcBef>
                <a:spcPts val="0"/>
              </a:spcBef>
              <a:spcAft>
                <a:spcPts val="0"/>
              </a:spcAft>
              <a:buClr>
                <a:schemeClr val="dk1"/>
              </a:buClr>
              <a:buSzPts val="2100"/>
              <a:buFont typeface="PT Sans"/>
              <a:buNone/>
              <a:defRPr sz="2800">
                <a:solidFill>
                  <a:schemeClr val="dk1"/>
                </a:solidFill>
                <a:latin typeface="PT Sans"/>
                <a:ea typeface="PT Sans"/>
                <a:cs typeface="PT Sans"/>
                <a:sym typeface="PT Sans"/>
              </a:defRPr>
            </a:lvl7pPr>
            <a:lvl8pPr lvl="7" algn="ctr" rtl="0">
              <a:lnSpc>
                <a:spcPct val="100000"/>
              </a:lnSpc>
              <a:spcBef>
                <a:spcPts val="0"/>
              </a:spcBef>
              <a:spcAft>
                <a:spcPts val="0"/>
              </a:spcAft>
              <a:buClr>
                <a:schemeClr val="dk1"/>
              </a:buClr>
              <a:buSzPts val="2100"/>
              <a:buFont typeface="PT Sans"/>
              <a:buNone/>
              <a:defRPr sz="2800">
                <a:solidFill>
                  <a:schemeClr val="dk1"/>
                </a:solidFill>
                <a:latin typeface="PT Sans"/>
                <a:ea typeface="PT Sans"/>
                <a:cs typeface="PT Sans"/>
                <a:sym typeface="PT Sans"/>
              </a:defRPr>
            </a:lvl8pPr>
            <a:lvl9pPr lvl="8" algn="ctr" rtl="0">
              <a:lnSpc>
                <a:spcPct val="100000"/>
              </a:lnSpc>
              <a:spcBef>
                <a:spcPts val="0"/>
              </a:spcBef>
              <a:spcAft>
                <a:spcPts val="0"/>
              </a:spcAft>
              <a:buClr>
                <a:schemeClr val="dk1"/>
              </a:buClr>
              <a:buSzPts val="2100"/>
              <a:buFont typeface="PT Sans"/>
              <a:buNone/>
              <a:defRPr sz="2800">
                <a:solidFill>
                  <a:schemeClr val="dk1"/>
                </a:solidFill>
                <a:latin typeface="PT Sans"/>
                <a:ea typeface="PT Sans"/>
                <a:cs typeface="PT Sans"/>
                <a:sym typeface="PT Sans"/>
              </a:defRPr>
            </a:lvl9pPr>
          </a:lstStyle>
          <a:p>
            <a:endParaRPr/>
          </a:p>
        </p:txBody>
      </p:sp>
      <p:sp>
        <p:nvSpPr>
          <p:cNvPr id="149" name="Google Shape;149;p24"/>
          <p:cNvSpPr txBox="1">
            <a:spLocks noGrp="1"/>
          </p:cNvSpPr>
          <p:nvPr>
            <p:ph type="title" idx="2" hasCustomPrompt="1"/>
          </p:nvPr>
        </p:nvSpPr>
        <p:spPr>
          <a:xfrm>
            <a:off x="950967" y="2654145"/>
            <a:ext cx="5806800" cy="1025200"/>
          </a:xfrm>
          <a:prstGeom prst="rect">
            <a:avLst/>
          </a:prstGeom>
          <a:noFill/>
        </p:spPr>
        <p:txBody>
          <a:bodyPr spcFirstLastPara="1" wrap="square" lIns="91425" tIns="91425" rIns="91425" bIns="91425" anchor="b" anchorCtr="0">
            <a:noAutofit/>
          </a:bodyPr>
          <a:lstStyle>
            <a:lvl1pPr lvl="0" rtl="0">
              <a:spcBef>
                <a:spcPts val="0"/>
              </a:spcBef>
              <a:spcAft>
                <a:spcPts val="0"/>
              </a:spcAft>
              <a:buClr>
                <a:schemeClr val="lt1"/>
              </a:buClr>
              <a:buSzPts val="6000"/>
              <a:buNone/>
              <a:defRPr sz="6000"/>
            </a:lvl1pPr>
            <a:lvl2pPr lvl="1" algn="ctr" rtl="0">
              <a:spcBef>
                <a:spcPts val="0"/>
              </a:spcBef>
              <a:spcAft>
                <a:spcPts val="0"/>
              </a:spcAft>
              <a:buClr>
                <a:schemeClr val="lt1"/>
              </a:buClr>
              <a:buSzPts val="6000"/>
              <a:buNone/>
              <a:defRPr sz="8000">
                <a:solidFill>
                  <a:schemeClr val="lt1"/>
                </a:solidFill>
              </a:defRPr>
            </a:lvl2pPr>
            <a:lvl3pPr lvl="2" algn="ctr" rtl="0">
              <a:spcBef>
                <a:spcPts val="0"/>
              </a:spcBef>
              <a:spcAft>
                <a:spcPts val="0"/>
              </a:spcAft>
              <a:buClr>
                <a:schemeClr val="lt1"/>
              </a:buClr>
              <a:buSzPts val="6000"/>
              <a:buNone/>
              <a:defRPr sz="8000">
                <a:solidFill>
                  <a:schemeClr val="lt1"/>
                </a:solidFill>
              </a:defRPr>
            </a:lvl3pPr>
            <a:lvl4pPr lvl="3" algn="ctr" rtl="0">
              <a:spcBef>
                <a:spcPts val="0"/>
              </a:spcBef>
              <a:spcAft>
                <a:spcPts val="0"/>
              </a:spcAft>
              <a:buClr>
                <a:schemeClr val="lt1"/>
              </a:buClr>
              <a:buSzPts val="6000"/>
              <a:buNone/>
              <a:defRPr sz="8000">
                <a:solidFill>
                  <a:schemeClr val="lt1"/>
                </a:solidFill>
              </a:defRPr>
            </a:lvl4pPr>
            <a:lvl5pPr lvl="4" algn="ctr" rtl="0">
              <a:spcBef>
                <a:spcPts val="0"/>
              </a:spcBef>
              <a:spcAft>
                <a:spcPts val="0"/>
              </a:spcAft>
              <a:buClr>
                <a:schemeClr val="lt1"/>
              </a:buClr>
              <a:buSzPts val="6000"/>
              <a:buNone/>
              <a:defRPr sz="8000">
                <a:solidFill>
                  <a:schemeClr val="lt1"/>
                </a:solidFill>
              </a:defRPr>
            </a:lvl5pPr>
            <a:lvl6pPr lvl="5" algn="ctr" rtl="0">
              <a:spcBef>
                <a:spcPts val="0"/>
              </a:spcBef>
              <a:spcAft>
                <a:spcPts val="0"/>
              </a:spcAft>
              <a:buClr>
                <a:schemeClr val="lt1"/>
              </a:buClr>
              <a:buSzPts val="6000"/>
              <a:buNone/>
              <a:defRPr sz="8000">
                <a:solidFill>
                  <a:schemeClr val="lt1"/>
                </a:solidFill>
              </a:defRPr>
            </a:lvl6pPr>
            <a:lvl7pPr lvl="6" algn="ctr" rtl="0">
              <a:spcBef>
                <a:spcPts val="0"/>
              </a:spcBef>
              <a:spcAft>
                <a:spcPts val="0"/>
              </a:spcAft>
              <a:buClr>
                <a:schemeClr val="lt1"/>
              </a:buClr>
              <a:buSzPts val="6000"/>
              <a:buNone/>
              <a:defRPr sz="8000">
                <a:solidFill>
                  <a:schemeClr val="lt1"/>
                </a:solidFill>
              </a:defRPr>
            </a:lvl7pPr>
            <a:lvl8pPr lvl="7" algn="ctr" rtl="0">
              <a:spcBef>
                <a:spcPts val="0"/>
              </a:spcBef>
              <a:spcAft>
                <a:spcPts val="0"/>
              </a:spcAft>
              <a:buClr>
                <a:schemeClr val="lt1"/>
              </a:buClr>
              <a:buSzPts val="6000"/>
              <a:buNone/>
              <a:defRPr sz="8000">
                <a:solidFill>
                  <a:schemeClr val="lt1"/>
                </a:solidFill>
              </a:defRPr>
            </a:lvl8pPr>
            <a:lvl9pPr lvl="8" algn="ctr" rtl="0">
              <a:spcBef>
                <a:spcPts val="0"/>
              </a:spcBef>
              <a:spcAft>
                <a:spcPts val="0"/>
              </a:spcAft>
              <a:buClr>
                <a:schemeClr val="lt1"/>
              </a:buClr>
              <a:buSzPts val="6000"/>
              <a:buNone/>
              <a:defRPr sz="8000">
                <a:solidFill>
                  <a:schemeClr val="lt1"/>
                </a:solidFill>
              </a:defRPr>
            </a:lvl9pPr>
          </a:lstStyle>
          <a:p>
            <a:r>
              <a:t>xx%</a:t>
            </a:r>
          </a:p>
        </p:txBody>
      </p:sp>
      <p:sp>
        <p:nvSpPr>
          <p:cNvPr id="150" name="Google Shape;150;p24"/>
          <p:cNvSpPr txBox="1">
            <a:spLocks noGrp="1"/>
          </p:cNvSpPr>
          <p:nvPr>
            <p:ph type="subTitle" idx="3"/>
          </p:nvPr>
        </p:nvSpPr>
        <p:spPr>
          <a:xfrm>
            <a:off x="950967" y="3572701"/>
            <a:ext cx="5806800" cy="5468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dk1"/>
              </a:buClr>
              <a:buSzPts val="2400"/>
              <a:buFont typeface="PT Sans"/>
              <a:buNone/>
              <a:defRPr sz="2133">
                <a:solidFill>
                  <a:schemeClr val="dk1"/>
                </a:solidFill>
              </a:defRPr>
            </a:lvl1pPr>
            <a:lvl2pPr lvl="1" algn="ctr" rtl="0">
              <a:lnSpc>
                <a:spcPct val="100000"/>
              </a:lnSpc>
              <a:spcBef>
                <a:spcPts val="0"/>
              </a:spcBef>
              <a:spcAft>
                <a:spcPts val="0"/>
              </a:spcAft>
              <a:buClr>
                <a:schemeClr val="dk1"/>
              </a:buClr>
              <a:buSzPts val="2100"/>
              <a:buNone/>
              <a:defRPr sz="2800">
                <a:solidFill>
                  <a:schemeClr val="dk1"/>
                </a:solidFill>
              </a:defRPr>
            </a:lvl2pPr>
            <a:lvl3pPr lvl="2" algn="ctr" rtl="0">
              <a:lnSpc>
                <a:spcPct val="100000"/>
              </a:lnSpc>
              <a:spcBef>
                <a:spcPts val="0"/>
              </a:spcBef>
              <a:spcAft>
                <a:spcPts val="0"/>
              </a:spcAft>
              <a:buClr>
                <a:schemeClr val="dk1"/>
              </a:buClr>
              <a:buSzPts val="2100"/>
              <a:buNone/>
              <a:defRPr sz="2800">
                <a:solidFill>
                  <a:schemeClr val="dk1"/>
                </a:solidFill>
              </a:defRPr>
            </a:lvl3pPr>
            <a:lvl4pPr lvl="3" algn="ctr" rtl="0">
              <a:lnSpc>
                <a:spcPct val="100000"/>
              </a:lnSpc>
              <a:spcBef>
                <a:spcPts val="0"/>
              </a:spcBef>
              <a:spcAft>
                <a:spcPts val="0"/>
              </a:spcAft>
              <a:buClr>
                <a:schemeClr val="dk1"/>
              </a:buClr>
              <a:buSzPts val="2100"/>
              <a:buFont typeface="PT Sans"/>
              <a:buNone/>
              <a:defRPr sz="2800">
                <a:solidFill>
                  <a:schemeClr val="dk1"/>
                </a:solidFill>
                <a:latin typeface="PT Sans"/>
                <a:ea typeface="PT Sans"/>
                <a:cs typeface="PT Sans"/>
                <a:sym typeface="PT Sans"/>
              </a:defRPr>
            </a:lvl4pPr>
            <a:lvl5pPr lvl="4" algn="ctr" rtl="0">
              <a:lnSpc>
                <a:spcPct val="100000"/>
              </a:lnSpc>
              <a:spcBef>
                <a:spcPts val="0"/>
              </a:spcBef>
              <a:spcAft>
                <a:spcPts val="0"/>
              </a:spcAft>
              <a:buClr>
                <a:schemeClr val="dk1"/>
              </a:buClr>
              <a:buSzPts val="2100"/>
              <a:buFont typeface="PT Sans"/>
              <a:buNone/>
              <a:defRPr sz="2800">
                <a:solidFill>
                  <a:schemeClr val="dk1"/>
                </a:solidFill>
                <a:latin typeface="PT Sans"/>
                <a:ea typeface="PT Sans"/>
                <a:cs typeface="PT Sans"/>
                <a:sym typeface="PT Sans"/>
              </a:defRPr>
            </a:lvl5pPr>
            <a:lvl6pPr lvl="5" algn="ctr" rtl="0">
              <a:lnSpc>
                <a:spcPct val="100000"/>
              </a:lnSpc>
              <a:spcBef>
                <a:spcPts val="0"/>
              </a:spcBef>
              <a:spcAft>
                <a:spcPts val="0"/>
              </a:spcAft>
              <a:buClr>
                <a:schemeClr val="dk1"/>
              </a:buClr>
              <a:buSzPts val="2100"/>
              <a:buFont typeface="PT Sans"/>
              <a:buNone/>
              <a:defRPr sz="2800">
                <a:solidFill>
                  <a:schemeClr val="dk1"/>
                </a:solidFill>
                <a:latin typeface="PT Sans"/>
                <a:ea typeface="PT Sans"/>
                <a:cs typeface="PT Sans"/>
                <a:sym typeface="PT Sans"/>
              </a:defRPr>
            </a:lvl6pPr>
            <a:lvl7pPr lvl="6" algn="ctr" rtl="0">
              <a:lnSpc>
                <a:spcPct val="100000"/>
              </a:lnSpc>
              <a:spcBef>
                <a:spcPts val="0"/>
              </a:spcBef>
              <a:spcAft>
                <a:spcPts val="0"/>
              </a:spcAft>
              <a:buClr>
                <a:schemeClr val="dk1"/>
              </a:buClr>
              <a:buSzPts val="2100"/>
              <a:buFont typeface="PT Sans"/>
              <a:buNone/>
              <a:defRPr sz="2800">
                <a:solidFill>
                  <a:schemeClr val="dk1"/>
                </a:solidFill>
                <a:latin typeface="PT Sans"/>
                <a:ea typeface="PT Sans"/>
                <a:cs typeface="PT Sans"/>
                <a:sym typeface="PT Sans"/>
              </a:defRPr>
            </a:lvl7pPr>
            <a:lvl8pPr lvl="7" algn="ctr" rtl="0">
              <a:lnSpc>
                <a:spcPct val="100000"/>
              </a:lnSpc>
              <a:spcBef>
                <a:spcPts val="0"/>
              </a:spcBef>
              <a:spcAft>
                <a:spcPts val="0"/>
              </a:spcAft>
              <a:buClr>
                <a:schemeClr val="dk1"/>
              </a:buClr>
              <a:buSzPts val="2100"/>
              <a:buFont typeface="PT Sans"/>
              <a:buNone/>
              <a:defRPr sz="2800">
                <a:solidFill>
                  <a:schemeClr val="dk1"/>
                </a:solidFill>
                <a:latin typeface="PT Sans"/>
                <a:ea typeface="PT Sans"/>
                <a:cs typeface="PT Sans"/>
                <a:sym typeface="PT Sans"/>
              </a:defRPr>
            </a:lvl8pPr>
            <a:lvl9pPr lvl="8" algn="ctr" rtl="0">
              <a:lnSpc>
                <a:spcPct val="100000"/>
              </a:lnSpc>
              <a:spcBef>
                <a:spcPts val="0"/>
              </a:spcBef>
              <a:spcAft>
                <a:spcPts val="0"/>
              </a:spcAft>
              <a:buClr>
                <a:schemeClr val="dk1"/>
              </a:buClr>
              <a:buSzPts val="2100"/>
              <a:buFont typeface="PT Sans"/>
              <a:buNone/>
              <a:defRPr sz="2800">
                <a:solidFill>
                  <a:schemeClr val="dk1"/>
                </a:solidFill>
                <a:latin typeface="PT Sans"/>
                <a:ea typeface="PT Sans"/>
                <a:cs typeface="PT Sans"/>
                <a:sym typeface="PT Sans"/>
              </a:defRPr>
            </a:lvl9pPr>
          </a:lstStyle>
          <a:p>
            <a:endParaRPr/>
          </a:p>
        </p:txBody>
      </p:sp>
      <p:sp>
        <p:nvSpPr>
          <p:cNvPr id="151" name="Google Shape;151;p24"/>
          <p:cNvSpPr txBox="1">
            <a:spLocks noGrp="1"/>
          </p:cNvSpPr>
          <p:nvPr>
            <p:ph type="title" idx="4" hasCustomPrompt="1"/>
          </p:nvPr>
        </p:nvSpPr>
        <p:spPr>
          <a:xfrm>
            <a:off x="950967" y="4457159"/>
            <a:ext cx="5806800" cy="1025200"/>
          </a:xfrm>
          <a:prstGeom prst="rect">
            <a:avLst/>
          </a:prstGeom>
          <a:noFill/>
        </p:spPr>
        <p:txBody>
          <a:bodyPr spcFirstLastPara="1" wrap="square" lIns="91425" tIns="91425" rIns="91425" bIns="91425" anchor="b" anchorCtr="0">
            <a:noAutofit/>
          </a:bodyPr>
          <a:lstStyle>
            <a:lvl1pPr lvl="0" rtl="0">
              <a:spcBef>
                <a:spcPts val="0"/>
              </a:spcBef>
              <a:spcAft>
                <a:spcPts val="0"/>
              </a:spcAft>
              <a:buClr>
                <a:schemeClr val="lt1"/>
              </a:buClr>
              <a:buSzPts val="6000"/>
              <a:buNone/>
              <a:defRPr sz="6000"/>
            </a:lvl1pPr>
            <a:lvl2pPr lvl="1" algn="ctr" rtl="0">
              <a:spcBef>
                <a:spcPts val="0"/>
              </a:spcBef>
              <a:spcAft>
                <a:spcPts val="0"/>
              </a:spcAft>
              <a:buClr>
                <a:schemeClr val="lt1"/>
              </a:buClr>
              <a:buSzPts val="6000"/>
              <a:buNone/>
              <a:defRPr sz="8000">
                <a:solidFill>
                  <a:schemeClr val="lt1"/>
                </a:solidFill>
              </a:defRPr>
            </a:lvl2pPr>
            <a:lvl3pPr lvl="2" algn="ctr" rtl="0">
              <a:spcBef>
                <a:spcPts val="0"/>
              </a:spcBef>
              <a:spcAft>
                <a:spcPts val="0"/>
              </a:spcAft>
              <a:buClr>
                <a:schemeClr val="lt1"/>
              </a:buClr>
              <a:buSzPts val="6000"/>
              <a:buNone/>
              <a:defRPr sz="8000">
                <a:solidFill>
                  <a:schemeClr val="lt1"/>
                </a:solidFill>
              </a:defRPr>
            </a:lvl3pPr>
            <a:lvl4pPr lvl="3" algn="ctr" rtl="0">
              <a:spcBef>
                <a:spcPts val="0"/>
              </a:spcBef>
              <a:spcAft>
                <a:spcPts val="0"/>
              </a:spcAft>
              <a:buClr>
                <a:schemeClr val="lt1"/>
              </a:buClr>
              <a:buSzPts val="6000"/>
              <a:buNone/>
              <a:defRPr sz="8000">
                <a:solidFill>
                  <a:schemeClr val="lt1"/>
                </a:solidFill>
              </a:defRPr>
            </a:lvl4pPr>
            <a:lvl5pPr lvl="4" algn="ctr" rtl="0">
              <a:spcBef>
                <a:spcPts val="0"/>
              </a:spcBef>
              <a:spcAft>
                <a:spcPts val="0"/>
              </a:spcAft>
              <a:buClr>
                <a:schemeClr val="lt1"/>
              </a:buClr>
              <a:buSzPts val="6000"/>
              <a:buNone/>
              <a:defRPr sz="8000">
                <a:solidFill>
                  <a:schemeClr val="lt1"/>
                </a:solidFill>
              </a:defRPr>
            </a:lvl5pPr>
            <a:lvl6pPr lvl="5" algn="ctr" rtl="0">
              <a:spcBef>
                <a:spcPts val="0"/>
              </a:spcBef>
              <a:spcAft>
                <a:spcPts val="0"/>
              </a:spcAft>
              <a:buClr>
                <a:schemeClr val="lt1"/>
              </a:buClr>
              <a:buSzPts val="6000"/>
              <a:buNone/>
              <a:defRPr sz="8000">
                <a:solidFill>
                  <a:schemeClr val="lt1"/>
                </a:solidFill>
              </a:defRPr>
            </a:lvl6pPr>
            <a:lvl7pPr lvl="6" algn="ctr" rtl="0">
              <a:spcBef>
                <a:spcPts val="0"/>
              </a:spcBef>
              <a:spcAft>
                <a:spcPts val="0"/>
              </a:spcAft>
              <a:buClr>
                <a:schemeClr val="lt1"/>
              </a:buClr>
              <a:buSzPts val="6000"/>
              <a:buNone/>
              <a:defRPr sz="8000">
                <a:solidFill>
                  <a:schemeClr val="lt1"/>
                </a:solidFill>
              </a:defRPr>
            </a:lvl7pPr>
            <a:lvl8pPr lvl="7" algn="ctr" rtl="0">
              <a:spcBef>
                <a:spcPts val="0"/>
              </a:spcBef>
              <a:spcAft>
                <a:spcPts val="0"/>
              </a:spcAft>
              <a:buClr>
                <a:schemeClr val="lt1"/>
              </a:buClr>
              <a:buSzPts val="6000"/>
              <a:buNone/>
              <a:defRPr sz="8000">
                <a:solidFill>
                  <a:schemeClr val="lt1"/>
                </a:solidFill>
              </a:defRPr>
            </a:lvl8pPr>
            <a:lvl9pPr lvl="8" algn="ctr" rtl="0">
              <a:spcBef>
                <a:spcPts val="0"/>
              </a:spcBef>
              <a:spcAft>
                <a:spcPts val="0"/>
              </a:spcAft>
              <a:buClr>
                <a:schemeClr val="lt1"/>
              </a:buClr>
              <a:buSzPts val="6000"/>
              <a:buNone/>
              <a:defRPr sz="8000">
                <a:solidFill>
                  <a:schemeClr val="lt1"/>
                </a:solidFill>
              </a:defRPr>
            </a:lvl9pPr>
          </a:lstStyle>
          <a:p>
            <a:r>
              <a:t>xx%</a:t>
            </a:r>
          </a:p>
        </p:txBody>
      </p:sp>
      <p:sp>
        <p:nvSpPr>
          <p:cNvPr id="152" name="Google Shape;152;p24"/>
          <p:cNvSpPr txBox="1">
            <a:spLocks noGrp="1"/>
          </p:cNvSpPr>
          <p:nvPr>
            <p:ph type="subTitle" idx="5"/>
          </p:nvPr>
        </p:nvSpPr>
        <p:spPr>
          <a:xfrm>
            <a:off x="950967" y="5375732"/>
            <a:ext cx="5806800" cy="5468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dk1"/>
              </a:buClr>
              <a:buSzPts val="2400"/>
              <a:buFont typeface="PT Sans"/>
              <a:buNone/>
              <a:defRPr sz="2133">
                <a:solidFill>
                  <a:schemeClr val="dk1"/>
                </a:solidFill>
              </a:defRPr>
            </a:lvl1pPr>
            <a:lvl2pPr lvl="1" algn="ctr" rtl="0">
              <a:lnSpc>
                <a:spcPct val="100000"/>
              </a:lnSpc>
              <a:spcBef>
                <a:spcPts val="0"/>
              </a:spcBef>
              <a:spcAft>
                <a:spcPts val="0"/>
              </a:spcAft>
              <a:buClr>
                <a:schemeClr val="dk1"/>
              </a:buClr>
              <a:buSzPts val="2100"/>
              <a:buNone/>
              <a:defRPr sz="2800">
                <a:solidFill>
                  <a:schemeClr val="dk1"/>
                </a:solidFill>
              </a:defRPr>
            </a:lvl2pPr>
            <a:lvl3pPr lvl="2" algn="ctr" rtl="0">
              <a:lnSpc>
                <a:spcPct val="100000"/>
              </a:lnSpc>
              <a:spcBef>
                <a:spcPts val="0"/>
              </a:spcBef>
              <a:spcAft>
                <a:spcPts val="0"/>
              </a:spcAft>
              <a:buClr>
                <a:schemeClr val="dk1"/>
              </a:buClr>
              <a:buSzPts val="2100"/>
              <a:buNone/>
              <a:defRPr sz="2800">
                <a:solidFill>
                  <a:schemeClr val="dk1"/>
                </a:solidFill>
              </a:defRPr>
            </a:lvl3pPr>
            <a:lvl4pPr lvl="3" algn="ctr" rtl="0">
              <a:lnSpc>
                <a:spcPct val="100000"/>
              </a:lnSpc>
              <a:spcBef>
                <a:spcPts val="0"/>
              </a:spcBef>
              <a:spcAft>
                <a:spcPts val="0"/>
              </a:spcAft>
              <a:buClr>
                <a:schemeClr val="dk1"/>
              </a:buClr>
              <a:buSzPts val="2100"/>
              <a:buFont typeface="PT Sans"/>
              <a:buNone/>
              <a:defRPr sz="2800">
                <a:solidFill>
                  <a:schemeClr val="dk1"/>
                </a:solidFill>
                <a:latin typeface="PT Sans"/>
                <a:ea typeface="PT Sans"/>
                <a:cs typeface="PT Sans"/>
                <a:sym typeface="PT Sans"/>
              </a:defRPr>
            </a:lvl4pPr>
            <a:lvl5pPr lvl="4" algn="ctr" rtl="0">
              <a:lnSpc>
                <a:spcPct val="100000"/>
              </a:lnSpc>
              <a:spcBef>
                <a:spcPts val="0"/>
              </a:spcBef>
              <a:spcAft>
                <a:spcPts val="0"/>
              </a:spcAft>
              <a:buClr>
                <a:schemeClr val="dk1"/>
              </a:buClr>
              <a:buSzPts val="2100"/>
              <a:buFont typeface="PT Sans"/>
              <a:buNone/>
              <a:defRPr sz="2800">
                <a:solidFill>
                  <a:schemeClr val="dk1"/>
                </a:solidFill>
                <a:latin typeface="PT Sans"/>
                <a:ea typeface="PT Sans"/>
                <a:cs typeface="PT Sans"/>
                <a:sym typeface="PT Sans"/>
              </a:defRPr>
            </a:lvl5pPr>
            <a:lvl6pPr lvl="5" algn="ctr" rtl="0">
              <a:lnSpc>
                <a:spcPct val="100000"/>
              </a:lnSpc>
              <a:spcBef>
                <a:spcPts val="0"/>
              </a:spcBef>
              <a:spcAft>
                <a:spcPts val="0"/>
              </a:spcAft>
              <a:buClr>
                <a:schemeClr val="dk1"/>
              </a:buClr>
              <a:buSzPts val="2100"/>
              <a:buFont typeface="PT Sans"/>
              <a:buNone/>
              <a:defRPr sz="2800">
                <a:solidFill>
                  <a:schemeClr val="dk1"/>
                </a:solidFill>
                <a:latin typeface="PT Sans"/>
                <a:ea typeface="PT Sans"/>
                <a:cs typeface="PT Sans"/>
                <a:sym typeface="PT Sans"/>
              </a:defRPr>
            </a:lvl6pPr>
            <a:lvl7pPr lvl="6" algn="ctr" rtl="0">
              <a:lnSpc>
                <a:spcPct val="100000"/>
              </a:lnSpc>
              <a:spcBef>
                <a:spcPts val="0"/>
              </a:spcBef>
              <a:spcAft>
                <a:spcPts val="0"/>
              </a:spcAft>
              <a:buClr>
                <a:schemeClr val="dk1"/>
              </a:buClr>
              <a:buSzPts val="2100"/>
              <a:buFont typeface="PT Sans"/>
              <a:buNone/>
              <a:defRPr sz="2800">
                <a:solidFill>
                  <a:schemeClr val="dk1"/>
                </a:solidFill>
                <a:latin typeface="PT Sans"/>
                <a:ea typeface="PT Sans"/>
                <a:cs typeface="PT Sans"/>
                <a:sym typeface="PT Sans"/>
              </a:defRPr>
            </a:lvl7pPr>
            <a:lvl8pPr lvl="7" algn="ctr" rtl="0">
              <a:lnSpc>
                <a:spcPct val="100000"/>
              </a:lnSpc>
              <a:spcBef>
                <a:spcPts val="0"/>
              </a:spcBef>
              <a:spcAft>
                <a:spcPts val="0"/>
              </a:spcAft>
              <a:buClr>
                <a:schemeClr val="dk1"/>
              </a:buClr>
              <a:buSzPts val="2100"/>
              <a:buFont typeface="PT Sans"/>
              <a:buNone/>
              <a:defRPr sz="2800">
                <a:solidFill>
                  <a:schemeClr val="dk1"/>
                </a:solidFill>
                <a:latin typeface="PT Sans"/>
                <a:ea typeface="PT Sans"/>
                <a:cs typeface="PT Sans"/>
                <a:sym typeface="PT Sans"/>
              </a:defRPr>
            </a:lvl8pPr>
            <a:lvl9pPr lvl="8" algn="ctr" rtl="0">
              <a:lnSpc>
                <a:spcPct val="100000"/>
              </a:lnSpc>
              <a:spcBef>
                <a:spcPts val="0"/>
              </a:spcBef>
              <a:spcAft>
                <a:spcPts val="0"/>
              </a:spcAft>
              <a:buClr>
                <a:schemeClr val="dk1"/>
              </a:buClr>
              <a:buSzPts val="2100"/>
              <a:buFont typeface="PT Sans"/>
              <a:buNone/>
              <a:defRPr sz="2800">
                <a:solidFill>
                  <a:schemeClr val="dk1"/>
                </a:solidFill>
                <a:latin typeface="PT Sans"/>
                <a:ea typeface="PT Sans"/>
                <a:cs typeface="PT Sans"/>
                <a:sym typeface="PT Sans"/>
              </a:defRPr>
            </a:lvl9pPr>
          </a:lstStyle>
          <a:p>
            <a:endParaRPr/>
          </a:p>
        </p:txBody>
      </p:sp>
    </p:spTree>
    <p:extLst>
      <p:ext uri="{BB962C8B-B14F-4D97-AF65-F5344CB8AC3E}">
        <p14:creationId xmlns:p14="http://schemas.microsoft.com/office/powerpoint/2010/main" val="56503715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matchingName="Numbers and text 1">
  <p:cSld name="Numbers and text 1">
    <p:spTree>
      <p:nvGrpSpPr>
        <p:cNvPr id="1" name="Shape 153"/>
        <p:cNvGrpSpPr/>
        <p:nvPr/>
      </p:nvGrpSpPr>
      <p:grpSpPr>
        <a:xfrm>
          <a:off x="0" y="0"/>
          <a:ext cx="0" cy="0"/>
          <a:chOff x="0" y="0"/>
          <a:chExt cx="0" cy="0"/>
        </a:xfrm>
      </p:grpSpPr>
      <p:sp>
        <p:nvSpPr>
          <p:cNvPr id="154" name="Google Shape;154;p25"/>
          <p:cNvSpPr/>
          <p:nvPr/>
        </p:nvSpPr>
        <p:spPr>
          <a:xfrm>
            <a:off x="360467" y="343600"/>
            <a:ext cx="11471200" cy="6170800"/>
          </a:xfrm>
          <a:prstGeom prst="roundRect">
            <a:avLst>
              <a:gd name="adj" fmla="val 10684"/>
            </a:avLst>
          </a:prstGeom>
          <a:solidFill>
            <a:schemeClr val="lt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55" name="Google Shape;155;p25"/>
          <p:cNvSpPr txBox="1">
            <a:spLocks noGrp="1"/>
          </p:cNvSpPr>
          <p:nvPr>
            <p:ph type="title" hasCustomPrompt="1"/>
          </p:nvPr>
        </p:nvSpPr>
        <p:spPr>
          <a:xfrm>
            <a:off x="1767533" y="1701800"/>
            <a:ext cx="1865200" cy="5424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Clr>
                <a:schemeClr val="lt1"/>
              </a:buClr>
              <a:buSzPts val="6000"/>
              <a:buNone/>
              <a:defRPr sz="4000"/>
            </a:lvl1pPr>
            <a:lvl2pPr lvl="1" algn="ctr" rtl="0">
              <a:spcBef>
                <a:spcPts val="0"/>
              </a:spcBef>
              <a:spcAft>
                <a:spcPts val="0"/>
              </a:spcAft>
              <a:buClr>
                <a:schemeClr val="lt1"/>
              </a:buClr>
              <a:buSzPts val="6000"/>
              <a:buNone/>
              <a:defRPr sz="8000">
                <a:solidFill>
                  <a:schemeClr val="lt1"/>
                </a:solidFill>
              </a:defRPr>
            </a:lvl2pPr>
            <a:lvl3pPr lvl="2" algn="ctr" rtl="0">
              <a:spcBef>
                <a:spcPts val="0"/>
              </a:spcBef>
              <a:spcAft>
                <a:spcPts val="0"/>
              </a:spcAft>
              <a:buClr>
                <a:schemeClr val="lt1"/>
              </a:buClr>
              <a:buSzPts val="6000"/>
              <a:buNone/>
              <a:defRPr sz="8000">
                <a:solidFill>
                  <a:schemeClr val="lt1"/>
                </a:solidFill>
              </a:defRPr>
            </a:lvl3pPr>
            <a:lvl4pPr lvl="3" algn="ctr" rtl="0">
              <a:spcBef>
                <a:spcPts val="0"/>
              </a:spcBef>
              <a:spcAft>
                <a:spcPts val="0"/>
              </a:spcAft>
              <a:buClr>
                <a:schemeClr val="lt1"/>
              </a:buClr>
              <a:buSzPts val="6000"/>
              <a:buNone/>
              <a:defRPr sz="8000">
                <a:solidFill>
                  <a:schemeClr val="lt1"/>
                </a:solidFill>
              </a:defRPr>
            </a:lvl4pPr>
            <a:lvl5pPr lvl="4" algn="ctr" rtl="0">
              <a:spcBef>
                <a:spcPts val="0"/>
              </a:spcBef>
              <a:spcAft>
                <a:spcPts val="0"/>
              </a:spcAft>
              <a:buClr>
                <a:schemeClr val="lt1"/>
              </a:buClr>
              <a:buSzPts val="6000"/>
              <a:buNone/>
              <a:defRPr sz="8000">
                <a:solidFill>
                  <a:schemeClr val="lt1"/>
                </a:solidFill>
              </a:defRPr>
            </a:lvl5pPr>
            <a:lvl6pPr lvl="5" algn="ctr" rtl="0">
              <a:spcBef>
                <a:spcPts val="0"/>
              </a:spcBef>
              <a:spcAft>
                <a:spcPts val="0"/>
              </a:spcAft>
              <a:buClr>
                <a:schemeClr val="lt1"/>
              </a:buClr>
              <a:buSzPts val="6000"/>
              <a:buNone/>
              <a:defRPr sz="8000">
                <a:solidFill>
                  <a:schemeClr val="lt1"/>
                </a:solidFill>
              </a:defRPr>
            </a:lvl6pPr>
            <a:lvl7pPr lvl="6" algn="ctr" rtl="0">
              <a:spcBef>
                <a:spcPts val="0"/>
              </a:spcBef>
              <a:spcAft>
                <a:spcPts val="0"/>
              </a:spcAft>
              <a:buClr>
                <a:schemeClr val="lt1"/>
              </a:buClr>
              <a:buSzPts val="6000"/>
              <a:buNone/>
              <a:defRPr sz="8000">
                <a:solidFill>
                  <a:schemeClr val="lt1"/>
                </a:solidFill>
              </a:defRPr>
            </a:lvl7pPr>
            <a:lvl8pPr lvl="7" algn="ctr" rtl="0">
              <a:spcBef>
                <a:spcPts val="0"/>
              </a:spcBef>
              <a:spcAft>
                <a:spcPts val="0"/>
              </a:spcAft>
              <a:buClr>
                <a:schemeClr val="lt1"/>
              </a:buClr>
              <a:buSzPts val="6000"/>
              <a:buNone/>
              <a:defRPr sz="8000">
                <a:solidFill>
                  <a:schemeClr val="lt1"/>
                </a:solidFill>
              </a:defRPr>
            </a:lvl8pPr>
            <a:lvl9pPr lvl="8" algn="ctr" rtl="0">
              <a:spcBef>
                <a:spcPts val="0"/>
              </a:spcBef>
              <a:spcAft>
                <a:spcPts val="0"/>
              </a:spcAft>
              <a:buClr>
                <a:schemeClr val="lt1"/>
              </a:buClr>
              <a:buSzPts val="6000"/>
              <a:buNone/>
              <a:defRPr sz="8000">
                <a:solidFill>
                  <a:schemeClr val="lt1"/>
                </a:solidFill>
              </a:defRPr>
            </a:lvl9pPr>
          </a:lstStyle>
          <a:p>
            <a:r>
              <a:t>xx%</a:t>
            </a:r>
          </a:p>
        </p:txBody>
      </p:sp>
      <p:sp>
        <p:nvSpPr>
          <p:cNvPr id="156" name="Google Shape;156;p25"/>
          <p:cNvSpPr txBox="1">
            <a:spLocks noGrp="1"/>
          </p:cNvSpPr>
          <p:nvPr>
            <p:ph type="subTitle" idx="1"/>
          </p:nvPr>
        </p:nvSpPr>
        <p:spPr>
          <a:xfrm>
            <a:off x="1251333" y="4838900"/>
            <a:ext cx="2897600" cy="1175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400"/>
              <a:buFont typeface="PT Sans"/>
              <a:buNone/>
              <a:defRPr/>
            </a:lvl1pPr>
            <a:lvl2pPr lvl="1" algn="ctr" rtl="0">
              <a:lnSpc>
                <a:spcPct val="100000"/>
              </a:lnSpc>
              <a:spcBef>
                <a:spcPts val="0"/>
              </a:spcBef>
              <a:spcAft>
                <a:spcPts val="0"/>
              </a:spcAft>
              <a:buSzPts val="2100"/>
              <a:buNone/>
              <a:defRPr sz="2800"/>
            </a:lvl2pPr>
            <a:lvl3pPr lvl="2" algn="ctr" rtl="0">
              <a:lnSpc>
                <a:spcPct val="100000"/>
              </a:lnSpc>
              <a:spcBef>
                <a:spcPts val="0"/>
              </a:spcBef>
              <a:spcAft>
                <a:spcPts val="0"/>
              </a:spcAft>
              <a:buSzPts val="2100"/>
              <a:buNone/>
              <a:defRPr sz="2800"/>
            </a:lvl3pPr>
            <a:lvl4pPr lvl="3" algn="ctr" rtl="0">
              <a:lnSpc>
                <a:spcPct val="100000"/>
              </a:lnSpc>
              <a:spcBef>
                <a:spcPts val="0"/>
              </a:spcBef>
              <a:spcAft>
                <a:spcPts val="0"/>
              </a:spcAft>
              <a:buSzPts val="2100"/>
              <a:buFont typeface="PT Sans"/>
              <a:buNone/>
              <a:defRPr sz="2800">
                <a:latin typeface="PT Sans"/>
                <a:ea typeface="PT Sans"/>
                <a:cs typeface="PT Sans"/>
                <a:sym typeface="PT Sans"/>
              </a:defRPr>
            </a:lvl4pPr>
            <a:lvl5pPr lvl="4" algn="ctr" rtl="0">
              <a:lnSpc>
                <a:spcPct val="100000"/>
              </a:lnSpc>
              <a:spcBef>
                <a:spcPts val="0"/>
              </a:spcBef>
              <a:spcAft>
                <a:spcPts val="0"/>
              </a:spcAft>
              <a:buSzPts val="2100"/>
              <a:buFont typeface="PT Sans"/>
              <a:buNone/>
              <a:defRPr sz="2800">
                <a:latin typeface="PT Sans"/>
                <a:ea typeface="PT Sans"/>
                <a:cs typeface="PT Sans"/>
                <a:sym typeface="PT Sans"/>
              </a:defRPr>
            </a:lvl5pPr>
            <a:lvl6pPr lvl="5" algn="ctr" rtl="0">
              <a:lnSpc>
                <a:spcPct val="100000"/>
              </a:lnSpc>
              <a:spcBef>
                <a:spcPts val="0"/>
              </a:spcBef>
              <a:spcAft>
                <a:spcPts val="0"/>
              </a:spcAft>
              <a:buSzPts val="2100"/>
              <a:buFont typeface="PT Sans"/>
              <a:buNone/>
              <a:defRPr sz="2800">
                <a:latin typeface="PT Sans"/>
                <a:ea typeface="PT Sans"/>
                <a:cs typeface="PT Sans"/>
                <a:sym typeface="PT Sans"/>
              </a:defRPr>
            </a:lvl6pPr>
            <a:lvl7pPr lvl="6" algn="ctr" rtl="0">
              <a:lnSpc>
                <a:spcPct val="100000"/>
              </a:lnSpc>
              <a:spcBef>
                <a:spcPts val="0"/>
              </a:spcBef>
              <a:spcAft>
                <a:spcPts val="0"/>
              </a:spcAft>
              <a:buSzPts val="2100"/>
              <a:buFont typeface="PT Sans"/>
              <a:buNone/>
              <a:defRPr sz="2800">
                <a:latin typeface="PT Sans"/>
                <a:ea typeface="PT Sans"/>
                <a:cs typeface="PT Sans"/>
                <a:sym typeface="PT Sans"/>
              </a:defRPr>
            </a:lvl7pPr>
            <a:lvl8pPr lvl="7" algn="ctr" rtl="0">
              <a:lnSpc>
                <a:spcPct val="100000"/>
              </a:lnSpc>
              <a:spcBef>
                <a:spcPts val="0"/>
              </a:spcBef>
              <a:spcAft>
                <a:spcPts val="0"/>
              </a:spcAft>
              <a:buSzPts val="2100"/>
              <a:buFont typeface="PT Sans"/>
              <a:buNone/>
              <a:defRPr sz="2800">
                <a:latin typeface="PT Sans"/>
                <a:ea typeface="PT Sans"/>
                <a:cs typeface="PT Sans"/>
                <a:sym typeface="PT Sans"/>
              </a:defRPr>
            </a:lvl8pPr>
            <a:lvl9pPr lvl="8" algn="ctr" rtl="0">
              <a:lnSpc>
                <a:spcPct val="100000"/>
              </a:lnSpc>
              <a:spcBef>
                <a:spcPts val="0"/>
              </a:spcBef>
              <a:spcAft>
                <a:spcPts val="0"/>
              </a:spcAft>
              <a:buSzPts val="2100"/>
              <a:buFont typeface="PT Sans"/>
              <a:buNone/>
              <a:defRPr sz="2800">
                <a:latin typeface="PT Sans"/>
                <a:ea typeface="PT Sans"/>
                <a:cs typeface="PT Sans"/>
                <a:sym typeface="PT Sans"/>
              </a:defRPr>
            </a:lvl9pPr>
          </a:lstStyle>
          <a:p>
            <a:endParaRPr/>
          </a:p>
        </p:txBody>
      </p:sp>
      <p:sp>
        <p:nvSpPr>
          <p:cNvPr id="157" name="Google Shape;157;p25"/>
          <p:cNvSpPr txBox="1">
            <a:spLocks noGrp="1"/>
          </p:cNvSpPr>
          <p:nvPr>
            <p:ph type="subTitle" idx="2"/>
          </p:nvPr>
        </p:nvSpPr>
        <p:spPr>
          <a:xfrm>
            <a:off x="1251333" y="4379400"/>
            <a:ext cx="2897600" cy="6740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dk1"/>
              </a:buClr>
              <a:buSzPts val="2400"/>
              <a:buFont typeface="Bebas Neue"/>
              <a:buNone/>
              <a:defRPr sz="2933" b="1">
                <a:solidFill>
                  <a:schemeClr val="dk1"/>
                </a:solidFill>
                <a:latin typeface="Poppins"/>
                <a:ea typeface="Poppins"/>
                <a:cs typeface="Poppins"/>
                <a:sym typeface="Poppins"/>
              </a:defRPr>
            </a:lvl1pPr>
            <a:lvl2pPr lvl="1" algn="ctr" rtl="0">
              <a:lnSpc>
                <a:spcPct val="100000"/>
              </a:lnSpc>
              <a:spcBef>
                <a:spcPts val="0"/>
              </a:spcBef>
              <a:spcAft>
                <a:spcPts val="0"/>
              </a:spcAft>
              <a:buClr>
                <a:schemeClr val="dk1"/>
              </a:buClr>
              <a:buSzPts val="2400"/>
              <a:buFont typeface="Bebas Neue"/>
              <a:buNone/>
              <a:defRPr sz="3200">
                <a:solidFill>
                  <a:schemeClr val="dk1"/>
                </a:solidFill>
                <a:latin typeface="Bebas Neue"/>
                <a:ea typeface="Bebas Neue"/>
                <a:cs typeface="Bebas Neue"/>
                <a:sym typeface="Bebas Neue"/>
              </a:defRPr>
            </a:lvl2pPr>
            <a:lvl3pPr lvl="2" algn="ctr" rtl="0">
              <a:lnSpc>
                <a:spcPct val="100000"/>
              </a:lnSpc>
              <a:spcBef>
                <a:spcPts val="0"/>
              </a:spcBef>
              <a:spcAft>
                <a:spcPts val="0"/>
              </a:spcAft>
              <a:buClr>
                <a:schemeClr val="dk1"/>
              </a:buClr>
              <a:buSzPts val="2400"/>
              <a:buFont typeface="Bebas Neue"/>
              <a:buNone/>
              <a:defRPr sz="3200">
                <a:solidFill>
                  <a:schemeClr val="dk1"/>
                </a:solidFill>
                <a:latin typeface="Bebas Neue"/>
                <a:ea typeface="Bebas Neue"/>
                <a:cs typeface="Bebas Neue"/>
                <a:sym typeface="Bebas Neue"/>
              </a:defRPr>
            </a:lvl3pPr>
            <a:lvl4pPr lvl="3" algn="ctr" rtl="0">
              <a:lnSpc>
                <a:spcPct val="100000"/>
              </a:lnSpc>
              <a:spcBef>
                <a:spcPts val="0"/>
              </a:spcBef>
              <a:spcAft>
                <a:spcPts val="0"/>
              </a:spcAft>
              <a:buClr>
                <a:schemeClr val="dk1"/>
              </a:buClr>
              <a:buSzPts val="2400"/>
              <a:buFont typeface="Bebas Neue"/>
              <a:buNone/>
              <a:defRPr sz="3200">
                <a:solidFill>
                  <a:schemeClr val="dk1"/>
                </a:solidFill>
                <a:latin typeface="Bebas Neue"/>
                <a:ea typeface="Bebas Neue"/>
                <a:cs typeface="Bebas Neue"/>
                <a:sym typeface="Bebas Neue"/>
              </a:defRPr>
            </a:lvl4pPr>
            <a:lvl5pPr lvl="4" algn="ctr" rtl="0">
              <a:lnSpc>
                <a:spcPct val="100000"/>
              </a:lnSpc>
              <a:spcBef>
                <a:spcPts val="0"/>
              </a:spcBef>
              <a:spcAft>
                <a:spcPts val="0"/>
              </a:spcAft>
              <a:buClr>
                <a:schemeClr val="dk1"/>
              </a:buClr>
              <a:buSzPts val="2400"/>
              <a:buFont typeface="Bebas Neue"/>
              <a:buNone/>
              <a:defRPr sz="3200">
                <a:solidFill>
                  <a:schemeClr val="dk1"/>
                </a:solidFill>
                <a:latin typeface="Bebas Neue"/>
                <a:ea typeface="Bebas Neue"/>
                <a:cs typeface="Bebas Neue"/>
                <a:sym typeface="Bebas Neue"/>
              </a:defRPr>
            </a:lvl5pPr>
            <a:lvl6pPr lvl="5" algn="ctr" rtl="0">
              <a:lnSpc>
                <a:spcPct val="100000"/>
              </a:lnSpc>
              <a:spcBef>
                <a:spcPts val="0"/>
              </a:spcBef>
              <a:spcAft>
                <a:spcPts val="0"/>
              </a:spcAft>
              <a:buClr>
                <a:schemeClr val="dk1"/>
              </a:buClr>
              <a:buSzPts val="2400"/>
              <a:buFont typeface="Bebas Neue"/>
              <a:buNone/>
              <a:defRPr sz="3200">
                <a:solidFill>
                  <a:schemeClr val="dk1"/>
                </a:solidFill>
                <a:latin typeface="Bebas Neue"/>
                <a:ea typeface="Bebas Neue"/>
                <a:cs typeface="Bebas Neue"/>
                <a:sym typeface="Bebas Neue"/>
              </a:defRPr>
            </a:lvl6pPr>
            <a:lvl7pPr lvl="6" algn="ctr" rtl="0">
              <a:lnSpc>
                <a:spcPct val="100000"/>
              </a:lnSpc>
              <a:spcBef>
                <a:spcPts val="0"/>
              </a:spcBef>
              <a:spcAft>
                <a:spcPts val="0"/>
              </a:spcAft>
              <a:buClr>
                <a:schemeClr val="dk1"/>
              </a:buClr>
              <a:buSzPts val="2400"/>
              <a:buFont typeface="Bebas Neue"/>
              <a:buNone/>
              <a:defRPr sz="3200">
                <a:solidFill>
                  <a:schemeClr val="dk1"/>
                </a:solidFill>
                <a:latin typeface="Bebas Neue"/>
                <a:ea typeface="Bebas Neue"/>
                <a:cs typeface="Bebas Neue"/>
                <a:sym typeface="Bebas Neue"/>
              </a:defRPr>
            </a:lvl7pPr>
            <a:lvl8pPr lvl="7" algn="ctr" rtl="0">
              <a:lnSpc>
                <a:spcPct val="100000"/>
              </a:lnSpc>
              <a:spcBef>
                <a:spcPts val="0"/>
              </a:spcBef>
              <a:spcAft>
                <a:spcPts val="0"/>
              </a:spcAft>
              <a:buClr>
                <a:schemeClr val="dk1"/>
              </a:buClr>
              <a:buSzPts val="2400"/>
              <a:buFont typeface="Bebas Neue"/>
              <a:buNone/>
              <a:defRPr sz="3200">
                <a:solidFill>
                  <a:schemeClr val="dk1"/>
                </a:solidFill>
                <a:latin typeface="Bebas Neue"/>
                <a:ea typeface="Bebas Neue"/>
                <a:cs typeface="Bebas Neue"/>
                <a:sym typeface="Bebas Neue"/>
              </a:defRPr>
            </a:lvl8pPr>
            <a:lvl9pPr lvl="8" algn="ctr" rtl="0">
              <a:lnSpc>
                <a:spcPct val="100000"/>
              </a:lnSpc>
              <a:spcBef>
                <a:spcPts val="0"/>
              </a:spcBef>
              <a:spcAft>
                <a:spcPts val="0"/>
              </a:spcAft>
              <a:buClr>
                <a:schemeClr val="dk1"/>
              </a:buClr>
              <a:buSzPts val="2400"/>
              <a:buFont typeface="Bebas Neue"/>
              <a:buNone/>
              <a:defRPr sz="3200">
                <a:solidFill>
                  <a:schemeClr val="dk1"/>
                </a:solidFill>
                <a:latin typeface="Bebas Neue"/>
                <a:ea typeface="Bebas Neue"/>
                <a:cs typeface="Bebas Neue"/>
                <a:sym typeface="Bebas Neue"/>
              </a:defRPr>
            </a:lvl9pPr>
          </a:lstStyle>
          <a:p>
            <a:endParaRPr/>
          </a:p>
        </p:txBody>
      </p:sp>
      <p:sp>
        <p:nvSpPr>
          <p:cNvPr id="158" name="Google Shape;158;p25"/>
          <p:cNvSpPr txBox="1">
            <a:spLocks noGrp="1"/>
          </p:cNvSpPr>
          <p:nvPr>
            <p:ph type="title" idx="3" hasCustomPrompt="1"/>
          </p:nvPr>
        </p:nvSpPr>
        <p:spPr>
          <a:xfrm>
            <a:off x="5164133" y="1701800"/>
            <a:ext cx="1863600" cy="5424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Clr>
                <a:schemeClr val="lt1"/>
              </a:buClr>
              <a:buSzPts val="6000"/>
              <a:buNone/>
              <a:defRPr sz="4000"/>
            </a:lvl1pPr>
            <a:lvl2pPr lvl="1" algn="ctr" rtl="0">
              <a:spcBef>
                <a:spcPts val="0"/>
              </a:spcBef>
              <a:spcAft>
                <a:spcPts val="0"/>
              </a:spcAft>
              <a:buClr>
                <a:schemeClr val="lt1"/>
              </a:buClr>
              <a:buSzPts val="6000"/>
              <a:buNone/>
              <a:defRPr sz="8000">
                <a:solidFill>
                  <a:schemeClr val="lt1"/>
                </a:solidFill>
              </a:defRPr>
            </a:lvl2pPr>
            <a:lvl3pPr lvl="2" algn="ctr" rtl="0">
              <a:spcBef>
                <a:spcPts val="0"/>
              </a:spcBef>
              <a:spcAft>
                <a:spcPts val="0"/>
              </a:spcAft>
              <a:buClr>
                <a:schemeClr val="lt1"/>
              </a:buClr>
              <a:buSzPts val="6000"/>
              <a:buNone/>
              <a:defRPr sz="8000">
                <a:solidFill>
                  <a:schemeClr val="lt1"/>
                </a:solidFill>
              </a:defRPr>
            </a:lvl3pPr>
            <a:lvl4pPr lvl="3" algn="ctr" rtl="0">
              <a:spcBef>
                <a:spcPts val="0"/>
              </a:spcBef>
              <a:spcAft>
                <a:spcPts val="0"/>
              </a:spcAft>
              <a:buClr>
                <a:schemeClr val="lt1"/>
              </a:buClr>
              <a:buSzPts val="6000"/>
              <a:buNone/>
              <a:defRPr sz="8000">
                <a:solidFill>
                  <a:schemeClr val="lt1"/>
                </a:solidFill>
              </a:defRPr>
            </a:lvl4pPr>
            <a:lvl5pPr lvl="4" algn="ctr" rtl="0">
              <a:spcBef>
                <a:spcPts val="0"/>
              </a:spcBef>
              <a:spcAft>
                <a:spcPts val="0"/>
              </a:spcAft>
              <a:buClr>
                <a:schemeClr val="lt1"/>
              </a:buClr>
              <a:buSzPts val="6000"/>
              <a:buNone/>
              <a:defRPr sz="8000">
                <a:solidFill>
                  <a:schemeClr val="lt1"/>
                </a:solidFill>
              </a:defRPr>
            </a:lvl5pPr>
            <a:lvl6pPr lvl="5" algn="ctr" rtl="0">
              <a:spcBef>
                <a:spcPts val="0"/>
              </a:spcBef>
              <a:spcAft>
                <a:spcPts val="0"/>
              </a:spcAft>
              <a:buClr>
                <a:schemeClr val="lt1"/>
              </a:buClr>
              <a:buSzPts val="6000"/>
              <a:buNone/>
              <a:defRPr sz="8000">
                <a:solidFill>
                  <a:schemeClr val="lt1"/>
                </a:solidFill>
              </a:defRPr>
            </a:lvl6pPr>
            <a:lvl7pPr lvl="6" algn="ctr" rtl="0">
              <a:spcBef>
                <a:spcPts val="0"/>
              </a:spcBef>
              <a:spcAft>
                <a:spcPts val="0"/>
              </a:spcAft>
              <a:buClr>
                <a:schemeClr val="lt1"/>
              </a:buClr>
              <a:buSzPts val="6000"/>
              <a:buNone/>
              <a:defRPr sz="8000">
                <a:solidFill>
                  <a:schemeClr val="lt1"/>
                </a:solidFill>
              </a:defRPr>
            </a:lvl7pPr>
            <a:lvl8pPr lvl="7" algn="ctr" rtl="0">
              <a:spcBef>
                <a:spcPts val="0"/>
              </a:spcBef>
              <a:spcAft>
                <a:spcPts val="0"/>
              </a:spcAft>
              <a:buClr>
                <a:schemeClr val="lt1"/>
              </a:buClr>
              <a:buSzPts val="6000"/>
              <a:buNone/>
              <a:defRPr sz="8000">
                <a:solidFill>
                  <a:schemeClr val="lt1"/>
                </a:solidFill>
              </a:defRPr>
            </a:lvl8pPr>
            <a:lvl9pPr lvl="8" algn="ctr" rtl="0">
              <a:spcBef>
                <a:spcPts val="0"/>
              </a:spcBef>
              <a:spcAft>
                <a:spcPts val="0"/>
              </a:spcAft>
              <a:buClr>
                <a:schemeClr val="lt1"/>
              </a:buClr>
              <a:buSzPts val="6000"/>
              <a:buNone/>
              <a:defRPr sz="8000">
                <a:solidFill>
                  <a:schemeClr val="lt1"/>
                </a:solidFill>
              </a:defRPr>
            </a:lvl9pPr>
          </a:lstStyle>
          <a:p>
            <a:r>
              <a:t>xx%</a:t>
            </a:r>
          </a:p>
        </p:txBody>
      </p:sp>
      <p:sp>
        <p:nvSpPr>
          <p:cNvPr id="159" name="Google Shape;159;p25"/>
          <p:cNvSpPr txBox="1">
            <a:spLocks noGrp="1"/>
          </p:cNvSpPr>
          <p:nvPr>
            <p:ph type="subTitle" idx="4"/>
          </p:nvPr>
        </p:nvSpPr>
        <p:spPr>
          <a:xfrm>
            <a:off x="4647200" y="4838900"/>
            <a:ext cx="2897600" cy="1175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400"/>
              <a:buFont typeface="PT Sans"/>
              <a:buNone/>
              <a:defRPr/>
            </a:lvl1pPr>
            <a:lvl2pPr lvl="1" algn="ctr" rtl="0">
              <a:lnSpc>
                <a:spcPct val="100000"/>
              </a:lnSpc>
              <a:spcBef>
                <a:spcPts val="0"/>
              </a:spcBef>
              <a:spcAft>
                <a:spcPts val="0"/>
              </a:spcAft>
              <a:buSzPts val="2100"/>
              <a:buNone/>
              <a:defRPr sz="2800"/>
            </a:lvl2pPr>
            <a:lvl3pPr lvl="2" algn="ctr" rtl="0">
              <a:lnSpc>
                <a:spcPct val="100000"/>
              </a:lnSpc>
              <a:spcBef>
                <a:spcPts val="0"/>
              </a:spcBef>
              <a:spcAft>
                <a:spcPts val="0"/>
              </a:spcAft>
              <a:buSzPts val="2100"/>
              <a:buNone/>
              <a:defRPr sz="2800"/>
            </a:lvl3pPr>
            <a:lvl4pPr lvl="3" algn="ctr" rtl="0">
              <a:lnSpc>
                <a:spcPct val="100000"/>
              </a:lnSpc>
              <a:spcBef>
                <a:spcPts val="0"/>
              </a:spcBef>
              <a:spcAft>
                <a:spcPts val="0"/>
              </a:spcAft>
              <a:buSzPts val="2100"/>
              <a:buFont typeface="PT Sans"/>
              <a:buNone/>
              <a:defRPr sz="2800">
                <a:latin typeface="PT Sans"/>
                <a:ea typeface="PT Sans"/>
                <a:cs typeface="PT Sans"/>
                <a:sym typeface="PT Sans"/>
              </a:defRPr>
            </a:lvl4pPr>
            <a:lvl5pPr lvl="4" algn="ctr" rtl="0">
              <a:lnSpc>
                <a:spcPct val="100000"/>
              </a:lnSpc>
              <a:spcBef>
                <a:spcPts val="0"/>
              </a:spcBef>
              <a:spcAft>
                <a:spcPts val="0"/>
              </a:spcAft>
              <a:buSzPts val="2100"/>
              <a:buFont typeface="PT Sans"/>
              <a:buNone/>
              <a:defRPr sz="2800">
                <a:latin typeface="PT Sans"/>
                <a:ea typeface="PT Sans"/>
                <a:cs typeface="PT Sans"/>
                <a:sym typeface="PT Sans"/>
              </a:defRPr>
            </a:lvl5pPr>
            <a:lvl6pPr lvl="5" algn="ctr" rtl="0">
              <a:lnSpc>
                <a:spcPct val="100000"/>
              </a:lnSpc>
              <a:spcBef>
                <a:spcPts val="0"/>
              </a:spcBef>
              <a:spcAft>
                <a:spcPts val="0"/>
              </a:spcAft>
              <a:buSzPts val="2100"/>
              <a:buFont typeface="PT Sans"/>
              <a:buNone/>
              <a:defRPr sz="2800">
                <a:latin typeface="PT Sans"/>
                <a:ea typeface="PT Sans"/>
                <a:cs typeface="PT Sans"/>
                <a:sym typeface="PT Sans"/>
              </a:defRPr>
            </a:lvl6pPr>
            <a:lvl7pPr lvl="6" algn="ctr" rtl="0">
              <a:lnSpc>
                <a:spcPct val="100000"/>
              </a:lnSpc>
              <a:spcBef>
                <a:spcPts val="0"/>
              </a:spcBef>
              <a:spcAft>
                <a:spcPts val="0"/>
              </a:spcAft>
              <a:buSzPts val="2100"/>
              <a:buFont typeface="PT Sans"/>
              <a:buNone/>
              <a:defRPr sz="2800">
                <a:latin typeface="PT Sans"/>
                <a:ea typeface="PT Sans"/>
                <a:cs typeface="PT Sans"/>
                <a:sym typeface="PT Sans"/>
              </a:defRPr>
            </a:lvl7pPr>
            <a:lvl8pPr lvl="7" algn="ctr" rtl="0">
              <a:lnSpc>
                <a:spcPct val="100000"/>
              </a:lnSpc>
              <a:spcBef>
                <a:spcPts val="0"/>
              </a:spcBef>
              <a:spcAft>
                <a:spcPts val="0"/>
              </a:spcAft>
              <a:buSzPts val="2100"/>
              <a:buFont typeface="PT Sans"/>
              <a:buNone/>
              <a:defRPr sz="2800">
                <a:latin typeface="PT Sans"/>
                <a:ea typeface="PT Sans"/>
                <a:cs typeface="PT Sans"/>
                <a:sym typeface="PT Sans"/>
              </a:defRPr>
            </a:lvl8pPr>
            <a:lvl9pPr lvl="8" algn="ctr" rtl="0">
              <a:lnSpc>
                <a:spcPct val="100000"/>
              </a:lnSpc>
              <a:spcBef>
                <a:spcPts val="0"/>
              </a:spcBef>
              <a:spcAft>
                <a:spcPts val="0"/>
              </a:spcAft>
              <a:buSzPts val="2100"/>
              <a:buFont typeface="PT Sans"/>
              <a:buNone/>
              <a:defRPr sz="2800">
                <a:latin typeface="PT Sans"/>
                <a:ea typeface="PT Sans"/>
                <a:cs typeface="PT Sans"/>
                <a:sym typeface="PT Sans"/>
              </a:defRPr>
            </a:lvl9pPr>
          </a:lstStyle>
          <a:p>
            <a:endParaRPr/>
          </a:p>
        </p:txBody>
      </p:sp>
      <p:sp>
        <p:nvSpPr>
          <p:cNvPr id="160" name="Google Shape;160;p25"/>
          <p:cNvSpPr txBox="1">
            <a:spLocks noGrp="1"/>
          </p:cNvSpPr>
          <p:nvPr>
            <p:ph type="subTitle" idx="5"/>
          </p:nvPr>
        </p:nvSpPr>
        <p:spPr>
          <a:xfrm>
            <a:off x="4647200" y="4379400"/>
            <a:ext cx="2897600" cy="6740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dk1"/>
              </a:buClr>
              <a:buSzPts val="2400"/>
              <a:buFont typeface="Bebas Neue"/>
              <a:buNone/>
              <a:defRPr sz="2933" b="1">
                <a:solidFill>
                  <a:schemeClr val="dk1"/>
                </a:solidFill>
                <a:latin typeface="Poppins"/>
                <a:ea typeface="Poppins"/>
                <a:cs typeface="Poppins"/>
                <a:sym typeface="Poppins"/>
              </a:defRPr>
            </a:lvl1pPr>
            <a:lvl2pPr lvl="1" algn="ctr" rtl="0">
              <a:lnSpc>
                <a:spcPct val="100000"/>
              </a:lnSpc>
              <a:spcBef>
                <a:spcPts val="0"/>
              </a:spcBef>
              <a:spcAft>
                <a:spcPts val="0"/>
              </a:spcAft>
              <a:buClr>
                <a:schemeClr val="dk1"/>
              </a:buClr>
              <a:buSzPts val="2400"/>
              <a:buFont typeface="Bebas Neue"/>
              <a:buNone/>
              <a:defRPr sz="3200">
                <a:solidFill>
                  <a:schemeClr val="dk1"/>
                </a:solidFill>
                <a:latin typeface="Bebas Neue"/>
                <a:ea typeface="Bebas Neue"/>
                <a:cs typeface="Bebas Neue"/>
                <a:sym typeface="Bebas Neue"/>
              </a:defRPr>
            </a:lvl2pPr>
            <a:lvl3pPr lvl="2" algn="ctr" rtl="0">
              <a:lnSpc>
                <a:spcPct val="100000"/>
              </a:lnSpc>
              <a:spcBef>
                <a:spcPts val="0"/>
              </a:spcBef>
              <a:spcAft>
                <a:spcPts val="0"/>
              </a:spcAft>
              <a:buClr>
                <a:schemeClr val="dk1"/>
              </a:buClr>
              <a:buSzPts val="2400"/>
              <a:buFont typeface="Bebas Neue"/>
              <a:buNone/>
              <a:defRPr sz="3200">
                <a:solidFill>
                  <a:schemeClr val="dk1"/>
                </a:solidFill>
                <a:latin typeface="Bebas Neue"/>
                <a:ea typeface="Bebas Neue"/>
                <a:cs typeface="Bebas Neue"/>
                <a:sym typeface="Bebas Neue"/>
              </a:defRPr>
            </a:lvl3pPr>
            <a:lvl4pPr lvl="3" algn="ctr" rtl="0">
              <a:lnSpc>
                <a:spcPct val="100000"/>
              </a:lnSpc>
              <a:spcBef>
                <a:spcPts val="0"/>
              </a:spcBef>
              <a:spcAft>
                <a:spcPts val="0"/>
              </a:spcAft>
              <a:buClr>
                <a:schemeClr val="dk1"/>
              </a:buClr>
              <a:buSzPts val="2400"/>
              <a:buFont typeface="Bebas Neue"/>
              <a:buNone/>
              <a:defRPr sz="3200">
                <a:solidFill>
                  <a:schemeClr val="dk1"/>
                </a:solidFill>
                <a:latin typeface="Bebas Neue"/>
                <a:ea typeface="Bebas Neue"/>
                <a:cs typeface="Bebas Neue"/>
                <a:sym typeface="Bebas Neue"/>
              </a:defRPr>
            </a:lvl4pPr>
            <a:lvl5pPr lvl="4" algn="ctr" rtl="0">
              <a:lnSpc>
                <a:spcPct val="100000"/>
              </a:lnSpc>
              <a:spcBef>
                <a:spcPts val="0"/>
              </a:spcBef>
              <a:spcAft>
                <a:spcPts val="0"/>
              </a:spcAft>
              <a:buClr>
                <a:schemeClr val="dk1"/>
              </a:buClr>
              <a:buSzPts val="2400"/>
              <a:buFont typeface="Bebas Neue"/>
              <a:buNone/>
              <a:defRPr sz="3200">
                <a:solidFill>
                  <a:schemeClr val="dk1"/>
                </a:solidFill>
                <a:latin typeface="Bebas Neue"/>
                <a:ea typeface="Bebas Neue"/>
                <a:cs typeface="Bebas Neue"/>
                <a:sym typeface="Bebas Neue"/>
              </a:defRPr>
            </a:lvl5pPr>
            <a:lvl6pPr lvl="5" algn="ctr" rtl="0">
              <a:lnSpc>
                <a:spcPct val="100000"/>
              </a:lnSpc>
              <a:spcBef>
                <a:spcPts val="0"/>
              </a:spcBef>
              <a:spcAft>
                <a:spcPts val="0"/>
              </a:spcAft>
              <a:buClr>
                <a:schemeClr val="dk1"/>
              </a:buClr>
              <a:buSzPts val="2400"/>
              <a:buFont typeface="Bebas Neue"/>
              <a:buNone/>
              <a:defRPr sz="3200">
                <a:solidFill>
                  <a:schemeClr val="dk1"/>
                </a:solidFill>
                <a:latin typeface="Bebas Neue"/>
                <a:ea typeface="Bebas Neue"/>
                <a:cs typeface="Bebas Neue"/>
                <a:sym typeface="Bebas Neue"/>
              </a:defRPr>
            </a:lvl6pPr>
            <a:lvl7pPr lvl="6" algn="ctr" rtl="0">
              <a:lnSpc>
                <a:spcPct val="100000"/>
              </a:lnSpc>
              <a:spcBef>
                <a:spcPts val="0"/>
              </a:spcBef>
              <a:spcAft>
                <a:spcPts val="0"/>
              </a:spcAft>
              <a:buClr>
                <a:schemeClr val="dk1"/>
              </a:buClr>
              <a:buSzPts val="2400"/>
              <a:buFont typeface="Bebas Neue"/>
              <a:buNone/>
              <a:defRPr sz="3200">
                <a:solidFill>
                  <a:schemeClr val="dk1"/>
                </a:solidFill>
                <a:latin typeface="Bebas Neue"/>
                <a:ea typeface="Bebas Neue"/>
                <a:cs typeface="Bebas Neue"/>
                <a:sym typeface="Bebas Neue"/>
              </a:defRPr>
            </a:lvl7pPr>
            <a:lvl8pPr lvl="7" algn="ctr" rtl="0">
              <a:lnSpc>
                <a:spcPct val="100000"/>
              </a:lnSpc>
              <a:spcBef>
                <a:spcPts val="0"/>
              </a:spcBef>
              <a:spcAft>
                <a:spcPts val="0"/>
              </a:spcAft>
              <a:buClr>
                <a:schemeClr val="dk1"/>
              </a:buClr>
              <a:buSzPts val="2400"/>
              <a:buFont typeface="Bebas Neue"/>
              <a:buNone/>
              <a:defRPr sz="3200">
                <a:solidFill>
                  <a:schemeClr val="dk1"/>
                </a:solidFill>
                <a:latin typeface="Bebas Neue"/>
                <a:ea typeface="Bebas Neue"/>
                <a:cs typeface="Bebas Neue"/>
                <a:sym typeface="Bebas Neue"/>
              </a:defRPr>
            </a:lvl8pPr>
            <a:lvl9pPr lvl="8" algn="ctr" rtl="0">
              <a:lnSpc>
                <a:spcPct val="100000"/>
              </a:lnSpc>
              <a:spcBef>
                <a:spcPts val="0"/>
              </a:spcBef>
              <a:spcAft>
                <a:spcPts val="0"/>
              </a:spcAft>
              <a:buClr>
                <a:schemeClr val="dk1"/>
              </a:buClr>
              <a:buSzPts val="2400"/>
              <a:buFont typeface="Bebas Neue"/>
              <a:buNone/>
              <a:defRPr sz="3200">
                <a:solidFill>
                  <a:schemeClr val="dk1"/>
                </a:solidFill>
                <a:latin typeface="Bebas Neue"/>
                <a:ea typeface="Bebas Neue"/>
                <a:cs typeface="Bebas Neue"/>
                <a:sym typeface="Bebas Neue"/>
              </a:defRPr>
            </a:lvl9pPr>
          </a:lstStyle>
          <a:p>
            <a:endParaRPr/>
          </a:p>
        </p:txBody>
      </p:sp>
      <p:sp>
        <p:nvSpPr>
          <p:cNvPr id="161" name="Google Shape;161;p25"/>
          <p:cNvSpPr txBox="1">
            <a:spLocks noGrp="1"/>
          </p:cNvSpPr>
          <p:nvPr>
            <p:ph type="title" idx="6" hasCustomPrompt="1"/>
          </p:nvPr>
        </p:nvSpPr>
        <p:spPr>
          <a:xfrm>
            <a:off x="8556900" y="1701800"/>
            <a:ext cx="1863600" cy="5424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Clr>
                <a:schemeClr val="lt1"/>
              </a:buClr>
              <a:buSzPts val="6000"/>
              <a:buNone/>
              <a:defRPr sz="4000"/>
            </a:lvl1pPr>
            <a:lvl2pPr lvl="1" algn="ctr" rtl="0">
              <a:spcBef>
                <a:spcPts val="0"/>
              </a:spcBef>
              <a:spcAft>
                <a:spcPts val="0"/>
              </a:spcAft>
              <a:buClr>
                <a:schemeClr val="lt1"/>
              </a:buClr>
              <a:buSzPts val="6000"/>
              <a:buNone/>
              <a:defRPr sz="8000">
                <a:solidFill>
                  <a:schemeClr val="lt1"/>
                </a:solidFill>
              </a:defRPr>
            </a:lvl2pPr>
            <a:lvl3pPr lvl="2" algn="ctr" rtl="0">
              <a:spcBef>
                <a:spcPts val="0"/>
              </a:spcBef>
              <a:spcAft>
                <a:spcPts val="0"/>
              </a:spcAft>
              <a:buClr>
                <a:schemeClr val="lt1"/>
              </a:buClr>
              <a:buSzPts val="6000"/>
              <a:buNone/>
              <a:defRPr sz="8000">
                <a:solidFill>
                  <a:schemeClr val="lt1"/>
                </a:solidFill>
              </a:defRPr>
            </a:lvl3pPr>
            <a:lvl4pPr lvl="3" algn="ctr" rtl="0">
              <a:spcBef>
                <a:spcPts val="0"/>
              </a:spcBef>
              <a:spcAft>
                <a:spcPts val="0"/>
              </a:spcAft>
              <a:buClr>
                <a:schemeClr val="lt1"/>
              </a:buClr>
              <a:buSzPts val="6000"/>
              <a:buNone/>
              <a:defRPr sz="8000">
                <a:solidFill>
                  <a:schemeClr val="lt1"/>
                </a:solidFill>
              </a:defRPr>
            </a:lvl4pPr>
            <a:lvl5pPr lvl="4" algn="ctr" rtl="0">
              <a:spcBef>
                <a:spcPts val="0"/>
              </a:spcBef>
              <a:spcAft>
                <a:spcPts val="0"/>
              </a:spcAft>
              <a:buClr>
                <a:schemeClr val="lt1"/>
              </a:buClr>
              <a:buSzPts val="6000"/>
              <a:buNone/>
              <a:defRPr sz="8000">
                <a:solidFill>
                  <a:schemeClr val="lt1"/>
                </a:solidFill>
              </a:defRPr>
            </a:lvl5pPr>
            <a:lvl6pPr lvl="5" algn="ctr" rtl="0">
              <a:spcBef>
                <a:spcPts val="0"/>
              </a:spcBef>
              <a:spcAft>
                <a:spcPts val="0"/>
              </a:spcAft>
              <a:buClr>
                <a:schemeClr val="lt1"/>
              </a:buClr>
              <a:buSzPts val="6000"/>
              <a:buNone/>
              <a:defRPr sz="8000">
                <a:solidFill>
                  <a:schemeClr val="lt1"/>
                </a:solidFill>
              </a:defRPr>
            </a:lvl6pPr>
            <a:lvl7pPr lvl="6" algn="ctr" rtl="0">
              <a:spcBef>
                <a:spcPts val="0"/>
              </a:spcBef>
              <a:spcAft>
                <a:spcPts val="0"/>
              </a:spcAft>
              <a:buClr>
                <a:schemeClr val="lt1"/>
              </a:buClr>
              <a:buSzPts val="6000"/>
              <a:buNone/>
              <a:defRPr sz="8000">
                <a:solidFill>
                  <a:schemeClr val="lt1"/>
                </a:solidFill>
              </a:defRPr>
            </a:lvl7pPr>
            <a:lvl8pPr lvl="7" algn="ctr" rtl="0">
              <a:spcBef>
                <a:spcPts val="0"/>
              </a:spcBef>
              <a:spcAft>
                <a:spcPts val="0"/>
              </a:spcAft>
              <a:buClr>
                <a:schemeClr val="lt1"/>
              </a:buClr>
              <a:buSzPts val="6000"/>
              <a:buNone/>
              <a:defRPr sz="8000">
                <a:solidFill>
                  <a:schemeClr val="lt1"/>
                </a:solidFill>
              </a:defRPr>
            </a:lvl8pPr>
            <a:lvl9pPr lvl="8" algn="ctr" rtl="0">
              <a:spcBef>
                <a:spcPts val="0"/>
              </a:spcBef>
              <a:spcAft>
                <a:spcPts val="0"/>
              </a:spcAft>
              <a:buClr>
                <a:schemeClr val="lt1"/>
              </a:buClr>
              <a:buSzPts val="6000"/>
              <a:buNone/>
              <a:defRPr sz="8000">
                <a:solidFill>
                  <a:schemeClr val="lt1"/>
                </a:solidFill>
              </a:defRPr>
            </a:lvl9pPr>
          </a:lstStyle>
          <a:p>
            <a:r>
              <a:t>xx%</a:t>
            </a:r>
          </a:p>
        </p:txBody>
      </p:sp>
      <p:sp>
        <p:nvSpPr>
          <p:cNvPr id="162" name="Google Shape;162;p25"/>
          <p:cNvSpPr txBox="1">
            <a:spLocks noGrp="1"/>
          </p:cNvSpPr>
          <p:nvPr>
            <p:ph type="subTitle" idx="7"/>
          </p:nvPr>
        </p:nvSpPr>
        <p:spPr>
          <a:xfrm>
            <a:off x="8043067" y="4838900"/>
            <a:ext cx="2897600" cy="1175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400"/>
              <a:buFont typeface="PT Sans"/>
              <a:buNone/>
              <a:defRPr/>
            </a:lvl1pPr>
            <a:lvl2pPr lvl="1" algn="ctr" rtl="0">
              <a:lnSpc>
                <a:spcPct val="100000"/>
              </a:lnSpc>
              <a:spcBef>
                <a:spcPts val="0"/>
              </a:spcBef>
              <a:spcAft>
                <a:spcPts val="0"/>
              </a:spcAft>
              <a:buSzPts val="2100"/>
              <a:buNone/>
              <a:defRPr sz="2800"/>
            </a:lvl2pPr>
            <a:lvl3pPr lvl="2" algn="ctr" rtl="0">
              <a:lnSpc>
                <a:spcPct val="100000"/>
              </a:lnSpc>
              <a:spcBef>
                <a:spcPts val="0"/>
              </a:spcBef>
              <a:spcAft>
                <a:spcPts val="0"/>
              </a:spcAft>
              <a:buSzPts val="2100"/>
              <a:buNone/>
              <a:defRPr sz="2800"/>
            </a:lvl3pPr>
            <a:lvl4pPr lvl="3" algn="ctr" rtl="0">
              <a:lnSpc>
                <a:spcPct val="100000"/>
              </a:lnSpc>
              <a:spcBef>
                <a:spcPts val="0"/>
              </a:spcBef>
              <a:spcAft>
                <a:spcPts val="0"/>
              </a:spcAft>
              <a:buSzPts val="2100"/>
              <a:buFont typeface="PT Sans"/>
              <a:buNone/>
              <a:defRPr sz="2800">
                <a:latin typeface="PT Sans"/>
                <a:ea typeface="PT Sans"/>
                <a:cs typeface="PT Sans"/>
                <a:sym typeface="PT Sans"/>
              </a:defRPr>
            </a:lvl4pPr>
            <a:lvl5pPr lvl="4" algn="ctr" rtl="0">
              <a:lnSpc>
                <a:spcPct val="100000"/>
              </a:lnSpc>
              <a:spcBef>
                <a:spcPts val="0"/>
              </a:spcBef>
              <a:spcAft>
                <a:spcPts val="0"/>
              </a:spcAft>
              <a:buSzPts val="2100"/>
              <a:buFont typeface="PT Sans"/>
              <a:buNone/>
              <a:defRPr sz="2800">
                <a:latin typeface="PT Sans"/>
                <a:ea typeface="PT Sans"/>
                <a:cs typeface="PT Sans"/>
                <a:sym typeface="PT Sans"/>
              </a:defRPr>
            </a:lvl5pPr>
            <a:lvl6pPr lvl="5" algn="ctr" rtl="0">
              <a:lnSpc>
                <a:spcPct val="100000"/>
              </a:lnSpc>
              <a:spcBef>
                <a:spcPts val="0"/>
              </a:spcBef>
              <a:spcAft>
                <a:spcPts val="0"/>
              </a:spcAft>
              <a:buSzPts val="2100"/>
              <a:buFont typeface="PT Sans"/>
              <a:buNone/>
              <a:defRPr sz="2800">
                <a:latin typeface="PT Sans"/>
                <a:ea typeface="PT Sans"/>
                <a:cs typeface="PT Sans"/>
                <a:sym typeface="PT Sans"/>
              </a:defRPr>
            </a:lvl6pPr>
            <a:lvl7pPr lvl="6" algn="ctr" rtl="0">
              <a:lnSpc>
                <a:spcPct val="100000"/>
              </a:lnSpc>
              <a:spcBef>
                <a:spcPts val="0"/>
              </a:spcBef>
              <a:spcAft>
                <a:spcPts val="0"/>
              </a:spcAft>
              <a:buSzPts val="2100"/>
              <a:buFont typeface="PT Sans"/>
              <a:buNone/>
              <a:defRPr sz="2800">
                <a:latin typeface="PT Sans"/>
                <a:ea typeface="PT Sans"/>
                <a:cs typeface="PT Sans"/>
                <a:sym typeface="PT Sans"/>
              </a:defRPr>
            </a:lvl7pPr>
            <a:lvl8pPr lvl="7" algn="ctr" rtl="0">
              <a:lnSpc>
                <a:spcPct val="100000"/>
              </a:lnSpc>
              <a:spcBef>
                <a:spcPts val="0"/>
              </a:spcBef>
              <a:spcAft>
                <a:spcPts val="0"/>
              </a:spcAft>
              <a:buSzPts val="2100"/>
              <a:buFont typeface="PT Sans"/>
              <a:buNone/>
              <a:defRPr sz="2800">
                <a:latin typeface="PT Sans"/>
                <a:ea typeface="PT Sans"/>
                <a:cs typeface="PT Sans"/>
                <a:sym typeface="PT Sans"/>
              </a:defRPr>
            </a:lvl8pPr>
            <a:lvl9pPr lvl="8" algn="ctr" rtl="0">
              <a:lnSpc>
                <a:spcPct val="100000"/>
              </a:lnSpc>
              <a:spcBef>
                <a:spcPts val="0"/>
              </a:spcBef>
              <a:spcAft>
                <a:spcPts val="0"/>
              </a:spcAft>
              <a:buSzPts val="2100"/>
              <a:buFont typeface="PT Sans"/>
              <a:buNone/>
              <a:defRPr sz="2800">
                <a:latin typeface="PT Sans"/>
                <a:ea typeface="PT Sans"/>
                <a:cs typeface="PT Sans"/>
                <a:sym typeface="PT Sans"/>
              </a:defRPr>
            </a:lvl9pPr>
          </a:lstStyle>
          <a:p>
            <a:endParaRPr/>
          </a:p>
        </p:txBody>
      </p:sp>
      <p:sp>
        <p:nvSpPr>
          <p:cNvPr id="163" name="Google Shape;163;p25"/>
          <p:cNvSpPr txBox="1">
            <a:spLocks noGrp="1"/>
          </p:cNvSpPr>
          <p:nvPr>
            <p:ph type="subTitle" idx="8"/>
          </p:nvPr>
        </p:nvSpPr>
        <p:spPr>
          <a:xfrm>
            <a:off x="8043067" y="4379400"/>
            <a:ext cx="2897600" cy="6740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dk1"/>
              </a:buClr>
              <a:buSzPts val="2400"/>
              <a:buFont typeface="Bebas Neue"/>
              <a:buNone/>
              <a:defRPr sz="2933" b="1">
                <a:solidFill>
                  <a:schemeClr val="dk1"/>
                </a:solidFill>
                <a:latin typeface="Poppins"/>
                <a:ea typeface="Poppins"/>
                <a:cs typeface="Poppins"/>
                <a:sym typeface="Poppins"/>
              </a:defRPr>
            </a:lvl1pPr>
            <a:lvl2pPr lvl="1" algn="ctr" rtl="0">
              <a:lnSpc>
                <a:spcPct val="100000"/>
              </a:lnSpc>
              <a:spcBef>
                <a:spcPts val="0"/>
              </a:spcBef>
              <a:spcAft>
                <a:spcPts val="0"/>
              </a:spcAft>
              <a:buClr>
                <a:schemeClr val="dk1"/>
              </a:buClr>
              <a:buSzPts val="2400"/>
              <a:buFont typeface="Bebas Neue"/>
              <a:buNone/>
              <a:defRPr sz="3200">
                <a:solidFill>
                  <a:schemeClr val="dk1"/>
                </a:solidFill>
                <a:latin typeface="Bebas Neue"/>
                <a:ea typeface="Bebas Neue"/>
                <a:cs typeface="Bebas Neue"/>
                <a:sym typeface="Bebas Neue"/>
              </a:defRPr>
            </a:lvl2pPr>
            <a:lvl3pPr lvl="2" algn="ctr" rtl="0">
              <a:lnSpc>
                <a:spcPct val="100000"/>
              </a:lnSpc>
              <a:spcBef>
                <a:spcPts val="0"/>
              </a:spcBef>
              <a:spcAft>
                <a:spcPts val="0"/>
              </a:spcAft>
              <a:buClr>
                <a:schemeClr val="dk1"/>
              </a:buClr>
              <a:buSzPts val="2400"/>
              <a:buFont typeface="Bebas Neue"/>
              <a:buNone/>
              <a:defRPr sz="3200">
                <a:solidFill>
                  <a:schemeClr val="dk1"/>
                </a:solidFill>
                <a:latin typeface="Bebas Neue"/>
                <a:ea typeface="Bebas Neue"/>
                <a:cs typeface="Bebas Neue"/>
                <a:sym typeface="Bebas Neue"/>
              </a:defRPr>
            </a:lvl3pPr>
            <a:lvl4pPr lvl="3" algn="ctr" rtl="0">
              <a:lnSpc>
                <a:spcPct val="100000"/>
              </a:lnSpc>
              <a:spcBef>
                <a:spcPts val="0"/>
              </a:spcBef>
              <a:spcAft>
                <a:spcPts val="0"/>
              </a:spcAft>
              <a:buClr>
                <a:schemeClr val="dk1"/>
              </a:buClr>
              <a:buSzPts val="2400"/>
              <a:buFont typeface="Bebas Neue"/>
              <a:buNone/>
              <a:defRPr sz="3200">
                <a:solidFill>
                  <a:schemeClr val="dk1"/>
                </a:solidFill>
                <a:latin typeface="Bebas Neue"/>
                <a:ea typeface="Bebas Neue"/>
                <a:cs typeface="Bebas Neue"/>
                <a:sym typeface="Bebas Neue"/>
              </a:defRPr>
            </a:lvl4pPr>
            <a:lvl5pPr lvl="4" algn="ctr" rtl="0">
              <a:lnSpc>
                <a:spcPct val="100000"/>
              </a:lnSpc>
              <a:spcBef>
                <a:spcPts val="0"/>
              </a:spcBef>
              <a:spcAft>
                <a:spcPts val="0"/>
              </a:spcAft>
              <a:buClr>
                <a:schemeClr val="dk1"/>
              </a:buClr>
              <a:buSzPts val="2400"/>
              <a:buFont typeface="Bebas Neue"/>
              <a:buNone/>
              <a:defRPr sz="3200">
                <a:solidFill>
                  <a:schemeClr val="dk1"/>
                </a:solidFill>
                <a:latin typeface="Bebas Neue"/>
                <a:ea typeface="Bebas Neue"/>
                <a:cs typeface="Bebas Neue"/>
                <a:sym typeface="Bebas Neue"/>
              </a:defRPr>
            </a:lvl5pPr>
            <a:lvl6pPr lvl="5" algn="ctr" rtl="0">
              <a:lnSpc>
                <a:spcPct val="100000"/>
              </a:lnSpc>
              <a:spcBef>
                <a:spcPts val="0"/>
              </a:spcBef>
              <a:spcAft>
                <a:spcPts val="0"/>
              </a:spcAft>
              <a:buClr>
                <a:schemeClr val="dk1"/>
              </a:buClr>
              <a:buSzPts val="2400"/>
              <a:buFont typeface="Bebas Neue"/>
              <a:buNone/>
              <a:defRPr sz="3200">
                <a:solidFill>
                  <a:schemeClr val="dk1"/>
                </a:solidFill>
                <a:latin typeface="Bebas Neue"/>
                <a:ea typeface="Bebas Neue"/>
                <a:cs typeface="Bebas Neue"/>
                <a:sym typeface="Bebas Neue"/>
              </a:defRPr>
            </a:lvl6pPr>
            <a:lvl7pPr lvl="6" algn="ctr" rtl="0">
              <a:lnSpc>
                <a:spcPct val="100000"/>
              </a:lnSpc>
              <a:spcBef>
                <a:spcPts val="0"/>
              </a:spcBef>
              <a:spcAft>
                <a:spcPts val="0"/>
              </a:spcAft>
              <a:buClr>
                <a:schemeClr val="dk1"/>
              </a:buClr>
              <a:buSzPts val="2400"/>
              <a:buFont typeface="Bebas Neue"/>
              <a:buNone/>
              <a:defRPr sz="3200">
                <a:solidFill>
                  <a:schemeClr val="dk1"/>
                </a:solidFill>
                <a:latin typeface="Bebas Neue"/>
                <a:ea typeface="Bebas Neue"/>
                <a:cs typeface="Bebas Neue"/>
                <a:sym typeface="Bebas Neue"/>
              </a:defRPr>
            </a:lvl7pPr>
            <a:lvl8pPr lvl="7" algn="ctr" rtl="0">
              <a:lnSpc>
                <a:spcPct val="100000"/>
              </a:lnSpc>
              <a:spcBef>
                <a:spcPts val="0"/>
              </a:spcBef>
              <a:spcAft>
                <a:spcPts val="0"/>
              </a:spcAft>
              <a:buClr>
                <a:schemeClr val="dk1"/>
              </a:buClr>
              <a:buSzPts val="2400"/>
              <a:buFont typeface="Bebas Neue"/>
              <a:buNone/>
              <a:defRPr sz="3200">
                <a:solidFill>
                  <a:schemeClr val="dk1"/>
                </a:solidFill>
                <a:latin typeface="Bebas Neue"/>
                <a:ea typeface="Bebas Neue"/>
                <a:cs typeface="Bebas Neue"/>
                <a:sym typeface="Bebas Neue"/>
              </a:defRPr>
            </a:lvl8pPr>
            <a:lvl9pPr lvl="8" algn="ctr" rtl="0">
              <a:lnSpc>
                <a:spcPct val="100000"/>
              </a:lnSpc>
              <a:spcBef>
                <a:spcPts val="0"/>
              </a:spcBef>
              <a:spcAft>
                <a:spcPts val="0"/>
              </a:spcAft>
              <a:buClr>
                <a:schemeClr val="dk1"/>
              </a:buClr>
              <a:buSzPts val="2400"/>
              <a:buFont typeface="Bebas Neue"/>
              <a:buNone/>
              <a:defRPr sz="3200">
                <a:solidFill>
                  <a:schemeClr val="dk1"/>
                </a:solidFill>
                <a:latin typeface="Bebas Neue"/>
                <a:ea typeface="Bebas Neue"/>
                <a:cs typeface="Bebas Neue"/>
                <a:sym typeface="Bebas Neue"/>
              </a:defRPr>
            </a:lvl9pPr>
          </a:lstStyle>
          <a:p>
            <a:endParaRPr/>
          </a:p>
        </p:txBody>
      </p:sp>
      <p:sp>
        <p:nvSpPr>
          <p:cNvPr id="164" name="Google Shape;164;p25"/>
          <p:cNvSpPr txBox="1">
            <a:spLocks noGrp="1"/>
          </p:cNvSpPr>
          <p:nvPr>
            <p:ph type="title" idx="9"/>
          </p:nvPr>
        </p:nvSpPr>
        <p:spPr>
          <a:xfrm>
            <a:off x="960000" y="593367"/>
            <a:ext cx="102720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a:endParaRPr/>
          </a:p>
        </p:txBody>
      </p:sp>
    </p:spTree>
    <p:extLst>
      <p:ext uri="{BB962C8B-B14F-4D97-AF65-F5344CB8AC3E}">
        <p14:creationId xmlns:p14="http://schemas.microsoft.com/office/powerpoint/2010/main" val="3376766787"/>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matchingName="Thanks">
  <p:cSld name="Thanks">
    <p:spTree>
      <p:nvGrpSpPr>
        <p:cNvPr id="1" name="Shape 165"/>
        <p:cNvGrpSpPr/>
        <p:nvPr/>
      </p:nvGrpSpPr>
      <p:grpSpPr>
        <a:xfrm>
          <a:off x="0" y="0"/>
          <a:ext cx="0" cy="0"/>
          <a:chOff x="0" y="0"/>
          <a:chExt cx="0" cy="0"/>
        </a:xfrm>
      </p:grpSpPr>
      <p:sp>
        <p:nvSpPr>
          <p:cNvPr id="166" name="Google Shape;166;p26"/>
          <p:cNvSpPr/>
          <p:nvPr/>
        </p:nvSpPr>
        <p:spPr>
          <a:xfrm>
            <a:off x="360467" y="343600"/>
            <a:ext cx="11471200" cy="6170800"/>
          </a:xfrm>
          <a:prstGeom prst="roundRect">
            <a:avLst>
              <a:gd name="adj" fmla="val 10684"/>
            </a:avLst>
          </a:prstGeom>
          <a:solidFill>
            <a:schemeClr val="lt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67" name="Google Shape;167;p26"/>
          <p:cNvSpPr txBox="1">
            <a:spLocks noGrp="1"/>
          </p:cNvSpPr>
          <p:nvPr>
            <p:ph type="title"/>
          </p:nvPr>
        </p:nvSpPr>
        <p:spPr>
          <a:xfrm>
            <a:off x="3130584" y="700167"/>
            <a:ext cx="5930800" cy="1411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3200"/>
              <a:buNone/>
              <a:defRPr sz="8000"/>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a:endParaRPr/>
          </a:p>
        </p:txBody>
      </p:sp>
      <p:sp>
        <p:nvSpPr>
          <p:cNvPr id="168" name="Google Shape;168;p26"/>
          <p:cNvSpPr txBox="1">
            <a:spLocks noGrp="1"/>
          </p:cNvSpPr>
          <p:nvPr>
            <p:ph type="subTitle" idx="1"/>
          </p:nvPr>
        </p:nvSpPr>
        <p:spPr>
          <a:xfrm>
            <a:off x="3130533" y="2010167"/>
            <a:ext cx="5930800" cy="15520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69" name="Google Shape;169;p26"/>
          <p:cNvSpPr txBox="1"/>
          <p:nvPr/>
        </p:nvSpPr>
        <p:spPr>
          <a:xfrm>
            <a:off x="2798800" y="5120733"/>
            <a:ext cx="6594400" cy="741600"/>
          </a:xfrm>
          <a:prstGeom prst="rect">
            <a:avLst/>
          </a:prstGeom>
          <a:noFill/>
          <a:ln>
            <a:noFill/>
          </a:ln>
        </p:spPr>
        <p:txBody>
          <a:bodyPr spcFirstLastPara="1" wrap="square" lIns="121900" tIns="121900" rIns="121900" bIns="121900" anchor="t" anchorCtr="0">
            <a:noAutofit/>
          </a:bodyPr>
          <a:lstStyle/>
          <a:p>
            <a:pPr marL="0" lvl="0" indent="0" algn="ctr" rtl="0">
              <a:spcBef>
                <a:spcPts val="400"/>
              </a:spcBef>
              <a:spcAft>
                <a:spcPts val="0"/>
              </a:spcAft>
              <a:buNone/>
            </a:pPr>
            <a:r>
              <a:rPr lang="en" sz="1600" b="1">
                <a:solidFill>
                  <a:schemeClr val="dk1"/>
                </a:solidFill>
                <a:latin typeface="Archivo"/>
                <a:ea typeface="Archivo"/>
                <a:cs typeface="Archivo"/>
                <a:sym typeface="Archivo"/>
              </a:rPr>
              <a:t>CREDITS:</a:t>
            </a:r>
            <a:r>
              <a:rPr lang="en" sz="1600">
                <a:solidFill>
                  <a:schemeClr val="dk1"/>
                </a:solidFill>
                <a:latin typeface="Archivo"/>
                <a:ea typeface="Archivo"/>
                <a:cs typeface="Archivo"/>
                <a:sym typeface="Archivo"/>
              </a:rPr>
              <a:t> This presentation template was created by </a:t>
            </a:r>
            <a:r>
              <a:rPr lang="en" sz="1600" b="1" u="sng">
                <a:solidFill>
                  <a:schemeClr val="dk1"/>
                </a:solidFill>
                <a:latin typeface="Archivo"/>
                <a:ea typeface="Archivo"/>
                <a:cs typeface="Archivo"/>
                <a:sym typeface="Archivo"/>
                <a:hlinkClick r:id="rId2">
                  <a:extLst>
                    <a:ext uri="{A12FA001-AC4F-418D-AE19-62706E023703}">
                      <ahyp:hlinkClr xmlns:ahyp="http://schemas.microsoft.com/office/drawing/2018/hyperlinkcolor" val="tx"/>
                    </a:ext>
                  </a:extLst>
                </a:hlinkClick>
              </a:rPr>
              <a:t>Slidesgo</a:t>
            </a:r>
            <a:r>
              <a:rPr lang="en" sz="1600">
                <a:solidFill>
                  <a:schemeClr val="dk1"/>
                </a:solidFill>
                <a:latin typeface="Archivo"/>
                <a:ea typeface="Archivo"/>
                <a:cs typeface="Archivo"/>
                <a:sym typeface="Archivo"/>
              </a:rPr>
              <a:t>, and includes icons by </a:t>
            </a:r>
            <a:r>
              <a:rPr lang="en" sz="1600" b="1" u="sng">
                <a:solidFill>
                  <a:schemeClr val="dk1"/>
                </a:solidFill>
                <a:latin typeface="Archivo"/>
                <a:ea typeface="Archivo"/>
                <a:cs typeface="Archivo"/>
                <a:sym typeface="Archivo"/>
                <a:hlinkClick r:id="rId3">
                  <a:extLst>
                    <a:ext uri="{A12FA001-AC4F-418D-AE19-62706E023703}">
                      <ahyp:hlinkClr xmlns:ahyp="http://schemas.microsoft.com/office/drawing/2018/hyperlinkcolor" val="tx"/>
                    </a:ext>
                  </a:extLst>
                </a:hlinkClick>
              </a:rPr>
              <a:t>Flaticon</a:t>
            </a:r>
            <a:r>
              <a:rPr lang="en" sz="1600">
                <a:solidFill>
                  <a:schemeClr val="dk1"/>
                </a:solidFill>
                <a:latin typeface="Archivo"/>
                <a:ea typeface="Archivo"/>
                <a:cs typeface="Archivo"/>
                <a:sym typeface="Archivo"/>
              </a:rPr>
              <a:t>, and infographics &amp; images by </a:t>
            </a:r>
            <a:r>
              <a:rPr lang="en" sz="1600" b="1" u="sng">
                <a:solidFill>
                  <a:schemeClr val="dk1"/>
                </a:solidFill>
                <a:latin typeface="Archivo"/>
                <a:ea typeface="Archivo"/>
                <a:cs typeface="Archivo"/>
                <a:sym typeface="Archivo"/>
                <a:hlinkClick r:id="rId4">
                  <a:extLst>
                    <a:ext uri="{A12FA001-AC4F-418D-AE19-62706E023703}">
                      <ahyp:hlinkClr xmlns:ahyp="http://schemas.microsoft.com/office/drawing/2018/hyperlinkcolor" val="tx"/>
                    </a:ext>
                  </a:extLst>
                </a:hlinkClick>
              </a:rPr>
              <a:t>Freepik</a:t>
            </a:r>
            <a:r>
              <a:rPr lang="en" sz="1600" u="sng">
                <a:solidFill>
                  <a:schemeClr val="dk1"/>
                </a:solidFill>
                <a:latin typeface="Archivo"/>
                <a:ea typeface="Archivo"/>
                <a:cs typeface="Archivo"/>
                <a:sym typeface="Archivo"/>
              </a:rPr>
              <a:t> </a:t>
            </a:r>
            <a:endParaRPr sz="1600" b="1" u="sng">
              <a:solidFill>
                <a:schemeClr val="dk1"/>
              </a:solidFill>
              <a:latin typeface="Archivo"/>
              <a:ea typeface="Archivo"/>
              <a:cs typeface="Archivo"/>
              <a:sym typeface="Archivo"/>
            </a:endParaRPr>
          </a:p>
        </p:txBody>
      </p:sp>
    </p:spTree>
    <p:extLst>
      <p:ext uri="{BB962C8B-B14F-4D97-AF65-F5344CB8AC3E}">
        <p14:creationId xmlns:p14="http://schemas.microsoft.com/office/powerpoint/2010/main" val="176540655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matchingName="Background">
  <p:cSld name="Background">
    <p:spTree>
      <p:nvGrpSpPr>
        <p:cNvPr id="1" name="Shape 170"/>
        <p:cNvGrpSpPr/>
        <p:nvPr/>
      </p:nvGrpSpPr>
      <p:grpSpPr>
        <a:xfrm>
          <a:off x="0" y="0"/>
          <a:ext cx="0" cy="0"/>
          <a:chOff x="0" y="0"/>
          <a:chExt cx="0" cy="0"/>
        </a:xfrm>
      </p:grpSpPr>
      <p:sp>
        <p:nvSpPr>
          <p:cNvPr id="171" name="Google Shape;171;p27"/>
          <p:cNvSpPr/>
          <p:nvPr/>
        </p:nvSpPr>
        <p:spPr>
          <a:xfrm>
            <a:off x="360467" y="343600"/>
            <a:ext cx="11471200" cy="6170800"/>
          </a:xfrm>
          <a:prstGeom prst="roundRect">
            <a:avLst>
              <a:gd name="adj" fmla="val 10684"/>
            </a:avLst>
          </a:prstGeom>
          <a:solidFill>
            <a:schemeClr val="lt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Tree>
    <p:extLst>
      <p:ext uri="{BB962C8B-B14F-4D97-AF65-F5344CB8AC3E}">
        <p14:creationId xmlns:p14="http://schemas.microsoft.com/office/powerpoint/2010/main" val="3790508832"/>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matchingName="Background 1">
  <p:cSld name="Background 1">
    <p:spTree>
      <p:nvGrpSpPr>
        <p:cNvPr id="1" name="Shape 172"/>
        <p:cNvGrpSpPr/>
        <p:nvPr/>
      </p:nvGrpSpPr>
      <p:grpSpPr>
        <a:xfrm>
          <a:off x="0" y="0"/>
          <a:ext cx="0" cy="0"/>
          <a:chOff x="0" y="0"/>
          <a:chExt cx="0" cy="0"/>
        </a:xfrm>
      </p:grpSpPr>
      <p:sp>
        <p:nvSpPr>
          <p:cNvPr id="173" name="Google Shape;173;p28"/>
          <p:cNvSpPr/>
          <p:nvPr/>
        </p:nvSpPr>
        <p:spPr>
          <a:xfrm>
            <a:off x="360467" y="343600"/>
            <a:ext cx="11471200" cy="6170800"/>
          </a:xfrm>
          <a:prstGeom prst="roundRect">
            <a:avLst>
              <a:gd name="adj" fmla="val 10684"/>
            </a:avLst>
          </a:prstGeom>
          <a:solidFill>
            <a:schemeClr val="lt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Tree>
    <p:extLst>
      <p:ext uri="{BB962C8B-B14F-4D97-AF65-F5344CB8AC3E}">
        <p14:creationId xmlns:p14="http://schemas.microsoft.com/office/powerpoint/2010/main" val="4048539845"/>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8" Type="http://schemas.openxmlformats.org/officeDocument/2006/relationships/slideLayout" Target="../slideLayouts/slideLayout8.xml"/><Relationship Id="rId3" Type="http://schemas.openxmlformats.org/officeDocument/2006/relationships/slideLayout" Target="../slideLayouts/slideLayout3.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47.xml"/><Relationship Id="rId13" Type="http://schemas.openxmlformats.org/officeDocument/2006/relationships/slideLayout" Target="../slideLayouts/slideLayout52.xml"/><Relationship Id="rId18" Type="http://schemas.openxmlformats.org/officeDocument/2006/relationships/slideLayout" Target="../slideLayouts/slideLayout57.xml"/><Relationship Id="rId26" Type="http://schemas.openxmlformats.org/officeDocument/2006/relationships/slideLayout" Target="../slideLayouts/slideLayout65.xml"/><Relationship Id="rId3" Type="http://schemas.openxmlformats.org/officeDocument/2006/relationships/slideLayout" Target="../slideLayouts/slideLayout42.xml"/><Relationship Id="rId21" Type="http://schemas.openxmlformats.org/officeDocument/2006/relationships/slideLayout" Target="../slideLayouts/slideLayout60.xml"/><Relationship Id="rId7" Type="http://schemas.openxmlformats.org/officeDocument/2006/relationships/slideLayout" Target="../slideLayouts/slideLayout46.xml"/><Relationship Id="rId12" Type="http://schemas.openxmlformats.org/officeDocument/2006/relationships/slideLayout" Target="../slideLayouts/slideLayout51.xml"/><Relationship Id="rId17" Type="http://schemas.openxmlformats.org/officeDocument/2006/relationships/slideLayout" Target="../slideLayouts/slideLayout56.xml"/><Relationship Id="rId25" Type="http://schemas.openxmlformats.org/officeDocument/2006/relationships/slideLayout" Target="../slideLayouts/slideLayout64.xml"/><Relationship Id="rId2" Type="http://schemas.openxmlformats.org/officeDocument/2006/relationships/slideLayout" Target="../slideLayouts/slideLayout41.xml"/><Relationship Id="rId16" Type="http://schemas.openxmlformats.org/officeDocument/2006/relationships/slideLayout" Target="../slideLayouts/slideLayout55.xml"/><Relationship Id="rId20" Type="http://schemas.openxmlformats.org/officeDocument/2006/relationships/slideLayout" Target="../slideLayouts/slideLayout59.xml"/><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24" Type="http://schemas.openxmlformats.org/officeDocument/2006/relationships/slideLayout" Target="../slideLayouts/slideLayout63.xml"/><Relationship Id="rId5" Type="http://schemas.openxmlformats.org/officeDocument/2006/relationships/slideLayout" Target="../slideLayouts/slideLayout44.xml"/><Relationship Id="rId15" Type="http://schemas.openxmlformats.org/officeDocument/2006/relationships/slideLayout" Target="../slideLayouts/slideLayout54.xml"/><Relationship Id="rId23" Type="http://schemas.openxmlformats.org/officeDocument/2006/relationships/slideLayout" Target="../slideLayouts/slideLayout62.xml"/><Relationship Id="rId28" Type="http://schemas.openxmlformats.org/officeDocument/2006/relationships/theme" Target="../theme/theme2.xml"/><Relationship Id="rId10" Type="http://schemas.openxmlformats.org/officeDocument/2006/relationships/slideLayout" Target="../slideLayouts/slideLayout49.xml"/><Relationship Id="rId19" Type="http://schemas.openxmlformats.org/officeDocument/2006/relationships/slideLayout" Target="../slideLayouts/slideLayout58.xml"/><Relationship Id="rId4" Type="http://schemas.openxmlformats.org/officeDocument/2006/relationships/slideLayout" Target="../slideLayouts/slideLayout43.xml"/><Relationship Id="rId9" Type="http://schemas.openxmlformats.org/officeDocument/2006/relationships/slideLayout" Target="../slideLayouts/slideLayout48.xml"/><Relationship Id="rId14" Type="http://schemas.openxmlformats.org/officeDocument/2006/relationships/slideLayout" Target="../slideLayouts/slideLayout53.xml"/><Relationship Id="rId22" Type="http://schemas.openxmlformats.org/officeDocument/2006/relationships/slideLayout" Target="../slideLayouts/slideLayout61.xml"/><Relationship Id="rId27" Type="http://schemas.openxmlformats.org/officeDocument/2006/relationships/slideLayout" Target="../slideLayouts/slideLayout6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no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960000" y="645393"/>
            <a:ext cx="10272000" cy="853600"/>
          </a:xfrm>
          <a:prstGeom prst="rect">
            <a:avLst/>
          </a:prstGeom>
          <a:noFill/>
          <a:ln>
            <a:noFill/>
          </a:ln>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dk1"/>
              </a:buClr>
              <a:buSzPts val="3000"/>
              <a:buFont typeface="Great Vibes"/>
              <a:buNone/>
              <a:defRPr sz="3000">
                <a:solidFill>
                  <a:schemeClr val="dk1"/>
                </a:solidFill>
                <a:latin typeface="Great Vibes"/>
                <a:ea typeface="Great Vibes"/>
                <a:cs typeface="Great Vibes"/>
                <a:sym typeface="Great Vibes"/>
              </a:defRPr>
            </a:lvl1pPr>
            <a:lvl2pPr lvl="1" algn="ctr" rtl="0">
              <a:lnSpc>
                <a:spcPct val="100000"/>
              </a:lnSpc>
              <a:spcBef>
                <a:spcPts val="0"/>
              </a:spcBef>
              <a:spcAft>
                <a:spcPts val="0"/>
              </a:spcAft>
              <a:buClr>
                <a:schemeClr val="dk1"/>
              </a:buClr>
              <a:buSzPts val="3000"/>
              <a:buFont typeface="Great Vibes"/>
              <a:buNone/>
              <a:defRPr sz="3000">
                <a:solidFill>
                  <a:schemeClr val="dk1"/>
                </a:solidFill>
                <a:latin typeface="Great Vibes"/>
                <a:ea typeface="Great Vibes"/>
                <a:cs typeface="Great Vibes"/>
                <a:sym typeface="Great Vibes"/>
              </a:defRPr>
            </a:lvl2pPr>
            <a:lvl3pPr lvl="2" algn="ctr" rtl="0">
              <a:lnSpc>
                <a:spcPct val="100000"/>
              </a:lnSpc>
              <a:spcBef>
                <a:spcPts val="0"/>
              </a:spcBef>
              <a:spcAft>
                <a:spcPts val="0"/>
              </a:spcAft>
              <a:buClr>
                <a:schemeClr val="dk1"/>
              </a:buClr>
              <a:buSzPts val="3000"/>
              <a:buFont typeface="Great Vibes"/>
              <a:buNone/>
              <a:defRPr sz="3000">
                <a:solidFill>
                  <a:schemeClr val="dk1"/>
                </a:solidFill>
                <a:latin typeface="Great Vibes"/>
                <a:ea typeface="Great Vibes"/>
                <a:cs typeface="Great Vibes"/>
                <a:sym typeface="Great Vibes"/>
              </a:defRPr>
            </a:lvl3pPr>
            <a:lvl4pPr lvl="3" algn="ctr" rtl="0">
              <a:lnSpc>
                <a:spcPct val="100000"/>
              </a:lnSpc>
              <a:spcBef>
                <a:spcPts val="0"/>
              </a:spcBef>
              <a:spcAft>
                <a:spcPts val="0"/>
              </a:spcAft>
              <a:buClr>
                <a:schemeClr val="dk1"/>
              </a:buClr>
              <a:buSzPts val="3000"/>
              <a:buFont typeface="Great Vibes"/>
              <a:buNone/>
              <a:defRPr sz="3000">
                <a:solidFill>
                  <a:schemeClr val="dk1"/>
                </a:solidFill>
                <a:latin typeface="Great Vibes"/>
                <a:ea typeface="Great Vibes"/>
                <a:cs typeface="Great Vibes"/>
                <a:sym typeface="Great Vibes"/>
              </a:defRPr>
            </a:lvl4pPr>
            <a:lvl5pPr lvl="4" algn="ctr" rtl="0">
              <a:lnSpc>
                <a:spcPct val="100000"/>
              </a:lnSpc>
              <a:spcBef>
                <a:spcPts val="0"/>
              </a:spcBef>
              <a:spcAft>
                <a:spcPts val="0"/>
              </a:spcAft>
              <a:buClr>
                <a:schemeClr val="dk1"/>
              </a:buClr>
              <a:buSzPts val="3000"/>
              <a:buFont typeface="Great Vibes"/>
              <a:buNone/>
              <a:defRPr sz="3000">
                <a:solidFill>
                  <a:schemeClr val="dk1"/>
                </a:solidFill>
                <a:latin typeface="Great Vibes"/>
                <a:ea typeface="Great Vibes"/>
                <a:cs typeface="Great Vibes"/>
                <a:sym typeface="Great Vibes"/>
              </a:defRPr>
            </a:lvl5pPr>
            <a:lvl6pPr lvl="5" algn="ctr" rtl="0">
              <a:lnSpc>
                <a:spcPct val="100000"/>
              </a:lnSpc>
              <a:spcBef>
                <a:spcPts val="0"/>
              </a:spcBef>
              <a:spcAft>
                <a:spcPts val="0"/>
              </a:spcAft>
              <a:buClr>
                <a:schemeClr val="dk1"/>
              </a:buClr>
              <a:buSzPts val="3000"/>
              <a:buFont typeface="Great Vibes"/>
              <a:buNone/>
              <a:defRPr sz="3000">
                <a:solidFill>
                  <a:schemeClr val="dk1"/>
                </a:solidFill>
                <a:latin typeface="Great Vibes"/>
                <a:ea typeface="Great Vibes"/>
                <a:cs typeface="Great Vibes"/>
                <a:sym typeface="Great Vibes"/>
              </a:defRPr>
            </a:lvl6pPr>
            <a:lvl7pPr lvl="6" algn="ctr" rtl="0">
              <a:lnSpc>
                <a:spcPct val="100000"/>
              </a:lnSpc>
              <a:spcBef>
                <a:spcPts val="0"/>
              </a:spcBef>
              <a:spcAft>
                <a:spcPts val="0"/>
              </a:spcAft>
              <a:buClr>
                <a:schemeClr val="dk1"/>
              </a:buClr>
              <a:buSzPts val="3000"/>
              <a:buFont typeface="Great Vibes"/>
              <a:buNone/>
              <a:defRPr sz="3000">
                <a:solidFill>
                  <a:schemeClr val="dk1"/>
                </a:solidFill>
                <a:latin typeface="Great Vibes"/>
                <a:ea typeface="Great Vibes"/>
                <a:cs typeface="Great Vibes"/>
                <a:sym typeface="Great Vibes"/>
              </a:defRPr>
            </a:lvl7pPr>
            <a:lvl8pPr lvl="7" algn="ctr" rtl="0">
              <a:lnSpc>
                <a:spcPct val="100000"/>
              </a:lnSpc>
              <a:spcBef>
                <a:spcPts val="0"/>
              </a:spcBef>
              <a:spcAft>
                <a:spcPts val="0"/>
              </a:spcAft>
              <a:buClr>
                <a:schemeClr val="dk1"/>
              </a:buClr>
              <a:buSzPts val="3000"/>
              <a:buFont typeface="Great Vibes"/>
              <a:buNone/>
              <a:defRPr sz="3000">
                <a:solidFill>
                  <a:schemeClr val="dk1"/>
                </a:solidFill>
                <a:latin typeface="Great Vibes"/>
                <a:ea typeface="Great Vibes"/>
                <a:cs typeface="Great Vibes"/>
                <a:sym typeface="Great Vibes"/>
              </a:defRPr>
            </a:lvl8pPr>
            <a:lvl9pPr lvl="8" algn="ctr" rtl="0">
              <a:lnSpc>
                <a:spcPct val="100000"/>
              </a:lnSpc>
              <a:spcBef>
                <a:spcPts val="0"/>
              </a:spcBef>
              <a:spcAft>
                <a:spcPts val="0"/>
              </a:spcAft>
              <a:buClr>
                <a:schemeClr val="dk1"/>
              </a:buClr>
              <a:buSzPts val="3000"/>
              <a:buFont typeface="Great Vibes"/>
              <a:buNone/>
              <a:defRPr sz="3000">
                <a:solidFill>
                  <a:schemeClr val="dk1"/>
                </a:solidFill>
                <a:latin typeface="Great Vibes"/>
                <a:ea typeface="Great Vibes"/>
                <a:cs typeface="Great Vibes"/>
                <a:sym typeface="Great Vibes"/>
              </a:defRPr>
            </a:lvl9pPr>
          </a:lstStyle>
          <a:p>
            <a:endParaRPr/>
          </a:p>
        </p:txBody>
      </p:sp>
      <p:sp>
        <p:nvSpPr>
          <p:cNvPr id="7" name="Google Shape;7;p1"/>
          <p:cNvSpPr txBox="1">
            <a:spLocks noGrp="1"/>
          </p:cNvSpPr>
          <p:nvPr>
            <p:ph type="body" idx="1"/>
          </p:nvPr>
        </p:nvSpPr>
        <p:spPr>
          <a:xfrm>
            <a:off x="960000" y="1536633"/>
            <a:ext cx="10272000" cy="4555200"/>
          </a:xfrm>
          <a:prstGeom prst="rect">
            <a:avLst/>
          </a:prstGeom>
          <a:noFill/>
          <a:ln>
            <a:noFill/>
          </a:ln>
        </p:spPr>
        <p:txBody>
          <a:bodyPr spcFirstLastPara="1" wrap="square" lIns="91425" tIns="91425" rIns="91425" bIns="91425" anchor="t" anchorCtr="0">
            <a:noAutofit/>
          </a:bodyPr>
          <a:lstStyle>
            <a:lvl1pPr marL="457200" lvl="0" indent="-317500">
              <a:lnSpc>
                <a:spcPct val="100000"/>
              </a:lnSpc>
              <a:spcBef>
                <a:spcPts val="0"/>
              </a:spcBef>
              <a:spcAft>
                <a:spcPts val="0"/>
              </a:spcAft>
              <a:buClr>
                <a:schemeClr val="dk1"/>
              </a:buClr>
              <a:buSzPts val="1400"/>
              <a:buFont typeface="Catamaran"/>
              <a:buChar char="●"/>
              <a:defRPr>
                <a:solidFill>
                  <a:schemeClr val="dk1"/>
                </a:solidFill>
                <a:latin typeface="Catamaran"/>
                <a:ea typeface="Catamaran"/>
                <a:cs typeface="Catamaran"/>
                <a:sym typeface="Catamaran"/>
              </a:defRPr>
            </a:lvl1pPr>
            <a:lvl2pPr marL="914400" lvl="1" indent="-317500">
              <a:lnSpc>
                <a:spcPct val="100000"/>
              </a:lnSpc>
              <a:spcBef>
                <a:spcPts val="1600"/>
              </a:spcBef>
              <a:spcAft>
                <a:spcPts val="0"/>
              </a:spcAft>
              <a:buClr>
                <a:schemeClr val="dk1"/>
              </a:buClr>
              <a:buSzPts val="1400"/>
              <a:buFont typeface="Catamaran"/>
              <a:buChar char="○"/>
              <a:defRPr>
                <a:solidFill>
                  <a:schemeClr val="dk1"/>
                </a:solidFill>
                <a:latin typeface="Catamaran"/>
                <a:ea typeface="Catamaran"/>
                <a:cs typeface="Catamaran"/>
                <a:sym typeface="Catamaran"/>
              </a:defRPr>
            </a:lvl2pPr>
            <a:lvl3pPr marL="1371600" lvl="2" indent="-317500">
              <a:lnSpc>
                <a:spcPct val="100000"/>
              </a:lnSpc>
              <a:spcBef>
                <a:spcPts val="1600"/>
              </a:spcBef>
              <a:spcAft>
                <a:spcPts val="0"/>
              </a:spcAft>
              <a:buClr>
                <a:schemeClr val="dk1"/>
              </a:buClr>
              <a:buSzPts val="1400"/>
              <a:buFont typeface="Catamaran"/>
              <a:buChar char="■"/>
              <a:defRPr>
                <a:solidFill>
                  <a:schemeClr val="dk1"/>
                </a:solidFill>
                <a:latin typeface="Catamaran"/>
                <a:ea typeface="Catamaran"/>
                <a:cs typeface="Catamaran"/>
                <a:sym typeface="Catamaran"/>
              </a:defRPr>
            </a:lvl3pPr>
            <a:lvl4pPr marL="1828800" lvl="3" indent="-317500">
              <a:lnSpc>
                <a:spcPct val="100000"/>
              </a:lnSpc>
              <a:spcBef>
                <a:spcPts val="1600"/>
              </a:spcBef>
              <a:spcAft>
                <a:spcPts val="0"/>
              </a:spcAft>
              <a:buClr>
                <a:schemeClr val="dk1"/>
              </a:buClr>
              <a:buSzPts val="1400"/>
              <a:buFont typeface="Catamaran"/>
              <a:buChar char="●"/>
              <a:defRPr>
                <a:solidFill>
                  <a:schemeClr val="dk1"/>
                </a:solidFill>
                <a:latin typeface="Catamaran"/>
                <a:ea typeface="Catamaran"/>
                <a:cs typeface="Catamaran"/>
                <a:sym typeface="Catamaran"/>
              </a:defRPr>
            </a:lvl4pPr>
            <a:lvl5pPr marL="2286000" lvl="4" indent="-317500">
              <a:lnSpc>
                <a:spcPct val="100000"/>
              </a:lnSpc>
              <a:spcBef>
                <a:spcPts val="1600"/>
              </a:spcBef>
              <a:spcAft>
                <a:spcPts val="0"/>
              </a:spcAft>
              <a:buClr>
                <a:schemeClr val="dk1"/>
              </a:buClr>
              <a:buSzPts val="1400"/>
              <a:buFont typeface="Catamaran"/>
              <a:buChar char="○"/>
              <a:defRPr>
                <a:solidFill>
                  <a:schemeClr val="dk1"/>
                </a:solidFill>
                <a:latin typeface="Catamaran"/>
                <a:ea typeface="Catamaran"/>
                <a:cs typeface="Catamaran"/>
                <a:sym typeface="Catamaran"/>
              </a:defRPr>
            </a:lvl5pPr>
            <a:lvl6pPr marL="2743200" lvl="5" indent="-317500">
              <a:lnSpc>
                <a:spcPct val="100000"/>
              </a:lnSpc>
              <a:spcBef>
                <a:spcPts val="1600"/>
              </a:spcBef>
              <a:spcAft>
                <a:spcPts val="0"/>
              </a:spcAft>
              <a:buClr>
                <a:schemeClr val="dk1"/>
              </a:buClr>
              <a:buSzPts val="1400"/>
              <a:buFont typeface="Catamaran"/>
              <a:buChar char="■"/>
              <a:defRPr>
                <a:solidFill>
                  <a:schemeClr val="dk1"/>
                </a:solidFill>
                <a:latin typeface="Catamaran"/>
                <a:ea typeface="Catamaran"/>
                <a:cs typeface="Catamaran"/>
                <a:sym typeface="Catamaran"/>
              </a:defRPr>
            </a:lvl6pPr>
            <a:lvl7pPr marL="3200400" lvl="6" indent="-317500">
              <a:lnSpc>
                <a:spcPct val="100000"/>
              </a:lnSpc>
              <a:spcBef>
                <a:spcPts val="1600"/>
              </a:spcBef>
              <a:spcAft>
                <a:spcPts val="0"/>
              </a:spcAft>
              <a:buClr>
                <a:schemeClr val="dk1"/>
              </a:buClr>
              <a:buSzPts val="1400"/>
              <a:buFont typeface="Catamaran"/>
              <a:buChar char="●"/>
              <a:defRPr>
                <a:solidFill>
                  <a:schemeClr val="dk1"/>
                </a:solidFill>
                <a:latin typeface="Catamaran"/>
                <a:ea typeface="Catamaran"/>
                <a:cs typeface="Catamaran"/>
                <a:sym typeface="Catamaran"/>
              </a:defRPr>
            </a:lvl7pPr>
            <a:lvl8pPr marL="3657600" lvl="7" indent="-317500">
              <a:lnSpc>
                <a:spcPct val="100000"/>
              </a:lnSpc>
              <a:spcBef>
                <a:spcPts val="1600"/>
              </a:spcBef>
              <a:spcAft>
                <a:spcPts val="0"/>
              </a:spcAft>
              <a:buClr>
                <a:schemeClr val="dk1"/>
              </a:buClr>
              <a:buSzPts val="1400"/>
              <a:buFont typeface="Catamaran"/>
              <a:buChar char="○"/>
              <a:defRPr>
                <a:solidFill>
                  <a:schemeClr val="dk1"/>
                </a:solidFill>
                <a:latin typeface="Catamaran"/>
                <a:ea typeface="Catamaran"/>
                <a:cs typeface="Catamaran"/>
                <a:sym typeface="Catamaran"/>
              </a:defRPr>
            </a:lvl8pPr>
            <a:lvl9pPr marL="4114800" lvl="8" indent="-317500">
              <a:lnSpc>
                <a:spcPct val="100000"/>
              </a:lnSpc>
              <a:spcBef>
                <a:spcPts val="1600"/>
              </a:spcBef>
              <a:spcAft>
                <a:spcPts val="1600"/>
              </a:spcAft>
              <a:buClr>
                <a:schemeClr val="dk1"/>
              </a:buClr>
              <a:buSzPts val="1400"/>
              <a:buFont typeface="Catamaran"/>
              <a:buChar char="■"/>
              <a:defRPr>
                <a:solidFill>
                  <a:schemeClr val="dk1"/>
                </a:solidFill>
                <a:latin typeface="Catamaran"/>
                <a:ea typeface="Catamaran"/>
                <a:cs typeface="Catamaran"/>
                <a:sym typeface="Catamaran"/>
              </a:defRPr>
            </a:lvl9pPr>
          </a:lstStyle>
          <a:p>
            <a:endParaRPr/>
          </a:p>
        </p:txBody>
      </p:sp>
    </p:spTree>
    <p:extLst>
      <p:ext uri="{BB962C8B-B14F-4D97-AF65-F5344CB8AC3E}">
        <p14:creationId xmlns:p14="http://schemas.microsoft.com/office/powerpoint/2010/main" val="2535299813"/>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88" r:id="rId28"/>
    <p:sldLayoutId id="2147483689" r:id="rId29"/>
    <p:sldLayoutId id="2147483690" r:id="rId30"/>
    <p:sldLayoutId id="2147483691" r:id="rId31"/>
    <p:sldLayoutId id="2147483692" r:id="rId32"/>
    <p:sldLayoutId id="2147483693" r:id="rId33"/>
    <p:sldLayoutId id="2147483694" r:id="rId34"/>
    <p:sldLayoutId id="2147483695" r:id="rId35"/>
    <p:sldLayoutId id="2147483696" r:id="rId36"/>
    <p:sldLayoutId id="2147483697" r:id="rId37"/>
    <p:sldLayoutId id="2147483698" r:id="rId38"/>
    <p:sldLayoutId id="2147483699" r:id="rId39"/>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950967" y="593367"/>
            <a:ext cx="10290000" cy="7636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3200"/>
              <a:buFont typeface="Poppins"/>
              <a:buNone/>
              <a:defRPr sz="3200" b="1">
                <a:solidFill>
                  <a:schemeClr val="dk1"/>
                </a:solidFill>
                <a:latin typeface="Poppins"/>
                <a:ea typeface="Poppins"/>
                <a:cs typeface="Poppins"/>
                <a:sym typeface="Poppins"/>
              </a:defRPr>
            </a:lvl1pPr>
            <a:lvl2pPr lvl="1" rtl="0">
              <a:spcBef>
                <a:spcPts val="0"/>
              </a:spcBef>
              <a:spcAft>
                <a:spcPts val="0"/>
              </a:spcAft>
              <a:buClr>
                <a:schemeClr val="dk1"/>
              </a:buClr>
              <a:buSzPts val="3200"/>
              <a:buFont typeface="Poppins"/>
              <a:buNone/>
              <a:defRPr sz="3200" b="1">
                <a:solidFill>
                  <a:schemeClr val="dk1"/>
                </a:solidFill>
                <a:latin typeface="Poppins"/>
                <a:ea typeface="Poppins"/>
                <a:cs typeface="Poppins"/>
                <a:sym typeface="Poppins"/>
              </a:defRPr>
            </a:lvl2pPr>
            <a:lvl3pPr lvl="2" rtl="0">
              <a:spcBef>
                <a:spcPts val="0"/>
              </a:spcBef>
              <a:spcAft>
                <a:spcPts val="0"/>
              </a:spcAft>
              <a:buClr>
                <a:schemeClr val="dk1"/>
              </a:buClr>
              <a:buSzPts val="3200"/>
              <a:buFont typeface="Poppins"/>
              <a:buNone/>
              <a:defRPr sz="3200" b="1">
                <a:solidFill>
                  <a:schemeClr val="dk1"/>
                </a:solidFill>
                <a:latin typeface="Poppins"/>
                <a:ea typeface="Poppins"/>
                <a:cs typeface="Poppins"/>
                <a:sym typeface="Poppins"/>
              </a:defRPr>
            </a:lvl3pPr>
            <a:lvl4pPr lvl="3" rtl="0">
              <a:spcBef>
                <a:spcPts val="0"/>
              </a:spcBef>
              <a:spcAft>
                <a:spcPts val="0"/>
              </a:spcAft>
              <a:buClr>
                <a:schemeClr val="dk1"/>
              </a:buClr>
              <a:buSzPts val="3200"/>
              <a:buFont typeface="Poppins"/>
              <a:buNone/>
              <a:defRPr sz="3200" b="1">
                <a:solidFill>
                  <a:schemeClr val="dk1"/>
                </a:solidFill>
                <a:latin typeface="Poppins"/>
                <a:ea typeface="Poppins"/>
                <a:cs typeface="Poppins"/>
                <a:sym typeface="Poppins"/>
              </a:defRPr>
            </a:lvl4pPr>
            <a:lvl5pPr lvl="4" rtl="0">
              <a:spcBef>
                <a:spcPts val="0"/>
              </a:spcBef>
              <a:spcAft>
                <a:spcPts val="0"/>
              </a:spcAft>
              <a:buClr>
                <a:schemeClr val="dk1"/>
              </a:buClr>
              <a:buSzPts val="3200"/>
              <a:buFont typeface="Poppins"/>
              <a:buNone/>
              <a:defRPr sz="3200" b="1">
                <a:solidFill>
                  <a:schemeClr val="dk1"/>
                </a:solidFill>
                <a:latin typeface="Poppins"/>
                <a:ea typeface="Poppins"/>
                <a:cs typeface="Poppins"/>
                <a:sym typeface="Poppins"/>
              </a:defRPr>
            </a:lvl5pPr>
            <a:lvl6pPr lvl="5" rtl="0">
              <a:spcBef>
                <a:spcPts val="0"/>
              </a:spcBef>
              <a:spcAft>
                <a:spcPts val="0"/>
              </a:spcAft>
              <a:buClr>
                <a:schemeClr val="dk1"/>
              </a:buClr>
              <a:buSzPts val="3200"/>
              <a:buFont typeface="Poppins"/>
              <a:buNone/>
              <a:defRPr sz="3200" b="1">
                <a:solidFill>
                  <a:schemeClr val="dk1"/>
                </a:solidFill>
                <a:latin typeface="Poppins"/>
                <a:ea typeface="Poppins"/>
                <a:cs typeface="Poppins"/>
                <a:sym typeface="Poppins"/>
              </a:defRPr>
            </a:lvl6pPr>
            <a:lvl7pPr lvl="6" rtl="0">
              <a:spcBef>
                <a:spcPts val="0"/>
              </a:spcBef>
              <a:spcAft>
                <a:spcPts val="0"/>
              </a:spcAft>
              <a:buClr>
                <a:schemeClr val="dk1"/>
              </a:buClr>
              <a:buSzPts val="3200"/>
              <a:buFont typeface="Poppins"/>
              <a:buNone/>
              <a:defRPr sz="3200" b="1">
                <a:solidFill>
                  <a:schemeClr val="dk1"/>
                </a:solidFill>
                <a:latin typeface="Poppins"/>
                <a:ea typeface="Poppins"/>
                <a:cs typeface="Poppins"/>
                <a:sym typeface="Poppins"/>
              </a:defRPr>
            </a:lvl7pPr>
            <a:lvl8pPr lvl="7" rtl="0">
              <a:spcBef>
                <a:spcPts val="0"/>
              </a:spcBef>
              <a:spcAft>
                <a:spcPts val="0"/>
              </a:spcAft>
              <a:buClr>
                <a:schemeClr val="dk1"/>
              </a:buClr>
              <a:buSzPts val="3200"/>
              <a:buFont typeface="Poppins"/>
              <a:buNone/>
              <a:defRPr sz="3200" b="1">
                <a:solidFill>
                  <a:schemeClr val="dk1"/>
                </a:solidFill>
                <a:latin typeface="Poppins"/>
                <a:ea typeface="Poppins"/>
                <a:cs typeface="Poppins"/>
                <a:sym typeface="Poppins"/>
              </a:defRPr>
            </a:lvl8pPr>
            <a:lvl9pPr lvl="8" rtl="0">
              <a:spcBef>
                <a:spcPts val="0"/>
              </a:spcBef>
              <a:spcAft>
                <a:spcPts val="0"/>
              </a:spcAft>
              <a:buClr>
                <a:schemeClr val="dk1"/>
              </a:buClr>
              <a:buSzPts val="3200"/>
              <a:buFont typeface="Poppins"/>
              <a:buNone/>
              <a:defRPr sz="3200" b="1">
                <a:solidFill>
                  <a:schemeClr val="dk1"/>
                </a:solidFill>
                <a:latin typeface="Poppins"/>
                <a:ea typeface="Poppins"/>
                <a:cs typeface="Poppins"/>
                <a:sym typeface="Poppins"/>
              </a:defRPr>
            </a:lvl9pPr>
          </a:lstStyle>
          <a:p>
            <a:endParaRPr/>
          </a:p>
        </p:txBody>
      </p:sp>
      <p:sp>
        <p:nvSpPr>
          <p:cNvPr id="7" name="Google Shape;7;p1"/>
          <p:cNvSpPr txBox="1">
            <a:spLocks noGrp="1"/>
          </p:cNvSpPr>
          <p:nvPr>
            <p:ph type="body" idx="1"/>
          </p:nvPr>
        </p:nvSpPr>
        <p:spPr>
          <a:xfrm>
            <a:off x="950967" y="1536633"/>
            <a:ext cx="10290000" cy="4555200"/>
          </a:xfrm>
          <a:prstGeom prst="rect">
            <a:avLst/>
          </a:prstGeom>
          <a:noFill/>
          <a:ln>
            <a:noFill/>
          </a:ln>
        </p:spPr>
        <p:txBody>
          <a:bodyPr spcFirstLastPara="1" wrap="square" lIns="91425" tIns="91425" rIns="91425" bIns="91425" anchor="t" anchorCtr="0">
            <a:noAutofit/>
          </a:bodyPr>
          <a:lstStyle>
            <a:lvl1pPr marL="457200" lvl="0" indent="-317500">
              <a:lnSpc>
                <a:spcPct val="115000"/>
              </a:lnSpc>
              <a:spcBef>
                <a:spcPts val="0"/>
              </a:spcBef>
              <a:spcAft>
                <a:spcPts val="0"/>
              </a:spcAft>
              <a:buClr>
                <a:schemeClr val="dk1"/>
              </a:buClr>
              <a:buSzPts val="1400"/>
              <a:buFont typeface="Archivo"/>
              <a:buChar char="●"/>
              <a:defRPr>
                <a:solidFill>
                  <a:schemeClr val="dk1"/>
                </a:solidFill>
                <a:latin typeface="Archivo"/>
                <a:ea typeface="Archivo"/>
                <a:cs typeface="Archivo"/>
                <a:sym typeface="Archivo"/>
              </a:defRPr>
            </a:lvl1pPr>
            <a:lvl2pPr marL="914400" lvl="1" indent="-317500">
              <a:lnSpc>
                <a:spcPct val="115000"/>
              </a:lnSpc>
              <a:spcBef>
                <a:spcPts val="0"/>
              </a:spcBef>
              <a:spcAft>
                <a:spcPts val="0"/>
              </a:spcAft>
              <a:buClr>
                <a:schemeClr val="dk1"/>
              </a:buClr>
              <a:buSzPts val="1400"/>
              <a:buFont typeface="Archivo"/>
              <a:buChar char="○"/>
              <a:defRPr>
                <a:solidFill>
                  <a:schemeClr val="dk1"/>
                </a:solidFill>
                <a:latin typeface="Archivo"/>
                <a:ea typeface="Archivo"/>
                <a:cs typeface="Archivo"/>
                <a:sym typeface="Archivo"/>
              </a:defRPr>
            </a:lvl2pPr>
            <a:lvl3pPr marL="1371600" lvl="2" indent="-317500">
              <a:lnSpc>
                <a:spcPct val="115000"/>
              </a:lnSpc>
              <a:spcBef>
                <a:spcPts val="0"/>
              </a:spcBef>
              <a:spcAft>
                <a:spcPts val="0"/>
              </a:spcAft>
              <a:buClr>
                <a:schemeClr val="dk1"/>
              </a:buClr>
              <a:buSzPts val="1400"/>
              <a:buFont typeface="Archivo"/>
              <a:buChar char="■"/>
              <a:defRPr>
                <a:solidFill>
                  <a:schemeClr val="dk1"/>
                </a:solidFill>
                <a:latin typeface="Archivo"/>
                <a:ea typeface="Archivo"/>
                <a:cs typeface="Archivo"/>
                <a:sym typeface="Archivo"/>
              </a:defRPr>
            </a:lvl3pPr>
            <a:lvl4pPr marL="1828800" lvl="3" indent="-317500">
              <a:lnSpc>
                <a:spcPct val="115000"/>
              </a:lnSpc>
              <a:spcBef>
                <a:spcPts val="0"/>
              </a:spcBef>
              <a:spcAft>
                <a:spcPts val="0"/>
              </a:spcAft>
              <a:buClr>
                <a:schemeClr val="dk1"/>
              </a:buClr>
              <a:buSzPts val="1400"/>
              <a:buFont typeface="Archivo"/>
              <a:buChar char="●"/>
              <a:defRPr>
                <a:solidFill>
                  <a:schemeClr val="dk1"/>
                </a:solidFill>
                <a:latin typeface="Archivo"/>
                <a:ea typeface="Archivo"/>
                <a:cs typeface="Archivo"/>
                <a:sym typeface="Archivo"/>
              </a:defRPr>
            </a:lvl4pPr>
            <a:lvl5pPr marL="2286000" lvl="4" indent="-317500">
              <a:lnSpc>
                <a:spcPct val="115000"/>
              </a:lnSpc>
              <a:spcBef>
                <a:spcPts val="0"/>
              </a:spcBef>
              <a:spcAft>
                <a:spcPts val="0"/>
              </a:spcAft>
              <a:buClr>
                <a:schemeClr val="dk1"/>
              </a:buClr>
              <a:buSzPts val="1400"/>
              <a:buFont typeface="Archivo"/>
              <a:buChar char="○"/>
              <a:defRPr>
                <a:solidFill>
                  <a:schemeClr val="dk1"/>
                </a:solidFill>
                <a:latin typeface="Archivo"/>
                <a:ea typeface="Archivo"/>
                <a:cs typeface="Archivo"/>
                <a:sym typeface="Archivo"/>
              </a:defRPr>
            </a:lvl5pPr>
            <a:lvl6pPr marL="2743200" lvl="5" indent="-317500">
              <a:lnSpc>
                <a:spcPct val="115000"/>
              </a:lnSpc>
              <a:spcBef>
                <a:spcPts val="0"/>
              </a:spcBef>
              <a:spcAft>
                <a:spcPts val="0"/>
              </a:spcAft>
              <a:buClr>
                <a:schemeClr val="dk1"/>
              </a:buClr>
              <a:buSzPts val="1400"/>
              <a:buFont typeface="Archivo"/>
              <a:buChar char="■"/>
              <a:defRPr>
                <a:solidFill>
                  <a:schemeClr val="dk1"/>
                </a:solidFill>
                <a:latin typeface="Archivo"/>
                <a:ea typeface="Archivo"/>
                <a:cs typeface="Archivo"/>
                <a:sym typeface="Archivo"/>
              </a:defRPr>
            </a:lvl6pPr>
            <a:lvl7pPr marL="3200400" lvl="6" indent="-317500">
              <a:lnSpc>
                <a:spcPct val="115000"/>
              </a:lnSpc>
              <a:spcBef>
                <a:spcPts val="0"/>
              </a:spcBef>
              <a:spcAft>
                <a:spcPts val="0"/>
              </a:spcAft>
              <a:buClr>
                <a:schemeClr val="dk1"/>
              </a:buClr>
              <a:buSzPts val="1400"/>
              <a:buFont typeface="Archivo"/>
              <a:buChar char="●"/>
              <a:defRPr>
                <a:solidFill>
                  <a:schemeClr val="dk1"/>
                </a:solidFill>
                <a:latin typeface="Archivo"/>
                <a:ea typeface="Archivo"/>
                <a:cs typeface="Archivo"/>
                <a:sym typeface="Archivo"/>
              </a:defRPr>
            </a:lvl7pPr>
            <a:lvl8pPr marL="3657600" lvl="7" indent="-317500">
              <a:lnSpc>
                <a:spcPct val="115000"/>
              </a:lnSpc>
              <a:spcBef>
                <a:spcPts val="0"/>
              </a:spcBef>
              <a:spcAft>
                <a:spcPts val="0"/>
              </a:spcAft>
              <a:buClr>
                <a:schemeClr val="dk1"/>
              </a:buClr>
              <a:buSzPts val="1400"/>
              <a:buFont typeface="Archivo"/>
              <a:buChar char="○"/>
              <a:defRPr>
                <a:solidFill>
                  <a:schemeClr val="dk1"/>
                </a:solidFill>
                <a:latin typeface="Archivo"/>
                <a:ea typeface="Archivo"/>
                <a:cs typeface="Archivo"/>
                <a:sym typeface="Archivo"/>
              </a:defRPr>
            </a:lvl8pPr>
            <a:lvl9pPr marL="4114800" lvl="8" indent="-317500">
              <a:lnSpc>
                <a:spcPct val="115000"/>
              </a:lnSpc>
              <a:spcBef>
                <a:spcPts val="0"/>
              </a:spcBef>
              <a:spcAft>
                <a:spcPts val="0"/>
              </a:spcAft>
              <a:buClr>
                <a:schemeClr val="dk1"/>
              </a:buClr>
              <a:buSzPts val="1400"/>
              <a:buFont typeface="Archivo"/>
              <a:buChar char="■"/>
              <a:defRPr>
                <a:solidFill>
                  <a:schemeClr val="dk1"/>
                </a:solidFill>
                <a:latin typeface="Archivo"/>
                <a:ea typeface="Archivo"/>
                <a:cs typeface="Archivo"/>
                <a:sym typeface="Archivo"/>
              </a:defRPr>
            </a:lvl9pPr>
          </a:lstStyle>
          <a:p>
            <a:endParaRPr/>
          </a:p>
        </p:txBody>
      </p:sp>
    </p:spTree>
    <p:extLst>
      <p:ext uri="{BB962C8B-B14F-4D97-AF65-F5344CB8AC3E}">
        <p14:creationId xmlns:p14="http://schemas.microsoft.com/office/powerpoint/2010/main" val="1199754142"/>
      </p:ext>
    </p:extLst>
  </p:cSld>
  <p:clrMap bg1="lt1" tx1="dk1" bg2="dk2" tx2="lt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 id="2147483712" r:id="rId12"/>
    <p:sldLayoutId id="2147483713" r:id="rId13"/>
    <p:sldLayoutId id="2147483714" r:id="rId14"/>
    <p:sldLayoutId id="2147483715" r:id="rId15"/>
    <p:sldLayoutId id="2147483716" r:id="rId16"/>
    <p:sldLayoutId id="2147483717" r:id="rId17"/>
    <p:sldLayoutId id="2147483718" r:id="rId18"/>
    <p:sldLayoutId id="2147483719" r:id="rId19"/>
    <p:sldLayoutId id="2147483720" r:id="rId20"/>
    <p:sldLayoutId id="2147483721" r:id="rId21"/>
    <p:sldLayoutId id="2147483722" r:id="rId22"/>
    <p:sldLayoutId id="2147483723" r:id="rId23"/>
    <p:sldLayoutId id="2147483724" r:id="rId24"/>
    <p:sldLayoutId id="2147483725" r:id="rId25"/>
    <p:sldLayoutId id="2147483726" r:id="rId26"/>
    <p:sldLayoutId id="2147483727" r:id="rId27"/>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4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4.xml"/></Relationships>
</file>

<file path=ppt/slides/_rels/slide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5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4.xml"/></Relationships>
</file>

<file path=ppt/slides/_rels/slide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54.xml"/><Relationship Id="rId5" Type="http://schemas.openxmlformats.org/officeDocument/2006/relationships/image" Target="../media/image7.jpeg"/><Relationship Id="rId4" Type="http://schemas.openxmlformats.org/officeDocument/2006/relationships/image" Target="../media/image6.jpeg"/></Relationships>
</file>

<file path=ppt/slides/_rels/slide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54.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54.xml"/><Relationship Id="rId4" Type="http://schemas.openxmlformats.org/officeDocument/2006/relationships/image" Target="../media/image11.jpg"/></Relationships>
</file>

<file path=ppt/slides/_rels/slide18.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eg"/><Relationship Id="rId1" Type="http://schemas.openxmlformats.org/officeDocument/2006/relationships/slideLayout" Target="../slideLayouts/slideLayout5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1.xml"/></Relationships>
</file>

<file path=ppt/slides/_rels/slide21.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14.emf"/><Relationship Id="rId1" Type="http://schemas.openxmlformats.org/officeDocument/2006/relationships/slideLayout" Target="../slideLayouts/slideLayout54.xml"/></Relationships>
</file>

<file path=ppt/slides/_rels/slide2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54.xml"/></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54.xml"/></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5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4.xml"/></Relationships>
</file>

<file path=ppt/slides/_rels/slide2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5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4.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1.xml"/></Relationships>
</file>

<file path=ppt/slides/_rels/slide36.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18.xml"/><Relationship Id="rId1" Type="http://schemas.openxmlformats.org/officeDocument/2006/relationships/slideLayout" Target="../slideLayouts/slideLayout48.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4.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4.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401"/>
        <p:cNvGrpSpPr/>
        <p:nvPr/>
      </p:nvGrpSpPr>
      <p:grpSpPr>
        <a:xfrm>
          <a:off x="0" y="0"/>
          <a:ext cx="0" cy="0"/>
          <a:chOff x="0" y="0"/>
          <a:chExt cx="0" cy="0"/>
        </a:xfrm>
      </p:grpSpPr>
      <p:sp>
        <p:nvSpPr>
          <p:cNvPr id="1402" name="Google Shape;1402;p44"/>
          <p:cNvSpPr txBox="1">
            <a:spLocks noGrp="1"/>
          </p:cNvSpPr>
          <p:nvPr>
            <p:ph type="ctrTitle"/>
          </p:nvPr>
        </p:nvSpPr>
        <p:spPr>
          <a:xfrm>
            <a:off x="1990200" y="1860203"/>
            <a:ext cx="8211600" cy="2438400"/>
          </a:xfrm>
          <a:prstGeom prst="rect">
            <a:avLst/>
          </a:prstGeom>
        </p:spPr>
        <p:txBody>
          <a:bodyPr spcFirstLastPara="1" wrap="square" lIns="121900" tIns="121900" rIns="121900" bIns="121900" anchor="ctr" anchorCtr="0">
            <a:noAutofit/>
          </a:bodyPr>
          <a:lstStyle/>
          <a:p>
            <a:r>
              <a:rPr lang="en-US" dirty="0">
                <a:solidFill>
                  <a:schemeClr val="lt1"/>
                </a:solidFill>
                <a:latin typeface="Garamond" panose="02020404030301010803" pitchFamily="18" charset="0"/>
              </a:rPr>
              <a:t>Graduation Project</a:t>
            </a:r>
            <a:endParaRPr dirty="0">
              <a:solidFill>
                <a:schemeClr val="lt1"/>
              </a:solidFill>
              <a:latin typeface="Garamond" panose="02020404030301010803" pitchFamily="18" charset="0"/>
            </a:endParaRPr>
          </a:p>
        </p:txBody>
      </p:sp>
      <p:sp>
        <p:nvSpPr>
          <p:cNvPr id="1403" name="Google Shape;1403;p44"/>
          <p:cNvSpPr txBox="1">
            <a:spLocks noGrp="1"/>
          </p:cNvSpPr>
          <p:nvPr>
            <p:ph type="subTitle" idx="1"/>
          </p:nvPr>
        </p:nvSpPr>
        <p:spPr>
          <a:xfrm>
            <a:off x="3190033" y="4875567"/>
            <a:ext cx="5812000" cy="546000"/>
          </a:xfrm>
          <a:prstGeom prst="rect">
            <a:avLst/>
          </a:prstGeom>
        </p:spPr>
        <p:txBody>
          <a:bodyPr spcFirstLastPara="1" wrap="square" lIns="121900" tIns="121900" rIns="121900" bIns="121900" anchor="t" anchorCtr="0">
            <a:noAutofit/>
          </a:bodyPr>
          <a:lstStyle/>
          <a:p>
            <a:pPr marL="0" indent="0"/>
            <a:r>
              <a:rPr lang="en" dirty="0"/>
              <a:t>Presentation and Discussion</a:t>
            </a:r>
            <a:endParaRPr dirty="0"/>
          </a:p>
        </p:txBody>
      </p:sp>
      <p:sp>
        <p:nvSpPr>
          <p:cNvPr id="1404" name="Google Shape;1404;p44"/>
          <p:cNvSpPr/>
          <p:nvPr/>
        </p:nvSpPr>
        <p:spPr>
          <a:xfrm>
            <a:off x="3048000" y="4672367"/>
            <a:ext cx="6096000" cy="24400"/>
          </a:xfrm>
          <a:prstGeom prst="rect">
            <a:avLst/>
          </a:pr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nvGrpSpPr>
          <p:cNvPr id="1405" name="Google Shape;1405;p44"/>
          <p:cNvGrpSpPr/>
          <p:nvPr/>
        </p:nvGrpSpPr>
        <p:grpSpPr>
          <a:xfrm>
            <a:off x="4366739" y="317420"/>
            <a:ext cx="3459263" cy="1927611"/>
            <a:chOff x="3236725" y="2360850"/>
            <a:chExt cx="3026300" cy="1686350"/>
          </a:xfrm>
        </p:grpSpPr>
        <p:sp>
          <p:nvSpPr>
            <p:cNvPr id="1406" name="Google Shape;1406;p44"/>
            <p:cNvSpPr/>
            <p:nvPr/>
          </p:nvSpPr>
          <p:spPr>
            <a:xfrm>
              <a:off x="3893925" y="3504875"/>
              <a:ext cx="298550" cy="486900"/>
            </a:xfrm>
            <a:custGeom>
              <a:avLst/>
              <a:gdLst/>
              <a:ahLst/>
              <a:cxnLst/>
              <a:rect l="l" t="t" r="r" b="b"/>
              <a:pathLst>
                <a:path w="11942" h="19476" extrusionOk="0">
                  <a:moveTo>
                    <a:pt x="120" y="19419"/>
                  </a:moveTo>
                  <a:cubicBezTo>
                    <a:pt x="102" y="19408"/>
                    <a:pt x="85" y="19391"/>
                    <a:pt x="71" y="19371"/>
                  </a:cubicBezTo>
                  <a:cubicBezTo>
                    <a:pt x="0" y="19275"/>
                    <a:pt x="19" y="19140"/>
                    <a:pt x="116" y="19069"/>
                  </a:cubicBezTo>
                  <a:cubicBezTo>
                    <a:pt x="5906" y="14822"/>
                    <a:pt x="11495" y="6626"/>
                    <a:pt x="10820" y="255"/>
                  </a:cubicBezTo>
                  <a:cubicBezTo>
                    <a:pt x="10808" y="133"/>
                    <a:pt x="10891" y="27"/>
                    <a:pt x="11013" y="16"/>
                  </a:cubicBezTo>
                  <a:cubicBezTo>
                    <a:pt x="11132" y="0"/>
                    <a:pt x="11238" y="89"/>
                    <a:pt x="11250" y="208"/>
                  </a:cubicBezTo>
                  <a:cubicBezTo>
                    <a:pt x="11942" y="6734"/>
                    <a:pt x="6263" y="15100"/>
                    <a:pt x="372" y="19418"/>
                  </a:cubicBezTo>
                  <a:cubicBezTo>
                    <a:pt x="295" y="19475"/>
                    <a:pt x="193" y="19473"/>
                    <a:pt x="120" y="19419"/>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407" name="Google Shape;1407;p44"/>
            <p:cNvSpPr/>
            <p:nvPr/>
          </p:nvSpPr>
          <p:spPr>
            <a:xfrm>
              <a:off x="3962100" y="3509875"/>
              <a:ext cx="249125" cy="523000"/>
            </a:xfrm>
            <a:custGeom>
              <a:avLst/>
              <a:gdLst/>
              <a:ahLst/>
              <a:cxnLst/>
              <a:rect l="l" t="t" r="r" b="b"/>
              <a:pathLst>
                <a:path w="9965" h="20920" extrusionOk="0">
                  <a:moveTo>
                    <a:pt x="112" y="20858"/>
                  </a:moveTo>
                  <a:cubicBezTo>
                    <a:pt x="103" y="20852"/>
                    <a:pt x="93" y="20844"/>
                    <a:pt x="85" y="20837"/>
                  </a:cubicBezTo>
                  <a:cubicBezTo>
                    <a:pt x="1" y="20752"/>
                    <a:pt x="1" y="20615"/>
                    <a:pt x="85" y="20530"/>
                  </a:cubicBezTo>
                  <a:cubicBezTo>
                    <a:pt x="6127" y="14502"/>
                    <a:pt x="9510" y="5803"/>
                    <a:pt x="7956" y="299"/>
                  </a:cubicBezTo>
                  <a:cubicBezTo>
                    <a:pt x="7923" y="184"/>
                    <a:pt x="7989" y="66"/>
                    <a:pt x="8104" y="33"/>
                  </a:cubicBezTo>
                  <a:cubicBezTo>
                    <a:pt x="8220" y="1"/>
                    <a:pt x="8342" y="68"/>
                    <a:pt x="8372" y="182"/>
                  </a:cubicBezTo>
                  <a:cubicBezTo>
                    <a:pt x="9965" y="5824"/>
                    <a:pt x="6533" y="14705"/>
                    <a:pt x="392" y="20839"/>
                  </a:cubicBezTo>
                  <a:cubicBezTo>
                    <a:pt x="315" y="20912"/>
                    <a:pt x="197" y="20920"/>
                    <a:pt x="112" y="20858"/>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408" name="Google Shape;1408;p44"/>
            <p:cNvSpPr/>
            <p:nvPr/>
          </p:nvSpPr>
          <p:spPr>
            <a:xfrm>
              <a:off x="3678975" y="3489050"/>
              <a:ext cx="457850" cy="315925"/>
            </a:xfrm>
            <a:custGeom>
              <a:avLst/>
              <a:gdLst/>
              <a:ahLst/>
              <a:cxnLst/>
              <a:rect l="l" t="t" r="r" b="b"/>
              <a:pathLst>
                <a:path w="18314" h="12637" extrusionOk="0">
                  <a:moveTo>
                    <a:pt x="33" y="12481"/>
                  </a:moveTo>
                  <a:cubicBezTo>
                    <a:pt x="28" y="12467"/>
                    <a:pt x="26" y="12457"/>
                    <a:pt x="24" y="12446"/>
                  </a:cubicBezTo>
                  <a:cubicBezTo>
                    <a:pt x="1" y="12330"/>
                    <a:pt x="78" y="12217"/>
                    <a:pt x="193" y="12197"/>
                  </a:cubicBezTo>
                  <a:cubicBezTo>
                    <a:pt x="8461" y="10674"/>
                    <a:pt x="16064" y="5506"/>
                    <a:pt x="17874" y="173"/>
                  </a:cubicBezTo>
                  <a:cubicBezTo>
                    <a:pt x="17912" y="61"/>
                    <a:pt x="18032" y="1"/>
                    <a:pt x="18144" y="39"/>
                  </a:cubicBezTo>
                  <a:cubicBezTo>
                    <a:pt x="18254" y="78"/>
                    <a:pt x="18313" y="201"/>
                    <a:pt x="18275" y="309"/>
                  </a:cubicBezTo>
                  <a:cubicBezTo>
                    <a:pt x="16418" y="5778"/>
                    <a:pt x="8675" y="11070"/>
                    <a:pt x="269" y="12619"/>
                  </a:cubicBezTo>
                  <a:cubicBezTo>
                    <a:pt x="168" y="12637"/>
                    <a:pt x="68" y="12577"/>
                    <a:pt x="33" y="12481"/>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409" name="Google Shape;1409;p44"/>
            <p:cNvSpPr/>
            <p:nvPr/>
          </p:nvSpPr>
          <p:spPr>
            <a:xfrm>
              <a:off x="3651950" y="3499675"/>
              <a:ext cx="512575" cy="219850"/>
            </a:xfrm>
            <a:custGeom>
              <a:avLst/>
              <a:gdLst/>
              <a:ahLst/>
              <a:cxnLst/>
              <a:rect l="l" t="t" r="r" b="b"/>
              <a:pathLst>
                <a:path w="20503" h="8794" extrusionOk="0">
                  <a:moveTo>
                    <a:pt x="2" y="8310"/>
                  </a:moveTo>
                  <a:cubicBezTo>
                    <a:pt x="0" y="8299"/>
                    <a:pt x="0" y="8287"/>
                    <a:pt x="0" y="8274"/>
                  </a:cubicBezTo>
                  <a:cubicBezTo>
                    <a:pt x="4" y="8156"/>
                    <a:pt x="104" y="8065"/>
                    <a:pt x="222" y="8067"/>
                  </a:cubicBezTo>
                  <a:cubicBezTo>
                    <a:pt x="8625" y="8364"/>
                    <a:pt x="17158" y="4950"/>
                    <a:pt x="20077" y="131"/>
                  </a:cubicBezTo>
                  <a:cubicBezTo>
                    <a:pt x="20137" y="31"/>
                    <a:pt x="20270" y="0"/>
                    <a:pt x="20370" y="60"/>
                  </a:cubicBezTo>
                  <a:cubicBezTo>
                    <a:pt x="20472" y="123"/>
                    <a:pt x="20503" y="253"/>
                    <a:pt x="20443" y="353"/>
                  </a:cubicBezTo>
                  <a:cubicBezTo>
                    <a:pt x="17451" y="5293"/>
                    <a:pt x="8752" y="8794"/>
                    <a:pt x="207" y="8493"/>
                  </a:cubicBezTo>
                  <a:cubicBezTo>
                    <a:pt x="102" y="8491"/>
                    <a:pt x="16" y="8412"/>
                    <a:pt x="2" y="8310"/>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410" name="Google Shape;1410;p44"/>
            <p:cNvSpPr/>
            <p:nvPr/>
          </p:nvSpPr>
          <p:spPr>
            <a:xfrm>
              <a:off x="3727900" y="3528425"/>
              <a:ext cx="431000" cy="352175"/>
            </a:xfrm>
            <a:custGeom>
              <a:avLst/>
              <a:gdLst/>
              <a:ahLst/>
              <a:cxnLst/>
              <a:rect l="l" t="t" r="r" b="b"/>
              <a:pathLst>
                <a:path w="17240" h="14087" extrusionOk="0">
                  <a:moveTo>
                    <a:pt x="45" y="13942"/>
                  </a:moveTo>
                  <a:cubicBezTo>
                    <a:pt x="39" y="13932"/>
                    <a:pt x="35" y="13919"/>
                    <a:pt x="33" y="13907"/>
                  </a:cubicBezTo>
                  <a:cubicBezTo>
                    <a:pt x="0" y="13793"/>
                    <a:pt x="68" y="13676"/>
                    <a:pt x="181" y="13645"/>
                  </a:cubicBezTo>
                  <a:cubicBezTo>
                    <a:pt x="8293" y="11438"/>
                    <a:pt x="15437" y="5653"/>
                    <a:pt x="16796" y="184"/>
                  </a:cubicBezTo>
                  <a:cubicBezTo>
                    <a:pt x="16825" y="72"/>
                    <a:pt x="16940" y="1"/>
                    <a:pt x="17054" y="28"/>
                  </a:cubicBezTo>
                  <a:cubicBezTo>
                    <a:pt x="17166" y="57"/>
                    <a:pt x="17239" y="172"/>
                    <a:pt x="17210" y="286"/>
                  </a:cubicBezTo>
                  <a:cubicBezTo>
                    <a:pt x="15815" y="5890"/>
                    <a:pt x="8544" y="11812"/>
                    <a:pt x="291" y="14057"/>
                  </a:cubicBezTo>
                  <a:cubicBezTo>
                    <a:pt x="193" y="14086"/>
                    <a:pt x="87" y="14034"/>
                    <a:pt x="45" y="13942"/>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411" name="Google Shape;1411;p44"/>
            <p:cNvSpPr/>
            <p:nvPr/>
          </p:nvSpPr>
          <p:spPr>
            <a:xfrm>
              <a:off x="3940125" y="3519225"/>
              <a:ext cx="247725" cy="527975"/>
            </a:xfrm>
            <a:custGeom>
              <a:avLst/>
              <a:gdLst/>
              <a:ahLst/>
              <a:cxnLst/>
              <a:rect l="l" t="t" r="r" b="b"/>
              <a:pathLst>
                <a:path w="9909" h="21119" extrusionOk="0">
                  <a:moveTo>
                    <a:pt x="111" y="21056"/>
                  </a:moveTo>
                  <a:cubicBezTo>
                    <a:pt x="103" y="21049"/>
                    <a:pt x="91" y="21041"/>
                    <a:pt x="85" y="21033"/>
                  </a:cubicBezTo>
                  <a:cubicBezTo>
                    <a:pt x="1" y="20950"/>
                    <a:pt x="1" y="20812"/>
                    <a:pt x="85" y="20729"/>
                  </a:cubicBezTo>
                  <a:cubicBezTo>
                    <a:pt x="5207" y="15613"/>
                    <a:pt x="9450" y="6574"/>
                    <a:pt x="7680" y="299"/>
                  </a:cubicBezTo>
                  <a:cubicBezTo>
                    <a:pt x="7648" y="184"/>
                    <a:pt x="7713" y="66"/>
                    <a:pt x="7829" y="31"/>
                  </a:cubicBezTo>
                  <a:cubicBezTo>
                    <a:pt x="7944" y="1"/>
                    <a:pt x="8066" y="68"/>
                    <a:pt x="8097" y="182"/>
                  </a:cubicBezTo>
                  <a:cubicBezTo>
                    <a:pt x="9909" y="6609"/>
                    <a:pt x="5602" y="15829"/>
                    <a:pt x="390" y="21033"/>
                  </a:cubicBezTo>
                  <a:cubicBezTo>
                    <a:pt x="315" y="21109"/>
                    <a:pt x="195" y="21118"/>
                    <a:pt x="111" y="21056"/>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412" name="Google Shape;1412;p44"/>
            <p:cNvSpPr/>
            <p:nvPr/>
          </p:nvSpPr>
          <p:spPr>
            <a:xfrm>
              <a:off x="3813975" y="3509200"/>
              <a:ext cx="365825" cy="452700"/>
            </a:xfrm>
            <a:custGeom>
              <a:avLst/>
              <a:gdLst/>
              <a:ahLst/>
              <a:cxnLst/>
              <a:rect l="l" t="t" r="r" b="b"/>
              <a:pathLst>
                <a:path w="14633" h="18108" extrusionOk="0">
                  <a:moveTo>
                    <a:pt x="121" y="18051"/>
                  </a:moveTo>
                  <a:cubicBezTo>
                    <a:pt x="104" y="18040"/>
                    <a:pt x="91" y="18026"/>
                    <a:pt x="75" y="18009"/>
                  </a:cubicBezTo>
                  <a:cubicBezTo>
                    <a:pt x="0" y="17914"/>
                    <a:pt x="17" y="17778"/>
                    <a:pt x="112" y="17704"/>
                  </a:cubicBezTo>
                  <a:cubicBezTo>
                    <a:pt x="4378" y="14360"/>
                    <a:pt x="12268" y="4521"/>
                    <a:pt x="14186" y="161"/>
                  </a:cubicBezTo>
                  <a:cubicBezTo>
                    <a:pt x="14234" y="49"/>
                    <a:pt x="14363" y="1"/>
                    <a:pt x="14473" y="49"/>
                  </a:cubicBezTo>
                  <a:cubicBezTo>
                    <a:pt x="14587" y="105"/>
                    <a:pt x="14633" y="226"/>
                    <a:pt x="14585" y="336"/>
                  </a:cubicBezTo>
                  <a:cubicBezTo>
                    <a:pt x="12647" y="4741"/>
                    <a:pt x="4680" y="14670"/>
                    <a:pt x="380" y="18047"/>
                  </a:cubicBezTo>
                  <a:cubicBezTo>
                    <a:pt x="305" y="18107"/>
                    <a:pt x="199" y="18105"/>
                    <a:pt x="121" y="18051"/>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413" name="Google Shape;1413;p44"/>
            <p:cNvSpPr/>
            <p:nvPr/>
          </p:nvSpPr>
          <p:spPr>
            <a:xfrm>
              <a:off x="3830650" y="3515900"/>
              <a:ext cx="315900" cy="414950"/>
            </a:xfrm>
            <a:custGeom>
              <a:avLst/>
              <a:gdLst/>
              <a:ahLst/>
              <a:cxnLst/>
              <a:rect l="l" t="t" r="r" b="b"/>
              <a:pathLst>
                <a:path w="12636" h="16598" extrusionOk="0">
                  <a:moveTo>
                    <a:pt x="69" y="16538"/>
                  </a:moveTo>
                  <a:cubicBezTo>
                    <a:pt x="25" y="16498"/>
                    <a:pt x="2" y="16442"/>
                    <a:pt x="0" y="16380"/>
                  </a:cubicBezTo>
                  <a:cubicBezTo>
                    <a:pt x="8" y="13772"/>
                    <a:pt x="1683" y="11430"/>
                    <a:pt x="5596" y="8548"/>
                  </a:cubicBezTo>
                  <a:cubicBezTo>
                    <a:pt x="8578" y="6352"/>
                    <a:pt x="10114" y="3673"/>
                    <a:pt x="11238" y="1716"/>
                  </a:cubicBezTo>
                  <a:cubicBezTo>
                    <a:pt x="11599" y="1086"/>
                    <a:pt x="11913" y="540"/>
                    <a:pt x="12214" y="120"/>
                  </a:cubicBezTo>
                  <a:cubicBezTo>
                    <a:pt x="12283" y="24"/>
                    <a:pt x="12418" y="1"/>
                    <a:pt x="12516" y="68"/>
                  </a:cubicBezTo>
                  <a:cubicBezTo>
                    <a:pt x="12609" y="141"/>
                    <a:pt x="12636" y="274"/>
                    <a:pt x="12568" y="373"/>
                  </a:cubicBezTo>
                  <a:cubicBezTo>
                    <a:pt x="12279" y="776"/>
                    <a:pt x="11973" y="1311"/>
                    <a:pt x="11616" y="1932"/>
                  </a:cubicBezTo>
                  <a:cubicBezTo>
                    <a:pt x="10477" y="3922"/>
                    <a:pt x="8912" y="6647"/>
                    <a:pt x="5856" y="8897"/>
                  </a:cubicBezTo>
                  <a:cubicBezTo>
                    <a:pt x="2065" y="11688"/>
                    <a:pt x="445" y="13926"/>
                    <a:pt x="436" y="16382"/>
                  </a:cubicBezTo>
                  <a:cubicBezTo>
                    <a:pt x="436" y="16501"/>
                    <a:pt x="337" y="16598"/>
                    <a:pt x="218" y="16598"/>
                  </a:cubicBezTo>
                  <a:cubicBezTo>
                    <a:pt x="158" y="16596"/>
                    <a:pt x="108" y="16575"/>
                    <a:pt x="69" y="16538"/>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414" name="Google Shape;1414;p44"/>
            <p:cNvSpPr/>
            <p:nvPr/>
          </p:nvSpPr>
          <p:spPr>
            <a:xfrm>
              <a:off x="3877325" y="3509650"/>
              <a:ext cx="310100" cy="477100"/>
            </a:xfrm>
            <a:custGeom>
              <a:avLst/>
              <a:gdLst/>
              <a:ahLst/>
              <a:cxnLst/>
              <a:rect l="l" t="t" r="r" b="b"/>
              <a:pathLst>
                <a:path w="12404" h="19084" extrusionOk="0">
                  <a:moveTo>
                    <a:pt x="113" y="19024"/>
                  </a:moveTo>
                  <a:cubicBezTo>
                    <a:pt x="103" y="19016"/>
                    <a:pt x="93" y="19009"/>
                    <a:pt x="86" y="19001"/>
                  </a:cubicBezTo>
                  <a:cubicBezTo>
                    <a:pt x="1" y="18916"/>
                    <a:pt x="1" y="18779"/>
                    <a:pt x="90" y="18694"/>
                  </a:cubicBezTo>
                  <a:cubicBezTo>
                    <a:pt x="4105" y="14722"/>
                    <a:pt x="10142" y="4289"/>
                    <a:pt x="11958" y="160"/>
                  </a:cubicBezTo>
                  <a:cubicBezTo>
                    <a:pt x="12006" y="48"/>
                    <a:pt x="12134" y="0"/>
                    <a:pt x="12245" y="48"/>
                  </a:cubicBezTo>
                  <a:cubicBezTo>
                    <a:pt x="12359" y="104"/>
                    <a:pt x="12403" y="226"/>
                    <a:pt x="12355" y="335"/>
                  </a:cubicBezTo>
                  <a:cubicBezTo>
                    <a:pt x="10528" y="4490"/>
                    <a:pt x="4446" y="14993"/>
                    <a:pt x="392" y="19003"/>
                  </a:cubicBezTo>
                  <a:cubicBezTo>
                    <a:pt x="315" y="19078"/>
                    <a:pt x="198" y="19084"/>
                    <a:pt x="113" y="19024"/>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415" name="Google Shape;1415;p44"/>
            <p:cNvSpPr/>
            <p:nvPr/>
          </p:nvSpPr>
          <p:spPr>
            <a:xfrm>
              <a:off x="3922050" y="3513300"/>
              <a:ext cx="275200" cy="510425"/>
            </a:xfrm>
            <a:custGeom>
              <a:avLst/>
              <a:gdLst/>
              <a:ahLst/>
              <a:cxnLst/>
              <a:rect l="l" t="t" r="r" b="b"/>
              <a:pathLst>
                <a:path w="11008" h="20417" extrusionOk="0">
                  <a:moveTo>
                    <a:pt x="118" y="20360"/>
                  </a:moveTo>
                  <a:cubicBezTo>
                    <a:pt x="103" y="20349"/>
                    <a:pt x="88" y="20333"/>
                    <a:pt x="74" y="20316"/>
                  </a:cubicBezTo>
                  <a:cubicBezTo>
                    <a:pt x="1" y="20224"/>
                    <a:pt x="16" y="20085"/>
                    <a:pt x="109" y="20014"/>
                  </a:cubicBezTo>
                  <a:cubicBezTo>
                    <a:pt x="7054" y="14562"/>
                    <a:pt x="10562" y="5518"/>
                    <a:pt x="9830" y="261"/>
                  </a:cubicBezTo>
                  <a:cubicBezTo>
                    <a:pt x="9813" y="143"/>
                    <a:pt x="9895" y="35"/>
                    <a:pt x="10015" y="18"/>
                  </a:cubicBezTo>
                  <a:cubicBezTo>
                    <a:pt x="10133" y="1"/>
                    <a:pt x="10240" y="85"/>
                    <a:pt x="10258" y="203"/>
                  </a:cubicBezTo>
                  <a:cubicBezTo>
                    <a:pt x="11008" y="5577"/>
                    <a:pt x="7442" y="14809"/>
                    <a:pt x="377" y="20355"/>
                  </a:cubicBezTo>
                  <a:cubicBezTo>
                    <a:pt x="301" y="20416"/>
                    <a:pt x="195" y="20416"/>
                    <a:pt x="118" y="20360"/>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416" name="Google Shape;1416;p44"/>
            <p:cNvSpPr/>
            <p:nvPr/>
          </p:nvSpPr>
          <p:spPr>
            <a:xfrm>
              <a:off x="3991125" y="3510125"/>
              <a:ext cx="244200" cy="528525"/>
            </a:xfrm>
            <a:custGeom>
              <a:avLst/>
              <a:gdLst/>
              <a:ahLst/>
              <a:cxnLst/>
              <a:rect l="l" t="t" r="r" b="b"/>
              <a:pathLst>
                <a:path w="9768" h="21141" extrusionOk="0">
                  <a:moveTo>
                    <a:pt x="116" y="21083"/>
                  </a:moveTo>
                  <a:cubicBezTo>
                    <a:pt x="102" y="21073"/>
                    <a:pt x="89" y="21060"/>
                    <a:pt x="79" y="21048"/>
                  </a:cubicBezTo>
                  <a:cubicBezTo>
                    <a:pt x="0" y="20960"/>
                    <a:pt x="10" y="20823"/>
                    <a:pt x="98" y="20742"/>
                  </a:cubicBezTo>
                  <a:cubicBezTo>
                    <a:pt x="4806" y="16607"/>
                    <a:pt x="9768" y="7216"/>
                    <a:pt x="6830" y="334"/>
                  </a:cubicBezTo>
                  <a:cubicBezTo>
                    <a:pt x="6785" y="222"/>
                    <a:pt x="6836" y="95"/>
                    <a:pt x="6943" y="49"/>
                  </a:cubicBezTo>
                  <a:cubicBezTo>
                    <a:pt x="7055" y="0"/>
                    <a:pt x="7183" y="54"/>
                    <a:pt x="7229" y="162"/>
                  </a:cubicBezTo>
                  <a:cubicBezTo>
                    <a:pt x="8301" y="2678"/>
                    <a:pt x="8333" y="6367"/>
                    <a:pt x="7319" y="10032"/>
                  </a:cubicBezTo>
                  <a:cubicBezTo>
                    <a:pt x="6492" y="13012"/>
                    <a:pt x="4621" y="17345"/>
                    <a:pt x="382" y="21066"/>
                  </a:cubicBezTo>
                  <a:cubicBezTo>
                    <a:pt x="309" y="21137"/>
                    <a:pt x="195" y="21141"/>
                    <a:pt x="116" y="21083"/>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417" name="Google Shape;1417;p44"/>
            <p:cNvSpPr/>
            <p:nvPr/>
          </p:nvSpPr>
          <p:spPr>
            <a:xfrm>
              <a:off x="3846400" y="3522275"/>
              <a:ext cx="305450" cy="412825"/>
            </a:xfrm>
            <a:custGeom>
              <a:avLst/>
              <a:gdLst/>
              <a:ahLst/>
              <a:cxnLst/>
              <a:rect l="l" t="t" r="r" b="b"/>
              <a:pathLst>
                <a:path w="12218" h="16513" extrusionOk="0">
                  <a:moveTo>
                    <a:pt x="104" y="16437"/>
                  </a:moveTo>
                  <a:cubicBezTo>
                    <a:pt x="93" y="16428"/>
                    <a:pt x="79" y="16414"/>
                    <a:pt x="70" y="16401"/>
                  </a:cubicBezTo>
                  <a:cubicBezTo>
                    <a:pt x="0" y="16302"/>
                    <a:pt x="25" y="16167"/>
                    <a:pt x="124" y="16100"/>
                  </a:cubicBezTo>
                  <a:cubicBezTo>
                    <a:pt x="7748" y="10778"/>
                    <a:pt x="10352" y="4794"/>
                    <a:pt x="11769" y="177"/>
                  </a:cubicBezTo>
                  <a:cubicBezTo>
                    <a:pt x="11805" y="62"/>
                    <a:pt x="11925" y="0"/>
                    <a:pt x="12039" y="33"/>
                  </a:cubicBezTo>
                  <a:cubicBezTo>
                    <a:pt x="12154" y="68"/>
                    <a:pt x="12218" y="187"/>
                    <a:pt x="12183" y="303"/>
                  </a:cubicBezTo>
                  <a:cubicBezTo>
                    <a:pt x="10745" y="4987"/>
                    <a:pt x="8104" y="11055"/>
                    <a:pt x="372" y="16453"/>
                  </a:cubicBezTo>
                  <a:cubicBezTo>
                    <a:pt x="289" y="16512"/>
                    <a:pt x="180" y="16505"/>
                    <a:pt x="104" y="16437"/>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418" name="Google Shape;1418;p44"/>
            <p:cNvSpPr/>
            <p:nvPr/>
          </p:nvSpPr>
          <p:spPr>
            <a:xfrm>
              <a:off x="3811700" y="3511575"/>
              <a:ext cx="324825" cy="397925"/>
            </a:xfrm>
            <a:custGeom>
              <a:avLst/>
              <a:gdLst/>
              <a:ahLst/>
              <a:cxnLst/>
              <a:rect l="l" t="t" r="r" b="b"/>
              <a:pathLst>
                <a:path w="12993" h="15917" extrusionOk="0">
                  <a:moveTo>
                    <a:pt x="122" y="15861"/>
                  </a:moveTo>
                  <a:cubicBezTo>
                    <a:pt x="99" y="15844"/>
                    <a:pt x="79" y="15824"/>
                    <a:pt x="64" y="15801"/>
                  </a:cubicBezTo>
                  <a:cubicBezTo>
                    <a:pt x="0" y="15699"/>
                    <a:pt x="29" y="15564"/>
                    <a:pt x="132" y="15502"/>
                  </a:cubicBezTo>
                  <a:cubicBezTo>
                    <a:pt x="8008" y="10560"/>
                    <a:pt x="10901" y="4713"/>
                    <a:pt x="12546" y="172"/>
                  </a:cubicBezTo>
                  <a:cubicBezTo>
                    <a:pt x="12586" y="58"/>
                    <a:pt x="12709" y="0"/>
                    <a:pt x="12821" y="43"/>
                  </a:cubicBezTo>
                  <a:cubicBezTo>
                    <a:pt x="12935" y="83"/>
                    <a:pt x="12993" y="208"/>
                    <a:pt x="12952" y="318"/>
                  </a:cubicBezTo>
                  <a:cubicBezTo>
                    <a:pt x="11287" y="4925"/>
                    <a:pt x="8349" y="10857"/>
                    <a:pt x="359" y="15869"/>
                  </a:cubicBezTo>
                  <a:cubicBezTo>
                    <a:pt x="284" y="15917"/>
                    <a:pt x="191" y="15909"/>
                    <a:pt x="122" y="15861"/>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419" name="Google Shape;1419;p44"/>
            <p:cNvSpPr/>
            <p:nvPr/>
          </p:nvSpPr>
          <p:spPr>
            <a:xfrm>
              <a:off x="3759700" y="3493150"/>
              <a:ext cx="367475" cy="359300"/>
            </a:xfrm>
            <a:custGeom>
              <a:avLst/>
              <a:gdLst/>
              <a:ahLst/>
              <a:cxnLst/>
              <a:rect l="l" t="t" r="r" b="b"/>
              <a:pathLst>
                <a:path w="14699" h="14372" extrusionOk="0">
                  <a:moveTo>
                    <a:pt x="124" y="14318"/>
                  </a:moveTo>
                  <a:cubicBezTo>
                    <a:pt x="95" y="14296"/>
                    <a:pt x="72" y="14269"/>
                    <a:pt x="54" y="14235"/>
                  </a:cubicBezTo>
                  <a:cubicBezTo>
                    <a:pt x="1" y="14125"/>
                    <a:pt x="49" y="13998"/>
                    <a:pt x="159" y="13945"/>
                  </a:cubicBezTo>
                  <a:cubicBezTo>
                    <a:pt x="8553" y="9946"/>
                    <a:pt x="12104" y="4471"/>
                    <a:pt x="14259" y="149"/>
                  </a:cubicBezTo>
                  <a:cubicBezTo>
                    <a:pt x="14311" y="43"/>
                    <a:pt x="14442" y="1"/>
                    <a:pt x="14550" y="53"/>
                  </a:cubicBezTo>
                  <a:cubicBezTo>
                    <a:pt x="14655" y="107"/>
                    <a:pt x="14699" y="240"/>
                    <a:pt x="14647" y="346"/>
                  </a:cubicBezTo>
                  <a:cubicBezTo>
                    <a:pt x="12461" y="4727"/>
                    <a:pt x="8858" y="10279"/>
                    <a:pt x="346" y="14337"/>
                  </a:cubicBezTo>
                  <a:cubicBezTo>
                    <a:pt x="268" y="14371"/>
                    <a:pt x="187" y="14362"/>
                    <a:pt x="124" y="14318"/>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420" name="Google Shape;1420;p44"/>
            <p:cNvSpPr/>
            <p:nvPr/>
          </p:nvSpPr>
          <p:spPr>
            <a:xfrm>
              <a:off x="3894875" y="3508575"/>
              <a:ext cx="267525" cy="511150"/>
            </a:xfrm>
            <a:custGeom>
              <a:avLst/>
              <a:gdLst/>
              <a:ahLst/>
              <a:cxnLst/>
              <a:rect l="l" t="t" r="r" b="b"/>
              <a:pathLst>
                <a:path w="10701" h="20446" extrusionOk="0">
                  <a:moveTo>
                    <a:pt x="120" y="20389"/>
                  </a:moveTo>
                  <a:cubicBezTo>
                    <a:pt x="103" y="20378"/>
                    <a:pt x="85" y="20361"/>
                    <a:pt x="72" y="20341"/>
                  </a:cubicBezTo>
                  <a:cubicBezTo>
                    <a:pt x="1" y="20245"/>
                    <a:pt x="20" y="20110"/>
                    <a:pt x="116" y="20039"/>
                  </a:cubicBezTo>
                  <a:cubicBezTo>
                    <a:pt x="7615" y="14539"/>
                    <a:pt x="10260" y="5159"/>
                    <a:pt x="9741" y="253"/>
                  </a:cubicBezTo>
                  <a:cubicBezTo>
                    <a:pt x="9729" y="136"/>
                    <a:pt x="9812" y="28"/>
                    <a:pt x="9934" y="14"/>
                  </a:cubicBezTo>
                  <a:cubicBezTo>
                    <a:pt x="10051" y="1"/>
                    <a:pt x="10159" y="87"/>
                    <a:pt x="10171" y="207"/>
                  </a:cubicBezTo>
                  <a:cubicBezTo>
                    <a:pt x="10701" y="5217"/>
                    <a:pt x="8012" y="14788"/>
                    <a:pt x="375" y="20388"/>
                  </a:cubicBezTo>
                  <a:cubicBezTo>
                    <a:pt x="295" y="20445"/>
                    <a:pt x="193" y="20443"/>
                    <a:pt x="120" y="20389"/>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421" name="Google Shape;1421;p44"/>
            <p:cNvSpPr/>
            <p:nvPr/>
          </p:nvSpPr>
          <p:spPr>
            <a:xfrm>
              <a:off x="3841475" y="3499425"/>
              <a:ext cx="292700" cy="477175"/>
            </a:xfrm>
            <a:custGeom>
              <a:avLst/>
              <a:gdLst/>
              <a:ahLst/>
              <a:cxnLst/>
              <a:rect l="l" t="t" r="r" b="b"/>
              <a:pathLst>
                <a:path w="11708" h="19087" extrusionOk="0">
                  <a:moveTo>
                    <a:pt x="120" y="19030"/>
                  </a:moveTo>
                  <a:cubicBezTo>
                    <a:pt x="97" y="19015"/>
                    <a:pt x="78" y="18992"/>
                    <a:pt x="62" y="18969"/>
                  </a:cubicBezTo>
                  <a:cubicBezTo>
                    <a:pt x="1" y="18864"/>
                    <a:pt x="33" y="18731"/>
                    <a:pt x="136" y="18670"/>
                  </a:cubicBezTo>
                  <a:cubicBezTo>
                    <a:pt x="9826" y="12760"/>
                    <a:pt x="11274" y="4571"/>
                    <a:pt x="11274" y="216"/>
                  </a:cubicBezTo>
                  <a:cubicBezTo>
                    <a:pt x="11274" y="97"/>
                    <a:pt x="11370" y="0"/>
                    <a:pt x="11491" y="0"/>
                  </a:cubicBezTo>
                  <a:cubicBezTo>
                    <a:pt x="11609" y="0"/>
                    <a:pt x="11707" y="97"/>
                    <a:pt x="11707" y="216"/>
                  </a:cubicBezTo>
                  <a:cubicBezTo>
                    <a:pt x="11707" y="4663"/>
                    <a:pt x="10233" y="13022"/>
                    <a:pt x="361" y="19040"/>
                  </a:cubicBezTo>
                  <a:cubicBezTo>
                    <a:pt x="284" y="19086"/>
                    <a:pt x="190" y="19078"/>
                    <a:pt x="120" y="19030"/>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422" name="Google Shape;1422;p44"/>
            <p:cNvSpPr/>
            <p:nvPr/>
          </p:nvSpPr>
          <p:spPr>
            <a:xfrm>
              <a:off x="3885725" y="3501875"/>
              <a:ext cx="294625" cy="486900"/>
            </a:xfrm>
            <a:custGeom>
              <a:avLst/>
              <a:gdLst/>
              <a:ahLst/>
              <a:cxnLst/>
              <a:rect l="l" t="t" r="r" b="b"/>
              <a:pathLst>
                <a:path w="11785" h="19476" extrusionOk="0">
                  <a:moveTo>
                    <a:pt x="116" y="19418"/>
                  </a:moveTo>
                  <a:cubicBezTo>
                    <a:pt x="104" y="19410"/>
                    <a:pt x="95" y="19399"/>
                    <a:pt x="83" y="19389"/>
                  </a:cubicBezTo>
                  <a:cubicBezTo>
                    <a:pt x="0" y="19302"/>
                    <a:pt x="6" y="19164"/>
                    <a:pt x="95" y="19083"/>
                  </a:cubicBezTo>
                  <a:cubicBezTo>
                    <a:pt x="7129" y="12548"/>
                    <a:pt x="11339" y="5157"/>
                    <a:pt x="10820" y="253"/>
                  </a:cubicBezTo>
                  <a:cubicBezTo>
                    <a:pt x="10809" y="134"/>
                    <a:pt x="10892" y="28"/>
                    <a:pt x="11013" y="16"/>
                  </a:cubicBezTo>
                  <a:cubicBezTo>
                    <a:pt x="11131" y="1"/>
                    <a:pt x="11239" y="87"/>
                    <a:pt x="11252" y="209"/>
                  </a:cubicBezTo>
                  <a:cubicBezTo>
                    <a:pt x="11784" y="5242"/>
                    <a:pt x="7522" y="12777"/>
                    <a:pt x="392" y="19401"/>
                  </a:cubicBezTo>
                  <a:cubicBezTo>
                    <a:pt x="315" y="19470"/>
                    <a:pt x="199" y="19476"/>
                    <a:pt x="116" y="19418"/>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423" name="Google Shape;1423;p44"/>
            <p:cNvSpPr/>
            <p:nvPr/>
          </p:nvSpPr>
          <p:spPr>
            <a:xfrm>
              <a:off x="3887250" y="3499750"/>
              <a:ext cx="278000" cy="469325"/>
            </a:xfrm>
            <a:custGeom>
              <a:avLst/>
              <a:gdLst/>
              <a:ahLst/>
              <a:cxnLst/>
              <a:rect l="l" t="t" r="r" b="b"/>
              <a:pathLst>
                <a:path w="11120" h="18773" extrusionOk="0">
                  <a:moveTo>
                    <a:pt x="109" y="18705"/>
                  </a:moveTo>
                  <a:cubicBezTo>
                    <a:pt x="36" y="18651"/>
                    <a:pt x="1" y="18558"/>
                    <a:pt x="26" y="18466"/>
                  </a:cubicBezTo>
                  <a:cubicBezTo>
                    <a:pt x="2067" y="11609"/>
                    <a:pt x="5767" y="5258"/>
                    <a:pt x="10725" y="97"/>
                  </a:cubicBezTo>
                  <a:cubicBezTo>
                    <a:pt x="10807" y="11"/>
                    <a:pt x="10940" y="1"/>
                    <a:pt x="11031" y="93"/>
                  </a:cubicBezTo>
                  <a:cubicBezTo>
                    <a:pt x="11118" y="174"/>
                    <a:pt x="11120" y="313"/>
                    <a:pt x="11037" y="400"/>
                  </a:cubicBezTo>
                  <a:cubicBezTo>
                    <a:pt x="6125" y="5508"/>
                    <a:pt x="2463" y="11798"/>
                    <a:pt x="441" y="18591"/>
                  </a:cubicBezTo>
                  <a:cubicBezTo>
                    <a:pt x="408" y="18705"/>
                    <a:pt x="286" y="18772"/>
                    <a:pt x="171" y="18736"/>
                  </a:cubicBezTo>
                  <a:cubicBezTo>
                    <a:pt x="147" y="18728"/>
                    <a:pt x="128" y="18717"/>
                    <a:pt x="109" y="18705"/>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424" name="Google Shape;1424;p44"/>
            <p:cNvSpPr/>
            <p:nvPr/>
          </p:nvSpPr>
          <p:spPr>
            <a:xfrm>
              <a:off x="4105725" y="3434400"/>
              <a:ext cx="96450" cy="99975"/>
            </a:xfrm>
            <a:custGeom>
              <a:avLst/>
              <a:gdLst/>
              <a:ahLst/>
              <a:cxnLst/>
              <a:rect l="l" t="t" r="r" b="b"/>
              <a:pathLst>
                <a:path w="3858" h="3999" extrusionOk="0">
                  <a:moveTo>
                    <a:pt x="54" y="2705"/>
                  </a:moveTo>
                  <a:lnTo>
                    <a:pt x="750" y="1"/>
                  </a:lnTo>
                  <a:lnTo>
                    <a:pt x="3857" y="801"/>
                  </a:lnTo>
                  <a:lnTo>
                    <a:pt x="3161" y="3505"/>
                  </a:lnTo>
                  <a:cubicBezTo>
                    <a:pt x="3161" y="3505"/>
                    <a:pt x="2801" y="3999"/>
                    <a:pt x="1521" y="3673"/>
                  </a:cubicBezTo>
                  <a:cubicBezTo>
                    <a:pt x="0" y="3288"/>
                    <a:pt x="54" y="2705"/>
                    <a:pt x="54" y="2705"/>
                  </a:cubicBezTo>
                  <a:close/>
                </a:path>
              </a:pathLst>
            </a:custGeom>
            <a:gradFill>
              <a:gsLst>
                <a:gs pos="0">
                  <a:schemeClr val="lt1"/>
                </a:gs>
                <a:gs pos="100000">
                  <a:schemeClr val="dk2"/>
                </a:gs>
              </a:gsLst>
              <a:lin ang="2700006" scaled="0"/>
            </a:gra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425" name="Google Shape;1425;p44"/>
            <p:cNvSpPr/>
            <p:nvPr/>
          </p:nvSpPr>
          <p:spPr>
            <a:xfrm>
              <a:off x="4123200" y="3429975"/>
              <a:ext cx="80125" cy="29275"/>
            </a:xfrm>
            <a:custGeom>
              <a:avLst/>
              <a:gdLst/>
              <a:ahLst/>
              <a:cxnLst/>
              <a:rect l="l" t="t" r="r" b="b"/>
              <a:pathLst>
                <a:path w="3205" h="1171" extrusionOk="0">
                  <a:moveTo>
                    <a:pt x="3156" y="986"/>
                  </a:moveTo>
                  <a:cubicBezTo>
                    <a:pt x="3108" y="1171"/>
                    <a:pt x="2374" y="1142"/>
                    <a:pt x="1516" y="920"/>
                  </a:cubicBezTo>
                  <a:cubicBezTo>
                    <a:pt x="658" y="698"/>
                    <a:pt x="1" y="371"/>
                    <a:pt x="49" y="186"/>
                  </a:cubicBezTo>
                  <a:cubicBezTo>
                    <a:pt x="97" y="1"/>
                    <a:pt x="832" y="30"/>
                    <a:pt x="1689" y="251"/>
                  </a:cubicBezTo>
                  <a:cubicBezTo>
                    <a:pt x="2547" y="469"/>
                    <a:pt x="3205" y="801"/>
                    <a:pt x="3156" y="986"/>
                  </a:cubicBezTo>
                  <a:close/>
                </a:path>
              </a:pathLst>
            </a:custGeom>
            <a:gradFill>
              <a:gsLst>
                <a:gs pos="0">
                  <a:schemeClr val="lt1"/>
                </a:gs>
                <a:gs pos="100000">
                  <a:schemeClr val="dk2"/>
                </a:gs>
              </a:gsLst>
              <a:lin ang="2700006" scaled="0"/>
            </a:gra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426" name="Google Shape;1426;p44"/>
            <p:cNvSpPr/>
            <p:nvPr/>
          </p:nvSpPr>
          <p:spPr>
            <a:xfrm>
              <a:off x="3236725" y="2360850"/>
              <a:ext cx="1513175" cy="656675"/>
            </a:xfrm>
            <a:custGeom>
              <a:avLst/>
              <a:gdLst/>
              <a:ahLst/>
              <a:cxnLst/>
              <a:rect l="l" t="t" r="r" b="b"/>
              <a:pathLst>
                <a:path w="60527" h="26267" extrusionOk="0">
                  <a:moveTo>
                    <a:pt x="60527" y="1"/>
                  </a:moveTo>
                  <a:lnTo>
                    <a:pt x="1" y="14136"/>
                  </a:lnTo>
                  <a:lnTo>
                    <a:pt x="1" y="15098"/>
                  </a:lnTo>
                  <a:lnTo>
                    <a:pt x="60527" y="26267"/>
                  </a:lnTo>
                  <a:close/>
                </a:path>
              </a:pathLst>
            </a:custGeom>
            <a:gradFill>
              <a:gsLst>
                <a:gs pos="0">
                  <a:schemeClr val="lt1"/>
                </a:gs>
                <a:gs pos="100000">
                  <a:schemeClr val="dk2"/>
                </a:gs>
              </a:gsLst>
              <a:lin ang="2700006" scaled="0"/>
            </a:gra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427" name="Google Shape;1427;p44"/>
            <p:cNvSpPr/>
            <p:nvPr/>
          </p:nvSpPr>
          <p:spPr>
            <a:xfrm>
              <a:off x="4749875" y="2360850"/>
              <a:ext cx="1513150" cy="656675"/>
            </a:xfrm>
            <a:custGeom>
              <a:avLst/>
              <a:gdLst/>
              <a:ahLst/>
              <a:cxnLst/>
              <a:rect l="l" t="t" r="r" b="b"/>
              <a:pathLst>
                <a:path w="60526" h="26267" extrusionOk="0">
                  <a:moveTo>
                    <a:pt x="1" y="1"/>
                  </a:moveTo>
                  <a:lnTo>
                    <a:pt x="60525" y="14136"/>
                  </a:lnTo>
                  <a:lnTo>
                    <a:pt x="60525" y="15098"/>
                  </a:lnTo>
                  <a:lnTo>
                    <a:pt x="1" y="26267"/>
                  </a:lnTo>
                  <a:close/>
                </a:path>
              </a:pathLst>
            </a:custGeom>
            <a:gradFill>
              <a:gsLst>
                <a:gs pos="0">
                  <a:schemeClr val="lt1"/>
                </a:gs>
                <a:gs pos="100000">
                  <a:schemeClr val="dk2"/>
                </a:gs>
              </a:gsLst>
              <a:lin ang="2700006" scaled="0"/>
            </a:gra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428" name="Google Shape;1428;p44"/>
            <p:cNvSpPr/>
            <p:nvPr/>
          </p:nvSpPr>
          <p:spPr>
            <a:xfrm>
              <a:off x="3236725" y="2384800"/>
              <a:ext cx="3026300" cy="656675"/>
            </a:xfrm>
            <a:custGeom>
              <a:avLst/>
              <a:gdLst/>
              <a:ahLst/>
              <a:cxnLst/>
              <a:rect l="l" t="t" r="r" b="b"/>
              <a:pathLst>
                <a:path w="121052" h="26267" extrusionOk="0">
                  <a:moveTo>
                    <a:pt x="60527" y="26267"/>
                  </a:moveTo>
                  <a:lnTo>
                    <a:pt x="121051" y="14140"/>
                  </a:lnTo>
                  <a:lnTo>
                    <a:pt x="60527" y="1"/>
                  </a:lnTo>
                  <a:lnTo>
                    <a:pt x="60527" y="1"/>
                  </a:lnTo>
                  <a:lnTo>
                    <a:pt x="60527" y="1"/>
                  </a:lnTo>
                  <a:lnTo>
                    <a:pt x="60527" y="1"/>
                  </a:lnTo>
                  <a:lnTo>
                    <a:pt x="60527" y="1"/>
                  </a:lnTo>
                  <a:lnTo>
                    <a:pt x="1" y="14140"/>
                  </a:lnTo>
                  <a:lnTo>
                    <a:pt x="60527" y="26267"/>
                  </a:lnTo>
                  <a:lnTo>
                    <a:pt x="60527" y="26267"/>
                  </a:lnTo>
                  <a:close/>
                </a:path>
              </a:pathLst>
            </a:custGeom>
            <a:gradFill>
              <a:gsLst>
                <a:gs pos="0">
                  <a:srgbClr val="424242"/>
                </a:gs>
                <a:gs pos="100000">
                  <a:srgbClr val="010101"/>
                </a:gs>
              </a:gsLst>
              <a:path path="circle">
                <a:fillToRect l="50000" t="50000" r="50000" b="50000"/>
              </a:path>
              <a:tileRect/>
            </a:gra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429" name="Google Shape;1429;p44"/>
            <p:cNvSpPr/>
            <p:nvPr/>
          </p:nvSpPr>
          <p:spPr>
            <a:xfrm>
              <a:off x="3959450" y="2592450"/>
              <a:ext cx="1580850" cy="700250"/>
            </a:xfrm>
            <a:custGeom>
              <a:avLst/>
              <a:gdLst/>
              <a:ahLst/>
              <a:cxnLst/>
              <a:rect l="l" t="t" r="r" b="b"/>
              <a:pathLst>
                <a:path w="63234" h="28010" extrusionOk="0">
                  <a:moveTo>
                    <a:pt x="31618" y="1"/>
                  </a:moveTo>
                  <a:cubicBezTo>
                    <a:pt x="14157" y="1"/>
                    <a:pt x="1" y="4163"/>
                    <a:pt x="1" y="6335"/>
                  </a:cubicBezTo>
                  <a:lnTo>
                    <a:pt x="1" y="28010"/>
                  </a:lnTo>
                  <a:lnTo>
                    <a:pt x="63233" y="28010"/>
                  </a:lnTo>
                  <a:lnTo>
                    <a:pt x="63233" y="6335"/>
                  </a:lnTo>
                  <a:cubicBezTo>
                    <a:pt x="63233" y="4163"/>
                    <a:pt x="49079" y="1"/>
                    <a:pt x="31618" y="1"/>
                  </a:cubicBezTo>
                  <a:close/>
                </a:path>
              </a:pathLst>
            </a:custGeom>
            <a:gradFill>
              <a:gsLst>
                <a:gs pos="0">
                  <a:srgbClr val="424242"/>
                </a:gs>
                <a:gs pos="100000">
                  <a:srgbClr val="010101"/>
                </a:gs>
              </a:gsLst>
              <a:lin ang="5400012" scaled="0"/>
            </a:gra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430" name="Google Shape;1430;p44"/>
            <p:cNvSpPr/>
            <p:nvPr/>
          </p:nvSpPr>
          <p:spPr>
            <a:xfrm>
              <a:off x="3959450" y="2904550"/>
              <a:ext cx="1580850" cy="388150"/>
            </a:xfrm>
            <a:custGeom>
              <a:avLst/>
              <a:gdLst/>
              <a:ahLst/>
              <a:cxnLst/>
              <a:rect l="l" t="t" r="r" b="b"/>
              <a:pathLst>
                <a:path w="63234" h="15526" extrusionOk="0">
                  <a:moveTo>
                    <a:pt x="31618" y="7651"/>
                  </a:moveTo>
                  <a:cubicBezTo>
                    <a:pt x="24380" y="0"/>
                    <a:pt x="1" y="6003"/>
                    <a:pt x="1" y="9001"/>
                  </a:cubicBezTo>
                  <a:lnTo>
                    <a:pt x="1" y="15526"/>
                  </a:lnTo>
                  <a:lnTo>
                    <a:pt x="63233" y="15526"/>
                  </a:lnTo>
                  <a:lnTo>
                    <a:pt x="63233" y="9001"/>
                  </a:lnTo>
                  <a:cubicBezTo>
                    <a:pt x="63233" y="6003"/>
                    <a:pt x="38856" y="0"/>
                    <a:pt x="31618" y="7651"/>
                  </a:cubicBezTo>
                  <a:close/>
                </a:path>
              </a:pathLst>
            </a:custGeom>
            <a:gradFill>
              <a:gsLst>
                <a:gs pos="0">
                  <a:schemeClr val="lt1"/>
                </a:gs>
                <a:gs pos="16000">
                  <a:schemeClr val="dk2"/>
                </a:gs>
                <a:gs pos="33000">
                  <a:schemeClr val="lt1"/>
                </a:gs>
                <a:gs pos="50000">
                  <a:schemeClr val="dk2"/>
                </a:gs>
                <a:gs pos="75000">
                  <a:schemeClr val="lt1"/>
                </a:gs>
                <a:gs pos="100000">
                  <a:schemeClr val="dk2"/>
                </a:gs>
              </a:gsLst>
              <a:path path="circle">
                <a:fillToRect l="50000" t="50000" r="50000" b="50000"/>
              </a:path>
              <a:tileRect/>
            </a:gra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431" name="Google Shape;1431;p44"/>
            <p:cNvSpPr/>
            <p:nvPr/>
          </p:nvSpPr>
          <p:spPr>
            <a:xfrm>
              <a:off x="3959450" y="3067250"/>
              <a:ext cx="1580850" cy="360675"/>
            </a:xfrm>
            <a:custGeom>
              <a:avLst/>
              <a:gdLst/>
              <a:ahLst/>
              <a:cxnLst/>
              <a:rect l="l" t="t" r="r" b="b"/>
              <a:pathLst>
                <a:path w="63234" h="14427" extrusionOk="0">
                  <a:moveTo>
                    <a:pt x="31618" y="7651"/>
                  </a:moveTo>
                  <a:cubicBezTo>
                    <a:pt x="24380" y="0"/>
                    <a:pt x="1" y="6003"/>
                    <a:pt x="1" y="9000"/>
                  </a:cubicBezTo>
                  <a:cubicBezTo>
                    <a:pt x="1" y="11998"/>
                    <a:pt x="14155" y="14427"/>
                    <a:pt x="31618" y="14427"/>
                  </a:cubicBezTo>
                  <a:cubicBezTo>
                    <a:pt x="49077" y="14427"/>
                    <a:pt x="63233" y="11998"/>
                    <a:pt x="63233" y="9000"/>
                  </a:cubicBezTo>
                  <a:cubicBezTo>
                    <a:pt x="63233" y="6003"/>
                    <a:pt x="38856" y="0"/>
                    <a:pt x="31618" y="7651"/>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432" name="Google Shape;1432;p44"/>
            <p:cNvSpPr/>
            <p:nvPr/>
          </p:nvSpPr>
          <p:spPr>
            <a:xfrm>
              <a:off x="3985275" y="3095425"/>
              <a:ext cx="1528800" cy="322325"/>
            </a:xfrm>
            <a:custGeom>
              <a:avLst/>
              <a:gdLst/>
              <a:ahLst/>
              <a:cxnLst/>
              <a:rect l="l" t="t" r="r" b="b"/>
              <a:pathLst>
                <a:path w="61152" h="12893" extrusionOk="0">
                  <a:moveTo>
                    <a:pt x="30577" y="7056"/>
                  </a:moveTo>
                  <a:cubicBezTo>
                    <a:pt x="23578" y="1"/>
                    <a:pt x="1" y="5126"/>
                    <a:pt x="1" y="7891"/>
                  </a:cubicBezTo>
                  <a:cubicBezTo>
                    <a:pt x="1" y="10655"/>
                    <a:pt x="13691" y="12893"/>
                    <a:pt x="30577" y="12893"/>
                  </a:cubicBezTo>
                  <a:cubicBezTo>
                    <a:pt x="47463" y="12893"/>
                    <a:pt x="61152" y="10651"/>
                    <a:pt x="61152" y="7891"/>
                  </a:cubicBezTo>
                  <a:cubicBezTo>
                    <a:pt x="61152" y="5126"/>
                    <a:pt x="37577" y="1"/>
                    <a:pt x="30577" y="7056"/>
                  </a:cubicBezTo>
                  <a:close/>
                </a:path>
              </a:pathLst>
            </a:custGeom>
            <a:gradFill>
              <a:gsLst>
                <a:gs pos="0">
                  <a:srgbClr val="424242"/>
                </a:gs>
                <a:gs pos="100000">
                  <a:srgbClr val="010101"/>
                </a:gs>
              </a:gsLst>
              <a:path path="circle">
                <a:fillToRect l="50000" t="50000" r="50000" b="50000"/>
              </a:path>
              <a:tileRect/>
            </a:gra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433" name="Google Shape;1433;p44"/>
            <p:cNvSpPr/>
            <p:nvPr/>
          </p:nvSpPr>
          <p:spPr>
            <a:xfrm>
              <a:off x="4123200" y="3429975"/>
              <a:ext cx="80125" cy="29275"/>
            </a:xfrm>
            <a:custGeom>
              <a:avLst/>
              <a:gdLst/>
              <a:ahLst/>
              <a:cxnLst/>
              <a:rect l="l" t="t" r="r" b="b"/>
              <a:pathLst>
                <a:path w="3205" h="1171" extrusionOk="0">
                  <a:moveTo>
                    <a:pt x="3156" y="986"/>
                  </a:moveTo>
                  <a:cubicBezTo>
                    <a:pt x="3108" y="1171"/>
                    <a:pt x="2374" y="1142"/>
                    <a:pt x="1516" y="920"/>
                  </a:cubicBezTo>
                  <a:cubicBezTo>
                    <a:pt x="658" y="698"/>
                    <a:pt x="1" y="371"/>
                    <a:pt x="49" y="186"/>
                  </a:cubicBezTo>
                  <a:cubicBezTo>
                    <a:pt x="97" y="1"/>
                    <a:pt x="832" y="30"/>
                    <a:pt x="1689" y="251"/>
                  </a:cubicBezTo>
                  <a:cubicBezTo>
                    <a:pt x="2547" y="469"/>
                    <a:pt x="3205" y="801"/>
                    <a:pt x="3156" y="986"/>
                  </a:cubicBezTo>
                  <a:close/>
                </a:path>
              </a:pathLst>
            </a:custGeom>
            <a:solidFill>
              <a:srgbClr val="191919">
                <a:alpha val="48210"/>
              </a:srgbClr>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434" name="Google Shape;1434;p44"/>
            <p:cNvSpPr/>
            <p:nvPr/>
          </p:nvSpPr>
          <p:spPr>
            <a:xfrm>
              <a:off x="4070475" y="2476600"/>
              <a:ext cx="185050" cy="972675"/>
            </a:xfrm>
            <a:custGeom>
              <a:avLst/>
              <a:gdLst/>
              <a:ahLst/>
              <a:cxnLst/>
              <a:rect l="l" t="t" r="r" b="b"/>
              <a:pathLst>
                <a:path w="7402" h="38907" extrusionOk="0">
                  <a:moveTo>
                    <a:pt x="7401" y="1"/>
                  </a:moveTo>
                  <a:cubicBezTo>
                    <a:pt x="6852" y="97"/>
                    <a:pt x="6256" y="321"/>
                    <a:pt x="5705" y="394"/>
                  </a:cubicBezTo>
                  <a:cubicBezTo>
                    <a:pt x="3305" y="2686"/>
                    <a:pt x="1" y="8348"/>
                    <a:pt x="2869" y="20750"/>
                  </a:cubicBezTo>
                  <a:cubicBezTo>
                    <a:pt x="5493" y="32104"/>
                    <a:pt x="3365" y="38286"/>
                    <a:pt x="3343" y="38348"/>
                  </a:cubicBezTo>
                  <a:cubicBezTo>
                    <a:pt x="3266" y="38564"/>
                    <a:pt x="3380" y="38805"/>
                    <a:pt x="3596" y="38882"/>
                  </a:cubicBezTo>
                  <a:cubicBezTo>
                    <a:pt x="3644" y="38899"/>
                    <a:pt x="3690" y="38907"/>
                    <a:pt x="3739" y="38907"/>
                  </a:cubicBezTo>
                  <a:cubicBezTo>
                    <a:pt x="3910" y="38907"/>
                    <a:pt x="4070" y="38801"/>
                    <a:pt x="4134" y="38629"/>
                  </a:cubicBezTo>
                  <a:cubicBezTo>
                    <a:pt x="4224" y="38371"/>
                    <a:pt x="6372" y="32181"/>
                    <a:pt x="3689" y="20559"/>
                  </a:cubicBezTo>
                  <a:cubicBezTo>
                    <a:pt x="435" y="6503"/>
                    <a:pt x="5493" y="1321"/>
                    <a:pt x="7401" y="1"/>
                  </a:cubicBezTo>
                  <a:close/>
                </a:path>
              </a:pathLst>
            </a:custGeom>
            <a:solidFill>
              <a:schemeClr val="lt1"/>
            </a:solidFill>
            <a:ln>
              <a:noFill/>
            </a:ln>
            <a:effectLst>
              <a:outerShdw blurRad="57150" dist="19050" dir="5400000" algn="bl" rotWithShape="0">
                <a:schemeClr val="dk1">
                  <a:alpha val="31000"/>
                </a:schemeClr>
              </a:outerShdw>
            </a:effectLst>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5" name="Google Shape;185;p32"/>
          <p:cNvSpPr txBox="1">
            <a:spLocks noGrp="1"/>
          </p:cNvSpPr>
          <p:nvPr>
            <p:ph type="subTitle" idx="1"/>
          </p:nvPr>
        </p:nvSpPr>
        <p:spPr>
          <a:xfrm>
            <a:off x="240161" y="1831056"/>
            <a:ext cx="11992439" cy="3734517"/>
          </a:xfrm>
          <a:prstGeom prst="rect">
            <a:avLst/>
          </a:prstGeom>
        </p:spPr>
        <p:txBody>
          <a:bodyPr spcFirstLastPara="1" wrap="square" lIns="121900" tIns="121900" rIns="121900" bIns="121900" anchor="t" anchorCtr="0">
            <a:noAutofit/>
          </a:bodyPr>
          <a:lstStyle/>
          <a:p>
            <a:pPr marL="2183499" marR="2186885">
              <a:lnSpc>
                <a:spcPct val="150000"/>
              </a:lnSpc>
              <a:spcBef>
                <a:spcPts val="133"/>
              </a:spcBef>
              <a:spcAft>
                <a:spcPts val="800"/>
              </a:spcAft>
            </a:pPr>
            <a:r>
              <a:rPr lang="en-US" sz="2400" b="1" kern="100" spc="-13"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A</a:t>
            </a:r>
            <a:r>
              <a:rPr lang="en-US" sz="2400" b="1" kern="100" spc="-7"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n-</a:t>
            </a:r>
            <a:r>
              <a:rPr lang="en-US" sz="2400" b="1" kern="100" spc="-13"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N</a:t>
            </a:r>
            <a:r>
              <a:rPr lang="en-US" sz="2400" b="1" kern="100" spc="13"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a</a:t>
            </a:r>
            <a:r>
              <a:rPr lang="en-US" sz="2400" b="1" kern="100" spc="-13"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j</a:t>
            </a:r>
            <a:r>
              <a:rPr lang="en-US" sz="2400" b="1" kern="100" spc="13"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a</a:t>
            </a:r>
            <a:r>
              <a:rPr lang="en-US" sz="2400" b="1" kern="100"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h </a:t>
            </a:r>
            <a:r>
              <a:rPr lang="en-US" sz="2400" b="1" kern="100" spc="-13"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N</a:t>
            </a:r>
            <a:r>
              <a:rPr lang="en-US" sz="2400" b="1" kern="100" spc="13"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a</a:t>
            </a:r>
            <a:r>
              <a:rPr lang="en-US" sz="2400" b="1" kern="100" spc="-40"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t</a:t>
            </a:r>
            <a:r>
              <a:rPr lang="en-US" sz="2400" b="1" kern="100" spc="13"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io</a:t>
            </a:r>
            <a:r>
              <a:rPr lang="en-US" sz="2400" b="1" kern="100" spc="-40"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n</a:t>
            </a:r>
            <a:r>
              <a:rPr lang="en-US" sz="2400" b="1" kern="100" spc="13"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a</a:t>
            </a:r>
            <a:r>
              <a:rPr lang="en-US" sz="2400" b="1" kern="100"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l</a:t>
            </a:r>
            <a:r>
              <a:rPr lang="en-US" sz="2400" b="1" kern="100" spc="-13"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 U</a:t>
            </a:r>
            <a:r>
              <a:rPr lang="en-US" sz="2400" b="1" kern="100" spc="-7"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n</a:t>
            </a:r>
            <a:r>
              <a:rPr lang="en-US" sz="2400" b="1" kern="100" spc="13"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i</a:t>
            </a:r>
            <a:r>
              <a:rPr lang="en-US" sz="2400" b="1" kern="100" spc="-13"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v</a:t>
            </a:r>
            <a:r>
              <a:rPr lang="en-US" sz="2400" b="1" kern="100" spc="-27"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e</a:t>
            </a:r>
            <a:r>
              <a:rPr lang="en-US" sz="2400" b="1" kern="100" spc="7"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r</a:t>
            </a:r>
            <a:r>
              <a:rPr lang="en-US" sz="2400" b="1" kern="100"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s</a:t>
            </a:r>
            <a:r>
              <a:rPr lang="en-US" sz="2400" b="1" kern="100" spc="7"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i</a:t>
            </a:r>
            <a:r>
              <a:rPr lang="en-US" sz="2400" b="1" kern="100" spc="-40"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t</a:t>
            </a:r>
            <a:r>
              <a:rPr lang="en-US" sz="2400" b="1" kern="100"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y</a:t>
            </a:r>
            <a:endParaRPr lang="en-US" sz="2400" kern="100" dirty="0">
              <a:solidFill>
                <a:schemeClr val="bg1">
                  <a:lumMod val="10000"/>
                </a:schemeClr>
              </a:solidFill>
              <a:latin typeface="Agency FB" panose="020B0503020202020204" pitchFamily="34" charset="0"/>
              <a:ea typeface="Calibri" panose="020F0502020204030204" pitchFamily="34" charset="0"/>
              <a:cs typeface="Arial" panose="020B0604020202020204" pitchFamily="34" charset="0"/>
            </a:endParaRPr>
          </a:p>
          <a:p>
            <a:pPr marL="1902412" marR="1906646">
              <a:lnSpc>
                <a:spcPct val="150000"/>
              </a:lnSpc>
              <a:spcAft>
                <a:spcPts val="800"/>
              </a:spcAft>
            </a:pPr>
            <a:r>
              <a:rPr lang="en-US" sz="2400" b="1" kern="100" spc="-13"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C</a:t>
            </a:r>
            <a:r>
              <a:rPr lang="en-US" sz="2400" b="1" kern="100" spc="-7"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h</a:t>
            </a:r>
            <a:r>
              <a:rPr lang="en-US" sz="2400" b="1" kern="100" spc="7"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e</a:t>
            </a:r>
            <a:r>
              <a:rPr lang="en-US" sz="2400" b="1" kern="100" spc="-60"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m</a:t>
            </a:r>
            <a:r>
              <a:rPr lang="en-US" sz="2400" b="1" kern="100" spc="13"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i</a:t>
            </a:r>
            <a:r>
              <a:rPr lang="en-US" sz="2400" b="1" kern="100" spc="7"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c</a:t>
            </a:r>
            <a:r>
              <a:rPr lang="en-US" sz="2400" b="1" kern="100" spc="13"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a</a:t>
            </a:r>
            <a:r>
              <a:rPr lang="en-US" sz="2400" b="1" kern="100"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l</a:t>
            </a:r>
            <a:r>
              <a:rPr lang="en-US" sz="2400" b="1" kern="100" spc="-13"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 </a:t>
            </a:r>
            <a:r>
              <a:rPr lang="en-US" sz="2400" b="1" kern="100" spc="7"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E</a:t>
            </a:r>
            <a:r>
              <a:rPr lang="en-US" sz="2400" b="1" kern="100" spc="-7"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n</a:t>
            </a:r>
            <a:r>
              <a:rPr lang="en-US" sz="2400" b="1" kern="100" spc="-13"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g</a:t>
            </a:r>
            <a:r>
              <a:rPr lang="en-US" sz="2400" b="1" kern="100" spc="13"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i</a:t>
            </a:r>
            <a:r>
              <a:rPr lang="en-US" sz="2400" b="1" kern="100" spc="-7"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n</a:t>
            </a:r>
            <a:r>
              <a:rPr lang="en-US" sz="2400" b="1" kern="100" spc="7"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e</a:t>
            </a:r>
            <a:r>
              <a:rPr lang="en-US" sz="2400" b="1" kern="100" spc="-27"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e</a:t>
            </a:r>
            <a:r>
              <a:rPr lang="en-US" sz="2400" b="1" kern="100" spc="7"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r</a:t>
            </a:r>
            <a:r>
              <a:rPr lang="en-US" sz="2400" b="1" kern="100" spc="13"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i</a:t>
            </a:r>
            <a:r>
              <a:rPr lang="en-US" sz="2400" b="1" kern="100" spc="-40"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n</a:t>
            </a:r>
            <a:r>
              <a:rPr lang="en-US" sz="2400" b="1" kern="100"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g</a:t>
            </a:r>
            <a:r>
              <a:rPr lang="en-US" sz="2400" b="1" kern="100" spc="20"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 </a:t>
            </a:r>
            <a:r>
              <a:rPr lang="en-US" sz="2400" b="1" kern="100" spc="-47"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D</a:t>
            </a:r>
            <a:r>
              <a:rPr lang="en-US" sz="2400" b="1" kern="100" spc="7"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e</a:t>
            </a:r>
            <a:r>
              <a:rPr lang="en-US" sz="2400" b="1" kern="100" spc="-7"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p</a:t>
            </a:r>
            <a:r>
              <a:rPr lang="en-US" sz="2400" b="1" kern="100" spc="-13"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a</a:t>
            </a:r>
            <a:r>
              <a:rPr lang="en-US" sz="2400" b="1" kern="100" spc="7"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r</a:t>
            </a:r>
            <a:r>
              <a:rPr lang="en-US" sz="2400" b="1" kern="100" spc="-13"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t</a:t>
            </a:r>
            <a:r>
              <a:rPr lang="en-US" sz="2400" b="1" kern="100" spc="-60"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m</a:t>
            </a:r>
            <a:r>
              <a:rPr lang="en-US" sz="2400" b="1" kern="100" spc="7"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e</a:t>
            </a:r>
            <a:r>
              <a:rPr lang="en-US" sz="2400" b="1" kern="100" spc="-7"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n</a:t>
            </a:r>
            <a:r>
              <a:rPr lang="en-US" sz="2400" b="1" kern="100"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t</a:t>
            </a:r>
            <a:endParaRPr lang="en-US" sz="2400" kern="100" dirty="0">
              <a:solidFill>
                <a:schemeClr val="bg1">
                  <a:lumMod val="10000"/>
                </a:schemeClr>
              </a:solidFill>
              <a:latin typeface="Agency FB" panose="020B0503020202020204" pitchFamily="34" charset="0"/>
              <a:ea typeface="Calibri" panose="020F0502020204030204" pitchFamily="34" charset="0"/>
              <a:cs typeface="Arial" panose="020B0604020202020204" pitchFamily="34" charset="0"/>
            </a:endParaRPr>
          </a:p>
          <a:p>
            <a:pPr marL="1902412" marR="1906646">
              <a:lnSpc>
                <a:spcPct val="150000"/>
              </a:lnSpc>
              <a:spcAft>
                <a:spcPts val="800"/>
              </a:spcAft>
            </a:pPr>
            <a:r>
              <a:rPr lang="en-US" sz="2400" b="1" kern="100" spc="-180"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T</a:t>
            </a:r>
            <a:r>
              <a:rPr lang="en-US" sz="2400" b="1" kern="100" spc="-7"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u</a:t>
            </a:r>
            <a:r>
              <a:rPr lang="en-US" sz="2400" b="1" kern="100" spc="7"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r</a:t>
            </a:r>
            <a:r>
              <a:rPr lang="en-US" sz="2400" b="1" kern="100" spc="-7"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n</a:t>
            </a:r>
            <a:r>
              <a:rPr lang="en-US" sz="2400" b="1" kern="100" spc="13"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i</a:t>
            </a:r>
            <a:r>
              <a:rPr lang="en-US" sz="2400" b="1" kern="100" spc="-40"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n</a:t>
            </a:r>
            <a:r>
              <a:rPr lang="en-US" sz="2400" b="1" kern="100"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g</a:t>
            </a:r>
            <a:r>
              <a:rPr lang="en-US" sz="2400" b="1" kern="100" spc="-33"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 </a:t>
            </a:r>
            <a:r>
              <a:rPr lang="en-US" sz="2400" b="1" kern="100" spc="-160"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W</a:t>
            </a:r>
            <a:r>
              <a:rPr lang="en-US" sz="2400" b="1" kern="100" spc="13"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a</a:t>
            </a:r>
            <a:r>
              <a:rPr lang="en-US" sz="2400" b="1" kern="100"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s</a:t>
            </a:r>
            <a:r>
              <a:rPr lang="en-US" sz="2400" b="1" kern="100" spc="-13"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t</a:t>
            </a:r>
            <a:r>
              <a:rPr lang="en-US" sz="2400" b="1" kern="100"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e</a:t>
            </a:r>
            <a:r>
              <a:rPr lang="en-US" sz="2400" b="1" kern="100" spc="13"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 i</a:t>
            </a:r>
            <a:r>
              <a:rPr lang="en-US" sz="2400" b="1" kern="100" spc="-7"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n</a:t>
            </a:r>
            <a:r>
              <a:rPr lang="en-US" sz="2400" b="1" kern="100" spc="-40"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t</a:t>
            </a:r>
            <a:r>
              <a:rPr lang="en-US" sz="2400" b="1" kern="100"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o</a:t>
            </a:r>
            <a:r>
              <a:rPr lang="en-US" sz="2400" b="1" kern="100" spc="-7"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 </a:t>
            </a:r>
            <a:r>
              <a:rPr lang="en-US" sz="2400" b="1" kern="100" spc="-160"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W</a:t>
            </a:r>
            <a:r>
              <a:rPr lang="en-US" sz="2400" b="1" kern="100" spc="7"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e</a:t>
            </a:r>
            <a:r>
              <a:rPr lang="en-US" sz="2400" b="1" kern="100" spc="-13"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a</a:t>
            </a:r>
            <a:r>
              <a:rPr lang="en-US" sz="2400" b="1" kern="100" spc="13"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l</a:t>
            </a:r>
            <a:r>
              <a:rPr lang="en-US" sz="2400" b="1" kern="100" spc="-13"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t</a:t>
            </a:r>
            <a:r>
              <a:rPr lang="en-US" sz="2400" b="1" kern="100" spc="-7"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h</a:t>
            </a:r>
            <a:r>
              <a:rPr lang="en-US" sz="2400" b="1" kern="100"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 </a:t>
            </a:r>
            <a:r>
              <a:rPr lang="en-US" sz="2400" b="1" kern="100" spc="-20"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B</a:t>
            </a:r>
            <a:r>
              <a:rPr lang="en-US" sz="2400" b="1" kern="100" spc="13"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i</a:t>
            </a:r>
            <a:r>
              <a:rPr lang="en-US" sz="2400" b="1" kern="100" spc="-13"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o</a:t>
            </a:r>
            <a:r>
              <a:rPr lang="en-US" sz="2400" b="1" kern="100" spc="7"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e</a:t>
            </a:r>
            <a:r>
              <a:rPr lang="en-US" sz="2400" b="1" kern="100" spc="-13"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t</a:t>
            </a:r>
            <a:r>
              <a:rPr lang="en-US" sz="2400" b="1" kern="100" spc="-40"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h</a:t>
            </a:r>
            <a:r>
              <a:rPr lang="en-US" sz="2400" b="1" kern="100" spc="13"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a</a:t>
            </a:r>
            <a:r>
              <a:rPr lang="en-US" sz="2400" b="1" kern="100" spc="-7"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n</a:t>
            </a:r>
            <a:r>
              <a:rPr lang="en-US" sz="2400" b="1" kern="100" spc="-13"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o</a:t>
            </a:r>
            <a:r>
              <a:rPr lang="en-US" sz="2400" b="1" kern="100"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l</a:t>
            </a:r>
            <a:r>
              <a:rPr lang="en-US" sz="2400" b="1" kern="100" spc="20"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 </a:t>
            </a:r>
            <a:r>
              <a:rPr lang="en-US" sz="2400" b="1" kern="100" spc="-40"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S</a:t>
            </a:r>
            <a:r>
              <a:rPr lang="en-US" sz="2400" b="1" kern="100" spc="13"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y</a:t>
            </a:r>
            <a:r>
              <a:rPr lang="en-US" sz="2400" b="1" kern="100" spc="-7"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n</a:t>
            </a:r>
            <a:r>
              <a:rPr lang="en-US" sz="2400" b="1" kern="100" spc="-13"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t</a:t>
            </a:r>
            <a:r>
              <a:rPr lang="en-US" sz="2400" b="1" kern="100" spc="-7"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h</a:t>
            </a:r>
            <a:r>
              <a:rPr lang="en-US" sz="2400" b="1" kern="100" spc="7"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e</a:t>
            </a:r>
            <a:r>
              <a:rPr lang="en-US" sz="2400" b="1" kern="100"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s</a:t>
            </a:r>
            <a:r>
              <a:rPr lang="en-US" sz="2400" b="1" kern="100" spc="7"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i</a:t>
            </a:r>
            <a:r>
              <a:rPr lang="en-US" sz="2400" b="1" kern="100"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s</a:t>
            </a:r>
            <a:r>
              <a:rPr lang="en-US" sz="2400" b="1" kern="100" spc="-53"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 </a:t>
            </a:r>
            <a:r>
              <a:rPr lang="en-US" sz="2400" b="1" kern="100" spc="20"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f</a:t>
            </a:r>
            <a:r>
              <a:rPr lang="en-US" sz="2400" b="1" kern="100" spc="-53"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r</a:t>
            </a:r>
            <a:r>
              <a:rPr lang="en-US" sz="2400" b="1" kern="100" spc="13"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o</a:t>
            </a:r>
            <a:r>
              <a:rPr lang="en-US" sz="2400" b="1" kern="100"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m</a:t>
            </a:r>
            <a:r>
              <a:rPr lang="en-US" sz="2400" b="1" kern="100" spc="20"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 </a:t>
            </a:r>
            <a:r>
              <a:rPr lang="en-US" sz="2400" b="1" kern="100"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F</a:t>
            </a:r>
            <a:r>
              <a:rPr lang="en-US" sz="2400" b="1" kern="100" spc="13"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oo</a:t>
            </a:r>
            <a:r>
              <a:rPr lang="en-US" sz="2400" b="1" kern="100"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d</a:t>
            </a:r>
            <a:r>
              <a:rPr lang="en-US" sz="2400" b="1" kern="100" spc="-60"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 </a:t>
            </a:r>
            <a:r>
              <a:rPr lang="en-US" sz="2400" b="1" kern="100" spc="-160"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W</a:t>
            </a:r>
            <a:r>
              <a:rPr lang="en-US" sz="2400" b="1" kern="100" spc="13"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a</a:t>
            </a:r>
            <a:r>
              <a:rPr lang="en-US" sz="2400" b="1" kern="100"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s</a:t>
            </a:r>
            <a:r>
              <a:rPr lang="en-US" sz="2400" b="1" kern="100" spc="-13"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t</a:t>
            </a:r>
            <a:r>
              <a:rPr lang="en-US" sz="2400" b="1" kern="100"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e</a:t>
            </a:r>
            <a:endParaRPr lang="en-US" sz="2400" b="1" kern="100" dirty="0">
              <a:solidFill>
                <a:schemeClr val="bg1">
                  <a:lumMod val="10000"/>
                </a:schemeClr>
              </a:solidFill>
              <a:latin typeface="Agency FB" panose="020B0503020202020204" pitchFamily="34" charset="0"/>
              <a:ea typeface="Calibri" panose="020F0502020204030204" pitchFamily="34" charset="0"/>
              <a:cs typeface="Arial" panose="020B0604020202020204" pitchFamily="34" charset="0"/>
            </a:endParaRPr>
          </a:p>
          <a:p>
            <a:pPr marL="1902412" marR="1906646">
              <a:lnSpc>
                <a:spcPct val="150000"/>
              </a:lnSpc>
              <a:spcAft>
                <a:spcPts val="800"/>
              </a:spcAft>
            </a:pPr>
            <a:r>
              <a:rPr lang="en-US" sz="2400" b="1" kern="100" spc="-47"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G</a:t>
            </a:r>
            <a:r>
              <a:rPr lang="en-US" sz="2400" b="1" kern="100" spc="-13"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r</a:t>
            </a:r>
            <a:r>
              <a:rPr lang="en-US" sz="2400" b="1" kern="100" spc="7"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a</a:t>
            </a:r>
            <a:r>
              <a:rPr lang="en-US" sz="2400" b="1" kern="100" spc="13"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du</a:t>
            </a:r>
            <a:r>
              <a:rPr lang="en-US" sz="2400" b="1" kern="100" spc="7"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a</a:t>
            </a:r>
            <a:r>
              <a:rPr lang="en-US" sz="2400" b="1" kern="100" spc="-20"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t</a:t>
            </a:r>
            <a:r>
              <a:rPr lang="en-US" sz="2400" b="1" kern="100" spc="13"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i</a:t>
            </a:r>
            <a:r>
              <a:rPr lang="en-US" sz="2400" b="1" kern="100" spc="-13"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o</a:t>
            </a:r>
            <a:r>
              <a:rPr lang="en-US" sz="2400" b="1" kern="100"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n</a:t>
            </a:r>
            <a:r>
              <a:rPr lang="en-US" sz="2400" b="1" kern="100" spc="20"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 </a:t>
            </a:r>
            <a:r>
              <a:rPr lang="en-US" sz="2400" b="1" kern="100" spc="-7"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P</a:t>
            </a:r>
            <a:r>
              <a:rPr lang="en-US" sz="2400" b="1" kern="100" spc="-13"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ro</a:t>
            </a:r>
            <a:r>
              <a:rPr lang="en-US" sz="2400" b="1" kern="100" spc="13"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j</a:t>
            </a:r>
            <a:r>
              <a:rPr lang="en-US" sz="2400" b="1" kern="100" spc="-27"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ec</a:t>
            </a:r>
            <a:r>
              <a:rPr lang="en-US" sz="2400" b="1" kern="100"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t</a:t>
            </a:r>
            <a:r>
              <a:rPr lang="en-US" sz="2400" b="1" kern="100" spc="20"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 </a:t>
            </a:r>
            <a:r>
              <a:rPr lang="en-US" sz="2400" b="1" kern="100" spc="13"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a:t>
            </a:r>
            <a:r>
              <a:rPr lang="en-US" sz="2400" b="1" kern="100" spc="-40"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II</a:t>
            </a:r>
            <a:r>
              <a:rPr lang="en-US" sz="2400" b="1" kern="100" dirty="0">
                <a:solidFill>
                  <a:schemeClr val="bg1">
                    <a:lumMod val="10000"/>
                  </a:schemeClr>
                </a:solidFill>
                <a:latin typeface="Agency FB" panose="020B0503020202020204" pitchFamily="34" charset="0"/>
                <a:ea typeface="Times New Roman" panose="02020603050405020304" pitchFamily="18" charset="0"/>
                <a:cs typeface="Arial" panose="020B0604020202020204" pitchFamily="34" charset="0"/>
              </a:rPr>
              <a:t>) Presentation</a:t>
            </a:r>
            <a:endParaRPr lang="en-US" sz="2400" b="1" kern="100" dirty="0">
              <a:solidFill>
                <a:schemeClr val="bg1">
                  <a:lumMod val="10000"/>
                </a:schemeClr>
              </a:solidFill>
              <a:latin typeface="Agency FB" panose="020B0503020202020204" pitchFamily="34" charset="0"/>
              <a:ea typeface="Calibri" panose="020F0502020204030204" pitchFamily="34" charset="0"/>
              <a:cs typeface="Arial" panose="020B0604020202020204" pitchFamily="34" charset="0"/>
            </a:endParaRPr>
          </a:p>
        </p:txBody>
      </p:sp>
      <p:grpSp>
        <p:nvGrpSpPr>
          <p:cNvPr id="186" name="Google Shape;186;p32"/>
          <p:cNvGrpSpPr/>
          <p:nvPr/>
        </p:nvGrpSpPr>
        <p:grpSpPr>
          <a:xfrm>
            <a:off x="66695" y="4191914"/>
            <a:ext cx="1495864" cy="1855045"/>
            <a:chOff x="379225" y="2706950"/>
            <a:chExt cx="694975" cy="861850"/>
          </a:xfrm>
        </p:grpSpPr>
        <p:sp>
          <p:nvSpPr>
            <p:cNvPr id="187" name="Google Shape;187;p32"/>
            <p:cNvSpPr/>
            <p:nvPr/>
          </p:nvSpPr>
          <p:spPr>
            <a:xfrm>
              <a:off x="460500" y="3031550"/>
              <a:ext cx="613700" cy="462425"/>
            </a:xfrm>
            <a:custGeom>
              <a:avLst/>
              <a:gdLst/>
              <a:ahLst/>
              <a:cxnLst/>
              <a:rect l="l" t="t" r="r" b="b"/>
              <a:pathLst>
                <a:path w="24548" h="18497" extrusionOk="0">
                  <a:moveTo>
                    <a:pt x="15071" y="1"/>
                  </a:moveTo>
                  <a:cubicBezTo>
                    <a:pt x="15641" y="696"/>
                    <a:pt x="15412" y="1553"/>
                    <a:pt x="14400" y="2117"/>
                  </a:cubicBezTo>
                  <a:cubicBezTo>
                    <a:pt x="13782" y="2462"/>
                    <a:pt x="12987" y="2633"/>
                    <a:pt x="12193" y="2633"/>
                  </a:cubicBezTo>
                  <a:cubicBezTo>
                    <a:pt x="11362" y="2633"/>
                    <a:pt x="10533" y="2445"/>
                    <a:pt x="9912" y="2071"/>
                  </a:cubicBezTo>
                  <a:cubicBezTo>
                    <a:pt x="8976" y="1508"/>
                    <a:pt x="8786" y="687"/>
                    <a:pt x="9329" y="16"/>
                  </a:cubicBezTo>
                  <a:lnTo>
                    <a:pt x="9329" y="16"/>
                  </a:lnTo>
                  <a:cubicBezTo>
                    <a:pt x="9108" y="289"/>
                    <a:pt x="8812" y="654"/>
                    <a:pt x="8591" y="927"/>
                  </a:cubicBezTo>
                  <a:cubicBezTo>
                    <a:pt x="8480" y="1064"/>
                    <a:pt x="8333" y="1247"/>
                    <a:pt x="8222" y="1383"/>
                  </a:cubicBezTo>
                  <a:cubicBezTo>
                    <a:pt x="8000" y="1657"/>
                    <a:pt x="7705" y="2021"/>
                    <a:pt x="7483" y="2295"/>
                  </a:cubicBezTo>
                  <a:cubicBezTo>
                    <a:pt x="7262" y="2568"/>
                    <a:pt x="6966" y="2933"/>
                    <a:pt x="6745" y="3205"/>
                  </a:cubicBezTo>
                  <a:cubicBezTo>
                    <a:pt x="6634" y="3342"/>
                    <a:pt x="6487" y="3524"/>
                    <a:pt x="6376" y="3661"/>
                  </a:cubicBezTo>
                  <a:cubicBezTo>
                    <a:pt x="6154" y="3934"/>
                    <a:pt x="5859" y="4298"/>
                    <a:pt x="5637" y="4572"/>
                  </a:cubicBezTo>
                  <a:cubicBezTo>
                    <a:pt x="5415" y="4846"/>
                    <a:pt x="5120" y="5210"/>
                    <a:pt x="4899" y="5483"/>
                  </a:cubicBezTo>
                  <a:cubicBezTo>
                    <a:pt x="4788" y="5620"/>
                    <a:pt x="4641" y="5802"/>
                    <a:pt x="4530" y="5939"/>
                  </a:cubicBezTo>
                  <a:cubicBezTo>
                    <a:pt x="4308" y="6213"/>
                    <a:pt x="4013" y="6576"/>
                    <a:pt x="3791" y="6850"/>
                  </a:cubicBezTo>
                  <a:cubicBezTo>
                    <a:pt x="3569" y="7123"/>
                    <a:pt x="3274" y="7487"/>
                    <a:pt x="3053" y="7761"/>
                  </a:cubicBezTo>
                  <a:cubicBezTo>
                    <a:pt x="2942" y="7898"/>
                    <a:pt x="2795" y="8080"/>
                    <a:pt x="2683" y="8217"/>
                  </a:cubicBezTo>
                  <a:cubicBezTo>
                    <a:pt x="2462" y="8490"/>
                    <a:pt x="2167" y="8855"/>
                    <a:pt x="1945" y="9128"/>
                  </a:cubicBezTo>
                  <a:cubicBezTo>
                    <a:pt x="1" y="11527"/>
                    <a:pt x="679" y="14468"/>
                    <a:pt x="4031" y="16486"/>
                  </a:cubicBezTo>
                  <a:cubicBezTo>
                    <a:pt x="6254" y="17824"/>
                    <a:pt x="9223" y="18496"/>
                    <a:pt x="12199" y="18496"/>
                  </a:cubicBezTo>
                  <a:cubicBezTo>
                    <a:pt x="15041" y="18496"/>
                    <a:pt x="17891" y="17883"/>
                    <a:pt x="20104" y="16649"/>
                  </a:cubicBezTo>
                  <a:cubicBezTo>
                    <a:pt x="23727" y="14629"/>
                    <a:pt x="24548" y="11558"/>
                    <a:pt x="22509" y="9072"/>
                  </a:cubicBezTo>
                  <a:lnTo>
                    <a:pt x="15071" y="1"/>
                  </a:ln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88" name="Google Shape;188;p32"/>
            <p:cNvSpPr/>
            <p:nvPr/>
          </p:nvSpPr>
          <p:spPr>
            <a:xfrm>
              <a:off x="804300" y="2838375"/>
              <a:ext cx="15750" cy="226750"/>
            </a:xfrm>
            <a:custGeom>
              <a:avLst/>
              <a:gdLst/>
              <a:ahLst/>
              <a:cxnLst/>
              <a:rect l="l" t="t" r="r" b="b"/>
              <a:pathLst>
                <a:path w="630" h="9070" extrusionOk="0">
                  <a:moveTo>
                    <a:pt x="0" y="1"/>
                  </a:moveTo>
                  <a:lnTo>
                    <a:pt x="24" y="8199"/>
                  </a:lnTo>
                  <a:cubicBezTo>
                    <a:pt x="428" y="8443"/>
                    <a:pt x="629" y="8756"/>
                    <a:pt x="630" y="9070"/>
                  </a:cubicBezTo>
                  <a:lnTo>
                    <a:pt x="606" y="870"/>
                  </a:lnTo>
                  <a:cubicBezTo>
                    <a:pt x="605" y="557"/>
                    <a:pt x="404" y="243"/>
                    <a:pt x="0" y="1"/>
                  </a:cubicBezTo>
                  <a:close/>
                </a:path>
              </a:pathLst>
            </a:custGeom>
            <a:solidFill>
              <a:srgbClr val="3D6888"/>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89" name="Google Shape;189;p32"/>
            <p:cNvSpPr/>
            <p:nvPr/>
          </p:nvSpPr>
          <p:spPr>
            <a:xfrm>
              <a:off x="710550" y="2828750"/>
              <a:ext cx="94350" cy="236675"/>
            </a:xfrm>
            <a:custGeom>
              <a:avLst/>
              <a:gdLst/>
              <a:ahLst/>
              <a:cxnLst/>
              <a:rect l="l" t="t" r="r" b="b"/>
              <a:pathLst>
                <a:path w="3774" h="9467" extrusionOk="0">
                  <a:moveTo>
                    <a:pt x="2186" y="0"/>
                  </a:moveTo>
                  <a:cubicBezTo>
                    <a:pt x="1641" y="0"/>
                    <a:pt x="1095" y="118"/>
                    <a:pt x="671" y="354"/>
                  </a:cubicBezTo>
                  <a:cubicBezTo>
                    <a:pt x="224" y="603"/>
                    <a:pt x="1" y="936"/>
                    <a:pt x="1" y="1267"/>
                  </a:cubicBezTo>
                  <a:lnTo>
                    <a:pt x="24" y="9466"/>
                  </a:lnTo>
                  <a:lnTo>
                    <a:pt x="24" y="9466"/>
                  </a:lnTo>
                  <a:cubicBezTo>
                    <a:pt x="23" y="9134"/>
                    <a:pt x="248" y="8802"/>
                    <a:pt x="695" y="8554"/>
                  </a:cubicBezTo>
                  <a:cubicBezTo>
                    <a:pt x="1119" y="8317"/>
                    <a:pt x="1665" y="8200"/>
                    <a:pt x="2210" y="8200"/>
                  </a:cubicBezTo>
                  <a:cubicBezTo>
                    <a:pt x="2780" y="8200"/>
                    <a:pt x="3348" y="8328"/>
                    <a:pt x="3774" y="8584"/>
                  </a:cubicBezTo>
                  <a:lnTo>
                    <a:pt x="3750" y="386"/>
                  </a:lnTo>
                  <a:cubicBezTo>
                    <a:pt x="3325" y="129"/>
                    <a:pt x="2756" y="0"/>
                    <a:pt x="2186" y="0"/>
                  </a:cubicBezTo>
                  <a:close/>
                  <a:moveTo>
                    <a:pt x="24" y="9466"/>
                  </a:moveTo>
                  <a:cubicBezTo>
                    <a:pt x="24" y="9466"/>
                    <a:pt x="24" y="9467"/>
                    <a:pt x="24" y="9467"/>
                  </a:cubicBezTo>
                  <a:lnTo>
                    <a:pt x="24" y="9466"/>
                  </a:lnTo>
                  <a:close/>
                </a:path>
              </a:pathLst>
            </a:custGeom>
            <a:solidFill>
              <a:srgbClr val="3D6888"/>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90" name="Google Shape;190;p32"/>
            <p:cNvSpPr/>
            <p:nvPr/>
          </p:nvSpPr>
          <p:spPr>
            <a:xfrm>
              <a:off x="685650" y="2860050"/>
              <a:ext cx="159300" cy="237350"/>
            </a:xfrm>
            <a:custGeom>
              <a:avLst/>
              <a:gdLst/>
              <a:ahLst/>
              <a:cxnLst/>
              <a:rect l="l" t="t" r="r" b="b"/>
              <a:pathLst>
                <a:path w="6372" h="9494" extrusionOk="0">
                  <a:moveTo>
                    <a:pt x="1" y="20"/>
                  </a:moveTo>
                  <a:cubicBezTo>
                    <a:pt x="1" y="20"/>
                    <a:pt x="1" y="20"/>
                    <a:pt x="1" y="20"/>
                  </a:cubicBezTo>
                  <a:lnTo>
                    <a:pt x="1" y="20"/>
                  </a:lnTo>
                  <a:lnTo>
                    <a:pt x="1" y="20"/>
                  </a:lnTo>
                  <a:close/>
                  <a:moveTo>
                    <a:pt x="6350" y="1"/>
                  </a:moveTo>
                  <a:lnTo>
                    <a:pt x="6350" y="1"/>
                  </a:lnTo>
                  <a:cubicBezTo>
                    <a:pt x="6351" y="485"/>
                    <a:pt x="6024" y="970"/>
                    <a:pt x="5373" y="1333"/>
                  </a:cubicBezTo>
                  <a:cubicBezTo>
                    <a:pt x="4754" y="1677"/>
                    <a:pt x="3958" y="1848"/>
                    <a:pt x="3164" y="1848"/>
                  </a:cubicBezTo>
                  <a:cubicBezTo>
                    <a:pt x="2334" y="1848"/>
                    <a:pt x="1505" y="1661"/>
                    <a:pt x="884" y="1288"/>
                  </a:cubicBezTo>
                  <a:cubicBezTo>
                    <a:pt x="295" y="933"/>
                    <a:pt x="2" y="476"/>
                    <a:pt x="1" y="21"/>
                  </a:cubicBezTo>
                  <a:lnTo>
                    <a:pt x="1" y="21"/>
                  </a:lnTo>
                  <a:lnTo>
                    <a:pt x="22" y="7664"/>
                  </a:lnTo>
                  <a:cubicBezTo>
                    <a:pt x="23" y="8121"/>
                    <a:pt x="317" y="8576"/>
                    <a:pt x="906" y="8931"/>
                  </a:cubicBezTo>
                  <a:cubicBezTo>
                    <a:pt x="1526" y="9305"/>
                    <a:pt x="2355" y="9493"/>
                    <a:pt x="3186" y="9493"/>
                  </a:cubicBezTo>
                  <a:cubicBezTo>
                    <a:pt x="3980" y="9493"/>
                    <a:pt x="4776" y="9321"/>
                    <a:pt x="5394" y="8976"/>
                  </a:cubicBezTo>
                  <a:cubicBezTo>
                    <a:pt x="6045" y="8614"/>
                    <a:pt x="6372" y="8130"/>
                    <a:pt x="6371" y="7644"/>
                  </a:cubicBezTo>
                  <a:lnTo>
                    <a:pt x="6350" y="1"/>
                  </a:ln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91" name="Google Shape;191;p32"/>
            <p:cNvSpPr/>
            <p:nvPr/>
          </p:nvSpPr>
          <p:spPr>
            <a:xfrm>
              <a:off x="499050" y="3170925"/>
              <a:ext cx="532575" cy="321000"/>
            </a:xfrm>
            <a:custGeom>
              <a:avLst/>
              <a:gdLst/>
              <a:ahLst/>
              <a:cxnLst/>
              <a:rect l="l" t="t" r="r" b="b"/>
              <a:pathLst>
                <a:path w="21303" h="12840" extrusionOk="0">
                  <a:moveTo>
                    <a:pt x="20058" y="4322"/>
                  </a:moveTo>
                  <a:cubicBezTo>
                    <a:pt x="20097" y="4371"/>
                    <a:pt x="20134" y="4420"/>
                    <a:pt x="20170" y="4469"/>
                  </a:cubicBezTo>
                  <a:lnTo>
                    <a:pt x="20170" y="4469"/>
                  </a:lnTo>
                  <a:cubicBezTo>
                    <a:pt x="20134" y="4420"/>
                    <a:pt x="20097" y="4371"/>
                    <a:pt x="20058" y="4322"/>
                  </a:cubicBezTo>
                  <a:close/>
                  <a:moveTo>
                    <a:pt x="16515" y="1"/>
                  </a:moveTo>
                  <a:lnTo>
                    <a:pt x="16515" y="1"/>
                  </a:lnTo>
                  <a:cubicBezTo>
                    <a:pt x="16612" y="120"/>
                    <a:pt x="16698" y="240"/>
                    <a:pt x="16772" y="363"/>
                  </a:cubicBezTo>
                  <a:cubicBezTo>
                    <a:pt x="16775" y="366"/>
                    <a:pt x="16776" y="369"/>
                    <a:pt x="16778" y="371"/>
                  </a:cubicBezTo>
                  <a:cubicBezTo>
                    <a:pt x="16778" y="373"/>
                    <a:pt x="16779" y="373"/>
                    <a:pt x="16779" y="374"/>
                  </a:cubicBezTo>
                  <a:cubicBezTo>
                    <a:pt x="16780" y="375"/>
                    <a:pt x="16781" y="376"/>
                    <a:pt x="16781" y="377"/>
                  </a:cubicBezTo>
                  <a:cubicBezTo>
                    <a:pt x="16783" y="379"/>
                    <a:pt x="16785" y="382"/>
                    <a:pt x="16786" y="384"/>
                  </a:cubicBezTo>
                  <a:cubicBezTo>
                    <a:pt x="16786" y="384"/>
                    <a:pt x="16786" y="385"/>
                    <a:pt x="16786" y="385"/>
                  </a:cubicBezTo>
                  <a:cubicBezTo>
                    <a:pt x="16788" y="387"/>
                    <a:pt x="16789" y="389"/>
                    <a:pt x="16790" y="393"/>
                  </a:cubicBezTo>
                  <a:cubicBezTo>
                    <a:pt x="16790" y="393"/>
                    <a:pt x="16792" y="394"/>
                    <a:pt x="16792" y="394"/>
                  </a:cubicBezTo>
                  <a:cubicBezTo>
                    <a:pt x="17351" y="1338"/>
                    <a:pt x="17242" y="2385"/>
                    <a:pt x="16473" y="3290"/>
                  </a:cubicBezTo>
                  <a:cubicBezTo>
                    <a:pt x="16473" y="3290"/>
                    <a:pt x="16473" y="3291"/>
                    <a:pt x="16473" y="3291"/>
                  </a:cubicBezTo>
                  <a:cubicBezTo>
                    <a:pt x="16470" y="3293"/>
                    <a:pt x="16468" y="3297"/>
                    <a:pt x="16466" y="3299"/>
                  </a:cubicBezTo>
                  <a:cubicBezTo>
                    <a:pt x="16466" y="3299"/>
                    <a:pt x="16465" y="3299"/>
                    <a:pt x="16465" y="3300"/>
                  </a:cubicBezTo>
                  <a:cubicBezTo>
                    <a:pt x="16462" y="3302"/>
                    <a:pt x="16461" y="3305"/>
                    <a:pt x="16459" y="3306"/>
                  </a:cubicBezTo>
                  <a:cubicBezTo>
                    <a:pt x="16459" y="3307"/>
                    <a:pt x="16459" y="3307"/>
                    <a:pt x="16458" y="3308"/>
                  </a:cubicBezTo>
                  <a:cubicBezTo>
                    <a:pt x="16456" y="3310"/>
                    <a:pt x="16455" y="3312"/>
                    <a:pt x="16452" y="3314"/>
                  </a:cubicBezTo>
                  <a:cubicBezTo>
                    <a:pt x="16451" y="3316"/>
                    <a:pt x="16451" y="3316"/>
                    <a:pt x="16450" y="3317"/>
                  </a:cubicBezTo>
                  <a:cubicBezTo>
                    <a:pt x="16449" y="3319"/>
                    <a:pt x="16448" y="3319"/>
                    <a:pt x="16447" y="3321"/>
                  </a:cubicBezTo>
                  <a:cubicBezTo>
                    <a:pt x="16445" y="3324"/>
                    <a:pt x="16443" y="3325"/>
                    <a:pt x="16441" y="3327"/>
                  </a:cubicBezTo>
                  <a:cubicBezTo>
                    <a:pt x="16441" y="3328"/>
                    <a:pt x="16440" y="3328"/>
                    <a:pt x="16439" y="3329"/>
                  </a:cubicBezTo>
                  <a:cubicBezTo>
                    <a:pt x="16122" y="3692"/>
                    <a:pt x="15698" y="4032"/>
                    <a:pt x="15168" y="4332"/>
                  </a:cubicBezTo>
                  <a:cubicBezTo>
                    <a:pt x="15167" y="4332"/>
                    <a:pt x="15166" y="4332"/>
                    <a:pt x="15164" y="4333"/>
                  </a:cubicBezTo>
                  <a:cubicBezTo>
                    <a:pt x="15162" y="4334"/>
                    <a:pt x="15159" y="4335"/>
                    <a:pt x="15157" y="4338"/>
                  </a:cubicBezTo>
                  <a:cubicBezTo>
                    <a:pt x="15154" y="4339"/>
                    <a:pt x="15152" y="4340"/>
                    <a:pt x="15150" y="4341"/>
                  </a:cubicBezTo>
                  <a:cubicBezTo>
                    <a:pt x="15149" y="4342"/>
                    <a:pt x="15148" y="4343"/>
                    <a:pt x="15145" y="4343"/>
                  </a:cubicBezTo>
                  <a:cubicBezTo>
                    <a:pt x="15142" y="4345"/>
                    <a:pt x="15139" y="4348"/>
                    <a:pt x="15136" y="4349"/>
                  </a:cubicBezTo>
                  <a:cubicBezTo>
                    <a:pt x="15123" y="4357"/>
                    <a:pt x="15109" y="4363"/>
                    <a:pt x="15097" y="4371"/>
                  </a:cubicBezTo>
                  <a:cubicBezTo>
                    <a:pt x="15093" y="4374"/>
                    <a:pt x="15089" y="4376"/>
                    <a:pt x="15085" y="4378"/>
                  </a:cubicBezTo>
                  <a:cubicBezTo>
                    <a:pt x="13823" y="5066"/>
                    <a:pt x="12210" y="5409"/>
                    <a:pt x="10601" y="5409"/>
                  </a:cubicBezTo>
                  <a:lnTo>
                    <a:pt x="10598" y="5409"/>
                  </a:lnTo>
                  <a:cubicBezTo>
                    <a:pt x="8900" y="5409"/>
                    <a:pt x="7206" y="5027"/>
                    <a:pt x="5933" y="4267"/>
                  </a:cubicBezTo>
                  <a:cubicBezTo>
                    <a:pt x="5926" y="4264"/>
                    <a:pt x="5921" y="4260"/>
                    <a:pt x="5914" y="4256"/>
                  </a:cubicBezTo>
                  <a:cubicBezTo>
                    <a:pt x="5909" y="4253"/>
                    <a:pt x="5906" y="4251"/>
                    <a:pt x="5903" y="4249"/>
                  </a:cubicBezTo>
                  <a:cubicBezTo>
                    <a:pt x="5191" y="3819"/>
                    <a:pt x="4691" y="3316"/>
                    <a:pt x="4400" y="2782"/>
                  </a:cubicBezTo>
                  <a:cubicBezTo>
                    <a:pt x="4398" y="2780"/>
                    <a:pt x="4397" y="2777"/>
                    <a:pt x="4396" y="2775"/>
                  </a:cubicBezTo>
                  <a:cubicBezTo>
                    <a:pt x="4396" y="2773"/>
                    <a:pt x="4396" y="2773"/>
                    <a:pt x="4395" y="2773"/>
                  </a:cubicBezTo>
                  <a:cubicBezTo>
                    <a:pt x="4393" y="2771"/>
                    <a:pt x="4392" y="2769"/>
                    <a:pt x="4391" y="2767"/>
                  </a:cubicBezTo>
                  <a:cubicBezTo>
                    <a:pt x="4391" y="2766"/>
                    <a:pt x="4391" y="2766"/>
                    <a:pt x="4390" y="2766"/>
                  </a:cubicBezTo>
                  <a:cubicBezTo>
                    <a:pt x="4389" y="2762"/>
                    <a:pt x="4388" y="2760"/>
                    <a:pt x="4387" y="2758"/>
                  </a:cubicBezTo>
                  <a:cubicBezTo>
                    <a:pt x="4387" y="2757"/>
                    <a:pt x="4386" y="2757"/>
                    <a:pt x="4386" y="2755"/>
                  </a:cubicBezTo>
                  <a:cubicBezTo>
                    <a:pt x="4384" y="2754"/>
                    <a:pt x="4383" y="2752"/>
                    <a:pt x="4383" y="2751"/>
                  </a:cubicBezTo>
                  <a:cubicBezTo>
                    <a:pt x="4382" y="2750"/>
                    <a:pt x="4382" y="2749"/>
                    <a:pt x="4381" y="2748"/>
                  </a:cubicBezTo>
                  <a:cubicBezTo>
                    <a:pt x="4380" y="2745"/>
                    <a:pt x="4379" y="2744"/>
                    <a:pt x="4379" y="2742"/>
                  </a:cubicBezTo>
                  <a:cubicBezTo>
                    <a:pt x="4378" y="2741"/>
                    <a:pt x="4377" y="2740"/>
                    <a:pt x="4377" y="2739"/>
                  </a:cubicBezTo>
                  <a:cubicBezTo>
                    <a:pt x="4375" y="2737"/>
                    <a:pt x="4375" y="2736"/>
                    <a:pt x="4374" y="2735"/>
                  </a:cubicBezTo>
                  <a:cubicBezTo>
                    <a:pt x="4373" y="2732"/>
                    <a:pt x="4372" y="2730"/>
                    <a:pt x="4371" y="2727"/>
                  </a:cubicBezTo>
                  <a:cubicBezTo>
                    <a:pt x="4370" y="2726"/>
                    <a:pt x="4370" y="2726"/>
                    <a:pt x="4370" y="2725"/>
                  </a:cubicBezTo>
                  <a:cubicBezTo>
                    <a:pt x="4369" y="2724"/>
                    <a:pt x="4368" y="2722"/>
                    <a:pt x="4368" y="2721"/>
                  </a:cubicBezTo>
                  <a:cubicBezTo>
                    <a:pt x="4179" y="2353"/>
                    <a:pt x="4090" y="1973"/>
                    <a:pt x="4098" y="1594"/>
                  </a:cubicBezTo>
                  <a:cubicBezTo>
                    <a:pt x="4098" y="1589"/>
                    <a:pt x="4099" y="1583"/>
                    <a:pt x="4099" y="1578"/>
                  </a:cubicBezTo>
                  <a:cubicBezTo>
                    <a:pt x="4099" y="1578"/>
                    <a:pt x="4099" y="1576"/>
                    <a:pt x="4099" y="1575"/>
                  </a:cubicBezTo>
                  <a:cubicBezTo>
                    <a:pt x="4099" y="1574"/>
                    <a:pt x="4099" y="1573"/>
                    <a:pt x="4099" y="1571"/>
                  </a:cubicBezTo>
                  <a:cubicBezTo>
                    <a:pt x="4099" y="1570"/>
                    <a:pt x="4099" y="1567"/>
                    <a:pt x="4099" y="1565"/>
                  </a:cubicBezTo>
                  <a:cubicBezTo>
                    <a:pt x="4099" y="1564"/>
                    <a:pt x="4099" y="1563"/>
                    <a:pt x="4099" y="1562"/>
                  </a:cubicBezTo>
                  <a:cubicBezTo>
                    <a:pt x="4099" y="1561"/>
                    <a:pt x="4099" y="1558"/>
                    <a:pt x="4099" y="1557"/>
                  </a:cubicBezTo>
                  <a:cubicBezTo>
                    <a:pt x="4099" y="1556"/>
                    <a:pt x="4099" y="1555"/>
                    <a:pt x="4099" y="1555"/>
                  </a:cubicBezTo>
                  <a:cubicBezTo>
                    <a:pt x="4100" y="1553"/>
                    <a:pt x="4100" y="1549"/>
                    <a:pt x="4100" y="1547"/>
                  </a:cubicBezTo>
                  <a:cubicBezTo>
                    <a:pt x="4100" y="1547"/>
                    <a:pt x="4100" y="1546"/>
                    <a:pt x="4100" y="1546"/>
                  </a:cubicBezTo>
                  <a:cubicBezTo>
                    <a:pt x="4123" y="1039"/>
                    <a:pt x="4320" y="534"/>
                    <a:pt x="4692" y="65"/>
                  </a:cubicBezTo>
                  <a:lnTo>
                    <a:pt x="4692" y="65"/>
                  </a:lnTo>
                  <a:cubicBezTo>
                    <a:pt x="3547" y="1476"/>
                    <a:pt x="2402" y="2889"/>
                    <a:pt x="1258" y="4299"/>
                  </a:cubicBezTo>
                  <a:cubicBezTo>
                    <a:pt x="800" y="4865"/>
                    <a:pt x="501" y="5464"/>
                    <a:pt x="363" y="6073"/>
                  </a:cubicBezTo>
                  <a:cubicBezTo>
                    <a:pt x="363" y="6074"/>
                    <a:pt x="363" y="6074"/>
                    <a:pt x="363" y="6074"/>
                  </a:cubicBezTo>
                  <a:cubicBezTo>
                    <a:pt x="362" y="6076"/>
                    <a:pt x="362" y="6078"/>
                    <a:pt x="362" y="6079"/>
                  </a:cubicBezTo>
                  <a:cubicBezTo>
                    <a:pt x="362" y="6080"/>
                    <a:pt x="361" y="6080"/>
                    <a:pt x="361" y="6082"/>
                  </a:cubicBezTo>
                  <a:cubicBezTo>
                    <a:pt x="361" y="6083"/>
                    <a:pt x="361" y="6084"/>
                    <a:pt x="360" y="6086"/>
                  </a:cubicBezTo>
                  <a:cubicBezTo>
                    <a:pt x="360" y="6087"/>
                    <a:pt x="360" y="6088"/>
                    <a:pt x="360" y="6088"/>
                  </a:cubicBezTo>
                  <a:cubicBezTo>
                    <a:pt x="360" y="6091"/>
                    <a:pt x="359" y="6091"/>
                    <a:pt x="359" y="6093"/>
                  </a:cubicBezTo>
                  <a:cubicBezTo>
                    <a:pt x="359" y="6094"/>
                    <a:pt x="359" y="6095"/>
                    <a:pt x="358" y="6096"/>
                  </a:cubicBezTo>
                  <a:cubicBezTo>
                    <a:pt x="358" y="6097"/>
                    <a:pt x="358" y="6097"/>
                    <a:pt x="358" y="6098"/>
                  </a:cubicBezTo>
                  <a:cubicBezTo>
                    <a:pt x="358" y="6101"/>
                    <a:pt x="357" y="6102"/>
                    <a:pt x="357" y="6103"/>
                  </a:cubicBezTo>
                  <a:cubicBezTo>
                    <a:pt x="357" y="6104"/>
                    <a:pt x="357" y="6105"/>
                    <a:pt x="357" y="6105"/>
                  </a:cubicBezTo>
                  <a:cubicBezTo>
                    <a:pt x="355" y="6107"/>
                    <a:pt x="355" y="6110"/>
                    <a:pt x="355" y="6111"/>
                  </a:cubicBezTo>
                  <a:cubicBezTo>
                    <a:pt x="1" y="7757"/>
                    <a:pt x="820" y="9472"/>
                    <a:pt x="2829" y="10799"/>
                  </a:cubicBezTo>
                  <a:cubicBezTo>
                    <a:pt x="2830" y="10799"/>
                    <a:pt x="2831" y="10800"/>
                    <a:pt x="2831" y="10800"/>
                  </a:cubicBezTo>
                  <a:cubicBezTo>
                    <a:pt x="2834" y="10802"/>
                    <a:pt x="2836" y="10802"/>
                    <a:pt x="2837" y="10805"/>
                  </a:cubicBezTo>
                  <a:cubicBezTo>
                    <a:pt x="2838" y="10805"/>
                    <a:pt x="2838" y="10805"/>
                    <a:pt x="2839" y="10806"/>
                  </a:cubicBezTo>
                  <a:cubicBezTo>
                    <a:pt x="2849" y="10812"/>
                    <a:pt x="2861" y="10819"/>
                    <a:pt x="2872" y="10826"/>
                  </a:cubicBezTo>
                  <a:cubicBezTo>
                    <a:pt x="2873" y="10827"/>
                    <a:pt x="2874" y="10828"/>
                    <a:pt x="2875" y="10828"/>
                  </a:cubicBezTo>
                  <a:cubicBezTo>
                    <a:pt x="2876" y="10829"/>
                    <a:pt x="2879" y="10830"/>
                    <a:pt x="2880" y="10831"/>
                  </a:cubicBezTo>
                  <a:cubicBezTo>
                    <a:pt x="2883" y="10834"/>
                    <a:pt x="2885" y="10835"/>
                    <a:pt x="2889" y="10837"/>
                  </a:cubicBezTo>
                  <a:cubicBezTo>
                    <a:pt x="2890" y="10838"/>
                    <a:pt x="2891" y="10839"/>
                    <a:pt x="2892" y="10839"/>
                  </a:cubicBezTo>
                  <a:cubicBezTo>
                    <a:pt x="2908" y="10851"/>
                    <a:pt x="2924" y="10861"/>
                    <a:pt x="2939" y="10871"/>
                  </a:cubicBezTo>
                  <a:lnTo>
                    <a:pt x="2940" y="10871"/>
                  </a:lnTo>
                  <a:cubicBezTo>
                    <a:pt x="2946" y="10874"/>
                    <a:pt x="2952" y="10878"/>
                    <a:pt x="2957" y="10881"/>
                  </a:cubicBezTo>
                  <a:cubicBezTo>
                    <a:pt x="2983" y="10898"/>
                    <a:pt x="3009" y="10915"/>
                    <a:pt x="3035" y="10930"/>
                  </a:cubicBezTo>
                  <a:cubicBezTo>
                    <a:pt x="3046" y="10938"/>
                    <a:pt x="3057" y="10944"/>
                    <a:pt x="3068" y="10952"/>
                  </a:cubicBezTo>
                  <a:cubicBezTo>
                    <a:pt x="3069" y="10952"/>
                    <a:pt x="3069" y="10953"/>
                    <a:pt x="3071" y="10953"/>
                  </a:cubicBezTo>
                  <a:cubicBezTo>
                    <a:pt x="3071" y="10953"/>
                    <a:pt x="3072" y="10954"/>
                    <a:pt x="3073" y="10954"/>
                  </a:cubicBezTo>
                  <a:cubicBezTo>
                    <a:pt x="3085" y="10962"/>
                    <a:pt x="3099" y="10970"/>
                    <a:pt x="3111" y="10977"/>
                  </a:cubicBezTo>
                  <a:cubicBezTo>
                    <a:pt x="3123" y="10985"/>
                    <a:pt x="3136" y="10992"/>
                    <a:pt x="3149" y="11001"/>
                  </a:cubicBezTo>
                  <a:cubicBezTo>
                    <a:pt x="3153" y="11002"/>
                    <a:pt x="3156" y="11004"/>
                    <a:pt x="3159" y="11007"/>
                  </a:cubicBezTo>
                  <a:cubicBezTo>
                    <a:pt x="5184" y="12225"/>
                    <a:pt x="7890" y="12839"/>
                    <a:pt x="10601" y="12839"/>
                  </a:cubicBezTo>
                  <a:lnTo>
                    <a:pt x="10603" y="12839"/>
                  </a:lnTo>
                  <a:cubicBezTo>
                    <a:pt x="10603" y="12839"/>
                    <a:pt x="10603" y="12839"/>
                    <a:pt x="10604" y="12838"/>
                  </a:cubicBezTo>
                  <a:cubicBezTo>
                    <a:pt x="13168" y="12838"/>
                    <a:pt x="15738" y="12290"/>
                    <a:pt x="17746" y="11189"/>
                  </a:cubicBezTo>
                  <a:cubicBezTo>
                    <a:pt x="17748" y="11187"/>
                    <a:pt x="17750" y="11186"/>
                    <a:pt x="17753" y="11185"/>
                  </a:cubicBezTo>
                  <a:cubicBezTo>
                    <a:pt x="17763" y="11180"/>
                    <a:pt x="17772" y="11175"/>
                    <a:pt x="17781" y="11169"/>
                  </a:cubicBezTo>
                  <a:cubicBezTo>
                    <a:pt x="17783" y="11168"/>
                    <a:pt x="17785" y="11167"/>
                    <a:pt x="17786" y="11166"/>
                  </a:cubicBezTo>
                  <a:cubicBezTo>
                    <a:pt x="17793" y="11163"/>
                    <a:pt x="17801" y="11159"/>
                    <a:pt x="17808" y="11155"/>
                  </a:cubicBezTo>
                  <a:cubicBezTo>
                    <a:pt x="18749" y="10630"/>
                    <a:pt x="19482" y="10027"/>
                    <a:pt x="20006" y="9382"/>
                  </a:cubicBezTo>
                  <a:lnTo>
                    <a:pt x="20008" y="9382"/>
                  </a:lnTo>
                  <a:cubicBezTo>
                    <a:pt x="20009" y="9380"/>
                    <a:pt x="20010" y="9378"/>
                    <a:pt x="20012" y="9376"/>
                  </a:cubicBezTo>
                  <a:cubicBezTo>
                    <a:pt x="20012" y="9376"/>
                    <a:pt x="20012" y="9375"/>
                    <a:pt x="20013" y="9375"/>
                  </a:cubicBezTo>
                  <a:cubicBezTo>
                    <a:pt x="20014" y="9373"/>
                    <a:pt x="20015" y="9372"/>
                    <a:pt x="20017" y="9371"/>
                  </a:cubicBezTo>
                  <a:cubicBezTo>
                    <a:pt x="20017" y="9369"/>
                    <a:pt x="20018" y="9369"/>
                    <a:pt x="20019" y="9368"/>
                  </a:cubicBezTo>
                  <a:cubicBezTo>
                    <a:pt x="20019" y="9367"/>
                    <a:pt x="20020" y="9366"/>
                    <a:pt x="20021" y="9365"/>
                  </a:cubicBezTo>
                  <a:cubicBezTo>
                    <a:pt x="20022" y="9364"/>
                    <a:pt x="20023" y="9363"/>
                    <a:pt x="20024" y="9360"/>
                  </a:cubicBezTo>
                  <a:cubicBezTo>
                    <a:pt x="20027" y="9358"/>
                    <a:pt x="20028" y="9356"/>
                    <a:pt x="20029" y="9355"/>
                  </a:cubicBezTo>
                  <a:cubicBezTo>
                    <a:pt x="20030" y="9354"/>
                    <a:pt x="20030" y="9354"/>
                    <a:pt x="20030" y="9354"/>
                  </a:cubicBezTo>
                  <a:cubicBezTo>
                    <a:pt x="21170" y="7933"/>
                    <a:pt x="21302" y="6306"/>
                    <a:pt x="20416" y="4837"/>
                  </a:cubicBezTo>
                  <a:cubicBezTo>
                    <a:pt x="20415" y="4835"/>
                    <a:pt x="20414" y="4833"/>
                    <a:pt x="20413" y="4831"/>
                  </a:cubicBezTo>
                  <a:cubicBezTo>
                    <a:pt x="20412" y="4831"/>
                    <a:pt x="20412" y="4829"/>
                    <a:pt x="20412" y="4829"/>
                  </a:cubicBezTo>
                  <a:cubicBezTo>
                    <a:pt x="20411" y="4827"/>
                    <a:pt x="20410" y="4826"/>
                    <a:pt x="20408" y="4825"/>
                  </a:cubicBezTo>
                  <a:cubicBezTo>
                    <a:pt x="20408" y="4824"/>
                    <a:pt x="20407" y="4823"/>
                    <a:pt x="20406" y="4820"/>
                  </a:cubicBezTo>
                  <a:cubicBezTo>
                    <a:pt x="20406" y="4820"/>
                    <a:pt x="20406" y="4819"/>
                    <a:pt x="20405" y="4819"/>
                  </a:cubicBezTo>
                  <a:cubicBezTo>
                    <a:pt x="20404" y="4817"/>
                    <a:pt x="20403" y="4815"/>
                    <a:pt x="20402" y="4814"/>
                  </a:cubicBezTo>
                  <a:cubicBezTo>
                    <a:pt x="20402" y="4813"/>
                    <a:pt x="20402" y="4813"/>
                    <a:pt x="20402" y="4813"/>
                  </a:cubicBezTo>
                  <a:cubicBezTo>
                    <a:pt x="20357" y="4740"/>
                    <a:pt x="20308" y="4667"/>
                    <a:pt x="20259" y="4594"/>
                  </a:cubicBezTo>
                  <a:lnTo>
                    <a:pt x="20259" y="4594"/>
                  </a:lnTo>
                  <a:cubicBezTo>
                    <a:pt x="20259" y="4594"/>
                    <a:pt x="20260" y="4595"/>
                    <a:pt x="20260" y="4595"/>
                  </a:cubicBezTo>
                  <a:cubicBezTo>
                    <a:pt x="20231" y="4553"/>
                    <a:pt x="20201" y="4511"/>
                    <a:pt x="20170" y="4469"/>
                  </a:cubicBezTo>
                  <a:lnTo>
                    <a:pt x="20170" y="4469"/>
                  </a:lnTo>
                  <a:cubicBezTo>
                    <a:pt x="20201" y="4510"/>
                    <a:pt x="20230" y="4552"/>
                    <a:pt x="20259" y="4594"/>
                  </a:cubicBezTo>
                  <a:cubicBezTo>
                    <a:pt x="20177" y="4478"/>
                    <a:pt x="20092" y="4366"/>
                    <a:pt x="20002" y="4252"/>
                  </a:cubicBezTo>
                  <a:lnTo>
                    <a:pt x="20002" y="4252"/>
                  </a:lnTo>
                  <a:cubicBezTo>
                    <a:pt x="20021" y="4275"/>
                    <a:pt x="20040" y="4299"/>
                    <a:pt x="20058" y="4322"/>
                  </a:cubicBezTo>
                  <a:lnTo>
                    <a:pt x="20058" y="4322"/>
                  </a:lnTo>
                  <a:cubicBezTo>
                    <a:pt x="20039" y="4297"/>
                    <a:pt x="20019" y="4273"/>
                    <a:pt x="19999" y="4248"/>
                  </a:cubicBezTo>
                  <a:cubicBezTo>
                    <a:pt x="19709" y="3894"/>
                    <a:pt x="19418" y="3541"/>
                    <a:pt x="19128" y="3187"/>
                  </a:cubicBezTo>
                  <a:cubicBezTo>
                    <a:pt x="19024" y="3060"/>
                    <a:pt x="18884" y="2889"/>
                    <a:pt x="18779" y="2762"/>
                  </a:cubicBezTo>
                  <a:cubicBezTo>
                    <a:pt x="18727" y="2698"/>
                    <a:pt x="18658" y="2613"/>
                    <a:pt x="18605" y="2550"/>
                  </a:cubicBezTo>
                  <a:cubicBezTo>
                    <a:pt x="18501" y="2422"/>
                    <a:pt x="18361" y="2252"/>
                    <a:pt x="18257" y="2124"/>
                  </a:cubicBezTo>
                  <a:cubicBezTo>
                    <a:pt x="18152" y="1997"/>
                    <a:pt x="18013" y="1828"/>
                    <a:pt x="17909" y="1700"/>
                  </a:cubicBezTo>
                  <a:cubicBezTo>
                    <a:pt x="17857" y="1636"/>
                    <a:pt x="17786" y="1552"/>
                    <a:pt x="17735" y="1488"/>
                  </a:cubicBezTo>
                  <a:cubicBezTo>
                    <a:pt x="17630" y="1361"/>
                    <a:pt x="17491" y="1191"/>
                    <a:pt x="17387" y="1063"/>
                  </a:cubicBezTo>
                  <a:cubicBezTo>
                    <a:pt x="17281" y="936"/>
                    <a:pt x="17142" y="766"/>
                    <a:pt x="17037" y="639"/>
                  </a:cubicBezTo>
                  <a:cubicBezTo>
                    <a:pt x="16986" y="575"/>
                    <a:pt x="16916" y="489"/>
                    <a:pt x="16863" y="425"/>
                  </a:cubicBezTo>
                  <a:cubicBezTo>
                    <a:pt x="16759" y="298"/>
                    <a:pt x="16620" y="129"/>
                    <a:pt x="16515" y="1"/>
                  </a:cubicBez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92" name="Google Shape;192;p32"/>
            <p:cNvSpPr/>
            <p:nvPr/>
          </p:nvSpPr>
          <p:spPr>
            <a:xfrm>
              <a:off x="513875" y="3405475"/>
              <a:ext cx="498600" cy="114175"/>
            </a:xfrm>
            <a:custGeom>
              <a:avLst/>
              <a:gdLst/>
              <a:ahLst/>
              <a:cxnLst/>
              <a:rect l="l" t="t" r="r" b="b"/>
              <a:pathLst>
                <a:path w="19944" h="4567" extrusionOk="0">
                  <a:moveTo>
                    <a:pt x="0" y="1"/>
                  </a:moveTo>
                  <a:lnTo>
                    <a:pt x="0" y="1"/>
                  </a:lnTo>
                  <a:cubicBezTo>
                    <a:pt x="519" y="1047"/>
                    <a:pt x="1423" y="1967"/>
                    <a:pt x="2699" y="2744"/>
                  </a:cubicBezTo>
                  <a:cubicBezTo>
                    <a:pt x="3442" y="3198"/>
                    <a:pt x="4335" y="3586"/>
                    <a:pt x="5352" y="3902"/>
                  </a:cubicBezTo>
                  <a:cubicBezTo>
                    <a:pt x="6617" y="4293"/>
                    <a:pt x="7758" y="4420"/>
                    <a:pt x="8307" y="4480"/>
                  </a:cubicBezTo>
                  <a:cubicBezTo>
                    <a:pt x="8592" y="4513"/>
                    <a:pt x="9195" y="4567"/>
                    <a:pt x="9991" y="4567"/>
                  </a:cubicBezTo>
                  <a:cubicBezTo>
                    <a:pt x="10409" y="4567"/>
                    <a:pt x="10882" y="4551"/>
                    <a:pt x="11389" y="4511"/>
                  </a:cubicBezTo>
                  <a:cubicBezTo>
                    <a:pt x="12794" y="4398"/>
                    <a:pt x="13627" y="4183"/>
                    <a:pt x="14361" y="3994"/>
                  </a:cubicBezTo>
                  <a:cubicBezTo>
                    <a:pt x="14758" y="3892"/>
                    <a:pt x="15840" y="3536"/>
                    <a:pt x="16547" y="3177"/>
                  </a:cubicBezTo>
                  <a:cubicBezTo>
                    <a:pt x="17072" y="2909"/>
                    <a:pt x="17791" y="2543"/>
                    <a:pt x="18618" y="1826"/>
                  </a:cubicBezTo>
                  <a:cubicBezTo>
                    <a:pt x="19165" y="1353"/>
                    <a:pt x="19614" y="808"/>
                    <a:pt x="19943" y="232"/>
                  </a:cubicBezTo>
                  <a:lnTo>
                    <a:pt x="19943" y="232"/>
                  </a:lnTo>
                  <a:cubicBezTo>
                    <a:pt x="19420" y="757"/>
                    <a:pt x="18761" y="1250"/>
                    <a:pt x="17969" y="1692"/>
                  </a:cubicBezTo>
                  <a:cubicBezTo>
                    <a:pt x="15756" y="2926"/>
                    <a:pt x="12906" y="3539"/>
                    <a:pt x="10063" y="3539"/>
                  </a:cubicBezTo>
                  <a:cubicBezTo>
                    <a:pt x="7087" y="3539"/>
                    <a:pt x="4119" y="2867"/>
                    <a:pt x="1896" y="1529"/>
                  </a:cubicBezTo>
                  <a:cubicBezTo>
                    <a:pt x="1122" y="1063"/>
                    <a:pt x="490" y="548"/>
                    <a:pt x="0" y="1"/>
                  </a:cubicBezTo>
                  <a:close/>
                </a:path>
              </a:pathLst>
            </a:custGeom>
            <a:solidFill>
              <a:srgbClr val="FFFFFF"/>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93" name="Google Shape;193;p32"/>
            <p:cNvSpPr/>
            <p:nvPr/>
          </p:nvSpPr>
          <p:spPr>
            <a:xfrm>
              <a:off x="496225" y="3277225"/>
              <a:ext cx="535400" cy="216750"/>
            </a:xfrm>
            <a:custGeom>
              <a:avLst/>
              <a:gdLst/>
              <a:ahLst/>
              <a:cxnLst/>
              <a:rect l="l" t="t" r="r" b="b"/>
              <a:pathLst>
                <a:path w="21416" h="8670" extrusionOk="0">
                  <a:moveTo>
                    <a:pt x="20115" y="0"/>
                  </a:moveTo>
                  <a:lnTo>
                    <a:pt x="20115" y="0"/>
                  </a:lnTo>
                  <a:cubicBezTo>
                    <a:pt x="20205" y="114"/>
                    <a:pt x="20290" y="226"/>
                    <a:pt x="20372" y="342"/>
                  </a:cubicBezTo>
                  <a:cubicBezTo>
                    <a:pt x="20292" y="226"/>
                    <a:pt x="20207" y="113"/>
                    <a:pt x="20115" y="0"/>
                  </a:cubicBezTo>
                  <a:close/>
                  <a:moveTo>
                    <a:pt x="20372" y="342"/>
                  </a:moveTo>
                  <a:cubicBezTo>
                    <a:pt x="20372" y="342"/>
                    <a:pt x="20372" y="342"/>
                    <a:pt x="20373" y="343"/>
                  </a:cubicBezTo>
                  <a:lnTo>
                    <a:pt x="20373" y="343"/>
                  </a:lnTo>
                  <a:cubicBezTo>
                    <a:pt x="20373" y="342"/>
                    <a:pt x="20372" y="342"/>
                    <a:pt x="20372" y="342"/>
                  </a:cubicBezTo>
                  <a:close/>
                  <a:moveTo>
                    <a:pt x="1268" y="179"/>
                  </a:moveTo>
                  <a:lnTo>
                    <a:pt x="1268" y="179"/>
                  </a:lnTo>
                  <a:cubicBezTo>
                    <a:pt x="0" y="1839"/>
                    <a:pt x="146" y="3392"/>
                    <a:pt x="352" y="4181"/>
                  </a:cubicBezTo>
                  <a:cubicBezTo>
                    <a:pt x="437" y="4508"/>
                    <a:pt x="555" y="4825"/>
                    <a:pt x="706" y="5131"/>
                  </a:cubicBezTo>
                  <a:cubicBezTo>
                    <a:pt x="1196" y="5678"/>
                    <a:pt x="1828" y="6193"/>
                    <a:pt x="2602" y="6659"/>
                  </a:cubicBezTo>
                  <a:cubicBezTo>
                    <a:pt x="4825" y="7997"/>
                    <a:pt x="7793" y="8669"/>
                    <a:pt x="10769" y="8669"/>
                  </a:cubicBezTo>
                  <a:cubicBezTo>
                    <a:pt x="13612" y="8669"/>
                    <a:pt x="16462" y="8056"/>
                    <a:pt x="18675" y="6822"/>
                  </a:cubicBezTo>
                  <a:cubicBezTo>
                    <a:pt x="19467" y="6380"/>
                    <a:pt x="20126" y="5887"/>
                    <a:pt x="20649" y="5362"/>
                  </a:cubicBezTo>
                  <a:cubicBezTo>
                    <a:pt x="20975" y="4791"/>
                    <a:pt x="21184" y="4188"/>
                    <a:pt x="21251" y="3593"/>
                  </a:cubicBezTo>
                  <a:cubicBezTo>
                    <a:pt x="21341" y="2800"/>
                    <a:pt x="21215" y="2178"/>
                    <a:pt x="21094" y="1795"/>
                  </a:cubicBezTo>
                  <a:cubicBezTo>
                    <a:pt x="20905" y="1194"/>
                    <a:pt x="20665" y="755"/>
                    <a:pt x="20373" y="343"/>
                  </a:cubicBezTo>
                  <a:cubicBezTo>
                    <a:pt x="20373" y="343"/>
                    <a:pt x="20373" y="343"/>
                    <a:pt x="20373" y="343"/>
                  </a:cubicBezTo>
                  <a:lnTo>
                    <a:pt x="20373" y="343"/>
                  </a:lnTo>
                  <a:cubicBezTo>
                    <a:pt x="20422" y="415"/>
                    <a:pt x="20470" y="488"/>
                    <a:pt x="20515" y="561"/>
                  </a:cubicBezTo>
                  <a:cubicBezTo>
                    <a:pt x="20515" y="561"/>
                    <a:pt x="20515" y="561"/>
                    <a:pt x="20515" y="562"/>
                  </a:cubicBezTo>
                  <a:cubicBezTo>
                    <a:pt x="20516" y="563"/>
                    <a:pt x="20517" y="565"/>
                    <a:pt x="20518" y="567"/>
                  </a:cubicBezTo>
                  <a:cubicBezTo>
                    <a:pt x="20519" y="567"/>
                    <a:pt x="20519" y="568"/>
                    <a:pt x="20519" y="570"/>
                  </a:cubicBezTo>
                  <a:cubicBezTo>
                    <a:pt x="20520" y="571"/>
                    <a:pt x="20521" y="572"/>
                    <a:pt x="20521" y="573"/>
                  </a:cubicBezTo>
                  <a:cubicBezTo>
                    <a:pt x="20523" y="574"/>
                    <a:pt x="20524" y="575"/>
                    <a:pt x="20525" y="577"/>
                  </a:cubicBezTo>
                  <a:cubicBezTo>
                    <a:pt x="20525" y="577"/>
                    <a:pt x="20525" y="579"/>
                    <a:pt x="20526" y="579"/>
                  </a:cubicBezTo>
                  <a:cubicBezTo>
                    <a:pt x="20527" y="581"/>
                    <a:pt x="20528" y="583"/>
                    <a:pt x="20529" y="585"/>
                  </a:cubicBezTo>
                  <a:cubicBezTo>
                    <a:pt x="21415" y="2054"/>
                    <a:pt x="21283" y="3681"/>
                    <a:pt x="20143" y="5102"/>
                  </a:cubicBezTo>
                  <a:cubicBezTo>
                    <a:pt x="20143" y="5102"/>
                    <a:pt x="20143" y="5102"/>
                    <a:pt x="20142" y="5103"/>
                  </a:cubicBezTo>
                  <a:cubicBezTo>
                    <a:pt x="20141" y="5104"/>
                    <a:pt x="20140" y="5106"/>
                    <a:pt x="20137" y="5108"/>
                  </a:cubicBezTo>
                  <a:cubicBezTo>
                    <a:pt x="20136" y="5111"/>
                    <a:pt x="20135" y="5112"/>
                    <a:pt x="20134" y="5113"/>
                  </a:cubicBezTo>
                  <a:cubicBezTo>
                    <a:pt x="20133" y="5114"/>
                    <a:pt x="20132" y="5115"/>
                    <a:pt x="20132" y="5116"/>
                  </a:cubicBezTo>
                  <a:cubicBezTo>
                    <a:pt x="20131" y="5117"/>
                    <a:pt x="20130" y="5117"/>
                    <a:pt x="20130" y="5119"/>
                  </a:cubicBezTo>
                  <a:cubicBezTo>
                    <a:pt x="20128" y="5120"/>
                    <a:pt x="20127" y="5122"/>
                    <a:pt x="20126" y="5123"/>
                  </a:cubicBezTo>
                  <a:cubicBezTo>
                    <a:pt x="20125" y="5123"/>
                    <a:pt x="20125" y="5123"/>
                    <a:pt x="20125" y="5124"/>
                  </a:cubicBezTo>
                  <a:cubicBezTo>
                    <a:pt x="20123" y="5126"/>
                    <a:pt x="20122" y="5128"/>
                    <a:pt x="20121" y="5130"/>
                  </a:cubicBezTo>
                  <a:lnTo>
                    <a:pt x="20119" y="5130"/>
                  </a:lnTo>
                  <a:cubicBezTo>
                    <a:pt x="19595" y="5775"/>
                    <a:pt x="18862" y="6378"/>
                    <a:pt x="17921" y="6903"/>
                  </a:cubicBezTo>
                  <a:cubicBezTo>
                    <a:pt x="17914" y="6907"/>
                    <a:pt x="17906" y="6911"/>
                    <a:pt x="17899" y="6914"/>
                  </a:cubicBezTo>
                  <a:cubicBezTo>
                    <a:pt x="17898" y="6915"/>
                    <a:pt x="17896" y="6916"/>
                    <a:pt x="17894" y="6917"/>
                  </a:cubicBezTo>
                  <a:cubicBezTo>
                    <a:pt x="17885" y="6923"/>
                    <a:pt x="17876" y="6928"/>
                    <a:pt x="17866" y="6933"/>
                  </a:cubicBezTo>
                  <a:cubicBezTo>
                    <a:pt x="17863" y="6934"/>
                    <a:pt x="17861" y="6935"/>
                    <a:pt x="17859" y="6937"/>
                  </a:cubicBezTo>
                  <a:cubicBezTo>
                    <a:pt x="15851" y="8039"/>
                    <a:pt x="13281" y="8587"/>
                    <a:pt x="10717" y="8587"/>
                  </a:cubicBezTo>
                  <a:lnTo>
                    <a:pt x="10714" y="8587"/>
                  </a:lnTo>
                  <a:cubicBezTo>
                    <a:pt x="8003" y="8587"/>
                    <a:pt x="5297" y="7973"/>
                    <a:pt x="3272" y="6755"/>
                  </a:cubicBezTo>
                  <a:cubicBezTo>
                    <a:pt x="3269" y="6752"/>
                    <a:pt x="3266" y="6750"/>
                    <a:pt x="3262" y="6749"/>
                  </a:cubicBezTo>
                  <a:cubicBezTo>
                    <a:pt x="3249" y="6740"/>
                    <a:pt x="3236" y="6733"/>
                    <a:pt x="3224" y="6725"/>
                  </a:cubicBezTo>
                  <a:cubicBezTo>
                    <a:pt x="3212" y="6718"/>
                    <a:pt x="3198" y="6710"/>
                    <a:pt x="3186" y="6702"/>
                  </a:cubicBezTo>
                  <a:cubicBezTo>
                    <a:pt x="3185" y="6702"/>
                    <a:pt x="3184" y="6701"/>
                    <a:pt x="3184" y="6701"/>
                  </a:cubicBezTo>
                  <a:cubicBezTo>
                    <a:pt x="3182" y="6701"/>
                    <a:pt x="3182" y="6700"/>
                    <a:pt x="3181" y="6700"/>
                  </a:cubicBezTo>
                  <a:cubicBezTo>
                    <a:pt x="3170" y="6692"/>
                    <a:pt x="3159" y="6686"/>
                    <a:pt x="3148" y="6678"/>
                  </a:cubicBezTo>
                  <a:cubicBezTo>
                    <a:pt x="3122" y="6663"/>
                    <a:pt x="3096" y="6646"/>
                    <a:pt x="3070" y="6629"/>
                  </a:cubicBezTo>
                  <a:cubicBezTo>
                    <a:pt x="3065" y="6626"/>
                    <a:pt x="3059" y="6622"/>
                    <a:pt x="3053" y="6619"/>
                  </a:cubicBezTo>
                  <a:lnTo>
                    <a:pt x="3052" y="6619"/>
                  </a:lnTo>
                  <a:cubicBezTo>
                    <a:pt x="3037" y="6609"/>
                    <a:pt x="3021" y="6597"/>
                    <a:pt x="3005" y="6587"/>
                  </a:cubicBezTo>
                  <a:cubicBezTo>
                    <a:pt x="3004" y="6587"/>
                    <a:pt x="3003" y="6586"/>
                    <a:pt x="3002" y="6585"/>
                  </a:cubicBezTo>
                  <a:cubicBezTo>
                    <a:pt x="2998" y="6583"/>
                    <a:pt x="2996" y="6582"/>
                    <a:pt x="2993" y="6579"/>
                  </a:cubicBezTo>
                  <a:cubicBezTo>
                    <a:pt x="2992" y="6578"/>
                    <a:pt x="2989" y="6577"/>
                    <a:pt x="2988" y="6576"/>
                  </a:cubicBezTo>
                  <a:cubicBezTo>
                    <a:pt x="2987" y="6576"/>
                    <a:pt x="2986" y="6575"/>
                    <a:pt x="2985" y="6574"/>
                  </a:cubicBezTo>
                  <a:cubicBezTo>
                    <a:pt x="2974" y="6567"/>
                    <a:pt x="2962" y="6560"/>
                    <a:pt x="2952" y="6554"/>
                  </a:cubicBezTo>
                  <a:cubicBezTo>
                    <a:pt x="2951" y="6553"/>
                    <a:pt x="2951" y="6553"/>
                    <a:pt x="2950" y="6553"/>
                  </a:cubicBezTo>
                  <a:cubicBezTo>
                    <a:pt x="2949" y="6550"/>
                    <a:pt x="2947" y="6550"/>
                    <a:pt x="2944" y="6548"/>
                  </a:cubicBezTo>
                  <a:cubicBezTo>
                    <a:pt x="2944" y="6548"/>
                    <a:pt x="2943" y="6547"/>
                    <a:pt x="2942" y="6547"/>
                  </a:cubicBezTo>
                  <a:cubicBezTo>
                    <a:pt x="933" y="5220"/>
                    <a:pt x="114" y="3505"/>
                    <a:pt x="468" y="1859"/>
                  </a:cubicBezTo>
                  <a:cubicBezTo>
                    <a:pt x="468" y="1858"/>
                    <a:pt x="468" y="1855"/>
                    <a:pt x="470" y="1853"/>
                  </a:cubicBezTo>
                  <a:cubicBezTo>
                    <a:pt x="470" y="1853"/>
                    <a:pt x="470" y="1852"/>
                    <a:pt x="470" y="1851"/>
                  </a:cubicBezTo>
                  <a:cubicBezTo>
                    <a:pt x="470" y="1850"/>
                    <a:pt x="471" y="1849"/>
                    <a:pt x="471" y="1846"/>
                  </a:cubicBezTo>
                  <a:cubicBezTo>
                    <a:pt x="471" y="1845"/>
                    <a:pt x="471" y="1845"/>
                    <a:pt x="471" y="1844"/>
                  </a:cubicBezTo>
                  <a:cubicBezTo>
                    <a:pt x="472" y="1843"/>
                    <a:pt x="472" y="1842"/>
                    <a:pt x="472" y="1841"/>
                  </a:cubicBezTo>
                  <a:cubicBezTo>
                    <a:pt x="472" y="1839"/>
                    <a:pt x="473" y="1839"/>
                    <a:pt x="473" y="1836"/>
                  </a:cubicBezTo>
                  <a:cubicBezTo>
                    <a:pt x="473" y="1836"/>
                    <a:pt x="473" y="1835"/>
                    <a:pt x="473" y="1834"/>
                  </a:cubicBezTo>
                  <a:cubicBezTo>
                    <a:pt x="474" y="1832"/>
                    <a:pt x="474" y="1831"/>
                    <a:pt x="474" y="1830"/>
                  </a:cubicBezTo>
                  <a:cubicBezTo>
                    <a:pt x="474" y="1828"/>
                    <a:pt x="475" y="1828"/>
                    <a:pt x="475" y="1827"/>
                  </a:cubicBezTo>
                  <a:cubicBezTo>
                    <a:pt x="475" y="1826"/>
                    <a:pt x="475" y="1824"/>
                    <a:pt x="476" y="1822"/>
                  </a:cubicBezTo>
                  <a:cubicBezTo>
                    <a:pt x="476" y="1822"/>
                    <a:pt x="476" y="1822"/>
                    <a:pt x="476" y="1821"/>
                  </a:cubicBezTo>
                  <a:cubicBezTo>
                    <a:pt x="603" y="1259"/>
                    <a:pt x="868" y="705"/>
                    <a:pt x="1268" y="179"/>
                  </a:cubicBez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94" name="Google Shape;194;p32"/>
            <p:cNvSpPr/>
            <p:nvPr/>
          </p:nvSpPr>
          <p:spPr>
            <a:xfrm>
              <a:off x="601300" y="3117225"/>
              <a:ext cx="331525" cy="188925"/>
            </a:xfrm>
            <a:custGeom>
              <a:avLst/>
              <a:gdLst/>
              <a:ahLst/>
              <a:cxnLst/>
              <a:rect l="l" t="t" r="r" b="b"/>
              <a:pathLst>
                <a:path w="13261" h="7557" extrusionOk="0">
                  <a:moveTo>
                    <a:pt x="6550" y="1"/>
                  </a:moveTo>
                  <a:cubicBezTo>
                    <a:pt x="4920" y="1"/>
                    <a:pt x="3285" y="353"/>
                    <a:pt x="2015" y="1062"/>
                  </a:cubicBezTo>
                  <a:cubicBezTo>
                    <a:pt x="1405" y="1401"/>
                    <a:pt x="934" y="1793"/>
                    <a:pt x="602" y="2213"/>
                  </a:cubicBezTo>
                  <a:cubicBezTo>
                    <a:pt x="230" y="2682"/>
                    <a:pt x="33" y="3187"/>
                    <a:pt x="10" y="3694"/>
                  </a:cubicBezTo>
                  <a:cubicBezTo>
                    <a:pt x="10" y="3694"/>
                    <a:pt x="10" y="3695"/>
                    <a:pt x="10" y="3695"/>
                  </a:cubicBezTo>
                  <a:cubicBezTo>
                    <a:pt x="10" y="3697"/>
                    <a:pt x="10" y="3701"/>
                    <a:pt x="9" y="3703"/>
                  </a:cubicBezTo>
                  <a:cubicBezTo>
                    <a:pt x="9" y="3703"/>
                    <a:pt x="9" y="3704"/>
                    <a:pt x="9" y="3705"/>
                  </a:cubicBezTo>
                  <a:cubicBezTo>
                    <a:pt x="9" y="3706"/>
                    <a:pt x="9" y="3709"/>
                    <a:pt x="9" y="3710"/>
                  </a:cubicBezTo>
                  <a:cubicBezTo>
                    <a:pt x="9" y="3711"/>
                    <a:pt x="9" y="3712"/>
                    <a:pt x="9" y="3713"/>
                  </a:cubicBezTo>
                  <a:cubicBezTo>
                    <a:pt x="9" y="3715"/>
                    <a:pt x="9" y="3718"/>
                    <a:pt x="9" y="3719"/>
                  </a:cubicBezTo>
                  <a:cubicBezTo>
                    <a:pt x="9" y="3721"/>
                    <a:pt x="9" y="3722"/>
                    <a:pt x="9" y="3723"/>
                  </a:cubicBezTo>
                  <a:cubicBezTo>
                    <a:pt x="9" y="3724"/>
                    <a:pt x="9" y="3726"/>
                    <a:pt x="9" y="3726"/>
                  </a:cubicBezTo>
                  <a:cubicBezTo>
                    <a:pt x="9" y="3731"/>
                    <a:pt x="8" y="3737"/>
                    <a:pt x="8" y="3742"/>
                  </a:cubicBezTo>
                  <a:cubicBezTo>
                    <a:pt x="0" y="4121"/>
                    <a:pt x="89" y="4501"/>
                    <a:pt x="278" y="4869"/>
                  </a:cubicBezTo>
                  <a:cubicBezTo>
                    <a:pt x="279" y="4871"/>
                    <a:pt x="279" y="4872"/>
                    <a:pt x="280" y="4873"/>
                  </a:cubicBezTo>
                  <a:cubicBezTo>
                    <a:pt x="280" y="4874"/>
                    <a:pt x="281" y="4874"/>
                    <a:pt x="281" y="4875"/>
                  </a:cubicBezTo>
                  <a:cubicBezTo>
                    <a:pt x="282" y="4878"/>
                    <a:pt x="283" y="4881"/>
                    <a:pt x="284" y="4883"/>
                  </a:cubicBezTo>
                  <a:cubicBezTo>
                    <a:pt x="285" y="4884"/>
                    <a:pt x="285" y="4885"/>
                    <a:pt x="287" y="4887"/>
                  </a:cubicBezTo>
                  <a:cubicBezTo>
                    <a:pt x="287" y="4888"/>
                    <a:pt x="288" y="4889"/>
                    <a:pt x="289" y="4890"/>
                  </a:cubicBezTo>
                  <a:cubicBezTo>
                    <a:pt x="289" y="4892"/>
                    <a:pt x="290" y="4893"/>
                    <a:pt x="291" y="4896"/>
                  </a:cubicBezTo>
                  <a:cubicBezTo>
                    <a:pt x="292" y="4897"/>
                    <a:pt x="292" y="4898"/>
                    <a:pt x="293" y="4899"/>
                  </a:cubicBezTo>
                  <a:cubicBezTo>
                    <a:pt x="293" y="4900"/>
                    <a:pt x="294" y="4902"/>
                    <a:pt x="296" y="4903"/>
                  </a:cubicBezTo>
                  <a:cubicBezTo>
                    <a:pt x="296" y="4905"/>
                    <a:pt x="297" y="4905"/>
                    <a:pt x="297" y="4906"/>
                  </a:cubicBezTo>
                  <a:cubicBezTo>
                    <a:pt x="298" y="4908"/>
                    <a:pt x="299" y="4910"/>
                    <a:pt x="300" y="4914"/>
                  </a:cubicBezTo>
                  <a:cubicBezTo>
                    <a:pt x="301" y="4914"/>
                    <a:pt x="301" y="4914"/>
                    <a:pt x="301" y="4915"/>
                  </a:cubicBezTo>
                  <a:cubicBezTo>
                    <a:pt x="302" y="4917"/>
                    <a:pt x="303" y="4919"/>
                    <a:pt x="305" y="4921"/>
                  </a:cubicBezTo>
                  <a:cubicBezTo>
                    <a:pt x="306" y="4921"/>
                    <a:pt x="306" y="4921"/>
                    <a:pt x="306" y="4923"/>
                  </a:cubicBezTo>
                  <a:cubicBezTo>
                    <a:pt x="307" y="4925"/>
                    <a:pt x="308" y="4928"/>
                    <a:pt x="310" y="4930"/>
                  </a:cubicBezTo>
                  <a:cubicBezTo>
                    <a:pt x="601" y="5464"/>
                    <a:pt x="1101" y="5967"/>
                    <a:pt x="1813" y="6397"/>
                  </a:cubicBezTo>
                  <a:cubicBezTo>
                    <a:pt x="1816" y="6399"/>
                    <a:pt x="1819" y="6401"/>
                    <a:pt x="1824" y="6404"/>
                  </a:cubicBezTo>
                  <a:cubicBezTo>
                    <a:pt x="1831" y="6408"/>
                    <a:pt x="1836" y="6412"/>
                    <a:pt x="1843" y="6415"/>
                  </a:cubicBezTo>
                  <a:cubicBezTo>
                    <a:pt x="3116" y="7175"/>
                    <a:pt x="4810" y="7557"/>
                    <a:pt x="6508" y="7557"/>
                  </a:cubicBezTo>
                  <a:lnTo>
                    <a:pt x="6511" y="7557"/>
                  </a:lnTo>
                  <a:cubicBezTo>
                    <a:pt x="8120" y="7557"/>
                    <a:pt x="9733" y="7214"/>
                    <a:pt x="10995" y="6525"/>
                  </a:cubicBezTo>
                  <a:cubicBezTo>
                    <a:pt x="10999" y="6524"/>
                    <a:pt x="11003" y="6522"/>
                    <a:pt x="11007" y="6519"/>
                  </a:cubicBezTo>
                  <a:cubicBezTo>
                    <a:pt x="11019" y="6511"/>
                    <a:pt x="11033" y="6505"/>
                    <a:pt x="11046" y="6497"/>
                  </a:cubicBezTo>
                  <a:cubicBezTo>
                    <a:pt x="11050" y="6496"/>
                    <a:pt x="11052" y="6493"/>
                    <a:pt x="11055" y="6491"/>
                  </a:cubicBezTo>
                  <a:cubicBezTo>
                    <a:pt x="11058" y="6491"/>
                    <a:pt x="11059" y="6490"/>
                    <a:pt x="11060" y="6489"/>
                  </a:cubicBezTo>
                  <a:cubicBezTo>
                    <a:pt x="11062" y="6488"/>
                    <a:pt x="11064" y="6487"/>
                    <a:pt x="11067" y="6486"/>
                  </a:cubicBezTo>
                  <a:cubicBezTo>
                    <a:pt x="11069" y="6483"/>
                    <a:pt x="11072" y="6482"/>
                    <a:pt x="11074" y="6481"/>
                  </a:cubicBezTo>
                  <a:cubicBezTo>
                    <a:pt x="11076" y="6480"/>
                    <a:pt x="11077" y="6480"/>
                    <a:pt x="11078" y="6480"/>
                  </a:cubicBezTo>
                  <a:cubicBezTo>
                    <a:pt x="11608" y="6179"/>
                    <a:pt x="12032" y="5840"/>
                    <a:pt x="12349" y="5477"/>
                  </a:cubicBezTo>
                  <a:cubicBezTo>
                    <a:pt x="12350" y="5476"/>
                    <a:pt x="12351" y="5476"/>
                    <a:pt x="12351" y="5475"/>
                  </a:cubicBezTo>
                  <a:cubicBezTo>
                    <a:pt x="12353" y="5473"/>
                    <a:pt x="12355" y="5472"/>
                    <a:pt x="12357" y="5469"/>
                  </a:cubicBezTo>
                  <a:cubicBezTo>
                    <a:pt x="12358" y="5467"/>
                    <a:pt x="12359" y="5467"/>
                    <a:pt x="12360" y="5465"/>
                  </a:cubicBezTo>
                  <a:cubicBezTo>
                    <a:pt x="12361" y="5464"/>
                    <a:pt x="12361" y="5463"/>
                    <a:pt x="12362" y="5462"/>
                  </a:cubicBezTo>
                  <a:cubicBezTo>
                    <a:pt x="12365" y="5460"/>
                    <a:pt x="12367" y="5458"/>
                    <a:pt x="12368" y="5456"/>
                  </a:cubicBezTo>
                  <a:cubicBezTo>
                    <a:pt x="12369" y="5455"/>
                    <a:pt x="12369" y="5455"/>
                    <a:pt x="12369" y="5454"/>
                  </a:cubicBezTo>
                  <a:cubicBezTo>
                    <a:pt x="12371" y="5453"/>
                    <a:pt x="12374" y="5450"/>
                    <a:pt x="12375" y="5448"/>
                  </a:cubicBezTo>
                  <a:cubicBezTo>
                    <a:pt x="12376" y="5447"/>
                    <a:pt x="12376" y="5447"/>
                    <a:pt x="12376" y="5447"/>
                  </a:cubicBezTo>
                  <a:cubicBezTo>
                    <a:pt x="12378" y="5445"/>
                    <a:pt x="12380" y="5441"/>
                    <a:pt x="12383" y="5439"/>
                  </a:cubicBezTo>
                  <a:cubicBezTo>
                    <a:pt x="12383" y="5439"/>
                    <a:pt x="12383" y="5438"/>
                    <a:pt x="12383" y="5438"/>
                  </a:cubicBezTo>
                  <a:cubicBezTo>
                    <a:pt x="13152" y="4533"/>
                    <a:pt x="13261" y="3486"/>
                    <a:pt x="12702" y="2542"/>
                  </a:cubicBezTo>
                  <a:cubicBezTo>
                    <a:pt x="12702" y="2541"/>
                    <a:pt x="12700" y="2541"/>
                    <a:pt x="12700" y="2541"/>
                  </a:cubicBezTo>
                  <a:cubicBezTo>
                    <a:pt x="12699" y="2537"/>
                    <a:pt x="12698" y="2535"/>
                    <a:pt x="12696" y="2533"/>
                  </a:cubicBezTo>
                  <a:cubicBezTo>
                    <a:pt x="12696" y="2533"/>
                    <a:pt x="12696" y="2532"/>
                    <a:pt x="12696" y="2532"/>
                  </a:cubicBezTo>
                  <a:cubicBezTo>
                    <a:pt x="12695" y="2530"/>
                    <a:pt x="12694" y="2527"/>
                    <a:pt x="12691" y="2525"/>
                  </a:cubicBezTo>
                  <a:cubicBezTo>
                    <a:pt x="12691" y="2525"/>
                    <a:pt x="12690" y="2523"/>
                    <a:pt x="12689" y="2522"/>
                  </a:cubicBezTo>
                  <a:cubicBezTo>
                    <a:pt x="12689" y="2521"/>
                    <a:pt x="12688" y="2521"/>
                    <a:pt x="12688" y="2519"/>
                  </a:cubicBezTo>
                  <a:cubicBezTo>
                    <a:pt x="12686" y="2517"/>
                    <a:pt x="12685" y="2514"/>
                    <a:pt x="12682" y="2511"/>
                  </a:cubicBezTo>
                  <a:cubicBezTo>
                    <a:pt x="12384" y="2019"/>
                    <a:pt x="11902" y="1555"/>
                    <a:pt x="11237" y="1155"/>
                  </a:cubicBezTo>
                  <a:cubicBezTo>
                    <a:pt x="9962" y="388"/>
                    <a:pt x="8258" y="1"/>
                    <a:pt x="6550" y="1"/>
                  </a:cubicBez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95" name="Google Shape;195;p32"/>
            <p:cNvSpPr/>
            <p:nvPr/>
          </p:nvSpPr>
          <p:spPr>
            <a:xfrm>
              <a:off x="462900" y="3258150"/>
              <a:ext cx="607675" cy="290675"/>
            </a:xfrm>
            <a:custGeom>
              <a:avLst/>
              <a:gdLst/>
              <a:ahLst/>
              <a:cxnLst/>
              <a:rect l="l" t="t" r="r" b="b"/>
              <a:pathLst>
                <a:path w="24307" h="11627" extrusionOk="0">
                  <a:moveTo>
                    <a:pt x="1854" y="57"/>
                  </a:moveTo>
                  <a:cubicBezTo>
                    <a:pt x="1731" y="209"/>
                    <a:pt x="1617" y="363"/>
                    <a:pt x="1515" y="520"/>
                  </a:cubicBezTo>
                  <a:lnTo>
                    <a:pt x="1515" y="520"/>
                  </a:lnTo>
                  <a:cubicBezTo>
                    <a:pt x="1627" y="358"/>
                    <a:pt x="1750" y="191"/>
                    <a:pt x="1854" y="57"/>
                  </a:cubicBezTo>
                  <a:close/>
                  <a:moveTo>
                    <a:pt x="22407" y="1"/>
                  </a:moveTo>
                  <a:cubicBezTo>
                    <a:pt x="22539" y="175"/>
                    <a:pt x="22694" y="389"/>
                    <a:pt x="22837" y="598"/>
                  </a:cubicBezTo>
                  <a:lnTo>
                    <a:pt x="22837" y="598"/>
                  </a:lnTo>
                  <a:cubicBezTo>
                    <a:pt x="22711" y="396"/>
                    <a:pt x="22568" y="197"/>
                    <a:pt x="22407" y="1"/>
                  </a:cubicBezTo>
                  <a:close/>
                  <a:moveTo>
                    <a:pt x="1515" y="520"/>
                  </a:moveTo>
                  <a:cubicBezTo>
                    <a:pt x="1452" y="609"/>
                    <a:pt x="1393" y="697"/>
                    <a:pt x="1341" y="777"/>
                  </a:cubicBezTo>
                  <a:cubicBezTo>
                    <a:pt x="1247" y="921"/>
                    <a:pt x="1136" y="1123"/>
                    <a:pt x="1059" y="1278"/>
                  </a:cubicBezTo>
                  <a:cubicBezTo>
                    <a:pt x="777" y="1840"/>
                    <a:pt x="690" y="2173"/>
                    <a:pt x="568" y="2632"/>
                  </a:cubicBezTo>
                  <a:cubicBezTo>
                    <a:pt x="497" y="2902"/>
                    <a:pt x="465" y="3276"/>
                    <a:pt x="438" y="3555"/>
                  </a:cubicBezTo>
                  <a:cubicBezTo>
                    <a:pt x="424" y="3708"/>
                    <a:pt x="435" y="3914"/>
                    <a:pt x="434" y="4067"/>
                  </a:cubicBezTo>
                  <a:cubicBezTo>
                    <a:pt x="431" y="4349"/>
                    <a:pt x="482" y="4725"/>
                    <a:pt x="549" y="4998"/>
                  </a:cubicBezTo>
                  <a:cubicBezTo>
                    <a:pt x="666" y="5480"/>
                    <a:pt x="737" y="5770"/>
                    <a:pt x="1011" y="6348"/>
                  </a:cubicBezTo>
                  <a:cubicBezTo>
                    <a:pt x="1206" y="6756"/>
                    <a:pt x="1458" y="7161"/>
                    <a:pt x="1761" y="7547"/>
                  </a:cubicBezTo>
                  <a:cubicBezTo>
                    <a:pt x="2651" y="8682"/>
                    <a:pt x="3726" y="9351"/>
                    <a:pt x="4185" y="9637"/>
                  </a:cubicBezTo>
                  <a:cubicBezTo>
                    <a:pt x="4834" y="10040"/>
                    <a:pt x="6648" y="11022"/>
                    <a:pt x="9478" y="11437"/>
                  </a:cubicBezTo>
                  <a:cubicBezTo>
                    <a:pt x="10485" y="11585"/>
                    <a:pt x="11402" y="11626"/>
                    <a:pt x="12115" y="11626"/>
                  </a:cubicBezTo>
                  <a:cubicBezTo>
                    <a:pt x="12348" y="11626"/>
                    <a:pt x="12560" y="11622"/>
                    <a:pt x="12745" y="11615"/>
                  </a:cubicBezTo>
                  <a:cubicBezTo>
                    <a:pt x="14598" y="11550"/>
                    <a:pt x="15941" y="11221"/>
                    <a:pt x="15997" y="11206"/>
                  </a:cubicBezTo>
                  <a:cubicBezTo>
                    <a:pt x="17058" y="10943"/>
                    <a:pt x="17058" y="10943"/>
                    <a:pt x="17568" y="10770"/>
                  </a:cubicBezTo>
                  <a:cubicBezTo>
                    <a:pt x="18355" y="10501"/>
                    <a:pt x="18887" y="10253"/>
                    <a:pt x="19077" y="10159"/>
                  </a:cubicBezTo>
                  <a:cubicBezTo>
                    <a:pt x="19468" y="9967"/>
                    <a:pt x="19912" y="9749"/>
                    <a:pt x="20493" y="9359"/>
                  </a:cubicBezTo>
                  <a:cubicBezTo>
                    <a:pt x="21032" y="8998"/>
                    <a:pt x="21151" y="8893"/>
                    <a:pt x="21720" y="8391"/>
                  </a:cubicBezTo>
                  <a:cubicBezTo>
                    <a:pt x="22127" y="8031"/>
                    <a:pt x="22823" y="7229"/>
                    <a:pt x="23213" y="6427"/>
                  </a:cubicBezTo>
                  <a:cubicBezTo>
                    <a:pt x="23352" y="6142"/>
                    <a:pt x="23529" y="5752"/>
                    <a:pt x="23610" y="5446"/>
                  </a:cubicBezTo>
                  <a:cubicBezTo>
                    <a:pt x="23681" y="5173"/>
                    <a:pt x="23760" y="4804"/>
                    <a:pt x="23806" y="4526"/>
                  </a:cubicBezTo>
                  <a:cubicBezTo>
                    <a:pt x="23832" y="4376"/>
                    <a:pt x="23835" y="4171"/>
                    <a:pt x="23848" y="4019"/>
                  </a:cubicBezTo>
                  <a:cubicBezTo>
                    <a:pt x="23871" y="3741"/>
                    <a:pt x="23851" y="3366"/>
                    <a:pt x="23803" y="3091"/>
                  </a:cubicBezTo>
                  <a:cubicBezTo>
                    <a:pt x="23677" y="2383"/>
                    <a:pt x="23677" y="2383"/>
                    <a:pt x="23442" y="1726"/>
                  </a:cubicBezTo>
                  <a:cubicBezTo>
                    <a:pt x="23357" y="1489"/>
                    <a:pt x="23206" y="1187"/>
                    <a:pt x="23077" y="971"/>
                  </a:cubicBezTo>
                  <a:cubicBezTo>
                    <a:pt x="23008" y="855"/>
                    <a:pt x="22925" y="727"/>
                    <a:pt x="22837" y="598"/>
                  </a:cubicBezTo>
                  <a:lnTo>
                    <a:pt x="22837" y="598"/>
                  </a:lnTo>
                  <a:cubicBezTo>
                    <a:pt x="24307" y="2965"/>
                    <a:pt x="23349" y="5722"/>
                    <a:pt x="20008" y="7585"/>
                  </a:cubicBezTo>
                  <a:cubicBezTo>
                    <a:pt x="17795" y="8819"/>
                    <a:pt x="14945" y="9432"/>
                    <a:pt x="12103" y="9432"/>
                  </a:cubicBezTo>
                  <a:cubicBezTo>
                    <a:pt x="9127" y="9432"/>
                    <a:pt x="6158" y="8760"/>
                    <a:pt x="3935" y="7422"/>
                  </a:cubicBezTo>
                  <a:cubicBezTo>
                    <a:pt x="792" y="5530"/>
                    <a:pt x="0" y="2826"/>
                    <a:pt x="1515" y="520"/>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96" name="Google Shape;196;p32"/>
            <p:cNvSpPr/>
            <p:nvPr/>
          </p:nvSpPr>
          <p:spPr>
            <a:xfrm>
              <a:off x="685325" y="3051125"/>
              <a:ext cx="159950" cy="47400"/>
            </a:xfrm>
            <a:custGeom>
              <a:avLst/>
              <a:gdLst/>
              <a:ahLst/>
              <a:cxnLst/>
              <a:rect l="l" t="t" r="r" b="b"/>
              <a:pathLst>
                <a:path w="6398" h="1896" extrusionOk="0">
                  <a:moveTo>
                    <a:pt x="6349" y="0"/>
                  </a:moveTo>
                  <a:cubicBezTo>
                    <a:pt x="6349" y="0"/>
                    <a:pt x="6322" y="132"/>
                    <a:pt x="6220" y="309"/>
                  </a:cubicBezTo>
                  <a:cubicBezTo>
                    <a:pt x="6126" y="492"/>
                    <a:pt x="5917" y="693"/>
                    <a:pt x="5628" y="865"/>
                  </a:cubicBezTo>
                  <a:cubicBezTo>
                    <a:pt x="5483" y="949"/>
                    <a:pt x="5316" y="1029"/>
                    <a:pt x="5134" y="1095"/>
                  </a:cubicBezTo>
                  <a:cubicBezTo>
                    <a:pt x="5030" y="1140"/>
                    <a:pt x="4934" y="1169"/>
                    <a:pt x="4843" y="1192"/>
                  </a:cubicBezTo>
                  <a:cubicBezTo>
                    <a:pt x="4746" y="1219"/>
                    <a:pt x="4646" y="1246"/>
                    <a:pt x="4545" y="1273"/>
                  </a:cubicBezTo>
                  <a:cubicBezTo>
                    <a:pt x="4336" y="1323"/>
                    <a:pt x="4114" y="1349"/>
                    <a:pt x="3890" y="1379"/>
                  </a:cubicBezTo>
                  <a:cubicBezTo>
                    <a:pt x="3687" y="1405"/>
                    <a:pt x="3478" y="1414"/>
                    <a:pt x="3270" y="1414"/>
                  </a:cubicBezTo>
                  <a:cubicBezTo>
                    <a:pt x="3247" y="1414"/>
                    <a:pt x="3225" y="1414"/>
                    <a:pt x="3203" y="1414"/>
                  </a:cubicBezTo>
                  <a:cubicBezTo>
                    <a:pt x="3162" y="1415"/>
                    <a:pt x="3120" y="1416"/>
                    <a:pt x="3079" y="1416"/>
                  </a:cubicBezTo>
                  <a:cubicBezTo>
                    <a:pt x="2890" y="1416"/>
                    <a:pt x="2701" y="1405"/>
                    <a:pt x="2515" y="1384"/>
                  </a:cubicBezTo>
                  <a:cubicBezTo>
                    <a:pt x="2292" y="1353"/>
                    <a:pt x="2069" y="1332"/>
                    <a:pt x="1861" y="1280"/>
                  </a:cubicBezTo>
                  <a:cubicBezTo>
                    <a:pt x="1652" y="1231"/>
                    <a:pt x="1453" y="1177"/>
                    <a:pt x="1269" y="1110"/>
                  </a:cubicBezTo>
                  <a:cubicBezTo>
                    <a:pt x="1090" y="1037"/>
                    <a:pt x="914" y="964"/>
                    <a:pt x="773" y="880"/>
                  </a:cubicBezTo>
                  <a:cubicBezTo>
                    <a:pt x="486" y="708"/>
                    <a:pt x="272" y="510"/>
                    <a:pt x="178" y="327"/>
                  </a:cubicBezTo>
                  <a:cubicBezTo>
                    <a:pt x="76" y="149"/>
                    <a:pt x="48" y="21"/>
                    <a:pt x="48" y="21"/>
                  </a:cubicBezTo>
                  <a:lnTo>
                    <a:pt x="0" y="21"/>
                  </a:lnTo>
                  <a:cubicBezTo>
                    <a:pt x="0" y="21"/>
                    <a:pt x="1" y="52"/>
                    <a:pt x="3" y="113"/>
                  </a:cubicBezTo>
                  <a:cubicBezTo>
                    <a:pt x="10" y="172"/>
                    <a:pt x="20" y="260"/>
                    <a:pt x="54" y="366"/>
                  </a:cubicBezTo>
                  <a:cubicBezTo>
                    <a:pt x="118" y="581"/>
                    <a:pt x="294" y="864"/>
                    <a:pt x="590" y="1105"/>
                  </a:cubicBezTo>
                  <a:cubicBezTo>
                    <a:pt x="1178" y="1595"/>
                    <a:pt x="2188" y="1896"/>
                    <a:pt x="3193" y="1896"/>
                  </a:cubicBezTo>
                  <a:cubicBezTo>
                    <a:pt x="3196" y="1896"/>
                    <a:pt x="3200" y="1896"/>
                    <a:pt x="3204" y="1896"/>
                  </a:cubicBezTo>
                  <a:cubicBezTo>
                    <a:pt x="3709" y="1889"/>
                    <a:pt x="4214" y="1821"/>
                    <a:pt x="4667" y="1679"/>
                  </a:cubicBezTo>
                  <a:cubicBezTo>
                    <a:pt x="4890" y="1606"/>
                    <a:pt x="5112" y="1524"/>
                    <a:pt x="5299" y="1422"/>
                  </a:cubicBezTo>
                  <a:cubicBezTo>
                    <a:pt x="5495" y="1326"/>
                    <a:pt x="5666" y="1211"/>
                    <a:pt x="5813" y="1090"/>
                  </a:cubicBezTo>
                  <a:cubicBezTo>
                    <a:pt x="6111" y="848"/>
                    <a:pt x="6281" y="562"/>
                    <a:pt x="6345" y="348"/>
                  </a:cubicBezTo>
                  <a:cubicBezTo>
                    <a:pt x="6379" y="242"/>
                    <a:pt x="6387" y="153"/>
                    <a:pt x="6394" y="94"/>
                  </a:cubicBezTo>
                  <a:cubicBezTo>
                    <a:pt x="6396" y="34"/>
                    <a:pt x="6397" y="3"/>
                    <a:pt x="6397" y="3"/>
                  </a:cubicBezTo>
                  <a:lnTo>
                    <a:pt x="6349" y="0"/>
                  </a:ln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97" name="Google Shape;197;p32"/>
            <p:cNvSpPr/>
            <p:nvPr/>
          </p:nvSpPr>
          <p:spPr>
            <a:xfrm>
              <a:off x="709800" y="2828750"/>
              <a:ext cx="108975" cy="53750"/>
            </a:xfrm>
            <a:custGeom>
              <a:avLst/>
              <a:gdLst/>
              <a:ahLst/>
              <a:cxnLst/>
              <a:rect l="l" t="t" r="r" b="b"/>
              <a:pathLst>
                <a:path w="4359" h="2150" extrusionOk="0">
                  <a:moveTo>
                    <a:pt x="2186" y="0"/>
                  </a:moveTo>
                  <a:cubicBezTo>
                    <a:pt x="1641" y="0"/>
                    <a:pt x="1095" y="118"/>
                    <a:pt x="671" y="354"/>
                  </a:cubicBezTo>
                  <a:cubicBezTo>
                    <a:pt x="225" y="603"/>
                    <a:pt x="0" y="936"/>
                    <a:pt x="1" y="1267"/>
                  </a:cubicBezTo>
                  <a:lnTo>
                    <a:pt x="4" y="2052"/>
                  </a:lnTo>
                  <a:lnTo>
                    <a:pt x="4358" y="2150"/>
                  </a:lnTo>
                  <a:lnTo>
                    <a:pt x="4356" y="1255"/>
                  </a:lnTo>
                  <a:cubicBezTo>
                    <a:pt x="4355" y="942"/>
                    <a:pt x="4154" y="628"/>
                    <a:pt x="3750" y="386"/>
                  </a:cubicBezTo>
                  <a:cubicBezTo>
                    <a:pt x="3324" y="129"/>
                    <a:pt x="2756" y="0"/>
                    <a:pt x="2186" y="0"/>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98" name="Google Shape;198;p32"/>
            <p:cNvSpPr/>
            <p:nvPr/>
          </p:nvSpPr>
          <p:spPr>
            <a:xfrm>
              <a:off x="709875" y="2880050"/>
              <a:ext cx="109425" cy="185375"/>
            </a:xfrm>
            <a:custGeom>
              <a:avLst/>
              <a:gdLst/>
              <a:ahLst/>
              <a:cxnLst/>
              <a:rect l="l" t="t" r="r" b="b"/>
              <a:pathLst>
                <a:path w="4377" h="7415" extrusionOk="0">
                  <a:moveTo>
                    <a:pt x="1" y="0"/>
                  </a:moveTo>
                  <a:lnTo>
                    <a:pt x="21" y="7414"/>
                  </a:lnTo>
                  <a:lnTo>
                    <a:pt x="21" y="7414"/>
                  </a:lnTo>
                  <a:cubicBezTo>
                    <a:pt x="20" y="7083"/>
                    <a:pt x="245" y="6750"/>
                    <a:pt x="691" y="6502"/>
                  </a:cubicBezTo>
                  <a:cubicBezTo>
                    <a:pt x="1116" y="6265"/>
                    <a:pt x="1662" y="6148"/>
                    <a:pt x="2207" y="6148"/>
                  </a:cubicBezTo>
                  <a:cubicBezTo>
                    <a:pt x="2777" y="6148"/>
                    <a:pt x="3345" y="6276"/>
                    <a:pt x="3770" y="6532"/>
                  </a:cubicBezTo>
                  <a:cubicBezTo>
                    <a:pt x="4175" y="6776"/>
                    <a:pt x="4376" y="7089"/>
                    <a:pt x="4377" y="7403"/>
                  </a:cubicBezTo>
                  <a:lnTo>
                    <a:pt x="4355" y="98"/>
                  </a:lnTo>
                  <a:lnTo>
                    <a:pt x="1" y="0"/>
                  </a:lnTo>
                  <a:close/>
                  <a:moveTo>
                    <a:pt x="21" y="7414"/>
                  </a:moveTo>
                  <a:cubicBezTo>
                    <a:pt x="21" y="7414"/>
                    <a:pt x="21" y="7415"/>
                    <a:pt x="21" y="7415"/>
                  </a:cubicBezTo>
                  <a:lnTo>
                    <a:pt x="21" y="7414"/>
                  </a:ln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99" name="Google Shape;199;p32"/>
            <p:cNvSpPr/>
            <p:nvPr/>
          </p:nvSpPr>
          <p:spPr>
            <a:xfrm>
              <a:off x="804300" y="2835825"/>
              <a:ext cx="15175" cy="24300"/>
            </a:xfrm>
            <a:custGeom>
              <a:avLst/>
              <a:gdLst/>
              <a:ahLst/>
              <a:cxnLst/>
              <a:rect l="l" t="t" r="r" b="b"/>
              <a:pathLst>
                <a:path w="607" h="972" extrusionOk="0">
                  <a:moveTo>
                    <a:pt x="0" y="1"/>
                  </a:moveTo>
                  <a:lnTo>
                    <a:pt x="0" y="103"/>
                  </a:lnTo>
                  <a:cubicBezTo>
                    <a:pt x="404" y="345"/>
                    <a:pt x="605" y="659"/>
                    <a:pt x="606" y="972"/>
                  </a:cubicBezTo>
                  <a:lnTo>
                    <a:pt x="606" y="871"/>
                  </a:lnTo>
                  <a:cubicBezTo>
                    <a:pt x="605" y="558"/>
                    <a:pt x="404" y="244"/>
                    <a:pt x="0" y="1"/>
                  </a:cubicBezTo>
                  <a:close/>
                </a:path>
              </a:pathLst>
            </a:custGeom>
            <a:solidFill>
              <a:srgbClr val="3D6888"/>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00" name="Google Shape;200;p32"/>
            <p:cNvSpPr/>
            <p:nvPr/>
          </p:nvSpPr>
          <p:spPr>
            <a:xfrm>
              <a:off x="710525" y="2826200"/>
              <a:ext cx="93800" cy="34250"/>
            </a:xfrm>
            <a:custGeom>
              <a:avLst/>
              <a:gdLst/>
              <a:ahLst/>
              <a:cxnLst/>
              <a:rect l="l" t="t" r="r" b="b"/>
              <a:pathLst>
                <a:path w="3752" h="1370" extrusionOk="0">
                  <a:moveTo>
                    <a:pt x="2186" y="1"/>
                  </a:moveTo>
                  <a:cubicBezTo>
                    <a:pt x="1642" y="1"/>
                    <a:pt x="1096" y="118"/>
                    <a:pt x="672" y="355"/>
                  </a:cubicBezTo>
                  <a:cubicBezTo>
                    <a:pt x="225" y="603"/>
                    <a:pt x="0" y="936"/>
                    <a:pt x="2" y="1268"/>
                  </a:cubicBezTo>
                  <a:lnTo>
                    <a:pt x="2" y="1369"/>
                  </a:lnTo>
                  <a:cubicBezTo>
                    <a:pt x="2" y="1038"/>
                    <a:pt x="225" y="705"/>
                    <a:pt x="672" y="456"/>
                  </a:cubicBezTo>
                  <a:cubicBezTo>
                    <a:pt x="1096" y="220"/>
                    <a:pt x="1642" y="102"/>
                    <a:pt x="2187" y="102"/>
                  </a:cubicBezTo>
                  <a:cubicBezTo>
                    <a:pt x="2757" y="102"/>
                    <a:pt x="3326" y="231"/>
                    <a:pt x="3751" y="488"/>
                  </a:cubicBezTo>
                  <a:lnTo>
                    <a:pt x="3751" y="386"/>
                  </a:lnTo>
                  <a:cubicBezTo>
                    <a:pt x="3325" y="130"/>
                    <a:pt x="2756" y="1"/>
                    <a:pt x="2186" y="1"/>
                  </a:cubicBezTo>
                  <a:close/>
                </a:path>
              </a:pathLst>
            </a:custGeom>
            <a:solidFill>
              <a:srgbClr val="3D6888"/>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01" name="Google Shape;201;p32"/>
            <p:cNvSpPr/>
            <p:nvPr/>
          </p:nvSpPr>
          <p:spPr>
            <a:xfrm>
              <a:off x="804200" y="2812050"/>
              <a:ext cx="15275" cy="45550"/>
            </a:xfrm>
            <a:custGeom>
              <a:avLst/>
              <a:gdLst/>
              <a:ahLst/>
              <a:cxnLst/>
              <a:rect l="l" t="t" r="r" b="b"/>
              <a:pathLst>
                <a:path w="611" h="1822" extrusionOk="0">
                  <a:moveTo>
                    <a:pt x="1" y="1"/>
                  </a:moveTo>
                  <a:lnTo>
                    <a:pt x="4" y="952"/>
                  </a:lnTo>
                  <a:cubicBezTo>
                    <a:pt x="408" y="1195"/>
                    <a:pt x="609" y="1509"/>
                    <a:pt x="610" y="1822"/>
                  </a:cubicBezTo>
                  <a:lnTo>
                    <a:pt x="607" y="871"/>
                  </a:lnTo>
                  <a:cubicBezTo>
                    <a:pt x="607" y="558"/>
                    <a:pt x="405" y="244"/>
                    <a:pt x="1" y="1"/>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02" name="Google Shape;202;p32"/>
            <p:cNvSpPr/>
            <p:nvPr/>
          </p:nvSpPr>
          <p:spPr>
            <a:xfrm>
              <a:off x="710475" y="2802425"/>
              <a:ext cx="93850" cy="55500"/>
            </a:xfrm>
            <a:custGeom>
              <a:avLst/>
              <a:gdLst/>
              <a:ahLst/>
              <a:cxnLst/>
              <a:rect l="l" t="t" r="r" b="b"/>
              <a:pathLst>
                <a:path w="3754" h="2220" extrusionOk="0">
                  <a:moveTo>
                    <a:pt x="2185" y="0"/>
                  </a:moveTo>
                  <a:cubicBezTo>
                    <a:pt x="1640" y="0"/>
                    <a:pt x="1094" y="118"/>
                    <a:pt x="671" y="354"/>
                  </a:cubicBezTo>
                  <a:cubicBezTo>
                    <a:pt x="225" y="603"/>
                    <a:pt x="0" y="936"/>
                    <a:pt x="1" y="1268"/>
                  </a:cubicBezTo>
                  <a:lnTo>
                    <a:pt x="4" y="2218"/>
                  </a:lnTo>
                  <a:lnTo>
                    <a:pt x="4" y="2218"/>
                  </a:lnTo>
                  <a:cubicBezTo>
                    <a:pt x="3" y="1886"/>
                    <a:pt x="228" y="1554"/>
                    <a:pt x="674" y="1306"/>
                  </a:cubicBezTo>
                  <a:cubicBezTo>
                    <a:pt x="1098" y="1069"/>
                    <a:pt x="1644" y="952"/>
                    <a:pt x="2188" y="952"/>
                  </a:cubicBezTo>
                  <a:cubicBezTo>
                    <a:pt x="2758" y="952"/>
                    <a:pt x="3327" y="1081"/>
                    <a:pt x="3753" y="1337"/>
                  </a:cubicBezTo>
                  <a:lnTo>
                    <a:pt x="3750" y="386"/>
                  </a:lnTo>
                  <a:cubicBezTo>
                    <a:pt x="3324" y="129"/>
                    <a:pt x="2755" y="0"/>
                    <a:pt x="2185" y="0"/>
                  </a:cubicBezTo>
                  <a:close/>
                  <a:moveTo>
                    <a:pt x="4" y="2218"/>
                  </a:moveTo>
                  <a:cubicBezTo>
                    <a:pt x="4" y="2218"/>
                    <a:pt x="4" y="2219"/>
                    <a:pt x="4" y="2219"/>
                  </a:cubicBezTo>
                  <a:lnTo>
                    <a:pt x="4" y="2218"/>
                  </a:ln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03" name="Google Shape;203;p32"/>
            <p:cNvSpPr/>
            <p:nvPr/>
          </p:nvSpPr>
          <p:spPr>
            <a:xfrm>
              <a:off x="670250" y="2784250"/>
              <a:ext cx="189425" cy="99425"/>
            </a:xfrm>
            <a:custGeom>
              <a:avLst/>
              <a:gdLst/>
              <a:ahLst/>
              <a:cxnLst/>
              <a:rect l="l" t="t" r="r" b="b"/>
              <a:pathLst>
                <a:path w="7577" h="3977" extrusionOk="0">
                  <a:moveTo>
                    <a:pt x="3794" y="727"/>
                  </a:moveTo>
                  <a:cubicBezTo>
                    <a:pt x="4364" y="727"/>
                    <a:pt x="4933" y="856"/>
                    <a:pt x="5359" y="1113"/>
                  </a:cubicBezTo>
                  <a:cubicBezTo>
                    <a:pt x="6192" y="1613"/>
                    <a:pt x="6164" y="2412"/>
                    <a:pt x="5296" y="2896"/>
                  </a:cubicBezTo>
                  <a:cubicBezTo>
                    <a:pt x="4872" y="3132"/>
                    <a:pt x="4326" y="3250"/>
                    <a:pt x="3781" y="3250"/>
                  </a:cubicBezTo>
                  <a:cubicBezTo>
                    <a:pt x="3211" y="3250"/>
                    <a:pt x="2642" y="3121"/>
                    <a:pt x="2217" y="2864"/>
                  </a:cubicBezTo>
                  <a:cubicBezTo>
                    <a:pt x="1384" y="2363"/>
                    <a:pt x="1413" y="1565"/>
                    <a:pt x="2280" y="1081"/>
                  </a:cubicBezTo>
                  <a:cubicBezTo>
                    <a:pt x="2703" y="845"/>
                    <a:pt x="3249" y="727"/>
                    <a:pt x="3794" y="727"/>
                  </a:cubicBezTo>
                  <a:close/>
                  <a:moveTo>
                    <a:pt x="3799" y="1"/>
                  </a:moveTo>
                  <a:cubicBezTo>
                    <a:pt x="2941" y="1"/>
                    <a:pt x="2080" y="186"/>
                    <a:pt x="1413" y="559"/>
                  </a:cubicBezTo>
                  <a:cubicBezTo>
                    <a:pt x="45" y="1321"/>
                    <a:pt x="0" y="2579"/>
                    <a:pt x="1312" y="3370"/>
                  </a:cubicBezTo>
                  <a:cubicBezTo>
                    <a:pt x="1982" y="3773"/>
                    <a:pt x="2878" y="3976"/>
                    <a:pt x="3777" y="3976"/>
                  </a:cubicBezTo>
                  <a:cubicBezTo>
                    <a:pt x="4635" y="3976"/>
                    <a:pt x="5495" y="3791"/>
                    <a:pt x="6164" y="3418"/>
                  </a:cubicBezTo>
                  <a:cubicBezTo>
                    <a:pt x="7531" y="2657"/>
                    <a:pt x="7576" y="1398"/>
                    <a:pt x="6264" y="608"/>
                  </a:cubicBezTo>
                  <a:cubicBezTo>
                    <a:pt x="5593" y="204"/>
                    <a:pt x="4697" y="1"/>
                    <a:pt x="3799" y="1"/>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04" name="Google Shape;204;p32"/>
            <p:cNvSpPr/>
            <p:nvPr/>
          </p:nvSpPr>
          <p:spPr>
            <a:xfrm>
              <a:off x="661650" y="2781225"/>
              <a:ext cx="207925" cy="131775"/>
            </a:xfrm>
            <a:custGeom>
              <a:avLst/>
              <a:gdLst/>
              <a:ahLst/>
              <a:cxnLst/>
              <a:rect l="l" t="t" r="r" b="b"/>
              <a:pathLst>
                <a:path w="8317" h="5271" extrusionOk="0">
                  <a:moveTo>
                    <a:pt x="4143" y="122"/>
                  </a:moveTo>
                  <a:cubicBezTo>
                    <a:pt x="5041" y="122"/>
                    <a:pt x="5937" y="325"/>
                    <a:pt x="6608" y="729"/>
                  </a:cubicBezTo>
                  <a:cubicBezTo>
                    <a:pt x="7920" y="1519"/>
                    <a:pt x="7875" y="2778"/>
                    <a:pt x="6508" y="3539"/>
                  </a:cubicBezTo>
                  <a:cubicBezTo>
                    <a:pt x="5839" y="3912"/>
                    <a:pt x="4979" y="4097"/>
                    <a:pt x="4121" y="4097"/>
                  </a:cubicBezTo>
                  <a:cubicBezTo>
                    <a:pt x="3222" y="4097"/>
                    <a:pt x="2326" y="3894"/>
                    <a:pt x="1656" y="3491"/>
                  </a:cubicBezTo>
                  <a:cubicBezTo>
                    <a:pt x="344" y="2700"/>
                    <a:pt x="389" y="1442"/>
                    <a:pt x="1757" y="680"/>
                  </a:cubicBezTo>
                  <a:cubicBezTo>
                    <a:pt x="2424" y="307"/>
                    <a:pt x="3285" y="122"/>
                    <a:pt x="4143" y="122"/>
                  </a:cubicBezTo>
                  <a:close/>
                  <a:moveTo>
                    <a:pt x="4145" y="1"/>
                  </a:moveTo>
                  <a:cubicBezTo>
                    <a:pt x="3683" y="1"/>
                    <a:pt x="3215" y="50"/>
                    <a:pt x="2762" y="152"/>
                  </a:cubicBezTo>
                  <a:cubicBezTo>
                    <a:pt x="1739" y="381"/>
                    <a:pt x="1176" y="800"/>
                    <a:pt x="991" y="937"/>
                  </a:cubicBezTo>
                  <a:cubicBezTo>
                    <a:pt x="575" y="1248"/>
                    <a:pt x="288" y="1642"/>
                    <a:pt x="135" y="2108"/>
                  </a:cubicBezTo>
                  <a:cubicBezTo>
                    <a:pt x="30" y="2433"/>
                    <a:pt x="0" y="2949"/>
                    <a:pt x="232" y="3430"/>
                  </a:cubicBezTo>
                  <a:cubicBezTo>
                    <a:pt x="454" y="3889"/>
                    <a:pt x="791" y="4242"/>
                    <a:pt x="1323" y="4571"/>
                  </a:cubicBezTo>
                  <a:cubicBezTo>
                    <a:pt x="2081" y="5039"/>
                    <a:pt x="3009" y="5179"/>
                    <a:pt x="3187" y="5203"/>
                  </a:cubicBezTo>
                  <a:cubicBezTo>
                    <a:pt x="3365" y="5227"/>
                    <a:pt x="3699" y="5271"/>
                    <a:pt x="4134" y="5271"/>
                  </a:cubicBezTo>
                  <a:cubicBezTo>
                    <a:pt x="4523" y="5271"/>
                    <a:pt x="4992" y="5236"/>
                    <a:pt x="5504" y="5121"/>
                  </a:cubicBezTo>
                  <a:cubicBezTo>
                    <a:pt x="6528" y="4891"/>
                    <a:pt x="7091" y="4472"/>
                    <a:pt x="7275" y="4335"/>
                  </a:cubicBezTo>
                  <a:cubicBezTo>
                    <a:pt x="7691" y="4024"/>
                    <a:pt x="7979" y="3631"/>
                    <a:pt x="8132" y="3163"/>
                  </a:cubicBezTo>
                  <a:cubicBezTo>
                    <a:pt x="8197" y="2962"/>
                    <a:pt x="8317" y="2427"/>
                    <a:pt x="8017" y="1807"/>
                  </a:cubicBezTo>
                  <a:cubicBezTo>
                    <a:pt x="7728" y="1208"/>
                    <a:pt x="7217" y="879"/>
                    <a:pt x="6942" y="701"/>
                  </a:cubicBezTo>
                  <a:cubicBezTo>
                    <a:pt x="6169" y="243"/>
                    <a:pt x="5169" y="1"/>
                    <a:pt x="4145" y="1"/>
                  </a:cubicBez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05" name="Google Shape;205;p32"/>
            <p:cNvSpPr/>
            <p:nvPr/>
          </p:nvSpPr>
          <p:spPr>
            <a:xfrm>
              <a:off x="662050" y="2826200"/>
              <a:ext cx="205375" cy="87725"/>
            </a:xfrm>
            <a:custGeom>
              <a:avLst/>
              <a:gdLst/>
              <a:ahLst/>
              <a:cxnLst/>
              <a:rect l="l" t="t" r="r" b="b"/>
              <a:pathLst>
                <a:path w="8215" h="3509" extrusionOk="0">
                  <a:moveTo>
                    <a:pt x="8002" y="0"/>
                  </a:moveTo>
                  <a:lnTo>
                    <a:pt x="7966" y="16"/>
                  </a:lnTo>
                  <a:cubicBezTo>
                    <a:pt x="7966" y="16"/>
                    <a:pt x="8038" y="198"/>
                    <a:pt x="8065" y="515"/>
                  </a:cubicBezTo>
                  <a:cubicBezTo>
                    <a:pt x="8077" y="673"/>
                    <a:pt x="8073" y="866"/>
                    <a:pt x="8020" y="1074"/>
                  </a:cubicBezTo>
                  <a:cubicBezTo>
                    <a:pt x="7968" y="1279"/>
                    <a:pt x="7859" y="1497"/>
                    <a:pt x="7720" y="1713"/>
                  </a:cubicBezTo>
                  <a:cubicBezTo>
                    <a:pt x="7575" y="1927"/>
                    <a:pt x="7378" y="2128"/>
                    <a:pt x="7134" y="2293"/>
                  </a:cubicBezTo>
                  <a:cubicBezTo>
                    <a:pt x="6884" y="2468"/>
                    <a:pt x="6598" y="2606"/>
                    <a:pt x="6295" y="2738"/>
                  </a:cubicBezTo>
                  <a:cubicBezTo>
                    <a:pt x="5683" y="2990"/>
                    <a:pt x="4963" y="3120"/>
                    <a:pt x="4249" y="3122"/>
                  </a:cubicBezTo>
                  <a:cubicBezTo>
                    <a:pt x="4160" y="3126"/>
                    <a:pt x="4070" y="3128"/>
                    <a:pt x="3981" y="3128"/>
                  </a:cubicBezTo>
                  <a:cubicBezTo>
                    <a:pt x="3713" y="3128"/>
                    <a:pt x="3446" y="3111"/>
                    <a:pt x="3178" y="3078"/>
                  </a:cubicBezTo>
                  <a:cubicBezTo>
                    <a:pt x="2837" y="3037"/>
                    <a:pt x="2491" y="2957"/>
                    <a:pt x="2176" y="2854"/>
                  </a:cubicBezTo>
                  <a:cubicBezTo>
                    <a:pt x="1860" y="2743"/>
                    <a:pt x="1571" y="2629"/>
                    <a:pt x="1304" y="2472"/>
                  </a:cubicBezTo>
                  <a:cubicBezTo>
                    <a:pt x="1043" y="2323"/>
                    <a:pt x="814" y="2148"/>
                    <a:pt x="641" y="1955"/>
                  </a:cubicBezTo>
                  <a:cubicBezTo>
                    <a:pt x="473" y="1763"/>
                    <a:pt x="330" y="1555"/>
                    <a:pt x="245" y="1366"/>
                  </a:cubicBezTo>
                  <a:cubicBezTo>
                    <a:pt x="159" y="1171"/>
                    <a:pt x="121" y="981"/>
                    <a:pt x="106" y="822"/>
                  </a:cubicBezTo>
                  <a:cubicBezTo>
                    <a:pt x="77" y="505"/>
                    <a:pt x="120" y="316"/>
                    <a:pt x="120" y="316"/>
                  </a:cubicBezTo>
                  <a:lnTo>
                    <a:pt x="83" y="304"/>
                  </a:lnTo>
                  <a:cubicBezTo>
                    <a:pt x="83" y="304"/>
                    <a:pt x="9" y="486"/>
                    <a:pt x="2" y="821"/>
                  </a:cubicBezTo>
                  <a:cubicBezTo>
                    <a:pt x="0" y="988"/>
                    <a:pt x="17" y="1193"/>
                    <a:pt x="89" y="1415"/>
                  </a:cubicBezTo>
                  <a:cubicBezTo>
                    <a:pt x="161" y="1639"/>
                    <a:pt x="285" y="1872"/>
                    <a:pt x="462" y="2098"/>
                  </a:cubicBezTo>
                  <a:cubicBezTo>
                    <a:pt x="820" y="2547"/>
                    <a:pt x="1394" y="2932"/>
                    <a:pt x="2064" y="3169"/>
                  </a:cubicBezTo>
                  <a:cubicBezTo>
                    <a:pt x="2694" y="3398"/>
                    <a:pt x="3404" y="3509"/>
                    <a:pt x="4116" y="3509"/>
                  </a:cubicBezTo>
                  <a:cubicBezTo>
                    <a:pt x="4164" y="3509"/>
                    <a:pt x="4211" y="3508"/>
                    <a:pt x="4258" y="3507"/>
                  </a:cubicBezTo>
                  <a:cubicBezTo>
                    <a:pt x="5017" y="3487"/>
                    <a:pt x="5775" y="3331"/>
                    <a:pt x="6429" y="3044"/>
                  </a:cubicBezTo>
                  <a:cubicBezTo>
                    <a:pt x="7078" y="2757"/>
                    <a:pt x="7634" y="2334"/>
                    <a:pt x="7917" y="1827"/>
                  </a:cubicBezTo>
                  <a:cubicBezTo>
                    <a:pt x="8059" y="1579"/>
                    <a:pt x="8151" y="1329"/>
                    <a:pt x="8182" y="1096"/>
                  </a:cubicBezTo>
                  <a:cubicBezTo>
                    <a:pt x="8214" y="865"/>
                    <a:pt x="8197" y="660"/>
                    <a:pt x="8167" y="497"/>
                  </a:cubicBezTo>
                  <a:cubicBezTo>
                    <a:pt x="8136" y="332"/>
                    <a:pt x="8090" y="208"/>
                    <a:pt x="8057" y="124"/>
                  </a:cubicBezTo>
                  <a:cubicBezTo>
                    <a:pt x="8021" y="43"/>
                    <a:pt x="8002" y="0"/>
                    <a:pt x="8002" y="0"/>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06" name="Google Shape;206;p32"/>
            <p:cNvSpPr/>
            <p:nvPr/>
          </p:nvSpPr>
          <p:spPr>
            <a:xfrm>
              <a:off x="403250" y="2785775"/>
              <a:ext cx="159300" cy="781875"/>
            </a:xfrm>
            <a:custGeom>
              <a:avLst/>
              <a:gdLst/>
              <a:ahLst/>
              <a:cxnLst/>
              <a:rect l="l" t="t" r="r" b="b"/>
              <a:pathLst>
                <a:path w="6372" h="31275" extrusionOk="0">
                  <a:moveTo>
                    <a:pt x="6349" y="0"/>
                  </a:moveTo>
                  <a:lnTo>
                    <a:pt x="6349" y="4"/>
                  </a:lnTo>
                  <a:lnTo>
                    <a:pt x="6349" y="4"/>
                  </a:lnTo>
                  <a:cubicBezTo>
                    <a:pt x="6349" y="3"/>
                    <a:pt x="6349" y="2"/>
                    <a:pt x="6349" y="0"/>
                  </a:cubicBezTo>
                  <a:close/>
                  <a:moveTo>
                    <a:pt x="6349" y="4"/>
                  </a:moveTo>
                  <a:cubicBezTo>
                    <a:pt x="6349" y="488"/>
                    <a:pt x="6022" y="970"/>
                    <a:pt x="5372" y="1332"/>
                  </a:cubicBezTo>
                  <a:cubicBezTo>
                    <a:pt x="4754" y="1677"/>
                    <a:pt x="3958" y="1849"/>
                    <a:pt x="3164" y="1849"/>
                  </a:cubicBezTo>
                  <a:cubicBezTo>
                    <a:pt x="2333" y="1849"/>
                    <a:pt x="1504" y="1661"/>
                    <a:pt x="884" y="1287"/>
                  </a:cubicBezTo>
                  <a:cubicBezTo>
                    <a:pt x="295" y="934"/>
                    <a:pt x="1" y="477"/>
                    <a:pt x="0" y="20"/>
                  </a:cubicBezTo>
                  <a:lnTo>
                    <a:pt x="0" y="20"/>
                  </a:lnTo>
                  <a:lnTo>
                    <a:pt x="21" y="29445"/>
                  </a:lnTo>
                  <a:cubicBezTo>
                    <a:pt x="24" y="29902"/>
                    <a:pt x="317" y="30359"/>
                    <a:pt x="905" y="30712"/>
                  </a:cubicBezTo>
                  <a:cubicBezTo>
                    <a:pt x="1526" y="31086"/>
                    <a:pt x="2355" y="31274"/>
                    <a:pt x="3187" y="31274"/>
                  </a:cubicBezTo>
                  <a:cubicBezTo>
                    <a:pt x="3980" y="31274"/>
                    <a:pt x="4776" y="31103"/>
                    <a:pt x="5393" y="30758"/>
                  </a:cubicBezTo>
                  <a:cubicBezTo>
                    <a:pt x="6045" y="30396"/>
                    <a:pt x="6371" y="29911"/>
                    <a:pt x="6370" y="29427"/>
                  </a:cubicBezTo>
                  <a:lnTo>
                    <a:pt x="6349" y="4"/>
                  </a:ln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07" name="Google Shape;207;p32"/>
            <p:cNvSpPr/>
            <p:nvPr/>
          </p:nvSpPr>
          <p:spPr>
            <a:xfrm>
              <a:off x="395425" y="3480650"/>
              <a:ext cx="174950" cy="77525"/>
            </a:xfrm>
            <a:custGeom>
              <a:avLst/>
              <a:gdLst/>
              <a:ahLst/>
              <a:cxnLst/>
              <a:rect l="l" t="t" r="r" b="b"/>
              <a:pathLst>
                <a:path w="6998" h="3101" extrusionOk="0">
                  <a:moveTo>
                    <a:pt x="3510" y="1"/>
                  </a:moveTo>
                  <a:cubicBezTo>
                    <a:pt x="2717" y="1"/>
                    <a:pt x="1922" y="145"/>
                    <a:pt x="1306" y="436"/>
                  </a:cubicBezTo>
                  <a:cubicBezTo>
                    <a:pt x="42" y="1031"/>
                    <a:pt x="1" y="2011"/>
                    <a:pt x="1213" y="2628"/>
                  </a:cubicBezTo>
                  <a:cubicBezTo>
                    <a:pt x="1832" y="2942"/>
                    <a:pt x="2660" y="3101"/>
                    <a:pt x="3490" y="3101"/>
                  </a:cubicBezTo>
                  <a:cubicBezTo>
                    <a:pt x="4283" y="3101"/>
                    <a:pt x="5077" y="2956"/>
                    <a:pt x="5694" y="2666"/>
                  </a:cubicBezTo>
                  <a:cubicBezTo>
                    <a:pt x="6956" y="2071"/>
                    <a:pt x="6998" y="1089"/>
                    <a:pt x="5786" y="474"/>
                  </a:cubicBezTo>
                  <a:cubicBezTo>
                    <a:pt x="5167" y="159"/>
                    <a:pt x="4339" y="1"/>
                    <a:pt x="3510" y="1"/>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08" name="Google Shape;208;p32"/>
            <p:cNvSpPr/>
            <p:nvPr/>
          </p:nvSpPr>
          <p:spPr>
            <a:xfrm>
              <a:off x="428150" y="2754475"/>
              <a:ext cx="109500" cy="678875"/>
            </a:xfrm>
            <a:custGeom>
              <a:avLst/>
              <a:gdLst/>
              <a:ahLst/>
              <a:cxnLst/>
              <a:rect l="l" t="t" r="r" b="b"/>
              <a:pathLst>
                <a:path w="4380" h="27155" extrusionOk="0">
                  <a:moveTo>
                    <a:pt x="2185" y="1"/>
                  </a:moveTo>
                  <a:cubicBezTo>
                    <a:pt x="1641" y="1"/>
                    <a:pt x="1095" y="118"/>
                    <a:pt x="670" y="355"/>
                  </a:cubicBezTo>
                  <a:cubicBezTo>
                    <a:pt x="225" y="603"/>
                    <a:pt x="0" y="936"/>
                    <a:pt x="1" y="1268"/>
                  </a:cubicBezTo>
                  <a:lnTo>
                    <a:pt x="24" y="27155"/>
                  </a:lnTo>
                  <a:cubicBezTo>
                    <a:pt x="24" y="26824"/>
                    <a:pt x="247" y="26490"/>
                    <a:pt x="694" y="26242"/>
                  </a:cubicBezTo>
                  <a:cubicBezTo>
                    <a:pt x="1118" y="26005"/>
                    <a:pt x="1664" y="25888"/>
                    <a:pt x="2209" y="25888"/>
                  </a:cubicBezTo>
                  <a:cubicBezTo>
                    <a:pt x="2779" y="25888"/>
                    <a:pt x="3348" y="26017"/>
                    <a:pt x="3773" y="26273"/>
                  </a:cubicBezTo>
                  <a:cubicBezTo>
                    <a:pt x="4177" y="26516"/>
                    <a:pt x="4378" y="26829"/>
                    <a:pt x="4379" y="27142"/>
                  </a:cubicBezTo>
                  <a:lnTo>
                    <a:pt x="4356" y="1256"/>
                  </a:lnTo>
                  <a:cubicBezTo>
                    <a:pt x="4355" y="943"/>
                    <a:pt x="4154" y="629"/>
                    <a:pt x="3749" y="386"/>
                  </a:cubicBezTo>
                  <a:cubicBezTo>
                    <a:pt x="3324" y="129"/>
                    <a:pt x="2755" y="1"/>
                    <a:pt x="2185" y="1"/>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09" name="Google Shape;209;p32"/>
            <p:cNvSpPr/>
            <p:nvPr/>
          </p:nvSpPr>
          <p:spPr>
            <a:xfrm>
              <a:off x="402900" y="3521400"/>
              <a:ext cx="159950" cy="47400"/>
            </a:xfrm>
            <a:custGeom>
              <a:avLst/>
              <a:gdLst/>
              <a:ahLst/>
              <a:cxnLst/>
              <a:rect l="l" t="t" r="r" b="b"/>
              <a:pathLst>
                <a:path w="6398" h="1896" extrusionOk="0">
                  <a:moveTo>
                    <a:pt x="6350" y="0"/>
                  </a:moveTo>
                  <a:cubicBezTo>
                    <a:pt x="6350" y="0"/>
                    <a:pt x="6324" y="132"/>
                    <a:pt x="6220" y="308"/>
                  </a:cubicBezTo>
                  <a:cubicBezTo>
                    <a:pt x="6127" y="491"/>
                    <a:pt x="5917" y="692"/>
                    <a:pt x="5630" y="864"/>
                  </a:cubicBezTo>
                  <a:cubicBezTo>
                    <a:pt x="5484" y="948"/>
                    <a:pt x="5316" y="1028"/>
                    <a:pt x="5136" y="1095"/>
                  </a:cubicBezTo>
                  <a:cubicBezTo>
                    <a:pt x="5031" y="1140"/>
                    <a:pt x="4935" y="1168"/>
                    <a:pt x="4844" y="1192"/>
                  </a:cubicBezTo>
                  <a:cubicBezTo>
                    <a:pt x="4746" y="1218"/>
                    <a:pt x="4646" y="1245"/>
                    <a:pt x="4545" y="1272"/>
                  </a:cubicBezTo>
                  <a:cubicBezTo>
                    <a:pt x="4336" y="1322"/>
                    <a:pt x="4115" y="1348"/>
                    <a:pt x="3890" y="1378"/>
                  </a:cubicBezTo>
                  <a:cubicBezTo>
                    <a:pt x="3687" y="1405"/>
                    <a:pt x="3479" y="1415"/>
                    <a:pt x="3270" y="1415"/>
                  </a:cubicBezTo>
                  <a:cubicBezTo>
                    <a:pt x="3248" y="1415"/>
                    <a:pt x="3225" y="1414"/>
                    <a:pt x="3203" y="1414"/>
                  </a:cubicBezTo>
                  <a:cubicBezTo>
                    <a:pt x="3164" y="1415"/>
                    <a:pt x="3125" y="1416"/>
                    <a:pt x="3087" y="1416"/>
                  </a:cubicBezTo>
                  <a:cubicBezTo>
                    <a:pt x="2895" y="1416"/>
                    <a:pt x="2704" y="1404"/>
                    <a:pt x="2516" y="1383"/>
                  </a:cubicBezTo>
                  <a:cubicBezTo>
                    <a:pt x="2292" y="1354"/>
                    <a:pt x="2069" y="1332"/>
                    <a:pt x="1861" y="1279"/>
                  </a:cubicBezTo>
                  <a:cubicBezTo>
                    <a:pt x="1652" y="1231"/>
                    <a:pt x="1454" y="1176"/>
                    <a:pt x="1269" y="1110"/>
                  </a:cubicBezTo>
                  <a:cubicBezTo>
                    <a:pt x="1092" y="1037"/>
                    <a:pt x="915" y="963"/>
                    <a:pt x="773" y="879"/>
                  </a:cubicBezTo>
                  <a:cubicBezTo>
                    <a:pt x="487" y="707"/>
                    <a:pt x="272" y="510"/>
                    <a:pt x="178" y="326"/>
                  </a:cubicBezTo>
                  <a:cubicBezTo>
                    <a:pt x="77" y="149"/>
                    <a:pt x="49" y="20"/>
                    <a:pt x="49" y="20"/>
                  </a:cubicBezTo>
                  <a:lnTo>
                    <a:pt x="1" y="20"/>
                  </a:lnTo>
                  <a:cubicBezTo>
                    <a:pt x="1" y="20"/>
                    <a:pt x="2" y="52"/>
                    <a:pt x="4" y="112"/>
                  </a:cubicBezTo>
                  <a:cubicBezTo>
                    <a:pt x="11" y="171"/>
                    <a:pt x="21" y="259"/>
                    <a:pt x="56" y="367"/>
                  </a:cubicBezTo>
                  <a:cubicBezTo>
                    <a:pt x="120" y="581"/>
                    <a:pt x="295" y="863"/>
                    <a:pt x="591" y="1104"/>
                  </a:cubicBezTo>
                  <a:cubicBezTo>
                    <a:pt x="1179" y="1594"/>
                    <a:pt x="2188" y="1896"/>
                    <a:pt x="3194" y="1896"/>
                  </a:cubicBezTo>
                  <a:cubicBezTo>
                    <a:pt x="3198" y="1896"/>
                    <a:pt x="3202" y="1896"/>
                    <a:pt x="3205" y="1896"/>
                  </a:cubicBezTo>
                  <a:cubicBezTo>
                    <a:pt x="3710" y="1889"/>
                    <a:pt x="4215" y="1821"/>
                    <a:pt x="4667" y="1678"/>
                  </a:cubicBezTo>
                  <a:cubicBezTo>
                    <a:pt x="4891" y="1605"/>
                    <a:pt x="5112" y="1524"/>
                    <a:pt x="5300" y="1422"/>
                  </a:cubicBezTo>
                  <a:cubicBezTo>
                    <a:pt x="5496" y="1325"/>
                    <a:pt x="5667" y="1210"/>
                    <a:pt x="5814" y="1089"/>
                  </a:cubicBezTo>
                  <a:cubicBezTo>
                    <a:pt x="6111" y="848"/>
                    <a:pt x="6281" y="562"/>
                    <a:pt x="6345" y="349"/>
                  </a:cubicBezTo>
                  <a:cubicBezTo>
                    <a:pt x="6380" y="242"/>
                    <a:pt x="6388" y="152"/>
                    <a:pt x="6394" y="91"/>
                  </a:cubicBezTo>
                  <a:cubicBezTo>
                    <a:pt x="6397" y="33"/>
                    <a:pt x="6398" y="2"/>
                    <a:pt x="6398" y="2"/>
                  </a:cubicBezTo>
                  <a:lnTo>
                    <a:pt x="6350" y="0"/>
                  </a:ln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10" name="Google Shape;210;p32"/>
            <p:cNvSpPr/>
            <p:nvPr/>
          </p:nvSpPr>
          <p:spPr>
            <a:xfrm>
              <a:off x="427375" y="2754475"/>
              <a:ext cx="109000" cy="53775"/>
            </a:xfrm>
            <a:custGeom>
              <a:avLst/>
              <a:gdLst/>
              <a:ahLst/>
              <a:cxnLst/>
              <a:rect l="l" t="t" r="r" b="b"/>
              <a:pathLst>
                <a:path w="4360" h="2151" extrusionOk="0">
                  <a:moveTo>
                    <a:pt x="2187" y="1"/>
                  </a:moveTo>
                  <a:cubicBezTo>
                    <a:pt x="1642" y="1"/>
                    <a:pt x="1096" y="118"/>
                    <a:pt x="672" y="355"/>
                  </a:cubicBezTo>
                  <a:cubicBezTo>
                    <a:pt x="225" y="603"/>
                    <a:pt x="1" y="936"/>
                    <a:pt x="2" y="1268"/>
                  </a:cubicBezTo>
                  <a:lnTo>
                    <a:pt x="4" y="2053"/>
                  </a:lnTo>
                  <a:lnTo>
                    <a:pt x="4360" y="2151"/>
                  </a:lnTo>
                  <a:lnTo>
                    <a:pt x="4360" y="2151"/>
                  </a:lnTo>
                  <a:lnTo>
                    <a:pt x="4357" y="1256"/>
                  </a:lnTo>
                  <a:cubicBezTo>
                    <a:pt x="4357" y="943"/>
                    <a:pt x="4154" y="629"/>
                    <a:pt x="3751" y="386"/>
                  </a:cubicBezTo>
                  <a:cubicBezTo>
                    <a:pt x="3325" y="129"/>
                    <a:pt x="2757" y="1"/>
                    <a:pt x="2187" y="1"/>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11" name="Google Shape;211;p32"/>
            <p:cNvSpPr/>
            <p:nvPr/>
          </p:nvSpPr>
          <p:spPr>
            <a:xfrm>
              <a:off x="427550" y="3046525"/>
              <a:ext cx="109925" cy="493425"/>
            </a:xfrm>
            <a:custGeom>
              <a:avLst/>
              <a:gdLst/>
              <a:ahLst/>
              <a:cxnLst/>
              <a:rect l="l" t="t" r="r" b="b"/>
              <a:pathLst>
                <a:path w="4397" h="19737" extrusionOk="0">
                  <a:moveTo>
                    <a:pt x="0" y="0"/>
                  </a:moveTo>
                  <a:lnTo>
                    <a:pt x="33" y="19071"/>
                  </a:lnTo>
                  <a:cubicBezTo>
                    <a:pt x="63" y="19232"/>
                    <a:pt x="261" y="19393"/>
                    <a:pt x="636" y="19520"/>
                  </a:cubicBezTo>
                  <a:cubicBezTo>
                    <a:pt x="1064" y="19664"/>
                    <a:pt x="1636" y="19737"/>
                    <a:pt x="2210" y="19737"/>
                  </a:cubicBezTo>
                  <a:cubicBezTo>
                    <a:pt x="2760" y="19737"/>
                    <a:pt x="3312" y="19670"/>
                    <a:pt x="3740" y="19537"/>
                  </a:cubicBezTo>
                  <a:cubicBezTo>
                    <a:pt x="4140" y="19412"/>
                    <a:pt x="4352" y="19250"/>
                    <a:pt x="4396" y="19084"/>
                  </a:cubicBezTo>
                  <a:lnTo>
                    <a:pt x="4397" y="0"/>
                  </a:ln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12" name="Google Shape;212;p32"/>
            <p:cNvSpPr/>
            <p:nvPr/>
          </p:nvSpPr>
          <p:spPr>
            <a:xfrm>
              <a:off x="422475" y="3013975"/>
              <a:ext cx="120875" cy="63425"/>
            </a:xfrm>
            <a:custGeom>
              <a:avLst/>
              <a:gdLst/>
              <a:ahLst/>
              <a:cxnLst/>
              <a:rect l="l" t="t" r="r" b="b"/>
              <a:pathLst>
                <a:path w="4835" h="2537" extrusionOk="0">
                  <a:moveTo>
                    <a:pt x="2425" y="0"/>
                  </a:moveTo>
                  <a:cubicBezTo>
                    <a:pt x="1877" y="0"/>
                    <a:pt x="1328" y="119"/>
                    <a:pt x="902" y="357"/>
                  </a:cubicBezTo>
                  <a:cubicBezTo>
                    <a:pt x="29" y="843"/>
                    <a:pt x="0" y="1646"/>
                    <a:pt x="838" y="2150"/>
                  </a:cubicBezTo>
                  <a:cubicBezTo>
                    <a:pt x="1266" y="2407"/>
                    <a:pt x="1838" y="2537"/>
                    <a:pt x="2412" y="2537"/>
                  </a:cubicBezTo>
                  <a:cubicBezTo>
                    <a:pt x="2959" y="2537"/>
                    <a:pt x="3508" y="2419"/>
                    <a:pt x="3934" y="2181"/>
                  </a:cubicBezTo>
                  <a:cubicBezTo>
                    <a:pt x="4806" y="1695"/>
                    <a:pt x="4834" y="891"/>
                    <a:pt x="3998" y="387"/>
                  </a:cubicBezTo>
                  <a:cubicBezTo>
                    <a:pt x="3569" y="130"/>
                    <a:pt x="2998" y="0"/>
                    <a:pt x="2425" y="0"/>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13" name="Google Shape;213;p32"/>
            <p:cNvSpPr/>
            <p:nvPr/>
          </p:nvSpPr>
          <p:spPr>
            <a:xfrm>
              <a:off x="521875" y="2761575"/>
              <a:ext cx="15175" cy="24300"/>
            </a:xfrm>
            <a:custGeom>
              <a:avLst/>
              <a:gdLst/>
              <a:ahLst/>
              <a:cxnLst/>
              <a:rect l="l" t="t" r="r" b="b"/>
              <a:pathLst>
                <a:path w="607" h="972" extrusionOk="0">
                  <a:moveTo>
                    <a:pt x="0" y="1"/>
                  </a:moveTo>
                  <a:lnTo>
                    <a:pt x="0" y="102"/>
                  </a:lnTo>
                  <a:cubicBezTo>
                    <a:pt x="405" y="345"/>
                    <a:pt x="606" y="659"/>
                    <a:pt x="607" y="972"/>
                  </a:cubicBezTo>
                  <a:lnTo>
                    <a:pt x="607" y="870"/>
                  </a:lnTo>
                  <a:cubicBezTo>
                    <a:pt x="606" y="556"/>
                    <a:pt x="405" y="243"/>
                    <a:pt x="0" y="1"/>
                  </a:cubicBezTo>
                  <a:close/>
                </a:path>
              </a:pathLst>
            </a:custGeom>
            <a:solidFill>
              <a:srgbClr val="3D6888"/>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14" name="Google Shape;214;p32"/>
            <p:cNvSpPr/>
            <p:nvPr/>
          </p:nvSpPr>
          <p:spPr>
            <a:xfrm>
              <a:off x="428150" y="2751925"/>
              <a:ext cx="93750" cy="34275"/>
            </a:xfrm>
            <a:custGeom>
              <a:avLst/>
              <a:gdLst/>
              <a:ahLst/>
              <a:cxnLst/>
              <a:rect l="l" t="t" r="r" b="b"/>
              <a:pathLst>
                <a:path w="3750" h="1371" extrusionOk="0">
                  <a:moveTo>
                    <a:pt x="2185" y="1"/>
                  </a:moveTo>
                  <a:cubicBezTo>
                    <a:pt x="1641" y="1"/>
                    <a:pt x="1095" y="119"/>
                    <a:pt x="670" y="355"/>
                  </a:cubicBezTo>
                  <a:cubicBezTo>
                    <a:pt x="224" y="603"/>
                    <a:pt x="0" y="937"/>
                    <a:pt x="0" y="1268"/>
                  </a:cubicBezTo>
                  <a:lnTo>
                    <a:pt x="1" y="1370"/>
                  </a:lnTo>
                  <a:cubicBezTo>
                    <a:pt x="0" y="1038"/>
                    <a:pt x="225" y="705"/>
                    <a:pt x="670" y="457"/>
                  </a:cubicBezTo>
                  <a:cubicBezTo>
                    <a:pt x="1095" y="220"/>
                    <a:pt x="1641" y="103"/>
                    <a:pt x="2185" y="103"/>
                  </a:cubicBezTo>
                  <a:cubicBezTo>
                    <a:pt x="2755" y="103"/>
                    <a:pt x="3324" y="231"/>
                    <a:pt x="3749" y="488"/>
                  </a:cubicBezTo>
                  <a:lnTo>
                    <a:pt x="3749" y="387"/>
                  </a:lnTo>
                  <a:cubicBezTo>
                    <a:pt x="3324" y="130"/>
                    <a:pt x="2755" y="1"/>
                    <a:pt x="2185" y="1"/>
                  </a:cubicBezTo>
                  <a:close/>
                </a:path>
              </a:pathLst>
            </a:custGeom>
            <a:solidFill>
              <a:srgbClr val="3D6888"/>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15" name="Google Shape;215;p32"/>
            <p:cNvSpPr/>
            <p:nvPr/>
          </p:nvSpPr>
          <p:spPr>
            <a:xfrm>
              <a:off x="521825" y="2737775"/>
              <a:ext cx="15225" cy="45550"/>
            </a:xfrm>
            <a:custGeom>
              <a:avLst/>
              <a:gdLst/>
              <a:ahLst/>
              <a:cxnLst/>
              <a:rect l="l" t="t" r="r" b="b"/>
              <a:pathLst>
                <a:path w="609" h="1822" extrusionOk="0">
                  <a:moveTo>
                    <a:pt x="0" y="0"/>
                  </a:moveTo>
                  <a:lnTo>
                    <a:pt x="2" y="953"/>
                  </a:lnTo>
                  <a:cubicBezTo>
                    <a:pt x="407" y="1195"/>
                    <a:pt x="608" y="1508"/>
                    <a:pt x="609" y="1822"/>
                  </a:cubicBezTo>
                  <a:lnTo>
                    <a:pt x="607" y="871"/>
                  </a:lnTo>
                  <a:cubicBezTo>
                    <a:pt x="605" y="557"/>
                    <a:pt x="404" y="244"/>
                    <a:pt x="0" y="0"/>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16" name="Google Shape;216;p32"/>
            <p:cNvSpPr/>
            <p:nvPr/>
          </p:nvSpPr>
          <p:spPr>
            <a:xfrm>
              <a:off x="428050" y="2728150"/>
              <a:ext cx="93850" cy="55500"/>
            </a:xfrm>
            <a:custGeom>
              <a:avLst/>
              <a:gdLst/>
              <a:ahLst/>
              <a:cxnLst/>
              <a:rect l="l" t="t" r="r" b="b"/>
              <a:pathLst>
                <a:path w="3754" h="2220" extrusionOk="0">
                  <a:moveTo>
                    <a:pt x="2188" y="1"/>
                  </a:moveTo>
                  <a:cubicBezTo>
                    <a:pt x="1643" y="1"/>
                    <a:pt x="1097" y="118"/>
                    <a:pt x="672" y="355"/>
                  </a:cubicBezTo>
                  <a:cubicBezTo>
                    <a:pt x="225" y="603"/>
                    <a:pt x="1" y="936"/>
                    <a:pt x="2" y="1268"/>
                  </a:cubicBezTo>
                  <a:lnTo>
                    <a:pt x="4" y="2219"/>
                  </a:lnTo>
                  <a:cubicBezTo>
                    <a:pt x="4" y="1888"/>
                    <a:pt x="228" y="1555"/>
                    <a:pt x="674" y="1306"/>
                  </a:cubicBezTo>
                  <a:cubicBezTo>
                    <a:pt x="1099" y="1070"/>
                    <a:pt x="1645" y="952"/>
                    <a:pt x="2189" y="952"/>
                  </a:cubicBezTo>
                  <a:cubicBezTo>
                    <a:pt x="2759" y="952"/>
                    <a:pt x="3328" y="1081"/>
                    <a:pt x="3753" y="1338"/>
                  </a:cubicBezTo>
                  <a:lnTo>
                    <a:pt x="3751" y="385"/>
                  </a:lnTo>
                  <a:cubicBezTo>
                    <a:pt x="3325" y="129"/>
                    <a:pt x="2757" y="1"/>
                    <a:pt x="2188" y="1"/>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17" name="Google Shape;217;p32"/>
            <p:cNvSpPr/>
            <p:nvPr/>
          </p:nvSpPr>
          <p:spPr>
            <a:xfrm>
              <a:off x="387825" y="2710000"/>
              <a:ext cx="189425" cy="99400"/>
            </a:xfrm>
            <a:custGeom>
              <a:avLst/>
              <a:gdLst/>
              <a:ahLst/>
              <a:cxnLst/>
              <a:rect l="l" t="t" r="r" b="b"/>
              <a:pathLst>
                <a:path w="7577" h="3976" extrusionOk="0">
                  <a:moveTo>
                    <a:pt x="3797" y="727"/>
                  </a:moveTo>
                  <a:cubicBezTo>
                    <a:pt x="4366" y="727"/>
                    <a:pt x="4934" y="855"/>
                    <a:pt x="5360" y="1111"/>
                  </a:cubicBezTo>
                  <a:cubicBezTo>
                    <a:pt x="6192" y="1613"/>
                    <a:pt x="6164" y="2412"/>
                    <a:pt x="5296" y="2896"/>
                  </a:cubicBezTo>
                  <a:cubicBezTo>
                    <a:pt x="4872" y="3132"/>
                    <a:pt x="4326" y="3249"/>
                    <a:pt x="3781" y="3249"/>
                  </a:cubicBezTo>
                  <a:cubicBezTo>
                    <a:pt x="3211" y="3249"/>
                    <a:pt x="2643" y="3120"/>
                    <a:pt x="2217" y="2864"/>
                  </a:cubicBezTo>
                  <a:cubicBezTo>
                    <a:pt x="1385" y="2363"/>
                    <a:pt x="1413" y="1565"/>
                    <a:pt x="2281" y="1081"/>
                  </a:cubicBezTo>
                  <a:cubicBezTo>
                    <a:pt x="2706" y="844"/>
                    <a:pt x="3252" y="727"/>
                    <a:pt x="3797" y="727"/>
                  </a:cubicBezTo>
                  <a:close/>
                  <a:moveTo>
                    <a:pt x="3799" y="0"/>
                  </a:moveTo>
                  <a:cubicBezTo>
                    <a:pt x="2941" y="0"/>
                    <a:pt x="2081" y="185"/>
                    <a:pt x="1413" y="558"/>
                  </a:cubicBezTo>
                  <a:cubicBezTo>
                    <a:pt x="45" y="1321"/>
                    <a:pt x="1" y="2579"/>
                    <a:pt x="1312" y="3368"/>
                  </a:cubicBezTo>
                  <a:cubicBezTo>
                    <a:pt x="1984" y="3772"/>
                    <a:pt x="2880" y="3975"/>
                    <a:pt x="3779" y="3975"/>
                  </a:cubicBezTo>
                  <a:cubicBezTo>
                    <a:pt x="4636" y="3975"/>
                    <a:pt x="5496" y="3790"/>
                    <a:pt x="6164" y="3418"/>
                  </a:cubicBezTo>
                  <a:cubicBezTo>
                    <a:pt x="7532" y="2655"/>
                    <a:pt x="7577" y="1397"/>
                    <a:pt x="6264" y="607"/>
                  </a:cubicBezTo>
                  <a:cubicBezTo>
                    <a:pt x="5593" y="203"/>
                    <a:pt x="4697" y="0"/>
                    <a:pt x="3799" y="0"/>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18" name="Google Shape;218;p32"/>
            <p:cNvSpPr/>
            <p:nvPr/>
          </p:nvSpPr>
          <p:spPr>
            <a:xfrm>
              <a:off x="379225" y="2706950"/>
              <a:ext cx="207950" cy="131775"/>
            </a:xfrm>
            <a:custGeom>
              <a:avLst/>
              <a:gdLst/>
              <a:ahLst/>
              <a:cxnLst/>
              <a:rect l="l" t="t" r="r" b="b"/>
              <a:pathLst>
                <a:path w="8318" h="5271" extrusionOk="0">
                  <a:moveTo>
                    <a:pt x="4143" y="122"/>
                  </a:moveTo>
                  <a:cubicBezTo>
                    <a:pt x="5041" y="122"/>
                    <a:pt x="5937" y="325"/>
                    <a:pt x="6608" y="729"/>
                  </a:cubicBezTo>
                  <a:cubicBezTo>
                    <a:pt x="7921" y="1519"/>
                    <a:pt x="7876" y="2777"/>
                    <a:pt x="6508" y="3540"/>
                  </a:cubicBezTo>
                  <a:cubicBezTo>
                    <a:pt x="5840" y="3912"/>
                    <a:pt x="4980" y="4097"/>
                    <a:pt x="4123" y="4097"/>
                  </a:cubicBezTo>
                  <a:cubicBezTo>
                    <a:pt x="3224" y="4097"/>
                    <a:pt x="2328" y="3894"/>
                    <a:pt x="1656" y="3490"/>
                  </a:cubicBezTo>
                  <a:cubicBezTo>
                    <a:pt x="345" y="2701"/>
                    <a:pt x="389" y="1443"/>
                    <a:pt x="1757" y="680"/>
                  </a:cubicBezTo>
                  <a:cubicBezTo>
                    <a:pt x="2425" y="307"/>
                    <a:pt x="3285" y="122"/>
                    <a:pt x="4143" y="122"/>
                  </a:cubicBezTo>
                  <a:close/>
                  <a:moveTo>
                    <a:pt x="4146" y="1"/>
                  </a:moveTo>
                  <a:cubicBezTo>
                    <a:pt x="3683" y="1"/>
                    <a:pt x="3216" y="50"/>
                    <a:pt x="2763" y="152"/>
                  </a:cubicBezTo>
                  <a:cubicBezTo>
                    <a:pt x="1739" y="381"/>
                    <a:pt x="1177" y="800"/>
                    <a:pt x="992" y="938"/>
                  </a:cubicBezTo>
                  <a:cubicBezTo>
                    <a:pt x="577" y="1248"/>
                    <a:pt x="288" y="1642"/>
                    <a:pt x="137" y="2109"/>
                  </a:cubicBezTo>
                  <a:cubicBezTo>
                    <a:pt x="31" y="2433"/>
                    <a:pt x="1" y="2950"/>
                    <a:pt x="233" y="3430"/>
                  </a:cubicBezTo>
                  <a:cubicBezTo>
                    <a:pt x="455" y="3890"/>
                    <a:pt x="791" y="4242"/>
                    <a:pt x="1325" y="4571"/>
                  </a:cubicBezTo>
                  <a:cubicBezTo>
                    <a:pt x="2082" y="5039"/>
                    <a:pt x="3010" y="5180"/>
                    <a:pt x="3188" y="5203"/>
                  </a:cubicBezTo>
                  <a:cubicBezTo>
                    <a:pt x="3367" y="5226"/>
                    <a:pt x="3703" y="5271"/>
                    <a:pt x="4142" y="5271"/>
                  </a:cubicBezTo>
                  <a:cubicBezTo>
                    <a:pt x="4529" y="5271"/>
                    <a:pt x="4996" y="5236"/>
                    <a:pt x="5505" y="5122"/>
                  </a:cubicBezTo>
                  <a:cubicBezTo>
                    <a:pt x="6528" y="4892"/>
                    <a:pt x="7091" y="4473"/>
                    <a:pt x="7276" y="4335"/>
                  </a:cubicBezTo>
                  <a:cubicBezTo>
                    <a:pt x="7692" y="4025"/>
                    <a:pt x="7979" y="3631"/>
                    <a:pt x="8132" y="3164"/>
                  </a:cubicBezTo>
                  <a:cubicBezTo>
                    <a:pt x="8197" y="2963"/>
                    <a:pt x="8317" y="2427"/>
                    <a:pt x="8019" y="1807"/>
                  </a:cubicBezTo>
                  <a:cubicBezTo>
                    <a:pt x="7729" y="1209"/>
                    <a:pt x="7218" y="878"/>
                    <a:pt x="6944" y="702"/>
                  </a:cubicBezTo>
                  <a:cubicBezTo>
                    <a:pt x="6170" y="244"/>
                    <a:pt x="5169" y="1"/>
                    <a:pt x="4146" y="1"/>
                  </a:cubicBez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19" name="Google Shape;219;p32"/>
            <p:cNvSpPr/>
            <p:nvPr/>
          </p:nvSpPr>
          <p:spPr>
            <a:xfrm>
              <a:off x="379650" y="2751925"/>
              <a:ext cx="205350" cy="87750"/>
            </a:xfrm>
            <a:custGeom>
              <a:avLst/>
              <a:gdLst/>
              <a:ahLst/>
              <a:cxnLst/>
              <a:rect l="l" t="t" r="r" b="b"/>
              <a:pathLst>
                <a:path w="8214" h="3510" extrusionOk="0">
                  <a:moveTo>
                    <a:pt x="8002" y="0"/>
                  </a:moveTo>
                  <a:lnTo>
                    <a:pt x="7967" y="16"/>
                  </a:lnTo>
                  <a:cubicBezTo>
                    <a:pt x="7967" y="16"/>
                    <a:pt x="8038" y="198"/>
                    <a:pt x="8064" y="516"/>
                  </a:cubicBezTo>
                  <a:cubicBezTo>
                    <a:pt x="8078" y="673"/>
                    <a:pt x="8072" y="867"/>
                    <a:pt x="8020" y="1074"/>
                  </a:cubicBezTo>
                  <a:cubicBezTo>
                    <a:pt x="7969" y="1279"/>
                    <a:pt x="7859" y="1497"/>
                    <a:pt x="7720" y="1713"/>
                  </a:cubicBezTo>
                  <a:cubicBezTo>
                    <a:pt x="7576" y="1927"/>
                    <a:pt x="7378" y="2128"/>
                    <a:pt x="7134" y="2293"/>
                  </a:cubicBezTo>
                  <a:cubicBezTo>
                    <a:pt x="6883" y="2467"/>
                    <a:pt x="6598" y="2605"/>
                    <a:pt x="6295" y="2738"/>
                  </a:cubicBezTo>
                  <a:cubicBezTo>
                    <a:pt x="5683" y="2989"/>
                    <a:pt x="4964" y="3120"/>
                    <a:pt x="4249" y="3122"/>
                  </a:cubicBezTo>
                  <a:cubicBezTo>
                    <a:pt x="4158" y="3126"/>
                    <a:pt x="4067" y="3128"/>
                    <a:pt x="3976" y="3128"/>
                  </a:cubicBezTo>
                  <a:cubicBezTo>
                    <a:pt x="3710" y="3128"/>
                    <a:pt x="3444" y="3111"/>
                    <a:pt x="3178" y="3079"/>
                  </a:cubicBezTo>
                  <a:cubicBezTo>
                    <a:pt x="2837" y="3037"/>
                    <a:pt x="2491" y="2958"/>
                    <a:pt x="2177" y="2854"/>
                  </a:cubicBezTo>
                  <a:cubicBezTo>
                    <a:pt x="1859" y="2744"/>
                    <a:pt x="1571" y="2629"/>
                    <a:pt x="1303" y="2473"/>
                  </a:cubicBezTo>
                  <a:cubicBezTo>
                    <a:pt x="1043" y="2322"/>
                    <a:pt x="814" y="2148"/>
                    <a:pt x="641" y="1955"/>
                  </a:cubicBezTo>
                  <a:cubicBezTo>
                    <a:pt x="472" y="1763"/>
                    <a:pt x="331" y="1555"/>
                    <a:pt x="246" y="1366"/>
                  </a:cubicBezTo>
                  <a:cubicBezTo>
                    <a:pt x="158" y="1170"/>
                    <a:pt x="121" y="981"/>
                    <a:pt x="106" y="823"/>
                  </a:cubicBezTo>
                  <a:cubicBezTo>
                    <a:pt x="76" y="504"/>
                    <a:pt x="120" y="316"/>
                    <a:pt x="120" y="316"/>
                  </a:cubicBezTo>
                  <a:lnTo>
                    <a:pt x="84" y="305"/>
                  </a:lnTo>
                  <a:cubicBezTo>
                    <a:pt x="84" y="305"/>
                    <a:pt x="9" y="486"/>
                    <a:pt x="2" y="821"/>
                  </a:cubicBezTo>
                  <a:cubicBezTo>
                    <a:pt x="1" y="988"/>
                    <a:pt x="18" y="1193"/>
                    <a:pt x="88" y="1416"/>
                  </a:cubicBezTo>
                  <a:cubicBezTo>
                    <a:pt x="160" y="1639"/>
                    <a:pt x="285" y="1873"/>
                    <a:pt x="462" y="2099"/>
                  </a:cubicBezTo>
                  <a:cubicBezTo>
                    <a:pt x="819" y="2547"/>
                    <a:pt x="1393" y="2932"/>
                    <a:pt x="2065" y="3169"/>
                  </a:cubicBezTo>
                  <a:cubicBezTo>
                    <a:pt x="2696" y="3399"/>
                    <a:pt x="3411" y="3510"/>
                    <a:pt x="4126" y="3510"/>
                  </a:cubicBezTo>
                  <a:cubicBezTo>
                    <a:pt x="4170" y="3510"/>
                    <a:pt x="4215" y="3509"/>
                    <a:pt x="4259" y="3508"/>
                  </a:cubicBezTo>
                  <a:cubicBezTo>
                    <a:pt x="5018" y="3487"/>
                    <a:pt x="5776" y="3332"/>
                    <a:pt x="6428" y="3044"/>
                  </a:cubicBezTo>
                  <a:cubicBezTo>
                    <a:pt x="7077" y="2758"/>
                    <a:pt x="7634" y="2334"/>
                    <a:pt x="7917" y="1828"/>
                  </a:cubicBezTo>
                  <a:cubicBezTo>
                    <a:pt x="8060" y="1580"/>
                    <a:pt x="8151" y="1329"/>
                    <a:pt x="8182" y="1096"/>
                  </a:cubicBezTo>
                  <a:cubicBezTo>
                    <a:pt x="8214" y="865"/>
                    <a:pt x="8197" y="661"/>
                    <a:pt x="8167" y="497"/>
                  </a:cubicBezTo>
                  <a:cubicBezTo>
                    <a:pt x="8135" y="332"/>
                    <a:pt x="8089" y="209"/>
                    <a:pt x="8057" y="125"/>
                  </a:cubicBezTo>
                  <a:cubicBezTo>
                    <a:pt x="8021" y="43"/>
                    <a:pt x="8002" y="0"/>
                    <a:pt x="8002" y="0"/>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20" name="Google Shape;220;p32"/>
            <p:cNvSpPr/>
            <p:nvPr/>
          </p:nvSpPr>
          <p:spPr>
            <a:xfrm>
              <a:off x="601300" y="3117225"/>
              <a:ext cx="331525" cy="188925"/>
            </a:xfrm>
            <a:custGeom>
              <a:avLst/>
              <a:gdLst/>
              <a:ahLst/>
              <a:cxnLst/>
              <a:rect l="l" t="t" r="r" b="b"/>
              <a:pathLst>
                <a:path w="13261" h="7557" extrusionOk="0">
                  <a:moveTo>
                    <a:pt x="6550" y="1"/>
                  </a:moveTo>
                  <a:cubicBezTo>
                    <a:pt x="4920" y="1"/>
                    <a:pt x="3285" y="353"/>
                    <a:pt x="2015" y="1062"/>
                  </a:cubicBezTo>
                  <a:cubicBezTo>
                    <a:pt x="1405" y="1401"/>
                    <a:pt x="934" y="1793"/>
                    <a:pt x="602" y="2213"/>
                  </a:cubicBezTo>
                  <a:cubicBezTo>
                    <a:pt x="230" y="2682"/>
                    <a:pt x="33" y="3187"/>
                    <a:pt x="10" y="3694"/>
                  </a:cubicBezTo>
                  <a:cubicBezTo>
                    <a:pt x="10" y="3694"/>
                    <a:pt x="10" y="3695"/>
                    <a:pt x="10" y="3695"/>
                  </a:cubicBezTo>
                  <a:cubicBezTo>
                    <a:pt x="10" y="3697"/>
                    <a:pt x="10" y="3701"/>
                    <a:pt x="9" y="3703"/>
                  </a:cubicBezTo>
                  <a:cubicBezTo>
                    <a:pt x="9" y="3703"/>
                    <a:pt x="9" y="3704"/>
                    <a:pt x="9" y="3705"/>
                  </a:cubicBezTo>
                  <a:cubicBezTo>
                    <a:pt x="9" y="3706"/>
                    <a:pt x="9" y="3709"/>
                    <a:pt x="9" y="3710"/>
                  </a:cubicBezTo>
                  <a:cubicBezTo>
                    <a:pt x="9" y="3711"/>
                    <a:pt x="9" y="3712"/>
                    <a:pt x="9" y="3713"/>
                  </a:cubicBezTo>
                  <a:cubicBezTo>
                    <a:pt x="9" y="3715"/>
                    <a:pt x="9" y="3718"/>
                    <a:pt x="9" y="3719"/>
                  </a:cubicBezTo>
                  <a:cubicBezTo>
                    <a:pt x="9" y="3721"/>
                    <a:pt x="9" y="3722"/>
                    <a:pt x="9" y="3723"/>
                  </a:cubicBezTo>
                  <a:cubicBezTo>
                    <a:pt x="9" y="3724"/>
                    <a:pt x="9" y="3726"/>
                    <a:pt x="9" y="3726"/>
                  </a:cubicBezTo>
                  <a:cubicBezTo>
                    <a:pt x="9" y="3731"/>
                    <a:pt x="8" y="3737"/>
                    <a:pt x="8" y="3742"/>
                  </a:cubicBezTo>
                  <a:cubicBezTo>
                    <a:pt x="0" y="4121"/>
                    <a:pt x="89" y="4501"/>
                    <a:pt x="278" y="4869"/>
                  </a:cubicBezTo>
                  <a:cubicBezTo>
                    <a:pt x="279" y="4871"/>
                    <a:pt x="279" y="4872"/>
                    <a:pt x="280" y="4873"/>
                  </a:cubicBezTo>
                  <a:cubicBezTo>
                    <a:pt x="280" y="4874"/>
                    <a:pt x="281" y="4874"/>
                    <a:pt x="281" y="4875"/>
                  </a:cubicBezTo>
                  <a:cubicBezTo>
                    <a:pt x="282" y="4878"/>
                    <a:pt x="283" y="4881"/>
                    <a:pt x="284" y="4883"/>
                  </a:cubicBezTo>
                  <a:cubicBezTo>
                    <a:pt x="285" y="4884"/>
                    <a:pt x="285" y="4885"/>
                    <a:pt x="287" y="4887"/>
                  </a:cubicBezTo>
                  <a:cubicBezTo>
                    <a:pt x="287" y="4888"/>
                    <a:pt x="288" y="4889"/>
                    <a:pt x="289" y="4890"/>
                  </a:cubicBezTo>
                  <a:cubicBezTo>
                    <a:pt x="289" y="4892"/>
                    <a:pt x="290" y="4893"/>
                    <a:pt x="291" y="4896"/>
                  </a:cubicBezTo>
                  <a:cubicBezTo>
                    <a:pt x="292" y="4897"/>
                    <a:pt x="292" y="4898"/>
                    <a:pt x="293" y="4899"/>
                  </a:cubicBezTo>
                  <a:cubicBezTo>
                    <a:pt x="293" y="4900"/>
                    <a:pt x="294" y="4902"/>
                    <a:pt x="296" y="4903"/>
                  </a:cubicBezTo>
                  <a:cubicBezTo>
                    <a:pt x="296" y="4905"/>
                    <a:pt x="297" y="4905"/>
                    <a:pt x="297" y="4906"/>
                  </a:cubicBezTo>
                  <a:cubicBezTo>
                    <a:pt x="298" y="4908"/>
                    <a:pt x="299" y="4910"/>
                    <a:pt x="300" y="4914"/>
                  </a:cubicBezTo>
                  <a:cubicBezTo>
                    <a:pt x="301" y="4914"/>
                    <a:pt x="301" y="4914"/>
                    <a:pt x="301" y="4915"/>
                  </a:cubicBezTo>
                  <a:cubicBezTo>
                    <a:pt x="302" y="4917"/>
                    <a:pt x="303" y="4919"/>
                    <a:pt x="305" y="4921"/>
                  </a:cubicBezTo>
                  <a:cubicBezTo>
                    <a:pt x="306" y="4921"/>
                    <a:pt x="306" y="4921"/>
                    <a:pt x="306" y="4923"/>
                  </a:cubicBezTo>
                  <a:cubicBezTo>
                    <a:pt x="307" y="4925"/>
                    <a:pt x="308" y="4928"/>
                    <a:pt x="310" y="4930"/>
                  </a:cubicBezTo>
                  <a:cubicBezTo>
                    <a:pt x="601" y="5464"/>
                    <a:pt x="1101" y="5967"/>
                    <a:pt x="1813" y="6397"/>
                  </a:cubicBezTo>
                  <a:cubicBezTo>
                    <a:pt x="1816" y="6399"/>
                    <a:pt x="1819" y="6401"/>
                    <a:pt x="1824" y="6404"/>
                  </a:cubicBezTo>
                  <a:cubicBezTo>
                    <a:pt x="1831" y="6408"/>
                    <a:pt x="1836" y="6412"/>
                    <a:pt x="1843" y="6415"/>
                  </a:cubicBezTo>
                  <a:cubicBezTo>
                    <a:pt x="3116" y="7175"/>
                    <a:pt x="4810" y="7557"/>
                    <a:pt x="6508" y="7557"/>
                  </a:cubicBezTo>
                  <a:lnTo>
                    <a:pt x="6511" y="7557"/>
                  </a:lnTo>
                  <a:cubicBezTo>
                    <a:pt x="8120" y="7557"/>
                    <a:pt x="9733" y="7214"/>
                    <a:pt x="10995" y="6525"/>
                  </a:cubicBezTo>
                  <a:cubicBezTo>
                    <a:pt x="10999" y="6524"/>
                    <a:pt x="11003" y="6522"/>
                    <a:pt x="11007" y="6519"/>
                  </a:cubicBezTo>
                  <a:cubicBezTo>
                    <a:pt x="11019" y="6511"/>
                    <a:pt x="11033" y="6505"/>
                    <a:pt x="11046" y="6497"/>
                  </a:cubicBezTo>
                  <a:cubicBezTo>
                    <a:pt x="11050" y="6496"/>
                    <a:pt x="11052" y="6493"/>
                    <a:pt x="11055" y="6491"/>
                  </a:cubicBezTo>
                  <a:cubicBezTo>
                    <a:pt x="11058" y="6491"/>
                    <a:pt x="11059" y="6490"/>
                    <a:pt x="11060" y="6489"/>
                  </a:cubicBezTo>
                  <a:cubicBezTo>
                    <a:pt x="11062" y="6488"/>
                    <a:pt x="11064" y="6487"/>
                    <a:pt x="11067" y="6486"/>
                  </a:cubicBezTo>
                  <a:cubicBezTo>
                    <a:pt x="11069" y="6483"/>
                    <a:pt x="11072" y="6482"/>
                    <a:pt x="11074" y="6481"/>
                  </a:cubicBezTo>
                  <a:cubicBezTo>
                    <a:pt x="11076" y="6480"/>
                    <a:pt x="11077" y="6480"/>
                    <a:pt x="11078" y="6480"/>
                  </a:cubicBezTo>
                  <a:cubicBezTo>
                    <a:pt x="11608" y="6179"/>
                    <a:pt x="12032" y="5840"/>
                    <a:pt x="12349" y="5477"/>
                  </a:cubicBezTo>
                  <a:cubicBezTo>
                    <a:pt x="12350" y="5476"/>
                    <a:pt x="12351" y="5476"/>
                    <a:pt x="12351" y="5475"/>
                  </a:cubicBezTo>
                  <a:cubicBezTo>
                    <a:pt x="12353" y="5473"/>
                    <a:pt x="12355" y="5472"/>
                    <a:pt x="12357" y="5469"/>
                  </a:cubicBezTo>
                  <a:cubicBezTo>
                    <a:pt x="12358" y="5467"/>
                    <a:pt x="12359" y="5467"/>
                    <a:pt x="12360" y="5465"/>
                  </a:cubicBezTo>
                  <a:cubicBezTo>
                    <a:pt x="12361" y="5464"/>
                    <a:pt x="12361" y="5463"/>
                    <a:pt x="12362" y="5462"/>
                  </a:cubicBezTo>
                  <a:cubicBezTo>
                    <a:pt x="12365" y="5460"/>
                    <a:pt x="12367" y="5458"/>
                    <a:pt x="12368" y="5456"/>
                  </a:cubicBezTo>
                  <a:cubicBezTo>
                    <a:pt x="12369" y="5455"/>
                    <a:pt x="12369" y="5455"/>
                    <a:pt x="12369" y="5454"/>
                  </a:cubicBezTo>
                  <a:cubicBezTo>
                    <a:pt x="12371" y="5453"/>
                    <a:pt x="12374" y="5450"/>
                    <a:pt x="12375" y="5448"/>
                  </a:cubicBezTo>
                  <a:cubicBezTo>
                    <a:pt x="12376" y="5447"/>
                    <a:pt x="12376" y="5447"/>
                    <a:pt x="12376" y="5447"/>
                  </a:cubicBezTo>
                  <a:cubicBezTo>
                    <a:pt x="12378" y="5445"/>
                    <a:pt x="12380" y="5441"/>
                    <a:pt x="12383" y="5439"/>
                  </a:cubicBezTo>
                  <a:cubicBezTo>
                    <a:pt x="12383" y="5439"/>
                    <a:pt x="12383" y="5438"/>
                    <a:pt x="12383" y="5438"/>
                  </a:cubicBezTo>
                  <a:cubicBezTo>
                    <a:pt x="13152" y="4533"/>
                    <a:pt x="13261" y="3486"/>
                    <a:pt x="12702" y="2542"/>
                  </a:cubicBezTo>
                  <a:cubicBezTo>
                    <a:pt x="12702" y="2541"/>
                    <a:pt x="12700" y="2541"/>
                    <a:pt x="12700" y="2541"/>
                  </a:cubicBezTo>
                  <a:cubicBezTo>
                    <a:pt x="12699" y="2537"/>
                    <a:pt x="12698" y="2535"/>
                    <a:pt x="12696" y="2533"/>
                  </a:cubicBezTo>
                  <a:cubicBezTo>
                    <a:pt x="12696" y="2533"/>
                    <a:pt x="12696" y="2532"/>
                    <a:pt x="12696" y="2532"/>
                  </a:cubicBezTo>
                  <a:cubicBezTo>
                    <a:pt x="12695" y="2530"/>
                    <a:pt x="12694" y="2527"/>
                    <a:pt x="12691" y="2525"/>
                  </a:cubicBezTo>
                  <a:cubicBezTo>
                    <a:pt x="12691" y="2525"/>
                    <a:pt x="12690" y="2523"/>
                    <a:pt x="12689" y="2522"/>
                  </a:cubicBezTo>
                  <a:cubicBezTo>
                    <a:pt x="12689" y="2521"/>
                    <a:pt x="12688" y="2521"/>
                    <a:pt x="12688" y="2519"/>
                  </a:cubicBezTo>
                  <a:cubicBezTo>
                    <a:pt x="12686" y="2517"/>
                    <a:pt x="12685" y="2514"/>
                    <a:pt x="12682" y="2511"/>
                  </a:cubicBezTo>
                  <a:cubicBezTo>
                    <a:pt x="12384" y="2019"/>
                    <a:pt x="11902" y="1555"/>
                    <a:pt x="11237" y="1155"/>
                  </a:cubicBezTo>
                  <a:cubicBezTo>
                    <a:pt x="9962" y="388"/>
                    <a:pt x="8258" y="1"/>
                    <a:pt x="6550" y="1"/>
                  </a:cubicBezTo>
                  <a:close/>
                </a:path>
              </a:pathLst>
            </a:custGeom>
            <a:solidFill>
              <a:srgbClr val="ECECEC">
                <a:alpha val="18990"/>
              </a:srgbClr>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grpSp>
        <p:nvGrpSpPr>
          <p:cNvPr id="221" name="Google Shape;221;p32"/>
          <p:cNvGrpSpPr/>
          <p:nvPr/>
        </p:nvGrpSpPr>
        <p:grpSpPr>
          <a:xfrm>
            <a:off x="718820" y="5547756"/>
            <a:ext cx="1499357" cy="1268409"/>
            <a:chOff x="1445825" y="4120775"/>
            <a:chExt cx="882300" cy="589300"/>
          </a:xfrm>
        </p:grpSpPr>
        <p:sp>
          <p:nvSpPr>
            <p:cNvPr id="222" name="Google Shape;222;p32"/>
            <p:cNvSpPr/>
            <p:nvPr/>
          </p:nvSpPr>
          <p:spPr>
            <a:xfrm>
              <a:off x="1671000" y="4208275"/>
              <a:ext cx="326125" cy="290950"/>
            </a:xfrm>
            <a:custGeom>
              <a:avLst/>
              <a:gdLst/>
              <a:ahLst/>
              <a:cxnLst/>
              <a:rect l="l" t="t" r="r" b="b"/>
              <a:pathLst>
                <a:path w="13045" h="11638" extrusionOk="0">
                  <a:moveTo>
                    <a:pt x="8513" y="0"/>
                  </a:moveTo>
                  <a:cubicBezTo>
                    <a:pt x="8289" y="0"/>
                    <a:pt x="8069" y="34"/>
                    <a:pt x="8069" y="34"/>
                  </a:cubicBezTo>
                  <a:cubicBezTo>
                    <a:pt x="8069" y="34"/>
                    <a:pt x="7704" y="241"/>
                    <a:pt x="7159" y="551"/>
                  </a:cubicBezTo>
                  <a:cubicBezTo>
                    <a:pt x="5563" y="1459"/>
                    <a:pt x="2407" y="3259"/>
                    <a:pt x="2204" y="3399"/>
                  </a:cubicBezTo>
                  <a:cubicBezTo>
                    <a:pt x="1931" y="3588"/>
                    <a:pt x="1314" y="4114"/>
                    <a:pt x="957" y="4548"/>
                  </a:cubicBezTo>
                  <a:cubicBezTo>
                    <a:pt x="599" y="4980"/>
                    <a:pt x="346" y="5602"/>
                    <a:pt x="256" y="5842"/>
                  </a:cubicBezTo>
                  <a:cubicBezTo>
                    <a:pt x="166" y="6082"/>
                    <a:pt x="58" y="6609"/>
                    <a:pt x="29" y="6817"/>
                  </a:cubicBezTo>
                  <a:cubicBezTo>
                    <a:pt x="1" y="7024"/>
                    <a:pt x="5" y="7217"/>
                    <a:pt x="29" y="7438"/>
                  </a:cubicBezTo>
                  <a:cubicBezTo>
                    <a:pt x="53" y="7659"/>
                    <a:pt x="110" y="8064"/>
                    <a:pt x="151" y="8248"/>
                  </a:cubicBezTo>
                  <a:cubicBezTo>
                    <a:pt x="194" y="8431"/>
                    <a:pt x="331" y="8883"/>
                    <a:pt x="490" y="9208"/>
                  </a:cubicBezTo>
                  <a:cubicBezTo>
                    <a:pt x="650" y="9532"/>
                    <a:pt x="1046" y="10022"/>
                    <a:pt x="1244" y="10234"/>
                  </a:cubicBezTo>
                  <a:cubicBezTo>
                    <a:pt x="1442" y="10446"/>
                    <a:pt x="1667" y="10657"/>
                    <a:pt x="2058" y="10963"/>
                  </a:cubicBezTo>
                  <a:cubicBezTo>
                    <a:pt x="2449" y="11269"/>
                    <a:pt x="3503" y="11532"/>
                    <a:pt x="4096" y="11618"/>
                  </a:cubicBezTo>
                  <a:cubicBezTo>
                    <a:pt x="4194" y="11632"/>
                    <a:pt x="4297" y="11638"/>
                    <a:pt x="4402" y="11638"/>
                  </a:cubicBezTo>
                  <a:cubicBezTo>
                    <a:pt x="4934" y="11638"/>
                    <a:pt x="5513" y="11482"/>
                    <a:pt x="5678" y="11429"/>
                  </a:cubicBezTo>
                  <a:cubicBezTo>
                    <a:pt x="5875" y="11366"/>
                    <a:pt x="6581" y="11084"/>
                    <a:pt x="6581" y="11084"/>
                  </a:cubicBezTo>
                  <a:lnTo>
                    <a:pt x="11406" y="8314"/>
                  </a:lnTo>
                  <a:cubicBezTo>
                    <a:pt x="11406" y="8314"/>
                    <a:pt x="11495" y="8260"/>
                    <a:pt x="11606" y="8194"/>
                  </a:cubicBezTo>
                  <a:cubicBezTo>
                    <a:pt x="11766" y="8097"/>
                    <a:pt x="11970" y="7973"/>
                    <a:pt x="12023" y="7937"/>
                  </a:cubicBezTo>
                  <a:cubicBezTo>
                    <a:pt x="12113" y="7876"/>
                    <a:pt x="12493" y="7569"/>
                    <a:pt x="12560" y="7504"/>
                  </a:cubicBezTo>
                  <a:cubicBezTo>
                    <a:pt x="12625" y="7438"/>
                    <a:pt x="12828" y="6977"/>
                    <a:pt x="12884" y="6820"/>
                  </a:cubicBezTo>
                  <a:cubicBezTo>
                    <a:pt x="12941" y="6666"/>
                    <a:pt x="13026" y="6054"/>
                    <a:pt x="13035" y="5875"/>
                  </a:cubicBezTo>
                  <a:cubicBezTo>
                    <a:pt x="13045" y="5696"/>
                    <a:pt x="12950" y="5070"/>
                    <a:pt x="12903" y="4840"/>
                  </a:cubicBezTo>
                  <a:cubicBezTo>
                    <a:pt x="12855" y="4608"/>
                    <a:pt x="12658" y="3968"/>
                    <a:pt x="12574" y="3734"/>
                  </a:cubicBezTo>
                  <a:cubicBezTo>
                    <a:pt x="12546" y="3657"/>
                    <a:pt x="12491" y="3539"/>
                    <a:pt x="12425" y="3409"/>
                  </a:cubicBezTo>
                  <a:lnTo>
                    <a:pt x="6220" y="6910"/>
                  </a:lnTo>
                  <a:cubicBezTo>
                    <a:pt x="6102" y="6977"/>
                    <a:pt x="5973" y="7008"/>
                    <a:pt x="5847" y="7008"/>
                  </a:cubicBezTo>
                  <a:cubicBezTo>
                    <a:pt x="5575" y="7008"/>
                    <a:pt x="5312" y="6864"/>
                    <a:pt x="5171" y="6609"/>
                  </a:cubicBezTo>
                  <a:cubicBezTo>
                    <a:pt x="4964" y="6237"/>
                    <a:pt x="5099" y="5767"/>
                    <a:pt x="5472" y="5561"/>
                  </a:cubicBezTo>
                  <a:lnTo>
                    <a:pt x="11624" y="2089"/>
                  </a:lnTo>
                  <a:cubicBezTo>
                    <a:pt x="11468" y="1868"/>
                    <a:pt x="11320" y="1664"/>
                    <a:pt x="11284" y="1616"/>
                  </a:cubicBezTo>
                  <a:cubicBezTo>
                    <a:pt x="11213" y="1517"/>
                    <a:pt x="10578" y="923"/>
                    <a:pt x="10507" y="852"/>
                  </a:cubicBezTo>
                  <a:cubicBezTo>
                    <a:pt x="10436" y="783"/>
                    <a:pt x="9792" y="345"/>
                    <a:pt x="9632" y="283"/>
                  </a:cubicBezTo>
                  <a:cubicBezTo>
                    <a:pt x="9472" y="222"/>
                    <a:pt x="9090" y="110"/>
                    <a:pt x="8827" y="34"/>
                  </a:cubicBezTo>
                  <a:cubicBezTo>
                    <a:pt x="8739" y="8"/>
                    <a:pt x="8626" y="0"/>
                    <a:pt x="8513" y="0"/>
                  </a:cubicBez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23" name="Google Shape;223;p32"/>
            <p:cNvSpPr/>
            <p:nvPr/>
          </p:nvSpPr>
          <p:spPr>
            <a:xfrm>
              <a:off x="1868200" y="4120775"/>
              <a:ext cx="297125" cy="287275"/>
            </a:xfrm>
            <a:custGeom>
              <a:avLst/>
              <a:gdLst/>
              <a:ahLst/>
              <a:cxnLst/>
              <a:rect l="l" t="t" r="r" b="b"/>
              <a:pathLst>
                <a:path w="11885" h="11491" extrusionOk="0">
                  <a:moveTo>
                    <a:pt x="7339" y="1"/>
                  </a:moveTo>
                  <a:cubicBezTo>
                    <a:pt x="6790" y="1"/>
                    <a:pt x="6191" y="161"/>
                    <a:pt x="6020" y="215"/>
                  </a:cubicBezTo>
                  <a:cubicBezTo>
                    <a:pt x="5816" y="282"/>
                    <a:pt x="5087" y="574"/>
                    <a:pt x="5087" y="574"/>
                  </a:cubicBezTo>
                  <a:lnTo>
                    <a:pt x="0" y="3344"/>
                  </a:lnTo>
                  <a:cubicBezTo>
                    <a:pt x="116" y="3289"/>
                    <a:pt x="232" y="3246"/>
                    <a:pt x="317" y="3228"/>
                  </a:cubicBezTo>
                  <a:cubicBezTo>
                    <a:pt x="398" y="3212"/>
                    <a:pt x="510" y="3206"/>
                    <a:pt x="626" y="3206"/>
                  </a:cubicBezTo>
                  <a:cubicBezTo>
                    <a:pt x="789" y="3206"/>
                    <a:pt x="959" y="3218"/>
                    <a:pt x="1058" y="3228"/>
                  </a:cubicBezTo>
                  <a:cubicBezTo>
                    <a:pt x="1228" y="3246"/>
                    <a:pt x="1838" y="3450"/>
                    <a:pt x="1945" y="3503"/>
                  </a:cubicBezTo>
                  <a:cubicBezTo>
                    <a:pt x="2051" y="3556"/>
                    <a:pt x="2782" y="4037"/>
                    <a:pt x="2841" y="4093"/>
                  </a:cubicBezTo>
                  <a:cubicBezTo>
                    <a:pt x="2902" y="4149"/>
                    <a:pt x="3622" y="4820"/>
                    <a:pt x="3713" y="4947"/>
                  </a:cubicBezTo>
                  <a:cubicBezTo>
                    <a:pt x="3756" y="5007"/>
                    <a:pt x="3900" y="5202"/>
                    <a:pt x="4051" y="5411"/>
                  </a:cubicBezTo>
                  <a:lnTo>
                    <a:pt x="8260" y="3035"/>
                  </a:lnTo>
                  <a:cubicBezTo>
                    <a:pt x="8379" y="2969"/>
                    <a:pt x="8507" y="2938"/>
                    <a:pt x="8634" y="2938"/>
                  </a:cubicBezTo>
                  <a:cubicBezTo>
                    <a:pt x="8905" y="2938"/>
                    <a:pt x="9168" y="3082"/>
                    <a:pt x="9309" y="3336"/>
                  </a:cubicBezTo>
                  <a:cubicBezTo>
                    <a:pt x="9516" y="3709"/>
                    <a:pt x="9381" y="4178"/>
                    <a:pt x="9008" y="4386"/>
                  </a:cubicBezTo>
                  <a:lnTo>
                    <a:pt x="4857" y="6728"/>
                  </a:lnTo>
                  <a:cubicBezTo>
                    <a:pt x="4940" y="6889"/>
                    <a:pt x="5010" y="7036"/>
                    <a:pt x="5038" y="7126"/>
                  </a:cubicBezTo>
                  <a:cubicBezTo>
                    <a:pt x="5115" y="7376"/>
                    <a:pt x="5327" y="7976"/>
                    <a:pt x="5377" y="8259"/>
                  </a:cubicBezTo>
                  <a:cubicBezTo>
                    <a:pt x="5426" y="8541"/>
                    <a:pt x="5517" y="9198"/>
                    <a:pt x="5497" y="9403"/>
                  </a:cubicBezTo>
                  <a:cubicBezTo>
                    <a:pt x="5476" y="9607"/>
                    <a:pt x="5440" y="10069"/>
                    <a:pt x="5372" y="10327"/>
                  </a:cubicBezTo>
                  <a:cubicBezTo>
                    <a:pt x="5306" y="10585"/>
                    <a:pt x="5122" y="10920"/>
                    <a:pt x="5013" y="11083"/>
                  </a:cubicBezTo>
                  <a:cubicBezTo>
                    <a:pt x="4923" y="11214"/>
                    <a:pt x="4721" y="11391"/>
                    <a:pt x="4571" y="11491"/>
                  </a:cubicBezTo>
                  <a:cubicBezTo>
                    <a:pt x="5244" y="11095"/>
                    <a:pt x="9351" y="8689"/>
                    <a:pt x="9608" y="8511"/>
                  </a:cubicBezTo>
                  <a:cubicBezTo>
                    <a:pt x="9891" y="8316"/>
                    <a:pt x="10528" y="7771"/>
                    <a:pt x="10898" y="7323"/>
                  </a:cubicBezTo>
                  <a:cubicBezTo>
                    <a:pt x="11266" y="6876"/>
                    <a:pt x="11529" y="6235"/>
                    <a:pt x="11622" y="5987"/>
                  </a:cubicBezTo>
                  <a:cubicBezTo>
                    <a:pt x="11713" y="5740"/>
                    <a:pt x="11827" y="5194"/>
                    <a:pt x="11855" y="4981"/>
                  </a:cubicBezTo>
                  <a:cubicBezTo>
                    <a:pt x="11884" y="4767"/>
                    <a:pt x="11880" y="4568"/>
                    <a:pt x="11855" y="4339"/>
                  </a:cubicBezTo>
                  <a:cubicBezTo>
                    <a:pt x="11830" y="4111"/>
                    <a:pt x="11773" y="3692"/>
                    <a:pt x="11728" y="3502"/>
                  </a:cubicBezTo>
                  <a:cubicBezTo>
                    <a:pt x="11684" y="3312"/>
                    <a:pt x="11544" y="2846"/>
                    <a:pt x="11379" y="2511"/>
                  </a:cubicBezTo>
                  <a:cubicBezTo>
                    <a:pt x="11214" y="2175"/>
                    <a:pt x="10805" y="1670"/>
                    <a:pt x="10601" y="1451"/>
                  </a:cubicBezTo>
                  <a:cubicBezTo>
                    <a:pt x="10396" y="1232"/>
                    <a:pt x="10164" y="1013"/>
                    <a:pt x="9760" y="697"/>
                  </a:cubicBezTo>
                  <a:cubicBezTo>
                    <a:pt x="9355" y="380"/>
                    <a:pt x="8267" y="109"/>
                    <a:pt x="7654" y="21"/>
                  </a:cubicBezTo>
                  <a:cubicBezTo>
                    <a:pt x="7553" y="7"/>
                    <a:pt x="7447" y="1"/>
                    <a:pt x="7339" y="1"/>
                  </a:cubicBez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24" name="Google Shape;224;p32"/>
            <p:cNvSpPr/>
            <p:nvPr/>
          </p:nvSpPr>
          <p:spPr>
            <a:xfrm>
              <a:off x="1961600" y="4256050"/>
              <a:ext cx="28025" cy="37475"/>
            </a:xfrm>
            <a:custGeom>
              <a:avLst/>
              <a:gdLst/>
              <a:ahLst/>
              <a:cxnLst/>
              <a:rect l="l" t="t" r="r" b="b"/>
              <a:pathLst>
                <a:path w="1121" h="1499" extrusionOk="0">
                  <a:moveTo>
                    <a:pt x="316" y="0"/>
                  </a:moveTo>
                  <a:lnTo>
                    <a:pt x="0" y="178"/>
                  </a:lnTo>
                  <a:cubicBezTo>
                    <a:pt x="156" y="396"/>
                    <a:pt x="321" y="631"/>
                    <a:pt x="390" y="745"/>
                  </a:cubicBezTo>
                  <a:cubicBezTo>
                    <a:pt x="482" y="897"/>
                    <a:pt x="665" y="1226"/>
                    <a:pt x="801" y="1498"/>
                  </a:cubicBezTo>
                  <a:lnTo>
                    <a:pt x="1121" y="1317"/>
                  </a:lnTo>
                  <a:cubicBezTo>
                    <a:pt x="972" y="1029"/>
                    <a:pt x="779" y="696"/>
                    <a:pt x="719" y="585"/>
                  </a:cubicBezTo>
                  <a:cubicBezTo>
                    <a:pt x="667" y="492"/>
                    <a:pt x="488" y="238"/>
                    <a:pt x="316" y="0"/>
                  </a:cubicBezTo>
                  <a:close/>
                </a:path>
              </a:pathLst>
            </a:custGeom>
            <a:solidFill>
              <a:srgbClr val="FFE28D"/>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25" name="Google Shape;225;p32"/>
            <p:cNvSpPr/>
            <p:nvPr/>
          </p:nvSpPr>
          <p:spPr>
            <a:xfrm>
              <a:off x="1795100" y="4260475"/>
              <a:ext cx="186525" cy="123000"/>
            </a:xfrm>
            <a:custGeom>
              <a:avLst/>
              <a:gdLst/>
              <a:ahLst/>
              <a:cxnLst/>
              <a:rect l="l" t="t" r="r" b="b"/>
              <a:pathLst>
                <a:path w="7461" h="4920" extrusionOk="0">
                  <a:moveTo>
                    <a:pt x="6660" y="1"/>
                  </a:moveTo>
                  <a:lnTo>
                    <a:pt x="508" y="3473"/>
                  </a:lnTo>
                  <a:cubicBezTo>
                    <a:pt x="135" y="3679"/>
                    <a:pt x="0" y="4149"/>
                    <a:pt x="207" y="4521"/>
                  </a:cubicBezTo>
                  <a:cubicBezTo>
                    <a:pt x="348" y="4776"/>
                    <a:pt x="611" y="4920"/>
                    <a:pt x="883" y="4920"/>
                  </a:cubicBezTo>
                  <a:cubicBezTo>
                    <a:pt x="1009" y="4920"/>
                    <a:pt x="1138" y="4889"/>
                    <a:pt x="1256" y="4822"/>
                  </a:cubicBezTo>
                  <a:lnTo>
                    <a:pt x="7461" y="1321"/>
                  </a:lnTo>
                  <a:cubicBezTo>
                    <a:pt x="7325" y="1049"/>
                    <a:pt x="7142" y="720"/>
                    <a:pt x="7050" y="568"/>
                  </a:cubicBezTo>
                  <a:cubicBezTo>
                    <a:pt x="6981" y="454"/>
                    <a:pt x="6816" y="219"/>
                    <a:pt x="6660" y="1"/>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26" name="Google Shape;226;p32"/>
            <p:cNvSpPr/>
            <p:nvPr/>
          </p:nvSpPr>
          <p:spPr>
            <a:xfrm>
              <a:off x="1969475" y="4194225"/>
              <a:ext cx="136625" cy="94775"/>
            </a:xfrm>
            <a:custGeom>
              <a:avLst/>
              <a:gdLst/>
              <a:ahLst/>
              <a:cxnLst/>
              <a:rect l="l" t="t" r="r" b="b"/>
              <a:pathLst>
                <a:path w="5465" h="3791" extrusionOk="0">
                  <a:moveTo>
                    <a:pt x="4583" y="0"/>
                  </a:moveTo>
                  <a:cubicBezTo>
                    <a:pt x="4456" y="0"/>
                    <a:pt x="4328" y="31"/>
                    <a:pt x="4209" y="97"/>
                  </a:cubicBezTo>
                  <a:lnTo>
                    <a:pt x="1" y="2473"/>
                  </a:lnTo>
                  <a:cubicBezTo>
                    <a:pt x="173" y="2710"/>
                    <a:pt x="352" y="2965"/>
                    <a:pt x="404" y="3058"/>
                  </a:cubicBezTo>
                  <a:cubicBezTo>
                    <a:pt x="464" y="3169"/>
                    <a:pt x="657" y="3501"/>
                    <a:pt x="806" y="3790"/>
                  </a:cubicBezTo>
                  <a:lnTo>
                    <a:pt x="4957" y="1448"/>
                  </a:lnTo>
                  <a:cubicBezTo>
                    <a:pt x="5330" y="1240"/>
                    <a:pt x="5465" y="771"/>
                    <a:pt x="5258" y="398"/>
                  </a:cubicBezTo>
                  <a:cubicBezTo>
                    <a:pt x="5117" y="144"/>
                    <a:pt x="4854" y="0"/>
                    <a:pt x="4583" y="0"/>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27" name="Google Shape;227;p32"/>
            <p:cNvSpPr/>
            <p:nvPr/>
          </p:nvSpPr>
          <p:spPr>
            <a:xfrm>
              <a:off x="1849975" y="4200900"/>
              <a:ext cx="156175" cy="213100"/>
            </a:xfrm>
            <a:custGeom>
              <a:avLst/>
              <a:gdLst/>
              <a:ahLst/>
              <a:cxnLst/>
              <a:rect l="l" t="t" r="r" b="b"/>
              <a:pathLst>
                <a:path w="6247" h="8524" extrusionOk="0">
                  <a:moveTo>
                    <a:pt x="1355" y="1"/>
                  </a:moveTo>
                  <a:cubicBezTo>
                    <a:pt x="1239" y="1"/>
                    <a:pt x="1127" y="7"/>
                    <a:pt x="1046" y="23"/>
                  </a:cubicBezTo>
                  <a:cubicBezTo>
                    <a:pt x="961" y="41"/>
                    <a:pt x="845" y="84"/>
                    <a:pt x="729" y="139"/>
                  </a:cubicBezTo>
                  <a:cubicBezTo>
                    <a:pt x="646" y="178"/>
                    <a:pt x="563" y="224"/>
                    <a:pt x="491" y="269"/>
                  </a:cubicBezTo>
                  <a:lnTo>
                    <a:pt x="490" y="269"/>
                  </a:lnTo>
                  <a:cubicBezTo>
                    <a:pt x="437" y="302"/>
                    <a:pt x="391" y="334"/>
                    <a:pt x="354" y="366"/>
                  </a:cubicBezTo>
                  <a:cubicBezTo>
                    <a:pt x="245" y="458"/>
                    <a:pt x="86" y="706"/>
                    <a:pt x="0" y="846"/>
                  </a:cubicBezTo>
                  <a:cubicBezTo>
                    <a:pt x="545" y="535"/>
                    <a:pt x="910" y="329"/>
                    <a:pt x="910" y="329"/>
                  </a:cubicBezTo>
                  <a:cubicBezTo>
                    <a:pt x="910" y="329"/>
                    <a:pt x="1130" y="295"/>
                    <a:pt x="1354" y="295"/>
                  </a:cubicBezTo>
                  <a:cubicBezTo>
                    <a:pt x="1467" y="295"/>
                    <a:pt x="1580" y="303"/>
                    <a:pt x="1668" y="329"/>
                  </a:cubicBezTo>
                  <a:cubicBezTo>
                    <a:pt x="1931" y="405"/>
                    <a:pt x="2313" y="517"/>
                    <a:pt x="2473" y="578"/>
                  </a:cubicBezTo>
                  <a:cubicBezTo>
                    <a:pt x="2633" y="640"/>
                    <a:pt x="3277" y="1078"/>
                    <a:pt x="3348" y="1147"/>
                  </a:cubicBezTo>
                  <a:cubicBezTo>
                    <a:pt x="3419" y="1218"/>
                    <a:pt x="4054" y="1812"/>
                    <a:pt x="4125" y="1911"/>
                  </a:cubicBezTo>
                  <a:cubicBezTo>
                    <a:pt x="4196" y="2008"/>
                    <a:pt x="4718" y="2724"/>
                    <a:pt x="4855" y="2951"/>
                  </a:cubicBezTo>
                  <a:cubicBezTo>
                    <a:pt x="4992" y="3176"/>
                    <a:pt x="5330" y="3793"/>
                    <a:pt x="5415" y="4029"/>
                  </a:cubicBezTo>
                  <a:cubicBezTo>
                    <a:pt x="5499" y="4263"/>
                    <a:pt x="5696" y="4903"/>
                    <a:pt x="5744" y="5135"/>
                  </a:cubicBezTo>
                  <a:cubicBezTo>
                    <a:pt x="5791" y="5365"/>
                    <a:pt x="5886" y="5991"/>
                    <a:pt x="5876" y="6170"/>
                  </a:cubicBezTo>
                  <a:cubicBezTo>
                    <a:pt x="5867" y="6349"/>
                    <a:pt x="5781" y="6961"/>
                    <a:pt x="5725" y="7115"/>
                  </a:cubicBezTo>
                  <a:cubicBezTo>
                    <a:pt x="5669" y="7272"/>
                    <a:pt x="5466" y="7733"/>
                    <a:pt x="5401" y="7799"/>
                  </a:cubicBezTo>
                  <a:cubicBezTo>
                    <a:pt x="5334" y="7864"/>
                    <a:pt x="4954" y="8171"/>
                    <a:pt x="4864" y="8232"/>
                  </a:cubicBezTo>
                  <a:cubicBezTo>
                    <a:pt x="4811" y="8268"/>
                    <a:pt x="4607" y="8392"/>
                    <a:pt x="4447" y="8489"/>
                  </a:cubicBezTo>
                  <a:cubicBezTo>
                    <a:pt x="4494" y="8511"/>
                    <a:pt x="4525" y="8524"/>
                    <a:pt x="4531" y="8524"/>
                  </a:cubicBezTo>
                  <a:cubicBezTo>
                    <a:pt x="4532" y="8524"/>
                    <a:pt x="4532" y="8524"/>
                    <a:pt x="4533" y="8524"/>
                  </a:cubicBezTo>
                  <a:cubicBezTo>
                    <a:pt x="4620" y="8524"/>
                    <a:pt x="5061" y="8411"/>
                    <a:pt x="5205" y="8341"/>
                  </a:cubicBezTo>
                  <a:lnTo>
                    <a:pt x="5300" y="8286"/>
                  </a:lnTo>
                  <a:cubicBezTo>
                    <a:pt x="5450" y="8186"/>
                    <a:pt x="5652" y="8009"/>
                    <a:pt x="5742" y="7878"/>
                  </a:cubicBezTo>
                  <a:cubicBezTo>
                    <a:pt x="5851" y="7715"/>
                    <a:pt x="6035" y="7380"/>
                    <a:pt x="6101" y="7122"/>
                  </a:cubicBezTo>
                  <a:cubicBezTo>
                    <a:pt x="6169" y="6864"/>
                    <a:pt x="6205" y="6402"/>
                    <a:pt x="6226" y="6198"/>
                  </a:cubicBezTo>
                  <a:cubicBezTo>
                    <a:pt x="6246" y="5993"/>
                    <a:pt x="6155" y="5336"/>
                    <a:pt x="6106" y="5054"/>
                  </a:cubicBezTo>
                  <a:cubicBezTo>
                    <a:pt x="6056" y="4771"/>
                    <a:pt x="5844" y="4171"/>
                    <a:pt x="5767" y="3921"/>
                  </a:cubicBezTo>
                  <a:cubicBezTo>
                    <a:pt x="5689" y="3670"/>
                    <a:pt x="5279" y="2964"/>
                    <a:pt x="5184" y="2791"/>
                  </a:cubicBezTo>
                  <a:cubicBezTo>
                    <a:pt x="5088" y="2618"/>
                    <a:pt x="4534" y="1869"/>
                    <a:pt x="4442" y="1742"/>
                  </a:cubicBezTo>
                  <a:cubicBezTo>
                    <a:pt x="4351" y="1615"/>
                    <a:pt x="3631" y="944"/>
                    <a:pt x="3570" y="888"/>
                  </a:cubicBezTo>
                  <a:cubicBezTo>
                    <a:pt x="3511" y="832"/>
                    <a:pt x="2780" y="351"/>
                    <a:pt x="2674" y="298"/>
                  </a:cubicBezTo>
                  <a:cubicBezTo>
                    <a:pt x="2567" y="245"/>
                    <a:pt x="1957" y="41"/>
                    <a:pt x="1787" y="23"/>
                  </a:cubicBezTo>
                  <a:cubicBezTo>
                    <a:pt x="1688" y="13"/>
                    <a:pt x="1518" y="1"/>
                    <a:pt x="1355" y="1"/>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28" name="Google Shape;228;p32"/>
            <p:cNvSpPr/>
            <p:nvPr/>
          </p:nvSpPr>
          <p:spPr>
            <a:xfrm>
              <a:off x="1833825" y="4321100"/>
              <a:ext cx="326125" cy="290950"/>
            </a:xfrm>
            <a:custGeom>
              <a:avLst/>
              <a:gdLst/>
              <a:ahLst/>
              <a:cxnLst/>
              <a:rect l="l" t="t" r="r" b="b"/>
              <a:pathLst>
                <a:path w="13045" h="11638" extrusionOk="0">
                  <a:moveTo>
                    <a:pt x="8513" y="0"/>
                  </a:moveTo>
                  <a:cubicBezTo>
                    <a:pt x="8289" y="0"/>
                    <a:pt x="8069" y="34"/>
                    <a:pt x="8069" y="34"/>
                  </a:cubicBezTo>
                  <a:cubicBezTo>
                    <a:pt x="8069" y="34"/>
                    <a:pt x="7704" y="240"/>
                    <a:pt x="7159" y="550"/>
                  </a:cubicBezTo>
                  <a:cubicBezTo>
                    <a:pt x="5564" y="1460"/>
                    <a:pt x="2407" y="3259"/>
                    <a:pt x="2204" y="3399"/>
                  </a:cubicBezTo>
                  <a:cubicBezTo>
                    <a:pt x="1931" y="3586"/>
                    <a:pt x="1315" y="4114"/>
                    <a:pt x="956" y="4547"/>
                  </a:cubicBezTo>
                  <a:cubicBezTo>
                    <a:pt x="599" y="4980"/>
                    <a:pt x="344" y="5602"/>
                    <a:pt x="256" y="5841"/>
                  </a:cubicBezTo>
                  <a:cubicBezTo>
                    <a:pt x="166" y="6082"/>
                    <a:pt x="58" y="6609"/>
                    <a:pt x="29" y="6816"/>
                  </a:cubicBezTo>
                  <a:cubicBezTo>
                    <a:pt x="1" y="7023"/>
                    <a:pt x="5" y="7217"/>
                    <a:pt x="29" y="7438"/>
                  </a:cubicBezTo>
                  <a:cubicBezTo>
                    <a:pt x="52" y="7659"/>
                    <a:pt x="110" y="8064"/>
                    <a:pt x="151" y="8248"/>
                  </a:cubicBezTo>
                  <a:cubicBezTo>
                    <a:pt x="194" y="8431"/>
                    <a:pt x="330" y="8882"/>
                    <a:pt x="490" y="9208"/>
                  </a:cubicBezTo>
                  <a:cubicBezTo>
                    <a:pt x="650" y="9532"/>
                    <a:pt x="1046" y="10022"/>
                    <a:pt x="1244" y="10233"/>
                  </a:cubicBezTo>
                  <a:cubicBezTo>
                    <a:pt x="1442" y="10445"/>
                    <a:pt x="1667" y="10657"/>
                    <a:pt x="2058" y="10963"/>
                  </a:cubicBezTo>
                  <a:cubicBezTo>
                    <a:pt x="2449" y="11269"/>
                    <a:pt x="3502" y="11532"/>
                    <a:pt x="4096" y="11618"/>
                  </a:cubicBezTo>
                  <a:cubicBezTo>
                    <a:pt x="4193" y="11631"/>
                    <a:pt x="4295" y="11637"/>
                    <a:pt x="4399" y="11637"/>
                  </a:cubicBezTo>
                  <a:cubicBezTo>
                    <a:pt x="4931" y="11637"/>
                    <a:pt x="5513" y="11482"/>
                    <a:pt x="5678" y="11429"/>
                  </a:cubicBezTo>
                  <a:cubicBezTo>
                    <a:pt x="5876" y="11366"/>
                    <a:pt x="6581" y="11083"/>
                    <a:pt x="6581" y="11083"/>
                  </a:cubicBezTo>
                  <a:lnTo>
                    <a:pt x="11406" y="8313"/>
                  </a:lnTo>
                  <a:cubicBezTo>
                    <a:pt x="11406" y="8313"/>
                    <a:pt x="11495" y="8260"/>
                    <a:pt x="11606" y="8193"/>
                  </a:cubicBezTo>
                  <a:cubicBezTo>
                    <a:pt x="11764" y="8097"/>
                    <a:pt x="11970" y="7973"/>
                    <a:pt x="12023" y="7937"/>
                  </a:cubicBezTo>
                  <a:cubicBezTo>
                    <a:pt x="12111" y="7875"/>
                    <a:pt x="12493" y="7569"/>
                    <a:pt x="12559" y="7503"/>
                  </a:cubicBezTo>
                  <a:cubicBezTo>
                    <a:pt x="12625" y="7438"/>
                    <a:pt x="12828" y="6975"/>
                    <a:pt x="12884" y="6822"/>
                  </a:cubicBezTo>
                  <a:cubicBezTo>
                    <a:pt x="12941" y="6666"/>
                    <a:pt x="13026" y="6054"/>
                    <a:pt x="13036" y="5875"/>
                  </a:cubicBezTo>
                  <a:cubicBezTo>
                    <a:pt x="13045" y="5695"/>
                    <a:pt x="12950" y="5070"/>
                    <a:pt x="12902" y="4839"/>
                  </a:cubicBezTo>
                  <a:cubicBezTo>
                    <a:pt x="12856" y="4608"/>
                    <a:pt x="12658" y="3968"/>
                    <a:pt x="12574" y="3734"/>
                  </a:cubicBezTo>
                  <a:cubicBezTo>
                    <a:pt x="12546" y="3657"/>
                    <a:pt x="12491" y="3538"/>
                    <a:pt x="12426" y="3408"/>
                  </a:cubicBezTo>
                  <a:lnTo>
                    <a:pt x="6220" y="6910"/>
                  </a:lnTo>
                  <a:cubicBezTo>
                    <a:pt x="6102" y="6975"/>
                    <a:pt x="5972" y="7007"/>
                    <a:pt x="5847" y="7007"/>
                  </a:cubicBezTo>
                  <a:cubicBezTo>
                    <a:pt x="5575" y="7007"/>
                    <a:pt x="5311" y="6863"/>
                    <a:pt x="5171" y="6609"/>
                  </a:cubicBezTo>
                  <a:cubicBezTo>
                    <a:pt x="4964" y="6237"/>
                    <a:pt x="5099" y="5766"/>
                    <a:pt x="5472" y="5561"/>
                  </a:cubicBezTo>
                  <a:lnTo>
                    <a:pt x="11624" y="2087"/>
                  </a:lnTo>
                  <a:cubicBezTo>
                    <a:pt x="11468" y="1868"/>
                    <a:pt x="11320" y="1664"/>
                    <a:pt x="11284" y="1615"/>
                  </a:cubicBezTo>
                  <a:cubicBezTo>
                    <a:pt x="11213" y="1516"/>
                    <a:pt x="10578" y="923"/>
                    <a:pt x="10507" y="852"/>
                  </a:cubicBezTo>
                  <a:cubicBezTo>
                    <a:pt x="10437" y="781"/>
                    <a:pt x="9793" y="343"/>
                    <a:pt x="9632" y="283"/>
                  </a:cubicBezTo>
                  <a:cubicBezTo>
                    <a:pt x="9471" y="222"/>
                    <a:pt x="9090" y="109"/>
                    <a:pt x="8827" y="34"/>
                  </a:cubicBezTo>
                  <a:cubicBezTo>
                    <a:pt x="8739" y="8"/>
                    <a:pt x="8625" y="0"/>
                    <a:pt x="8513" y="0"/>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29" name="Google Shape;229;p32"/>
            <p:cNvSpPr/>
            <p:nvPr/>
          </p:nvSpPr>
          <p:spPr>
            <a:xfrm>
              <a:off x="2031025" y="4233600"/>
              <a:ext cx="297100" cy="287275"/>
            </a:xfrm>
            <a:custGeom>
              <a:avLst/>
              <a:gdLst/>
              <a:ahLst/>
              <a:cxnLst/>
              <a:rect l="l" t="t" r="r" b="b"/>
              <a:pathLst>
                <a:path w="11884" h="11491" extrusionOk="0">
                  <a:moveTo>
                    <a:pt x="7339" y="1"/>
                  </a:moveTo>
                  <a:cubicBezTo>
                    <a:pt x="6789" y="1"/>
                    <a:pt x="6191" y="161"/>
                    <a:pt x="6020" y="215"/>
                  </a:cubicBezTo>
                  <a:cubicBezTo>
                    <a:pt x="5816" y="280"/>
                    <a:pt x="5087" y="572"/>
                    <a:pt x="5087" y="572"/>
                  </a:cubicBezTo>
                  <a:lnTo>
                    <a:pt x="0" y="3344"/>
                  </a:lnTo>
                  <a:cubicBezTo>
                    <a:pt x="116" y="3289"/>
                    <a:pt x="231" y="3245"/>
                    <a:pt x="318" y="3228"/>
                  </a:cubicBezTo>
                  <a:cubicBezTo>
                    <a:pt x="399" y="3212"/>
                    <a:pt x="510" y="3206"/>
                    <a:pt x="626" y="3206"/>
                  </a:cubicBezTo>
                  <a:cubicBezTo>
                    <a:pt x="789" y="3206"/>
                    <a:pt x="959" y="3218"/>
                    <a:pt x="1058" y="3228"/>
                  </a:cubicBezTo>
                  <a:cubicBezTo>
                    <a:pt x="1229" y="3245"/>
                    <a:pt x="1840" y="3450"/>
                    <a:pt x="1945" y="3503"/>
                  </a:cubicBezTo>
                  <a:cubicBezTo>
                    <a:pt x="2051" y="3556"/>
                    <a:pt x="2781" y="4037"/>
                    <a:pt x="2841" y="4093"/>
                  </a:cubicBezTo>
                  <a:cubicBezTo>
                    <a:pt x="2902" y="4149"/>
                    <a:pt x="3622" y="4820"/>
                    <a:pt x="3714" y="4947"/>
                  </a:cubicBezTo>
                  <a:cubicBezTo>
                    <a:pt x="3756" y="5007"/>
                    <a:pt x="3900" y="5202"/>
                    <a:pt x="4051" y="5410"/>
                  </a:cubicBezTo>
                  <a:lnTo>
                    <a:pt x="8260" y="3035"/>
                  </a:lnTo>
                  <a:cubicBezTo>
                    <a:pt x="8379" y="2969"/>
                    <a:pt x="8507" y="2938"/>
                    <a:pt x="8634" y="2938"/>
                  </a:cubicBezTo>
                  <a:cubicBezTo>
                    <a:pt x="8905" y="2938"/>
                    <a:pt x="9168" y="3082"/>
                    <a:pt x="9309" y="3336"/>
                  </a:cubicBezTo>
                  <a:cubicBezTo>
                    <a:pt x="9516" y="3709"/>
                    <a:pt x="9381" y="4178"/>
                    <a:pt x="9008" y="4385"/>
                  </a:cubicBezTo>
                  <a:lnTo>
                    <a:pt x="4857" y="6728"/>
                  </a:lnTo>
                  <a:cubicBezTo>
                    <a:pt x="4939" y="6888"/>
                    <a:pt x="5011" y="7036"/>
                    <a:pt x="5038" y="7125"/>
                  </a:cubicBezTo>
                  <a:cubicBezTo>
                    <a:pt x="5115" y="7376"/>
                    <a:pt x="5327" y="7976"/>
                    <a:pt x="5376" y="8258"/>
                  </a:cubicBezTo>
                  <a:cubicBezTo>
                    <a:pt x="5426" y="8541"/>
                    <a:pt x="5517" y="9198"/>
                    <a:pt x="5497" y="9402"/>
                  </a:cubicBezTo>
                  <a:cubicBezTo>
                    <a:pt x="5476" y="9607"/>
                    <a:pt x="5440" y="10069"/>
                    <a:pt x="5372" y="10326"/>
                  </a:cubicBezTo>
                  <a:cubicBezTo>
                    <a:pt x="5305" y="10585"/>
                    <a:pt x="5122" y="10920"/>
                    <a:pt x="5013" y="11083"/>
                  </a:cubicBezTo>
                  <a:cubicBezTo>
                    <a:pt x="4923" y="11214"/>
                    <a:pt x="4721" y="11391"/>
                    <a:pt x="4570" y="11491"/>
                  </a:cubicBezTo>
                  <a:cubicBezTo>
                    <a:pt x="5244" y="11095"/>
                    <a:pt x="9350" y="8689"/>
                    <a:pt x="9609" y="8510"/>
                  </a:cubicBezTo>
                  <a:cubicBezTo>
                    <a:pt x="9891" y="8316"/>
                    <a:pt x="10527" y="7771"/>
                    <a:pt x="10898" y="7323"/>
                  </a:cubicBezTo>
                  <a:cubicBezTo>
                    <a:pt x="11266" y="6876"/>
                    <a:pt x="11530" y="6235"/>
                    <a:pt x="11622" y="5987"/>
                  </a:cubicBezTo>
                  <a:cubicBezTo>
                    <a:pt x="11714" y="5739"/>
                    <a:pt x="11826" y="5194"/>
                    <a:pt x="11855" y="4980"/>
                  </a:cubicBezTo>
                  <a:cubicBezTo>
                    <a:pt x="11884" y="4767"/>
                    <a:pt x="11879" y="4568"/>
                    <a:pt x="11855" y="4339"/>
                  </a:cubicBezTo>
                  <a:cubicBezTo>
                    <a:pt x="11831" y="4110"/>
                    <a:pt x="11773" y="3692"/>
                    <a:pt x="11729" y="3502"/>
                  </a:cubicBezTo>
                  <a:cubicBezTo>
                    <a:pt x="11685" y="3312"/>
                    <a:pt x="11545" y="2846"/>
                    <a:pt x="11379" y="2511"/>
                  </a:cubicBezTo>
                  <a:cubicBezTo>
                    <a:pt x="11214" y="2175"/>
                    <a:pt x="10805" y="1670"/>
                    <a:pt x="10600" y="1451"/>
                  </a:cubicBezTo>
                  <a:cubicBezTo>
                    <a:pt x="10396" y="1232"/>
                    <a:pt x="10163" y="1013"/>
                    <a:pt x="9759" y="696"/>
                  </a:cubicBezTo>
                  <a:cubicBezTo>
                    <a:pt x="9356" y="380"/>
                    <a:pt x="8267" y="109"/>
                    <a:pt x="7654" y="21"/>
                  </a:cubicBezTo>
                  <a:cubicBezTo>
                    <a:pt x="7553" y="7"/>
                    <a:pt x="7447" y="1"/>
                    <a:pt x="7339" y="1"/>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30" name="Google Shape;230;p32"/>
            <p:cNvSpPr/>
            <p:nvPr/>
          </p:nvSpPr>
          <p:spPr>
            <a:xfrm>
              <a:off x="2124425" y="4368825"/>
              <a:ext cx="28025" cy="37475"/>
            </a:xfrm>
            <a:custGeom>
              <a:avLst/>
              <a:gdLst/>
              <a:ahLst/>
              <a:cxnLst/>
              <a:rect l="l" t="t" r="r" b="b"/>
              <a:pathLst>
                <a:path w="1121" h="1499" extrusionOk="0">
                  <a:moveTo>
                    <a:pt x="315" y="1"/>
                  </a:moveTo>
                  <a:lnTo>
                    <a:pt x="0" y="178"/>
                  </a:lnTo>
                  <a:cubicBezTo>
                    <a:pt x="157" y="398"/>
                    <a:pt x="321" y="633"/>
                    <a:pt x="390" y="747"/>
                  </a:cubicBezTo>
                  <a:cubicBezTo>
                    <a:pt x="482" y="898"/>
                    <a:pt x="665" y="1228"/>
                    <a:pt x="802" y="1499"/>
                  </a:cubicBezTo>
                  <a:lnTo>
                    <a:pt x="1121" y="1319"/>
                  </a:lnTo>
                  <a:cubicBezTo>
                    <a:pt x="971" y="1030"/>
                    <a:pt x="781" y="697"/>
                    <a:pt x="719" y="586"/>
                  </a:cubicBezTo>
                  <a:cubicBezTo>
                    <a:pt x="668" y="494"/>
                    <a:pt x="487" y="239"/>
                    <a:pt x="315" y="1"/>
                  </a:cubicBezTo>
                  <a:close/>
                </a:path>
              </a:pathLst>
            </a:custGeom>
            <a:solidFill>
              <a:srgbClr val="FFE28D"/>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31" name="Google Shape;231;p32"/>
            <p:cNvSpPr/>
            <p:nvPr/>
          </p:nvSpPr>
          <p:spPr>
            <a:xfrm>
              <a:off x="1957925" y="4373275"/>
              <a:ext cx="186550" cy="123000"/>
            </a:xfrm>
            <a:custGeom>
              <a:avLst/>
              <a:gdLst/>
              <a:ahLst/>
              <a:cxnLst/>
              <a:rect l="l" t="t" r="r" b="b"/>
              <a:pathLst>
                <a:path w="7462" h="4920" extrusionOk="0">
                  <a:moveTo>
                    <a:pt x="6660" y="0"/>
                  </a:moveTo>
                  <a:lnTo>
                    <a:pt x="508" y="3474"/>
                  </a:lnTo>
                  <a:cubicBezTo>
                    <a:pt x="135" y="3679"/>
                    <a:pt x="0" y="4150"/>
                    <a:pt x="207" y="4522"/>
                  </a:cubicBezTo>
                  <a:cubicBezTo>
                    <a:pt x="347" y="4776"/>
                    <a:pt x="611" y="4920"/>
                    <a:pt x="883" y="4920"/>
                  </a:cubicBezTo>
                  <a:cubicBezTo>
                    <a:pt x="1008" y="4920"/>
                    <a:pt x="1138" y="4888"/>
                    <a:pt x="1256" y="4823"/>
                  </a:cubicBezTo>
                  <a:lnTo>
                    <a:pt x="7462" y="1321"/>
                  </a:lnTo>
                  <a:cubicBezTo>
                    <a:pt x="7325" y="1050"/>
                    <a:pt x="7142" y="720"/>
                    <a:pt x="7050" y="569"/>
                  </a:cubicBezTo>
                  <a:cubicBezTo>
                    <a:pt x="6981" y="455"/>
                    <a:pt x="6817" y="220"/>
                    <a:pt x="6660" y="0"/>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32" name="Google Shape;232;p32"/>
            <p:cNvSpPr/>
            <p:nvPr/>
          </p:nvSpPr>
          <p:spPr>
            <a:xfrm>
              <a:off x="2132275" y="4307025"/>
              <a:ext cx="136650" cy="94800"/>
            </a:xfrm>
            <a:custGeom>
              <a:avLst/>
              <a:gdLst/>
              <a:ahLst/>
              <a:cxnLst/>
              <a:rect l="l" t="t" r="r" b="b"/>
              <a:pathLst>
                <a:path w="5466" h="3792" extrusionOk="0">
                  <a:moveTo>
                    <a:pt x="4584" y="1"/>
                  </a:moveTo>
                  <a:cubicBezTo>
                    <a:pt x="4457" y="1"/>
                    <a:pt x="4329" y="32"/>
                    <a:pt x="4210" y="98"/>
                  </a:cubicBezTo>
                  <a:lnTo>
                    <a:pt x="1" y="2473"/>
                  </a:lnTo>
                  <a:cubicBezTo>
                    <a:pt x="173" y="2711"/>
                    <a:pt x="353" y="2966"/>
                    <a:pt x="405" y="3058"/>
                  </a:cubicBezTo>
                  <a:cubicBezTo>
                    <a:pt x="467" y="3169"/>
                    <a:pt x="657" y="3502"/>
                    <a:pt x="807" y="3791"/>
                  </a:cubicBezTo>
                  <a:lnTo>
                    <a:pt x="4958" y="1448"/>
                  </a:lnTo>
                  <a:cubicBezTo>
                    <a:pt x="5331" y="1241"/>
                    <a:pt x="5466" y="772"/>
                    <a:pt x="5259" y="399"/>
                  </a:cubicBezTo>
                  <a:cubicBezTo>
                    <a:pt x="5118" y="145"/>
                    <a:pt x="4855" y="1"/>
                    <a:pt x="4584" y="1"/>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33" name="Google Shape;233;p32"/>
            <p:cNvSpPr/>
            <p:nvPr/>
          </p:nvSpPr>
          <p:spPr>
            <a:xfrm>
              <a:off x="2012800" y="4313725"/>
              <a:ext cx="156175" cy="213100"/>
            </a:xfrm>
            <a:custGeom>
              <a:avLst/>
              <a:gdLst/>
              <a:ahLst/>
              <a:cxnLst/>
              <a:rect l="l" t="t" r="r" b="b"/>
              <a:pathLst>
                <a:path w="6247" h="8524" extrusionOk="0">
                  <a:moveTo>
                    <a:pt x="1355" y="1"/>
                  </a:moveTo>
                  <a:cubicBezTo>
                    <a:pt x="1239" y="1"/>
                    <a:pt x="1127" y="7"/>
                    <a:pt x="1046" y="23"/>
                  </a:cubicBezTo>
                  <a:cubicBezTo>
                    <a:pt x="960" y="40"/>
                    <a:pt x="845" y="84"/>
                    <a:pt x="729" y="139"/>
                  </a:cubicBezTo>
                  <a:cubicBezTo>
                    <a:pt x="646" y="178"/>
                    <a:pt x="563" y="223"/>
                    <a:pt x="491" y="268"/>
                  </a:cubicBezTo>
                  <a:lnTo>
                    <a:pt x="490" y="269"/>
                  </a:lnTo>
                  <a:cubicBezTo>
                    <a:pt x="438" y="302"/>
                    <a:pt x="391" y="334"/>
                    <a:pt x="354" y="365"/>
                  </a:cubicBezTo>
                  <a:cubicBezTo>
                    <a:pt x="245" y="457"/>
                    <a:pt x="85" y="706"/>
                    <a:pt x="0" y="845"/>
                  </a:cubicBezTo>
                  <a:cubicBezTo>
                    <a:pt x="545" y="534"/>
                    <a:pt x="910" y="329"/>
                    <a:pt x="910" y="329"/>
                  </a:cubicBezTo>
                  <a:cubicBezTo>
                    <a:pt x="910" y="329"/>
                    <a:pt x="1130" y="295"/>
                    <a:pt x="1354" y="295"/>
                  </a:cubicBezTo>
                  <a:cubicBezTo>
                    <a:pt x="1466" y="295"/>
                    <a:pt x="1580" y="303"/>
                    <a:pt x="1668" y="329"/>
                  </a:cubicBezTo>
                  <a:cubicBezTo>
                    <a:pt x="1931" y="404"/>
                    <a:pt x="2312" y="517"/>
                    <a:pt x="2473" y="578"/>
                  </a:cubicBezTo>
                  <a:cubicBezTo>
                    <a:pt x="2634" y="638"/>
                    <a:pt x="3278" y="1076"/>
                    <a:pt x="3348" y="1147"/>
                  </a:cubicBezTo>
                  <a:cubicBezTo>
                    <a:pt x="3419" y="1218"/>
                    <a:pt x="4054" y="1811"/>
                    <a:pt x="4125" y="1910"/>
                  </a:cubicBezTo>
                  <a:cubicBezTo>
                    <a:pt x="4196" y="2008"/>
                    <a:pt x="4718" y="2724"/>
                    <a:pt x="4855" y="2951"/>
                  </a:cubicBezTo>
                  <a:cubicBezTo>
                    <a:pt x="4991" y="3175"/>
                    <a:pt x="5330" y="3793"/>
                    <a:pt x="5415" y="4029"/>
                  </a:cubicBezTo>
                  <a:cubicBezTo>
                    <a:pt x="5499" y="4263"/>
                    <a:pt x="5697" y="4903"/>
                    <a:pt x="5743" y="5134"/>
                  </a:cubicBezTo>
                  <a:cubicBezTo>
                    <a:pt x="5791" y="5365"/>
                    <a:pt x="5886" y="5990"/>
                    <a:pt x="5877" y="6170"/>
                  </a:cubicBezTo>
                  <a:cubicBezTo>
                    <a:pt x="5867" y="6349"/>
                    <a:pt x="5782" y="6961"/>
                    <a:pt x="5725" y="7117"/>
                  </a:cubicBezTo>
                  <a:cubicBezTo>
                    <a:pt x="5669" y="7270"/>
                    <a:pt x="5466" y="7733"/>
                    <a:pt x="5400" y="7798"/>
                  </a:cubicBezTo>
                  <a:cubicBezTo>
                    <a:pt x="5334" y="7864"/>
                    <a:pt x="4952" y="8170"/>
                    <a:pt x="4864" y="8232"/>
                  </a:cubicBezTo>
                  <a:cubicBezTo>
                    <a:pt x="4811" y="8268"/>
                    <a:pt x="4605" y="8392"/>
                    <a:pt x="4447" y="8488"/>
                  </a:cubicBezTo>
                  <a:cubicBezTo>
                    <a:pt x="4494" y="8511"/>
                    <a:pt x="4525" y="8524"/>
                    <a:pt x="4530" y="8524"/>
                  </a:cubicBezTo>
                  <a:cubicBezTo>
                    <a:pt x="4531" y="8524"/>
                    <a:pt x="4531" y="8524"/>
                    <a:pt x="4532" y="8524"/>
                  </a:cubicBezTo>
                  <a:cubicBezTo>
                    <a:pt x="4620" y="8524"/>
                    <a:pt x="5061" y="8410"/>
                    <a:pt x="5205" y="8341"/>
                  </a:cubicBezTo>
                  <a:lnTo>
                    <a:pt x="5299" y="8286"/>
                  </a:lnTo>
                  <a:cubicBezTo>
                    <a:pt x="5450" y="8186"/>
                    <a:pt x="5652" y="8009"/>
                    <a:pt x="5742" y="7878"/>
                  </a:cubicBezTo>
                  <a:cubicBezTo>
                    <a:pt x="5851" y="7715"/>
                    <a:pt x="6034" y="7380"/>
                    <a:pt x="6101" y="7121"/>
                  </a:cubicBezTo>
                  <a:cubicBezTo>
                    <a:pt x="6169" y="6864"/>
                    <a:pt x="6205" y="6402"/>
                    <a:pt x="6226" y="6197"/>
                  </a:cubicBezTo>
                  <a:cubicBezTo>
                    <a:pt x="6246" y="5993"/>
                    <a:pt x="6155" y="5336"/>
                    <a:pt x="6105" y="5053"/>
                  </a:cubicBezTo>
                  <a:cubicBezTo>
                    <a:pt x="6056" y="4771"/>
                    <a:pt x="5844" y="4171"/>
                    <a:pt x="5767" y="3920"/>
                  </a:cubicBezTo>
                  <a:cubicBezTo>
                    <a:pt x="5689" y="3669"/>
                    <a:pt x="5279" y="2964"/>
                    <a:pt x="5184" y="2790"/>
                  </a:cubicBezTo>
                  <a:cubicBezTo>
                    <a:pt x="5088" y="2617"/>
                    <a:pt x="4534" y="1869"/>
                    <a:pt x="4443" y="1742"/>
                  </a:cubicBezTo>
                  <a:cubicBezTo>
                    <a:pt x="4351" y="1615"/>
                    <a:pt x="3631" y="944"/>
                    <a:pt x="3570" y="888"/>
                  </a:cubicBezTo>
                  <a:cubicBezTo>
                    <a:pt x="3510" y="831"/>
                    <a:pt x="2780" y="351"/>
                    <a:pt x="2674" y="298"/>
                  </a:cubicBezTo>
                  <a:cubicBezTo>
                    <a:pt x="2569" y="245"/>
                    <a:pt x="1958" y="40"/>
                    <a:pt x="1787" y="23"/>
                  </a:cubicBezTo>
                  <a:cubicBezTo>
                    <a:pt x="1688" y="13"/>
                    <a:pt x="1518" y="1"/>
                    <a:pt x="1355" y="1"/>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34" name="Google Shape;234;p32"/>
            <p:cNvSpPr/>
            <p:nvPr/>
          </p:nvSpPr>
          <p:spPr>
            <a:xfrm>
              <a:off x="1614025" y="4419125"/>
              <a:ext cx="326125" cy="290950"/>
            </a:xfrm>
            <a:custGeom>
              <a:avLst/>
              <a:gdLst/>
              <a:ahLst/>
              <a:cxnLst/>
              <a:rect l="l" t="t" r="r" b="b"/>
              <a:pathLst>
                <a:path w="13045" h="11638" extrusionOk="0">
                  <a:moveTo>
                    <a:pt x="4532" y="0"/>
                  </a:moveTo>
                  <a:cubicBezTo>
                    <a:pt x="4420" y="0"/>
                    <a:pt x="4306" y="9"/>
                    <a:pt x="4218" y="34"/>
                  </a:cubicBezTo>
                  <a:cubicBezTo>
                    <a:pt x="3954" y="109"/>
                    <a:pt x="3574" y="222"/>
                    <a:pt x="3413" y="283"/>
                  </a:cubicBezTo>
                  <a:cubicBezTo>
                    <a:pt x="3252" y="345"/>
                    <a:pt x="2608" y="783"/>
                    <a:pt x="2537" y="854"/>
                  </a:cubicBezTo>
                  <a:cubicBezTo>
                    <a:pt x="2467" y="923"/>
                    <a:pt x="1832" y="1516"/>
                    <a:pt x="1761" y="1615"/>
                  </a:cubicBezTo>
                  <a:cubicBezTo>
                    <a:pt x="1725" y="1664"/>
                    <a:pt x="1577" y="1869"/>
                    <a:pt x="1420" y="2088"/>
                  </a:cubicBezTo>
                  <a:lnTo>
                    <a:pt x="7573" y="5561"/>
                  </a:lnTo>
                  <a:cubicBezTo>
                    <a:pt x="7946" y="5767"/>
                    <a:pt x="8081" y="6237"/>
                    <a:pt x="7874" y="6610"/>
                  </a:cubicBezTo>
                  <a:cubicBezTo>
                    <a:pt x="7733" y="6865"/>
                    <a:pt x="7470" y="7008"/>
                    <a:pt x="7198" y="7008"/>
                  </a:cubicBezTo>
                  <a:cubicBezTo>
                    <a:pt x="7073" y="7008"/>
                    <a:pt x="6943" y="6977"/>
                    <a:pt x="6825" y="6911"/>
                  </a:cubicBezTo>
                  <a:lnTo>
                    <a:pt x="619" y="3409"/>
                  </a:lnTo>
                  <a:cubicBezTo>
                    <a:pt x="554" y="3540"/>
                    <a:pt x="499" y="3657"/>
                    <a:pt x="471" y="3734"/>
                  </a:cubicBezTo>
                  <a:cubicBezTo>
                    <a:pt x="387" y="3970"/>
                    <a:pt x="189" y="4609"/>
                    <a:pt x="142" y="4840"/>
                  </a:cubicBezTo>
                  <a:cubicBezTo>
                    <a:pt x="95" y="5070"/>
                    <a:pt x="0" y="5697"/>
                    <a:pt x="9" y="5875"/>
                  </a:cubicBezTo>
                  <a:cubicBezTo>
                    <a:pt x="19" y="6054"/>
                    <a:pt x="104" y="6666"/>
                    <a:pt x="161" y="6822"/>
                  </a:cubicBezTo>
                  <a:cubicBezTo>
                    <a:pt x="217" y="6977"/>
                    <a:pt x="420" y="7438"/>
                    <a:pt x="485" y="7505"/>
                  </a:cubicBezTo>
                  <a:cubicBezTo>
                    <a:pt x="551" y="7570"/>
                    <a:pt x="932" y="7876"/>
                    <a:pt x="1022" y="7937"/>
                  </a:cubicBezTo>
                  <a:cubicBezTo>
                    <a:pt x="1075" y="7973"/>
                    <a:pt x="1279" y="8097"/>
                    <a:pt x="1439" y="8194"/>
                  </a:cubicBezTo>
                  <a:cubicBezTo>
                    <a:pt x="1550" y="8260"/>
                    <a:pt x="1638" y="8313"/>
                    <a:pt x="1638" y="8313"/>
                  </a:cubicBezTo>
                  <a:lnTo>
                    <a:pt x="6464" y="11083"/>
                  </a:lnTo>
                  <a:cubicBezTo>
                    <a:pt x="6464" y="11083"/>
                    <a:pt x="7169" y="11366"/>
                    <a:pt x="7367" y="11429"/>
                  </a:cubicBezTo>
                  <a:cubicBezTo>
                    <a:pt x="7532" y="11483"/>
                    <a:pt x="8111" y="11638"/>
                    <a:pt x="8643" y="11638"/>
                  </a:cubicBezTo>
                  <a:cubicBezTo>
                    <a:pt x="8748" y="11638"/>
                    <a:pt x="8851" y="11632"/>
                    <a:pt x="8949" y="11618"/>
                  </a:cubicBezTo>
                  <a:cubicBezTo>
                    <a:pt x="9542" y="11532"/>
                    <a:pt x="10596" y="11270"/>
                    <a:pt x="10987" y="10964"/>
                  </a:cubicBezTo>
                  <a:cubicBezTo>
                    <a:pt x="11378" y="10658"/>
                    <a:pt x="11603" y="10447"/>
                    <a:pt x="11801" y="10234"/>
                  </a:cubicBezTo>
                  <a:cubicBezTo>
                    <a:pt x="11999" y="10022"/>
                    <a:pt x="12395" y="9533"/>
                    <a:pt x="12555" y="9208"/>
                  </a:cubicBezTo>
                  <a:cubicBezTo>
                    <a:pt x="12715" y="8882"/>
                    <a:pt x="12851" y="8431"/>
                    <a:pt x="12893" y="8248"/>
                  </a:cubicBezTo>
                  <a:cubicBezTo>
                    <a:pt x="12935" y="8064"/>
                    <a:pt x="12993" y="7660"/>
                    <a:pt x="13016" y="7438"/>
                  </a:cubicBezTo>
                  <a:cubicBezTo>
                    <a:pt x="13039" y="7217"/>
                    <a:pt x="13044" y="7024"/>
                    <a:pt x="13016" y="6816"/>
                  </a:cubicBezTo>
                  <a:cubicBezTo>
                    <a:pt x="12987" y="6610"/>
                    <a:pt x="12879" y="6082"/>
                    <a:pt x="12789" y="5843"/>
                  </a:cubicBezTo>
                  <a:cubicBezTo>
                    <a:pt x="12701" y="5602"/>
                    <a:pt x="12446" y="4980"/>
                    <a:pt x="12089" y="4548"/>
                  </a:cubicBezTo>
                  <a:cubicBezTo>
                    <a:pt x="11730" y="4114"/>
                    <a:pt x="11114" y="3588"/>
                    <a:pt x="10841" y="3399"/>
                  </a:cubicBezTo>
                  <a:cubicBezTo>
                    <a:pt x="10638" y="3259"/>
                    <a:pt x="7482" y="1460"/>
                    <a:pt x="5886" y="550"/>
                  </a:cubicBezTo>
                  <a:cubicBezTo>
                    <a:pt x="5340" y="242"/>
                    <a:pt x="4976" y="34"/>
                    <a:pt x="4976" y="34"/>
                  </a:cubicBezTo>
                  <a:cubicBezTo>
                    <a:pt x="4976" y="34"/>
                    <a:pt x="4756" y="0"/>
                    <a:pt x="4532" y="0"/>
                  </a:cubicBez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35" name="Google Shape;235;p32"/>
            <p:cNvSpPr/>
            <p:nvPr/>
          </p:nvSpPr>
          <p:spPr>
            <a:xfrm>
              <a:off x="1445825" y="4331625"/>
              <a:ext cx="297125" cy="287275"/>
            </a:xfrm>
            <a:custGeom>
              <a:avLst/>
              <a:gdLst/>
              <a:ahLst/>
              <a:cxnLst/>
              <a:rect l="l" t="t" r="r" b="b"/>
              <a:pathLst>
                <a:path w="11885" h="11491" extrusionOk="0">
                  <a:moveTo>
                    <a:pt x="4546" y="1"/>
                  </a:moveTo>
                  <a:cubicBezTo>
                    <a:pt x="4438" y="1"/>
                    <a:pt x="4332" y="7"/>
                    <a:pt x="4231" y="21"/>
                  </a:cubicBezTo>
                  <a:cubicBezTo>
                    <a:pt x="3618" y="109"/>
                    <a:pt x="2529" y="381"/>
                    <a:pt x="2126" y="697"/>
                  </a:cubicBezTo>
                  <a:cubicBezTo>
                    <a:pt x="1721" y="1013"/>
                    <a:pt x="1488" y="1232"/>
                    <a:pt x="1284" y="1451"/>
                  </a:cubicBezTo>
                  <a:cubicBezTo>
                    <a:pt x="1080" y="1670"/>
                    <a:pt x="671" y="2176"/>
                    <a:pt x="506" y="2512"/>
                  </a:cubicBezTo>
                  <a:cubicBezTo>
                    <a:pt x="340" y="2847"/>
                    <a:pt x="200" y="3313"/>
                    <a:pt x="156" y="3502"/>
                  </a:cubicBezTo>
                  <a:cubicBezTo>
                    <a:pt x="112" y="3692"/>
                    <a:pt x="54" y="4110"/>
                    <a:pt x="30" y="4339"/>
                  </a:cubicBezTo>
                  <a:cubicBezTo>
                    <a:pt x="5" y="4567"/>
                    <a:pt x="1" y="4767"/>
                    <a:pt x="30" y="4981"/>
                  </a:cubicBezTo>
                  <a:cubicBezTo>
                    <a:pt x="59" y="5195"/>
                    <a:pt x="171" y="5739"/>
                    <a:pt x="263" y="5987"/>
                  </a:cubicBezTo>
                  <a:cubicBezTo>
                    <a:pt x="355" y="6236"/>
                    <a:pt x="619" y="6877"/>
                    <a:pt x="987" y="7325"/>
                  </a:cubicBezTo>
                  <a:cubicBezTo>
                    <a:pt x="1356" y="7772"/>
                    <a:pt x="1994" y="8316"/>
                    <a:pt x="2276" y="8512"/>
                  </a:cubicBezTo>
                  <a:cubicBezTo>
                    <a:pt x="2534" y="8690"/>
                    <a:pt x="6641" y="11096"/>
                    <a:pt x="7315" y="11491"/>
                  </a:cubicBezTo>
                  <a:cubicBezTo>
                    <a:pt x="7164" y="11391"/>
                    <a:pt x="6962" y="11216"/>
                    <a:pt x="6872" y="11083"/>
                  </a:cubicBezTo>
                  <a:cubicBezTo>
                    <a:pt x="6763" y="10920"/>
                    <a:pt x="6579" y="10586"/>
                    <a:pt x="6513" y="10327"/>
                  </a:cubicBezTo>
                  <a:cubicBezTo>
                    <a:pt x="6445" y="10069"/>
                    <a:pt x="6409" y="9608"/>
                    <a:pt x="6388" y="9403"/>
                  </a:cubicBezTo>
                  <a:cubicBezTo>
                    <a:pt x="6368" y="9198"/>
                    <a:pt x="6459" y="8541"/>
                    <a:pt x="6508" y="8259"/>
                  </a:cubicBezTo>
                  <a:cubicBezTo>
                    <a:pt x="6558" y="7976"/>
                    <a:pt x="6770" y="7376"/>
                    <a:pt x="6847" y="7126"/>
                  </a:cubicBezTo>
                  <a:cubicBezTo>
                    <a:pt x="6874" y="7036"/>
                    <a:pt x="6945" y="6889"/>
                    <a:pt x="7028" y="6729"/>
                  </a:cubicBezTo>
                  <a:lnTo>
                    <a:pt x="2877" y="4386"/>
                  </a:lnTo>
                  <a:cubicBezTo>
                    <a:pt x="2504" y="4178"/>
                    <a:pt x="2369" y="3709"/>
                    <a:pt x="2576" y="3336"/>
                  </a:cubicBezTo>
                  <a:cubicBezTo>
                    <a:pt x="2717" y="3082"/>
                    <a:pt x="2980" y="2938"/>
                    <a:pt x="3251" y="2938"/>
                  </a:cubicBezTo>
                  <a:cubicBezTo>
                    <a:pt x="3378" y="2938"/>
                    <a:pt x="3506" y="2969"/>
                    <a:pt x="3625" y="3035"/>
                  </a:cubicBezTo>
                  <a:lnTo>
                    <a:pt x="7834" y="5411"/>
                  </a:lnTo>
                  <a:cubicBezTo>
                    <a:pt x="7985" y="5202"/>
                    <a:pt x="8129" y="5007"/>
                    <a:pt x="8171" y="4948"/>
                  </a:cubicBezTo>
                  <a:cubicBezTo>
                    <a:pt x="8263" y="4821"/>
                    <a:pt x="8983" y="4149"/>
                    <a:pt x="9043" y="4093"/>
                  </a:cubicBezTo>
                  <a:cubicBezTo>
                    <a:pt x="9103" y="4036"/>
                    <a:pt x="9834" y="3557"/>
                    <a:pt x="9940" y="3502"/>
                  </a:cubicBezTo>
                  <a:cubicBezTo>
                    <a:pt x="10045" y="3451"/>
                    <a:pt x="10656" y="3245"/>
                    <a:pt x="10826" y="3228"/>
                  </a:cubicBezTo>
                  <a:cubicBezTo>
                    <a:pt x="10925" y="3218"/>
                    <a:pt x="11095" y="3206"/>
                    <a:pt x="11259" y="3206"/>
                  </a:cubicBezTo>
                  <a:cubicBezTo>
                    <a:pt x="11374" y="3206"/>
                    <a:pt x="11486" y="3212"/>
                    <a:pt x="11567" y="3228"/>
                  </a:cubicBezTo>
                  <a:cubicBezTo>
                    <a:pt x="11653" y="3245"/>
                    <a:pt x="11769" y="3290"/>
                    <a:pt x="11885" y="3344"/>
                  </a:cubicBezTo>
                  <a:lnTo>
                    <a:pt x="6798" y="573"/>
                  </a:lnTo>
                  <a:cubicBezTo>
                    <a:pt x="6798" y="573"/>
                    <a:pt x="6069" y="282"/>
                    <a:pt x="5865" y="216"/>
                  </a:cubicBezTo>
                  <a:cubicBezTo>
                    <a:pt x="5694" y="161"/>
                    <a:pt x="5096" y="1"/>
                    <a:pt x="4546" y="1"/>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36" name="Google Shape;236;p32"/>
            <p:cNvSpPr/>
            <p:nvPr/>
          </p:nvSpPr>
          <p:spPr>
            <a:xfrm>
              <a:off x="1621525" y="4466900"/>
              <a:ext cx="28000" cy="37475"/>
            </a:xfrm>
            <a:custGeom>
              <a:avLst/>
              <a:gdLst/>
              <a:ahLst/>
              <a:cxnLst/>
              <a:rect l="l" t="t" r="r" b="b"/>
              <a:pathLst>
                <a:path w="1120" h="1499" extrusionOk="0">
                  <a:moveTo>
                    <a:pt x="806" y="0"/>
                  </a:moveTo>
                  <a:cubicBezTo>
                    <a:pt x="634" y="237"/>
                    <a:pt x="453" y="492"/>
                    <a:pt x="402" y="584"/>
                  </a:cubicBezTo>
                  <a:cubicBezTo>
                    <a:pt x="340" y="697"/>
                    <a:pt x="150" y="1028"/>
                    <a:pt x="0" y="1318"/>
                  </a:cubicBezTo>
                  <a:lnTo>
                    <a:pt x="319" y="1498"/>
                  </a:lnTo>
                  <a:cubicBezTo>
                    <a:pt x="456" y="1227"/>
                    <a:pt x="639" y="898"/>
                    <a:pt x="731" y="745"/>
                  </a:cubicBezTo>
                  <a:cubicBezTo>
                    <a:pt x="800" y="633"/>
                    <a:pt x="964" y="397"/>
                    <a:pt x="1120" y="177"/>
                  </a:cubicBezTo>
                  <a:lnTo>
                    <a:pt x="806" y="0"/>
                  </a:lnTo>
                  <a:close/>
                </a:path>
              </a:pathLst>
            </a:custGeom>
            <a:solidFill>
              <a:srgbClr val="FFE28D"/>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37" name="Google Shape;237;p32"/>
            <p:cNvSpPr/>
            <p:nvPr/>
          </p:nvSpPr>
          <p:spPr>
            <a:xfrm>
              <a:off x="1629500" y="4471300"/>
              <a:ext cx="186550" cy="123050"/>
            </a:xfrm>
            <a:custGeom>
              <a:avLst/>
              <a:gdLst/>
              <a:ahLst/>
              <a:cxnLst/>
              <a:rect l="l" t="t" r="r" b="b"/>
              <a:pathLst>
                <a:path w="7462" h="4922" extrusionOk="0">
                  <a:moveTo>
                    <a:pt x="801" y="1"/>
                  </a:moveTo>
                  <a:cubicBezTo>
                    <a:pt x="645" y="221"/>
                    <a:pt x="481" y="457"/>
                    <a:pt x="412" y="569"/>
                  </a:cubicBezTo>
                  <a:cubicBezTo>
                    <a:pt x="320" y="722"/>
                    <a:pt x="137" y="1051"/>
                    <a:pt x="0" y="1322"/>
                  </a:cubicBezTo>
                  <a:lnTo>
                    <a:pt x="6206" y="4824"/>
                  </a:lnTo>
                  <a:cubicBezTo>
                    <a:pt x="6324" y="4890"/>
                    <a:pt x="6454" y="4921"/>
                    <a:pt x="6579" y="4921"/>
                  </a:cubicBezTo>
                  <a:cubicBezTo>
                    <a:pt x="6851" y="4921"/>
                    <a:pt x="7114" y="4778"/>
                    <a:pt x="7255" y="4523"/>
                  </a:cubicBezTo>
                  <a:cubicBezTo>
                    <a:pt x="7462" y="4150"/>
                    <a:pt x="7327" y="3680"/>
                    <a:pt x="6954" y="3474"/>
                  </a:cubicBezTo>
                  <a:lnTo>
                    <a:pt x="801" y="1"/>
                  </a:ln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38" name="Google Shape;238;p32"/>
            <p:cNvSpPr/>
            <p:nvPr/>
          </p:nvSpPr>
          <p:spPr>
            <a:xfrm>
              <a:off x="1505050" y="4405050"/>
              <a:ext cx="136650" cy="94800"/>
            </a:xfrm>
            <a:custGeom>
              <a:avLst/>
              <a:gdLst/>
              <a:ahLst/>
              <a:cxnLst/>
              <a:rect l="l" t="t" r="r" b="b"/>
              <a:pathLst>
                <a:path w="5466" h="3792" extrusionOk="0">
                  <a:moveTo>
                    <a:pt x="882" y="1"/>
                  </a:moveTo>
                  <a:cubicBezTo>
                    <a:pt x="611" y="1"/>
                    <a:pt x="348" y="145"/>
                    <a:pt x="207" y="399"/>
                  </a:cubicBezTo>
                  <a:cubicBezTo>
                    <a:pt x="0" y="772"/>
                    <a:pt x="135" y="1241"/>
                    <a:pt x="508" y="1449"/>
                  </a:cubicBezTo>
                  <a:lnTo>
                    <a:pt x="4659" y="3792"/>
                  </a:lnTo>
                  <a:cubicBezTo>
                    <a:pt x="4809" y="3502"/>
                    <a:pt x="4999" y="3171"/>
                    <a:pt x="5061" y="3058"/>
                  </a:cubicBezTo>
                  <a:cubicBezTo>
                    <a:pt x="5112" y="2966"/>
                    <a:pt x="5293" y="2711"/>
                    <a:pt x="5465" y="2474"/>
                  </a:cubicBezTo>
                  <a:lnTo>
                    <a:pt x="1256" y="98"/>
                  </a:lnTo>
                  <a:cubicBezTo>
                    <a:pt x="1137" y="32"/>
                    <a:pt x="1009" y="1"/>
                    <a:pt x="882" y="1"/>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39" name="Google Shape;239;p32"/>
            <p:cNvSpPr/>
            <p:nvPr/>
          </p:nvSpPr>
          <p:spPr>
            <a:xfrm>
              <a:off x="1605000" y="4411775"/>
              <a:ext cx="156175" cy="213100"/>
            </a:xfrm>
            <a:custGeom>
              <a:avLst/>
              <a:gdLst/>
              <a:ahLst/>
              <a:cxnLst/>
              <a:rect l="l" t="t" r="r" b="b"/>
              <a:pathLst>
                <a:path w="6247" h="8524" extrusionOk="0">
                  <a:moveTo>
                    <a:pt x="4892" y="0"/>
                  </a:moveTo>
                  <a:cubicBezTo>
                    <a:pt x="4728" y="0"/>
                    <a:pt x="4558" y="12"/>
                    <a:pt x="4459" y="22"/>
                  </a:cubicBezTo>
                  <a:cubicBezTo>
                    <a:pt x="4289" y="39"/>
                    <a:pt x="3678" y="245"/>
                    <a:pt x="3573" y="296"/>
                  </a:cubicBezTo>
                  <a:cubicBezTo>
                    <a:pt x="3467" y="351"/>
                    <a:pt x="2736" y="830"/>
                    <a:pt x="2676" y="887"/>
                  </a:cubicBezTo>
                  <a:cubicBezTo>
                    <a:pt x="2616" y="943"/>
                    <a:pt x="1896" y="1615"/>
                    <a:pt x="1804" y="1742"/>
                  </a:cubicBezTo>
                  <a:cubicBezTo>
                    <a:pt x="1712" y="1868"/>
                    <a:pt x="1159" y="2616"/>
                    <a:pt x="1063" y="2789"/>
                  </a:cubicBezTo>
                  <a:cubicBezTo>
                    <a:pt x="968" y="2963"/>
                    <a:pt x="558" y="3670"/>
                    <a:pt x="480" y="3920"/>
                  </a:cubicBezTo>
                  <a:cubicBezTo>
                    <a:pt x="403" y="4170"/>
                    <a:pt x="191" y="4770"/>
                    <a:pt x="141" y="5053"/>
                  </a:cubicBezTo>
                  <a:cubicBezTo>
                    <a:pt x="92" y="5335"/>
                    <a:pt x="1" y="5992"/>
                    <a:pt x="21" y="6197"/>
                  </a:cubicBezTo>
                  <a:cubicBezTo>
                    <a:pt x="42" y="6402"/>
                    <a:pt x="78" y="6863"/>
                    <a:pt x="145" y="7121"/>
                  </a:cubicBezTo>
                  <a:cubicBezTo>
                    <a:pt x="212" y="7380"/>
                    <a:pt x="396" y="7714"/>
                    <a:pt x="505" y="7877"/>
                  </a:cubicBezTo>
                  <a:cubicBezTo>
                    <a:pt x="595" y="8010"/>
                    <a:pt x="797" y="8185"/>
                    <a:pt x="948" y="8285"/>
                  </a:cubicBezTo>
                  <a:lnTo>
                    <a:pt x="1042" y="8340"/>
                  </a:lnTo>
                  <a:cubicBezTo>
                    <a:pt x="1187" y="8411"/>
                    <a:pt x="1631" y="8524"/>
                    <a:pt x="1716" y="8524"/>
                  </a:cubicBezTo>
                  <a:cubicBezTo>
                    <a:pt x="1722" y="8524"/>
                    <a:pt x="1752" y="8512"/>
                    <a:pt x="1800" y="8488"/>
                  </a:cubicBezTo>
                  <a:cubicBezTo>
                    <a:pt x="1640" y="8393"/>
                    <a:pt x="1436" y="8267"/>
                    <a:pt x="1383" y="8231"/>
                  </a:cubicBezTo>
                  <a:cubicBezTo>
                    <a:pt x="1293" y="8170"/>
                    <a:pt x="913" y="7864"/>
                    <a:pt x="846" y="7799"/>
                  </a:cubicBezTo>
                  <a:cubicBezTo>
                    <a:pt x="781" y="7732"/>
                    <a:pt x="578" y="7271"/>
                    <a:pt x="522" y="7116"/>
                  </a:cubicBezTo>
                  <a:cubicBezTo>
                    <a:pt x="465" y="6960"/>
                    <a:pt x="380" y="6348"/>
                    <a:pt x="370" y="6169"/>
                  </a:cubicBezTo>
                  <a:cubicBezTo>
                    <a:pt x="361" y="5991"/>
                    <a:pt x="456" y="5364"/>
                    <a:pt x="503" y="5134"/>
                  </a:cubicBezTo>
                  <a:cubicBezTo>
                    <a:pt x="550" y="4903"/>
                    <a:pt x="748" y="4264"/>
                    <a:pt x="832" y="4028"/>
                  </a:cubicBezTo>
                  <a:cubicBezTo>
                    <a:pt x="917" y="3792"/>
                    <a:pt x="1255" y="3176"/>
                    <a:pt x="1392" y="2950"/>
                  </a:cubicBezTo>
                  <a:cubicBezTo>
                    <a:pt x="1529" y="2723"/>
                    <a:pt x="2051" y="2008"/>
                    <a:pt x="2122" y="1909"/>
                  </a:cubicBezTo>
                  <a:cubicBezTo>
                    <a:pt x="2193" y="1811"/>
                    <a:pt x="2828" y="1217"/>
                    <a:pt x="2899" y="1148"/>
                  </a:cubicBezTo>
                  <a:cubicBezTo>
                    <a:pt x="2969" y="1077"/>
                    <a:pt x="3613" y="639"/>
                    <a:pt x="3774" y="577"/>
                  </a:cubicBezTo>
                  <a:cubicBezTo>
                    <a:pt x="3935" y="516"/>
                    <a:pt x="4315" y="403"/>
                    <a:pt x="4579" y="328"/>
                  </a:cubicBezTo>
                  <a:cubicBezTo>
                    <a:pt x="4667" y="303"/>
                    <a:pt x="4781" y="294"/>
                    <a:pt x="4893" y="294"/>
                  </a:cubicBezTo>
                  <a:cubicBezTo>
                    <a:pt x="5117" y="294"/>
                    <a:pt x="5337" y="328"/>
                    <a:pt x="5337" y="328"/>
                  </a:cubicBezTo>
                  <a:cubicBezTo>
                    <a:pt x="5337" y="328"/>
                    <a:pt x="5701" y="534"/>
                    <a:pt x="6247" y="845"/>
                  </a:cubicBezTo>
                  <a:cubicBezTo>
                    <a:pt x="6162" y="705"/>
                    <a:pt x="6002" y="457"/>
                    <a:pt x="5892" y="365"/>
                  </a:cubicBezTo>
                  <a:cubicBezTo>
                    <a:pt x="5856" y="335"/>
                    <a:pt x="5809" y="301"/>
                    <a:pt x="5756" y="268"/>
                  </a:cubicBezTo>
                  <a:lnTo>
                    <a:pt x="5756" y="267"/>
                  </a:lnTo>
                  <a:cubicBezTo>
                    <a:pt x="5684" y="223"/>
                    <a:pt x="5601" y="177"/>
                    <a:pt x="5518" y="138"/>
                  </a:cubicBezTo>
                  <a:cubicBezTo>
                    <a:pt x="5402" y="84"/>
                    <a:pt x="5286" y="39"/>
                    <a:pt x="5201" y="22"/>
                  </a:cubicBezTo>
                  <a:cubicBezTo>
                    <a:pt x="5120" y="6"/>
                    <a:pt x="5008" y="0"/>
                    <a:pt x="4892" y="0"/>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grpSp>
        <p:nvGrpSpPr>
          <p:cNvPr id="240" name="Google Shape;240;p32"/>
          <p:cNvGrpSpPr/>
          <p:nvPr/>
        </p:nvGrpSpPr>
        <p:grpSpPr>
          <a:xfrm>
            <a:off x="10346730" y="141005"/>
            <a:ext cx="1830777" cy="1253343"/>
            <a:chOff x="2759000" y="557725"/>
            <a:chExt cx="850575" cy="582300"/>
          </a:xfrm>
        </p:grpSpPr>
        <p:sp>
          <p:nvSpPr>
            <p:cNvPr id="241" name="Google Shape;241;p32"/>
            <p:cNvSpPr/>
            <p:nvPr/>
          </p:nvSpPr>
          <p:spPr>
            <a:xfrm>
              <a:off x="3174425" y="592700"/>
              <a:ext cx="435150" cy="229450"/>
            </a:xfrm>
            <a:custGeom>
              <a:avLst/>
              <a:gdLst/>
              <a:ahLst/>
              <a:cxnLst/>
              <a:rect l="l" t="t" r="r" b="b"/>
              <a:pathLst>
                <a:path w="17406" h="9178" extrusionOk="0">
                  <a:moveTo>
                    <a:pt x="8679" y="0"/>
                  </a:moveTo>
                  <a:cubicBezTo>
                    <a:pt x="6651" y="0"/>
                    <a:pt x="4626" y="449"/>
                    <a:pt x="3084" y="1345"/>
                  </a:cubicBezTo>
                  <a:cubicBezTo>
                    <a:pt x="1" y="3137"/>
                    <a:pt x="16" y="6041"/>
                    <a:pt x="3120" y="7833"/>
                  </a:cubicBezTo>
                  <a:lnTo>
                    <a:pt x="3121" y="7835"/>
                  </a:lnTo>
                  <a:cubicBezTo>
                    <a:pt x="4671" y="8730"/>
                    <a:pt x="6700" y="9178"/>
                    <a:pt x="8726" y="9178"/>
                  </a:cubicBezTo>
                  <a:cubicBezTo>
                    <a:pt x="10753" y="9178"/>
                    <a:pt x="12779" y="8729"/>
                    <a:pt x="14321" y="7832"/>
                  </a:cubicBezTo>
                  <a:cubicBezTo>
                    <a:pt x="17406" y="6040"/>
                    <a:pt x="17390" y="3135"/>
                    <a:pt x="14287" y="1345"/>
                  </a:cubicBezTo>
                  <a:cubicBezTo>
                    <a:pt x="12735" y="449"/>
                    <a:pt x="10706" y="0"/>
                    <a:pt x="8679" y="0"/>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42" name="Google Shape;242;p32"/>
            <p:cNvSpPr/>
            <p:nvPr/>
          </p:nvSpPr>
          <p:spPr>
            <a:xfrm>
              <a:off x="3208375" y="573275"/>
              <a:ext cx="367300" cy="129850"/>
            </a:xfrm>
            <a:custGeom>
              <a:avLst/>
              <a:gdLst/>
              <a:ahLst/>
              <a:cxnLst/>
              <a:rect l="l" t="t" r="r" b="b"/>
              <a:pathLst>
                <a:path w="14692" h="5194" extrusionOk="0">
                  <a:moveTo>
                    <a:pt x="7319" y="0"/>
                  </a:moveTo>
                  <a:cubicBezTo>
                    <a:pt x="5437" y="0"/>
                    <a:pt x="3558" y="415"/>
                    <a:pt x="2133" y="1244"/>
                  </a:cubicBezTo>
                  <a:cubicBezTo>
                    <a:pt x="1423" y="1656"/>
                    <a:pt x="891" y="2132"/>
                    <a:pt x="536" y="2641"/>
                  </a:cubicBezTo>
                  <a:cubicBezTo>
                    <a:pt x="358" y="2896"/>
                    <a:pt x="225" y="3159"/>
                    <a:pt x="136" y="3425"/>
                  </a:cubicBezTo>
                  <a:cubicBezTo>
                    <a:pt x="46" y="3691"/>
                    <a:pt x="1" y="3962"/>
                    <a:pt x="0" y="4232"/>
                  </a:cubicBezTo>
                  <a:cubicBezTo>
                    <a:pt x="8" y="4384"/>
                    <a:pt x="24" y="4585"/>
                    <a:pt x="52" y="4733"/>
                  </a:cubicBezTo>
                  <a:cubicBezTo>
                    <a:pt x="73" y="4850"/>
                    <a:pt x="126" y="5000"/>
                    <a:pt x="162" y="5114"/>
                  </a:cubicBezTo>
                  <a:lnTo>
                    <a:pt x="178" y="5154"/>
                  </a:lnTo>
                  <a:lnTo>
                    <a:pt x="194" y="5107"/>
                  </a:lnTo>
                  <a:lnTo>
                    <a:pt x="210" y="5071"/>
                  </a:lnTo>
                  <a:cubicBezTo>
                    <a:pt x="407" y="4617"/>
                    <a:pt x="696" y="4279"/>
                    <a:pt x="813" y="4154"/>
                  </a:cubicBezTo>
                  <a:cubicBezTo>
                    <a:pt x="1313" y="3617"/>
                    <a:pt x="1817" y="3302"/>
                    <a:pt x="2153" y="3114"/>
                  </a:cubicBezTo>
                  <a:cubicBezTo>
                    <a:pt x="3034" y="2616"/>
                    <a:pt x="3858" y="2387"/>
                    <a:pt x="4013" y="2347"/>
                  </a:cubicBezTo>
                  <a:cubicBezTo>
                    <a:pt x="4576" y="2201"/>
                    <a:pt x="4786" y="2146"/>
                    <a:pt x="5068" y="2101"/>
                  </a:cubicBezTo>
                  <a:cubicBezTo>
                    <a:pt x="5891" y="1971"/>
                    <a:pt x="5972" y="1965"/>
                    <a:pt x="6743" y="1913"/>
                  </a:cubicBezTo>
                  <a:cubicBezTo>
                    <a:pt x="6748" y="1913"/>
                    <a:pt x="6957" y="1902"/>
                    <a:pt x="7286" y="1902"/>
                  </a:cubicBezTo>
                  <a:cubicBezTo>
                    <a:pt x="7718" y="1902"/>
                    <a:pt x="8358" y="1922"/>
                    <a:pt x="9019" y="2016"/>
                  </a:cubicBezTo>
                  <a:cubicBezTo>
                    <a:pt x="9822" y="2129"/>
                    <a:pt x="10547" y="2300"/>
                    <a:pt x="11171" y="2523"/>
                  </a:cubicBezTo>
                  <a:cubicBezTo>
                    <a:pt x="12158" y="2877"/>
                    <a:pt x="12759" y="3258"/>
                    <a:pt x="13028" y="3452"/>
                  </a:cubicBezTo>
                  <a:cubicBezTo>
                    <a:pt x="13265" y="3624"/>
                    <a:pt x="13436" y="3748"/>
                    <a:pt x="13706" y="4013"/>
                  </a:cubicBezTo>
                  <a:cubicBezTo>
                    <a:pt x="14025" y="4329"/>
                    <a:pt x="14195" y="4599"/>
                    <a:pt x="14202" y="4611"/>
                  </a:cubicBezTo>
                  <a:cubicBezTo>
                    <a:pt x="14271" y="4722"/>
                    <a:pt x="14363" y="4872"/>
                    <a:pt x="14437" y="5026"/>
                  </a:cubicBezTo>
                  <a:cubicBezTo>
                    <a:pt x="14461" y="5079"/>
                    <a:pt x="14483" y="5132"/>
                    <a:pt x="14505" y="5186"/>
                  </a:cubicBezTo>
                  <a:lnTo>
                    <a:pt x="14507" y="5193"/>
                  </a:lnTo>
                  <a:cubicBezTo>
                    <a:pt x="14673" y="4768"/>
                    <a:pt x="14684" y="4412"/>
                    <a:pt x="14689" y="4277"/>
                  </a:cubicBezTo>
                  <a:cubicBezTo>
                    <a:pt x="14691" y="3180"/>
                    <a:pt x="13969" y="2081"/>
                    <a:pt x="12523" y="1245"/>
                  </a:cubicBezTo>
                  <a:cubicBezTo>
                    <a:pt x="11086" y="415"/>
                    <a:pt x="9201" y="0"/>
                    <a:pt x="7319" y="0"/>
                  </a:cubicBez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43" name="Google Shape;243;p32"/>
            <p:cNvSpPr/>
            <p:nvPr/>
          </p:nvSpPr>
          <p:spPr>
            <a:xfrm>
              <a:off x="3417850" y="645700"/>
              <a:ext cx="22375" cy="22675"/>
            </a:xfrm>
            <a:custGeom>
              <a:avLst/>
              <a:gdLst/>
              <a:ahLst/>
              <a:cxnLst/>
              <a:rect l="l" t="t" r="r" b="b"/>
              <a:pathLst>
                <a:path w="895" h="907" extrusionOk="0">
                  <a:moveTo>
                    <a:pt x="894" y="0"/>
                  </a:moveTo>
                  <a:lnTo>
                    <a:pt x="894" y="5"/>
                  </a:lnTo>
                  <a:lnTo>
                    <a:pt x="894" y="5"/>
                  </a:lnTo>
                  <a:cubicBezTo>
                    <a:pt x="894" y="3"/>
                    <a:pt x="894" y="2"/>
                    <a:pt x="894" y="0"/>
                  </a:cubicBezTo>
                  <a:close/>
                  <a:moveTo>
                    <a:pt x="894" y="5"/>
                  </a:moveTo>
                  <a:cubicBezTo>
                    <a:pt x="891" y="290"/>
                    <a:pt x="494" y="519"/>
                    <a:pt x="1" y="519"/>
                  </a:cubicBezTo>
                  <a:lnTo>
                    <a:pt x="0" y="906"/>
                  </a:lnTo>
                  <a:cubicBezTo>
                    <a:pt x="71" y="868"/>
                    <a:pt x="152" y="836"/>
                    <a:pt x="245" y="812"/>
                  </a:cubicBezTo>
                  <a:lnTo>
                    <a:pt x="892" y="647"/>
                  </a:lnTo>
                  <a:lnTo>
                    <a:pt x="894" y="5"/>
                  </a:ln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44" name="Google Shape;244;p32"/>
            <p:cNvSpPr/>
            <p:nvPr/>
          </p:nvSpPr>
          <p:spPr>
            <a:xfrm>
              <a:off x="3325075" y="658650"/>
              <a:ext cx="92825" cy="16900"/>
            </a:xfrm>
            <a:custGeom>
              <a:avLst/>
              <a:gdLst/>
              <a:ahLst/>
              <a:cxnLst/>
              <a:rect l="l" t="t" r="r" b="b"/>
              <a:pathLst>
                <a:path w="3713" h="676" extrusionOk="0">
                  <a:moveTo>
                    <a:pt x="1" y="1"/>
                  </a:moveTo>
                  <a:lnTo>
                    <a:pt x="0" y="300"/>
                  </a:lnTo>
                  <a:lnTo>
                    <a:pt x="1559" y="405"/>
                  </a:lnTo>
                  <a:cubicBezTo>
                    <a:pt x="1768" y="419"/>
                    <a:pt x="1952" y="472"/>
                    <a:pt x="2089" y="552"/>
                  </a:cubicBezTo>
                  <a:cubicBezTo>
                    <a:pt x="2152" y="588"/>
                    <a:pt x="2200" y="631"/>
                    <a:pt x="2241" y="676"/>
                  </a:cubicBezTo>
                  <a:lnTo>
                    <a:pt x="3434" y="676"/>
                  </a:lnTo>
                  <a:cubicBezTo>
                    <a:pt x="3468" y="566"/>
                    <a:pt x="3566" y="465"/>
                    <a:pt x="3711" y="388"/>
                  </a:cubicBezTo>
                  <a:lnTo>
                    <a:pt x="3712" y="1"/>
                  </a:ln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45" name="Google Shape;245;p32"/>
            <p:cNvSpPr/>
            <p:nvPr/>
          </p:nvSpPr>
          <p:spPr>
            <a:xfrm>
              <a:off x="3302525" y="645650"/>
              <a:ext cx="22600" cy="20500"/>
            </a:xfrm>
            <a:custGeom>
              <a:avLst/>
              <a:gdLst/>
              <a:ahLst/>
              <a:cxnLst/>
              <a:rect l="l" t="t" r="r" b="b"/>
              <a:pathLst>
                <a:path w="904" h="820" extrusionOk="0">
                  <a:moveTo>
                    <a:pt x="1" y="1"/>
                  </a:moveTo>
                  <a:lnTo>
                    <a:pt x="0" y="675"/>
                  </a:lnTo>
                  <a:lnTo>
                    <a:pt x="15" y="759"/>
                  </a:lnTo>
                  <a:lnTo>
                    <a:pt x="902" y="820"/>
                  </a:lnTo>
                  <a:lnTo>
                    <a:pt x="903" y="521"/>
                  </a:lnTo>
                  <a:cubicBezTo>
                    <a:pt x="655" y="521"/>
                    <a:pt x="430" y="462"/>
                    <a:pt x="268" y="368"/>
                  </a:cubicBezTo>
                  <a:cubicBezTo>
                    <a:pt x="104" y="274"/>
                    <a:pt x="3" y="144"/>
                    <a:pt x="1"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46" name="Google Shape;246;p32"/>
            <p:cNvSpPr/>
            <p:nvPr/>
          </p:nvSpPr>
          <p:spPr>
            <a:xfrm>
              <a:off x="3302525" y="632700"/>
              <a:ext cx="137725" cy="25975"/>
            </a:xfrm>
            <a:custGeom>
              <a:avLst/>
              <a:gdLst/>
              <a:ahLst/>
              <a:cxnLst/>
              <a:rect l="l" t="t" r="r" b="b"/>
              <a:pathLst>
                <a:path w="5509" h="1039" extrusionOk="0">
                  <a:moveTo>
                    <a:pt x="893" y="0"/>
                  </a:moveTo>
                  <a:cubicBezTo>
                    <a:pt x="399" y="0"/>
                    <a:pt x="0" y="233"/>
                    <a:pt x="1" y="519"/>
                  </a:cubicBezTo>
                  <a:cubicBezTo>
                    <a:pt x="3" y="662"/>
                    <a:pt x="104" y="792"/>
                    <a:pt x="268" y="886"/>
                  </a:cubicBezTo>
                  <a:cubicBezTo>
                    <a:pt x="430" y="980"/>
                    <a:pt x="655" y="1039"/>
                    <a:pt x="903" y="1039"/>
                  </a:cubicBezTo>
                  <a:lnTo>
                    <a:pt x="4614" y="1039"/>
                  </a:lnTo>
                  <a:cubicBezTo>
                    <a:pt x="5110" y="1039"/>
                    <a:pt x="5508" y="808"/>
                    <a:pt x="5507" y="520"/>
                  </a:cubicBezTo>
                  <a:cubicBezTo>
                    <a:pt x="5506" y="377"/>
                    <a:pt x="5405" y="247"/>
                    <a:pt x="5242" y="154"/>
                  </a:cubicBezTo>
                  <a:cubicBezTo>
                    <a:pt x="5080" y="60"/>
                    <a:pt x="4856" y="2"/>
                    <a:pt x="4609" y="2"/>
                  </a:cubicBezTo>
                  <a:lnTo>
                    <a:pt x="893" y="0"/>
                  </a:ln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47" name="Google Shape;247;p32"/>
            <p:cNvSpPr/>
            <p:nvPr/>
          </p:nvSpPr>
          <p:spPr>
            <a:xfrm>
              <a:off x="3526875" y="656250"/>
              <a:ext cx="13400" cy="22650"/>
            </a:xfrm>
            <a:custGeom>
              <a:avLst/>
              <a:gdLst/>
              <a:ahLst/>
              <a:cxnLst/>
              <a:rect l="l" t="t" r="r" b="b"/>
              <a:pathLst>
                <a:path w="536" h="906" extrusionOk="0">
                  <a:moveTo>
                    <a:pt x="535" y="0"/>
                  </a:moveTo>
                  <a:lnTo>
                    <a:pt x="533" y="12"/>
                  </a:lnTo>
                  <a:cubicBezTo>
                    <a:pt x="532" y="51"/>
                    <a:pt x="521" y="90"/>
                    <a:pt x="504" y="129"/>
                  </a:cubicBezTo>
                  <a:lnTo>
                    <a:pt x="488" y="161"/>
                  </a:lnTo>
                  <a:cubicBezTo>
                    <a:pt x="466" y="202"/>
                    <a:pt x="436" y="242"/>
                    <a:pt x="395" y="279"/>
                  </a:cubicBezTo>
                  <a:lnTo>
                    <a:pt x="388" y="286"/>
                  </a:lnTo>
                  <a:cubicBezTo>
                    <a:pt x="349" y="319"/>
                    <a:pt x="301" y="351"/>
                    <a:pt x="247" y="379"/>
                  </a:cubicBezTo>
                  <a:lnTo>
                    <a:pt x="203" y="401"/>
                  </a:lnTo>
                  <a:cubicBezTo>
                    <a:pt x="142" y="430"/>
                    <a:pt x="77" y="456"/>
                    <a:pt x="2" y="475"/>
                  </a:cubicBezTo>
                  <a:lnTo>
                    <a:pt x="1" y="905"/>
                  </a:lnTo>
                  <a:cubicBezTo>
                    <a:pt x="116" y="790"/>
                    <a:pt x="306" y="703"/>
                    <a:pt x="534" y="667"/>
                  </a:cubicBezTo>
                  <a:lnTo>
                    <a:pt x="535" y="0"/>
                  </a:lnTo>
                  <a:close/>
                </a:path>
              </a:pathLst>
            </a:custGeom>
            <a:solidFill>
              <a:schemeClr val="accent5"/>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48" name="Google Shape;248;p32"/>
            <p:cNvSpPr/>
            <p:nvPr/>
          </p:nvSpPr>
          <p:spPr>
            <a:xfrm>
              <a:off x="3246825" y="675400"/>
              <a:ext cx="19925" cy="23800"/>
            </a:xfrm>
            <a:custGeom>
              <a:avLst/>
              <a:gdLst/>
              <a:ahLst/>
              <a:cxnLst/>
              <a:rect l="l" t="t" r="r" b="b"/>
              <a:pathLst>
                <a:path w="797" h="952" extrusionOk="0">
                  <a:moveTo>
                    <a:pt x="3" y="0"/>
                  </a:moveTo>
                  <a:lnTo>
                    <a:pt x="1" y="675"/>
                  </a:lnTo>
                  <a:lnTo>
                    <a:pt x="2" y="678"/>
                  </a:lnTo>
                  <a:cubicBezTo>
                    <a:pt x="236" y="678"/>
                    <a:pt x="467" y="726"/>
                    <a:pt x="637" y="824"/>
                  </a:cubicBezTo>
                  <a:cubicBezTo>
                    <a:pt x="693" y="857"/>
                    <a:pt x="744" y="895"/>
                    <a:pt x="785" y="938"/>
                  </a:cubicBezTo>
                  <a:lnTo>
                    <a:pt x="796" y="951"/>
                  </a:lnTo>
                  <a:lnTo>
                    <a:pt x="797" y="516"/>
                  </a:lnTo>
                  <a:cubicBezTo>
                    <a:pt x="588" y="501"/>
                    <a:pt x="404" y="446"/>
                    <a:pt x="266" y="366"/>
                  </a:cubicBezTo>
                  <a:cubicBezTo>
                    <a:pt x="222" y="340"/>
                    <a:pt x="184" y="312"/>
                    <a:pt x="149" y="282"/>
                  </a:cubicBezTo>
                  <a:lnTo>
                    <a:pt x="121" y="252"/>
                  </a:lnTo>
                  <a:lnTo>
                    <a:pt x="65" y="185"/>
                  </a:lnTo>
                  <a:lnTo>
                    <a:pt x="43" y="146"/>
                  </a:lnTo>
                  <a:lnTo>
                    <a:pt x="16" y="80"/>
                  </a:lnTo>
                  <a:lnTo>
                    <a:pt x="8" y="35"/>
                  </a:lnTo>
                  <a:lnTo>
                    <a:pt x="3" y="0"/>
                  </a:ln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49" name="Google Shape;249;p32"/>
            <p:cNvSpPr/>
            <p:nvPr/>
          </p:nvSpPr>
          <p:spPr>
            <a:xfrm>
              <a:off x="3442025" y="668125"/>
              <a:ext cx="84900" cy="32450"/>
            </a:xfrm>
            <a:custGeom>
              <a:avLst/>
              <a:gdLst/>
              <a:ahLst/>
              <a:cxnLst/>
              <a:rect l="l" t="t" r="r" b="b"/>
              <a:pathLst>
                <a:path w="3396" h="1298" extrusionOk="0">
                  <a:moveTo>
                    <a:pt x="3396" y="0"/>
                  </a:moveTo>
                  <a:lnTo>
                    <a:pt x="2" y="865"/>
                  </a:lnTo>
                  <a:lnTo>
                    <a:pt x="0" y="1297"/>
                  </a:lnTo>
                  <a:lnTo>
                    <a:pt x="951" y="1297"/>
                  </a:lnTo>
                  <a:lnTo>
                    <a:pt x="3271" y="705"/>
                  </a:lnTo>
                  <a:lnTo>
                    <a:pt x="3271" y="691"/>
                  </a:lnTo>
                  <a:cubicBezTo>
                    <a:pt x="3270" y="595"/>
                    <a:pt x="3317" y="507"/>
                    <a:pt x="3395" y="430"/>
                  </a:cubicBezTo>
                  <a:lnTo>
                    <a:pt x="3396" y="0"/>
                  </a:lnTo>
                  <a:close/>
                </a:path>
              </a:pathLst>
            </a:custGeom>
            <a:solidFill>
              <a:schemeClr val="accent5"/>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50" name="Google Shape;250;p32"/>
            <p:cNvSpPr/>
            <p:nvPr/>
          </p:nvSpPr>
          <p:spPr>
            <a:xfrm>
              <a:off x="3410500" y="677800"/>
              <a:ext cx="31600" cy="23050"/>
            </a:xfrm>
            <a:custGeom>
              <a:avLst/>
              <a:gdLst/>
              <a:ahLst/>
              <a:cxnLst/>
              <a:rect l="l" t="t" r="r" b="b"/>
              <a:pathLst>
                <a:path w="1264" h="922" extrusionOk="0">
                  <a:moveTo>
                    <a:pt x="2" y="1"/>
                  </a:moveTo>
                  <a:lnTo>
                    <a:pt x="0" y="674"/>
                  </a:lnTo>
                  <a:cubicBezTo>
                    <a:pt x="0" y="745"/>
                    <a:pt x="25" y="817"/>
                    <a:pt x="78" y="886"/>
                  </a:cubicBezTo>
                  <a:lnTo>
                    <a:pt x="112" y="921"/>
                  </a:lnTo>
                  <a:cubicBezTo>
                    <a:pt x="171" y="915"/>
                    <a:pt x="230" y="910"/>
                    <a:pt x="292" y="910"/>
                  </a:cubicBezTo>
                  <a:lnTo>
                    <a:pt x="1261" y="910"/>
                  </a:lnTo>
                  <a:lnTo>
                    <a:pt x="1263" y="478"/>
                  </a:lnTo>
                  <a:lnTo>
                    <a:pt x="1263" y="478"/>
                  </a:lnTo>
                  <a:cubicBezTo>
                    <a:pt x="1147" y="507"/>
                    <a:pt x="1025" y="521"/>
                    <a:pt x="905" y="521"/>
                  </a:cubicBezTo>
                  <a:cubicBezTo>
                    <a:pt x="667" y="521"/>
                    <a:pt x="437" y="466"/>
                    <a:pt x="267" y="369"/>
                  </a:cubicBezTo>
                  <a:cubicBezTo>
                    <a:pt x="190" y="324"/>
                    <a:pt x="127" y="271"/>
                    <a:pt x="80" y="211"/>
                  </a:cubicBezTo>
                  <a:lnTo>
                    <a:pt x="23" y="108"/>
                  </a:lnTo>
                  <a:lnTo>
                    <a:pt x="16" y="74"/>
                  </a:lnTo>
                  <a:lnTo>
                    <a:pt x="3" y="5"/>
                  </a:lnTo>
                  <a:lnTo>
                    <a:pt x="2" y="1"/>
                  </a:lnTo>
                  <a:close/>
                </a:path>
              </a:pathLst>
            </a:custGeom>
            <a:solidFill>
              <a:schemeClr val="accent5"/>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51" name="Google Shape;251;p32"/>
            <p:cNvSpPr/>
            <p:nvPr/>
          </p:nvSpPr>
          <p:spPr>
            <a:xfrm>
              <a:off x="3410575" y="643275"/>
              <a:ext cx="129725" cy="47575"/>
            </a:xfrm>
            <a:custGeom>
              <a:avLst/>
              <a:gdLst/>
              <a:ahLst/>
              <a:cxnLst/>
              <a:rect l="l" t="t" r="r" b="b"/>
              <a:pathLst>
                <a:path w="5189" h="1903" extrusionOk="0">
                  <a:moveTo>
                    <a:pt x="4290" y="0"/>
                  </a:moveTo>
                  <a:cubicBezTo>
                    <a:pt x="4170" y="0"/>
                    <a:pt x="4048" y="14"/>
                    <a:pt x="3931" y="44"/>
                  </a:cubicBezTo>
                  <a:lnTo>
                    <a:pt x="1183" y="744"/>
                  </a:lnTo>
                  <a:lnTo>
                    <a:pt x="536" y="909"/>
                  </a:lnTo>
                  <a:cubicBezTo>
                    <a:pt x="443" y="933"/>
                    <a:pt x="362" y="965"/>
                    <a:pt x="291" y="1003"/>
                  </a:cubicBezTo>
                  <a:cubicBezTo>
                    <a:pt x="146" y="1080"/>
                    <a:pt x="48" y="1181"/>
                    <a:pt x="14" y="1291"/>
                  </a:cubicBezTo>
                  <a:lnTo>
                    <a:pt x="0" y="1386"/>
                  </a:lnTo>
                  <a:lnTo>
                    <a:pt x="13" y="1455"/>
                  </a:lnTo>
                  <a:lnTo>
                    <a:pt x="20" y="1489"/>
                  </a:lnTo>
                  <a:lnTo>
                    <a:pt x="77" y="1592"/>
                  </a:lnTo>
                  <a:cubicBezTo>
                    <a:pt x="124" y="1652"/>
                    <a:pt x="187" y="1705"/>
                    <a:pt x="264" y="1750"/>
                  </a:cubicBezTo>
                  <a:cubicBezTo>
                    <a:pt x="434" y="1847"/>
                    <a:pt x="664" y="1902"/>
                    <a:pt x="902" y="1902"/>
                  </a:cubicBezTo>
                  <a:cubicBezTo>
                    <a:pt x="1022" y="1902"/>
                    <a:pt x="1144" y="1888"/>
                    <a:pt x="1260" y="1859"/>
                  </a:cubicBezTo>
                  <a:lnTo>
                    <a:pt x="4654" y="994"/>
                  </a:lnTo>
                  <a:cubicBezTo>
                    <a:pt x="4729" y="975"/>
                    <a:pt x="4794" y="949"/>
                    <a:pt x="4855" y="920"/>
                  </a:cubicBezTo>
                  <a:lnTo>
                    <a:pt x="4899" y="898"/>
                  </a:lnTo>
                  <a:cubicBezTo>
                    <a:pt x="4953" y="870"/>
                    <a:pt x="5001" y="838"/>
                    <a:pt x="5040" y="803"/>
                  </a:cubicBezTo>
                  <a:lnTo>
                    <a:pt x="5047" y="798"/>
                  </a:lnTo>
                  <a:cubicBezTo>
                    <a:pt x="5088" y="761"/>
                    <a:pt x="5118" y="721"/>
                    <a:pt x="5140" y="680"/>
                  </a:cubicBezTo>
                  <a:lnTo>
                    <a:pt x="5156" y="648"/>
                  </a:lnTo>
                  <a:cubicBezTo>
                    <a:pt x="5173" y="609"/>
                    <a:pt x="5184" y="570"/>
                    <a:pt x="5185" y="531"/>
                  </a:cubicBezTo>
                  <a:cubicBezTo>
                    <a:pt x="5188" y="456"/>
                    <a:pt x="5167" y="382"/>
                    <a:pt x="5113" y="310"/>
                  </a:cubicBezTo>
                  <a:cubicBezTo>
                    <a:pt x="5067" y="250"/>
                    <a:pt x="5003" y="197"/>
                    <a:pt x="4926" y="153"/>
                  </a:cubicBezTo>
                  <a:cubicBezTo>
                    <a:pt x="4757" y="55"/>
                    <a:pt x="4527" y="0"/>
                    <a:pt x="4290" y="0"/>
                  </a:cubicBez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52" name="Google Shape;252;p32"/>
            <p:cNvSpPr/>
            <p:nvPr/>
          </p:nvSpPr>
          <p:spPr>
            <a:xfrm>
              <a:off x="3266700" y="688275"/>
              <a:ext cx="92300" cy="23100"/>
            </a:xfrm>
            <a:custGeom>
              <a:avLst/>
              <a:gdLst/>
              <a:ahLst/>
              <a:cxnLst/>
              <a:rect l="l" t="t" r="r" b="b"/>
              <a:pathLst>
                <a:path w="3692" h="924" extrusionOk="0">
                  <a:moveTo>
                    <a:pt x="2" y="1"/>
                  </a:moveTo>
                  <a:lnTo>
                    <a:pt x="1" y="436"/>
                  </a:lnTo>
                  <a:cubicBezTo>
                    <a:pt x="72" y="515"/>
                    <a:pt x="104" y="599"/>
                    <a:pt x="104" y="682"/>
                  </a:cubicBezTo>
                  <a:lnTo>
                    <a:pt x="106" y="682"/>
                  </a:lnTo>
                  <a:lnTo>
                    <a:pt x="107" y="679"/>
                  </a:lnTo>
                  <a:lnTo>
                    <a:pt x="107" y="682"/>
                  </a:lnTo>
                  <a:lnTo>
                    <a:pt x="1285" y="762"/>
                  </a:lnTo>
                  <a:lnTo>
                    <a:pt x="1554" y="623"/>
                  </a:lnTo>
                  <a:cubicBezTo>
                    <a:pt x="1723" y="534"/>
                    <a:pt x="1935" y="491"/>
                    <a:pt x="2147" y="491"/>
                  </a:cubicBezTo>
                  <a:cubicBezTo>
                    <a:pt x="2379" y="491"/>
                    <a:pt x="2611" y="543"/>
                    <a:pt x="2786" y="644"/>
                  </a:cubicBezTo>
                  <a:lnTo>
                    <a:pt x="2820" y="664"/>
                  </a:lnTo>
                  <a:cubicBezTo>
                    <a:pt x="2917" y="727"/>
                    <a:pt x="2978" y="801"/>
                    <a:pt x="3013" y="878"/>
                  </a:cubicBezTo>
                  <a:lnTo>
                    <a:pt x="3689" y="924"/>
                  </a:lnTo>
                  <a:lnTo>
                    <a:pt x="3692" y="249"/>
                  </a:lnTo>
                  <a:lnTo>
                    <a:pt x="2" y="1"/>
                  </a:ln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53" name="Google Shape;253;p32"/>
            <p:cNvSpPr/>
            <p:nvPr/>
          </p:nvSpPr>
          <p:spPr>
            <a:xfrm>
              <a:off x="3247025" y="662425"/>
              <a:ext cx="137300" cy="32175"/>
            </a:xfrm>
            <a:custGeom>
              <a:avLst/>
              <a:gdLst/>
              <a:ahLst/>
              <a:cxnLst/>
              <a:rect l="l" t="t" r="r" b="b"/>
              <a:pathLst>
                <a:path w="5492" h="1287" extrusionOk="0">
                  <a:moveTo>
                    <a:pt x="882" y="0"/>
                  </a:moveTo>
                  <a:cubicBezTo>
                    <a:pt x="436" y="0"/>
                    <a:pt x="51" y="194"/>
                    <a:pt x="1" y="458"/>
                  </a:cubicBezTo>
                  <a:lnTo>
                    <a:pt x="0" y="554"/>
                  </a:lnTo>
                  <a:lnTo>
                    <a:pt x="8" y="599"/>
                  </a:lnTo>
                  <a:lnTo>
                    <a:pt x="35" y="665"/>
                  </a:lnTo>
                  <a:lnTo>
                    <a:pt x="57" y="704"/>
                  </a:lnTo>
                  <a:lnTo>
                    <a:pt x="113" y="771"/>
                  </a:lnTo>
                  <a:lnTo>
                    <a:pt x="141" y="801"/>
                  </a:lnTo>
                  <a:cubicBezTo>
                    <a:pt x="176" y="831"/>
                    <a:pt x="214" y="859"/>
                    <a:pt x="258" y="885"/>
                  </a:cubicBezTo>
                  <a:cubicBezTo>
                    <a:pt x="396" y="965"/>
                    <a:pt x="580" y="1020"/>
                    <a:pt x="789" y="1035"/>
                  </a:cubicBezTo>
                  <a:lnTo>
                    <a:pt x="4479" y="1283"/>
                  </a:lnTo>
                  <a:cubicBezTo>
                    <a:pt x="4514" y="1285"/>
                    <a:pt x="4549" y="1286"/>
                    <a:pt x="4584" y="1286"/>
                  </a:cubicBezTo>
                  <a:cubicBezTo>
                    <a:pt x="5031" y="1286"/>
                    <a:pt x="5418" y="1091"/>
                    <a:pt x="5471" y="829"/>
                  </a:cubicBezTo>
                  <a:cubicBezTo>
                    <a:pt x="5491" y="719"/>
                    <a:pt x="5449" y="615"/>
                    <a:pt x="5363" y="525"/>
                  </a:cubicBezTo>
                  <a:cubicBezTo>
                    <a:pt x="5322" y="480"/>
                    <a:pt x="5274" y="437"/>
                    <a:pt x="5211" y="401"/>
                  </a:cubicBezTo>
                  <a:cubicBezTo>
                    <a:pt x="5074" y="321"/>
                    <a:pt x="4890" y="268"/>
                    <a:pt x="4681" y="254"/>
                  </a:cubicBezTo>
                  <a:lnTo>
                    <a:pt x="3122" y="149"/>
                  </a:lnTo>
                  <a:lnTo>
                    <a:pt x="2235" y="88"/>
                  </a:lnTo>
                  <a:lnTo>
                    <a:pt x="989" y="4"/>
                  </a:lnTo>
                  <a:cubicBezTo>
                    <a:pt x="953" y="1"/>
                    <a:pt x="917" y="0"/>
                    <a:pt x="882" y="0"/>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54" name="Google Shape;254;p32"/>
            <p:cNvSpPr/>
            <p:nvPr/>
          </p:nvSpPr>
          <p:spPr>
            <a:xfrm>
              <a:off x="3358925" y="681700"/>
              <a:ext cx="25025" cy="29775"/>
            </a:xfrm>
            <a:custGeom>
              <a:avLst/>
              <a:gdLst/>
              <a:ahLst/>
              <a:cxnLst/>
              <a:rect l="l" t="t" r="r" b="b"/>
              <a:pathLst>
                <a:path w="1001" h="1191" extrusionOk="0">
                  <a:moveTo>
                    <a:pt x="1001" y="1"/>
                  </a:moveTo>
                  <a:lnTo>
                    <a:pt x="995" y="58"/>
                  </a:lnTo>
                  <a:cubicBezTo>
                    <a:pt x="942" y="320"/>
                    <a:pt x="555" y="515"/>
                    <a:pt x="108" y="515"/>
                  </a:cubicBezTo>
                  <a:cubicBezTo>
                    <a:pt x="73" y="515"/>
                    <a:pt x="38" y="514"/>
                    <a:pt x="3" y="512"/>
                  </a:cubicBezTo>
                  <a:lnTo>
                    <a:pt x="0" y="1187"/>
                  </a:lnTo>
                  <a:cubicBezTo>
                    <a:pt x="36" y="1189"/>
                    <a:pt x="71" y="1190"/>
                    <a:pt x="106" y="1190"/>
                  </a:cubicBezTo>
                  <a:cubicBezTo>
                    <a:pt x="554" y="1190"/>
                    <a:pt x="941" y="995"/>
                    <a:pt x="993" y="732"/>
                  </a:cubicBezTo>
                  <a:lnTo>
                    <a:pt x="999" y="676"/>
                  </a:lnTo>
                  <a:lnTo>
                    <a:pt x="1001" y="1"/>
                  </a:ln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55" name="Google Shape;255;p32"/>
            <p:cNvSpPr/>
            <p:nvPr/>
          </p:nvSpPr>
          <p:spPr>
            <a:xfrm>
              <a:off x="3552650" y="685375"/>
              <a:ext cx="22425" cy="29850"/>
            </a:xfrm>
            <a:custGeom>
              <a:avLst/>
              <a:gdLst/>
              <a:ahLst/>
              <a:cxnLst/>
              <a:rect l="l" t="t" r="r" b="b"/>
              <a:pathLst>
                <a:path w="897" h="1194" extrusionOk="0">
                  <a:moveTo>
                    <a:pt x="894" y="1"/>
                  </a:moveTo>
                  <a:lnTo>
                    <a:pt x="894" y="12"/>
                  </a:lnTo>
                  <a:lnTo>
                    <a:pt x="894" y="12"/>
                  </a:lnTo>
                  <a:cubicBezTo>
                    <a:pt x="894" y="9"/>
                    <a:pt x="894" y="5"/>
                    <a:pt x="894" y="1"/>
                  </a:cubicBezTo>
                  <a:close/>
                  <a:moveTo>
                    <a:pt x="894" y="12"/>
                  </a:moveTo>
                  <a:lnTo>
                    <a:pt x="894" y="12"/>
                  </a:lnTo>
                  <a:cubicBezTo>
                    <a:pt x="888" y="292"/>
                    <a:pt x="490" y="519"/>
                    <a:pt x="3" y="519"/>
                  </a:cubicBezTo>
                  <a:lnTo>
                    <a:pt x="1" y="1193"/>
                  </a:lnTo>
                  <a:cubicBezTo>
                    <a:pt x="496" y="1193"/>
                    <a:pt x="897" y="960"/>
                    <a:pt x="892" y="675"/>
                  </a:cubicBezTo>
                  <a:lnTo>
                    <a:pt x="894" y="12"/>
                  </a:ln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56" name="Google Shape;256;p32"/>
            <p:cNvSpPr/>
            <p:nvPr/>
          </p:nvSpPr>
          <p:spPr>
            <a:xfrm>
              <a:off x="3546200" y="698325"/>
              <a:ext cx="6525" cy="16900"/>
            </a:xfrm>
            <a:custGeom>
              <a:avLst/>
              <a:gdLst/>
              <a:ahLst/>
              <a:cxnLst/>
              <a:rect l="l" t="t" r="r" b="b"/>
              <a:pathLst>
                <a:path w="261" h="676" extrusionOk="0">
                  <a:moveTo>
                    <a:pt x="261" y="1"/>
                  </a:moveTo>
                  <a:lnTo>
                    <a:pt x="1" y="2"/>
                  </a:lnTo>
                  <a:lnTo>
                    <a:pt x="0" y="675"/>
                  </a:lnTo>
                  <a:lnTo>
                    <a:pt x="259" y="675"/>
                  </a:lnTo>
                  <a:lnTo>
                    <a:pt x="261" y="1"/>
                  </a:ln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57" name="Google Shape;257;p32"/>
            <p:cNvSpPr/>
            <p:nvPr/>
          </p:nvSpPr>
          <p:spPr>
            <a:xfrm>
              <a:off x="3523775" y="672425"/>
              <a:ext cx="51350" cy="25950"/>
            </a:xfrm>
            <a:custGeom>
              <a:avLst/>
              <a:gdLst/>
              <a:ahLst/>
              <a:cxnLst/>
              <a:rect l="l" t="t" r="r" b="b"/>
              <a:pathLst>
                <a:path w="2054" h="1038" extrusionOk="0">
                  <a:moveTo>
                    <a:pt x="893" y="0"/>
                  </a:moveTo>
                  <a:cubicBezTo>
                    <a:pt x="811" y="0"/>
                    <a:pt x="733" y="9"/>
                    <a:pt x="658" y="20"/>
                  </a:cubicBezTo>
                  <a:cubicBezTo>
                    <a:pt x="430" y="56"/>
                    <a:pt x="240" y="143"/>
                    <a:pt x="125" y="258"/>
                  </a:cubicBezTo>
                  <a:cubicBezTo>
                    <a:pt x="47" y="335"/>
                    <a:pt x="0" y="423"/>
                    <a:pt x="1" y="519"/>
                  </a:cubicBezTo>
                  <a:cubicBezTo>
                    <a:pt x="1" y="663"/>
                    <a:pt x="103" y="792"/>
                    <a:pt x="265" y="886"/>
                  </a:cubicBezTo>
                  <a:cubicBezTo>
                    <a:pt x="428" y="979"/>
                    <a:pt x="651" y="1038"/>
                    <a:pt x="898" y="1038"/>
                  </a:cubicBezTo>
                  <a:lnTo>
                    <a:pt x="1158" y="1037"/>
                  </a:lnTo>
                  <a:cubicBezTo>
                    <a:pt x="1652" y="1037"/>
                    <a:pt x="2054" y="804"/>
                    <a:pt x="2049" y="519"/>
                  </a:cubicBezTo>
                  <a:cubicBezTo>
                    <a:pt x="2049" y="375"/>
                    <a:pt x="1948" y="246"/>
                    <a:pt x="1785" y="152"/>
                  </a:cubicBezTo>
                  <a:cubicBezTo>
                    <a:pt x="1623" y="58"/>
                    <a:pt x="1399" y="0"/>
                    <a:pt x="1151" y="0"/>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58" name="Google Shape;258;p32"/>
            <p:cNvSpPr/>
            <p:nvPr/>
          </p:nvSpPr>
          <p:spPr>
            <a:xfrm>
              <a:off x="3523725" y="685375"/>
              <a:ext cx="22525" cy="29850"/>
            </a:xfrm>
            <a:custGeom>
              <a:avLst/>
              <a:gdLst/>
              <a:ahLst/>
              <a:cxnLst/>
              <a:rect l="l" t="t" r="r" b="b"/>
              <a:pathLst>
                <a:path w="901" h="1194" extrusionOk="0">
                  <a:moveTo>
                    <a:pt x="3" y="1"/>
                  </a:moveTo>
                  <a:lnTo>
                    <a:pt x="3" y="15"/>
                  </a:lnTo>
                  <a:lnTo>
                    <a:pt x="1" y="675"/>
                  </a:lnTo>
                  <a:lnTo>
                    <a:pt x="9" y="717"/>
                  </a:lnTo>
                  <a:lnTo>
                    <a:pt x="111" y="758"/>
                  </a:lnTo>
                  <a:cubicBezTo>
                    <a:pt x="257" y="842"/>
                    <a:pt x="349" y="956"/>
                    <a:pt x="367" y="1082"/>
                  </a:cubicBezTo>
                  <a:cubicBezTo>
                    <a:pt x="517" y="1147"/>
                    <a:pt x="696" y="1193"/>
                    <a:pt x="899" y="1193"/>
                  </a:cubicBezTo>
                  <a:lnTo>
                    <a:pt x="900" y="520"/>
                  </a:lnTo>
                  <a:cubicBezTo>
                    <a:pt x="653" y="520"/>
                    <a:pt x="430" y="461"/>
                    <a:pt x="267" y="368"/>
                  </a:cubicBezTo>
                  <a:cubicBezTo>
                    <a:pt x="105" y="274"/>
                    <a:pt x="3" y="145"/>
                    <a:pt x="3"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59" name="Google Shape;259;p32"/>
            <p:cNvSpPr/>
            <p:nvPr/>
          </p:nvSpPr>
          <p:spPr>
            <a:xfrm>
              <a:off x="3257925" y="705225"/>
              <a:ext cx="11475" cy="23250"/>
            </a:xfrm>
            <a:custGeom>
              <a:avLst/>
              <a:gdLst/>
              <a:ahLst/>
              <a:cxnLst/>
              <a:rect l="l" t="t" r="r" b="b"/>
              <a:pathLst>
                <a:path w="459" h="930" extrusionOk="0">
                  <a:moveTo>
                    <a:pt x="458" y="1"/>
                  </a:moveTo>
                  <a:lnTo>
                    <a:pt x="457" y="4"/>
                  </a:lnTo>
                  <a:lnTo>
                    <a:pt x="455" y="16"/>
                  </a:lnTo>
                  <a:lnTo>
                    <a:pt x="430" y="122"/>
                  </a:lnTo>
                  <a:lnTo>
                    <a:pt x="426" y="136"/>
                  </a:lnTo>
                  <a:lnTo>
                    <a:pt x="347" y="247"/>
                  </a:lnTo>
                  <a:lnTo>
                    <a:pt x="316" y="276"/>
                  </a:lnTo>
                  <a:lnTo>
                    <a:pt x="219" y="348"/>
                  </a:lnTo>
                  <a:lnTo>
                    <a:pt x="176" y="375"/>
                  </a:lnTo>
                  <a:cubicBezTo>
                    <a:pt x="124" y="404"/>
                    <a:pt x="67" y="430"/>
                    <a:pt x="1" y="451"/>
                  </a:cubicBezTo>
                  <a:lnTo>
                    <a:pt x="0" y="929"/>
                  </a:lnTo>
                  <a:lnTo>
                    <a:pt x="451" y="696"/>
                  </a:lnTo>
                  <a:lnTo>
                    <a:pt x="456" y="675"/>
                  </a:lnTo>
                  <a:lnTo>
                    <a:pt x="458" y="4"/>
                  </a:lnTo>
                  <a:lnTo>
                    <a:pt x="458" y="1"/>
                  </a:ln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60" name="Google Shape;260;p32"/>
            <p:cNvSpPr/>
            <p:nvPr/>
          </p:nvSpPr>
          <p:spPr>
            <a:xfrm>
              <a:off x="3335400" y="713550"/>
              <a:ext cx="7475" cy="21525"/>
            </a:xfrm>
            <a:custGeom>
              <a:avLst/>
              <a:gdLst/>
              <a:ahLst/>
              <a:cxnLst/>
              <a:rect l="l" t="t" r="r" b="b"/>
              <a:pathLst>
                <a:path w="299" h="861" extrusionOk="0">
                  <a:moveTo>
                    <a:pt x="299" y="0"/>
                  </a:moveTo>
                  <a:lnTo>
                    <a:pt x="297" y="14"/>
                  </a:lnTo>
                  <a:lnTo>
                    <a:pt x="287" y="73"/>
                  </a:lnTo>
                  <a:lnTo>
                    <a:pt x="275" y="116"/>
                  </a:lnTo>
                  <a:lnTo>
                    <a:pt x="243" y="175"/>
                  </a:lnTo>
                  <a:lnTo>
                    <a:pt x="218" y="214"/>
                  </a:lnTo>
                  <a:lnTo>
                    <a:pt x="159" y="274"/>
                  </a:lnTo>
                  <a:lnTo>
                    <a:pt x="128" y="304"/>
                  </a:lnTo>
                  <a:cubicBezTo>
                    <a:pt x="91" y="334"/>
                    <a:pt x="50" y="361"/>
                    <a:pt x="3" y="385"/>
                  </a:cubicBezTo>
                  <a:lnTo>
                    <a:pt x="0" y="860"/>
                  </a:lnTo>
                  <a:cubicBezTo>
                    <a:pt x="71" y="849"/>
                    <a:pt x="144" y="842"/>
                    <a:pt x="220" y="842"/>
                  </a:cubicBezTo>
                  <a:lnTo>
                    <a:pt x="244" y="842"/>
                  </a:lnTo>
                  <a:cubicBezTo>
                    <a:pt x="277" y="788"/>
                    <a:pt x="297" y="732"/>
                    <a:pt x="298" y="675"/>
                  </a:cubicBezTo>
                  <a:lnTo>
                    <a:pt x="299" y="0"/>
                  </a:ln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61" name="Google Shape;261;p32"/>
            <p:cNvSpPr/>
            <p:nvPr/>
          </p:nvSpPr>
          <p:spPr>
            <a:xfrm>
              <a:off x="3510775" y="713475"/>
              <a:ext cx="22325" cy="22950"/>
            </a:xfrm>
            <a:custGeom>
              <a:avLst/>
              <a:gdLst/>
              <a:ahLst/>
              <a:cxnLst/>
              <a:rect l="l" t="t" r="r" b="b"/>
              <a:pathLst>
                <a:path w="893" h="918" extrusionOk="0">
                  <a:moveTo>
                    <a:pt x="893" y="1"/>
                  </a:moveTo>
                  <a:lnTo>
                    <a:pt x="893" y="8"/>
                  </a:lnTo>
                  <a:lnTo>
                    <a:pt x="893" y="8"/>
                  </a:lnTo>
                  <a:cubicBezTo>
                    <a:pt x="893" y="5"/>
                    <a:pt x="893" y="3"/>
                    <a:pt x="893" y="1"/>
                  </a:cubicBezTo>
                  <a:close/>
                  <a:moveTo>
                    <a:pt x="893" y="8"/>
                  </a:moveTo>
                  <a:cubicBezTo>
                    <a:pt x="889" y="291"/>
                    <a:pt x="491" y="520"/>
                    <a:pt x="1" y="520"/>
                  </a:cubicBezTo>
                  <a:lnTo>
                    <a:pt x="0" y="917"/>
                  </a:lnTo>
                  <a:lnTo>
                    <a:pt x="0" y="917"/>
                  </a:lnTo>
                  <a:lnTo>
                    <a:pt x="226" y="844"/>
                  </a:lnTo>
                  <a:cubicBezTo>
                    <a:pt x="360" y="801"/>
                    <a:pt x="504" y="781"/>
                    <a:pt x="646" y="781"/>
                  </a:cubicBezTo>
                  <a:cubicBezTo>
                    <a:pt x="720" y="781"/>
                    <a:pt x="793" y="786"/>
                    <a:pt x="865" y="796"/>
                  </a:cubicBezTo>
                  <a:cubicBezTo>
                    <a:pt x="881" y="757"/>
                    <a:pt x="891" y="716"/>
                    <a:pt x="891" y="675"/>
                  </a:cubicBezTo>
                  <a:lnTo>
                    <a:pt x="893" y="8"/>
                  </a:ln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62" name="Google Shape;262;p32"/>
            <p:cNvSpPr/>
            <p:nvPr/>
          </p:nvSpPr>
          <p:spPr>
            <a:xfrm>
              <a:off x="3417900" y="726450"/>
              <a:ext cx="92925" cy="16900"/>
            </a:xfrm>
            <a:custGeom>
              <a:avLst/>
              <a:gdLst/>
              <a:ahLst/>
              <a:cxnLst/>
              <a:rect l="l" t="t" r="r" b="b"/>
              <a:pathLst>
                <a:path w="3717" h="676" extrusionOk="0">
                  <a:moveTo>
                    <a:pt x="3716" y="1"/>
                  </a:moveTo>
                  <a:lnTo>
                    <a:pt x="2" y="2"/>
                  </a:lnTo>
                  <a:lnTo>
                    <a:pt x="1" y="326"/>
                  </a:lnTo>
                  <a:lnTo>
                    <a:pt x="633" y="326"/>
                  </a:lnTo>
                  <a:cubicBezTo>
                    <a:pt x="880" y="326"/>
                    <a:pt x="1104" y="385"/>
                    <a:pt x="1266" y="478"/>
                  </a:cubicBezTo>
                  <a:cubicBezTo>
                    <a:pt x="1362" y="533"/>
                    <a:pt x="1431" y="600"/>
                    <a:pt x="1477" y="676"/>
                  </a:cubicBezTo>
                  <a:lnTo>
                    <a:pt x="2867" y="674"/>
                  </a:lnTo>
                  <a:lnTo>
                    <a:pt x="3715" y="398"/>
                  </a:lnTo>
                  <a:lnTo>
                    <a:pt x="3716" y="1"/>
                  </a:ln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63" name="Google Shape;263;p32"/>
            <p:cNvSpPr/>
            <p:nvPr/>
          </p:nvSpPr>
          <p:spPr>
            <a:xfrm>
              <a:off x="3395450" y="700525"/>
              <a:ext cx="137725" cy="25975"/>
            </a:xfrm>
            <a:custGeom>
              <a:avLst/>
              <a:gdLst/>
              <a:ahLst/>
              <a:cxnLst/>
              <a:rect l="l" t="t" r="r" b="b"/>
              <a:pathLst>
                <a:path w="5509" h="1039" extrusionOk="0">
                  <a:moveTo>
                    <a:pt x="4609" y="0"/>
                  </a:moveTo>
                  <a:lnTo>
                    <a:pt x="2814" y="1"/>
                  </a:lnTo>
                  <a:lnTo>
                    <a:pt x="894" y="1"/>
                  </a:lnTo>
                  <a:cubicBezTo>
                    <a:pt x="832" y="1"/>
                    <a:pt x="773" y="6"/>
                    <a:pt x="714" y="12"/>
                  </a:cubicBezTo>
                  <a:cubicBezTo>
                    <a:pt x="306" y="60"/>
                    <a:pt x="0" y="268"/>
                    <a:pt x="1" y="520"/>
                  </a:cubicBezTo>
                  <a:cubicBezTo>
                    <a:pt x="1" y="663"/>
                    <a:pt x="102" y="792"/>
                    <a:pt x="264" y="886"/>
                  </a:cubicBezTo>
                  <a:cubicBezTo>
                    <a:pt x="428" y="980"/>
                    <a:pt x="652" y="1039"/>
                    <a:pt x="900" y="1039"/>
                  </a:cubicBezTo>
                  <a:lnTo>
                    <a:pt x="4614" y="1037"/>
                  </a:lnTo>
                  <a:cubicBezTo>
                    <a:pt x="5108" y="1037"/>
                    <a:pt x="5508" y="805"/>
                    <a:pt x="5506" y="519"/>
                  </a:cubicBezTo>
                  <a:lnTo>
                    <a:pt x="5498" y="476"/>
                  </a:lnTo>
                  <a:cubicBezTo>
                    <a:pt x="5480" y="350"/>
                    <a:pt x="5388" y="236"/>
                    <a:pt x="5242" y="152"/>
                  </a:cubicBezTo>
                  <a:lnTo>
                    <a:pt x="5140" y="111"/>
                  </a:lnTo>
                  <a:cubicBezTo>
                    <a:pt x="4989" y="46"/>
                    <a:pt x="4812" y="0"/>
                    <a:pt x="4609" y="0"/>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64" name="Google Shape;264;p32"/>
            <p:cNvSpPr/>
            <p:nvPr/>
          </p:nvSpPr>
          <p:spPr>
            <a:xfrm>
              <a:off x="3395425" y="713525"/>
              <a:ext cx="22525" cy="21100"/>
            </a:xfrm>
            <a:custGeom>
              <a:avLst/>
              <a:gdLst/>
              <a:ahLst/>
              <a:cxnLst/>
              <a:rect l="l" t="t" r="r" b="b"/>
              <a:pathLst>
                <a:path w="901" h="844" extrusionOk="0">
                  <a:moveTo>
                    <a:pt x="2" y="0"/>
                  </a:moveTo>
                  <a:lnTo>
                    <a:pt x="0" y="675"/>
                  </a:lnTo>
                  <a:cubicBezTo>
                    <a:pt x="0" y="734"/>
                    <a:pt x="21" y="791"/>
                    <a:pt x="53" y="843"/>
                  </a:cubicBezTo>
                  <a:lnTo>
                    <a:pt x="900" y="843"/>
                  </a:lnTo>
                  <a:lnTo>
                    <a:pt x="901" y="519"/>
                  </a:lnTo>
                  <a:cubicBezTo>
                    <a:pt x="653" y="519"/>
                    <a:pt x="429" y="460"/>
                    <a:pt x="265" y="366"/>
                  </a:cubicBezTo>
                  <a:cubicBezTo>
                    <a:pt x="103" y="272"/>
                    <a:pt x="2" y="143"/>
                    <a:pt x="2" y="0"/>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65" name="Google Shape;265;p32"/>
            <p:cNvSpPr/>
            <p:nvPr/>
          </p:nvSpPr>
          <p:spPr>
            <a:xfrm>
              <a:off x="3227275" y="716500"/>
              <a:ext cx="30700" cy="26850"/>
            </a:xfrm>
            <a:custGeom>
              <a:avLst/>
              <a:gdLst/>
              <a:ahLst/>
              <a:cxnLst/>
              <a:rect l="l" t="t" r="r" b="b"/>
              <a:pathLst>
                <a:path w="1228" h="1074" extrusionOk="0">
                  <a:moveTo>
                    <a:pt x="1227" y="0"/>
                  </a:moveTo>
                  <a:lnTo>
                    <a:pt x="3" y="400"/>
                  </a:lnTo>
                  <a:lnTo>
                    <a:pt x="1" y="1074"/>
                  </a:lnTo>
                  <a:lnTo>
                    <a:pt x="1" y="1074"/>
                  </a:lnTo>
                  <a:lnTo>
                    <a:pt x="264" y="988"/>
                  </a:lnTo>
                  <a:lnTo>
                    <a:pt x="364" y="924"/>
                  </a:lnTo>
                  <a:lnTo>
                    <a:pt x="1226" y="478"/>
                  </a:lnTo>
                  <a:lnTo>
                    <a:pt x="1227" y="0"/>
                  </a:ln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66" name="Google Shape;266;p32"/>
            <p:cNvSpPr/>
            <p:nvPr/>
          </p:nvSpPr>
          <p:spPr>
            <a:xfrm>
              <a:off x="3193750" y="692350"/>
              <a:ext cx="75550" cy="35800"/>
            </a:xfrm>
            <a:custGeom>
              <a:avLst/>
              <a:gdLst/>
              <a:ahLst/>
              <a:cxnLst/>
              <a:rect l="l" t="t" r="r" b="b"/>
              <a:pathLst>
                <a:path w="3022" h="1432" extrusionOk="0">
                  <a:moveTo>
                    <a:pt x="2125" y="0"/>
                  </a:moveTo>
                  <a:cubicBezTo>
                    <a:pt x="1976" y="0"/>
                    <a:pt x="1827" y="15"/>
                    <a:pt x="1689" y="60"/>
                  </a:cubicBezTo>
                  <a:lnTo>
                    <a:pt x="464" y="460"/>
                  </a:lnTo>
                  <a:cubicBezTo>
                    <a:pt x="162" y="558"/>
                    <a:pt x="0" y="744"/>
                    <a:pt x="12" y="932"/>
                  </a:cubicBezTo>
                  <a:lnTo>
                    <a:pt x="30" y="1017"/>
                  </a:lnTo>
                  <a:lnTo>
                    <a:pt x="44" y="1051"/>
                  </a:lnTo>
                  <a:lnTo>
                    <a:pt x="124" y="1166"/>
                  </a:lnTo>
                  <a:cubicBezTo>
                    <a:pt x="165" y="1209"/>
                    <a:pt x="216" y="1246"/>
                    <a:pt x="272" y="1279"/>
                  </a:cubicBezTo>
                  <a:cubicBezTo>
                    <a:pt x="443" y="1378"/>
                    <a:pt x="674" y="1431"/>
                    <a:pt x="909" y="1431"/>
                  </a:cubicBezTo>
                  <a:cubicBezTo>
                    <a:pt x="1057" y="1431"/>
                    <a:pt x="1207" y="1410"/>
                    <a:pt x="1344" y="1366"/>
                  </a:cubicBezTo>
                  <a:lnTo>
                    <a:pt x="2568" y="966"/>
                  </a:lnTo>
                  <a:cubicBezTo>
                    <a:pt x="2634" y="945"/>
                    <a:pt x="2691" y="918"/>
                    <a:pt x="2743" y="890"/>
                  </a:cubicBezTo>
                  <a:lnTo>
                    <a:pt x="2786" y="863"/>
                  </a:lnTo>
                  <a:lnTo>
                    <a:pt x="2883" y="791"/>
                  </a:lnTo>
                  <a:lnTo>
                    <a:pt x="2914" y="762"/>
                  </a:lnTo>
                  <a:lnTo>
                    <a:pt x="2993" y="651"/>
                  </a:lnTo>
                  <a:lnTo>
                    <a:pt x="2997" y="637"/>
                  </a:lnTo>
                  <a:lnTo>
                    <a:pt x="3021" y="531"/>
                  </a:lnTo>
                  <a:lnTo>
                    <a:pt x="3021" y="519"/>
                  </a:lnTo>
                  <a:cubicBezTo>
                    <a:pt x="3022" y="436"/>
                    <a:pt x="2990" y="352"/>
                    <a:pt x="2919" y="273"/>
                  </a:cubicBezTo>
                  <a:lnTo>
                    <a:pt x="2908" y="260"/>
                  </a:lnTo>
                  <a:cubicBezTo>
                    <a:pt x="2867" y="217"/>
                    <a:pt x="2816" y="179"/>
                    <a:pt x="2760" y="146"/>
                  </a:cubicBezTo>
                  <a:cubicBezTo>
                    <a:pt x="2590" y="48"/>
                    <a:pt x="2359" y="0"/>
                    <a:pt x="2125" y="0"/>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67" name="Google Shape;267;p32"/>
            <p:cNvSpPr/>
            <p:nvPr/>
          </p:nvSpPr>
          <p:spPr>
            <a:xfrm>
              <a:off x="3193875" y="715125"/>
              <a:ext cx="33500" cy="29875"/>
            </a:xfrm>
            <a:custGeom>
              <a:avLst/>
              <a:gdLst/>
              <a:ahLst/>
              <a:cxnLst/>
              <a:rect l="l" t="t" r="r" b="b"/>
              <a:pathLst>
                <a:path w="1340" h="1195" extrusionOk="0">
                  <a:moveTo>
                    <a:pt x="3" y="0"/>
                  </a:moveTo>
                  <a:lnTo>
                    <a:pt x="1" y="674"/>
                  </a:lnTo>
                  <a:cubicBezTo>
                    <a:pt x="1" y="760"/>
                    <a:pt x="39" y="848"/>
                    <a:pt x="117" y="930"/>
                  </a:cubicBezTo>
                  <a:cubicBezTo>
                    <a:pt x="158" y="971"/>
                    <a:pt x="208" y="1010"/>
                    <a:pt x="265" y="1042"/>
                  </a:cubicBezTo>
                  <a:cubicBezTo>
                    <a:pt x="436" y="1141"/>
                    <a:pt x="667" y="1194"/>
                    <a:pt x="902" y="1194"/>
                  </a:cubicBezTo>
                  <a:cubicBezTo>
                    <a:pt x="1050" y="1194"/>
                    <a:pt x="1200" y="1173"/>
                    <a:pt x="1337" y="1129"/>
                  </a:cubicBezTo>
                  <a:lnTo>
                    <a:pt x="1339" y="455"/>
                  </a:lnTo>
                  <a:lnTo>
                    <a:pt x="1339" y="455"/>
                  </a:lnTo>
                  <a:cubicBezTo>
                    <a:pt x="1202" y="499"/>
                    <a:pt x="1052" y="520"/>
                    <a:pt x="904" y="520"/>
                  </a:cubicBezTo>
                  <a:cubicBezTo>
                    <a:pt x="669" y="520"/>
                    <a:pt x="438" y="467"/>
                    <a:pt x="267" y="368"/>
                  </a:cubicBezTo>
                  <a:cubicBezTo>
                    <a:pt x="211" y="335"/>
                    <a:pt x="160" y="298"/>
                    <a:pt x="119" y="255"/>
                  </a:cubicBezTo>
                  <a:lnTo>
                    <a:pt x="39" y="140"/>
                  </a:lnTo>
                  <a:lnTo>
                    <a:pt x="25" y="106"/>
                  </a:lnTo>
                  <a:lnTo>
                    <a:pt x="7" y="21"/>
                  </a:lnTo>
                  <a:lnTo>
                    <a:pt x="3" y="0"/>
                  </a:lnTo>
                  <a:close/>
                </a:path>
              </a:pathLst>
            </a:custGeom>
            <a:solidFill>
              <a:srgbClr val="F18408"/>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68" name="Google Shape;268;p32"/>
            <p:cNvSpPr/>
            <p:nvPr/>
          </p:nvSpPr>
          <p:spPr>
            <a:xfrm>
              <a:off x="3538425" y="745875"/>
              <a:ext cx="11500" cy="28150"/>
            </a:xfrm>
            <a:custGeom>
              <a:avLst/>
              <a:gdLst/>
              <a:ahLst/>
              <a:cxnLst/>
              <a:rect l="l" t="t" r="r" b="b"/>
              <a:pathLst>
                <a:path w="460" h="1126" extrusionOk="0">
                  <a:moveTo>
                    <a:pt x="459" y="1"/>
                  </a:moveTo>
                  <a:lnTo>
                    <a:pt x="456" y="18"/>
                  </a:lnTo>
                  <a:lnTo>
                    <a:pt x="431" y="123"/>
                  </a:lnTo>
                  <a:lnTo>
                    <a:pt x="427" y="137"/>
                  </a:lnTo>
                  <a:lnTo>
                    <a:pt x="347" y="248"/>
                  </a:lnTo>
                  <a:lnTo>
                    <a:pt x="317" y="276"/>
                  </a:lnTo>
                  <a:lnTo>
                    <a:pt x="219" y="349"/>
                  </a:lnTo>
                  <a:lnTo>
                    <a:pt x="178" y="376"/>
                  </a:lnTo>
                  <a:cubicBezTo>
                    <a:pt x="125" y="404"/>
                    <a:pt x="68" y="431"/>
                    <a:pt x="2" y="452"/>
                  </a:cubicBezTo>
                  <a:lnTo>
                    <a:pt x="0" y="1126"/>
                  </a:lnTo>
                  <a:cubicBezTo>
                    <a:pt x="292" y="1032"/>
                    <a:pt x="456" y="856"/>
                    <a:pt x="457" y="676"/>
                  </a:cubicBezTo>
                  <a:lnTo>
                    <a:pt x="459" y="1"/>
                  </a:lnTo>
                  <a:close/>
                </a:path>
              </a:pathLst>
            </a:custGeom>
            <a:solidFill>
              <a:srgbClr val="03A8D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69" name="Google Shape;269;p32"/>
            <p:cNvSpPr/>
            <p:nvPr/>
          </p:nvSpPr>
          <p:spPr>
            <a:xfrm>
              <a:off x="3266300" y="723175"/>
              <a:ext cx="69175" cy="52650"/>
            </a:xfrm>
            <a:custGeom>
              <a:avLst/>
              <a:gdLst/>
              <a:ahLst/>
              <a:cxnLst/>
              <a:rect l="l" t="t" r="r" b="b"/>
              <a:pathLst>
                <a:path w="2767" h="2106" extrusionOk="0">
                  <a:moveTo>
                    <a:pt x="2767" y="0"/>
                  </a:moveTo>
                  <a:lnTo>
                    <a:pt x="2" y="1432"/>
                  </a:lnTo>
                  <a:lnTo>
                    <a:pt x="1" y="2106"/>
                  </a:lnTo>
                  <a:lnTo>
                    <a:pt x="2092" y="1022"/>
                  </a:lnTo>
                  <a:lnTo>
                    <a:pt x="2092" y="976"/>
                  </a:lnTo>
                  <a:cubicBezTo>
                    <a:pt x="2092" y="734"/>
                    <a:pt x="2378" y="531"/>
                    <a:pt x="2764" y="475"/>
                  </a:cubicBezTo>
                  <a:lnTo>
                    <a:pt x="2767" y="0"/>
                  </a:ln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70" name="Google Shape;270;p32"/>
            <p:cNvSpPr/>
            <p:nvPr/>
          </p:nvSpPr>
          <p:spPr>
            <a:xfrm>
              <a:off x="3433800" y="747575"/>
              <a:ext cx="22400" cy="29825"/>
            </a:xfrm>
            <a:custGeom>
              <a:avLst/>
              <a:gdLst/>
              <a:ahLst/>
              <a:cxnLst/>
              <a:rect l="l" t="t" r="r" b="b"/>
              <a:pathLst>
                <a:path w="896" h="1193" extrusionOk="0">
                  <a:moveTo>
                    <a:pt x="895" y="0"/>
                  </a:moveTo>
                  <a:lnTo>
                    <a:pt x="895" y="5"/>
                  </a:lnTo>
                  <a:lnTo>
                    <a:pt x="895" y="5"/>
                  </a:lnTo>
                  <a:cubicBezTo>
                    <a:pt x="895" y="3"/>
                    <a:pt x="895" y="2"/>
                    <a:pt x="895" y="0"/>
                  </a:cubicBezTo>
                  <a:close/>
                  <a:moveTo>
                    <a:pt x="895" y="5"/>
                  </a:moveTo>
                  <a:cubicBezTo>
                    <a:pt x="892" y="289"/>
                    <a:pt x="494" y="518"/>
                    <a:pt x="2" y="518"/>
                  </a:cubicBezTo>
                  <a:lnTo>
                    <a:pt x="0" y="1193"/>
                  </a:lnTo>
                  <a:cubicBezTo>
                    <a:pt x="495" y="1193"/>
                    <a:pt x="894" y="961"/>
                    <a:pt x="893" y="674"/>
                  </a:cubicBezTo>
                  <a:lnTo>
                    <a:pt x="895" y="5"/>
                  </a:ln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71" name="Google Shape;271;p32"/>
            <p:cNvSpPr/>
            <p:nvPr/>
          </p:nvSpPr>
          <p:spPr>
            <a:xfrm>
              <a:off x="3341000" y="760500"/>
              <a:ext cx="92875" cy="16900"/>
            </a:xfrm>
            <a:custGeom>
              <a:avLst/>
              <a:gdLst/>
              <a:ahLst/>
              <a:cxnLst/>
              <a:rect l="l" t="t" r="r" b="b"/>
              <a:pathLst>
                <a:path w="3715" h="676" extrusionOk="0">
                  <a:moveTo>
                    <a:pt x="2" y="1"/>
                  </a:moveTo>
                  <a:lnTo>
                    <a:pt x="1" y="676"/>
                  </a:lnTo>
                  <a:lnTo>
                    <a:pt x="3712" y="676"/>
                  </a:lnTo>
                  <a:lnTo>
                    <a:pt x="3714" y="1"/>
                  </a:ln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72" name="Google Shape;272;p32"/>
            <p:cNvSpPr/>
            <p:nvPr/>
          </p:nvSpPr>
          <p:spPr>
            <a:xfrm>
              <a:off x="3318550" y="747575"/>
              <a:ext cx="22500" cy="29825"/>
            </a:xfrm>
            <a:custGeom>
              <a:avLst/>
              <a:gdLst/>
              <a:ahLst/>
              <a:cxnLst/>
              <a:rect l="l" t="t" r="r" b="b"/>
              <a:pathLst>
                <a:path w="900" h="1193" extrusionOk="0">
                  <a:moveTo>
                    <a:pt x="2" y="0"/>
                  </a:moveTo>
                  <a:lnTo>
                    <a:pt x="2" y="46"/>
                  </a:lnTo>
                  <a:lnTo>
                    <a:pt x="1" y="674"/>
                  </a:lnTo>
                  <a:cubicBezTo>
                    <a:pt x="2" y="818"/>
                    <a:pt x="102" y="947"/>
                    <a:pt x="264" y="1041"/>
                  </a:cubicBezTo>
                  <a:cubicBezTo>
                    <a:pt x="427" y="1134"/>
                    <a:pt x="651" y="1193"/>
                    <a:pt x="899" y="1193"/>
                  </a:cubicBezTo>
                  <a:lnTo>
                    <a:pt x="900" y="518"/>
                  </a:lnTo>
                  <a:cubicBezTo>
                    <a:pt x="653" y="518"/>
                    <a:pt x="430" y="461"/>
                    <a:pt x="267" y="366"/>
                  </a:cubicBezTo>
                  <a:cubicBezTo>
                    <a:pt x="104" y="273"/>
                    <a:pt x="4" y="143"/>
                    <a:pt x="2"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73" name="Google Shape;273;p32"/>
            <p:cNvSpPr/>
            <p:nvPr/>
          </p:nvSpPr>
          <p:spPr>
            <a:xfrm>
              <a:off x="3318575" y="734600"/>
              <a:ext cx="137650" cy="25925"/>
            </a:xfrm>
            <a:custGeom>
              <a:avLst/>
              <a:gdLst/>
              <a:ahLst/>
              <a:cxnLst/>
              <a:rect l="l" t="t" r="r" b="b"/>
              <a:pathLst>
                <a:path w="5506" h="1037" extrusionOk="0">
                  <a:moveTo>
                    <a:pt x="893" y="0"/>
                  </a:moveTo>
                  <a:cubicBezTo>
                    <a:pt x="817" y="0"/>
                    <a:pt x="744" y="7"/>
                    <a:pt x="673" y="18"/>
                  </a:cubicBezTo>
                  <a:cubicBezTo>
                    <a:pt x="287" y="74"/>
                    <a:pt x="1" y="277"/>
                    <a:pt x="1" y="519"/>
                  </a:cubicBezTo>
                  <a:cubicBezTo>
                    <a:pt x="3" y="662"/>
                    <a:pt x="103" y="792"/>
                    <a:pt x="266" y="885"/>
                  </a:cubicBezTo>
                  <a:cubicBezTo>
                    <a:pt x="429" y="980"/>
                    <a:pt x="652" y="1037"/>
                    <a:pt x="899" y="1037"/>
                  </a:cubicBezTo>
                  <a:lnTo>
                    <a:pt x="4611" y="1037"/>
                  </a:lnTo>
                  <a:cubicBezTo>
                    <a:pt x="5105" y="1037"/>
                    <a:pt x="5505" y="805"/>
                    <a:pt x="5504" y="519"/>
                  </a:cubicBezTo>
                  <a:cubicBezTo>
                    <a:pt x="5503" y="458"/>
                    <a:pt x="5482" y="402"/>
                    <a:pt x="5450" y="350"/>
                  </a:cubicBezTo>
                  <a:cubicBezTo>
                    <a:pt x="5404" y="274"/>
                    <a:pt x="5335" y="207"/>
                    <a:pt x="5239" y="152"/>
                  </a:cubicBezTo>
                  <a:cubicBezTo>
                    <a:pt x="5077" y="59"/>
                    <a:pt x="4853" y="0"/>
                    <a:pt x="4606" y="0"/>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74" name="Google Shape;274;p32"/>
            <p:cNvSpPr/>
            <p:nvPr/>
          </p:nvSpPr>
          <p:spPr>
            <a:xfrm>
              <a:off x="3228925" y="749225"/>
              <a:ext cx="37425" cy="29900"/>
            </a:xfrm>
            <a:custGeom>
              <a:avLst/>
              <a:gdLst/>
              <a:ahLst/>
              <a:cxnLst/>
              <a:rect l="l" t="t" r="r" b="b"/>
              <a:pathLst>
                <a:path w="1497" h="1196" extrusionOk="0">
                  <a:moveTo>
                    <a:pt x="2" y="0"/>
                  </a:moveTo>
                  <a:lnTo>
                    <a:pt x="0" y="675"/>
                  </a:lnTo>
                  <a:cubicBezTo>
                    <a:pt x="0" y="799"/>
                    <a:pt x="75" y="922"/>
                    <a:pt x="229" y="1023"/>
                  </a:cubicBezTo>
                  <a:lnTo>
                    <a:pt x="262" y="1044"/>
                  </a:lnTo>
                  <a:cubicBezTo>
                    <a:pt x="436" y="1144"/>
                    <a:pt x="666" y="1195"/>
                    <a:pt x="898" y="1195"/>
                  </a:cubicBezTo>
                  <a:cubicBezTo>
                    <a:pt x="1111" y="1195"/>
                    <a:pt x="1324" y="1152"/>
                    <a:pt x="1496" y="1064"/>
                  </a:cubicBezTo>
                  <a:lnTo>
                    <a:pt x="1497" y="390"/>
                  </a:lnTo>
                  <a:lnTo>
                    <a:pt x="1497" y="390"/>
                  </a:lnTo>
                  <a:cubicBezTo>
                    <a:pt x="1326" y="478"/>
                    <a:pt x="1113" y="521"/>
                    <a:pt x="901" y="521"/>
                  </a:cubicBezTo>
                  <a:cubicBezTo>
                    <a:pt x="669" y="521"/>
                    <a:pt x="438" y="470"/>
                    <a:pt x="264" y="369"/>
                  </a:cubicBezTo>
                  <a:lnTo>
                    <a:pt x="230" y="348"/>
                  </a:lnTo>
                  <a:cubicBezTo>
                    <a:pt x="191" y="323"/>
                    <a:pt x="156" y="295"/>
                    <a:pt x="127" y="265"/>
                  </a:cubicBezTo>
                  <a:lnTo>
                    <a:pt x="102" y="236"/>
                  </a:lnTo>
                  <a:lnTo>
                    <a:pt x="55" y="176"/>
                  </a:lnTo>
                  <a:lnTo>
                    <a:pt x="37" y="139"/>
                  </a:lnTo>
                  <a:lnTo>
                    <a:pt x="15" y="82"/>
                  </a:lnTo>
                  <a:lnTo>
                    <a:pt x="8" y="42"/>
                  </a:lnTo>
                  <a:lnTo>
                    <a:pt x="2" y="0"/>
                  </a:lnTo>
                  <a:close/>
                </a:path>
              </a:pathLst>
            </a:custGeom>
            <a:solidFill>
              <a:srgbClr val="77C8D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75" name="Google Shape;275;p32"/>
            <p:cNvSpPr/>
            <p:nvPr/>
          </p:nvSpPr>
          <p:spPr>
            <a:xfrm>
              <a:off x="3228700" y="700525"/>
              <a:ext cx="114175" cy="61750"/>
            </a:xfrm>
            <a:custGeom>
              <a:avLst/>
              <a:gdLst/>
              <a:ahLst/>
              <a:cxnLst/>
              <a:rect l="l" t="t" r="r" b="b"/>
              <a:pathLst>
                <a:path w="4567" h="2470" extrusionOk="0">
                  <a:moveTo>
                    <a:pt x="3667" y="1"/>
                  </a:moveTo>
                  <a:cubicBezTo>
                    <a:pt x="3455" y="1"/>
                    <a:pt x="3243" y="44"/>
                    <a:pt x="3074" y="133"/>
                  </a:cubicBezTo>
                  <a:lnTo>
                    <a:pt x="2805" y="272"/>
                  </a:lnTo>
                  <a:lnTo>
                    <a:pt x="1620" y="884"/>
                  </a:lnTo>
                  <a:lnTo>
                    <a:pt x="1169" y="1117"/>
                  </a:lnTo>
                  <a:lnTo>
                    <a:pt x="307" y="1563"/>
                  </a:lnTo>
                  <a:lnTo>
                    <a:pt x="207" y="1627"/>
                  </a:lnTo>
                  <a:cubicBezTo>
                    <a:pt x="63" y="1732"/>
                    <a:pt x="0" y="1861"/>
                    <a:pt x="17" y="1990"/>
                  </a:cubicBezTo>
                  <a:lnTo>
                    <a:pt x="24" y="2030"/>
                  </a:lnTo>
                  <a:lnTo>
                    <a:pt x="46" y="2087"/>
                  </a:lnTo>
                  <a:lnTo>
                    <a:pt x="64" y="2124"/>
                  </a:lnTo>
                  <a:lnTo>
                    <a:pt x="111" y="2184"/>
                  </a:lnTo>
                  <a:lnTo>
                    <a:pt x="136" y="2213"/>
                  </a:lnTo>
                  <a:cubicBezTo>
                    <a:pt x="165" y="2243"/>
                    <a:pt x="200" y="2271"/>
                    <a:pt x="239" y="2296"/>
                  </a:cubicBezTo>
                  <a:lnTo>
                    <a:pt x="273" y="2317"/>
                  </a:lnTo>
                  <a:cubicBezTo>
                    <a:pt x="447" y="2418"/>
                    <a:pt x="678" y="2469"/>
                    <a:pt x="910" y="2469"/>
                  </a:cubicBezTo>
                  <a:cubicBezTo>
                    <a:pt x="1122" y="2469"/>
                    <a:pt x="1335" y="2426"/>
                    <a:pt x="1506" y="2338"/>
                  </a:cubicBezTo>
                  <a:lnTo>
                    <a:pt x="4271" y="906"/>
                  </a:lnTo>
                  <a:cubicBezTo>
                    <a:pt x="4318" y="882"/>
                    <a:pt x="4359" y="855"/>
                    <a:pt x="4396" y="825"/>
                  </a:cubicBezTo>
                  <a:lnTo>
                    <a:pt x="4427" y="795"/>
                  </a:lnTo>
                  <a:lnTo>
                    <a:pt x="4486" y="735"/>
                  </a:lnTo>
                  <a:lnTo>
                    <a:pt x="4511" y="696"/>
                  </a:lnTo>
                  <a:lnTo>
                    <a:pt x="4543" y="637"/>
                  </a:lnTo>
                  <a:lnTo>
                    <a:pt x="4555" y="594"/>
                  </a:lnTo>
                  <a:lnTo>
                    <a:pt x="4565" y="535"/>
                  </a:lnTo>
                  <a:cubicBezTo>
                    <a:pt x="4567" y="485"/>
                    <a:pt x="4556" y="436"/>
                    <a:pt x="4533" y="388"/>
                  </a:cubicBezTo>
                  <a:cubicBezTo>
                    <a:pt x="4498" y="311"/>
                    <a:pt x="4437" y="237"/>
                    <a:pt x="4340" y="174"/>
                  </a:cubicBezTo>
                  <a:lnTo>
                    <a:pt x="4306" y="154"/>
                  </a:lnTo>
                  <a:cubicBezTo>
                    <a:pt x="4131" y="53"/>
                    <a:pt x="3899" y="1"/>
                    <a:pt x="3667" y="1"/>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76" name="Google Shape;276;p32"/>
            <p:cNvSpPr/>
            <p:nvPr/>
          </p:nvSpPr>
          <p:spPr>
            <a:xfrm>
              <a:off x="3507825" y="757175"/>
              <a:ext cx="30675" cy="26850"/>
            </a:xfrm>
            <a:custGeom>
              <a:avLst/>
              <a:gdLst/>
              <a:ahLst/>
              <a:cxnLst/>
              <a:rect l="l" t="t" r="r" b="b"/>
              <a:pathLst>
                <a:path w="1227" h="1074" extrusionOk="0">
                  <a:moveTo>
                    <a:pt x="1226" y="0"/>
                  </a:moveTo>
                  <a:lnTo>
                    <a:pt x="2" y="400"/>
                  </a:lnTo>
                  <a:lnTo>
                    <a:pt x="0" y="1074"/>
                  </a:lnTo>
                  <a:lnTo>
                    <a:pt x="0" y="1074"/>
                  </a:lnTo>
                  <a:lnTo>
                    <a:pt x="1224" y="674"/>
                  </a:lnTo>
                  <a:lnTo>
                    <a:pt x="1226" y="0"/>
                  </a:lnTo>
                  <a:close/>
                </a:path>
              </a:pathLst>
            </a:custGeom>
            <a:solidFill>
              <a:srgbClr val="03A8D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77" name="Google Shape;277;p32"/>
            <p:cNvSpPr/>
            <p:nvPr/>
          </p:nvSpPr>
          <p:spPr>
            <a:xfrm>
              <a:off x="3474250" y="733000"/>
              <a:ext cx="75700" cy="35825"/>
            </a:xfrm>
            <a:custGeom>
              <a:avLst/>
              <a:gdLst/>
              <a:ahLst/>
              <a:cxnLst/>
              <a:rect l="l" t="t" r="r" b="b"/>
              <a:pathLst>
                <a:path w="3028" h="1433" extrusionOk="0">
                  <a:moveTo>
                    <a:pt x="2107" y="0"/>
                  </a:moveTo>
                  <a:cubicBezTo>
                    <a:pt x="1965" y="0"/>
                    <a:pt x="1821" y="20"/>
                    <a:pt x="1687" y="63"/>
                  </a:cubicBezTo>
                  <a:lnTo>
                    <a:pt x="1461" y="136"/>
                  </a:lnTo>
                  <a:lnTo>
                    <a:pt x="613" y="412"/>
                  </a:lnTo>
                  <a:lnTo>
                    <a:pt x="466" y="461"/>
                  </a:lnTo>
                  <a:cubicBezTo>
                    <a:pt x="163" y="560"/>
                    <a:pt x="0" y="745"/>
                    <a:pt x="14" y="933"/>
                  </a:cubicBezTo>
                  <a:lnTo>
                    <a:pt x="33" y="1018"/>
                  </a:lnTo>
                  <a:lnTo>
                    <a:pt x="45" y="1053"/>
                  </a:lnTo>
                  <a:lnTo>
                    <a:pt x="125" y="1167"/>
                  </a:lnTo>
                  <a:cubicBezTo>
                    <a:pt x="166" y="1210"/>
                    <a:pt x="217" y="1248"/>
                    <a:pt x="274" y="1280"/>
                  </a:cubicBezTo>
                  <a:cubicBezTo>
                    <a:pt x="444" y="1379"/>
                    <a:pt x="673" y="1433"/>
                    <a:pt x="908" y="1433"/>
                  </a:cubicBezTo>
                  <a:cubicBezTo>
                    <a:pt x="1056" y="1433"/>
                    <a:pt x="1207" y="1411"/>
                    <a:pt x="1345" y="1366"/>
                  </a:cubicBezTo>
                  <a:lnTo>
                    <a:pt x="2569" y="967"/>
                  </a:lnTo>
                  <a:cubicBezTo>
                    <a:pt x="2635" y="946"/>
                    <a:pt x="2692" y="919"/>
                    <a:pt x="2745" y="891"/>
                  </a:cubicBezTo>
                  <a:lnTo>
                    <a:pt x="2786" y="864"/>
                  </a:lnTo>
                  <a:lnTo>
                    <a:pt x="2884" y="791"/>
                  </a:lnTo>
                  <a:lnTo>
                    <a:pt x="2914" y="763"/>
                  </a:lnTo>
                  <a:lnTo>
                    <a:pt x="2994" y="652"/>
                  </a:lnTo>
                  <a:lnTo>
                    <a:pt x="2998" y="638"/>
                  </a:lnTo>
                  <a:lnTo>
                    <a:pt x="3023" y="533"/>
                  </a:lnTo>
                  <a:cubicBezTo>
                    <a:pt x="3028" y="441"/>
                    <a:pt x="2994" y="347"/>
                    <a:pt x="2910" y="261"/>
                  </a:cubicBezTo>
                  <a:cubicBezTo>
                    <a:pt x="2869" y="218"/>
                    <a:pt x="2819" y="181"/>
                    <a:pt x="2761" y="149"/>
                  </a:cubicBezTo>
                  <a:cubicBezTo>
                    <a:pt x="2641" y="78"/>
                    <a:pt x="2487" y="36"/>
                    <a:pt x="2326" y="15"/>
                  </a:cubicBezTo>
                  <a:cubicBezTo>
                    <a:pt x="2254" y="5"/>
                    <a:pt x="2181" y="0"/>
                    <a:pt x="2107" y="0"/>
                  </a:cubicBez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78" name="Google Shape;278;p32"/>
            <p:cNvSpPr/>
            <p:nvPr/>
          </p:nvSpPr>
          <p:spPr>
            <a:xfrm>
              <a:off x="3474400" y="755800"/>
              <a:ext cx="33500" cy="29900"/>
            </a:xfrm>
            <a:custGeom>
              <a:avLst/>
              <a:gdLst/>
              <a:ahLst/>
              <a:cxnLst/>
              <a:rect l="l" t="t" r="r" b="b"/>
              <a:pathLst>
                <a:path w="1340" h="1196" extrusionOk="0">
                  <a:moveTo>
                    <a:pt x="3" y="0"/>
                  </a:moveTo>
                  <a:lnTo>
                    <a:pt x="1" y="674"/>
                  </a:lnTo>
                  <a:cubicBezTo>
                    <a:pt x="1" y="760"/>
                    <a:pt x="38" y="848"/>
                    <a:pt x="117" y="930"/>
                  </a:cubicBezTo>
                  <a:cubicBezTo>
                    <a:pt x="158" y="973"/>
                    <a:pt x="210" y="1010"/>
                    <a:pt x="267" y="1043"/>
                  </a:cubicBezTo>
                  <a:cubicBezTo>
                    <a:pt x="437" y="1141"/>
                    <a:pt x="667" y="1195"/>
                    <a:pt x="902" y="1195"/>
                  </a:cubicBezTo>
                  <a:cubicBezTo>
                    <a:pt x="1050" y="1195"/>
                    <a:pt x="1199" y="1174"/>
                    <a:pt x="1337" y="1129"/>
                  </a:cubicBezTo>
                  <a:lnTo>
                    <a:pt x="1339" y="455"/>
                  </a:lnTo>
                  <a:lnTo>
                    <a:pt x="1339" y="455"/>
                  </a:lnTo>
                  <a:cubicBezTo>
                    <a:pt x="1201" y="500"/>
                    <a:pt x="1051" y="521"/>
                    <a:pt x="904" y="521"/>
                  </a:cubicBezTo>
                  <a:cubicBezTo>
                    <a:pt x="669" y="521"/>
                    <a:pt x="439" y="467"/>
                    <a:pt x="268" y="368"/>
                  </a:cubicBezTo>
                  <a:cubicBezTo>
                    <a:pt x="211" y="336"/>
                    <a:pt x="160" y="298"/>
                    <a:pt x="119" y="255"/>
                  </a:cubicBezTo>
                  <a:lnTo>
                    <a:pt x="39" y="141"/>
                  </a:lnTo>
                  <a:lnTo>
                    <a:pt x="27" y="106"/>
                  </a:lnTo>
                  <a:lnTo>
                    <a:pt x="8" y="21"/>
                  </a:lnTo>
                  <a:lnTo>
                    <a:pt x="3" y="0"/>
                  </a:ln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79" name="Google Shape;279;p32"/>
            <p:cNvSpPr/>
            <p:nvPr/>
          </p:nvSpPr>
          <p:spPr>
            <a:xfrm>
              <a:off x="3179675" y="563100"/>
              <a:ext cx="424625" cy="223900"/>
            </a:xfrm>
            <a:custGeom>
              <a:avLst/>
              <a:gdLst/>
              <a:ahLst/>
              <a:cxnLst/>
              <a:rect l="l" t="t" r="r" b="b"/>
              <a:pathLst>
                <a:path w="16985" h="8956" extrusionOk="0">
                  <a:moveTo>
                    <a:pt x="8467" y="407"/>
                  </a:moveTo>
                  <a:cubicBezTo>
                    <a:pt x="10349" y="407"/>
                    <a:pt x="12234" y="822"/>
                    <a:pt x="13671" y="1652"/>
                  </a:cubicBezTo>
                  <a:cubicBezTo>
                    <a:pt x="15117" y="2488"/>
                    <a:pt x="15839" y="3587"/>
                    <a:pt x="15837" y="4684"/>
                  </a:cubicBezTo>
                  <a:cubicBezTo>
                    <a:pt x="15832" y="4819"/>
                    <a:pt x="15821" y="5175"/>
                    <a:pt x="15655" y="5600"/>
                  </a:cubicBezTo>
                  <a:cubicBezTo>
                    <a:pt x="15616" y="5700"/>
                    <a:pt x="15571" y="5805"/>
                    <a:pt x="15510" y="5911"/>
                  </a:cubicBezTo>
                  <a:cubicBezTo>
                    <a:pt x="15328" y="6239"/>
                    <a:pt x="15153" y="6444"/>
                    <a:pt x="15095" y="6511"/>
                  </a:cubicBezTo>
                  <a:cubicBezTo>
                    <a:pt x="14880" y="6762"/>
                    <a:pt x="14698" y="6915"/>
                    <a:pt x="14507" y="7078"/>
                  </a:cubicBezTo>
                  <a:cubicBezTo>
                    <a:pt x="14249" y="7297"/>
                    <a:pt x="13690" y="7661"/>
                    <a:pt x="13270" y="7852"/>
                  </a:cubicBezTo>
                  <a:cubicBezTo>
                    <a:pt x="12718" y="8105"/>
                    <a:pt x="12696" y="8114"/>
                    <a:pt x="12327" y="8243"/>
                  </a:cubicBezTo>
                  <a:cubicBezTo>
                    <a:pt x="12204" y="8285"/>
                    <a:pt x="11832" y="8416"/>
                    <a:pt x="11302" y="8538"/>
                  </a:cubicBezTo>
                  <a:cubicBezTo>
                    <a:pt x="10591" y="8703"/>
                    <a:pt x="9845" y="8804"/>
                    <a:pt x="9088" y="8837"/>
                  </a:cubicBezTo>
                  <a:cubicBezTo>
                    <a:pt x="8890" y="8846"/>
                    <a:pt x="8701" y="8849"/>
                    <a:pt x="8523" y="8849"/>
                  </a:cubicBezTo>
                  <a:cubicBezTo>
                    <a:pt x="7782" y="8849"/>
                    <a:pt x="7215" y="8783"/>
                    <a:pt x="6813" y="8736"/>
                  </a:cubicBezTo>
                  <a:cubicBezTo>
                    <a:pt x="6223" y="8667"/>
                    <a:pt x="5416" y="8471"/>
                    <a:pt x="5149" y="8385"/>
                  </a:cubicBezTo>
                  <a:cubicBezTo>
                    <a:pt x="4859" y="8292"/>
                    <a:pt x="4471" y="8165"/>
                    <a:pt x="4189" y="8047"/>
                  </a:cubicBezTo>
                  <a:cubicBezTo>
                    <a:pt x="3840" y="7901"/>
                    <a:pt x="3829" y="7896"/>
                    <a:pt x="3277" y="7600"/>
                  </a:cubicBezTo>
                  <a:cubicBezTo>
                    <a:pt x="3018" y="7455"/>
                    <a:pt x="2585" y="7153"/>
                    <a:pt x="2389" y="6979"/>
                  </a:cubicBezTo>
                  <a:cubicBezTo>
                    <a:pt x="1959" y="6599"/>
                    <a:pt x="1834" y="6427"/>
                    <a:pt x="1629" y="6141"/>
                  </a:cubicBezTo>
                  <a:cubicBezTo>
                    <a:pt x="1531" y="6004"/>
                    <a:pt x="1386" y="5724"/>
                    <a:pt x="1326" y="5561"/>
                  </a:cubicBezTo>
                  <a:lnTo>
                    <a:pt x="1310" y="5521"/>
                  </a:lnTo>
                  <a:cubicBezTo>
                    <a:pt x="1274" y="5407"/>
                    <a:pt x="1221" y="5257"/>
                    <a:pt x="1200" y="5140"/>
                  </a:cubicBezTo>
                  <a:cubicBezTo>
                    <a:pt x="1172" y="4992"/>
                    <a:pt x="1156" y="4791"/>
                    <a:pt x="1148" y="4640"/>
                  </a:cubicBezTo>
                  <a:cubicBezTo>
                    <a:pt x="1149" y="4369"/>
                    <a:pt x="1194" y="4098"/>
                    <a:pt x="1284" y="3832"/>
                  </a:cubicBezTo>
                  <a:cubicBezTo>
                    <a:pt x="1373" y="3566"/>
                    <a:pt x="1506" y="3303"/>
                    <a:pt x="1684" y="3048"/>
                  </a:cubicBezTo>
                  <a:cubicBezTo>
                    <a:pt x="2039" y="2539"/>
                    <a:pt x="2571" y="2063"/>
                    <a:pt x="3281" y="1651"/>
                  </a:cubicBezTo>
                  <a:cubicBezTo>
                    <a:pt x="4706" y="822"/>
                    <a:pt x="6585" y="407"/>
                    <a:pt x="8467" y="407"/>
                  </a:cubicBezTo>
                  <a:close/>
                  <a:moveTo>
                    <a:pt x="8466" y="0"/>
                  </a:moveTo>
                  <a:cubicBezTo>
                    <a:pt x="6486" y="0"/>
                    <a:pt x="4509" y="437"/>
                    <a:pt x="3008" y="1310"/>
                  </a:cubicBezTo>
                  <a:cubicBezTo>
                    <a:pt x="0" y="3056"/>
                    <a:pt x="17" y="5898"/>
                    <a:pt x="3042" y="7645"/>
                  </a:cubicBezTo>
                  <a:cubicBezTo>
                    <a:pt x="4556" y="8519"/>
                    <a:pt x="6539" y="8956"/>
                    <a:pt x="8519" y="8956"/>
                  </a:cubicBezTo>
                  <a:cubicBezTo>
                    <a:pt x="10500" y="8956"/>
                    <a:pt x="12478" y="8519"/>
                    <a:pt x="13981" y="7645"/>
                  </a:cubicBezTo>
                  <a:cubicBezTo>
                    <a:pt x="16985" y="5900"/>
                    <a:pt x="16968" y="3058"/>
                    <a:pt x="13943" y="1311"/>
                  </a:cubicBezTo>
                  <a:cubicBezTo>
                    <a:pt x="12430" y="437"/>
                    <a:pt x="10446" y="0"/>
                    <a:pt x="8466" y="0"/>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0" name="Google Shape;280;p32"/>
            <p:cNvSpPr/>
            <p:nvPr/>
          </p:nvSpPr>
          <p:spPr>
            <a:xfrm>
              <a:off x="3184100" y="679050"/>
              <a:ext cx="415575" cy="168475"/>
            </a:xfrm>
            <a:custGeom>
              <a:avLst/>
              <a:gdLst/>
              <a:ahLst/>
              <a:cxnLst/>
              <a:rect l="l" t="t" r="r" b="b"/>
              <a:pathLst>
                <a:path w="16623" h="6739" extrusionOk="0">
                  <a:moveTo>
                    <a:pt x="5" y="0"/>
                  </a:moveTo>
                  <a:lnTo>
                    <a:pt x="5" y="0"/>
                  </a:lnTo>
                  <a:cubicBezTo>
                    <a:pt x="5" y="1"/>
                    <a:pt x="5" y="1"/>
                    <a:pt x="5" y="2"/>
                  </a:cubicBezTo>
                  <a:lnTo>
                    <a:pt x="5" y="2"/>
                  </a:lnTo>
                  <a:lnTo>
                    <a:pt x="5" y="0"/>
                  </a:lnTo>
                  <a:close/>
                  <a:moveTo>
                    <a:pt x="5" y="2"/>
                  </a:moveTo>
                  <a:lnTo>
                    <a:pt x="1" y="1836"/>
                  </a:lnTo>
                  <a:cubicBezTo>
                    <a:pt x="5" y="2016"/>
                    <a:pt x="16" y="2155"/>
                    <a:pt x="38" y="2299"/>
                  </a:cubicBezTo>
                  <a:lnTo>
                    <a:pt x="38" y="2301"/>
                  </a:lnTo>
                  <a:cubicBezTo>
                    <a:pt x="53" y="2400"/>
                    <a:pt x="73" y="2500"/>
                    <a:pt x="105" y="2620"/>
                  </a:cubicBezTo>
                  <a:cubicBezTo>
                    <a:pt x="115" y="2659"/>
                    <a:pt x="217" y="3023"/>
                    <a:pt x="409" y="3361"/>
                  </a:cubicBezTo>
                  <a:cubicBezTo>
                    <a:pt x="496" y="3514"/>
                    <a:pt x="677" y="3808"/>
                    <a:pt x="910" y="4071"/>
                  </a:cubicBezTo>
                  <a:cubicBezTo>
                    <a:pt x="1255" y="4458"/>
                    <a:pt x="1547" y="4694"/>
                    <a:pt x="1690" y="4799"/>
                  </a:cubicBezTo>
                  <a:cubicBezTo>
                    <a:pt x="1953" y="4994"/>
                    <a:pt x="2160" y="5148"/>
                    <a:pt x="2560" y="5373"/>
                  </a:cubicBezTo>
                  <a:cubicBezTo>
                    <a:pt x="3087" y="5670"/>
                    <a:pt x="3563" y="5857"/>
                    <a:pt x="3567" y="5859"/>
                  </a:cubicBezTo>
                  <a:cubicBezTo>
                    <a:pt x="4075" y="6051"/>
                    <a:pt x="4354" y="6158"/>
                    <a:pt x="4670" y="6240"/>
                  </a:cubicBezTo>
                  <a:cubicBezTo>
                    <a:pt x="5019" y="6331"/>
                    <a:pt x="5487" y="6441"/>
                    <a:pt x="5840" y="6514"/>
                  </a:cubicBezTo>
                  <a:cubicBezTo>
                    <a:pt x="6024" y="6552"/>
                    <a:pt x="6272" y="6586"/>
                    <a:pt x="6459" y="6613"/>
                  </a:cubicBezTo>
                  <a:cubicBezTo>
                    <a:pt x="6643" y="6639"/>
                    <a:pt x="6891" y="6669"/>
                    <a:pt x="7078" y="6681"/>
                  </a:cubicBezTo>
                  <a:cubicBezTo>
                    <a:pt x="7455" y="6707"/>
                    <a:pt x="7958" y="6730"/>
                    <a:pt x="8335" y="6738"/>
                  </a:cubicBezTo>
                  <a:cubicBezTo>
                    <a:pt x="8379" y="6738"/>
                    <a:pt x="8421" y="6739"/>
                    <a:pt x="8464" y="6739"/>
                  </a:cubicBezTo>
                  <a:cubicBezTo>
                    <a:pt x="8748" y="6739"/>
                    <a:pt x="9039" y="6720"/>
                    <a:pt x="9593" y="6681"/>
                  </a:cubicBezTo>
                  <a:cubicBezTo>
                    <a:pt x="9598" y="6681"/>
                    <a:pt x="10164" y="6637"/>
                    <a:pt x="10828" y="6514"/>
                  </a:cubicBezTo>
                  <a:cubicBezTo>
                    <a:pt x="11329" y="6422"/>
                    <a:pt x="11574" y="6355"/>
                    <a:pt x="12017" y="6235"/>
                  </a:cubicBezTo>
                  <a:cubicBezTo>
                    <a:pt x="12023" y="6232"/>
                    <a:pt x="12554" y="6085"/>
                    <a:pt x="13138" y="5840"/>
                  </a:cubicBezTo>
                  <a:cubicBezTo>
                    <a:pt x="13374" y="5742"/>
                    <a:pt x="13736" y="5581"/>
                    <a:pt x="14166" y="5333"/>
                  </a:cubicBezTo>
                  <a:cubicBezTo>
                    <a:pt x="14558" y="5105"/>
                    <a:pt x="15146" y="4729"/>
                    <a:pt x="15714" y="4092"/>
                  </a:cubicBezTo>
                  <a:cubicBezTo>
                    <a:pt x="16146" y="3606"/>
                    <a:pt x="16343" y="3124"/>
                    <a:pt x="16417" y="2943"/>
                  </a:cubicBezTo>
                  <a:cubicBezTo>
                    <a:pt x="16472" y="2811"/>
                    <a:pt x="16526" y="2627"/>
                    <a:pt x="16553" y="2486"/>
                  </a:cubicBezTo>
                  <a:lnTo>
                    <a:pt x="16570" y="2374"/>
                  </a:lnTo>
                  <a:cubicBezTo>
                    <a:pt x="16577" y="2332"/>
                    <a:pt x="16581" y="2291"/>
                    <a:pt x="16586" y="2250"/>
                  </a:cubicBezTo>
                  <a:cubicBezTo>
                    <a:pt x="16601" y="2124"/>
                    <a:pt x="16611" y="1992"/>
                    <a:pt x="16618" y="1883"/>
                  </a:cubicBezTo>
                  <a:lnTo>
                    <a:pt x="16622" y="48"/>
                  </a:lnTo>
                  <a:lnTo>
                    <a:pt x="16622" y="48"/>
                  </a:lnTo>
                  <a:cubicBezTo>
                    <a:pt x="16619" y="1271"/>
                    <a:pt x="15815" y="2493"/>
                    <a:pt x="14208" y="3427"/>
                  </a:cubicBezTo>
                  <a:cubicBezTo>
                    <a:pt x="12590" y="4367"/>
                    <a:pt x="10467" y="4837"/>
                    <a:pt x="8341" y="4837"/>
                  </a:cubicBezTo>
                  <a:cubicBezTo>
                    <a:pt x="6215" y="4837"/>
                    <a:pt x="4087" y="4367"/>
                    <a:pt x="2459" y="3427"/>
                  </a:cubicBezTo>
                  <a:cubicBezTo>
                    <a:pt x="821" y="2482"/>
                    <a:pt x="3" y="1241"/>
                    <a:pt x="5" y="2"/>
                  </a:cubicBez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1" name="Google Shape;281;p32"/>
            <p:cNvSpPr/>
            <p:nvPr/>
          </p:nvSpPr>
          <p:spPr>
            <a:xfrm>
              <a:off x="3174350" y="560325"/>
              <a:ext cx="435225" cy="229475"/>
            </a:xfrm>
            <a:custGeom>
              <a:avLst/>
              <a:gdLst/>
              <a:ahLst/>
              <a:cxnLst/>
              <a:rect l="l" t="t" r="r" b="b"/>
              <a:pathLst>
                <a:path w="17409" h="9179" extrusionOk="0">
                  <a:moveTo>
                    <a:pt x="8679" y="111"/>
                  </a:moveTo>
                  <a:cubicBezTo>
                    <a:pt x="10659" y="111"/>
                    <a:pt x="12643" y="548"/>
                    <a:pt x="14156" y="1422"/>
                  </a:cubicBezTo>
                  <a:cubicBezTo>
                    <a:pt x="17181" y="3169"/>
                    <a:pt x="17198" y="6011"/>
                    <a:pt x="14194" y="7756"/>
                  </a:cubicBezTo>
                  <a:cubicBezTo>
                    <a:pt x="12691" y="8630"/>
                    <a:pt x="10713" y="9067"/>
                    <a:pt x="8732" y="9067"/>
                  </a:cubicBezTo>
                  <a:cubicBezTo>
                    <a:pt x="6752" y="9067"/>
                    <a:pt x="4769" y="8630"/>
                    <a:pt x="3255" y="7756"/>
                  </a:cubicBezTo>
                  <a:cubicBezTo>
                    <a:pt x="230" y="6009"/>
                    <a:pt x="213" y="3167"/>
                    <a:pt x="3221" y="1421"/>
                  </a:cubicBezTo>
                  <a:cubicBezTo>
                    <a:pt x="4722" y="548"/>
                    <a:pt x="6699" y="111"/>
                    <a:pt x="8679" y="111"/>
                  </a:cubicBezTo>
                  <a:close/>
                  <a:moveTo>
                    <a:pt x="8678" y="1"/>
                  </a:moveTo>
                  <a:cubicBezTo>
                    <a:pt x="6651" y="1"/>
                    <a:pt x="4626" y="449"/>
                    <a:pt x="3084" y="1346"/>
                  </a:cubicBezTo>
                  <a:cubicBezTo>
                    <a:pt x="0" y="3138"/>
                    <a:pt x="17" y="6043"/>
                    <a:pt x="3121" y="7835"/>
                  </a:cubicBezTo>
                  <a:cubicBezTo>
                    <a:pt x="4673" y="8731"/>
                    <a:pt x="6703" y="9179"/>
                    <a:pt x="8730" y="9179"/>
                  </a:cubicBezTo>
                  <a:cubicBezTo>
                    <a:pt x="10758" y="9179"/>
                    <a:pt x="12782" y="8731"/>
                    <a:pt x="14324" y="7835"/>
                  </a:cubicBezTo>
                  <a:cubicBezTo>
                    <a:pt x="17409" y="6042"/>
                    <a:pt x="17393" y="3138"/>
                    <a:pt x="14288" y="1346"/>
                  </a:cubicBezTo>
                  <a:cubicBezTo>
                    <a:pt x="12736" y="449"/>
                    <a:pt x="10706" y="1"/>
                    <a:pt x="8678" y="1"/>
                  </a:cubicBez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2" name="Google Shape;282;p32"/>
            <p:cNvSpPr/>
            <p:nvPr/>
          </p:nvSpPr>
          <p:spPr>
            <a:xfrm>
              <a:off x="3036000" y="885175"/>
              <a:ext cx="435175" cy="229450"/>
            </a:xfrm>
            <a:custGeom>
              <a:avLst/>
              <a:gdLst/>
              <a:ahLst/>
              <a:cxnLst/>
              <a:rect l="l" t="t" r="r" b="b"/>
              <a:pathLst>
                <a:path w="17407" h="9178" extrusionOk="0">
                  <a:moveTo>
                    <a:pt x="8679" y="1"/>
                  </a:moveTo>
                  <a:cubicBezTo>
                    <a:pt x="6651" y="1"/>
                    <a:pt x="4626" y="449"/>
                    <a:pt x="3084" y="1345"/>
                  </a:cubicBezTo>
                  <a:cubicBezTo>
                    <a:pt x="0" y="3137"/>
                    <a:pt x="16" y="6042"/>
                    <a:pt x="3120" y="7834"/>
                  </a:cubicBezTo>
                  <a:lnTo>
                    <a:pt x="3121" y="7835"/>
                  </a:lnTo>
                  <a:cubicBezTo>
                    <a:pt x="4672" y="8730"/>
                    <a:pt x="6700" y="9177"/>
                    <a:pt x="8727" y="9177"/>
                  </a:cubicBezTo>
                  <a:cubicBezTo>
                    <a:pt x="10754" y="9177"/>
                    <a:pt x="12780" y="8729"/>
                    <a:pt x="14322" y="7833"/>
                  </a:cubicBezTo>
                  <a:cubicBezTo>
                    <a:pt x="17407" y="6041"/>
                    <a:pt x="17390" y="3136"/>
                    <a:pt x="14288" y="1345"/>
                  </a:cubicBezTo>
                  <a:cubicBezTo>
                    <a:pt x="12736" y="449"/>
                    <a:pt x="10706" y="1"/>
                    <a:pt x="8679" y="1"/>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3" name="Google Shape;283;p32"/>
            <p:cNvSpPr/>
            <p:nvPr/>
          </p:nvSpPr>
          <p:spPr>
            <a:xfrm>
              <a:off x="3069975" y="865775"/>
              <a:ext cx="367300" cy="129800"/>
            </a:xfrm>
            <a:custGeom>
              <a:avLst/>
              <a:gdLst/>
              <a:ahLst/>
              <a:cxnLst/>
              <a:rect l="l" t="t" r="r" b="b"/>
              <a:pathLst>
                <a:path w="14692" h="5192" extrusionOk="0">
                  <a:moveTo>
                    <a:pt x="7318" y="0"/>
                  </a:moveTo>
                  <a:cubicBezTo>
                    <a:pt x="5437" y="0"/>
                    <a:pt x="3558" y="415"/>
                    <a:pt x="2131" y="1244"/>
                  </a:cubicBezTo>
                  <a:cubicBezTo>
                    <a:pt x="1423" y="1656"/>
                    <a:pt x="891" y="2132"/>
                    <a:pt x="535" y="2641"/>
                  </a:cubicBezTo>
                  <a:cubicBezTo>
                    <a:pt x="357" y="2895"/>
                    <a:pt x="224" y="3157"/>
                    <a:pt x="135" y="3425"/>
                  </a:cubicBezTo>
                  <a:cubicBezTo>
                    <a:pt x="46" y="3691"/>
                    <a:pt x="1" y="3961"/>
                    <a:pt x="0" y="4232"/>
                  </a:cubicBezTo>
                  <a:cubicBezTo>
                    <a:pt x="7" y="4382"/>
                    <a:pt x="24" y="4584"/>
                    <a:pt x="51" y="4733"/>
                  </a:cubicBezTo>
                  <a:cubicBezTo>
                    <a:pt x="72" y="4850"/>
                    <a:pt x="124" y="5000"/>
                    <a:pt x="161" y="5113"/>
                  </a:cubicBezTo>
                  <a:lnTo>
                    <a:pt x="176" y="5154"/>
                  </a:lnTo>
                  <a:lnTo>
                    <a:pt x="194" y="5106"/>
                  </a:lnTo>
                  <a:lnTo>
                    <a:pt x="209" y="5070"/>
                  </a:lnTo>
                  <a:cubicBezTo>
                    <a:pt x="407" y="4617"/>
                    <a:pt x="696" y="4279"/>
                    <a:pt x="812" y="4153"/>
                  </a:cubicBezTo>
                  <a:cubicBezTo>
                    <a:pt x="1313" y="3617"/>
                    <a:pt x="1817" y="3302"/>
                    <a:pt x="2153" y="3112"/>
                  </a:cubicBezTo>
                  <a:cubicBezTo>
                    <a:pt x="3034" y="2615"/>
                    <a:pt x="3857" y="2387"/>
                    <a:pt x="4013" y="2347"/>
                  </a:cubicBezTo>
                  <a:cubicBezTo>
                    <a:pt x="4576" y="2199"/>
                    <a:pt x="4786" y="2146"/>
                    <a:pt x="5068" y="2101"/>
                  </a:cubicBezTo>
                  <a:cubicBezTo>
                    <a:pt x="5891" y="1969"/>
                    <a:pt x="5971" y="1965"/>
                    <a:pt x="6742" y="1913"/>
                  </a:cubicBezTo>
                  <a:cubicBezTo>
                    <a:pt x="6747" y="1913"/>
                    <a:pt x="6956" y="1901"/>
                    <a:pt x="7286" y="1901"/>
                  </a:cubicBezTo>
                  <a:cubicBezTo>
                    <a:pt x="7718" y="1901"/>
                    <a:pt x="8358" y="1921"/>
                    <a:pt x="9018" y="2014"/>
                  </a:cubicBezTo>
                  <a:cubicBezTo>
                    <a:pt x="9822" y="2128"/>
                    <a:pt x="10547" y="2299"/>
                    <a:pt x="11171" y="2523"/>
                  </a:cubicBezTo>
                  <a:cubicBezTo>
                    <a:pt x="12158" y="2877"/>
                    <a:pt x="12758" y="3256"/>
                    <a:pt x="13027" y="3451"/>
                  </a:cubicBezTo>
                  <a:cubicBezTo>
                    <a:pt x="13264" y="3623"/>
                    <a:pt x="13436" y="3747"/>
                    <a:pt x="13705" y="4013"/>
                  </a:cubicBezTo>
                  <a:cubicBezTo>
                    <a:pt x="14024" y="4327"/>
                    <a:pt x="14195" y="4599"/>
                    <a:pt x="14202" y="4610"/>
                  </a:cubicBezTo>
                  <a:cubicBezTo>
                    <a:pt x="14271" y="4721"/>
                    <a:pt x="14363" y="4872"/>
                    <a:pt x="14436" y="5026"/>
                  </a:cubicBezTo>
                  <a:cubicBezTo>
                    <a:pt x="14461" y="5079"/>
                    <a:pt x="14483" y="5131"/>
                    <a:pt x="14504" y="5184"/>
                  </a:cubicBezTo>
                  <a:lnTo>
                    <a:pt x="14507" y="5192"/>
                  </a:lnTo>
                  <a:cubicBezTo>
                    <a:pt x="14672" y="4768"/>
                    <a:pt x="14684" y="4410"/>
                    <a:pt x="14688" y="4277"/>
                  </a:cubicBezTo>
                  <a:cubicBezTo>
                    <a:pt x="14691" y="3179"/>
                    <a:pt x="13968" y="2080"/>
                    <a:pt x="12522" y="1245"/>
                  </a:cubicBezTo>
                  <a:cubicBezTo>
                    <a:pt x="11085" y="415"/>
                    <a:pt x="9200" y="0"/>
                    <a:pt x="7318" y="0"/>
                  </a:cubicBez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4" name="Google Shape;284;p32"/>
            <p:cNvSpPr/>
            <p:nvPr/>
          </p:nvSpPr>
          <p:spPr>
            <a:xfrm>
              <a:off x="3103150" y="942175"/>
              <a:ext cx="36900" cy="43700"/>
            </a:xfrm>
            <a:custGeom>
              <a:avLst/>
              <a:gdLst/>
              <a:ahLst/>
              <a:cxnLst/>
              <a:rect l="l" t="t" r="r" b="b"/>
              <a:pathLst>
                <a:path w="1476" h="1748" extrusionOk="0">
                  <a:moveTo>
                    <a:pt x="4" y="0"/>
                  </a:moveTo>
                  <a:lnTo>
                    <a:pt x="2" y="995"/>
                  </a:lnTo>
                  <a:cubicBezTo>
                    <a:pt x="0" y="1189"/>
                    <a:pt x="130" y="1383"/>
                    <a:pt x="384" y="1530"/>
                  </a:cubicBezTo>
                  <a:cubicBezTo>
                    <a:pt x="638" y="1676"/>
                    <a:pt x="967" y="1748"/>
                    <a:pt x="1295" y="1748"/>
                  </a:cubicBezTo>
                  <a:cubicBezTo>
                    <a:pt x="1354" y="1748"/>
                    <a:pt x="1414" y="1745"/>
                    <a:pt x="1473" y="1741"/>
                  </a:cubicBezTo>
                  <a:lnTo>
                    <a:pt x="1476" y="747"/>
                  </a:lnTo>
                  <a:lnTo>
                    <a:pt x="1476" y="747"/>
                  </a:lnTo>
                  <a:cubicBezTo>
                    <a:pt x="1419" y="751"/>
                    <a:pt x="1361" y="753"/>
                    <a:pt x="1303" y="753"/>
                  </a:cubicBezTo>
                  <a:cubicBezTo>
                    <a:pt x="973" y="753"/>
                    <a:pt x="642" y="682"/>
                    <a:pt x="387" y="535"/>
                  </a:cubicBezTo>
                  <a:cubicBezTo>
                    <a:pt x="300" y="485"/>
                    <a:pt x="236" y="430"/>
                    <a:pt x="179" y="372"/>
                  </a:cubicBezTo>
                  <a:lnTo>
                    <a:pt x="140" y="328"/>
                  </a:lnTo>
                  <a:cubicBezTo>
                    <a:pt x="89" y="270"/>
                    <a:pt x="49" y="208"/>
                    <a:pt x="27" y="145"/>
                  </a:cubicBezTo>
                  <a:lnTo>
                    <a:pt x="27" y="144"/>
                  </a:lnTo>
                  <a:cubicBezTo>
                    <a:pt x="12" y="97"/>
                    <a:pt x="4" y="48"/>
                    <a:pt x="4" y="0"/>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5" name="Google Shape;285;p32"/>
            <p:cNvSpPr/>
            <p:nvPr/>
          </p:nvSpPr>
          <p:spPr>
            <a:xfrm>
              <a:off x="3139950" y="960825"/>
              <a:ext cx="57950" cy="53900"/>
            </a:xfrm>
            <a:custGeom>
              <a:avLst/>
              <a:gdLst/>
              <a:ahLst/>
              <a:cxnLst/>
              <a:rect l="l" t="t" r="r" b="b"/>
              <a:pathLst>
                <a:path w="2318" h="2156" extrusionOk="0">
                  <a:moveTo>
                    <a:pt x="4" y="1"/>
                  </a:moveTo>
                  <a:lnTo>
                    <a:pt x="1" y="995"/>
                  </a:lnTo>
                  <a:cubicBezTo>
                    <a:pt x="153" y="1241"/>
                    <a:pt x="388" y="1470"/>
                    <a:pt x="727" y="1665"/>
                  </a:cubicBezTo>
                  <a:cubicBezTo>
                    <a:pt x="781" y="1698"/>
                    <a:pt x="843" y="1720"/>
                    <a:pt x="901" y="1749"/>
                  </a:cubicBezTo>
                  <a:cubicBezTo>
                    <a:pt x="1319" y="1958"/>
                    <a:pt x="1801" y="2097"/>
                    <a:pt x="2314" y="2156"/>
                  </a:cubicBezTo>
                  <a:lnTo>
                    <a:pt x="2317" y="1161"/>
                  </a:lnTo>
                  <a:cubicBezTo>
                    <a:pt x="1804" y="1103"/>
                    <a:pt x="1321" y="963"/>
                    <a:pt x="905" y="754"/>
                  </a:cubicBezTo>
                  <a:cubicBezTo>
                    <a:pt x="846" y="724"/>
                    <a:pt x="783" y="703"/>
                    <a:pt x="729" y="670"/>
                  </a:cubicBezTo>
                  <a:cubicBezTo>
                    <a:pt x="476" y="524"/>
                    <a:pt x="280" y="358"/>
                    <a:pt x="133" y="181"/>
                  </a:cubicBezTo>
                  <a:cubicBezTo>
                    <a:pt x="85" y="122"/>
                    <a:pt x="41" y="62"/>
                    <a:pt x="4" y="1"/>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6" name="Google Shape;286;p32"/>
            <p:cNvSpPr/>
            <p:nvPr/>
          </p:nvSpPr>
          <p:spPr>
            <a:xfrm>
              <a:off x="3197700" y="989825"/>
              <a:ext cx="30875" cy="43875"/>
            </a:xfrm>
            <a:custGeom>
              <a:avLst/>
              <a:gdLst/>
              <a:ahLst/>
              <a:cxnLst/>
              <a:rect l="l" t="t" r="r" b="b"/>
              <a:pathLst>
                <a:path w="1235" h="1755" extrusionOk="0">
                  <a:moveTo>
                    <a:pt x="7" y="1"/>
                  </a:moveTo>
                  <a:cubicBezTo>
                    <a:pt x="7" y="5"/>
                    <a:pt x="7" y="9"/>
                    <a:pt x="7" y="13"/>
                  </a:cubicBezTo>
                  <a:lnTo>
                    <a:pt x="7" y="13"/>
                  </a:lnTo>
                  <a:lnTo>
                    <a:pt x="7" y="1"/>
                  </a:lnTo>
                  <a:close/>
                  <a:moveTo>
                    <a:pt x="7" y="13"/>
                  </a:moveTo>
                  <a:lnTo>
                    <a:pt x="4" y="996"/>
                  </a:lnTo>
                  <a:cubicBezTo>
                    <a:pt x="0" y="1192"/>
                    <a:pt x="126" y="1390"/>
                    <a:pt x="383" y="1538"/>
                  </a:cubicBezTo>
                  <a:cubicBezTo>
                    <a:pt x="621" y="1675"/>
                    <a:pt x="925" y="1743"/>
                    <a:pt x="1231" y="1755"/>
                  </a:cubicBezTo>
                  <a:lnTo>
                    <a:pt x="1234" y="759"/>
                  </a:lnTo>
                  <a:cubicBezTo>
                    <a:pt x="928" y="748"/>
                    <a:pt x="625" y="680"/>
                    <a:pt x="387" y="543"/>
                  </a:cubicBezTo>
                  <a:cubicBezTo>
                    <a:pt x="135" y="398"/>
                    <a:pt x="9" y="205"/>
                    <a:pt x="7" y="13"/>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7" name="Google Shape;287;p32"/>
            <p:cNvSpPr/>
            <p:nvPr/>
          </p:nvSpPr>
          <p:spPr>
            <a:xfrm>
              <a:off x="3391675" y="1002325"/>
              <a:ext cx="1175" cy="8450"/>
            </a:xfrm>
            <a:custGeom>
              <a:avLst/>
              <a:gdLst/>
              <a:ahLst/>
              <a:cxnLst/>
              <a:rect l="l" t="t" r="r" b="b"/>
              <a:pathLst>
                <a:path w="47" h="338" extrusionOk="0">
                  <a:moveTo>
                    <a:pt x="47" y="1"/>
                  </a:moveTo>
                  <a:lnTo>
                    <a:pt x="42" y="35"/>
                  </a:lnTo>
                  <a:cubicBezTo>
                    <a:pt x="39" y="130"/>
                    <a:pt x="28" y="224"/>
                    <a:pt x="1" y="317"/>
                  </a:cubicBezTo>
                  <a:lnTo>
                    <a:pt x="46" y="337"/>
                  </a:lnTo>
                  <a:lnTo>
                    <a:pt x="47" y="1"/>
                  </a:lnTo>
                  <a:close/>
                </a:path>
              </a:pathLst>
            </a:custGeom>
            <a:solidFill>
              <a:srgbClr val="77C8D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8" name="Google Shape;288;p32"/>
            <p:cNvSpPr/>
            <p:nvPr/>
          </p:nvSpPr>
          <p:spPr>
            <a:xfrm>
              <a:off x="3324525" y="1049250"/>
              <a:ext cx="1500" cy="25775"/>
            </a:xfrm>
            <a:custGeom>
              <a:avLst/>
              <a:gdLst/>
              <a:ahLst/>
              <a:cxnLst/>
              <a:rect l="l" t="t" r="r" b="b"/>
              <a:pathLst>
                <a:path w="60" h="1031" extrusionOk="0">
                  <a:moveTo>
                    <a:pt x="4" y="0"/>
                  </a:moveTo>
                  <a:lnTo>
                    <a:pt x="1" y="995"/>
                  </a:lnTo>
                  <a:lnTo>
                    <a:pt x="56" y="1031"/>
                  </a:lnTo>
                  <a:lnTo>
                    <a:pt x="59" y="36"/>
                  </a:lnTo>
                  <a:lnTo>
                    <a:pt x="4" y="0"/>
                  </a:lnTo>
                  <a:close/>
                </a:path>
              </a:pathLst>
            </a:custGeom>
            <a:solidFill>
              <a:srgbClr val="1BB5B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9" name="Google Shape;289;p32"/>
            <p:cNvSpPr/>
            <p:nvPr/>
          </p:nvSpPr>
          <p:spPr>
            <a:xfrm>
              <a:off x="3228475" y="1008775"/>
              <a:ext cx="96175" cy="66050"/>
            </a:xfrm>
            <a:custGeom>
              <a:avLst/>
              <a:gdLst/>
              <a:ahLst/>
              <a:cxnLst/>
              <a:rect l="l" t="t" r="r" b="b"/>
              <a:pathLst>
                <a:path w="3847" h="2642" extrusionOk="0">
                  <a:moveTo>
                    <a:pt x="3" y="1"/>
                  </a:moveTo>
                  <a:lnTo>
                    <a:pt x="0" y="997"/>
                  </a:lnTo>
                  <a:cubicBezTo>
                    <a:pt x="100" y="1394"/>
                    <a:pt x="413" y="1776"/>
                    <a:pt x="942" y="2083"/>
                  </a:cubicBezTo>
                  <a:cubicBezTo>
                    <a:pt x="1589" y="2456"/>
                    <a:pt x="2435" y="2642"/>
                    <a:pt x="3279" y="2642"/>
                  </a:cubicBezTo>
                  <a:cubicBezTo>
                    <a:pt x="3468" y="2642"/>
                    <a:pt x="3656" y="2632"/>
                    <a:pt x="3843" y="2614"/>
                  </a:cubicBezTo>
                  <a:lnTo>
                    <a:pt x="3846" y="1619"/>
                  </a:lnTo>
                  <a:lnTo>
                    <a:pt x="3846" y="1619"/>
                  </a:lnTo>
                  <a:cubicBezTo>
                    <a:pt x="3660" y="1637"/>
                    <a:pt x="3471" y="1647"/>
                    <a:pt x="3282" y="1647"/>
                  </a:cubicBezTo>
                  <a:cubicBezTo>
                    <a:pt x="2438" y="1647"/>
                    <a:pt x="1593" y="1461"/>
                    <a:pt x="946" y="1088"/>
                  </a:cubicBezTo>
                  <a:cubicBezTo>
                    <a:pt x="416" y="781"/>
                    <a:pt x="103" y="400"/>
                    <a:pt x="3" y="1"/>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0" name="Google Shape;290;p32"/>
            <p:cNvSpPr/>
            <p:nvPr/>
          </p:nvSpPr>
          <p:spPr>
            <a:xfrm>
              <a:off x="3325900" y="1030475"/>
              <a:ext cx="81425" cy="52675"/>
            </a:xfrm>
            <a:custGeom>
              <a:avLst/>
              <a:gdLst/>
              <a:ahLst/>
              <a:cxnLst/>
              <a:rect l="l" t="t" r="r" b="b"/>
              <a:pathLst>
                <a:path w="3257" h="2107" extrusionOk="0">
                  <a:moveTo>
                    <a:pt x="3256" y="1"/>
                  </a:moveTo>
                  <a:lnTo>
                    <a:pt x="3244" y="85"/>
                  </a:lnTo>
                  <a:lnTo>
                    <a:pt x="3231" y="167"/>
                  </a:lnTo>
                  <a:lnTo>
                    <a:pt x="3186" y="281"/>
                  </a:lnTo>
                  <a:lnTo>
                    <a:pt x="3153" y="356"/>
                  </a:lnTo>
                  <a:cubicBezTo>
                    <a:pt x="3129" y="396"/>
                    <a:pt x="3097" y="435"/>
                    <a:pt x="3064" y="475"/>
                  </a:cubicBezTo>
                  <a:lnTo>
                    <a:pt x="3017" y="535"/>
                  </a:lnTo>
                  <a:cubicBezTo>
                    <a:pt x="2961" y="593"/>
                    <a:pt x="2898" y="649"/>
                    <a:pt x="2823" y="702"/>
                  </a:cubicBezTo>
                  <a:cubicBezTo>
                    <a:pt x="2780" y="731"/>
                    <a:pt x="2750" y="762"/>
                    <a:pt x="2707" y="787"/>
                  </a:cubicBezTo>
                  <a:cubicBezTo>
                    <a:pt x="2334" y="1004"/>
                    <a:pt x="1846" y="1112"/>
                    <a:pt x="1357" y="1112"/>
                  </a:cubicBezTo>
                  <a:cubicBezTo>
                    <a:pt x="868" y="1112"/>
                    <a:pt x="379" y="1003"/>
                    <a:pt x="4" y="787"/>
                  </a:cubicBezTo>
                  <a:lnTo>
                    <a:pt x="1" y="1782"/>
                  </a:lnTo>
                  <a:cubicBezTo>
                    <a:pt x="375" y="1998"/>
                    <a:pt x="865" y="2107"/>
                    <a:pt x="1355" y="2107"/>
                  </a:cubicBezTo>
                  <a:cubicBezTo>
                    <a:pt x="1843" y="2107"/>
                    <a:pt x="2331" y="1999"/>
                    <a:pt x="2704" y="1782"/>
                  </a:cubicBezTo>
                  <a:cubicBezTo>
                    <a:pt x="2746" y="1757"/>
                    <a:pt x="2777" y="1726"/>
                    <a:pt x="2820" y="1697"/>
                  </a:cubicBezTo>
                  <a:cubicBezTo>
                    <a:pt x="3108" y="1493"/>
                    <a:pt x="3253" y="1245"/>
                    <a:pt x="3254" y="997"/>
                  </a:cubicBezTo>
                  <a:lnTo>
                    <a:pt x="3256" y="1"/>
                  </a:lnTo>
                  <a:close/>
                </a:path>
              </a:pathLst>
            </a:custGeom>
            <a:solidFill>
              <a:srgbClr val="1BB5B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1" name="Google Shape;291;p32"/>
            <p:cNvSpPr/>
            <p:nvPr/>
          </p:nvSpPr>
          <p:spPr>
            <a:xfrm>
              <a:off x="3102625" y="900925"/>
              <a:ext cx="305425" cy="157375"/>
            </a:xfrm>
            <a:custGeom>
              <a:avLst/>
              <a:gdLst/>
              <a:ahLst/>
              <a:cxnLst/>
              <a:rect l="l" t="t" r="r" b="b"/>
              <a:pathLst>
                <a:path w="12217" h="6295" extrusionOk="0">
                  <a:moveTo>
                    <a:pt x="4400" y="0"/>
                  </a:moveTo>
                  <a:cubicBezTo>
                    <a:pt x="3607" y="0"/>
                    <a:pt x="2816" y="176"/>
                    <a:pt x="2212" y="527"/>
                  </a:cubicBezTo>
                  <a:cubicBezTo>
                    <a:pt x="1996" y="653"/>
                    <a:pt x="1833" y="792"/>
                    <a:pt x="1698" y="938"/>
                  </a:cubicBezTo>
                  <a:cubicBezTo>
                    <a:pt x="1572" y="916"/>
                    <a:pt x="1442" y="905"/>
                    <a:pt x="1312" y="905"/>
                  </a:cubicBezTo>
                  <a:cubicBezTo>
                    <a:pt x="981" y="905"/>
                    <a:pt x="652" y="977"/>
                    <a:pt x="402" y="1124"/>
                  </a:cubicBezTo>
                  <a:cubicBezTo>
                    <a:pt x="277" y="1195"/>
                    <a:pt x="181" y="1279"/>
                    <a:pt x="124" y="1366"/>
                  </a:cubicBezTo>
                  <a:cubicBezTo>
                    <a:pt x="25" y="1502"/>
                    <a:pt x="0" y="1651"/>
                    <a:pt x="48" y="1794"/>
                  </a:cubicBezTo>
                  <a:lnTo>
                    <a:pt x="48" y="1795"/>
                  </a:lnTo>
                  <a:cubicBezTo>
                    <a:pt x="70" y="1858"/>
                    <a:pt x="110" y="1920"/>
                    <a:pt x="161" y="1978"/>
                  </a:cubicBezTo>
                  <a:lnTo>
                    <a:pt x="200" y="2022"/>
                  </a:lnTo>
                  <a:cubicBezTo>
                    <a:pt x="257" y="2080"/>
                    <a:pt x="322" y="2135"/>
                    <a:pt x="408" y="2185"/>
                  </a:cubicBezTo>
                  <a:cubicBezTo>
                    <a:pt x="663" y="2332"/>
                    <a:pt x="994" y="2403"/>
                    <a:pt x="1324" y="2403"/>
                  </a:cubicBezTo>
                  <a:cubicBezTo>
                    <a:pt x="1382" y="2403"/>
                    <a:pt x="1440" y="2401"/>
                    <a:pt x="1497" y="2397"/>
                  </a:cubicBezTo>
                  <a:cubicBezTo>
                    <a:pt x="1534" y="2458"/>
                    <a:pt x="1578" y="2518"/>
                    <a:pt x="1626" y="2577"/>
                  </a:cubicBezTo>
                  <a:cubicBezTo>
                    <a:pt x="1773" y="2754"/>
                    <a:pt x="1969" y="2920"/>
                    <a:pt x="2222" y="3066"/>
                  </a:cubicBezTo>
                  <a:cubicBezTo>
                    <a:pt x="2276" y="3099"/>
                    <a:pt x="2339" y="3120"/>
                    <a:pt x="2398" y="3150"/>
                  </a:cubicBezTo>
                  <a:cubicBezTo>
                    <a:pt x="2814" y="3359"/>
                    <a:pt x="3297" y="3499"/>
                    <a:pt x="3810" y="3557"/>
                  </a:cubicBezTo>
                  <a:cubicBezTo>
                    <a:pt x="3807" y="3752"/>
                    <a:pt x="3933" y="3951"/>
                    <a:pt x="4190" y="4099"/>
                  </a:cubicBezTo>
                  <a:cubicBezTo>
                    <a:pt x="4428" y="4236"/>
                    <a:pt x="4731" y="4304"/>
                    <a:pt x="5037" y="4315"/>
                  </a:cubicBezTo>
                  <a:cubicBezTo>
                    <a:pt x="5137" y="4714"/>
                    <a:pt x="5450" y="5095"/>
                    <a:pt x="5980" y="5402"/>
                  </a:cubicBezTo>
                  <a:cubicBezTo>
                    <a:pt x="6627" y="5775"/>
                    <a:pt x="7472" y="5961"/>
                    <a:pt x="8316" y="5961"/>
                  </a:cubicBezTo>
                  <a:cubicBezTo>
                    <a:pt x="8505" y="5961"/>
                    <a:pt x="8694" y="5951"/>
                    <a:pt x="8880" y="5933"/>
                  </a:cubicBezTo>
                  <a:lnTo>
                    <a:pt x="8935" y="5969"/>
                  </a:lnTo>
                  <a:cubicBezTo>
                    <a:pt x="9310" y="6185"/>
                    <a:pt x="9799" y="6294"/>
                    <a:pt x="10288" y="6294"/>
                  </a:cubicBezTo>
                  <a:cubicBezTo>
                    <a:pt x="10777" y="6294"/>
                    <a:pt x="11265" y="6186"/>
                    <a:pt x="11638" y="5969"/>
                  </a:cubicBezTo>
                  <a:cubicBezTo>
                    <a:pt x="11681" y="5944"/>
                    <a:pt x="11711" y="5913"/>
                    <a:pt x="11754" y="5884"/>
                  </a:cubicBezTo>
                  <a:cubicBezTo>
                    <a:pt x="11829" y="5831"/>
                    <a:pt x="11892" y="5775"/>
                    <a:pt x="11948" y="5717"/>
                  </a:cubicBezTo>
                  <a:lnTo>
                    <a:pt x="11995" y="5657"/>
                  </a:lnTo>
                  <a:cubicBezTo>
                    <a:pt x="12028" y="5617"/>
                    <a:pt x="12060" y="5578"/>
                    <a:pt x="12084" y="5538"/>
                  </a:cubicBezTo>
                  <a:lnTo>
                    <a:pt x="12117" y="5463"/>
                  </a:lnTo>
                  <a:lnTo>
                    <a:pt x="12162" y="5349"/>
                  </a:lnTo>
                  <a:lnTo>
                    <a:pt x="12175" y="5267"/>
                  </a:lnTo>
                  <a:cubicBezTo>
                    <a:pt x="12216" y="4957"/>
                    <a:pt x="12039" y="4639"/>
                    <a:pt x="11629" y="4402"/>
                  </a:cubicBezTo>
                  <a:lnTo>
                    <a:pt x="11608" y="4393"/>
                  </a:lnTo>
                  <a:lnTo>
                    <a:pt x="11563" y="4373"/>
                  </a:lnTo>
                  <a:cubicBezTo>
                    <a:pt x="11590" y="4280"/>
                    <a:pt x="11601" y="4186"/>
                    <a:pt x="11604" y="4091"/>
                  </a:cubicBezTo>
                  <a:cubicBezTo>
                    <a:pt x="11621" y="3587"/>
                    <a:pt x="11302" y="3080"/>
                    <a:pt x="10636" y="2696"/>
                  </a:cubicBezTo>
                  <a:cubicBezTo>
                    <a:pt x="10380" y="2547"/>
                    <a:pt x="10092" y="2430"/>
                    <a:pt x="9784" y="2337"/>
                  </a:cubicBezTo>
                  <a:cubicBezTo>
                    <a:pt x="9696" y="2072"/>
                    <a:pt x="9477" y="1815"/>
                    <a:pt x="9119" y="1609"/>
                  </a:cubicBezTo>
                  <a:cubicBezTo>
                    <a:pt x="8653" y="1340"/>
                    <a:pt x="8046" y="1209"/>
                    <a:pt x="7438" y="1209"/>
                  </a:cubicBezTo>
                  <a:cubicBezTo>
                    <a:pt x="7401" y="1209"/>
                    <a:pt x="7364" y="1209"/>
                    <a:pt x="7327" y="1210"/>
                  </a:cubicBezTo>
                  <a:cubicBezTo>
                    <a:pt x="7174" y="961"/>
                    <a:pt x="6940" y="727"/>
                    <a:pt x="6593" y="527"/>
                  </a:cubicBezTo>
                  <a:cubicBezTo>
                    <a:pt x="5985" y="176"/>
                    <a:pt x="5192" y="0"/>
                    <a:pt x="4400" y="0"/>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2" name="Google Shape;292;p32"/>
            <p:cNvSpPr/>
            <p:nvPr/>
          </p:nvSpPr>
          <p:spPr>
            <a:xfrm>
              <a:off x="3406425" y="981600"/>
              <a:ext cx="42850" cy="54725"/>
            </a:xfrm>
            <a:custGeom>
              <a:avLst/>
              <a:gdLst/>
              <a:ahLst/>
              <a:cxnLst/>
              <a:rect l="l" t="t" r="r" b="b"/>
              <a:pathLst>
                <a:path w="1714" h="2189" extrusionOk="0">
                  <a:moveTo>
                    <a:pt x="1710" y="1"/>
                  </a:moveTo>
                  <a:lnTo>
                    <a:pt x="1709" y="3"/>
                  </a:lnTo>
                  <a:lnTo>
                    <a:pt x="1697" y="77"/>
                  </a:lnTo>
                  <a:lnTo>
                    <a:pt x="1687" y="138"/>
                  </a:lnTo>
                  <a:lnTo>
                    <a:pt x="1646" y="217"/>
                  </a:lnTo>
                  <a:lnTo>
                    <a:pt x="1620" y="268"/>
                  </a:lnTo>
                  <a:lnTo>
                    <a:pt x="1544" y="350"/>
                  </a:lnTo>
                  <a:lnTo>
                    <a:pt x="1508" y="389"/>
                  </a:lnTo>
                  <a:cubicBezTo>
                    <a:pt x="1463" y="429"/>
                    <a:pt x="1412" y="466"/>
                    <a:pt x="1352" y="499"/>
                  </a:cubicBezTo>
                  <a:cubicBezTo>
                    <a:pt x="1118" y="636"/>
                    <a:pt x="810" y="703"/>
                    <a:pt x="503" y="703"/>
                  </a:cubicBezTo>
                  <a:cubicBezTo>
                    <a:pt x="331" y="703"/>
                    <a:pt x="159" y="682"/>
                    <a:pt x="0" y="640"/>
                  </a:cubicBezTo>
                  <a:lnTo>
                    <a:pt x="0" y="640"/>
                  </a:lnTo>
                  <a:cubicBezTo>
                    <a:pt x="10" y="696"/>
                    <a:pt x="8" y="752"/>
                    <a:pt x="5" y="809"/>
                  </a:cubicBezTo>
                  <a:lnTo>
                    <a:pt x="10" y="761"/>
                  </a:lnTo>
                  <a:lnTo>
                    <a:pt x="14" y="1718"/>
                  </a:lnTo>
                  <a:cubicBezTo>
                    <a:pt x="126" y="1853"/>
                    <a:pt x="189" y="1997"/>
                    <a:pt x="189" y="2145"/>
                  </a:cubicBezTo>
                  <a:lnTo>
                    <a:pt x="189" y="2163"/>
                  </a:lnTo>
                  <a:cubicBezTo>
                    <a:pt x="299" y="2180"/>
                    <a:pt x="412" y="2189"/>
                    <a:pt x="525" y="2189"/>
                  </a:cubicBezTo>
                  <a:cubicBezTo>
                    <a:pt x="826" y="2189"/>
                    <a:pt x="1126" y="2126"/>
                    <a:pt x="1357" y="1992"/>
                  </a:cubicBezTo>
                  <a:cubicBezTo>
                    <a:pt x="1595" y="1855"/>
                    <a:pt x="1714" y="1674"/>
                    <a:pt x="1714" y="1493"/>
                  </a:cubicBezTo>
                  <a:lnTo>
                    <a:pt x="1710" y="1"/>
                  </a:ln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3" name="Google Shape;293;p32"/>
            <p:cNvSpPr/>
            <p:nvPr/>
          </p:nvSpPr>
          <p:spPr>
            <a:xfrm>
              <a:off x="3311450" y="983025"/>
              <a:ext cx="32650" cy="50100"/>
            </a:xfrm>
            <a:custGeom>
              <a:avLst/>
              <a:gdLst/>
              <a:ahLst/>
              <a:cxnLst/>
              <a:rect l="l" t="t" r="r" b="b"/>
              <a:pathLst>
                <a:path w="1306" h="2004" extrusionOk="0">
                  <a:moveTo>
                    <a:pt x="0" y="0"/>
                  </a:moveTo>
                  <a:lnTo>
                    <a:pt x="5" y="1492"/>
                  </a:lnTo>
                  <a:cubicBezTo>
                    <a:pt x="198" y="1555"/>
                    <a:pt x="380" y="1629"/>
                    <a:pt x="543" y="1724"/>
                  </a:cubicBezTo>
                  <a:cubicBezTo>
                    <a:pt x="691" y="1809"/>
                    <a:pt x="808" y="1905"/>
                    <a:pt x="911" y="2003"/>
                  </a:cubicBezTo>
                  <a:cubicBezTo>
                    <a:pt x="1195" y="1727"/>
                    <a:pt x="1305" y="1410"/>
                    <a:pt x="1247" y="1102"/>
                  </a:cubicBezTo>
                  <a:lnTo>
                    <a:pt x="1227" y="983"/>
                  </a:lnTo>
                  <a:cubicBezTo>
                    <a:pt x="1209" y="928"/>
                    <a:pt x="1174" y="874"/>
                    <a:pt x="1145" y="820"/>
                  </a:cubicBezTo>
                  <a:lnTo>
                    <a:pt x="1090" y="713"/>
                  </a:lnTo>
                  <a:cubicBezTo>
                    <a:pt x="1048" y="654"/>
                    <a:pt x="989" y="596"/>
                    <a:pt x="932" y="539"/>
                  </a:cubicBezTo>
                  <a:lnTo>
                    <a:pt x="861" y="460"/>
                  </a:lnTo>
                  <a:cubicBezTo>
                    <a:pt x="769" y="380"/>
                    <a:pt x="662" y="302"/>
                    <a:pt x="538" y="231"/>
                  </a:cubicBezTo>
                  <a:cubicBezTo>
                    <a:pt x="377" y="137"/>
                    <a:pt x="195" y="63"/>
                    <a:pt x="0"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4" name="Google Shape;294;p32"/>
            <p:cNvSpPr/>
            <p:nvPr/>
          </p:nvSpPr>
          <p:spPr>
            <a:xfrm>
              <a:off x="3397975" y="1000625"/>
              <a:ext cx="8800" cy="23925"/>
            </a:xfrm>
            <a:custGeom>
              <a:avLst/>
              <a:gdLst/>
              <a:ahLst/>
              <a:cxnLst/>
              <a:rect l="l" t="t" r="r" b="b"/>
              <a:pathLst>
                <a:path w="352" h="957" extrusionOk="0">
                  <a:moveTo>
                    <a:pt x="348" y="0"/>
                  </a:moveTo>
                  <a:lnTo>
                    <a:pt x="343" y="48"/>
                  </a:lnTo>
                  <a:lnTo>
                    <a:pt x="335" y="123"/>
                  </a:lnTo>
                  <a:cubicBezTo>
                    <a:pt x="327" y="163"/>
                    <a:pt x="317" y="203"/>
                    <a:pt x="303" y="244"/>
                  </a:cubicBezTo>
                  <a:lnTo>
                    <a:pt x="277" y="316"/>
                  </a:lnTo>
                  <a:cubicBezTo>
                    <a:pt x="259" y="358"/>
                    <a:pt x="233" y="399"/>
                    <a:pt x="205" y="440"/>
                  </a:cubicBezTo>
                  <a:lnTo>
                    <a:pt x="166" y="500"/>
                  </a:lnTo>
                  <a:cubicBezTo>
                    <a:pt x="119" y="560"/>
                    <a:pt x="65" y="619"/>
                    <a:pt x="0" y="675"/>
                  </a:cubicBezTo>
                  <a:lnTo>
                    <a:pt x="31" y="688"/>
                  </a:lnTo>
                  <a:cubicBezTo>
                    <a:pt x="169" y="768"/>
                    <a:pt x="271" y="860"/>
                    <a:pt x="352" y="957"/>
                  </a:cubicBezTo>
                  <a:lnTo>
                    <a:pt x="348" y="0"/>
                  </a:ln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5" name="Google Shape;295;p32"/>
            <p:cNvSpPr/>
            <p:nvPr/>
          </p:nvSpPr>
          <p:spPr>
            <a:xfrm>
              <a:off x="3336175" y="1052525"/>
              <a:ext cx="2200" cy="38725"/>
            </a:xfrm>
            <a:custGeom>
              <a:avLst/>
              <a:gdLst/>
              <a:ahLst/>
              <a:cxnLst/>
              <a:rect l="l" t="t" r="r" b="b"/>
              <a:pathLst>
                <a:path w="88" h="1549" extrusionOk="0">
                  <a:moveTo>
                    <a:pt x="84" y="0"/>
                  </a:moveTo>
                  <a:lnTo>
                    <a:pt x="1" y="57"/>
                  </a:lnTo>
                  <a:lnTo>
                    <a:pt x="5" y="1549"/>
                  </a:lnTo>
                  <a:lnTo>
                    <a:pt x="87" y="1493"/>
                  </a:lnTo>
                  <a:lnTo>
                    <a:pt x="84" y="0"/>
                  </a:lnTo>
                  <a:close/>
                </a:path>
              </a:pathLst>
            </a:custGeom>
            <a:solidFill>
              <a:srgbClr val="F9B24F"/>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6" name="Google Shape;296;p32"/>
            <p:cNvSpPr/>
            <p:nvPr/>
          </p:nvSpPr>
          <p:spPr>
            <a:xfrm>
              <a:off x="3338250" y="1035200"/>
              <a:ext cx="73050" cy="61950"/>
            </a:xfrm>
            <a:custGeom>
              <a:avLst/>
              <a:gdLst/>
              <a:ahLst/>
              <a:cxnLst/>
              <a:rect l="l" t="t" r="r" b="b"/>
              <a:pathLst>
                <a:path w="2922" h="2478" extrusionOk="0">
                  <a:moveTo>
                    <a:pt x="2916" y="1"/>
                  </a:moveTo>
                  <a:lnTo>
                    <a:pt x="2899" y="105"/>
                  </a:lnTo>
                  <a:lnTo>
                    <a:pt x="2886" y="188"/>
                  </a:lnTo>
                  <a:lnTo>
                    <a:pt x="2834" y="289"/>
                  </a:lnTo>
                  <a:lnTo>
                    <a:pt x="2791" y="371"/>
                  </a:lnTo>
                  <a:lnTo>
                    <a:pt x="2700" y="471"/>
                  </a:lnTo>
                  <a:lnTo>
                    <a:pt x="2635" y="543"/>
                  </a:lnTo>
                  <a:cubicBezTo>
                    <a:pt x="2572" y="598"/>
                    <a:pt x="2499" y="650"/>
                    <a:pt x="2416" y="698"/>
                  </a:cubicBezTo>
                  <a:cubicBezTo>
                    <a:pt x="2084" y="890"/>
                    <a:pt x="1649" y="986"/>
                    <a:pt x="1214" y="986"/>
                  </a:cubicBezTo>
                  <a:cubicBezTo>
                    <a:pt x="775" y="986"/>
                    <a:pt x="336" y="889"/>
                    <a:pt x="1" y="693"/>
                  </a:cubicBezTo>
                  <a:lnTo>
                    <a:pt x="1" y="693"/>
                  </a:lnTo>
                  <a:lnTo>
                    <a:pt x="4" y="2186"/>
                  </a:lnTo>
                  <a:cubicBezTo>
                    <a:pt x="340" y="2381"/>
                    <a:pt x="779" y="2478"/>
                    <a:pt x="1218" y="2478"/>
                  </a:cubicBezTo>
                  <a:cubicBezTo>
                    <a:pt x="1653" y="2478"/>
                    <a:pt x="2088" y="2382"/>
                    <a:pt x="2421" y="2190"/>
                  </a:cubicBezTo>
                  <a:cubicBezTo>
                    <a:pt x="2754" y="1997"/>
                    <a:pt x="2922" y="1744"/>
                    <a:pt x="2920" y="1492"/>
                  </a:cubicBezTo>
                  <a:lnTo>
                    <a:pt x="2916" y="19"/>
                  </a:lnTo>
                  <a:lnTo>
                    <a:pt x="2916" y="1"/>
                  </a:lnTo>
                  <a:close/>
                </a:path>
              </a:pathLst>
            </a:custGeom>
            <a:solidFill>
              <a:srgbClr val="F9B24F"/>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7" name="Google Shape;297;p32"/>
            <p:cNvSpPr/>
            <p:nvPr/>
          </p:nvSpPr>
          <p:spPr>
            <a:xfrm>
              <a:off x="3279725" y="944625"/>
              <a:ext cx="169475" cy="118150"/>
            </a:xfrm>
            <a:custGeom>
              <a:avLst/>
              <a:gdLst/>
              <a:ahLst/>
              <a:cxnLst/>
              <a:rect l="l" t="t" r="r" b="b"/>
              <a:pathLst>
                <a:path w="6779" h="4726" extrusionOk="0">
                  <a:moveTo>
                    <a:pt x="4172" y="0"/>
                  </a:moveTo>
                  <a:cubicBezTo>
                    <a:pt x="3918" y="0"/>
                    <a:pt x="3664" y="89"/>
                    <a:pt x="3546" y="301"/>
                  </a:cubicBezTo>
                  <a:cubicBezTo>
                    <a:pt x="3488" y="403"/>
                    <a:pt x="3395" y="492"/>
                    <a:pt x="3259" y="570"/>
                  </a:cubicBezTo>
                  <a:cubicBezTo>
                    <a:pt x="3004" y="717"/>
                    <a:pt x="2674" y="788"/>
                    <a:pt x="2345" y="788"/>
                  </a:cubicBezTo>
                  <a:cubicBezTo>
                    <a:pt x="2287" y="788"/>
                    <a:pt x="2229" y="786"/>
                    <a:pt x="2171" y="781"/>
                  </a:cubicBezTo>
                  <a:cubicBezTo>
                    <a:pt x="2018" y="1027"/>
                    <a:pt x="1784" y="1256"/>
                    <a:pt x="1445" y="1452"/>
                  </a:cubicBezTo>
                  <a:cubicBezTo>
                    <a:pt x="1391" y="1483"/>
                    <a:pt x="1328" y="1507"/>
                    <a:pt x="1269" y="1536"/>
                  </a:cubicBezTo>
                  <a:cubicBezTo>
                    <a:pt x="1464" y="1599"/>
                    <a:pt x="1646" y="1673"/>
                    <a:pt x="1807" y="1767"/>
                  </a:cubicBezTo>
                  <a:cubicBezTo>
                    <a:pt x="1931" y="1838"/>
                    <a:pt x="2038" y="1916"/>
                    <a:pt x="2130" y="1996"/>
                  </a:cubicBezTo>
                  <a:lnTo>
                    <a:pt x="2201" y="2075"/>
                  </a:lnTo>
                  <a:cubicBezTo>
                    <a:pt x="2258" y="2132"/>
                    <a:pt x="2317" y="2190"/>
                    <a:pt x="2359" y="2249"/>
                  </a:cubicBezTo>
                  <a:lnTo>
                    <a:pt x="2414" y="2356"/>
                  </a:lnTo>
                  <a:cubicBezTo>
                    <a:pt x="2443" y="2410"/>
                    <a:pt x="2478" y="2462"/>
                    <a:pt x="2496" y="2519"/>
                  </a:cubicBezTo>
                  <a:lnTo>
                    <a:pt x="2516" y="2638"/>
                  </a:lnTo>
                  <a:cubicBezTo>
                    <a:pt x="2574" y="2946"/>
                    <a:pt x="2464" y="3263"/>
                    <a:pt x="2179" y="3539"/>
                  </a:cubicBezTo>
                  <a:cubicBezTo>
                    <a:pt x="2073" y="3643"/>
                    <a:pt x="1951" y="3744"/>
                    <a:pt x="1796" y="3832"/>
                  </a:cubicBezTo>
                  <a:cubicBezTo>
                    <a:pt x="1372" y="4077"/>
                    <a:pt x="835" y="4213"/>
                    <a:pt x="282" y="4245"/>
                  </a:cubicBezTo>
                  <a:cubicBezTo>
                    <a:pt x="221" y="4379"/>
                    <a:pt x="130" y="4512"/>
                    <a:pt x="1" y="4635"/>
                  </a:cubicBezTo>
                  <a:cubicBezTo>
                    <a:pt x="252" y="4695"/>
                    <a:pt x="520" y="4725"/>
                    <a:pt x="788" y="4725"/>
                  </a:cubicBezTo>
                  <a:cubicBezTo>
                    <a:pt x="1320" y="4725"/>
                    <a:pt x="1853" y="4608"/>
                    <a:pt x="2259" y="4373"/>
                  </a:cubicBezTo>
                  <a:lnTo>
                    <a:pt x="2342" y="4316"/>
                  </a:lnTo>
                  <a:cubicBezTo>
                    <a:pt x="2677" y="4512"/>
                    <a:pt x="3116" y="4609"/>
                    <a:pt x="3555" y="4609"/>
                  </a:cubicBezTo>
                  <a:cubicBezTo>
                    <a:pt x="3990" y="4609"/>
                    <a:pt x="4425" y="4513"/>
                    <a:pt x="4757" y="4321"/>
                  </a:cubicBezTo>
                  <a:cubicBezTo>
                    <a:pt x="4840" y="4273"/>
                    <a:pt x="4913" y="4221"/>
                    <a:pt x="4976" y="4166"/>
                  </a:cubicBezTo>
                  <a:lnTo>
                    <a:pt x="5041" y="4094"/>
                  </a:lnTo>
                  <a:lnTo>
                    <a:pt x="5132" y="3994"/>
                  </a:lnTo>
                  <a:lnTo>
                    <a:pt x="5175" y="3912"/>
                  </a:lnTo>
                  <a:lnTo>
                    <a:pt x="5227" y="3811"/>
                  </a:lnTo>
                  <a:lnTo>
                    <a:pt x="5240" y="3728"/>
                  </a:lnTo>
                  <a:lnTo>
                    <a:pt x="5257" y="3624"/>
                  </a:lnTo>
                  <a:cubicBezTo>
                    <a:pt x="5257" y="3476"/>
                    <a:pt x="5194" y="3332"/>
                    <a:pt x="5082" y="3197"/>
                  </a:cubicBezTo>
                  <a:cubicBezTo>
                    <a:pt x="5001" y="3100"/>
                    <a:pt x="4899" y="3008"/>
                    <a:pt x="4761" y="2928"/>
                  </a:cubicBezTo>
                  <a:lnTo>
                    <a:pt x="4730" y="2915"/>
                  </a:lnTo>
                  <a:cubicBezTo>
                    <a:pt x="4795" y="2859"/>
                    <a:pt x="4850" y="2800"/>
                    <a:pt x="4896" y="2740"/>
                  </a:cubicBezTo>
                  <a:lnTo>
                    <a:pt x="4935" y="2680"/>
                  </a:lnTo>
                  <a:cubicBezTo>
                    <a:pt x="4963" y="2639"/>
                    <a:pt x="4989" y="2598"/>
                    <a:pt x="5007" y="2556"/>
                  </a:cubicBezTo>
                  <a:lnTo>
                    <a:pt x="5033" y="2484"/>
                  </a:lnTo>
                  <a:cubicBezTo>
                    <a:pt x="5047" y="2443"/>
                    <a:pt x="5057" y="2403"/>
                    <a:pt x="5065" y="2363"/>
                  </a:cubicBezTo>
                  <a:lnTo>
                    <a:pt x="5073" y="2288"/>
                  </a:lnTo>
                  <a:cubicBezTo>
                    <a:pt x="5076" y="2231"/>
                    <a:pt x="5078" y="2175"/>
                    <a:pt x="5068" y="2119"/>
                  </a:cubicBezTo>
                  <a:lnTo>
                    <a:pt x="5068" y="2119"/>
                  </a:lnTo>
                  <a:cubicBezTo>
                    <a:pt x="5227" y="2161"/>
                    <a:pt x="5399" y="2182"/>
                    <a:pt x="5571" y="2182"/>
                  </a:cubicBezTo>
                  <a:cubicBezTo>
                    <a:pt x="5878" y="2182"/>
                    <a:pt x="6186" y="2115"/>
                    <a:pt x="6420" y="1978"/>
                  </a:cubicBezTo>
                  <a:cubicBezTo>
                    <a:pt x="6480" y="1945"/>
                    <a:pt x="6531" y="1908"/>
                    <a:pt x="6576" y="1868"/>
                  </a:cubicBezTo>
                  <a:lnTo>
                    <a:pt x="6612" y="1829"/>
                  </a:lnTo>
                  <a:lnTo>
                    <a:pt x="6688" y="1747"/>
                  </a:lnTo>
                  <a:lnTo>
                    <a:pt x="6714" y="1696"/>
                  </a:lnTo>
                  <a:lnTo>
                    <a:pt x="6755" y="1617"/>
                  </a:lnTo>
                  <a:lnTo>
                    <a:pt x="6765" y="1556"/>
                  </a:lnTo>
                  <a:lnTo>
                    <a:pt x="6777" y="1482"/>
                  </a:lnTo>
                  <a:cubicBezTo>
                    <a:pt x="6778" y="1304"/>
                    <a:pt x="6662" y="1125"/>
                    <a:pt x="6427" y="989"/>
                  </a:cubicBezTo>
                  <a:cubicBezTo>
                    <a:pt x="6195" y="854"/>
                    <a:pt x="5892" y="787"/>
                    <a:pt x="5585" y="787"/>
                  </a:cubicBezTo>
                  <a:cubicBezTo>
                    <a:pt x="5493" y="787"/>
                    <a:pt x="5400" y="793"/>
                    <a:pt x="5309" y="805"/>
                  </a:cubicBezTo>
                  <a:cubicBezTo>
                    <a:pt x="5205" y="555"/>
                    <a:pt x="4998" y="317"/>
                    <a:pt x="4660" y="120"/>
                  </a:cubicBezTo>
                  <a:cubicBezTo>
                    <a:pt x="4529" y="44"/>
                    <a:pt x="4351" y="0"/>
                    <a:pt x="4172" y="0"/>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8" name="Google Shape;298;p32"/>
            <p:cNvSpPr/>
            <p:nvPr/>
          </p:nvSpPr>
          <p:spPr>
            <a:xfrm>
              <a:off x="3084450" y="995775"/>
              <a:ext cx="56700" cy="66150"/>
            </a:xfrm>
            <a:custGeom>
              <a:avLst/>
              <a:gdLst/>
              <a:ahLst/>
              <a:cxnLst/>
              <a:rect l="l" t="t" r="r" b="b"/>
              <a:pathLst>
                <a:path w="2268" h="2646" extrusionOk="0">
                  <a:moveTo>
                    <a:pt x="8" y="1"/>
                  </a:moveTo>
                  <a:lnTo>
                    <a:pt x="2" y="1194"/>
                  </a:lnTo>
                  <a:cubicBezTo>
                    <a:pt x="1" y="1570"/>
                    <a:pt x="249" y="1946"/>
                    <a:pt x="747" y="2233"/>
                  </a:cubicBezTo>
                  <a:cubicBezTo>
                    <a:pt x="1172" y="2479"/>
                    <a:pt x="1709" y="2614"/>
                    <a:pt x="2260" y="2645"/>
                  </a:cubicBezTo>
                  <a:lnTo>
                    <a:pt x="2268" y="1452"/>
                  </a:lnTo>
                  <a:cubicBezTo>
                    <a:pt x="1715" y="1421"/>
                    <a:pt x="1180" y="1286"/>
                    <a:pt x="754" y="1041"/>
                  </a:cubicBezTo>
                  <a:cubicBezTo>
                    <a:pt x="631" y="969"/>
                    <a:pt x="522" y="891"/>
                    <a:pt x="428" y="811"/>
                  </a:cubicBezTo>
                  <a:lnTo>
                    <a:pt x="350" y="725"/>
                  </a:lnTo>
                  <a:cubicBezTo>
                    <a:pt x="296" y="669"/>
                    <a:pt x="237" y="614"/>
                    <a:pt x="196" y="556"/>
                  </a:cubicBezTo>
                  <a:lnTo>
                    <a:pt x="139" y="446"/>
                  </a:lnTo>
                  <a:cubicBezTo>
                    <a:pt x="109" y="392"/>
                    <a:pt x="75" y="339"/>
                    <a:pt x="56" y="284"/>
                  </a:cubicBezTo>
                  <a:cubicBezTo>
                    <a:pt x="42" y="245"/>
                    <a:pt x="43" y="204"/>
                    <a:pt x="35" y="164"/>
                  </a:cubicBezTo>
                  <a:cubicBezTo>
                    <a:pt x="25" y="111"/>
                    <a:pt x="10" y="58"/>
                    <a:pt x="10" y="4"/>
                  </a:cubicBezTo>
                  <a:lnTo>
                    <a:pt x="8" y="1"/>
                  </a:ln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9" name="Google Shape;299;p32"/>
            <p:cNvSpPr/>
            <p:nvPr/>
          </p:nvSpPr>
          <p:spPr>
            <a:xfrm>
              <a:off x="3140925" y="1032050"/>
              <a:ext cx="14775" cy="44025"/>
            </a:xfrm>
            <a:custGeom>
              <a:avLst/>
              <a:gdLst/>
              <a:ahLst/>
              <a:cxnLst/>
              <a:rect l="l" t="t" r="r" b="b"/>
              <a:pathLst>
                <a:path w="591" h="1761" extrusionOk="0">
                  <a:moveTo>
                    <a:pt x="9" y="1"/>
                  </a:moveTo>
                  <a:lnTo>
                    <a:pt x="1" y="1194"/>
                  </a:lnTo>
                  <a:cubicBezTo>
                    <a:pt x="65" y="1329"/>
                    <a:pt x="155" y="1462"/>
                    <a:pt x="283" y="1585"/>
                  </a:cubicBezTo>
                  <a:cubicBezTo>
                    <a:pt x="346" y="1646"/>
                    <a:pt x="429" y="1703"/>
                    <a:pt x="513" y="1760"/>
                  </a:cubicBezTo>
                  <a:lnTo>
                    <a:pt x="519" y="966"/>
                  </a:lnTo>
                  <a:lnTo>
                    <a:pt x="521" y="974"/>
                  </a:lnTo>
                  <a:cubicBezTo>
                    <a:pt x="520" y="855"/>
                    <a:pt x="542" y="736"/>
                    <a:pt x="590" y="621"/>
                  </a:cubicBezTo>
                  <a:cubicBezTo>
                    <a:pt x="474" y="548"/>
                    <a:pt x="373" y="471"/>
                    <a:pt x="291" y="393"/>
                  </a:cubicBezTo>
                  <a:cubicBezTo>
                    <a:pt x="161" y="269"/>
                    <a:pt x="72" y="137"/>
                    <a:pt x="9" y="1"/>
                  </a:cubicBez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0" name="Google Shape;300;p32"/>
            <p:cNvSpPr/>
            <p:nvPr/>
          </p:nvSpPr>
          <p:spPr>
            <a:xfrm>
              <a:off x="3154925" y="1062525"/>
              <a:ext cx="525" cy="1475"/>
            </a:xfrm>
            <a:custGeom>
              <a:avLst/>
              <a:gdLst/>
              <a:ahLst/>
              <a:cxnLst/>
              <a:rect l="l" t="t" r="r" b="b"/>
              <a:pathLst>
                <a:path w="21" h="59" extrusionOk="0">
                  <a:moveTo>
                    <a:pt x="20" y="59"/>
                  </a:moveTo>
                  <a:lnTo>
                    <a:pt x="0" y="0"/>
                  </a:lnTo>
                  <a:close/>
                </a:path>
              </a:pathLst>
            </a:custGeom>
            <a:solidFill>
              <a:srgbClr val="03A8D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1" name="Google Shape;301;p32"/>
            <p:cNvSpPr/>
            <p:nvPr/>
          </p:nvSpPr>
          <p:spPr>
            <a:xfrm>
              <a:off x="3317850" y="1045400"/>
              <a:ext cx="41775" cy="47150"/>
            </a:xfrm>
            <a:custGeom>
              <a:avLst/>
              <a:gdLst/>
              <a:ahLst/>
              <a:cxnLst/>
              <a:rect l="l" t="t" r="r" b="b"/>
              <a:pathLst>
                <a:path w="1671" h="1886" extrusionOk="0">
                  <a:moveTo>
                    <a:pt x="1670" y="0"/>
                  </a:moveTo>
                  <a:lnTo>
                    <a:pt x="1658" y="71"/>
                  </a:lnTo>
                  <a:lnTo>
                    <a:pt x="1649" y="129"/>
                  </a:lnTo>
                  <a:lnTo>
                    <a:pt x="1611" y="206"/>
                  </a:lnTo>
                  <a:lnTo>
                    <a:pt x="1584" y="257"/>
                  </a:lnTo>
                  <a:lnTo>
                    <a:pt x="1514" y="336"/>
                  </a:lnTo>
                  <a:lnTo>
                    <a:pt x="1475" y="377"/>
                  </a:lnTo>
                  <a:cubicBezTo>
                    <a:pt x="1431" y="417"/>
                    <a:pt x="1381" y="453"/>
                    <a:pt x="1322" y="486"/>
                  </a:cubicBezTo>
                  <a:cubicBezTo>
                    <a:pt x="1087" y="623"/>
                    <a:pt x="779" y="692"/>
                    <a:pt x="471" y="692"/>
                  </a:cubicBezTo>
                  <a:cubicBezTo>
                    <a:pt x="313" y="692"/>
                    <a:pt x="155" y="673"/>
                    <a:pt x="7" y="637"/>
                  </a:cubicBezTo>
                  <a:lnTo>
                    <a:pt x="0" y="1831"/>
                  </a:lnTo>
                  <a:cubicBezTo>
                    <a:pt x="148" y="1867"/>
                    <a:pt x="306" y="1885"/>
                    <a:pt x="464" y="1885"/>
                  </a:cubicBezTo>
                  <a:cubicBezTo>
                    <a:pt x="771" y="1885"/>
                    <a:pt x="1080" y="1816"/>
                    <a:pt x="1315" y="1679"/>
                  </a:cubicBezTo>
                  <a:cubicBezTo>
                    <a:pt x="1547" y="1545"/>
                    <a:pt x="1662" y="1370"/>
                    <a:pt x="1664" y="1194"/>
                  </a:cubicBezTo>
                  <a:lnTo>
                    <a:pt x="1670" y="0"/>
                  </a:ln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2" name="Google Shape;302;p32"/>
            <p:cNvSpPr/>
            <p:nvPr/>
          </p:nvSpPr>
          <p:spPr>
            <a:xfrm>
              <a:off x="3270625" y="1061300"/>
              <a:ext cx="47425" cy="43625"/>
            </a:xfrm>
            <a:custGeom>
              <a:avLst/>
              <a:gdLst/>
              <a:ahLst/>
              <a:cxnLst/>
              <a:rect l="l" t="t" r="r" b="b"/>
              <a:pathLst>
                <a:path w="1897" h="1745" extrusionOk="0">
                  <a:moveTo>
                    <a:pt x="1896" y="1"/>
                  </a:moveTo>
                  <a:lnTo>
                    <a:pt x="1896" y="1"/>
                  </a:lnTo>
                  <a:cubicBezTo>
                    <a:pt x="1811" y="82"/>
                    <a:pt x="1718" y="163"/>
                    <a:pt x="1598" y="233"/>
                  </a:cubicBezTo>
                  <a:cubicBezTo>
                    <a:pt x="1490" y="296"/>
                    <a:pt x="1372" y="349"/>
                    <a:pt x="1246" y="394"/>
                  </a:cubicBezTo>
                  <a:cubicBezTo>
                    <a:pt x="996" y="481"/>
                    <a:pt x="718" y="532"/>
                    <a:pt x="434" y="548"/>
                  </a:cubicBezTo>
                  <a:cubicBezTo>
                    <a:pt x="375" y="551"/>
                    <a:pt x="316" y="552"/>
                    <a:pt x="257" y="552"/>
                  </a:cubicBezTo>
                  <a:cubicBezTo>
                    <a:pt x="173" y="552"/>
                    <a:pt x="90" y="549"/>
                    <a:pt x="7" y="543"/>
                  </a:cubicBezTo>
                  <a:lnTo>
                    <a:pt x="1" y="1736"/>
                  </a:lnTo>
                  <a:cubicBezTo>
                    <a:pt x="84" y="1742"/>
                    <a:pt x="167" y="1745"/>
                    <a:pt x="250" y="1745"/>
                  </a:cubicBezTo>
                  <a:cubicBezTo>
                    <a:pt x="737" y="1745"/>
                    <a:pt x="1221" y="1641"/>
                    <a:pt x="1591" y="1426"/>
                  </a:cubicBezTo>
                  <a:cubicBezTo>
                    <a:pt x="1711" y="1356"/>
                    <a:pt x="1803" y="1275"/>
                    <a:pt x="1889" y="1195"/>
                  </a:cubicBezTo>
                  <a:lnTo>
                    <a:pt x="1896" y="1"/>
                  </a:ln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3" name="Google Shape;303;p32"/>
            <p:cNvSpPr/>
            <p:nvPr/>
          </p:nvSpPr>
          <p:spPr>
            <a:xfrm>
              <a:off x="3153700" y="1056200"/>
              <a:ext cx="117125" cy="66350"/>
            </a:xfrm>
            <a:custGeom>
              <a:avLst/>
              <a:gdLst/>
              <a:ahLst/>
              <a:cxnLst/>
              <a:rect l="l" t="t" r="r" b="b"/>
              <a:pathLst>
                <a:path w="4685" h="2654" extrusionOk="0">
                  <a:moveTo>
                    <a:pt x="8" y="0"/>
                  </a:moveTo>
                  <a:lnTo>
                    <a:pt x="2" y="794"/>
                  </a:lnTo>
                  <a:lnTo>
                    <a:pt x="2" y="1194"/>
                  </a:lnTo>
                  <a:cubicBezTo>
                    <a:pt x="1" y="1568"/>
                    <a:pt x="243" y="1941"/>
                    <a:pt x="736" y="2226"/>
                  </a:cubicBezTo>
                  <a:cubicBezTo>
                    <a:pt x="1231" y="2512"/>
                    <a:pt x="1877" y="2654"/>
                    <a:pt x="2521" y="2654"/>
                  </a:cubicBezTo>
                  <a:cubicBezTo>
                    <a:pt x="3167" y="2654"/>
                    <a:pt x="3812" y="2511"/>
                    <a:pt x="4303" y="2226"/>
                  </a:cubicBezTo>
                  <a:cubicBezTo>
                    <a:pt x="4453" y="2139"/>
                    <a:pt x="4573" y="2042"/>
                    <a:pt x="4678" y="1940"/>
                  </a:cubicBezTo>
                  <a:lnTo>
                    <a:pt x="4684" y="747"/>
                  </a:lnTo>
                  <a:lnTo>
                    <a:pt x="4684" y="747"/>
                  </a:lnTo>
                  <a:cubicBezTo>
                    <a:pt x="4580" y="848"/>
                    <a:pt x="4460" y="945"/>
                    <a:pt x="4309" y="1034"/>
                  </a:cubicBezTo>
                  <a:cubicBezTo>
                    <a:pt x="3819" y="1318"/>
                    <a:pt x="3174" y="1461"/>
                    <a:pt x="2528" y="1461"/>
                  </a:cubicBezTo>
                  <a:cubicBezTo>
                    <a:pt x="1884" y="1461"/>
                    <a:pt x="1238" y="1319"/>
                    <a:pt x="744" y="1034"/>
                  </a:cubicBezTo>
                  <a:cubicBezTo>
                    <a:pt x="633" y="970"/>
                    <a:pt x="541" y="900"/>
                    <a:pt x="456" y="829"/>
                  </a:cubicBezTo>
                  <a:lnTo>
                    <a:pt x="396" y="778"/>
                  </a:lnTo>
                  <a:cubicBezTo>
                    <a:pt x="317" y="706"/>
                    <a:pt x="248" y="632"/>
                    <a:pt x="194" y="554"/>
                  </a:cubicBezTo>
                  <a:lnTo>
                    <a:pt x="183" y="536"/>
                  </a:lnTo>
                  <a:cubicBezTo>
                    <a:pt x="133" y="463"/>
                    <a:pt x="97" y="388"/>
                    <a:pt x="69" y="312"/>
                  </a:cubicBezTo>
                  <a:lnTo>
                    <a:pt x="49" y="253"/>
                  </a:lnTo>
                  <a:cubicBezTo>
                    <a:pt x="25" y="172"/>
                    <a:pt x="10" y="90"/>
                    <a:pt x="10" y="8"/>
                  </a:cubicBezTo>
                  <a:lnTo>
                    <a:pt x="8" y="0"/>
                  </a:lnTo>
                  <a:close/>
                </a:path>
              </a:pathLst>
            </a:custGeom>
            <a:solidFill>
              <a:srgbClr val="007FA0"/>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4" name="Google Shape;304;p32"/>
            <p:cNvSpPr/>
            <p:nvPr/>
          </p:nvSpPr>
          <p:spPr>
            <a:xfrm>
              <a:off x="3084650" y="964350"/>
              <a:ext cx="275575" cy="128375"/>
            </a:xfrm>
            <a:custGeom>
              <a:avLst/>
              <a:gdLst/>
              <a:ahLst/>
              <a:cxnLst/>
              <a:rect l="l" t="t" r="r" b="b"/>
              <a:pathLst>
                <a:path w="11023" h="5135" extrusionOk="0">
                  <a:moveTo>
                    <a:pt x="1273" y="0"/>
                  </a:moveTo>
                  <a:cubicBezTo>
                    <a:pt x="1080" y="63"/>
                    <a:pt x="897" y="138"/>
                    <a:pt x="735" y="233"/>
                  </a:cubicBezTo>
                  <a:cubicBezTo>
                    <a:pt x="244" y="517"/>
                    <a:pt x="0" y="890"/>
                    <a:pt x="2" y="1261"/>
                  </a:cubicBezTo>
                  <a:cubicBezTo>
                    <a:pt x="2" y="1315"/>
                    <a:pt x="17" y="1368"/>
                    <a:pt x="27" y="1421"/>
                  </a:cubicBezTo>
                  <a:cubicBezTo>
                    <a:pt x="35" y="1461"/>
                    <a:pt x="34" y="1502"/>
                    <a:pt x="48" y="1541"/>
                  </a:cubicBezTo>
                  <a:cubicBezTo>
                    <a:pt x="67" y="1596"/>
                    <a:pt x="101" y="1649"/>
                    <a:pt x="131" y="1703"/>
                  </a:cubicBezTo>
                  <a:lnTo>
                    <a:pt x="188" y="1813"/>
                  </a:lnTo>
                  <a:cubicBezTo>
                    <a:pt x="229" y="1871"/>
                    <a:pt x="288" y="1926"/>
                    <a:pt x="342" y="1982"/>
                  </a:cubicBezTo>
                  <a:lnTo>
                    <a:pt x="420" y="2068"/>
                  </a:lnTo>
                  <a:cubicBezTo>
                    <a:pt x="514" y="2148"/>
                    <a:pt x="623" y="2226"/>
                    <a:pt x="746" y="2298"/>
                  </a:cubicBezTo>
                  <a:cubicBezTo>
                    <a:pt x="1172" y="2543"/>
                    <a:pt x="1707" y="2678"/>
                    <a:pt x="2260" y="2709"/>
                  </a:cubicBezTo>
                  <a:cubicBezTo>
                    <a:pt x="2323" y="2845"/>
                    <a:pt x="2412" y="2977"/>
                    <a:pt x="2542" y="3101"/>
                  </a:cubicBezTo>
                  <a:cubicBezTo>
                    <a:pt x="2624" y="3179"/>
                    <a:pt x="2725" y="3256"/>
                    <a:pt x="2841" y="3329"/>
                  </a:cubicBezTo>
                  <a:cubicBezTo>
                    <a:pt x="2793" y="3444"/>
                    <a:pt x="2771" y="3563"/>
                    <a:pt x="2772" y="3682"/>
                  </a:cubicBezTo>
                  <a:cubicBezTo>
                    <a:pt x="2772" y="3764"/>
                    <a:pt x="2787" y="3846"/>
                    <a:pt x="2811" y="3927"/>
                  </a:cubicBezTo>
                  <a:lnTo>
                    <a:pt x="2831" y="3986"/>
                  </a:lnTo>
                  <a:cubicBezTo>
                    <a:pt x="2859" y="4062"/>
                    <a:pt x="2895" y="4137"/>
                    <a:pt x="2945" y="4210"/>
                  </a:cubicBezTo>
                  <a:lnTo>
                    <a:pt x="2956" y="4228"/>
                  </a:lnTo>
                  <a:cubicBezTo>
                    <a:pt x="3010" y="4306"/>
                    <a:pt x="3079" y="4380"/>
                    <a:pt x="3158" y="4452"/>
                  </a:cubicBezTo>
                  <a:lnTo>
                    <a:pt x="3218" y="4503"/>
                  </a:lnTo>
                  <a:cubicBezTo>
                    <a:pt x="3303" y="4574"/>
                    <a:pt x="3395" y="4644"/>
                    <a:pt x="3506" y="4708"/>
                  </a:cubicBezTo>
                  <a:cubicBezTo>
                    <a:pt x="4000" y="4993"/>
                    <a:pt x="4646" y="5135"/>
                    <a:pt x="5290" y="5135"/>
                  </a:cubicBezTo>
                  <a:cubicBezTo>
                    <a:pt x="5936" y="5135"/>
                    <a:pt x="6581" y="4992"/>
                    <a:pt x="7071" y="4708"/>
                  </a:cubicBezTo>
                  <a:cubicBezTo>
                    <a:pt x="7222" y="4619"/>
                    <a:pt x="7342" y="4522"/>
                    <a:pt x="7446" y="4421"/>
                  </a:cubicBezTo>
                  <a:cubicBezTo>
                    <a:pt x="7529" y="4427"/>
                    <a:pt x="7612" y="4430"/>
                    <a:pt x="7696" y="4430"/>
                  </a:cubicBezTo>
                  <a:cubicBezTo>
                    <a:pt x="7755" y="4430"/>
                    <a:pt x="7814" y="4429"/>
                    <a:pt x="7873" y="4426"/>
                  </a:cubicBezTo>
                  <a:cubicBezTo>
                    <a:pt x="8157" y="4410"/>
                    <a:pt x="8435" y="4359"/>
                    <a:pt x="8685" y="4272"/>
                  </a:cubicBezTo>
                  <a:cubicBezTo>
                    <a:pt x="8811" y="4227"/>
                    <a:pt x="8929" y="4174"/>
                    <a:pt x="9037" y="4111"/>
                  </a:cubicBezTo>
                  <a:cubicBezTo>
                    <a:pt x="9157" y="4041"/>
                    <a:pt x="9250" y="3960"/>
                    <a:pt x="9335" y="3879"/>
                  </a:cubicBezTo>
                  <a:cubicBezTo>
                    <a:pt x="9483" y="3915"/>
                    <a:pt x="9641" y="3934"/>
                    <a:pt x="9799" y="3934"/>
                  </a:cubicBezTo>
                  <a:cubicBezTo>
                    <a:pt x="10107" y="3934"/>
                    <a:pt x="10415" y="3865"/>
                    <a:pt x="10650" y="3728"/>
                  </a:cubicBezTo>
                  <a:cubicBezTo>
                    <a:pt x="10709" y="3695"/>
                    <a:pt x="10759" y="3659"/>
                    <a:pt x="10803" y="3619"/>
                  </a:cubicBezTo>
                  <a:lnTo>
                    <a:pt x="10842" y="3578"/>
                  </a:lnTo>
                  <a:lnTo>
                    <a:pt x="10912" y="3499"/>
                  </a:lnTo>
                  <a:lnTo>
                    <a:pt x="10939" y="3448"/>
                  </a:lnTo>
                  <a:lnTo>
                    <a:pt x="10977" y="3371"/>
                  </a:lnTo>
                  <a:lnTo>
                    <a:pt x="10986" y="3313"/>
                  </a:lnTo>
                  <a:cubicBezTo>
                    <a:pt x="11023" y="3109"/>
                    <a:pt x="10908" y="2895"/>
                    <a:pt x="10630" y="2733"/>
                  </a:cubicBezTo>
                  <a:cubicBezTo>
                    <a:pt x="10587" y="2763"/>
                    <a:pt x="10556" y="2795"/>
                    <a:pt x="10513" y="2820"/>
                  </a:cubicBezTo>
                  <a:cubicBezTo>
                    <a:pt x="10140" y="3036"/>
                    <a:pt x="9652" y="3144"/>
                    <a:pt x="9164" y="3144"/>
                  </a:cubicBezTo>
                  <a:cubicBezTo>
                    <a:pt x="8675" y="3144"/>
                    <a:pt x="8185" y="3036"/>
                    <a:pt x="7810" y="2820"/>
                  </a:cubicBezTo>
                  <a:lnTo>
                    <a:pt x="7755" y="2784"/>
                  </a:lnTo>
                  <a:cubicBezTo>
                    <a:pt x="7569" y="2802"/>
                    <a:pt x="7381" y="2812"/>
                    <a:pt x="7193" y="2812"/>
                  </a:cubicBezTo>
                  <a:cubicBezTo>
                    <a:pt x="6348" y="2812"/>
                    <a:pt x="5502" y="2626"/>
                    <a:pt x="4855" y="2253"/>
                  </a:cubicBezTo>
                  <a:cubicBezTo>
                    <a:pt x="4326" y="1946"/>
                    <a:pt x="4013" y="1565"/>
                    <a:pt x="3913" y="1166"/>
                  </a:cubicBezTo>
                  <a:cubicBezTo>
                    <a:pt x="3606" y="1155"/>
                    <a:pt x="3303" y="1087"/>
                    <a:pt x="3065" y="950"/>
                  </a:cubicBezTo>
                  <a:cubicBezTo>
                    <a:pt x="2808" y="802"/>
                    <a:pt x="2682" y="603"/>
                    <a:pt x="2685" y="408"/>
                  </a:cubicBezTo>
                  <a:cubicBezTo>
                    <a:pt x="2172" y="350"/>
                    <a:pt x="1690" y="210"/>
                    <a:pt x="1273" y="0"/>
                  </a:cubicBez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5" name="Google Shape;305;p32"/>
            <p:cNvSpPr/>
            <p:nvPr/>
          </p:nvSpPr>
          <p:spPr>
            <a:xfrm>
              <a:off x="2759050" y="629525"/>
              <a:ext cx="435175" cy="229450"/>
            </a:xfrm>
            <a:custGeom>
              <a:avLst/>
              <a:gdLst/>
              <a:ahLst/>
              <a:cxnLst/>
              <a:rect l="l" t="t" r="r" b="b"/>
              <a:pathLst>
                <a:path w="17407" h="9178" extrusionOk="0">
                  <a:moveTo>
                    <a:pt x="8679" y="0"/>
                  </a:moveTo>
                  <a:cubicBezTo>
                    <a:pt x="6652" y="0"/>
                    <a:pt x="4627" y="448"/>
                    <a:pt x="3084" y="1344"/>
                  </a:cubicBezTo>
                  <a:cubicBezTo>
                    <a:pt x="1" y="3137"/>
                    <a:pt x="17" y="6042"/>
                    <a:pt x="3121" y="7834"/>
                  </a:cubicBezTo>
                  <a:lnTo>
                    <a:pt x="3121" y="7835"/>
                  </a:lnTo>
                  <a:cubicBezTo>
                    <a:pt x="4672" y="8730"/>
                    <a:pt x="6701" y="9177"/>
                    <a:pt x="8727" y="9177"/>
                  </a:cubicBezTo>
                  <a:cubicBezTo>
                    <a:pt x="10754" y="9177"/>
                    <a:pt x="12780" y="8729"/>
                    <a:pt x="14323" y="7833"/>
                  </a:cubicBezTo>
                  <a:cubicBezTo>
                    <a:pt x="17406" y="6040"/>
                    <a:pt x="17390" y="3135"/>
                    <a:pt x="14289" y="1344"/>
                  </a:cubicBezTo>
                  <a:cubicBezTo>
                    <a:pt x="12736" y="448"/>
                    <a:pt x="10706" y="0"/>
                    <a:pt x="8679" y="0"/>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6" name="Google Shape;306;p32"/>
            <p:cNvSpPr/>
            <p:nvPr/>
          </p:nvSpPr>
          <p:spPr>
            <a:xfrm>
              <a:off x="2793025" y="610100"/>
              <a:ext cx="367300" cy="129825"/>
            </a:xfrm>
            <a:custGeom>
              <a:avLst/>
              <a:gdLst/>
              <a:ahLst/>
              <a:cxnLst/>
              <a:rect l="l" t="t" r="r" b="b"/>
              <a:pathLst>
                <a:path w="14692" h="5193" extrusionOk="0">
                  <a:moveTo>
                    <a:pt x="7318" y="0"/>
                  </a:moveTo>
                  <a:cubicBezTo>
                    <a:pt x="5436" y="0"/>
                    <a:pt x="3558" y="415"/>
                    <a:pt x="2132" y="1243"/>
                  </a:cubicBezTo>
                  <a:cubicBezTo>
                    <a:pt x="1423" y="1655"/>
                    <a:pt x="890" y="2133"/>
                    <a:pt x="536" y="2641"/>
                  </a:cubicBezTo>
                  <a:cubicBezTo>
                    <a:pt x="358" y="2895"/>
                    <a:pt x="224" y="3158"/>
                    <a:pt x="135" y="3425"/>
                  </a:cubicBezTo>
                  <a:cubicBezTo>
                    <a:pt x="45" y="3691"/>
                    <a:pt x="2" y="3962"/>
                    <a:pt x="1" y="4232"/>
                  </a:cubicBezTo>
                  <a:cubicBezTo>
                    <a:pt x="7" y="4383"/>
                    <a:pt x="24" y="4584"/>
                    <a:pt x="51" y="4733"/>
                  </a:cubicBezTo>
                  <a:cubicBezTo>
                    <a:pt x="72" y="4850"/>
                    <a:pt x="125" y="5001"/>
                    <a:pt x="161" y="5114"/>
                  </a:cubicBezTo>
                  <a:lnTo>
                    <a:pt x="177" y="5154"/>
                  </a:lnTo>
                  <a:lnTo>
                    <a:pt x="195" y="5106"/>
                  </a:lnTo>
                  <a:lnTo>
                    <a:pt x="209" y="5070"/>
                  </a:lnTo>
                  <a:cubicBezTo>
                    <a:pt x="407" y="4618"/>
                    <a:pt x="696" y="4279"/>
                    <a:pt x="812" y="4154"/>
                  </a:cubicBezTo>
                  <a:cubicBezTo>
                    <a:pt x="1313" y="3617"/>
                    <a:pt x="1817" y="3303"/>
                    <a:pt x="2153" y="3113"/>
                  </a:cubicBezTo>
                  <a:cubicBezTo>
                    <a:pt x="3035" y="2615"/>
                    <a:pt x="3858" y="2388"/>
                    <a:pt x="4014" y="2347"/>
                  </a:cubicBezTo>
                  <a:cubicBezTo>
                    <a:pt x="4575" y="2200"/>
                    <a:pt x="4786" y="2145"/>
                    <a:pt x="5068" y="2101"/>
                  </a:cubicBezTo>
                  <a:cubicBezTo>
                    <a:pt x="5891" y="1970"/>
                    <a:pt x="5972" y="1965"/>
                    <a:pt x="6744" y="1914"/>
                  </a:cubicBezTo>
                  <a:cubicBezTo>
                    <a:pt x="6748" y="1913"/>
                    <a:pt x="6957" y="1901"/>
                    <a:pt x="7286" y="1901"/>
                  </a:cubicBezTo>
                  <a:cubicBezTo>
                    <a:pt x="7718" y="1901"/>
                    <a:pt x="8359" y="1922"/>
                    <a:pt x="9019" y="2015"/>
                  </a:cubicBezTo>
                  <a:cubicBezTo>
                    <a:pt x="9823" y="2128"/>
                    <a:pt x="10547" y="2300"/>
                    <a:pt x="11170" y="2523"/>
                  </a:cubicBezTo>
                  <a:cubicBezTo>
                    <a:pt x="12158" y="2877"/>
                    <a:pt x="12758" y="3257"/>
                    <a:pt x="13028" y="3452"/>
                  </a:cubicBezTo>
                  <a:cubicBezTo>
                    <a:pt x="13264" y="3624"/>
                    <a:pt x="13436" y="3747"/>
                    <a:pt x="13706" y="4014"/>
                  </a:cubicBezTo>
                  <a:cubicBezTo>
                    <a:pt x="14025" y="4328"/>
                    <a:pt x="14195" y="4600"/>
                    <a:pt x="14202" y="4611"/>
                  </a:cubicBezTo>
                  <a:cubicBezTo>
                    <a:pt x="14272" y="4722"/>
                    <a:pt x="14364" y="4873"/>
                    <a:pt x="14437" y="5026"/>
                  </a:cubicBezTo>
                  <a:cubicBezTo>
                    <a:pt x="14461" y="5079"/>
                    <a:pt x="14484" y="5132"/>
                    <a:pt x="14504" y="5185"/>
                  </a:cubicBezTo>
                  <a:lnTo>
                    <a:pt x="14508" y="5193"/>
                  </a:lnTo>
                  <a:cubicBezTo>
                    <a:pt x="14673" y="4768"/>
                    <a:pt x="14685" y="4411"/>
                    <a:pt x="14688" y="4276"/>
                  </a:cubicBezTo>
                  <a:cubicBezTo>
                    <a:pt x="14692" y="3179"/>
                    <a:pt x="13969" y="2080"/>
                    <a:pt x="12522" y="1246"/>
                  </a:cubicBezTo>
                  <a:cubicBezTo>
                    <a:pt x="11085" y="415"/>
                    <a:pt x="9200" y="0"/>
                    <a:pt x="7318" y="0"/>
                  </a:cubicBez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7" name="Google Shape;307;p32"/>
            <p:cNvSpPr/>
            <p:nvPr/>
          </p:nvSpPr>
          <p:spPr>
            <a:xfrm>
              <a:off x="3056650" y="766400"/>
              <a:ext cx="950" cy="750"/>
            </a:xfrm>
            <a:custGeom>
              <a:avLst/>
              <a:gdLst/>
              <a:ahLst/>
              <a:cxnLst/>
              <a:rect l="l" t="t" r="r" b="b"/>
              <a:pathLst>
                <a:path w="38" h="30" extrusionOk="0">
                  <a:moveTo>
                    <a:pt x="37" y="1"/>
                  </a:moveTo>
                  <a:lnTo>
                    <a:pt x="1" y="30"/>
                  </a:lnTo>
                  <a:lnTo>
                    <a:pt x="38" y="2"/>
                  </a:lnTo>
                  <a:lnTo>
                    <a:pt x="37" y="1"/>
                  </a:lnTo>
                  <a:close/>
                </a:path>
              </a:pathLst>
            </a:custGeom>
            <a:solidFill>
              <a:srgbClr val="1BB5B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8" name="Google Shape;308;p32"/>
            <p:cNvSpPr/>
            <p:nvPr/>
          </p:nvSpPr>
          <p:spPr>
            <a:xfrm>
              <a:off x="2914550" y="701225"/>
              <a:ext cx="136650" cy="79150"/>
            </a:xfrm>
            <a:custGeom>
              <a:avLst/>
              <a:gdLst/>
              <a:ahLst/>
              <a:cxnLst/>
              <a:rect l="l" t="t" r="r" b="b"/>
              <a:pathLst>
                <a:path w="5466" h="3166" extrusionOk="0">
                  <a:moveTo>
                    <a:pt x="3" y="0"/>
                  </a:moveTo>
                  <a:lnTo>
                    <a:pt x="2" y="309"/>
                  </a:lnTo>
                  <a:cubicBezTo>
                    <a:pt x="1" y="673"/>
                    <a:pt x="241" y="1038"/>
                    <a:pt x="723" y="1315"/>
                  </a:cubicBezTo>
                  <a:cubicBezTo>
                    <a:pt x="1065" y="1513"/>
                    <a:pt x="1485" y="1637"/>
                    <a:pt x="1929" y="1691"/>
                  </a:cubicBezTo>
                  <a:cubicBezTo>
                    <a:pt x="2072" y="1709"/>
                    <a:pt x="2200" y="1750"/>
                    <a:pt x="2299" y="1807"/>
                  </a:cubicBezTo>
                  <a:cubicBezTo>
                    <a:pt x="2376" y="1852"/>
                    <a:pt x="2436" y="1906"/>
                    <a:pt x="2473" y="1969"/>
                  </a:cubicBezTo>
                  <a:cubicBezTo>
                    <a:pt x="2572" y="2128"/>
                    <a:pt x="2728" y="2279"/>
                    <a:pt x="2952" y="2408"/>
                  </a:cubicBezTo>
                  <a:cubicBezTo>
                    <a:pt x="3354" y="2640"/>
                    <a:pt x="3880" y="2756"/>
                    <a:pt x="4405" y="2758"/>
                  </a:cubicBezTo>
                  <a:cubicBezTo>
                    <a:pt x="4407" y="2758"/>
                    <a:pt x="4410" y="2758"/>
                    <a:pt x="4412" y="2758"/>
                  </a:cubicBezTo>
                  <a:cubicBezTo>
                    <a:pt x="4591" y="2758"/>
                    <a:pt x="4756" y="2799"/>
                    <a:pt x="4880" y="2871"/>
                  </a:cubicBezTo>
                  <a:cubicBezTo>
                    <a:pt x="4927" y="2898"/>
                    <a:pt x="4967" y="2930"/>
                    <a:pt x="5001" y="2965"/>
                  </a:cubicBezTo>
                  <a:cubicBezTo>
                    <a:pt x="5072" y="3034"/>
                    <a:pt x="5157" y="3102"/>
                    <a:pt x="5256" y="3166"/>
                  </a:cubicBezTo>
                  <a:cubicBezTo>
                    <a:pt x="5311" y="3096"/>
                    <a:pt x="5377" y="3029"/>
                    <a:pt x="5466" y="2967"/>
                  </a:cubicBezTo>
                  <a:cubicBezTo>
                    <a:pt x="5423" y="2947"/>
                    <a:pt x="5374" y="2931"/>
                    <a:pt x="5331" y="2906"/>
                  </a:cubicBezTo>
                  <a:cubicBezTo>
                    <a:pt x="5198" y="2829"/>
                    <a:pt x="5091" y="2742"/>
                    <a:pt x="5002" y="2655"/>
                  </a:cubicBezTo>
                  <a:cubicBezTo>
                    <a:pt x="4968" y="2620"/>
                    <a:pt x="4928" y="2589"/>
                    <a:pt x="4881" y="2562"/>
                  </a:cubicBezTo>
                  <a:cubicBezTo>
                    <a:pt x="4758" y="2492"/>
                    <a:pt x="4596" y="2449"/>
                    <a:pt x="4420" y="2449"/>
                  </a:cubicBezTo>
                  <a:cubicBezTo>
                    <a:pt x="4415" y="2449"/>
                    <a:pt x="4410" y="2449"/>
                    <a:pt x="4406" y="2449"/>
                  </a:cubicBezTo>
                  <a:cubicBezTo>
                    <a:pt x="3880" y="2447"/>
                    <a:pt x="3355" y="2330"/>
                    <a:pt x="2952" y="2098"/>
                  </a:cubicBezTo>
                  <a:cubicBezTo>
                    <a:pt x="2729" y="1970"/>
                    <a:pt x="2573" y="1818"/>
                    <a:pt x="2474" y="1659"/>
                  </a:cubicBezTo>
                  <a:cubicBezTo>
                    <a:pt x="2436" y="1597"/>
                    <a:pt x="2377" y="1542"/>
                    <a:pt x="2300" y="1498"/>
                  </a:cubicBezTo>
                  <a:cubicBezTo>
                    <a:pt x="2200" y="1441"/>
                    <a:pt x="2074" y="1400"/>
                    <a:pt x="1930" y="1381"/>
                  </a:cubicBezTo>
                  <a:cubicBezTo>
                    <a:pt x="1485" y="1329"/>
                    <a:pt x="1066" y="1204"/>
                    <a:pt x="723" y="1006"/>
                  </a:cubicBezTo>
                  <a:cubicBezTo>
                    <a:pt x="613" y="942"/>
                    <a:pt x="517" y="873"/>
                    <a:pt x="433" y="801"/>
                  </a:cubicBezTo>
                  <a:lnTo>
                    <a:pt x="397" y="772"/>
                  </a:lnTo>
                  <a:cubicBezTo>
                    <a:pt x="320" y="702"/>
                    <a:pt x="254" y="630"/>
                    <a:pt x="201" y="556"/>
                  </a:cubicBezTo>
                  <a:lnTo>
                    <a:pt x="171" y="514"/>
                  </a:lnTo>
                  <a:cubicBezTo>
                    <a:pt x="122" y="440"/>
                    <a:pt x="82" y="364"/>
                    <a:pt x="55" y="287"/>
                  </a:cubicBezTo>
                  <a:lnTo>
                    <a:pt x="43" y="247"/>
                  </a:lnTo>
                  <a:cubicBezTo>
                    <a:pt x="19" y="168"/>
                    <a:pt x="3" y="86"/>
                    <a:pt x="3" y="4"/>
                  </a:cubicBezTo>
                  <a:lnTo>
                    <a:pt x="3" y="0"/>
                  </a:ln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9" name="Google Shape;309;p32"/>
            <p:cNvSpPr/>
            <p:nvPr/>
          </p:nvSpPr>
          <p:spPr>
            <a:xfrm>
              <a:off x="3042350" y="779300"/>
              <a:ext cx="99200" cy="39250"/>
            </a:xfrm>
            <a:custGeom>
              <a:avLst/>
              <a:gdLst/>
              <a:ahLst/>
              <a:cxnLst/>
              <a:rect l="l" t="t" r="r" b="b"/>
              <a:pathLst>
                <a:path w="3968" h="1570" extrusionOk="0">
                  <a:moveTo>
                    <a:pt x="3967" y="0"/>
                  </a:moveTo>
                  <a:lnTo>
                    <a:pt x="3962" y="33"/>
                  </a:lnTo>
                  <a:lnTo>
                    <a:pt x="3957" y="69"/>
                  </a:lnTo>
                  <a:lnTo>
                    <a:pt x="3937" y="119"/>
                  </a:lnTo>
                  <a:lnTo>
                    <a:pt x="3920" y="151"/>
                  </a:lnTo>
                  <a:lnTo>
                    <a:pt x="3876" y="203"/>
                  </a:lnTo>
                  <a:lnTo>
                    <a:pt x="3853" y="229"/>
                  </a:lnTo>
                  <a:lnTo>
                    <a:pt x="3753" y="301"/>
                  </a:lnTo>
                  <a:cubicBezTo>
                    <a:pt x="3613" y="383"/>
                    <a:pt x="3433" y="430"/>
                    <a:pt x="3250" y="438"/>
                  </a:cubicBezTo>
                  <a:cubicBezTo>
                    <a:pt x="3084" y="448"/>
                    <a:pt x="2958" y="530"/>
                    <a:pt x="2915" y="623"/>
                  </a:cubicBezTo>
                  <a:cubicBezTo>
                    <a:pt x="2829" y="818"/>
                    <a:pt x="2626" y="997"/>
                    <a:pt x="2295" y="1124"/>
                  </a:cubicBezTo>
                  <a:cubicBezTo>
                    <a:pt x="2056" y="1215"/>
                    <a:pt x="1775" y="1260"/>
                    <a:pt x="1492" y="1260"/>
                  </a:cubicBezTo>
                  <a:cubicBezTo>
                    <a:pt x="1173" y="1260"/>
                    <a:pt x="852" y="1202"/>
                    <a:pt x="590" y="1087"/>
                  </a:cubicBezTo>
                  <a:cubicBezTo>
                    <a:pt x="535" y="1062"/>
                    <a:pt x="484" y="1038"/>
                    <a:pt x="437" y="1010"/>
                  </a:cubicBezTo>
                  <a:cubicBezTo>
                    <a:pt x="366" y="969"/>
                    <a:pt x="304" y="924"/>
                    <a:pt x="251" y="878"/>
                  </a:cubicBezTo>
                  <a:lnTo>
                    <a:pt x="205" y="829"/>
                  </a:lnTo>
                  <a:lnTo>
                    <a:pt x="117" y="732"/>
                  </a:lnTo>
                  <a:lnTo>
                    <a:pt x="82" y="670"/>
                  </a:lnTo>
                  <a:lnTo>
                    <a:pt x="35" y="577"/>
                  </a:lnTo>
                  <a:lnTo>
                    <a:pt x="19" y="510"/>
                  </a:lnTo>
                  <a:lnTo>
                    <a:pt x="5" y="418"/>
                  </a:lnTo>
                  <a:lnTo>
                    <a:pt x="1" y="401"/>
                  </a:lnTo>
                  <a:lnTo>
                    <a:pt x="1" y="710"/>
                  </a:lnTo>
                  <a:cubicBezTo>
                    <a:pt x="0" y="931"/>
                    <a:pt x="145" y="1151"/>
                    <a:pt x="436" y="1319"/>
                  </a:cubicBezTo>
                  <a:cubicBezTo>
                    <a:pt x="483" y="1346"/>
                    <a:pt x="535" y="1372"/>
                    <a:pt x="589" y="1396"/>
                  </a:cubicBezTo>
                  <a:cubicBezTo>
                    <a:pt x="851" y="1511"/>
                    <a:pt x="1172" y="1569"/>
                    <a:pt x="1492" y="1569"/>
                  </a:cubicBezTo>
                  <a:cubicBezTo>
                    <a:pt x="1774" y="1569"/>
                    <a:pt x="2055" y="1524"/>
                    <a:pt x="2294" y="1433"/>
                  </a:cubicBezTo>
                  <a:cubicBezTo>
                    <a:pt x="2624" y="1307"/>
                    <a:pt x="2828" y="1127"/>
                    <a:pt x="2914" y="933"/>
                  </a:cubicBezTo>
                  <a:cubicBezTo>
                    <a:pt x="2957" y="840"/>
                    <a:pt x="3083" y="758"/>
                    <a:pt x="3249" y="748"/>
                  </a:cubicBezTo>
                  <a:cubicBezTo>
                    <a:pt x="3432" y="739"/>
                    <a:pt x="3611" y="693"/>
                    <a:pt x="3751" y="611"/>
                  </a:cubicBezTo>
                  <a:cubicBezTo>
                    <a:pt x="3903" y="522"/>
                    <a:pt x="3966" y="418"/>
                    <a:pt x="3966" y="309"/>
                  </a:cubicBezTo>
                  <a:lnTo>
                    <a:pt x="3967" y="0"/>
                  </a:ln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10" name="Google Shape;310;p32"/>
            <p:cNvSpPr/>
            <p:nvPr/>
          </p:nvSpPr>
          <p:spPr>
            <a:xfrm>
              <a:off x="2914600" y="665925"/>
              <a:ext cx="227250" cy="144875"/>
            </a:xfrm>
            <a:custGeom>
              <a:avLst/>
              <a:gdLst/>
              <a:ahLst/>
              <a:cxnLst/>
              <a:rect l="l" t="t" r="r" b="b"/>
              <a:pathLst>
                <a:path w="9090" h="5795" extrusionOk="0">
                  <a:moveTo>
                    <a:pt x="2431" y="251"/>
                  </a:moveTo>
                  <a:cubicBezTo>
                    <a:pt x="2736" y="251"/>
                    <a:pt x="3041" y="294"/>
                    <a:pt x="3312" y="380"/>
                  </a:cubicBezTo>
                  <a:cubicBezTo>
                    <a:pt x="3384" y="402"/>
                    <a:pt x="3457" y="435"/>
                    <a:pt x="3532" y="478"/>
                  </a:cubicBezTo>
                  <a:cubicBezTo>
                    <a:pt x="3631" y="535"/>
                    <a:pt x="3727" y="607"/>
                    <a:pt x="3815" y="687"/>
                  </a:cubicBezTo>
                  <a:cubicBezTo>
                    <a:pt x="3897" y="793"/>
                    <a:pt x="3997" y="831"/>
                    <a:pt x="4104" y="892"/>
                  </a:cubicBezTo>
                  <a:cubicBezTo>
                    <a:pt x="4553" y="1151"/>
                    <a:pt x="5166" y="1282"/>
                    <a:pt x="5785" y="1282"/>
                  </a:cubicBezTo>
                  <a:cubicBezTo>
                    <a:pt x="5800" y="1282"/>
                    <a:pt x="5816" y="1282"/>
                    <a:pt x="5831" y="1282"/>
                  </a:cubicBezTo>
                  <a:cubicBezTo>
                    <a:pt x="5878" y="1282"/>
                    <a:pt x="5923" y="1284"/>
                    <a:pt x="5960" y="1290"/>
                  </a:cubicBezTo>
                  <a:cubicBezTo>
                    <a:pt x="6235" y="1323"/>
                    <a:pt x="6436" y="1390"/>
                    <a:pt x="6576" y="1471"/>
                  </a:cubicBezTo>
                  <a:cubicBezTo>
                    <a:pt x="6751" y="1572"/>
                    <a:pt x="6841" y="1703"/>
                    <a:pt x="6848" y="1834"/>
                  </a:cubicBezTo>
                  <a:cubicBezTo>
                    <a:pt x="6856" y="2087"/>
                    <a:pt x="7014" y="2350"/>
                    <a:pt x="7345" y="2542"/>
                  </a:cubicBezTo>
                  <a:cubicBezTo>
                    <a:pt x="7422" y="2587"/>
                    <a:pt x="7454" y="2629"/>
                    <a:pt x="7606" y="2663"/>
                  </a:cubicBezTo>
                  <a:cubicBezTo>
                    <a:pt x="7697" y="2695"/>
                    <a:pt x="7779" y="2733"/>
                    <a:pt x="7857" y="2778"/>
                  </a:cubicBezTo>
                  <a:cubicBezTo>
                    <a:pt x="8277" y="2985"/>
                    <a:pt x="7713" y="3576"/>
                    <a:pt x="8390" y="4244"/>
                  </a:cubicBezTo>
                  <a:cubicBezTo>
                    <a:pt x="8540" y="4391"/>
                    <a:pt x="8555" y="4495"/>
                    <a:pt x="8470" y="4538"/>
                  </a:cubicBezTo>
                  <a:lnTo>
                    <a:pt x="8469" y="4518"/>
                  </a:lnTo>
                  <a:lnTo>
                    <a:pt x="8458" y="4520"/>
                  </a:lnTo>
                  <a:lnTo>
                    <a:pt x="8431" y="4532"/>
                  </a:lnTo>
                  <a:lnTo>
                    <a:pt x="8395" y="4550"/>
                  </a:lnTo>
                  <a:lnTo>
                    <a:pt x="8363" y="4565"/>
                  </a:lnTo>
                  <a:lnTo>
                    <a:pt x="8315" y="4582"/>
                  </a:lnTo>
                  <a:cubicBezTo>
                    <a:pt x="7867" y="4613"/>
                    <a:pt x="7577" y="4805"/>
                    <a:pt x="7490" y="5007"/>
                  </a:cubicBezTo>
                  <a:cubicBezTo>
                    <a:pt x="7435" y="5128"/>
                    <a:pt x="7309" y="5239"/>
                    <a:pt x="7100" y="5320"/>
                  </a:cubicBezTo>
                  <a:cubicBezTo>
                    <a:pt x="6953" y="5376"/>
                    <a:pt x="6777" y="5403"/>
                    <a:pt x="6600" y="5403"/>
                  </a:cubicBezTo>
                  <a:cubicBezTo>
                    <a:pt x="6399" y="5403"/>
                    <a:pt x="6197" y="5367"/>
                    <a:pt x="6034" y="5296"/>
                  </a:cubicBezTo>
                  <a:lnTo>
                    <a:pt x="5938" y="5247"/>
                  </a:lnTo>
                  <a:cubicBezTo>
                    <a:pt x="5593" y="5049"/>
                    <a:pt x="5575" y="4730"/>
                    <a:pt x="6247" y="4269"/>
                  </a:cubicBezTo>
                  <a:cubicBezTo>
                    <a:pt x="6187" y="4241"/>
                    <a:pt x="6137" y="4216"/>
                    <a:pt x="6089" y="4194"/>
                  </a:cubicBezTo>
                  <a:lnTo>
                    <a:pt x="5994" y="4148"/>
                  </a:lnTo>
                  <a:lnTo>
                    <a:pt x="5966" y="4134"/>
                  </a:lnTo>
                  <a:lnTo>
                    <a:pt x="5919" y="4112"/>
                  </a:lnTo>
                  <a:lnTo>
                    <a:pt x="5860" y="4085"/>
                  </a:lnTo>
                  <a:lnTo>
                    <a:pt x="5850" y="4080"/>
                  </a:lnTo>
                  <a:lnTo>
                    <a:pt x="5797" y="4056"/>
                  </a:lnTo>
                  <a:lnTo>
                    <a:pt x="5784" y="4049"/>
                  </a:lnTo>
                  <a:lnTo>
                    <a:pt x="5755" y="4035"/>
                  </a:lnTo>
                  <a:lnTo>
                    <a:pt x="5746" y="4031"/>
                  </a:lnTo>
                  <a:lnTo>
                    <a:pt x="5732" y="4025"/>
                  </a:lnTo>
                  <a:lnTo>
                    <a:pt x="5726" y="4023"/>
                  </a:lnTo>
                  <a:lnTo>
                    <a:pt x="5721" y="4021"/>
                  </a:lnTo>
                  <a:lnTo>
                    <a:pt x="5720" y="4020"/>
                  </a:lnTo>
                  <a:lnTo>
                    <a:pt x="5720" y="4021"/>
                  </a:lnTo>
                  <a:lnTo>
                    <a:pt x="5683" y="4049"/>
                  </a:lnTo>
                  <a:lnTo>
                    <a:pt x="5718" y="4020"/>
                  </a:lnTo>
                  <a:lnTo>
                    <a:pt x="5718" y="4020"/>
                  </a:lnTo>
                  <a:cubicBezTo>
                    <a:pt x="5719" y="4020"/>
                    <a:pt x="5719" y="4020"/>
                    <a:pt x="5720" y="4021"/>
                  </a:cubicBezTo>
                  <a:lnTo>
                    <a:pt x="5719" y="4020"/>
                  </a:lnTo>
                  <a:lnTo>
                    <a:pt x="5718" y="4020"/>
                  </a:lnTo>
                  <a:lnTo>
                    <a:pt x="5718" y="4020"/>
                  </a:lnTo>
                  <a:cubicBezTo>
                    <a:pt x="5625" y="3965"/>
                    <a:pt x="5547" y="3902"/>
                    <a:pt x="5479" y="3834"/>
                  </a:cubicBezTo>
                  <a:cubicBezTo>
                    <a:pt x="5431" y="3738"/>
                    <a:pt x="5353" y="3724"/>
                    <a:pt x="5269" y="3676"/>
                  </a:cubicBezTo>
                  <a:cubicBezTo>
                    <a:pt x="5046" y="3546"/>
                    <a:pt x="4745" y="3469"/>
                    <a:pt x="4415" y="3469"/>
                  </a:cubicBezTo>
                  <a:cubicBezTo>
                    <a:pt x="4408" y="3469"/>
                    <a:pt x="4401" y="3469"/>
                    <a:pt x="4394" y="3469"/>
                  </a:cubicBezTo>
                  <a:cubicBezTo>
                    <a:pt x="4020" y="3467"/>
                    <a:pt x="3636" y="3383"/>
                    <a:pt x="3340" y="3212"/>
                  </a:cubicBezTo>
                  <a:cubicBezTo>
                    <a:pt x="3180" y="3120"/>
                    <a:pt x="3066" y="3010"/>
                    <a:pt x="2995" y="2894"/>
                  </a:cubicBezTo>
                  <a:cubicBezTo>
                    <a:pt x="2947" y="2718"/>
                    <a:pt x="2824" y="2690"/>
                    <a:pt x="2688" y="2611"/>
                  </a:cubicBezTo>
                  <a:cubicBezTo>
                    <a:pt x="2514" y="2512"/>
                    <a:pt x="2439" y="2424"/>
                    <a:pt x="2042" y="2409"/>
                  </a:cubicBezTo>
                  <a:cubicBezTo>
                    <a:pt x="1697" y="2368"/>
                    <a:pt x="1374" y="2272"/>
                    <a:pt x="1111" y="2121"/>
                  </a:cubicBezTo>
                  <a:cubicBezTo>
                    <a:pt x="270" y="1636"/>
                    <a:pt x="382" y="806"/>
                    <a:pt x="1454" y="412"/>
                  </a:cubicBezTo>
                  <a:cubicBezTo>
                    <a:pt x="1747" y="305"/>
                    <a:pt x="2089" y="251"/>
                    <a:pt x="2431" y="251"/>
                  </a:cubicBezTo>
                  <a:close/>
                  <a:moveTo>
                    <a:pt x="2430" y="1"/>
                  </a:moveTo>
                  <a:cubicBezTo>
                    <a:pt x="1985" y="1"/>
                    <a:pt x="1539" y="71"/>
                    <a:pt x="1155" y="212"/>
                  </a:cubicBezTo>
                  <a:cubicBezTo>
                    <a:pt x="385" y="495"/>
                    <a:pt x="1" y="955"/>
                    <a:pt x="1" y="1416"/>
                  </a:cubicBezTo>
                  <a:cubicBezTo>
                    <a:pt x="1" y="1498"/>
                    <a:pt x="17" y="1580"/>
                    <a:pt x="41" y="1659"/>
                  </a:cubicBezTo>
                  <a:lnTo>
                    <a:pt x="53" y="1699"/>
                  </a:lnTo>
                  <a:cubicBezTo>
                    <a:pt x="80" y="1776"/>
                    <a:pt x="120" y="1852"/>
                    <a:pt x="169" y="1926"/>
                  </a:cubicBezTo>
                  <a:lnTo>
                    <a:pt x="199" y="1968"/>
                  </a:lnTo>
                  <a:cubicBezTo>
                    <a:pt x="252" y="2042"/>
                    <a:pt x="318" y="2114"/>
                    <a:pt x="395" y="2184"/>
                  </a:cubicBezTo>
                  <a:lnTo>
                    <a:pt x="431" y="2213"/>
                  </a:lnTo>
                  <a:cubicBezTo>
                    <a:pt x="515" y="2285"/>
                    <a:pt x="611" y="2354"/>
                    <a:pt x="721" y="2418"/>
                  </a:cubicBezTo>
                  <a:cubicBezTo>
                    <a:pt x="1064" y="2616"/>
                    <a:pt x="1483" y="2741"/>
                    <a:pt x="1928" y="2793"/>
                  </a:cubicBezTo>
                  <a:cubicBezTo>
                    <a:pt x="2072" y="2812"/>
                    <a:pt x="2198" y="2853"/>
                    <a:pt x="2298" y="2910"/>
                  </a:cubicBezTo>
                  <a:cubicBezTo>
                    <a:pt x="2375" y="2954"/>
                    <a:pt x="2434" y="3009"/>
                    <a:pt x="2472" y="3071"/>
                  </a:cubicBezTo>
                  <a:cubicBezTo>
                    <a:pt x="2571" y="3230"/>
                    <a:pt x="2727" y="3381"/>
                    <a:pt x="2950" y="3510"/>
                  </a:cubicBezTo>
                  <a:cubicBezTo>
                    <a:pt x="3353" y="3742"/>
                    <a:pt x="3878" y="3859"/>
                    <a:pt x="4404" y="3861"/>
                  </a:cubicBezTo>
                  <a:cubicBezTo>
                    <a:pt x="4408" y="3861"/>
                    <a:pt x="4413" y="3861"/>
                    <a:pt x="4418" y="3861"/>
                  </a:cubicBezTo>
                  <a:cubicBezTo>
                    <a:pt x="4594" y="3861"/>
                    <a:pt x="4756" y="3904"/>
                    <a:pt x="4879" y="3974"/>
                  </a:cubicBezTo>
                  <a:cubicBezTo>
                    <a:pt x="4926" y="4001"/>
                    <a:pt x="4966" y="4032"/>
                    <a:pt x="5000" y="4067"/>
                  </a:cubicBezTo>
                  <a:cubicBezTo>
                    <a:pt x="5089" y="4154"/>
                    <a:pt x="5196" y="4241"/>
                    <a:pt x="5329" y="4318"/>
                  </a:cubicBezTo>
                  <a:cubicBezTo>
                    <a:pt x="5372" y="4343"/>
                    <a:pt x="5421" y="4359"/>
                    <a:pt x="5464" y="4379"/>
                  </a:cubicBezTo>
                  <a:cubicBezTo>
                    <a:pt x="5375" y="4441"/>
                    <a:pt x="5309" y="4508"/>
                    <a:pt x="5254" y="4578"/>
                  </a:cubicBezTo>
                  <a:cubicBezTo>
                    <a:pt x="5160" y="4697"/>
                    <a:pt x="5110" y="4824"/>
                    <a:pt x="5115" y="4953"/>
                  </a:cubicBezTo>
                  <a:lnTo>
                    <a:pt x="5129" y="5045"/>
                  </a:lnTo>
                  <a:lnTo>
                    <a:pt x="5145" y="5112"/>
                  </a:lnTo>
                  <a:lnTo>
                    <a:pt x="5192" y="5205"/>
                  </a:lnTo>
                  <a:lnTo>
                    <a:pt x="5227" y="5267"/>
                  </a:lnTo>
                  <a:lnTo>
                    <a:pt x="5315" y="5364"/>
                  </a:lnTo>
                  <a:lnTo>
                    <a:pt x="5361" y="5413"/>
                  </a:lnTo>
                  <a:cubicBezTo>
                    <a:pt x="5414" y="5459"/>
                    <a:pt x="5476" y="5504"/>
                    <a:pt x="5547" y="5545"/>
                  </a:cubicBezTo>
                  <a:cubicBezTo>
                    <a:pt x="5594" y="5573"/>
                    <a:pt x="5645" y="5597"/>
                    <a:pt x="5700" y="5622"/>
                  </a:cubicBezTo>
                  <a:cubicBezTo>
                    <a:pt x="5962" y="5737"/>
                    <a:pt x="6283" y="5795"/>
                    <a:pt x="6602" y="5795"/>
                  </a:cubicBezTo>
                  <a:cubicBezTo>
                    <a:pt x="6885" y="5795"/>
                    <a:pt x="7166" y="5750"/>
                    <a:pt x="7405" y="5659"/>
                  </a:cubicBezTo>
                  <a:cubicBezTo>
                    <a:pt x="7736" y="5532"/>
                    <a:pt x="7939" y="5353"/>
                    <a:pt x="8025" y="5158"/>
                  </a:cubicBezTo>
                  <a:cubicBezTo>
                    <a:pt x="8068" y="5065"/>
                    <a:pt x="8194" y="4983"/>
                    <a:pt x="8360" y="4973"/>
                  </a:cubicBezTo>
                  <a:cubicBezTo>
                    <a:pt x="8543" y="4965"/>
                    <a:pt x="8723" y="4918"/>
                    <a:pt x="8863" y="4836"/>
                  </a:cubicBezTo>
                  <a:lnTo>
                    <a:pt x="8963" y="4764"/>
                  </a:lnTo>
                  <a:lnTo>
                    <a:pt x="8986" y="4738"/>
                  </a:lnTo>
                  <a:lnTo>
                    <a:pt x="9030" y="4686"/>
                  </a:lnTo>
                  <a:lnTo>
                    <a:pt x="9047" y="4654"/>
                  </a:lnTo>
                  <a:lnTo>
                    <a:pt x="9067" y="4604"/>
                  </a:lnTo>
                  <a:lnTo>
                    <a:pt x="9072" y="4568"/>
                  </a:lnTo>
                  <a:cubicBezTo>
                    <a:pt x="9090" y="4431"/>
                    <a:pt x="9003" y="4283"/>
                    <a:pt x="8862" y="4149"/>
                  </a:cubicBezTo>
                  <a:cubicBezTo>
                    <a:pt x="8313" y="3628"/>
                    <a:pt x="8916" y="3008"/>
                    <a:pt x="8248" y="2622"/>
                  </a:cubicBezTo>
                  <a:cubicBezTo>
                    <a:pt x="8141" y="2561"/>
                    <a:pt x="8024" y="2506"/>
                    <a:pt x="7901" y="2463"/>
                  </a:cubicBezTo>
                  <a:cubicBezTo>
                    <a:pt x="7840" y="2441"/>
                    <a:pt x="7785" y="2415"/>
                    <a:pt x="7734" y="2386"/>
                  </a:cubicBezTo>
                  <a:cubicBezTo>
                    <a:pt x="7518" y="2260"/>
                    <a:pt x="7409" y="2080"/>
                    <a:pt x="7401" y="1897"/>
                  </a:cubicBezTo>
                  <a:cubicBezTo>
                    <a:pt x="7390" y="1686"/>
                    <a:pt x="7246" y="1476"/>
                    <a:pt x="6965" y="1315"/>
                  </a:cubicBezTo>
                  <a:cubicBezTo>
                    <a:pt x="6750" y="1190"/>
                    <a:pt x="6454" y="1093"/>
                    <a:pt x="6076" y="1047"/>
                  </a:cubicBezTo>
                  <a:cubicBezTo>
                    <a:pt x="5994" y="1036"/>
                    <a:pt x="5910" y="1033"/>
                    <a:pt x="5825" y="1033"/>
                  </a:cubicBezTo>
                  <a:cubicBezTo>
                    <a:pt x="5815" y="1033"/>
                    <a:pt x="5804" y="1033"/>
                    <a:pt x="5794" y="1033"/>
                  </a:cubicBezTo>
                  <a:cubicBezTo>
                    <a:pt x="5304" y="1033"/>
                    <a:pt x="4832" y="932"/>
                    <a:pt x="4495" y="737"/>
                  </a:cubicBezTo>
                  <a:cubicBezTo>
                    <a:pt x="4415" y="691"/>
                    <a:pt x="4343" y="640"/>
                    <a:pt x="4279" y="583"/>
                  </a:cubicBezTo>
                  <a:cubicBezTo>
                    <a:pt x="4174" y="489"/>
                    <a:pt x="4055" y="398"/>
                    <a:pt x="3922" y="322"/>
                  </a:cubicBezTo>
                  <a:cubicBezTo>
                    <a:pt x="3814" y="260"/>
                    <a:pt x="3700" y="207"/>
                    <a:pt x="3576" y="169"/>
                  </a:cubicBezTo>
                  <a:cubicBezTo>
                    <a:pt x="3222" y="57"/>
                    <a:pt x="2826" y="1"/>
                    <a:pt x="2430" y="1"/>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11" name="Google Shape;311;p32"/>
            <p:cNvSpPr/>
            <p:nvPr/>
          </p:nvSpPr>
          <p:spPr>
            <a:xfrm>
              <a:off x="2921350" y="672175"/>
              <a:ext cx="207150" cy="128850"/>
            </a:xfrm>
            <a:custGeom>
              <a:avLst/>
              <a:gdLst/>
              <a:ahLst/>
              <a:cxnLst/>
              <a:rect l="l" t="t" r="r" b="b"/>
              <a:pathLst>
                <a:path w="8286" h="5154" extrusionOk="0">
                  <a:moveTo>
                    <a:pt x="2161" y="1"/>
                  </a:moveTo>
                  <a:cubicBezTo>
                    <a:pt x="1819" y="1"/>
                    <a:pt x="1477" y="55"/>
                    <a:pt x="1184" y="162"/>
                  </a:cubicBezTo>
                  <a:cubicBezTo>
                    <a:pt x="112" y="556"/>
                    <a:pt x="0" y="1386"/>
                    <a:pt x="841" y="1871"/>
                  </a:cubicBezTo>
                  <a:cubicBezTo>
                    <a:pt x="1104" y="2022"/>
                    <a:pt x="1427" y="2118"/>
                    <a:pt x="1772" y="2159"/>
                  </a:cubicBezTo>
                  <a:cubicBezTo>
                    <a:pt x="2169" y="2174"/>
                    <a:pt x="2244" y="2262"/>
                    <a:pt x="2418" y="2361"/>
                  </a:cubicBezTo>
                  <a:cubicBezTo>
                    <a:pt x="2554" y="2440"/>
                    <a:pt x="2677" y="2468"/>
                    <a:pt x="2725" y="2644"/>
                  </a:cubicBezTo>
                  <a:cubicBezTo>
                    <a:pt x="2796" y="2760"/>
                    <a:pt x="2910" y="2870"/>
                    <a:pt x="3070" y="2962"/>
                  </a:cubicBezTo>
                  <a:cubicBezTo>
                    <a:pt x="3366" y="3133"/>
                    <a:pt x="3750" y="3217"/>
                    <a:pt x="4124" y="3219"/>
                  </a:cubicBezTo>
                  <a:cubicBezTo>
                    <a:pt x="4131" y="3219"/>
                    <a:pt x="4138" y="3219"/>
                    <a:pt x="4145" y="3219"/>
                  </a:cubicBezTo>
                  <a:cubicBezTo>
                    <a:pt x="4475" y="3219"/>
                    <a:pt x="4776" y="3296"/>
                    <a:pt x="4999" y="3426"/>
                  </a:cubicBezTo>
                  <a:cubicBezTo>
                    <a:pt x="5083" y="3474"/>
                    <a:pt x="5161" y="3488"/>
                    <a:pt x="5209" y="3584"/>
                  </a:cubicBezTo>
                  <a:cubicBezTo>
                    <a:pt x="5277" y="3653"/>
                    <a:pt x="5356" y="3716"/>
                    <a:pt x="5450" y="3771"/>
                  </a:cubicBezTo>
                  <a:lnTo>
                    <a:pt x="5450" y="3770"/>
                  </a:lnTo>
                  <a:lnTo>
                    <a:pt x="5451" y="3771"/>
                  </a:lnTo>
                  <a:lnTo>
                    <a:pt x="5456" y="3773"/>
                  </a:lnTo>
                  <a:lnTo>
                    <a:pt x="5462" y="3775"/>
                  </a:lnTo>
                  <a:lnTo>
                    <a:pt x="5476" y="3781"/>
                  </a:lnTo>
                  <a:lnTo>
                    <a:pt x="5485" y="3785"/>
                  </a:lnTo>
                  <a:lnTo>
                    <a:pt x="5514" y="3799"/>
                  </a:lnTo>
                  <a:lnTo>
                    <a:pt x="5527" y="3806"/>
                  </a:lnTo>
                  <a:lnTo>
                    <a:pt x="5580" y="3830"/>
                  </a:lnTo>
                  <a:lnTo>
                    <a:pt x="5590" y="3835"/>
                  </a:lnTo>
                  <a:lnTo>
                    <a:pt x="5649" y="3862"/>
                  </a:lnTo>
                  <a:lnTo>
                    <a:pt x="5696" y="3884"/>
                  </a:lnTo>
                  <a:lnTo>
                    <a:pt x="5724" y="3898"/>
                  </a:lnTo>
                  <a:lnTo>
                    <a:pt x="5819" y="3944"/>
                  </a:lnTo>
                  <a:cubicBezTo>
                    <a:pt x="5867" y="3966"/>
                    <a:pt x="5917" y="3991"/>
                    <a:pt x="5977" y="4019"/>
                  </a:cubicBezTo>
                  <a:cubicBezTo>
                    <a:pt x="5305" y="4480"/>
                    <a:pt x="5323" y="4799"/>
                    <a:pt x="5668" y="4997"/>
                  </a:cubicBezTo>
                  <a:lnTo>
                    <a:pt x="5764" y="5046"/>
                  </a:lnTo>
                  <a:cubicBezTo>
                    <a:pt x="5927" y="5117"/>
                    <a:pt x="6129" y="5153"/>
                    <a:pt x="6330" y="5153"/>
                  </a:cubicBezTo>
                  <a:cubicBezTo>
                    <a:pt x="6507" y="5153"/>
                    <a:pt x="6683" y="5126"/>
                    <a:pt x="6830" y="5070"/>
                  </a:cubicBezTo>
                  <a:cubicBezTo>
                    <a:pt x="7039" y="4989"/>
                    <a:pt x="7165" y="4878"/>
                    <a:pt x="7220" y="4757"/>
                  </a:cubicBezTo>
                  <a:cubicBezTo>
                    <a:pt x="7307" y="4555"/>
                    <a:pt x="7597" y="4363"/>
                    <a:pt x="8045" y="4332"/>
                  </a:cubicBezTo>
                  <a:lnTo>
                    <a:pt x="8093" y="4315"/>
                  </a:lnTo>
                  <a:lnTo>
                    <a:pt x="8125" y="4300"/>
                  </a:lnTo>
                  <a:lnTo>
                    <a:pt x="8161" y="4282"/>
                  </a:lnTo>
                  <a:lnTo>
                    <a:pt x="8188" y="4270"/>
                  </a:lnTo>
                  <a:lnTo>
                    <a:pt x="8199" y="4268"/>
                  </a:lnTo>
                  <a:lnTo>
                    <a:pt x="8200" y="4288"/>
                  </a:lnTo>
                  <a:cubicBezTo>
                    <a:pt x="8285" y="4245"/>
                    <a:pt x="8270" y="4141"/>
                    <a:pt x="8120" y="3994"/>
                  </a:cubicBezTo>
                  <a:cubicBezTo>
                    <a:pt x="7443" y="3326"/>
                    <a:pt x="8007" y="2735"/>
                    <a:pt x="7587" y="2528"/>
                  </a:cubicBezTo>
                  <a:cubicBezTo>
                    <a:pt x="7509" y="2483"/>
                    <a:pt x="7427" y="2445"/>
                    <a:pt x="7336" y="2413"/>
                  </a:cubicBezTo>
                  <a:cubicBezTo>
                    <a:pt x="7184" y="2379"/>
                    <a:pt x="7152" y="2337"/>
                    <a:pt x="7075" y="2292"/>
                  </a:cubicBezTo>
                  <a:cubicBezTo>
                    <a:pt x="6744" y="2100"/>
                    <a:pt x="6586" y="1837"/>
                    <a:pt x="6578" y="1584"/>
                  </a:cubicBezTo>
                  <a:cubicBezTo>
                    <a:pt x="6571" y="1453"/>
                    <a:pt x="6481" y="1322"/>
                    <a:pt x="6306" y="1221"/>
                  </a:cubicBezTo>
                  <a:cubicBezTo>
                    <a:pt x="6166" y="1140"/>
                    <a:pt x="5965" y="1073"/>
                    <a:pt x="5690" y="1040"/>
                  </a:cubicBezTo>
                  <a:cubicBezTo>
                    <a:pt x="5653" y="1034"/>
                    <a:pt x="5608" y="1032"/>
                    <a:pt x="5561" y="1032"/>
                  </a:cubicBezTo>
                  <a:cubicBezTo>
                    <a:pt x="5546" y="1032"/>
                    <a:pt x="5530" y="1032"/>
                    <a:pt x="5515" y="1032"/>
                  </a:cubicBezTo>
                  <a:cubicBezTo>
                    <a:pt x="4896" y="1032"/>
                    <a:pt x="4283" y="901"/>
                    <a:pt x="3834" y="642"/>
                  </a:cubicBezTo>
                  <a:cubicBezTo>
                    <a:pt x="3727" y="581"/>
                    <a:pt x="3627" y="543"/>
                    <a:pt x="3545" y="437"/>
                  </a:cubicBezTo>
                  <a:cubicBezTo>
                    <a:pt x="3457" y="357"/>
                    <a:pt x="3361" y="285"/>
                    <a:pt x="3262" y="228"/>
                  </a:cubicBezTo>
                  <a:cubicBezTo>
                    <a:pt x="3187" y="185"/>
                    <a:pt x="3114" y="152"/>
                    <a:pt x="3042" y="130"/>
                  </a:cubicBezTo>
                  <a:cubicBezTo>
                    <a:pt x="2771" y="44"/>
                    <a:pt x="2466" y="1"/>
                    <a:pt x="2161" y="1"/>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12" name="Google Shape;312;p32"/>
            <p:cNvSpPr/>
            <p:nvPr/>
          </p:nvSpPr>
          <p:spPr>
            <a:xfrm>
              <a:off x="2923000" y="765475"/>
              <a:ext cx="22475" cy="28600"/>
            </a:xfrm>
            <a:custGeom>
              <a:avLst/>
              <a:gdLst/>
              <a:ahLst/>
              <a:cxnLst/>
              <a:rect l="l" t="t" r="r" b="b"/>
              <a:pathLst>
                <a:path w="899" h="1144" extrusionOk="0">
                  <a:moveTo>
                    <a:pt x="899" y="1"/>
                  </a:moveTo>
                  <a:lnTo>
                    <a:pt x="896" y="16"/>
                  </a:lnTo>
                  <a:cubicBezTo>
                    <a:pt x="895" y="86"/>
                    <a:pt x="881" y="156"/>
                    <a:pt x="853" y="224"/>
                  </a:cubicBezTo>
                  <a:cubicBezTo>
                    <a:pt x="805" y="351"/>
                    <a:pt x="650" y="436"/>
                    <a:pt x="457" y="499"/>
                  </a:cubicBezTo>
                  <a:cubicBezTo>
                    <a:pt x="388" y="522"/>
                    <a:pt x="330" y="550"/>
                    <a:pt x="277" y="580"/>
                  </a:cubicBezTo>
                  <a:lnTo>
                    <a:pt x="242" y="600"/>
                  </a:lnTo>
                  <a:cubicBezTo>
                    <a:pt x="193" y="632"/>
                    <a:pt x="150" y="665"/>
                    <a:pt x="117" y="701"/>
                  </a:cubicBezTo>
                  <a:lnTo>
                    <a:pt x="106" y="717"/>
                  </a:lnTo>
                  <a:lnTo>
                    <a:pt x="38" y="825"/>
                  </a:lnTo>
                  <a:lnTo>
                    <a:pt x="27" y="851"/>
                  </a:lnTo>
                  <a:cubicBezTo>
                    <a:pt x="12" y="892"/>
                    <a:pt x="3" y="935"/>
                    <a:pt x="2" y="977"/>
                  </a:cubicBezTo>
                  <a:cubicBezTo>
                    <a:pt x="1" y="1033"/>
                    <a:pt x="10" y="1089"/>
                    <a:pt x="31" y="1144"/>
                  </a:cubicBezTo>
                  <a:cubicBezTo>
                    <a:pt x="89" y="1004"/>
                    <a:pt x="228" y="882"/>
                    <a:pt x="455" y="809"/>
                  </a:cubicBezTo>
                  <a:cubicBezTo>
                    <a:pt x="650" y="745"/>
                    <a:pt x="804" y="660"/>
                    <a:pt x="852" y="533"/>
                  </a:cubicBezTo>
                  <a:cubicBezTo>
                    <a:pt x="882" y="460"/>
                    <a:pt x="898" y="385"/>
                    <a:pt x="898" y="310"/>
                  </a:cubicBezTo>
                  <a:lnTo>
                    <a:pt x="899" y="1"/>
                  </a:ln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13" name="Google Shape;313;p32"/>
            <p:cNvSpPr/>
            <p:nvPr/>
          </p:nvSpPr>
          <p:spPr>
            <a:xfrm>
              <a:off x="2811750" y="749550"/>
              <a:ext cx="79200" cy="40800"/>
            </a:xfrm>
            <a:custGeom>
              <a:avLst/>
              <a:gdLst/>
              <a:ahLst/>
              <a:cxnLst/>
              <a:rect l="l" t="t" r="r" b="b"/>
              <a:pathLst>
                <a:path w="3168" h="1632" extrusionOk="0">
                  <a:moveTo>
                    <a:pt x="3" y="1"/>
                  </a:moveTo>
                  <a:lnTo>
                    <a:pt x="2" y="311"/>
                  </a:lnTo>
                  <a:cubicBezTo>
                    <a:pt x="1" y="618"/>
                    <a:pt x="204" y="928"/>
                    <a:pt x="613" y="1164"/>
                  </a:cubicBezTo>
                  <a:cubicBezTo>
                    <a:pt x="1175" y="1489"/>
                    <a:pt x="1980" y="1319"/>
                    <a:pt x="2679" y="1457"/>
                  </a:cubicBezTo>
                  <a:cubicBezTo>
                    <a:pt x="2731" y="1467"/>
                    <a:pt x="2895" y="1537"/>
                    <a:pt x="3010" y="1603"/>
                  </a:cubicBezTo>
                  <a:lnTo>
                    <a:pt x="3053" y="1631"/>
                  </a:lnTo>
                  <a:cubicBezTo>
                    <a:pt x="3100" y="1557"/>
                    <a:pt x="3167" y="1489"/>
                    <a:pt x="3129" y="1388"/>
                  </a:cubicBezTo>
                  <a:cubicBezTo>
                    <a:pt x="3120" y="1364"/>
                    <a:pt x="3073" y="1329"/>
                    <a:pt x="3011" y="1294"/>
                  </a:cubicBezTo>
                  <a:cubicBezTo>
                    <a:pt x="2897" y="1228"/>
                    <a:pt x="2733" y="1157"/>
                    <a:pt x="2680" y="1148"/>
                  </a:cubicBezTo>
                  <a:cubicBezTo>
                    <a:pt x="1981" y="1009"/>
                    <a:pt x="1175" y="1179"/>
                    <a:pt x="614" y="854"/>
                  </a:cubicBezTo>
                  <a:cubicBezTo>
                    <a:pt x="519" y="800"/>
                    <a:pt x="440" y="741"/>
                    <a:pt x="367" y="680"/>
                  </a:cubicBezTo>
                  <a:lnTo>
                    <a:pt x="337" y="656"/>
                  </a:lnTo>
                  <a:cubicBezTo>
                    <a:pt x="271" y="597"/>
                    <a:pt x="216" y="535"/>
                    <a:pt x="170" y="472"/>
                  </a:cubicBezTo>
                  <a:lnTo>
                    <a:pt x="145" y="438"/>
                  </a:lnTo>
                  <a:cubicBezTo>
                    <a:pt x="103" y="375"/>
                    <a:pt x="70" y="310"/>
                    <a:pt x="47" y="245"/>
                  </a:cubicBezTo>
                  <a:lnTo>
                    <a:pt x="36" y="211"/>
                  </a:lnTo>
                  <a:cubicBezTo>
                    <a:pt x="16" y="143"/>
                    <a:pt x="3" y="74"/>
                    <a:pt x="3" y="5"/>
                  </a:cubicBezTo>
                  <a:lnTo>
                    <a:pt x="3" y="1"/>
                  </a:ln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14" name="Google Shape;314;p32"/>
            <p:cNvSpPr/>
            <p:nvPr/>
          </p:nvSpPr>
          <p:spPr>
            <a:xfrm>
              <a:off x="2819950" y="725925"/>
              <a:ext cx="112650" cy="70775"/>
            </a:xfrm>
            <a:custGeom>
              <a:avLst/>
              <a:gdLst/>
              <a:ahLst/>
              <a:cxnLst/>
              <a:rect l="l" t="t" r="r" b="b"/>
              <a:pathLst>
                <a:path w="4506" h="2831" extrusionOk="0">
                  <a:moveTo>
                    <a:pt x="1736" y="1"/>
                  </a:moveTo>
                  <a:cubicBezTo>
                    <a:pt x="1458" y="1"/>
                    <a:pt x="1181" y="44"/>
                    <a:pt x="947" y="129"/>
                  </a:cubicBezTo>
                  <a:cubicBezTo>
                    <a:pt x="89" y="448"/>
                    <a:pt x="0" y="1113"/>
                    <a:pt x="676" y="1502"/>
                  </a:cubicBezTo>
                  <a:cubicBezTo>
                    <a:pt x="982" y="1698"/>
                    <a:pt x="1683" y="1554"/>
                    <a:pt x="2511" y="1716"/>
                  </a:cubicBezTo>
                  <a:cubicBezTo>
                    <a:pt x="2694" y="1752"/>
                    <a:pt x="2922" y="1853"/>
                    <a:pt x="3073" y="1941"/>
                  </a:cubicBezTo>
                  <a:cubicBezTo>
                    <a:pt x="3170" y="1997"/>
                    <a:pt x="3291" y="2076"/>
                    <a:pt x="3342" y="2195"/>
                  </a:cubicBezTo>
                  <a:cubicBezTo>
                    <a:pt x="3442" y="2506"/>
                    <a:pt x="3123" y="2781"/>
                    <a:pt x="3099" y="2830"/>
                  </a:cubicBezTo>
                  <a:lnTo>
                    <a:pt x="3400" y="2641"/>
                  </a:lnTo>
                  <a:lnTo>
                    <a:pt x="3426" y="2643"/>
                  </a:lnTo>
                  <a:lnTo>
                    <a:pt x="3504" y="2646"/>
                  </a:lnTo>
                  <a:lnTo>
                    <a:pt x="3530" y="2649"/>
                  </a:lnTo>
                  <a:lnTo>
                    <a:pt x="3567" y="2655"/>
                  </a:lnTo>
                  <a:lnTo>
                    <a:pt x="3583" y="2661"/>
                  </a:lnTo>
                  <a:cubicBezTo>
                    <a:pt x="3595" y="2674"/>
                    <a:pt x="3604" y="2679"/>
                    <a:pt x="3611" y="2679"/>
                  </a:cubicBezTo>
                  <a:cubicBezTo>
                    <a:pt x="3665" y="2679"/>
                    <a:pt x="3577" y="2313"/>
                    <a:pt x="3663" y="2173"/>
                  </a:cubicBezTo>
                  <a:cubicBezTo>
                    <a:pt x="3773" y="1994"/>
                    <a:pt x="3985" y="1835"/>
                    <a:pt x="4307" y="1731"/>
                  </a:cubicBezTo>
                  <a:cubicBezTo>
                    <a:pt x="4399" y="1699"/>
                    <a:pt x="4433" y="1677"/>
                    <a:pt x="4437" y="1659"/>
                  </a:cubicBezTo>
                  <a:cubicBezTo>
                    <a:pt x="4506" y="1493"/>
                    <a:pt x="4460" y="1319"/>
                    <a:pt x="4302" y="1201"/>
                  </a:cubicBezTo>
                  <a:lnTo>
                    <a:pt x="4221" y="1147"/>
                  </a:lnTo>
                  <a:cubicBezTo>
                    <a:pt x="4141" y="1100"/>
                    <a:pt x="4046" y="1063"/>
                    <a:pt x="3953" y="1038"/>
                  </a:cubicBezTo>
                  <a:cubicBezTo>
                    <a:pt x="3784" y="994"/>
                    <a:pt x="3635" y="932"/>
                    <a:pt x="3512" y="862"/>
                  </a:cubicBezTo>
                  <a:cubicBezTo>
                    <a:pt x="3341" y="763"/>
                    <a:pt x="3216" y="646"/>
                    <a:pt x="3128" y="527"/>
                  </a:cubicBezTo>
                  <a:cubicBezTo>
                    <a:pt x="3056" y="433"/>
                    <a:pt x="2856" y="327"/>
                    <a:pt x="2810" y="260"/>
                  </a:cubicBezTo>
                  <a:cubicBezTo>
                    <a:pt x="2718" y="207"/>
                    <a:pt x="2548" y="161"/>
                    <a:pt x="2492" y="117"/>
                  </a:cubicBezTo>
                  <a:cubicBezTo>
                    <a:pt x="2264" y="39"/>
                    <a:pt x="1999" y="1"/>
                    <a:pt x="1736" y="1"/>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15" name="Google Shape;315;p32"/>
            <p:cNvSpPr/>
            <p:nvPr/>
          </p:nvSpPr>
          <p:spPr>
            <a:xfrm>
              <a:off x="2901050" y="791950"/>
              <a:ext cx="1550" cy="875"/>
            </a:xfrm>
            <a:custGeom>
              <a:avLst/>
              <a:gdLst/>
              <a:ahLst/>
              <a:cxnLst/>
              <a:rect l="l" t="t" r="r" b="b"/>
              <a:pathLst>
                <a:path w="62" h="35" extrusionOk="0">
                  <a:moveTo>
                    <a:pt x="57" y="0"/>
                  </a:moveTo>
                  <a:cubicBezTo>
                    <a:pt x="42" y="0"/>
                    <a:pt x="0" y="3"/>
                    <a:pt x="59" y="34"/>
                  </a:cubicBezTo>
                  <a:lnTo>
                    <a:pt x="61" y="0"/>
                  </a:lnTo>
                  <a:cubicBezTo>
                    <a:pt x="61" y="0"/>
                    <a:pt x="59" y="0"/>
                    <a:pt x="57" y="0"/>
                  </a:cubicBezTo>
                  <a:close/>
                </a:path>
              </a:pathLst>
            </a:custGeom>
            <a:solidFill>
              <a:srgbClr val="ACDBE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16" name="Google Shape;316;p32"/>
            <p:cNvSpPr/>
            <p:nvPr/>
          </p:nvSpPr>
          <p:spPr>
            <a:xfrm>
              <a:off x="2886975" y="793100"/>
              <a:ext cx="37325" cy="16700"/>
            </a:xfrm>
            <a:custGeom>
              <a:avLst/>
              <a:gdLst/>
              <a:ahLst/>
              <a:cxnLst/>
              <a:rect l="l" t="t" r="r" b="b"/>
              <a:pathLst>
                <a:path w="1493" h="668" extrusionOk="0">
                  <a:moveTo>
                    <a:pt x="2" y="1"/>
                  </a:moveTo>
                  <a:lnTo>
                    <a:pt x="1" y="310"/>
                  </a:lnTo>
                  <a:cubicBezTo>
                    <a:pt x="1" y="379"/>
                    <a:pt x="50" y="463"/>
                    <a:pt x="210" y="581"/>
                  </a:cubicBezTo>
                  <a:lnTo>
                    <a:pt x="231" y="595"/>
                  </a:lnTo>
                  <a:cubicBezTo>
                    <a:pt x="297" y="633"/>
                    <a:pt x="404" y="647"/>
                    <a:pt x="496" y="653"/>
                  </a:cubicBezTo>
                  <a:cubicBezTo>
                    <a:pt x="635" y="663"/>
                    <a:pt x="757" y="668"/>
                    <a:pt x="863" y="668"/>
                  </a:cubicBezTo>
                  <a:cubicBezTo>
                    <a:pt x="1338" y="668"/>
                    <a:pt x="1491" y="571"/>
                    <a:pt x="1491" y="442"/>
                  </a:cubicBezTo>
                  <a:lnTo>
                    <a:pt x="1492" y="132"/>
                  </a:lnTo>
                  <a:lnTo>
                    <a:pt x="1482" y="186"/>
                  </a:lnTo>
                  <a:lnTo>
                    <a:pt x="1481" y="189"/>
                  </a:lnTo>
                  <a:lnTo>
                    <a:pt x="1439" y="244"/>
                  </a:lnTo>
                  <a:lnTo>
                    <a:pt x="1417" y="258"/>
                  </a:lnTo>
                  <a:lnTo>
                    <a:pt x="1362" y="289"/>
                  </a:lnTo>
                  <a:lnTo>
                    <a:pt x="1323" y="304"/>
                  </a:lnTo>
                  <a:lnTo>
                    <a:pt x="1245" y="325"/>
                  </a:lnTo>
                  <a:lnTo>
                    <a:pt x="1188" y="335"/>
                  </a:lnTo>
                  <a:lnTo>
                    <a:pt x="1081" y="347"/>
                  </a:lnTo>
                  <a:lnTo>
                    <a:pt x="1009" y="353"/>
                  </a:lnTo>
                  <a:cubicBezTo>
                    <a:pt x="963" y="355"/>
                    <a:pt x="911" y="356"/>
                    <a:pt x="857" y="356"/>
                  </a:cubicBezTo>
                  <a:lnTo>
                    <a:pt x="781" y="356"/>
                  </a:lnTo>
                  <a:cubicBezTo>
                    <a:pt x="695" y="354"/>
                    <a:pt x="602" y="351"/>
                    <a:pt x="497" y="343"/>
                  </a:cubicBezTo>
                  <a:cubicBezTo>
                    <a:pt x="405" y="337"/>
                    <a:pt x="299" y="324"/>
                    <a:pt x="232" y="286"/>
                  </a:cubicBezTo>
                  <a:lnTo>
                    <a:pt x="212" y="272"/>
                  </a:lnTo>
                  <a:cubicBezTo>
                    <a:pt x="160" y="234"/>
                    <a:pt x="122" y="200"/>
                    <a:pt x="92" y="169"/>
                  </a:cubicBezTo>
                  <a:lnTo>
                    <a:pt x="69" y="143"/>
                  </a:lnTo>
                  <a:lnTo>
                    <a:pt x="21" y="72"/>
                  </a:lnTo>
                  <a:lnTo>
                    <a:pt x="14" y="60"/>
                  </a:lnTo>
                  <a:lnTo>
                    <a:pt x="2" y="1"/>
                  </a:ln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17" name="Google Shape;317;p32"/>
            <p:cNvSpPr/>
            <p:nvPr/>
          </p:nvSpPr>
          <p:spPr>
            <a:xfrm>
              <a:off x="3021350" y="797825"/>
              <a:ext cx="1050" cy="14750"/>
            </a:xfrm>
            <a:custGeom>
              <a:avLst/>
              <a:gdLst/>
              <a:ahLst/>
              <a:cxnLst/>
              <a:rect l="l" t="t" r="r" b="b"/>
              <a:pathLst>
                <a:path w="42" h="590" extrusionOk="0">
                  <a:moveTo>
                    <a:pt x="42" y="0"/>
                  </a:moveTo>
                  <a:lnTo>
                    <a:pt x="33" y="89"/>
                  </a:lnTo>
                  <a:cubicBezTo>
                    <a:pt x="14" y="207"/>
                    <a:pt x="2" y="326"/>
                    <a:pt x="0" y="445"/>
                  </a:cubicBezTo>
                  <a:cubicBezTo>
                    <a:pt x="0" y="493"/>
                    <a:pt x="11" y="541"/>
                    <a:pt x="15" y="590"/>
                  </a:cubicBezTo>
                  <a:cubicBezTo>
                    <a:pt x="20" y="526"/>
                    <a:pt x="22" y="462"/>
                    <a:pt x="32" y="399"/>
                  </a:cubicBezTo>
                  <a:lnTo>
                    <a:pt x="41" y="309"/>
                  </a:lnTo>
                  <a:lnTo>
                    <a:pt x="42" y="0"/>
                  </a:lnTo>
                  <a:close/>
                </a:path>
              </a:pathLst>
            </a:custGeom>
            <a:solidFill>
              <a:srgbClr val="0A8B9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18" name="Google Shape;318;p32"/>
            <p:cNvSpPr/>
            <p:nvPr/>
          </p:nvSpPr>
          <p:spPr>
            <a:xfrm>
              <a:off x="2947600" y="776450"/>
              <a:ext cx="75700" cy="53200"/>
            </a:xfrm>
            <a:custGeom>
              <a:avLst/>
              <a:gdLst/>
              <a:ahLst/>
              <a:cxnLst/>
              <a:rect l="l" t="t" r="r" b="b"/>
              <a:pathLst>
                <a:path w="3028" h="2128" extrusionOk="0">
                  <a:moveTo>
                    <a:pt x="1504" y="249"/>
                  </a:moveTo>
                  <a:cubicBezTo>
                    <a:pt x="1710" y="249"/>
                    <a:pt x="1917" y="287"/>
                    <a:pt x="2081" y="362"/>
                  </a:cubicBezTo>
                  <a:lnTo>
                    <a:pt x="2169" y="406"/>
                  </a:lnTo>
                  <a:cubicBezTo>
                    <a:pt x="2372" y="524"/>
                    <a:pt x="2462" y="683"/>
                    <a:pt x="2433" y="839"/>
                  </a:cubicBezTo>
                  <a:cubicBezTo>
                    <a:pt x="2391" y="1089"/>
                    <a:pt x="2378" y="1346"/>
                    <a:pt x="2434" y="1609"/>
                  </a:cubicBezTo>
                  <a:cubicBezTo>
                    <a:pt x="2443" y="1652"/>
                    <a:pt x="2443" y="1676"/>
                    <a:pt x="2447" y="1687"/>
                  </a:cubicBezTo>
                  <a:lnTo>
                    <a:pt x="2448" y="1695"/>
                  </a:lnTo>
                  <a:cubicBezTo>
                    <a:pt x="2395" y="1721"/>
                    <a:pt x="2330" y="1734"/>
                    <a:pt x="2265" y="1734"/>
                  </a:cubicBezTo>
                  <a:cubicBezTo>
                    <a:pt x="2197" y="1734"/>
                    <a:pt x="2130" y="1720"/>
                    <a:pt x="2074" y="1692"/>
                  </a:cubicBezTo>
                  <a:lnTo>
                    <a:pt x="2075" y="1689"/>
                  </a:lnTo>
                  <a:lnTo>
                    <a:pt x="2078" y="1668"/>
                  </a:lnTo>
                  <a:lnTo>
                    <a:pt x="2078" y="1666"/>
                  </a:lnTo>
                  <a:lnTo>
                    <a:pt x="2054" y="1616"/>
                  </a:lnTo>
                  <a:lnTo>
                    <a:pt x="2047" y="1605"/>
                  </a:lnTo>
                  <a:lnTo>
                    <a:pt x="1982" y="1533"/>
                  </a:lnTo>
                  <a:lnTo>
                    <a:pt x="1965" y="1519"/>
                  </a:lnTo>
                  <a:cubicBezTo>
                    <a:pt x="1932" y="1490"/>
                    <a:pt x="1892" y="1457"/>
                    <a:pt x="1839" y="1423"/>
                  </a:cubicBezTo>
                  <a:lnTo>
                    <a:pt x="1805" y="1405"/>
                  </a:lnTo>
                  <a:cubicBezTo>
                    <a:pt x="1342" y="1183"/>
                    <a:pt x="922" y="1227"/>
                    <a:pt x="854" y="1168"/>
                  </a:cubicBezTo>
                  <a:cubicBezTo>
                    <a:pt x="451" y="937"/>
                    <a:pt x="492" y="542"/>
                    <a:pt x="985" y="340"/>
                  </a:cubicBezTo>
                  <a:cubicBezTo>
                    <a:pt x="1136" y="279"/>
                    <a:pt x="1320" y="249"/>
                    <a:pt x="1504" y="249"/>
                  </a:cubicBezTo>
                  <a:close/>
                  <a:moveTo>
                    <a:pt x="1503" y="0"/>
                  </a:moveTo>
                  <a:cubicBezTo>
                    <a:pt x="1208" y="0"/>
                    <a:pt x="914" y="49"/>
                    <a:pt x="667" y="148"/>
                  </a:cubicBezTo>
                  <a:cubicBezTo>
                    <a:pt x="206" y="336"/>
                    <a:pt x="0" y="633"/>
                    <a:pt x="37" y="920"/>
                  </a:cubicBezTo>
                  <a:lnTo>
                    <a:pt x="50" y="993"/>
                  </a:lnTo>
                  <a:lnTo>
                    <a:pt x="92" y="1097"/>
                  </a:lnTo>
                  <a:lnTo>
                    <a:pt x="126" y="1163"/>
                  </a:lnTo>
                  <a:lnTo>
                    <a:pt x="216" y="1270"/>
                  </a:lnTo>
                  <a:lnTo>
                    <a:pt x="264" y="1322"/>
                  </a:lnTo>
                  <a:cubicBezTo>
                    <a:pt x="322" y="1374"/>
                    <a:pt x="387" y="1422"/>
                    <a:pt x="463" y="1466"/>
                  </a:cubicBezTo>
                  <a:cubicBezTo>
                    <a:pt x="736" y="1623"/>
                    <a:pt x="1173" y="1578"/>
                    <a:pt x="1437" y="1715"/>
                  </a:cubicBezTo>
                  <a:lnTo>
                    <a:pt x="1448" y="1721"/>
                  </a:lnTo>
                  <a:cubicBezTo>
                    <a:pt x="1567" y="1789"/>
                    <a:pt x="1544" y="1912"/>
                    <a:pt x="1671" y="1985"/>
                  </a:cubicBezTo>
                  <a:cubicBezTo>
                    <a:pt x="1837" y="2081"/>
                    <a:pt x="2052" y="2128"/>
                    <a:pt x="2267" y="2128"/>
                  </a:cubicBezTo>
                  <a:cubicBezTo>
                    <a:pt x="2482" y="2128"/>
                    <a:pt x="2698" y="2080"/>
                    <a:pt x="2862" y="1985"/>
                  </a:cubicBezTo>
                  <a:lnTo>
                    <a:pt x="2935" y="1922"/>
                  </a:lnTo>
                  <a:lnTo>
                    <a:pt x="2949" y="1902"/>
                  </a:lnTo>
                  <a:lnTo>
                    <a:pt x="2979" y="1843"/>
                  </a:lnTo>
                  <a:lnTo>
                    <a:pt x="2986" y="1824"/>
                  </a:lnTo>
                  <a:cubicBezTo>
                    <a:pt x="3001" y="1766"/>
                    <a:pt x="2997" y="1703"/>
                    <a:pt x="2983" y="1640"/>
                  </a:cubicBezTo>
                  <a:cubicBezTo>
                    <a:pt x="2969" y="1575"/>
                    <a:pt x="2969" y="1510"/>
                    <a:pt x="2965" y="1445"/>
                  </a:cubicBezTo>
                  <a:cubicBezTo>
                    <a:pt x="2961" y="1396"/>
                    <a:pt x="2950" y="1348"/>
                    <a:pt x="2950" y="1300"/>
                  </a:cubicBezTo>
                  <a:cubicBezTo>
                    <a:pt x="2952" y="1181"/>
                    <a:pt x="2964" y="1062"/>
                    <a:pt x="2983" y="944"/>
                  </a:cubicBezTo>
                  <a:cubicBezTo>
                    <a:pt x="3028" y="697"/>
                    <a:pt x="2886" y="440"/>
                    <a:pt x="2558" y="251"/>
                  </a:cubicBezTo>
                  <a:cubicBezTo>
                    <a:pt x="2517" y="226"/>
                    <a:pt x="2471" y="203"/>
                    <a:pt x="2421" y="180"/>
                  </a:cubicBezTo>
                  <a:cubicBezTo>
                    <a:pt x="2158" y="60"/>
                    <a:pt x="1830" y="0"/>
                    <a:pt x="1503" y="0"/>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19" name="Google Shape;319;p32"/>
            <p:cNvSpPr/>
            <p:nvPr/>
          </p:nvSpPr>
          <p:spPr>
            <a:xfrm>
              <a:off x="2958850" y="782675"/>
              <a:ext cx="50300" cy="37150"/>
            </a:xfrm>
            <a:custGeom>
              <a:avLst/>
              <a:gdLst/>
              <a:ahLst/>
              <a:cxnLst/>
              <a:rect l="l" t="t" r="r" b="b"/>
              <a:pathLst>
                <a:path w="2012" h="1486" extrusionOk="0">
                  <a:moveTo>
                    <a:pt x="1054" y="0"/>
                  </a:moveTo>
                  <a:cubicBezTo>
                    <a:pt x="870" y="0"/>
                    <a:pt x="686" y="30"/>
                    <a:pt x="535" y="91"/>
                  </a:cubicBezTo>
                  <a:cubicBezTo>
                    <a:pt x="42" y="293"/>
                    <a:pt x="1" y="688"/>
                    <a:pt x="404" y="919"/>
                  </a:cubicBezTo>
                  <a:cubicBezTo>
                    <a:pt x="472" y="978"/>
                    <a:pt x="892" y="934"/>
                    <a:pt x="1355" y="1156"/>
                  </a:cubicBezTo>
                  <a:lnTo>
                    <a:pt x="1389" y="1174"/>
                  </a:lnTo>
                  <a:cubicBezTo>
                    <a:pt x="1442" y="1209"/>
                    <a:pt x="1482" y="1241"/>
                    <a:pt x="1515" y="1270"/>
                  </a:cubicBezTo>
                  <a:lnTo>
                    <a:pt x="1532" y="1284"/>
                  </a:lnTo>
                  <a:lnTo>
                    <a:pt x="1597" y="1356"/>
                  </a:lnTo>
                  <a:lnTo>
                    <a:pt x="1604" y="1367"/>
                  </a:lnTo>
                  <a:lnTo>
                    <a:pt x="1628" y="1417"/>
                  </a:lnTo>
                  <a:lnTo>
                    <a:pt x="1628" y="1419"/>
                  </a:lnTo>
                  <a:lnTo>
                    <a:pt x="1625" y="1440"/>
                  </a:lnTo>
                  <a:lnTo>
                    <a:pt x="1624" y="1443"/>
                  </a:lnTo>
                  <a:cubicBezTo>
                    <a:pt x="1680" y="1471"/>
                    <a:pt x="1747" y="1485"/>
                    <a:pt x="1815" y="1485"/>
                  </a:cubicBezTo>
                  <a:cubicBezTo>
                    <a:pt x="1880" y="1485"/>
                    <a:pt x="1946" y="1472"/>
                    <a:pt x="1999" y="1446"/>
                  </a:cubicBezTo>
                  <a:lnTo>
                    <a:pt x="1997" y="1438"/>
                  </a:lnTo>
                  <a:cubicBezTo>
                    <a:pt x="1993" y="1426"/>
                    <a:pt x="1993" y="1401"/>
                    <a:pt x="1985" y="1360"/>
                  </a:cubicBezTo>
                  <a:cubicBezTo>
                    <a:pt x="1928" y="1097"/>
                    <a:pt x="1941" y="840"/>
                    <a:pt x="1983" y="590"/>
                  </a:cubicBezTo>
                  <a:cubicBezTo>
                    <a:pt x="2012" y="434"/>
                    <a:pt x="1922" y="275"/>
                    <a:pt x="1719" y="157"/>
                  </a:cubicBezTo>
                  <a:lnTo>
                    <a:pt x="1631" y="113"/>
                  </a:lnTo>
                  <a:cubicBezTo>
                    <a:pt x="1467" y="38"/>
                    <a:pt x="1260" y="0"/>
                    <a:pt x="1054" y="0"/>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20" name="Google Shape;320;p32"/>
            <p:cNvSpPr/>
            <p:nvPr/>
          </p:nvSpPr>
          <p:spPr>
            <a:xfrm>
              <a:off x="2948225" y="797825"/>
              <a:ext cx="74275" cy="39550"/>
            </a:xfrm>
            <a:custGeom>
              <a:avLst/>
              <a:gdLst/>
              <a:ahLst/>
              <a:cxnLst/>
              <a:rect l="l" t="t" r="r" b="b"/>
              <a:pathLst>
                <a:path w="2971" h="1582" extrusionOk="0">
                  <a:moveTo>
                    <a:pt x="2" y="0"/>
                  </a:moveTo>
                  <a:lnTo>
                    <a:pt x="1" y="310"/>
                  </a:lnTo>
                  <a:cubicBezTo>
                    <a:pt x="0" y="531"/>
                    <a:pt x="146" y="753"/>
                    <a:pt x="437" y="921"/>
                  </a:cubicBezTo>
                  <a:cubicBezTo>
                    <a:pt x="710" y="1078"/>
                    <a:pt x="1147" y="1033"/>
                    <a:pt x="1412" y="1170"/>
                  </a:cubicBezTo>
                  <a:lnTo>
                    <a:pt x="1422" y="1176"/>
                  </a:lnTo>
                  <a:cubicBezTo>
                    <a:pt x="1541" y="1244"/>
                    <a:pt x="1518" y="1366"/>
                    <a:pt x="1645" y="1439"/>
                  </a:cubicBezTo>
                  <a:cubicBezTo>
                    <a:pt x="1811" y="1534"/>
                    <a:pt x="2026" y="1582"/>
                    <a:pt x="2241" y="1582"/>
                  </a:cubicBezTo>
                  <a:cubicBezTo>
                    <a:pt x="2457" y="1582"/>
                    <a:pt x="2672" y="1534"/>
                    <a:pt x="2835" y="1439"/>
                  </a:cubicBezTo>
                  <a:cubicBezTo>
                    <a:pt x="2935" y="1381"/>
                    <a:pt x="2970" y="1295"/>
                    <a:pt x="2970" y="1201"/>
                  </a:cubicBezTo>
                  <a:lnTo>
                    <a:pt x="2970" y="892"/>
                  </a:lnTo>
                  <a:lnTo>
                    <a:pt x="2961" y="969"/>
                  </a:lnTo>
                  <a:lnTo>
                    <a:pt x="2954" y="988"/>
                  </a:lnTo>
                  <a:lnTo>
                    <a:pt x="2924" y="1047"/>
                  </a:lnTo>
                  <a:lnTo>
                    <a:pt x="2910" y="1067"/>
                  </a:lnTo>
                  <a:lnTo>
                    <a:pt x="2837" y="1130"/>
                  </a:lnTo>
                  <a:cubicBezTo>
                    <a:pt x="2673" y="1225"/>
                    <a:pt x="2457" y="1273"/>
                    <a:pt x="2242" y="1273"/>
                  </a:cubicBezTo>
                  <a:cubicBezTo>
                    <a:pt x="2027" y="1273"/>
                    <a:pt x="1812" y="1226"/>
                    <a:pt x="1646" y="1130"/>
                  </a:cubicBezTo>
                  <a:cubicBezTo>
                    <a:pt x="1519" y="1057"/>
                    <a:pt x="1542" y="934"/>
                    <a:pt x="1423" y="866"/>
                  </a:cubicBezTo>
                  <a:lnTo>
                    <a:pt x="1412" y="860"/>
                  </a:lnTo>
                  <a:cubicBezTo>
                    <a:pt x="1148" y="723"/>
                    <a:pt x="711" y="768"/>
                    <a:pt x="438" y="611"/>
                  </a:cubicBezTo>
                  <a:cubicBezTo>
                    <a:pt x="362" y="567"/>
                    <a:pt x="297" y="519"/>
                    <a:pt x="239" y="467"/>
                  </a:cubicBezTo>
                  <a:lnTo>
                    <a:pt x="191" y="415"/>
                  </a:lnTo>
                  <a:lnTo>
                    <a:pt x="101" y="308"/>
                  </a:lnTo>
                  <a:lnTo>
                    <a:pt x="67" y="242"/>
                  </a:lnTo>
                  <a:lnTo>
                    <a:pt x="25" y="138"/>
                  </a:lnTo>
                  <a:lnTo>
                    <a:pt x="12" y="65"/>
                  </a:lnTo>
                  <a:lnTo>
                    <a:pt x="2" y="0"/>
                  </a:ln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21" name="Google Shape;321;p32"/>
            <p:cNvSpPr/>
            <p:nvPr/>
          </p:nvSpPr>
          <p:spPr>
            <a:xfrm>
              <a:off x="2811775" y="719675"/>
              <a:ext cx="133800" cy="82350"/>
            </a:xfrm>
            <a:custGeom>
              <a:avLst/>
              <a:gdLst/>
              <a:ahLst/>
              <a:cxnLst/>
              <a:rect l="l" t="t" r="r" b="b"/>
              <a:pathLst>
                <a:path w="5352" h="3294" extrusionOk="0">
                  <a:moveTo>
                    <a:pt x="2066" y="250"/>
                  </a:moveTo>
                  <a:cubicBezTo>
                    <a:pt x="2328" y="250"/>
                    <a:pt x="2591" y="289"/>
                    <a:pt x="2819" y="366"/>
                  </a:cubicBezTo>
                  <a:cubicBezTo>
                    <a:pt x="2875" y="411"/>
                    <a:pt x="3045" y="457"/>
                    <a:pt x="3137" y="510"/>
                  </a:cubicBezTo>
                  <a:cubicBezTo>
                    <a:pt x="3183" y="577"/>
                    <a:pt x="3383" y="683"/>
                    <a:pt x="3455" y="777"/>
                  </a:cubicBezTo>
                  <a:cubicBezTo>
                    <a:pt x="3543" y="896"/>
                    <a:pt x="3668" y="1013"/>
                    <a:pt x="3839" y="1112"/>
                  </a:cubicBezTo>
                  <a:cubicBezTo>
                    <a:pt x="3962" y="1182"/>
                    <a:pt x="4111" y="1244"/>
                    <a:pt x="4280" y="1288"/>
                  </a:cubicBezTo>
                  <a:cubicBezTo>
                    <a:pt x="4373" y="1313"/>
                    <a:pt x="4468" y="1350"/>
                    <a:pt x="4548" y="1397"/>
                  </a:cubicBezTo>
                  <a:lnTo>
                    <a:pt x="4629" y="1451"/>
                  </a:lnTo>
                  <a:cubicBezTo>
                    <a:pt x="4787" y="1569"/>
                    <a:pt x="4833" y="1743"/>
                    <a:pt x="4764" y="1908"/>
                  </a:cubicBezTo>
                  <a:cubicBezTo>
                    <a:pt x="4760" y="1927"/>
                    <a:pt x="4726" y="1949"/>
                    <a:pt x="4634" y="1981"/>
                  </a:cubicBezTo>
                  <a:cubicBezTo>
                    <a:pt x="4312" y="2085"/>
                    <a:pt x="4100" y="2244"/>
                    <a:pt x="3990" y="2423"/>
                  </a:cubicBezTo>
                  <a:cubicBezTo>
                    <a:pt x="3893" y="2580"/>
                    <a:pt x="3876" y="2751"/>
                    <a:pt x="3923" y="2915"/>
                  </a:cubicBezTo>
                  <a:lnTo>
                    <a:pt x="3923" y="2916"/>
                  </a:lnTo>
                  <a:lnTo>
                    <a:pt x="3910" y="2911"/>
                  </a:lnTo>
                  <a:lnTo>
                    <a:pt x="3894" y="2905"/>
                  </a:lnTo>
                  <a:lnTo>
                    <a:pt x="3857" y="2899"/>
                  </a:lnTo>
                  <a:lnTo>
                    <a:pt x="3831" y="2896"/>
                  </a:lnTo>
                  <a:lnTo>
                    <a:pt x="3753" y="2893"/>
                  </a:lnTo>
                  <a:lnTo>
                    <a:pt x="3727" y="2891"/>
                  </a:lnTo>
                  <a:lnTo>
                    <a:pt x="3634" y="2925"/>
                  </a:lnTo>
                  <a:lnTo>
                    <a:pt x="3632" y="2891"/>
                  </a:lnTo>
                  <a:cubicBezTo>
                    <a:pt x="3657" y="2841"/>
                    <a:pt x="3769" y="2756"/>
                    <a:pt x="3669" y="2445"/>
                  </a:cubicBezTo>
                  <a:cubicBezTo>
                    <a:pt x="3618" y="2326"/>
                    <a:pt x="3497" y="2247"/>
                    <a:pt x="3400" y="2191"/>
                  </a:cubicBezTo>
                  <a:cubicBezTo>
                    <a:pt x="3249" y="2103"/>
                    <a:pt x="3021" y="2002"/>
                    <a:pt x="2838" y="1966"/>
                  </a:cubicBezTo>
                  <a:cubicBezTo>
                    <a:pt x="2010" y="1804"/>
                    <a:pt x="1309" y="1948"/>
                    <a:pt x="1003" y="1752"/>
                  </a:cubicBezTo>
                  <a:cubicBezTo>
                    <a:pt x="327" y="1363"/>
                    <a:pt x="416" y="698"/>
                    <a:pt x="1274" y="379"/>
                  </a:cubicBezTo>
                  <a:cubicBezTo>
                    <a:pt x="1509" y="293"/>
                    <a:pt x="1787" y="250"/>
                    <a:pt x="2066" y="250"/>
                  </a:cubicBezTo>
                  <a:close/>
                  <a:moveTo>
                    <a:pt x="2062" y="1"/>
                  </a:moveTo>
                  <a:cubicBezTo>
                    <a:pt x="1680" y="1"/>
                    <a:pt x="1300" y="61"/>
                    <a:pt x="975" y="181"/>
                  </a:cubicBezTo>
                  <a:cubicBezTo>
                    <a:pt x="325" y="421"/>
                    <a:pt x="1" y="811"/>
                    <a:pt x="2" y="1200"/>
                  </a:cubicBezTo>
                  <a:cubicBezTo>
                    <a:pt x="2" y="1269"/>
                    <a:pt x="15" y="1338"/>
                    <a:pt x="35" y="1406"/>
                  </a:cubicBezTo>
                  <a:lnTo>
                    <a:pt x="46" y="1440"/>
                  </a:lnTo>
                  <a:cubicBezTo>
                    <a:pt x="69" y="1505"/>
                    <a:pt x="102" y="1570"/>
                    <a:pt x="144" y="1633"/>
                  </a:cubicBezTo>
                  <a:lnTo>
                    <a:pt x="169" y="1667"/>
                  </a:lnTo>
                  <a:cubicBezTo>
                    <a:pt x="215" y="1730"/>
                    <a:pt x="270" y="1792"/>
                    <a:pt x="336" y="1851"/>
                  </a:cubicBezTo>
                  <a:lnTo>
                    <a:pt x="366" y="1875"/>
                  </a:lnTo>
                  <a:cubicBezTo>
                    <a:pt x="439" y="1936"/>
                    <a:pt x="518" y="1995"/>
                    <a:pt x="613" y="2049"/>
                  </a:cubicBezTo>
                  <a:cubicBezTo>
                    <a:pt x="1174" y="2374"/>
                    <a:pt x="1980" y="2205"/>
                    <a:pt x="2679" y="2343"/>
                  </a:cubicBezTo>
                  <a:cubicBezTo>
                    <a:pt x="2732" y="2352"/>
                    <a:pt x="2896" y="2423"/>
                    <a:pt x="3010" y="2489"/>
                  </a:cubicBezTo>
                  <a:cubicBezTo>
                    <a:pt x="3072" y="2524"/>
                    <a:pt x="3119" y="2559"/>
                    <a:pt x="3128" y="2583"/>
                  </a:cubicBezTo>
                  <a:cubicBezTo>
                    <a:pt x="3166" y="2684"/>
                    <a:pt x="3099" y="2752"/>
                    <a:pt x="3051" y="2826"/>
                  </a:cubicBezTo>
                  <a:cubicBezTo>
                    <a:pt x="3019" y="2876"/>
                    <a:pt x="2996" y="2930"/>
                    <a:pt x="3022" y="2997"/>
                  </a:cubicBezTo>
                  <a:lnTo>
                    <a:pt x="3029" y="3009"/>
                  </a:lnTo>
                  <a:lnTo>
                    <a:pt x="3077" y="3080"/>
                  </a:lnTo>
                  <a:lnTo>
                    <a:pt x="3100" y="3106"/>
                  </a:lnTo>
                  <a:cubicBezTo>
                    <a:pt x="3130" y="3137"/>
                    <a:pt x="3168" y="3171"/>
                    <a:pt x="3220" y="3209"/>
                  </a:cubicBezTo>
                  <a:lnTo>
                    <a:pt x="3240" y="3223"/>
                  </a:lnTo>
                  <a:cubicBezTo>
                    <a:pt x="3307" y="3261"/>
                    <a:pt x="3413" y="3274"/>
                    <a:pt x="3505" y="3280"/>
                  </a:cubicBezTo>
                  <a:cubicBezTo>
                    <a:pt x="3610" y="3288"/>
                    <a:pt x="3703" y="3291"/>
                    <a:pt x="3789" y="3293"/>
                  </a:cubicBezTo>
                  <a:lnTo>
                    <a:pt x="3865" y="3293"/>
                  </a:lnTo>
                  <a:cubicBezTo>
                    <a:pt x="3919" y="3293"/>
                    <a:pt x="3971" y="3292"/>
                    <a:pt x="4017" y="3290"/>
                  </a:cubicBezTo>
                  <a:lnTo>
                    <a:pt x="4089" y="3284"/>
                  </a:lnTo>
                  <a:lnTo>
                    <a:pt x="4196" y="3272"/>
                  </a:lnTo>
                  <a:lnTo>
                    <a:pt x="4253" y="3262"/>
                  </a:lnTo>
                  <a:lnTo>
                    <a:pt x="4331" y="3241"/>
                  </a:lnTo>
                  <a:lnTo>
                    <a:pt x="4370" y="3226"/>
                  </a:lnTo>
                  <a:lnTo>
                    <a:pt x="4425" y="3195"/>
                  </a:lnTo>
                  <a:lnTo>
                    <a:pt x="4447" y="3181"/>
                  </a:lnTo>
                  <a:lnTo>
                    <a:pt x="4489" y="3126"/>
                  </a:lnTo>
                  <a:lnTo>
                    <a:pt x="4490" y="3123"/>
                  </a:lnTo>
                  <a:cubicBezTo>
                    <a:pt x="4507" y="3081"/>
                    <a:pt x="4502" y="3035"/>
                    <a:pt x="4483" y="2986"/>
                  </a:cubicBezTo>
                  <a:lnTo>
                    <a:pt x="4480" y="2976"/>
                  </a:lnTo>
                  <a:cubicBezTo>
                    <a:pt x="4459" y="2921"/>
                    <a:pt x="4450" y="2865"/>
                    <a:pt x="4451" y="2809"/>
                  </a:cubicBezTo>
                  <a:cubicBezTo>
                    <a:pt x="4452" y="2767"/>
                    <a:pt x="4461" y="2724"/>
                    <a:pt x="4476" y="2683"/>
                  </a:cubicBezTo>
                  <a:lnTo>
                    <a:pt x="4487" y="2657"/>
                  </a:lnTo>
                  <a:lnTo>
                    <a:pt x="4555" y="2549"/>
                  </a:lnTo>
                  <a:lnTo>
                    <a:pt x="4566" y="2533"/>
                  </a:lnTo>
                  <a:cubicBezTo>
                    <a:pt x="4600" y="2496"/>
                    <a:pt x="4642" y="2464"/>
                    <a:pt x="4690" y="2432"/>
                  </a:cubicBezTo>
                  <a:lnTo>
                    <a:pt x="4726" y="2412"/>
                  </a:lnTo>
                  <a:cubicBezTo>
                    <a:pt x="4779" y="2382"/>
                    <a:pt x="4837" y="2354"/>
                    <a:pt x="4906" y="2331"/>
                  </a:cubicBezTo>
                  <a:cubicBezTo>
                    <a:pt x="5099" y="2268"/>
                    <a:pt x="5254" y="2183"/>
                    <a:pt x="5302" y="2056"/>
                  </a:cubicBezTo>
                  <a:cubicBezTo>
                    <a:pt x="5330" y="1988"/>
                    <a:pt x="5344" y="1918"/>
                    <a:pt x="5345" y="1848"/>
                  </a:cubicBezTo>
                  <a:cubicBezTo>
                    <a:pt x="5351" y="1662"/>
                    <a:pt x="5264" y="1475"/>
                    <a:pt x="5068" y="1327"/>
                  </a:cubicBezTo>
                  <a:cubicBezTo>
                    <a:pt x="5028" y="1296"/>
                    <a:pt x="4984" y="1268"/>
                    <a:pt x="4938" y="1241"/>
                  </a:cubicBezTo>
                  <a:cubicBezTo>
                    <a:pt x="4809" y="1166"/>
                    <a:pt x="4660" y="1108"/>
                    <a:pt x="4504" y="1066"/>
                  </a:cubicBezTo>
                  <a:cubicBezTo>
                    <a:pt x="4400" y="1039"/>
                    <a:pt x="4308" y="1002"/>
                    <a:pt x="4230" y="956"/>
                  </a:cubicBezTo>
                  <a:cubicBezTo>
                    <a:pt x="4115" y="890"/>
                    <a:pt x="4027" y="808"/>
                    <a:pt x="3962" y="721"/>
                  </a:cubicBezTo>
                  <a:cubicBezTo>
                    <a:pt x="3861" y="588"/>
                    <a:pt x="3716" y="464"/>
                    <a:pt x="3526" y="354"/>
                  </a:cubicBezTo>
                  <a:cubicBezTo>
                    <a:pt x="3403" y="283"/>
                    <a:pt x="3262" y="218"/>
                    <a:pt x="3100" y="162"/>
                  </a:cubicBezTo>
                  <a:cubicBezTo>
                    <a:pt x="2784" y="55"/>
                    <a:pt x="2423" y="1"/>
                    <a:pt x="2062" y="1"/>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22" name="Google Shape;322;p32"/>
            <p:cNvSpPr/>
            <p:nvPr/>
          </p:nvSpPr>
          <p:spPr>
            <a:xfrm>
              <a:off x="2768750" y="715875"/>
              <a:ext cx="415575" cy="168500"/>
            </a:xfrm>
            <a:custGeom>
              <a:avLst/>
              <a:gdLst/>
              <a:ahLst/>
              <a:cxnLst/>
              <a:rect l="l" t="t" r="r" b="b"/>
              <a:pathLst>
                <a:path w="16623" h="6740" extrusionOk="0">
                  <a:moveTo>
                    <a:pt x="5" y="0"/>
                  </a:moveTo>
                  <a:cubicBezTo>
                    <a:pt x="5" y="1"/>
                    <a:pt x="5" y="1"/>
                    <a:pt x="5" y="2"/>
                  </a:cubicBezTo>
                  <a:lnTo>
                    <a:pt x="5" y="2"/>
                  </a:lnTo>
                  <a:lnTo>
                    <a:pt x="5" y="0"/>
                  </a:lnTo>
                  <a:close/>
                  <a:moveTo>
                    <a:pt x="16623" y="48"/>
                  </a:moveTo>
                  <a:lnTo>
                    <a:pt x="16623" y="49"/>
                  </a:lnTo>
                  <a:lnTo>
                    <a:pt x="16623" y="49"/>
                  </a:lnTo>
                  <a:cubicBezTo>
                    <a:pt x="16623" y="49"/>
                    <a:pt x="16623" y="48"/>
                    <a:pt x="16623" y="48"/>
                  </a:cubicBezTo>
                  <a:close/>
                  <a:moveTo>
                    <a:pt x="5" y="2"/>
                  </a:moveTo>
                  <a:lnTo>
                    <a:pt x="0" y="1835"/>
                  </a:lnTo>
                  <a:cubicBezTo>
                    <a:pt x="5" y="2015"/>
                    <a:pt x="15" y="2155"/>
                    <a:pt x="37" y="2298"/>
                  </a:cubicBezTo>
                  <a:lnTo>
                    <a:pt x="37" y="2301"/>
                  </a:lnTo>
                  <a:cubicBezTo>
                    <a:pt x="52" y="2400"/>
                    <a:pt x="73" y="2500"/>
                    <a:pt x="105" y="2619"/>
                  </a:cubicBezTo>
                  <a:cubicBezTo>
                    <a:pt x="116" y="2659"/>
                    <a:pt x="216" y="3022"/>
                    <a:pt x="409" y="3361"/>
                  </a:cubicBezTo>
                  <a:cubicBezTo>
                    <a:pt x="495" y="3514"/>
                    <a:pt x="676" y="3808"/>
                    <a:pt x="910" y="4070"/>
                  </a:cubicBezTo>
                  <a:cubicBezTo>
                    <a:pt x="1255" y="4458"/>
                    <a:pt x="1547" y="4694"/>
                    <a:pt x="1690" y="4800"/>
                  </a:cubicBezTo>
                  <a:cubicBezTo>
                    <a:pt x="1953" y="4994"/>
                    <a:pt x="2160" y="5147"/>
                    <a:pt x="2559" y="5372"/>
                  </a:cubicBezTo>
                  <a:cubicBezTo>
                    <a:pt x="3086" y="5670"/>
                    <a:pt x="3563" y="5857"/>
                    <a:pt x="3568" y="5859"/>
                  </a:cubicBezTo>
                  <a:cubicBezTo>
                    <a:pt x="4074" y="6052"/>
                    <a:pt x="4354" y="6158"/>
                    <a:pt x="4669" y="6240"/>
                  </a:cubicBezTo>
                  <a:cubicBezTo>
                    <a:pt x="5019" y="6331"/>
                    <a:pt x="5487" y="6440"/>
                    <a:pt x="5839" y="6514"/>
                  </a:cubicBezTo>
                  <a:cubicBezTo>
                    <a:pt x="6024" y="6553"/>
                    <a:pt x="6272" y="6585"/>
                    <a:pt x="6458" y="6612"/>
                  </a:cubicBezTo>
                  <a:cubicBezTo>
                    <a:pt x="6642" y="6639"/>
                    <a:pt x="6890" y="6669"/>
                    <a:pt x="7077" y="6682"/>
                  </a:cubicBezTo>
                  <a:cubicBezTo>
                    <a:pt x="7454" y="6706"/>
                    <a:pt x="7957" y="6729"/>
                    <a:pt x="8336" y="6738"/>
                  </a:cubicBezTo>
                  <a:cubicBezTo>
                    <a:pt x="8377" y="6739"/>
                    <a:pt x="8418" y="6739"/>
                    <a:pt x="8460" y="6739"/>
                  </a:cubicBezTo>
                  <a:cubicBezTo>
                    <a:pt x="8745" y="6739"/>
                    <a:pt x="9037" y="6719"/>
                    <a:pt x="9593" y="6682"/>
                  </a:cubicBezTo>
                  <a:cubicBezTo>
                    <a:pt x="9599" y="6682"/>
                    <a:pt x="10165" y="6637"/>
                    <a:pt x="10829" y="6514"/>
                  </a:cubicBezTo>
                  <a:cubicBezTo>
                    <a:pt x="11328" y="6421"/>
                    <a:pt x="11573" y="6355"/>
                    <a:pt x="12017" y="6234"/>
                  </a:cubicBezTo>
                  <a:cubicBezTo>
                    <a:pt x="12022" y="6233"/>
                    <a:pt x="12554" y="6085"/>
                    <a:pt x="13137" y="5841"/>
                  </a:cubicBezTo>
                  <a:cubicBezTo>
                    <a:pt x="13373" y="5742"/>
                    <a:pt x="13737" y="5581"/>
                    <a:pt x="14166" y="5332"/>
                  </a:cubicBezTo>
                  <a:cubicBezTo>
                    <a:pt x="14558" y="5105"/>
                    <a:pt x="15145" y="4729"/>
                    <a:pt x="15713" y="4091"/>
                  </a:cubicBezTo>
                  <a:cubicBezTo>
                    <a:pt x="16147" y="3606"/>
                    <a:pt x="16343" y="3123"/>
                    <a:pt x="16417" y="2942"/>
                  </a:cubicBezTo>
                  <a:cubicBezTo>
                    <a:pt x="16471" y="2810"/>
                    <a:pt x="16526" y="2626"/>
                    <a:pt x="16552" y="2485"/>
                  </a:cubicBezTo>
                  <a:lnTo>
                    <a:pt x="16570" y="2373"/>
                  </a:lnTo>
                  <a:cubicBezTo>
                    <a:pt x="16578" y="2333"/>
                    <a:pt x="16581" y="2291"/>
                    <a:pt x="16586" y="2250"/>
                  </a:cubicBezTo>
                  <a:cubicBezTo>
                    <a:pt x="16600" y="2124"/>
                    <a:pt x="16612" y="1992"/>
                    <a:pt x="16617" y="1882"/>
                  </a:cubicBezTo>
                  <a:lnTo>
                    <a:pt x="16623" y="49"/>
                  </a:lnTo>
                  <a:lnTo>
                    <a:pt x="16623" y="49"/>
                  </a:lnTo>
                  <a:cubicBezTo>
                    <a:pt x="16619" y="1273"/>
                    <a:pt x="15813" y="2494"/>
                    <a:pt x="14207" y="3426"/>
                  </a:cubicBezTo>
                  <a:cubicBezTo>
                    <a:pt x="12590" y="4366"/>
                    <a:pt x="10466" y="4836"/>
                    <a:pt x="8340" y="4836"/>
                  </a:cubicBezTo>
                  <a:cubicBezTo>
                    <a:pt x="6214" y="4836"/>
                    <a:pt x="4086" y="4367"/>
                    <a:pt x="2458" y="3428"/>
                  </a:cubicBezTo>
                  <a:cubicBezTo>
                    <a:pt x="821" y="2481"/>
                    <a:pt x="2" y="1241"/>
                    <a:pt x="5" y="2"/>
                  </a:cubicBez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23" name="Google Shape;323;p32"/>
            <p:cNvSpPr/>
            <p:nvPr/>
          </p:nvSpPr>
          <p:spPr>
            <a:xfrm>
              <a:off x="2764325" y="599925"/>
              <a:ext cx="424600" cy="223900"/>
            </a:xfrm>
            <a:custGeom>
              <a:avLst/>
              <a:gdLst/>
              <a:ahLst/>
              <a:cxnLst/>
              <a:rect l="l" t="t" r="r" b="b"/>
              <a:pathLst>
                <a:path w="16984" h="8956" extrusionOk="0">
                  <a:moveTo>
                    <a:pt x="8466" y="407"/>
                  </a:moveTo>
                  <a:cubicBezTo>
                    <a:pt x="10348" y="407"/>
                    <a:pt x="12233" y="822"/>
                    <a:pt x="13670" y="1653"/>
                  </a:cubicBezTo>
                  <a:cubicBezTo>
                    <a:pt x="15117" y="2487"/>
                    <a:pt x="15840" y="3586"/>
                    <a:pt x="15836" y="4683"/>
                  </a:cubicBezTo>
                  <a:cubicBezTo>
                    <a:pt x="15833" y="4818"/>
                    <a:pt x="15821" y="5175"/>
                    <a:pt x="15656" y="5600"/>
                  </a:cubicBezTo>
                  <a:cubicBezTo>
                    <a:pt x="15615" y="5701"/>
                    <a:pt x="15570" y="5805"/>
                    <a:pt x="15511" y="5912"/>
                  </a:cubicBezTo>
                  <a:cubicBezTo>
                    <a:pt x="15329" y="6240"/>
                    <a:pt x="15152" y="6444"/>
                    <a:pt x="15095" y="6510"/>
                  </a:cubicBezTo>
                  <a:cubicBezTo>
                    <a:pt x="14880" y="6761"/>
                    <a:pt x="14699" y="6915"/>
                    <a:pt x="14507" y="7077"/>
                  </a:cubicBezTo>
                  <a:cubicBezTo>
                    <a:pt x="14249" y="7297"/>
                    <a:pt x="13690" y="7660"/>
                    <a:pt x="13269" y="7852"/>
                  </a:cubicBezTo>
                  <a:cubicBezTo>
                    <a:pt x="12717" y="8104"/>
                    <a:pt x="12696" y="8114"/>
                    <a:pt x="12327" y="8242"/>
                  </a:cubicBezTo>
                  <a:cubicBezTo>
                    <a:pt x="12205" y="8284"/>
                    <a:pt x="11831" y="8415"/>
                    <a:pt x="11302" y="8538"/>
                  </a:cubicBezTo>
                  <a:cubicBezTo>
                    <a:pt x="10590" y="8703"/>
                    <a:pt x="9846" y="8803"/>
                    <a:pt x="9088" y="8837"/>
                  </a:cubicBezTo>
                  <a:cubicBezTo>
                    <a:pt x="8891" y="8846"/>
                    <a:pt x="8705" y="8849"/>
                    <a:pt x="8528" y="8849"/>
                  </a:cubicBezTo>
                  <a:cubicBezTo>
                    <a:pt x="7785" y="8849"/>
                    <a:pt x="7215" y="8783"/>
                    <a:pt x="6813" y="8736"/>
                  </a:cubicBezTo>
                  <a:cubicBezTo>
                    <a:pt x="6223" y="8666"/>
                    <a:pt x="5417" y="8471"/>
                    <a:pt x="5150" y="8386"/>
                  </a:cubicBezTo>
                  <a:cubicBezTo>
                    <a:pt x="4859" y="8292"/>
                    <a:pt x="4470" y="8165"/>
                    <a:pt x="4189" y="8048"/>
                  </a:cubicBezTo>
                  <a:cubicBezTo>
                    <a:pt x="3840" y="7900"/>
                    <a:pt x="3829" y="7895"/>
                    <a:pt x="3278" y="7599"/>
                  </a:cubicBezTo>
                  <a:cubicBezTo>
                    <a:pt x="3018" y="7455"/>
                    <a:pt x="2586" y="7154"/>
                    <a:pt x="2388" y="6980"/>
                  </a:cubicBezTo>
                  <a:cubicBezTo>
                    <a:pt x="1958" y="6599"/>
                    <a:pt x="1835" y="6426"/>
                    <a:pt x="1629" y="6141"/>
                  </a:cubicBezTo>
                  <a:cubicBezTo>
                    <a:pt x="1530" y="6004"/>
                    <a:pt x="1386" y="5724"/>
                    <a:pt x="1325" y="5561"/>
                  </a:cubicBezTo>
                  <a:lnTo>
                    <a:pt x="1309" y="5521"/>
                  </a:lnTo>
                  <a:cubicBezTo>
                    <a:pt x="1273" y="5408"/>
                    <a:pt x="1220" y="5257"/>
                    <a:pt x="1199" y="5140"/>
                  </a:cubicBezTo>
                  <a:cubicBezTo>
                    <a:pt x="1172" y="4991"/>
                    <a:pt x="1155" y="4790"/>
                    <a:pt x="1149" y="4639"/>
                  </a:cubicBezTo>
                  <a:cubicBezTo>
                    <a:pt x="1150" y="4369"/>
                    <a:pt x="1193" y="4098"/>
                    <a:pt x="1283" y="3832"/>
                  </a:cubicBezTo>
                  <a:cubicBezTo>
                    <a:pt x="1372" y="3565"/>
                    <a:pt x="1506" y="3302"/>
                    <a:pt x="1684" y="3048"/>
                  </a:cubicBezTo>
                  <a:cubicBezTo>
                    <a:pt x="2038" y="2540"/>
                    <a:pt x="2571" y="2062"/>
                    <a:pt x="3280" y="1650"/>
                  </a:cubicBezTo>
                  <a:cubicBezTo>
                    <a:pt x="4706" y="822"/>
                    <a:pt x="6584" y="407"/>
                    <a:pt x="8466" y="407"/>
                  </a:cubicBezTo>
                  <a:close/>
                  <a:moveTo>
                    <a:pt x="8466" y="0"/>
                  </a:moveTo>
                  <a:cubicBezTo>
                    <a:pt x="6485" y="0"/>
                    <a:pt x="4508" y="437"/>
                    <a:pt x="3007" y="1309"/>
                  </a:cubicBezTo>
                  <a:cubicBezTo>
                    <a:pt x="1" y="3056"/>
                    <a:pt x="17" y="5898"/>
                    <a:pt x="3043" y="7646"/>
                  </a:cubicBezTo>
                  <a:cubicBezTo>
                    <a:pt x="4556" y="8519"/>
                    <a:pt x="6539" y="8955"/>
                    <a:pt x="8519" y="8955"/>
                  </a:cubicBezTo>
                  <a:cubicBezTo>
                    <a:pt x="10500" y="8955"/>
                    <a:pt x="12478" y="8519"/>
                    <a:pt x="13981" y="7646"/>
                  </a:cubicBezTo>
                  <a:cubicBezTo>
                    <a:pt x="16984" y="5899"/>
                    <a:pt x="16968" y="3057"/>
                    <a:pt x="13943" y="1310"/>
                  </a:cubicBezTo>
                  <a:cubicBezTo>
                    <a:pt x="12430" y="437"/>
                    <a:pt x="10447" y="0"/>
                    <a:pt x="8466" y="0"/>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24" name="Google Shape;324;p32"/>
            <p:cNvSpPr/>
            <p:nvPr/>
          </p:nvSpPr>
          <p:spPr>
            <a:xfrm>
              <a:off x="2759000" y="597150"/>
              <a:ext cx="435225" cy="229475"/>
            </a:xfrm>
            <a:custGeom>
              <a:avLst/>
              <a:gdLst/>
              <a:ahLst/>
              <a:cxnLst/>
              <a:rect l="l" t="t" r="r" b="b"/>
              <a:pathLst>
                <a:path w="17409" h="9179" extrusionOk="0">
                  <a:moveTo>
                    <a:pt x="8678" y="111"/>
                  </a:moveTo>
                  <a:cubicBezTo>
                    <a:pt x="10659" y="111"/>
                    <a:pt x="12643" y="548"/>
                    <a:pt x="14156" y="1422"/>
                  </a:cubicBezTo>
                  <a:cubicBezTo>
                    <a:pt x="17181" y="3168"/>
                    <a:pt x="17197" y="6010"/>
                    <a:pt x="14194" y="7757"/>
                  </a:cubicBezTo>
                  <a:cubicBezTo>
                    <a:pt x="12691" y="8630"/>
                    <a:pt x="10713" y="9066"/>
                    <a:pt x="8732" y="9066"/>
                  </a:cubicBezTo>
                  <a:cubicBezTo>
                    <a:pt x="6752" y="9066"/>
                    <a:pt x="4769" y="8630"/>
                    <a:pt x="3256" y="7757"/>
                  </a:cubicBezTo>
                  <a:cubicBezTo>
                    <a:pt x="230" y="6009"/>
                    <a:pt x="214" y="3167"/>
                    <a:pt x="3220" y="1420"/>
                  </a:cubicBezTo>
                  <a:cubicBezTo>
                    <a:pt x="4721" y="548"/>
                    <a:pt x="6698" y="111"/>
                    <a:pt x="8678" y="111"/>
                  </a:cubicBezTo>
                  <a:close/>
                  <a:moveTo>
                    <a:pt x="8679" y="1"/>
                  </a:moveTo>
                  <a:cubicBezTo>
                    <a:pt x="6651" y="1"/>
                    <a:pt x="4626" y="449"/>
                    <a:pt x="3084" y="1345"/>
                  </a:cubicBezTo>
                  <a:cubicBezTo>
                    <a:pt x="1" y="3137"/>
                    <a:pt x="16" y="6042"/>
                    <a:pt x="3121" y="7834"/>
                  </a:cubicBezTo>
                  <a:cubicBezTo>
                    <a:pt x="4673" y="8730"/>
                    <a:pt x="6703" y="9178"/>
                    <a:pt x="8730" y="9178"/>
                  </a:cubicBezTo>
                  <a:cubicBezTo>
                    <a:pt x="10757" y="9178"/>
                    <a:pt x="12782" y="8730"/>
                    <a:pt x="14325" y="7834"/>
                  </a:cubicBezTo>
                  <a:cubicBezTo>
                    <a:pt x="17408" y="6042"/>
                    <a:pt x="17392" y="3137"/>
                    <a:pt x="14289" y="1345"/>
                  </a:cubicBezTo>
                  <a:cubicBezTo>
                    <a:pt x="12736" y="449"/>
                    <a:pt x="10706" y="1"/>
                    <a:pt x="8679" y="1"/>
                  </a:cubicBez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25" name="Google Shape;325;p32"/>
            <p:cNvSpPr/>
            <p:nvPr/>
          </p:nvSpPr>
          <p:spPr>
            <a:xfrm>
              <a:off x="3174350" y="557725"/>
              <a:ext cx="435225" cy="242275"/>
            </a:xfrm>
            <a:custGeom>
              <a:avLst/>
              <a:gdLst/>
              <a:ahLst/>
              <a:cxnLst/>
              <a:rect l="l" t="t" r="r" b="b"/>
              <a:pathLst>
                <a:path w="17409" h="9691" extrusionOk="0">
                  <a:moveTo>
                    <a:pt x="8678" y="105"/>
                  </a:moveTo>
                  <a:cubicBezTo>
                    <a:pt x="10706" y="105"/>
                    <a:pt x="12736" y="553"/>
                    <a:pt x="14288" y="1450"/>
                  </a:cubicBezTo>
                  <a:cubicBezTo>
                    <a:pt x="17393" y="3242"/>
                    <a:pt x="17409" y="6146"/>
                    <a:pt x="14324" y="7939"/>
                  </a:cubicBezTo>
                  <a:cubicBezTo>
                    <a:pt x="12782" y="8835"/>
                    <a:pt x="10758" y="9283"/>
                    <a:pt x="8730" y="9283"/>
                  </a:cubicBezTo>
                  <a:cubicBezTo>
                    <a:pt x="6703" y="9283"/>
                    <a:pt x="4673" y="8835"/>
                    <a:pt x="3121" y="7939"/>
                  </a:cubicBezTo>
                  <a:cubicBezTo>
                    <a:pt x="17" y="6147"/>
                    <a:pt x="0" y="3242"/>
                    <a:pt x="3084" y="1450"/>
                  </a:cubicBezTo>
                  <a:cubicBezTo>
                    <a:pt x="4626" y="553"/>
                    <a:pt x="6651" y="105"/>
                    <a:pt x="8678" y="105"/>
                  </a:cubicBezTo>
                  <a:close/>
                  <a:moveTo>
                    <a:pt x="8685" y="0"/>
                  </a:moveTo>
                  <a:cubicBezTo>
                    <a:pt x="8438" y="0"/>
                    <a:pt x="8213" y="6"/>
                    <a:pt x="8047" y="13"/>
                  </a:cubicBezTo>
                  <a:cubicBezTo>
                    <a:pt x="6836" y="68"/>
                    <a:pt x="5911" y="268"/>
                    <a:pt x="5571" y="351"/>
                  </a:cubicBezTo>
                  <a:cubicBezTo>
                    <a:pt x="5277" y="423"/>
                    <a:pt x="4911" y="513"/>
                    <a:pt x="4402" y="694"/>
                  </a:cubicBezTo>
                  <a:cubicBezTo>
                    <a:pt x="3963" y="849"/>
                    <a:pt x="3926" y="867"/>
                    <a:pt x="3310" y="1154"/>
                  </a:cubicBezTo>
                  <a:cubicBezTo>
                    <a:pt x="2862" y="1363"/>
                    <a:pt x="2235" y="1768"/>
                    <a:pt x="1881" y="2077"/>
                  </a:cubicBezTo>
                  <a:cubicBezTo>
                    <a:pt x="1677" y="2254"/>
                    <a:pt x="1137" y="2724"/>
                    <a:pt x="801" y="3353"/>
                  </a:cubicBezTo>
                  <a:cubicBezTo>
                    <a:pt x="594" y="3738"/>
                    <a:pt x="527" y="3988"/>
                    <a:pt x="498" y="4094"/>
                  </a:cubicBezTo>
                  <a:cubicBezTo>
                    <a:pt x="421" y="4377"/>
                    <a:pt x="414" y="4507"/>
                    <a:pt x="395" y="4853"/>
                  </a:cubicBezTo>
                  <a:cubicBezTo>
                    <a:pt x="392" y="6093"/>
                    <a:pt x="1211" y="7335"/>
                    <a:pt x="2849" y="8280"/>
                  </a:cubicBezTo>
                  <a:cubicBezTo>
                    <a:pt x="4477" y="9220"/>
                    <a:pt x="6605" y="9690"/>
                    <a:pt x="8731" y="9690"/>
                  </a:cubicBezTo>
                  <a:cubicBezTo>
                    <a:pt x="10857" y="9690"/>
                    <a:pt x="12980" y="9220"/>
                    <a:pt x="14598" y="8280"/>
                  </a:cubicBezTo>
                  <a:cubicBezTo>
                    <a:pt x="16205" y="7346"/>
                    <a:pt x="17009" y="6124"/>
                    <a:pt x="17012" y="4901"/>
                  </a:cubicBezTo>
                  <a:cubicBezTo>
                    <a:pt x="17008" y="4736"/>
                    <a:pt x="16997" y="4351"/>
                    <a:pt x="16864" y="3970"/>
                  </a:cubicBezTo>
                  <a:cubicBezTo>
                    <a:pt x="16679" y="3439"/>
                    <a:pt x="16487" y="3170"/>
                    <a:pt x="16333" y="2954"/>
                  </a:cubicBezTo>
                  <a:cubicBezTo>
                    <a:pt x="16246" y="2832"/>
                    <a:pt x="16120" y="2676"/>
                    <a:pt x="16015" y="2568"/>
                  </a:cubicBezTo>
                  <a:cubicBezTo>
                    <a:pt x="15841" y="2389"/>
                    <a:pt x="15597" y="2166"/>
                    <a:pt x="15408" y="2004"/>
                  </a:cubicBezTo>
                  <a:cubicBezTo>
                    <a:pt x="15191" y="1818"/>
                    <a:pt x="14967" y="1680"/>
                    <a:pt x="14523" y="1403"/>
                  </a:cubicBezTo>
                  <a:cubicBezTo>
                    <a:pt x="13726" y="949"/>
                    <a:pt x="13043" y="719"/>
                    <a:pt x="12915" y="677"/>
                  </a:cubicBezTo>
                  <a:cubicBezTo>
                    <a:pt x="12252" y="464"/>
                    <a:pt x="12213" y="450"/>
                    <a:pt x="11765" y="346"/>
                  </a:cubicBezTo>
                  <a:cubicBezTo>
                    <a:pt x="11115" y="193"/>
                    <a:pt x="10560" y="124"/>
                    <a:pt x="10554" y="124"/>
                  </a:cubicBezTo>
                  <a:cubicBezTo>
                    <a:pt x="9893" y="46"/>
                    <a:pt x="9792" y="35"/>
                    <a:pt x="9308" y="13"/>
                  </a:cubicBezTo>
                  <a:cubicBezTo>
                    <a:pt x="9098" y="4"/>
                    <a:pt x="8884" y="0"/>
                    <a:pt x="8685" y="0"/>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26" name="Google Shape;326;p32"/>
            <p:cNvSpPr/>
            <p:nvPr/>
          </p:nvSpPr>
          <p:spPr>
            <a:xfrm>
              <a:off x="2759000" y="594525"/>
              <a:ext cx="435225" cy="242275"/>
            </a:xfrm>
            <a:custGeom>
              <a:avLst/>
              <a:gdLst/>
              <a:ahLst/>
              <a:cxnLst/>
              <a:rect l="l" t="t" r="r" b="b"/>
              <a:pathLst>
                <a:path w="17409" h="9691" extrusionOk="0">
                  <a:moveTo>
                    <a:pt x="8679" y="106"/>
                  </a:moveTo>
                  <a:cubicBezTo>
                    <a:pt x="10706" y="106"/>
                    <a:pt x="12736" y="554"/>
                    <a:pt x="14289" y="1450"/>
                  </a:cubicBezTo>
                  <a:cubicBezTo>
                    <a:pt x="17392" y="3242"/>
                    <a:pt x="17408" y="6147"/>
                    <a:pt x="14325" y="7939"/>
                  </a:cubicBezTo>
                  <a:cubicBezTo>
                    <a:pt x="12782" y="8835"/>
                    <a:pt x="10757" y="9283"/>
                    <a:pt x="8730" y="9283"/>
                  </a:cubicBezTo>
                  <a:cubicBezTo>
                    <a:pt x="6703" y="9283"/>
                    <a:pt x="4673" y="8835"/>
                    <a:pt x="3121" y="7939"/>
                  </a:cubicBezTo>
                  <a:cubicBezTo>
                    <a:pt x="16" y="6147"/>
                    <a:pt x="1" y="3242"/>
                    <a:pt x="3084" y="1450"/>
                  </a:cubicBezTo>
                  <a:cubicBezTo>
                    <a:pt x="4626" y="554"/>
                    <a:pt x="6651" y="106"/>
                    <a:pt x="8679" y="106"/>
                  </a:cubicBezTo>
                  <a:close/>
                  <a:moveTo>
                    <a:pt x="8678" y="1"/>
                  </a:moveTo>
                  <a:cubicBezTo>
                    <a:pt x="8433" y="1"/>
                    <a:pt x="8211" y="6"/>
                    <a:pt x="8046" y="13"/>
                  </a:cubicBezTo>
                  <a:cubicBezTo>
                    <a:pt x="6836" y="68"/>
                    <a:pt x="5912" y="268"/>
                    <a:pt x="5570" y="351"/>
                  </a:cubicBezTo>
                  <a:cubicBezTo>
                    <a:pt x="5277" y="424"/>
                    <a:pt x="4911" y="513"/>
                    <a:pt x="4401" y="694"/>
                  </a:cubicBezTo>
                  <a:cubicBezTo>
                    <a:pt x="3962" y="850"/>
                    <a:pt x="3925" y="867"/>
                    <a:pt x="3311" y="1154"/>
                  </a:cubicBezTo>
                  <a:cubicBezTo>
                    <a:pt x="2863" y="1364"/>
                    <a:pt x="2235" y="1770"/>
                    <a:pt x="1880" y="2077"/>
                  </a:cubicBezTo>
                  <a:cubicBezTo>
                    <a:pt x="1677" y="2255"/>
                    <a:pt x="1136" y="2725"/>
                    <a:pt x="800" y="3354"/>
                  </a:cubicBezTo>
                  <a:cubicBezTo>
                    <a:pt x="594" y="3739"/>
                    <a:pt x="526" y="3989"/>
                    <a:pt x="498" y="4095"/>
                  </a:cubicBezTo>
                  <a:cubicBezTo>
                    <a:pt x="422" y="4378"/>
                    <a:pt x="415" y="4507"/>
                    <a:pt x="395" y="4854"/>
                  </a:cubicBezTo>
                  <a:cubicBezTo>
                    <a:pt x="391" y="6094"/>
                    <a:pt x="1210" y="7335"/>
                    <a:pt x="2848" y="8282"/>
                  </a:cubicBezTo>
                  <a:cubicBezTo>
                    <a:pt x="4476" y="9221"/>
                    <a:pt x="6604" y="9690"/>
                    <a:pt x="8730" y="9690"/>
                  </a:cubicBezTo>
                  <a:cubicBezTo>
                    <a:pt x="10856" y="9690"/>
                    <a:pt x="12980" y="9220"/>
                    <a:pt x="14597" y="8280"/>
                  </a:cubicBezTo>
                  <a:cubicBezTo>
                    <a:pt x="16204" y="7347"/>
                    <a:pt x="17009" y="6126"/>
                    <a:pt x="17013" y="4902"/>
                  </a:cubicBezTo>
                  <a:cubicBezTo>
                    <a:pt x="17007" y="4738"/>
                    <a:pt x="16996" y="4351"/>
                    <a:pt x="16863" y="3972"/>
                  </a:cubicBezTo>
                  <a:cubicBezTo>
                    <a:pt x="16678" y="3439"/>
                    <a:pt x="16487" y="3171"/>
                    <a:pt x="16333" y="2954"/>
                  </a:cubicBezTo>
                  <a:cubicBezTo>
                    <a:pt x="16247" y="2833"/>
                    <a:pt x="16120" y="2676"/>
                    <a:pt x="16016" y="2569"/>
                  </a:cubicBezTo>
                  <a:cubicBezTo>
                    <a:pt x="15842" y="2391"/>
                    <a:pt x="15597" y="2167"/>
                    <a:pt x="15408" y="2006"/>
                  </a:cubicBezTo>
                  <a:cubicBezTo>
                    <a:pt x="15190" y="1819"/>
                    <a:pt x="14968" y="1680"/>
                    <a:pt x="14522" y="1405"/>
                  </a:cubicBezTo>
                  <a:cubicBezTo>
                    <a:pt x="13726" y="949"/>
                    <a:pt x="13043" y="719"/>
                    <a:pt x="12914" y="678"/>
                  </a:cubicBezTo>
                  <a:cubicBezTo>
                    <a:pt x="12252" y="465"/>
                    <a:pt x="12212" y="451"/>
                    <a:pt x="11764" y="347"/>
                  </a:cubicBezTo>
                  <a:cubicBezTo>
                    <a:pt x="11114" y="194"/>
                    <a:pt x="10560" y="126"/>
                    <a:pt x="10555" y="125"/>
                  </a:cubicBezTo>
                  <a:cubicBezTo>
                    <a:pt x="9893" y="47"/>
                    <a:pt x="9791" y="35"/>
                    <a:pt x="9307" y="13"/>
                  </a:cubicBezTo>
                  <a:cubicBezTo>
                    <a:pt x="9095" y="4"/>
                    <a:pt x="8879" y="1"/>
                    <a:pt x="8678" y="1"/>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27" name="Google Shape;327;p32"/>
            <p:cNvSpPr/>
            <p:nvPr/>
          </p:nvSpPr>
          <p:spPr>
            <a:xfrm>
              <a:off x="2921350" y="672175"/>
              <a:ext cx="207150" cy="128850"/>
            </a:xfrm>
            <a:custGeom>
              <a:avLst/>
              <a:gdLst/>
              <a:ahLst/>
              <a:cxnLst/>
              <a:rect l="l" t="t" r="r" b="b"/>
              <a:pathLst>
                <a:path w="8286" h="5154" extrusionOk="0">
                  <a:moveTo>
                    <a:pt x="2161" y="1"/>
                  </a:moveTo>
                  <a:cubicBezTo>
                    <a:pt x="1819" y="1"/>
                    <a:pt x="1477" y="55"/>
                    <a:pt x="1184" y="162"/>
                  </a:cubicBezTo>
                  <a:cubicBezTo>
                    <a:pt x="112" y="556"/>
                    <a:pt x="0" y="1386"/>
                    <a:pt x="841" y="1871"/>
                  </a:cubicBezTo>
                  <a:cubicBezTo>
                    <a:pt x="1104" y="2022"/>
                    <a:pt x="1427" y="2118"/>
                    <a:pt x="1772" y="2159"/>
                  </a:cubicBezTo>
                  <a:cubicBezTo>
                    <a:pt x="2169" y="2174"/>
                    <a:pt x="2244" y="2262"/>
                    <a:pt x="2418" y="2361"/>
                  </a:cubicBezTo>
                  <a:cubicBezTo>
                    <a:pt x="2554" y="2440"/>
                    <a:pt x="2677" y="2468"/>
                    <a:pt x="2725" y="2644"/>
                  </a:cubicBezTo>
                  <a:cubicBezTo>
                    <a:pt x="2796" y="2760"/>
                    <a:pt x="2910" y="2870"/>
                    <a:pt x="3070" y="2962"/>
                  </a:cubicBezTo>
                  <a:cubicBezTo>
                    <a:pt x="3366" y="3133"/>
                    <a:pt x="3750" y="3217"/>
                    <a:pt x="4124" y="3219"/>
                  </a:cubicBezTo>
                  <a:cubicBezTo>
                    <a:pt x="4131" y="3219"/>
                    <a:pt x="4138" y="3219"/>
                    <a:pt x="4145" y="3219"/>
                  </a:cubicBezTo>
                  <a:cubicBezTo>
                    <a:pt x="4475" y="3219"/>
                    <a:pt x="4776" y="3296"/>
                    <a:pt x="4999" y="3426"/>
                  </a:cubicBezTo>
                  <a:cubicBezTo>
                    <a:pt x="5083" y="3474"/>
                    <a:pt x="5161" y="3488"/>
                    <a:pt x="5209" y="3584"/>
                  </a:cubicBezTo>
                  <a:cubicBezTo>
                    <a:pt x="5277" y="3653"/>
                    <a:pt x="5356" y="3716"/>
                    <a:pt x="5450" y="3771"/>
                  </a:cubicBezTo>
                  <a:lnTo>
                    <a:pt x="5450" y="3770"/>
                  </a:lnTo>
                  <a:lnTo>
                    <a:pt x="5451" y="3771"/>
                  </a:lnTo>
                  <a:lnTo>
                    <a:pt x="5456" y="3773"/>
                  </a:lnTo>
                  <a:lnTo>
                    <a:pt x="5462" y="3775"/>
                  </a:lnTo>
                  <a:lnTo>
                    <a:pt x="5476" y="3781"/>
                  </a:lnTo>
                  <a:lnTo>
                    <a:pt x="5485" y="3785"/>
                  </a:lnTo>
                  <a:lnTo>
                    <a:pt x="5514" y="3799"/>
                  </a:lnTo>
                  <a:lnTo>
                    <a:pt x="5527" y="3806"/>
                  </a:lnTo>
                  <a:lnTo>
                    <a:pt x="5580" y="3830"/>
                  </a:lnTo>
                  <a:lnTo>
                    <a:pt x="5590" y="3835"/>
                  </a:lnTo>
                  <a:lnTo>
                    <a:pt x="5649" y="3862"/>
                  </a:lnTo>
                  <a:lnTo>
                    <a:pt x="5696" y="3884"/>
                  </a:lnTo>
                  <a:lnTo>
                    <a:pt x="5724" y="3898"/>
                  </a:lnTo>
                  <a:lnTo>
                    <a:pt x="5819" y="3944"/>
                  </a:lnTo>
                  <a:cubicBezTo>
                    <a:pt x="5867" y="3966"/>
                    <a:pt x="5917" y="3991"/>
                    <a:pt x="5977" y="4019"/>
                  </a:cubicBezTo>
                  <a:cubicBezTo>
                    <a:pt x="5305" y="4480"/>
                    <a:pt x="5323" y="4799"/>
                    <a:pt x="5668" y="4997"/>
                  </a:cubicBezTo>
                  <a:lnTo>
                    <a:pt x="5764" y="5046"/>
                  </a:lnTo>
                  <a:cubicBezTo>
                    <a:pt x="5927" y="5117"/>
                    <a:pt x="6129" y="5153"/>
                    <a:pt x="6330" y="5153"/>
                  </a:cubicBezTo>
                  <a:cubicBezTo>
                    <a:pt x="6507" y="5153"/>
                    <a:pt x="6683" y="5126"/>
                    <a:pt x="6830" y="5070"/>
                  </a:cubicBezTo>
                  <a:cubicBezTo>
                    <a:pt x="7039" y="4989"/>
                    <a:pt x="7165" y="4878"/>
                    <a:pt x="7220" y="4757"/>
                  </a:cubicBezTo>
                  <a:cubicBezTo>
                    <a:pt x="7307" y="4555"/>
                    <a:pt x="7597" y="4363"/>
                    <a:pt x="8045" y="4332"/>
                  </a:cubicBezTo>
                  <a:lnTo>
                    <a:pt x="8093" y="4315"/>
                  </a:lnTo>
                  <a:lnTo>
                    <a:pt x="8125" y="4300"/>
                  </a:lnTo>
                  <a:lnTo>
                    <a:pt x="8161" y="4282"/>
                  </a:lnTo>
                  <a:lnTo>
                    <a:pt x="8188" y="4270"/>
                  </a:lnTo>
                  <a:lnTo>
                    <a:pt x="8199" y="4268"/>
                  </a:lnTo>
                  <a:lnTo>
                    <a:pt x="8200" y="4288"/>
                  </a:lnTo>
                  <a:cubicBezTo>
                    <a:pt x="8285" y="4245"/>
                    <a:pt x="8270" y="4141"/>
                    <a:pt x="8120" y="3994"/>
                  </a:cubicBezTo>
                  <a:cubicBezTo>
                    <a:pt x="7443" y="3326"/>
                    <a:pt x="8007" y="2735"/>
                    <a:pt x="7587" y="2528"/>
                  </a:cubicBezTo>
                  <a:cubicBezTo>
                    <a:pt x="7509" y="2483"/>
                    <a:pt x="7427" y="2445"/>
                    <a:pt x="7336" y="2413"/>
                  </a:cubicBezTo>
                  <a:cubicBezTo>
                    <a:pt x="7184" y="2379"/>
                    <a:pt x="7152" y="2337"/>
                    <a:pt x="7075" y="2292"/>
                  </a:cubicBezTo>
                  <a:cubicBezTo>
                    <a:pt x="6744" y="2100"/>
                    <a:pt x="6586" y="1837"/>
                    <a:pt x="6578" y="1584"/>
                  </a:cubicBezTo>
                  <a:cubicBezTo>
                    <a:pt x="6571" y="1453"/>
                    <a:pt x="6481" y="1322"/>
                    <a:pt x="6306" y="1221"/>
                  </a:cubicBezTo>
                  <a:cubicBezTo>
                    <a:pt x="6166" y="1140"/>
                    <a:pt x="5965" y="1073"/>
                    <a:pt x="5690" y="1040"/>
                  </a:cubicBezTo>
                  <a:cubicBezTo>
                    <a:pt x="5653" y="1034"/>
                    <a:pt x="5608" y="1032"/>
                    <a:pt x="5561" y="1032"/>
                  </a:cubicBezTo>
                  <a:cubicBezTo>
                    <a:pt x="5546" y="1032"/>
                    <a:pt x="5530" y="1032"/>
                    <a:pt x="5515" y="1032"/>
                  </a:cubicBezTo>
                  <a:cubicBezTo>
                    <a:pt x="4896" y="1032"/>
                    <a:pt x="4283" y="901"/>
                    <a:pt x="3834" y="642"/>
                  </a:cubicBezTo>
                  <a:cubicBezTo>
                    <a:pt x="3727" y="581"/>
                    <a:pt x="3627" y="543"/>
                    <a:pt x="3545" y="437"/>
                  </a:cubicBezTo>
                  <a:cubicBezTo>
                    <a:pt x="3457" y="357"/>
                    <a:pt x="3361" y="285"/>
                    <a:pt x="3262" y="228"/>
                  </a:cubicBezTo>
                  <a:cubicBezTo>
                    <a:pt x="3187" y="185"/>
                    <a:pt x="3114" y="152"/>
                    <a:pt x="3042" y="130"/>
                  </a:cubicBezTo>
                  <a:cubicBezTo>
                    <a:pt x="2771" y="44"/>
                    <a:pt x="2466" y="1"/>
                    <a:pt x="2161" y="1"/>
                  </a:cubicBezTo>
                  <a:close/>
                </a:path>
              </a:pathLst>
            </a:custGeom>
            <a:solidFill>
              <a:srgbClr val="ECECEC">
                <a:alpha val="18990"/>
              </a:srgbClr>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28" name="Google Shape;328;p32"/>
            <p:cNvSpPr/>
            <p:nvPr/>
          </p:nvSpPr>
          <p:spPr>
            <a:xfrm>
              <a:off x="2819950" y="725925"/>
              <a:ext cx="112650" cy="70775"/>
            </a:xfrm>
            <a:custGeom>
              <a:avLst/>
              <a:gdLst/>
              <a:ahLst/>
              <a:cxnLst/>
              <a:rect l="l" t="t" r="r" b="b"/>
              <a:pathLst>
                <a:path w="4506" h="2831" extrusionOk="0">
                  <a:moveTo>
                    <a:pt x="1736" y="1"/>
                  </a:moveTo>
                  <a:cubicBezTo>
                    <a:pt x="1458" y="1"/>
                    <a:pt x="1181" y="44"/>
                    <a:pt x="947" y="129"/>
                  </a:cubicBezTo>
                  <a:cubicBezTo>
                    <a:pt x="89" y="448"/>
                    <a:pt x="0" y="1113"/>
                    <a:pt x="676" y="1502"/>
                  </a:cubicBezTo>
                  <a:cubicBezTo>
                    <a:pt x="982" y="1698"/>
                    <a:pt x="1683" y="1554"/>
                    <a:pt x="2511" y="1716"/>
                  </a:cubicBezTo>
                  <a:cubicBezTo>
                    <a:pt x="2694" y="1752"/>
                    <a:pt x="2922" y="1853"/>
                    <a:pt x="3073" y="1941"/>
                  </a:cubicBezTo>
                  <a:cubicBezTo>
                    <a:pt x="3170" y="1997"/>
                    <a:pt x="3291" y="2076"/>
                    <a:pt x="3342" y="2195"/>
                  </a:cubicBezTo>
                  <a:cubicBezTo>
                    <a:pt x="3442" y="2506"/>
                    <a:pt x="3123" y="2781"/>
                    <a:pt x="3099" y="2830"/>
                  </a:cubicBezTo>
                  <a:lnTo>
                    <a:pt x="3400" y="2641"/>
                  </a:lnTo>
                  <a:lnTo>
                    <a:pt x="3426" y="2643"/>
                  </a:lnTo>
                  <a:lnTo>
                    <a:pt x="3504" y="2646"/>
                  </a:lnTo>
                  <a:lnTo>
                    <a:pt x="3530" y="2649"/>
                  </a:lnTo>
                  <a:lnTo>
                    <a:pt x="3567" y="2655"/>
                  </a:lnTo>
                  <a:lnTo>
                    <a:pt x="3583" y="2661"/>
                  </a:lnTo>
                  <a:cubicBezTo>
                    <a:pt x="3595" y="2674"/>
                    <a:pt x="3604" y="2679"/>
                    <a:pt x="3611" y="2679"/>
                  </a:cubicBezTo>
                  <a:cubicBezTo>
                    <a:pt x="3665" y="2679"/>
                    <a:pt x="3577" y="2313"/>
                    <a:pt x="3663" y="2173"/>
                  </a:cubicBezTo>
                  <a:cubicBezTo>
                    <a:pt x="3773" y="1994"/>
                    <a:pt x="3985" y="1835"/>
                    <a:pt x="4307" y="1731"/>
                  </a:cubicBezTo>
                  <a:cubicBezTo>
                    <a:pt x="4399" y="1699"/>
                    <a:pt x="4433" y="1677"/>
                    <a:pt x="4437" y="1659"/>
                  </a:cubicBezTo>
                  <a:cubicBezTo>
                    <a:pt x="4506" y="1493"/>
                    <a:pt x="4460" y="1319"/>
                    <a:pt x="4302" y="1201"/>
                  </a:cubicBezTo>
                  <a:lnTo>
                    <a:pt x="4221" y="1147"/>
                  </a:lnTo>
                  <a:cubicBezTo>
                    <a:pt x="4141" y="1100"/>
                    <a:pt x="4046" y="1063"/>
                    <a:pt x="3953" y="1038"/>
                  </a:cubicBezTo>
                  <a:cubicBezTo>
                    <a:pt x="3784" y="994"/>
                    <a:pt x="3635" y="932"/>
                    <a:pt x="3512" y="862"/>
                  </a:cubicBezTo>
                  <a:cubicBezTo>
                    <a:pt x="3341" y="763"/>
                    <a:pt x="3216" y="646"/>
                    <a:pt x="3128" y="527"/>
                  </a:cubicBezTo>
                  <a:cubicBezTo>
                    <a:pt x="3056" y="433"/>
                    <a:pt x="2856" y="327"/>
                    <a:pt x="2810" y="260"/>
                  </a:cubicBezTo>
                  <a:cubicBezTo>
                    <a:pt x="2718" y="207"/>
                    <a:pt x="2548" y="161"/>
                    <a:pt x="2492" y="117"/>
                  </a:cubicBezTo>
                  <a:cubicBezTo>
                    <a:pt x="2264" y="39"/>
                    <a:pt x="1999" y="1"/>
                    <a:pt x="1736" y="1"/>
                  </a:cubicBezTo>
                  <a:close/>
                </a:path>
              </a:pathLst>
            </a:custGeom>
            <a:solidFill>
              <a:srgbClr val="ECECEC">
                <a:alpha val="18990"/>
              </a:srgbClr>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29" name="Google Shape;329;p32"/>
            <p:cNvSpPr/>
            <p:nvPr/>
          </p:nvSpPr>
          <p:spPr>
            <a:xfrm>
              <a:off x="2958850" y="782675"/>
              <a:ext cx="50300" cy="37150"/>
            </a:xfrm>
            <a:custGeom>
              <a:avLst/>
              <a:gdLst/>
              <a:ahLst/>
              <a:cxnLst/>
              <a:rect l="l" t="t" r="r" b="b"/>
              <a:pathLst>
                <a:path w="2012" h="1486" extrusionOk="0">
                  <a:moveTo>
                    <a:pt x="1054" y="0"/>
                  </a:moveTo>
                  <a:cubicBezTo>
                    <a:pt x="870" y="0"/>
                    <a:pt x="686" y="30"/>
                    <a:pt x="535" y="91"/>
                  </a:cubicBezTo>
                  <a:cubicBezTo>
                    <a:pt x="42" y="293"/>
                    <a:pt x="1" y="688"/>
                    <a:pt x="404" y="919"/>
                  </a:cubicBezTo>
                  <a:cubicBezTo>
                    <a:pt x="472" y="978"/>
                    <a:pt x="892" y="934"/>
                    <a:pt x="1355" y="1156"/>
                  </a:cubicBezTo>
                  <a:lnTo>
                    <a:pt x="1389" y="1174"/>
                  </a:lnTo>
                  <a:cubicBezTo>
                    <a:pt x="1442" y="1209"/>
                    <a:pt x="1482" y="1241"/>
                    <a:pt x="1515" y="1270"/>
                  </a:cubicBezTo>
                  <a:lnTo>
                    <a:pt x="1532" y="1284"/>
                  </a:lnTo>
                  <a:lnTo>
                    <a:pt x="1597" y="1356"/>
                  </a:lnTo>
                  <a:lnTo>
                    <a:pt x="1604" y="1367"/>
                  </a:lnTo>
                  <a:lnTo>
                    <a:pt x="1628" y="1417"/>
                  </a:lnTo>
                  <a:lnTo>
                    <a:pt x="1628" y="1419"/>
                  </a:lnTo>
                  <a:lnTo>
                    <a:pt x="1625" y="1440"/>
                  </a:lnTo>
                  <a:lnTo>
                    <a:pt x="1624" y="1443"/>
                  </a:lnTo>
                  <a:cubicBezTo>
                    <a:pt x="1680" y="1471"/>
                    <a:pt x="1747" y="1485"/>
                    <a:pt x="1815" y="1485"/>
                  </a:cubicBezTo>
                  <a:cubicBezTo>
                    <a:pt x="1880" y="1485"/>
                    <a:pt x="1946" y="1472"/>
                    <a:pt x="1999" y="1446"/>
                  </a:cubicBezTo>
                  <a:lnTo>
                    <a:pt x="1997" y="1438"/>
                  </a:lnTo>
                  <a:cubicBezTo>
                    <a:pt x="1993" y="1426"/>
                    <a:pt x="1993" y="1401"/>
                    <a:pt x="1985" y="1360"/>
                  </a:cubicBezTo>
                  <a:cubicBezTo>
                    <a:pt x="1928" y="1097"/>
                    <a:pt x="1941" y="840"/>
                    <a:pt x="1983" y="590"/>
                  </a:cubicBezTo>
                  <a:cubicBezTo>
                    <a:pt x="2012" y="434"/>
                    <a:pt x="1922" y="275"/>
                    <a:pt x="1719" y="157"/>
                  </a:cubicBezTo>
                  <a:lnTo>
                    <a:pt x="1631" y="113"/>
                  </a:lnTo>
                  <a:cubicBezTo>
                    <a:pt x="1467" y="38"/>
                    <a:pt x="1260" y="0"/>
                    <a:pt x="1054" y="0"/>
                  </a:cubicBezTo>
                  <a:close/>
                </a:path>
              </a:pathLst>
            </a:custGeom>
            <a:solidFill>
              <a:srgbClr val="ECECEC">
                <a:alpha val="18990"/>
              </a:srgbClr>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30" name="Google Shape;330;p32"/>
            <p:cNvSpPr/>
            <p:nvPr/>
          </p:nvSpPr>
          <p:spPr>
            <a:xfrm>
              <a:off x="3084450" y="995775"/>
              <a:ext cx="56700" cy="66150"/>
            </a:xfrm>
            <a:custGeom>
              <a:avLst/>
              <a:gdLst/>
              <a:ahLst/>
              <a:cxnLst/>
              <a:rect l="l" t="t" r="r" b="b"/>
              <a:pathLst>
                <a:path w="2268" h="2646" extrusionOk="0">
                  <a:moveTo>
                    <a:pt x="8" y="1"/>
                  </a:moveTo>
                  <a:lnTo>
                    <a:pt x="2" y="1194"/>
                  </a:lnTo>
                  <a:cubicBezTo>
                    <a:pt x="1" y="1570"/>
                    <a:pt x="249" y="1946"/>
                    <a:pt x="747" y="2233"/>
                  </a:cubicBezTo>
                  <a:cubicBezTo>
                    <a:pt x="1172" y="2479"/>
                    <a:pt x="1709" y="2614"/>
                    <a:pt x="2260" y="2645"/>
                  </a:cubicBezTo>
                  <a:lnTo>
                    <a:pt x="2268" y="1452"/>
                  </a:lnTo>
                  <a:cubicBezTo>
                    <a:pt x="1715" y="1421"/>
                    <a:pt x="1180" y="1286"/>
                    <a:pt x="754" y="1041"/>
                  </a:cubicBezTo>
                  <a:cubicBezTo>
                    <a:pt x="631" y="969"/>
                    <a:pt x="522" y="891"/>
                    <a:pt x="428" y="811"/>
                  </a:cubicBezTo>
                  <a:lnTo>
                    <a:pt x="350" y="725"/>
                  </a:lnTo>
                  <a:cubicBezTo>
                    <a:pt x="296" y="669"/>
                    <a:pt x="237" y="614"/>
                    <a:pt x="196" y="556"/>
                  </a:cubicBezTo>
                  <a:lnTo>
                    <a:pt x="139" y="446"/>
                  </a:lnTo>
                  <a:cubicBezTo>
                    <a:pt x="109" y="392"/>
                    <a:pt x="75" y="339"/>
                    <a:pt x="56" y="284"/>
                  </a:cubicBezTo>
                  <a:cubicBezTo>
                    <a:pt x="42" y="245"/>
                    <a:pt x="43" y="204"/>
                    <a:pt x="35" y="164"/>
                  </a:cubicBezTo>
                  <a:cubicBezTo>
                    <a:pt x="25" y="111"/>
                    <a:pt x="10" y="58"/>
                    <a:pt x="10" y="4"/>
                  </a:cubicBezTo>
                  <a:lnTo>
                    <a:pt x="8" y="1"/>
                  </a:lnTo>
                  <a:close/>
                </a:path>
              </a:pathLst>
            </a:custGeom>
            <a:solidFill>
              <a:srgbClr val="314855">
                <a:alpha val="37340"/>
              </a:srgbClr>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31" name="Google Shape;331;p32"/>
            <p:cNvSpPr/>
            <p:nvPr/>
          </p:nvSpPr>
          <p:spPr>
            <a:xfrm>
              <a:off x="3140925" y="1032050"/>
              <a:ext cx="14775" cy="44025"/>
            </a:xfrm>
            <a:custGeom>
              <a:avLst/>
              <a:gdLst/>
              <a:ahLst/>
              <a:cxnLst/>
              <a:rect l="l" t="t" r="r" b="b"/>
              <a:pathLst>
                <a:path w="591" h="1761" extrusionOk="0">
                  <a:moveTo>
                    <a:pt x="9" y="1"/>
                  </a:moveTo>
                  <a:lnTo>
                    <a:pt x="1" y="1194"/>
                  </a:lnTo>
                  <a:cubicBezTo>
                    <a:pt x="65" y="1329"/>
                    <a:pt x="155" y="1462"/>
                    <a:pt x="283" y="1585"/>
                  </a:cubicBezTo>
                  <a:cubicBezTo>
                    <a:pt x="346" y="1646"/>
                    <a:pt x="429" y="1703"/>
                    <a:pt x="513" y="1760"/>
                  </a:cubicBezTo>
                  <a:lnTo>
                    <a:pt x="519" y="966"/>
                  </a:lnTo>
                  <a:lnTo>
                    <a:pt x="521" y="974"/>
                  </a:lnTo>
                  <a:cubicBezTo>
                    <a:pt x="520" y="855"/>
                    <a:pt x="542" y="736"/>
                    <a:pt x="590" y="621"/>
                  </a:cubicBezTo>
                  <a:cubicBezTo>
                    <a:pt x="474" y="548"/>
                    <a:pt x="373" y="471"/>
                    <a:pt x="291" y="393"/>
                  </a:cubicBezTo>
                  <a:cubicBezTo>
                    <a:pt x="161" y="269"/>
                    <a:pt x="72" y="137"/>
                    <a:pt x="9" y="1"/>
                  </a:cubicBezTo>
                  <a:close/>
                </a:path>
              </a:pathLst>
            </a:custGeom>
            <a:solidFill>
              <a:srgbClr val="314855">
                <a:alpha val="37340"/>
              </a:srgbClr>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32" name="Google Shape;332;p32"/>
            <p:cNvSpPr/>
            <p:nvPr/>
          </p:nvSpPr>
          <p:spPr>
            <a:xfrm>
              <a:off x="3317850" y="1045400"/>
              <a:ext cx="41775" cy="47150"/>
            </a:xfrm>
            <a:custGeom>
              <a:avLst/>
              <a:gdLst/>
              <a:ahLst/>
              <a:cxnLst/>
              <a:rect l="l" t="t" r="r" b="b"/>
              <a:pathLst>
                <a:path w="1671" h="1886" extrusionOk="0">
                  <a:moveTo>
                    <a:pt x="1670" y="0"/>
                  </a:moveTo>
                  <a:lnTo>
                    <a:pt x="1658" y="71"/>
                  </a:lnTo>
                  <a:lnTo>
                    <a:pt x="1649" y="129"/>
                  </a:lnTo>
                  <a:lnTo>
                    <a:pt x="1611" y="206"/>
                  </a:lnTo>
                  <a:lnTo>
                    <a:pt x="1584" y="257"/>
                  </a:lnTo>
                  <a:lnTo>
                    <a:pt x="1514" y="336"/>
                  </a:lnTo>
                  <a:lnTo>
                    <a:pt x="1475" y="377"/>
                  </a:lnTo>
                  <a:cubicBezTo>
                    <a:pt x="1431" y="417"/>
                    <a:pt x="1381" y="453"/>
                    <a:pt x="1322" y="486"/>
                  </a:cubicBezTo>
                  <a:cubicBezTo>
                    <a:pt x="1087" y="623"/>
                    <a:pt x="779" y="692"/>
                    <a:pt x="471" y="692"/>
                  </a:cubicBezTo>
                  <a:cubicBezTo>
                    <a:pt x="313" y="692"/>
                    <a:pt x="155" y="673"/>
                    <a:pt x="7" y="637"/>
                  </a:cubicBezTo>
                  <a:lnTo>
                    <a:pt x="0" y="1831"/>
                  </a:lnTo>
                  <a:cubicBezTo>
                    <a:pt x="148" y="1867"/>
                    <a:pt x="306" y="1885"/>
                    <a:pt x="464" y="1885"/>
                  </a:cubicBezTo>
                  <a:cubicBezTo>
                    <a:pt x="771" y="1885"/>
                    <a:pt x="1080" y="1816"/>
                    <a:pt x="1315" y="1679"/>
                  </a:cubicBezTo>
                  <a:cubicBezTo>
                    <a:pt x="1547" y="1545"/>
                    <a:pt x="1662" y="1370"/>
                    <a:pt x="1664" y="1194"/>
                  </a:cubicBezTo>
                  <a:lnTo>
                    <a:pt x="1670" y="0"/>
                  </a:lnTo>
                  <a:close/>
                </a:path>
              </a:pathLst>
            </a:custGeom>
            <a:solidFill>
              <a:srgbClr val="314855">
                <a:alpha val="37340"/>
              </a:srgbClr>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33" name="Google Shape;333;p32"/>
            <p:cNvSpPr/>
            <p:nvPr/>
          </p:nvSpPr>
          <p:spPr>
            <a:xfrm>
              <a:off x="3270625" y="1061300"/>
              <a:ext cx="47425" cy="43625"/>
            </a:xfrm>
            <a:custGeom>
              <a:avLst/>
              <a:gdLst/>
              <a:ahLst/>
              <a:cxnLst/>
              <a:rect l="l" t="t" r="r" b="b"/>
              <a:pathLst>
                <a:path w="1897" h="1745" extrusionOk="0">
                  <a:moveTo>
                    <a:pt x="1896" y="1"/>
                  </a:moveTo>
                  <a:lnTo>
                    <a:pt x="1896" y="1"/>
                  </a:lnTo>
                  <a:cubicBezTo>
                    <a:pt x="1811" y="82"/>
                    <a:pt x="1718" y="163"/>
                    <a:pt x="1598" y="233"/>
                  </a:cubicBezTo>
                  <a:cubicBezTo>
                    <a:pt x="1490" y="296"/>
                    <a:pt x="1372" y="349"/>
                    <a:pt x="1246" y="394"/>
                  </a:cubicBezTo>
                  <a:cubicBezTo>
                    <a:pt x="996" y="481"/>
                    <a:pt x="718" y="532"/>
                    <a:pt x="434" y="548"/>
                  </a:cubicBezTo>
                  <a:cubicBezTo>
                    <a:pt x="375" y="551"/>
                    <a:pt x="316" y="552"/>
                    <a:pt x="257" y="552"/>
                  </a:cubicBezTo>
                  <a:cubicBezTo>
                    <a:pt x="173" y="552"/>
                    <a:pt x="90" y="549"/>
                    <a:pt x="7" y="543"/>
                  </a:cubicBezTo>
                  <a:lnTo>
                    <a:pt x="1" y="1736"/>
                  </a:lnTo>
                  <a:cubicBezTo>
                    <a:pt x="84" y="1742"/>
                    <a:pt x="167" y="1745"/>
                    <a:pt x="250" y="1745"/>
                  </a:cubicBezTo>
                  <a:cubicBezTo>
                    <a:pt x="737" y="1745"/>
                    <a:pt x="1221" y="1641"/>
                    <a:pt x="1591" y="1426"/>
                  </a:cubicBezTo>
                  <a:cubicBezTo>
                    <a:pt x="1711" y="1356"/>
                    <a:pt x="1803" y="1275"/>
                    <a:pt x="1889" y="1195"/>
                  </a:cubicBezTo>
                  <a:lnTo>
                    <a:pt x="1896" y="1"/>
                  </a:lnTo>
                  <a:close/>
                </a:path>
              </a:pathLst>
            </a:custGeom>
            <a:solidFill>
              <a:srgbClr val="314855">
                <a:alpha val="37340"/>
              </a:srgbClr>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34" name="Google Shape;334;p32"/>
            <p:cNvSpPr/>
            <p:nvPr/>
          </p:nvSpPr>
          <p:spPr>
            <a:xfrm>
              <a:off x="3045675" y="971525"/>
              <a:ext cx="415600" cy="168500"/>
            </a:xfrm>
            <a:custGeom>
              <a:avLst/>
              <a:gdLst/>
              <a:ahLst/>
              <a:cxnLst/>
              <a:rect l="l" t="t" r="r" b="b"/>
              <a:pathLst>
                <a:path w="16624" h="6740" extrusionOk="0">
                  <a:moveTo>
                    <a:pt x="6" y="1"/>
                  </a:moveTo>
                  <a:lnTo>
                    <a:pt x="6" y="1"/>
                  </a:lnTo>
                  <a:cubicBezTo>
                    <a:pt x="6" y="2"/>
                    <a:pt x="6" y="3"/>
                    <a:pt x="6" y="4"/>
                  </a:cubicBezTo>
                  <a:lnTo>
                    <a:pt x="6" y="4"/>
                  </a:lnTo>
                  <a:lnTo>
                    <a:pt x="6" y="1"/>
                  </a:lnTo>
                  <a:close/>
                  <a:moveTo>
                    <a:pt x="6" y="4"/>
                  </a:moveTo>
                  <a:lnTo>
                    <a:pt x="1" y="1836"/>
                  </a:lnTo>
                  <a:cubicBezTo>
                    <a:pt x="6" y="2016"/>
                    <a:pt x="15" y="2156"/>
                    <a:pt x="38" y="2299"/>
                  </a:cubicBezTo>
                  <a:lnTo>
                    <a:pt x="38" y="2302"/>
                  </a:lnTo>
                  <a:cubicBezTo>
                    <a:pt x="54" y="2400"/>
                    <a:pt x="73" y="2500"/>
                    <a:pt x="105" y="2619"/>
                  </a:cubicBezTo>
                  <a:cubicBezTo>
                    <a:pt x="116" y="2660"/>
                    <a:pt x="216" y="3023"/>
                    <a:pt x="410" y="3362"/>
                  </a:cubicBezTo>
                  <a:cubicBezTo>
                    <a:pt x="496" y="3514"/>
                    <a:pt x="677" y="3809"/>
                    <a:pt x="910" y="4071"/>
                  </a:cubicBezTo>
                  <a:cubicBezTo>
                    <a:pt x="1255" y="4459"/>
                    <a:pt x="1547" y="4695"/>
                    <a:pt x="1691" y="4800"/>
                  </a:cubicBezTo>
                  <a:cubicBezTo>
                    <a:pt x="1954" y="4994"/>
                    <a:pt x="2160" y="5147"/>
                    <a:pt x="2560" y="5373"/>
                  </a:cubicBezTo>
                  <a:cubicBezTo>
                    <a:pt x="3088" y="5670"/>
                    <a:pt x="3564" y="5858"/>
                    <a:pt x="3567" y="5859"/>
                  </a:cubicBezTo>
                  <a:cubicBezTo>
                    <a:pt x="4075" y="6052"/>
                    <a:pt x="4354" y="6159"/>
                    <a:pt x="4671" y="6241"/>
                  </a:cubicBezTo>
                  <a:cubicBezTo>
                    <a:pt x="5019" y="6332"/>
                    <a:pt x="5487" y="6441"/>
                    <a:pt x="5841" y="6515"/>
                  </a:cubicBezTo>
                  <a:cubicBezTo>
                    <a:pt x="6024" y="6553"/>
                    <a:pt x="6272" y="6587"/>
                    <a:pt x="6458" y="6613"/>
                  </a:cubicBezTo>
                  <a:cubicBezTo>
                    <a:pt x="6644" y="6639"/>
                    <a:pt x="6891" y="6670"/>
                    <a:pt x="7077" y="6682"/>
                  </a:cubicBezTo>
                  <a:cubicBezTo>
                    <a:pt x="7455" y="6707"/>
                    <a:pt x="7959" y="6729"/>
                    <a:pt x="8335" y="6738"/>
                  </a:cubicBezTo>
                  <a:cubicBezTo>
                    <a:pt x="8378" y="6739"/>
                    <a:pt x="8421" y="6740"/>
                    <a:pt x="8464" y="6740"/>
                  </a:cubicBezTo>
                  <a:cubicBezTo>
                    <a:pt x="8748" y="6740"/>
                    <a:pt x="9040" y="6720"/>
                    <a:pt x="9594" y="6682"/>
                  </a:cubicBezTo>
                  <a:cubicBezTo>
                    <a:pt x="9599" y="6682"/>
                    <a:pt x="10165" y="6637"/>
                    <a:pt x="10828" y="6515"/>
                  </a:cubicBezTo>
                  <a:cubicBezTo>
                    <a:pt x="11329" y="6422"/>
                    <a:pt x="11574" y="6355"/>
                    <a:pt x="12018" y="6234"/>
                  </a:cubicBezTo>
                  <a:cubicBezTo>
                    <a:pt x="12023" y="6233"/>
                    <a:pt x="12555" y="6086"/>
                    <a:pt x="13138" y="5841"/>
                  </a:cubicBezTo>
                  <a:cubicBezTo>
                    <a:pt x="13374" y="5742"/>
                    <a:pt x="13736" y="5582"/>
                    <a:pt x="14166" y="5332"/>
                  </a:cubicBezTo>
                  <a:cubicBezTo>
                    <a:pt x="14558" y="5106"/>
                    <a:pt x="15146" y="4729"/>
                    <a:pt x="15714" y="4092"/>
                  </a:cubicBezTo>
                  <a:cubicBezTo>
                    <a:pt x="16146" y="3606"/>
                    <a:pt x="16344" y="3125"/>
                    <a:pt x="16418" y="2943"/>
                  </a:cubicBezTo>
                  <a:cubicBezTo>
                    <a:pt x="16472" y="2810"/>
                    <a:pt x="16527" y="2626"/>
                    <a:pt x="16553" y="2486"/>
                  </a:cubicBezTo>
                  <a:lnTo>
                    <a:pt x="16571" y="2374"/>
                  </a:lnTo>
                  <a:cubicBezTo>
                    <a:pt x="16577" y="2333"/>
                    <a:pt x="16581" y="2292"/>
                    <a:pt x="16587" y="2251"/>
                  </a:cubicBezTo>
                  <a:cubicBezTo>
                    <a:pt x="16601" y="2124"/>
                    <a:pt x="16612" y="1993"/>
                    <a:pt x="16618" y="1884"/>
                  </a:cubicBezTo>
                  <a:lnTo>
                    <a:pt x="16623" y="48"/>
                  </a:lnTo>
                  <a:lnTo>
                    <a:pt x="16623" y="48"/>
                  </a:lnTo>
                  <a:cubicBezTo>
                    <a:pt x="16619" y="1272"/>
                    <a:pt x="15816" y="2494"/>
                    <a:pt x="14208" y="3428"/>
                  </a:cubicBezTo>
                  <a:cubicBezTo>
                    <a:pt x="12590" y="4368"/>
                    <a:pt x="10467" y="4838"/>
                    <a:pt x="8341" y="4838"/>
                  </a:cubicBezTo>
                  <a:cubicBezTo>
                    <a:pt x="6216" y="4838"/>
                    <a:pt x="4087" y="4368"/>
                    <a:pt x="2459" y="3428"/>
                  </a:cubicBezTo>
                  <a:cubicBezTo>
                    <a:pt x="822" y="2482"/>
                    <a:pt x="3" y="1243"/>
                    <a:pt x="6" y="4"/>
                  </a:cubicBez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35" name="Google Shape;335;p32"/>
            <p:cNvSpPr/>
            <p:nvPr/>
          </p:nvSpPr>
          <p:spPr>
            <a:xfrm>
              <a:off x="3041275" y="855575"/>
              <a:ext cx="424600" cy="223900"/>
            </a:xfrm>
            <a:custGeom>
              <a:avLst/>
              <a:gdLst/>
              <a:ahLst/>
              <a:cxnLst/>
              <a:rect l="l" t="t" r="r" b="b"/>
              <a:pathLst>
                <a:path w="16984" h="8956" extrusionOk="0">
                  <a:moveTo>
                    <a:pt x="8465" y="408"/>
                  </a:moveTo>
                  <a:cubicBezTo>
                    <a:pt x="10347" y="408"/>
                    <a:pt x="12233" y="823"/>
                    <a:pt x="13670" y="1653"/>
                  </a:cubicBezTo>
                  <a:cubicBezTo>
                    <a:pt x="15116" y="2487"/>
                    <a:pt x="15839" y="3587"/>
                    <a:pt x="15836" y="4684"/>
                  </a:cubicBezTo>
                  <a:cubicBezTo>
                    <a:pt x="15832" y="4818"/>
                    <a:pt x="15820" y="5176"/>
                    <a:pt x="15655" y="5600"/>
                  </a:cubicBezTo>
                  <a:cubicBezTo>
                    <a:pt x="15616" y="5701"/>
                    <a:pt x="15570" y="5805"/>
                    <a:pt x="15510" y="5912"/>
                  </a:cubicBezTo>
                  <a:cubicBezTo>
                    <a:pt x="15328" y="6240"/>
                    <a:pt x="15152" y="6444"/>
                    <a:pt x="15095" y="6512"/>
                  </a:cubicBezTo>
                  <a:cubicBezTo>
                    <a:pt x="14879" y="6762"/>
                    <a:pt x="14698" y="6915"/>
                    <a:pt x="14506" y="7078"/>
                  </a:cubicBezTo>
                  <a:cubicBezTo>
                    <a:pt x="14248" y="7298"/>
                    <a:pt x="13690" y="7662"/>
                    <a:pt x="13269" y="7853"/>
                  </a:cubicBezTo>
                  <a:cubicBezTo>
                    <a:pt x="12716" y="8104"/>
                    <a:pt x="12695" y="8114"/>
                    <a:pt x="12327" y="8242"/>
                  </a:cubicBezTo>
                  <a:cubicBezTo>
                    <a:pt x="12204" y="8285"/>
                    <a:pt x="11830" y="8415"/>
                    <a:pt x="11302" y="8539"/>
                  </a:cubicBezTo>
                  <a:cubicBezTo>
                    <a:pt x="10591" y="8704"/>
                    <a:pt x="9846" y="8804"/>
                    <a:pt x="9088" y="8837"/>
                  </a:cubicBezTo>
                  <a:cubicBezTo>
                    <a:pt x="8892" y="8846"/>
                    <a:pt x="8705" y="8850"/>
                    <a:pt x="8528" y="8850"/>
                  </a:cubicBezTo>
                  <a:cubicBezTo>
                    <a:pt x="7784" y="8850"/>
                    <a:pt x="7215" y="8783"/>
                    <a:pt x="6812" y="8736"/>
                  </a:cubicBezTo>
                  <a:cubicBezTo>
                    <a:pt x="6221" y="8668"/>
                    <a:pt x="5415" y="8471"/>
                    <a:pt x="5149" y="8386"/>
                  </a:cubicBezTo>
                  <a:cubicBezTo>
                    <a:pt x="4858" y="8293"/>
                    <a:pt x="4470" y="8166"/>
                    <a:pt x="4189" y="8048"/>
                  </a:cubicBezTo>
                  <a:cubicBezTo>
                    <a:pt x="3839" y="7901"/>
                    <a:pt x="3829" y="7895"/>
                    <a:pt x="3277" y="7600"/>
                  </a:cubicBezTo>
                  <a:cubicBezTo>
                    <a:pt x="3017" y="7456"/>
                    <a:pt x="2585" y="7154"/>
                    <a:pt x="2389" y="6980"/>
                  </a:cubicBezTo>
                  <a:cubicBezTo>
                    <a:pt x="1958" y="6599"/>
                    <a:pt x="1834" y="6426"/>
                    <a:pt x="1629" y="6141"/>
                  </a:cubicBezTo>
                  <a:cubicBezTo>
                    <a:pt x="1530" y="6004"/>
                    <a:pt x="1385" y="5725"/>
                    <a:pt x="1324" y="5562"/>
                  </a:cubicBezTo>
                  <a:lnTo>
                    <a:pt x="1309" y="5521"/>
                  </a:lnTo>
                  <a:cubicBezTo>
                    <a:pt x="1272" y="5408"/>
                    <a:pt x="1220" y="5258"/>
                    <a:pt x="1199" y="5141"/>
                  </a:cubicBezTo>
                  <a:cubicBezTo>
                    <a:pt x="1172" y="4992"/>
                    <a:pt x="1155" y="4790"/>
                    <a:pt x="1148" y="4640"/>
                  </a:cubicBezTo>
                  <a:cubicBezTo>
                    <a:pt x="1149" y="4369"/>
                    <a:pt x="1194" y="4099"/>
                    <a:pt x="1283" y="3833"/>
                  </a:cubicBezTo>
                  <a:cubicBezTo>
                    <a:pt x="1372" y="3565"/>
                    <a:pt x="1505" y="3303"/>
                    <a:pt x="1683" y="3049"/>
                  </a:cubicBezTo>
                  <a:cubicBezTo>
                    <a:pt x="2039" y="2540"/>
                    <a:pt x="2571" y="2064"/>
                    <a:pt x="3279" y="1651"/>
                  </a:cubicBezTo>
                  <a:cubicBezTo>
                    <a:pt x="4706" y="822"/>
                    <a:pt x="6584" y="408"/>
                    <a:pt x="8465" y="408"/>
                  </a:cubicBezTo>
                  <a:close/>
                  <a:moveTo>
                    <a:pt x="8464" y="1"/>
                  </a:moveTo>
                  <a:cubicBezTo>
                    <a:pt x="6485" y="1"/>
                    <a:pt x="4508" y="437"/>
                    <a:pt x="3007" y="1309"/>
                  </a:cubicBezTo>
                  <a:cubicBezTo>
                    <a:pt x="1" y="3057"/>
                    <a:pt x="16" y="5899"/>
                    <a:pt x="3042" y="7646"/>
                  </a:cubicBezTo>
                  <a:cubicBezTo>
                    <a:pt x="4555" y="8519"/>
                    <a:pt x="6538" y="8956"/>
                    <a:pt x="8519" y="8956"/>
                  </a:cubicBezTo>
                  <a:cubicBezTo>
                    <a:pt x="10499" y="8956"/>
                    <a:pt x="12478" y="8519"/>
                    <a:pt x="13981" y="7646"/>
                  </a:cubicBezTo>
                  <a:cubicBezTo>
                    <a:pt x="16983" y="5900"/>
                    <a:pt x="16968" y="3058"/>
                    <a:pt x="13943" y="1312"/>
                  </a:cubicBezTo>
                  <a:cubicBezTo>
                    <a:pt x="12429" y="438"/>
                    <a:pt x="10445" y="1"/>
                    <a:pt x="8464" y="1"/>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36" name="Google Shape;336;p32"/>
            <p:cNvSpPr/>
            <p:nvPr/>
          </p:nvSpPr>
          <p:spPr>
            <a:xfrm>
              <a:off x="3035950" y="852800"/>
              <a:ext cx="435225" cy="229500"/>
            </a:xfrm>
            <a:custGeom>
              <a:avLst/>
              <a:gdLst/>
              <a:ahLst/>
              <a:cxnLst/>
              <a:rect l="l" t="t" r="r" b="b"/>
              <a:pathLst>
                <a:path w="17409" h="9180" extrusionOk="0">
                  <a:moveTo>
                    <a:pt x="8677" y="112"/>
                  </a:moveTo>
                  <a:cubicBezTo>
                    <a:pt x="10658" y="112"/>
                    <a:pt x="12642" y="549"/>
                    <a:pt x="14156" y="1423"/>
                  </a:cubicBezTo>
                  <a:cubicBezTo>
                    <a:pt x="17181" y="3169"/>
                    <a:pt x="17196" y="6011"/>
                    <a:pt x="14194" y="7757"/>
                  </a:cubicBezTo>
                  <a:cubicBezTo>
                    <a:pt x="12691" y="8630"/>
                    <a:pt x="10712" y="9067"/>
                    <a:pt x="8732" y="9067"/>
                  </a:cubicBezTo>
                  <a:cubicBezTo>
                    <a:pt x="6751" y="9067"/>
                    <a:pt x="4768" y="8630"/>
                    <a:pt x="3255" y="7757"/>
                  </a:cubicBezTo>
                  <a:cubicBezTo>
                    <a:pt x="229" y="6010"/>
                    <a:pt x="214" y="3168"/>
                    <a:pt x="3220" y="1420"/>
                  </a:cubicBezTo>
                  <a:cubicBezTo>
                    <a:pt x="4721" y="548"/>
                    <a:pt x="6698" y="112"/>
                    <a:pt x="8677" y="112"/>
                  </a:cubicBezTo>
                  <a:close/>
                  <a:moveTo>
                    <a:pt x="8678" y="1"/>
                  </a:moveTo>
                  <a:cubicBezTo>
                    <a:pt x="6651" y="1"/>
                    <a:pt x="4627" y="449"/>
                    <a:pt x="3085" y="1345"/>
                  </a:cubicBezTo>
                  <a:cubicBezTo>
                    <a:pt x="0" y="3137"/>
                    <a:pt x="16" y="6042"/>
                    <a:pt x="3121" y="7834"/>
                  </a:cubicBezTo>
                  <a:cubicBezTo>
                    <a:pt x="4673" y="8731"/>
                    <a:pt x="6702" y="9179"/>
                    <a:pt x="8730" y="9179"/>
                  </a:cubicBezTo>
                  <a:cubicBezTo>
                    <a:pt x="10757" y="9179"/>
                    <a:pt x="12782" y="8731"/>
                    <a:pt x="14324" y="7834"/>
                  </a:cubicBezTo>
                  <a:cubicBezTo>
                    <a:pt x="17409" y="6042"/>
                    <a:pt x="17392" y="3137"/>
                    <a:pt x="14287" y="1345"/>
                  </a:cubicBezTo>
                  <a:cubicBezTo>
                    <a:pt x="12735" y="449"/>
                    <a:pt x="10705" y="1"/>
                    <a:pt x="8678" y="1"/>
                  </a:cubicBez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37" name="Google Shape;337;p32"/>
            <p:cNvSpPr/>
            <p:nvPr/>
          </p:nvSpPr>
          <p:spPr>
            <a:xfrm>
              <a:off x="3035950" y="850200"/>
              <a:ext cx="435225" cy="242275"/>
            </a:xfrm>
            <a:custGeom>
              <a:avLst/>
              <a:gdLst/>
              <a:ahLst/>
              <a:cxnLst/>
              <a:rect l="l" t="t" r="r" b="b"/>
              <a:pathLst>
                <a:path w="17409" h="9691" extrusionOk="0">
                  <a:moveTo>
                    <a:pt x="8678" y="105"/>
                  </a:moveTo>
                  <a:cubicBezTo>
                    <a:pt x="10705" y="105"/>
                    <a:pt x="12735" y="553"/>
                    <a:pt x="14287" y="1449"/>
                  </a:cubicBezTo>
                  <a:cubicBezTo>
                    <a:pt x="17392" y="3241"/>
                    <a:pt x="17409" y="6146"/>
                    <a:pt x="14324" y="7938"/>
                  </a:cubicBezTo>
                  <a:cubicBezTo>
                    <a:pt x="12782" y="8835"/>
                    <a:pt x="10757" y="9283"/>
                    <a:pt x="8730" y="9283"/>
                  </a:cubicBezTo>
                  <a:cubicBezTo>
                    <a:pt x="6702" y="9283"/>
                    <a:pt x="4673" y="8835"/>
                    <a:pt x="3121" y="7938"/>
                  </a:cubicBezTo>
                  <a:cubicBezTo>
                    <a:pt x="16" y="6146"/>
                    <a:pt x="0" y="3241"/>
                    <a:pt x="3085" y="1449"/>
                  </a:cubicBezTo>
                  <a:cubicBezTo>
                    <a:pt x="4627" y="553"/>
                    <a:pt x="6651" y="105"/>
                    <a:pt x="8678" y="105"/>
                  </a:cubicBezTo>
                  <a:close/>
                  <a:moveTo>
                    <a:pt x="8677" y="0"/>
                  </a:moveTo>
                  <a:cubicBezTo>
                    <a:pt x="8432" y="0"/>
                    <a:pt x="8211" y="5"/>
                    <a:pt x="8046" y="13"/>
                  </a:cubicBezTo>
                  <a:cubicBezTo>
                    <a:pt x="6835" y="69"/>
                    <a:pt x="5912" y="268"/>
                    <a:pt x="5570" y="352"/>
                  </a:cubicBezTo>
                  <a:cubicBezTo>
                    <a:pt x="5277" y="424"/>
                    <a:pt x="4911" y="513"/>
                    <a:pt x="4401" y="693"/>
                  </a:cubicBezTo>
                  <a:cubicBezTo>
                    <a:pt x="3962" y="849"/>
                    <a:pt x="3926" y="866"/>
                    <a:pt x="3311" y="1154"/>
                  </a:cubicBezTo>
                  <a:cubicBezTo>
                    <a:pt x="2862" y="1364"/>
                    <a:pt x="2234" y="1769"/>
                    <a:pt x="1880" y="2077"/>
                  </a:cubicBezTo>
                  <a:cubicBezTo>
                    <a:pt x="1677" y="2254"/>
                    <a:pt x="1135" y="2725"/>
                    <a:pt x="800" y="3354"/>
                  </a:cubicBezTo>
                  <a:cubicBezTo>
                    <a:pt x="593" y="3739"/>
                    <a:pt x="526" y="3988"/>
                    <a:pt x="498" y="4095"/>
                  </a:cubicBezTo>
                  <a:cubicBezTo>
                    <a:pt x="421" y="4378"/>
                    <a:pt x="415" y="4507"/>
                    <a:pt x="395" y="4854"/>
                  </a:cubicBezTo>
                  <a:cubicBezTo>
                    <a:pt x="391" y="6093"/>
                    <a:pt x="1210" y="7334"/>
                    <a:pt x="2848" y="8281"/>
                  </a:cubicBezTo>
                  <a:cubicBezTo>
                    <a:pt x="4476" y="9221"/>
                    <a:pt x="6605" y="9691"/>
                    <a:pt x="8730" y="9691"/>
                  </a:cubicBezTo>
                  <a:cubicBezTo>
                    <a:pt x="10856" y="9691"/>
                    <a:pt x="12979" y="9221"/>
                    <a:pt x="14597" y="8281"/>
                  </a:cubicBezTo>
                  <a:cubicBezTo>
                    <a:pt x="16205" y="7347"/>
                    <a:pt x="17008" y="6125"/>
                    <a:pt x="17012" y="4901"/>
                  </a:cubicBezTo>
                  <a:cubicBezTo>
                    <a:pt x="17008" y="4737"/>
                    <a:pt x="16995" y="4351"/>
                    <a:pt x="16864" y="3971"/>
                  </a:cubicBezTo>
                  <a:cubicBezTo>
                    <a:pt x="16678" y="3439"/>
                    <a:pt x="16487" y="3171"/>
                    <a:pt x="16333" y="2955"/>
                  </a:cubicBezTo>
                  <a:cubicBezTo>
                    <a:pt x="16246" y="2833"/>
                    <a:pt x="16120" y="2675"/>
                    <a:pt x="16015" y="2569"/>
                  </a:cubicBezTo>
                  <a:cubicBezTo>
                    <a:pt x="15841" y="2390"/>
                    <a:pt x="15596" y="2167"/>
                    <a:pt x="15408" y="2005"/>
                  </a:cubicBezTo>
                  <a:cubicBezTo>
                    <a:pt x="15190" y="1819"/>
                    <a:pt x="14967" y="1680"/>
                    <a:pt x="14522" y="1404"/>
                  </a:cubicBezTo>
                  <a:cubicBezTo>
                    <a:pt x="13724" y="949"/>
                    <a:pt x="13043" y="719"/>
                    <a:pt x="12914" y="678"/>
                  </a:cubicBezTo>
                  <a:cubicBezTo>
                    <a:pt x="12252" y="464"/>
                    <a:pt x="12212" y="451"/>
                    <a:pt x="11764" y="346"/>
                  </a:cubicBezTo>
                  <a:cubicBezTo>
                    <a:pt x="11113" y="194"/>
                    <a:pt x="10560" y="125"/>
                    <a:pt x="10554" y="124"/>
                  </a:cubicBezTo>
                  <a:cubicBezTo>
                    <a:pt x="9893" y="47"/>
                    <a:pt x="9791" y="34"/>
                    <a:pt x="9308" y="13"/>
                  </a:cubicBezTo>
                  <a:cubicBezTo>
                    <a:pt x="9095" y="4"/>
                    <a:pt x="8878" y="0"/>
                    <a:pt x="8677" y="0"/>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38" name="Google Shape;338;p32"/>
            <p:cNvSpPr/>
            <p:nvPr/>
          </p:nvSpPr>
          <p:spPr>
            <a:xfrm>
              <a:off x="3246825" y="675400"/>
              <a:ext cx="19925" cy="23800"/>
            </a:xfrm>
            <a:custGeom>
              <a:avLst/>
              <a:gdLst/>
              <a:ahLst/>
              <a:cxnLst/>
              <a:rect l="l" t="t" r="r" b="b"/>
              <a:pathLst>
                <a:path w="797" h="952" extrusionOk="0">
                  <a:moveTo>
                    <a:pt x="3" y="0"/>
                  </a:moveTo>
                  <a:lnTo>
                    <a:pt x="1" y="675"/>
                  </a:lnTo>
                  <a:lnTo>
                    <a:pt x="2" y="678"/>
                  </a:lnTo>
                  <a:cubicBezTo>
                    <a:pt x="236" y="678"/>
                    <a:pt x="467" y="726"/>
                    <a:pt x="637" y="824"/>
                  </a:cubicBezTo>
                  <a:cubicBezTo>
                    <a:pt x="693" y="857"/>
                    <a:pt x="744" y="895"/>
                    <a:pt x="785" y="938"/>
                  </a:cubicBezTo>
                  <a:lnTo>
                    <a:pt x="796" y="951"/>
                  </a:lnTo>
                  <a:lnTo>
                    <a:pt x="797" y="516"/>
                  </a:lnTo>
                  <a:cubicBezTo>
                    <a:pt x="588" y="501"/>
                    <a:pt x="404" y="446"/>
                    <a:pt x="266" y="366"/>
                  </a:cubicBezTo>
                  <a:cubicBezTo>
                    <a:pt x="222" y="340"/>
                    <a:pt x="184" y="312"/>
                    <a:pt x="149" y="282"/>
                  </a:cubicBezTo>
                  <a:lnTo>
                    <a:pt x="121" y="252"/>
                  </a:lnTo>
                  <a:lnTo>
                    <a:pt x="65" y="185"/>
                  </a:lnTo>
                  <a:lnTo>
                    <a:pt x="43" y="146"/>
                  </a:lnTo>
                  <a:lnTo>
                    <a:pt x="16" y="80"/>
                  </a:lnTo>
                  <a:lnTo>
                    <a:pt x="8" y="35"/>
                  </a:lnTo>
                  <a:lnTo>
                    <a:pt x="3" y="0"/>
                  </a:lnTo>
                  <a:close/>
                </a:path>
              </a:pathLst>
            </a:custGeom>
            <a:solidFill>
              <a:srgbClr val="314855">
                <a:alpha val="37340"/>
              </a:srgbClr>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39" name="Google Shape;339;p32"/>
            <p:cNvSpPr/>
            <p:nvPr/>
          </p:nvSpPr>
          <p:spPr>
            <a:xfrm>
              <a:off x="3266700" y="688275"/>
              <a:ext cx="92300" cy="23100"/>
            </a:xfrm>
            <a:custGeom>
              <a:avLst/>
              <a:gdLst/>
              <a:ahLst/>
              <a:cxnLst/>
              <a:rect l="l" t="t" r="r" b="b"/>
              <a:pathLst>
                <a:path w="3692" h="924" extrusionOk="0">
                  <a:moveTo>
                    <a:pt x="2" y="1"/>
                  </a:moveTo>
                  <a:lnTo>
                    <a:pt x="1" y="436"/>
                  </a:lnTo>
                  <a:cubicBezTo>
                    <a:pt x="72" y="515"/>
                    <a:pt x="104" y="599"/>
                    <a:pt x="104" y="682"/>
                  </a:cubicBezTo>
                  <a:lnTo>
                    <a:pt x="106" y="682"/>
                  </a:lnTo>
                  <a:lnTo>
                    <a:pt x="107" y="679"/>
                  </a:lnTo>
                  <a:lnTo>
                    <a:pt x="107" y="682"/>
                  </a:lnTo>
                  <a:lnTo>
                    <a:pt x="1285" y="762"/>
                  </a:lnTo>
                  <a:lnTo>
                    <a:pt x="1554" y="623"/>
                  </a:lnTo>
                  <a:cubicBezTo>
                    <a:pt x="1723" y="534"/>
                    <a:pt x="1935" y="491"/>
                    <a:pt x="2147" y="491"/>
                  </a:cubicBezTo>
                  <a:cubicBezTo>
                    <a:pt x="2379" y="491"/>
                    <a:pt x="2611" y="543"/>
                    <a:pt x="2786" y="644"/>
                  </a:cubicBezTo>
                  <a:lnTo>
                    <a:pt x="2820" y="664"/>
                  </a:lnTo>
                  <a:cubicBezTo>
                    <a:pt x="2917" y="727"/>
                    <a:pt x="2978" y="801"/>
                    <a:pt x="3013" y="878"/>
                  </a:cubicBezTo>
                  <a:lnTo>
                    <a:pt x="3689" y="924"/>
                  </a:lnTo>
                  <a:lnTo>
                    <a:pt x="3692" y="249"/>
                  </a:lnTo>
                  <a:lnTo>
                    <a:pt x="2" y="1"/>
                  </a:lnTo>
                  <a:close/>
                </a:path>
              </a:pathLst>
            </a:custGeom>
            <a:solidFill>
              <a:srgbClr val="314855">
                <a:alpha val="37340"/>
              </a:srgbClr>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40" name="Google Shape;340;p32"/>
            <p:cNvSpPr/>
            <p:nvPr/>
          </p:nvSpPr>
          <p:spPr>
            <a:xfrm>
              <a:off x="3358925" y="681700"/>
              <a:ext cx="25025" cy="29775"/>
            </a:xfrm>
            <a:custGeom>
              <a:avLst/>
              <a:gdLst/>
              <a:ahLst/>
              <a:cxnLst/>
              <a:rect l="l" t="t" r="r" b="b"/>
              <a:pathLst>
                <a:path w="1001" h="1191" extrusionOk="0">
                  <a:moveTo>
                    <a:pt x="1001" y="1"/>
                  </a:moveTo>
                  <a:lnTo>
                    <a:pt x="995" y="58"/>
                  </a:lnTo>
                  <a:cubicBezTo>
                    <a:pt x="942" y="320"/>
                    <a:pt x="555" y="515"/>
                    <a:pt x="108" y="515"/>
                  </a:cubicBezTo>
                  <a:cubicBezTo>
                    <a:pt x="73" y="515"/>
                    <a:pt x="38" y="514"/>
                    <a:pt x="3" y="512"/>
                  </a:cubicBezTo>
                  <a:lnTo>
                    <a:pt x="0" y="1187"/>
                  </a:lnTo>
                  <a:cubicBezTo>
                    <a:pt x="36" y="1189"/>
                    <a:pt x="71" y="1190"/>
                    <a:pt x="106" y="1190"/>
                  </a:cubicBezTo>
                  <a:cubicBezTo>
                    <a:pt x="554" y="1190"/>
                    <a:pt x="941" y="995"/>
                    <a:pt x="993" y="732"/>
                  </a:cubicBezTo>
                  <a:lnTo>
                    <a:pt x="999" y="676"/>
                  </a:lnTo>
                  <a:lnTo>
                    <a:pt x="1001" y="1"/>
                  </a:lnTo>
                  <a:close/>
                </a:path>
              </a:pathLst>
            </a:custGeom>
            <a:solidFill>
              <a:srgbClr val="314855">
                <a:alpha val="37340"/>
              </a:srgbClr>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grpSp>
        <p:nvGrpSpPr>
          <p:cNvPr id="341" name="Google Shape;341;p32"/>
          <p:cNvGrpSpPr/>
          <p:nvPr/>
        </p:nvGrpSpPr>
        <p:grpSpPr>
          <a:xfrm>
            <a:off x="816" y="41836"/>
            <a:ext cx="1819275" cy="1347403"/>
            <a:chOff x="2570875" y="2872825"/>
            <a:chExt cx="1053550" cy="626000"/>
          </a:xfrm>
        </p:grpSpPr>
        <p:sp>
          <p:nvSpPr>
            <p:cNvPr id="342" name="Google Shape;342;p32"/>
            <p:cNvSpPr/>
            <p:nvPr/>
          </p:nvSpPr>
          <p:spPr>
            <a:xfrm>
              <a:off x="3385200" y="3040975"/>
              <a:ext cx="14275" cy="850"/>
            </a:xfrm>
            <a:custGeom>
              <a:avLst/>
              <a:gdLst/>
              <a:ahLst/>
              <a:cxnLst/>
              <a:rect l="l" t="t" r="r" b="b"/>
              <a:pathLst>
                <a:path w="571" h="34" extrusionOk="0">
                  <a:moveTo>
                    <a:pt x="571" y="1"/>
                  </a:moveTo>
                  <a:lnTo>
                    <a:pt x="571" y="1"/>
                  </a:lnTo>
                  <a:cubicBezTo>
                    <a:pt x="393" y="20"/>
                    <a:pt x="214" y="30"/>
                    <a:pt x="33" y="33"/>
                  </a:cubicBezTo>
                  <a:lnTo>
                    <a:pt x="33" y="33"/>
                  </a:lnTo>
                  <a:cubicBezTo>
                    <a:pt x="47" y="33"/>
                    <a:pt x="62" y="33"/>
                    <a:pt x="77" y="33"/>
                  </a:cubicBezTo>
                  <a:cubicBezTo>
                    <a:pt x="102" y="33"/>
                    <a:pt x="128" y="33"/>
                    <a:pt x="153" y="32"/>
                  </a:cubicBezTo>
                  <a:cubicBezTo>
                    <a:pt x="278" y="27"/>
                    <a:pt x="403" y="19"/>
                    <a:pt x="528" y="7"/>
                  </a:cubicBezTo>
                  <a:lnTo>
                    <a:pt x="571" y="1"/>
                  </a:lnTo>
                  <a:close/>
                  <a:moveTo>
                    <a:pt x="33" y="33"/>
                  </a:moveTo>
                  <a:cubicBezTo>
                    <a:pt x="22" y="33"/>
                    <a:pt x="11" y="33"/>
                    <a:pt x="0" y="34"/>
                  </a:cubicBezTo>
                  <a:cubicBezTo>
                    <a:pt x="11" y="33"/>
                    <a:pt x="22" y="33"/>
                    <a:pt x="33" y="33"/>
                  </a:cubicBezTo>
                  <a:close/>
                </a:path>
              </a:pathLst>
            </a:custGeom>
            <a:solidFill>
              <a:srgbClr val="E0E0E0"/>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43" name="Google Shape;343;p32"/>
            <p:cNvSpPr/>
            <p:nvPr/>
          </p:nvSpPr>
          <p:spPr>
            <a:xfrm>
              <a:off x="3353225" y="3038425"/>
              <a:ext cx="13625" cy="2350"/>
            </a:xfrm>
            <a:custGeom>
              <a:avLst/>
              <a:gdLst/>
              <a:ahLst/>
              <a:cxnLst/>
              <a:rect l="l" t="t" r="r" b="b"/>
              <a:pathLst>
                <a:path w="545" h="94" extrusionOk="0">
                  <a:moveTo>
                    <a:pt x="0" y="1"/>
                  </a:moveTo>
                  <a:lnTo>
                    <a:pt x="88" y="23"/>
                  </a:lnTo>
                  <a:cubicBezTo>
                    <a:pt x="199" y="46"/>
                    <a:pt x="310" y="65"/>
                    <a:pt x="424" y="82"/>
                  </a:cubicBezTo>
                  <a:cubicBezTo>
                    <a:pt x="464" y="87"/>
                    <a:pt x="505" y="89"/>
                    <a:pt x="545" y="94"/>
                  </a:cubicBezTo>
                  <a:cubicBezTo>
                    <a:pt x="360" y="73"/>
                    <a:pt x="178" y="41"/>
                    <a:pt x="0" y="1"/>
                  </a:cubicBezTo>
                  <a:close/>
                </a:path>
              </a:pathLst>
            </a:custGeom>
            <a:solidFill>
              <a:srgbClr val="E0E0E0"/>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44" name="Google Shape;344;p32"/>
            <p:cNvSpPr/>
            <p:nvPr/>
          </p:nvSpPr>
          <p:spPr>
            <a:xfrm>
              <a:off x="3368925" y="3041025"/>
              <a:ext cx="14025" cy="800"/>
            </a:xfrm>
            <a:custGeom>
              <a:avLst/>
              <a:gdLst/>
              <a:ahLst/>
              <a:cxnLst/>
              <a:rect l="l" t="t" r="r" b="b"/>
              <a:pathLst>
                <a:path w="561" h="32" extrusionOk="0">
                  <a:moveTo>
                    <a:pt x="0" y="0"/>
                  </a:moveTo>
                  <a:lnTo>
                    <a:pt x="0" y="0"/>
                  </a:lnTo>
                  <a:cubicBezTo>
                    <a:pt x="40" y="5"/>
                    <a:pt x="82" y="10"/>
                    <a:pt x="125" y="14"/>
                  </a:cubicBezTo>
                  <a:cubicBezTo>
                    <a:pt x="236" y="23"/>
                    <a:pt x="347" y="28"/>
                    <a:pt x="458" y="32"/>
                  </a:cubicBezTo>
                  <a:lnTo>
                    <a:pt x="560" y="32"/>
                  </a:lnTo>
                  <a:cubicBezTo>
                    <a:pt x="374" y="30"/>
                    <a:pt x="185" y="19"/>
                    <a:pt x="0" y="0"/>
                  </a:cubicBezTo>
                  <a:close/>
                </a:path>
              </a:pathLst>
            </a:custGeom>
            <a:solidFill>
              <a:srgbClr val="E0E0E0"/>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45" name="Google Shape;345;p32"/>
            <p:cNvSpPr/>
            <p:nvPr/>
          </p:nvSpPr>
          <p:spPr>
            <a:xfrm>
              <a:off x="3401875" y="3038875"/>
              <a:ext cx="10400" cy="1800"/>
            </a:xfrm>
            <a:custGeom>
              <a:avLst/>
              <a:gdLst/>
              <a:ahLst/>
              <a:cxnLst/>
              <a:rect l="l" t="t" r="r" b="b"/>
              <a:pathLst>
                <a:path w="416" h="72" extrusionOk="0">
                  <a:moveTo>
                    <a:pt x="416" y="1"/>
                  </a:moveTo>
                  <a:lnTo>
                    <a:pt x="416" y="1"/>
                  </a:lnTo>
                  <a:cubicBezTo>
                    <a:pt x="279" y="29"/>
                    <a:pt x="142" y="55"/>
                    <a:pt x="0" y="71"/>
                  </a:cubicBezTo>
                  <a:cubicBezTo>
                    <a:pt x="98" y="60"/>
                    <a:pt x="197" y="49"/>
                    <a:pt x="292" y="31"/>
                  </a:cubicBezTo>
                  <a:cubicBezTo>
                    <a:pt x="334" y="23"/>
                    <a:pt x="373" y="10"/>
                    <a:pt x="416" y="1"/>
                  </a:cubicBezTo>
                  <a:close/>
                </a:path>
              </a:pathLst>
            </a:custGeom>
            <a:solidFill>
              <a:srgbClr val="E0E0E0"/>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46" name="Google Shape;346;p32"/>
            <p:cNvSpPr/>
            <p:nvPr/>
          </p:nvSpPr>
          <p:spPr>
            <a:xfrm>
              <a:off x="3420675" y="3034350"/>
              <a:ext cx="7975" cy="2450"/>
            </a:xfrm>
            <a:custGeom>
              <a:avLst/>
              <a:gdLst/>
              <a:ahLst/>
              <a:cxnLst/>
              <a:rect l="l" t="t" r="r" b="b"/>
              <a:pathLst>
                <a:path w="319" h="98" extrusionOk="0">
                  <a:moveTo>
                    <a:pt x="318" y="1"/>
                  </a:moveTo>
                  <a:cubicBezTo>
                    <a:pt x="310" y="4"/>
                    <a:pt x="301" y="7"/>
                    <a:pt x="292" y="10"/>
                  </a:cubicBezTo>
                  <a:lnTo>
                    <a:pt x="292" y="10"/>
                  </a:lnTo>
                  <a:cubicBezTo>
                    <a:pt x="301" y="7"/>
                    <a:pt x="310" y="4"/>
                    <a:pt x="318" y="1"/>
                  </a:cubicBezTo>
                  <a:close/>
                  <a:moveTo>
                    <a:pt x="292" y="10"/>
                  </a:moveTo>
                  <a:cubicBezTo>
                    <a:pt x="201" y="42"/>
                    <a:pt x="106" y="68"/>
                    <a:pt x="11" y="95"/>
                  </a:cubicBezTo>
                  <a:lnTo>
                    <a:pt x="11" y="95"/>
                  </a:lnTo>
                  <a:cubicBezTo>
                    <a:pt x="66" y="79"/>
                    <a:pt x="125" y="70"/>
                    <a:pt x="180" y="53"/>
                  </a:cubicBezTo>
                  <a:cubicBezTo>
                    <a:pt x="220" y="40"/>
                    <a:pt x="255" y="24"/>
                    <a:pt x="292" y="10"/>
                  </a:cubicBezTo>
                  <a:close/>
                  <a:moveTo>
                    <a:pt x="11" y="95"/>
                  </a:moveTo>
                  <a:cubicBezTo>
                    <a:pt x="7" y="96"/>
                    <a:pt x="4" y="97"/>
                    <a:pt x="1" y="97"/>
                  </a:cubicBezTo>
                  <a:cubicBezTo>
                    <a:pt x="4" y="97"/>
                    <a:pt x="7" y="96"/>
                    <a:pt x="11" y="95"/>
                  </a:cubicBezTo>
                  <a:close/>
                </a:path>
              </a:pathLst>
            </a:custGeom>
            <a:solidFill>
              <a:srgbClr val="E0E0E0"/>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47" name="Google Shape;347;p32"/>
            <p:cNvSpPr/>
            <p:nvPr/>
          </p:nvSpPr>
          <p:spPr>
            <a:xfrm>
              <a:off x="3215975" y="2931500"/>
              <a:ext cx="104225" cy="79400"/>
            </a:xfrm>
            <a:custGeom>
              <a:avLst/>
              <a:gdLst/>
              <a:ahLst/>
              <a:cxnLst/>
              <a:rect l="l" t="t" r="r" b="b"/>
              <a:pathLst>
                <a:path w="4169" h="3176" extrusionOk="0">
                  <a:moveTo>
                    <a:pt x="2143" y="1"/>
                  </a:moveTo>
                  <a:lnTo>
                    <a:pt x="0" y="1245"/>
                  </a:lnTo>
                  <a:lnTo>
                    <a:pt x="3343" y="3175"/>
                  </a:lnTo>
                  <a:lnTo>
                    <a:pt x="3325" y="3064"/>
                  </a:lnTo>
                  <a:lnTo>
                    <a:pt x="3328" y="2456"/>
                  </a:lnTo>
                  <a:lnTo>
                    <a:pt x="3328" y="2453"/>
                  </a:lnTo>
                  <a:lnTo>
                    <a:pt x="3328" y="2449"/>
                  </a:lnTo>
                  <a:cubicBezTo>
                    <a:pt x="3328" y="1990"/>
                    <a:pt x="3616" y="1537"/>
                    <a:pt x="4169" y="1170"/>
                  </a:cubicBezTo>
                  <a:lnTo>
                    <a:pt x="2143" y="1"/>
                  </a:ln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48" name="Google Shape;348;p32"/>
            <p:cNvSpPr/>
            <p:nvPr/>
          </p:nvSpPr>
          <p:spPr>
            <a:xfrm>
              <a:off x="3341250" y="3034950"/>
              <a:ext cx="9600" cy="2950"/>
            </a:xfrm>
            <a:custGeom>
              <a:avLst/>
              <a:gdLst/>
              <a:ahLst/>
              <a:cxnLst/>
              <a:rect l="l" t="t" r="r" b="b"/>
              <a:pathLst>
                <a:path w="384" h="118" extrusionOk="0">
                  <a:moveTo>
                    <a:pt x="1" y="1"/>
                  </a:moveTo>
                  <a:lnTo>
                    <a:pt x="12" y="7"/>
                  </a:lnTo>
                  <a:cubicBezTo>
                    <a:pt x="78" y="31"/>
                    <a:pt x="145" y="56"/>
                    <a:pt x="214" y="76"/>
                  </a:cubicBezTo>
                  <a:cubicBezTo>
                    <a:pt x="262" y="88"/>
                    <a:pt x="312" y="99"/>
                    <a:pt x="361" y="112"/>
                  </a:cubicBezTo>
                  <a:lnTo>
                    <a:pt x="361" y="112"/>
                  </a:lnTo>
                  <a:cubicBezTo>
                    <a:pt x="237" y="80"/>
                    <a:pt x="119" y="41"/>
                    <a:pt x="1" y="1"/>
                  </a:cubicBezTo>
                  <a:close/>
                  <a:moveTo>
                    <a:pt x="361" y="112"/>
                  </a:moveTo>
                  <a:cubicBezTo>
                    <a:pt x="369" y="114"/>
                    <a:pt x="376" y="115"/>
                    <a:pt x="384" y="117"/>
                  </a:cubicBezTo>
                  <a:cubicBezTo>
                    <a:pt x="376" y="115"/>
                    <a:pt x="369" y="114"/>
                    <a:pt x="361" y="112"/>
                  </a:cubicBezTo>
                  <a:close/>
                </a:path>
              </a:pathLst>
            </a:custGeom>
            <a:solidFill>
              <a:srgbClr val="E0E0E0"/>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49" name="Google Shape;349;p32"/>
            <p:cNvSpPr/>
            <p:nvPr/>
          </p:nvSpPr>
          <p:spPr>
            <a:xfrm>
              <a:off x="3379575" y="3037000"/>
              <a:ext cx="143350" cy="87475"/>
            </a:xfrm>
            <a:custGeom>
              <a:avLst/>
              <a:gdLst/>
              <a:ahLst/>
              <a:cxnLst/>
              <a:rect l="l" t="t" r="r" b="b"/>
              <a:pathLst>
                <a:path w="5734" h="3499" extrusionOk="0">
                  <a:moveTo>
                    <a:pt x="2909" y="0"/>
                  </a:moveTo>
                  <a:lnTo>
                    <a:pt x="2814" y="76"/>
                  </a:lnTo>
                  <a:cubicBezTo>
                    <a:pt x="2775" y="104"/>
                    <a:pt x="2732" y="131"/>
                    <a:pt x="2690" y="159"/>
                  </a:cubicBezTo>
                  <a:lnTo>
                    <a:pt x="2606" y="213"/>
                  </a:lnTo>
                  <a:lnTo>
                    <a:pt x="2564" y="239"/>
                  </a:lnTo>
                  <a:cubicBezTo>
                    <a:pt x="2418" y="324"/>
                    <a:pt x="2258" y="396"/>
                    <a:pt x="2093" y="462"/>
                  </a:cubicBezTo>
                  <a:cubicBezTo>
                    <a:pt x="2049" y="480"/>
                    <a:pt x="2004" y="497"/>
                    <a:pt x="1960" y="513"/>
                  </a:cubicBezTo>
                  <a:cubicBezTo>
                    <a:pt x="1915" y="529"/>
                    <a:pt x="1868" y="539"/>
                    <a:pt x="1822" y="555"/>
                  </a:cubicBezTo>
                  <a:cubicBezTo>
                    <a:pt x="1764" y="574"/>
                    <a:pt x="1703" y="593"/>
                    <a:pt x="1642" y="610"/>
                  </a:cubicBezTo>
                  <a:cubicBezTo>
                    <a:pt x="1531" y="641"/>
                    <a:pt x="1420" y="671"/>
                    <a:pt x="1306" y="693"/>
                  </a:cubicBezTo>
                  <a:cubicBezTo>
                    <a:pt x="1265" y="702"/>
                    <a:pt x="1224" y="707"/>
                    <a:pt x="1182" y="715"/>
                  </a:cubicBezTo>
                  <a:cubicBezTo>
                    <a:pt x="1086" y="733"/>
                    <a:pt x="990" y="752"/>
                    <a:pt x="890" y="765"/>
                  </a:cubicBezTo>
                  <a:lnTo>
                    <a:pt x="794" y="779"/>
                  </a:lnTo>
                  <a:lnTo>
                    <a:pt x="752" y="781"/>
                  </a:lnTo>
                  <a:cubicBezTo>
                    <a:pt x="627" y="793"/>
                    <a:pt x="503" y="798"/>
                    <a:pt x="376" y="801"/>
                  </a:cubicBezTo>
                  <a:cubicBezTo>
                    <a:pt x="325" y="803"/>
                    <a:pt x="275" y="809"/>
                    <a:pt x="224" y="810"/>
                  </a:cubicBezTo>
                  <a:lnTo>
                    <a:pt x="133" y="810"/>
                  </a:lnTo>
                  <a:lnTo>
                    <a:pt x="30" y="804"/>
                  </a:lnTo>
                  <a:lnTo>
                    <a:pt x="1" y="803"/>
                  </a:lnTo>
                  <a:lnTo>
                    <a:pt x="1" y="803"/>
                  </a:lnTo>
                  <a:lnTo>
                    <a:pt x="2523" y="2260"/>
                  </a:lnTo>
                  <a:lnTo>
                    <a:pt x="2518" y="3498"/>
                  </a:lnTo>
                  <a:lnTo>
                    <a:pt x="5733" y="1631"/>
                  </a:lnTo>
                  <a:lnTo>
                    <a:pt x="2909" y="0"/>
                  </a:ln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50" name="Google Shape;350;p32"/>
            <p:cNvSpPr/>
            <p:nvPr/>
          </p:nvSpPr>
          <p:spPr>
            <a:xfrm>
              <a:off x="2570875" y="3219800"/>
              <a:ext cx="456525" cy="279025"/>
            </a:xfrm>
            <a:custGeom>
              <a:avLst/>
              <a:gdLst/>
              <a:ahLst/>
              <a:cxnLst/>
              <a:rect l="l" t="t" r="r" b="b"/>
              <a:pathLst>
                <a:path w="18261" h="11161" extrusionOk="0">
                  <a:moveTo>
                    <a:pt x="2" y="1"/>
                  </a:moveTo>
                  <a:lnTo>
                    <a:pt x="1" y="619"/>
                  </a:lnTo>
                  <a:lnTo>
                    <a:pt x="18261" y="11160"/>
                  </a:lnTo>
                  <a:lnTo>
                    <a:pt x="18261" y="10543"/>
                  </a:lnTo>
                  <a:lnTo>
                    <a:pt x="2" y="1"/>
                  </a:lnTo>
                  <a:close/>
                </a:path>
              </a:pathLst>
            </a:custGeom>
            <a:solidFill>
              <a:schemeClr val="accent5"/>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51" name="Google Shape;351;p32"/>
            <p:cNvSpPr/>
            <p:nvPr/>
          </p:nvSpPr>
          <p:spPr>
            <a:xfrm>
              <a:off x="3027375" y="3136375"/>
              <a:ext cx="597050" cy="362450"/>
            </a:xfrm>
            <a:custGeom>
              <a:avLst/>
              <a:gdLst/>
              <a:ahLst/>
              <a:cxnLst/>
              <a:rect l="l" t="t" r="r" b="b"/>
              <a:pathLst>
                <a:path w="23882" h="14498" extrusionOk="0">
                  <a:moveTo>
                    <a:pt x="23882" y="1"/>
                  </a:moveTo>
                  <a:lnTo>
                    <a:pt x="1" y="13880"/>
                  </a:lnTo>
                  <a:lnTo>
                    <a:pt x="1" y="14497"/>
                  </a:lnTo>
                  <a:lnTo>
                    <a:pt x="23881" y="619"/>
                  </a:lnTo>
                  <a:lnTo>
                    <a:pt x="23882" y="1"/>
                  </a:lnTo>
                  <a:close/>
                </a:path>
              </a:pathLst>
            </a:custGeom>
            <a:solidFill>
              <a:schemeClr val="accent5"/>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52" name="Google Shape;352;p32"/>
            <p:cNvSpPr/>
            <p:nvPr/>
          </p:nvSpPr>
          <p:spPr>
            <a:xfrm>
              <a:off x="2570925" y="2872825"/>
              <a:ext cx="1053500" cy="610550"/>
            </a:xfrm>
            <a:custGeom>
              <a:avLst/>
              <a:gdLst/>
              <a:ahLst/>
              <a:cxnLst/>
              <a:rect l="l" t="t" r="r" b="b"/>
              <a:pathLst>
                <a:path w="42140" h="24422" extrusionOk="0">
                  <a:moveTo>
                    <a:pt x="23881" y="1"/>
                  </a:moveTo>
                  <a:lnTo>
                    <a:pt x="0" y="13880"/>
                  </a:lnTo>
                  <a:lnTo>
                    <a:pt x="18259" y="24422"/>
                  </a:lnTo>
                  <a:lnTo>
                    <a:pt x="42140" y="10543"/>
                  </a:lnTo>
                  <a:lnTo>
                    <a:pt x="38079" y="8198"/>
                  </a:lnTo>
                  <a:lnTo>
                    <a:pt x="34864" y="10065"/>
                  </a:lnTo>
                  <a:lnTo>
                    <a:pt x="34862" y="11171"/>
                  </a:lnTo>
                  <a:lnTo>
                    <a:pt x="17202" y="21456"/>
                  </a:lnTo>
                  <a:lnTo>
                    <a:pt x="4738" y="14261"/>
                  </a:lnTo>
                  <a:lnTo>
                    <a:pt x="4744" y="11916"/>
                  </a:lnTo>
                  <a:lnTo>
                    <a:pt x="22406" y="1630"/>
                  </a:lnTo>
                  <a:lnTo>
                    <a:pt x="25802" y="3592"/>
                  </a:lnTo>
                  <a:lnTo>
                    <a:pt x="27945" y="2348"/>
                  </a:lnTo>
                  <a:lnTo>
                    <a:pt x="23881" y="1"/>
                  </a:lnTo>
                  <a:close/>
                </a:path>
              </a:pathLst>
            </a:custGeom>
            <a:solidFill>
              <a:schemeClr val="accent5"/>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53" name="Google Shape;353;p32"/>
            <p:cNvSpPr/>
            <p:nvPr/>
          </p:nvSpPr>
          <p:spPr>
            <a:xfrm>
              <a:off x="3341550" y="2993150"/>
              <a:ext cx="126750" cy="64125"/>
            </a:xfrm>
            <a:custGeom>
              <a:avLst/>
              <a:gdLst/>
              <a:ahLst/>
              <a:cxnLst/>
              <a:rect l="l" t="t" r="r" b="b"/>
              <a:pathLst>
                <a:path w="5070" h="2565" extrusionOk="0">
                  <a:moveTo>
                    <a:pt x="5069" y="0"/>
                  </a:moveTo>
                  <a:lnTo>
                    <a:pt x="5068" y="31"/>
                  </a:lnTo>
                  <a:lnTo>
                    <a:pt x="5061" y="94"/>
                  </a:lnTo>
                  <a:lnTo>
                    <a:pt x="5059" y="111"/>
                  </a:lnTo>
                  <a:lnTo>
                    <a:pt x="5053" y="181"/>
                  </a:lnTo>
                  <a:lnTo>
                    <a:pt x="5048" y="205"/>
                  </a:lnTo>
                  <a:lnTo>
                    <a:pt x="5047" y="225"/>
                  </a:lnTo>
                  <a:lnTo>
                    <a:pt x="5026" y="291"/>
                  </a:lnTo>
                  <a:lnTo>
                    <a:pt x="5025" y="297"/>
                  </a:lnTo>
                  <a:lnTo>
                    <a:pt x="5008" y="368"/>
                  </a:lnTo>
                  <a:lnTo>
                    <a:pt x="4997" y="395"/>
                  </a:lnTo>
                  <a:lnTo>
                    <a:pt x="4992" y="414"/>
                  </a:lnTo>
                  <a:lnTo>
                    <a:pt x="4965" y="472"/>
                  </a:lnTo>
                  <a:lnTo>
                    <a:pt x="4961" y="480"/>
                  </a:lnTo>
                  <a:lnTo>
                    <a:pt x="4931" y="550"/>
                  </a:lnTo>
                  <a:lnTo>
                    <a:pt x="4913" y="582"/>
                  </a:lnTo>
                  <a:lnTo>
                    <a:pt x="4901" y="607"/>
                  </a:lnTo>
                  <a:lnTo>
                    <a:pt x="4870" y="653"/>
                  </a:lnTo>
                  <a:lnTo>
                    <a:pt x="4865" y="662"/>
                  </a:lnTo>
                  <a:lnTo>
                    <a:pt x="4824" y="729"/>
                  </a:lnTo>
                  <a:lnTo>
                    <a:pt x="4787" y="776"/>
                  </a:lnTo>
                  <a:lnTo>
                    <a:pt x="4765" y="808"/>
                  </a:lnTo>
                  <a:lnTo>
                    <a:pt x="4737" y="839"/>
                  </a:lnTo>
                  <a:lnTo>
                    <a:pt x="4734" y="842"/>
                  </a:lnTo>
                  <a:lnTo>
                    <a:pt x="4686" y="902"/>
                  </a:lnTo>
                  <a:lnTo>
                    <a:pt x="4588" y="999"/>
                  </a:lnTo>
                  <a:lnTo>
                    <a:pt x="4556" y="1032"/>
                  </a:lnTo>
                  <a:lnTo>
                    <a:pt x="4537" y="1048"/>
                  </a:lnTo>
                  <a:lnTo>
                    <a:pt x="4518" y="1068"/>
                  </a:lnTo>
                  <a:cubicBezTo>
                    <a:pt x="4462" y="1117"/>
                    <a:pt x="4402" y="1164"/>
                    <a:pt x="4338" y="1210"/>
                  </a:cubicBezTo>
                  <a:lnTo>
                    <a:pt x="4318" y="1227"/>
                  </a:lnTo>
                  <a:cubicBezTo>
                    <a:pt x="4280" y="1253"/>
                    <a:pt x="4238" y="1278"/>
                    <a:pt x="4198" y="1304"/>
                  </a:cubicBezTo>
                  <a:lnTo>
                    <a:pt x="4129" y="1350"/>
                  </a:lnTo>
                  <a:lnTo>
                    <a:pt x="4088" y="1375"/>
                  </a:lnTo>
                  <a:cubicBezTo>
                    <a:pt x="3939" y="1459"/>
                    <a:pt x="3780" y="1532"/>
                    <a:pt x="3615" y="1598"/>
                  </a:cubicBezTo>
                  <a:cubicBezTo>
                    <a:pt x="3571" y="1616"/>
                    <a:pt x="3527" y="1632"/>
                    <a:pt x="3484" y="1649"/>
                  </a:cubicBezTo>
                  <a:cubicBezTo>
                    <a:pt x="3436" y="1665"/>
                    <a:pt x="3394" y="1685"/>
                    <a:pt x="3345" y="1701"/>
                  </a:cubicBezTo>
                  <a:cubicBezTo>
                    <a:pt x="3287" y="1719"/>
                    <a:pt x="3224" y="1729"/>
                    <a:pt x="3166" y="1745"/>
                  </a:cubicBezTo>
                  <a:cubicBezTo>
                    <a:pt x="3053" y="1777"/>
                    <a:pt x="2943" y="1806"/>
                    <a:pt x="2829" y="1830"/>
                  </a:cubicBezTo>
                  <a:cubicBezTo>
                    <a:pt x="2786" y="1839"/>
                    <a:pt x="2747" y="1852"/>
                    <a:pt x="2705" y="1860"/>
                  </a:cubicBezTo>
                  <a:cubicBezTo>
                    <a:pt x="2610" y="1878"/>
                    <a:pt x="2511" y="1889"/>
                    <a:pt x="2413" y="1900"/>
                  </a:cubicBezTo>
                  <a:lnTo>
                    <a:pt x="2317" y="1914"/>
                  </a:lnTo>
                  <a:lnTo>
                    <a:pt x="2274" y="1920"/>
                  </a:lnTo>
                  <a:cubicBezTo>
                    <a:pt x="2149" y="1932"/>
                    <a:pt x="2024" y="1940"/>
                    <a:pt x="1899" y="1945"/>
                  </a:cubicBezTo>
                  <a:cubicBezTo>
                    <a:pt x="1874" y="1946"/>
                    <a:pt x="1848" y="1946"/>
                    <a:pt x="1823" y="1946"/>
                  </a:cubicBezTo>
                  <a:cubicBezTo>
                    <a:pt x="1797" y="1946"/>
                    <a:pt x="1772" y="1946"/>
                    <a:pt x="1746" y="1947"/>
                  </a:cubicBezTo>
                  <a:lnTo>
                    <a:pt x="1553" y="1947"/>
                  </a:lnTo>
                  <a:cubicBezTo>
                    <a:pt x="1442" y="1943"/>
                    <a:pt x="1331" y="1938"/>
                    <a:pt x="1220" y="1929"/>
                  </a:cubicBezTo>
                  <a:cubicBezTo>
                    <a:pt x="1177" y="1925"/>
                    <a:pt x="1135" y="1920"/>
                    <a:pt x="1095" y="1915"/>
                  </a:cubicBezTo>
                  <a:lnTo>
                    <a:pt x="1011" y="1905"/>
                  </a:lnTo>
                  <a:cubicBezTo>
                    <a:pt x="972" y="1900"/>
                    <a:pt x="931" y="1898"/>
                    <a:pt x="891" y="1893"/>
                  </a:cubicBezTo>
                  <a:cubicBezTo>
                    <a:pt x="777" y="1876"/>
                    <a:pt x="666" y="1857"/>
                    <a:pt x="555" y="1834"/>
                  </a:cubicBezTo>
                  <a:lnTo>
                    <a:pt x="467" y="1812"/>
                  </a:lnTo>
                  <a:lnTo>
                    <a:pt x="372" y="1789"/>
                  </a:lnTo>
                  <a:cubicBezTo>
                    <a:pt x="315" y="1775"/>
                    <a:pt x="257" y="1762"/>
                    <a:pt x="202" y="1748"/>
                  </a:cubicBezTo>
                  <a:cubicBezTo>
                    <a:pt x="133" y="1728"/>
                    <a:pt x="66" y="1703"/>
                    <a:pt x="0" y="1679"/>
                  </a:cubicBezTo>
                  <a:lnTo>
                    <a:pt x="0" y="1679"/>
                  </a:lnTo>
                  <a:lnTo>
                    <a:pt x="1522" y="2557"/>
                  </a:lnTo>
                  <a:lnTo>
                    <a:pt x="1551" y="2558"/>
                  </a:lnTo>
                  <a:lnTo>
                    <a:pt x="1654" y="2564"/>
                  </a:lnTo>
                  <a:lnTo>
                    <a:pt x="1745" y="2564"/>
                  </a:lnTo>
                  <a:cubicBezTo>
                    <a:pt x="1796" y="2563"/>
                    <a:pt x="1846" y="2557"/>
                    <a:pt x="1897" y="2555"/>
                  </a:cubicBezTo>
                  <a:cubicBezTo>
                    <a:pt x="2024" y="2552"/>
                    <a:pt x="2148" y="2547"/>
                    <a:pt x="2272" y="2535"/>
                  </a:cubicBezTo>
                  <a:lnTo>
                    <a:pt x="2315" y="2533"/>
                  </a:lnTo>
                  <a:lnTo>
                    <a:pt x="2411" y="2519"/>
                  </a:lnTo>
                  <a:cubicBezTo>
                    <a:pt x="2511" y="2506"/>
                    <a:pt x="2607" y="2487"/>
                    <a:pt x="2703" y="2469"/>
                  </a:cubicBezTo>
                  <a:cubicBezTo>
                    <a:pt x="2745" y="2461"/>
                    <a:pt x="2786" y="2456"/>
                    <a:pt x="2827" y="2447"/>
                  </a:cubicBezTo>
                  <a:cubicBezTo>
                    <a:pt x="2941" y="2425"/>
                    <a:pt x="3052" y="2395"/>
                    <a:pt x="3163" y="2364"/>
                  </a:cubicBezTo>
                  <a:cubicBezTo>
                    <a:pt x="3224" y="2347"/>
                    <a:pt x="3285" y="2328"/>
                    <a:pt x="3343" y="2309"/>
                  </a:cubicBezTo>
                  <a:cubicBezTo>
                    <a:pt x="3389" y="2293"/>
                    <a:pt x="3436" y="2283"/>
                    <a:pt x="3481" y="2267"/>
                  </a:cubicBezTo>
                  <a:cubicBezTo>
                    <a:pt x="3525" y="2251"/>
                    <a:pt x="3570" y="2234"/>
                    <a:pt x="3614" y="2216"/>
                  </a:cubicBezTo>
                  <a:cubicBezTo>
                    <a:pt x="3779" y="2150"/>
                    <a:pt x="3939" y="2078"/>
                    <a:pt x="4085" y="1993"/>
                  </a:cubicBezTo>
                  <a:lnTo>
                    <a:pt x="4127" y="1967"/>
                  </a:lnTo>
                  <a:lnTo>
                    <a:pt x="4211" y="1913"/>
                  </a:lnTo>
                  <a:cubicBezTo>
                    <a:pt x="4253" y="1885"/>
                    <a:pt x="4296" y="1858"/>
                    <a:pt x="4335" y="1830"/>
                  </a:cubicBezTo>
                  <a:lnTo>
                    <a:pt x="4430" y="1754"/>
                  </a:lnTo>
                  <a:lnTo>
                    <a:pt x="4533" y="1668"/>
                  </a:lnTo>
                  <a:lnTo>
                    <a:pt x="4554" y="1649"/>
                  </a:lnTo>
                  <a:lnTo>
                    <a:pt x="4588" y="1615"/>
                  </a:lnTo>
                  <a:cubicBezTo>
                    <a:pt x="4640" y="1565"/>
                    <a:pt x="4688" y="1513"/>
                    <a:pt x="4731" y="1461"/>
                  </a:cubicBezTo>
                  <a:lnTo>
                    <a:pt x="4764" y="1420"/>
                  </a:lnTo>
                  <a:lnTo>
                    <a:pt x="4788" y="1390"/>
                  </a:lnTo>
                  <a:lnTo>
                    <a:pt x="4865" y="1277"/>
                  </a:lnTo>
                  <a:lnTo>
                    <a:pt x="4901" y="1219"/>
                  </a:lnTo>
                  <a:lnTo>
                    <a:pt x="4913" y="1198"/>
                  </a:lnTo>
                  <a:lnTo>
                    <a:pt x="4961" y="1094"/>
                  </a:lnTo>
                  <a:lnTo>
                    <a:pt x="4989" y="1027"/>
                  </a:lnTo>
                  <a:lnTo>
                    <a:pt x="4996" y="1012"/>
                  </a:lnTo>
                  <a:lnTo>
                    <a:pt x="5024" y="911"/>
                  </a:lnTo>
                  <a:lnTo>
                    <a:pt x="5044" y="833"/>
                  </a:lnTo>
                  <a:lnTo>
                    <a:pt x="5047" y="824"/>
                  </a:lnTo>
                  <a:lnTo>
                    <a:pt x="5058" y="721"/>
                  </a:lnTo>
                  <a:lnTo>
                    <a:pt x="5067" y="623"/>
                  </a:lnTo>
                  <a:lnTo>
                    <a:pt x="5067" y="619"/>
                  </a:lnTo>
                  <a:lnTo>
                    <a:pt x="5069" y="0"/>
                  </a:ln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54" name="Google Shape;354;p32"/>
            <p:cNvSpPr/>
            <p:nvPr/>
          </p:nvSpPr>
          <p:spPr>
            <a:xfrm>
              <a:off x="3299100" y="2992900"/>
              <a:ext cx="11525" cy="24350"/>
            </a:xfrm>
            <a:custGeom>
              <a:avLst/>
              <a:gdLst/>
              <a:ahLst/>
              <a:cxnLst/>
              <a:rect l="l" t="t" r="r" b="b"/>
              <a:pathLst>
                <a:path w="461" h="974" extrusionOk="0">
                  <a:moveTo>
                    <a:pt x="3" y="0"/>
                  </a:moveTo>
                  <a:lnTo>
                    <a:pt x="0" y="608"/>
                  </a:lnTo>
                  <a:lnTo>
                    <a:pt x="18" y="719"/>
                  </a:lnTo>
                  <a:lnTo>
                    <a:pt x="461" y="974"/>
                  </a:lnTo>
                  <a:lnTo>
                    <a:pt x="393" y="909"/>
                  </a:lnTo>
                  <a:lnTo>
                    <a:pt x="341" y="841"/>
                  </a:lnTo>
                  <a:lnTo>
                    <a:pt x="253" y="733"/>
                  </a:lnTo>
                  <a:lnTo>
                    <a:pt x="210" y="664"/>
                  </a:lnTo>
                  <a:lnTo>
                    <a:pt x="143" y="553"/>
                  </a:lnTo>
                  <a:lnTo>
                    <a:pt x="114" y="483"/>
                  </a:lnTo>
                  <a:lnTo>
                    <a:pt x="65" y="369"/>
                  </a:lnTo>
                  <a:lnTo>
                    <a:pt x="48" y="301"/>
                  </a:lnTo>
                  <a:cubicBezTo>
                    <a:pt x="36" y="261"/>
                    <a:pt x="25" y="222"/>
                    <a:pt x="18" y="181"/>
                  </a:cubicBezTo>
                  <a:lnTo>
                    <a:pt x="13" y="116"/>
                  </a:lnTo>
                  <a:lnTo>
                    <a:pt x="3" y="0"/>
                  </a:lnTo>
                  <a:close/>
                </a:path>
              </a:pathLst>
            </a:custGeom>
            <a:solidFill>
              <a:srgbClr val="4B5157"/>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55" name="Google Shape;355;p32"/>
            <p:cNvSpPr/>
            <p:nvPr/>
          </p:nvSpPr>
          <p:spPr>
            <a:xfrm>
              <a:off x="3299150" y="2943900"/>
              <a:ext cx="170225" cy="97925"/>
            </a:xfrm>
            <a:custGeom>
              <a:avLst/>
              <a:gdLst/>
              <a:ahLst/>
              <a:cxnLst/>
              <a:rect l="l" t="t" r="r" b="b"/>
              <a:pathLst>
                <a:path w="6809" h="3917" extrusionOk="0">
                  <a:moveTo>
                    <a:pt x="3380" y="1404"/>
                  </a:moveTo>
                  <a:cubicBezTo>
                    <a:pt x="3626" y="1404"/>
                    <a:pt x="3872" y="1458"/>
                    <a:pt x="4060" y="1566"/>
                  </a:cubicBezTo>
                  <a:cubicBezTo>
                    <a:pt x="4437" y="1784"/>
                    <a:pt x="4437" y="2134"/>
                    <a:pt x="4064" y="2352"/>
                  </a:cubicBezTo>
                  <a:cubicBezTo>
                    <a:pt x="3876" y="2461"/>
                    <a:pt x="3630" y="2516"/>
                    <a:pt x="3384" y="2516"/>
                  </a:cubicBezTo>
                  <a:cubicBezTo>
                    <a:pt x="3139" y="2516"/>
                    <a:pt x="2894" y="2462"/>
                    <a:pt x="2706" y="2353"/>
                  </a:cubicBezTo>
                  <a:cubicBezTo>
                    <a:pt x="2331" y="2137"/>
                    <a:pt x="2328" y="1785"/>
                    <a:pt x="2703" y="1566"/>
                  </a:cubicBezTo>
                  <a:cubicBezTo>
                    <a:pt x="2890" y="1458"/>
                    <a:pt x="3135" y="1404"/>
                    <a:pt x="3380" y="1404"/>
                  </a:cubicBezTo>
                  <a:close/>
                  <a:moveTo>
                    <a:pt x="3368" y="0"/>
                  </a:moveTo>
                  <a:cubicBezTo>
                    <a:pt x="2504" y="0"/>
                    <a:pt x="1641" y="191"/>
                    <a:pt x="984" y="572"/>
                  </a:cubicBezTo>
                  <a:cubicBezTo>
                    <a:pt x="929" y="604"/>
                    <a:pt x="891" y="642"/>
                    <a:pt x="842" y="674"/>
                  </a:cubicBezTo>
                  <a:cubicBezTo>
                    <a:pt x="289" y="1041"/>
                    <a:pt x="1" y="1494"/>
                    <a:pt x="1" y="1953"/>
                  </a:cubicBezTo>
                  <a:lnTo>
                    <a:pt x="1" y="1957"/>
                  </a:lnTo>
                  <a:lnTo>
                    <a:pt x="1" y="1960"/>
                  </a:lnTo>
                  <a:lnTo>
                    <a:pt x="11" y="2076"/>
                  </a:lnTo>
                  <a:lnTo>
                    <a:pt x="16" y="2141"/>
                  </a:lnTo>
                  <a:cubicBezTo>
                    <a:pt x="23" y="2182"/>
                    <a:pt x="35" y="2221"/>
                    <a:pt x="46" y="2261"/>
                  </a:cubicBezTo>
                  <a:lnTo>
                    <a:pt x="63" y="2329"/>
                  </a:lnTo>
                  <a:lnTo>
                    <a:pt x="112" y="2443"/>
                  </a:lnTo>
                  <a:lnTo>
                    <a:pt x="142" y="2513"/>
                  </a:lnTo>
                  <a:lnTo>
                    <a:pt x="208" y="2624"/>
                  </a:lnTo>
                  <a:lnTo>
                    <a:pt x="251" y="2693"/>
                  </a:lnTo>
                  <a:lnTo>
                    <a:pt x="339" y="2801"/>
                  </a:lnTo>
                  <a:lnTo>
                    <a:pt x="391" y="2869"/>
                  </a:lnTo>
                  <a:lnTo>
                    <a:pt x="459" y="2934"/>
                  </a:lnTo>
                  <a:lnTo>
                    <a:pt x="1685" y="3643"/>
                  </a:lnTo>
                  <a:cubicBezTo>
                    <a:pt x="1810" y="3685"/>
                    <a:pt x="1935" y="3727"/>
                    <a:pt x="2068" y="3759"/>
                  </a:cubicBezTo>
                  <a:lnTo>
                    <a:pt x="2163" y="3782"/>
                  </a:lnTo>
                  <a:cubicBezTo>
                    <a:pt x="2341" y="3822"/>
                    <a:pt x="2523" y="3854"/>
                    <a:pt x="2708" y="3875"/>
                  </a:cubicBezTo>
                  <a:lnTo>
                    <a:pt x="2791" y="3885"/>
                  </a:lnTo>
                  <a:cubicBezTo>
                    <a:pt x="2976" y="3904"/>
                    <a:pt x="3165" y="3915"/>
                    <a:pt x="3351" y="3917"/>
                  </a:cubicBezTo>
                  <a:lnTo>
                    <a:pt x="3442" y="3917"/>
                  </a:lnTo>
                  <a:cubicBezTo>
                    <a:pt x="3634" y="3914"/>
                    <a:pt x="3824" y="3904"/>
                    <a:pt x="4013" y="3884"/>
                  </a:cubicBezTo>
                  <a:lnTo>
                    <a:pt x="4109" y="3870"/>
                  </a:lnTo>
                  <a:cubicBezTo>
                    <a:pt x="4251" y="3854"/>
                    <a:pt x="4388" y="3828"/>
                    <a:pt x="4525" y="3800"/>
                  </a:cubicBezTo>
                  <a:cubicBezTo>
                    <a:pt x="4639" y="3776"/>
                    <a:pt x="4749" y="3747"/>
                    <a:pt x="4862" y="3715"/>
                  </a:cubicBezTo>
                  <a:cubicBezTo>
                    <a:pt x="4970" y="3685"/>
                    <a:pt x="5077" y="3656"/>
                    <a:pt x="5180" y="3619"/>
                  </a:cubicBezTo>
                  <a:cubicBezTo>
                    <a:pt x="5223" y="3602"/>
                    <a:pt x="5267" y="3586"/>
                    <a:pt x="5311" y="3568"/>
                  </a:cubicBezTo>
                  <a:cubicBezTo>
                    <a:pt x="5476" y="3502"/>
                    <a:pt x="5635" y="3429"/>
                    <a:pt x="5784" y="3345"/>
                  </a:cubicBezTo>
                  <a:lnTo>
                    <a:pt x="5894" y="3274"/>
                  </a:lnTo>
                  <a:cubicBezTo>
                    <a:pt x="5934" y="3248"/>
                    <a:pt x="5976" y="3223"/>
                    <a:pt x="6014" y="3197"/>
                  </a:cubicBezTo>
                  <a:lnTo>
                    <a:pt x="6034" y="3180"/>
                  </a:lnTo>
                  <a:cubicBezTo>
                    <a:pt x="6098" y="3134"/>
                    <a:pt x="6158" y="3087"/>
                    <a:pt x="6214" y="3038"/>
                  </a:cubicBezTo>
                  <a:lnTo>
                    <a:pt x="6233" y="3018"/>
                  </a:lnTo>
                  <a:cubicBezTo>
                    <a:pt x="6287" y="2970"/>
                    <a:pt x="6337" y="2922"/>
                    <a:pt x="6382" y="2872"/>
                  </a:cubicBezTo>
                  <a:lnTo>
                    <a:pt x="6430" y="2812"/>
                  </a:lnTo>
                  <a:lnTo>
                    <a:pt x="6433" y="2809"/>
                  </a:lnTo>
                  <a:lnTo>
                    <a:pt x="6520" y="2699"/>
                  </a:lnTo>
                  <a:lnTo>
                    <a:pt x="6561" y="2632"/>
                  </a:lnTo>
                  <a:lnTo>
                    <a:pt x="6627" y="2520"/>
                  </a:lnTo>
                  <a:lnTo>
                    <a:pt x="6657" y="2450"/>
                  </a:lnTo>
                  <a:lnTo>
                    <a:pt x="6704" y="2338"/>
                  </a:lnTo>
                  <a:lnTo>
                    <a:pt x="6721" y="2267"/>
                  </a:lnTo>
                  <a:lnTo>
                    <a:pt x="6750" y="2151"/>
                  </a:lnTo>
                  <a:lnTo>
                    <a:pt x="6755" y="2081"/>
                  </a:lnTo>
                  <a:cubicBezTo>
                    <a:pt x="6809" y="1540"/>
                    <a:pt x="6481" y="989"/>
                    <a:pt x="5766" y="575"/>
                  </a:cubicBezTo>
                  <a:cubicBezTo>
                    <a:pt x="5102" y="192"/>
                    <a:pt x="4235" y="0"/>
                    <a:pt x="3368" y="0"/>
                  </a:cubicBez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56" name="Google Shape;356;p32"/>
            <p:cNvSpPr/>
            <p:nvPr/>
          </p:nvSpPr>
          <p:spPr>
            <a:xfrm>
              <a:off x="3357350" y="2978975"/>
              <a:ext cx="52750" cy="27850"/>
            </a:xfrm>
            <a:custGeom>
              <a:avLst/>
              <a:gdLst/>
              <a:ahLst/>
              <a:cxnLst/>
              <a:rect l="l" t="t" r="r" b="b"/>
              <a:pathLst>
                <a:path w="2110" h="1114" extrusionOk="0">
                  <a:moveTo>
                    <a:pt x="1052" y="1"/>
                  </a:moveTo>
                  <a:cubicBezTo>
                    <a:pt x="807" y="1"/>
                    <a:pt x="562" y="55"/>
                    <a:pt x="375" y="163"/>
                  </a:cubicBezTo>
                  <a:cubicBezTo>
                    <a:pt x="0" y="382"/>
                    <a:pt x="3" y="734"/>
                    <a:pt x="378" y="950"/>
                  </a:cubicBezTo>
                  <a:cubicBezTo>
                    <a:pt x="566" y="1059"/>
                    <a:pt x="811" y="1113"/>
                    <a:pt x="1056" y="1113"/>
                  </a:cubicBezTo>
                  <a:cubicBezTo>
                    <a:pt x="1302" y="1113"/>
                    <a:pt x="1548" y="1058"/>
                    <a:pt x="1736" y="949"/>
                  </a:cubicBezTo>
                  <a:cubicBezTo>
                    <a:pt x="2109" y="731"/>
                    <a:pt x="2109" y="381"/>
                    <a:pt x="1732" y="163"/>
                  </a:cubicBezTo>
                  <a:cubicBezTo>
                    <a:pt x="1544" y="55"/>
                    <a:pt x="1298" y="1"/>
                    <a:pt x="1052" y="1"/>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57" name="Google Shape;357;p32"/>
            <p:cNvSpPr/>
            <p:nvPr/>
          </p:nvSpPr>
          <p:spPr>
            <a:xfrm>
              <a:off x="3000975" y="3093475"/>
              <a:ext cx="441675" cy="315775"/>
            </a:xfrm>
            <a:custGeom>
              <a:avLst/>
              <a:gdLst/>
              <a:ahLst/>
              <a:cxnLst/>
              <a:rect l="l" t="t" r="r" b="b"/>
              <a:pathLst>
                <a:path w="17667" h="12631" extrusionOk="0">
                  <a:moveTo>
                    <a:pt x="17667" y="1"/>
                  </a:moveTo>
                  <a:lnTo>
                    <a:pt x="7" y="10286"/>
                  </a:lnTo>
                  <a:lnTo>
                    <a:pt x="0" y="12630"/>
                  </a:lnTo>
                  <a:lnTo>
                    <a:pt x="17660" y="2345"/>
                  </a:lnTo>
                  <a:lnTo>
                    <a:pt x="17662" y="1239"/>
                  </a:lnTo>
                  <a:lnTo>
                    <a:pt x="17667" y="1"/>
                  </a:ln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58" name="Google Shape;358;p32"/>
            <p:cNvSpPr/>
            <p:nvPr/>
          </p:nvSpPr>
          <p:spPr>
            <a:xfrm>
              <a:off x="2689350" y="3170700"/>
              <a:ext cx="311800" cy="238550"/>
            </a:xfrm>
            <a:custGeom>
              <a:avLst/>
              <a:gdLst/>
              <a:ahLst/>
              <a:cxnLst/>
              <a:rect l="l" t="t" r="r" b="b"/>
              <a:pathLst>
                <a:path w="12472" h="9542" extrusionOk="0">
                  <a:moveTo>
                    <a:pt x="7" y="1"/>
                  </a:moveTo>
                  <a:lnTo>
                    <a:pt x="1" y="2346"/>
                  </a:lnTo>
                  <a:lnTo>
                    <a:pt x="12465" y="9541"/>
                  </a:lnTo>
                  <a:lnTo>
                    <a:pt x="12472" y="7197"/>
                  </a:lnTo>
                  <a:lnTo>
                    <a:pt x="7" y="1"/>
                  </a:ln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59" name="Google Shape;359;p32"/>
            <p:cNvSpPr/>
            <p:nvPr/>
          </p:nvSpPr>
          <p:spPr>
            <a:xfrm>
              <a:off x="2689525" y="2913575"/>
              <a:ext cx="753125" cy="257150"/>
            </a:xfrm>
            <a:custGeom>
              <a:avLst/>
              <a:gdLst/>
              <a:ahLst/>
              <a:cxnLst/>
              <a:rect l="l" t="t" r="r" b="b"/>
              <a:pathLst>
                <a:path w="30125" h="10286" extrusionOk="0">
                  <a:moveTo>
                    <a:pt x="17662" y="0"/>
                  </a:moveTo>
                  <a:lnTo>
                    <a:pt x="0" y="10286"/>
                  </a:lnTo>
                  <a:lnTo>
                    <a:pt x="0" y="10286"/>
                  </a:lnTo>
                  <a:lnTo>
                    <a:pt x="17660" y="1"/>
                  </a:lnTo>
                  <a:lnTo>
                    <a:pt x="30125" y="7197"/>
                  </a:lnTo>
                  <a:lnTo>
                    <a:pt x="27603" y="5740"/>
                  </a:lnTo>
                  <a:lnTo>
                    <a:pt x="26081" y="4862"/>
                  </a:lnTo>
                  <a:lnTo>
                    <a:pt x="26070" y="4856"/>
                  </a:lnTo>
                  <a:lnTo>
                    <a:pt x="24844" y="4147"/>
                  </a:lnTo>
                  <a:lnTo>
                    <a:pt x="24401" y="3892"/>
                  </a:lnTo>
                  <a:lnTo>
                    <a:pt x="21058" y="1962"/>
                  </a:lnTo>
                  <a:lnTo>
                    <a:pt x="17662" y="0"/>
                  </a:lnTo>
                  <a:close/>
                </a:path>
              </a:pathLst>
            </a:custGeom>
            <a:solidFill>
              <a:srgbClr val="DCDCD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60" name="Google Shape;360;p32"/>
            <p:cNvSpPr/>
            <p:nvPr/>
          </p:nvSpPr>
          <p:spPr>
            <a:xfrm>
              <a:off x="2689525" y="2913600"/>
              <a:ext cx="753125" cy="437025"/>
            </a:xfrm>
            <a:custGeom>
              <a:avLst/>
              <a:gdLst/>
              <a:ahLst/>
              <a:cxnLst/>
              <a:rect l="l" t="t" r="r" b="b"/>
              <a:pathLst>
                <a:path w="30125" h="17481" extrusionOk="0">
                  <a:moveTo>
                    <a:pt x="17063" y="2437"/>
                  </a:moveTo>
                  <a:lnTo>
                    <a:pt x="17068" y="3041"/>
                  </a:lnTo>
                  <a:lnTo>
                    <a:pt x="18922" y="3043"/>
                  </a:lnTo>
                  <a:lnTo>
                    <a:pt x="18923" y="3445"/>
                  </a:lnTo>
                  <a:lnTo>
                    <a:pt x="16375" y="3447"/>
                  </a:lnTo>
                  <a:lnTo>
                    <a:pt x="16372" y="3445"/>
                  </a:lnTo>
                  <a:lnTo>
                    <a:pt x="16367" y="2437"/>
                  </a:lnTo>
                  <a:close/>
                  <a:moveTo>
                    <a:pt x="14240" y="4077"/>
                  </a:moveTo>
                  <a:lnTo>
                    <a:pt x="14243" y="4683"/>
                  </a:lnTo>
                  <a:lnTo>
                    <a:pt x="16099" y="4683"/>
                  </a:lnTo>
                  <a:lnTo>
                    <a:pt x="16099" y="5087"/>
                  </a:lnTo>
                  <a:lnTo>
                    <a:pt x="13551" y="5087"/>
                  </a:lnTo>
                  <a:lnTo>
                    <a:pt x="13551" y="5086"/>
                  </a:lnTo>
                  <a:lnTo>
                    <a:pt x="13548" y="5087"/>
                  </a:lnTo>
                  <a:lnTo>
                    <a:pt x="13543" y="4079"/>
                  </a:lnTo>
                  <a:lnTo>
                    <a:pt x="14240" y="4077"/>
                  </a:lnTo>
                  <a:close/>
                  <a:moveTo>
                    <a:pt x="20133" y="3305"/>
                  </a:moveTo>
                  <a:lnTo>
                    <a:pt x="26325" y="6881"/>
                  </a:lnTo>
                  <a:lnTo>
                    <a:pt x="25571" y="7319"/>
                  </a:lnTo>
                  <a:lnTo>
                    <a:pt x="19379" y="3744"/>
                  </a:lnTo>
                  <a:lnTo>
                    <a:pt x="20133" y="3305"/>
                  </a:lnTo>
                  <a:close/>
                  <a:moveTo>
                    <a:pt x="18626" y="4181"/>
                  </a:moveTo>
                  <a:lnTo>
                    <a:pt x="24819" y="7756"/>
                  </a:lnTo>
                  <a:lnTo>
                    <a:pt x="24066" y="8194"/>
                  </a:lnTo>
                  <a:lnTo>
                    <a:pt x="17872" y="4619"/>
                  </a:lnTo>
                  <a:lnTo>
                    <a:pt x="18626" y="4181"/>
                  </a:lnTo>
                  <a:close/>
                  <a:moveTo>
                    <a:pt x="13479" y="6183"/>
                  </a:moveTo>
                  <a:cubicBezTo>
                    <a:pt x="13565" y="6183"/>
                    <a:pt x="13652" y="6185"/>
                    <a:pt x="13738" y="6187"/>
                  </a:cubicBezTo>
                  <a:lnTo>
                    <a:pt x="13500" y="8803"/>
                  </a:lnTo>
                  <a:lnTo>
                    <a:pt x="10291" y="6950"/>
                  </a:lnTo>
                  <a:cubicBezTo>
                    <a:pt x="10493" y="6831"/>
                    <a:pt x="10712" y="6728"/>
                    <a:pt x="10940" y="6638"/>
                  </a:cubicBezTo>
                  <a:cubicBezTo>
                    <a:pt x="11702" y="6336"/>
                    <a:pt x="12590" y="6183"/>
                    <a:pt x="13479" y="6183"/>
                  </a:cubicBezTo>
                  <a:close/>
                  <a:moveTo>
                    <a:pt x="17118" y="5058"/>
                  </a:moveTo>
                  <a:lnTo>
                    <a:pt x="23313" y="8634"/>
                  </a:lnTo>
                  <a:lnTo>
                    <a:pt x="22559" y="9072"/>
                  </a:lnTo>
                  <a:lnTo>
                    <a:pt x="16364" y="5496"/>
                  </a:lnTo>
                  <a:lnTo>
                    <a:pt x="17118" y="5058"/>
                  </a:lnTo>
                  <a:close/>
                  <a:moveTo>
                    <a:pt x="19736" y="9791"/>
                  </a:moveTo>
                  <a:cubicBezTo>
                    <a:pt x="19740" y="10463"/>
                    <a:pt x="19302" y="11133"/>
                    <a:pt x="18422" y="11645"/>
                  </a:cubicBezTo>
                  <a:lnTo>
                    <a:pt x="15213" y="9791"/>
                  </a:lnTo>
                  <a:close/>
                  <a:moveTo>
                    <a:pt x="14183" y="6804"/>
                  </a:moveTo>
                  <a:cubicBezTo>
                    <a:pt x="15255" y="6838"/>
                    <a:pt x="16310" y="7092"/>
                    <a:pt x="17132" y="7566"/>
                  </a:cubicBezTo>
                  <a:cubicBezTo>
                    <a:pt x="18018" y="8078"/>
                    <a:pt x="18463" y="8749"/>
                    <a:pt x="18468" y="9419"/>
                  </a:cubicBezTo>
                  <a:lnTo>
                    <a:pt x="13945" y="9419"/>
                  </a:lnTo>
                  <a:lnTo>
                    <a:pt x="15698" y="11837"/>
                  </a:lnTo>
                  <a:cubicBezTo>
                    <a:pt x="15142" y="11972"/>
                    <a:pt x="14549" y="12039"/>
                    <a:pt x="13956" y="12039"/>
                  </a:cubicBezTo>
                  <a:cubicBezTo>
                    <a:pt x="12799" y="12039"/>
                    <a:pt x="11641" y="11783"/>
                    <a:pt x="10756" y="11272"/>
                  </a:cubicBezTo>
                  <a:cubicBezTo>
                    <a:pt x="8983" y="10248"/>
                    <a:pt x="8976" y="8590"/>
                    <a:pt x="10738" y="7566"/>
                  </a:cubicBezTo>
                  <a:lnTo>
                    <a:pt x="10738" y="7566"/>
                  </a:lnTo>
                  <a:lnTo>
                    <a:pt x="13945" y="9419"/>
                  </a:lnTo>
                  <a:lnTo>
                    <a:pt x="14183" y="6804"/>
                  </a:lnTo>
                  <a:close/>
                  <a:moveTo>
                    <a:pt x="14861" y="9995"/>
                  </a:moveTo>
                  <a:lnTo>
                    <a:pt x="18071" y="11848"/>
                  </a:lnTo>
                  <a:cubicBezTo>
                    <a:pt x="17643" y="12098"/>
                    <a:pt x="17144" y="12286"/>
                    <a:pt x="16615" y="12414"/>
                  </a:cubicBezTo>
                  <a:lnTo>
                    <a:pt x="14861" y="9995"/>
                  </a:lnTo>
                  <a:close/>
                  <a:moveTo>
                    <a:pt x="10918" y="12579"/>
                  </a:moveTo>
                  <a:cubicBezTo>
                    <a:pt x="11230" y="12579"/>
                    <a:pt x="11542" y="12648"/>
                    <a:pt x="11780" y="12785"/>
                  </a:cubicBezTo>
                  <a:cubicBezTo>
                    <a:pt x="12117" y="12980"/>
                    <a:pt x="12215" y="13263"/>
                    <a:pt x="12074" y="13508"/>
                  </a:cubicBezTo>
                  <a:cubicBezTo>
                    <a:pt x="12121" y="13504"/>
                    <a:pt x="12167" y="13502"/>
                    <a:pt x="12214" y="13502"/>
                  </a:cubicBezTo>
                  <a:cubicBezTo>
                    <a:pt x="12449" y="13502"/>
                    <a:pt x="12682" y="13553"/>
                    <a:pt x="12861" y="13657"/>
                  </a:cubicBezTo>
                  <a:cubicBezTo>
                    <a:pt x="13132" y="13813"/>
                    <a:pt x="13198" y="14044"/>
                    <a:pt x="13061" y="14238"/>
                  </a:cubicBezTo>
                  <a:cubicBezTo>
                    <a:pt x="13106" y="14231"/>
                    <a:pt x="13152" y="14228"/>
                    <a:pt x="13197" y="14228"/>
                  </a:cubicBezTo>
                  <a:cubicBezTo>
                    <a:pt x="13317" y="14228"/>
                    <a:pt x="13433" y="14251"/>
                    <a:pt x="13517" y="14300"/>
                  </a:cubicBezTo>
                  <a:cubicBezTo>
                    <a:pt x="13711" y="14413"/>
                    <a:pt x="13681" y="14612"/>
                    <a:pt x="13454" y="14744"/>
                  </a:cubicBezTo>
                  <a:lnTo>
                    <a:pt x="13341" y="14678"/>
                  </a:lnTo>
                  <a:cubicBezTo>
                    <a:pt x="13494" y="14589"/>
                    <a:pt x="13514" y="14453"/>
                    <a:pt x="13383" y="14379"/>
                  </a:cubicBezTo>
                  <a:cubicBezTo>
                    <a:pt x="13326" y="14345"/>
                    <a:pt x="13248" y="14329"/>
                    <a:pt x="13166" y="14329"/>
                  </a:cubicBezTo>
                  <a:cubicBezTo>
                    <a:pt x="13063" y="14329"/>
                    <a:pt x="12952" y="14355"/>
                    <a:pt x="12867" y="14405"/>
                  </a:cubicBezTo>
                  <a:lnTo>
                    <a:pt x="12753" y="14339"/>
                  </a:lnTo>
                  <a:lnTo>
                    <a:pt x="12657" y="14284"/>
                  </a:lnTo>
                  <a:cubicBezTo>
                    <a:pt x="12896" y="14143"/>
                    <a:pt x="12895" y="13919"/>
                    <a:pt x="12652" y="13778"/>
                  </a:cubicBezTo>
                  <a:cubicBezTo>
                    <a:pt x="12532" y="13709"/>
                    <a:pt x="12374" y="13674"/>
                    <a:pt x="12217" y="13674"/>
                  </a:cubicBezTo>
                  <a:cubicBezTo>
                    <a:pt x="12078" y="13674"/>
                    <a:pt x="11939" y="13701"/>
                    <a:pt x="11826" y="13755"/>
                  </a:cubicBezTo>
                  <a:lnTo>
                    <a:pt x="11785" y="13779"/>
                  </a:lnTo>
                  <a:lnTo>
                    <a:pt x="11781" y="13778"/>
                  </a:lnTo>
                  <a:lnTo>
                    <a:pt x="11571" y="13657"/>
                  </a:lnTo>
                  <a:lnTo>
                    <a:pt x="11506" y="13619"/>
                  </a:lnTo>
                  <a:cubicBezTo>
                    <a:pt x="11825" y="13434"/>
                    <a:pt x="11822" y="13132"/>
                    <a:pt x="11502" y="12947"/>
                  </a:cubicBezTo>
                  <a:cubicBezTo>
                    <a:pt x="11340" y="12854"/>
                    <a:pt x="11129" y="12807"/>
                    <a:pt x="10918" y="12807"/>
                  </a:cubicBezTo>
                  <a:cubicBezTo>
                    <a:pt x="10708" y="12807"/>
                    <a:pt x="10499" y="12854"/>
                    <a:pt x="10340" y="12946"/>
                  </a:cubicBezTo>
                  <a:lnTo>
                    <a:pt x="10061" y="12785"/>
                  </a:lnTo>
                  <a:cubicBezTo>
                    <a:pt x="10297" y="12648"/>
                    <a:pt x="10607" y="12579"/>
                    <a:pt x="10918" y="12579"/>
                  </a:cubicBezTo>
                  <a:close/>
                  <a:moveTo>
                    <a:pt x="17660" y="0"/>
                  </a:moveTo>
                  <a:lnTo>
                    <a:pt x="0" y="10285"/>
                  </a:lnTo>
                  <a:lnTo>
                    <a:pt x="12465" y="17481"/>
                  </a:lnTo>
                  <a:lnTo>
                    <a:pt x="30125" y="7196"/>
                  </a:lnTo>
                  <a:lnTo>
                    <a:pt x="17660" y="0"/>
                  </a:ln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61" name="Google Shape;361;p32"/>
            <p:cNvSpPr/>
            <p:nvPr/>
          </p:nvSpPr>
          <p:spPr>
            <a:xfrm>
              <a:off x="3038125" y="3083675"/>
              <a:ext cx="79700" cy="65425"/>
            </a:xfrm>
            <a:custGeom>
              <a:avLst/>
              <a:gdLst/>
              <a:ahLst/>
              <a:cxnLst/>
              <a:rect l="l" t="t" r="r" b="b"/>
              <a:pathLst>
                <a:path w="3188" h="2617" extrusionOk="0">
                  <a:moveTo>
                    <a:pt x="239" y="1"/>
                  </a:moveTo>
                  <a:lnTo>
                    <a:pt x="1" y="2616"/>
                  </a:lnTo>
                  <a:lnTo>
                    <a:pt x="1" y="2616"/>
                  </a:lnTo>
                  <a:lnTo>
                    <a:pt x="3188" y="763"/>
                  </a:lnTo>
                  <a:cubicBezTo>
                    <a:pt x="2366" y="289"/>
                    <a:pt x="1311" y="35"/>
                    <a:pt x="239" y="1"/>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62" name="Google Shape;362;p32"/>
            <p:cNvSpPr/>
            <p:nvPr/>
          </p:nvSpPr>
          <p:spPr>
            <a:xfrm>
              <a:off x="2946775" y="3068175"/>
              <a:ext cx="86225" cy="65500"/>
            </a:xfrm>
            <a:custGeom>
              <a:avLst/>
              <a:gdLst/>
              <a:ahLst/>
              <a:cxnLst/>
              <a:rect l="l" t="t" r="r" b="b"/>
              <a:pathLst>
                <a:path w="3449" h="2620" extrusionOk="0">
                  <a:moveTo>
                    <a:pt x="3189" y="0"/>
                  </a:moveTo>
                  <a:cubicBezTo>
                    <a:pt x="2300" y="0"/>
                    <a:pt x="1412" y="153"/>
                    <a:pt x="650" y="455"/>
                  </a:cubicBezTo>
                  <a:cubicBezTo>
                    <a:pt x="422" y="545"/>
                    <a:pt x="203" y="648"/>
                    <a:pt x="1" y="767"/>
                  </a:cubicBezTo>
                  <a:lnTo>
                    <a:pt x="3210" y="2620"/>
                  </a:lnTo>
                  <a:lnTo>
                    <a:pt x="3448" y="4"/>
                  </a:lnTo>
                  <a:cubicBezTo>
                    <a:pt x="3362" y="2"/>
                    <a:pt x="3275" y="0"/>
                    <a:pt x="3189"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63" name="Google Shape;363;p32"/>
            <p:cNvSpPr/>
            <p:nvPr/>
          </p:nvSpPr>
          <p:spPr>
            <a:xfrm>
              <a:off x="2913900" y="3102750"/>
              <a:ext cx="124250" cy="92650"/>
            </a:xfrm>
            <a:custGeom>
              <a:avLst/>
              <a:gdLst/>
              <a:ahLst/>
              <a:cxnLst/>
              <a:rect l="l" t="t" r="r" b="b"/>
              <a:pathLst>
                <a:path w="4970" h="3706" extrusionOk="0">
                  <a:moveTo>
                    <a:pt x="1763" y="0"/>
                  </a:moveTo>
                  <a:cubicBezTo>
                    <a:pt x="1" y="1024"/>
                    <a:pt x="8" y="2682"/>
                    <a:pt x="1781" y="3706"/>
                  </a:cubicBezTo>
                  <a:lnTo>
                    <a:pt x="4970" y="1853"/>
                  </a:lnTo>
                  <a:lnTo>
                    <a:pt x="1763" y="0"/>
                  </a:lnTo>
                  <a:close/>
                </a:path>
              </a:pathLst>
            </a:custGeom>
            <a:solidFill>
              <a:schemeClr val="accent5"/>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64" name="Google Shape;364;p32"/>
            <p:cNvSpPr/>
            <p:nvPr/>
          </p:nvSpPr>
          <p:spPr>
            <a:xfrm>
              <a:off x="2958400" y="3149075"/>
              <a:ext cx="123575" cy="65500"/>
            </a:xfrm>
            <a:custGeom>
              <a:avLst/>
              <a:gdLst/>
              <a:ahLst/>
              <a:cxnLst/>
              <a:rect l="l" t="t" r="r" b="b"/>
              <a:pathLst>
                <a:path w="4943" h="2620" extrusionOk="0">
                  <a:moveTo>
                    <a:pt x="3190" y="0"/>
                  </a:moveTo>
                  <a:lnTo>
                    <a:pt x="1" y="1853"/>
                  </a:lnTo>
                  <a:cubicBezTo>
                    <a:pt x="886" y="2364"/>
                    <a:pt x="2044" y="2620"/>
                    <a:pt x="3201" y="2620"/>
                  </a:cubicBezTo>
                  <a:cubicBezTo>
                    <a:pt x="3794" y="2620"/>
                    <a:pt x="4387" y="2553"/>
                    <a:pt x="4943" y="2418"/>
                  </a:cubicBezTo>
                  <a:lnTo>
                    <a:pt x="3190" y="0"/>
                  </a:ln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65" name="Google Shape;365;p32"/>
            <p:cNvSpPr/>
            <p:nvPr/>
          </p:nvSpPr>
          <p:spPr>
            <a:xfrm>
              <a:off x="3061050" y="3163475"/>
              <a:ext cx="80275" cy="60475"/>
            </a:xfrm>
            <a:custGeom>
              <a:avLst/>
              <a:gdLst/>
              <a:ahLst/>
              <a:cxnLst/>
              <a:rect l="l" t="t" r="r" b="b"/>
              <a:pathLst>
                <a:path w="3211" h="2419" extrusionOk="0">
                  <a:moveTo>
                    <a:pt x="0" y="0"/>
                  </a:moveTo>
                  <a:lnTo>
                    <a:pt x="1754" y="2419"/>
                  </a:lnTo>
                  <a:cubicBezTo>
                    <a:pt x="2283" y="2291"/>
                    <a:pt x="2782" y="2103"/>
                    <a:pt x="3210" y="1853"/>
                  </a:cubicBezTo>
                  <a:lnTo>
                    <a:pt x="0" y="0"/>
                  </a:ln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66" name="Google Shape;366;p32"/>
            <p:cNvSpPr/>
            <p:nvPr/>
          </p:nvSpPr>
          <p:spPr>
            <a:xfrm>
              <a:off x="3069825" y="3158350"/>
              <a:ext cx="113225" cy="46375"/>
            </a:xfrm>
            <a:custGeom>
              <a:avLst/>
              <a:gdLst/>
              <a:ahLst/>
              <a:cxnLst/>
              <a:rect l="l" t="t" r="r" b="b"/>
              <a:pathLst>
                <a:path w="4529" h="1855" extrusionOk="0">
                  <a:moveTo>
                    <a:pt x="1" y="1"/>
                  </a:moveTo>
                  <a:lnTo>
                    <a:pt x="3210" y="1855"/>
                  </a:lnTo>
                  <a:cubicBezTo>
                    <a:pt x="4090" y="1343"/>
                    <a:pt x="4528" y="673"/>
                    <a:pt x="4524" y="1"/>
                  </a:cubicBez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67" name="Google Shape;367;p32"/>
            <p:cNvSpPr/>
            <p:nvPr/>
          </p:nvSpPr>
          <p:spPr>
            <a:xfrm>
              <a:off x="3038125" y="3102750"/>
              <a:ext cx="113100" cy="46350"/>
            </a:xfrm>
            <a:custGeom>
              <a:avLst/>
              <a:gdLst/>
              <a:ahLst/>
              <a:cxnLst/>
              <a:rect l="l" t="t" r="r" b="b"/>
              <a:pathLst>
                <a:path w="4524" h="1854" extrusionOk="0">
                  <a:moveTo>
                    <a:pt x="3188" y="0"/>
                  </a:moveTo>
                  <a:lnTo>
                    <a:pt x="1" y="1853"/>
                  </a:lnTo>
                  <a:lnTo>
                    <a:pt x="4524" y="1853"/>
                  </a:lnTo>
                  <a:cubicBezTo>
                    <a:pt x="4519" y="1183"/>
                    <a:pt x="4074" y="512"/>
                    <a:pt x="3188" y="0"/>
                  </a:cubicBezTo>
                  <a:close/>
                </a:path>
              </a:pathLst>
            </a:custGeom>
            <a:solidFill>
              <a:schemeClr val="accent5"/>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68" name="Google Shape;368;p32"/>
            <p:cNvSpPr/>
            <p:nvPr/>
          </p:nvSpPr>
          <p:spPr>
            <a:xfrm>
              <a:off x="3136300" y="3018100"/>
              <a:ext cx="173725" cy="100375"/>
            </a:xfrm>
            <a:custGeom>
              <a:avLst/>
              <a:gdLst/>
              <a:ahLst/>
              <a:cxnLst/>
              <a:rect l="l" t="t" r="r" b="b"/>
              <a:pathLst>
                <a:path w="6949" h="4015" extrusionOk="0">
                  <a:moveTo>
                    <a:pt x="755" y="1"/>
                  </a:moveTo>
                  <a:lnTo>
                    <a:pt x="1" y="439"/>
                  </a:lnTo>
                  <a:lnTo>
                    <a:pt x="6195" y="4014"/>
                  </a:lnTo>
                  <a:lnTo>
                    <a:pt x="6948" y="3576"/>
                  </a:lnTo>
                  <a:lnTo>
                    <a:pt x="755" y="1"/>
                  </a:ln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69" name="Google Shape;369;p32"/>
            <p:cNvSpPr/>
            <p:nvPr/>
          </p:nvSpPr>
          <p:spPr>
            <a:xfrm>
              <a:off x="3098600" y="3040025"/>
              <a:ext cx="173775" cy="100400"/>
            </a:xfrm>
            <a:custGeom>
              <a:avLst/>
              <a:gdLst/>
              <a:ahLst/>
              <a:cxnLst/>
              <a:rect l="l" t="t" r="r" b="b"/>
              <a:pathLst>
                <a:path w="6951" h="4016" extrusionOk="0">
                  <a:moveTo>
                    <a:pt x="755" y="1"/>
                  </a:moveTo>
                  <a:lnTo>
                    <a:pt x="1" y="439"/>
                  </a:lnTo>
                  <a:lnTo>
                    <a:pt x="6196" y="4015"/>
                  </a:lnTo>
                  <a:lnTo>
                    <a:pt x="6950" y="3577"/>
                  </a:lnTo>
                  <a:lnTo>
                    <a:pt x="755" y="1"/>
                  </a:ln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70" name="Google Shape;370;p32"/>
            <p:cNvSpPr/>
            <p:nvPr/>
          </p:nvSpPr>
          <p:spPr>
            <a:xfrm>
              <a:off x="3173975" y="2996200"/>
              <a:ext cx="173675" cy="100400"/>
            </a:xfrm>
            <a:custGeom>
              <a:avLst/>
              <a:gdLst/>
              <a:ahLst/>
              <a:cxnLst/>
              <a:rect l="l" t="t" r="r" b="b"/>
              <a:pathLst>
                <a:path w="6947" h="4016" extrusionOk="0">
                  <a:moveTo>
                    <a:pt x="755" y="1"/>
                  </a:moveTo>
                  <a:lnTo>
                    <a:pt x="1" y="440"/>
                  </a:lnTo>
                  <a:lnTo>
                    <a:pt x="6193" y="4015"/>
                  </a:lnTo>
                  <a:lnTo>
                    <a:pt x="6947" y="3577"/>
                  </a:lnTo>
                  <a:lnTo>
                    <a:pt x="755" y="1"/>
                  </a:ln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71" name="Google Shape;371;p32"/>
            <p:cNvSpPr/>
            <p:nvPr/>
          </p:nvSpPr>
          <p:spPr>
            <a:xfrm>
              <a:off x="3098675" y="2974500"/>
              <a:ext cx="63925" cy="25275"/>
            </a:xfrm>
            <a:custGeom>
              <a:avLst/>
              <a:gdLst/>
              <a:ahLst/>
              <a:cxnLst/>
              <a:rect l="l" t="t" r="r" b="b"/>
              <a:pathLst>
                <a:path w="2557" h="1011" extrusionOk="0">
                  <a:moveTo>
                    <a:pt x="1" y="1"/>
                  </a:moveTo>
                  <a:lnTo>
                    <a:pt x="6" y="1009"/>
                  </a:lnTo>
                  <a:lnTo>
                    <a:pt x="9" y="1010"/>
                  </a:lnTo>
                  <a:lnTo>
                    <a:pt x="2557" y="1009"/>
                  </a:lnTo>
                  <a:lnTo>
                    <a:pt x="2556" y="607"/>
                  </a:lnTo>
                  <a:lnTo>
                    <a:pt x="702" y="605"/>
                  </a:lnTo>
                  <a:lnTo>
                    <a:pt x="697" y="1"/>
                  </a:lnTo>
                  <a:close/>
                </a:path>
              </a:pathLst>
            </a:custGeom>
            <a:solidFill>
              <a:schemeClr val="accent5"/>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72" name="Google Shape;372;p32"/>
            <p:cNvSpPr/>
            <p:nvPr/>
          </p:nvSpPr>
          <p:spPr>
            <a:xfrm>
              <a:off x="3028075" y="3015525"/>
              <a:ext cx="63925" cy="25250"/>
            </a:xfrm>
            <a:custGeom>
              <a:avLst/>
              <a:gdLst/>
              <a:ahLst/>
              <a:cxnLst/>
              <a:rect l="l" t="t" r="r" b="b"/>
              <a:pathLst>
                <a:path w="2557" h="1010" extrusionOk="0">
                  <a:moveTo>
                    <a:pt x="698" y="0"/>
                  </a:moveTo>
                  <a:lnTo>
                    <a:pt x="1" y="2"/>
                  </a:lnTo>
                  <a:lnTo>
                    <a:pt x="6" y="1010"/>
                  </a:lnTo>
                  <a:lnTo>
                    <a:pt x="9" y="1009"/>
                  </a:lnTo>
                  <a:lnTo>
                    <a:pt x="9" y="1010"/>
                  </a:lnTo>
                  <a:lnTo>
                    <a:pt x="2557" y="1010"/>
                  </a:lnTo>
                  <a:lnTo>
                    <a:pt x="2557" y="606"/>
                  </a:lnTo>
                  <a:lnTo>
                    <a:pt x="701" y="606"/>
                  </a:lnTo>
                  <a:lnTo>
                    <a:pt x="698" y="0"/>
                  </a:lnTo>
                  <a:close/>
                </a:path>
              </a:pathLst>
            </a:custGeom>
            <a:solidFill>
              <a:schemeClr val="accent5"/>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73" name="Google Shape;373;p32"/>
            <p:cNvSpPr/>
            <p:nvPr/>
          </p:nvSpPr>
          <p:spPr>
            <a:xfrm>
              <a:off x="2941025" y="3228075"/>
              <a:ext cx="91300" cy="54150"/>
            </a:xfrm>
            <a:custGeom>
              <a:avLst/>
              <a:gdLst/>
              <a:ahLst/>
              <a:cxnLst/>
              <a:rect l="l" t="t" r="r" b="b"/>
              <a:pathLst>
                <a:path w="3652" h="2166" extrusionOk="0">
                  <a:moveTo>
                    <a:pt x="858" y="0"/>
                  </a:moveTo>
                  <a:cubicBezTo>
                    <a:pt x="547" y="0"/>
                    <a:pt x="237" y="69"/>
                    <a:pt x="1" y="206"/>
                  </a:cubicBezTo>
                  <a:lnTo>
                    <a:pt x="280" y="367"/>
                  </a:lnTo>
                  <a:cubicBezTo>
                    <a:pt x="439" y="275"/>
                    <a:pt x="648" y="228"/>
                    <a:pt x="858" y="228"/>
                  </a:cubicBezTo>
                  <a:cubicBezTo>
                    <a:pt x="1069" y="228"/>
                    <a:pt x="1280" y="275"/>
                    <a:pt x="1442" y="368"/>
                  </a:cubicBezTo>
                  <a:cubicBezTo>
                    <a:pt x="1762" y="553"/>
                    <a:pt x="1765" y="855"/>
                    <a:pt x="1446" y="1040"/>
                  </a:cubicBezTo>
                  <a:lnTo>
                    <a:pt x="1511" y="1078"/>
                  </a:lnTo>
                  <a:lnTo>
                    <a:pt x="1721" y="1199"/>
                  </a:lnTo>
                  <a:lnTo>
                    <a:pt x="1725" y="1200"/>
                  </a:lnTo>
                  <a:lnTo>
                    <a:pt x="1766" y="1176"/>
                  </a:lnTo>
                  <a:cubicBezTo>
                    <a:pt x="1879" y="1122"/>
                    <a:pt x="2018" y="1095"/>
                    <a:pt x="2157" y="1095"/>
                  </a:cubicBezTo>
                  <a:cubicBezTo>
                    <a:pt x="2314" y="1095"/>
                    <a:pt x="2472" y="1130"/>
                    <a:pt x="2592" y="1199"/>
                  </a:cubicBezTo>
                  <a:cubicBezTo>
                    <a:pt x="2835" y="1340"/>
                    <a:pt x="2836" y="1564"/>
                    <a:pt x="2597" y="1705"/>
                  </a:cubicBezTo>
                  <a:lnTo>
                    <a:pt x="2693" y="1760"/>
                  </a:lnTo>
                  <a:lnTo>
                    <a:pt x="2807" y="1826"/>
                  </a:lnTo>
                  <a:cubicBezTo>
                    <a:pt x="2892" y="1776"/>
                    <a:pt x="3003" y="1750"/>
                    <a:pt x="3106" y="1750"/>
                  </a:cubicBezTo>
                  <a:cubicBezTo>
                    <a:pt x="3188" y="1750"/>
                    <a:pt x="3266" y="1766"/>
                    <a:pt x="3323" y="1800"/>
                  </a:cubicBezTo>
                  <a:cubicBezTo>
                    <a:pt x="3454" y="1874"/>
                    <a:pt x="3434" y="2010"/>
                    <a:pt x="3281" y="2099"/>
                  </a:cubicBezTo>
                  <a:lnTo>
                    <a:pt x="3394" y="2165"/>
                  </a:lnTo>
                  <a:cubicBezTo>
                    <a:pt x="3621" y="2033"/>
                    <a:pt x="3651" y="1834"/>
                    <a:pt x="3457" y="1721"/>
                  </a:cubicBezTo>
                  <a:cubicBezTo>
                    <a:pt x="3373" y="1672"/>
                    <a:pt x="3257" y="1649"/>
                    <a:pt x="3137" y="1649"/>
                  </a:cubicBezTo>
                  <a:cubicBezTo>
                    <a:pt x="3092" y="1649"/>
                    <a:pt x="3046" y="1652"/>
                    <a:pt x="3001" y="1659"/>
                  </a:cubicBezTo>
                  <a:cubicBezTo>
                    <a:pt x="3138" y="1465"/>
                    <a:pt x="3072" y="1234"/>
                    <a:pt x="2801" y="1078"/>
                  </a:cubicBezTo>
                  <a:cubicBezTo>
                    <a:pt x="2622" y="974"/>
                    <a:pt x="2389" y="923"/>
                    <a:pt x="2154" y="923"/>
                  </a:cubicBezTo>
                  <a:cubicBezTo>
                    <a:pt x="2107" y="923"/>
                    <a:pt x="2061" y="925"/>
                    <a:pt x="2014" y="929"/>
                  </a:cubicBezTo>
                  <a:cubicBezTo>
                    <a:pt x="2155" y="684"/>
                    <a:pt x="2057" y="401"/>
                    <a:pt x="1720" y="206"/>
                  </a:cubicBezTo>
                  <a:cubicBezTo>
                    <a:pt x="1482" y="69"/>
                    <a:pt x="1170" y="0"/>
                    <a:pt x="858" y="0"/>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74" name="Google Shape;374;p32"/>
            <p:cNvSpPr/>
            <p:nvPr/>
          </p:nvSpPr>
          <p:spPr>
            <a:xfrm>
              <a:off x="2570925" y="3129000"/>
              <a:ext cx="1053500" cy="354375"/>
            </a:xfrm>
            <a:custGeom>
              <a:avLst/>
              <a:gdLst/>
              <a:ahLst/>
              <a:cxnLst/>
              <a:rect l="l" t="t" r="r" b="b"/>
              <a:pathLst>
                <a:path w="42140" h="14175" extrusionOk="0">
                  <a:moveTo>
                    <a:pt x="41629" y="0"/>
                  </a:moveTo>
                  <a:lnTo>
                    <a:pt x="18287" y="13472"/>
                  </a:lnTo>
                  <a:lnTo>
                    <a:pt x="490" y="3348"/>
                  </a:lnTo>
                  <a:lnTo>
                    <a:pt x="0" y="3633"/>
                  </a:lnTo>
                  <a:lnTo>
                    <a:pt x="18259" y="14175"/>
                  </a:lnTo>
                  <a:lnTo>
                    <a:pt x="42140" y="296"/>
                  </a:lnTo>
                  <a:lnTo>
                    <a:pt x="41629" y="0"/>
                  </a:ln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75" name="Google Shape;375;p32"/>
            <p:cNvSpPr/>
            <p:nvPr/>
          </p:nvSpPr>
          <p:spPr>
            <a:xfrm>
              <a:off x="3000975" y="3093475"/>
              <a:ext cx="441675" cy="315775"/>
            </a:xfrm>
            <a:custGeom>
              <a:avLst/>
              <a:gdLst/>
              <a:ahLst/>
              <a:cxnLst/>
              <a:rect l="l" t="t" r="r" b="b"/>
              <a:pathLst>
                <a:path w="17667" h="12631" extrusionOk="0">
                  <a:moveTo>
                    <a:pt x="17667" y="1"/>
                  </a:moveTo>
                  <a:lnTo>
                    <a:pt x="7" y="10286"/>
                  </a:lnTo>
                  <a:lnTo>
                    <a:pt x="0" y="12630"/>
                  </a:lnTo>
                  <a:lnTo>
                    <a:pt x="17660" y="2345"/>
                  </a:lnTo>
                  <a:lnTo>
                    <a:pt x="17662" y="1239"/>
                  </a:lnTo>
                  <a:lnTo>
                    <a:pt x="17667" y="1"/>
                  </a:lnTo>
                  <a:close/>
                </a:path>
              </a:pathLst>
            </a:custGeom>
            <a:solidFill>
              <a:srgbClr val="ECECEC">
                <a:alpha val="18990"/>
              </a:srgbClr>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pic>
        <p:nvPicPr>
          <p:cNvPr id="1026" name="Picture 2" descr="An-Najah National University : Vision, Mission and Values">
            <a:extLst>
              <a:ext uri="{FF2B5EF4-FFF2-40B4-BE49-F238E27FC236}">
                <a16:creationId xmlns:a16="http://schemas.microsoft.com/office/drawing/2014/main" id="{4CE116C8-E3D5-51E1-2107-D33F62733CB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99585" y="600132"/>
            <a:ext cx="1502498" cy="134517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14400723-1D29-142A-51CE-139707FD7E8C}"/>
              </a:ext>
            </a:extLst>
          </p:cNvPr>
          <p:cNvSpPr txBox="1"/>
          <p:nvPr/>
        </p:nvSpPr>
        <p:spPr>
          <a:xfrm>
            <a:off x="6114535" y="5150407"/>
            <a:ext cx="1740439" cy="1077026"/>
          </a:xfrm>
          <a:prstGeom prst="rect">
            <a:avLst/>
          </a:prstGeom>
          <a:noFill/>
        </p:spPr>
        <p:txBody>
          <a:bodyPr wrap="square" rtlCol="0">
            <a:spAutoFit/>
          </a:bodyPr>
          <a:lstStyle/>
          <a:p>
            <a:pPr algn="just" defTabSz="1219170">
              <a:buClr>
                <a:srgbClr val="000000"/>
              </a:buClr>
            </a:pPr>
            <a:r>
              <a:rPr lang="en-US" sz="2133" kern="0" dirty="0">
                <a:latin typeface="Agency FB" panose="020B0503020202020204" pitchFamily="34" charset="0"/>
                <a:cs typeface="Arial"/>
                <a:sym typeface="Arial"/>
              </a:rPr>
              <a:t>Supervised By:</a:t>
            </a:r>
          </a:p>
          <a:p>
            <a:pPr algn="just" defTabSz="1219170">
              <a:buClr>
                <a:srgbClr val="000000"/>
              </a:buClr>
            </a:pPr>
            <a:endParaRPr lang="en-US" sz="2133" kern="0" dirty="0">
              <a:latin typeface="Agency FB" panose="020B0503020202020204" pitchFamily="34" charset="0"/>
              <a:cs typeface="Arial"/>
              <a:sym typeface="Arial"/>
            </a:endParaRPr>
          </a:p>
          <a:p>
            <a:pPr algn="just" defTabSz="1219170">
              <a:buClr>
                <a:srgbClr val="000000"/>
              </a:buClr>
            </a:pPr>
            <a:r>
              <a:rPr lang="en-US" sz="2133" kern="0" dirty="0">
                <a:latin typeface="Agency FB" panose="020B0503020202020204" pitchFamily="34" charset="0"/>
                <a:cs typeface="Arial"/>
                <a:sym typeface="Arial"/>
              </a:rPr>
              <a:t> Dr. Majd Eshtaya</a:t>
            </a:r>
          </a:p>
        </p:txBody>
      </p:sp>
      <p:sp>
        <p:nvSpPr>
          <p:cNvPr id="4" name="TextBox 3">
            <a:extLst>
              <a:ext uri="{FF2B5EF4-FFF2-40B4-BE49-F238E27FC236}">
                <a16:creationId xmlns:a16="http://schemas.microsoft.com/office/drawing/2014/main" id="{1C7C0367-AE9A-9386-C4F7-C5AAC6A3351A}"/>
              </a:ext>
            </a:extLst>
          </p:cNvPr>
          <p:cNvSpPr txBox="1"/>
          <p:nvPr/>
        </p:nvSpPr>
        <p:spPr>
          <a:xfrm>
            <a:off x="2061042" y="4774590"/>
            <a:ext cx="3540646" cy="1504964"/>
          </a:xfrm>
          <a:prstGeom prst="rect">
            <a:avLst/>
          </a:prstGeom>
          <a:noFill/>
        </p:spPr>
        <p:txBody>
          <a:bodyPr wrap="square" rtlCol="0">
            <a:spAutoFit/>
          </a:bodyPr>
          <a:lstStyle/>
          <a:p>
            <a:pPr algn="ctr" defTabSz="1219170">
              <a:lnSpc>
                <a:spcPct val="150000"/>
              </a:lnSpc>
              <a:buClr>
                <a:srgbClr val="000000"/>
              </a:buClr>
            </a:pPr>
            <a:r>
              <a:rPr lang="en-US" sz="2133" kern="0" dirty="0">
                <a:latin typeface="Agency FB" panose="020B0503020202020204" pitchFamily="34" charset="0"/>
                <a:cs typeface="Arial"/>
                <a:sym typeface="Arial"/>
              </a:rPr>
              <a:t>Prepared By: </a:t>
            </a:r>
          </a:p>
          <a:p>
            <a:pPr algn="ctr" defTabSz="1219170">
              <a:lnSpc>
                <a:spcPct val="150000"/>
              </a:lnSpc>
              <a:buClr>
                <a:srgbClr val="000000"/>
              </a:buClr>
            </a:pPr>
            <a:r>
              <a:rPr lang="en-US" sz="2133" kern="0" dirty="0">
                <a:latin typeface="Agency FB" panose="020B0503020202020204" pitchFamily="34" charset="0"/>
                <a:cs typeface="Arial"/>
                <a:sym typeface="Arial"/>
              </a:rPr>
              <a:t>Omnia </a:t>
            </a:r>
            <a:r>
              <a:rPr lang="en-US" sz="2133" kern="0" dirty="0" err="1">
                <a:latin typeface="Agency FB" panose="020B0503020202020204" pitchFamily="34" charset="0"/>
                <a:cs typeface="Arial"/>
                <a:sym typeface="Arial"/>
              </a:rPr>
              <a:t>Atatrah</a:t>
            </a:r>
            <a:r>
              <a:rPr lang="en-US" sz="2133" kern="0" dirty="0">
                <a:latin typeface="Agency FB" panose="020B0503020202020204" pitchFamily="34" charset="0"/>
                <a:cs typeface="Arial"/>
                <a:sym typeface="Arial"/>
              </a:rPr>
              <a:t> </a:t>
            </a:r>
          </a:p>
          <a:p>
            <a:pPr algn="ctr" defTabSz="1219170">
              <a:lnSpc>
                <a:spcPct val="150000"/>
              </a:lnSpc>
              <a:buClr>
                <a:srgbClr val="000000"/>
              </a:buClr>
            </a:pPr>
            <a:r>
              <a:rPr lang="en-US" sz="2133" kern="0" dirty="0" err="1">
                <a:latin typeface="Agency FB" panose="020B0503020202020204" pitchFamily="34" charset="0"/>
                <a:cs typeface="Arial"/>
                <a:sym typeface="Arial"/>
              </a:rPr>
              <a:t>Roaa</a:t>
            </a:r>
            <a:r>
              <a:rPr lang="en-US" sz="2133" kern="0" dirty="0">
                <a:latin typeface="Agency FB" panose="020B0503020202020204" pitchFamily="34" charset="0"/>
                <a:cs typeface="Arial"/>
                <a:sym typeface="Arial"/>
              </a:rPr>
              <a:t> Alqasarwa </a:t>
            </a:r>
          </a:p>
        </p:txBody>
      </p:sp>
      <p:sp>
        <p:nvSpPr>
          <p:cNvPr id="5" name="TextBox 4">
            <a:extLst>
              <a:ext uri="{FF2B5EF4-FFF2-40B4-BE49-F238E27FC236}">
                <a16:creationId xmlns:a16="http://schemas.microsoft.com/office/drawing/2014/main" id="{61A6D53A-7443-1869-9B50-02E6679E8388}"/>
              </a:ext>
            </a:extLst>
          </p:cNvPr>
          <p:cNvSpPr txBox="1"/>
          <p:nvPr/>
        </p:nvSpPr>
        <p:spPr>
          <a:xfrm>
            <a:off x="10041192" y="5484017"/>
            <a:ext cx="1740439" cy="748795"/>
          </a:xfrm>
          <a:prstGeom prst="rect">
            <a:avLst/>
          </a:prstGeom>
          <a:noFill/>
        </p:spPr>
        <p:txBody>
          <a:bodyPr wrap="square" rtlCol="0">
            <a:spAutoFit/>
          </a:bodyPr>
          <a:lstStyle/>
          <a:p>
            <a:pPr algn="just" defTabSz="1219170">
              <a:buClr>
                <a:srgbClr val="000000"/>
              </a:buClr>
            </a:pPr>
            <a:r>
              <a:rPr lang="en-US" sz="2133" kern="0" dirty="0">
                <a:solidFill>
                  <a:srgbClr val="000000"/>
                </a:solidFill>
                <a:latin typeface="Agency FB" panose="020B0503020202020204" pitchFamily="34" charset="0"/>
                <a:cs typeface="Arial"/>
                <a:sym typeface="Arial"/>
              </a:rPr>
              <a:t>Sep 19, 2024</a:t>
            </a:r>
          </a:p>
          <a:p>
            <a:pPr algn="just" defTabSz="1219170">
              <a:buClr>
                <a:srgbClr val="000000"/>
              </a:buClr>
            </a:pPr>
            <a:r>
              <a:rPr lang="en-US" sz="2133" kern="0" dirty="0">
                <a:solidFill>
                  <a:srgbClr val="000000"/>
                </a:solidFill>
                <a:latin typeface="Agency FB" panose="020B0503020202020204" pitchFamily="34" charset="0"/>
                <a:cs typeface="Arial"/>
                <a:sym typeface="Arial"/>
              </a:rPr>
              <a:t>Thursday</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526"/>
        <p:cNvGrpSpPr/>
        <p:nvPr/>
      </p:nvGrpSpPr>
      <p:grpSpPr>
        <a:xfrm>
          <a:off x="0" y="0"/>
          <a:ext cx="0" cy="0"/>
          <a:chOff x="0" y="0"/>
          <a:chExt cx="0" cy="0"/>
        </a:xfrm>
      </p:grpSpPr>
      <p:sp>
        <p:nvSpPr>
          <p:cNvPr id="527" name="Google Shape;527;p35"/>
          <p:cNvSpPr txBox="1">
            <a:spLocks noGrp="1"/>
          </p:cNvSpPr>
          <p:nvPr>
            <p:ph type="title"/>
          </p:nvPr>
        </p:nvSpPr>
        <p:spPr>
          <a:xfrm>
            <a:off x="1814108" y="2611655"/>
            <a:ext cx="9344600" cy="1548400"/>
          </a:xfrm>
          <a:prstGeom prst="rect">
            <a:avLst/>
          </a:prstGeom>
        </p:spPr>
        <p:txBody>
          <a:bodyPr spcFirstLastPara="1" wrap="square" lIns="121900" tIns="121900" rIns="121900" bIns="121900" anchor="b" anchorCtr="0">
            <a:noAutofit/>
          </a:bodyPr>
          <a:lstStyle/>
          <a:p>
            <a:r>
              <a:rPr lang="de-DE" sz="5867" dirty="0" err="1"/>
              <a:t>Importance</a:t>
            </a:r>
            <a:r>
              <a:rPr lang="de-DE" sz="5867" dirty="0"/>
              <a:t> </a:t>
            </a:r>
            <a:r>
              <a:rPr lang="de-DE" sz="5867" dirty="0" err="1"/>
              <a:t>of</a:t>
            </a:r>
            <a:r>
              <a:rPr lang="de-DE" sz="5867" dirty="0"/>
              <a:t> The Research</a:t>
            </a:r>
            <a:r>
              <a:rPr lang="en" sz="5867" dirty="0"/>
              <a:t>!</a:t>
            </a:r>
            <a:endParaRPr sz="5867" dirty="0"/>
          </a:p>
        </p:txBody>
      </p:sp>
      <p:grpSp>
        <p:nvGrpSpPr>
          <p:cNvPr id="2" name="Google Shape;728;p36">
            <a:extLst>
              <a:ext uri="{FF2B5EF4-FFF2-40B4-BE49-F238E27FC236}">
                <a16:creationId xmlns:a16="http://schemas.microsoft.com/office/drawing/2014/main" id="{F9E6E9DC-CAFF-3EC2-E738-8AB530CB1B12}"/>
              </a:ext>
            </a:extLst>
          </p:cNvPr>
          <p:cNvGrpSpPr/>
          <p:nvPr/>
        </p:nvGrpSpPr>
        <p:grpSpPr>
          <a:xfrm flipH="1">
            <a:off x="1186468" y="920282"/>
            <a:ext cx="1882865" cy="1224877"/>
            <a:chOff x="1504800" y="1703525"/>
            <a:chExt cx="874775" cy="569075"/>
          </a:xfrm>
        </p:grpSpPr>
        <p:sp>
          <p:nvSpPr>
            <p:cNvPr id="3" name="Google Shape;729;p36">
              <a:extLst>
                <a:ext uri="{FF2B5EF4-FFF2-40B4-BE49-F238E27FC236}">
                  <a16:creationId xmlns:a16="http://schemas.microsoft.com/office/drawing/2014/main" id="{AA600986-47DB-D1E7-AFD7-D06B7EB2B749}"/>
                </a:ext>
              </a:extLst>
            </p:cNvPr>
            <p:cNvSpPr/>
            <p:nvPr/>
          </p:nvSpPr>
          <p:spPr>
            <a:xfrm>
              <a:off x="1921775" y="2190600"/>
              <a:ext cx="46525" cy="82000"/>
            </a:xfrm>
            <a:custGeom>
              <a:avLst/>
              <a:gdLst/>
              <a:ahLst/>
              <a:cxnLst/>
              <a:rect l="l" t="t" r="r" b="b"/>
              <a:pathLst>
                <a:path w="1861" h="3280" extrusionOk="0">
                  <a:moveTo>
                    <a:pt x="12" y="0"/>
                  </a:moveTo>
                  <a:lnTo>
                    <a:pt x="1" y="2743"/>
                  </a:lnTo>
                  <a:cubicBezTo>
                    <a:pt x="1" y="2881"/>
                    <a:pt x="92" y="3019"/>
                    <a:pt x="274" y="3123"/>
                  </a:cubicBezTo>
                  <a:cubicBezTo>
                    <a:pt x="455" y="3228"/>
                    <a:pt x="692" y="3280"/>
                    <a:pt x="928" y="3280"/>
                  </a:cubicBezTo>
                  <a:cubicBezTo>
                    <a:pt x="1164" y="3280"/>
                    <a:pt x="1400" y="3228"/>
                    <a:pt x="1580" y="3123"/>
                  </a:cubicBezTo>
                  <a:cubicBezTo>
                    <a:pt x="1759" y="3019"/>
                    <a:pt x="1849" y="2883"/>
                    <a:pt x="1849" y="2746"/>
                  </a:cubicBezTo>
                  <a:lnTo>
                    <a:pt x="1860" y="5"/>
                  </a:lnTo>
                  <a:lnTo>
                    <a:pt x="1850" y="61"/>
                  </a:lnTo>
                  <a:lnTo>
                    <a:pt x="1844" y="106"/>
                  </a:lnTo>
                  <a:lnTo>
                    <a:pt x="1812" y="166"/>
                  </a:lnTo>
                  <a:lnTo>
                    <a:pt x="1793" y="205"/>
                  </a:lnTo>
                  <a:lnTo>
                    <a:pt x="1738" y="266"/>
                  </a:lnTo>
                  <a:lnTo>
                    <a:pt x="1709" y="298"/>
                  </a:lnTo>
                  <a:cubicBezTo>
                    <a:pt x="1675" y="327"/>
                    <a:pt x="1636" y="355"/>
                    <a:pt x="1591" y="381"/>
                  </a:cubicBezTo>
                  <a:cubicBezTo>
                    <a:pt x="1411" y="486"/>
                    <a:pt x="1174" y="538"/>
                    <a:pt x="937" y="538"/>
                  </a:cubicBezTo>
                  <a:cubicBezTo>
                    <a:pt x="701" y="538"/>
                    <a:pt x="465" y="486"/>
                    <a:pt x="285" y="382"/>
                  </a:cubicBezTo>
                  <a:cubicBezTo>
                    <a:pt x="239" y="356"/>
                    <a:pt x="200" y="328"/>
                    <a:pt x="166" y="298"/>
                  </a:cubicBezTo>
                  <a:lnTo>
                    <a:pt x="135" y="264"/>
                  </a:lnTo>
                  <a:lnTo>
                    <a:pt x="81" y="205"/>
                  </a:lnTo>
                  <a:lnTo>
                    <a:pt x="59" y="163"/>
                  </a:lnTo>
                  <a:lnTo>
                    <a:pt x="30" y="105"/>
                  </a:lnTo>
                  <a:lnTo>
                    <a:pt x="22" y="60"/>
                  </a:lnTo>
                  <a:lnTo>
                    <a:pt x="12" y="3"/>
                  </a:lnTo>
                  <a:lnTo>
                    <a:pt x="12" y="0"/>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4" name="Google Shape;730;p36">
              <a:extLst>
                <a:ext uri="{FF2B5EF4-FFF2-40B4-BE49-F238E27FC236}">
                  <a16:creationId xmlns:a16="http://schemas.microsoft.com/office/drawing/2014/main" id="{CEFF9E89-7FF5-0407-E34C-4749DB9FBE56}"/>
                </a:ext>
              </a:extLst>
            </p:cNvPr>
            <p:cNvSpPr/>
            <p:nvPr/>
          </p:nvSpPr>
          <p:spPr>
            <a:xfrm>
              <a:off x="1922075" y="2177275"/>
              <a:ext cx="46700" cy="26800"/>
            </a:xfrm>
            <a:custGeom>
              <a:avLst/>
              <a:gdLst/>
              <a:ahLst/>
              <a:cxnLst/>
              <a:rect l="l" t="t" r="r" b="b"/>
              <a:pathLst>
                <a:path w="1868" h="1072" extrusionOk="0">
                  <a:moveTo>
                    <a:pt x="921" y="1"/>
                  </a:moveTo>
                  <a:cubicBezTo>
                    <a:pt x="685" y="1"/>
                    <a:pt x="449" y="53"/>
                    <a:pt x="270" y="158"/>
                  </a:cubicBezTo>
                  <a:cubicBezTo>
                    <a:pt x="90" y="262"/>
                    <a:pt x="0" y="399"/>
                    <a:pt x="0" y="536"/>
                  </a:cubicBezTo>
                  <a:lnTo>
                    <a:pt x="10" y="593"/>
                  </a:lnTo>
                  <a:lnTo>
                    <a:pt x="18" y="638"/>
                  </a:lnTo>
                  <a:lnTo>
                    <a:pt x="47" y="696"/>
                  </a:lnTo>
                  <a:lnTo>
                    <a:pt x="69" y="738"/>
                  </a:lnTo>
                  <a:lnTo>
                    <a:pt x="123" y="797"/>
                  </a:lnTo>
                  <a:lnTo>
                    <a:pt x="154" y="831"/>
                  </a:lnTo>
                  <a:cubicBezTo>
                    <a:pt x="188" y="861"/>
                    <a:pt x="227" y="889"/>
                    <a:pt x="273" y="915"/>
                  </a:cubicBezTo>
                  <a:cubicBezTo>
                    <a:pt x="453" y="1019"/>
                    <a:pt x="689" y="1071"/>
                    <a:pt x="925" y="1071"/>
                  </a:cubicBezTo>
                  <a:cubicBezTo>
                    <a:pt x="1162" y="1071"/>
                    <a:pt x="1399" y="1019"/>
                    <a:pt x="1579" y="914"/>
                  </a:cubicBezTo>
                  <a:cubicBezTo>
                    <a:pt x="1624" y="888"/>
                    <a:pt x="1663" y="860"/>
                    <a:pt x="1697" y="831"/>
                  </a:cubicBezTo>
                  <a:lnTo>
                    <a:pt x="1726" y="799"/>
                  </a:lnTo>
                  <a:lnTo>
                    <a:pt x="1781" y="738"/>
                  </a:lnTo>
                  <a:lnTo>
                    <a:pt x="1800" y="699"/>
                  </a:lnTo>
                  <a:lnTo>
                    <a:pt x="1832" y="639"/>
                  </a:lnTo>
                  <a:lnTo>
                    <a:pt x="1838" y="594"/>
                  </a:lnTo>
                  <a:cubicBezTo>
                    <a:pt x="1868" y="439"/>
                    <a:pt x="1783" y="277"/>
                    <a:pt x="1577" y="158"/>
                  </a:cubicBezTo>
                  <a:cubicBezTo>
                    <a:pt x="1395" y="53"/>
                    <a:pt x="1158" y="1"/>
                    <a:pt x="921" y="1"/>
                  </a:cubicBezTo>
                  <a:close/>
                </a:path>
              </a:pathLst>
            </a:custGeom>
            <a:solidFill>
              <a:srgbClr val="002B36"/>
            </a:solidFill>
            <a:ln>
              <a:noFill/>
            </a:ln>
          </p:spPr>
          <p:txBody>
            <a:bodyPr spcFirstLastPara="1" wrap="square" lIns="121900" tIns="121900" rIns="121900" bIns="121900" anchor="ctr" anchorCtr="0">
              <a:noAutofit/>
            </a:bodyPr>
            <a:lstStyle/>
            <a:p>
              <a:endParaRPr sz="2400"/>
            </a:p>
          </p:txBody>
        </p:sp>
        <p:sp>
          <p:nvSpPr>
            <p:cNvPr id="5" name="Google Shape;731;p36">
              <a:extLst>
                <a:ext uri="{FF2B5EF4-FFF2-40B4-BE49-F238E27FC236}">
                  <a16:creationId xmlns:a16="http://schemas.microsoft.com/office/drawing/2014/main" id="{27EAE4A5-DBB7-B9CC-89A6-A38EF3E1D1F0}"/>
                </a:ext>
              </a:extLst>
            </p:cNvPr>
            <p:cNvSpPr/>
            <p:nvPr/>
          </p:nvSpPr>
          <p:spPr>
            <a:xfrm>
              <a:off x="1922100" y="2191425"/>
              <a:ext cx="46025" cy="14625"/>
            </a:xfrm>
            <a:custGeom>
              <a:avLst/>
              <a:gdLst/>
              <a:ahLst/>
              <a:cxnLst/>
              <a:rect l="l" t="t" r="r" b="b"/>
              <a:pathLst>
                <a:path w="1841" h="585" extrusionOk="0">
                  <a:moveTo>
                    <a:pt x="5" y="0"/>
                  </a:moveTo>
                  <a:lnTo>
                    <a:pt x="0" y="48"/>
                  </a:lnTo>
                  <a:lnTo>
                    <a:pt x="9" y="106"/>
                  </a:lnTo>
                  <a:lnTo>
                    <a:pt x="17" y="151"/>
                  </a:lnTo>
                  <a:lnTo>
                    <a:pt x="47" y="209"/>
                  </a:lnTo>
                  <a:lnTo>
                    <a:pt x="69" y="250"/>
                  </a:lnTo>
                  <a:lnTo>
                    <a:pt x="123" y="310"/>
                  </a:lnTo>
                  <a:lnTo>
                    <a:pt x="153" y="345"/>
                  </a:lnTo>
                  <a:cubicBezTo>
                    <a:pt x="188" y="374"/>
                    <a:pt x="227" y="402"/>
                    <a:pt x="272" y="429"/>
                  </a:cubicBezTo>
                  <a:cubicBezTo>
                    <a:pt x="453" y="533"/>
                    <a:pt x="690" y="585"/>
                    <a:pt x="926" y="585"/>
                  </a:cubicBezTo>
                  <a:cubicBezTo>
                    <a:pt x="1163" y="585"/>
                    <a:pt x="1399" y="532"/>
                    <a:pt x="1579" y="428"/>
                  </a:cubicBezTo>
                  <a:cubicBezTo>
                    <a:pt x="1624" y="401"/>
                    <a:pt x="1663" y="374"/>
                    <a:pt x="1696" y="344"/>
                  </a:cubicBezTo>
                  <a:lnTo>
                    <a:pt x="1726" y="311"/>
                  </a:lnTo>
                  <a:lnTo>
                    <a:pt x="1780" y="250"/>
                  </a:lnTo>
                  <a:lnTo>
                    <a:pt x="1801" y="212"/>
                  </a:lnTo>
                  <a:lnTo>
                    <a:pt x="1831" y="152"/>
                  </a:lnTo>
                  <a:lnTo>
                    <a:pt x="1838" y="108"/>
                  </a:lnTo>
                  <a:lnTo>
                    <a:pt x="1841" y="16"/>
                  </a:lnTo>
                  <a:lnTo>
                    <a:pt x="1838" y="28"/>
                  </a:lnTo>
                  <a:lnTo>
                    <a:pt x="1831" y="73"/>
                  </a:lnTo>
                  <a:lnTo>
                    <a:pt x="1801" y="133"/>
                  </a:lnTo>
                  <a:lnTo>
                    <a:pt x="1780" y="172"/>
                  </a:lnTo>
                  <a:lnTo>
                    <a:pt x="1726" y="233"/>
                  </a:lnTo>
                  <a:lnTo>
                    <a:pt x="1696" y="265"/>
                  </a:lnTo>
                  <a:cubicBezTo>
                    <a:pt x="1663" y="294"/>
                    <a:pt x="1624" y="322"/>
                    <a:pt x="1579" y="348"/>
                  </a:cubicBezTo>
                  <a:cubicBezTo>
                    <a:pt x="1399" y="453"/>
                    <a:pt x="1162" y="505"/>
                    <a:pt x="925" y="505"/>
                  </a:cubicBezTo>
                  <a:cubicBezTo>
                    <a:pt x="689" y="505"/>
                    <a:pt x="453" y="453"/>
                    <a:pt x="272" y="349"/>
                  </a:cubicBezTo>
                  <a:cubicBezTo>
                    <a:pt x="227" y="323"/>
                    <a:pt x="188" y="295"/>
                    <a:pt x="153" y="265"/>
                  </a:cubicBezTo>
                  <a:lnTo>
                    <a:pt x="123" y="231"/>
                  </a:lnTo>
                  <a:lnTo>
                    <a:pt x="69" y="172"/>
                  </a:lnTo>
                  <a:lnTo>
                    <a:pt x="58" y="151"/>
                  </a:lnTo>
                  <a:lnTo>
                    <a:pt x="47" y="130"/>
                  </a:lnTo>
                  <a:lnTo>
                    <a:pt x="17" y="72"/>
                  </a:lnTo>
                  <a:lnTo>
                    <a:pt x="9" y="27"/>
                  </a:lnTo>
                  <a:lnTo>
                    <a:pt x="5" y="0"/>
                  </a:lnTo>
                  <a:close/>
                </a:path>
              </a:pathLst>
            </a:custGeom>
            <a:solidFill>
              <a:srgbClr val="002B36"/>
            </a:solidFill>
            <a:ln>
              <a:noFill/>
            </a:ln>
          </p:spPr>
          <p:txBody>
            <a:bodyPr spcFirstLastPara="1" wrap="square" lIns="121900" tIns="121900" rIns="121900" bIns="121900" anchor="ctr" anchorCtr="0">
              <a:noAutofit/>
            </a:bodyPr>
            <a:lstStyle/>
            <a:p>
              <a:endParaRPr sz="2400"/>
            </a:p>
          </p:txBody>
        </p:sp>
        <p:sp>
          <p:nvSpPr>
            <p:cNvPr id="6" name="Google Shape;732;p36">
              <a:extLst>
                <a:ext uri="{FF2B5EF4-FFF2-40B4-BE49-F238E27FC236}">
                  <a16:creationId xmlns:a16="http://schemas.microsoft.com/office/drawing/2014/main" id="{17840DA8-1279-E558-8D2C-5232EEDEBCDB}"/>
                </a:ext>
              </a:extLst>
            </p:cNvPr>
            <p:cNvSpPr/>
            <p:nvPr/>
          </p:nvSpPr>
          <p:spPr>
            <a:xfrm>
              <a:off x="1520875" y="1977225"/>
              <a:ext cx="46475" cy="82000"/>
            </a:xfrm>
            <a:custGeom>
              <a:avLst/>
              <a:gdLst/>
              <a:ahLst/>
              <a:cxnLst/>
              <a:rect l="l" t="t" r="r" b="b"/>
              <a:pathLst>
                <a:path w="1859" h="3280" extrusionOk="0">
                  <a:moveTo>
                    <a:pt x="11" y="0"/>
                  </a:moveTo>
                  <a:lnTo>
                    <a:pt x="1" y="2741"/>
                  </a:lnTo>
                  <a:cubicBezTo>
                    <a:pt x="1" y="2879"/>
                    <a:pt x="90" y="3017"/>
                    <a:pt x="273" y="3123"/>
                  </a:cubicBezTo>
                  <a:cubicBezTo>
                    <a:pt x="454" y="3227"/>
                    <a:pt x="690" y="3279"/>
                    <a:pt x="925" y="3279"/>
                  </a:cubicBezTo>
                  <a:cubicBezTo>
                    <a:pt x="1162" y="3279"/>
                    <a:pt x="1399" y="3227"/>
                    <a:pt x="1578" y="3122"/>
                  </a:cubicBezTo>
                  <a:cubicBezTo>
                    <a:pt x="1758" y="3017"/>
                    <a:pt x="1848" y="2882"/>
                    <a:pt x="1848" y="2746"/>
                  </a:cubicBezTo>
                  <a:lnTo>
                    <a:pt x="1859" y="4"/>
                  </a:lnTo>
                  <a:lnTo>
                    <a:pt x="1850" y="61"/>
                  </a:lnTo>
                  <a:lnTo>
                    <a:pt x="1842" y="105"/>
                  </a:lnTo>
                  <a:lnTo>
                    <a:pt x="1812" y="164"/>
                  </a:lnTo>
                  <a:lnTo>
                    <a:pt x="1792" y="205"/>
                  </a:lnTo>
                  <a:lnTo>
                    <a:pt x="1738" y="264"/>
                  </a:lnTo>
                  <a:lnTo>
                    <a:pt x="1709" y="297"/>
                  </a:lnTo>
                  <a:cubicBezTo>
                    <a:pt x="1675" y="326"/>
                    <a:pt x="1634" y="354"/>
                    <a:pt x="1589" y="381"/>
                  </a:cubicBezTo>
                  <a:cubicBezTo>
                    <a:pt x="1409" y="486"/>
                    <a:pt x="1172" y="538"/>
                    <a:pt x="935" y="538"/>
                  </a:cubicBezTo>
                  <a:cubicBezTo>
                    <a:pt x="700" y="538"/>
                    <a:pt x="464" y="486"/>
                    <a:pt x="284" y="382"/>
                  </a:cubicBezTo>
                  <a:cubicBezTo>
                    <a:pt x="237" y="355"/>
                    <a:pt x="198" y="327"/>
                    <a:pt x="164" y="297"/>
                  </a:cubicBezTo>
                  <a:lnTo>
                    <a:pt x="133" y="263"/>
                  </a:lnTo>
                  <a:lnTo>
                    <a:pt x="79" y="203"/>
                  </a:lnTo>
                  <a:lnTo>
                    <a:pt x="58" y="162"/>
                  </a:lnTo>
                  <a:lnTo>
                    <a:pt x="29" y="105"/>
                  </a:lnTo>
                  <a:lnTo>
                    <a:pt x="21" y="59"/>
                  </a:lnTo>
                  <a:lnTo>
                    <a:pt x="11" y="1"/>
                  </a:lnTo>
                  <a:lnTo>
                    <a:pt x="11" y="0"/>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 name="Google Shape;733;p36">
              <a:extLst>
                <a:ext uri="{FF2B5EF4-FFF2-40B4-BE49-F238E27FC236}">
                  <a16:creationId xmlns:a16="http://schemas.microsoft.com/office/drawing/2014/main" id="{9B3243FC-A6FB-424A-318A-1794C9F579BB}"/>
                </a:ext>
              </a:extLst>
            </p:cNvPr>
            <p:cNvSpPr/>
            <p:nvPr/>
          </p:nvSpPr>
          <p:spPr>
            <a:xfrm>
              <a:off x="1521125" y="1963900"/>
              <a:ext cx="46725" cy="26800"/>
            </a:xfrm>
            <a:custGeom>
              <a:avLst/>
              <a:gdLst/>
              <a:ahLst/>
              <a:cxnLst/>
              <a:rect l="l" t="t" r="r" b="b"/>
              <a:pathLst>
                <a:path w="1869" h="1072" extrusionOk="0">
                  <a:moveTo>
                    <a:pt x="923" y="0"/>
                  </a:moveTo>
                  <a:cubicBezTo>
                    <a:pt x="686" y="0"/>
                    <a:pt x="450" y="53"/>
                    <a:pt x="270" y="157"/>
                  </a:cubicBezTo>
                  <a:cubicBezTo>
                    <a:pt x="89" y="261"/>
                    <a:pt x="1" y="397"/>
                    <a:pt x="1" y="534"/>
                  </a:cubicBezTo>
                  <a:lnTo>
                    <a:pt x="11" y="592"/>
                  </a:lnTo>
                  <a:lnTo>
                    <a:pt x="19" y="638"/>
                  </a:lnTo>
                  <a:lnTo>
                    <a:pt x="48" y="695"/>
                  </a:lnTo>
                  <a:lnTo>
                    <a:pt x="69" y="736"/>
                  </a:lnTo>
                  <a:lnTo>
                    <a:pt x="123" y="796"/>
                  </a:lnTo>
                  <a:lnTo>
                    <a:pt x="154" y="830"/>
                  </a:lnTo>
                  <a:cubicBezTo>
                    <a:pt x="188" y="860"/>
                    <a:pt x="227" y="888"/>
                    <a:pt x="274" y="915"/>
                  </a:cubicBezTo>
                  <a:cubicBezTo>
                    <a:pt x="454" y="1019"/>
                    <a:pt x="690" y="1071"/>
                    <a:pt x="925" y="1071"/>
                  </a:cubicBezTo>
                  <a:cubicBezTo>
                    <a:pt x="1162" y="1071"/>
                    <a:pt x="1399" y="1019"/>
                    <a:pt x="1579" y="914"/>
                  </a:cubicBezTo>
                  <a:cubicBezTo>
                    <a:pt x="1624" y="887"/>
                    <a:pt x="1665" y="859"/>
                    <a:pt x="1699" y="830"/>
                  </a:cubicBezTo>
                  <a:lnTo>
                    <a:pt x="1728" y="797"/>
                  </a:lnTo>
                  <a:lnTo>
                    <a:pt x="1782" y="738"/>
                  </a:lnTo>
                  <a:lnTo>
                    <a:pt x="1802" y="697"/>
                  </a:lnTo>
                  <a:lnTo>
                    <a:pt x="1832" y="638"/>
                  </a:lnTo>
                  <a:lnTo>
                    <a:pt x="1840" y="594"/>
                  </a:lnTo>
                  <a:cubicBezTo>
                    <a:pt x="1868" y="438"/>
                    <a:pt x="1784" y="276"/>
                    <a:pt x="1577" y="157"/>
                  </a:cubicBezTo>
                  <a:cubicBezTo>
                    <a:pt x="1396" y="53"/>
                    <a:pt x="1160" y="0"/>
                    <a:pt x="923" y="0"/>
                  </a:cubicBezTo>
                  <a:close/>
                </a:path>
              </a:pathLst>
            </a:custGeom>
            <a:solidFill>
              <a:srgbClr val="002B36"/>
            </a:solidFill>
            <a:ln>
              <a:noFill/>
            </a:ln>
          </p:spPr>
          <p:txBody>
            <a:bodyPr spcFirstLastPara="1" wrap="square" lIns="121900" tIns="121900" rIns="121900" bIns="121900" anchor="ctr" anchorCtr="0">
              <a:noAutofit/>
            </a:bodyPr>
            <a:lstStyle/>
            <a:p>
              <a:endParaRPr sz="2400"/>
            </a:p>
          </p:txBody>
        </p:sp>
        <p:sp>
          <p:nvSpPr>
            <p:cNvPr id="8" name="Google Shape;734;p36">
              <a:extLst>
                <a:ext uri="{FF2B5EF4-FFF2-40B4-BE49-F238E27FC236}">
                  <a16:creationId xmlns:a16="http://schemas.microsoft.com/office/drawing/2014/main" id="{A7877E01-5070-D18E-C767-99FD3FA2F9C2}"/>
                </a:ext>
              </a:extLst>
            </p:cNvPr>
            <p:cNvSpPr/>
            <p:nvPr/>
          </p:nvSpPr>
          <p:spPr>
            <a:xfrm>
              <a:off x="1521150" y="1978025"/>
              <a:ext cx="46075" cy="14625"/>
            </a:xfrm>
            <a:custGeom>
              <a:avLst/>
              <a:gdLst/>
              <a:ahLst/>
              <a:cxnLst/>
              <a:rect l="l" t="t" r="r" b="b"/>
              <a:pathLst>
                <a:path w="1843" h="585" extrusionOk="0">
                  <a:moveTo>
                    <a:pt x="5" y="1"/>
                  </a:moveTo>
                  <a:lnTo>
                    <a:pt x="1" y="49"/>
                  </a:lnTo>
                  <a:lnTo>
                    <a:pt x="11" y="106"/>
                  </a:lnTo>
                  <a:lnTo>
                    <a:pt x="18" y="151"/>
                  </a:lnTo>
                  <a:lnTo>
                    <a:pt x="48" y="210"/>
                  </a:lnTo>
                  <a:lnTo>
                    <a:pt x="69" y="251"/>
                  </a:lnTo>
                  <a:lnTo>
                    <a:pt x="124" y="311"/>
                  </a:lnTo>
                  <a:lnTo>
                    <a:pt x="155" y="344"/>
                  </a:lnTo>
                  <a:cubicBezTo>
                    <a:pt x="188" y="375"/>
                    <a:pt x="229" y="403"/>
                    <a:pt x="274" y="429"/>
                  </a:cubicBezTo>
                  <a:cubicBezTo>
                    <a:pt x="454" y="533"/>
                    <a:pt x="690" y="585"/>
                    <a:pt x="926" y="585"/>
                  </a:cubicBezTo>
                  <a:cubicBezTo>
                    <a:pt x="1163" y="585"/>
                    <a:pt x="1399" y="532"/>
                    <a:pt x="1580" y="427"/>
                  </a:cubicBezTo>
                  <a:cubicBezTo>
                    <a:pt x="1625" y="402"/>
                    <a:pt x="1664" y="374"/>
                    <a:pt x="1696" y="344"/>
                  </a:cubicBezTo>
                  <a:lnTo>
                    <a:pt x="1727" y="312"/>
                  </a:lnTo>
                  <a:lnTo>
                    <a:pt x="1782" y="251"/>
                  </a:lnTo>
                  <a:lnTo>
                    <a:pt x="1802" y="212"/>
                  </a:lnTo>
                  <a:lnTo>
                    <a:pt x="1832" y="152"/>
                  </a:lnTo>
                  <a:lnTo>
                    <a:pt x="1839" y="107"/>
                  </a:lnTo>
                  <a:lnTo>
                    <a:pt x="1842" y="16"/>
                  </a:lnTo>
                  <a:lnTo>
                    <a:pt x="1839" y="29"/>
                  </a:lnTo>
                  <a:lnTo>
                    <a:pt x="1832" y="73"/>
                  </a:lnTo>
                  <a:lnTo>
                    <a:pt x="1802" y="132"/>
                  </a:lnTo>
                  <a:lnTo>
                    <a:pt x="1782" y="173"/>
                  </a:lnTo>
                  <a:lnTo>
                    <a:pt x="1727" y="232"/>
                  </a:lnTo>
                  <a:lnTo>
                    <a:pt x="1696" y="265"/>
                  </a:lnTo>
                  <a:cubicBezTo>
                    <a:pt x="1664" y="294"/>
                    <a:pt x="1625" y="322"/>
                    <a:pt x="1580" y="349"/>
                  </a:cubicBezTo>
                  <a:cubicBezTo>
                    <a:pt x="1399" y="454"/>
                    <a:pt x="1163" y="506"/>
                    <a:pt x="926" y="506"/>
                  </a:cubicBezTo>
                  <a:cubicBezTo>
                    <a:pt x="690" y="506"/>
                    <a:pt x="454" y="454"/>
                    <a:pt x="274" y="350"/>
                  </a:cubicBezTo>
                  <a:cubicBezTo>
                    <a:pt x="229" y="323"/>
                    <a:pt x="188" y="295"/>
                    <a:pt x="155" y="265"/>
                  </a:cubicBezTo>
                  <a:lnTo>
                    <a:pt x="124" y="231"/>
                  </a:lnTo>
                  <a:lnTo>
                    <a:pt x="69" y="171"/>
                  </a:lnTo>
                  <a:lnTo>
                    <a:pt x="58" y="151"/>
                  </a:lnTo>
                  <a:lnTo>
                    <a:pt x="48" y="130"/>
                  </a:lnTo>
                  <a:lnTo>
                    <a:pt x="18" y="73"/>
                  </a:lnTo>
                  <a:lnTo>
                    <a:pt x="11" y="27"/>
                  </a:lnTo>
                  <a:lnTo>
                    <a:pt x="5" y="1"/>
                  </a:lnTo>
                  <a:close/>
                </a:path>
              </a:pathLst>
            </a:custGeom>
            <a:solidFill>
              <a:srgbClr val="002B36"/>
            </a:solidFill>
            <a:ln>
              <a:noFill/>
            </a:ln>
          </p:spPr>
          <p:txBody>
            <a:bodyPr spcFirstLastPara="1" wrap="square" lIns="121900" tIns="121900" rIns="121900" bIns="121900" anchor="ctr" anchorCtr="0">
              <a:noAutofit/>
            </a:bodyPr>
            <a:lstStyle/>
            <a:p>
              <a:endParaRPr sz="2400"/>
            </a:p>
          </p:txBody>
        </p:sp>
        <p:sp>
          <p:nvSpPr>
            <p:cNvPr id="9" name="Google Shape;735;p36">
              <a:extLst>
                <a:ext uri="{FF2B5EF4-FFF2-40B4-BE49-F238E27FC236}">
                  <a16:creationId xmlns:a16="http://schemas.microsoft.com/office/drawing/2014/main" id="{8E303EE9-BD69-2EBF-FA57-1842E9B794E8}"/>
                </a:ext>
              </a:extLst>
            </p:cNvPr>
            <p:cNvSpPr/>
            <p:nvPr/>
          </p:nvSpPr>
          <p:spPr>
            <a:xfrm>
              <a:off x="2314150" y="1983825"/>
              <a:ext cx="46500" cy="81975"/>
            </a:xfrm>
            <a:custGeom>
              <a:avLst/>
              <a:gdLst/>
              <a:ahLst/>
              <a:cxnLst/>
              <a:rect l="l" t="t" r="r" b="b"/>
              <a:pathLst>
                <a:path w="1860" h="3279" extrusionOk="0">
                  <a:moveTo>
                    <a:pt x="11" y="0"/>
                  </a:moveTo>
                  <a:lnTo>
                    <a:pt x="1" y="2741"/>
                  </a:lnTo>
                  <a:cubicBezTo>
                    <a:pt x="1" y="2879"/>
                    <a:pt x="92" y="3017"/>
                    <a:pt x="274" y="3123"/>
                  </a:cubicBezTo>
                  <a:cubicBezTo>
                    <a:pt x="454" y="3227"/>
                    <a:pt x="690" y="3279"/>
                    <a:pt x="926" y="3279"/>
                  </a:cubicBezTo>
                  <a:cubicBezTo>
                    <a:pt x="1163" y="3279"/>
                    <a:pt x="1400" y="3227"/>
                    <a:pt x="1580" y="3122"/>
                  </a:cubicBezTo>
                  <a:cubicBezTo>
                    <a:pt x="1758" y="3018"/>
                    <a:pt x="1848" y="2881"/>
                    <a:pt x="1849" y="2746"/>
                  </a:cubicBezTo>
                  <a:lnTo>
                    <a:pt x="1859" y="3"/>
                  </a:lnTo>
                  <a:lnTo>
                    <a:pt x="1849" y="61"/>
                  </a:lnTo>
                  <a:lnTo>
                    <a:pt x="1842" y="106"/>
                  </a:lnTo>
                  <a:lnTo>
                    <a:pt x="1812" y="164"/>
                  </a:lnTo>
                  <a:lnTo>
                    <a:pt x="1792" y="204"/>
                  </a:lnTo>
                  <a:lnTo>
                    <a:pt x="1738" y="265"/>
                  </a:lnTo>
                  <a:lnTo>
                    <a:pt x="1708" y="297"/>
                  </a:lnTo>
                  <a:cubicBezTo>
                    <a:pt x="1674" y="327"/>
                    <a:pt x="1636" y="355"/>
                    <a:pt x="1590" y="381"/>
                  </a:cubicBezTo>
                  <a:cubicBezTo>
                    <a:pt x="1410" y="485"/>
                    <a:pt x="1173" y="538"/>
                    <a:pt x="936" y="538"/>
                  </a:cubicBezTo>
                  <a:cubicBezTo>
                    <a:pt x="700" y="538"/>
                    <a:pt x="465" y="486"/>
                    <a:pt x="285" y="382"/>
                  </a:cubicBezTo>
                  <a:cubicBezTo>
                    <a:pt x="239" y="355"/>
                    <a:pt x="199" y="327"/>
                    <a:pt x="165" y="298"/>
                  </a:cubicBezTo>
                  <a:lnTo>
                    <a:pt x="135" y="264"/>
                  </a:lnTo>
                  <a:lnTo>
                    <a:pt x="81" y="204"/>
                  </a:lnTo>
                  <a:lnTo>
                    <a:pt x="58" y="162"/>
                  </a:lnTo>
                  <a:lnTo>
                    <a:pt x="29" y="105"/>
                  </a:lnTo>
                  <a:lnTo>
                    <a:pt x="21" y="58"/>
                  </a:lnTo>
                  <a:lnTo>
                    <a:pt x="11" y="1"/>
                  </a:lnTo>
                  <a:lnTo>
                    <a:pt x="11" y="0"/>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0" name="Google Shape;736;p36">
              <a:extLst>
                <a:ext uri="{FF2B5EF4-FFF2-40B4-BE49-F238E27FC236}">
                  <a16:creationId xmlns:a16="http://schemas.microsoft.com/office/drawing/2014/main" id="{300C32DB-198B-B41C-5D72-7EA92D7CF05B}"/>
                </a:ext>
              </a:extLst>
            </p:cNvPr>
            <p:cNvSpPr/>
            <p:nvPr/>
          </p:nvSpPr>
          <p:spPr>
            <a:xfrm>
              <a:off x="2314400" y="1970500"/>
              <a:ext cx="46750" cy="26775"/>
            </a:xfrm>
            <a:custGeom>
              <a:avLst/>
              <a:gdLst/>
              <a:ahLst/>
              <a:cxnLst/>
              <a:rect l="l" t="t" r="r" b="b"/>
              <a:pathLst>
                <a:path w="1870" h="1071" extrusionOk="0">
                  <a:moveTo>
                    <a:pt x="923" y="0"/>
                  </a:moveTo>
                  <a:cubicBezTo>
                    <a:pt x="686" y="0"/>
                    <a:pt x="450" y="52"/>
                    <a:pt x="269" y="157"/>
                  </a:cubicBezTo>
                  <a:cubicBezTo>
                    <a:pt x="91" y="261"/>
                    <a:pt x="1" y="398"/>
                    <a:pt x="1" y="534"/>
                  </a:cubicBezTo>
                  <a:lnTo>
                    <a:pt x="11" y="591"/>
                  </a:lnTo>
                  <a:lnTo>
                    <a:pt x="19" y="638"/>
                  </a:lnTo>
                  <a:lnTo>
                    <a:pt x="48" y="695"/>
                  </a:lnTo>
                  <a:lnTo>
                    <a:pt x="71" y="737"/>
                  </a:lnTo>
                  <a:lnTo>
                    <a:pt x="125" y="797"/>
                  </a:lnTo>
                  <a:lnTo>
                    <a:pt x="155" y="831"/>
                  </a:lnTo>
                  <a:cubicBezTo>
                    <a:pt x="189" y="860"/>
                    <a:pt x="229" y="888"/>
                    <a:pt x="275" y="915"/>
                  </a:cubicBezTo>
                  <a:cubicBezTo>
                    <a:pt x="455" y="1019"/>
                    <a:pt x="690" y="1071"/>
                    <a:pt x="926" y="1071"/>
                  </a:cubicBezTo>
                  <a:cubicBezTo>
                    <a:pt x="1163" y="1071"/>
                    <a:pt x="1400" y="1018"/>
                    <a:pt x="1580" y="914"/>
                  </a:cubicBezTo>
                  <a:cubicBezTo>
                    <a:pt x="1626" y="888"/>
                    <a:pt x="1664" y="860"/>
                    <a:pt x="1698" y="830"/>
                  </a:cubicBezTo>
                  <a:lnTo>
                    <a:pt x="1728" y="798"/>
                  </a:lnTo>
                  <a:lnTo>
                    <a:pt x="1782" y="737"/>
                  </a:lnTo>
                  <a:lnTo>
                    <a:pt x="1802" y="697"/>
                  </a:lnTo>
                  <a:lnTo>
                    <a:pt x="1832" y="639"/>
                  </a:lnTo>
                  <a:lnTo>
                    <a:pt x="1839" y="594"/>
                  </a:lnTo>
                  <a:cubicBezTo>
                    <a:pt x="1870" y="438"/>
                    <a:pt x="1784" y="277"/>
                    <a:pt x="1578" y="157"/>
                  </a:cubicBezTo>
                  <a:cubicBezTo>
                    <a:pt x="1397" y="52"/>
                    <a:pt x="1160" y="0"/>
                    <a:pt x="923" y="0"/>
                  </a:cubicBezTo>
                  <a:close/>
                </a:path>
              </a:pathLst>
            </a:custGeom>
            <a:solidFill>
              <a:srgbClr val="002B36"/>
            </a:solidFill>
            <a:ln>
              <a:noFill/>
            </a:ln>
          </p:spPr>
          <p:txBody>
            <a:bodyPr spcFirstLastPara="1" wrap="square" lIns="121900" tIns="121900" rIns="121900" bIns="121900" anchor="ctr" anchorCtr="0">
              <a:noAutofit/>
            </a:bodyPr>
            <a:lstStyle/>
            <a:p>
              <a:endParaRPr sz="2400"/>
            </a:p>
          </p:txBody>
        </p:sp>
        <p:sp>
          <p:nvSpPr>
            <p:cNvPr id="11" name="Google Shape;737;p36">
              <a:extLst>
                <a:ext uri="{FF2B5EF4-FFF2-40B4-BE49-F238E27FC236}">
                  <a16:creationId xmlns:a16="http://schemas.microsoft.com/office/drawing/2014/main" id="{6F338DAD-C16B-7D28-DF81-E9BBCD50B3D8}"/>
                </a:ext>
              </a:extLst>
            </p:cNvPr>
            <p:cNvSpPr/>
            <p:nvPr/>
          </p:nvSpPr>
          <p:spPr>
            <a:xfrm>
              <a:off x="2314475" y="1984625"/>
              <a:ext cx="46025" cy="14625"/>
            </a:xfrm>
            <a:custGeom>
              <a:avLst/>
              <a:gdLst/>
              <a:ahLst/>
              <a:cxnLst/>
              <a:rect l="l" t="t" r="r" b="b"/>
              <a:pathLst>
                <a:path w="1841" h="585" extrusionOk="0">
                  <a:moveTo>
                    <a:pt x="4" y="1"/>
                  </a:moveTo>
                  <a:lnTo>
                    <a:pt x="0" y="49"/>
                  </a:lnTo>
                  <a:lnTo>
                    <a:pt x="9" y="106"/>
                  </a:lnTo>
                  <a:lnTo>
                    <a:pt x="17" y="151"/>
                  </a:lnTo>
                  <a:lnTo>
                    <a:pt x="46" y="210"/>
                  </a:lnTo>
                  <a:lnTo>
                    <a:pt x="68" y="251"/>
                  </a:lnTo>
                  <a:lnTo>
                    <a:pt x="123" y="311"/>
                  </a:lnTo>
                  <a:lnTo>
                    <a:pt x="153" y="344"/>
                  </a:lnTo>
                  <a:cubicBezTo>
                    <a:pt x="187" y="375"/>
                    <a:pt x="227" y="403"/>
                    <a:pt x="272" y="428"/>
                  </a:cubicBezTo>
                  <a:cubicBezTo>
                    <a:pt x="452" y="533"/>
                    <a:pt x="688" y="585"/>
                    <a:pt x="924" y="585"/>
                  </a:cubicBezTo>
                  <a:cubicBezTo>
                    <a:pt x="1161" y="585"/>
                    <a:pt x="1398" y="532"/>
                    <a:pt x="1578" y="427"/>
                  </a:cubicBezTo>
                  <a:cubicBezTo>
                    <a:pt x="1623" y="402"/>
                    <a:pt x="1662" y="373"/>
                    <a:pt x="1696" y="344"/>
                  </a:cubicBezTo>
                  <a:lnTo>
                    <a:pt x="1725" y="312"/>
                  </a:lnTo>
                  <a:lnTo>
                    <a:pt x="1780" y="251"/>
                  </a:lnTo>
                  <a:lnTo>
                    <a:pt x="1800" y="212"/>
                  </a:lnTo>
                  <a:lnTo>
                    <a:pt x="1831" y="152"/>
                  </a:lnTo>
                  <a:lnTo>
                    <a:pt x="1838" y="108"/>
                  </a:lnTo>
                  <a:lnTo>
                    <a:pt x="1841" y="16"/>
                  </a:lnTo>
                  <a:lnTo>
                    <a:pt x="1838" y="29"/>
                  </a:lnTo>
                  <a:lnTo>
                    <a:pt x="1831" y="74"/>
                  </a:lnTo>
                  <a:lnTo>
                    <a:pt x="1800" y="132"/>
                  </a:lnTo>
                  <a:lnTo>
                    <a:pt x="1780" y="172"/>
                  </a:lnTo>
                  <a:lnTo>
                    <a:pt x="1725" y="233"/>
                  </a:lnTo>
                  <a:lnTo>
                    <a:pt x="1696" y="265"/>
                  </a:lnTo>
                  <a:cubicBezTo>
                    <a:pt x="1662" y="295"/>
                    <a:pt x="1623" y="323"/>
                    <a:pt x="1578" y="349"/>
                  </a:cubicBezTo>
                  <a:cubicBezTo>
                    <a:pt x="1398" y="453"/>
                    <a:pt x="1161" y="506"/>
                    <a:pt x="924" y="506"/>
                  </a:cubicBezTo>
                  <a:cubicBezTo>
                    <a:pt x="688" y="506"/>
                    <a:pt x="452" y="454"/>
                    <a:pt x="272" y="350"/>
                  </a:cubicBezTo>
                  <a:cubicBezTo>
                    <a:pt x="227" y="323"/>
                    <a:pt x="187" y="295"/>
                    <a:pt x="153" y="266"/>
                  </a:cubicBezTo>
                  <a:lnTo>
                    <a:pt x="123" y="232"/>
                  </a:lnTo>
                  <a:lnTo>
                    <a:pt x="68" y="172"/>
                  </a:lnTo>
                  <a:lnTo>
                    <a:pt x="56" y="151"/>
                  </a:lnTo>
                  <a:lnTo>
                    <a:pt x="46" y="130"/>
                  </a:lnTo>
                  <a:lnTo>
                    <a:pt x="17" y="73"/>
                  </a:lnTo>
                  <a:lnTo>
                    <a:pt x="9" y="26"/>
                  </a:lnTo>
                  <a:lnTo>
                    <a:pt x="4" y="1"/>
                  </a:lnTo>
                  <a:close/>
                </a:path>
              </a:pathLst>
            </a:custGeom>
            <a:solidFill>
              <a:srgbClr val="002B36"/>
            </a:solidFill>
            <a:ln>
              <a:noFill/>
            </a:ln>
          </p:spPr>
          <p:txBody>
            <a:bodyPr spcFirstLastPara="1" wrap="square" lIns="121900" tIns="121900" rIns="121900" bIns="121900" anchor="ctr" anchorCtr="0">
              <a:noAutofit/>
            </a:bodyPr>
            <a:lstStyle/>
            <a:p>
              <a:endParaRPr sz="2400"/>
            </a:p>
          </p:txBody>
        </p:sp>
        <p:sp>
          <p:nvSpPr>
            <p:cNvPr id="12" name="Google Shape;738;p36">
              <a:extLst>
                <a:ext uri="{FF2B5EF4-FFF2-40B4-BE49-F238E27FC236}">
                  <a16:creationId xmlns:a16="http://schemas.microsoft.com/office/drawing/2014/main" id="{8EEB3EF0-2C16-3A8D-5248-06ABCBB98B40}"/>
                </a:ext>
              </a:extLst>
            </p:cNvPr>
            <p:cNvSpPr/>
            <p:nvPr/>
          </p:nvSpPr>
          <p:spPr>
            <a:xfrm>
              <a:off x="1507750" y="1788050"/>
              <a:ext cx="725300" cy="404950"/>
            </a:xfrm>
            <a:custGeom>
              <a:avLst/>
              <a:gdLst/>
              <a:ahLst/>
              <a:cxnLst/>
              <a:rect l="l" t="t" r="r" b="b"/>
              <a:pathLst>
                <a:path w="29012" h="16198" extrusionOk="0">
                  <a:moveTo>
                    <a:pt x="10363" y="1"/>
                  </a:moveTo>
                  <a:lnTo>
                    <a:pt x="1861" y="4934"/>
                  </a:lnTo>
                  <a:cubicBezTo>
                    <a:pt x="847" y="5523"/>
                    <a:pt x="228" y="6255"/>
                    <a:pt x="0" y="7018"/>
                  </a:cubicBezTo>
                  <a:lnTo>
                    <a:pt x="24" y="7109"/>
                  </a:lnTo>
                  <a:cubicBezTo>
                    <a:pt x="47" y="7178"/>
                    <a:pt x="81" y="7246"/>
                    <a:pt x="110" y="7313"/>
                  </a:cubicBezTo>
                  <a:cubicBezTo>
                    <a:pt x="134" y="7368"/>
                    <a:pt x="152" y="7423"/>
                    <a:pt x="180" y="7477"/>
                  </a:cubicBezTo>
                  <a:cubicBezTo>
                    <a:pt x="215" y="7546"/>
                    <a:pt x="261" y="7613"/>
                    <a:pt x="303" y="7682"/>
                  </a:cubicBezTo>
                  <a:cubicBezTo>
                    <a:pt x="335" y="7733"/>
                    <a:pt x="362" y="7786"/>
                    <a:pt x="398" y="7837"/>
                  </a:cubicBezTo>
                  <a:cubicBezTo>
                    <a:pt x="448" y="7907"/>
                    <a:pt x="509" y="7977"/>
                    <a:pt x="566" y="8047"/>
                  </a:cubicBezTo>
                  <a:cubicBezTo>
                    <a:pt x="604" y="8093"/>
                    <a:pt x="637" y="8140"/>
                    <a:pt x="678" y="8186"/>
                  </a:cubicBezTo>
                  <a:cubicBezTo>
                    <a:pt x="747" y="8261"/>
                    <a:pt x="828" y="8334"/>
                    <a:pt x="905" y="8407"/>
                  </a:cubicBezTo>
                  <a:cubicBezTo>
                    <a:pt x="944" y="8445"/>
                    <a:pt x="978" y="8483"/>
                    <a:pt x="1021" y="8519"/>
                  </a:cubicBezTo>
                  <a:cubicBezTo>
                    <a:pt x="1114" y="8601"/>
                    <a:pt x="1218" y="8680"/>
                    <a:pt x="1323" y="8759"/>
                  </a:cubicBezTo>
                  <a:lnTo>
                    <a:pt x="1425" y="8838"/>
                  </a:lnTo>
                  <a:cubicBezTo>
                    <a:pt x="1570" y="8941"/>
                    <a:pt x="1727" y="9040"/>
                    <a:pt x="1892" y="9137"/>
                  </a:cubicBezTo>
                  <a:lnTo>
                    <a:pt x="12149" y="15053"/>
                  </a:lnTo>
                  <a:cubicBezTo>
                    <a:pt x="13470" y="15816"/>
                    <a:pt x="15202" y="16198"/>
                    <a:pt x="16932" y="16198"/>
                  </a:cubicBezTo>
                  <a:cubicBezTo>
                    <a:pt x="18660" y="16198"/>
                    <a:pt x="20388" y="15816"/>
                    <a:pt x="21703" y="15053"/>
                  </a:cubicBezTo>
                  <a:lnTo>
                    <a:pt x="29012" y="10812"/>
                  </a:lnTo>
                  <a:lnTo>
                    <a:pt x="10363" y="1"/>
                  </a:ln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3" name="Google Shape;739;p36">
              <a:extLst>
                <a:ext uri="{FF2B5EF4-FFF2-40B4-BE49-F238E27FC236}">
                  <a16:creationId xmlns:a16="http://schemas.microsoft.com/office/drawing/2014/main" id="{3A9D4BD9-E9D1-8911-E079-026EFDF61C52}"/>
                </a:ext>
              </a:extLst>
            </p:cNvPr>
            <p:cNvSpPr/>
            <p:nvPr/>
          </p:nvSpPr>
          <p:spPr>
            <a:xfrm>
              <a:off x="1766825" y="1720150"/>
              <a:ext cx="610075" cy="338225"/>
            </a:xfrm>
            <a:custGeom>
              <a:avLst/>
              <a:gdLst/>
              <a:ahLst/>
              <a:cxnLst/>
              <a:rect l="l" t="t" r="r" b="b"/>
              <a:pathLst>
                <a:path w="24403" h="13529" extrusionOk="0">
                  <a:moveTo>
                    <a:pt x="7477" y="0"/>
                  </a:moveTo>
                  <a:cubicBezTo>
                    <a:pt x="5749" y="0"/>
                    <a:pt x="4022" y="382"/>
                    <a:pt x="2707" y="1147"/>
                  </a:cubicBezTo>
                  <a:lnTo>
                    <a:pt x="0" y="2717"/>
                  </a:lnTo>
                  <a:lnTo>
                    <a:pt x="18649" y="13528"/>
                  </a:lnTo>
                  <a:lnTo>
                    <a:pt x="22547" y="11266"/>
                  </a:lnTo>
                  <a:cubicBezTo>
                    <a:pt x="22711" y="11170"/>
                    <a:pt x="22865" y="11071"/>
                    <a:pt x="23008" y="10969"/>
                  </a:cubicBezTo>
                  <a:cubicBezTo>
                    <a:pt x="23048" y="10941"/>
                    <a:pt x="23082" y="10910"/>
                    <a:pt x="23120" y="10881"/>
                  </a:cubicBezTo>
                  <a:cubicBezTo>
                    <a:pt x="23220" y="10805"/>
                    <a:pt x="23319" y="10731"/>
                    <a:pt x="23408" y="10654"/>
                  </a:cubicBezTo>
                  <a:cubicBezTo>
                    <a:pt x="23452" y="10614"/>
                    <a:pt x="23488" y="10573"/>
                    <a:pt x="23530" y="10532"/>
                  </a:cubicBezTo>
                  <a:cubicBezTo>
                    <a:pt x="23604" y="10463"/>
                    <a:pt x="23679" y="10393"/>
                    <a:pt x="23744" y="10321"/>
                  </a:cubicBezTo>
                  <a:cubicBezTo>
                    <a:pt x="23786" y="10276"/>
                    <a:pt x="23817" y="10229"/>
                    <a:pt x="23855" y="10184"/>
                  </a:cubicBezTo>
                  <a:cubicBezTo>
                    <a:pt x="23912" y="10115"/>
                    <a:pt x="23971" y="10046"/>
                    <a:pt x="24021" y="9976"/>
                  </a:cubicBezTo>
                  <a:cubicBezTo>
                    <a:pt x="24056" y="9924"/>
                    <a:pt x="24082" y="9871"/>
                    <a:pt x="24114" y="9819"/>
                  </a:cubicBezTo>
                  <a:cubicBezTo>
                    <a:pt x="24155" y="9753"/>
                    <a:pt x="24200" y="9687"/>
                    <a:pt x="24235" y="9618"/>
                  </a:cubicBezTo>
                  <a:cubicBezTo>
                    <a:pt x="24262" y="9563"/>
                    <a:pt x="24280" y="9508"/>
                    <a:pt x="24305" y="9454"/>
                  </a:cubicBezTo>
                  <a:cubicBezTo>
                    <a:pt x="24333" y="9387"/>
                    <a:pt x="24365" y="9321"/>
                    <a:pt x="24388" y="9252"/>
                  </a:cubicBezTo>
                  <a:lnTo>
                    <a:pt x="24402" y="9192"/>
                  </a:lnTo>
                  <a:cubicBezTo>
                    <a:pt x="24180" y="8412"/>
                    <a:pt x="23557" y="7663"/>
                    <a:pt x="22516" y="7063"/>
                  </a:cubicBezTo>
                  <a:lnTo>
                    <a:pt x="12260" y="1147"/>
                  </a:lnTo>
                  <a:cubicBezTo>
                    <a:pt x="10936" y="382"/>
                    <a:pt x="9206" y="0"/>
                    <a:pt x="7477"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4" name="Google Shape;740;p36">
              <a:extLst>
                <a:ext uri="{FF2B5EF4-FFF2-40B4-BE49-F238E27FC236}">
                  <a16:creationId xmlns:a16="http://schemas.microsoft.com/office/drawing/2014/main" id="{05E9A09A-C634-8A49-F655-85752782BCDC}"/>
                </a:ext>
              </a:extLst>
            </p:cNvPr>
            <p:cNvSpPr/>
            <p:nvPr/>
          </p:nvSpPr>
          <p:spPr>
            <a:xfrm>
              <a:off x="2379150" y="1946825"/>
              <a:ext cx="250" cy="7650"/>
            </a:xfrm>
            <a:custGeom>
              <a:avLst/>
              <a:gdLst/>
              <a:ahLst/>
              <a:cxnLst/>
              <a:rect l="l" t="t" r="r" b="b"/>
              <a:pathLst>
                <a:path w="10" h="306" extrusionOk="0">
                  <a:moveTo>
                    <a:pt x="0" y="0"/>
                  </a:moveTo>
                  <a:cubicBezTo>
                    <a:pt x="5" y="102"/>
                    <a:pt x="9" y="204"/>
                    <a:pt x="0" y="306"/>
                  </a:cubicBezTo>
                  <a:cubicBezTo>
                    <a:pt x="9" y="204"/>
                    <a:pt x="7" y="102"/>
                    <a:pt x="0" y="0"/>
                  </a:cubicBezTo>
                  <a:close/>
                </a:path>
              </a:pathLst>
            </a:custGeom>
            <a:solidFill>
              <a:srgbClr val="FFCF43"/>
            </a:solidFill>
            <a:ln>
              <a:noFill/>
            </a:ln>
          </p:spPr>
          <p:txBody>
            <a:bodyPr spcFirstLastPara="1" wrap="square" lIns="121900" tIns="121900" rIns="121900" bIns="121900" anchor="ctr" anchorCtr="0">
              <a:noAutofit/>
            </a:bodyPr>
            <a:lstStyle/>
            <a:p>
              <a:endParaRPr sz="2400"/>
            </a:p>
          </p:txBody>
        </p:sp>
        <p:sp>
          <p:nvSpPr>
            <p:cNvPr id="15" name="Google Shape;741;p36">
              <a:extLst>
                <a:ext uri="{FF2B5EF4-FFF2-40B4-BE49-F238E27FC236}">
                  <a16:creationId xmlns:a16="http://schemas.microsoft.com/office/drawing/2014/main" id="{351E23BF-D0E2-307A-054E-4C0B375C4239}"/>
                </a:ext>
              </a:extLst>
            </p:cNvPr>
            <p:cNvSpPr/>
            <p:nvPr/>
          </p:nvSpPr>
          <p:spPr>
            <a:xfrm>
              <a:off x="2233025" y="1949925"/>
              <a:ext cx="145775" cy="116750"/>
            </a:xfrm>
            <a:custGeom>
              <a:avLst/>
              <a:gdLst/>
              <a:ahLst/>
              <a:cxnLst/>
              <a:rect l="l" t="t" r="r" b="b"/>
              <a:pathLst>
                <a:path w="5831" h="4670" extrusionOk="0">
                  <a:moveTo>
                    <a:pt x="5754" y="1"/>
                  </a:moveTo>
                  <a:lnTo>
                    <a:pt x="5740" y="61"/>
                  </a:lnTo>
                  <a:cubicBezTo>
                    <a:pt x="5717" y="130"/>
                    <a:pt x="5685" y="196"/>
                    <a:pt x="5657" y="263"/>
                  </a:cubicBezTo>
                  <a:cubicBezTo>
                    <a:pt x="5632" y="317"/>
                    <a:pt x="5614" y="372"/>
                    <a:pt x="5587" y="427"/>
                  </a:cubicBezTo>
                  <a:cubicBezTo>
                    <a:pt x="5552" y="496"/>
                    <a:pt x="5507" y="562"/>
                    <a:pt x="5466" y="628"/>
                  </a:cubicBezTo>
                  <a:cubicBezTo>
                    <a:pt x="5434" y="680"/>
                    <a:pt x="5408" y="733"/>
                    <a:pt x="5373" y="785"/>
                  </a:cubicBezTo>
                  <a:cubicBezTo>
                    <a:pt x="5323" y="855"/>
                    <a:pt x="5264" y="924"/>
                    <a:pt x="5207" y="993"/>
                  </a:cubicBezTo>
                  <a:cubicBezTo>
                    <a:pt x="5169" y="1038"/>
                    <a:pt x="5138" y="1085"/>
                    <a:pt x="5096" y="1130"/>
                  </a:cubicBezTo>
                  <a:cubicBezTo>
                    <a:pt x="5031" y="1202"/>
                    <a:pt x="4956" y="1272"/>
                    <a:pt x="4882" y="1341"/>
                  </a:cubicBezTo>
                  <a:cubicBezTo>
                    <a:pt x="4840" y="1382"/>
                    <a:pt x="4804" y="1423"/>
                    <a:pt x="4760" y="1463"/>
                  </a:cubicBezTo>
                  <a:cubicBezTo>
                    <a:pt x="4671" y="1540"/>
                    <a:pt x="4572" y="1614"/>
                    <a:pt x="4472" y="1690"/>
                  </a:cubicBezTo>
                  <a:cubicBezTo>
                    <a:pt x="4434" y="1719"/>
                    <a:pt x="4400" y="1750"/>
                    <a:pt x="4361" y="1778"/>
                  </a:cubicBezTo>
                  <a:cubicBezTo>
                    <a:pt x="4217" y="1880"/>
                    <a:pt x="4063" y="1979"/>
                    <a:pt x="3899" y="2075"/>
                  </a:cubicBezTo>
                  <a:lnTo>
                    <a:pt x="1" y="4337"/>
                  </a:lnTo>
                  <a:lnTo>
                    <a:pt x="574" y="4670"/>
                  </a:lnTo>
                  <a:lnTo>
                    <a:pt x="3899" y="2740"/>
                  </a:lnTo>
                  <a:cubicBezTo>
                    <a:pt x="4063" y="2645"/>
                    <a:pt x="4217" y="2545"/>
                    <a:pt x="4361" y="2444"/>
                  </a:cubicBezTo>
                  <a:cubicBezTo>
                    <a:pt x="4400" y="2415"/>
                    <a:pt x="4434" y="2385"/>
                    <a:pt x="4472" y="2355"/>
                  </a:cubicBezTo>
                  <a:cubicBezTo>
                    <a:pt x="4572" y="2280"/>
                    <a:pt x="4671" y="2206"/>
                    <a:pt x="4760" y="2129"/>
                  </a:cubicBezTo>
                  <a:cubicBezTo>
                    <a:pt x="4804" y="2089"/>
                    <a:pt x="4840" y="2047"/>
                    <a:pt x="4882" y="2007"/>
                  </a:cubicBezTo>
                  <a:cubicBezTo>
                    <a:pt x="4956" y="1937"/>
                    <a:pt x="5031" y="1868"/>
                    <a:pt x="5096" y="1795"/>
                  </a:cubicBezTo>
                  <a:cubicBezTo>
                    <a:pt x="5138" y="1750"/>
                    <a:pt x="5169" y="1704"/>
                    <a:pt x="5207" y="1658"/>
                  </a:cubicBezTo>
                  <a:cubicBezTo>
                    <a:pt x="5264" y="1589"/>
                    <a:pt x="5323" y="1520"/>
                    <a:pt x="5373" y="1450"/>
                  </a:cubicBezTo>
                  <a:cubicBezTo>
                    <a:pt x="5408" y="1399"/>
                    <a:pt x="5434" y="1346"/>
                    <a:pt x="5466" y="1294"/>
                  </a:cubicBezTo>
                  <a:cubicBezTo>
                    <a:pt x="5507" y="1227"/>
                    <a:pt x="5552" y="1161"/>
                    <a:pt x="5587" y="1093"/>
                  </a:cubicBezTo>
                  <a:cubicBezTo>
                    <a:pt x="5614" y="1038"/>
                    <a:pt x="5632" y="983"/>
                    <a:pt x="5657" y="928"/>
                  </a:cubicBezTo>
                  <a:cubicBezTo>
                    <a:pt x="5685" y="861"/>
                    <a:pt x="5717" y="795"/>
                    <a:pt x="5740" y="727"/>
                  </a:cubicBezTo>
                  <a:cubicBezTo>
                    <a:pt x="5758" y="671"/>
                    <a:pt x="5768" y="614"/>
                    <a:pt x="5781" y="558"/>
                  </a:cubicBezTo>
                  <a:cubicBezTo>
                    <a:pt x="5799" y="490"/>
                    <a:pt x="5820" y="424"/>
                    <a:pt x="5831" y="357"/>
                  </a:cubicBezTo>
                  <a:lnTo>
                    <a:pt x="5831" y="357"/>
                  </a:lnTo>
                  <a:lnTo>
                    <a:pt x="5830" y="360"/>
                  </a:lnTo>
                  <a:cubicBezTo>
                    <a:pt x="5814" y="240"/>
                    <a:pt x="5788" y="120"/>
                    <a:pt x="5754"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6" name="Google Shape;742;p36">
              <a:extLst>
                <a:ext uri="{FF2B5EF4-FFF2-40B4-BE49-F238E27FC236}">
                  <a16:creationId xmlns:a16="http://schemas.microsoft.com/office/drawing/2014/main" id="{70EACF0A-6A6E-B283-9C7D-9F9A41213FF6}"/>
                </a:ext>
              </a:extLst>
            </p:cNvPr>
            <p:cNvSpPr/>
            <p:nvPr/>
          </p:nvSpPr>
          <p:spPr>
            <a:xfrm>
              <a:off x="1505600" y="1963500"/>
              <a:ext cx="741800" cy="246150"/>
            </a:xfrm>
            <a:custGeom>
              <a:avLst/>
              <a:gdLst/>
              <a:ahLst/>
              <a:cxnLst/>
              <a:rect l="l" t="t" r="r" b="b"/>
              <a:pathLst>
                <a:path w="29672" h="9846" extrusionOk="0">
                  <a:moveTo>
                    <a:pt x="1" y="213"/>
                  </a:moveTo>
                  <a:cubicBezTo>
                    <a:pt x="1" y="221"/>
                    <a:pt x="2" y="229"/>
                    <a:pt x="3" y="236"/>
                  </a:cubicBezTo>
                  <a:lnTo>
                    <a:pt x="3" y="236"/>
                  </a:lnTo>
                  <a:cubicBezTo>
                    <a:pt x="2" y="229"/>
                    <a:pt x="1" y="221"/>
                    <a:pt x="1" y="213"/>
                  </a:cubicBezTo>
                  <a:close/>
                  <a:moveTo>
                    <a:pt x="86" y="0"/>
                  </a:moveTo>
                  <a:cubicBezTo>
                    <a:pt x="53" y="111"/>
                    <a:pt x="29" y="224"/>
                    <a:pt x="12" y="335"/>
                  </a:cubicBezTo>
                  <a:cubicBezTo>
                    <a:pt x="9" y="302"/>
                    <a:pt x="6" y="269"/>
                    <a:pt x="3" y="236"/>
                  </a:cubicBezTo>
                  <a:lnTo>
                    <a:pt x="3" y="236"/>
                  </a:lnTo>
                  <a:cubicBezTo>
                    <a:pt x="6" y="285"/>
                    <a:pt x="8" y="334"/>
                    <a:pt x="16" y="383"/>
                  </a:cubicBezTo>
                  <a:cubicBezTo>
                    <a:pt x="28" y="453"/>
                    <a:pt x="49" y="520"/>
                    <a:pt x="67" y="588"/>
                  </a:cubicBezTo>
                  <a:cubicBezTo>
                    <a:pt x="82" y="645"/>
                    <a:pt x="92" y="701"/>
                    <a:pt x="110" y="757"/>
                  </a:cubicBezTo>
                  <a:cubicBezTo>
                    <a:pt x="133" y="825"/>
                    <a:pt x="167" y="894"/>
                    <a:pt x="196" y="961"/>
                  </a:cubicBezTo>
                  <a:cubicBezTo>
                    <a:pt x="220" y="1015"/>
                    <a:pt x="238" y="1071"/>
                    <a:pt x="266" y="1124"/>
                  </a:cubicBezTo>
                  <a:cubicBezTo>
                    <a:pt x="301" y="1194"/>
                    <a:pt x="347" y="1261"/>
                    <a:pt x="389" y="1329"/>
                  </a:cubicBezTo>
                  <a:cubicBezTo>
                    <a:pt x="421" y="1381"/>
                    <a:pt x="448" y="1433"/>
                    <a:pt x="484" y="1485"/>
                  </a:cubicBezTo>
                  <a:cubicBezTo>
                    <a:pt x="534" y="1555"/>
                    <a:pt x="595" y="1624"/>
                    <a:pt x="652" y="1695"/>
                  </a:cubicBezTo>
                  <a:cubicBezTo>
                    <a:pt x="690" y="1741"/>
                    <a:pt x="723" y="1788"/>
                    <a:pt x="764" y="1833"/>
                  </a:cubicBezTo>
                  <a:cubicBezTo>
                    <a:pt x="833" y="1908"/>
                    <a:pt x="914" y="1981"/>
                    <a:pt x="991" y="2055"/>
                  </a:cubicBezTo>
                  <a:cubicBezTo>
                    <a:pt x="1030" y="2092"/>
                    <a:pt x="1064" y="2131"/>
                    <a:pt x="1107" y="2167"/>
                  </a:cubicBezTo>
                  <a:cubicBezTo>
                    <a:pt x="1200" y="2249"/>
                    <a:pt x="1304" y="2328"/>
                    <a:pt x="1409" y="2405"/>
                  </a:cubicBezTo>
                  <a:lnTo>
                    <a:pt x="1511" y="2485"/>
                  </a:lnTo>
                  <a:cubicBezTo>
                    <a:pt x="1656" y="2587"/>
                    <a:pt x="1813" y="2688"/>
                    <a:pt x="1978" y="2784"/>
                  </a:cubicBezTo>
                  <a:lnTo>
                    <a:pt x="12235" y="8700"/>
                  </a:lnTo>
                  <a:cubicBezTo>
                    <a:pt x="13557" y="9463"/>
                    <a:pt x="15289" y="9845"/>
                    <a:pt x="17019" y="9845"/>
                  </a:cubicBezTo>
                  <a:cubicBezTo>
                    <a:pt x="18747" y="9845"/>
                    <a:pt x="20474" y="9464"/>
                    <a:pt x="21789" y="8700"/>
                  </a:cubicBezTo>
                  <a:lnTo>
                    <a:pt x="29671" y="4127"/>
                  </a:lnTo>
                  <a:lnTo>
                    <a:pt x="29098" y="3794"/>
                  </a:lnTo>
                  <a:lnTo>
                    <a:pt x="21789" y="8035"/>
                  </a:lnTo>
                  <a:cubicBezTo>
                    <a:pt x="20474" y="8798"/>
                    <a:pt x="18746" y="9180"/>
                    <a:pt x="17018" y="9180"/>
                  </a:cubicBezTo>
                  <a:cubicBezTo>
                    <a:pt x="15288" y="9180"/>
                    <a:pt x="13556" y="8798"/>
                    <a:pt x="12235" y="8035"/>
                  </a:cubicBezTo>
                  <a:lnTo>
                    <a:pt x="1978" y="2119"/>
                  </a:lnTo>
                  <a:cubicBezTo>
                    <a:pt x="1813" y="2022"/>
                    <a:pt x="1656" y="1923"/>
                    <a:pt x="1511" y="1820"/>
                  </a:cubicBezTo>
                  <a:lnTo>
                    <a:pt x="1409" y="1741"/>
                  </a:lnTo>
                  <a:cubicBezTo>
                    <a:pt x="1304" y="1662"/>
                    <a:pt x="1200" y="1583"/>
                    <a:pt x="1107" y="1501"/>
                  </a:cubicBezTo>
                  <a:cubicBezTo>
                    <a:pt x="1064" y="1465"/>
                    <a:pt x="1030" y="1427"/>
                    <a:pt x="991" y="1389"/>
                  </a:cubicBezTo>
                  <a:cubicBezTo>
                    <a:pt x="914" y="1316"/>
                    <a:pt x="833" y="1243"/>
                    <a:pt x="764" y="1168"/>
                  </a:cubicBezTo>
                  <a:cubicBezTo>
                    <a:pt x="723" y="1122"/>
                    <a:pt x="690" y="1075"/>
                    <a:pt x="652" y="1029"/>
                  </a:cubicBezTo>
                  <a:cubicBezTo>
                    <a:pt x="595" y="959"/>
                    <a:pt x="534" y="889"/>
                    <a:pt x="484" y="819"/>
                  </a:cubicBezTo>
                  <a:cubicBezTo>
                    <a:pt x="448" y="768"/>
                    <a:pt x="421" y="715"/>
                    <a:pt x="389" y="664"/>
                  </a:cubicBezTo>
                  <a:cubicBezTo>
                    <a:pt x="347" y="595"/>
                    <a:pt x="301" y="528"/>
                    <a:pt x="266" y="459"/>
                  </a:cubicBezTo>
                  <a:cubicBezTo>
                    <a:pt x="238" y="405"/>
                    <a:pt x="220" y="350"/>
                    <a:pt x="196" y="295"/>
                  </a:cubicBezTo>
                  <a:cubicBezTo>
                    <a:pt x="167" y="228"/>
                    <a:pt x="133" y="160"/>
                    <a:pt x="110" y="91"/>
                  </a:cubicBezTo>
                  <a:lnTo>
                    <a:pt x="86"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17" name="Google Shape;743;p36">
              <a:extLst>
                <a:ext uri="{FF2B5EF4-FFF2-40B4-BE49-F238E27FC236}">
                  <a16:creationId xmlns:a16="http://schemas.microsoft.com/office/drawing/2014/main" id="{523EE8AE-8D1F-B7EA-A18D-53DC738D8C8D}"/>
                </a:ext>
              </a:extLst>
            </p:cNvPr>
            <p:cNvSpPr/>
            <p:nvPr/>
          </p:nvSpPr>
          <p:spPr>
            <a:xfrm>
              <a:off x="1505175" y="1894825"/>
              <a:ext cx="48975" cy="68800"/>
            </a:xfrm>
            <a:custGeom>
              <a:avLst/>
              <a:gdLst/>
              <a:ahLst/>
              <a:cxnLst/>
              <a:rect l="l" t="t" r="r" b="b"/>
              <a:pathLst>
                <a:path w="1959" h="2752" extrusionOk="0">
                  <a:moveTo>
                    <a:pt x="1958" y="0"/>
                  </a:moveTo>
                  <a:cubicBezTo>
                    <a:pt x="653" y="760"/>
                    <a:pt x="1" y="1755"/>
                    <a:pt x="1" y="2751"/>
                  </a:cubicBezTo>
                  <a:lnTo>
                    <a:pt x="1" y="2751"/>
                  </a:lnTo>
                  <a:cubicBezTo>
                    <a:pt x="1" y="1756"/>
                    <a:pt x="653" y="761"/>
                    <a:pt x="1958" y="0"/>
                  </a:cubicBezTo>
                  <a:close/>
                </a:path>
              </a:pathLst>
            </a:custGeom>
            <a:solidFill>
              <a:srgbClr val="F18408"/>
            </a:solidFill>
            <a:ln>
              <a:noFill/>
            </a:ln>
          </p:spPr>
          <p:txBody>
            <a:bodyPr spcFirstLastPara="1" wrap="square" lIns="121900" tIns="121900" rIns="121900" bIns="121900" anchor="ctr" anchorCtr="0">
              <a:noAutofit/>
            </a:bodyPr>
            <a:lstStyle/>
            <a:p>
              <a:endParaRPr sz="2400"/>
            </a:p>
          </p:txBody>
        </p:sp>
        <p:sp>
          <p:nvSpPr>
            <p:cNvPr id="18" name="Google Shape;744;p36">
              <a:extLst>
                <a:ext uri="{FF2B5EF4-FFF2-40B4-BE49-F238E27FC236}">
                  <a16:creationId xmlns:a16="http://schemas.microsoft.com/office/drawing/2014/main" id="{08B3D302-C398-1F99-39FF-11D4DB8ADE0F}"/>
                </a:ext>
              </a:extLst>
            </p:cNvPr>
            <p:cNvSpPr/>
            <p:nvPr/>
          </p:nvSpPr>
          <p:spPr>
            <a:xfrm>
              <a:off x="1752500" y="1703525"/>
              <a:ext cx="626675" cy="246425"/>
            </a:xfrm>
            <a:custGeom>
              <a:avLst/>
              <a:gdLst/>
              <a:ahLst/>
              <a:cxnLst/>
              <a:rect l="l" t="t" r="r" b="b"/>
              <a:pathLst>
                <a:path w="25067" h="9857" extrusionOk="0">
                  <a:moveTo>
                    <a:pt x="8050" y="0"/>
                  </a:moveTo>
                  <a:cubicBezTo>
                    <a:pt x="6322" y="0"/>
                    <a:pt x="4595" y="382"/>
                    <a:pt x="3280" y="1146"/>
                  </a:cubicBezTo>
                  <a:lnTo>
                    <a:pt x="1" y="3050"/>
                  </a:lnTo>
                  <a:lnTo>
                    <a:pt x="573" y="3382"/>
                  </a:lnTo>
                  <a:lnTo>
                    <a:pt x="3280" y="1812"/>
                  </a:lnTo>
                  <a:cubicBezTo>
                    <a:pt x="4595" y="1047"/>
                    <a:pt x="6322" y="665"/>
                    <a:pt x="8050" y="665"/>
                  </a:cubicBezTo>
                  <a:cubicBezTo>
                    <a:pt x="9779" y="665"/>
                    <a:pt x="11509" y="1047"/>
                    <a:pt x="12833" y="1812"/>
                  </a:cubicBezTo>
                  <a:lnTo>
                    <a:pt x="23089" y="7728"/>
                  </a:lnTo>
                  <a:cubicBezTo>
                    <a:pt x="24130" y="8328"/>
                    <a:pt x="24753" y="9077"/>
                    <a:pt x="24975" y="9857"/>
                  </a:cubicBezTo>
                  <a:lnTo>
                    <a:pt x="25002" y="9748"/>
                  </a:lnTo>
                  <a:cubicBezTo>
                    <a:pt x="25019" y="9683"/>
                    <a:pt x="25039" y="9616"/>
                    <a:pt x="25051" y="9551"/>
                  </a:cubicBezTo>
                  <a:cubicBezTo>
                    <a:pt x="25059" y="9611"/>
                    <a:pt x="25062" y="9671"/>
                    <a:pt x="25066" y="9732"/>
                  </a:cubicBezTo>
                  <a:cubicBezTo>
                    <a:pt x="25020" y="8762"/>
                    <a:pt x="24369" y="7801"/>
                    <a:pt x="23089" y="7062"/>
                  </a:cubicBezTo>
                  <a:lnTo>
                    <a:pt x="12833" y="1146"/>
                  </a:lnTo>
                  <a:cubicBezTo>
                    <a:pt x="11509" y="382"/>
                    <a:pt x="9779" y="0"/>
                    <a:pt x="8050"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19" name="Google Shape;745;p36">
              <a:extLst>
                <a:ext uri="{FF2B5EF4-FFF2-40B4-BE49-F238E27FC236}">
                  <a16:creationId xmlns:a16="http://schemas.microsoft.com/office/drawing/2014/main" id="{4F22B4DC-4295-2386-A608-375B5E04B76B}"/>
                </a:ext>
              </a:extLst>
            </p:cNvPr>
            <p:cNvSpPr/>
            <p:nvPr/>
          </p:nvSpPr>
          <p:spPr>
            <a:xfrm>
              <a:off x="1505150" y="1779750"/>
              <a:ext cx="261700" cy="183925"/>
            </a:xfrm>
            <a:custGeom>
              <a:avLst/>
              <a:gdLst/>
              <a:ahLst/>
              <a:cxnLst/>
              <a:rect l="l" t="t" r="r" b="b"/>
              <a:pathLst>
                <a:path w="10468" h="7357" extrusionOk="0">
                  <a:moveTo>
                    <a:pt x="9895" y="1"/>
                  </a:moveTo>
                  <a:lnTo>
                    <a:pt x="1965" y="4600"/>
                  </a:lnTo>
                  <a:cubicBezTo>
                    <a:pt x="654" y="5363"/>
                    <a:pt x="1" y="6360"/>
                    <a:pt x="2" y="7357"/>
                  </a:cubicBezTo>
                  <a:cubicBezTo>
                    <a:pt x="2" y="7245"/>
                    <a:pt x="13" y="7132"/>
                    <a:pt x="30" y="7020"/>
                  </a:cubicBezTo>
                  <a:lnTo>
                    <a:pt x="34" y="7068"/>
                  </a:lnTo>
                  <a:cubicBezTo>
                    <a:pt x="46" y="7137"/>
                    <a:pt x="67" y="7204"/>
                    <a:pt x="85" y="7273"/>
                  </a:cubicBezTo>
                  <a:lnTo>
                    <a:pt x="104" y="7350"/>
                  </a:lnTo>
                  <a:cubicBezTo>
                    <a:pt x="332" y="6587"/>
                    <a:pt x="951" y="5855"/>
                    <a:pt x="1965" y="5266"/>
                  </a:cubicBezTo>
                  <a:lnTo>
                    <a:pt x="10467" y="333"/>
                  </a:lnTo>
                  <a:lnTo>
                    <a:pt x="9895" y="1"/>
                  </a:ln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20" name="Google Shape;746;p36">
              <a:extLst>
                <a:ext uri="{FF2B5EF4-FFF2-40B4-BE49-F238E27FC236}">
                  <a16:creationId xmlns:a16="http://schemas.microsoft.com/office/drawing/2014/main" id="{F216A313-43DE-2A70-A333-9787E6CE2BAD}"/>
                </a:ext>
              </a:extLst>
            </p:cNvPr>
            <p:cNvSpPr/>
            <p:nvPr/>
          </p:nvSpPr>
          <p:spPr>
            <a:xfrm>
              <a:off x="1505175" y="1955225"/>
              <a:ext cx="2600" cy="16650"/>
            </a:xfrm>
            <a:custGeom>
              <a:avLst/>
              <a:gdLst/>
              <a:ahLst/>
              <a:cxnLst/>
              <a:rect l="l" t="t" r="r" b="b"/>
              <a:pathLst>
                <a:path w="104" h="666" extrusionOk="0">
                  <a:moveTo>
                    <a:pt x="29" y="1"/>
                  </a:moveTo>
                  <a:cubicBezTo>
                    <a:pt x="12" y="113"/>
                    <a:pt x="1" y="226"/>
                    <a:pt x="1" y="338"/>
                  </a:cubicBezTo>
                  <a:cubicBezTo>
                    <a:pt x="2" y="407"/>
                    <a:pt x="12" y="476"/>
                    <a:pt x="18" y="544"/>
                  </a:cubicBezTo>
                  <a:cubicBezTo>
                    <a:pt x="21" y="585"/>
                    <a:pt x="26" y="625"/>
                    <a:pt x="29" y="666"/>
                  </a:cubicBezTo>
                  <a:cubicBezTo>
                    <a:pt x="46" y="555"/>
                    <a:pt x="70" y="442"/>
                    <a:pt x="103" y="331"/>
                  </a:cubicBezTo>
                  <a:lnTo>
                    <a:pt x="84" y="254"/>
                  </a:lnTo>
                  <a:cubicBezTo>
                    <a:pt x="66" y="185"/>
                    <a:pt x="45" y="118"/>
                    <a:pt x="33" y="49"/>
                  </a:cubicBezTo>
                  <a:lnTo>
                    <a:pt x="29" y="1"/>
                  </a:lnTo>
                  <a:close/>
                </a:path>
              </a:pathLst>
            </a:custGeom>
            <a:solidFill>
              <a:srgbClr val="F18408"/>
            </a:solidFill>
            <a:ln>
              <a:noFill/>
            </a:ln>
          </p:spPr>
          <p:txBody>
            <a:bodyPr spcFirstLastPara="1" wrap="square" lIns="121900" tIns="121900" rIns="121900" bIns="121900" anchor="ctr" anchorCtr="0">
              <a:noAutofit/>
            </a:bodyPr>
            <a:lstStyle/>
            <a:p>
              <a:endParaRPr sz="2400"/>
            </a:p>
          </p:txBody>
        </p:sp>
        <p:sp>
          <p:nvSpPr>
            <p:cNvPr id="21" name="Google Shape;747;p36">
              <a:extLst>
                <a:ext uri="{FF2B5EF4-FFF2-40B4-BE49-F238E27FC236}">
                  <a16:creationId xmlns:a16="http://schemas.microsoft.com/office/drawing/2014/main" id="{80612706-8C77-939F-AB4C-EBDB93A8A739}"/>
                </a:ext>
              </a:extLst>
            </p:cNvPr>
            <p:cNvSpPr/>
            <p:nvPr/>
          </p:nvSpPr>
          <p:spPr>
            <a:xfrm>
              <a:off x="1821250" y="1734350"/>
              <a:ext cx="513000" cy="292725"/>
            </a:xfrm>
            <a:custGeom>
              <a:avLst/>
              <a:gdLst/>
              <a:ahLst/>
              <a:cxnLst/>
              <a:rect l="l" t="t" r="r" b="b"/>
              <a:pathLst>
                <a:path w="20520" h="11709" extrusionOk="0">
                  <a:moveTo>
                    <a:pt x="3892" y="1"/>
                  </a:moveTo>
                  <a:lnTo>
                    <a:pt x="1" y="2150"/>
                  </a:lnTo>
                  <a:lnTo>
                    <a:pt x="16629" y="11708"/>
                  </a:lnTo>
                  <a:lnTo>
                    <a:pt x="20520" y="9560"/>
                  </a:lnTo>
                  <a:lnTo>
                    <a:pt x="3892"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22" name="Google Shape;748;p36">
              <a:extLst>
                <a:ext uri="{FF2B5EF4-FFF2-40B4-BE49-F238E27FC236}">
                  <a16:creationId xmlns:a16="http://schemas.microsoft.com/office/drawing/2014/main" id="{CAC39926-0388-7365-3D0D-FB1A49113D58}"/>
                </a:ext>
              </a:extLst>
            </p:cNvPr>
            <p:cNvSpPr/>
            <p:nvPr/>
          </p:nvSpPr>
          <p:spPr>
            <a:xfrm>
              <a:off x="1918525" y="1734350"/>
              <a:ext cx="415725" cy="244725"/>
            </a:xfrm>
            <a:custGeom>
              <a:avLst/>
              <a:gdLst/>
              <a:ahLst/>
              <a:cxnLst/>
              <a:rect l="l" t="t" r="r" b="b"/>
              <a:pathLst>
                <a:path w="16629" h="9789" extrusionOk="0">
                  <a:moveTo>
                    <a:pt x="1" y="1"/>
                  </a:moveTo>
                  <a:lnTo>
                    <a:pt x="1" y="460"/>
                  </a:lnTo>
                  <a:lnTo>
                    <a:pt x="16226" y="9788"/>
                  </a:lnTo>
                  <a:lnTo>
                    <a:pt x="16629" y="9560"/>
                  </a:lnTo>
                  <a:lnTo>
                    <a:pt x="1"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23" name="Google Shape;749;p36">
              <a:extLst>
                <a:ext uri="{FF2B5EF4-FFF2-40B4-BE49-F238E27FC236}">
                  <a16:creationId xmlns:a16="http://schemas.microsoft.com/office/drawing/2014/main" id="{E5705549-DDAB-96DC-CE9F-A0AF314BFC8E}"/>
                </a:ext>
              </a:extLst>
            </p:cNvPr>
            <p:cNvSpPr/>
            <p:nvPr/>
          </p:nvSpPr>
          <p:spPr>
            <a:xfrm>
              <a:off x="1821250" y="1734350"/>
              <a:ext cx="97300" cy="59525"/>
            </a:xfrm>
            <a:custGeom>
              <a:avLst/>
              <a:gdLst/>
              <a:ahLst/>
              <a:cxnLst/>
              <a:rect l="l" t="t" r="r" b="b"/>
              <a:pathLst>
                <a:path w="3892" h="2381" extrusionOk="0">
                  <a:moveTo>
                    <a:pt x="3892" y="1"/>
                  </a:moveTo>
                  <a:lnTo>
                    <a:pt x="1" y="2150"/>
                  </a:lnTo>
                  <a:lnTo>
                    <a:pt x="404" y="2380"/>
                  </a:lnTo>
                  <a:lnTo>
                    <a:pt x="3892" y="460"/>
                  </a:lnTo>
                  <a:lnTo>
                    <a:pt x="3892"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24" name="Google Shape;750;p36">
              <a:extLst>
                <a:ext uri="{FF2B5EF4-FFF2-40B4-BE49-F238E27FC236}">
                  <a16:creationId xmlns:a16="http://schemas.microsoft.com/office/drawing/2014/main" id="{C0DCF248-E0D5-D6C6-2A32-3BB61B02396C}"/>
                </a:ext>
              </a:extLst>
            </p:cNvPr>
            <p:cNvSpPr/>
            <p:nvPr/>
          </p:nvSpPr>
          <p:spPr>
            <a:xfrm>
              <a:off x="2013025" y="2068175"/>
              <a:ext cx="74650" cy="29925"/>
            </a:xfrm>
            <a:custGeom>
              <a:avLst/>
              <a:gdLst/>
              <a:ahLst/>
              <a:cxnLst/>
              <a:rect l="l" t="t" r="r" b="b"/>
              <a:pathLst>
                <a:path w="2986" h="1197" extrusionOk="0">
                  <a:moveTo>
                    <a:pt x="4" y="0"/>
                  </a:moveTo>
                  <a:lnTo>
                    <a:pt x="1" y="253"/>
                  </a:lnTo>
                  <a:cubicBezTo>
                    <a:pt x="0" y="425"/>
                    <a:pt x="114" y="597"/>
                    <a:pt x="341" y="727"/>
                  </a:cubicBezTo>
                  <a:lnTo>
                    <a:pt x="827" y="1002"/>
                  </a:lnTo>
                  <a:cubicBezTo>
                    <a:pt x="1051" y="1132"/>
                    <a:pt x="1346" y="1197"/>
                    <a:pt x="1640" y="1197"/>
                  </a:cubicBezTo>
                  <a:cubicBezTo>
                    <a:pt x="1933" y="1197"/>
                    <a:pt x="2227" y="1132"/>
                    <a:pt x="2451" y="1002"/>
                  </a:cubicBezTo>
                  <a:lnTo>
                    <a:pt x="2649" y="881"/>
                  </a:lnTo>
                  <a:cubicBezTo>
                    <a:pt x="2872" y="751"/>
                    <a:pt x="2983" y="582"/>
                    <a:pt x="2983" y="414"/>
                  </a:cubicBezTo>
                  <a:lnTo>
                    <a:pt x="2985" y="160"/>
                  </a:lnTo>
                  <a:lnTo>
                    <a:pt x="2983" y="192"/>
                  </a:lnTo>
                  <a:lnTo>
                    <a:pt x="2981" y="222"/>
                  </a:lnTo>
                  <a:lnTo>
                    <a:pt x="2972" y="256"/>
                  </a:lnTo>
                  <a:lnTo>
                    <a:pt x="2964" y="285"/>
                  </a:lnTo>
                  <a:lnTo>
                    <a:pt x="2950" y="319"/>
                  </a:lnTo>
                  <a:lnTo>
                    <a:pt x="2939" y="347"/>
                  </a:lnTo>
                  <a:lnTo>
                    <a:pt x="2918" y="381"/>
                  </a:lnTo>
                  <a:lnTo>
                    <a:pt x="2902" y="408"/>
                  </a:lnTo>
                  <a:lnTo>
                    <a:pt x="2874" y="444"/>
                  </a:lnTo>
                  <a:lnTo>
                    <a:pt x="2855" y="466"/>
                  </a:lnTo>
                  <a:lnTo>
                    <a:pt x="2819" y="502"/>
                  </a:lnTo>
                  <a:lnTo>
                    <a:pt x="2798" y="523"/>
                  </a:lnTo>
                  <a:lnTo>
                    <a:pt x="2749" y="562"/>
                  </a:lnTo>
                  <a:lnTo>
                    <a:pt x="2730" y="577"/>
                  </a:lnTo>
                  <a:lnTo>
                    <a:pt x="2652" y="627"/>
                  </a:lnTo>
                  <a:lnTo>
                    <a:pt x="2453" y="748"/>
                  </a:lnTo>
                  <a:cubicBezTo>
                    <a:pt x="2230" y="878"/>
                    <a:pt x="1936" y="943"/>
                    <a:pt x="1643" y="943"/>
                  </a:cubicBezTo>
                  <a:cubicBezTo>
                    <a:pt x="1349" y="943"/>
                    <a:pt x="1054" y="878"/>
                    <a:pt x="829" y="748"/>
                  </a:cubicBezTo>
                  <a:lnTo>
                    <a:pt x="342" y="473"/>
                  </a:lnTo>
                  <a:lnTo>
                    <a:pt x="263" y="423"/>
                  </a:lnTo>
                  <a:lnTo>
                    <a:pt x="245" y="409"/>
                  </a:lnTo>
                  <a:lnTo>
                    <a:pt x="195" y="369"/>
                  </a:lnTo>
                  <a:lnTo>
                    <a:pt x="174" y="350"/>
                  </a:lnTo>
                  <a:lnTo>
                    <a:pt x="136" y="311"/>
                  </a:lnTo>
                  <a:lnTo>
                    <a:pt x="117" y="288"/>
                  </a:lnTo>
                  <a:lnTo>
                    <a:pt x="89" y="253"/>
                  </a:lnTo>
                  <a:lnTo>
                    <a:pt x="72" y="226"/>
                  </a:lnTo>
                  <a:lnTo>
                    <a:pt x="51" y="191"/>
                  </a:lnTo>
                  <a:lnTo>
                    <a:pt x="40" y="163"/>
                  </a:lnTo>
                  <a:lnTo>
                    <a:pt x="25" y="130"/>
                  </a:lnTo>
                  <a:lnTo>
                    <a:pt x="17" y="100"/>
                  </a:lnTo>
                  <a:lnTo>
                    <a:pt x="9" y="66"/>
                  </a:lnTo>
                  <a:lnTo>
                    <a:pt x="6" y="36"/>
                  </a:lnTo>
                  <a:lnTo>
                    <a:pt x="4" y="2"/>
                  </a:lnTo>
                  <a:lnTo>
                    <a:pt x="4"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25" name="Google Shape;751;p36">
              <a:extLst>
                <a:ext uri="{FF2B5EF4-FFF2-40B4-BE49-F238E27FC236}">
                  <a16:creationId xmlns:a16="http://schemas.microsoft.com/office/drawing/2014/main" id="{3CD6E298-E01D-215E-CAB6-8F88F8065F0B}"/>
                </a:ext>
              </a:extLst>
            </p:cNvPr>
            <p:cNvSpPr/>
            <p:nvPr/>
          </p:nvSpPr>
          <p:spPr>
            <a:xfrm>
              <a:off x="2013100" y="2048600"/>
              <a:ext cx="74875" cy="43150"/>
            </a:xfrm>
            <a:custGeom>
              <a:avLst/>
              <a:gdLst/>
              <a:ahLst/>
              <a:cxnLst/>
              <a:rect l="l" t="t" r="r" b="b"/>
              <a:pathLst>
                <a:path w="2995" h="1726" extrusionOk="0">
                  <a:moveTo>
                    <a:pt x="1344" y="0"/>
                  </a:moveTo>
                  <a:cubicBezTo>
                    <a:pt x="1050" y="0"/>
                    <a:pt x="756" y="65"/>
                    <a:pt x="533" y="195"/>
                  </a:cubicBezTo>
                  <a:lnTo>
                    <a:pt x="334" y="316"/>
                  </a:lnTo>
                  <a:cubicBezTo>
                    <a:pt x="111" y="445"/>
                    <a:pt x="1" y="615"/>
                    <a:pt x="1" y="785"/>
                  </a:cubicBezTo>
                  <a:lnTo>
                    <a:pt x="3" y="819"/>
                  </a:lnTo>
                  <a:lnTo>
                    <a:pt x="6" y="849"/>
                  </a:lnTo>
                  <a:lnTo>
                    <a:pt x="14" y="883"/>
                  </a:lnTo>
                  <a:lnTo>
                    <a:pt x="22" y="913"/>
                  </a:lnTo>
                  <a:lnTo>
                    <a:pt x="37" y="946"/>
                  </a:lnTo>
                  <a:lnTo>
                    <a:pt x="48" y="974"/>
                  </a:lnTo>
                  <a:lnTo>
                    <a:pt x="69" y="1009"/>
                  </a:lnTo>
                  <a:lnTo>
                    <a:pt x="86" y="1036"/>
                  </a:lnTo>
                  <a:lnTo>
                    <a:pt x="114" y="1071"/>
                  </a:lnTo>
                  <a:lnTo>
                    <a:pt x="133" y="1094"/>
                  </a:lnTo>
                  <a:lnTo>
                    <a:pt x="171" y="1133"/>
                  </a:lnTo>
                  <a:lnTo>
                    <a:pt x="192" y="1152"/>
                  </a:lnTo>
                  <a:lnTo>
                    <a:pt x="242" y="1192"/>
                  </a:lnTo>
                  <a:lnTo>
                    <a:pt x="260" y="1206"/>
                  </a:lnTo>
                  <a:lnTo>
                    <a:pt x="339" y="1256"/>
                  </a:lnTo>
                  <a:lnTo>
                    <a:pt x="826" y="1531"/>
                  </a:lnTo>
                  <a:cubicBezTo>
                    <a:pt x="1051" y="1661"/>
                    <a:pt x="1345" y="1726"/>
                    <a:pt x="1639" y="1726"/>
                  </a:cubicBezTo>
                  <a:cubicBezTo>
                    <a:pt x="1933" y="1726"/>
                    <a:pt x="2226" y="1661"/>
                    <a:pt x="2450" y="1531"/>
                  </a:cubicBezTo>
                  <a:lnTo>
                    <a:pt x="2649" y="1410"/>
                  </a:lnTo>
                  <a:lnTo>
                    <a:pt x="2727" y="1360"/>
                  </a:lnTo>
                  <a:lnTo>
                    <a:pt x="2746" y="1345"/>
                  </a:lnTo>
                  <a:lnTo>
                    <a:pt x="2795" y="1306"/>
                  </a:lnTo>
                  <a:lnTo>
                    <a:pt x="2816" y="1285"/>
                  </a:lnTo>
                  <a:lnTo>
                    <a:pt x="2852" y="1249"/>
                  </a:lnTo>
                  <a:lnTo>
                    <a:pt x="2871" y="1227"/>
                  </a:lnTo>
                  <a:lnTo>
                    <a:pt x="2899" y="1191"/>
                  </a:lnTo>
                  <a:lnTo>
                    <a:pt x="2915" y="1164"/>
                  </a:lnTo>
                  <a:lnTo>
                    <a:pt x="2936" y="1130"/>
                  </a:lnTo>
                  <a:lnTo>
                    <a:pt x="2947" y="1102"/>
                  </a:lnTo>
                  <a:lnTo>
                    <a:pt x="2961" y="1068"/>
                  </a:lnTo>
                  <a:lnTo>
                    <a:pt x="2969" y="1039"/>
                  </a:lnTo>
                  <a:lnTo>
                    <a:pt x="2978" y="1005"/>
                  </a:lnTo>
                  <a:lnTo>
                    <a:pt x="2980" y="975"/>
                  </a:lnTo>
                  <a:cubicBezTo>
                    <a:pt x="2994" y="794"/>
                    <a:pt x="2883" y="608"/>
                    <a:pt x="2643" y="470"/>
                  </a:cubicBezTo>
                  <a:lnTo>
                    <a:pt x="2157" y="195"/>
                  </a:lnTo>
                  <a:cubicBezTo>
                    <a:pt x="1932" y="65"/>
                    <a:pt x="1637" y="0"/>
                    <a:pt x="1344"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26" name="Google Shape;752;p36">
              <a:extLst>
                <a:ext uri="{FF2B5EF4-FFF2-40B4-BE49-F238E27FC236}">
                  <a16:creationId xmlns:a16="http://schemas.microsoft.com/office/drawing/2014/main" id="{0FA34BBD-2245-3B58-7C89-18D78E0E19C7}"/>
                </a:ext>
              </a:extLst>
            </p:cNvPr>
            <p:cNvSpPr/>
            <p:nvPr/>
          </p:nvSpPr>
          <p:spPr>
            <a:xfrm>
              <a:off x="2013100" y="2066775"/>
              <a:ext cx="74500" cy="25000"/>
            </a:xfrm>
            <a:custGeom>
              <a:avLst/>
              <a:gdLst/>
              <a:ahLst/>
              <a:cxnLst/>
              <a:rect l="l" t="t" r="r" b="b"/>
              <a:pathLst>
                <a:path w="2980" h="1000" extrusionOk="0">
                  <a:moveTo>
                    <a:pt x="5" y="0"/>
                  </a:moveTo>
                  <a:lnTo>
                    <a:pt x="1" y="58"/>
                  </a:lnTo>
                  <a:lnTo>
                    <a:pt x="3" y="92"/>
                  </a:lnTo>
                  <a:lnTo>
                    <a:pt x="6" y="122"/>
                  </a:lnTo>
                  <a:lnTo>
                    <a:pt x="14" y="156"/>
                  </a:lnTo>
                  <a:lnTo>
                    <a:pt x="22" y="186"/>
                  </a:lnTo>
                  <a:lnTo>
                    <a:pt x="37" y="219"/>
                  </a:lnTo>
                  <a:lnTo>
                    <a:pt x="48" y="247"/>
                  </a:lnTo>
                  <a:lnTo>
                    <a:pt x="69" y="282"/>
                  </a:lnTo>
                  <a:lnTo>
                    <a:pt x="86" y="309"/>
                  </a:lnTo>
                  <a:lnTo>
                    <a:pt x="114" y="344"/>
                  </a:lnTo>
                  <a:lnTo>
                    <a:pt x="133" y="367"/>
                  </a:lnTo>
                  <a:lnTo>
                    <a:pt x="171" y="406"/>
                  </a:lnTo>
                  <a:lnTo>
                    <a:pt x="192" y="425"/>
                  </a:lnTo>
                  <a:lnTo>
                    <a:pt x="242" y="465"/>
                  </a:lnTo>
                  <a:lnTo>
                    <a:pt x="260" y="479"/>
                  </a:lnTo>
                  <a:lnTo>
                    <a:pt x="339" y="529"/>
                  </a:lnTo>
                  <a:lnTo>
                    <a:pt x="826" y="804"/>
                  </a:lnTo>
                  <a:cubicBezTo>
                    <a:pt x="1051" y="934"/>
                    <a:pt x="1346" y="999"/>
                    <a:pt x="1640" y="999"/>
                  </a:cubicBezTo>
                  <a:cubicBezTo>
                    <a:pt x="1933" y="999"/>
                    <a:pt x="2227" y="934"/>
                    <a:pt x="2450" y="804"/>
                  </a:cubicBezTo>
                  <a:lnTo>
                    <a:pt x="2649" y="683"/>
                  </a:lnTo>
                  <a:lnTo>
                    <a:pt x="2727" y="633"/>
                  </a:lnTo>
                  <a:lnTo>
                    <a:pt x="2746" y="618"/>
                  </a:lnTo>
                  <a:lnTo>
                    <a:pt x="2795" y="579"/>
                  </a:lnTo>
                  <a:lnTo>
                    <a:pt x="2816" y="558"/>
                  </a:lnTo>
                  <a:lnTo>
                    <a:pt x="2852" y="522"/>
                  </a:lnTo>
                  <a:lnTo>
                    <a:pt x="2871" y="500"/>
                  </a:lnTo>
                  <a:lnTo>
                    <a:pt x="2899" y="464"/>
                  </a:lnTo>
                  <a:lnTo>
                    <a:pt x="2915" y="437"/>
                  </a:lnTo>
                  <a:lnTo>
                    <a:pt x="2936" y="403"/>
                  </a:lnTo>
                  <a:lnTo>
                    <a:pt x="2947" y="375"/>
                  </a:lnTo>
                  <a:lnTo>
                    <a:pt x="2961" y="341"/>
                  </a:lnTo>
                  <a:lnTo>
                    <a:pt x="2969" y="312"/>
                  </a:lnTo>
                  <a:lnTo>
                    <a:pt x="2978" y="278"/>
                  </a:lnTo>
                  <a:lnTo>
                    <a:pt x="2980" y="248"/>
                  </a:lnTo>
                  <a:lnTo>
                    <a:pt x="2976" y="165"/>
                  </a:lnTo>
                  <a:lnTo>
                    <a:pt x="2969" y="199"/>
                  </a:lnTo>
                  <a:lnTo>
                    <a:pt x="2961" y="228"/>
                  </a:lnTo>
                  <a:lnTo>
                    <a:pt x="2947" y="262"/>
                  </a:lnTo>
                  <a:lnTo>
                    <a:pt x="2936" y="290"/>
                  </a:lnTo>
                  <a:lnTo>
                    <a:pt x="2915" y="325"/>
                  </a:lnTo>
                  <a:lnTo>
                    <a:pt x="2899" y="351"/>
                  </a:lnTo>
                  <a:lnTo>
                    <a:pt x="2871" y="387"/>
                  </a:lnTo>
                  <a:lnTo>
                    <a:pt x="2852" y="410"/>
                  </a:lnTo>
                  <a:lnTo>
                    <a:pt x="2816" y="445"/>
                  </a:lnTo>
                  <a:lnTo>
                    <a:pt x="2795" y="466"/>
                  </a:lnTo>
                  <a:lnTo>
                    <a:pt x="2746" y="504"/>
                  </a:lnTo>
                  <a:lnTo>
                    <a:pt x="2727" y="519"/>
                  </a:lnTo>
                  <a:lnTo>
                    <a:pt x="2649" y="571"/>
                  </a:lnTo>
                  <a:lnTo>
                    <a:pt x="2450" y="692"/>
                  </a:lnTo>
                  <a:cubicBezTo>
                    <a:pt x="2226" y="822"/>
                    <a:pt x="1933" y="887"/>
                    <a:pt x="1639" y="887"/>
                  </a:cubicBezTo>
                  <a:cubicBezTo>
                    <a:pt x="1345" y="887"/>
                    <a:pt x="1051" y="822"/>
                    <a:pt x="826" y="692"/>
                  </a:cubicBezTo>
                  <a:lnTo>
                    <a:pt x="339" y="416"/>
                  </a:lnTo>
                  <a:lnTo>
                    <a:pt x="260" y="366"/>
                  </a:lnTo>
                  <a:lnTo>
                    <a:pt x="242" y="352"/>
                  </a:lnTo>
                  <a:lnTo>
                    <a:pt x="192" y="311"/>
                  </a:lnTo>
                  <a:lnTo>
                    <a:pt x="171" y="292"/>
                  </a:lnTo>
                  <a:lnTo>
                    <a:pt x="133" y="255"/>
                  </a:lnTo>
                  <a:lnTo>
                    <a:pt x="114" y="232"/>
                  </a:lnTo>
                  <a:lnTo>
                    <a:pt x="86" y="196"/>
                  </a:lnTo>
                  <a:lnTo>
                    <a:pt x="69" y="169"/>
                  </a:lnTo>
                  <a:lnTo>
                    <a:pt x="48" y="135"/>
                  </a:lnTo>
                  <a:lnTo>
                    <a:pt x="37" y="107"/>
                  </a:lnTo>
                  <a:lnTo>
                    <a:pt x="22" y="72"/>
                  </a:lnTo>
                  <a:lnTo>
                    <a:pt x="14" y="44"/>
                  </a:lnTo>
                  <a:lnTo>
                    <a:pt x="6" y="8"/>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27" name="Google Shape;753;p36">
              <a:extLst>
                <a:ext uri="{FF2B5EF4-FFF2-40B4-BE49-F238E27FC236}">
                  <a16:creationId xmlns:a16="http://schemas.microsoft.com/office/drawing/2014/main" id="{9C2574F6-30F1-4683-1F96-01829622444C}"/>
                </a:ext>
              </a:extLst>
            </p:cNvPr>
            <p:cNvSpPr/>
            <p:nvPr/>
          </p:nvSpPr>
          <p:spPr>
            <a:xfrm>
              <a:off x="1931075" y="2021125"/>
              <a:ext cx="74650" cy="29925"/>
            </a:xfrm>
            <a:custGeom>
              <a:avLst/>
              <a:gdLst/>
              <a:ahLst/>
              <a:cxnLst/>
              <a:rect l="l" t="t" r="r" b="b"/>
              <a:pathLst>
                <a:path w="2986" h="1197" extrusionOk="0">
                  <a:moveTo>
                    <a:pt x="4" y="0"/>
                  </a:moveTo>
                  <a:lnTo>
                    <a:pt x="2" y="253"/>
                  </a:lnTo>
                  <a:cubicBezTo>
                    <a:pt x="1" y="425"/>
                    <a:pt x="114" y="597"/>
                    <a:pt x="341" y="726"/>
                  </a:cubicBezTo>
                  <a:lnTo>
                    <a:pt x="827" y="1002"/>
                  </a:lnTo>
                  <a:cubicBezTo>
                    <a:pt x="1052" y="1132"/>
                    <a:pt x="1346" y="1197"/>
                    <a:pt x="1640" y="1197"/>
                  </a:cubicBezTo>
                  <a:cubicBezTo>
                    <a:pt x="1934" y="1197"/>
                    <a:pt x="2227" y="1132"/>
                    <a:pt x="2451" y="1002"/>
                  </a:cubicBezTo>
                  <a:lnTo>
                    <a:pt x="2650" y="880"/>
                  </a:lnTo>
                  <a:cubicBezTo>
                    <a:pt x="2872" y="751"/>
                    <a:pt x="2983" y="582"/>
                    <a:pt x="2983" y="413"/>
                  </a:cubicBezTo>
                  <a:lnTo>
                    <a:pt x="2985" y="160"/>
                  </a:lnTo>
                  <a:lnTo>
                    <a:pt x="2983" y="192"/>
                  </a:lnTo>
                  <a:lnTo>
                    <a:pt x="2981" y="222"/>
                  </a:lnTo>
                  <a:lnTo>
                    <a:pt x="2972" y="255"/>
                  </a:lnTo>
                  <a:lnTo>
                    <a:pt x="2965" y="285"/>
                  </a:lnTo>
                  <a:lnTo>
                    <a:pt x="2950" y="319"/>
                  </a:lnTo>
                  <a:lnTo>
                    <a:pt x="2939" y="347"/>
                  </a:lnTo>
                  <a:lnTo>
                    <a:pt x="2918" y="381"/>
                  </a:lnTo>
                  <a:lnTo>
                    <a:pt x="2902" y="408"/>
                  </a:lnTo>
                  <a:lnTo>
                    <a:pt x="2874" y="443"/>
                  </a:lnTo>
                  <a:lnTo>
                    <a:pt x="2855" y="466"/>
                  </a:lnTo>
                  <a:lnTo>
                    <a:pt x="2819" y="502"/>
                  </a:lnTo>
                  <a:lnTo>
                    <a:pt x="2798" y="523"/>
                  </a:lnTo>
                  <a:lnTo>
                    <a:pt x="2749" y="562"/>
                  </a:lnTo>
                  <a:lnTo>
                    <a:pt x="2730" y="576"/>
                  </a:lnTo>
                  <a:lnTo>
                    <a:pt x="2652" y="627"/>
                  </a:lnTo>
                  <a:lnTo>
                    <a:pt x="2454" y="748"/>
                  </a:lnTo>
                  <a:cubicBezTo>
                    <a:pt x="2230" y="878"/>
                    <a:pt x="1936" y="943"/>
                    <a:pt x="1642" y="943"/>
                  </a:cubicBezTo>
                  <a:cubicBezTo>
                    <a:pt x="1348" y="943"/>
                    <a:pt x="1054" y="878"/>
                    <a:pt x="829" y="748"/>
                  </a:cubicBezTo>
                  <a:lnTo>
                    <a:pt x="343" y="473"/>
                  </a:lnTo>
                  <a:lnTo>
                    <a:pt x="263" y="423"/>
                  </a:lnTo>
                  <a:lnTo>
                    <a:pt x="247" y="409"/>
                  </a:lnTo>
                  <a:lnTo>
                    <a:pt x="195" y="369"/>
                  </a:lnTo>
                  <a:lnTo>
                    <a:pt x="175" y="350"/>
                  </a:lnTo>
                  <a:lnTo>
                    <a:pt x="136" y="311"/>
                  </a:lnTo>
                  <a:lnTo>
                    <a:pt x="117" y="288"/>
                  </a:lnTo>
                  <a:lnTo>
                    <a:pt x="89" y="253"/>
                  </a:lnTo>
                  <a:lnTo>
                    <a:pt x="72" y="226"/>
                  </a:lnTo>
                  <a:lnTo>
                    <a:pt x="51" y="191"/>
                  </a:lnTo>
                  <a:lnTo>
                    <a:pt x="40" y="163"/>
                  </a:lnTo>
                  <a:lnTo>
                    <a:pt x="25" y="128"/>
                  </a:lnTo>
                  <a:lnTo>
                    <a:pt x="17" y="100"/>
                  </a:lnTo>
                  <a:lnTo>
                    <a:pt x="10" y="66"/>
                  </a:lnTo>
                  <a:lnTo>
                    <a:pt x="6" y="36"/>
                  </a:lnTo>
                  <a:lnTo>
                    <a:pt x="4" y="2"/>
                  </a:lnTo>
                  <a:lnTo>
                    <a:pt x="4"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28" name="Google Shape;754;p36">
              <a:extLst>
                <a:ext uri="{FF2B5EF4-FFF2-40B4-BE49-F238E27FC236}">
                  <a16:creationId xmlns:a16="http://schemas.microsoft.com/office/drawing/2014/main" id="{5FB56A30-B945-410F-E94A-3FA9857617C3}"/>
                </a:ext>
              </a:extLst>
            </p:cNvPr>
            <p:cNvSpPr/>
            <p:nvPr/>
          </p:nvSpPr>
          <p:spPr>
            <a:xfrm>
              <a:off x="1931150" y="2001525"/>
              <a:ext cx="74900" cy="43175"/>
            </a:xfrm>
            <a:custGeom>
              <a:avLst/>
              <a:gdLst/>
              <a:ahLst/>
              <a:cxnLst/>
              <a:rect l="l" t="t" r="r" b="b"/>
              <a:pathLst>
                <a:path w="2996" h="1727" extrusionOk="0">
                  <a:moveTo>
                    <a:pt x="1344" y="1"/>
                  </a:moveTo>
                  <a:cubicBezTo>
                    <a:pt x="1050" y="1"/>
                    <a:pt x="757" y="66"/>
                    <a:pt x="533" y="196"/>
                  </a:cubicBezTo>
                  <a:lnTo>
                    <a:pt x="334" y="316"/>
                  </a:lnTo>
                  <a:cubicBezTo>
                    <a:pt x="111" y="446"/>
                    <a:pt x="1" y="616"/>
                    <a:pt x="1" y="786"/>
                  </a:cubicBezTo>
                  <a:lnTo>
                    <a:pt x="3" y="820"/>
                  </a:lnTo>
                  <a:lnTo>
                    <a:pt x="7" y="850"/>
                  </a:lnTo>
                  <a:lnTo>
                    <a:pt x="16" y="884"/>
                  </a:lnTo>
                  <a:lnTo>
                    <a:pt x="22" y="912"/>
                  </a:lnTo>
                  <a:lnTo>
                    <a:pt x="37" y="947"/>
                  </a:lnTo>
                  <a:lnTo>
                    <a:pt x="48" y="975"/>
                  </a:lnTo>
                  <a:lnTo>
                    <a:pt x="69" y="1010"/>
                  </a:lnTo>
                  <a:lnTo>
                    <a:pt x="86" y="1037"/>
                  </a:lnTo>
                  <a:lnTo>
                    <a:pt x="114" y="1072"/>
                  </a:lnTo>
                  <a:lnTo>
                    <a:pt x="133" y="1095"/>
                  </a:lnTo>
                  <a:lnTo>
                    <a:pt x="172" y="1134"/>
                  </a:lnTo>
                  <a:lnTo>
                    <a:pt x="192" y="1153"/>
                  </a:lnTo>
                  <a:lnTo>
                    <a:pt x="244" y="1193"/>
                  </a:lnTo>
                  <a:lnTo>
                    <a:pt x="260" y="1207"/>
                  </a:lnTo>
                  <a:lnTo>
                    <a:pt x="340" y="1257"/>
                  </a:lnTo>
                  <a:lnTo>
                    <a:pt x="826" y="1532"/>
                  </a:lnTo>
                  <a:cubicBezTo>
                    <a:pt x="1051" y="1662"/>
                    <a:pt x="1345" y="1727"/>
                    <a:pt x="1639" y="1727"/>
                  </a:cubicBezTo>
                  <a:cubicBezTo>
                    <a:pt x="1933" y="1727"/>
                    <a:pt x="2227" y="1662"/>
                    <a:pt x="2451" y="1532"/>
                  </a:cubicBezTo>
                  <a:lnTo>
                    <a:pt x="2649" y="1411"/>
                  </a:lnTo>
                  <a:lnTo>
                    <a:pt x="2727" y="1360"/>
                  </a:lnTo>
                  <a:lnTo>
                    <a:pt x="2746" y="1346"/>
                  </a:lnTo>
                  <a:lnTo>
                    <a:pt x="2795" y="1307"/>
                  </a:lnTo>
                  <a:lnTo>
                    <a:pt x="2816" y="1286"/>
                  </a:lnTo>
                  <a:lnTo>
                    <a:pt x="2852" y="1250"/>
                  </a:lnTo>
                  <a:lnTo>
                    <a:pt x="2871" y="1227"/>
                  </a:lnTo>
                  <a:lnTo>
                    <a:pt x="2899" y="1192"/>
                  </a:lnTo>
                  <a:lnTo>
                    <a:pt x="2915" y="1165"/>
                  </a:lnTo>
                  <a:lnTo>
                    <a:pt x="2936" y="1131"/>
                  </a:lnTo>
                  <a:lnTo>
                    <a:pt x="2947" y="1103"/>
                  </a:lnTo>
                  <a:lnTo>
                    <a:pt x="2962" y="1069"/>
                  </a:lnTo>
                  <a:lnTo>
                    <a:pt x="2969" y="1039"/>
                  </a:lnTo>
                  <a:lnTo>
                    <a:pt x="2978" y="1006"/>
                  </a:lnTo>
                  <a:lnTo>
                    <a:pt x="2980" y="976"/>
                  </a:lnTo>
                  <a:cubicBezTo>
                    <a:pt x="2996" y="795"/>
                    <a:pt x="2883" y="609"/>
                    <a:pt x="2643" y="471"/>
                  </a:cubicBezTo>
                  <a:lnTo>
                    <a:pt x="2157" y="196"/>
                  </a:lnTo>
                  <a:cubicBezTo>
                    <a:pt x="1932" y="66"/>
                    <a:pt x="1638" y="1"/>
                    <a:pt x="1344"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29" name="Google Shape;755;p36">
              <a:extLst>
                <a:ext uri="{FF2B5EF4-FFF2-40B4-BE49-F238E27FC236}">
                  <a16:creationId xmlns:a16="http://schemas.microsoft.com/office/drawing/2014/main" id="{3476C0AB-CE7E-F94F-5E22-C5B15BA0F1C2}"/>
                </a:ext>
              </a:extLst>
            </p:cNvPr>
            <p:cNvSpPr/>
            <p:nvPr/>
          </p:nvSpPr>
          <p:spPr>
            <a:xfrm>
              <a:off x="1931150" y="2019725"/>
              <a:ext cx="74525" cy="24975"/>
            </a:xfrm>
            <a:custGeom>
              <a:avLst/>
              <a:gdLst/>
              <a:ahLst/>
              <a:cxnLst/>
              <a:rect l="l" t="t" r="r" b="b"/>
              <a:pathLst>
                <a:path w="2981" h="999" extrusionOk="0">
                  <a:moveTo>
                    <a:pt x="7" y="0"/>
                  </a:moveTo>
                  <a:lnTo>
                    <a:pt x="1" y="58"/>
                  </a:lnTo>
                  <a:lnTo>
                    <a:pt x="3" y="92"/>
                  </a:lnTo>
                  <a:lnTo>
                    <a:pt x="7" y="122"/>
                  </a:lnTo>
                  <a:lnTo>
                    <a:pt x="14" y="156"/>
                  </a:lnTo>
                  <a:lnTo>
                    <a:pt x="22" y="184"/>
                  </a:lnTo>
                  <a:lnTo>
                    <a:pt x="37" y="219"/>
                  </a:lnTo>
                  <a:lnTo>
                    <a:pt x="48" y="247"/>
                  </a:lnTo>
                  <a:lnTo>
                    <a:pt x="69" y="282"/>
                  </a:lnTo>
                  <a:lnTo>
                    <a:pt x="86" y="309"/>
                  </a:lnTo>
                  <a:lnTo>
                    <a:pt x="114" y="344"/>
                  </a:lnTo>
                  <a:lnTo>
                    <a:pt x="133" y="367"/>
                  </a:lnTo>
                  <a:lnTo>
                    <a:pt x="172" y="406"/>
                  </a:lnTo>
                  <a:lnTo>
                    <a:pt x="192" y="425"/>
                  </a:lnTo>
                  <a:lnTo>
                    <a:pt x="244" y="465"/>
                  </a:lnTo>
                  <a:lnTo>
                    <a:pt x="260" y="479"/>
                  </a:lnTo>
                  <a:lnTo>
                    <a:pt x="340" y="529"/>
                  </a:lnTo>
                  <a:lnTo>
                    <a:pt x="826" y="804"/>
                  </a:lnTo>
                  <a:cubicBezTo>
                    <a:pt x="1051" y="934"/>
                    <a:pt x="1345" y="999"/>
                    <a:pt x="1639" y="999"/>
                  </a:cubicBezTo>
                  <a:cubicBezTo>
                    <a:pt x="1933" y="999"/>
                    <a:pt x="2227" y="934"/>
                    <a:pt x="2451" y="804"/>
                  </a:cubicBezTo>
                  <a:lnTo>
                    <a:pt x="2649" y="683"/>
                  </a:lnTo>
                  <a:lnTo>
                    <a:pt x="2727" y="632"/>
                  </a:lnTo>
                  <a:lnTo>
                    <a:pt x="2746" y="618"/>
                  </a:lnTo>
                  <a:lnTo>
                    <a:pt x="2795" y="579"/>
                  </a:lnTo>
                  <a:lnTo>
                    <a:pt x="2816" y="558"/>
                  </a:lnTo>
                  <a:lnTo>
                    <a:pt x="2852" y="522"/>
                  </a:lnTo>
                  <a:lnTo>
                    <a:pt x="2871" y="499"/>
                  </a:lnTo>
                  <a:lnTo>
                    <a:pt x="2899" y="464"/>
                  </a:lnTo>
                  <a:lnTo>
                    <a:pt x="2915" y="437"/>
                  </a:lnTo>
                  <a:lnTo>
                    <a:pt x="2936" y="403"/>
                  </a:lnTo>
                  <a:lnTo>
                    <a:pt x="2947" y="375"/>
                  </a:lnTo>
                  <a:lnTo>
                    <a:pt x="2962" y="341"/>
                  </a:lnTo>
                  <a:lnTo>
                    <a:pt x="2969" y="311"/>
                  </a:lnTo>
                  <a:lnTo>
                    <a:pt x="2978" y="278"/>
                  </a:lnTo>
                  <a:lnTo>
                    <a:pt x="2980" y="248"/>
                  </a:lnTo>
                  <a:lnTo>
                    <a:pt x="2977" y="165"/>
                  </a:lnTo>
                  <a:lnTo>
                    <a:pt x="2969" y="199"/>
                  </a:lnTo>
                  <a:lnTo>
                    <a:pt x="2962" y="228"/>
                  </a:lnTo>
                  <a:lnTo>
                    <a:pt x="2947" y="262"/>
                  </a:lnTo>
                  <a:lnTo>
                    <a:pt x="2936" y="290"/>
                  </a:lnTo>
                  <a:lnTo>
                    <a:pt x="2915" y="324"/>
                  </a:lnTo>
                  <a:lnTo>
                    <a:pt x="2899" y="351"/>
                  </a:lnTo>
                  <a:lnTo>
                    <a:pt x="2871" y="387"/>
                  </a:lnTo>
                  <a:lnTo>
                    <a:pt x="2852" y="409"/>
                  </a:lnTo>
                  <a:lnTo>
                    <a:pt x="2816" y="445"/>
                  </a:lnTo>
                  <a:lnTo>
                    <a:pt x="2795" y="466"/>
                  </a:lnTo>
                  <a:lnTo>
                    <a:pt x="2746" y="504"/>
                  </a:lnTo>
                  <a:lnTo>
                    <a:pt x="2727" y="519"/>
                  </a:lnTo>
                  <a:lnTo>
                    <a:pt x="2649" y="570"/>
                  </a:lnTo>
                  <a:lnTo>
                    <a:pt x="2451" y="691"/>
                  </a:lnTo>
                  <a:cubicBezTo>
                    <a:pt x="2227" y="821"/>
                    <a:pt x="1934" y="886"/>
                    <a:pt x="1640" y="886"/>
                  </a:cubicBezTo>
                  <a:cubicBezTo>
                    <a:pt x="1346" y="886"/>
                    <a:pt x="1051" y="821"/>
                    <a:pt x="826" y="691"/>
                  </a:cubicBezTo>
                  <a:lnTo>
                    <a:pt x="340" y="416"/>
                  </a:lnTo>
                  <a:lnTo>
                    <a:pt x="260" y="365"/>
                  </a:lnTo>
                  <a:lnTo>
                    <a:pt x="244" y="352"/>
                  </a:lnTo>
                  <a:lnTo>
                    <a:pt x="192" y="311"/>
                  </a:lnTo>
                  <a:lnTo>
                    <a:pt x="172" y="292"/>
                  </a:lnTo>
                  <a:lnTo>
                    <a:pt x="133" y="255"/>
                  </a:lnTo>
                  <a:lnTo>
                    <a:pt x="114" y="230"/>
                  </a:lnTo>
                  <a:lnTo>
                    <a:pt x="86" y="196"/>
                  </a:lnTo>
                  <a:lnTo>
                    <a:pt x="69" y="169"/>
                  </a:lnTo>
                  <a:lnTo>
                    <a:pt x="48" y="134"/>
                  </a:lnTo>
                  <a:lnTo>
                    <a:pt x="37" y="106"/>
                  </a:lnTo>
                  <a:lnTo>
                    <a:pt x="22" y="72"/>
                  </a:lnTo>
                  <a:lnTo>
                    <a:pt x="14" y="43"/>
                  </a:lnTo>
                  <a:lnTo>
                    <a:pt x="7" y="8"/>
                  </a:lnTo>
                  <a:lnTo>
                    <a:pt x="7"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30" name="Google Shape;756;p36">
              <a:extLst>
                <a:ext uri="{FF2B5EF4-FFF2-40B4-BE49-F238E27FC236}">
                  <a16:creationId xmlns:a16="http://schemas.microsoft.com/office/drawing/2014/main" id="{CB1A50CF-7910-BEAD-7B4A-98B6D6315B69}"/>
                </a:ext>
              </a:extLst>
            </p:cNvPr>
            <p:cNvSpPr/>
            <p:nvPr/>
          </p:nvSpPr>
          <p:spPr>
            <a:xfrm>
              <a:off x="1848050" y="1972775"/>
              <a:ext cx="74600" cy="29950"/>
            </a:xfrm>
            <a:custGeom>
              <a:avLst/>
              <a:gdLst/>
              <a:ahLst/>
              <a:cxnLst/>
              <a:rect l="l" t="t" r="r" b="b"/>
              <a:pathLst>
                <a:path w="2984" h="1198" extrusionOk="0">
                  <a:moveTo>
                    <a:pt x="1" y="1"/>
                  </a:moveTo>
                  <a:lnTo>
                    <a:pt x="0" y="255"/>
                  </a:lnTo>
                  <a:cubicBezTo>
                    <a:pt x="0" y="425"/>
                    <a:pt x="112" y="597"/>
                    <a:pt x="339" y="728"/>
                  </a:cubicBezTo>
                  <a:lnTo>
                    <a:pt x="825" y="1002"/>
                  </a:lnTo>
                  <a:cubicBezTo>
                    <a:pt x="1050" y="1132"/>
                    <a:pt x="1345" y="1197"/>
                    <a:pt x="1639" y="1197"/>
                  </a:cubicBezTo>
                  <a:cubicBezTo>
                    <a:pt x="1933" y="1197"/>
                    <a:pt x="2226" y="1133"/>
                    <a:pt x="2449" y="1002"/>
                  </a:cubicBezTo>
                  <a:lnTo>
                    <a:pt x="2648" y="881"/>
                  </a:lnTo>
                  <a:cubicBezTo>
                    <a:pt x="2870" y="753"/>
                    <a:pt x="2981" y="584"/>
                    <a:pt x="2981" y="415"/>
                  </a:cubicBezTo>
                  <a:lnTo>
                    <a:pt x="2984" y="161"/>
                  </a:lnTo>
                  <a:lnTo>
                    <a:pt x="2981" y="194"/>
                  </a:lnTo>
                  <a:lnTo>
                    <a:pt x="2978" y="223"/>
                  </a:lnTo>
                  <a:lnTo>
                    <a:pt x="2970" y="257"/>
                  </a:lnTo>
                  <a:lnTo>
                    <a:pt x="2962" y="286"/>
                  </a:lnTo>
                  <a:lnTo>
                    <a:pt x="2949" y="320"/>
                  </a:lnTo>
                  <a:lnTo>
                    <a:pt x="2938" y="349"/>
                  </a:lnTo>
                  <a:lnTo>
                    <a:pt x="2916" y="383"/>
                  </a:lnTo>
                  <a:lnTo>
                    <a:pt x="2900" y="410"/>
                  </a:lnTo>
                  <a:lnTo>
                    <a:pt x="2872" y="444"/>
                  </a:lnTo>
                  <a:lnTo>
                    <a:pt x="2853" y="468"/>
                  </a:lnTo>
                  <a:lnTo>
                    <a:pt x="2817" y="504"/>
                  </a:lnTo>
                  <a:lnTo>
                    <a:pt x="2796" y="524"/>
                  </a:lnTo>
                  <a:lnTo>
                    <a:pt x="2748" y="562"/>
                  </a:lnTo>
                  <a:lnTo>
                    <a:pt x="2729" y="578"/>
                  </a:lnTo>
                  <a:lnTo>
                    <a:pt x="2650" y="628"/>
                  </a:lnTo>
                  <a:lnTo>
                    <a:pt x="2451" y="750"/>
                  </a:lnTo>
                  <a:cubicBezTo>
                    <a:pt x="2228" y="879"/>
                    <a:pt x="1934" y="944"/>
                    <a:pt x="1640" y="944"/>
                  </a:cubicBezTo>
                  <a:cubicBezTo>
                    <a:pt x="1346" y="944"/>
                    <a:pt x="1052" y="879"/>
                    <a:pt x="828" y="750"/>
                  </a:cubicBezTo>
                  <a:lnTo>
                    <a:pt x="340" y="475"/>
                  </a:lnTo>
                  <a:lnTo>
                    <a:pt x="262" y="424"/>
                  </a:lnTo>
                  <a:lnTo>
                    <a:pt x="244" y="411"/>
                  </a:lnTo>
                  <a:lnTo>
                    <a:pt x="193" y="370"/>
                  </a:lnTo>
                  <a:lnTo>
                    <a:pt x="173" y="351"/>
                  </a:lnTo>
                  <a:lnTo>
                    <a:pt x="135" y="313"/>
                  </a:lnTo>
                  <a:lnTo>
                    <a:pt x="116" y="289"/>
                  </a:lnTo>
                  <a:lnTo>
                    <a:pt x="88" y="253"/>
                  </a:lnTo>
                  <a:lnTo>
                    <a:pt x="71" y="228"/>
                  </a:lnTo>
                  <a:lnTo>
                    <a:pt x="49" y="193"/>
                  </a:lnTo>
                  <a:lnTo>
                    <a:pt x="38" y="165"/>
                  </a:lnTo>
                  <a:lnTo>
                    <a:pt x="25" y="130"/>
                  </a:lnTo>
                  <a:lnTo>
                    <a:pt x="16" y="102"/>
                  </a:lnTo>
                  <a:lnTo>
                    <a:pt x="8" y="67"/>
                  </a:lnTo>
                  <a:lnTo>
                    <a:pt x="6" y="38"/>
                  </a:lnTo>
                  <a:lnTo>
                    <a:pt x="2" y="3"/>
                  </a:lnTo>
                  <a:lnTo>
                    <a:pt x="1"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31" name="Google Shape;757;p36">
              <a:extLst>
                <a:ext uri="{FF2B5EF4-FFF2-40B4-BE49-F238E27FC236}">
                  <a16:creationId xmlns:a16="http://schemas.microsoft.com/office/drawing/2014/main" id="{05936558-4E2A-77A5-6858-8910E785FD1D}"/>
                </a:ext>
              </a:extLst>
            </p:cNvPr>
            <p:cNvSpPr/>
            <p:nvPr/>
          </p:nvSpPr>
          <p:spPr>
            <a:xfrm>
              <a:off x="1848075" y="1953200"/>
              <a:ext cx="74875" cy="43200"/>
            </a:xfrm>
            <a:custGeom>
              <a:avLst/>
              <a:gdLst/>
              <a:ahLst/>
              <a:cxnLst/>
              <a:rect l="l" t="t" r="r" b="b"/>
              <a:pathLst>
                <a:path w="2995" h="1728" extrusionOk="0">
                  <a:moveTo>
                    <a:pt x="1344" y="1"/>
                  </a:moveTo>
                  <a:cubicBezTo>
                    <a:pt x="1050" y="1"/>
                    <a:pt x="757" y="66"/>
                    <a:pt x="534" y="195"/>
                  </a:cubicBezTo>
                  <a:lnTo>
                    <a:pt x="335" y="317"/>
                  </a:lnTo>
                  <a:cubicBezTo>
                    <a:pt x="111" y="447"/>
                    <a:pt x="0" y="615"/>
                    <a:pt x="1" y="786"/>
                  </a:cubicBezTo>
                  <a:lnTo>
                    <a:pt x="5" y="821"/>
                  </a:lnTo>
                  <a:lnTo>
                    <a:pt x="7" y="850"/>
                  </a:lnTo>
                  <a:lnTo>
                    <a:pt x="15" y="885"/>
                  </a:lnTo>
                  <a:lnTo>
                    <a:pt x="24" y="913"/>
                  </a:lnTo>
                  <a:lnTo>
                    <a:pt x="37" y="948"/>
                  </a:lnTo>
                  <a:lnTo>
                    <a:pt x="48" y="976"/>
                  </a:lnTo>
                  <a:lnTo>
                    <a:pt x="70" y="1011"/>
                  </a:lnTo>
                  <a:lnTo>
                    <a:pt x="87" y="1036"/>
                  </a:lnTo>
                  <a:lnTo>
                    <a:pt x="115" y="1072"/>
                  </a:lnTo>
                  <a:lnTo>
                    <a:pt x="134" y="1096"/>
                  </a:lnTo>
                  <a:lnTo>
                    <a:pt x="172" y="1134"/>
                  </a:lnTo>
                  <a:lnTo>
                    <a:pt x="192" y="1153"/>
                  </a:lnTo>
                  <a:lnTo>
                    <a:pt x="243" y="1194"/>
                  </a:lnTo>
                  <a:lnTo>
                    <a:pt x="261" y="1207"/>
                  </a:lnTo>
                  <a:lnTo>
                    <a:pt x="339" y="1258"/>
                  </a:lnTo>
                  <a:lnTo>
                    <a:pt x="827" y="1533"/>
                  </a:lnTo>
                  <a:cubicBezTo>
                    <a:pt x="1051" y="1662"/>
                    <a:pt x="1345" y="1727"/>
                    <a:pt x="1639" y="1727"/>
                  </a:cubicBezTo>
                  <a:cubicBezTo>
                    <a:pt x="1933" y="1727"/>
                    <a:pt x="2227" y="1662"/>
                    <a:pt x="2450" y="1533"/>
                  </a:cubicBezTo>
                  <a:lnTo>
                    <a:pt x="2649" y="1411"/>
                  </a:lnTo>
                  <a:lnTo>
                    <a:pt x="2728" y="1361"/>
                  </a:lnTo>
                  <a:lnTo>
                    <a:pt x="2747" y="1345"/>
                  </a:lnTo>
                  <a:lnTo>
                    <a:pt x="2795" y="1307"/>
                  </a:lnTo>
                  <a:lnTo>
                    <a:pt x="2816" y="1287"/>
                  </a:lnTo>
                  <a:lnTo>
                    <a:pt x="2853" y="1251"/>
                  </a:lnTo>
                  <a:lnTo>
                    <a:pt x="2871" y="1227"/>
                  </a:lnTo>
                  <a:lnTo>
                    <a:pt x="2899" y="1193"/>
                  </a:lnTo>
                  <a:lnTo>
                    <a:pt x="2915" y="1166"/>
                  </a:lnTo>
                  <a:lnTo>
                    <a:pt x="2937" y="1132"/>
                  </a:lnTo>
                  <a:lnTo>
                    <a:pt x="2948" y="1103"/>
                  </a:lnTo>
                  <a:lnTo>
                    <a:pt x="2961" y="1069"/>
                  </a:lnTo>
                  <a:lnTo>
                    <a:pt x="2969" y="1040"/>
                  </a:lnTo>
                  <a:lnTo>
                    <a:pt x="2977" y="1006"/>
                  </a:lnTo>
                  <a:lnTo>
                    <a:pt x="2980" y="977"/>
                  </a:lnTo>
                  <a:cubicBezTo>
                    <a:pt x="2995" y="795"/>
                    <a:pt x="2885" y="610"/>
                    <a:pt x="2643" y="470"/>
                  </a:cubicBezTo>
                  <a:lnTo>
                    <a:pt x="2157" y="195"/>
                  </a:lnTo>
                  <a:cubicBezTo>
                    <a:pt x="1932" y="66"/>
                    <a:pt x="1638" y="1"/>
                    <a:pt x="1344"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32" name="Google Shape;758;p36">
              <a:extLst>
                <a:ext uri="{FF2B5EF4-FFF2-40B4-BE49-F238E27FC236}">
                  <a16:creationId xmlns:a16="http://schemas.microsoft.com/office/drawing/2014/main" id="{7405F86E-B1E6-9556-1238-8F81A5B89033}"/>
                </a:ext>
              </a:extLst>
            </p:cNvPr>
            <p:cNvSpPr/>
            <p:nvPr/>
          </p:nvSpPr>
          <p:spPr>
            <a:xfrm>
              <a:off x="1848100" y="1971400"/>
              <a:ext cx="74500" cy="25000"/>
            </a:xfrm>
            <a:custGeom>
              <a:avLst/>
              <a:gdLst/>
              <a:ahLst/>
              <a:cxnLst/>
              <a:rect l="l" t="t" r="r" b="b"/>
              <a:pathLst>
                <a:path w="2980" h="1000" extrusionOk="0">
                  <a:moveTo>
                    <a:pt x="6" y="1"/>
                  </a:moveTo>
                  <a:lnTo>
                    <a:pt x="0" y="58"/>
                  </a:lnTo>
                  <a:lnTo>
                    <a:pt x="4" y="93"/>
                  </a:lnTo>
                  <a:lnTo>
                    <a:pt x="6" y="122"/>
                  </a:lnTo>
                  <a:lnTo>
                    <a:pt x="14" y="157"/>
                  </a:lnTo>
                  <a:lnTo>
                    <a:pt x="23" y="185"/>
                  </a:lnTo>
                  <a:lnTo>
                    <a:pt x="36" y="220"/>
                  </a:lnTo>
                  <a:lnTo>
                    <a:pt x="47" y="248"/>
                  </a:lnTo>
                  <a:lnTo>
                    <a:pt x="69" y="283"/>
                  </a:lnTo>
                  <a:lnTo>
                    <a:pt x="86" y="308"/>
                  </a:lnTo>
                  <a:lnTo>
                    <a:pt x="114" y="344"/>
                  </a:lnTo>
                  <a:lnTo>
                    <a:pt x="133" y="368"/>
                  </a:lnTo>
                  <a:lnTo>
                    <a:pt x="171" y="406"/>
                  </a:lnTo>
                  <a:lnTo>
                    <a:pt x="191" y="425"/>
                  </a:lnTo>
                  <a:lnTo>
                    <a:pt x="242" y="466"/>
                  </a:lnTo>
                  <a:lnTo>
                    <a:pt x="260" y="479"/>
                  </a:lnTo>
                  <a:lnTo>
                    <a:pt x="338" y="530"/>
                  </a:lnTo>
                  <a:lnTo>
                    <a:pt x="826" y="805"/>
                  </a:lnTo>
                  <a:cubicBezTo>
                    <a:pt x="1050" y="934"/>
                    <a:pt x="1344" y="999"/>
                    <a:pt x="1638" y="999"/>
                  </a:cubicBezTo>
                  <a:cubicBezTo>
                    <a:pt x="1932" y="999"/>
                    <a:pt x="2226" y="934"/>
                    <a:pt x="2449" y="805"/>
                  </a:cubicBezTo>
                  <a:lnTo>
                    <a:pt x="2648" y="683"/>
                  </a:lnTo>
                  <a:lnTo>
                    <a:pt x="2727" y="633"/>
                  </a:lnTo>
                  <a:lnTo>
                    <a:pt x="2746" y="617"/>
                  </a:lnTo>
                  <a:lnTo>
                    <a:pt x="2794" y="579"/>
                  </a:lnTo>
                  <a:lnTo>
                    <a:pt x="2815" y="559"/>
                  </a:lnTo>
                  <a:lnTo>
                    <a:pt x="2851" y="523"/>
                  </a:lnTo>
                  <a:lnTo>
                    <a:pt x="2870" y="499"/>
                  </a:lnTo>
                  <a:lnTo>
                    <a:pt x="2898" y="465"/>
                  </a:lnTo>
                  <a:lnTo>
                    <a:pt x="2914" y="438"/>
                  </a:lnTo>
                  <a:lnTo>
                    <a:pt x="2936" y="404"/>
                  </a:lnTo>
                  <a:lnTo>
                    <a:pt x="2947" y="375"/>
                  </a:lnTo>
                  <a:lnTo>
                    <a:pt x="2960" y="341"/>
                  </a:lnTo>
                  <a:lnTo>
                    <a:pt x="2968" y="312"/>
                  </a:lnTo>
                  <a:lnTo>
                    <a:pt x="2976" y="278"/>
                  </a:lnTo>
                  <a:lnTo>
                    <a:pt x="2979" y="249"/>
                  </a:lnTo>
                  <a:lnTo>
                    <a:pt x="2976" y="166"/>
                  </a:lnTo>
                  <a:lnTo>
                    <a:pt x="2968" y="200"/>
                  </a:lnTo>
                  <a:lnTo>
                    <a:pt x="2960" y="229"/>
                  </a:lnTo>
                  <a:lnTo>
                    <a:pt x="2947" y="262"/>
                  </a:lnTo>
                  <a:lnTo>
                    <a:pt x="2936" y="289"/>
                  </a:lnTo>
                  <a:lnTo>
                    <a:pt x="2914" y="324"/>
                  </a:lnTo>
                  <a:lnTo>
                    <a:pt x="2898" y="350"/>
                  </a:lnTo>
                  <a:lnTo>
                    <a:pt x="2870" y="386"/>
                  </a:lnTo>
                  <a:lnTo>
                    <a:pt x="2851" y="409"/>
                  </a:lnTo>
                  <a:lnTo>
                    <a:pt x="2815" y="445"/>
                  </a:lnTo>
                  <a:lnTo>
                    <a:pt x="2794" y="467"/>
                  </a:lnTo>
                  <a:lnTo>
                    <a:pt x="2746" y="505"/>
                  </a:lnTo>
                  <a:lnTo>
                    <a:pt x="2727" y="520"/>
                  </a:lnTo>
                  <a:lnTo>
                    <a:pt x="2648" y="570"/>
                  </a:lnTo>
                  <a:lnTo>
                    <a:pt x="2449" y="691"/>
                  </a:lnTo>
                  <a:cubicBezTo>
                    <a:pt x="2226" y="821"/>
                    <a:pt x="1933" y="886"/>
                    <a:pt x="1639" y="886"/>
                  </a:cubicBezTo>
                  <a:cubicBezTo>
                    <a:pt x="1345" y="886"/>
                    <a:pt x="1050" y="821"/>
                    <a:pt x="826" y="691"/>
                  </a:cubicBezTo>
                  <a:lnTo>
                    <a:pt x="338" y="416"/>
                  </a:lnTo>
                  <a:lnTo>
                    <a:pt x="260" y="367"/>
                  </a:lnTo>
                  <a:lnTo>
                    <a:pt x="242" y="352"/>
                  </a:lnTo>
                  <a:lnTo>
                    <a:pt x="191" y="312"/>
                  </a:lnTo>
                  <a:lnTo>
                    <a:pt x="171" y="293"/>
                  </a:lnTo>
                  <a:lnTo>
                    <a:pt x="133" y="256"/>
                  </a:lnTo>
                  <a:lnTo>
                    <a:pt x="114" y="231"/>
                  </a:lnTo>
                  <a:lnTo>
                    <a:pt x="86" y="196"/>
                  </a:lnTo>
                  <a:lnTo>
                    <a:pt x="69" y="169"/>
                  </a:lnTo>
                  <a:lnTo>
                    <a:pt x="47" y="134"/>
                  </a:lnTo>
                  <a:lnTo>
                    <a:pt x="36" y="107"/>
                  </a:lnTo>
                  <a:lnTo>
                    <a:pt x="23" y="71"/>
                  </a:lnTo>
                  <a:lnTo>
                    <a:pt x="14" y="43"/>
                  </a:lnTo>
                  <a:lnTo>
                    <a:pt x="6" y="9"/>
                  </a:lnTo>
                  <a:lnTo>
                    <a:pt x="6"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33" name="Google Shape;759;p36">
              <a:extLst>
                <a:ext uri="{FF2B5EF4-FFF2-40B4-BE49-F238E27FC236}">
                  <a16:creationId xmlns:a16="http://schemas.microsoft.com/office/drawing/2014/main" id="{44265D37-EC1B-E29E-8440-433250D2960F}"/>
                </a:ext>
              </a:extLst>
            </p:cNvPr>
            <p:cNvSpPr/>
            <p:nvPr/>
          </p:nvSpPr>
          <p:spPr>
            <a:xfrm>
              <a:off x="1763650" y="1923150"/>
              <a:ext cx="74650" cy="29950"/>
            </a:xfrm>
            <a:custGeom>
              <a:avLst/>
              <a:gdLst/>
              <a:ahLst/>
              <a:cxnLst/>
              <a:rect l="l" t="t" r="r" b="b"/>
              <a:pathLst>
                <a:path w="2986" h="1198" extrusionOk="0">
                  <a:moveTo>
                    <a:pt x="3" y="0"/>
                  </a:moveTo>
                  <a:lnTo>
                    <a:pt x="2" y="254"/>
                  </a:lnTo>
                  <a:cubicBezTo>
                    <a:pt x="1" y="425"/>
                    <a:pt x="114" y="597"/>
                    <a:pt x="341" y="727"/>
                  </a:cubicBezTo>
                  <a:lnTo>
                    <a:pt x="827" y="1002"/>
                  </a:lnTo>
                  <a:cubicBezTo>
                    <a:pt x="1052" y="1132"/>
                    <a:pt x="1346" y="1197"/>
                    <a:pt x="1641" y="1197"/>
                  </a:cubicBezTo>
                  <a:cubicBezTo>
                    <a:pt x="1934" y="1197"/>
                    <a:pt x="2228" y="1132"/>
                    <a:pt x="2451" y="1002"/>
                  </a:cubicBezTo>
                  <a:lnTo>
                    <a:pt x="2649" y="881"/>
                  </a:lnTo>
                  <a:cubicBezTo>
                    <a:pt x="2871" y="752"/>
                    <a:pt x="2982" y="583"/>
                    <a:pt x="2983" y="414"/>
                  </a:cubicBezTo>
                  <a:lnTo>
                    <a:pt x="2985" y="161"/>
                  </a:lnTo>
                  <a:lnTo>
                    <a:pt x="2982" y="192"/>
                  </a:lnTo>
                  <a:lnTo>
                    <a:pt x="2980" y="223"/>
                  </a:lnTo>
                  <a:lnTo>
                    <a:pt x="2972" y="256"/>
                  </a:lnTo>
                  <a:lnTo>
                    <a:pt x="2964" y="286"/>
                  </a:lnTo>
                  <a:lnTo>
                    <a:pt x="2949" y="320"/>
                  </a:lnTo>
                  <a:lnTo>
                    <a:pt x="2938" y="347"/>
                  </a:lnTo>
                  <a:lnTo>
                    <a:pt x="2918" y="382"/>
                  </a:lnTo>
                  <a:lnTo>
                    <a:pt x="2902" y="408"/>
                  </a:lnTo>
                  <a:lnTo>
                    <a:pt x="2873" y="444"/>
                  </a:lnTo>
                  <a:lnTo>
                    <a:pt x="2855" y="466"/>
                  </a:lnTo>
                  <a:lnTo>
                    <a:pt x="2819" y="504"/>
                  </a:lnTo>
                  <a:lnTo>
                    <a:pt x="2798" y="524"/>
                  </a:lnTo>
                  <a:lnTo>
                    <a:pt x="2748" y="563"/>
                  </a:lnTo>
                  <a:lnTo>
                    <a:pt x="2729" y="578"/>
                  </a:lnTo>
                  <a:lnTo>
                    <a:pt x="2652" y="627"/>
                  </a:lnTo>
                  <a:lnTo>
                    <a:pt x="2453" y="749"/>
                  </a:lnTo>
                  <a:cubicBezTo>
                    <a:pt x="2230" y="879"/>
                    <a:pt x="1936" y="944"/>
                    <a:pt x="1642" y="944"/>
                  </a:cubicBezTo>
                  <a:cubicBezTo>
                    <a:pt x="1348" y="944"/>
                    <a:pt x="1054" y="879"/>
                    <a:pt x="829" y="749"/>
                  </a:cubicBezTo>
                  <a:lnTo>
                    <a:pt x="342" y="474"/>
                  </a:lnTo>
                  <a:lnTo>
                    <a:pt x="263" y="424"/>
                  </a:lnTo>
                  <a:lnTo>
                    <a:pt x="245" y="410"/>
                  </a:lnTo>
                  <a:lnTo>
                    <a:pt x="195" y="370"/>
                  </a:lnTo>
                  <a:lnTo>
                    <a:pt x="175" y="351"/>
                  </a:lnTo>
                  <a:lnTo>
                    <a:pt x="136" y="313"/>
                  </a:lnTo>
                  <a:lnTo>
                    <a:pt x="117" y="289"/>
                  </a:lnTo>
                  <a:lnTo>
                    <a:pt x="88" y="253"/>
                  </a:lnTo>
                  <a:lnTo>
                    <a:pt x="72" y="227"/>
                  </a:lnTo>
                  <a:lnTo>
                    <a:pt x="51" y="192"/>
                  </a:lnTo>
                  <a:lnTo>
                    <a:pt x="40" y="164"/>
                  </a:lnTo>
                  <a:lnTo>
                    <a:pt x="25" y="130"/>
                  </a:lnTo>
                  <a:lnTo>
                    <a:pt x="17" y="102"/>
                  </a:lnTo>
                  <a:lnTo>
                    <a:pt x="10" y="67"/>
                  </a:lnTo>
                  <a:lnTo>
                    <a:pt x="6" y="38"/>
                  </a:lnTo>
                  <a:lnTo>
                    <a:pt x="4" y="3"/>
                  </a:lnTo>
                  <a:lnTo>
                    <a:pt x="3"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34" name="Google Shape;760;p36">
              <a:extLst>
                <a:ext uri="{FF2B5EF4-FFF2-40B4-BE49-F238E27FC236}">
                  <a16:creationId xmlns:a16="http://schemas.microsoft.com/office/drawing/2014/main" id="{D8F4B64A-C55D-9E80-1B6B-158B9AF8DFF3}"/>
                </a:ext>
              </a:extLst>
            </p:cNvPr>
            <p:cNvSpPr/>
            <p:nvPr/>
          </p:nvSpPr>
          <p:spPr>
            <a:xfrm>
              <a:off x="1763700" y="1903575"/>
              <a:ext cx="74900" cy="43175"/>
            </a:xfrm>
            <a:custGeom>
              <a:avLst/>
              <a:gdLst/>
              <a:ahLst/>
              <a:cxnLst/>
              <a:rect l="l" t="t" r="r" b="b"/>
              <a:pathLst>
                <a:path w="2996" h="1727" extrusionOk="0">
                  <a:moveTo>
                    <a:pt x="1345" y="1"/>
                  </a:moveTo>
                  <a:cubicBezTo>
                    <a:pt x="1051" y="1"/>
                    <a:pt x="758" y="65"/>
                    <a:pt x="534" y="195"/>
                  </a:cubicBezTo>
                  <a:lnTo>
                    <a:pt x="335" y="316"/>
                  </a:lnTo>
                  <a:cubicBezTo>
                    <a:pt x="112" y="447"/>
                    <a:pt x="1" y="616"/>
                    <a:pt x="2" y="786"/>
                  </a:cubicBezTo>
                  <a:lnTo>
                    <a:pt x="4" y="821"/>
                  </a:lnTo>
                  <a:lnTo>
                    <a:pt x="8" y="850"/>
                  </a:lnTo>
                  <a:lnTo>
                    <a:pt x="15" y="885"/>
                  </a:lnTo>
                  <a:lnTo>
                    <a:pt x="23" y="913"/>
                  </a:lnTo>
                  <a:lnTo>
                    <a:pt x="38" y="947"/>
                  </a:lnTo>
                  <a:lnTo>
                    <a:pt x="49" y="975"/>
                  </a:lnTo>
                  <a:lnTo>
                    <a:pt x="70" y="1010"/>
                  </a:lnTo>
                  <a:lnTo>
                    <a:pt x="86" y="1036"/>
                  </a:lnTo>
                  <a:lnTo>
                    <a:pt x="115" y="1072"/>
                  </a:lnTo>
                  <a:lnTo>
                    <a:pt x="134" y="1096"/>
                  </a:lnTo>
                  <a:lnTo>
                    <a:pt x="173" y="1134"/>
                  </a:lnTo>
                  <a:lnTo>
                    <a:pt x="193" y="1153"/>
                  </a:lnTo>
                  <a:lnTo>
                    <a:pt x="243" y="1193"/>
                  </a:lnTo>
                  <a:lnTo>
                    <a:pt x="261" y="1207"/>
                  </a:lnTo>
                  <a:lnTo>
                    <a:pt x="340" y="1257"/>
                  </a:lnTo>
                  <a:lnTo>
                    <a:pt x="827" y="1532"/>
                  </a:lnTo>
                  <a:cubicBezTo>
                    <a:pt x="1052" y="1662"/>
                    <a:pt x="1346" y="1727"/>
                    <a:pt x="1640" y="1727"/>
                  </a:cubicBezTo>
                  <a:cubicBezTo>
                    <a:pt x="1934" y="1727"/>
                    <a:pt x="2228" y="1662"/>
                    <a:pt x="2451" y="1532"/>
                  </a:cubicBezTo>
                  <a:lnTo>
                    <a:pt x="2650" y="1410"/>
                  </a:lnTo>
                  <a:lnTo>
                    <a:pt x="2727" y="1361"/>
                  </a:lnTo>
                  <a:lnTo>
                    <a:pt x="2746" y="1346"/>
                  </a:lnTo>
                  <a:lnTo>
                    <a:pt x="2796" y="1307"/>
                  </a:lnTo>
                  <a:lnTo>
                    <a:pt x="2817" y="1287"/>
                  </a:lnTo>
                  <a:lnTo>
                    <a:pt x="2853" y="1249"/>
                  </a:lnTo>
                  <a:lnTo>
                    <a:pt x="2872" y="1227"/>
                  </a:lnTo>
                  <a:lnTo>
                    <a:pt x="2900" y="1191"/>
                  </a:lnTo>
                  <a:lnTo>
                    <a:pt x="2916" y="1165"/>
                  </a:lnTo>
                  <a:lnTo>
                    <a:pt x="2936" y="1130"/>
                  </a:lnTo>
                  <a:lnTo>
                    <a:pt x="2947" y="1103"/>
                  </a:lnTo>
                  <a:lnTo>
                    <a:pt x="2962" y="1069"/>
                  </a:lnTo>
                  <a:lnTo>
                    <a:pt x="2970" y="1039"/>
                  </a:lnTo>
                  <a:lnTo>
                    <a:pt x="2978" y="1006"/>
                  </a:lnTo>
                  <a:lnTo>
                    <a:pt x="2980" y="975"/>
                  </a:lnTo>
                  <a:cubicBezTo>
                    <a:pt x="2996" y="794"/>
                    <a:pt x="2884" y="609"/>
                    <a:pt x="2644" y="470"/>
                  </a:cubicBezTo>
                  <a:lnTo>
                    <a:pt x="2158" y="195"/>
                  </a:lnTo>
                  <a:cubicBezTo>
                    <a:pt x="1933" y="65"/>
                    <a:pt x="1639" y="1"/>
                    <a:pt x="1345"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35" name="Google Shape;761;p36">
              <a:extLst>
                <a:ext uri="{FF2B5EF4-FFF2-40B4-BE49-F238E27FC236}">
                  <a16:creationId xmlns:a16="http://schemas.microsoft.com/office/drawing/2014/main" id="{5CA5E369-AF25-F7B2-66A4-F695FEB363B2}"/>
                </a:ext>
              </a:extLst>
            </p:cNvPr>
            <p:cNvSpPr/>
            <p:nvPr/>
          </p:nvSpPr>
          <p:spPr>
            <a:xfrm>
              <a:off x="1763725" y="1921775"/>
              <a:ext cx="74475" cy="24975"/>
            </a:xfrm>
            <a:custGeom>
              <a:avLst/>
              <a:gdLst/>
              <a:ahLst/>
              <a:cxnLst/>
              <a:rect l="l" t="t" r="r" b="b"/>
              <a:pathLst>
                <a:path w="2979" h="999" extrusionOk="0">
                  <a:moveTo>
                    <a:pt x="5" y="0"/>
                  </a:moveTo>
                  <a:lnTo>
                    <a:pt x="1" y="58"/>
                  </a:lnTo>
                  <a:lnTo>
                    <a:pt x="3" y="93"/>
                  </a:lnTo>
                  <a:lnTo>
                    <a:pt x="7" y="122"/>
                  </a:lnTo>
                  <a:lnTo>
                    <a:pt x="14" y="157"/>
                  </a:lnTo>
                  <a:lnTo>
                    <a:pt x="22" y="185"/>
                  </a:lnTo>
                  <a:lnTo>
                    <a:pt x="37" y="219"/>
                  </a:lnTo>
                  <a:lnTo>
                    <a:pt x="48" y="247"/>
                  </a:lnTo>
                  <a:lnTo>
                    <a:pt x="69" y="282"/>
                  </a:lnTo>
                  <a:lnTo>
                    <a:pt x="85" y="308"/>
                  </a:lnTo>
                  <a:lnTo>
                    <a:pt x="114" y="344"/>
                  </a:lnTo>
                  <a:lnTo>
                    <a:pt x="133" y="368"/>
                  </a:lnTo>
                  <a:lnTo>
                    <a:pt x="172" y="406"/>
                  </a:lnTo>
                  <a:lnTo>
                    <a:pt x="192" y="425"/>
                  </a:lnTo>
                  <a:lnTo>
                    <a:pt x="242" y="465"/>
                  </a:lnTo>
                  <a:lnTo>
                    <a:pt x="260" y="479"/>
                  </a:lnTo>
                  <a:lnTo>
                    <a:pt x="339" y="529"/>
                  </a:lnTo>
                  <a:lnTo>
                    <a:pt x="826" y="804"/>
                  </a:lnTo>
                  <a:cubicBezTo>
                    <a:pt x="1051" y="934"/>
                    <a:pt x="1345" y="999"/>
                    <a:pt x="1639" y="999"/>
                  </a:cubicBezTo>
                  <a:cubicBezTo>
                    <a:pt x="1933" y="999"/>
                    <a:pt x="2227" y="934"/>
                    <a:pt x="2450" y="804"/>
                  </a:cubicBezTo>
                  <a:lnTo>
                    <a:pt x="2649" y="682"/>
                  </a:lnTo>
                  <a:lnTo>
                    <a:pt x="2726" y="633"/>
                  </a:lnTo>
                  <a:lnTo>
                    <a:pt x="2745" y="618"/>
                  </a:lnTo>
                  <a:lnTo>
                    <a:pt x="2795" y="579"/>
                  </a:lnTo>
                  <a:lnTo>
                    <a:pt x="2816" y="559"/>
                  </a:lnTo>
                  <a:lnTo>
                    <a:pt x="2852" y="521"/>
                  </a:lnTo>
                  <a:lnTo>
                    <a:pt x="2871" y="499"/>
                  </a:lnTo>
                  <a:lnTo>
                    <a:pt x="2899" y="463"/>
                  </a:lnTo>
                  <a:lnTo>
                    <a:pt x="2915" y="437"/>
                  </a:lnTo>
                  <a:lnTo>
                    <a:pt x="2935" y="402"/>
                  </a:lnTo>
                  <a:lnTo>
                    <a:pt x="2946" y="375"/>
                  </a:lnTo>
                  <a:lnTo>
                    <a:pt x="2961" y="341"/>
                  </a:lnTo>
                  <a:lnTo>
                    <a:pt x="2969" y="311"/>
                  </a:lnTo>
                  <a:lnTo>
                    <a:pt x="2977" y="278"/>
                  </a:lnTo>
                  <a:lnTo>
                    <a:pt x="2979" y="247"/>
                  </a:lnTo>
                  <a:lnTo>
                    <a:pt x="2977" y="166"/>
                  </a:lnTo>
                  <a:lnTo>
                    <a:pt x="2969" y="199"/>
                  </a:lnTo>
                  <a:lnTo>
                    <a:pt x="2961" y="227"/>
                  </a:lnTo>
                  <a:lnTo>
                    <a:pt x="2946" y="262"/>
                  </a:lnTo>
                  <a:lnTo>
                    <a:pt x="2935" y="289"/>
                  </a:lnTo>
                  <a:lnTo>
                    <a:pt x="2915" y="324"/>
                  </a:lnTo>
                  <a:lnTo>
                    <a:pt x="2899" y="350"/>
                  </a:lnTo>
                  <a:lnTo>
                    <a:pt x="2870" y="386"/>
                  </a:lnTo>
                  <a:lnTo>
                    <a:pt x="2852" y="409"/>
                  </a:lnTo>
                  <a:lnTo>
                    <a:pt x="2816" y="445"/>
                  </a:lnTo>
                  <a:lnTo>
                    <a:pt x="2795" y="465"/>
                  </a:lnTo>
                  <a:lnTo>
                    <a:pt x="2745" y="505"/>
                  </a:lnTo>
                  <a:lnTo>
                    <a:pt x="2726" y="519"/>
                  </a:lnTo>
                  <a:lnTo>
                    <a:pt x="2649" y="570"/>
                  </a:lnTo>
                  <a:lnTo>
                    <a:pt x="2450" y="691"/>
                  </a:lnTo>
                  <a:cubicBezTo>
                    <a:pt x="2227" y="821"/>
                    <a:pt x="1933" y="886"/>
                    <a:pt x="1639" y="886"/>
                  </a:cubicBezTo>
                  <a:cubicBezTo>
                    <a:pt x="1345" y="886"/>
                    <a:pt x="1051" y="821"/>
                    <a:pt x="826" y="691"/>
                  </a:cubicBezTo>
                  <a:lnTo>
                    <a:pt x="339" y="416"/>
                  </a:lnTo>
                  <a:lnTo>
                    <a:pt x="260" y="365"/>
                  </a:lnTo>
                  <a:lnTo>
                    <a:pt x="242" y="352"/>
                  </a:lnTo>
                  <a:lnTo>
                    <a:pt x="192" y="311"/>
                  </a:lnTo>
                  <a:lnTo>
                    <a:pt x="172" y="292"/>
                  </a:lnTo>
                  <a:lnTo>
                    <a:pt x="133" y="254"/>
                  </a:lnTo>
                  <a:lnTo>
                    <a:pt x="114" y="231"/>
                  </a:lnTo>
                  <a:lnTo>
                    <a:pt x="85" y="196"/>
                  </a:lnTo>
                  <a:lnTo>
                    <a:pt x="69" y="169"/>
                  </a:lnTo>
                  <a:lnTo>
                    <a:pt x="48" y="134"/>
                  </a:lnTo>
                  <a:lnTo>
                    <a:pt x="37" y="106"/>
                  </a:lnTo>
                  <a:lnTo>
                    <a:pt x="22" y="72"/>
                  </a:lnTo>
                  <a:lnTo>
                    <a:pt x="14" y="43"/>
                  </a:lnTo>
                  <a:lnTo>
                    <a:pt x="7" y="8"/>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36" name="Google Shape;762;p36">
              <a:extLst>
                <a:ext uri="{FF2B5EF4-FFF2-40B4-BE49-F238E27FC236}">
                  <a16:creationId xmlns:a16="http://schemas.microsoft.com/office/drawing/2014/main" id="{2AF14774-8812-0B31-4235-3D70AE004BD8}"/>
                </a:ext>
              </a:extLst>
            </p:cNvPr>
            <p:cNvSpPr/>
            <p:nvPr/>
          </p:nvSpPr>
          <p:spPr>
            <a:xfrm>
              <a:off x="1682025" y="1875450"/>
              <a:ext cx="74625" cy="29900"/>
            </a:xfrm>
            <a:custGeom>
              <a:avLst/>
              <a:gdLst/>
              <a:ahLst/>
              <a:cxnLst/>
              <a:rect l="l" t="t" r="r" b="b"/>
              <a:pathLst>
                <a:path w="2985" h="1196" extrusionOk="0">
                  <a:moveTo>
                    <a:pt x="2" y="1"/>
                  </a:moveTo>
                  <a:lnTo>
                    <a:pt x="0" y="253"/>
                  </a:lnTo>
                  <a:cubicBezTo>
                    <a:pt x="0" y="424"/>
                    <a:pt x="113" y="596"/>
                    <a:pt x="340" y="727"/>
                  </a:cubicBezTo>
                  <a:lnTo>
                    <a:pt x="827" y="1001"/>
                  </a:lnTo>
                  <a:cubicBezTo>
                    <a:pt x="1051" y="1131"/>
                    <a:pt x="1345" y="1196"/>
                    <a:pt x="1639" y="1196"/>
                  </a:cubicBezTo>
                  <a:cubicBezTo>
                    <a:pt x="1933" y="1196"/>
                    <a:pt x="2227" y="1131"/>
                    <a:pt x="2450" y="1001"/>
                  </a:cubicBezTo>
                  <a:lnTo>
                    <a:pt x="2649" y="880"/>
                  </a:lnTo>
                  <a:cubicBezTo>
                    <a:pt x="2871" y="751"/>
                    <a:pt x="2981" y="582"/>
                    <a:pt x="2983" y="413"/>
                  </a:cubicBezTo>
                  <a:lnTo>
                    <a:pt x="2985" y="160"/>
                  </a:lnTo>
                  <a:lnTo>
                    <a:pt x="2981" y="192"/>
                  </a:lnTo>
                  <a:lnTo>
                    <a:pt x="2979" y="222"/>
                  </a:lnTo>
                  <a:lnTo>
                    <a:pt x="2970" y="257"/>
                  </a:lnTo>
                  <a:lnTo>
                    <a:pt x="2963" y="285"/>
                  </a:lnTo>
                  <a:lnTo>
                    <a:pt x="2949" y="318"/>
                  </a:lnTo>
                  <a:lnTo>
                    <a:pt x="2938" y="346"/>
                  </a:lnTo>
                  <a:lnTo>
                    <a:pt x="2917" y="381"/>
                  </a:lnTo>
                  <a:lnTo>
                    <a:pt x="2901" y="407"/>
                  </a:lnTo>
                  <a:lnTo>
                    <a:pt x="2873" y="443"/>
                  </a:lnTo>
                  <a:lnTo>
                    <a:pt x="2855" y="467"/>
                  </a:lnTo>
                  <a:lnTo>
                    <a:pt x="2817" y="503"/>
                  </a:lnTo>
                  <a:lnTo>
                    <a:pt x="2796" y="523"/>
                  </a:lnTo>
                  <a:lnTo>
                    <a:pt x="2748" y="561"/>
                  </a:lnTo>
                  <a:lnTo>
                    <a:pt x="2729" y="577"/>
                  </a:lnTo>
                  <a:lnTo>
                    <a:pt x="2651" y="627"/>
                  </a:lnTo>
                  <a:lnTo>
                    <a:pt x="2453" y="748"/>
                  </a:lnTo>
                  <a:cubicBezTo>
                    <a:pt x="2229" y="878"/>
                    <a:pt x="1935" y="943"/>
                    <a:pt x="1642" y="943"/>
                  </a:cubicBezTo>
                  <a:cubicBezTo>
                    <a:pt x="1348" y="943"/>
                    <a:pt x="1053" y="878"/>
                    <a:pt x="829" y="748"/>
                  </a:cubicBezTo>
                  <a:lnTo>
                    <a:pt x="341" y="473"/>
                  </a:lnTo>
                  <a:lnTo>
                    <a:pt x="263" y="423"/>
                  </a:lnTo>
                  <a:lnTo>
                    <a:pt x="245" y="408"/>
                  </a:lnTo>
                  <a:lnTo>
                    <a:pt x="193" y="369"/>
                  </a:lnTo>
                  <a:lnTo>
                    <a:pt x="174" y="350"/>
                  </a:lnTo>
                  <a:lnTo>
                    <a:pt x="136" y="312"/>
                  </a:lnTo>
                  <a:lnTo>
                    <a:pt x="117" y="288"/>
                  </a:lnTo>
                  <a:lnTo>
                    <a:pt x="88" y="252"/>
                  </a:lnTo>
                  <a:lnTo>
                    <a:pt x="72" y="226"/>
                  </a:lnTo>
                  <a:lnTo>
                    <a:pt x="51" y="192"/>
                  </a:lnTo>
                  <a:lnTo>
                    <a:pt x="39" y="163"/>
                  </a:lnTo>
                  <a:lnTo>
                    <a:pt x="25" y="129"/>
                  </a:lnTo>
                  <a:lnTo>
                    <a:pt x="17" y="99"/>
                  </a:lnTo>
                  <a:lnTo>
                    <a:pt x="9" y="66"/>
                  </a:lnTo>
                  <a:lnTo>
                    <a:pt x="6" y="37"/>
                  </a:lnTo>
                  <a:lnTo>
                    <a:pt x="3"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37" name="Google Shape;763;p36">
              <a:extLst>
                <a:ext uri="{FF2B5EF4-FFF2-40B4-BE49-F238E27FC236}">
                  <a16:creationId xmlns:a16="http://schemas.microsoft.com/office/drawing/2014/main" id="{C66847E1-8768-13D2-2F66-F1970F942514}"/>
                </a:ext>
              </a:extLst>
            </p:cNvPr>
            <p:cNvSpPr/>
            <p:nvPr/>
          </p:nvSpPr>
          <p:spPr>
            <a:xfrm>
              <a:off x="1682100" y="1855850"/>
              <a:ext cx="74875" cy="43200"/>
            </a:xfrm>
            <a:custGeom>
              <a:avLst/>
              <a:gdLst/>
              <a:ahLst/>
              <a:cxnLst/>
              <a:rect l="l" t="t" r="r" b="b"/>
              <a:pathLst>
                <a:path w="2995" h="1728" extrusionOk="0">
                  <a:moveTo>
                    <a:pt x="1343" y="1"/>
                  </a:moveTo>
                  <a:cubicBezTo>
                    <a:pt x="1050" y="1"/>
                    <a:pt x="756" y="65"/>
                    <a:pt x="533" y="195"/>
                  </a:cubicBezTo>
                  <a:lnTo>
                    <a:pt x="334" y="316"/>
                  </a:lnTo>
                  <a:cubicBezTo>
                    <a:pt x="110" y="447"/>
                    <a:pt x="0" y="616"/>
                    <a:pt x="0" y="785"/>
                  </a:cubicBezTo>
                  <a:lnTo>
                    <a:pt x="3" y="821"/>
                  </a:lnTo>
                  <a:lnTo>
                    <a:pt x="6" y="850"/>
                  </a:lnTo>
                  <a:lnTo>
                    <a:pt x="14" y="883"/>
                  </a:lnTo>
                  <a:lnTo>
                    <a:pt x="22" y="913"/>
                  </a:lnTo>
                  <a:lnTo>
                    <a:pt x="36" y="947"/>
                  </a:lnTo>
                  <a:lnTo>
                    <a:pt x="48" y="976"/>
                  </a:lnTo>
                  <a:lnTo>
                    <a:pt x="69" y="1010"/>
                  </a:lnTo>
                  <a:lnTo>
                    <a:pt x="85" y="1036"/>
                  </a:lnTo>
                  <a:lnTo>
                    <a:pt x="114" y="1072"/>
                  </a:lnTo>
                  <a:lnTo>
                    <a:pt x="133" y="1096"/>
                  </a:lnTo>
                  <a:lnTo>
                    <a:pt x="171" y="1134"/>
                  </a:lnTo>
                  <a:lnTo>
                    <a:pt x="190" y="1153"/>
                  </a:lnTo>
                  <a:lnTo>
                    <a:pt x="242" y="1193"/>
                  </a:lnTo>
                  <a:lnTo>
                    <a:pt x="260" y="1207"/>
                  </a:lnTo>
                  <a:lnTo>
                    <a:pt x="338" y="1257"/>
                  </a:lnTo>
                  <a:lnTo>
                    <a:pt x="826" y="1532"/>
                  </a:lnTo>
                  <a:cubicBezTo>
                    <a:pt x="1050" y="1662"/>
                    <a:pt x="1345" y="1727"/>
                    <a:pt x="1639" y="1727"/>
                  </a:cubicBezTo>
                  <a:cubicBezTo>
                    <a:pt x="1932" y="1727"/>
                    <a:pt x="2226" y="1662"/>
                    <a:pt x="2450" y="1532"/>
                  </a:cubicBezTo>
                  <a:lnTo>
                    <a:pt x="2648" y="1411"/>
                  </a:lnTo>
                  <a:lnTo>
                    <a:pt x="2726" y="1361"/>
                  </a:lnTo>
                  <a:lnTo>
                    <a:pt x="2745" y="1346"/>
                  </a:lnTo>
                  <a:lnTo>
                    <a:pt x="2794" y="1307"/>
                  </a:lnTo>
                  <a:lnTo>
                    <a:pt x="2814" y="1287"/>
                  </a:lnTo>
                  <a:lnTo>
                    <a:pt x="2852" y="1251"/>
                  </a:lnTo>
                  <a:lnTo>
                    <a:pt x="2870" y="1227"/>
                  </a:lnTo>
                  <a:lnTo>
                    <a:pt x="2899" y="1191"/>
                  </a:lnTo>
                  <a:lnTo>
                    <a:pt x="2914" y="1165"/>
                  </a:lnTo>
                  <a:lnTo>
                    <a:pt x="2935" y="1130"/>
                  </a:lnTo>
                  <a:lnTo>
                    <a:pt x="2946" y="1104"/>
                  </a:lnTo>
                  <a:lnTo>
                    <a:pt x="2960" y="1069"/>
                  </a:lnTo>
                  <a:lnTo>
                    <a:pt x="2967" y="1041"/>
                  </a:lnTo>
                  <a:lnTo>
                    <a:pt x="2976" y="1006"/>
                  </a:lnTo>
                  <a:lnTo>
                    <a:pt x="2978" y="976"/>
                  </a:lnTo>
                  <a:cubicBezTo>
                    <a:pt x="2994" y="795"/>
                    <a:pt x="2883" y="609"/>
                    <a:pt x="2643" y="470"/>
                  </a:cubicBezTo>
                  <a:lnTo>
                    <a:pt x="2156" y="195"/>
                  </a:lnTo>
                  <a:cubicBezTo>
                    <a:pt x="1931" y="65"/>
                    <a:pt x="1637" y="1"/>
                    <a:pt x="1343"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38" name="Google Shape;764;p36">
              <a:extLst>
                <a:ext uri="{FF2B5EF4-FFF2-40B4-BE49-F238E27FC236}">
                  <a16:creationId xmlns:a16="http://schemas.microsoft.com/office/drawing/2014/main" id="{B3FC4D70-F16F-82DB-BB22-8B2B836E0E87}"/>
                </a:ext>
              </a:extLst>
            </p:cNvPr>
            <p:cNvSpPr/>
            <p:nvPr/>
          </p:nvSpPr>
          <p:spPr>
            <a:xfrm>
              <a:off x="1682100" y="1874050"/>
              <a:ext cx="74475" cy="25000"/>
            </a:xfrm>
            <a:custGeom>
              <a:avLst/>
              <a:gdLst/>
              <a:ahLst/>
              <a:cxnLst/>
              <a:rect l="l" t="t" r="r" b="b"/>
              <a:pathLst>
                <a:path w="2979" h="1000" extrusionOk="0">
                  <a:moveTo>
                    <a:pt x="5" y="0"/>
                  </a:moveTo>
                  <a:lnTo>
                    <a:pt x="0" y="58"/>
                  </a:lnTo>
                  <a:lnTo>
                    <a:pt x="3" y="93"/>
                  </a:lnTo>
                  <a:lnTo>
                    <a:pt x="6" y="122"/>
                  </a:lnTo>
                  <a:lnTo>
                    <a:pt x="14" y="155"/>
                  </a:lnTo>
                  <a:lnTo>
                    <a:pt x="22" y="185"/>
                  </a:lnTo>
                  <a:lnTo>
                    <a:pt x="36" y="219"/>
                  </a:lnTo>
                  <a:lnTo>
                    <a:pt x="48" y="248"/>
                  </a:lnTo>
                  <a:lnTo>
                    <a:pt x="69" y="282"/>
                  </a:lnTo>
                  <a:lnTo>
                    <a:pt x="85" y="308"/>
                  </a:lnTo>
                  <a:lnTo>
                    <a:pt x="114" y="344"/>
                  </a:lnTo>
                  <a:lnTo>
                    <a:pt x="133" y="368"/>
                  </a:lnTo>
                  <a:lnTo>
                    <a:pt x="171" y="406"/>
                  </a:lnTo>
                  <a:lnTo>
                    <a:pt x="190" y="425"/>
                  </a:lnTo>
                  <a:lnTo>
                    <a:pt x="242" y="465"/>
                  </a:lnTo>
                  <a:lnTo>
                    <a:pt x="260" y="479"/>
                  </a:lnTo>
                  <a:lnTo>
                    <a:pt x="338" y="529"/>
                  </a:lnTo>
                  <a:lnTo>
                    <a:pt x="826" y="804"/>
                  </a:lnTo>
                  <a:cubicBezTo>
                    <a:pt x="1050" y="934"/>
                    <a:pt x="1345" y="999"/>
                    <a:pt x="1639" y="999"/>
                  </a:cubicBezTo>
                  <a:cubicBezTo>
                    <a:pt x="1932" y="999"/>
                    <a:pt x="2226" y="934"/>
                    <a:pt x="2450" y="804"/>
                  </a:cubicBezTo>
                  <a:lnTo>
                    <a:pt x="2648" y="683"/>
                  </a:lnTo>
                  <a:lnTo>
                    <a:pt x="2726" y="633"/>
                  </a:lnTo>
                  <a:lnTo>
                    <a:pt x="2745" y="618"/>
                  </a:lnTo>
                  <a:lnTo>
                    <a:pt x="2793" y="579"/>
                  </a:lnTo>
                  <a:lnTo>
                    <a:pt x="2814" y="559"/>
                  </a:lnTo>
                  <a:lnTo>
                    <a:pt x="2852" y="523"/>
                  </a:lnTo>
                  <a:lnTo>
                    <a:pt x="2870" y="499"/>
                  </a:lnTo>
                  <a:lnTo>
                    <a:pt x="2899" y="463"/>
                  </a:lnTo>
                  <a:lnTo>
                    <a:pt x="2914" y="437"/>
                  </a:lnTo>
                  <a:lnTo>
                    <a:pt x="2935" y="402"/>
                  </a:lnTo>
                  <a:lnTo>
                    <a:pt x="2946" y="376"/>
                  </a:lnTo>
                  <a:lnTo>
                    <a:pt x="2960" y="341"/>
                  </a:lnTo>
                  <a:lnTo>
                    <a:pt x="2967" y="313"/>
                  </a:lnTo>
                  <a:lnTo>
                    <a:pt x="2976" y="278"/>
                  </a:lnTo>
                  <a:lnTo>
                    <a:pt x="2978" y="248"/>
                  </a:lnTo>
                  <a:lnTo>
                    <a:pt x="2976" y="166"/>
                  </a:lnTo>
                  <a:lnTo>
                    <a:pt x="2967" y="199"/>
                  </a:lnTo>
                  <a:lnTo>
                    <a:pt x="2960" y="227"/>
                  </a:lnTo>
                  <a:lnTo>
                    <a:pt x="2946" y="262"/>
                  </a:lnTo>
                  <a:lnTo>
                    <a:pt x="2935" y="289"/>
                  </a:lnTo>
                  <a:lnTo>
                    <a:pt x="2914" y="324"/>
                  </a:lnTo>
                  <a:lnTo>
                    <a:pt x="2899" y="351"/>
                  </a:lnTo>
                  <a:lnTo>
                    <a:pt x="2870" y="386"/>
                  </a:lnTo>
                  <a:lnTo>
                    <a:pt x="2852" y="409"/>
                  </a:lnTo>
                  <a:lnTo>
                    <a:pt x="2814" y="445"/>
                  </a:lnTo>
                  <a:lnTo>
                    <a:pt x="2793" y="465"/>
                  </a:lnTo>
                  <a:lnTo>
                    <a:pt x="2745" y="505"/>
                  </a:lnTo>
                  <a:lnTo>
                    <a:pt x="2726" y="519"/>
                  </a:lnTo>
                  <a:lnTo>
                    <a:pt x="2648" y="570"/>
                  </a:lnTo>
                  <a:lnTo>
                    <a:pt x="2450" y="691"/>
                  </a:lnTo>
                  <a:cubicBezTo>
                    <a:pt x="2226" y="821"/>
                    <a:pt x="1932" y="886"/>
                    <a:pt x="1639" y="886"/>
                  </a:cubicBezTo>
                  <a:cubicBezTo>
                    <a:pt x="1345" y="886"/>
                    <a:pt x="1050" y="821"/>
                    <a:pt x="826" y="691"/>
                  </a:cubicBezTo>
                  <a:lnTo>
                    <a:pt x="338" y="416"/>
                  </a:lnTo>
                  <a:lnTo>
                    <a:pt x="260" y="365"/>
                  </a:lnTo>
                  <a:lnTo>
                    <a:pt x="242" y="352"/>
                  </a:lnTo>
                  <a:lnTo>
                    <a:pt x="190" y="312"/>
                  </a:lnTo>
                  <a:lnTo>
                    <a:pt x="171" y="292"/>
                  </a:lnTo>
                  <a:lnTo>
                    <a:pt x="133" y="254"/>
                  </a:lnTo>
                  <a:lnTo>
                    <a:pt x="114" y="231"/>
                  </a:lnTo>
                  <a:lnTo>
                    <a:pt x="85" y="195"/>
                  </a:lnTo>
                  <a:lnTo>
                    <a:pt x="69" y="169"/>
                  </a:lnTo>
                  <a:lnTo>
                    <a:pt x="48" y="134"/>
                  </a:lnTo>
                  <a:lnTo>
                    <a:pt x="36" y="106"/>
                  </a:lnTo>
                  <a:lnTo>
                    <a:pt x="22" y="72"/>
                  </a:lnTo>
                  <a:lnTo>
                    <a:pt x="14" y="43"/>
                  </a:lnTo>
                  <a:lnTo>
                    <a:pt x="6" y="8"/>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39" name="Google Shape;765;p36">
              <a:extLst>
                <a:ext uri="{FF2B5EF4-FFF2-40B4-BE49-F238E27FC236}">
                  <a16:creationId xmlns:a16="http://schemas.microsoft.com/office/drawing/2014/main" id="{10E65274-30C9-39F8-30B5-1A62C4D0964A}"/>
                </a:ext>
              </a:extLst>
            </p:cNvPr>
            <p:cNvSpPr/>
            <p:nvPr/>
          </p:nvSpPr>
          <p:spPr>
            <a:xfrm>
              <a:off x="1948325" y="2104825"/>
              <a:ext cx="74625" cy="29925"/>
            </a:xfrm>
            <a:custGeom>
              <a:avLst/>
              <a:gdLst/>
              <a:ahLst/>
              <a:cxnLst/>
              <a:rect l="l" t="t" r="r" b="b"/>
              <a:pathLst>
                <a:path w="2985" h="1197" extrusionOk="0">
                  <a:moveTo>
                    <a:pt x="2" y="1"/>
                  </a:moveTo>
                  <a:lnTo>
                    <a:pt x="1" y="254"/>
                  </a:lnTo>
                  <a:cubicBezTo>
                    <a:pt x="0" y="424"/>
                    <a:pt x="113" y="597"/>
                    <a:pt x="340" y="728"/>
                  </a:cubicBezTo>
                  <a:lnTo>
                    <a:pt x="827" y="1002"/>
                  </a:lnTo>
                  <a:cubicBezTo>
                    <a:pt x="1051" y="1131"/>
                    <a:pt x="1346" y="1196"/>
                    <a:pt x="1640" y="1196"/>
                  </a:cubicBezTo>
                  <a:cubicBezTo>
                    <a:pt x="1933" y="1196"/>
                    <a:pt x="2226" y="1132"/>
                    <a:pt x="2450" y="1002"/>
                  </a:cubicBezTo>
                  <a:lnTo>
                    <a:pt x="2649" y="881"/>
                  </a:lnTo>
                  <a:cubicBezTo>
                    <a:pt x="2870" y="752"/>
                    <a:pt x="2981" y="584"/>
                    <a:pt x="2983" y="414"/>
                  </a:cubicBezTo>
                  <a:lnTo>
                    <a:pt x="2985" y="162"/>
                  </a:lnTo>
                  <a:lnTo>
                    <a:pt x="2981" y="193"/>
                  </a:lnTo>
                  <a:lnTo>
                    <a:pt x="2979" y="222"/>
                  </a:lnTo>
                  <a:lnTo>
                    <a:pt x="2970" y="257"/>
                  </a:lnTo>
                  <a:lnTo>
                    <a:pt x="2963" y="285"/>
                  </a:lnTo>
                  <a:lnTo>
                    <a:pt x="2949" y="320"/>
                  </a:lnTo>
                  <a:lnTo>
                    <a:pt x="2938" y="348"/>
                  </a:lnTo>
                  <a:lnTo>
                    <a:pt x="2916" y="382"/>
                  </a:lnTo>
                  <a:lnTo>
                    <a:pt x="2901" y="409"/>
                  </a:lnTo>
                  <a:lnTo>
                    <a:pt x="2872" y="443"/>
                  </a:lnTo>
                  <a:lnTo>
                    <a:pt x="2855" y="467"/>
                  </a:lnTo>
                  <a:lnTo>
                    <a:pt x="2819" y="503"/>
                  </a:lnTo>
                  <a:lnTo>
                    <a:pt x="2797" y="523"/>
                  </a:lnTo>
                  <a:lnTo>
                    <a:pt x="2748" y="562"/>
                  </a:lnTo>
                  <a:lnTo>
                    <a:pt x="2729" y="577"/>
                  </a:lnTo>
                  <a:lnTo>
                    <a:pt x="2651" y="628"/>
                  </a:lnTo>
                  <a:lnTo>
                    <a:pt x="2453" y="749"/>
                  </a:lnTo>
                  <a:cubicBezTo>
                    <a:pt x="2229" y="879"/>
                    <a:pt x="1935" y="943"/>
                    <a:pt x="1641" y="943"/>
                  </a:cubicBezTo>
                  <a:cubicBezTo>
                    <a:pt x="1347" y="943"/>
                    <a:pt x="1053" y="879"/>
                    <a:pt x="829" y="749"/>
                  </a:cubicBezTo>
                  <a:lnTo>
                    <a:pt x="341" y="475"/>
                  </a:lnTo>
                  <a:lnTo>
                    <a:pt x="263" y="423"/>
                  </a:lnTo>
                  <a:lnTo>
                    <a:pt x="245" y="410"/>
                  </a:lnTo>
                  <a:lnTo>
                    <a:pt x="193" y="369"/>
                  </a:lnTo>
                  <a:lnTo>
                    <a:pt x="174" y="350"/>
                  </a:lnTo>
                  <a:lnTo>
                    <a:pt x="135" y="312"/>
                  </a:lnTo>
                  <a:lnTo>
                    <a:pt x="116" y="288"/>
                  </a:lnTo>
                  <a:lnTo>
                    <a:pt x="88" y="254"/>
                  </a:lnTo>
                  <a:lnTo>
                    <a:pt x="72" y="227"/>
                  </a:lnTo>
                  <a:lnTo>
                    <a:pt x="51" y="192"/>
                  </a:lnTo>
                  <a:lnTo>
                    <a:pt x="39" y="164"/>
                  </a:lnTo>
                  <a:lnTo>
                    <a:pt x="25" y="130"/>
                  </a:lnTo>
                  <a:lnTo>
                    <a:pt x="17" y="101"/>
                  </a:lnTo>
                  <a:lnTo>
                    <a:pt x="8" y="66"/>
                  </a:lnTo>
                  <a:lnTo>
                    <a:pt x="6" y="38"/>
                  </a:lnTo>
                  <a:lnTo>
                    <a:pt x="3" y="2"/>
                  </a:lnTo>
                  <a:lnTo>
                    <a:pt x="2"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40" name="Google Shape;766;p36">
              <a:extLst>
                <a:ext uri="{FF2B5EF4-FFF2-40B4-BE49-F238E27FC236}">
                  <a16:creationId xmlns:a16="http://schemas.microsoft.com/office/drawing/2014/main" id="{487ED154-80F6-C723-D917-208BB323817D}"/>
                </a:ext>
              </a:extLst>
            </p:cNvPr>
            <p:cNvSpPr/>
            <p:nvPr/>
          </p:nvSpPr>
          <p:spPr>
            <a:xfrm>
              <a:off x="1948375" y="2085275"/>
              <a:ext cx="74900" cy="43150"/>
            </a:xfrm>
            <a:custGeom>
              <a:avLst/>
              <a:gdLst/>
              <a:ahLst/>
              <a:cxnLst/>
              <a:rect l="l" t="t" r="r" b="b"/>
              <a:pathLst>
                <a:path w="2996" h="1726" extrusionOk="0">
                  <a:moveTo>
                    <a:pt x="1344" y="0"/>
                  </a:moveTo>
                  <a:cubicBezTo>
                    <a:pt x="1050" y="0"/>
                    <a:pt x="757" y="65"/>
                    <a:pt x="533" y="195"/>
                  </a:cubicBezTo>
                  <a:lnTo>
                    <a:pt x="334" y="316"/>
                  </a:lnTo>
                  <a:cubicBezTo>
                    <a:pt x="111" y="445"/>
                    <a:pt x="0" y="615"/>
                    <a:pt x="1" y="784"/>
                  </a:cubicBezTo>
                  <a:lnTo>
                    <a:pt x="4" y="820"/>
                  </a:lnTo>
                  <a:lnTo>
                    <a:pt x="6" y="848"/>
                  </a:lnTo>
                  <a:lnTo>
                    <a:pt x="15" y="883"/>
                  </a:lnTo>
                  <a:lnTo>
                    <a:pt x="23" y="912"/>
                  </a:lnTo>
                  <a:lnTo>
                    <a:pt x="37" y="946"/>
                  </a:lnTo>
                  <a:lnTo>
                    <a:pt x="49" y="974"/>
                  </a:lnTo>
                  <a:lnTo>
                    <a:pt x="70" y="1009"/>
                  </a:lnTo>
                  <a:lnTo>
                    <a:pt x="86" y="1036"/>
                  </a:lnTo>
                  <a:lnTo>
                    <a:pt x="115" y="1070"/>
                  </a:lnTo>
                  <a:lnTo>
                    <a:pt x="133" y="1094"/>
                  </a:lnTo>
                  <a:lnTo>
                    <a:pt x="172" y="1132"/>
                  </a:lnTo>
                  <a:lnTo>
                    <a:pt x="192" y="1151"/>
                  </a:lnTo>
                  <a:lnTo>
                    <a:pt x="243" y="1192"/>
                  </a:lnTo>
                  <a:lnTo>
                    <a:pt x="261" y="1205"/>
                  </a:lnTo>
                  <a:lnTo>
                    <a:pt x="339" y="1257"/>
                  </a:lnTo>
                  <a:lnTo>
                    <a:pt x="827" y="1531"/>
                  </a:lnTo>
                  <a:cubicBezTo>
                    <a:pt x="1051" y="1661"/>
                    <a:pt x="1345" y="1725"/>
                    <a:pt x="1639" y="1725"/>
                  </a:cubicBezTo>
                  <a:cubicBezTo>
                    <a:pt x="1933" y="1725"/>
                    <a:pt x="2227" y="1661"/>
                    <a:pt x="2451" y="1531"/>
                  </a:cubicBezTo>
                  <a:lnTo>
                    <a:pt x="2649" y="1410"/>
                  </a:lnTo>
                  <a:lnTo>
                    <a:pt x="2727" y="1359"/>
                  </a:lnTo>
                  <a:lnTo>
                    <a:pt x="2746" y="1344"/>
                  </a:lnTo>
                  <a:lnTo>
                    <a:pt x="2795" y="1305"/>
                  </a:lnTo>
                  <a:lnTo>
                    <a:pt x="2817" y="1285"/>
                  </a:lnTo>
                  <a:lnTo>
                    <a:pt x="2853" y="1249"/>
                  </a:lnTo>
                  <a:lnTo>
                    <a:pt x="2870" y="1225"/>
                  </a:lnTo>
                  <a:lnTo>
                    <a:pt x="2899" y="1191"/>
                  </a:lnTo>
                  <a:lnTo>
                    <a:pt x="2914" y="1164"/>
                  </a:lnTo>
                  <a:lnTo>
                    <a:pt x="2936" y="1130"/>
                  </a:lnTo>
                  <a:lnTo>
                    <a:pt x="2947" y="1102"/>
                  </a:lnTo>
                  <a:lnTo>
                    <a:pt x="2961" y="1067"/>
                  </a:lnTo>
                  <a:lnTo>
                    <a:pt x="2968" y="1039"/>
                  </a:lnTo>
                  <a:lnTo>
                    <a:pt x="2977" y="1004"/>
                  </a:lnTo>
                  <a:lnTo>
                    <a:pt x="2979" y="975"/>
                  </a:lnTo>
                  <a:cubicBezTo>
                    <a:pt x="2995" y="793"/>
                    <a:pt x="2884" y="608"/>
                    <a:pt x="2644" y="470"/>
                  </a:cubicBezTo>
                  <a:lnTo>
                    <a:pt x="2157" y="195"/>
                  </a:lnTo>
                  <a:cubicBezTo>
                    <a:pt x="1932" y="65"/>
                    <a:pt x="1638" y="0"/>
                    <a:pt x="1344"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41" name="Google Shape;767;p36">
              <a:extLst>
                <a:ext uri="{FF2B5EF4-FFF2-40B4-BE49-F238E27FC236}">
                  <a16:creationId xmlns:a16="http://schemas.microsoft.com/office/drawing/2014/main" id="{FF4972EE-A797-3A2C-B185-DA89994F65A9}"/>
                </a:ext>
              </a:extLst>
            </p:cNvPr>
            <p:cNvSpPr/>
            <p:nvPr/>
          </p:nvSpPr>
          <p:spPr>
            <a:xfrm>
              <a:off x="1948400" y="2103425"/>
              <a:ext cx="74475" cy="25000"/>
            </a:xfrm>
            <a:custGeom>
              <a:avLst/>
              <a:gdLst/>
              <a:ahLst/>
              <a:cxnLst/>
              <a:rect l="l" t="t" r="r" b="b"/>
              <a:pathLst>
                <a:path w="2979" h="1000" extrusionOk="0">
                  <a:moveTo>
                    <a:pt x="5" y="1"/>
                  </a:moveTo>
                  <a:lnTo>
                    <a:pt x="0" y="58"/>
                  </a:lnTo>
                  <a:lnTo>
                    <a:pt x="3" y="94"/>
                  </a:lnTo>
                  <a:lnTo>
                    <a:pt x="5" y="122"/>
                  </a:lnTo>
                  <a:lnTo>
                    <a:pt x="14" y="157"/>
                  </a:lnTo>
                  <a:lnTo>
                    <a:pt x="22" y="186"/>
                  </a:lnTo>
                  <a:lnTo>
                    <a:pt x="36" y="220"/>
                  </a:lnTo>
                  <a:lnTo>
                    <a:pt x="48" y="248"/>
                  </a:lnTo>
                  <a:lnTo>
                    <a:pt x="69" y="283"/>
                  </a:lnTo>
                  <a:lnTo>
                    <a:pt x="85" y="310"/>
                  </a:lnTo>
                  <a:lnTo>
                    <a:pt x="113" y="344"/>
                  </a:lnTo>
                  <a:lnTo>
                    <a:pt x="132" y="368"/>
                  </a:lnTo>
                  <a:lnTo>
                    <a:pt x="171" y="406"/>
                  </a:lnTo>
                  <a:lnTo>
                    <a:pt x="190" y="425"/>
                  </a:lnTo>
                  <a:lnTo>
                    <a:pt x="242" y="466"/>
                  </a:lnTo>
                  <a:lnTo>
                    <a:pt x="260" y="479"/>
                  </a:lnTo>
                  <a:lnTo>
                    <a:pt x="338" y="531"/>
                  </a:lnTo>
                  <a:lnTo>
                    <a:pt x="826" y="805"/>
                  </a:lnTo>
                  <a:cubicBezTo>
                    <a:pt x="1050" y="935"/>
                    <a:pt x="1344" y="999"/>
                    <a:pt x="1638" y="999"/>
                  </a:cubicBezTo>
                  <a:cubicBezTo>
                    <a:pt x="1932" y="999"/>
                    <a:pt x="2226" y="935"/>
                    <a:pt x="2450" y="805"/>
                  </a:cubicBezTo>
                  <a:lnTo>
                    <a:pt x="2648" y="684"/>
                  </a:lnTo>
                  <a:lnTo>
                    <a:pt x="2726" y="633"/>
                  </a:lnTo>
                  <a:lnTo>
                    <a:pt x="2745" y="618"/>
                  </a:lnTo>
                  <a:lnTo>
                    <a:pt x="2794" y="579"/>
                  </a:lnTo>
                  <a:lnTo>
                    <a:pt x="2816" y="559"/>
                  </a:lnTo>
                  <a:lnTo>
                    <a:pt x="2852" y="523"/>
                  </a:lnTo>
                  <a:lnTo>
                    <a:pt x="2869" y="499"/>
                  </a:lnTo>
                  <a:lnTo>
                    <a:pt x="2898" y="465"/>
                  </a:lnTo>
                  <a:lnTo>
                    <a:pt x="2913" y="438"/>
                  </a:lnTo>
                  <a:lnTo>
                    <a:pt x="2935" y="404"/>
                  </a:lnTo>
                  <a:lnTo>
                    <a:pt x="2946" y="376"/>
                  </a:lnTo>
                  <a:lnTo>
                    <a:pt x="2960" y="341"/>
                  </a:lnTo>
                  <a:lnTo>
                    <a:pt x="2967" y="313"/>
                  </a:lnTo>
                  <a:lnTo>
                    <a:pt x="2976" y="278"/>
                  </a:lnTo>
                  <a:lnTo>
                    <a:pt x="2978" y="249"/>
                  </a:lnTo>
                  <a:lnTo>
                    <a:pt x="2975" y="166"/>
                  </a:lnTo>
                  <a:lnTo>
                    <a:pt x="2967" y="200"/>
                  </a:lnTo>
                  <a:lnTo>
                    <a:pt x="2960" y="229"/>
                  </a:lnTo>
                  <a:lnTo>
                    <a:pt x="2946" y="262"/>
                  </a:lnTo>
                  <a:lnTo>
                    <a:pt x="2935" y="291"/>
                  </a:lnTo>
                  <a:lnTo>
                    <a:pt x="2913" y="325"/>
                  </a:lnTo>
                  <a:lnTo>
                    <a:pt x="2898" y="351"/>
                  </a:lnTo>
                  <a:lnTo>
                    <a:pt x="2869" y="387"/>
                  </a:lnTo>
                  <a:lnTo>
                    <a:pt x="2852" y="410"/>
                  </a:lnTo>
                  <a:lnTo>
                    <a:pt x="2816" y="446"/>
                  </a:lnTo>
                  <a:lnTo>
                    <a:pt x="2794" y="467"/>
                  </a:lnTo>
                  <a:lnTo>
                    <a:pt x="2745" y="505"/>
                  </a:lnTo>
                  <a:lnTo>
                    <a:pt x="2726" y="521"/>
                  </a:lnTo>
                  <a:lnTo>
                    <a:pt x="2648" y="571"/>
                  </a:lnTo>
                  <a:lnTo>
                    <a:pt x="2450" y="693"/>
                  </a:lnTo>
                  <a:cubicBezTo>
                    <a:pt x="2226" y="822"/>
                    <a:pt x="1932" y="887"/>
                    <a:pt x="1638" y="887"/>
                  </a:cubicBezTo>
                  <a:cubicBezTo>
                    <a:pt x="1344" y="887"/>
                    <a:pt x="1050" y="822"/>
                    <a:pt x="826" y="693"/>
                  </a:cubicBezTo>
                  <a:lnTo>
                    <a:pt x="338" y="417"/>
                  </a:lnTo>
                  <a:lnTo>
                    <a:pt x="260" y="366"/>
                  </a:lnTo>
                  <a:lnTo>
                    <a:pt x="242" y="352"/>
                  </a:lnTo>
                  <a:lnTo>
                    <a:pt x="190" y="312"/>
                  </a:lnTo>
                  <a:lnTo>
                    <a:pt x="171" y="293"/>
                  </a:lnTo>
                  <a:lnTo>
                    <a:pt x="132" y="256"/>
                  </a:lnTo>
                  <a:lnTo>
                    <a:pt x="113" y="232"/>
                  </a:lnTo>
                  <a:lnTo>
                    <a:pt x="85" y="196"/>
                  </a:lnTo>
                  <a:lnTo>
                    <a:pt x="69" y="169"/>
                  </a:lnTo>
                  <a:lnTo>
                    <a:pt x="48" y="136"/>
                  </a:lnTo>
                  <a:lnTo>
                    <a:pt x="36" y="106"/>
                  </a:lnTo>
                  <a:lnTo>
                    <a:pt x="22" y="73"/>
                  </a:lnTo>
                  <a:lnTo>
                    <a:pt x="14" y="44"/>
                  </a:lnTo>
                  <a:lnTo>
                    <a:pt x="5" y="9"/>
                  </a:lnTo>
                  <a:lnTo>
                    <a:pt x="5"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42" name="Google Shape;768;p36">
              <a:extLst>
                <a:ext uri="{FF2B5EF4-FFF2-40B4-BE49-F238E27FC236}">
                  <a16:creationId xmlns:a16="http://schemas.microsoft.com/office/drawing/2014/main" id="{E56BC61A-CAA2-5A5E-929B-A2C84119ABAA}"/>
                </a:ext>
              </a:extLst>
            </p:cNvPr>
            <p:cNvSpPr/>
            <p:nvPr/>
          </p:nvSpPr>
          <p:spPr>
            <a:xfrm>
              <a:off x="1866375" y="2057775"/>
              <a:ext cx="74625" cy="29925"/>
            </a:xfrm>
            <a:custGeom>
              <a:avLst/>
              <a:gdLst/>
              <a:ahLst/>
              <a:cxnLst/>
              <a:rect l="l" t="t" r="r" b="b"/>
              <a:pathLst>
                <a:path w="2985" h="1197" extrusionOk="0">
                  <a:moveTo>
                    <a:pt x="3" y="1"/>
                  </a:moveTo>
                  <a:lnTo>
                    <a:pt x="1" y="254"/>
                  </a:lnTo>
                  <a:cubicBezTo>
                    <a:pt x="0" y="424"/>
                    <a:pt x="114" y="596"/>
                    <a:pt x="341" y="726"/>
                  </a:cubicBezTo>
                  <a:lnTo>
                    <a:pt x="827" y="1001"/>
                  </a:lnTo>
                  <a:cubicBezTo>
                    <a:pt x="1052" y="1131"/>
                    <a:pt x="1346" y="1196"/>
                    <a:pt x="1640" y="1196"/>
                  </a:cubicBezTo>
                  <a:cubicBezTo>
                    <a:pt x="1934" y="1196"/>
                    <a:pt x="2227" y="1132"/>
                    <a:pt x="2450" y="1001"/>
                  </a:cubicBezTo>
                  <a:lnTo>
                    <a:pt x="2649" y="880"/>
                  </a:lnTo>
                  <a:cubicBezTo>
                    <a:pt x="2872" y="751"/>
                    <a:pt x="2982" y="583"/>
                    <a:pt x="2983" y="413"/>
                  </a:cubicBezTo>
                  <a:lnTo>
                    <a:pt x="2985" y="160"/>
                  </a:lnTo>
                  <a:lnTo>
                    <a:pt x="2982" y="193"/>
                  </a:lnTo>
                  <a:lnTo>
                    <a:pt x="2979" y="222"/>
                  </a:lnTo>
                  <a:lnTo>
                    <a:pt x="2972" y="257"/>
                  </a:lnTo>
                  <a:lnTo>
                    <a:pt x="2964" y="285"/>
                  </a:lnTo>
                  <a:lnTo>
                    <a:pt x="2949" y="320"/>
                  </a:lnTo>
                  <a:lnTo>
                    <a:pt x="2938" y="347"/>
                  </a:lnTo>
                  <a:lnTo>
                    <a:pt x="2918" y="382"/>
                  </a:lnTo>
                  <a:lnTo>
                    <a:pt x="2902" y="407"/>
                  </a:lnTo>
                  <a:lnTo>
                    <a:pt x="2874" y="443"/>
                  </a:lnTo>
                  <a:lnTo>
                    <a:pt x="2855" y="467"/>
                  </a:lnTo>
                  <a:lnTo>
                    <a:pt x="2819" y="503"/>
                  </a:lnTo>
                  <a:lnTo>
                    <a:pt x="2797" y="523"/>
                  </a:lnTo>
                  <a:lnTo>
                    <a:pt x="2748" y="562"/>
                  </a:lnTo>
                  <a:lnTo>
                    <a:pt x="2729" y="577"/>
                  </a:lnTo>
                  <a:lnTo>
                    <a:pt x="2651" y="628"/>
                  </a:lnTo>
                  <a:lnTo>
                    <a:pt x="2453" y="749"/>
                  </a:lnTo>
                  <a:cubicBezTo>
                    <a:pt x="2229" y="879"/>
                    <a:pt x="1936" y="943"/>
                    <a:pt x="1642" y="943"/>
                  </a:cubicBezTo>
                  <a:cubicBezTo>
                    <a:pt x="1348" y="943"/>
                    <a:pt x="1054" y="879"/>
                    <a:pt x="829" y="749"/>
                  </a:cubicBezTo>
                  <a:lnTo>
                    <a:pt x="342" y="474"/>
                  </a:lnTo>
                  <a:lnTo>
                    <a:pt x="263" y="423"/>
                  </a:lnTo>
                  <a:lnTo>
                    <a:pt x="245" y="410"/>
                  </a:lnTo>
                  <a:lnTo>
                    <a:pt x="195" y="369"/>
                  </a:lnTo>
                  <a:lnTo>
                    <a:pt x="174" y="350"/>
                  </a:lnTo>
                  <a:lnTo>
                    <a:pt x="136" y="312"/>
                  </a:lnTo>
                  <a:lnTo>
                    <a:pt x="117" y="288"/>
                  </a:lnTo>
                  <a:lnTo>
                    <a:pt x="88" y="254"/>
                  </a:lnTo>
                  <a:lnTo>
                    <a:pt x="72" y="227"/>
                  </a:lnTo>
                  <a:lnTo>
                    <a:pt x="51" y="192"/>
                  </a:lnTo>
                  <a:lnTo>
                    <a:pt x="40" y="164"/>
                  </a:lnTo>
                  <a:lnTo>
                    <a:pt x="25" y="130"/>
                  </a:lnTo>
                  <a:lnTo>
                    <a:pt x="17" y="101"/>
                  </a:lnTo>
                  <a:lnTo>
                    <a:pt x="9" y="66"/>
                  </a:lnTo>
                  <a:lnTo>
                    <a:pt x="6" y="37"/>
                  </a:lnTo>
                  <a:lnTo>
                    <a:pt x="4" y="2"/>
                  </a:lnTo>
                  <a:lnTo>
                    <a:pt x="3"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43" name="Google Shape;769;p36">
              <a:extLst>
                <a:ext uri="{FF2B5EF4-FFF2-40B4-BE49-F238E27FC236}">
                  <a16:creationId xmlns:a16="http://schemas.microsoft.com/office/drawing/2014/main" id="{416401F3-7DFC-E8DF-85C7-8341FE68B236}"/>
                </a:ext>
              </a:extLst>
            </p:cNvPr>
            <p:cNvSpPr/>
            <p:nvPr/>
          </p:nvSpPr>
          <p:spPr>
            <a:xfrm>
              <a:off x="1866425" y="2038200"/>
              <a:ext cx="74900" cy="43175"/>
            </a:xfrm>
            <a:custGeom>
              <a:avLst/>
              <a:gdLst/>
              <a:ahLst/>
              <a:cxnLst/>
              <a:rect l="l" t="t" r="r" b="b"/>
              <a:pathLst>
                <a:path w="2996" h="1727" extrusionOk="0">
                  <a:moveTo>
                    <a:pt x="1345" y="0"/>
                  </a:moveTo>
                  <a:cubicBezTo>
                    <a:pt x="1051" y="0"/>
                    <a:pt x="757" y="65"/>
                    <a:pt x="534" y="196"/>
                  </a:cubicBezTo>
                  <a:lnTo>
                    <a:pt x="335" y="317"/>
                  </a:lnTo>
                  <a:cubicBezTo>
                    <a:pt x="112" y="446"/>
                    <a:pt x="1" y="616"/>
                    <a:pt x="2" y="785"/>
                  </a:cubicBezTo>
                  <a:lnTo>
                    <a:pt x="4" y="820"/>
                  </a:lnTo>
                  <a:lnTo>
                    <a:pt x="6" y="849"/>
                  </a:lnTo>
                  <a:lnTo>
                    <a:pt x="15" y="884"/>
                  </a:lnTo>
                  <a:lnTo>
                    <a:pt x="23" y="913"/>
                  </a:lnTo>
                  <a:lnTo>
                    <a:pt x="38" y="947"/>
                  </a:lnTo>
                  <a:lnTo>
                    <a:pt x="49" y="975"/>
                  </a:lnTo>
                  <a:lnTo>
                    <a:pt x="70" y="1010"/>
                  </a:lnTo>
                  <a:lnTo>
                    <a:pt x="86" y="1037"/>
                  </a:lnTo>
                  <a:lnTo>
                    <a:pt x="115" y="1071"/>
                  </a:lnTo>
                  <a:lnTo>
                    <a:pt x="134" y="1095"/>
                  </a:lnTo>
                  <a:lnTo>
                    <a:pt x="172" y="1133"/>
                  </a:lnTo>
                  <a:lnTo>
                    <a:pt x="193" y="1152"/>
                  </a:lnTo>
                  <a:lnTo>
                    <a:pt x="243" y="1193"/>
                  </a:lnTo>
                  <a:lnTo>
                    <a:pt x="261" y="1206"/>
                  </a:lnTo>
                  <a:lnTo>
                    <a:pt x="340" y="1257"/>
                  </a:lnTo>
                  <a:lnTo>
                    <a:pt x="827" y="1532"/>
                  </a:lnTo>
                  <a:cubicBezTo>
                    <a:pt x="1052" y="1662"/>
                    <a:pt x="1346" y="1726"/>
                    <a:pt x="1640" y="1726"/>
                  </a:cubicBezTo>
                  <a:cubicBezTo>
                    <a:pt x="1934" y="1726"/>
                    <a:pt x="2227" y="1662"/>
                    <a:pt x="2451" y="1532"/>
                  </a:cubicBezTo>
                  <a:lnTo>
                    <a:pt x="2649" y="1411"/>
                  </a:lnTo>
                  <a:lnTo>
                    <a:pt x="2727" y="1360"/>
                  </a:lnTo>
                  <a:lnTo>
                    <a:pt x="2746" y="1345"/>
                  </a:lnTo>
                  <a:lnTo>
                    <a:pt x="2795" y="1306"/>
                  </a:lnTo>
                  <a:lnTo>
                    <a:pt x="2817" y="1286"/>
                  </a:lnTo>
                  <a:lnTo>
                    <a:pt x="2853" y="1250"/>
                  </a:lnTo>
                  <a:lnTo>
                    <a:pt x="2872" y="1226"/>
                  </a:lnTo>
                  <a:lnTo>
                    <a:pt x="2900" y="1192"/>
                  </a:lnTo>
                  <a:lnTo>
                    <a:pt x="2916" y="1165"/>
                  </a:lnTo>
                  <a:lnTo>
                    <a:pt x="2936" y="1130"/>
                  </a:lnTo>
                  <a:lnTo>
                    <a:pt x="2947" y="1103"/>
                  </a:lnTo>
                  <a:lnTo>
                    <a:pt x="2962" y="1068"/>
                  </a:lnTo>
                  <a:lnTo>
                    <a:pt x="2970" y="1040"/>
                  </a:lnTo>
                  <a:lnTo>
                    <a:pt x="2977" y="1005"/>
                  </a:lnTo>
                  <a:lnTo>
                    <a:pt x="2980" y="976"/>
                  </a:lnTo>
                  <a:cubicBezTo>
                    <a:pt x="2995" y="794"/>
                    <a:pt x="2884" y="609"/>
                    <a:pt x="2644" y="470"/>
                  </a:cubicBezTo>
                  <a:lnTo>
                    <a:pt x="2158" y="196"/>
                  </a:lnTo>
                  <a:cubicBezTo>
                    <a:pt x="1932" y="65"/>
                    <a:pt x="1638" y="0"/>
                    <a:pt x="1345"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44" name="Google Shape;770;p36">
              <a:extLst>
                <a:ext uri="{FF2B5EF4-FFF2-40B4-BE49-F238E27FC236}">
                  <a16:creationId xmlns:a16="http://schemas.microsoft.com/office/drawing/2014/main" id="{B092980A-505A-7103-E4A1-635FE0A40DD3}"/>
                </a:ext>
              </a:extLst>
            </p:cNvPr>
            <p:cNvSpPr/>
            <p:nvPr/>
          </p:nvSpPr>
          <p:spPr>
            <a:xfrm>
              <a:off x="1866450" y="2056375"/>
              <a:ext cx="74475" cy="25000"/>
            </a:xfrm>
            <a:custGeom>
              <a:avLst/>
              <a:gdLst/>
              <a:ahLst/>
              <a:cxnLst/>
              <a:rect l="l" t="t" r="r" b="b"/>
              <a:pathLst>
                <a:path w="2979" h="1000" extrusionOk="0">
                  <a:moveTo>
                    <a:pt x="5" y="1"/>
                  </a:moveTo>
                  <a:lnTo>
                    <a:pt x="1" y="58"/>
                  </a:lnTo>
                  <a:lnTo>
                    <a:pt x="3" y="93"/>
                  </a:lnTo>
                  <a:lnTo>
                    <a:pt x="5" y="122"/>
                  </a:lnTo>
                  <a:lnTo>
                    <a:pt x="14" y="157"/>
                  </a:lnTo>
                  <a:lnTo>
                    <a:pt x="22" y="186"/>
                  </a:lnTo>
                  <a:lnTo>
                    <a:pt x="37" y="220"/>
                  </a:lnTo>
                  <a:lnTo>
                    <a:pt x="48" y="248"/>
                  </a:lnTo>
                  <a:lnTo>
                    <a:pt x="69" y="283"/>
                  </a:lnTo>
                  <a:lnTo>
                    <a:pt x="85" y="310"/>
                  </a:lnTo>
                  <a:lnTo>
                    <a:pt x="114" y="344"/>
                  </a:lnTo>
                  <a:lnTo>
                    <a:pt x="133" y="368"/>
                  </a:lnTo>
                  <a:lnTo>
                    <a:pt x="171" y="406"/>
                  </a:lnTo>
                  <a:lnTo>
                    <a:pt x="192" y="425"/>
                  </a:lnTo>
                  <a:lnTo>
                    <a:pt x="242" y="466"/>
                  </a:lnTo>
                  <a:lnTo>
                    <a:pt x="260" y="479"/>
                  </a:lnTo>
                  <a:lnTo>
                    <a:pt x="339" y="530"/>
                  </a:lnTo>
                  <a:lnTo>
                    <a:pt x="826" y="805"/>
                  </a:lnTo>
                  <a:cubicBezTo>
                    <a:pt x="1051" y="935"/>
                    <a:pt x="1345" y="999"/>
                    <a:pt x="1639" y="999"/>
                  </a:cubicBezTo>
                  <a:cubicBezTo>
                    <a:pt x="1933" y="999"/>
                    <a:pt x="2226" y="935"/>
                    <a:pt x="2450" y="805"/>
                  </a:cubicBezTo>
                  <a:lnTo>
                    <a:pt x="2648" y="684"/>
                  </a:lnTo>
                  <a:lnTo>
                    <a:pt x="2726" y="633"/>
                  </a:lnTo>
                  <a:lnTo>
                    <a:pt x="2745" y="618"/>
                  </a:lnTo>
                  <a:lnTo>
                    <a:pt x="2794" y="579"/>
                  </a:lnTo>
                  <a:lnTo>
                    <a:pt x="2816" y="559"/>
                  </a:lnTo>
                  <a:lnTo>
                    <a:pt x="2852" y="523"/>
                  </a:lnTo>
                  <a:lnTo>
                    <a:pt x="2871" y="499"/>
                  </a:lnTo>
                  <a:lnTo>
                    <a:pt x="2899" y="465"/>
                  </a:lnTo>
                  <a:lnTo>
                    <a:pt x="2915" y="438"/>
                  </a:lnTo>
                  <a:lnTo>
                    <a:pt x="2935" y="404"/>
                  </a:lnTo>
                  <a:lnTo>
                    <a:pt x="2946" y="376"/>
                  </a:lnTo>
                  <a:lnTo>
                    <a:pt x="2961" y="341"/>
                  </a:lnTo>
                  <a:lnTo>
                    <a:pt x="2969" y="313"/>
                  </a:lnTo>
                  <a:lnTo>
                    <a:pt x="2976" y="278"/>
                  </a:lnTo>
                  <a:lnTo>
                    <a:pt x="2979" y="249"/>
                  </a:lnTo>
                  <a:lnTo>
                    <a:pt x="2976" y="166"/>
                  </a:lnTo>
                  <a:lnTo>
                    <a:pt x="2969" y="200"/>
                  </a:lnTo>
                  <a:lnTo>
                    <a:pt x="2961" y="228"/>
                  </a:lnTo>
                  <a:lnTo>
                    <a:pt x="2946" y="262"/>
                  </a:lnTo>
                  <a:lnTo>
                    <a:pt x="2935" y="291"/>
                  </a:lnTo>
                  <a:lnTo>
                    <a:pt x="2915" y="324"/>
                  </a:lnTo>
                  <a:lnTo>
                    <a:pt x="2899" y="351"/>
                  </a:lnTo>
                  <a:lnTo>
                    <a:pt x="2871" y="386"/>
                  </a:lnTo>
                  <a:lnTo>
                    <a:pt x="2852" y="410"/>
                  </a:lnTo>
                  <a:lnTo>
                    <a:pt x="2816" y="446"/>
                  </a:lnTo>
                  <a:lnTo>
                    <a:pt x="2794" y="466"/>
                  </a:lnTo>
                  <a:lnTo>
                    <a:pt x="2745" y="505"/>
                  </a:lnTo>
                  <a:lnTo>
                    <a:pt x="2726" y="520"/>
                  </a:lnTo>
                  <a:lnTo>
                    <a:pt x="2648" y="570"/>
                  </a:lnTo>
                  <a:lnTo>
                    <a:pt x="2450" y="691"/>
                  </a:lnTo>
                  <a:cubicBezTo>
                    <a:pt x="2226" y="821"/>
                    <a:pt x="1933" y="886"/>
                    <a:pt x="1639" y="886"/>
                  </a:cubicBezTo>
                  <a:cubicBezTo>
                    <a:pt x="1345" y="886"/>
                    <a:pt x="1051" y="821"/>
                    <a:pt x="826" y="691"/>
                  </a:cubicBezTo>
                  <a:lnTo>
                    <a:pt x="339" y="416"/>
                  </a:lnTo>
                  <a:lnTo>
                    <a:pt x="260" y="366"/>
                  </a:lnTo>
                  <a:lnTo>
                    <a:pt x="242" y="352"/>
                  </a:lnTo>
                  <a:lnTo>
                    <a:pt x="192" y="312"/>
                  </a:lnTo>
                  <a:lnTo>
                    <a:pt x="171" y="293"/>
                  </a:lnTo>
                  <a:lnTo>
                    <a:pt x="133" y="255"/>
                  </a:lnTo>
                  <a:lnTo>
                    <a:pt x="114" y="231"/>
                  </a:lnTo>
                  <a:lnTo>
                    <a:pt x="85" y="196"/>
                  </a:lnTo>
                  <a:lnTo>
                    <a:pt x="69" y="169"/>
                  </a:lnTo>
                  <a:lnTo>
                    <a:pt x="48" y="136"/>
                  </a:lnTo>
                  <a:lnTo>
                    <a:pt x="37" y="106"/>
                  </a:lnTo>
                  <a:lnTo>
                    <a:pt x="22" y="73"/>
                  </a:lnTo>
                  <a:lnTo>
                    <a:pt x="14" y="43"/>
                  </a:lnTo>
                  <a:lnTo>
                    <a:pt x="6" y="9"/>
                  </a:lnTo>
                  <a:lnTo>
                    <a:pt x="5"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45" name="Google Shape;771;p36">
              <a:extLst>
                <a:ext uri="{FF2B5EF4-FFF2-40B4-BE49-F238E27FC236}">
                  <a16:creationId xmlns:a16="http://schemas.microsoft.com/office/drawing/2014/main" id="{27880930-3270-682D-F6FD-93CAB58E08C5}"/>
                </a:ext>
              </a:extLst>
            </p:cNvPr>
            <p:cNvSpPr/>
            <p:nvPr/>
          </p:nvSpPr>
          <p:spPr>
            <a:xfrm>
              <a:off x="1783300" y="2009450"/>
              <a:ext cx="74650" cy="29925"/>
            </a:xfrm>
            <a:custGeom>
              <a:avLst/>
              <a:gdLst/>
              <a:ahLst/>
              <a:cxnLst/>
              <a:rect l="l" t="t" r="r" b="b"/>
              <a:pathLst>
                <a:path w="2986" h="1197" extrusionOk="0">
                  <a:moveTo>
                    <a:pt x="3" y="0"/>
                  </a:moveTo>
                  <a:lnTo>
                    <a:pt x="2" y="254"/>
                  </a:lnTo>
                  <a:cubicBezTo>
                    <a:pt x="1" y="425"/>
                    <a:pt x="114" y="597"/>
                    <a:pt x="341" y="728"/>
                  </a:cubicBezTo>
                  <a:lnTo>
                    <a:pt x="827" y="1002"/>
                  </a:lnTo>
                  <a:cubicBezTo>
                    <a:pt x="1052" y="1132"/>
                    <a:pt x="1346" y="1197"/>
                    <a:pt x="1641" y="1197"/>
                  </a:cubicBezTo>
                  <a:cubicBezTo>
                    <a:pt x="1934" y="1197"/>
                    <a:pt x="2228" y="1132"/>
                    <a:pt x="2451" y="1002"/>
                  </a:cubicBezTo>
                  <a:lnTo>
                    <a:pt x="2650" y="881"/>
                  </a:lnTo>
                  <a:cubicBezTo>
                    <a:pt x="2871" y="752"/>
                    <a:pt x="2982" y="583"/>
                    <a:pt x="2983" y="415"/>
                  </a:cubicBezTo>
                  <a:lnTo>
                    <a:pt x="2985" y="161"/>
                  </a:lnTo>
                  <a:lnTo>
                    <a:pt x="2982" y="193"/>
                  </a:lnTo>
                  <a:lnTo>
                    <a:pt x="2980" y="223"/>
                  </a:lnTo>
                  <a:lnTo>
                    <a:pt x="2971" y="256"/>
                  </a:lnTo>
                  <a:lnTo>
                    <a:pt x="2964" y="286"/>
                  </a:lnTo>
                  <a:lnTo>
                    <a:pt x="2949" y="319"/>
                  </a:lnTo>
                  <a:lnTo>
                    <a:pt x="2938" y="348"/>
                  </a:lnTo>
                  <a:lnTo>
                    <a:pt x="2918" y="382"/>
                  </a:lnTo>
                  <a:lnTo>
                    <a:pt x="2902" y="409"/>
                  </a:lnTo>
                  <a:lnTo>
                    <a:pt x="2874" y="444"/>
                  </a:lnTo>
                  <a:lnTo>
                    <a:pt x="2855" y="467"/>
                  </a:lnTo>
                  <a:lnTo>
                    <a:pt x="2819" y="503"/>
                  </a:lnTo>
                  <a:lnTo>
                    <a:pt x="2798" y="524"/>
                  </a:lnTo>
                  <a:lnTo>
                    <a:pt x="2748" y="563"/>
                  </a:lnTo>
                  <a:lnTo>
                    <a:pt x="2729" y="577"/>
                  </a:lnTo>
                  <a:lnTo>
                    <a:pt x="2652" y="628"/>
                  </a:lnTo>
                  <a:lnTo>
                    <a:pt x="2453" y="749"/>
                  </a:lnTo>
                  <a:cubicBezTo>
                    <a:pt x="2230" y="879"/>
                    <a:pt x="1936" y="944"/>
                    <a:pt x="1642" y="944"/>
                  </a:cubicBezTo>
                  <a:cubicBezTo>
                    <a:pt x="1348" y="944"/>
                    <a:pt x="1054" y="879"/>
                    <a:pt x="829" y="749"/>
                  </a:cubicBezTo>
                  <a:lnTo>
                    <a:pt x="342" y="474"/>
                  </a:lnTo>
                  <a:lnTo>
                    <a:pt x="263" y="424"/>
                  </a:lnTo>
                  <a:lnTo>
                    <a:pt x="245" y="410"/>
                  </a:lnTo>
                  <a:lnTo>
                    <a:pt x="195" y="370"/>
                  </a:lnTo>
                  <a:lnTo>
                    <a:pt x="175" y="351"/>
                  </a:lnTo>
                  <a:lnTo>
                    <a:pt x="136" y="312"/>
                  </a:lnTo>
                  <a:lnTo>
                    <a:pt x="117" y="289"/>
                  </a:lnTo>
                  <a:lnTo>
                    <a:pt x="88" y="253"/>
                  </a:lnTo>
                  <a:lnTo>
                    <a:pt x="72" y="227"/>
                  </a:lnTo>
                  <a:lnTo>
                    <a:pt x="51" y="192"/>
                  </a:lnTo>
                  <a:lnTo>
                    <a:pt x="40" y="164"/>
                  </a:lnTo>
                  <a:lnTo>
                    <a:pt x="25" y="129"/>
                  </a:lnTo>
                  <a:lnTo>
                    <a:pt x="17" y="101"/>
                  </a:lnTo>
                  <a:lnTo>
                    <a:pt x="8" y="67"/>
                  </a:lnTo>
                  <a:lnTo>
                    <a:pt x="6" y="37"/>
                  </a:lnTo>
                  <a:lnTo>
                    <a:pt x="4" y="3"/>
                  </a:lnTo>
                  <a:lnTo>
                    <a:pt x="3"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46" name="Google Shape;772;p36">
              <a:extLst>
                <a:ext uri="{FF2B5EF4-FFF2-40B4-BE49-F238E27FC236}">
                  <a16:creationId xmlns:a16="http://schemas.microsoft.com/office/drawing/2014/main" id="{C02F88AF-E481-EF97-7513-1701C6F75C90}"/>
                </a:ext>
              </a:extLst>
            </p:cNvPr>
            <p:cNvSpPr/>
            <p:nvPr/>
          </p:nvSpPr>
          <p:spPr>
            <a:xfrm>
              <a:off x="1783350" y="1989875"/>
              <a:ext cx="74900" cy="43175"/>
            </a:xfrm>
            <a:custGeom>
              <a:avLst/>
              <a:gdLst/>
              <a:ahLst/>
              <a:cxnLst/>
              <a:rect l="l" t="t" r="r" b="b"/>
              <a:pathLst>
                <a:path w="2996" h="1727" extrusionOk="0">
                  <a:moveTo>
                    <a:pt x="1345" y="0"/>
                  </a:moveTo>
                  <a:cubicBezTo>
                    <a:pt x="1051" y="0"/>
                    <a:pt x="758" y="65"/>
                    <a:pt x="534" y="195"/>
                  </a:cubicBezTo>
                  <a:lnTo>
                    <a:pt x="335" y="316"/>
                  </a:lnTo>
                  <a:cubicBezTo>
                    <a:pt x="112" y="446"/>
                    <a:pt x="1" y="616"/>
                    <a:pt x="2" y="786"/>
                  </a:cubicBezTo>
                  <a:lnTo>
                    <a:pt x="4" y="820"/>
                  </a:lnTo>
                  <a:lnTo>
                    <a:pt x="6" y="850"/>
                  </a:lnTo>
                  <a:lnTo>
                    <a:pt x="15" y="884"/>
                  </a:lnTo>
                  <a:lnTo>
                    <a:pt x="23" y="912"/>
                  </a:lnTo>
                  <a:lnTo>
                    <a:pt x="38" y="947"/>
                  </a:lnTo>
                  <a:lnTo>
                    <a:pt x="49" y="975"/>
                  </a:lnTo>
                  <a:lnTo>
                    <a:pt x="70" y="1010"/>
                  </a:lnTo>
                  <a:lnTo>
                    <a:pt x="86" y="1036"/>
                  </a:lnTo>
                  <a:lnTo>
                    <a:pt x="115" y="1072"/>
                  </a:lnTo>
                  <a:lnTo>
                    <a:pt x="134" y="1095"/>
                  </a:lnTo>
                  <a:lnTo>
                    <a:pt x="173" y="1134"/>
                  </a:lnTo>
                  <a:lnTo>
                    <a:pt x="193" y="1153"/>
                  </a:lnTo>
                  <a:lnTo>
                    <a:pt x="243" y="1193"/>
                  </a:lnTo>
                  <a:lnTo>
                    <a:pt x="261" y="1207"/>
                  </a:lnTo>
                  <a:lnTo>
                    <a:pt x="340" y="1257"/>
                  </a:lnTo>
                  <a:lnTo>
                    <a:pt x="827" y="1532"/>
                  </a:lnTo>
                  <a:cubicBezTo>
                    <a:pt x="1052" y="1662"/>
                    <a:pt x="1346" y="1727"/>
                    <a:pt x="1640" y="1727"/>
                  </a:cubicBezTo>
                  <a:cubicBezTo>
                    <a:pt x="1934" y="1727"/>
                    <a:pt x="2228" y="1662"/>
                    <a:pt x="2451" y="1532"/>
                  </a:cubicBezTo>
                  <a:lnTo>
                    <a:pt x="2650" y="1411"/>
                  </a:lnTo>
                  <a:lnTo>
                    <a:pt x="2727" y="1360"/>
                  </a:lnTo>
                  <a:lnTo>
                    <a:pt x="2746" y="1346"/>
                  </a:lnTo>
                  <a:lnTo>
                    <a:pt x="2796" y="1307"/>
                  </a:lnTo>
                  <a:lnTo>
                    <a:pt x="2817" y="1286"/>
                  </a:lnTo>
                  <a:lnTo>
                    <a:pt x="2853" y="1250"/>
                  </a:lnTo>
                  <a:lnTo>
                    <a:pt x="2872" y="1227"/>
                  </a:lnTo>
                  <a:lnTo>
                    <a:pt x="2900" y="1192"/>
                  </a:lnTo>
                  <a:lnTo>
                    <a:pt x="2916" y="1165"/>
                  </a:lnTo>
                  <a:lnTo>
                    <a:pt x="2936" y="1131"/>
                  </a:lnTo>
                  <a:lnTo>
                    <a:pt x="2947" y="1102"/>
                  </a:lnTo>
                  <a:lnTo>
                    <a:pt x="2962" y="1069"/>
                  </a:lnTo>
                  <a:lnTo>
                    <a:pt x="2969" y="1039"/>
                  </a:lnTo>
                  <a:lnTo>
                    <a:pt x="2978" y="1006"/>
                  </a:lnTo>
                  <a:lnTo>
                    <a:pt x="2980" y="976"/>
                  </a:lnTo>
                  <a:cubicBezTo>
                    <a:pt x="2996" y="795"/>
                    <a:pt x="2884" y="609"/>
                    <a:pt x="2644" y="470"/>
                  </a:cubicBezTo>
                  <a:lnTo>
                    <a:pt x="2158" y="195"/>
                  </a:lnTo>
                  <a:cubicBezTo>
                    <a:pt x="1933" y="65"/>
                    <a:pt x="1639" y="0"/>
                    <a:pt x="1345"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47" name="Google Shape;773;p36">
              <a:extLst>
                <a:ext uri="{FF2B5EF4-FFF2-40B4-BE49-F238E27FC236}">
                  <a16:creationId xmlns:a16="http://schemas.microsoft.com/office/drawing/2014/main" id="{A95A84ED-34EF-8643-5DC7-B4A9682E5ACA}"/>
                </a:ext>
              </a:extLst>
            </p:cNvPr>
            <p:cNvSpPr/>
            <p:nvPr/>
          </p:nvSpPr>
          <p:spPr>
            <a:xfrm>
              <a:off x="1783375" y="2008050"/>
              <a:ext cx="74475" cy="25000"/>
            </a:xfrm>
            <a:custGeom>
              <a:avLst/>
              <a:gdLst/>
              <a:ahLst/>
              <a:cxnLst/>
              <a:rect l="l" t="t" r="r" b="b"/>
              <a:pathLst>
                <a:path w="2979" h="1000" extrusionOk="0">
                  <a:moveTo>
                    <a:pt x="5" y="0"/>
                  </a:moveTo>
                  <a:lnTo>
                    <a:pt x="1" y="59"/>
                  </a:lnTo>
                  <a:lnTo>
                    <a:pt x="3" y="93"/>
                  </a:lnTo>
                  <a:lnTo>
                    <a:pt x="5" y="123"/>
                  </a:lnTo>
                  <a:lnTo>
                    <a:pt x="14" y="157"/>
                  </a:lnTo>
                  <a:lnTo>
                    <a:pt x="22" y="185"/>
                  </a:lnTo>
                  <a:lnTo>
                    <a:pt x="37" y="220"/>
                  </a:lnTo>
                  <a:lnTo>
                    <a:pt x="48" y="248"/>
                  </a:lnTo>
                  <a:lnTo>
                    <a:pt x="69" y="283"/>
                  </a:lnTo>
                  <a:lnTo>
                    <a:pt x="85" y="309"/>
                  </a:lnTo>
                  <a:lnTo>
                    <a:pt x="114" y="345"/>
                  </a:lnTo>
                  <a:lnTo>
                    <a:pt x="133" y="368"/>
                  </a:lnTo>
                  <a:lnTo>
                    <a:pt x="172" y="407"/>
                  </a:lnTo>
                  <a:lnTo>
                    <a:pt x="192" y="426"/>
                  </a:lnTo>
                  <a:lnTo>
                    <a:pt x="242" y="466"/>
                  </a:lnTo>
                  <a:lnTo>
                    <a:pt x="260" y="480"/>
                  </a:lnTo>
                  <a:lnTo>
                    <a:pt x="339" y="530"/>
                  </a:lnTo>
                  <a:lnTo>
                    <a:pt x="826" y="805"/>
                  </a:lnTo>
                  <a:cubicBezTo>
                    <a:pt x="1051" y="935"/>
                    <a:pt x="1345" y="1000"/>
                    <a:pt x="1639" y="1000"/>
                  </a:cubicBezTo>
                  <a:cubicBezTo>
                    <a:pt x="1933" y="1000"/>
                    <a:pt x="2227" y="935"/>
                    <a:pt x="2450" y="805"/>
                  </a:cubicBezTo>
                  <a:lnTo>
                    <a:pt x="2649" y="684"/>
                  </a:lnTo>
                  <a:lnTo>
                    <a:pt x="2726" y="633"/>
                  </a:lnTo>
                  <a:lnTo>
                    <a:pt x="2745" y="619"/>
                  </a:lnTo>
                  <a:lnTo>
                    <a:pt x="2795" y="580"/>
                  </a:lnTo>
                  <a:lnTo>
                    <a:pt x="2816" y="559"/>
                  </a:lnTo>
                  <a:lnTo>
                    <a:pt x="2852" y="523"/>
                  </a:lnTo>
                  <a:lnTo>
                    <a:pt x="2871" y="500"/>
                  </a:lnTo>
                  <a:lnTo>
                    <a:pt x="2899" y="465"/>
                  </a:lnTo>
                  <a:lnTo>
                    <a:pt x="2915" y="438"/>
                  </a:lnTo>
                  <a:lnTo>
                    <a:pt x="2935" y="404"/>
                  </a:lnTo>
                  <a:lnTo>
                    <a:pt x="2946" y="375"/>
                  </a:lnTo>
                  <a:lnTo>
                    <a:pt x="2961" y="342"/>
                  </a:lnTo>
                  <a:lnTo>
                    <a:pt x="2968" y="312"/>
                  </a:lnTo>
                  <a:lnTo>
                    <a:pt x="2977" y="279"/>
                  </a:lnTo>
                  <a:lnTo>
                    <a:pt x="2979" y="249"/>
                  </a:lnTo>
                  <a:lnTo>
                    <a:pt x="2976" y="166"/>
                  </a:lnTo>
                  <a:lnTo>
                    <a:pt x="2968" y="200"/>
                  </a:lnTo>
                  <a:lnTo>
                    <a:pt x="2961" y="228"/>
                  </a:lnTo>
                  <a:lnTo>
                    <a:pt x="2946" y="263"/>
                  </a:lnTo>
                  <a:lnTo>
                    <a:pt x="2935" y="291"/>
                  </a:lnTo>
                  <a:lnTo>
                    <a:pt x="2915" y="325"/>
                  </a:lnTo>
                  <a:lnTo>
                    <a:pt x="2899" y="352"/>
                  </a:lnTo>
                  <a:lnTo>
                    <a:pt x="2871" y="386"/>
                  </a:lnTo>
                  <a:lnTo>
                    <a:pt x="2852" y="410"/>
                  </a:lnTo>
                  <a:lnTo>
                    <a:pt x="2816" y="446"/>
                  </a:lnTo>
                  <a:lnTo>
                    <a:pt x="2795" y="466"/>
                  </a:lnTo>
                  <a:lnTo>
                    <a:pt x="2745" y="505"/>
                  </a:lnTo>
                  <a:lnTo>
                    <a:pt x="2726" y="520"/>
                  </a:lnTo>
                  <a:lnTo>
                    <a:pt x="2649" y="571"/>
                  </a:lnTo>
                  <a:lnTo>
                    <a:pt x="2450" y="692"/>
                  </a:lnTo>
                  <a:cubicBezTo>
                    <a:pt x="2227" y="822"/>
                    <a:pt x="1934" y="887"/>
                    <a:pt x="1640" y="887"/>
                  </a:cubicBezTo>
                  <a:cubicBezTo>
                    <a:pt x="1346" y="887"/>
                    <a:pt x="1051" y="822"/>
                    <a:pt x="826" y="692"/>
                  </a:cubicBezTo>
                  <a:lnTo>
                    <a:pt x="339" y="417"/>
                  </a:lnTo>
                  <a:lnTo>
                    <a:pt x="260" y="366"/>
                  </a:lnTo>
                  <a:lnTo>
                    <a:pt x="242" y="353"/>
                  </a:lnTo>
                  <a:lnTo>
                    <a:pt x="192" y="312"/>
                  </a:lnTo>
                  <a:lnTo>
                    <a:pt x="172" y="293"/>
                  </a:lnTo>
                  <a:lnTo>
                    <a:pt x="133" y="255"/>
                  </a:lnTo>
                  <a:lnTo>
                    <a:pt x="114" y="233"/>
                  </a:lnTo>
                  <a:lnTo>
                    <a:pt x="85" y="197"/>
                  </a:lnTo>
                  <a:lnTo>
                    <a:pt x="69" y="170"/>
                  </a:lnTo>
                  <a:lnTo>
                    <a:pt x="48" y="135"/>
                  </a:lnTo>
                  <a:lnTo>
                    <a:pt x="37" y="107"/>
                  </a:lnTo>
                  <a:lnTo>
                    <a:pt x="22" y="72"/>
                  </a:lnTo>
                  <a:lnTo>
                    <a:pt x="14" y="44"/>
                  </a:lnTo>
                  <a:lnTo>
                    <a:pt x="5" y="9"/>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48" name="Google Shape;774;p36">
              <a:extLst>
                <a:ext uri="{FF2B5EF4-FFF2-40B4-BE49-F238E27FC236}">
                  <a16:creationId xmlns:a16="http://schemas.microsoft.com/office/drawing/2014/main" id="{1602D2B8-939E-8ED4-354B-E05C113A8496}"/>
                </a:ext>
              </a:extLst>
            </p:cNvPr>
            <p:cNvSpPr/>
            <p:nvPr/>
          </p:nvSpPr>
          <p:spPr>
            <a:xfrm>
              <a:off x="1698950" y="1959800"/>
              <a:ext cx="74600" cy="29950"/>
            </a:xfrm>
            <a:custGeom>
              <a:avLst/>
              <a:gdLst/>
              <a:ahLst/>
              <a:cxnLst/>
              <a:rect l="l" t="t" r="r" b="b"/>
              <a:pathLst>
                <a:path w="2984" h="1198" extrusionOk="0">
                  <a:moveTo>
                    <a:pt x="2" y="1"/>
                  </a:moveTo>
                  <a:lnTo>
                    <a:pt x="1" y="255"/>
                  </a:lnTo>
                  <a:cubicBezTo>
                    <a:pt x="0" y="425"/>
                    <a:pt x="114" y="597"/>
                    <a:pt x="340" y="728"/>
                  </a:cubicBezTo>
                  <a:lnTo>
                    <a:pt x="827" y="1003"/>
                  </a:lnTo>
                  <a:cubicBezTo>
                    <a:pt x="1051" y="1132"/>
                    <a:pt x="1346" y="1198"/>
                    <a:pt x="1640" y="1198"/>
                  </a:cubicBezTo>
                  <a:cubicBezTo>
                    <a:pt x="1933" y="1198"/>
                    <a:pt x="2227" y="1133"/>
                    <a:pt x="2450" y="1003"/>
                  </a:cubicBezTo>
                  <a:lnTo>
                    <a:pt x="2648" y="881"/>
                  </a:lnTo>
                  <a:cubicBezTo>
                    <a:pt x="2870" y="752"/>
                    <a:pt x="2982" y="584"/>
                    <a:pt x="2982" y="414"/>
                  </a:cubicBezTo>
                  <a:lnTo>
                    <a:pt x="2984" y="162"/>
                  </a:lnTo>
                  <a:lnTo>
                    <a:pt x="2982" y="194"/>
                  </a:lnTo>
                  <a:lnTo>
                    <a:pt x="2979" y="223"/>
                  </a:lnTo>
                  <a:lnTo>
                    <a:pt x="2970" y="257"/>
                  </a:lnTo>
                  <a:lnTo>
                    <a:pt x="2964" y="286"/>
                  </a:lnTo>
                  <a:lnTo>
                    <a:pt x="2949" y="320"/>
                  </a:lnTo>
                  <a:lnTo>
                    <a:pt x="2938" y="349"/>
                  </a:lnTo>
                  <a:lnTo>
                    <a:pt x="2916" y="383"/>
                  </a:lnTo>
                  <a:lnTo>
                    <a:pt x="2901" y="410"/>
                  </a:lnTo>
                  <a:lnTo>
                    <a:pt x="2873" y="445"/>
                  </a:lnTo>
                  <a:lnTo>
                    <a:pt x="2854" y="468"/>
                  </a:lnTo>
                  <a:lnTo>
                    <a:pt x="2818" y="504"/>
                  </a:lnTo>
                  <a:lnTo>
                    <a:pt x="2796" y="524"/>
                  </a:lnTo>
                  <a:lnTo>
                    <a:pt x="2748" y="562"/>
                  </a:lnTo>
                  <a:lnTo>
                    <a:pt x="2729" y="578"/>
                  </a:lnTo>
                  <a:lnTo>
                    <a:pt x="2650" y="628"/>
                  </a:lnTo>
                  <a:lnTo>
                    <a:pt x="2453" y="750"/>
                  </a:lnTo>
                  <a:cubicBezTo>
                    <a:pt x="2229" y="880"/>
                    <a:pt x="1935" y="944"/>
                    <a:pt x="1642" y="944"/>
                  </a:cubicBezTo>
                  <a:cubicBezTo>
                    <a:pt x="1347" y="944"/>
                    <a:pt x="1053" y="879"/>
                    <a:pt x="829" y="750"/>
                  </a:cubicBezTo>
                  <a:lnTo>
                    <a:pt x="342" y="475"/>
                  </a:lnTo>
                  <a:lnTo>
                    <a:pt x="263" y="424"/>
                  </a:lnTo>
                  <a:lnTo>
                    <a:pt x="245" y="411"/>
                  </a:lnTo>
                  <a:lnTo>
                    <a:pt x="193" y="370"/>
                  </a:lnTo>
                  <a:lnTo>
                    <a:pt x="174" y="351"/>
                  </a:lnTo>
                  <a:lnTo>
                    <a:pt x="135" y="313"/>
                  </a:lnTo>
                  <a:lnTo>
                    <a:pt x="116" y="290"/>
                  </a:lnTo>
                  <a:lnTo>
                    <a:pt x="88" y="254"/>
                  </a:lnTo>
                  <a:lnTo>
                    <a:pt x="72" y="228"/>
                  </a:lnTo>
                  <a:lnTo>
                    <a:pt x="51" y="193"/>
                  </a:lnTo>
                  <a:lnTo>
                    <a:pt x="38" y="165"/>
                  </a:lnTo>
                  <a:lnTo>
                    <a:pt x="24" y="130"/>
                  </a:lnTo>
                  <a:lnTo>
                    <a:pt x="17" y="102"/>
                  </a:lnTo>
                  <a:lnTo>
                    <a:pt x="8" y="67"/>
                  </a:lnTo>
                  <a:lnTo>
                    <a:pt x="6" y="38"/>
                  </a:lnTo>
                  <a:lnTo>
                    <a:pt x="4" y="3"/>
                  </a:lnTo>
                  <a:lnTo>
                    <a:pt x="2"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49" name="Google Shape;775;p36">
              <a:extLst>
                <a:ext uri="{FF2B5EF4-FFF2-40B4-BE49-F238E27FC236}">
                  <a16:creationId xmlns:a16="http://schemas.microsoft.com/office/drawing/2014/main" id="{E2E99040-9E42-7C65-8629-00F19831C6A9}"/>
                </a:ext>
              </a:extLst>
            </p:cNvPr>
            <p:cNvSpPr/>
            <p:nvPr/>
          </p:nvSpPr>
          <p:spPr>
            <a:xfrm>
              <a:off x="1699000" y="1940250"/>
              <a:ext cx="74900" cy="43175"/>
            </a:xfrm>
            <a:custGeom>
              <a:avLst/>
              <a:gdLst/>
              <a:ahLst/>
              <a:cxnLst/>
              <a:rect l="l" t="t" r="r" b="b"/>
              <a:pathLst>
                <a:path w="2996" h="1727" extrusionOk="0">
                  <a:moveTo>
                    <a:pt x="1344" y="0"/>
                  </a:moveTo>
                  <a:cubicBezTo>
                    <a:pt x="1050" y="0"/>
                    <a:pt x="756" y="65"/>
                    <a:pt x="533" y="195"/>
                  </a:cubicBezTo>
                  <a:lnTo>
                    <a:pt x="334" y="316"/>
                  </a:lnTo>
                  <a:cubicBezTo>
                    <a:pt x="112" y="446"/>
                    <a:pt x="0" y="615"/>
                    <a:pt x="2" y="785"/>
                  </a:cubicBezTo>
                  <a:lnTo>
                    <a:pt x="4" y="820"/>
                  </a:lnTo>
                  <a:lnTo>
                    <a:pt x="6" y="849"/>
                  </a:lnTo>
                  <a:lnTo>
                    <a:pt x="15" y="884"/>
                  </a:lnTo>
                  <a:lnTo>
                    <a:pt x="22" y="912"/>
                  </a:lnTo>
                  <a:lnTo>
                    <a:pt x="36" y="947"/>
                  </a:lnTo>
                  <a:lnTo>
                    <a:pt x="49" y="975"/>
                  </a:lnTo>
                  <a:lnTo>
                    <a:pt x="70" y="1010"/>
                  </a:lnTo>
                  <a:lnTo>
                    <a:pt x="86" y="1036"/>
                  </a:lnTo>
                  <a:lnTo>
                    <a:pt x="114" y="1072"/>
                  </a:lnTo>
                  <a:lnTo>
                    <a:pt x="133" y="1095"/>
                  </a:lnTo>
                  <a:lnTo>
                    <a:pt x="172" y="1133"/>
                  </a:lnTo>
                  <a:lnTo>
                    <a:pt x="191" y="1152"/>
                  </a:lnTo>
                  <a:lnTo>
                    <a:pt x="243" y="1193"/>
                  </a:lnTo>
                  <a:lnTo>
                    <a:pt x="261" y="1206"/>
                  </a:lnTo>
                  <a:lnTo>
                    <a:pt x="340" y="1257"/>
                  </a:lnTo>
                  <a:lnTo>
                    <a:pt x="827" y="1532"/>
                  </a:lnTo>
                  <a:cubicBezTo>
                    <a:pt x="1051" y="1661"/>
                    <a:pt x="1345" y="1726"/>
                    <a:pt x="1640" y="1726"/>
                  </a:cubicBezTo>
                  <a:cubicBezTo>
                    <a:pt x="1933" y="1726"/>
                    <a:pt x="2227" y="1662"/>
                    <a:pt x="2451" y="1532"/>
                  </a:cubicBezTo>
                  <a:lnTo>
                    <a:pt x="2648" y="1410"/>
                  </a:lnTo>
                  <a:lnTo>
                    <a:pt x="2727" y="1360"/>
                  </a:lnTo>
                  <a:lnTo>
                    <a:pt x="2746" y="1344"/>
                  </a:lnTo>
                  <a:lnTo>
                    <a:pt x="2794" y="1306"/>
                  </a:lnTo>
                  <a:lnTo>
                    <a:pt x="2816" y="1286"/>
                  </a:lnTo>
                  <a:lnTo>
                    <a:pt x="2852" y="1250"/>
                  </a:lnTo>
                  <a:lnTo>
                    <a:pt x="2871" y="1227"/>
                  </a:lnTo>
                  <a:lnTo>
                    <a:pt x="2899" y="1192"/>
                  </a:lnTo>
                  <a:lnTo>
                    <a:pt x="2914" y="1165"/>
                  </a:lnTo>
                  <a:lnTo>
                    <a:pt x="2936" y="1131"/>
                  </a:lnTo>
                  <a:lnTo>
                    <a:pt x="2947" y="1102"/>
                  </a:lnTo>
                  <a:lnTo>
                    <a:pt x="2962" y="1068"/>
                  </a:lnTo>
                  <a:lnTo>
                    <a:pt x="2968" y="1039"/>
                  </a:lnTo>
                  <a:lnTo>
                    <a:pt x="2977" y="1005"/>
                  </a:lnTo>
                  <a:lnTo>
                    <a:pt x="2980" y="976"/>
                  </a:lnTo>
                  <a:cubicBezTo>
                    <a:pt x="2995" y="794"/>
                    <a:pt x="2883" y="609"/>
                    <a:pt x="2644" y="470"/>
                  </a:cubicBezTo>
                  <a:lnTo>
                    <a:pt x="2156" y="195"/>
                  </a:lnTo>
                  <a:cubicBezTo>
                    <a:pt x="1932" y="65"/>
                    <a:pt x="1638" y="0"/>
                    <a:pt x="1344"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50" name="Google Shape;776;p36">
              <a:extLst>
                <a:ext uri="{FF2B5EF4-FFF2-40B4-BE49-F238E27FC236}">
                  <a16:creationId xmlns:a16="http://schemas.microsoft.com/office/drawing/2014/main" id="{237C4BCF-D2D3-9CF3-B60B-BD3A5E2D1313}"/>
                </a:ext>
              </a:extLst>
            </p:cNvPr>
            <p:cNvSpPr/>
            <p:nvPr/>
          </p:nvSpPr>
          <p:spPr>
            <a:xfrm>
              <a:off x="1699025" y="1958425"/>
              <a:ext cx="74475" cy="25000"/>
            </a:xfrm>
            <a:custGeom>
              <a:avLst/>
              <a:gdLst/>
              <a:ahLst/>
              <a:cxnLst/>
              <a:rect l="l" t="t" r="r" b="b"/>
              <a:pathLst>
                <a:path w="2979" h="1000" extrusionOk="0">
                  <a:moveTo>
                    <a:pt x="4" y="1"/>
                  </a:moveTo>
                  <a:lnTo>
                    <a:pt x="1" y="58"/>
                  </a:lnTo>
                  <a:lnTo>
                    <a:pt x="3" y="93"/>
                  </a:lnTo>
                  <a:lnTo>
                    <a:pt x="5" y="122"/>
                  </a:lnTo>
                  <a:lnTo>
                    <a:pt x="14" y="157"/>
                  </a:lnTo>
                  <a:lnTo>
                    <a:pt x="21" y="185"/>
                  </a:lnTo>
                  <a:lnTo>
                    <a:pt x="35" y="220"/>
                  </a:lnTo>
                  <a:lnTo>
                    <a:pt x="48" y="248"/>
                  </a:lnTo>
                  <a:lnTo>
                    <a:pt x="69" y="283"/>
                  </a:lnTo>
                  <a:lnTo>
                    <a:pt x="85" y="309"/>
                  </a:lnTo>
                  <a:lnTo>
                    <a:pt x="113" y="345"/>
                  </a:lnTo>
                  <a:lnTo>
                    <a:pt x="132" y="368"/>
                  </a:lnTo>
                  <a:lnTo>
                    <a:pt x="171" y="406"/>
                  </a:lnTo>
                  <a:lnTo>
                    <a:pt x="190" y="425"/>
                  </a:lnTo>
                  <a:lnTo>
                    <a:pt x="242" y="466"/>
                  </a:lnTo>
                  <a:lnTo>
                    <a:pt x="260" y="479"/>
                  </a:lnTo>
                  <a:lnTo>
                    <a:pt x="339" y="530"/>
                  </a:lnTo>
                  <a:lnTo>
                    <a:pt x="826" y="805"/>
                  </a:lnTo>
                  <a:cubicBezTo>
                    <a:pt x="1050" y="934"/>
                    <a:pt x="1344" y="999"/>
                    <a:pt x="1639" y="999"/>
                  </a:cubicBezTo>
                  <a:cubicBezTo>
                    <a:pt x="1932" y="999"/>
                    <a:pt x="2226" y="935"/>
                    <a:pt x="2450" y="805"/>
                  </a:cubicBezTo>
                  <a:lnTo>
                    <a:pt x="2647" y="683"/>
                  </a:lnTo>
                  <a:lnTo>
                    <a:pt x="2726" y="633"/>
                  </a:lnTo>
                  <a:lnTo>
                    <a:pt x="2745" y="617"/>
                  </a:lnTo>
                  <a:lnTo>
                    <a:pt x="2793" y="579"/>
                  </a:lnTo>
                  <a:lnTo>
                    <a:pt x="2815" y="559"/>
                  </a:lnTo>
                  <a:lnTo>
                    <a:pt x="2851" y="523"/>
                  </a:lnTo>
                  <a:lnTo>
                    <a:pt x="2870" y="500"/>
                  </a:lnTo>
                  <a:lnTo>
                    <a:pt x="2898" y="465"/>
                  </a:lnTo>
                  <a:lnTo>
                    <a:pt x="2913" y="438"/>
                  </a:lnTo>
                  <a:lnTo>
                    <a:pt x="2935" y="404"/>
                  </a:lnTo>
                  <a:lnTo>
                    <a:pt x="2946" y="375"/>
                  </a:lnTo>
                  <a:lnTo>
                    <a:pt x="2961" y="341"/>
                  </a:lnTo>
                  <a:lnTo>
                    <a:pt x="2967" y="313"/>
                  </a:lnTo>
                  <a:lnTo>
                    <a:pt x="2976" y="278"/>
                  </a:lnTo>
                  <a:lnTo>
                    <a:pt x="2979" y="249"/>
                  </a:lnTo>
                  <a:lnTo>
                    <a:pt x="2975" y="166"/>
                  </a:lnTo>
                  <a:lnTo>
                    <a:pt x="2967" y="200"/>
                  </a:lnTo>
                  <a:lnTo>
                    <a:pt x="2961" y="228"/>
                  </a:lnTo>
                  <a:lnTo>
                    <a:pt x="2946" y="263"/>
                  </a:lnTo>
                  <a:lnTo>
                    <a:pt x="2935" y="291"/>
                  </a:lnTo>
                  <a:lnTo>
                    <a:pt x="2913" y="324"/>
                  </a:lnTo>
                  <a:lnTo>
                    <a:pt x="2898" y="351"/>
                  </a:lnTo>
                  <a:lnTo>
                    <a:pt x="2870" y="386"/>
                  </a:lnTo>
                  <a:lnTo>
                    <a:pt x="2851" y="410"/>
                  </a:lnTo>
                  <a:lnTo>
                    <a:pt x="2815" y="446"/>
                  </a:lnTo>
                  <a:lnTo>
                    <a:pt x="2793" y="466"/>
                  </a:lnTo>
                  <a:lnTo>
                    <a:pt x="2745" y="505"/>
                  </a:lnTo>
                  <a:lnTo>
                    <a:pt x="2726" y="520"/>
                  </a:lnTo>
                  <a:lnTo>
                    <a:pt x="2647" y="570"/>
                  </a:lnTo>
                  <a:lnTo>
                    <a:pt x="2450" y="692"/>
                  </a:lnTo>
                  <a:cubicBezTo>
                    <a:pt x="2226" y="821"/>
                    <a:pt x="1932" y="886"/>
                    <a:pt x="1638" y="886"/>
                  </a:cubicBezTo>
                  <a:cubicBezTo>
                    <a:pt x="1344" y="886"/>
                    <a:pt x="1050" y="821"/>
                    <a:pt x="826" y="692"/>
                  </a:cubicBezTo>
                  <a:lnTo>
                    <a:pt x="339" y="416"/>
                  </a:lnTo>
                  <a:lnTo>
                    <a:pt x="260" y="366"/>
                  </a:lnTo>
                  <a:lnTo>
                    <a:pt x="242" y="352"/>
                  </a:lnTo>
                  <a:lnTo>
                    <a:pt x="190" y="312"/>
                  </a:lnTo>
                  <a:lnTo>
                    <a:pt x="171" y="293"/>
                  </a:lnTo>
                  <a:lnTo>
                    <a:pt x="132" y="255"/>
                  </a:lnTo>
                  <a:lnTo>
                    <a:pt x="113" y="231"/>
                  </a:lnTo>
                  <a:lnTo>
                    <a:pt x="85" y="195"/>
                  </a:lnTo>
                  <a:lnTo>
                    <a:pt x="69" y="169"/>
                  </a:lnTo>
                  <a:lnTo>
                    <a:pt x="48" y="135"/>
                  </a:lnTo>
                  <a:lnTo>
                    <a:pt x="35" y="107"/>
                  </a:lnTo>
                  <a:lnTo>
                    <a:pt x="21" y="72"/>
                  </a:lnTo>
                  <a:lnTo>
                    <a:pt x="14" y="44"/>
                  </a:lnTo>
                  <a:lnTo>
                    <a:pt x="5" y="9"/>
                  </a:lnTo>
                  <a:lnTo>
                    <a:pt x="4"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51" name="Google Shape;777;p36">
              <a:extLst>
                <a:ext uri="{FF2B5EF4-FFF2-40B4-BE49-F238E27FC236}">
                  <a16:creationId xmlns:a16="http://schemas.microsoft.com/office/drawing/2014/main" id="{B18DB958-D42F-2F8A-EA1A-F2A718197EFE}"/>
                </a:ext>
              </a:extLst>
            </p:cNvPr>
            <p:cNvSpPr/>
            <p:nvPr/>
          </p:nvSpPr>
          <p:spPr>
            <a:xfrm>
              <a:off x="1617300" y="1912125"/>
              <a:ext cx="74650" cy="29900"/>
            </a:xfrm>
            <a:custGeom>
              <a:avLst/>
              <a:gdLst/>
              <a:ahLst/>
              <a:cxnLst/>
              <a:rect l="l" t="t" r="r" b="b"/>
              <a:pathLst>
                <a:path w="2986" h="1196" extrusionOk="0">
                  <a:moveTo>
                    <a:pt x="3" y="0"/>
                  </a:moveTo>
                  <a:lnTo>
                    <a:pt x="1" y="253"/>
                  </a:lnTo>
                  <a:cubicBezTo>
                    <a:pt x="1" y="425"/>
                    <a:pt x="114" y="595"/>
                    <a:pt x="340" y="726"/>
                  </a:cubicBezTo>
                  <a:lnTo>
                    <a:pt x="827" y="1001"/>
                  </a:lnTo>
                  <a:cubicBezTo>
                    <a:pt x="1052" y="1131"/>
                    <a:pt x="1346" y="1196"/>
                    <a:pt x="1640" y="1196"/>
                  </a:cubicBezTo>
                  <a:cubicBezTo>
                    <a:pt x="1934" y="1196"/>
                    <a:pt x="2227" y="1131"/>
                    <a:pt x="2450" y="1001"/>
                  </a:cubicBezTo>
                  <a:lnTo>
                    <a:pt x="2649" y="879"/>
                  </a:lnTo>
                  <a:cubicBezTo>
                    <a:pt x="2871" y="750"/>
                    <a:pt x="2982" y="582"/>
                    <a:pt x="2982" y="412"/>
                  </a:cubicBezTo>
                  <a:lnTo>
                    <a:pt x="2985" y="160"/>
                  </a:lnTo>
                  <a:lnTo>
                    <a:pt x="2982" y="192"/>
                  </a:lnTo>
                  <a:lnTo>
                    <a:pt x="2980" y="221"/>
                  </a:lnTo>
                  <a:lnTo>
                    <a:pt x="2971" y="255"/>
                  </a:lnTo>
                  <a:lnTo>
                    <a:pt x="2964" y="284"/>
                  </a:lnTo>
                  <a:lnTo>
                    <a:pt x="2950" y="318"/>
                  </a:lnTo>
                  <a:lnTo>
                    <a:pt x="2938" y="347"/>
                  </a:lnTo>
                  <a:lnTo>
                    <a:pt x="2917" y="381"/>
                  </a:lnTo>
                  <a:lnTo>
                    <a:pt x="2901" y="408"/>
                  </a:lnTo>
                  <a:lnTo>
                    <a:pt x="2873" y="443"/>
                  </a:lnTo>
                  <a:lnTo>
                    <a:pt x="2855" y="466"/>
                  </a:lnTo>
                  <a:lnTo>
                    <a:pt x="2818" y="502"/>
                  </a:lnTo>
                  <a:lnTo>
                    <a:pt x="2797" y="522"/>
                  </a:lnTo>
                  <a:lnTo>
                    <a:pt x="2749" y="560"/>
                  </a:lnTo>
                  <a:lnTo>
                    <a:pt x="2729" y="576"/>
                  </a:lnTo>
                  <a:lnTo>
                    <a:pt x="2652" y="627"/>
                  </a:lnTo>
                  <a:lnTo>
                    <a:pt x="2453" y="748"/>
                  </a:lnTo>
                  <a:cubicBezTo>
                    <a:pt x="2230" y="878"/>
                    <a:pt x="1936" y="943"/>
                    <a:pt x="1642" y="943"/>
                  </a:cubicBezTo>
                  <a:cubicBezTo>
                    <a:pt x="1348" y="943"/>
                    <a:pt x="1053" y="878"/>
                    <a:pt x="829" y="748"/>
                  </a:cubicBezTo>
                  <a:lnTo>
                    <a:pt x="342" y="473"/>
                  </a:lnTo>
                  <a:lnTo>
                    <a:pt x="262" y="422"/>
                  </a:lnTo>
                  <a:lnTo>
                    <a:pt x="246" y="408"/>
                  </a:lnTo>
                  <a:lnTo>
                    <a:pt x="194" y="368"/>
                  </a:lnTo>
                  <a:lnTo>
                    <a:pt x="175" y="349"/>
                  </a:lnTo>
                  <a:lnTo>
                    <a:pt x="136" y="311"/>
                  </a:lnTo>
                  <a:lnTo>
                    <a:pt x="116" y="288"/>
                  </a:lnTo>
                  <a:lnTo>
                    <a:pt x="88" y="252"/>
                  </a:lnTo>
                  <a:lnTo>
                    <a:pt x="73" y="226"/>
                  </a:lnTo>
                  <a:lnTo>
                    <a:pt x="51" y="191"/>
                  </a:lnTo>
                  <a:lnTo>
                    <a:pt x="39" y="163"/>
                  </a:lnTo>
                  <a:lnTo>
                    <a:pt x="24" y="128"/>
                  </a:lnTo>
                  <a:lnTo>
                    <a:pt x="18" y="100"/>
                  </a:lnTo>
                  <a:lnTo>
                    <a:pt x="9" y="65"/>
                  </a:lnTo>
                  <a:lnTo>
                    <a:pt x="5" y="36"/>
                  </a:lnTo>
                  <a:lnTo>
                    <a:pt x="3"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52" name="Google Shape;778;p36">
              <a:extLst>
                <a:ext uri="{FF2B5EF4-FFF2-40B4-BE49-F238E27FC236}">
                  <a16:creationId xmlns:a16="http://schemas.microsoft.com/office/drawing/2014/main" id="{C0D725F0-918E-5D49-49C5-704F20F70198}"/>
                </a:ext>
              </a:extLst>
            </p:cNvPr>
            <p:cNvSpPr/>
            <p:nvPr/>
          </p:nvSpPr>
          <p:spPr>
            <a:xfrm>
              <a:off x="1617375" y="1892525"/>
              <a:ext cx="74875" cy="43175"/>
            </a:xfrm>
            <a:custGeom>
              <a:avLst/>
              <a:gdLst/>
              <a:ahLst/>
              <a:cxnLst/>
              <a:rect l="l" t="t" r="r" b="b"/>
              <a:pathLst>
                <a:path w="2995" h="1727" extrusionOk="0">
                  <a:moveTo>
                    <a:pt x="1343" y="0"/>
                  </a:moveTo>
                  <a:cubicBezTo>
                    <a:pt x="1049" y="0"/>
                    <a:pt x="756" y="65"/>
                    <a:pt x="532" y="195"/>
                  </a:cubicBezTo>
                  <a:lnTo>
                    <a:pt x="334" y="316"/>
                  </a:lnTo>
                  <a:cubicBezTo>
                    <a:pt x="111" y="445"/>
                    <a:pt x="0" y="615"/>
                    <a:pt x="0" y="784"/>
                  </a:cubicBezTo>
                  <a:lnTo>
                    <a:pt x="2" y="820"/>
                  </a:lnTo>
                  <a:lnTo>
                    <a:pt x="6" y="849"/>
                  </a:lnTo>
                  <a:lnTo>
                    <a:pt x="15" y="884"/>
                  </a:lnTo>
                  <a:lnTo>
                    <a:pt x="21" y="912"/>
                  </a:lnTo>
                  <a:lnTo>
                    <a:pt x="36" y="947"/>
                  </a:lnTo>
                  <a:lnTo>
                    <a:pt x="48" y="975"/>
                  </a:lnTo>
                  <a:lnTo>
                    <a:pt x="70" y="1010"/>
                  </a:lnTo>
                  <a:lnTo>
                    <a:pt x="85" y="1036"/>
                  </a:lnTo>
                  <a:lnTo>
                    <a:pt x="113" y="1072"/>
                  </a:lnTo>
                  <a:lnTo>
                    <a:pt x="133" y="1095"/>
                  </a:lnTo>
                  <a:lnTo>
                    <a:pt x="172" y="1133"/>
                  </a:lnTo>
                  <a:lnTo>
                    <a:pt x="191" y="1152"/>
                  </a:lnTo>
                  <a:lnTo>
                    <a:pt x="243" y="1192"/>
                  </a:lnTo>
                  <a:lnTo>
                    <a:pt x="259" y="1206"/>
                  </a:lnTo>
                  <a:lnTo>
                    <a:pt x="339" y="1257"/>
                  </a:lnTo>
                  <a:lnTo>
                    <a:pt x="826" y="1532"/>
                  </a:lnTo>
                  <a:cubicBezTo>
                    <a:pt x="1050" y="1662"/>
                    <a:pt x="1345" y="1727"/>
                    <a:pt x="1639" y="1727"/>
                  </a:cubicBezTo>
                  <a:cubicBezTo>
                    <a:pt x="1933" y="1727"/>
                    <a:pt x="2227" y="1662"/>
                    <a:pt x="2450" y="1532"/>
                  </a:cubicBezTo>
                  <a:lnTo>
                    <a:pt x="2649" y="1411"/>
                  </a:lnTo>
                  <a:lnTo>
                    <a:pt x="2726" y="1360"/>
                  </a:lnTo>
                  <a:lnTo>
                    <a:pt x="2746" y="1344"/>
                  </a:lnTo>
                  <a:lnTo>
                    <a:pt x="2794" y="1306"/>
                  </a:lnTo>
                  <a:lnTo>
                    <a:pt x="2815" y="1286"/>
                  </a:lnTo>
                  <a:lnTo>
                    <a:pt x="2852" y="1250"/>
                  </a:lnTo>
                  <a:lnTo>
                    <a:pt x="2870" y="1227"/>
                  </a:lnTo>
                  <a:lnTo>
                    <a:pt x="2898" y="1192"/>
                  </a:lnTo>
                  <a:lnTo>
                    <a:pt x="2914" y="1165"/>
                  </a:lnTo>
                  <a:lnTo>
                    <a:pt x="2935" y="1131"/>
                  </a:lnTo>
                  <a:lnTo>
                    <a:pt x="2947" y="1102"/>
                  </a:lnTo>
                  <a:lnTo>
                    <a:pt x="2961" y="1068"/>
                  </a:lnTo>
                  <a:lnTo>
                    <a:pt x="2968" y="1039"/>
                  </a:lnTo>
                  <a:lnTo>
                    <a:pt x="2977" y="1005"/>
                  </a:lnTo>
                  <a:lnTo>
                    <a:pt x="2979" y="976"/>
                  </a:lnTo>
                  <a:cubicBezTo>
                    <a:pt x="2995" y="794"/>
                    <a:pt x="2884" y="608"/>
                    <a:pt x="2643" y="470"/>
                  </a:cubicBezTo>
                  <a:lnTo>
                    <a:pt x="2156" y="195"/>
                  </a:lnTo>
                  <a:cubicBezTo>
                    <a:pt x="1931" y="65"/>
                    <a:pt x="1637" y="0"/>
                    <a:pt x="1343"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53" name="Google Shape;779;p36">
              <a:extLst>
                <a:ext uri="{FF2B5EF4-FFF2-40B4-BE49-F238E27FC236}">
                  <a16:creationId xmlns:a16="http://schemas.microsoft.com/office/drawing/2014/main" id="{E57F156D-2E3F-0566-150F-C6632AF1867A}"/>
                </a:ext>
              </a:extLst>
            </p:cNvPr>
            <p:cNvSpPr/>
            <p:nvPr/>
          </p:nvSpPr>
          <p:spPr>
            <a:xfrm>
              <a:off x="1617375" y="1910675"/>
              <a:ext cx="74500" cy="25025"/>
            </a:xfrm>
            <a:custGeom>
              <a:avLst/>
              <a:gdLst/>
              <a:ahLst/>
              <a:cxnLst/>
              <a:rect l="l" t="t" r="r" b="b"/>
              <a:pathLst>
                <a:path w="2980" h="1001" extrusionOk="0">
                  <a:moveTo>
                    <a:pt x="5" y="1"/>
                  </a:moveTo>
                  <a:lnTo>
                    <a:pt x="0" y="58"/>
                  </a:lnTo>
                  <a:lnTo>
                    <a:pt x="2" y="94"/>
                  </a:lnTo>
                  <a:lnTo>
                    <a:pt x="6" y="122"/>
                  </a:lnTo>
                  <a:lnTo>
                    <a:pt x="15" y="158"/>
                  </a:lnTo>
                  <a:lnTo>
                    <a:pt x="21" y="186"/>
                  </a:lnTo>
                  <a:lnTo>
                    <a:pt x="36" y="221"/>
                  </a:lnTo>
                  <a:lnTo>
                    <a:pt x="48" y="249"/>
                  </a:lnTo>
                  <a:lnTo>
                    <a:pt x="70" y="284"/>
                  </a:lnTo>
                  <a:lnTo>
                    <a:pt x="85" y="310"/>
                  </a:lnTo>
                  <a:lnTo>
                    <a:pt x="113" y="346"/>
                  </a:lnTo>
                  <a:lnTo>
                    <a:pt x="133" y="369"/>
                  </a:lnTo>
                  <a:lnTo>
                    <a:pt x="172" y="407"/>
                  </a:lnTo>
                  <a:lnTo>
                    <a:pt x="191" y="425"/>
                  </a:lnTo>
                  <a:lnTo>
                    <a:pt x="243" y="466"/>
                  </a:lnTo>
                  <a:lnTo>
                    <a:pt x="259" y="480"/>
                  </a:lnTo>
                  <a:lnTo>
                    <a:pt x="339" y="531"/>
                  </a:lnTo>
                  <a:lnTo>
                    <a:pt x="826" y="806"/>
                  </a:lnTo>
                  <a:cubicBezTo>
                    <a:pt x="1050" y="936"/>
                    <a:pt x="1345" y="1001"/>
                    <a:pt x="1639" y="1001"/>
                  </a:cubicBezTo>
                  <a:cubicBezTo>
                    <a:pt x="1933" y="1001"/>
                    <a:pt x="2227" y="936"/>
                    <a:pt x="2450" y="806"/>
                  </a:cubicBezTo>
                  <a:lnTo>
                    <a:pt x="2649" y="685"/>
                  </a:lnTo>
                  <a:lnTo>
                    <a:pt x="2726" y="634"/>
                  </a:lnTo>
                  <a:lnTo>
                    <a:pt x="2746" y="618"/>
                  </a:lnTo>
                  <a:lnTo>
                    <a:pt x="2794" y="580"/>
                  </a:lnTo>
                  <a:lnTo>
                    <a:pt x="2815" y="560"/>
                  </a:lnTo>
                  <a:lnTo>
                    <a:pt x="2852" y="524"/>
                  </a:lnTo>
                  <a:lnTo>
                    <a:pt x="2870" y="501"/>
                  </a:lnTo>
                  <a:lnTo>
                    <a:pt x="2898" y="466"/>
                  </a:lnTo>
                  <a:lnTo>
                    <a:pt x="2914" y="439"/>
                  </a:lnTo>
                  <a:lnTo>
                    <a:pt x="2935" y="405"/>
                  </a:lnTo>
                  <a:lnTo>
                    <a:pt x="2947" y="376"/>
                  </a:lnTo>
                  <a:lnTo>
                    <a:pt x="2961" y="342"/>
                  </a:lnTo>
                  <a:lnTo>
                    <a:pt x="2968" y="313"/>
                  </a:lnTo>
                  <a:lnTo>
                    <a:pt x="2977" y="279"/>
                  </a:lnTo>
                  <a:lnTo>
                    <a:pt x="2979" y="250"/>
                  </a:lnTo>
                  <a:lnTo>
                    <a:pt x="2976" y="166"/>
                  </a:lnTo>
                  <a:lnTo>
                    <a:pt x="2968" y="201"/>
                  </a:lnTo>
                  <a:lnTo>
                    <a:pt x="2961" y="229"/>
                  </a:lnTo>
                  <a:lnTo>
                    <a:pt x="2947" y="263"/>
                  </a:lnTo>
                  <a:lnTo>
                    <a:pt x="2935" y="292"/>
                  </a:lnTo>
                  <a:lnTo>
                    <a:pt x="2914" y="325"/>
                  </a:lnTo>
                  <a:lnTo>
                    <a:pt x="2898" y="352"/>
                  </a:lnTo>
                  <a:lnTo>
                    <a:pt x="2870" y="387"/>
                  </a:lnTo>
                  <a:lnTo>
                    <a:pt x="2852" y="411"/>
                  </a:lnTo>
                  <a:lnTo>
                    <a:pt x="2815" y="447"/>
                  </a:lnTo>
                  <a:lnTo>
                    <a:pt x="2794" y="467"/>
                  </a:lnTo>
                  <a:lnTo>
                    <a:pt x="2746" y="506"/>
                  </a:lnTo>
                  <a:lnTo>
                    <a:pt x="2726" y="521"/>
                  </a:lnTo>
                  <a:lnTo>
                    <a:pt x="2649" y="571"/>
                  </a:lnTo>
                  <a:lnTo>
                    <a:pt x="2450" y="693"/>
                  </a:lnTo>
                  <a:cubicBezTo>
                    <a:pt x="2227" y="823"/>
                    <a:pt x="1933" y="888"/>
                    <a:pt x="1640" y="888"/>
                  </a:cubicBezTo>
                  <a:cubicBezTo>
                    <a:pt x="1345" y="888"/>
                    <a:pt x="1051" y="822"/>
                    <a:pt x="826" y="693"/>
                  </a:cubicBezTo>
                  <a:lnTo>
                    <a:pt x="339" y="417"/>
                  </a:lnTo>
                  <a:lnTo>
                    <a:pt x="259" y="367"/>
                  </a:lnTo>
                  <a:lnTo>
                    <a:pt x="243" y="353"/>
                  </a:lnTo>
                  <a:lnTo>
                    <a:pt x="191" y="313"/>
                  </a:lnTo>
                  <a:lnTo>
                    <a:pt x="172" y="294"/>
                  </a:lnTo>
                  <a:lnTo>
                    <a:pt x="133" y="256"/>
                  </a:lnTo>
                  <a:lnTo>
                    <a:pt x="113" y="232"/>
                  </a:lnTo>
                  <a:lnTo>
                    <a:pt x="85" y="196"/>
                  </a:lnTo>
                  <a:lnTo>
                    <a:pt x="70" y="170"/>
                  </a:lnTo>
                  <a:lnTo>
                    <a:pt x="48" y="136"/>
                  </a:lnTo>
                  <a:lnTo>
                    <a:pt x="36" y="108"/>
                  </a:lnTo>
                  <a:lnTo>
                    <a:pt x="21" y="73"/>
                  </a:lnTo>
                  <a:lnTo>
                    <a:pt x="15" y="45"/>
                  </a:lnTo>
                  <a:lnTo>
                    <a:pt x="6" y="10"/>
                  </a:lnTo>
                  <a:lnTo>
                    <a:pt x="5"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54" name="Google Shape;780;p36">
              <a:extLst>
                <a:ext uri="{FF2B5EF4-FFF2-40B4-BE49-F238E27FC236}">
                  <a16:creationId xmlns:a16="http://schemas.microsoft.com/office/drawing/2014/main" id="{1659065D-D939-2972-EF45-1716A75E0FCB}"/>
                </a:ext>
              </a:extLst>
            </p:cNvPr>
            <p:cNvSpPr/>
            <p:nvPr/>
          </p:nvSpPr>
          <p:spPr>
            <a:xfrm>
              <a:off x="2075400" y="2034800"/>
              <a:ext cx="74625" cy="29900"/>
            </a:xfrm>
            <a:custGeom>
              <a:avLst/>
              <a:gdLst/>
              <a:ahLst/>
              <a:cxnLst/>
              <a:rect l="l" t="t" r="r" b="b"/>
              <a:pathLst>
                <a:path w="2985" h="1196" extrusionOk="0">
                  <a:moveTo>
                    <a:pt x="3" y="0"/>
                  </a:moveTo>
                  <a:lnTo>
                    <a:pt x="0" y="253"/>
                  </a:lnTo>
                  <a:cubicBezTo>
                    <a:pt x="0" y="425"/>
                    <a:pt x="113" y="597"/>
                    <a:pt x="340" y="727"/>
                  </a:cubicBezTo>
                  <a:lnTo>
                    <a:pt x="826" y="1002"/>
                  </a:lnTo>
                  <a:cubicBezTo>
                    <a:pt x="1050" y="1131"/>
                    <a:pt x="1345" y="1196"/>
                    <a:pt x="1639" y="1196"/>
                  </a:cubicBezTo>
                  <a:cubicBezTo>
                    <a:pt x="1933" y="1196"/>
                    <a:pt x="2227" y="1131"/>
                    <a:pt x="2451" y="1001"/>
                  </a:cubicBezTo>
                  <a:lnTo>
                    <a:pt x="2648" y="881"/>
                  </a:lnTo>
                  <a:cubicBezTo>
                    <a:pt x="2871" y="752"/>
                    <a:pt x="2982" y="583"/>
                    <a:pt x="2982" y="414"/>
                  </a:cubicBezTo>
                  <a:lnTo>
                    <a:pt x="2984" y="160"/>
                  </a:lnTo>
                  <a:lnTo>
                    <a:pt x="2982" y="192"/>
                  </a:lnTo>
                  <a:lnTo>
                    <a:pt x="2978" y="223"/>
                  </a:lnTo>
                  <a:lnTo>
                    <a:pt x="2971" y="256"/>
                  </a:lnTo>
                  <a:lnTo>
                    <a:pt x="2964" y="284"/>
                  </a:lnTo>
                  <a:lnTo>
                    <a:pt x="2949" y="319"/>
                  </a:lnTo>
                  <a:lnTo>
                    <a:pt x="2938" y="347"/>
                  </a:lnTo>
                  <a:lnTo>
                    <a:pt x="2917" y="381"/>
                  </a:lnTo>
                  <a:lnTo>
                    <a:pt x="2902" y="408"/>
                  </a:lnTo>
                  <a:lnTo>
                    <a:pt x="2873" y="443"/>
                  </a:lnTo>
                  <a:lnTo>
                    <a:pt x="2854" y="466"/>
                  </a:lnTo>
                  <a:lnTo>
                    <a:pt x="2818" y="502"/>
                  </a:lnTo>
                  <a:lnTo>
                    <a:pt x="2797" y="522"/>
                  </a:lnTo>
                  <a:lnTo>
                    <a:pt x="2748" y="562"/>
                  </a:lnTo>
                  <a:lnTo>
                    <a:pt x="2729" y="576"/>
                  </a:lnTo>
                  <a:lnTo>
                    <a:pt x="2651" y="627"/>
                  </a:lnTo>
                  <a:lnTo>
                    <a:pt x="2453" y="748"/>
                  </a:lnTo>
                  <a:cubicBezTo>
                    <a:pt x="2229" y="878"/>
                    <a:pt x="1936" y="943"/>
                    <a:pt x="1642" y="943"/>
                  </a:cubicBezTo>
                  <a:cubicBezTo>
                    <a:pt x="1348" y="943"/>
                    <a:pt x="1054" y="878"/>
                    <a:pt x="829" y="748"/>
                  </a:cubicBezTo>
                  <a:lnTo>
                    <a:pt x="342" y="474"/>
                  </a:lnTo>
                  <a:lnTo>
                    <a:pt x="263" y="423"/>
                  </a:lnTo>
                  <a:lnTo>
                    <a:pt x="245" y="409"/>
                  </a:lnTo>
                  <a:lnTo>
                    <a:pt x="194" y="369"/>
                  </a:lnTo>
                  <a:lnTo>
                    <a:pt x="175" y="350"/>
                  </a:lnTo>
                  <a:lnTo>
                    <a:pt x="136" y="312"/>
                  </a:lnTo>
                  <a:lnTo>
                    <a:pt x="117" y="289"/>
                  </a:lnTo>
                  <a:lnTo>
                    <a:pt x="88" y="253"/>
                  </a:lnTo>
                  <a:lnTo>
                    <a:pt x="71" y="226"/>
                  </a:lnTo>
                  <a:lnTo>
                    <a:pt x="51" y="191"/>
                  </a:lnTo>
                  <a:lnTo>
                    <a:pt x="39" y="164"/>
                  </a:lnTo>
                  <a:lnTo>
                    <a:pt x="24" y="129"/>
                  </a:lnTo>
                  <a:lnTo>
                    <a:pt x="17" y="100"/>
                  </a:lnTo>
                  <a:lnTo>
                    <a:pt x="8" y="65"/>
                  </a:lnTo>
                  <a:lnTo>
                    <a:pt x="6" y="36"/>
                  </a:lnTo>
                  <a:lnTo>
                    <a:pt x="3" y="1"/>
                  </a:lnTo>
                  <a:lnTo>
                    <a:pt x="3"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55" name="Google Shape;781;p36">
              <a:extLst>
                <a:ext uri="{FF2B5EF4-FFF2-40B4-BE49-F238E27FC236}">
                  <a16:creationId xmlns:a16="http://schemas.microsoft.com/office/drawing/2014/main" id="{FD578457-846B-C49C-3DF0-C80780ED9228}"/>
                </a:ext>
              </a:extLst>
            </p:cNvPr>
            <p:cNvSpPr/>
            <p:nvPr/>
          </p:nvSpPr>
          <p:spPr>
            <a:xfrm>
              <a:off x="2075450" y="2015225"/>
              <a:ext cx="74900" cy="43150"/>
            </a:xfrm>
            <a:custGeom>
              <a:avLst/>
              <a:gdLst/>
              <a:ahLst/>
              <a:cxnLst/>
              <a:rect l="l" t="t" r="r" b="b"/>
              <a:pathLst>
                <a:path w="2996" h="1726" extrusionOk="0">
                  <a:moveTo>
                    <a:pt x="1344" y="0"/>
                  </a:moveTo>
                  <a:cubicBezTo>
                    <a:pt x="1050" y="0"/>
                    <a:pt x="756" y="65"/>
                    <a:pt x="533" y="195"/>
                  </a:cubicBezTo>
                  <a:lnTo>
                    <a:pt x="334" y="316"/>
                  </a:lnTo>
                  <a:cubicBezTo>
                    <a:pt x="112" y="445"/>
                    <a:pt x="1" y="615"/>
                    <a:pt x="1" y="784"/>
                  </a:cubicBezTo>
                  <a:lnTo>
                    <a:pt x="4" y="819"/>
                  </a:lnTo>
                  <a:lnTo>
                    <a:pt x="6" y="848"/>
                  </a:lnTo>
                  <a:lnTo>
                    <a:pt x="15" y="883"/>
                  </a:lnTo>
                  <a:lnTo>
                    <a:pt x="22" y="912"/>
                  </a:lnTo>
                  <a:lnTo>
                    <a:pt x="37" y="947"/>
                  </a:lnTo>
                  <a:lnTo>
                    <a:pt x="49" y="974"/>
                  </a:lnTo>
                  <a:lnTo>
                    <a:pt x="69" y="1009"/>
                  </a:lnTo>
                  <a:lnTo>
                    <a:pt x="86" y="1036"/>
                  </a:lnTo>
                  <a:lnTo>
                    <a:pt x="115" y="1072"/>
                  </a:lnTo>
                  <a:lnTo>
                    <a:pt x="134" y="1095"/>
                  </a:lnTo>
                  <a:lnTo>
                    <a:pt x="173" y="1133"/>
                  </a:lnTo>
                  <a:lnTo>
                    <a:pt x="192" y="1152"/>
                  </a:lnTo>
                  <a:lnTo>
                    <a:pt x="243" y="1192"/>
                  </a:lnTo>
                  <a:lnTo>
                    <a:pt x="261" y="1206"/>
                  </a:lnTo>
                  <a:lnTo>
                    <a:pt x="340" y="1257"/>
                  </a:lnTo>
                  <a:lnTo>
                    <a:pt x="827" y="1531"/>
                  </a:lnTo>
                  <a:cubicBezTo>
                    <a:pt x="1051" y="1661"/>
                    <a:pt x="1345" y="1726"/>
                    <a:pt x="1639" y="1726"/>
                  </a:cubicBezTo>
                  <a:cubicBezTo>
                    <a:pt x="1934" y="1726"/>
                    <a:pt x="2227" y="1661"/>
                    <a:pt x="2451" y="1531"/>
                  </a:cubicBezTo>
                  <a:lnTo>
                    <a:pt x="2649" y="1410"/>
                  </a:lnTo>
                  <a:lnTo>
                    <a:pt x="2727" y="1359"/>
                  </a:lnTo>
                  <a:lnTo>
                    <a:pt x="2746" y="1345"/>
                  </a:lnTo>
                  <a:lnTo>
                    <a:pt x="2795" y="1305"/>
                  </a:lnTo>
                  <a:lnTo>
                    <a:pt x="2816" y="1285"/>
                  </a:lnTo>
                  <a:lnTo>
                    <a:pt x="2852" y="1249"/>
                  </a:lnTo>
                  <a:lnTo>
                    <a:pt x="2871" y="1226"/>
                  </a:lnTo>
                  <a:lnTo>
                    <a:pt x="2900" y="1191"/>
                  </a:lnTo>
                  <a:lnTo>
                    <a:pt x="2915" y="1164"/>
                  </a:lnTo>
                  <a:lnTo>
                    <a:pt x="2936" y="1130"/>
                  </a:lnTo>
                  <a:lnTo>
                    <a:pt x="2947" y="1102"/>
                  </a:lnTo>
                  <a:lnTo>
                    <a:pt x="2962" y="1067"/>
                  </a:lnTo>
                  <a:lnTo>
                    <a:pt x="2969" y="1039"/>
                  </a:lnTo>
                  <a:lnTo>
                    <a:pt x="2976" y="1006"/>
                  </a:lnTo>
                  <a:lnTo>
                    <a:pt x="2980" y="975"/>
                  </a:lnTo>
                  <a:cubicBezTo>
                    <a:pt x="2996" y="793"/>
                    <a:pt x="2884" y="608"/>
                    <a:pt x="2643" y="470"/>
                  </a:cubicBezTo>
                  <a:lnTo>
                    <a:pt x="2157" y="195"/>
                  </a:lnTo>
                  <a:cubicBezTo>
                    <a:pt x="1932" y="65"/>
                    <a:pt x="1637" y="0"/>
                    <a:pt x="1344"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56" name="Google Shape;782;p36">
              <a:extLst>
                <a:ext uri="{FF2B5EF4-FFF2-40B4-BE49-F238E27FC236}">
                  <a16:creationId xmlns:a16="http://schemas.microsoft.com/office/drawing/2014/main" id="{F0F491FE-D3CA-E2D8-1B89-B330C3E5FDF8}"/>
                </a:ext>
              </a:extLst>
            </p:cNvPr>
            <p:cNvSpPr/>
            <p:nvPr/>
          </p:nvSpPr>
          <p:spPr>
            <a:xfrm>
              <a:off x="2075450" y="2033400"/>
              <a:ext cx="74500" cy="24975"/>
            </a:xfrm>
            <a:custGeom>
              <a:avLst/>
              <a:gdLst/>
              <a:ahLst/>
              <a:cxnLst/>
              <a:rect l="l" t="t" r="r" b="b"/>
              <a:pathLst>
                <a:path w="2980" h="999" extrusionOk="0">
                  <a:moveTo>
                    <a:pt x="5" y="0"/>
                  </a:moveTo>
                  <a:lnTo>
                    <a:pt x="1" y="57"/>
                  </a:lnTo>
                  <a:lnTo>
                    <a:pt x="4" y="92"/>
                  </a:lnTo>
                  <a:lnTo>
                    <a:pt x="6" y="121"/>
                  </a:lnTo>
                  <a:lnTo>
                    <a:pt x="15" y="156"/>
                  </a:lnTo>
                  <a:lnTo>
                    <a:pt x="22" y="185"/>
                  </a:lnTo>
                  <a:lnTo>
                    <a:pt x="37" y="220"/>
                  </a:lnTo>
                  <a:lnTo>
                    <a:pt x="49" y="247"/>
                  </a:lnTo>
                  <a:lnTo>
                    <a:pt x="69" y="282"/>
                  </a:lnTo>
                  <a:lnTo>
                    <a:pt x="86" y="309"/>
                  </a:lnTo>
                  <a:lnTo>
                    <a:pt x="115" y="345"/>
                  </a:lnTo>
                  <a:lnTo>
                    <a:pt x="134" y="368"/>
                  </a:lnTo>
                  <a:lnTo>
                    <a:pt x="173" y="406"/>
                  </a:lnTo>
                  <a:lnTo>
                    <a:pt x="192" y="425"/>
                  </a:lnTo>
                  <a:lnTo>
                    <a:pt x="243" y="465"/>
                  </a:lnTo>
                  <a:lnTo>
                    <a:pt x="261" y="479"/>
                  </a:lnTo>
                  <a:lnTo>
                    <a:pt x="340" y="530"/>
                  </a:lnTo>
                  <a:lnTo>
                    <a:pt x="827" y="804"/>
                  </a:lnTo>
                  <a:cubicBezTo>
                    <a:pt x="1052" y="934"/>
                    <a:pt x="1346" y="999"/>
                    <a:pt x="1640" y="999"/>
                  </a:cubicBezTo>
                  <a:cubicBezTo>
                    <a:pt x="1934" y="999"/>
                    <a:pt x="2227" y="934"/>
                    <a:pt x="2451" y="804"/>
                  </a:cubicBezTo>
                  <a:lnTo>
                    <a:pt x="2649" y="683"/>
                  </a:lnTo>
                  <a:lnTo>
                    <a:pt x="2727" y="632"/>
                  </a:lnTo>
                  <a:lnTo>
                    <a:pt x="2746" y="618"/>
                  </a:lnTo>
                  <a:lnTo>
                    <a:pt x="2795" y="578"/>
                  </a:lnTo>
                  <a:lnTo>
                    <a:pt x="2816" y="558"/>
                  </a:lnTo>
                  <a:lnTo>
                    <a:pt x="2852" y="522"/>
                  </a:lnTo>
                  <a:lnTo>
                    <a:pt x="2871" y="499"/>
                  </a:lnTo>
                  <a:lnTo>
                    <a:pt x="2900" y="464"/>
                  </a:lnTo>
                  <a:lnTo>
                    <a:pt x="2915" y="437"/>
                  </a:lnTo>
                  <a:lnTo>
                    <a:pt x="2936" y="403"/>
                  </a:lnTo>
                  <a:lnTo>
                    <a:pt x="2947" y="375"/>
                  </a:lnTo>
                  <a:lnTo>
                    <a:pt x="2962" y="340"/>
                  </a:lnTo>
                  <a:lnTo>
                    <a:pt x="2969" y="312"/>
                  </a:lnTo>
                  <a:lnTo>
                    <a:pt x="2976" y="279"/>
                  </a:lnTo>
                  <a:lnTo>
                    <a:pt x="2980" y="248"/>
                  </a:lnTo>
                  <a:lnTo>
                    <a:pt x="2976" y="166"/>
                  </a:lnTo>
                  <a:lnTo>
                    <a:pt x="2969" y="199"/>
                  </a:lnTo>
                  <a:lnTo>
                    <a:pt x="2962" y="228"/>
                  </a:lnTo>
                  <a:lnTo>
                    <a:pt x="2947" y="262"/>
                  </a:lnTo>
                  <a:lnTo>
                    <a:pt x="2936" y="290"/>
                  </a:lnTo>
                  <a:lnTo>
                    <a:pt x="2915" y="325"/>
                  </a:lnTo>
                  <a:lnTo>
                    <a:pt x="2900" y="351"/>
                  </a:lnTo>
                  <a:lnTo>
                    <a:pt x="2871" y="385"/>
                  </a:lnTo>
                  <a:lnTo>
                    <a:pt x="2852" y="409"/>
                  </a:lnTo>
                  <a:lnTo>
                    <a:pt x="2816" y="446"/>
                  </a:lnTo>
                  <a:lnTo>
                    <a:pt x="2795" y="466"/>
                  </a:lnTo>
                  <a:lnTo>
                    <a:pt x="2746" y="504"/>
                  </a:lnTo>
                  <a:lnTo>
                    <a:pt x="2727" y="520"/>
                  </a:lnTo>
                  <a:lnTo>
                    <a:pt x="2649" y="569"/>
                  </a:lnTo>
                  <a:lnTo>
                    <a:pt x="2451" y="691"/>
                  </a:lnTo>
                  <a:cubicBezTo>
                    <a:pt x="2228" y="821"/>
                    <a:pt x="1934" y="886"/>
                    <a:pt x="1641" y="886"/>
                  </a:cubicBezTo>
                  <a:cubicBezTo>
                    <a:pt x="1347" y="886"/>
                    <a:pt x="1052" y="821"/>
                    <a:pt x="827" y="691"/>
                  </a:cubicBezTo>
                  <a:lnTo>
                    <a:pt x="340" y="417"/>
                  </a:lnTo>
                  <a:lnTo>
                    <a:pt x="261" y="366"/>
                  </a:lnTo>
                  <a:lnTo>
                    <a:pt x="243" y="352"/>
                  </a:lnTo>
                  <a:lnTo>
                    <a:pt x="192" y="312"/>
                  </a:lnTo>
                  <a:lnTo>
                    <a:pt x="173" y="292"/>
                  </a:lnTo>
                  <a:lnTo>
                    <a:pt x="134" y="255"/>
                  </a:lnTo>
                  <a:lnTo>
                    <a:pt x="115" y="231"/>
                  </a:lnTo>
                  <a:lnTo>
                    <a:pt x="86" y="196"/>
                  </a:lnTo>
                  <a:lnTo>
                    <a:pt x="69" y="170"/>
                  </a:lnTo>
                  <a:lnTo>
                    <a:pt x="49" y="135"/>
                  </a:lnTo>
                  <a:lnTo>
                    <a:pt x="37" y="107"/>
                  </a:lnTo>
                  <a:lnTo>
                    <a:pt x="22" y="72"/>
                  </a:lnTo>
                  <a:lnTo>
                    <a:pt x="15" y="43"/>
                  </a:lnTo>
                  <a:lnTo>
                    <a:pt x="6" y="9"/>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57" name="Google Shape;783;p36">
              <a:extLst>
                <a:ext uri="{FF2B5EF4-FFF2-40B4-BE49-F238E27FC236}">
                  <a16:creationId xmlns:a16="http://schemas.microsoft.com/office/drawing/2014/main" id="{D3D88CA1-743D-3C8F-7184-D66ED14C72AD}"/>
                </a:ext>
              </a:extLst>
            </p:cNvPr>
            <p:cNvSpPr/>
            <p:nvPr/>
          </p:nvSpPr>
          <p:spPr>
            <a:xfrm>
              <a:off x="1993450" y="1987725"/>
              <a:ext cx="74625" cy="29925"/>
            </a:xfrm>
            <a:custGeom>
              <a:avLst/>
              <a:gdLst/>
              <a:ahLst/>
              <a:cxnLst/>
              <a:rect l="l" t="t" r="r" b="b"/>
              <a:pathLst>
                <a:path w="2985" h="1197" extrusionOk="0">
                  <a:moveTo>
                    <a:pt x="3" y="0"/>
                  </a:moveTo>
                  <a:lnTo>
                    <a:pt x="1" y="254"/>
                  </a:lnTo>
                  <a:cubicBezTo>
                    <a:pt x="1" y="425"/>
                    <a:pt x="113" y="596"/>
                    <a:pt x="340" y="728"/>
                  </a:cubicBezTo>
                  <a:lnTo>
                    <a:pt x="827" y="1002"/>
                  </a:lnTo>
                  <a:cubicBezTo>
                    <a:pt x="1052" y="1132"/>
                    <a:pt x="1347" y="1197"/>
                    <a:pt x="1641" y="1197"/>
                  </a:cubicBezTo>
                  <a:cubicBezTo>
                    <a:pt x="1934" y="1197"/>
                    <a:pt x="2228" y="1132"/>
                    <a:pt x="2451" y="1002"/>
                  </a:cubicBezTo>
                  <a:lnTo>
                    <a:pt x="2650" y="881"/>
                  </a:lnTo>
                  <a:cubicBezTo>
                    <a:pt x="2871" y="753"/>
                    <a:pt x="2982" y="583"/>
                    <a:pt x="2983" y="415"/>
                  </a:cubicBezTo>
                  <a:lnTo>
                    <a:pt x="2984" y="161"/>
                  </a:lnTo>
                  <a:lnTo>
                    <a:pt x="2982" y="193"/>
                  </a:lnTo>
                  <a:lnTo>
                    <a:pt x="2979" y="223"/>
                  </a:lnTo>
                  <a:lnTo>
                    <a:pt x="2971" y="257"/>
                  </a:lnTo>
                  <a:lnTo>
                    <a:pt x="2964" y="285"/>
                  </a:lnTo>
                  <a:lnTo>
                    <a:pt x="2949" y="320"/>
                  </a:lnTo>
                  <a:lnTo>
                    <a:pt x="2938" y="348"/>
                  </a:lnTo>
                  <a:lnTo>
                    <a:pt x="2917" y="382"/>
                  </a:lnTo>
                  <a:lnTo>
                    <a:pt x="2901" y="408"/>
                  </a:lnTo>
                  <a:lnTo>
                    <a:pt x="2873" y="444"/>
                  </a:lnTo>
                  <a:lnTo>
                    <a:pt x="2855" y="467"/>
                  </a:lnTo>
                  <a:lnTo>
                    <a:pt x="2818" y="503"/>
                  </a:lnTo>
                  <a:lnTo>
                    <a:pt x="2797" y="523"/>
                  </a:lnTo>
                  <a:lnTo>
                    <a:pt x="2748" y="563"/>
                  </a:lnTo>
                  <a:lnTo>
                    <a:pt x="2729" y="577"/>
                  </a:lnTo>
                  <a:lnTo>
                    <a:pt x="2651" y="628"/>
                  </a:lnTo>
                  <a:lnTo>
                    <a:pt x="2453" y="749"/>
                  </a:lnTo>
                  <a:cubicBezTo>
                    <a:pt x="2230" y="879"/>
                    <a:pt x="1936" y="944"/>
                    <a:pt x="1642" y="944"/>
                  </a:cubicBezTo>
                  <a:cubicBezTo>
                    <a:pt x="1348" y="944"/>
                    <a:pt x="1053" y="879"/>
                    <a:pt x="829" y="749"/>
                  </a:cubicBezTo>
                  <a:lnTo>
                    <a:pt x="342" y="474"/>
                  </a:lnTo>
                  <a:lnTo>
                    <a:pt x="263" y="424"/>
                  </a:lnTo>
                  <a:lnTo>
                    <a:pt x="246" y="410"/>
                  </a:lnTo>
                  <a:lnTo>
                    <a:pt x="194" y="370"/>
                  </a:lnTo>
                  <a:lnTo>
                    <a:pt x="175" y="351"/>
                  </a:lnTo>
                  <a:lnTo>
                    <a:pt x="137" y="312"/>
                  </a:lnTo>
                  <a:lnTo>
                    <a:pt x="116" y="289"/>
                  </a:lnTo>
                  <a:lnTo>
                    <a:pt x="88" y="253"/>
                  </a:lnTo>
                  <a:lnTo>
                    <a:pt x="73" y="227"/>
                  </a:lnTo>
                  <a:lnTo>
                    <a:pt x="51" y="192"/>
                  </a:lnTo>
                  <a:lnTo>
                    <a:pt x="40" y="164"/>
                  </a:lnTo>
                  <a:lnTo>
                    <a:pt x="24" y="129"/>
                  </a:lnTo>
                  <a:lnTo>
                    <a:pt x="18" y="101"/>
                  </a:lnTo>
                  <a:lnTo>
                    <a:pt x="9" y="66"/>
                  </a:lnTo>
                  <a:lnTo>
                    <a:pt x="6" y="37"/>
                  </a:lnTo>
                  <a:lnTo>
                    <a:pt x="3" y="2"/>
                  </a:lnTo>
                  <a:lnTo>
                    <a:pt x="3"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58" name="Google Shape;784;p36">
              <a:extLst>
                <a:ext uri="{FF2B5EF4-FFF2-40B4-BE49-F238E27FC236}">
                  <a16:creationId xmlns:a16="http://schemas.microsoft.com/office/drawing/2014/main" id="{9F1212D8-DF4B-9010-70AC-DBC211E88184}"/>
                </a:ext>
              </a:extLst>
            </p:cNvPr>
            <p:cNvSpPr/>
            <p:nvPr/>
          </p:nvSpPr>
          <p:spPr>
            <a:xfrm>
              <a:off x="1993500" y="1968150"/>
              <a:ext cx="74900" cy="43175"/>
            </a:xfrm>
            <a:custGeom>
              <a:avLst/>
              <a:gdLst/>
              <a:ahLst/>
              <a:cxnLst/>
              <a:rect l="l" t="t" r="r" b="b"/>
              <a:pathLst>
                <a:path w="2996" h="1727" extrusionOk="0">
                  <a:moveTo>
                    <a:pt x="1344" y="0"/>
                  </a:moveTo>
                  <a:cubicBezTo>
                    <a:pt x="1050" y="0"/>
                    <a:pt x="757" y="65"/>
                    <a:pt x="533" y="195"/>
                  </a:cubicBezTo>
                  <a:lnTo>
                    <a:pt x="336" y="316"/>
                  </a:lnTo>
                  <a:cubicBezTo>
                    <a:pt x="112" y="446"/>
                    <a:pt x="1" y="616"/>
                    <a:pt x="1" y="785"/>
                  </a:cubicBezTo>
                  <a:lnTo>
                    <a:pt x="4" y="820"/>
                  </a:lnTo>
                  <a:lnTo>
                    <a:pt x="7" y="849"/>
                  </a:lnTo>
                  <a:lnTo>
                    <a:pt x="16" y="884"/>
                  </a:lnTo>
                  <a:lnTo>
                    <a:pt x="22" y="912"/>
                  </a:lnTo>
                  <a:lnTo>
                    <a:pt x="38" y="947"/>
                  </a:lnTo>
                  <a:lnTo>
                    <a:pt x="49" y="975"/>
                  </a:lnTo>
                  <a:lnTo>
                    <a:pt x="71" y="1010"/>
                  </a:lnTo>
                  <a:lnTo>
                    <a:pt x="86" y="1036"/>
                  </a:lnTo>
                  <a:lnTo>
                    <a:pt x="114" y="1072"/>
                  </a:lnTo>
                  <a:lnTo>
                    <a:pt x="135" y="1095"/>
                  </a:lnTo>
                  <a:lnTo>
                    <a:pt x="173" y="1134"/>
                  </a:lnTo>
                  <a:lnTo>
                    <a:pt x="192" y="1153"/>
                  </a:lnTo>
                  <a:lnTo>
                    <a:pt x="244" y="1193"/>
                  </a:lnTo>
                  <a:lnTo>
                    <a:pt x="261" y="1207"/>
                  </a:lnTo>
                  <a:lnTo>
                    <a:pt x="340" y="1257"/>
                  </a:lnTo>
                  <a:lnTo>
                    <a:pt x="827" y="1532"/>
                  </a:lnTo>
                  <a:cubicBezTo>
                    <a:pt x="1051" y="1662"/>
                    <a:pt x="1346" y="1727"/>
                    <a:pt x="1640" y="1727"/>
                  </a:cubicBezTo>
                  <a:cubicBezTo>
                    <a:pt x="1934" y="1727"/>
                    <a:pt x="2228" y="1662"/>
                    <a:pt x="2451" y="1532"/>
                  </a:cubicBezTo>
                  <a:lnTo>
                    <a:pt x="2649" y="1411"/>
                  </a:lnTo>
                  <a:lnTo>
                    <a:pt x="2727" y="1360"/>
                  </a:lnTo>
                  <a:lnTo>
                    <a:pt x="2748" y="1346"/>
                  </a:lnTo>
                  <a:lnTo>
                    <a:pt x="2795" y="1306"/>
                  </a:lnTo>
                  <a:lnTo>
                    <a:pt x="2816" y="1286"/>
                  </a:lnTo>
                  <a:lnTo>
                    <a:pt x="2853" y="1250"/>
                  </a:lnTo>
                  <a:lnTo>
                    <a:pt x="2871" y="1227"/>
                  </a:lnTo>
                  <a:lnTo>
                    <a:pt x="2899" y="1191"/>
                  </a:lnTo>
                  <a:lnTo>
                    <a:pt x="2915" y="1165"/>
                  </a:lnTo>
                  <a:lnTo>
                    <a:pt x="2936" y="1131"/>
                  </a:lnTo>
                  <a:lnTo>
                    <a:pt x="2947" y="1103"/>
                  </a:lnTo>
                  <a:lnTo>
                    <a:pt x="2962" y="1068"/>
                  </a:lnTo>
                  <a:lnTo>
                    <a:pt x="2969" y="1040"/>
                  </a:lnTo>
                  <a:lnTo>
                    <a:pt x="2977" y="1006"/>
                  </a:lnTo>
                  <a:lnTo>
                    <a:pt x="2980" y="976"/>
                  </a:lnTo>
                  <a:cubicBezTo>
                    <a:pt x="2996" y="793"/>
                    <a:pt x="2885" y="609"/>
                    <a:pt x="2644" y="470"/>
                  </a:cubicBezTo>
                  <a:lnTo>
                    <a:pt x="2157" y="195"/>
                  </a:lnTo>
                  <a:cubicBezTo>
                    <a:pt x="1932" y="65"/>
                    <a:pt x="1638" y="0"/>
                    <a:pt x="1344"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59" name="Google Shape;785;p36">
              <a:extLst>
                <a:ext uri="{FF2B5EF4-FFF2-40B4-BE49-F238E27FC236}">
                  <a16:creationId xmlns:a16="http://schemas.microsoft.com/office/drawing/2014/main" id="{AF78EC13-A8CE-8300-63F3-5262480F1965}"/>
                </a:ext>
              </a:extLst>
            </p:cNvPr>
            <p:cNvSpPr/>
            <p:nvPr/>
          </p:nvSpPr>
          <p:spPr>
            <a:xfrm>
              <a:off x="1993500" y="1986350"/>
              <a:ext cx="74525" cy="24975"/>
            </a:xfrm>
            <a:custGeom>
              <a:avLst/>
              <a:gdLst/>
              <a:ahLst/>
              <a:cxnLst/>
              <a:rect l="l" t="t" r="r" b="b"/>
              <a:pathLst>
                <a:path w="2981" h="999" extrusionOk="0">
                  <a:moveTo>
                    <a:pt x="5" y="0"/>
                  </a:moveTo>
                  <a:lnTo>
                    <a:pt x="1" y="57"/>
                  </a:lnTo>
                  <a:lnTo>
                    <a:pt x="4" y="92"/>
                  </a:lnTo>
                  <a:lnTo>
                    <a:pt x="7" y="121"/>
                  </a:lnTo>
                  <a:lnTo>
                    <a:pt x="16" y="156"/>
                  </a:lnTo>
                  <a:lnTo>
                    <a:pt x="22" y="184"/>
                  </a:lnTo>
                  <a:lnTo>
                    <a:pt x="38" y="219"/>
                  </a:lnTo>
                  <a:lnTo>
                    <a:pt x="49" y="247"/>
                  </a:lnTo>
                  <a:lnTo>
                    <a:pt x="71" y="282"/>
                  </a:lnTo>
                  <a:lnTo>
                    <a:pt x="86" y="308"/>
                  </a:lnTo>
                  <a:lnTo>
                    <a:pt x="114" y="344"/>
                  </a:lnTo>
                  <a:lnTo>
                    <a:pt x="135" y="367"/>
                  </a:lnTo>
                  <a:lnTo>
                    <a:pt x="173" y="406"/>
                  </a:lnTo>
                  <a:lnTo>
                    <a:pt x="192" y="425"/>
                  </a:lnTo>
                  <a:lnTo>
                    <a:pt x="244" y="465"/>
                  </a:lnTo>
                  <a:lnTo>
                    <a:pt x="261" y="479"/>
                  </a:lnTo>
                  <a:lnTo>
                    <a:pt x="340" y="530"/>
                  </a:lnTo>
                  <a:lnTo>
                    <a:pt x="827" y="804"/>
                  </a:lnTo>
                  <a:cubicBezTo>
                    <a:pt x="1051" y="934"/>
                    <a:pt x="1346" y="999"/>
                    <a:pt x="1640" y="999"/>
                  </a:cubicBezTo>
                  <a:cubicBezTo>
                    <a:pt x="1934" y="999"/>
                    <a:pt x="2228" y="934"/>
                    <a:pt x="2451" y="804"/>
                  </a:cubicBezTo>
                  <a:lnTo>
                    <a:pt x="2649" y="683"/>
                  </a:lnTo>
                  <a:lnTo>
                    <a:pt x="2727" y="632"/>
                  </a:lnTo>
                  <a:lnTo>
                    <a:pt x="2746" y="618"/>
                  </a:lnTo>
                  <a:lnTo>
                    <a:pt x="2795" y="578"/>
                  </a:lnTo>
                  <a:lnTo>
                    <a:pt x="2816" y="558"/>
                  </a:lnTo>
                  <a:lnTo>
                    <a:pt x="2853" y="522"/>
                  </a:lnTo>
                  <a:lnTo>
                    <a:pt x="2871" y="499"/>
                  </a:lnTo>
                  <a:lnTo>
                    <a:pt x="2899" y="463"/>
                  </a:lnTo>
                  <a:lnTo>
                    <a:pt x="2915" y="437"/>
                  </a:lnTo>
                  <a:lnTo>
                    <a:pt x="2936" y="403"/>
                  </a:lnTo>
                  <a:lnTo>
                    <a:pt x="2947" y="375"/>
                  </a:lnTo>
                  <a:lnTo>
                    <a:pt x="2962" y="340"/>
                  </a:lnTo>
                  <a:lnTo>
                    <a:pt x="2969" y="312"/>
                  </a:lnTo>
                  <a:lnTo>
                    <a:pt x="2977" y="278"/>
                  </a:lnTo>
                  <a:lnTo>
                    <a:pt x="2980" y="248"/>
                  </a:lnTo>
                  <a:lnTo>
                    <a:pt x="2977" y="165"/>
                  </a:lnTo>
                  <a:lnTo>
                    <a:pt x="2969" y="199"/>
                  </a:lnTo>
                  <a:lnTo>
                    <a:pt x="2962" y="228"/>
                  </a:lnTo>
                  <a:lnTo>
                    <a:pt x="2947" y="262"/>
                  </a:lnTo>
                  <a:lnTo>
                    <a:pt x="2936" y="289"/>
                  </a:lnTo>
                  <a:lnTo>
                    <a:pt x="2915" y="325"/>
                  </a:lnTo>
                  <a:lnTo>
                    <a:pt x="2899" y="349"/>
                  </a:lnTo>
                  <a:lnTo>
                    <a:pt x="2871" y="385"/>
                  </a:lnTo>
                  <a:lnTo>
                    <a:pt x="2853" y="409"/>
                  </a:lnTo>
                  <a:lnTo>
                    <a:pt x="2816" y="445"/>
                  </a:lnTo>
                  <a:lnTo>
                    <a:pt x="2795" y="466"/>
                  </a:lnTo>
                  <a:lnTo>
                    <a:pt x="2746" y="504"/>
                  </a:lnTo>
                  <a:lnTo>
                    <a:pt x="2727" y="519"/>
                  </a:lnTo>
                  <a:lnTo>
                    <a:pt x="2649" y="569"/>
                  </a:lnTo>
                  <a:lnTo>
                    <a:pt x="2451" y="691"/>
                  </a:lnTo>
                  <a:cubicBezTo>
                    <a:pt x="2228" y="821"/>
                    <a:pt x="1934" y="886"/>
                    <a:pt x="1641" y="886"/>
                  </a:cubicBezTo>
                  <a:cubicBezTo>
                    <a:pt x="1346" y="886"/>
                    <a:pt x="1052" y="821"/>
                    <a:pt x="827" y="691"/>
                  </a:cubicBezTo>
                  <a:lnTo>
                    <a:pt x="340" y="416"/>
                  </a:lnTo>
                  <a:lnTo>
                    <a:pt x="261" y="366"/>
                  </a:lnTo>
                  <a:lnTo>
                    <a:pt x="244" y="352"/>
                  </a:lnTo>
                  <a:lnTo>
                    <a:pt x="192" y="311"/>
                  </a:lnTo>
                  <a:lnTo>
                    <a:pt x="173" y="292"/>
                  </a:lnTo>
                  <a:lnTo>
                    <a:pt x="135" y="255"/>
                  </a:lnTo>
                  <a:lnTo>
                    <a:pt x="114" y="230"/>
                  </a:lnTo>
                  <a:lnTo>
                    <a:pt x="86" y="196"/>
                  </a:lnTo>
                  <a:lnTo>
                    <a:pt x="71" y="169"/>
                  </a:lnTo>
                  <a:lnTo>
                    <a:pt x="49" y="135"/>
                  </a:lnTo>
                  <a:lnTo>
                    <a:pt x="38" y="107"/>
                  </a:lnTo>
                  <a:lnTo>
                    <a:pt x="22" y="72"/>
                  </a:lnTo>
                  <a:lnTo>
                    <a:pt x="16" y="43"/>
                  </a:lnTo>
                  <a:lnTo>
                    <a:pt x="7" y="8"/>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0" name="Google Shape;786;p36">
              <a:extLst>
                <a:ext uri="{FF2B5EF4-FFF2-40B4-BE49-F238E27FC236}">
                  <a16:creationId xmlns:a16="http://schemas.microsoft.com/office/drawing/2014/main" id="{421F6752-15F9-121F-6080-D79350C7C3E2}"/>
                </a:ext>
              </a:extLst>
            </p:cNvPr>
            <p:cNvSpPr/>
            <p:nvPr/>
          </p:nvSpPr>
          <p:spPr>
            <a:xfrm>
              <a:off x="1910375" y="1939425"/>
              <a:ext cx="74625" cy="29925"/>
            </a:xfrm>
            <a:custGeom>
              <a:avLst/>
              <a:gdLst/>
              <a:ahLst/>
              <a:cxnLst/>
              <a:rect l="l" t="t" r="r" b="b"/>
              <a:pathLst>
                <a:path w="2985" h="1197" extrusionOk="0">
                  <a:moveTo>
                    <a:pt x="3" y="1"/>
                  </a:moveTo>
                  <a:lnTo>
                    <a:pt x="1" y="253"/>
                  </a:lnTo>
                  <a:cubicBezTo>
                    <a:pt x="1" y="424"/>
                    <a:pt x="114" y="596"/>
                    <a:pt x="340" y="727"/>
                  </a:cubicBezTo>
                  <a:lnTo>
                    <a:pt x="827" y="1001"/>
                  </a:lnTo>
                  <a:cubicBezTo>
                    <a:pt x="1052" y="1131"/>
                    <a:pt x="1347" y="1196"/>
                    <a:pt x="1641" y="1196"/>
                  </a:cubicBezTo>
                  <a:cubicBezTo>
                    <a:pt x="1934" y="1196"/>
                    <a:pt x="2227" y="1131"/>
                    <a:pt x="2451" y="1001"/>
                  </a:cubicBezTo>
                  <a:lnTo>
                    <a:pt x="2650" y="880"/>
                  </a:lnTo>
                  <a:cubicBezTo>
                    <a:pt x="2871" y="751"/>
                    <a:pt x="2982" y="582"/>
                    <a:pt x="2983" y="414"/>
                  </a:cubicBezTo>
                  <a:lnTo>
                    <a:pt x="2985" y="160"/>
                  </a:lnTo>
                  <a:lnTo>
                    <a:pt x="2982" y="192"/>
                  </a:lnTo>
                  <a:lnTo>
                    <a:pt x="2979" y="222"/>
                  </a:lnTo>
                  <a:lnTo>
                    <a:pt x="2971" y="257"/>
                  </a:lnTo>
                  <a:lnTo>
                    <a:pt x="2964" y="285"/>
                  </a:lnTo>
                  <a:lnTo>
                    <a:pt x="2950" y="320"/>
                  </a:lnTo>
                  <a:lnTo>
                    <a:pt x="2939" y="347"/>
                  </a:lnTo>
                  <a:lnTo>
                    <a:pt x="2917" y="381"/>
                  </a:lnTo>
                  <a:lnTo>
                    <a:pt x="2901" y="407"/>
                  </a:lnTo>
                  <a:lnTo>
                    <a:pt x="2873" y="443"/>
                  </a:lnTo>
                  <a:lnTo>
                    <a:pt x="2854" y="467"/>
                  </a:lnTo>
                  <a:lnTo>
                    <a:pt x="2818" y="503"/>
                  </a:lnTo>
                  <a:lnTo>
                    <a:pt x="2797" y="523"/>
                  </a:lnTo>
                  <a:lnTo>
                    <a:pt x="2749" y="562"/>
                  </a:lnTo>
                  <a:lnTo>
                    <a:pt x="2730" y="577"/>
                  </a:lnTo>
                  <a:lnTo>
                    <a:pt x="2651" y="627"/>
                  </a:lnTo>
                  <a:lnTo>
                    <a:pt x="2453" y="749"/>
                  </a:lnTo>
                  <a:cubicBezTo>
                    <a:pt x="2230" y="878"/>
                    <a:pt x="1936" y="943"/>
                    <a:pt x="1642" y="943"/>
                  </a:cubicBezTo>
                  <a:cubicBezTo>
                    <a:pt x="1348" y="943"/>
                    <a:pt x="1054" y="878"/>
                    <a:pt x="830" y="749"/>
                  </a:cubicBezTo>
                  <a:lnTo>
                    <a:pt x="342" y="473"/>
                  </a:lnTo>
                  <a:lnTo>
                    <a:pt x="264" y="423"/>
                  </a:lnTo>
                  <a:lnTo>
                    <a:pt x="246" y="409"/>
                  </a:lnTo>
                  <a:lnTo>
                    <a:pt x="194" y="369"/>
                  </a:lnTo>
                  <a:lnTo>
                    <a:pt x="175" y="350"/>
                  </a:lnTo>
                  <a:lnTo>
                    <a:pt x="136" y="312"/>
                  </a:lnTo>
                  <a:lnTo>
                    <a:pt x="117" y="288"/>
                  </a:lnTo>
                  <a:lnTo>
                    <a:pt x="89" y="252"/>
                  </a:lnTo>
                  <a:lnTo>
                    <a:pt x="72" y="226"/>
                  </a:lnTo>
                  <a:lnTo>
                    <a:pt x="52" y="192"/>
                  </a:lnTo>
                  <a:lnTo>
                    <a:pt x="39" y="165"/>
                  </a:lnTo>
                  <a:lnTo>
                    <a:pt x="25" y="129"/>
                  </a:lnTo>
                  <a:lnTo>
                    <a:pt x="18" y="100"/>
                  </a:lnTo>
                  <a:lnTo>
                    <a:pt x="9" y="66"/>
                  </a:lnTo>
                  <a:lnTo>
                    <a:pt x="7" y="37"/>
                  </a:lnTo>
                  <a:lnTo>
                    <a:pt x="3" y="2"/>
                  </a:lnTo>
                  <a:lnTo>
                    <a:pt x="3"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61" name="Google Shape;787;p36">
              <a:extLst>
                <a:ext uri="{FF2B5EF4-FFF2-40B4-BE49-F238E27FC236}">
                  <a16:creationId xmlns:a16="http://schemas.microsoft.com/office/drawing/2014/main" id="{6EF46631-D4D5-2A9C-A7C4-75C6A2DBC527}"/>
                </a:ext>
              </a:extLst>
            </p:cNvPr>
            <p:cNvSpPr/>
            <p:nvPr/>
          </p:nvSpPr>
          <p:spPr>
            <a:xfrm>
              <a:off x="1910450" y="1919825"/>
              <a:ext cx="74900" cy="43200"/>
            </a:xfrm>
            <a:custGeom>
              <a:avLst/>
              <a:gdLst/>
              <a:ahLst/>
              <a:cxnLst/>
              <a:rect l="l" t="t" r="r" b="b"/>
              <a:pathLst>
                <a:path w="2996" h="1728" extrusionOk="0">
                  <a:moveTo>
                    <a:pt x="1344" y="1"/>
                  </a:moveTo>
                  <a:cubicBezTo>
                    <a:pt x="1050" y="1"/>
                    <a:pt x="757" y="66"/>
                    <a:pt x="534" y="196"/>
                  </a:cubicBezTo>
                  <a:lnTo>
                    <a:pt x="335" y="318"/>
                  </a:lnTo>
                  <a:cubicBezTo>
                    <a:pt x="111" y="447"/>
                    <a:pt x="0" y="616"/>
                    <a:pt x="0" y="786"/>
                  </a:cubicBezTo>
                  <a:lnTo>
                    <a:pt x="4" y="821"/>
                  </a:lnTo>
                  <a:lnTo>
                    <a:pt x="6" y="850"/>
                  </a:lnTo>
                  <a:lnTo>
                    <a:pt x="15" y="884"/>
                  </a:lnTo>
                  <a:lnTo>
                    <a:pt x="22" y="913"/>
                  </a:lnTo>
                  <a:lnTo>
                    <a:pt x="36" y="949"/>
                  </a:lnTo>
                  <a:lnTo>
                    <a:pt x="49" y="976"/>
                  </a:lnTo>
                  <a:lnTo>
                    <a:pt x="69" y="1010"/>
                  </a:lnTo>
                  <a:lnTo>
                    <a:pt x="86" y="1036"/>
                  </a:lnTo>
                  <a:lnTo>
                    <a:pt x="114" y="1072"/>
                  </a:lnTo>
                  <a:lnTo>
                    <a:pt x="133" y="1096"/>
                  </a:lnTo>
                  <a:lnTo>
                    <a:pt x="172" y="1134"/>
                  </a:lnTo>
                  <a:lnTo>
                    <a:pt x="191" y="1153"/>
                  </a:lnTo>
                  <a:lnTo>
                    <a:pt x="243" y="1193"/>
                  </a:lnTo>
                  <a:lnTo>
                    <a:pt x="261" y="1207"/>
                  </a:lnTo>
                  <a:lnTo>
                    <a:pt x="339" y="1257"/>
                  </a:lnTo>
                  <a:lnTo>
                    <a:pt x="827" y="1533"/>
                  </a:lnTo>
                  <a:cubicBezTo>
                    <a:pt x="1051" y="1662"/>
                    <a:pt x="1345" y="1727"/>
                    <a:pt x="1639" y="1727"/>
                  </a:cubicBezTo>
                  <a:cubicBezTo>
                    <a:pt x="1933" y="1727"/>
                    <a:pt x="2227" y="1662"/>
                    <a:pt x="2450" y="1533"/>
                  </a:cubicBezTo>
                  <a:lnTo>
                    <a:pt x="2648" y="1411"/>
                  </a:lnTo>
                  <a:lnTo>
                    <a:pt x="2727" y="1361"/>
                  </a:lnTo>
                  <a:lnTo>
                    <a:pt x="2746" y="1346"/>
                  </a:lnTo>
                  <a:lnTo>
                    <a:pt x="2794" y="1307"/>
                  </a:lnTo>
                  <a:lnTo>
                    <a:pt x="2815" y="1287"/>
                  </a:lnTo>
                  <a:lnTo>
                    <a:pt x="2851" y="1251"/>
                  </a:lnTo>
                  <a:lnTo>
                    <a:pt x="2870" y="1227"/>
                  </a:lnTo>
                  <a:lnTo>
                    <a:pt x="2898" y="1191"/>
                  </a:lnTo>
                  <a:lnTo>
                    <a:pt x="2914" y="1165"/>
                  </a:lnTo>
                  <a:lnTo>
                    <a:pt x="2936" y="1131"/>
                  </a:lnTo>
                  <a:lnTo>
                    <a:pt x="2947" y="1104"/>
                  </a:lnTo>
                  <a:lnTo>
                    <a:pt x="2961" y="1069"/>
                  </a:lnTo>
                  <a:lnTo>
                    <a:pt x="2968" y="1041"/>
                  </a:lnTo>
                  <a:lnTo>
                    <a:pt x="2976" y="1006"/>
                  </a:lnTo>
                  <a:lnTo>
                    <a:pt x="2979" y="977"/>
                  </a:lnTo>
                  <a:cubicBezTo>
                    <a:pt x="2995" y="795"/>
                    <a:pt x="2884" y="610"/>
                    <a:pt x="2644" y="470"/>
                  </a:cubicBezTo>
                  <a:lnTo>
                    <a:pt x="2156" y="196"/>
                  </a:lnTo>
                  <a:cubicBezTo>
                    <a:pt x="1932" y="66"/>
                    <a:pt x="1638" y="1"/>
                    <a:pt x="1344"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62" name="Google Shape;788;p36">
              <a:extLst>
                <a:ext uri="{FF2B5EF4-FFF2-40B4-BE49-F238E27FC236}">
                  <a16:creationId xmlns:a16="http://schemas.microsoft.com/office/drawing/2014/main" id="{22C9DFDA-2CB5-CC6D-DFA3-8E21269E1DCF}"/>
                </a:ext>
              </a:extLst>
            </p:cNvPr>
            <p:cNvSpPr/>
            <p:nvPr/>
          </p:nvSpPr>
          <p:spPr>
            <a:xfrm>
              <a:off x="1910450" y="1938025"/>
              <a:ext cx="74500" cy="25000"/>
            </a:xfrm>
            <a:custGeom>
              <a:avLst/>
              <a:gdLst/>
              <a:ahLst/>
              <a:cxnLst/>
              <a:rect l="l" t="t" r="r" b="b"/>
              <a:pathLst>
                <a:path w="2980" h="1000" extrusionOk="0">
                  <a:moveTo>
                    <a:pt x="5" y="1"/>
                  </a:moveTo>
                  <a:lnTo>
                    <a:pt x="0" y="58"/>
                  </a:lnTo>
                  <a:lnTo>
                    <a:pt x="4" y="93"/>
                  </a:lnTo>
                  <a:lnTo>
                    <a:pt x="6" y="122"/>
                  </a:lnTo>
                  <a:lnTo>
                    <a:pt x="15" y="156"/>
                  </a:lnTo>
                  <a:lnTo>
                    <a:pt x="22" y="185"/>
                  </a:lnTo>
                  <a:lnTo>
                    <a:pt x="36" y="221"/>
                  </a:lnTo>
                  <a:lnTo>
                    <a:pt x="49" y="248"/>
                  </a:lnTo>
                  <a:lnTo>
                    <a:pt x="69" y="282"/>
                  </a:lnTo>
                  <a:lnTo>
                    <a:pt x="86" y="308"/>
                  </a:lnTo>
                  <a:lnTo>
                    <a:pt x="114" y="344"/>
                  </a:lnTo>
                  <a:lnTo>
                    <a:pt x="133" y="368"/>
                  </a:lnTo>
                  <a:lnTo>
                    <a:pt x="172" y="406"/>
                  </a:lnTo>
                  <a:lnTo>
                    <a:pt x="191" y="425"/>
                  </a:lnTo>
                  <a:lnTo>
                    <a:pt x="243" y="465"/>
                  </a:lnTo>
                  <a:lnTo>
                    <a:pt x="261" y="479"/>
                  </a:lnTo>
                  <a:lnTo>
                    <a:pt x="339" y="529"/>
                  </a:lnTo>
                  <a:lnTo>
                    <a:pt x="826" y="805"/>
                  </a:lnTo>
                  <a:cubicBezTo>
                    <a:pt x="1051" y="934"/>
                    <a:pt x="1345" y="999"/>
                    <a:pt x="1639" y="999"/>
                  </a:cubicBezTo>
                  <a:cubicBezTo>
                    <a:pt x="1933" y="999"/>
                    <a:pt x="2227" y="934"/>
                    <a:pt x="2450" y="805"/>
                  </a:cubicBezTo>
                  <a:lnTo>
                    <a:pt x="2648" y="683"/>
                  </a:lnTo>
                  <a:lnTo>
                    <a:pt x="2727" y="633"/>
                  </a:lnTo>
                  <a:lnTo>
                    <a:pt x="2746" y="618"/>
                  </a:lnTo>
                  <a:lnTo>
                    <a:pt x="2794" y="579"/>
                  </a:lnTo>
                  <a:lnTo>
                    <a:pt x="2815" y="559"/>
                  </a:lnTo>
                  <a:lnTo>
                    <a:pt x="2851" y="523"/>
                  </a:lnTo>
                  <a:lnTo>
                    <a:pt x="2870" y="499"/>
                  </a:lnTo>
                  <a:lnTo>
                    <a:pt x="2898" y="463"/>
                  </a:lnTo>
                  <a:lnTo>
                    <a:pt x="2914" y="437"/>
                  </a:lnTo>
                  <a:lnTo>
                    <a:pt x="2936" y="403"/>
                  </a:lnTo>
                  <a:lnTo>
                    <a:pt x="2947" y="376"/>
                  </a:lnTo>
                  <a:lnTo>
                    <a:pt x="2961" y="341"/>
                  </a:lnTo>
                  <a:lnTo>
                    <a:pt x="2968" y="313"/>
                  </a:lnTo>
                  <a:lnTo>
                    <a:pt x="2976" y="278"/>
                  </a:lnTo>
                  <a:lnTo>
                    <a:pt x="2979" y="248"/>
                  </a:lnTo>
                  <a:lnTo>
                    <a:pt x="2976" y="166"/>
                  </a:lnTo>
                  <a:lnTo>
                    <a:pt x="2968" y="199"/>
                  </a:lnTo>
                  <a:lnTo>
                    <a:pt x="2961" y="227"/>
                  </a:lnTo>
                  <a:lnTo>
                    <a:pt x="2947" y="262"/>
                  </a:lnTo>
                  <a:lnTo>
                    <a:pt x="2936" y="290"/>
                  </a:lnTo>
                  <a:lnTo>
                    <a:pt x="2914" y="324"/>
                  </a:lnTo>
                  <a:lnTo>
                    <a:pt x="2898" y="351"/>
                  </a:lnTo>
                  <a:lnTo>
                    <a:pt x="2870" y="386"/>
                  </a:lnTo>
                  <a:lnTo>
                    <a:pt x="2851" y="409"/>
                  </a:lnTo>
                  <a:lnTo>
                    <a:pt x="2815" y="445"/>
                  </a:lnTo>
                  <a:lnTo>
                    <a:pt x="2794" y="465"/>
                  </a:lnTo>
                  <a:lnTo>
                    <a:pt x="2746" y="505"/>
                  </a:lnTo>
                  <a:lnTo>
                    <a:pt x="2727" y="519"/>
                  </a:lnTo>
                  <a:lnTo>
                    <a:pt x="2648" y="570"/>
                  </a:lnTo>
                  <a:lnTo>
                    <a:pt x="2450" y="691"/>
                  </a:lnTo>
                  <a:cubicBezTo>
                    <a:pt x="2227" y="821"/>
                    <a:pt x="1933" y="886"/>
                    <a:pt x="1639" y="886"/>
                  </a:cubicBezTo>
                  <a:cubicBezTo>
                    <a:pt x="1345" y="886"/>
                    <a:pt x="1051" y="821"/>
                    <a:pt x="826" y="691"/>
                  </a:cubicBezTo>
                  <a:lnTo>
                    <a:pt x="339" y="416"/>
                  </a:lnTo>
                  <a:lnTo>
                    <a:pt x="261" y="366"/>
                  </a:lnTo>
                  <a:lnTo>
                    <a:pt x="243" y="352"/>
                  </a:lnTo>
                  <a:lnTo>
                    <a:pt x="191" y="312"/>
                  </a:lnTo>
                  <a:lnTo>
                    <a:pt x="172" y="293"/>
                  </a:lnTo>
                  <a:lnTo>
                    <a:pt x="133" y="254"/>
                  </a:lnTo>
                  <a:lnTo>
                    <a:pt x="114" y="231"/>
                  </a:lnTo>
                  <a:lnTo>
                    <a:pt x="86" y="196"/>
                  </a:lnTo>
                  <a:lnTo>
                    <a:pt x="69" y="169"/>
                  </a:lnTo>
                  <a:lnTo>
                    <a:pt x="49" y="134"/>
                  </a:lnTo>
                  <a:lnTo>
                    <a:pt x="36" y="107"/>
                  </a:lnTo>
                  <a:lnTo>
                    <a:pt x="22" y="72"/>
                  </a:lnTo>
                  <a:lnTo>
                    <a:pt x="15" y="43"/>
                  </a:lnTo>
                  <a:lnTo>
                    <a:pt x="6" y="8"/>
                  </a:lnTo>
                  <a:lnTo>
                    <a:pt x="5"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3" name="Google Shape;789;p36">
              <a:extLst>
                <a:ext uri="{FF2B5EF4-FFF2-40B4-BE49-F238E27FC236}">
                  <a16:creationId xmlns:a16="http://schemas.microsoft.com/office/drawing/2014/main" id="{23A1F899-031D-C196-3E25-378F48CFC793}"/>
                </a:ext>
              </a:extLst>
            </p:cNvPr>
            <p:cNvSpPr/>
            <p:nvPr/>
          </p:nvSpPr>
          <p:spPr>
            <a:xfrm>
              <a:off x="1826000" y="1889800"/>
              <a:ext cx="74650" cy="29925"/>
            </a:xfrm>
            <a:custGeom>
              <a:avLst/>
              <a:gdLst/>
              <a:ahLst/>
              <a:cxnLst/>
              <a:rect l="l" t="t" r="r" b="b"/>
              <a:pathLst>
                <a:path w="2986" h="1197" extrusionOk="0">
                  <a:moveTo>
                    <a:pt x="3" y="0"/>
                  </a:moveTo>
                  <a:lnTo>
                    <a:pt x="2" y="253"/>
                  </a:lnTo>
                  <a:cubicBezTo>
                    <a:pt x="1" y="425"/>
                    <a:pt x="114" y="596"/>
                    <a:pt x="341" y="727"/>
                  </a:cubicBezTo>
                  <a:lnTo>
                    <a:pt x="827" y="1002"/>
                  </a:lnTo>
                  <a:cubicBezTo>
                    <a:pt x="1052" y="1131"/>
                    <a:pt x="1346" y="1196"/>
                    <a:pt x="1640" y="1196"/>
                  </a:cubicBezTo>
                  <a:cubicBezTo>
                    <a:pt x="1934" y="1196"/>
                    <a:pt x="2227" y="1131"/>
                    <a:pt x="2451" y="1001"/>
                  </a:cubicBezTo>
                  <a:lnTo>
                    <a:pt x="2649" y="880"/>
                  </a:lnTo>
                  <a:cubicBezTo>
                    <a:pt x="2872" y="751"/>
                    <a:pt x="2983" y="582"/>
                    <a:pt x="2983" y="413"/>
                  </a:cubicBezTo>
                  <a:lnTo>
                    <a:pt x="2985" y="160"/>
                  </a:lnTo>
                  <a:lnTo>
                    <a:pt x="2983" y="192"/>
                  </a:lnTo>
                  <a:lnTo>
                    <a:pt x="2980" y="222"/>
                  </a:lnTo>
                  <a:lnTo>
                    <a:pt x="2972" y="255"/>
                  </a:lnTo>
                  <a:lnTo>
                    <a:pt x="2964" y="285"/>
                  </a:lnTo>
                  <a:lnTo>
                    <a:pt x="2950" y="318"/>
                  </a:lnTo>
                  <a:lnTo>
                    <a:pt x="2939" y="347"/>
                  </a:lnTo>
                  <a:lnTo>
                    <a:pt x="2918" y="381"/>
                  </a:lnTo>
                  <a:lnTo>
                    <a:pt x="2902" y="408"/>
                  </a:lnTo>
                  <a:lnTo>
                    <a:pt x="2874" y="443"/>
                  </a:lnTo>
                  <a:lnTo>
                    <a:pt x="2855" y="466"/>
                  </a:lnTo>
                  <a:lnTo>
                    <a:pt x="2818" y="502"/>
                  </a:lnTo>
                  <a:lnTo>
                    <a:pt x="2798" y="523"/>
                  </a:lnTo>
                  <a:lnTo>
                    <a:pt x="2749" y="561"/>
                  </a:lnTo>
                  <a:lnTo>
                    <a:pt x="2730" y="576"/>
                  </a:lnTo>
                  <a:lnTo>
                    <a:pt x="2652" y="627"/>
                  </a:lnTo>
                  <a:lnTo>
                    <a:pt x="2454" y="748"/>
                  </a:lnTo>
                  <a:cubicBezTo>
                    <a:pt x="2230" y="878"/>
                    <a:pt x="1936" y="943"/>
                    <a:pt x="1642" y="943"/>
                  </a:cubicBezTo>
                  <a:cubicBezTo>
                    <a:pt x="1348" y="943"/>
                    <a:pt x="1054" y="878"/>
                    <a:pt x="829" y="748"/>
                  </a:cubicBezTo>
                  <a:lnTo>
                    <a:pt x="343" y="473"/>
                  </a:lnTo>
                  <a:lnTo>
                    <a:pt x="263" y="423"/>
                  </a:lnTo>
                  <a:lnTo>
                    <a:pt x="246" y="409"/>
                  </a:lnTo>
                  <a:lnTo>
                    <a:pt x="195" y="368"/>
                  </a:lnTo>
                  <a:lnTo>
                    <a:pt x="176" y="350"/>
                  </a:lnTo>
                  <a:lnTo>
                    <a:pt x="136" y="311"/>
                  </a:lnTo>
                  <a:lnTo>
                    <a:pt x="117" y="288"/>
                  </a:lnTo>
                  <a:lnTo>
                    <a:pt x="89" y="253"/>
                  </a:lnTo>
                  <a:lnTo>
                    <a:pt x="72" y="226"/>
                  </a:lnTo>
                  <a:lnTo>
                    <a:pt x="51" y="191"/>
                  </a:lnTo>
                  <a:lnTo>
                    <a:pt x="40" y="163"/>
                  </a:lnTo>
                  <a:lnTo>
                    <a:pt x="25" y="128"/>
                  </a:lnTo>
                  <a:lnTo>
                    <a:pt x="17" y="100"/>
                  </a:lnTo>
                  <a:lnTo>
                    <a:pt x="9" y="66"/>
                  </a:lnTo>
                  <a:lnTo>
                    <a:pt x="7" y="36"/>
                  </a:lnTo>
                  <a:lnTo>
                    <a:pt x="3" y="2"/>
                  </a:lnTo>
                  <a:lnTo>
                    <a:pt x="3"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512" name="Google Shape;790;p36">
              <a:extLst>
                <a:ext uri="{FF2B5EF4-FFF2-40B4-BE49-F238E27FC236}">
                  <a16:creationId xmlns:a16="http://schemas.microsoft.com/office/drawing/2014/main" id="{137AF935-FF75-AE11-C1B1-86A48B1D1C14}"/>
                </a:ext>
              </a:extLst>
            </p:cNvPr>
            <p:cNvSpPr/>
            <p:nvPr/>
          </p:nvSpPr>
          <p:spPr>
            <a:xfrm>
              <a:off x="1826050" y="1870200"/>
              <a:ext cx="74900" cy="43175"/>
            </a:xfrm>
            <a:custGeom>
              <a:avLst/>
              <a:gdLst/>
              <a:ahLst/>
              <a:cxnLst/>
              <a:rect l="l" t="t" r="r" b="b"/>
              <a:pathLst>
                <a:path w="2996" h="1727" extrusionOk="0">
                  <a:moveTo>
                    <a:pt x="1345" y="0"/>
                  </a:moveTo>
                  <a:cubicBezTo>
                    <a:pt x="1051" y="0"/>
                    <a:pt x="758" y="65"/>
                    <a:pt x="534" y="195"/>
                  </a:cubicBezTo>
                  <a:lnTo>
                    <a:pt x="335" y="317"/>
                  </a:lnTo>
                  <a:cubicBezTo>
                    <a:pt x="112" y="446"/>
                    <a:pt x="1" y="616"/>
                    <a:pt x="1" y="786"/>
                  </a:cubicBezTo>
                  <a:lnTo>
                    <a:pt x="5" y="820"/>
                  </a:lnTo>
                  <a:lnTo>
                    <a:pt x="7" y="850"/>
                  </a:lnTo>
                  <a:lnTo>
                    <a:pt x="15" y="884"/>
                  </a:lnTo>
                  <a:lnTo>
                    <a:pt x="23" y="912"/>
                  </a:lnTo>
                  <a:lnTo>
                    <a:pt x="38" y="947"/>
                  </a:lnTo>
                  <a:lnTo>
                    <a:pt x="49" y="975"/>
                  </a:lnTo>
                  <a:lnTo>
                    <a:pt x="70" y="1010"/>
                  </a:lnTo>
                  <a:lnTo>
                    <a:pt x="87" y="1037"/>
                  </a:lnTo>
                  <a:lnTo>
                    <a:pt x="115" y="1072"/>
                  </a:lnTo>
                  <a:lnTo>
                    <a:pt x="134" y="1095"/>
                  </a:lnTo>
                  <a:lnTo>
                    <a:pt x="174" y="1134"/>
                  </a:lnTo>
                  <a:lnTo>
                    <a:pt x="193" y="1152"/>
                  </a:lnTo>
                  <a:lnTo>
                    <a:pt x="244" y="1193"/>
                  </a:lnTo>
                  <a:lnTo>
                    <a:pt x="261" y="1207"/>
                  </a:lnTo>
                  <a:lnTo>
                    <a:pt x="341" y="1257"/>
                  </a:lnTo>
                  <a:lnTo>
                    <a:pt x="827" y="1532"/>
                  </a:lnTo>
                  <a:cubicBezTo>
                    <a:pt x="1052" y="1662"/>
                    <a:pt x="1346" y="1727"/>
                    <a:pt x="1640" y="1727"/>
                  </a:cubicBezTo>
                  <a:cubicBezTo>
                    <a:pt x="1934" y="1727"/>
                    <a:pt x="2228" y="1662"/>
                    <a:pt x="2452" y="1532"/>
                  </a:cubicBezTo>
                  <a:lnTo>
                    <a:pt x="2650" y="1411"/>
                  </a:lnTo>
                  <a:lnTo>
                    <a:pt x="2728" y="1360"/>
                  </a:lnTo>
                  <a:lnTo>
                    <a:pt x="2747" y="1345"/>
                  </a:lnTo>
                  <a:lnTo>
                    <a:pt x="2796" y="1307"/>
                  </a:lnTo>
                  <a:lnTo>
                    <a:pt x="2816" y="1286"/>
                  </a:lnTo>
                  <a:lnTo>
                    <a:pt x="2853" y="1250"/>
                  </a:lnTo>
                  <a:lnTo>
                    <a:pt x="2872" y="1227"/>
                  </a:lnTo>
                  <a:lnTo>
                    <a:pt x="2900" y="1192"/>
                  </a:lnTo>
                  <a:lnTo>
                    <a:pt x="2916" y="1165"/>
                  </a:lnTo>
                  <a:lnTo>
                    <a:pt x="2937" y="1131"/>
                  </a:lnTo>
                  <a:lnTo>
                    <a:pt x="2948" y="1102"/>
                  </a:lnTo>
                  <a:lnTo>
                    <a:pt x="2962" y="1069"/>
                  </a:lnTo>
                  <a:lnTo>
                    <a:pt x="2970" y="1039"/>
                  </a:lnTo>
                  <a:lnTo>
                    <a:pt x="2978" y="1006"/>
                  </a:lnTo>
                  <a:lnTo>
                    <a:pt x="2981" y="976"/>
                  </a:lnTo>
                  <a:cubicBezTo>
                    <a:pt x="2996" y="795"/>
                    <a:pt x="2884" y="609"/>
                    <a:pt x="2644" y="470"/>
                  </a:cubicBezTo>
                  <a:lnTo>
                    <a:pt x="2157" y="195"/>
                  </a:lnTo>
                  <a:cubicBezTo>
                    <a:pt x="1932" y="65"/>
                    <a:pt x="1638" y="0"/>
                    <a:pt x="1345"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513" name="Google Shape;791;p36">
              <a:extLst>
                <a:ext uri="{FF2B5EF4-FFF2-40B4-BE49-F238E27FC236}">
                  <a16:creationId xmlns:a16="http://schemas.microsoft.com/office/drawing/2014/main" id="{625234DE-11B9-4C20-4AF0-98C25C7F61A0}"/>
                </a:ext>
              </a:extLst>
            </p:cNvPr>
            <p:cNvSpPr/>
            <p:nvPr/>
          </p:nvSpPr>
          <p:spPr>
            <a:xfrm>
              <a:off x="1826050" y="1888400"/>
              <a:ext cx="74525" cy="24975"/>
            </a:xfrm>
            <a:custGeom>
              <a:avLst/>
              <a:gdLst/>
              <a:ahLst/>
              <a:cxnLst/>
              <a:rect l="l" t="t" r="r" b="b"/>
              <a:pathLst>
                <a:path w="2981" h="999" extrusionOk="0">
                  <a:moveTo>
                    <a:pt x="6" y="0"/>
                  </a:moveTo>
                  <a:lnTo>
                    <a:pt x="1" y="58"/>
                  </a:lnTo>
                  <a:lnTo>
                    <a:pt x="5" y="92"/>
                  </a:lnTo>
                  <a:lnTo>
                    <a:pt x="7" y="122"/>
                  </a:lnTo>
                  <a:lnTo>
                    <a:pt x="15" y="156"/>
                  </a:lnTo>
                  <a:lnTo>
                    <a:pt x="23" y="184"/>
                  </a:lnTo>
                  <a:lnTo>
                    <a:pt x="38" y="219"/>
                  </a:lnTo>
                  <a:lnTo>
                    <a:pt x="49" y="247"/>
                  </a:lnTo>
                  <a:lnTo>
                    <a:pt x="70" y="282"/>
                  </a:lnTo>
                  <a:lnTo>
                    <a:pt x="87" y="309"/>
                  </a:lnTo>
                  <a:lnTo>
                    <a:pt x="115" y="344"/>
                  </a:lnTo>
                  <a:lnTo>
                    <a:pt x="134" y="367"/>
                  </a:lnTo>
                  <a:lnTo>
                    <a:pt x="174" y="406"/>
                  </a:lnTo>
                  <a:lnTo>
                    <a:pt x="193" y="424"/>
                  </a:lnTo>
                  <a:lnTo>
                    <a:pt x="244" y="465"/>
                  </a:lnTo>
                  <a:lnTo>
                    <a:pt x="261" y="479"/>
                  </a:lnTo>
                  <a:lnTo>
                    <a:pt x="341" y="529"/>
                  </a:lnTo>
                  <a:lnTo>
                    <a:pt x="827" y="804"/>
                  </a:lnTo>
                  <a:cubicBezTo>
                    <a:pt x="1052" y="934"/>
                    <a:pt x="1346" y="999"/>
                    <a:pt x="1640" y="999"/>
                  </a:cubicBezTo>
                  <a:cubicBezTo>
                    <a:pt x="1934" y="999"/>
                    <a:pt x="2228" y="934"/>
                    <a:pt x="2452" y="804"/>
                  </a:cubicBezTo>
                  <a:lnTo>
                    <a:pt x="2650" y="683"/>
                  </a:lnTo>
                  <a:lnTo>
                    <a:pt x="2728" y="632"/>
                  </a:lnTo>
                  <a:lnTo>
                    <a:pt x="2747" y="617"/>
                  </a:lnTo>
                  <a:lnTo>
                    <a:pt x="2796" y="579"/>
                  </a:lnTo>
                  <a:lnTo>
                    <a:pt x="2816" y="558"/>
                  </a:lnTo>
                  <a:lnTo>
                    <a:pt x="2853" y="522"/>
                  </a:lnTo>
                  <a:lnTo>
                    <a:pt x="2872" y="499"/>
                  </a:lnTo>
                  <a:lnTo>
                    <a:pt x="2900" y="464"/>
                  </a:lnTo>
                  <a:lnTo>
                    <a:pt x="2916" y="437"/>
                  </a:lnTo>
                  <a:lnTo>
                    <a:pt x="2937" y="403"/>
                  </a:lnTo>
                  <a:lnTo>
                    <a:pt x="2948" y="374"/>
                  </a:lnTo>
                  <a:lnTo>
                    <a:pt x="2962" y="341"/>
                  </a:lnTo>
                  <a:lnTo>
                    <a:pt x="2970" y="311"/>
                  </a:lnTo>
                  <a:lnTo>
                    <a:pt x="2978" y="278"/>
                  </a:lnTo>
                  <a:lnTo>
                    <a:pt x="2981" y="248"/>
                  </a:lnTo>
                  <a:lnTo>
                    <a:pt x="2978" y="165"/>
                  </a:lnTo>
                  <a:lnTo>
                    <a:pt x="2970" y="199"/>
                  </a:lnTo>
                  <a:lnTo>
                    <a:pt x="2962" y="227"/>
                  </a:lnTo>
                  <a:lnTo>
                    <a:pt x="2948" y="262"/>
                  </a:lnTo>
                  <a:lnTo>
                    <a:pt x="2937" y="290"/>
                  </a:lnTo>
                  <a:lnTo>
                    <a:pt x="2916" y="324"/>
                  </a:lnTo>
                  <a:lnTo>
                    <a:pt x="2900" y="351"/>
                  </a:lnTo>
                  <a:lnTo>
                    <a:pt x="2872" y="385"/>
                  </a:lnTo>
                  <a:lnTo>
                    <a:pt x="2853" y="409"/>
                  </a:lnTo>
                  <a:lnTo>
                    <a:pt x="2816" y="445"/>
                  </a:lnTo>
                  <a:lnTo>
                    <a:pt x="2796" y="466"/>
                  </a:lnTo>
                  <a:lnTo>
                    <a:pt x="2747" y="504"/>
                  </a:lnTo>
                  <a:lnTo>
                    <a:pt x="2728" y="519"/>
                  </a:lnTo>
                  <a:lnTo>
                    <a:pt x="2650" y="570"/>
                  </a:lnTo>
                  <a:lnTo>
                    <a:pt x="2452" y="691"/>
                  </a:lnTo>
                  <a:cubicBezTo>
                    <a:pt x="2228" y="821"/>
                    <a:pt x="1935" y="886"/>
                    <a:pt x="1641" y="886"/>
                  </a:cubicBezTo>
                  <a:cubicBezTo>
                    <a:pt x="1347" y="886"/>
                    <a:pt x="1052" y="821"/>
                    <a:pt x="827" y="691"/>
                  </a:cubicBezTo>
                  <a:lnTo>
                    <a:pt x="341" y="416"/>
                  </a:lnTo>
                  <a:lnTo>
                    <a:pt x="261" y="365"/>
                  </a:lnTo>
                  <a:lnTo>
                    <a:pt x="244" y="352"/>
                  </a:lnTo>
                  <a:lnTo>
                    <a:pt x="193" y="311"/>
                  </a:lnTo>
                  <a:lnTo>
                    <a:pt x="174" y="292"/>
                  </a:lnTo>
                  <a:lnTo>
                    <a:pt x="134" y="255"/>
                  </a:lnTo>
                  <a:lnTo>
                    <a:pt x="115" y="230"/>
                  </a:lnTo>
                  <a:lnTo>
                    <a:pt x="87" y="196"/>
                  </a:lnTo>
                  <a:lnTo>
                    <a:pt x="70" y="169"/>
                  </a:lnTo>
                  <a:lnTo>
                    <a:pt x="49" y="134"/>
                  </a:lnTo>
                  <a:lnTo>
                    <a:pt x="38" y="106"/>
                  </a:lnTo>
                  <a:lnTo>
                    <a:pt x="23" y="72"/>
                  </a:lnTo>
                  <a:lnTo>
                    <a:pt x="15" y="43"/>
                  </a:lnTo>
                  <a:lnTo>
                    <a:pt x="7" y="8"/>
                  </a:lnTo>
                  <a:lnTo>
                    <a:pt x="6"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514" name="Google Shape;792;p36">
              <a:extLst>
                <a:ext uri="{FF2B5EF4-FFF2-40B4-BE49-F238E27FC236}">
                  <a16:creationId xmlns:a16="http://schemas.microsoft.com/office/drawing/2014/main" id="{F2239635-6B32-153A-5B9C-2C256586A5C6}"/>
                </a:ext>
              </a:extLst>
            </p:cNvPr>
            <p:cNvSpPr/>
            <p:nvPr/>
          </p:nvSpPr>
          <p:spPr>
            <a:xfrm>
              <a:off x="1744400" y="1842050"/>
              <a:ext cx="74600" cy="29925"/>
            </a:xfrm>
            <a:custGeom>
              <a:avLst/>
              <a:gdLst/>
              <a:ahLst/>
              <a:cxnLst/>
              <a:rect l="l" t="t" r="r" b="b"/>
              <a:pathLst>
                <a:path w="2984" h="1197" extrusionOk="0">
                  <a:moveTo>
                    <a:pt x="2" y="0"/>
                  </a:moveTo>
                  <a:lnTo>
                    <a:pt x="0" y="254"/>
                  </a:lnTo>
                  <a:cubicBezTo>
                    <a:pt x="0" y="425"/>
                    <a:pt x="112" y="597"/>
                    <a:pt x="339" y="728"/>
                  </a:cubicBezTo>
                  <a:lnTo>
                    <a:pt x="826" y="1002"/>
                  </a:lnTo>
                  <a:cubicBezTo>
                    <a:pt x="1050" y="1132"/>
                    <a:pt x="1345" y="1197"/>
                    <a:pt x="1639" y="1197"/>
                  </a:cubicBezTo>
                  <a:cubicBezTo>
                    <a:pt x="1933" y="1197"/>
                    <a:pt x="2226" y="1132"/>
                    <a:pt x="2449" y="1002"/>
                  </a:cubicBezTo>
                  <a:lnTo>
                    <a:pt x="2648" y="881"/>
                  </a:lnTo>
                  <a:cubicBezTo>
                    <a:pt x="2870" y="753"/>
                    <a:pt x="2980" y="583"/>
                    <a:pt x="2982" y="415"/>
                  </a:cubicBezTo>
                  <a:lnTo>
                    <a:pt x="2984" y="161"/>
                  </a:lnTo>
                  <a:lnTo>
                    <a:pt x="2980" y="193"/>
                  </a:lnTo>
                  <a:lnTo>
                    <a:pt x="2978" y="223"/>
                  </a:lnTo>
                  <a:lnTo>
                    <a:pt x="2970" y="256"/>
                  </a:lnTo>
                  <a:lnTo>
                    <a:pt x="2964" y="286"/>
                  </a:lnTo>
                  <a:lnTo>
                    <a:pt x="2949" y="319"/>
                  </a:lnTo>
                  <a:lnTo>
                    <a:pt x="2937" y="348"/>
                  </a:lnTo>
                  <a:lnTo>
                    <a:pt x="2916" y="382"/>
                  </a:lnTo>
                  <a:lnTo>
                    <a:pt x="2901" y="409"/>
                  </a:lnTo>
                  <a:lnTo>
                    <a:pt x="2873" y="444"/>
                  </a:lnTo>
                  <a:lnTo>
                    <a:pt x="2854" y="467"/>
                  </a:lnTo>
                  <a:lnTo>
                    <a:pt x="2818" y="503"/>
                  </a:lnTo>
                  <a:lnTo>
                    <a:pt x="2796" y="524"/>
                  </a:lnTo>
                  <a:lnTo>
                    <a:pt x="2748" y="563"/>
                  </a:lnTo>
                  <a:lnTo>
                    <a:pt x="2729" y="578"/>
                  </a:lnTo>
                  <a:lnTo>
                    <a:pt x="2650" y="628"/>
                  </a:lnTo>
                  <a:lnTo>
                    <a:pt x="2452" y="749"/>
                  </a:lnTo>
                  <a:cubicBezTo>
                    <a:pt x="2228" y="879"/>
                    <a:pt x="1934" y="944"/>
                    <a:pt x="1641" y="944"/>
                  </a:cubicBezTo>
                  <a:cubicBezTo>
                    <a:pt x="1347" y="944"/>
                    <a:pt x="1052" y="879"/>
                    <a:pt x="828" y="749"/>
                  </a:cubicBezTo>
                  <a:lnTo>
                    <a:pt x="342" y="474"/>
                  </a:lnTo>
                  <a:lnTo>
                    <a:pt x="262" y="424"/>
                  </a:lnTo>
                  <a:lnTo>
                    <a:pt x="245" y="410"/>
                  </a:lnTo>
                  <a:lnTo>
                    <a:pt x="193" y="370"/>
                  </a:lnTo>
                  <a:lnTo>
                    <a:pt x="174" y="351"/>
                  </a:lnTo>
                  <a:lnTo>
                    <a:pt x="135" y="313"/>
                  </a:lnTo>
                  <a:lnTo>
                    <a:pt x="116" y="289"/>
                  </a:lnTo>
                  <a:lnTo>
                    <a:pt x="87" y="253"/>
                  </a:lnTo>
                  <a:lnTo>
                    <a:pt x="71" y="227"/>
                  </a:lnTo>
                  <a:lnTo>
                    <a:pt x="50" y="192"/>
                  </a:lnTo>
                  <a:lnTo>
                    <a:pt x="38" y="164"/>
                  </a:lnTo>
                  <a:lnTo>
                    <a:pt x="24" y="129"/>
                  </a:lnTo>
                  <a:lnTo>
                    <a:pt x="17" y="101"/>
                  </a:lnTo>
                  <a:lnTo>
                    <a:pt x="8" y="67"/>
                  </a:lnTo>
                  <a:lnTo>
                    <a:pt x="5" y="37"/>
                  </a:lnTo>
                  <a:lnTo>
                    <a:pt x="2" y="3"/>
                  </a:lnTo>
                  <a:lnTo>
                    <a:pt x="2"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515" name="Google Shape;793;p36">
              <a:extLst>
                <a:ext uri="{FF2B5EF4-FFF2-40B4-BE49-F238E27FC236}">
                  <a16:creationId xmlns:a16="http://schemas.microsoft.com/office/drawing/2014/main" id="{AD1C3283-FEAE-26A4-A481-798E6B2C3777}"/>
                </a:ext>
              </a:extLst>
            </p:cNvPr>
            <p:cNvSpPr/>
            <p:nvPr/>
          </p:nvSpPr>
          <p:spPr>
            <a:xfrm>
              <a:off x="1744450" y="1822475"/>
              <a:ext cx="74875" cy="43175"/>
            </a:xfrm>
            <a:custGeom>
              <a:avLst/>
              <a:gdLst/>
              <a:ahLst/>
              <a:cxnLst/>
              <a:rect l="l" t="t" r="r" b="b"/>
              <a:pathLst>
                <a:path w="2995" h="1727" extrusionOk="0">
                  <a:moveTo>
                    <a:pt x="1343" y="0"/>
                  </a:moveTo>
                  <a:cubicBezTo>
                    <a:pt x="1050" y="0"/>
                    <a:pt x="756" y="65"/>
                    <a:pt x="533" y="195"/>
                  </a:cubicBezTo>
                  <a:lnTo>
                    <a:pt x="334" y="316"/>
                  </a:lnTo>
                  <a:cubicBezTo>
                    <a:pt x="112" y="446"/>
                    <a:pt x="0" y="615"/>
                    <a:pt x="0" y="786"/>
                  </a:cubicBezTo>
                  <a:lnTo>
                    <a:pt x="3" y="820"/>
                  </a:lnTo>
                  <a:lnTo>
                    <a:pt x="6" y="850"/>
                  </a:lnTo>
                  <a:lnTo>
                    <a:pt x="15" y="884"/>
                  </a:lnTo>
                  <a:lnTo>
                    <a:pt x="22" y="912"/>
                  </a:lnTo>
                  <a:lnTo>
                    <a:pt x="36" y="947"/>
                  </a:lnTo>
                  <a:lnTo>
                    <a:pt x="48" y="975"/>
                  </a:lnTo>
                  <a:lnTo>
                    <a:pt x="69" y="1010"/>
                  </a:lnTo>
                  <a:lnTo>
                    <a:pt x="85" y="1036"/>
                  </a:lnTo>
                  <a:lnTo>
                    <a:pt x="114" y="1072"/>
                  </a:lnTo>
                  <a:lnTo>
                    <a:pt x="133" y="1096"/>
                  </a:lnTo>
                  <a:lnTo>
                    <a:pt x="172" y="1134"/>
                  </a:lnTo>
                  <a:lnTo>
                    <a:pt x="191" y="1153"/>
                  </a:lnTo>
                  <a:lnTo>
                    <a:pt x="243" y="1193"/>
                  </a:lnTo>
                  <a:lnTo>
                    <a:pt x="260" y="1207"/>
                  </a:lnTo>
                  <a:lnTo>
                    <a:pt x="340" y="1257"/>
                  </a:lnTo>
                  <a:lnTo>
                    <a:pt x="826" y="1532"/>
                  </a:lnTo>
                  <a:cubicBezTo>
                    <a:pt x="1050" y="1662"/>
                    <a:pt x="1345" y="1727"/>
                    <a:pt x="1639" y="1727"/>
                  </a:cubicBezTo>
                  <a:cubicBezTo>
                    <a:pt x="1932" y="1727"/>
                    <a:pt x="2226" y="1662"/>
                    <a:pt x="2450" y="1532"/>
                  </a:cubicBezTo>
                  <a:lnTo>
                    <a:pt x="2648" y="1411"/>
                  </a:lnTo>
                  <a:lnTo>
                    <a:pt x="2727" y="1361"/>
                  </a:lnTo>
                  <a:lnTo>
                    <a:pt x="2746" y="1346"/>
                  </a:lnTo>
                  <a:lnTo>
                    <a:pt x="2794" y="1307"/>
                  </a:lnTo>
                  <a:lnTo>
                    <a:pt x="2816" y="1286"/>
                  </a:lnTo>
                  <a:lnTo>
                    <a:pt x="2852" y="1250"/>
                  </a:lnTo>
                  <a:lnTo>
                    <a:pt x="2871" y="1227"/>
                  </a:lnTo>
                  <a:lnTo>
                    <a:pt x="2899" y="1192"/>
                  </a:lnTo>
                  <a:lnTo>
                    <a:pt x="2914" y="1165"/>
                  </a:lnTo>
                  <a:lnTo>
                    <a:pt x="2935" y="1131"/>
                  </a:lnTo>
                  <a:lnTo>
                    <a:pt x="2947" y="1102"/>
                  </a:lnTo>
                  <a:lnTo>
                    <a:pt x="2962" y="1069"/>
                  </a:lnTo>
                  <a:lnTo>
                    <a:pt x="2968" y="1039"/>
                  </a:lnTo>
                  <a:lnTo>
                    <a:pt x="2976" y="1006"/>
                  </a:lnTo>
                  <a:lnTo>
                    <a:pt x="2978" y="976"/>
                  </a:lnTo>
                  <a:cubicBezTo>
                    <a:pt x="2994" y="795"/>
                    <a:pt x="2883" y="608"/>
                    <a:pt x="2643" y="470"/>
                  </a:cubicBezTo>
                  <a:lnTo>
                    <a:pt x="2156" y="195"/>
                  </a:lnTo>
                  <a:cubicBezTo>
                    <a:pt x="1931" y="65"/>
                    <a:pt x="1637" y="0"/>
                    <a:pt x="1343"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516" name="Google Shape;794;p36">
              <a:extLst>
                <a:ext uri="{FF2B5EF4-FFF2-40B4-BE49-F238E27FC236}">
                  <a16:creationId xmlns:a16="http://schemas.microsoft.com/office/drawing/2014/main" id="{69A9B2CD-95BB-3369-4B6C-187D68AC8C44}"/>
                </a:ext>
              </a:extLst>
            </p:cNvPr>
            <p:cNvSpPr/>
            <p:nvPr/>
          </p:nvSpPr>
          <p:spPr>
            <a:xfrm>
              <a:off x="1744450" y="1840675"/>
              <a:ext cx="74475" cy="24975"/>
            </a:xfrm>
            <a:custGeom>
              <a:avLst/>
              <a:gdLst/>
              <a:ahLst/>
              <a:cxnLst/>
              <a:rect l="l" t="t" r="r" b="b"/>
              <a:pathLst>
                <a:path w="2979" h="999" extrusionOk="0">
                  <a:moveTo>
                    <a:pt x="5" y="0"/>
                  </a:moveTo>
                  <a:lnTo>
                    <a:pt x="0" y="58"/>
                  </a:lnTo>
                  <a:lnTo>
                    <a:pt x="3" y="92"/>
                  </a:lnTo>
                  <a:lnTo>
                    <a:pt x="6" y="122"/>
                  </a:lnTo>
                  <a:lnTo>
                    <a:pt x="15" y="156"/>
                  </a:lnTo>
                  <a:lnTo>
                    <a:pt x="22" y="184"/>
                  </a:lnTo>
                  <a:lnTo>
                    <a:pt x="36" y="219"/>
                  </a:lnTo>
                  <a:lnTo>
                    <a:pt x="48" y="247"/>
                  </a:lnTo>
                  <a:lnTo>
                    <a:pt x="69" y="282"/>
                  </a:lnTo>
                  <a:lnTo>
                    <a:pt x="85" y="308"/>
                  </a:lnTo>
                  <a:lnTo>
                    <a:pt x="114" y="344"/>
                  </a:lnTo>
                  <a:lnTo>
                    <a:pt x="133" y="368"/>
                  </a:lnTo>
                  <a:lnTo>
                    <a:pt x="172" y="406"/>
                  </a:lnTo>
                  <a:lnTo>
                    <a:pt x="191" y="425"/>
                  </a:lnTo>
                  <a:lnTo>
                    <a:pt x="243" y="465"/>
                  </a:lnTo>
                  <a:lnTo>
                    <a:pt x="260" y="479"/>
                  </a:lnTo>
                  <a:lnTo>
                    <a:pt x="340" y="529"/>
                  </a:lnTo>
                  <a:lnTo>
                    <a:pt x="826" y="804"/>
                  </a:lnTo>
                  <a:cubicBezTo>
                    <a:pt x="1050" y="934"/>
                    <a:pt x="1345" y="999"/>
                    <a:pt x="1639" y="999"/>
                  </a:cubicBezTo>
                  <a:cubicBezTo>
                    <a:pt x="1932" y="999"/>
                    <a:pt x="2226" y="934"/>
                    <a:pt x="2450" y="804"/>
                  </a:cubicBezTo>
                  <a:lnTo>
                    <a:pt x="2648" y="683"/>
                  </a:lnTo>
                  <a:lnTo>
                    <a:pt x="2727" y="633"/>
                  </a:lnTo>
                  <a:lnTo>
                    <a:pt x="2746" y="618"/>
                  </a:lnTo>
                  <a:lnTo>
                    <a:pt x="2794" y="579"/>
                  </a:lnTo>
                  <a:lnTo>
                    <a:pt x="2816" y="558"/>
                  </a:lnTo>
                  <a:lnTo>
                    <a:pt x="2852" y="522"/>
                  </a:lnTo>
                  <a:lnTo>
                    <a:pt x="2871" y="499"/>
                  </a:lnTo>
                  <a:lnTo>
                    <a:pt x="2899" y="464"/>
                  </a:lnTo>
                  <a:lnTo>
                    <a:pt x="2914" y="437"/>
                  </a:lnTo>
                  <a:lnTo>
                    <a:pt x="2935" y="403"/>
                  </a:lnTo>
                  <a:lnTo>
                    <a:pt x="2947" y="374"/>
                  </a:lnTo>
                  <a:lnTo>
                    <a:pt x="2962" y="341"/>
                  </a:lnTo>
                  <a:lnTo>
                    <a:pt x="2968" y="311"/>
                  </a:lnTo>
                  <a:lnTo>
                    <a:pt x="2976" y="278"/>
                  </a:lnTo>
                  <a:lnTo>
                    <a:pt x="2978" y="248"/>
                  </a:lnTo>
                  <a:lnTo>
                    <a:pt x="2976" y="164"/>
                  </a:lnTo>
                  <a:lnTo>
                    <a:pt x="2968" y="199"/>
                  </a:lnTo>
                  <a:lnTo>
                    <a:pt x="2962" y="227"/>
                  </a:lnTo>
                  <a:lnTo>
                    <a:pt x="2947" y="262"/>
                  </a:lnTo>
                  <a:lnTo>
                    <a:pt x="2935" y="290"/>
                  </a:lnTo>
                  <a:lnTo>
                    <a:pt x="2914" y="324"/>
                  </a:lnTo>
                  <a:lnTo>
                    <a:pt x="2899" y="351"/>
                  </a:lnTo>
                  <a:lnTo>
                    <a:pt x="2871" y="387"/>
                  </a:lnTo>
                  <a:lnTo>
                    <a:pt x="2852" y="409"/>
                  </a:lnTo>
                  <a:lnTo>
                    <a:pt x="2816" y="445"/>
                  </a:lnTo>
                  <a:lnTo>
                    <a:pt x="2794" y="465"/>
                  </a:lnTo>
                  <a:lnTo>
                    <a:pt x="2746" y="505"/>
                  </a:lnTo>
                  <a:lnTo>
                    <a:pt x="2727" y="519"/>
                  </a:lnTo>
                  <a:lnTo>
                    <a:pt x="2648" y="570"/>
                  </a:lnTo>
                  <a:lnTo>
                    <a:pt x="2450" y="691"/>
                  </a:lnTo>
                  <a:cubicBezTo>
                    <a:pt x="2226" y="821"/>
                    <a:pt x="1932" y="885"/>
                    <a:pt x="1639" y="885"/>
                  </a:cubicBezTo>
                  <a:cubicBezTo>
                    <a:pt x="1345" y="885"/>
                    <a:pt x="1050" y="821"/>
                    <a:pt x="826" y="691"/>
                  </a:cubicBezTo>
                  <a:lnTo>
                    <a:pt x="340" y="416"/>
                  </a:lnTo>
                  <a:lnTo>
                    <a:pt x="260" y="365"/>
                  </a:lnTo>
                  <a:lnTo>
                    <a:pt x="243" y="352"/>
                  </a:lnTo>
                  <a:lnTo>
                    <a:pt x="191" y="311"/>
                  </a:lnTo>
                  <a:lnTo>
                    <a:pt x="172" y="292"/>
                  </a:lnTo>
                  <a:lnTo>
                    <a:pt x="133" y="254"/>
                  </a:lnTo>
                  <a:lnTo>
                    <a:pt x="114" y="231"/>
                  </a:lnTo>
                  <a:lnTo>
                    <a:pt x="85" y="196"/>
                  </a:lnTo>
                  <a:lnTo>
                    <a:pt x="69" y="169"/>
                  </a:lnTo>
                  <a:lnTo>
                    <a:pt x="48" y="134"/>
                  </a:lnTo>
                  <a:lnTo>
                    <a:pt x="36" y="106"/>
                  </a:lnTo>
                  <a:lnTo>
                    <a:pt x="22" y="71"/>
                  </a:lnTo>
                  <a:lnTo>
                    <a:pt x="15" y="43"/>
                  </a:lnTo>
                  <a:lnTo>
                    <a:pt x="6" y="8"/>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517" name="Google Shape;795;p36">
              <a:extLst>
                <a:ext uri="{FF2B5EF4-FFF2-40B4-BE49-F238E27FC236}">
                  <a16:creationId xmlns:a16="http://schemas.microsoft.com/office/drawing/2014/main" id="{2995C41E-CF60-A20B-76E9-5381046E2641}"/>
                </a:ext>
              </a:extLst>
            </p:cNvPr>
            <p:cNvSpPr/>
            <p:nvPr/>
          </p:nvSpPr>
          <p:spPr>
            <a:xfrm>
              <a:off x="1790125" y="2091025"/>
              <a:ext cx="74650" cy="29900"/>
            </a:xfrm>
            <a:custGeom>
              <a:avLst/>
              <a:gdLst/>
              <a:ahLst/>
              <a:cxnLst/>
              <a:rect l="l" t="t" r="r" b="b"/>
              <a:pathLst>
                <a:path w="2986" h="1196" extrusionOk="0">
                  <a:moveTo>
                    <a:pt x="4" y="1"/>
                  </a:moveTo>
                  <a:lnTo>
                    <a:pt x="2" y="253"/>
                  </a:lnTo>
                  <a:cubicBezTo>
                    <a:pt x="0" y="424"/>
                    <a:pt x="114" y="596"/>
                    <a:pt x="341" y="726"/>
                  </a:cubicBezTo>
                  <a:lnTo>
                    <a:pt x="827" y="1001"/>
                  </a:lnTo>
                  <a:cubicBezTo>
                    <a:pt x="1052" y="1131"/>
                    <a:pt x="1346" y="1196"/>
                    <a:pt x="1641" y="1196"/>
                  </a:cubicBezTo>
                  <a:cubicBezTo>
                    <a:pt x="1934" y="1196"/>
                    <a:pt x="2227" y="1131"/>
                    <a:pt x="2451" y="1001"/>
                  </a:cubicBezTo>
                  <a:lnTo>
                    <a:pt x="2649" y="880"/>
                  </a:lnTo>
                  <a:cubicBezTo>
                    <a:pt x="2872" y="751"/>
                    <a:pt x="2982" y="581"/>
                    <a:pt x="2983" y="413"/>
                  </a:cubicBezTo>
                  <a:lnTo>
                    <a:pt x="2985" y="159"/>
                  </a:lnTo>
                  <a:lnTo>
                    <a:pt x="2982" y="191"/>
                  </a:lnTo>
                  <a:lnTo>
                    <a:pt x="2980" y="222"/>
                  </a:lnTo>
                  <a:lnTo>
                    <a:pt x="2971" y="255"/>
                  </a:lnTo>
                  <a:lnTo>
                    <a:pt x="2965" y="285"/>
                  </a:lnTo>
                  <a:lnTo>
                    <a:pt x="2950" y="318"/>
                  </a:lnTo>
                  <a:lnTo>
                    <a:pt x="2938" y="346"/>
                  </a:lnTo>
                  <a:lnTo>
                    <a:pt x="2918" y="381"/>
                  </a:lnTo>
                  <a:lnTo>
                    <a:pt x="2902" y="407"/>
                  </a:lnTo>
                  <a:lnTo>
                    <a:pt x="2874" y="443"/>
                  </a:lnTo>
                  <a:lnTo>
                    <a:pt x="2855" y="465"/>
                  </a:lnTo>
                  <a:lnTo>
                    <a:pt x="2819" y="502"/>
                  </a:lnTo>
                  <a:lnTo>
                    <a:pt x="2798" y="523"/>
                  </a:lnTo>
                  <a:lnTo>
                    <a:pt x="2749" y="561"/>
                  </a:lnTo>
                  <a:lnTo>
                    <a:pt x="2730" y="575"/>
                  </a:lnTo>
                  <a:lnTo>
                    <a:pt x="2651" y="626"/>
                  </a:lnTo>
                  <a:lnTo>
                    <a:pt x="2453" y="747"/>
                  </a:lnTo>
                  <a:cubicBezTo>
                    <a:pt x="2230" y="877"/>
                    <a:pt x="1936" y="942"/>
                    <a:pt x="1643" y="942"/>
                  </a:cubicBezTo>
                  <a:cubicBezTo>
                    <a:pt x="1349" y="942"/>
                    <a:pt x="1054" y="877"/>
                    <a:pt x="829" y="747"/>
                  </a:cubicBezTo>
                  <a:lnTo>
                    <a:pt x="342" y="473"/>
                  </a:lnTo>
                  <a:lnTo>
                    <a:pt x="263" y="422"/>
                  </a:lnTo>
                  <a:lnTo>
                    <a:pt x="246" y="408"/>
                  </a:lnTo>
                  <a:lnTo>
                    <a:pt x="195" y="368"/>
                  </a:lnTo>
                  <a:lnTo>
                    <a:pt x="174" y="350"/>
                  </a:lnTo>
                  <a:lnTo>
                    <a:pt x="136" y="312"/>
                  </a:lnTo>
                  <a:lnTo>
                    <a:pt x="117" y="288"/>
                  </a:lnTo>
                  <a:lnTo>
                    <a:pt x="89" y="252"/>
                  </a:lnTo>
                  <a:lnTo>
                    <a:pt x="72" y="226"/>
                  </a:lnTo>
                  <a:lnTo>
                    <a:pt x="51" y="190"/>
                  </a:lnTo>
                  <a:lnTo>
                    <a:pt x="40" y="163"/>
                  </a:lnTo>
                  <a:lnTo>
                    <a:pt x="25" y="129"/>
                  </a:lnTo>
                  <a:lnTo>
                    <a:pt x="17" y="100"/>
                  </a:lnTo>
                  <a:lnTo>
                    <a:pt x="9" y="65"/>
                  </a:lnTo>
                  <a:lnTo>
                    <a:pt x="6" y="35"/>
                  </a:lnTo>
                  <a:lnTo>
                    <a:pt x="4"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518" name="Google Shape;796;p36">
              <a:extLst>
                <a:ext uri="{FF2B5EF4-FFF2-40B4-BE49-F238E27FC236}">
                  <a16:creationId xmlns:a16="http://schemas.microsoft.com/office/drawing/2014/main" id="{C8AD711B-7654-6FC2-0566-D48AB44EAF3E}"/>
                </a:ext>
              </a:extLst>
            </p:cNvPr>
            <p:cNvSpPr/>
            <p:nvPr/>
          </p:nvSpPr>
          <p:spPr>
            <a:xfrm>
              <a:off x="1790200" y="2071425"/>
              <a:ext cx="74900" cy="43175"/>
            </a:xfrm>
            <a:custGeom>
              <a:avLst/>
              <a:gdLst/>
              <a:ahLst/>
              <a:cxnLst/>
              <a:rect l="l" t="t" r="r" b="b"/>
              <a:pathLst>
                <a:path w="2996" h="1727" extrusionOk="0">
                  <a:moveTo>
                    <a:pt x="1344" y="0"/>
                  </a:moveTo>
                  <a:cubicBezTo>
                    <a:pt x="1050" y="0"/>
                    <a:pt x="757" y="65"/>
                    <a:pt x="533" y="195"/>
                  </a:cubicBezTo>
                  <a:lnTo>
                    <a:pt x="334" y="316"/>
                  </a:lnTo>
                  <a:cubicBezTo>
                    <a:pt x="111" y="445"/>
                    <a:pt x="1" y="615"/>
                    <a:pt x="1" y="785"/>
                  </a:cubicBezTo>
                  <a:lnTo>
                    <a:pt x="3" y="819"/>
                  </a:lnTo>
                  <a:lnTo>
                    <a:pt x="6" y="849"/>
                  </a:lnTo>
                  <a:lnTo>
                    <a:pt x="14" y="884"/>
                  </a:lnTo>
                  <a:lnTo>
                    <a:pt x="22" y="913"/>
                  </a:lnTo>
                  <a:lnTo>
                    <a:pt x="37" y="947"/>
                  </a:lnTo>
                  <a:lnTo>
                    <a:pt x="48" y="974"/>
                  </a:lnTo>
                  <a:lnTo>
                    <a:pt x="69" y="1010"/>
                  </a:lnTo>
                  <a:lnTo>
                    <a:pt x="86" y="1036"/>
                  </a:lnTo>
                  <a:lnTo>
                    <a:pt x="114" y="1072"/>
                  </a:lnTo>
                  <a:lnTo>
                    <a:pt x="133" y="1096"/>
                  </a:lnTo>
                  <a:lnTo>
                    <a:pt x="171" y="1134"/>
                  </a:lnTo>
                  <a:lnTo>
                    <a:pt x="192" y="1152"/>
                  </a:lnTo>
                  <a:lnTo>
                    <a:pt x="243" y="1192"/>
                  </a:lnTo>
                  <a:lnTo>
                    <a:pt x="260" y="1206"/>
                  </a:lnTo>
                  <a:lnTo>
                    <a:pt x="339" y="1257"/>
                  </a:lnTo>
                  <a:lnTo>
                    <a:pt x="826" y="1531"/>
                  </a:lnTo>
                  <a:cubicBezTo>
                    <a:pt x="1051" y="1661"/>
                    <a:pt x="1346" y="1726"/>
                    <a:pt x="1640" y="1726"/>
                  </a:cubicBezTo>
                  <a:cubicBezTo>
                    <a:pt x="1933" y="1726"/>
                    <a:pt x="2227" y="1661"/>
                    <a:pt x="2450" y="1531"/>
                  </a:cubicBezTo>
                  <a:lnTo>
                    <a:pt x="2648" y="1410"/>
                  </a:lnTo>
                  <a:lnTo>
                    <a:pt x="2727" y="1359"/>
                  </a:lnTo>
                  <a:lnTo>
                    <a:pt x="2746" y="1345"/>
                  </a:lnTo>
                  <a:lnTo>
                    <a:pt x="2795" y="1307"/>
                  </a:lnTo>
                  <a:lnTo>
                    <a:pt x="2816" y="1286"/>
                  </a:lnTo>
                  <a:lnTo>
                    <a:pt x="2852" y="1249"/>
                  </a:lnTo>
                  <a:lnTo>
                    <a:pt x="2871" y="1227"/>
                  </a:lnTo>
                  <a:lnTo>
                    <a:pt x="2899" y="1191"/>
                  </a:lnTo>
                  <a:lnTo>
                    <a:pt x="2915" y="1165"/>
                  </a:lnTo>
                  <a:lnTo>
                    <a:pt x="2935" y="1130"/>
                  </a:lnTo>
                  <a:lnTo>
                    <a:pt x="2947" y="1102"/>
                  </a:lnTo>
                  <a:lnTo>
                    <a:pt x="2962" y="1069"/>
                  </a:lnTo>
                  <a:lnTo>
                    <a:pt x="2968" y="1039"/>
                  </a:lnTo>
                  <a:lnTo>
                    <a:pt x="2977" y="1006"/>
                  </a:lnTo>
                  <a:lnTo>
                    <a:pt x="2979" y="975"/>
                  </a:lnTo>
                  <a:cubicBezTo>
                    <a:pt x="2996" y="793"/>
                    <a:pt x="2883" y="608"/>
                    <a:pt x="2643" y="470"/>
                  </a:cubicBezTo>
                  <a:lnTo>
                    <a:pt x="2157" y="195"/>
                  </a:lnTo>
                  <a:cubicBezTo>
                    <a:pt x="1932" y="65"/>
                    <a:pt x="1637" y="0"/>
                    <a:pt x="134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519" name="Google Shape;797;p36">
              <a:extLst>
                <a:ext uri="{FF2B5EF4-FFF2-40B4-BE49-F238E27FC236}">
                  <a16:creationId xmlns:a16="http://schemas.microsoft.com/office/drawing/2014/main" id="{ED9B4318-F921-993E-896B-07E168430F46}"/>
                </a:ext>
              </a:extLst>
            </p:cNvPr>
            <p:cNvSpPr/>
            <p:nvPr/>
          </p:nvSpPr>
          <p:spPr>
            <a:xfrm>
              <a:off x="1790200" y="2089600"/>
              <a:ext cx="74475" cy="25000"/>
            </a:xfrm>
            <a:custGeom>
              <a:avLst/>
              <a:gdLst/>
              <a:ahLst/>
              <a:cxnLst/>
              <a:rect l="l" t="t" r="r" b="b"/>
              <a:pathLst>
                <a:path w="2979" h="1000" extrusionOk="0">
                  <a:moveTo>
                    <a:pt x="5" y="0"/>
                  </a:moveTo>
                  <a:lnTo>
                    <a:pt x="1" y="58"/>
                  </a:lnTo>
                  <a:lnTo>
                    <a:pt x="3" y="92"/>
                  </a:lnTo>
                  <a:lnTo>
                    <a:pt x="6" y="122"/>
                  </a:lnTo>
                  <a:lnTo>
                    <a:pt x="14" y="157"/>
                  </a:lnTo>
                  <a:lnTo>
                    <a:pt x="22" y="186"/>
                  </a:lnTo>
                  <a:lnTo>
                    <a:pt x="37" y="220"/>
                  </a:lnTo>
                  <a:lnTo>
                    <a:pt x="48" y="247"/>
                  </a:lnTo>
                  <a:lnTo>
                    <a:pt x="69" y="283"/>
                  </a:lnTo>
                  <a:lnTo>
                    <a:pt x="86" y="309"/>
                  </a:lnTo>
                  <a:lnTo>
                    <a:pt x="114" y="345"/>
                  </a:lnTo>
                  <a:lnTo>
                    <a:pt x="133" y="369"/>
                  </a:lnTo>
                  <a:lnTo>
                    <a:pt x="171" y="407"/>
                  </a:lnTo>
                  <a:lnTo>
                    <a:pt x="192" y="425"/>
                  </a:lnTo>
                  <a:lnTo>
                    <a:pt x="243" y="465"/>
                  </a:lnTo>
                  <a:lnTo>
                    <a:pt x="260" y="479"/>
                  </a:lnTo>
                  <a:lnTo>
                    <a:pt x="339" y="530"/>
                  </a:lnTo>
                  <a:lnTo>
                    <a:pt x="826" y="804"/>
                  </a:lnTo>
                  <a:cubicBezTo>
                    <a:pt x="1051" y="934"/>
                    <a:pt x="1346" y="999"/>
                    <a:pt x="1640" y="999"/>
                  </a:cubicBezTo>
                  <a:cubicBezTo>
                    <a:pt x="1933" y="999"/>
                    <a:pt x="2227" y="934"/>
                    <a:pt x="2450" y="804"/>
                  </a:cubicBezTo>
                  <a:lnTo>
                    <a:pt x="2648" y="683"/>
                  </a:lnTo>
                  <a:lnTo>
                    <a:pt x="2727" y="632"/>
                  </a:lnTo>
                  <a:lnTo>
                    <a:pt x="2746" y="618"/>
                  </a:lnTo>
                  <a:lnTo>
                    <a:pt x="2795" y="580"/>
                  </a:lnTo>
                  <a:lnTo>
                    <a:pt x="2816" y="559"/>
                  </a:lnTo>
                  <a:lnTo>
                    <a:pt x="2852" y="522"/>
                  </a:lnTo>
                  <a:lnTo>
                    <a:pt x="2871" y="500"/>
                  </a:lnTo>
                  <a:lnTo>
                    <a:pt x="2899" y="464"/>
                  </a:lnTo>
                  <a:lnTo>
                    <a:pt x="2915" y="438"/>
                  </a:lnTo>
                  <a:lnTo>
                    <a:pt x="2935" y="403"/>
                  </a:lnTo>
                  <a:lnTo>
                    <a:pt x="2947" y="375"/>
                  </a:lnTo>
                  <a:lnTo>
                    <a:pt x="2962" y="342"/>
                  </a:lnTo>
                  <a:lnTo>
                    <a:pt x="2968" y="312"/>
                  </a:lnTo>
                  <a:lnTo>
                    <a:pt x="2977" y="279"/>
                  </a:lnTo>
                  <a:lnTo>
                    <a:pt x="2979" y="248"/>
                  </a:lnTo>
                  <a:lnTo>
                    <a:pt x="2977" y="165"/>
                  </a:lnTo>
                  <a:lnTo>
                    <a:pt x="2968" y="199"/>
                  </a:lnTo>
                  <a:lnTo>
                    <a:pt x="2962" y="228"/>
                  </a:lnTo>
                  <a:lnTo>
                    <a:pt x="2947" y="262"/>
                  </a:lnTo>
                  <a:lnTo>
                    <a:pt x="2935" y="290"/>
                  </a:lnTo>
                  <a:lnTo>
                    <a:pt x="2915" y="325"/>
                  </a:lnTo>
                  <a:lnTo>
                    <a:pt x="2899" y="351"/>
                  </a:lnTo>
                  <a:lnTo>
                    <a:pt x="2871" y="387"/>
                  </a:lnTo>
                  <a:lnTo>
                    <a:pt x="2852" y="410"/>
                  </a:lnTo>
                  <a:lnTo>
                    <a:pt x="2816" y="446"/>
                  </a:lnTo>
                  <a:lnTo>
                    <a:pt x="2795" y="466"/>
                  </a:lnTo>
                  <a:lnTo>
                    <a:pt x="2746" y="504"/>
                  </a:lnTo>
                  <a:lnTo>
                    <a:pt x="2727" y="520"/>
                  </a:lnTo>
                  <a:lnTo>
                    <a:pt x="2648" y="571"/>
                  </a:lnTo>
                  <a:lnTo>
                    <a:pt x="2450" y="692"/>
                  </a:lnTo>
                  <a:cubicBezTo>
                    <a:pt x="2226" y="822"/>
                    <a:pt x="1933" y="886"/>
                    <a:pt x="1639" y="886"/>
                  </a:cubicBezTo>
                  <a:cubicBezTo>
                    <a:pt x="1345" y="886"/>
                    <a:pt x="1051" y="822"/>
                    <a:pt x="826" y="692"/>
                  </a:cubicBezTo>
                  <a:lnTo>
                    <a:pt x="339" y="417"/>
                  </a:lnTo>
                  <a:lnTo>
                    <a:pt x="260" y="366"/>
                  </a:lnTo>
                  <a:lnTo>
                    <a:pt x="243" y="352"/>
                  </a:lnTo>
                  <a:lnTo>
                    <a:pt x="192" y="312"/>
                  </a:lnTo>
                  <a:lnTo>
                    <a:pt x="171" y="293"/>
                  </a:lnTo>
                  <a:lnTo>
                    <a:pt x="133" y="255"/>
                  </a:lnTo>
                  <a:lnTo>
                    <a:pt x="114" y="232"/>
                  </a:lnTo>
                  <a:lnTo>
                    <a:pt x="86" y="196"/>
                  </a:lnTo>
                  <a:lnTo>
                    <a:pt x="69" y="170"/>
                  </a:lnTo>
                  <a:lnTo>
                    <a:pt x="48" y="135"/>
                  </a:lnTo>
                  <a:lnTo>
                    <a:pt x="37" y="107"/>
                  </a:lnTo>
                  <a:lnTo>
                    <a:pt x="22" y="72"/>
                  </a:lnTo>
                  <a:lnTo>
                    <a:pt x="14" y="44"/>
                  </a:lnTo>
                  <a:lnTo>
                    <a:pt x="6" y="9"/>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520" name="Google Shape;798;p36">
              <a:extLst>
                <a:ext uri="{FF2B5EF4-FFF2-40B4-BE49-F238E27FC236}">
                  <a16:creationId xmlns:a16="http://schemas.microsoft.com/office/drawing/2014/main" id="{1007CA30-F0FA-10CE-7453-56420DBB13D1}"/>
                </a:ext>
              </a:extLst>
            </p:cNvPr>
            <p:cNvSpPr/>
            <p:nvPr/>
          </p:nvSpPr>
          <p:spPr>
            <a:xfrm>
              <a:off x="1707075" y="2042675"/>
              <a:ext cx="74625" cy="29950"/>
            </a:xfrm>
            <a:custGeom>
              <a:avLst/>
              <a:gdLst/>
              <a:ahLst/>
              <a:cxnLst/>
              <a:rect l="l" t="t" r="r" b="b"/>
              <a:pathLst>
                <a:path w="2985" h="1198" extrusionOk="0">
                  <a:moveTo>
                    <a:pt x="3" y="1"/>
                  </a:moveTo>
                  <a:lnTo>
                    <a:pt x="1" y="253"/>
                  </a:lnTo>
                  <a:cubicBezTo>
                    <a:pt x="1" y="425"/>
                    <a:pt x="113" y="596"/>
                    <a:pt x="340" y="727"/>
                  </a:cubicBezTo>
                  <a:lnTo>
                    <a:pt x="826" y="1002"/>
                  </a:lnTo>
                  <a:cubicBezTo>
                    <a:pt x="1051" y="1132"/>
                    <a:pt x="1345" y="1197"/>
                    <a:pt x="1639" y="1197"/>
                  </a:cubicBezTo>
                  <a:cubicBezTo>
                    <a:pt x="1933" y="1197"/>
                    <a:pt x="2226" y="1132"/>
                    <a:pt x="2450" y="1002"/>
                  </a:cubicBezTo>
                  <a:lnTo>
                    <a:pt x="2649" y="880"/>
                  </a:lnTo>
                  <a:cubicBezTo>
                    <a:pt x="2870" y="752"/>
                    <a:pt x="2981" y="583"/>
                    <a:pt x="2982" y="414"/>
                  </a:cubicBezTo>
                  <a:lnTo>
                    <a:pt x="2984" y="160"/>
                  </a:lnTo>
                  <a:lnTo>
                    <a:pt x="2981" y="193"/>
                  </a:lnTo>
                  <a:lnTo>
                    <a:pt x="2979" y="222"/>
                  </a:lnTo>
                  <a:lnTo>
                    <a:pt x="2971" y="257"/>
                  </a:lnTo>
                  <a:lnTo>
                    <a:pt x="2963" y="286"/>
                  </a:lnTo>
                  <a:lnTo>
                    <a:pt x="2949" y="320"/>
                  </a:lnTo>
                  <a:lnTo>
                    <a:pt x="2937" y="348"/>
                  </a:lnTo>
                  <a:lnTo>
                    <a:pt x="2917" y="383"/>
                  </a:lnTo>
                  <a:lnTo>
                    <a:pt x="2901" y="408"/>
                  </a:lnTo>
                  <a:lnTo>
                    <a:pt x="2873" y="443"/>
                  </a:lnTo>
                  <a:lnTo>
                    <a:pt x="2854" y="467"/>
                  </a:lnTo>
                  <a:lnTo>
                    <a:pt x="2818" y="503"/>
                  </a:lnTo>
                  <a:lnTo>
                    <a:pt x="2797" y="523"/>
                  </a:lnTo>
                  <a:lnTo>
                    <a:pt x="2749" y="562"/>
                  </a:lnTo>
                  <a:lnTo>
                    <a:pt x="2730" y="577"/>
                  </a:lnTo>
                  <a:lnTo>
                    <a:pt x="2651" y="627"/>
                  </a:lnTo>
                  <a:lnTo>
                    <a:pt x="2452" y="749"/>
                  </a:lnTo>
                  <a:cubicBezTo>
                    <a:pt x="2229" y="879"/>
                    <a:pt x="1936" y="944"/>
                    <a:pt x="1642" y="944"/>
                  </a:cubicBezTo>
                  <a:cubicBezTo>
                    <a:pt x="1348" y="944"/>
                    <a:pt x="1053" y="879"/>
                    <a:pt x="828" y="749"/>
                  </a:cubicBezTo>
                  <a:lnTo>
                    <a:pt x="341" y="475"/>
                  </a:lnTo>
                  <a:lnTo>
                    <a:pt x="262" y="423"/>
                  </a:lnTo>
                  <a:lnTo>
                    <a:pt x="246" y="410"/>
                  </a:lnTo>
                  <a:lnTo>
                    <a:pt x="194" y="369"/>
                  </a:lnTo>
                  <a:lnTo>
                    <a:pt x="174" y="350"/>
                  </a:lnTo>
                  <a:lnTo>
                    <a:pt x="136" y="313"/>
                  </a:lnTo>
                  <a:lnTo>
                    <a:pt x="117" y="288"/>
                  </a:lnTo>
                  <a:lnTo>
                    <a:pt x="88" y="253"/>
                  </a:lnTo>
                  <a:lnTo>
                    <a:pt x="72" y="227"/>
                  </a:lnTo>
                  <a:lnTo>
                    <a:pt x="50" y="192"/>
                  </a:lnTo>
                  <a:lnTo>
                    <a:pt x="39" y="165"/>
                  </a:lnTo>
                  <a:lnTo>
                    <a:pt x="24" y="130"/>
                  </a:lnTo>
                  <a:lnTo>
                    <a:pt x="18" y="101"/>
                  </a:lnTo>
                  <a:lnTo>
                    <a:pt x="9" y="66"/>
                  </a:lnTo>
                  <a:lnTo>
                    <a:pt x="5" y="37"/>
                  </a:lnTo>
                  <a:lnTo>
                    <a:pt x="3" y="2"/>
                  </a:lnTo>
                  <a:lnTo>
                    <a:pt x="3"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521" name="Google Shape;799;p36">
              <a:extLst>
                <a:ext uri="{FF2B5EF4-FFF2-40B4-BE49-F238E27FC236}">
                  <a16:creationId xmlns:a16="http://schemas.microsoft.com/office/drawing/2014/main" id="{F78B31E6-90AD-E589-91FF-DAD2FA51FA47}"/>
                </a:ext>
              </a:extLst>
            </p:cNvPr>
            <p:cNvSpPr/>
            <p:nvPr/>
          </p:nvSpPr>
          <p:spPr>
            <a:xfrm>
              <a:off x="1707100" y="2023100"/>
              <a:ext cx="74900" cy="43175"/>
            </a:xfrm>
            <a:custGeom>
              <a:avLst/>
              <a:gdLst/>
              <a:ahLst/>
              <a:cxnLst/>
              <a:rect l="l" t="t" r="r" b="b"/>
              <a:pathLst>
                <a:path w="2996" h="1727" extrusionOk="0">
                  <a:moveTo>
                    <a:pt x="1345" y="1"/>
                  </a:moveTo>
                  <a:cubicBezTo>
                    <a:pt x="1051" y="1"/>
                    <a:pt x="758" y="66"/>
                    <a:pt x="534" y="195"/>
                  </a:cubicBezTo>
                  <a:lnTo>
                    <a:pt x="336" y="317"/>
                  </a:lnTo>
                  <a:cubicBezTo>
                    <a:pt x="113" y="446"/>
                    <a:pt x="1" y="615"/>
                    <a:pt x="2" y="785"/>
                  </a:cubicBezTo>
                  <a:lnTo>
                    <a:pt x="4" y="821"/>
                  </a:lnTo>
                  <a:lnTo>
                    <a:pt x="8" y="849"/>
                  </a:lnTo>
                  <a:lnTo>
                    <a:pt x="16" y="884"/>
                  </a:lnTo>
                  <a:lnTo>
                    <a:pt x="23" y="913"/>
                  </a:lnTo>
                  <a:lnTo>
                    <a:pt x="38" y="948"/>
                  </a:lnTo>
                  <a:lnTo>
                    <a:pt x="49" y="975"/>
                  </a:lnTo>
                  <a:lnTo>
                    <a:pt x="71" y="1010"/>
                  </a:lnTo>
                  <a:lnTo>
                    <a:pt x="87" y="1036"/>
                  </a:lnTo>
                  <a:lnTo>
                    <a:pt x="116" y="1071"/>
                  </a:lnTo>
                  <a:lnTo>
                    <a:pt x="135" y="1096"/>
                  </a:lnTo>
                  <a:lnTo>
                    <a:pt x="173" y="1133"/>
                  </a:lnTo>
                  <a:lnTo>
                    <a:pt x="193" y="1152"/>
                  </a:lnTo>
                  <a:lnTo>
                    <a:pt x="244" y="1193"/>
                  </a:lnTo>
                  <a:lnTo>
                    <a:pt x="261" y="1206"/>
                  </a:lnTo>
                  <a:lnTo>
                    <a:pt x="340" y="1258"/>
                  </a:lnTo>
                  <a:lnTo>
                    <a:pt x="827" y="1532"/>
                  </a:lnTo>
                  <a:cubicBezTo>
                    <a:pt x="1052" y="1662"/>
                    <a:pt x="1347" y="1727"/>
                    <a:pt x="1641" y="1727"/>
                  </a:cubicBezTo>
                  <a:cubicBezTo>
                    <a:pt x="1935" y="1727"/>
                    <a:pt x="2228" y="1662"/>
                    <a:pt x="2451" y="1532"/>
                  </a:cubicBezTo>
                  <a:lnTo>
                    <a:pt x="2650" y="1410"/>
                  </a:lnTo>
                  <a:lnTo>
                    <a:pt x="2729" y="1360"/>
                  </a:lnTo>
                  <a:lnTo>
                    <a:pt x="2748" y="1345"/>
                  </a:lnTo>
                  <a:lnTo>
                    <a:pt x="2796" y="1306"/>
                  </a:lnTo>
                  <a:lnTo>
                    <a:pt x="2817" y="1286"/>
                  </a:lnTo>
                  <a:lnTo>
                    <a:pt x="2853" y="1250"/>
                  </a:lnTo>
                  <a:lnTo>
                    <a:pt x="2872" y="1226"/>
                  </a:lnTo>
                  <a:lnTo>
                    <a:pt x="2900" y="1191"/>
                  </a:lnTo>
                  <a:lnTo>
                    <a:pt x="2916" y="1166"/>
                  </a:lnTo>
                  <a:lnTo>
                    <a:pt x="2936" y="1131"/>
                  </a:lnTo>
                  <a:lnTo>
                    <a:pt x="2948" y="1103"/>
                  </a:lnTo>
                  <a:lnTo>
                    <a:pt x="2962" y="1069"/>
                  </a:lnTo>
                  <a:lnTo>
                    <a:pt x="2970" y="1040"/>
                  </a:lnTo>
                  <a:lnTo>
                    <a:pt x="2978" y="1005"/>
                  </a:lnTo>
                  <a:lnTo>
                    <a:pt x="2980" y="976"/>
                  </a:lnTo>
                  <a:cubicBezTo>
                    <a:pt x="2996" y="794"/>
                    <a:pt x="2885" y="609"/>
                    <a:pt x="2644" y="471"/>
                  </a:cubicBezTo>
                  <a:lnTo>
                    <a:pt x="2157" y="195"/>
                  </a:lnTo>
                  <a:cubicBezTo>
                    <a:pt x="1932" y="66"/>
                    <a:pt x="1638" y="1"/>
                    <a:pt x="134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522" name="Google Shape;800;p36">
              <a:extLst>
                <a:ext uri="{FF2B5EF4-FFF2-40B4-BE49-F238E27FC236}">
                  <a16:creationId xmlns:a16="http://schemas.microsoft.com/office/drawing/2014/main" id="{C6A5B04C-2A2D-87FE-C817-A31BB7873774}"/>
                </a:ext>
              </a:extLst>
            </p:cNvPr>
            <p:cNvSpPr/>
            <p:nvPr/>
          </p:nvSpPr>
          <p:spPr>
            <a:xfrm>
              <a:off x="1707150" y="2041275"/>
              <a:ext cx="74475" cy="25000"/>
            </a:xfrm>
            <a:custGeom>
              <a:avLst/>
              <a:gdLst/>
              <a:ahLst/>
              <a:cxnLst/>
              <a:rect l="l" t="t" r="r" b="b"/>
              <a:pathLst>
                <a:path w="2979" h="1000" extrusionOk="0">
                  <a:moveTo>
                    <a:pt x="5" y="1"/>
                  </a:moveTo>
                  <a:lnTo>
                    <a:pt x="0" y="58"/>
                  </a:lnTo>
                  <a:lnTo>
                    <a:pt x="2" y="94"/>
                  </a:lnTo>
                  <a:lnTo>
                    <a:pt x="6" y="122"/>
                  </a:lnTo>
                  <a:lnTo>
                    <a:pt x="15" y="157"/>
                  </a:lnTo>
                  <a:lnTo>
                    <a:pt x="20" y="186"/>
                  </a:lnTo>
                  <a:lnTo>
                    <a:pt x="36" y="221"/>
                  </a:lnTo>
                  <a:lnTo>
                    <a:pt x="47" y="248"/>
                  </a:lnTo>
                  <a:lnTo>
                    <a:pt x="69" y="283"/>
                  </a:lnTo>
                  <a:lnTo>
                    <a:pt x="85" y="309"/>
                  </a:lnTo>
                  <a:lnTo>
                    <a:pt x="114" y="344"/>
                  </a:lnTo>
                  <a:lnTo>
                    <a:pt x="133" y="369"/>
                  </a:lnTo>
                  <a:lnTo>
                    <a:pt x="171" y="406"/>
                  </a:lnTo>
                  <a:lnTo>
                    <a:pt x="191" y="425"/>
                  </a:lnTo>
                  <a:lnTo>
                    <a:pt x="243" y="466"/>
                  </a:lnTo>
                  <a:lnTo>
                    <a:pt x="259" y="479"/>
                  </a:lnTo>
                  <a:lnTo>
                    <a:pt x="338" y="531"/>
                  </a:lnTo>
                  <a:lnTo>
                    <a:pt x="825" y="805"/>
                  </a:lnTo>
                  <a:cubicBezTo>
                    <a:pt x="1050" y="935"/>
                    <a:pt x="1345" y="1000"/>
                    <a:pt x="1639" y="1000"/>
                  </a:cubicBezTo>
                  <a:cubicBezTo>
                    <a:pt x="1933" y="1000"/>
                    <a:pt x="2226" y="935"/>
                    <a:pt x="2449" y="805"/>
                  </a:cubicBezTo>
                  <a:lnTo>
                    <a:pt x="2648" y="683"/>
                  </a:lnTo>
                  <a:lnTo>
                    <a:pt x="2727" y="633"/>
                  </a:lnTo>
                  <a:lnTo>
                    <a:pt x="2746" y="618"/>
                  </a:lnTo>
                  <a:lnTo>
                    <a:pt x="2794" y="579"/>
                  </a:lnTo>
                  <a:lnTo>
                    <a:pt x="2815" y="559"/>
                  </a:lnTo>
                  <a:lnTo>
                    <a:pt x="2851" y="523"/>
                  </a:lnTo>
                  <a:lnTo>
                    <a:pt x="2870" y="499"/>
                  </a:lnTo>
                  <a:lnTo>
                    <a:pt x="2898" y="464"/>
                  </a:lnTo>
                  <a:lnTo>
                    <a:pt x="2914" y="439"/>
                  </a:lnTo>
                  <a:lnTo>
                    <a:pt x="2934" y="404"/>
                  </a:lnTo>
                  <a:lnTo>
                    <a:pt x="2946" y="376"/>
                  </a:lnTo>
                  <a:lnTo>
                    <a:pt x="2960" y="342"/>
                  </a:lnTo>
                  <a:lnTo>
                    <a:pt x="2968" y="313"/>
                  </a:lnTo>
                  <a:lnTo>
                    <a:pt x="2976" y="278"/>
                  </a:lnTo>
                  <a:lnTo>
                    <a:pt x="2978" y="249"/>
                  </a:lnTo>
                  <a:lnTo>
                    <a:pt x="2976" y="166"/>
                  </a:lnTo>
                  <a:lnTo>
                    <a:pt x="2968" y="201"/>
                  </a:lnTo>
                  <a:lnTo>
                    <a:pt x="2960" y="229"/>
                  </a:lnTo>
                  <a:lnTo>
                    <a:pt x="2946" y="262"/>
                  </a:lnTo>
                  <a:lnTo>
                    <a:pt x="2934" y="290"/>
                  </a:lnTo>
                  <a:lnTo>
                    <a:pt x="2914" y="325"/>
                  </a:lnTo>
                  <a:lnTo>
                    <a:pt x="2898" y="351"/>
                  </a:lnTo>
                  <a:lnTo>
                    <a:pt x="2870" y="387"/>
                  </a:lnTo>
                  <a:lnTo>
                    <a:pt x="2851" y="409"/>
                  </a:lnTo>
                  <a:lnTo>
                    <a:pt x="2815" y="446"/>
                  </a:lnTo>
                  <a:lnTo>
                    <a:pt x="2794" y="467"/>
                  </a:lnTo>
                  <a:lnTo>
                    <a:pt x="2746" y="506"/>
                  </a:lnTo>
                  <a:lnTo>
                    <a:pt x="2727" y="521"/>
                  </a:lnTo>
                  <a:lnTo>
                    <a:pt x="2648" y="570"/>
                  </a:lnTo>
                  <a:lnTo>
                    <a:pt x="2449" y="692"/>
                  </a:lnTo>
                  <a:cubicBezTo>
                    <a:pt x="2226" y="822"/>
                    <a:pt x="1933" y="887"/>
                    <a:pt x="1639" y="887"/>
                  </a:cubicBezTo>
                  <a:cubicBezTo>
                    <a:pt x="1345" y="887"/>
                    <a:pt x="1050" y="822"/>
                    <a:pt x="825" y="692"/>
                  </a:cubicBezTo>
                  <a:lnTo>
                    <a:pt x="338" y="417"/>
                  </a:lnTo>
                  <a:lnTo>
                    <a:pt x="259" y="367"/>
                  </a:lnTo>
                  <a:lnTo>
                    <a:pt x="243" y="353"/>
                  </a:lnTo>
                  <a:lnTo>
                    <a:pt x="191" y="312"/>
                  </a:lnTo>
                  <a:lnTo>
                    <a:pt x="171" y="293"/>
                  </a:lnTo>
                  <a:lnTo>
                    <a:pt x="133" y="256"/>
                  </a:lnTo>
                  <a:lnTo>
                    <a:pt x="114" y="232"/>
                  </a:lnTo>
                  <a:lnTo>
                    <a:pt x="85" y="196"/>
                  </a:lnTo>
                  <a:lnTo>
                    <a:pt x="69" y="170"/>
                  </a:lnTo>
                  <a:lnTo>
                    <a:pt x="47" y="135"/>
                  </a:lnTo>
                  <a:lnTo>
                    <a:pt x="36" y="107"/>
                  </a:lnTo>
                  <a:lnTo>
                    <a:pt x="20" y="73"/>
                  </a:lnTo>
                  <a:lnTo>
                    <a:pt x="15" y="43"/>
                  </a:lnTo>
                  <a:lnTo>
                    <a:pt x="6" y="10"/>
                  </a:lnTo>
                  <a:lnTo>
                    <a:pt x="5"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523" name="Google Shape;801;p36">
              <a:extLst>
                <a:ext uri="{FF2B5EF4-FFF2-40B4-BE49-F238E27FC236}">
                  <a16:creationId xmlns:a16="http://schemas.microsoft.com/office/drawing/2014/main" id="{FCE75A9E-9B1A-F76A-9042-031BE8F04C24}"/>
                </a:ext>
              </a:extLst>
            </p:cNvPr>
            <p:cNvSpPr/>
            <p:nvPr/>
          </p:nvSpPr>
          <p:spPr>
            <a:xfrm>
              <a:off x="1624100" y="1994650"/>
              <a:ext cx="74625" cy="29925"/>
            </a:xfrm>
            <a:custGeom>
              <a:avLst/>
              <a:gdLst/>
              <a:ahLst/>
              <a:cxnLst/>
              <a:rect l="l" t="t" r="r" b="b"/>
              <a:pathLst>
                <a:path w="2985" h="1197" extrusionOk="0">
                  <a:moveTo>
                    <a:pt x="3" y="1"/>
                  </a:moveTo>
                  <a:lnTo>
                    <a:pt x="1" y="253"/>
                  </a:lnTo>
                  <a:cubicBezTo>
                    <a:pt x="1" y="425"/>
                    <a:pt x="114" y="597"/>
                    <a:pt x="340" y="727"/>
                  </a:cubicBezTo>
                  <a:lnTo>
                    <a:pt x="826" y="1002"/>
                  </a:lnTo>
                  <a:cubicBezTo>
                    <a:pt x="1050" y="1132"/>
                    <a:pt x="1345" y="1197"/>
                    <a:pt x="1639" y="1197"/>
                  </a:cubicBezTo>
                  <a:cubicBezTo>
                    <a:pt x="1932" y="1197"/>
                    <a:pt x="2226" y="1132"/>
                    <a:pt x="2450" y="1002"/>
                  </a:cubicBezTo>
                  <a:lnTo>
                    <a:pt x="2648" y="881"/>
                  </a:lnTo>
                  <a:cubicBezTo>
                    <a:pt x="2870" y="752"/>
                    <a:pt x="2981" y="583"/>
                    <a:pt x="2982" y="414"/>
                  </a:cubicBezTo>
                  <a:lnTo>
                    <a:pt x="2984" y="161"/>
                  </a:lnTo>
                  <a:lnTo>
                    <a:pt x="2981" y="193"/>
                  </a:lnTo>
                  <a:lnTo>
                    <a:pt x="2978" y="222"/>
                  </a:lnTo>
                  <a:lnTo>
                    <a:pt x="2971" y="257"/>
                  </a:lnTo>
                  <a:lnTo>
                    <a:pt x="2964" y="286"/>
                  </a:lnTo>
                  <a:lnTo>
                    <a:pt x="2949" y="319"/>
                  </a:lnTo>
                  <a:lnTo>
                    <a:pt x="2937" y="348"/>
                  </a:lnTo>
                  <a:lnTo>
                    <a:pt x="2917" y="381"/>
                  </a:lnTo>
                  <a:lnTo>
                    <a:pt x="2901" y="408"/>
                  </a:lnTo>
                  <a:lnTo>
                    <a:pt x="2873" y="444"/>
                  </a:lnTo>
                  <a:lnTo>
                    <a:pt x="2854" y="467"/>
                  </a:lnTo>
                  <a:lnTo>
                    <a:pt x="2818" y="504"/>
                  </a:lnTo>
                  <a:lnTo>
                    <a:pt x="2797" y="524"/>
                  </a:lnTo>
                  <a:lnTo>
                    <a:pt x="2748" y="562"/>
                  </a:lnTo>
                  <a:lnTo>
                    <a:pt x="2729" y="577"/>
                  </a:lnTo>
                  <a:lnTo>
                    <a:pt x="2651" y="627"/>
                  </a:lnTo>
                  <a:lnTo>
                    <a:pt x="2452" y="748"/>
                  </a:lnTo>
                  <a:cubicBezTo>
                    <a:pt x="2229" y="879"/>
                    <a:pt x="1935" y="943"/>
                    <a:pt x="1642" y="943"/>
                  </a:cubicBezTo>
                  <a:cubicBezTo>
                    <a:pt x="1348" y="943"/>
                    <a:pt x="1053" y="878"/>
                    <a:pt x="828" y="748"/>
                  </a:cubicBezTo>
                  <a:lnTo>
                    <a:pt x="342" y="474"/>
                  </a:lnTo>
                  <a:lnTo>
                    <a:pt x="262" y="423"/>
                  </a:lnTo>
                  <a:lnTo>
                    <a:pt x="245" y="409"/>
                  </a:lnTo>
                  <a:lnTo>
                    <a:pt x="194" y="369"/>
                  </a:lnTo>
                  <a:lnTo>
                    <a:pt x="175" y="350"/>
                  </a:lnTo>
                  <a:lnTo>
                    <a:pt x="135" y="312"/>
                  </a:lnTo>
                  <a:lnTo>
                    <a:pt x="116" y="288"/>
                  </a:lnTo>
                  <a:lnTo>
                    <a:pt x="88" y="253"/>
                  </a:lnTo>
                  <a:lnTo>
                    <a:pt x="71" y="227"/>
                  </a:lnTo>
                  <a:lnTo>
                    <a:pt x="50" y="191"/>
                  </a:lnTo>
                  <a:lnTo>
                    <a:pt x="39" y="164"/>
                  </a:lnTo>
                  <a:lnTo>
                    <a:pt x="24" y="130"/>
                  </a:lnTo>
                  <a:lnTo>
                    <a:pt x="17" y="100"/>
                  </a:lnTo>
                  <a:lnTo>
                    <a:pt x="8" y="66"/>
                  </a:lnTo>
                  <a:lnTo>
                    <a:pt x="5" y="36"/>
                  </a:lnTo>
                  <a:lnTo>
                    <a:pt x="3" y="2"/>
                  </a:lnTo>
                  <a:lnTo>
                    <a:pt x="3"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524" name="Google Shape;802;p36">
              <a:extLst>
                <a:ext uri="{FF2B5EF4-FFF2-40B4-BE49-F238E27FC236}">
                  <a16:creationId xmlns:a16="http://schemas.microsoft.com/office/drawing/2014/main" id="{A9B35502-EEC0-D435-B583-EEBDCBBE38FF}"/>
                </a:ext>
              </a:extLst>
            </p:cNvPr>
            <p:cNvSpPr/>
            <p:nvPr/>
          </p:nvSpPr>
          <p:spPr>
            <a:xfrm>
              <a:off x="1624150" y="1975050"/>
              <a:ext cx="74900" cy="43200"/>
            </a:xfrm>
            <a:custGeom>
              <a:avLst/>
              <a:gdLst/>
              <a:ahLst/>
              <a:cxnLst/>
              <a:rect l="l" t="t" r="r" b="b"/>
              <a:pathLst>
                <a:path w="2996" h="1728" extrusionOk="0">
                  <a:moveTo>
                    <a:pt x="1344" y="1"/>
                  </a:moveTo>
                  <a:cubicBezTo>
                    <a:pt x="1050" y="1"/>
                    <a:pt x="756" y="66"/>
                    <a:pt x="533" y="196"/>
                  </a:cubicBezTo>
                  <a:lnTo>
                    <a:pt x="334" y="317"/>
                  </a:lnTo>
                  <a:cubicBezTo>
                    <a:pt x="112" y="447"/>
                    <a:pt x="1" y="616"/>
                    <a:pt x="1" y="786"/>
                  </a:cubicBezTo>
                  <a:lnTo>
                    <a:pt x="3" y="820"/>
                  </a:lnTo>
                  <a:lnTo>
                    <a:pt x="6" y="850"/>
                  </a:lnTo>
                  <a:lnTo>
                    <a:pt x="15" y="884"/>
                  </a:lnTo>
                  <a:lnTo>
                    <a:pt x="22" y="914"/>
                  </a:lnTo>
                  <a:lnTo>
                    <a:pt x="37" y="948"/>
                  </a:lnTo>
                  <a:lnTo>
                    <a:pt x="48" y="975"/>
                  </a:lnTo>
                  <a:lnTo>
                    <a:pt x="69" y="1011"/>
                  </a:lnTo>
                  <a:lnTo>
                    <a:pt x="86" y="1037"/>
                  </a:lnTo>
                  <a:lnTo>
                    <a:pt x="114" y="1072"/>
                  </a:lnTo>
                  <a:lnTo>
                    <a:pt x="133" y="1096"/>
                  </a:lnTo>
                  <a:lnTo>
                    <a:pt x="173" y="1134"/>
                  </a:lnTo>
                  <a:lnTo>
                    <a:pt x="192" y="1153"/>
                  </a:lnTo>
                  <a:lnTo>
                    <a:pt x="243" y="1193"/>
                  </a:lnTo>
                  <a:lnTo>
                    <a:pt x="260" y="1207"/>
                  </a:lnTo>
                  <a:lnTo>
                    <a:pt x="340" y="1258"/>
                  </a:lnTo>
                  <a:lnTo>
                    <a:pt x="826" y="1532"/>
                  </a:lnTo>
                  <a:cubicBezTo>
                    <a:pt x="1051" y="1662"/>
                    <a:pt x="1346" y="1727"/>
                    <a:pt x="1640" y="1727"/>
                  </a:cubicBezTo>
                  <a:cubicBezTo>
                    <a:pt x="1933" y="1727"/>
                    <a:pt x="2227" y="1663"/>
                    <a:pt x="2450" y="1532"/>
                  </a:cubicBezTo>
                  <a:lnTo>
                    <a:pt x="2649" y="1411"/>
                  </a:lnTo>
                  <a:lnTo>
                    <a:pt x="2727" y="1361"/>
                  </a:lnTo>
                  <a:lnTo>
                    <a:pt x="2746" y="1346"/>
                  </a:lnTo>
                  <a:lnTo>
                    <a:pt x="2795" y="1308"/>
                  </a:lnTo>
                  <a:lnTo>
                    <a:pt x="2816" y="1286"/>
                  </a:lnTo>
                  <a:lnTo>
                    <a:pt x="2852" y="1251"/>
                  </a:lnTo>
                  <a:lnTo>
                    <a:pt x="2871" y="1228"/>
                  </a:lnTo>
                  <a:lnTo>
                    <a:pt x="2899" y="1192"/>
                  </a:lnTo>
                  <a:lnTo>
                    <a:pt x="2915" y="1165"/>
                  </a:lnTo>
                  <a:lnTo>
                    <a:pt x="2935" y="1132"/>
                  </a:lnTo>
                  <a:lnTo>
                    <a:pt x="2947" y="1103"/>
                  </a:lnTo>
                  <a:lnTo>
                    <a:pt x="2962" y="1070"/>
                  </a:lnTo>
                  <a:lnTo>
                    <a:pt x="2969" y="1041"/>
                  </a:lnTo>
                  <a:lnTo>
                    <a:pt x="2976" y="1006"/>
                  </a:lnTo>
                  <a:lnTo>
                    <a:pt x="2979" y="977"/>
                  </a:lnTo>
                  <a:cubicBezTo>
                    <a:pt x="2996" y="795"/>
                    <a:pt x="2883" y="609"/>
                    <a:pt x="2643" y="471"/>
                  </a:cubicBezTo>
                  <a:lnTo>
                    <a:pt x="2157" y="196"/>
                  </a:lnTo>
                  <a:cubicBezTo>
                    <a:pt x="1932" y="66"/>
                    <a:pt x="1637" y="1"/>
                    <a:pt x="134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525" name="Google Shape;803;p36">
              <a:extLst>
                <a:ext uri="{FF2B5EF4-FFF2-40B4-BE49-F238E27FC236}">
                  <a16:creationId xmlns:a16="http://schemas.microsoft.com/office/drawing/2014/main" id="{561E113E-99C6-E62A-AF4E-3FC3191E5BF6}"/>
                </a:ext>
              </a:extLst>
            </p:cNvPr>
            <p:cNvSpPr/>
            <p:nvPr/>
          </p:nvSpPr>
          <p:spPr>
            <a:xfrm>
              <a:off x="1624150" y="1993250"/>
              <a:ext cx="74475" cy="25000"/>
            </a:xfrm>
            <a:custGeom>
              <a:avLst/>
              <a:gdLst/>
              <a:ahLst/>
              <a:cxnLst/>
              <a:rect l="l" t="t" r="r" b="b"/>
              <a:pathLst>
                <a:path w="2979" h="1000" extrusionOk="0">
                  <a:moveTo>
                    <a:pt x="5" y="0"/>
                  </a:moveTo>
                  <a:lnTo>
                    <a:pt x="1" y="58"/>
                  </a:lnTo>
                  <a:lnTo>
                    <a:pt x="3" y="92"/>
                  </a:lnTo>
                  <a:lnTo>
                    <a:pt x="6" y="122"/>
                  </a:lnTo>
                  <a:lnTo>
                    <a:pt x="15" y="156"/>
                  </a:lnTo>
                  <a:lnTo>
                    <a:pt x="22" y="186"/>
                  </a:lnTo>
                  <a:lnTo>
                    <a:pt x="37" y="220"/>
                  </a:lnTo>
                  <a:lnTo>
                    <a:pt x="48" y="247"/>
                  </a:lnTo>
                  <a:lnTo>
                    <a:pt x="69" y="283"/>
                  </a:lnTo>
                  <a:lnTo>
                    <a:pt x="86" y="309"/>
                  </a:lnTo>
                  <a:lnTo>
                    <a:pt x="114" y="344"/>
                  </a:lnTo>
                  <a:lnTo>
                    <a:pt x="133" y="368"/>
                  </a:lnTo>
                  <a:lnTo>
                    <a:pt x="173" y="406"/>
                  </a:lnTo>
                  <a:lnTo>
                    <a:pt x="192" y="425"/>
                  </a:lnTo>
                  <a:lnTo>
                    <a:pt x="243" y="465"/>
                  </a:lnTo>
                  <a:lnTo>
                    <a:pt x="260" y="479"/>
                  </a:lnTo>
                  <a:lnTo>
                    <a:pt x="340" y="530"/>
                  </a:lnTo>
                  <a:lnTo>
                    <a:pt x="826" y="804"/>
                  </a:lnTo>
                  <a:cubicBezTo>
                    <a:pt x="1051" y="934"/>
                    <a:pt x="1346" y="999"/>
                    <a:pt x="1640" y="999"/>
                  </a:cubicBezTo>
                  <a:cubicBezTo>
                    <a:pt x="1933" y="999"/>
                    <a:pt x="2227" y="935"/>
                    <a:pt x="2450" y="804"/>
                  </a:cubicBezTo>
                  <a:lnTo>
                    <a:pt x="2649" y="683"/>
                  </a:lnTo>
                  <a:lnTo>
                    <a:pt x="2727" y="633"/>
                  </a:lnTo>
                  <a:lnTo>
                    <a:pt x="2746" y="618"/>
                  </a:lnTo>
                  <a:lnTo>
                    <a:pt x="2795" y="580"/>
                  </a:lnTo>
                  <a:lnTo>
                    <a:pt x="2816" y="558"/>
                  </a:lnTo>
                  <a:lnTo>
                    <a:pt x="2852" y="523"/>
                  </a:lnTo>
                  <a:lnTo>
                    <a:pt x="2871" y="500"/>
                  </a:lnTo>
                  <a:lnTo>
                    <a:pt x="2899" y="464"/>
                  </a:lnTo>
                  <a:lnTo>
                    <a:pt x="2915" y="437"/>
                  </a:lnTo>
                  <a:lnTo>
                    <a:pt x="2935" y="404"/>
                  </a:lnTo>
                  <a:lnTo>
                    <a:pt x="2947" y="375"/>
                  </a:lnTo>
                  <a:lnTo>
                    <a:pt x="2962" y="342"/>
                  </a:lnTo>
                  <a:lnTo>
                    <a:pt x="2969" y="313"/>
                  </a:lnTo>
                  <a:lnTo>
                    <a:pt x="2976" y="278"/>
                  </a:lnTo>
                  <a:lnTo>
                    <a:pt x="2979" y="249"/>
                  </a:lnTo>
                  <a:lnTo>
                    <a:pt x="2976" y="165"/>
                  </a:lnTo>
                  <a:lnTo>
                    <a:pt x="2969" y="199"/>
                  </a:lnTo>
                  <a:lnTo>
                    <a:pt x="2962" y="228"/>
                  </a:lnTo>
                  <a:lnTo>
                    <a:pt x="2947" y="262"/>
                  </a:lnTo>
                  <a:lnTo>
                    <a:pt x="2935" y="290"/>
                  </a:lnTo>
                  <a:lnTo>
                    <a:pt x="2915" y="325"/>
                  </a:lnTo>
                  <a:lnTo>
                    <a:pt x="2899" y="351"/>
                  </a:lnTo>
                  <a:lnTo>
                    <a:pt x="2871" y="387"/>
                  </a:lnTo>
                  <a:lnTo>
                    <a:pt x="2852" y="410"/>
                  </a:lnTo>
                  <a:lnTo>
                    <a:pt x="2816" y="446"/>
                  </a:lnTo>
                  <a:lnTo>
                    <a:pt x="2795" y="466"/>
                  </a:lnTo>
                  <a:lnTo>
                    <a:pt x="2746" y="505"/>
                  </a:lnTo>
                  <a:lnTo>
                    <a:pt x="2727" y="519"/>
                  </a:lnTo>
                  <a:lnTo>
                    <a:pt x="2649" y="570"/>
                  </a:lnTo>
                  <a:lnTo>
                    <a:pt x="2450" y="692"/>
                  </a:lnTo>
                  <a:cubicBezTo>
                    <a:pt x="2227" y="822"/>
                    <a:pt x="1933" y="886"/>
                    <a:pt x="1640" y="886"/>
                  </a:cubicBezTo>
                  <a:cubicBezTo>
                    <a:pt x="1346" y="886"/>
                    <a:pt x="1051" y="821"/>
                    <a:pt x="826" y="692"/>
                  </a:cubicBezTo>
                  <a:lnTo>
                    <a:pt x="340" y="417"/>
                  </a:lnTo>
                  <a:lnTo>
                    <a:pt x="260" y="366"/>
                  </a:lnTo>
                  <a:lnTo>
                    <a:pt x="243" y="352"/>
                  </a:lnTo>
                  <a:lnTo>
                    <a:pt x="192" y="311"/>
                  </a:lnTo>
                  <a:lnTo>
                    <a:pt x="173" y="292"/>
                  </a:lnTo>
                  <a:lnTo>
                    <a:pt x="133" y="255"/>
                  </a:lnTo>
                  <a:lnTo>
                    <a:pt x="114" y="232"/>
                  </a:lnTo>
                  <a:lnTo>
                    <a:pt x="86" y="196"/>
                  </a:lnTo>
                  <a:lnTo>
                    <a:pt x="69" y="170"/>
                  </a:lnTo>
                  <a:lnTo>
                    <a:pt x="48" y="135"/>
                  </a:lnTo>
                  <a:lnTo>
                    <a:pt x="37" y="107"/>
                  </a:lnTo>
                  <a:lnTo>
                    <a:pt x="22" y="72"/>
                  </a:lnTo>
                  <a:lnTo>
                    <a:pt x="15" y="43"/>
                  </a:lnTo>
                  <a:lnTo>
                    <a:pt x="6" y="8"/>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526" name="Google Shape;804;p36">
              <a:extLst>
                <a:ext uri="{FF2B5EF4-FFF2-40B4-BE49-F238E27FC236}">
                  <a16:creationId xmlns:a16="http://schemas.microsoft.com/office/drawing/2014/main" id="{AE09DEE5-1410-EDBB-7BE6-2E4D4BA8F2B9}"/>
                </a:ext>
              </a:extLst>
            </p:cNvPr>
            <p:cNvSpPr/>
            <p:nvPr/>
          </p:nvSpPr>
          <p:spPr>
            <a:xfrm>
              <a:off x="1547650" y="1950400"/>
              <a:ext cx="74625" cy="29950"/>
            </a:xfrm>
            <a:custGeom>
              <a:avLst/>
              <a:gdLst/>
              <a:ahLst/>
              <a:cxnLst/>
              <a:rect l="l" t="t" r="r" b="b"/>
              <a:pathLst>
                <a:path w="2985" h="1198" extrusionOk="0">
                  <a:moveTo>
                    <a:pt x="3" y="1"/>
                  </a:moveTo>
                  <a:lnTo>
                    <a:pt x="1" y="255"/>
                  </a:lnTo>
                  <a:cubicBezTo>
                    <a:pt x="1" y="426"/>
                    <a:pt x="114" y="597"/>
                    <a:pt x="340" y="728"/>
                  </a:cubicBezTo>
                  <a:lnTo>
                    <a:pt x="826" y="1002"/>
                  </a:lnTo>
                  <a:cubicBezTo>
                    <a:pt x="1051" y="1133"/>
                    <a:pt x="1346" y="1198"/>
                    <a:pt x="1639" y="1198"/>
                  </a:cubicBezTo>
                  <a:cubicBezTo>
                    <a:pt x="1933" y="1198"/>
                    <a:pt x="2226" y="1133"/>
                    <a:pt x="2450" y="1002"/>
                  </a:cubicBezTo>
                  <a:lnTo>
                    <a:pt x="2649" y="881"/>
                  </a:lnTo>
                  <a:cubicBezTo>
                    <a:pt x="2871" y="752"/>
                    <a:pt x="2981" y="584"/>
                    <a:pt x="2982" y="414"/>
                  </a:cubicBezTo>
                  <a:lnTo>
                    <a:pt x="2984" y="161"/>
                  </a:lnTo>
                  <a:lnTo>
                    <a:pt x="2981" y="194"/>
                  </a:lnTo>
                  <a:lnTo>
                    <a:pt x="2979" y="223"/>
                  </a:lnTo>
                  <a:lnTo>
                    <a:pt x="2971" y="257"/>
                  </a:lnTo>
                  <a:lnTo>
                    <a:pt x="2964" y="286"/>
                  </a:lnTo>
                  <a:lnTo>
                    <a:pt x="2950" y="320"/>
                  </a:lnTo>
                  <a:lnTo>
                    <a:pt x="2937" y="349"/>
                  </a:lnTo>
                  <a:lnTo>
                    <a:pt x="2917" y="383"/>
                  </a:lnTo>
                  <a:lnTo>
                    <a:pt x="2901" y="410"/>
                  </a:lnTo>
                  <a:lnTo>
                    <a:pt x="2873" y="444"/>
                  </a:lnTo>
                  <a:lnTo>
                    <a:pt x="2854" y="468"/>
                  </a:lnTo>
                  <a:lnTo>
                    <a:pt x="2818" y="504"/>
                  </a:lnTo>
                  <a:lnTo>
                    <a:pt x="2797" y="524"/>
                  </a:lnTo>
                  <a:lnTo>
                    <a:pt x="2749" y="563"/>
                  </a:lnTo>
                  <a:lnTo>
                    <a:pt x="2729" y="578"/>
                  </a:lnTo>
                  <a:lnTo>
                    <a:pt x="2651" y="629"/>
                  </a:lnTo>
                  <a:lnTo>
                    <a:pt x="2452" y="750"/>
                  </a:lnTo>
                  <a:cubicBezTo>
                    <a:pt x="2229" y="880"/>
                    <a:pt x="1936" y="945"/>
                    <a:pt x="1642" y="945"/>
                  </a:cubicBezTo>
                  <a:cubicBezTo>
                    <a:pt x="1348" y="945"/>
                    <a:pt x="1054" y="880"/>
                    <a:pt x="830" y="750"/>
                  </a:cubicBezTo>
                  <a:lnTo>
                    <a:pt x="342" y="475"/>
                  </a:lnTo>
                  <a:lnTo>
                    <a:pt x="262" y="424"/>
                  </a:lnTo>
                  <a:lnTo>
                    <a:pt x="246" y="411"/>
                  </a:lnTo>
                  <a:lnTo>
                    <a:pt x="194" y="370"/>
                  </a:lnTo>
                  <a:lnTo>
                    <a:pt x="175" y="351"/>
                  </a:lnTo>
                  <a:lnTo>
                    <a:pt x="136" y="313"/>
                  </a:lnTo>
                  <a:lnTo>
                    <a:pt x="116" y="289"/>
                  </a:lnTo>
                  <a:lnTo>
                    <a:pt x="88" y="255"/>
                  </a:lnTo>
                  <a:lnTo>
                    <a:pt x="73" y="228"/>
                  </a:lnTo>
                  <a:lnTo>
                    <a:pt x="51" y="193"/>
                  </a:lnTo>
                  <a:lnTo>
                    <a:pt x="39" y="165"/>
                  </a:lnTo>
                  <a:lnTo>
                    <a:pt x="24" y="130"/>
                  </a:lnTo>
                  <a:lnTo>
                    <a:pt x="18" y="102"/>
                  </a:lnTo>
                  <a:lnTo>
                    <a:pt x="9" y="67"/>
                  </a:lnTo>
                  <a:lnTo>
                    <a:pt x="5" y="38"/>
                  </a:lnTo>
                  <a:lnTo>
                    <a:pt x="3" y="3"/>
                  </a:lnTo>
                  <a:lnTo>
                    <a:pt x="3"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599" name="Google Shape;805;p36">
              <a:extLst>
                <a:ext uri="{FF2B5EF4-FFF2-40B4-BE49-F238E27FC236}">
                  <a16:creationId xmlns:a16="http://schemas.microsoft.com/office/drawing/2014/main" id="{CC9017D2-0731-2B5A-2243-94B231541D3C}"/>
                </a:ext>
              </a:extLst>
            </p:cNvPr>
            <p:cNvSpPr/>
            <p:nvPr/>
          </p:nvSpPr>
          <p:spPr>
            <a:xfrm>
              <a:off x="1547725" y="1930825"/>
              <a:ext cx="74875" cy="43200"/>
            </a:xfrm>
            <a:custGeom>
              <a:avLst/>
              <a:gdLst/>
              <a:ahLst/>
              <a:cxnLst/>
              <a:rect l="l" t="t" r="r" b="b"/>
              <a:pathLst>
                <a:path w="2995" h="1728" extrusionOk="0">
                  <a:moveTo>
                    <a:pt x="1343" y="1"/>
                  </a:moveTo>
                  <a:cubicBezTo>
                    <a:pt x="1049" y="1"/>
                    <a:pt x="756" y="66"/>
                    <a:pt x="532" y="195"/>
                  </a:cubicBezTo>
                  <a:lnTo>
                    <a:pt x="334" y="317"/>
                  </a:lnTo>
                  <a:cubicBezTo>
                    <a:pt x="111" y="447"/>
                    <a:pt x="0" y="616"/>
                    <a:pt x="0" y="786"/>
                  </a:cubicBezTo>
                  <a:lnTo>
                    <a:pt x="2" y="821"/>
                  </a:lnTo>
                  <a:lnTo>
                    <a:pt x="6" y="850"/>
                  </a:lnTo>
                  <a:lnTo>
                    <a:pt x="15" y="885"/>
                  </a:lnTo>
                  <a:lnTo>
                    <a:pt x="21" y="913"/>
                  </a:lnTo>
                  <a:lnTo>
                    <a:pt x="36" y="948"/>
                  </a:lnTo>
                  <a:lnTo>
                    <a:pt x="48" y="976"/>
                  </a:lnTo>
                  <a:lnTo>
                    <a:pt x="70" y="1011"/>
                  </a:lnTo>
                  <a:lnTo>
                    <a:pt x="85" y="1038"/>
                  </a:lnTo>
                  <a:lnTo>
                    <a:pt x="113" y="1072"/>
                  </a:lnTo>
                  <a:lnTo>
                    <a:pt x="133" y="1096"/>
                  </a:lnTo>
                  <a:lnTo>
                    <a:pt x="172" y="1134"/>
                  </a:lnTo>
                  <a:lnTo>
                    <a:pt x="191" y="1153"/>
                  </a:lnTo>
                  <a:lnTo>
                    <a:pt x="243" y="1194"/>
                  </a:lnTo>
                  <a:lnTo>
                    <a:pt x="259" y="1207"/>
                  </a:lnTo>
                  <a:lnTo>
                    <a:pt x="339" y="1258"/>
                  </a:lnTo>
                  <a:lnTo>
                    <a:pt x="827" y="1533"/>
                  </a:lnTo>
                  <a:cubicBezTo>
                    <a:pt x="1051" y="1663"/>
                    <a:pt x="1345" y="1728"/>
                    <a:pt x="1639" y="1728"/>
                  </a:cubicBezTo>
                  <a:cubicBezTo>
                    <a:pt x="1933" y="1728"/>
                    <a:pt x="2226" y="1663"/>
                    <a:pt x="2449" y="1533"/>
                  </a:cubicBezTo>
                  <a:lnTo>
                    <a:pt x="2648" y="1412"/>
                  </a:lnTo>
                  <a:lnTo>
                    <a:pt x="2726" y="1361"/>
                  </a:lnTo>
                  <a:lnTo>
                    <a:pt x="2746" y="1346"/>
                  </a:lnTo>
                  <a:lnTo>
                    <a:pt x="2794" y="1307"/>
                  </a:lnTo>
                  <a:lnTo>
                    <a:pt x="2815" y="1287"/>
                  </a:lnTo>
                  <a:lnTo>
                    <a:pt x="2851" y="1251"/>
                  </a:lnTo>
                  <a:lnTo>
                    <a:pt x="2870" y="1227"/>
                  </a:lnTo>
                  <a:lnTo>
                    <a:pt x="2898" y="1193"/>
                  </a:lnTo>
                  <a:lnTo>
                    <a:pt x="2914" y="1166"/>
                  </a:lnTo>
                  <a:lnTo>
                    <a:pt x="2934" y="1132"/>
                  </a:lnTo>
                  <a:lnTo>
                    <a:pt x="2947" y="1103"/>
                  </a:lnTo>
                  <a:lnTo>
                    <a:pt x="2961" y="1069"/>
                  </a:lnTo>
                  <a:lnTo>
                    <a:pt x="2968" y="1040"/>
                  </a:lnTo>
                  <a:lnTo>
                    <a:pt x="2976" y="1006"/>
                  </a:lnTo>
                  <a:lnTo>
                    <a:pt x="2978" y="977"/>
                  </a:lnTo>
                  <a:cubicBezTo>
                    <a:pt x="2995" y="795"/>
                    <a:pt x="2883" y="610"/>
                    <a:pt x="2642" y="471"/>
                  </a:cubicBezTo>
                  <a:lnTo>
                    <a:pt x="2156" y="195"/>
                  </a:lnTo>
                  <a:cubicBezTo>
                    <a:pt x="1931" y="66"/>
                    <a:pt x="1637" y="1"/>
                    <a:pt x="1343"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00" name="Google Shape;806;p36">
              <a:extLst>
                <a:ext uri="{FF2B5EF4-FFF2-40B4-BE49-F238E27FC236}">
                  <a16:creationId xmlns:a16="http://schemas.microsoft.com/office/drawing/2014/main" id="{59466332-579A-A508-CA8A-19D91235E059}"/>
                </a:ext>
              </a:extLst>
            </p:cNvPr>
            <p:cNvSpPr/>
            <p:nvPr/>
          </p:nvSpPr>
          <p:spPr>
            <a:xfrm>
              <a:off x="1547725" y="1949025"/>
              <a:ext cx="74475" cy="25000"/>
            </a:xfrm>
            <a:custGeom>
              <a:avLst/>
              <a:gdLst/>
              <a:ahLst/>
              <a:cxnLst/>
              <a:rect l="l" t="t" r="r" b="b"/>
              <a:pathLst>
                <a:path w="2979" h="1000" extrusionOk="0">
                  <a:moveTo>
                    <a:pt x="5" y="1"/>
                  </a:moveTo>
                  <a:lnTo>
                    <a:pt x="0" y="58"/>
                  </a:lnTo>
                  <a:lnTo>
                    <a:pt x="2" y="93"/>
                  </a:lnTo>
                  <a:lnTo>
                    <a:pt x="6" y="122"/>
                  </a:lnTo>
                  <a:lnTo>
                    <a:pt x="15" y="157"/>
                  </a:lnTo>
                  <a:lnTo>
                    <a:pt x="21" y="185"/>
                  </a:lnTo>
                  <a:lnTo>
                    <a:pt x="36" y="220"/>
                  </a:lnTo>
                  <a:lnTo>
                    <a:pt x="48" y="248"/>
                  </a:lnTo>
                  <a:lnTo>
                    <a:pt x="70" y="283"/>
                  </a:lnTo>
                  <a:lnTo>
                    <a:pt x="85" y="310"/>
                  </a:lnTo>
                  <a:lnTo>
                    <a:pt x="113" y="344"/>
                  </a:lnTo>
                  <a:lnTo>
                    <a:pt x="133" y="368"/>
                  </a:lnTo>
                  <a:lnTo>
                    <a:pt x="172" y="406"/>
                  </a:lnTo>
                  <a:lnTo>
                    <a:pt x="191" y="425"/>
                  </a:lnTo>
                  <a:lnTo>
                    <a:pt x="243" y="466"/>
                  </a:lnTo>
                  <a:lnTo>
                    <a:pt x="259" y="479"/>
                  </a:lnTo>
                  <a:lnTo>
                    <a:pt x="339" y="530"/>
                  </a:lnTo>
                  <a:lnTo>
                    <a:pt x="827" y="805"/>
                  </a:lnTo>
                  <a:cubicBezTo>
                    <a:pt x="1051" y="934"/>
                    <a:pt x="1344" y="999"/>
                    <a:pt x="1638" y="999"/>
                  </a:cubicBezTo>
                  <a:cubicBezTo>
                    <a:pt x="1932" y="999"/>
                    <a:pt x="2226" y="934"/>
                    <a:pt x="2449" y="805"/>
                  </a:cubicBezTo>
                  <a:lnTo>
                    <a:pt x="2648" y="684"/>
                  </a:lnTo>
                  <a:lnTo>
                    <a:pt x="2726" y="633"/>
                  </a:lnTo>
                  <a:lnTo>
                    <a:pt x="2746" y="618"/>
                  </a:lnTo>
                  <a:lnTo>
                    <a:pt x="2794" y="579"/>
                  </a:lnTo>
                  <a:lnTo>
                    <a:pt x="2815" y="559"/>
                  </a:lnTo>
                  <a:lnTo>
                    <a:pt x="2851" y="523"/>
                  </a:lnTo>
                  <a:lnTo>
                    <a:pt x="2870" y="499"/>
                  </a:lnTo>
                  <a:lnTo>
                    <a:pt x="2898" y="465"/>
                  </a:lnTo>
                  <a:lnTo>
                    <a:pt x="2914" y="438"/>
                  </a:lnTo>
                  <a:lnTo>
                    <a:pt x="2934" y="404"/>
                  </a:lnTo>
                  <a:lnTo>
                    <a:pt x="2947" y="375"/>
                  </a:lnTo>
                  <a:lnTo>
                    <a:pt x="2961" y="341"/>
                  </a:lnTo>
                  <a:lnTo>
                    <a:pt x="2968" y="312"/>
                  </a:lnTo>
                  <a:lnTo>
                    <a:pt x="2976" y="278"/>
                  </a:lnTo>
                  <a:lnTo>
                    <a:pt x="2978" y="249"/>
                  </a:lnTo>
                  <a:lnTo>
                    <a:pt x="2976" y="166"/>
                  </a:lnTo>
                  <a:lnTo>
                    <a:pt x="2968" y="200"/>
                  </a:lnTo>
                  <a:lnTo>
                    <a:pt x="2961" y="228"/>
                  </a:lnTo>
                  <a:lnTo>
                    <a:pt x="2947" y="262"/>
                  </a:lnTo>
                  <a:lnTo>
                    <a:pt x="2934" y="290"/>
                  </a:lnTo>
                  <a:lnTo>
                    <a:pt x="2914" y="324"/>
                  </a:lnTo>
                  <a:lnTo>
                    <a:pt x="2898" y="351"/>
                  </a:lnTo>
                  <a:lnTo>
                    <a:pt x="2870" y="386"/>
                  </a:lnTo>
                  <a:lnTo>
                    <a:pt x="2851" y="410"/>
                  </a:lnTo>
                  <a:lnTo>
                    <a:pt x="2815" y="445"/>
                  </a:lnTo>
                  <a:lnTo>
                    <a:pt x="2794" y="467"/>
                  </a:lnTo>
                  <a:lnTo>
                    <a:pt x="2746" y="505"/>
                  </a:lnTo>
                  <a:lnTo>
                    <a:pt x="2726" y="520"/>
                  </a:lnTo>
                  <a:lnTo>
                    <a:pt x="2648" y="570"/>
                  </a:lnTo>
                  <a:lnTo>
                    <a:pt x="2449" y="691"/>
                  </a:lnTo>
                  <a:cubicBezTo>
                    <a:pt x="2226" y="821"/>
                    <a:pt x="1933" y="886"/>
                    <a:pt x="1639" y="886"/>
                  </a:cubicBezTo>
                  <a:cubicBezTo>
                    <a:pt x="1345" y="886"/>
                    <a:pt x="1051" y="821"/>
                    <a:pt x="827" y="691"/>
                  </a:cubicBezTo>
                  <a:lnTo>
                    <a:pt x="339" y="416"/>
                  </a:lnTo>
                  <a:lnTo>
                    <a:pt x="259" y="366"/>
                  </a:lnTo>
                  <a:lnTo>
                    <a:pt x="243" y="352"/>
                  </a:lnTo>
                  <a:lnTo>
                    <a:pt x="191" y="312"/>
                  </a:lnTo>
                  <a:lnTo>
                    <a:pt x="172" y="293"/>
                  </a:lnTo>
                  <a:lnTo>
                    <a:pt x="133" y="256"/>
                  </a:lnTo>
                  <a:lnTo>
                    <a:pt x="113" y="232"/>
                  </a:lnTo>
                  <a:lnTo>
                    <a:pt x="85" y="196"/>
                  </a:lnTo>
                  <a:lnTo>
                    <a:pt x="70" y="169"/>
                  </a:lnTo>
                  <a:lnTo>
                    <a:pt x="48" y="134"/>
                  </a:lnTo>
                  <a:lnTo>
                    <a:pt x="36" y="107"/>
                  </a:lnTo>
                  <a:lnTo>
                    <a:pt x="21" y="73"/>
                  </a:lnTo>
                  <a:lnTo>
                    <a:pt x="15" y="43"/>
                  </a:lnTo>
                  <a:lnTo>
                    <a:pt x="6" y="9"/>
                  </a:lnTo>
                  <a:lnTo>
                    <a:pt x="5"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01" name="Google Shape;807;p36">
              <a:extLst>
                <a:ext uri="{FF2B5EF4-FFF2-40B4-BE49-F238E27FC236}">
                  <a16:creationId xmlns:a16="http://schemas.microsoft.com/office/drawing/2014/main" id="{97590943-09F2-CB80-83A5-C6257AFD4693}"/>
                </a:ext>
              </a:extLst>
            </p:cNvPr>
            <p:cNvSpPr/>
            <p:nvPr/>
          </p:nvSpPr>
          <p:spPr>
            <a:xfrm>
              <a:off x="1895975" y="2137975"/>
              <a:ext cx="46500" cy="28875"/>
            </a:xfrm>
            <a:custGeom>
              <a:avLst/>
              <a:gdLst/>
              <a:ahLst/>
              <a:cxnLst/>
              <a:rect l="l" t="t" r="r" b="b"/>
              <a:pathLst>
                <a:path w="1860" h="1155" extrusionOk="0">
                  <a:moveTo>
                    <a:pt x="12" y="0"/>
                  </a:moveTo>
                  <a:lnTo>
                    <a:pt x="1" y="617"/>
                  </a:lnTo>
                  <a:cubicBezTo>
                    <a:pt x="1" y="755"/>
                    <a:pt x="92" y="893"/>
                    <a:pt x="274" y="997"/>
                  </a:cubicBezTo>
                  <a:cubicBezTo>
                    <a:pt x="454" y="1102"/>
                    <a:pt x="690" y="1154"/>
                    <a:pt x="926" y="1154"/>
                  </a:cubicBezTo>
                  <a:cubicBezTo>
                    <a:pt x="1163" y="1154"/>
                    <a:pt x="1400" y="1101"/>
                    <a:pt x="1580" y="996"/>
                  </a:cubicBezTo>
                  <a:cubicBezTo>
                    <a:pt x="1758" y="893"/>
                    <a:pt x="1848" y="757"/>
                    <a:pt x="1848" y="620"/>
                  </a:cubicBezTo>
                  <a:lnTo>
                    <a:pt x="1859" y="3"/>
                  </a:lnTo>
                  <a:lnTo>
                    <a:pt x="1850" y="61"/>
                  </a:lnTo>
                  <a:lnTo>
                    <a:pt x="1843" y="104"/>
                  </a:lnTo>
                  <a:lnTo>
                    <a:pt x="1812" y="164"/>
                  </a:lnTo>
                  <a:lnTo>
                    <a:pt x="1792" y="203"/>
                  </a:lnTo>
                  <a:lnTo>
                    <a:pt x="1738" y="264"/>
                  </a:lnTo>
                  <a:lnTo>
                    <a:pt x="1709" y="296"/>
                  </a:lnTo>
                  <a:cubicBezTo>
                    <a:pt x="1675" y="327"/>
                    <a:pt x="1636" y="354"/>
                    <a:pt x="1590" y="381"/>
                  </a:cubicBezTo>
                  <a:cubicBezTo>
                    <a:pt x="1411" y="485"/>
                    <a:pt x="1175" y="537"/>
                    <a:pt x="939" y="537"/>
                  </a:cubicBezTo>
                  <a:cubicBezTo>
                    <a:pt x="702" y="537"/>
                    <a:pt x="465" y="485"/>
                    <a:pt x="284" y="381"/>
                  </a:cubicBezTo>
                  <a:cubicBezTo>
                    <a:pt x="239" y="355"/>
                    <a:pt x="200" y="327"/>
                    <a:pt x="165" y="296"/>
                  </a:cubicBezTo>
                  <a:lnTo>
                    <a:pt x="133" y="263"/>
                  </a:lnTo>
                  <a:lnTo>
                    <a:pt x="81" y="203"/>
                  </a:lnTo>
                  <a:lnTo>
                    <a:pt x="58" y="162"/>
                  </a:lnTo>
                  <a:lnTo>
                    <a:pt x="29" y="103"/>
                  </a:lnTo>
                  <a:lnTo>
                    <a:pt x="21" y="58"/>
                  </a:lnTo>
                  <a:lnTo>
                    <a:pt x="12" y="1"/>
                  </a:lnTo>
                  <a:lnTo>
                    <a:pt x="12" y="0"/>
                  </a:ln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602" name="Google Shape;808;p36">
              <a:extLst>
                <a:ext uri="{FF2B5EF4-FFF2-40B4-BE49-F238E27FC236}">
                  <a16:creationId xmlns:a16="http://schemas.microsoft.com/office/drawing/2014/main" id="{992628AF-4F23-5403-3AC0-96B330B88EBA}"/>
                </a:ext>
              </a:extLst>
            </p:cNvPr>
            <p:cNvSpPr/>
            <p:nvPr/>
          </p:nvSpPr>
          <p:spPr>
            <a:xfrm>
              <a:off x="1896275" y="2124650"/>
              <a:ext cx="46700" cy="26775"/>
            </a:xfrm>
            <a:custGeom>
              <a:avLst/>
              <a:gdLst/>
              <a:ahLst/>
              <a:cxnLst/>
              <a:rect l="l" t="t" r="r" b="b"/>
              <a:pathLst>
                <a:path w="1868" h="1071" extrusionOk="0">
                  <a:moveTo>
                    <a:pt x="921" y="0"/>
                  </a:moveTo>
                  <a:cubicBezTo>
                    <a:pt x="685" y="0"/>
                    <a:pt x="448" y="52"/>
                    <a:pt x="269" y="157"/>
                  </a:cubicBezTo>
                  <a:cubicBezTo>
                    <a:pt x="89" y="260"/>
                    <a:pt x="0" y="397"/>
                    <a:pt x="0" y="534"/>
                  </a:cubicBezTo>
                  <a:lnTo>
                    <a:pt x="9" y="591"/>
                  </a:lnTo>
                  <a:lnTo>
                    <a:pt x="17" y="636"/>
                  </a:lnTo>
                  <a:lnTo>
                    <a:pt x="46" y="695"/>
                  </a:lnTo>
                  <a:lnTo>
                    <a:pt x="69" y="736"/>
                  </a:lnTo>
                  <a:lnTo>
                    <a:pt x="121" y="796"/>
                  </a:lnTo>
                  <a:lnTo>
                    <a:pt x="153" y="829"/>
                  </a:lnTo>
                  <a:cubicBezTo>
                    <a:pt x="188" y="860"/>
                    <a:pt x="227" y="888"/>
                    <a:pt x="272" y="914"/>
                  </a:cubicBezTo>
                  <a:cubicBezTo>
                    <a:pt x="453" y="1018"/>
                    <a:pt x="690" y="1070"/>
                    <a:pt x="927" y="1070"/>
                  </a:cubicBezTo>
                  <a:cubicBezTo>
                    <a:pt x="1163" y="1070"/>
                    <a:pt x="1399" y="1018"/>
                    <a:pt x="1578" y="914"/>
                  </a:cubicBezTo>
                  <a:cubicBezTo>
                    <a:pt x="1624" y="887"/>
                    <a:pt x="1663" y="860"/>
                    <a:pt x="1697" y="829"/>
                  </a:cubicBezTo>
                  <a:lnTo>
                    <a:pt x="1726" y="797"/>
                  </a:lnTo>
                  <a:lnTo>
                    <a:pt x="1780" y="736"/>
                  </a:lnTo>
                  <a:lnTo>
                    <a:pt x="1800" y="697"/>
                  </a:lnTo>
                  <a:lnTo>
                    <a:pt x="1831" y="637"/>
                  </a:lnTo>
                  <a:lnTo>
                    <a:pt x="1838" y="594"/>
                  </a:lnTo>
                  <a:cubicBezTo>
                    <a:pt x="1868" y="438"/>
                    <a:pt x="1783" y="276"/>
                    <a:pt x="1576" y="157"/>
                  </a:cubicBezTo>
                  <a:cubicBezTo>
                    <a:pt x="1395" y="52"/>
                    <a:pt x="1158" y="0"/>
                    <a:pt x="921" y="0"/>
                  </a:cubicBez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603" name="Google Shape;809;p36">
              <a:extLst>
                <a:ext uri="{FF2B5EF4-FFF2-40B4-BE49-F238E27FC236}">
                  <a16:creationId xmlns:a16="http://schemas.microsoft.com/office/drawing/2014/main" id="{FD00F4D5-EBF1-6D6D-FAF2-E90AF6B503C0}"/>
                </a:ext>
              </a:extLst>
            </p:cNvPr>
            <p:cNvSpPr/>
            <p:nvPr/>
          </p:nvSpPr>
          <p:spPr>
            <a:xfrm>
              <a:off x="1896275" y="2138775"/>
              <a:ext cx="46050" cy="14625"/>
            </a:xfrm>
            <a:custGeom>
              <a:avLst/>
              <a:gdLst/>
              <a:ahLst/>
              <a:cxnLst/>
              <a:rect l="l" t="t" r="r" b="b"/>
              <a:pathLst>
                <a:path w="1842" h="585" extrusionOk="0">
                  <a:moveTo>
                    <a:pt x="5" y="1"/>
                  </a:moveTo>
                  <a:lnTo>
                    <a:pt x="0" y="48"/>
                  </a:lnTo>
                  <a:lnTo>
                    <a:pt x="10" y="106"/>
                  </a:lnTo>
                  <a:lnTo>
                    <a:pt x="18" y="151"/>
                  </a:lnTo>
                  <a:lnTo>
                    <a:pt x="47" y="208"/>
                  </a:lnTo>
                  <a:lnTo>
                    <a:pt x="69" y="251"/>
                  </a:lnTo>
                  <a:lnTo>
                    <a:pt x="124" y="311"/>
                  </a:lnTo>
                  <a:lnTo>
                    <a:pt x="154" y="344"/>
                  </a:lnTo>
                  <a:cubicBezTo>
                    <a:pt x="188" y="373"/>
                    <a:pt x="228" y="401"/>
                    <a:pt x="273" y="428"/>
                  </a:cubicBezTo>
                  <a:cubicBezTo>
                    <a:pt x="453" y="533"/>
                    <a:pt x="689" y="585"/>
                    <a:pt x="925" y="585"/>
                  </a:cubicBezTo>
                  <a:cubicBezTo>
                    <a:pt x="1162" y="585"/>
                    <a:pt x="1399" y="532"/>
                    <a:pt x="1579" y="427"/>
                  </a:cubicBezTo>
                  <a:cubicBezTo>
                    <a:pt x="1624" y="401"/>
                    <a:pt x="1663" y="373"/>
                    <a:pt x="1697" y="343"/>
                  </a:cubicBezTo>
                  <a:lnTo>
                    <a:pt x="1726" y="312"/>
                  </a:lnTo>
                  <a:lnTo>
                    <a:pt x="1781" y="251"/>
                  </a:lnTo>
                  <a:lnTo>
                    <a:pt x="1801" y="211"/>
                  </a:lnTo>
                  <a:lnTo>
                    <a:pt x="1832" y="151"/>
                  </a:lnTo>
                  <a:lnTo>
                    <a:pt x="1838" y="107"/>
                  </a:lnTo>
                  <a:lnTo>
                    <a:pt x="1842" y="16"/>
                  </a:lnTo>
                  <a:lnTo>
                    <a:pt x="1838" y="29"/>
                  </a:lnTo>
                  <a:lnTo>
                    <a:pt x="1832" y="72"/>
                  </a:lnTo>
                  <a:lnTo>
                    <a:pt x="1801" y="132"/>
                  </a:lnTo>
                  <a:lnTo>
                    <a:pt x="1781" y="171"/>
                  </a:lnTo>
                  <a:lnTo>
                    <a:pt x="1726" y="232"/>
                  </a:lnTo>
                  <a:lnTo>
                    <a:pt x="1697" y="264"/>
                  </a:lnTo>
                  <a:cubicBezTo>
                    <a:pt x="1663" y="295"/>
                    <a:pt x="1624" y="322"/>
                    <a:pt x="1579" y="349"/>
                  </a:cubicBezTo>
                  <a:cubicBezTo>
                    <a:pt x="1399" y="453"/>
                    <a:pt x="1163" y="505"/>
                    <a:pt x="927" y="505"/>
                  </a:cubicBezTo>
                  <a:cubicBezTo>
                    <a:pt x="690" y="505"/>
                    <a:pt x="454" y="453"/>
                    <a:pt x="273" y="349"/>
                  </a:cubicBezTo>
                  <a:cubicBezTo>
                    <a:pt x="228" y="323"/>
                    <a:pt x="188" y="295"/>
                    <a:pt x="154" y="264"/>
                  </a:cubicBezTo>
                  <a:lnTo>
                    <a:pt x="124" y="231"/>
                  </a:lnTo>
                  <a:lnTo>
                    <a:pt x="69" y="171"/>
                  </a:lnTo>
                  <a:lnTo>
                    <a:pt x="57" y="151"/>
                  </a:lnTo>
                  <a:lnTo>
                    <a:pt x="47" y="130"/>
                  </a:lnTo>
                  <a:lnTo>
                    <a:pt x="18" y="71"/>
                  </a:lnTo>
                  <a:lnTo>
                    <a:pt x="10" y="26"/>
                  </a:lnTo>
                  <a:lnTo>
                    <a:pt x="5"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04" name="Google Shape;810;p36">
              <a:extLst>
                <a:ext uri="{FF2B5EF4-FFF2-40B4-BE49-F238E27FC236}">
                  <a16:creationId xmlns:a16="http://schemas.microsoft.com/office/drawing/2014/main" id="{738987D0-93AC-8EAD-A65C-B77C2AAD7075}"/>
                </a:ext>
              </a:extLst>
            </p:cNvPr>
            <p:cNvSpPr/>
            <p:nvPr/>
          </p:nvSpPr>
          <p:spPr>
            <a:xfrm>
              <a:off x="1504800" y="1963425"/>
              <a:ext cx="742600" cy="283475"/>
            </a:xfrm>
            <a:custGeom>
              <a:avLst/>
              <a:gdLst/>
              <a:ahLst/>
              <a:cxnLst/>
              <a:rect l="l" t="t" r="r" b="b"/>
              <a:pathLst>
                <a:path w="29704" h="11339" extrusionOk="0">
                  <a:moveTo>
                    <a:pt x="16" y="1"/>
                  </a:moveTo>
                  <a:lnTo>
                    <a:pt x="2" y="1491"/>
                  </a:lnTo>
                  <a:cubicBezTo>
                    <a:pt x="0" y="2498"/>
                    <a:pt x="665" y="3508"/>
                    <a:pt x="1998" y="4277"/>
                  </a:cubicBezTo>
                  <a:lnTo>
                    <a:pt x="12253" y="10194"/>
                  </a:lnTo>
                  <a:cubicBezTo>
                    <a:pt x="13576" y="10956"/>
                    <a:pt x="15307" y="11338"/>
                    <a:pt x="17037" y="11338"/>
                  </a:cubicBezTo>
                  <a:cubicBezTo>
                    <a:pt x="18766" y="11338"/>
                    <a:pt x="20493" y="10957"/>
                    <a:pt x="21807" y="10194"/>
                  </a:cubicBezTo>
                  <a:lnTo>
                    <a:pt x="29703" y="5612"/>
                  </a:lnTo>
                  <a:lnTo>
                    <a:pt x="29703" y="4130"/>
                  </a:lnTo>
                  <a:lnTo>
                    <a:pt x="21821" y="8703"/>
                  </a:lnTo>
                  <a:cubicBezTo>
                    <a:pt x="20506" y="9467"/>
                    <a:pt x="18779" y="9848"/>
                    <a:pt x="17051" y="9848"/>
                  </a:cubicBezTo>
                  <a:cubicBezTo>
                    <a:pt x="15321" y="9848"/>
                    <a:pt x="13589" y="9466"/>
                    <a:pt x="12267" y="8703"/>
                  </a:cubicBezTo>
                  <a:lnTo>
                    <a:pt x="2010" y="2787"/>
                  </a:lnTo>
                  <a:cubicBezTo>
                    <a:pt x="1845" y="2691"/>
                    <a:pt x="1688" y="2590"/>
                    <a:pt x="1543" y="2488"/>
                  </a:cubicBezTo>
                  <a:lnTo>
                    <a:pt x="1441" y="2408"/>
                  </a:lnTo>
                  <a:cubicBezTo>
                    <a:pt x="1336" y="2331"/>
                    <a:pt x="1232" y="2252"/>
                    <a:pt x="1139" y="2170"/>
                  </a:cubicBezTo>
                  <a:cubicBezTo>
                    <a:pt x="1096" y="2133"/>
                    <a:pt x="1062" y="2095"/>
                    <a:pt x="1023" y="2058"/>
                  </a:cubicBezTo>
                  <a:cubicBezTo>
                    <a:pt x="946" y="1984"/>
                    <a:pt x="865" y="1911"/>
                    <a:pt x="796" y="1836"/>
                  </a:cubicBezTo>
                  <a:cubicBezTo>
                    <a:pt x="755" y="1791"/>
                    <a:pt x="722" y="1744"/>
                    <a:pt x="684" y="1698"/>
                  </a:cubicBezTo>
                  <a:cubicBezTo>
                    <a:pt x="627" y="1627"/>
                    <a:pt x="566" y="1558"/>
                    <a:pt x="516" y="1488"/>
                  </a:cubicBezTo>
                  <a:cubicBezTo>
                    <a:pt x="480" y="1436"/>
                    <a:pt x="453" y="1384"/>
                    <a:pt x="421" y="1332"/>
                  </a:cubicBezTo>
                  <a:cubicBezTo>
                    <a:pt x="379" y="1264"/>
                    <a:pt x="333" y="1197"/>
                    <a:pt x="298" y="1127"/>
                  </a:cubicBezTo>
                  <a:cubicBezTo>
                    <a:pt x="270" y="1074"/>
                    <a:pt x="252" y="1018"/>
                    <a:pt x="228" y="964"/>
                  </a:cubicBezTo>
                  <a:cubicBezTo>
                    <a:pt x="199" y="897"/>
                    <a:pt x="165" y="828"/>
                    <a:pt x="142" y="760"/>
                  </a:cubicBezTo>
                  <a:cubicBezTo>
                    <a:pt x="124" y="704"/>
                    <a:pt x="114" y="648"/>
                    <a:pt x="99" y="591"/>
                  </a:cubicBezTo>
                  <a:cubicBezTo>
                    <a:pt x="81" y="523"/>
                    <a:pt x="60" y="456"/>
                    <a:pt x="48" y="386"/>
                  </a:cubicBezTo>
                  <a:cubicBezTo>
                    <a:pt x="38" y="330"/>
                    <a:pt x="38" y="273"/>
                    <a:pt x="33" y="216"/>
                  </a:cubicBezTo>
                  <a:cubicBezTo>
                    <a:pt x="27" y="148"/>
                    <a:pt x="17" y="78"/>
                    <a:pt x="16" y="10"/>
                  </a:cubicBezTo>
                  <a:lnTo>
                    <a:pt x="16" y="1"/>
                  </a:ln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605" name="Google Shape;811;p36">
              <a:extLst>
                <a:ext uri="{FF2B5EF4-FFF2-40B4-BE49-F238E27FC236}">
                  <a16:creationId xmlns:a16="http://schemas.microsoft.com/office/drawing/2014/main" id="{833B6254-88AA-0220-040D-5F6BE1C68722}"/>
                </a:ext>
              </a:extLst>
            </p:cNvPr>
            <p:cNvSpPr/>
            <p:nvPr/>
          </p:nvSpPr>
          <p:spPr>
            <a:xfrm>
              <a:off x="2247375" y="1949725"/>
              <a:ext cx="132200" cy="154025"/>
            </a:xfrm>
            <a:custGeom>
              <a:avLst/>
              <a:gdLst/>
              <a:ahLst/>
              <a:cxnLst/>
              <a:rect l="l" t="t" r="r" b="b"/>
              <a:pathLst>
                <a:path w="5288" h="6161" extrusionOk="0">
                  <a:moveTo>
                    <a:pt x="5287" y="1"/>
                  </a:moveTo>
                  <a:lnTo>
                    <a:pt x="5287" y="11"/>
                  </a:lnTo>
                  <a:lnTo>
                    <a:pt x="5287" y="11"/>
                  </a:lnTo>
                  <a:cubicBezTo>
                    <a:pt x="5287" y="8"/>
                    <a:pt x="5287" y="4"/>
                    <a:pt x="5287" y="1"/>
                  </a:cubicBezTo>
                  <a:close/>
                  <a:moveTo>
                    <a:pt x="5287" y="11"/>
                  </a:moveTo>
                  <a:cubicBezTo>
                    <a:pt x="5286" y="70"/>
                    <a:pt x="5277" y="130"/>
                    <a:pt x="5271" y="190"/>
                  </a:cubicBezTo>
                  <a:cubicBezTo>
                    <a:pt x="5267" y="248"/>
                    <a:pt x="5266" y="306"/>
                    <a:pt x="5257" y="365"/>
                  </a:cubicBezTo>
                  <a:cubicBezTo>
                    <a:pt x="5246" y="432"/>
                    <a:pt x="5225" y="498"/>
                    <a:pt x="5207" y="566"/>
                  </a:cubicBezTo>
                  <a:cubicBezTo>
                    <a:pt x="5194" y="622"/>
                    <a:pt x="5184" y="679"/>
                    <a:pt x="5166" y="735"/>
                  </a:cubicBezTo>
                  <a:cubicBezTo>
                    <a:pt x="5143" y="803"/>
                    <a:pt x="5111" y="869"/>
                    <a:pt x="5083" y="936"/>
                  </a:cubicBezTo>
                  <a:cubicBezTo>
                    <a:pt x="5058" y="991"/>
                    <a:pt x="5040" y="1046"/>
                    <a:pt x="5013" y="1101"/>
                  </a:cubicBezTo>
                  <a:cubicBezTo>
                    <a:pt x="4978" y="1169"/>
                    <a:pt x="4933" y="1235"/>
                    <a:pt x="4892" y="1302"/>
                  </a:cubicBezTo>
                  <a:cubicBezTo>
                    <a:pt x="4860" y="1354"/>
                    <a:pt x="4834" y="1407"/>
                    <a:pt x="4799" y="1458"/>
                  </a:cubicBezTo>
                  <a:cubicBezTo>
                    <a:pt x="4749" y="1528"/>
                    <a:pt x="4690" y="1597"/>
                    <a:pt x="4633" y="1666"/>
                  </a:cubicBezTo>
                  <a:cubicBezTo>
                    <a:pt x="4595" y="1712"/>
                    <a:pt x="4564" y="1758"/>
                    <a:pt x="4522" y="1803"/>
                  </a:cubicBezTo>
                  <a:cubicBezTo>
                    <a:pt x="4457" y="1876"/>
                    <a:pt x="4382" y="1945"/>
                    <a:pt x="4308" y="2015"/>
                  </a:cubicBezTo>
                  <a:cubicBezTo>
                    <a:pt x="4266" y="2055"/>
                    <a:pt x="4230" y="2097"/>
                    <a:pt x="4186" y="2137"/>
                  </a:cubicBezTo>
                  <a:cubicBezTo>
                    <a:pt x="4097" y="2214"/>
                    <a:pt x="3998" y="2288"/>
                    <a:pt x="3898" y="2363"/>
                  </a:cubicBezTo>
                  <a:cubicBezTo>
                    <a:pt x="3860" y="2393"/>
                    <a:pt x="3826" y="2423"/>
                    <a:pt x="3786" y="2452"/>
                  </a:cubicBezTo>
                  <a:cubicBezTo>
                    <a:pt x="3643" y="2553"/>
                    <a:pt x="3489" y="2653"/>
                    <a:pt x="3325" y="2748"/>
                  </a:cubicBezTo>
                  <a:lnTo>
                    <a:pt x="0" y="4678"/>
                  </a:lnTo>
                  <a:lnTo>
                    <a:pt x="0" y="6160"/>
                  </a:lnTo>
                  <a:lnTo>
                    <a:pt x="3314" y="4239"/>
                  </a:lnTo>
                  <a:cubicBezTo>
                    <a:pt x="4619" y="3480"/>
                    <a:pt x="5273" y="2486"/>
                    <a:pt x="5275" y="1491"/>
                  </a:cubicBezTo>
                  <a:lnTo>
                    <a:pt x="5287" y="11"/>
                  </a:lnTo>
                  <a:close/>
                </a:path>
              </a:pathLst>
            </a:custGeom>
            <a:solidFill>
              <a:schemeClr val="dk2"/>
            </a:solidFill>
            <a:ln>
              <a:noFill/>
            </a:ln>
          </p:spPr>
          <p:txBody>
            <a:bodyPr spcFirstLastPara="1" wrap="square" lIns="121900" tIns="121900" rIns="121900" bIns="121900" anchor="ctr" anchorCtr="0">
              <a:noAutofit/>
            </a:bodyPr>
            <a:lstStyle/>
            <a:p>
              <a:endParaRPr sz="2400"/>
            </a:p>
          </p:txBody>
        </p:sp>
      </p:grpSp>
      <p:grpSp>
        <p:nvGrpSpPr>
          <p:cNvPr id="606" name="Google Shape;607;p36">
            <a:extLst>
              <a:ext uri="{FF2B5EF4-FFF2-40B4-BE49-F238E27FC236}">
                <a16:creationId xmlns:a16="http://schemas.microsoft.com/office/drawing/2014/main" id="{93351B72-E159-F6F2-43D0-51D3C97919AD}"/>
              </a:ext>
            </a:extLst>
          </p:cNvPr>
          <p:cNvGrpSpPr/>
          <p:nvPr/>
        </p:nvGrpSpPr>
        <p:grpSpPr>
          <a:xfrm>
            <a:off x="9065320" y="3912233"/>
            <a:ext cx="1844715" cy="1969392"/>
            <a:chOff x="2755025" y="3901600"/>
            <a:chExt cx="857050" cy="914975"/>
          </a:xfrm>
        </p:grpSpPr>
        <p:sp>
          <p:nvSpPr>
            <p:cNvPr id="607" name="Google Shape;608;p36">
              <a:extLst>
                <a:ext uri="{FF2B5EF4-FFF2-40B4-BE49-F238E27FC236}">
                  <a16:creationId xmlns:a16="http://schemas.microsoft.com/office/drawing/2014/main" id="{F2677A92-274A-C767-6327-01F5CE478C82}"/>
                </a:ext>
              </a:extLst>
            </p:cNvPr>
            <p:cNvSpPr/>
            <p:nvPr/>
          </p:nvSpPr>
          <p:spPr>
            <a:xfrm>
              <a:off x="3434350" y="4531675"/>
              <a:ext cx="64675" cy="40000"/>
            </a:xfrm>
            <a:custGeom>
              <a:avLst/>
              <a:gdLst/>
              <a:ahLst/>
              <a:cxnLst/>
              <a:rect l="l" t="t" r="r" b="b"/>
              <a:pathLst>
                <a:path w="2587" h="1600" extrusionOk="0">
                  <a:moveTo>
                    <a:pt x="1279" y="1"/>
                  </a:moveTo>
                  <a:cubicBezTo>
                    <a:pt x="1179" y="1"/>
                    <a:pt x="1066" y="33"/>
                    <a:pt x="946" y="102"/>
                  </a:cubicBezTo>
                  <a:lnTo>
                    <a:pt x="1" y="692"/>
                  </a:lnTo>
                  <a:lnTo>
                    <a:pt x="933" y="1233"/>
                  </a:lnTo>
                  <a:cubicBezTo>
                    <a:pt x="1428" y="1514"/>
                    <a:pt x="1882" y="1600"/>
                    <a:pt x="2250" y="1600"/>
                  </a:cubicBezTo>
                  <a:cubicBezTo>
                    <a:pt x="2372" y="1600"/>
                    <a:pt x="2485" y="1590"/>
                    <a:pt x="2587" y="1575"/>
                  </a:cubicBezTo>
                  <a:lnTo>
                    <a:pt x="2587" y="1575"/>
                  </a:lnTo>
                  <a:cubicBezTo>
                    <a:pt x="2564" y="1577"/>
                    <a:pt x="2542" y="1578"/>
                    <a:pt x="2520" y="1578"/>
                  </a:cubicBezTo>
                  <a:cubicBezTo>
                    <a:pt x="2030" y="1578"/>
                    <a:pt x="1689" y="1193"/>
                    <a:pt x="1688" y="522"/>
                  </a:cubicBezTo>
                  <a:cubicBezTo>
                    <a:pt x="1688" y="192"/>
                    <a:pt x="1521" y="1"/>
                    <a:pt x="1279" y="1"/>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608" name="Google Shape;609;p36">
              <a:extLst>
                <a:ext uri="{FF2B5EF4-FFF2-40B4-BE49-F238E27FC236}">
                  <a16:creationId xmlns:a16="http://schemas.microsoft.com/office/drawing/2014/main" id="{DAA94268-F134-CAC1-A5E2-AA854B924BCD}"/>
                </a:ext>
              </a:extLst>
            </p:cNvPr>
            <p:cNvSpPr/>
            <p:nvPr/>
          </p:nvSpPr>
          <p:spPr>
            <a:xfrm>
              <a:off x="3121900" y="4231875"/>
              <a:ext cx="470450" cy="315000"/>
            </a:xfrm>
            <a:custGeom>
              <a:avLst/>
              <a:gdLst/>
              <a:ahLst/>
              <a:cxnLst/>
              <a:rect l="l" t="t" r="r" b="b"/>
              <a:pathLst>
                <a:path w="18818" h="12600" extrusionOk="0">
                  <a:moveTo>
                    <a:pt x="17702" y="0"/>
                  </a:moveTo>
                  <a:cubicBezTo>
                    <a:pt x="17438" y="0"/>
                    <a:pt x="17139" y="87"/>
                    <a:pt x="16824" y="269"/>
                  </a:cubicBezTo>
                  <a:lnTo>
                    <a:pt x="35" y="9963"/>
                  </a:lnTo>
                  <a:lnTo>
                    <a:pt x="1" y="10025"/>
                  </a:lnTo>
                  <a:lnTo>
                    <a:pt x="1679" y="9055"/>
                  </a:lnTo>
                  <a:lnTo>
                    <a:pt x="3358" y="8086"/>
                  </a:lnTo>
                  <a:lnTo>
                    <a:pt x="5037" y="7116"/>
                  </a:lnTo>
                  <a:lnTo>
                    <a:pt x="5976" y="6575"/>
                  </a:lnTo>
                  <a:lnTo>
                    <a:pt x="6712" y="6149"/>
                  </a:lnTo>
                  <a:lnTo>
                    <a:pt x="13702" y="10211"/>
                  </a:lnTo>
                  <a:cubicBezTo>
                    <a:pt x="14031" y="10409"/>
                    <a:pt x="14447" y="10690"/>
                    <a:pt x="14724" y="11113"/>
                  </a:cubicBezTo>
                  <a:cubicBezTo>
                    <a:pt x="14808" y="11238"/>
                    <a:pt x="14861" y="11364"/>
                    <a:pt x="14898" y="11483"/>
                  </a:cubicBezTo>
                  <a:cubicBezTo>
                    <a:pt x="14930" y="11591"/>
                    <a:pt x="14911" y="11818"/>
                    <a:pt x="14915" y="11821"/>
                  </a:cubicBezTo>
                  <a:cubicBezTo>
                    <a:pt x="14927" y="11903"/>
                    <a:pt x="14940" y="11986"/>
                    <a:pt x="14940" y="12079"/>
                  </a:cubicBezTo>
                  <a:lnTo>
                    <a:pt x="14942" y="12102"/>
                  </a:lnTo>
                  <a:cubicBezTo>
                    <a:pt x="14949" y="12328"/>
                    <a:pt x="15033" y="12485"/>
                    <a:pt x="15167" y="12557"/>
                  </a:cubicBezTo>
                  <a:lnTo>
                    <a:pt x="15177" y="12561"/>
                  </a:lnTo>
                  <a:lnTo>
                    <a:pt x="15274" y="12595"/>
                  </a:lnTo>
                  <a:lnTo>
                    <a:pt x="15310" y="12597"/>
                  </a:lnTo>
                  <a:lnTo>
                    <a:pt x="15398" y="12599"/>
                  </a:lnTo>
                  <a:lnTo>
                    <a:pt x="15471" y="12584"/>
                  </a:lnTo>
                  <a:lnTo>
                    <a:pt x="15534" y="12569"/>
                  </a:lnTo>
                  <a:cubicBezTo>
                    <a:pt x="15582" y="12553"/>
                    <a:pt x="15632" y="12531"/>
                    <a:pt x="15681" y="12502"/>
                  </a:cubicBezTo>
                  <a:lnTo>
                    <a:pt x="18078" y="11117"/>
                  </a:lnTo>
                  <a:cubicBezTo>
                    <a:pt x="18486" y="10882"/>
                    <a:pt x="18817" y="10312"/>
                    <a:pt x="18815" y="9842"/>
                  </a:cubicBezTo>
                  <a:lnTo>
                    <a:pt x="18791" y="1390"/>
                  </a:lnTo>
                  <a:cubicBezTo>
                    <a:pt x="18789" y="510"/>
                    <a:pt x="18345" y="0"/>
                    <a:pt x="17702"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609" name="Google Shape;610;p36">
              <a:extLst>
                <a:ext uri="{FF2B5EF4-FFF2-40B4-BE49-F238E27FC236}">
                  <a16:creationId xmlns:a16="http://schemas.microsoft.com/office/drawing/2014/main" id="{8A0235EF-4202-1BCC-9856-5D87FBD5F77E}"/>
                </a:ext>
              </a:extLst>
            </p:cNvPr>
            <p:cNvSpPr/>
            <p:nvPr/>
          </p:nvSpPr>
          <p:spPr>
            <a:xfrm>
              <a:off x="3072375" y="4568950"/>
              <a:ext cx="136250" cy="220975"/>
            </a:xfrm>
            <a:custGeom>
              <a:avLst/>
              <a:gdLst/>
              <a:ahLst/>
              <a:cxnLst/>
              <a:rect l="l" t="t" r="r" b="b"/>
              <a:pathLst>
                <a:path w="5450" h="8839" extrusionOk="0">
                  <a:moveTo>
                    <a:pt x="1" y="0"/>
                  </a:moveTo>
                  <a:lnTo>
                    <a:pt x="88" y="8314"/>
                  </a:lnTo>
                  <a:cubicBezTo>
                    <a:pt x="89" y="8647"/>
                    <a:pt x="255" y="8839"/>
                    <a:pt x="497" y="8839"/>
                  </a:cubicBezTo>
                  <a:cubicBezTo>
                    <a:pt x="597" y="8839"/>
                    <a:pt x="710" y="8806"/>
                    <a:pt x="829" y="8736"/>
                  </a:cubicBezTo>
                  <a:lnTo>
                    <a:pt x="3227" y="7353"/>
                  </a:lnTo>
                  <a:cubicBezTo>
                    <a:pt x="3633" y="7118"/>
                    <a:pt x="3962" y="6548"/>
                    <a:pt x="3961" y="6078"/>
                  </a:cubicBezTo>
                  <a:cubicBezTo>
                    <a:pt x="3958" y="5133"/>
                    <a:pt x="4626" y="3979"/>
                    <a:pt x="5449" y="3504"/>
                  </a:cubicBezTo>
                  <a:cubicBezTo>
                    <a:pt x="5448" y="3330"/>
                    <a:pt x="5002" y="2929"/>
                    <a:pt x="4451" y="2609"/>
                  </a:cubicBezTo>
                  <a:lnTo>
                    <a:pt x="1"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610" name="Google Shape;611;p36">
              <a:extLst>
                <a:ext uri="{FF2B5EF4-FFF2-40B4-BE49-F238E27FC236}">
                  <a16:creationId xmlns:a16="http://schemas.microsoft.com/office/drawing/2014/main" id="{69FE4737-ADA7-7866-B349-234CA2A35A1D}"/>
                </a:ext>
              </a:extLst>
            </p:cNvPr>
            <p:cNvSpPr/>
            <p:nvPr/>
          </p:nvSpPr>
          <p:spPr>
            <a:xfrm>
              <a:off x="2824400" y="4031300"/>
              <a:ext cx="746250" cy="405650"/>
            </a:xfrm>
            <a:custGeom>
              <a:avLst/>
              <a:gdLst/>
              <a:ahLst/>
              <a:cxnLst/>
              <a:rect l="l" t="t" r="r" b="b"/>
              <a:pathLst>
                <a:path w="29850" h="16226" extrusionOk="0">
                  <a:moveTo>
                    <a:pt x="29847" y="6324"/>
                  </a:moveTo>
                  <a:lnTo>
                    <a:pt x="29849" y="6325"/>
                  </a:lnTo>
                  <a:cubicBezTo>
                    <a:pt x="29848" y="6325"/>
                    <a:pt x="29847" y="6324"/>
                    <a:pt x="29847" y="6324"/>
                  </a:cubicBezTo>
                  <a:close/>
                  <a:moveTo>
                    <a:pt x="18171" y="1"/>
                  </a:moveTo>
                  <a:cubicBezTo>
                    <a:pt x="17553" y="1"/>
                    <a:pt x="17110" y="237"/>
                    <a:pt x="16790" y="409"/>
                  </a:cubicBezTo>
                  <a:lnTo>
                    <a:pt x="15110" y="1378"/>
                  </a:lnTo>
                  <a:lnTo>
                    <a:pt x="13431" y="2347"/>
                  </a:lnTo>
                  <a:lnTo>
                    <a:pt x="11752" y="3316"/>
                  </a:lnTo>
                  <a:lnTo>
                    <a:pt x="10074" y="4286"/>
                  </a:lnTo>
                  <a:lnTo>
                    <a:pt x="8395" y="5254"/>
                  </a:lnTo>
                  <a:lnTo>
                    <a:pt x="6716" y="6224"/>
                  </a:lnTo>
                  <a:lnTo>
                    <a:pt x="5037" y="7193"/>
                  </a:lnTo>
                  <a:lnTo>
                    <a:pt x="3359" y="8164"/>
                  </a:lnTo>
                  <a:lnTo>
                    <a:pt x="1679" y="9132"/>
                  </a:lnTo>
                  <a:lnTo>
                    <a:pt x="1" y="10102"/>
                  </a:lnTo>
                  <a:lnTo>
                    <a:pt x="56" y="10085"/>
                  </a:lnTo>
                  <a:cubicBezTo>
                    <a:pt x="65" y="10084"/>
                    <a:pt x="74" y="10084"/>
                    <a:pt x="84" y="10084"/>
                  </a:cubicBezTo>
                  <a:cubicBezTo>
                    <a:pt x="227" y="10084"/>
                    <a:pt x="486" y="10174"/>
                    <a:pt x="794" y="10336"/>
                  </a:cubicBezTo>
                  <a:cubicBezTo>
                    <a:pt x="848" y="10365"/>
                    <a:pt x="905" y="10396"/>
                    <a:pt x="962" y="10430"/>
                  </a:cubicBezTo>
                  <a:lnTo>
                    <a:pt x="10935" y="16225"/>
                  </a:lnTo>
                  <a:lnTo>
                    <a:pt x="27724" y="6532"/>
                  </a:lnTo>
                  <a:cubicBezTo>
                    <a:pt x="28204" y="6254"/>
                    <a:pt x="28659" y="6123"/>
                    <a:pt x="29062" y="6123"/>
                  </a:cubicBezTo>
                  <a:cubicBezTo>
                    <a:pt x="29354" y="6123"/>
                    <a:pt x="29619" y="6192"/>
                    <a:pt x="29847" y="6324"/>
                  </a:cubicBezTo>
                  <a:lnTo>
                    <a:pt x="29847" y="6324"/>
                  </a:lnTo>
                  <a:lnTo>
                    <a:pt x="19877" y="529"/>
                  </a:lnTo>
                  <a:cubicBezTo>
                    <a:pt x="19196" y="134"/>
                    <a:pt x="18634" y="1"/>
                    <a:pt x="18171" y="1"/>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611" name="Google Shape;612;p36">
              <a:extLst>
                <a:ext uri="{FF2B5EF4-FFF2-40B4-BE49-F238E27FC236}">
                  <a16:creationId xmlns:a16="http://schemas.microsoft.com/office/drawing/2014/main" id="{3A444CDA-0462-5686-313C-F5D51C0CCC48}"/>
                </a:ext>
              </a:extLst>
            </p:cNvPr>
            <p:cNvSpPr/>
            <p:nvPr/>
          </p:nvSpPr>
          <p:spPr>
            <a:xfrm>
              <a:off x="2755025" y="4283375"/>
              <a:ext cx="342750" cy="282525"/>
            </a:xfrm>
            <a:custGeom>
              <a:avLst/>
              <a:gdLst/>
              <a:ahLst/>
              <a:cxnLst/>
              <a:rect l="l" t="t" r="r" b="b"/>
              <a:pathLst>
                <a:path w="13710" h="11301" extrusionOk="0">
                  <a:moveTo>
                    <a:pt x="2859" y="1"/>
                  </a:moveTo>
                  <a:cubicBezTo>
                    <a:pt x="2849" y="1"/>
                    <a:pt x="2840" y="1"/>
                    <a:pt x="2831" y="2"/>
                  </a:cubicBezTo>
                  <a:lnTo>
                    <a:pt x="2776" y="19"/>
                  </a:lnTo>
                  <a:cubicBezTo>
                    <a:pt x="1768" y="603"/>
                    <a:pt x="1110" y="1568"/>
                    <a:pt x="808" y="2093"/>
                  </a:cubicBezTo>
                  <a:cubicBezTo>
                    <a:pt x="555" y="2531"/>
                    <a:pt x="345" y="3012"/>
                    <a:pt x="216" y="3449"/>
                  </a:cubicBezTo>
                  <a:cubicBezTo>
                    <a:pt x="21" y="4106"/>
                    <a:pt x="9" y="4507"/>
                    <a:pt x="0" y="4830"/>
                  </a:cubicBezTo>
                  <a:lnTo>
                    <a:pt x="14" y="4887"/>
                  </a:lnTo>
                  <a:cubicBezTo>
                    <a:pt x="51" y="4970"/>
                    <a:pt x="158" y="5084"/>
                    <a:pt x="319" y="5210"/>
                  </a:cubicBezTo>
                  <a:cubicBezTo>
                    <a:pt x="438" y="5303"/>
                    <a:pt x="589" y="5405"/>
                    <a:pt x="760" y="5505"/>
                  </a:cubicBezTo>
                  <a:lnTo>
                    <a:pt x="10733" y="11301"/>
                  </a:lnTo>
                  <a:cubicBezTo>
                    <a:pt x="10728" y="9407"/>
                    <a:pt x="12063" y="7093"/>
                    <a:pt x="13710" y="6142"/>
                  </a:cubicBezTo>
                  <a:lnTo>
                    <a:pt x="3737" y="347"/>
                  </a:lnTo>
                  <a:cubicBezTo>
                    <a:pt x="3680" y="313"/>
                    <a:pt x="3623" y="282"/>
                    <a:pt x="3569" y="253"/>
                  </a:cubicBezTo>
                  <a:cubicBezTo>
                    <a:pt x="3261" y="91"/>
                    <a:pt x="3002" y="1"/>
                    <a:pt x="2859"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12" name="Google Shape;613;p36">
              <a:extLst>
                <a:ext uri="{FF2B5EF4-FFF2-40B4-BE49-F238E27FC236}">
                  <a16:creationId xmlns:a16="http://schemas.microsoft.com/office/drawing/2014/main" id="{DB256758-C71E-5E3C-365D-95C971929F7D}"/>
                </a:ext>
              </a:extLst>
            </p:cNvPr>
            <p:cNvSpPr/>
            <p:nvPr/>
          </p:nvSpPr>
          <p:spPr>
            <a:xfrm>
              <a:off x="2755025" y="4404125"/>
              <a:ext cx="281850" cy="401350"/>
            </a:xfrm>
            <a:custGeom>
              <a:avLst/>
              <a:gdLst/>
              <a:ahLst/>
              <a:cxnLst/>
              <a:rect l="l" t="t" r="r" b="b"/>
              <a:pathLst>
                <a:path w="11274" h="16054" extrusionOk="0">
                  <a:moveTo>
                    <a:pt x="0" y="0"/>
                  </a:moveTo>
                  <a:lnTo>
                    <a:pt x="2" y="846"/>
                  </a:lnTo>
                  <a:lnTo>
                    <a:pt x="5" y="1690"/>
                  </a:lnTo>
                  <a:lnTo>
                    <a:pt x="7" y="2535"/>
                  </a:lnTo>
                  <a:lnTo>
                    <a:pt x="9" y="3380"/>
                  </a:lnTo>
                  <a:lnTo>
                    <a:pt x="11" y="4226"/>
                  </a:lnTo>
                  <a:lnTo>
                    <a:pt x="14" y="5070"/>
                  </a:lnTo>
                  <a:lnTo>
                    <a:pt x="17" y="5916"/>
                  </a:lnTo>
                  <a:lnTo>
                    <a:pt x="19" y="6760"/>
                  </a:lnTo>
                  <a:lnTo>
                    <a:pt x="21" y="7606"/>
                  </a:lnTo>
                  <a:lnTo>
                    <a:pt x="24" y="8450"/>
                  </a:lnTo>
                  <a:cubicBezTo>
                    <a:pt x="36" y="8962"/>
                    <a:pt x="146" y="9567"/>
                    <a:pt x="1300" y="10258"/>
                  </a:cubicBezTo>
                  <a:lnTo>
                    <a:pt x="11273" y="16054"/>
                  </a:lnTo>
                  <a:cubicBezTo>
                    <a:pt x="10955" y="15868"/>
                    <a:pt x="10759" y="15478"/>
                    <a:pt x="10757" y="14921"/>
                  </a:cubicBezTo>
                  <a:lnTo>
                    <a:pt x="10733" y="6471"/>
                  </a:lnTo>
                  <a:lnTo>
                    <a:pt x="760" y="675"/>
                  </a:lnTo>
                  <a:cubicBezTo>
                    <a:pt x="589" y="575"/>
                    <a:pt x="438" y="473"/>
                    <a:pt x="319" y="380"/>
                  </a:cubicBezTo>
                  <a:cubicBezTo>
                    <a:pt x="158" y="254"/>
                    <a:pt x="51" y="140"/>
                    <a:pt x="14" y="57"/>
                  </a:cubicBezTo>
                  <a:lnTo>
                    <a:pt x="0"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613" name="Google Shape;614;p36">
              <a:extLst>
                <a:ext uri="{FF2B5EF4-FFF2-40B4-BE49-F238E27FC236}">
                  <a16:creationId xmlns:a16="http://schemas.microsoft.com/office/drawing/2014/main" id="{2B4BAA62-9153-964A-5DA5-75878C0BD7F3}"/>
                </a:ext>
              </a:extLst>
            </p:cNvPr>
            <p:cNvSpPr/>
            <p:nvPr/>
          </p:nvSpPr>
          <p:spPr>
            <a:xfrm>
              <a:off x="3070575" y="4385600"/>
              <a:ext cx="424450" cy="270950"/>
            </a:xfrm>
            <a:custGeom>
              <a:avLst/>
              <a:gdLst/>
              <a:ahLst/>
              <a:cxnLst/>
              <a:rect l="l" t="t" r="r" b="b"/>
              <a:pathLst>
                <a:path w="16978" h="10838" extrusionOk="0">
                  <a:moveTo>
                    <a:pt x="8765" y="0"/>
                  </a:moveTo>
                  <a:lnTo>
                    <a:pt x="8029" y="426"/>
                  </a:lnTo>
                  <a:lnTo>
                    <a:pt x="7090" y="967"/>
                  </a:lnTo>
                  <a:lnTo>
                    <a:pt x="5411" y="1937"/>
                  </a:lnTo>
                  <a:lnTo>
                    <a:pt x="3732" y="2906"/>
                  </a:lnTo>
                  <a:lnTo>
                    <a:pt x="2088" y="3814"/>
                  </a:lnTo>
                  <a:cubicBezTo>
                    <a:pt x="1867" y="3950"/>
                    <a:pt x="1169" y="4293"/>
                    <a:pt x="647" y="5199"/>
                  </a:cubicBezTo>
                  <a:cubicBezTo>
                    <a:pt x="524" y="5409"/>
                    <a:pt x="364" y="5813"/>
                    <a:pt x="249" y="6200"/>
                  </a:cubicBezTo>
                  <a:cubicBezTo>
                    <a:pt x="128" y="6605"/>
                    <a:pt x="1" y="6962"/>
                    <a:pt x="1" y="7159"/>
                  </a:cubicBezTo>
                  <a:lnTo>
                    <a:pt x="73" y="7334"/>
                  </a:lnTo>
                  <a:lnTo>
                    <a:pt x="4523" y="9943"/>
                  </a:lnTo>
                  <a:cubicBezTo>
                    <a:pt x="5074" y="10263"/>
                    <a:pt x="5520" y="10664"/>
                    <a:pt x="5521" y="10838"/>
                  </a:cubicBezTo>
                  <a:lnTo>
                    <a:pt x="5584" y="10801"/>
                  </a:lnTo>
                  <a:cubicBezTo>
                    <a:pt x="5622" y="10779"/>
                    <a:pt x="5675" y="10749"/>
                    <a:pt x="5746" y="10707"/>
                  </a:cubicBezTo>
                  <a:cubicBezTo>
                    <a:pt x="5788" y="10684"/>
                    <a:pt x="5831" y="10659"/>
                    <a:pt x="5874" y="10634"/>
                  </a:cubicBezTo>
                  <a:cubicBezTo>
                    <a:pt x="5942" y="10595"/>
                    <a:pt x="6012" y="10555"/>
                    <a:pt x="6080" y="10514"/>
                  </a:cubicBezTo>
                  <a:cubicBezTo>
                    <a:pt x="6162" y="10467"/>
                    <a:pt x="6252" y="10415"/>
                    <a:pt x="6349" y="10359"/>
                  </a:cubicBezTo>
                  <a:cubicBezTo>
                    <a:pt x="6445" y="10303"/>
                    <a:pt x="6542" y="10248"/>
                    <a:pt x="6640" y="10192"/>
                  </a:cubicBezTo>
                  <a:lnTo>
                    <a:pt x="6652" y="10184"/>
                  </a:lnTo>
                  <a:cubicBezTo>
                    <a:pt x="7016" y="9974"/>
                    <a:pt x="7380" y="9764"/>
                    <a:pt x="7744" y="9554"/>
                  </a:cubicBezTo>
                  <a:cubicBezTo>
                    <a:pt x="8071" y="9365"/>
                    <a:pt x="8398" y="9177"/>
                    <a:pt x="8725" y="8988"/>
                  </a:cubicBezTo>
                  <a:cubicBezTo>
                    <a:pt x="9384" y="8608"/>
                    <a:pt x="10090" y="8200"/>
                    <a:pt x="10789" y="7796"/>
                  </a:cubicBezTo>
                  <a:cubicBezTo>
                    <a:pt x="10928" y="7716"/>
                    <a:pt x="11068" y="7635"/>
                    <a:pt x="11206" y="7555"/>
                  </a:cubicBezTo>
                  <a:cubicBezTo>
                    <a:pt x="11424" y="7430"/>
                    <a:pt x="11640" y="7304"/>
                    <a:pt x="11853" y="7181"/>
                  </a:cubicBezTo>
                  <a:cubicBezTo>
                    <a:pt x="11913" y="7148"/>
                    <a:pt x="11972" y="7113"/>
                    <a:pt x="12032" y="7078"/>
                  </a:cubicBezTo>
                  <a:cubicBezTo>
                    <a:pt x="12522" y="6795"/>
                    <a:pt x="13012" y="6512"/>
                    <a:pt x="13503" y="6229"/>
                  </a:cubicBezTo>
                  <a:cubicBezTo>
                    <a:pt x="13922" y="5988"/>
                    <a:pt x="14340" y="5746"/>
                    <a:pt x="14759" y="5504"/>
                  </a:cubicBezTo>
                  <a:cubicBezTo>
                    <a:pt x="14833" y="5461"/>
                    <a:pt x="14902" y="5422"/>
                    <a:pt x="14966" y="5385"/>
                  </a:cubicBezTo>
                  <a:cubicBezTo>
                    <a:pt x="15025" y="5350"/>
                    <a:pt x="15084" y="5316"/>
                    <a:pt x="15143" y="5281"/>
                  </a:cubicBezTo>
                  <a:cubicBezTo>
                    <a:pt x="15212" y="5242"/>
                    <a:pt x="15270" y="5208"/>
                    <a:pt x="15320" y="5180"/>
                  </a:cubicBezTo>
                  <a:lnTo>
                    <a:pt x="15399" y="5134"/>
                  </a:lnTo>
                  <a:cubicBezTo>
                    <a:pt x="15459" y="5100"/>
                    <a:pt x="15495" y="5079"/>
                    <a:pt x="15495" y="5079"/>
                  </a:cubicBezTo>
                  <a:lnTo>
                    <a:pt x="15606" y="5027"/>
                  </a:lnTo>
                  <a:cubicBezTo>
                    <a:pt x="15664" y="4997"/>
                    <a:pt x="15723" y="4968"/>
                    <a:pt x="15778" y="4948"/>
                  </a:cubicBezTo>
                  <a:lnTo>
                    <a:pt x="15868" y="4924"/>
                  </a:lnTo>
                  <a:cubicBezTo>
                    <a:pt x="15927" y="4907"/>
                    <a:pt x="15987" y="4893"/>
                    <a:pt x="16044" y="4886"/>
                  </a:cubicBezTo>
                  <a:lnTo>
                    <a:pt x="16140" y="4882"/>
                  </a:lnTo>
                  <a:cubicBezTo>
                    <a:pt x="16151" y="4881"/>
                    <a:pt x="16162" y="4881"/>
                    <a:pt x="16173" y="4881"/>
                  </a:cubicBezTo>
                  <a:cubicBezTo>
                    <a:pt x="16212" y="4881"/>
                    <a:pt x="16249" y="4883"/>
                    <a:pt x="16285" y="4888"/>
                  </a:cubicBezTo>
                  <a:lnTo>
                    <a:pt x="16379" y="4909"/>
                  </a:lnTo>
                  <a:cubicBezTo>
                    <a:pt x="16421" y="4920"/>
                    <a:pt x="16462" y="4934"/>
                    <a:pt x="16501" y="4954"/>
                  </a:cubicBezTo>
                  <a:lnTo>
                    <a:pt x="16583" y="4997"/>
                  </a:lnTo>
                  <a:lnTo>
                    <a:pt x="16684" y="5079"/>
                  </a:lnTo>
                  <a:lnTo>
                    <a:pt x="16751" y="5144"/>
                  </a:lnTo>
                  <a:cubicBezTo>
                    <a:pt x="16782" y="5181"/>
                    <a:pt x="16806" y="5224"/>
                    <a:pt x="16832" y="5268"/>
                  </a:cubicBezTo>
                  <a:lnTo>
                    <a:pt x="16879" y="5348"/>
                  </a:lnTo>
                  <a:lnTo>
                    <a:pt x="16888" y="5370"/>
                  </a:lnTo>
                  <a:cubicBezTo>
                    <a:pt x="16918" y="5440"/>
                    <a:pt x="16942" y="5514"/>
                    <a:pt x="16959" y="5596"/>
                  </a:cubicBezTo>
                  <a:cubicBezTo>
                    <a:pt x="16962" y="5618"/>
                    <a:pt x="16965" y="5627"/>
                    <a:pt x="16967" y="5627"/>
                  </a:cubicBezTo>
                  <a:cubicBezTo>
                    <a:pt x="16977" y="5627"/>
                    <a:pt x="16977" y="5423"/>
                    <a:pt x="16951" y="5334"/>
                  </a:cubicBezTo>
                  <a:cubicBezTo>
                    <a:pt x="16914" y="5215"/>
                    <a:pt x="16861" y="5089"/>
                    <a:pt x="16777" y="4964"/>
                  </a:cubicBezTo>
                  <a:cubicBezTo>
                    <a:pt x="16500" y="4541"/>
                    <a:pt x="16084" y="4260"/>
                    <a:pt x="15755" y="4062"/>
                  </a:cubicBezTo>
                  <a:lnTo>
                    <a:pt x="8765"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14" name="Google Shape;615;p36">
              <a:extLst>
                <a:ext uri="{FF2B5EF4-FFF2-40B4-BE49-F238E27FC236}">
                  <a16:creationId xmlns:a16="http://schemas.microsoft.com/office/drawing/2014/main" id="{DA971A56-A7BF-0B9A-CD67-1C00A2065C1F}"/>
                </a:ext>
              </a:extLst>
            </p:cNvPr>
            <p:cNvSpPr/>
            <p:nvPr/>
          </p:nvSpPr>
          <p:spPr>
            <a:xfrm>
              <a:off x="3220075" y="4079775"/>
              <a:ext cx="100325" cy="57525"/>
            </a:xfrm>
            <a:custGeom>
              <a:avLst/>
              <a:gdLst/>
              <a:ahLst/>
              <a:cxnLst/>
              <a:rect l="l" t="t" r="r" b="b"/>
              <a:pathLst>
                <a:path w="4013" h="2301" extrusionOk="0">
                  <a:moveTo>
                    <a:pt x="1995" y="1"/>
                  </a:moveTo>
                  <a:cubicBezTo>
                    <a:pt x="1498" y="1"/>
                    <a:pt x="1000" y="108"/>
                    <a:pt x="613" y="324"/>
                  </a:cubicBezTo>
                  <a:cubicBezTo>
                    <a:pt x="512" y="380"/>
                    <a:pt x="426" y="440"/>
                    <a:pt x="350" y="504"/>
                  </a:cubicBezTo>
                  <a:lnTo>
                    <a:pt x="284" y="573"/>
                  </a:lnTo>
                  <a:cubicBezTo>
                    <a:pt x="241" y="617"/>
                    <a:pt x="194" y="661"/>
                    <a:pt x="160" y="707"/>
                  </a:cubicBezTo>
                  <a:lnTo>
                    <a:pt x="113" y="793"/>
                  </a:lnTo>
                  <a:cubicBezTo>
                    <a:pt x="88" y="835"/>
                    <a:pt x="61" y="877"/>
                    <a:pt x="44" y="921"/>
                  </a:cubicBezTo>
                  <a:lnTo>
                    <a:pt x="26" y="1017"/>
                  </a:lnTo>
                  <a:cubicBezTo>
                    <a:pt x="17" y="1059"/>
                    <a:pt x="6" y="1102"/>
                    <a:pt x="5" y="1145"/>
                  </a:cubicBezTo>
                  <a:cubicBezTo>
                    <a:pt x="0" y="1433"/>
                    <a:pt x="181" y="1724"/>
                    <a:pt x="555" y="1950"/>
                  </a:cubicBezTo>
                  <a:cubicBezTo>
                    <a:pt x="943" y="2183"/>
                    <a:pt x="1462" y="2301"/>
                    <a:pt x="1982" y="2301"/>
                  </a:cubicBezTo>
                  <a:cubicBezTo>
                    <a:pt x="2479" y="2301"/>
                    <a:pt x="2976" y="2194"/>
                    <a:pt x="3362" y="1979"/>
                  </a:cubicBezTo>
                  <a:cubicBezTo>
                    <a:pt x="3819" y="1724"/>
                    <a:pt x="4013" y="1374"/>
                    <a:pt x="3955" y="1036"/>
                  </a:cubicBezTo>
                  <a:lnTo>
                    <a:pt x="3941" y="941"/>
                  </a:lnTo>
                  <a:cubicBezTo>
                    <a:pt x="3927" y="900"/>
                    <a:pt x="3902" y="858"/>
                    <a:pt x="3881" y="817"/>
                  </a:cubicBezTo>
                  <a:lnTo>
                    <a:pt x="3838" y="731"/>
                  </a:lnTo>
                  <a:cubicBezTo>
                    <a:pt x="3807" y="686"/>
                    <a:pt x="3764" y="643"/>
                    <a:pt x="3724" y="600"/>
                  </a:cubicBezTo>
                  <a:lnTo>
                    <a:pt x="3666" y="533"/>
                  </a:lnTo>
                  <a:cubicBezTo>
                    <a:pt x="3595" y="470"/>
                    <a:pt x="3514" y="409"/>
                    <a:pt x="3421" y="352"/>
                  </a:cubicBezTo>
                  <a:cubicBezTo>
                    <a:pt x="3033" y="118"/>
                    <a:pt x="2514" y="1"/>
                    <a:pt x="1995" y="1"/>
                  </a:cubicBezTo>
                  <a:close/>
                </a:path>
              </a:pathLst>
            </a:custGeom>
            <a:solidFill>
              <a:srgbClr val="055E62"/>
            </a:solidFill>
            <a:ln>
              <a:noFill/>
            </a:ln>
          </p:spPr>
          <p:txBody>
            <a:bodyPr spcFirstLastPara="1" wrap="square" lIns="121900" tIns="121900" rIns="121900" bIns="121900" anchor="ctr" anchorCtr="0">
              <a:noAutofit/>
            </a:bodyPr>
            <a:lstStyle/>
            <a:p>
              <a:endParaRPr sz="2400"/>
            </a:p>
          </p:txBody>
        </p:sp>
        <p:sp>
          <p:nvSpPr>
            <p:cNvPr id="615" name="Google Shape;616;p36">
              <a:extLst>
                <a:ext uri="{FF2B5EF4-FFF2-40B4-BE49-F238E27FC236}">
                  <a16:creationId xmlns:a16="http://schemas.microsoft.com/office/drawing/2014/main" id="{7C9BF4B8-437E-BCD3-FA2B-FF01F31D243C}"/>
                </a:ext>
              </a:extLst>
            </p:cNvPr>
            <p:cNvSpPr/>
            <p:nvPr/>
          </p:nvSpPr>
          <p:spPr>
            <a:xfrm>
              <a:off x="3183425" y="4063250"/>
              <a:ext cx="172700" cy="90625"/>
            </a:xfrm>
            <a:custGeom>
              <a:avLst/>
              <a:gdLst/>
              <a:ahLst/>
              <a:cxnLst/>
              <a:rect l="l" t="t" r="r" b="b"/>
              <a:pathLst>
                <a:path w="6908" h="3625" extrusionOk="0">
                  <a:moveTo>
                    <a:pt x="3461" y="662"/>
                  </a:moveTo>
                  <a:cubicBezTo>
                    <a:pt x="3980" y="662"/>
                    <a:pt x="4499" y="779"/>
                    <a:pt x="4887" y="1013"/>
                  </a:cubicBezTo>
                  <a:cubicBezTo>
                    <a:pt x="4980" y="1070"/>
                    <a:pt x="5061" y="1131"/>
                    <a:pt x="5132" y="1194"/>
                  </a:cubicBezTo>
                  <a:lnTo>
                    <a:pt x="5190" y="1261"/>
                  </a:lnTo>
                  <a:cubicBezTo>
                    <a:pt x="5230" y="1304"/>
                    <a:pt x="5273" y="1347"/>
                    <a:pt x="5304" y="1392"/>
                  </a:cubicBezTo>
                  <a:lnTo>
                    <a:pt x="5347" y="1478"/>
                  </a:lnTo>
                  <a:cubicBezTo>
                    <a:pt x="5368" y="1519"/>
                    <a:pt x="5393" y="1561"/>
                    <a:pt x="5407" y="1602"/>
                  </a:cubicBezTo>
                  <a:lnTo>
                    <a:pt x="5421" y="1697"/>
                  </a:lnTo>
                  <a:cubicBezTo>
                    <a:pt x="5479" y="2035"/>
                    <a:pt x="5285" y="2385"/>
                    <a:pt x="4828" y="2640"/>
                  </a:cubicBezTo>
                  <a:cubicBezTo>
                    <a:pt x="4442" y="2855"/>
                    <a:pt x="3945" y="2962"/>
                    <a:pt x="3448" y="2962"/>
                  </a:cubicBezTo>
                  <a:cubicBezTo>
                    <a:pt x="2928" y="2962"/>
                    <a:pt x="2409" y="2844"/>
                    <a:pt x="2021" y="2611"/>
                  </a:cubicBezTo>
                  <a:cubicBezTo>
                    <a:pt x="1647" y="2385"/>
                    <a:pt x="1466" y="2094"/>
                    <a:pt x="1471" y="1806"/>
                  </a:cubicBezTo>
                  <a:cubicBezTo>
                    <a:pt x="1472" y="1762"/>
                    <a:pt x="1483" y="1720"/>
                    <a:pt x="1492" y="1678"/>
                  </a:cubicBezTo>
                  <a:lnTo>
                    <a:pt x="1510" y="1582"/>
                  </a:lnTo>
                  <a:cubicBezTo>
                    <a:pt x="1527" y="1538"/>
                    <a:pt x="1554" y="1496"/>
                    <a:pt x="1579" y="1454"/>
                  </a:cubicBezTo>
                  <a:lnTo>
                    <a:pt x="1626" y="1368"/>
                  </a:lnTo>
                  <a:cubicBezTo>
                    <a:pt x="1660" y="1322"/>
                    <a:pt x="1707" y="1278"/>
                    <a:pt x="1750" y="1234"/>
                  </a:cubicBezTo>
                  <a:lnTo>
                    <a:pt x="1816" y="1165"/>
                  </a:lnTo>
                  <a:cubicBezTo>
                    <a:pt x="1892" y="1101"/>
                    <a:pt x="1978" y="1041"/>
                    <a:pt x="2079" y="985"/>
                  </a:cubicBezTo>
                  <a:cubicBezTo>
                    <a:pt x="2466" y="769"/>
                    <a:pt x="2964" y="662"/>
                    <a:pt x="3461" y="662"/>
                  </a:cubicBezTo>
                  <a:close/>
                  <a:moveTo>
                    <a:pt x="3465" y="0"/>
                  </a:moveTo>
                  <a:cubicBezTo>
                    <a:pt x="2682" y="0"/>
                    <a:pt x="1897" y="169"/>
                    <a:pt x="1288" y="509"/>
                  </a:cubicBezTo>
                  <a:cubicBezTo>
                    <a:pt x="41" y="1204"/>
                    <a:pt x="1" y="2350"/>
                    <a:pt x="1196" y="3071"/>
                  </a:cubicBezTo>
                  <a:cubicBezTo>
                    <a:pt x="1808" y="3439"/>
                    <a:pt x="2625" y="3624"/>
                    <a:pt x="3444" y="3624"/>
                  </a:cubicBezTo>
                  <a:cubicBezTo>
                    <a:pt x="4226" y="3624"/>
                    <a:pt x="5011" y="3455"/>
                    <a:pt x="5620" y="3115"/>
                  </a:cubicBezTo>
                  <a:cubicBezTo>
                    <a:pt x="6866" y="2421"/>
                    <a:pt x="6908" y="1273"/>
                    <a:pt x="5712" y="552"/>
                  </a:cubicBezTo>
                  <a:cubicBezTo>
                    <a:pt x="5100" y="185"/>
                    <a:pt x="4283" y="0"/>
                    <a:pt x="3465" y="0"/>
                  </a:cubicBezTo>
                  <a:close/>
                </a:path>
              </a:pathLst>
            </a:custGeom>
            <a:solidFill>
              <a:srgbClr val="4CBDC6"/>
            </a:solidFill>
            <a:ln>
              <a:noFill/>
            </a:ln>
          </p:spPr>
          <p:txBody>
            <a:bodyPr spcFirstLastPara="1" wrap="square" lIns="121900" tIns="121900" rIns="121900" bIns="121900" anchor="ctr" anchorCtr="0">
              <a:noAutofit/>
            </a:bodyPr>
            <a:lstStyle/>
            <a:p>
              <a:endParaRPr sz="2400"/>
            </a:p>
          </p:txBody>
        </p:sp>
        <p:sp>
          <p:nvSpPr>
            <p:cNvPr id="616" name="Google Shape;617;p36">
              <a:extLst>
                <a:ext uri="{FF2B5EF4-FFF2-40B4-BE49-F238E27FC236}">
                  <a16:creationId xmlns:a16="http://schemas.microsoft.com/office/drawing/2014/main" id="{D0395C87-DAB3-F1EF-1D43-DDAC326502D6}"/>
                </a:ext>
              </a:extLst>
            </p:cNvPr>
            <p:cNvSpPr/>
            <p:nvPr/>
          </p:nvSpPr>
          <p:spPr>
            <a:xfrm>
              <a:off x="3354425" y="4419825"/>
              <a:ext cx="300" cy="1700"/>
            </a:xfrm>
            <a:custGeom>
              <a:avLst/>
              <a:gdLst/>
              <a:ahLst/>
              <a:cxnLst/>
              <a:rect l="l" t="t" r="r" b="b"/>
              <a:pathLst>
                <a:path w="12" h="68" extrusionOk="0">
                  <a:moveTo>
                    <a:pt x="1" y="0"/>
                  </a:moveTo>
                  <a:lnTo>
                    <a:pt x="2" y="56"/>
                  </a:lnTo>
                  <a:lnTo>
                    <a:pt x="8" y="56"/>
                  </a:lnTo>
                  <a:lnTo>
                    <a:pt x="12" y="68"/>
                  </a:lnTo>
                  <a:lnTo>
                    <a:pt x="1" y="0"/>
                  </a:lnTo>
                  <a:close/>
                </a:path>
              </a:pathLst>
            </a:custGeom>
            <a:solidFill>
              <a:srgbClr val="C4E3F8"/>
            </a:solidFill>
            <a:ln>
              <a:noFill/>
            </a:ln>
          </p:spPr>
          <p:txBody>
            <a:bodyPr spcFirstLastPara="1" wrap="square" lIns="121900" tIns="121900" rIns="121900" bIns="121900" anchor="ctr" anchorCtr="0">
              <a:noAutofit/>
            </a:bodyPr>
            <a:lstStyle/>
            <a:p>
              <a:endParaRPr sz="2400"/>
            </a:p>
          </p:txBody>
        </p:sp>
        <p:sp>
          <p:nvSpPr>
            <p:cNvPr id="617" name="Google Shape;618;p36">
              <a:extLst>
                <a:ext uri="{FF2B5EF4-FFF2-40B4-BE49-F238E27FC236}">
                  <a16:creationId xmlns:a16="http://schemas.microsoft.com/office/drawing/2014/main" id="{5499857F-CEEC-9938-E6CB-222F3A4043A9}"/>
                </a:ext>
              </a:extLst>
            </p:cNvPr>
            <p:cNvSpPr/>
            <p:nvPr/>
          </p:nvSpPr>
          <p:spPr>
            <a:xfrm>
              <a:off x="3354375" y="4306800"/>
              <a:ext cx="13475" cy="112500"/>
            </a:xfrm>
            <a:custGeom>
              <a:avLst/>
              <a:gdLst/>
              <a:ahLst/>
              <a:cxnLst/>
              <a:rect l="l" t="t" r="r" b="b"/>
              <a:pathLst>
                <a:path w="539" h="4500" extrusionOk="0">
                  <a:moveTo>
                    <a:pt x="533" y="0"/>
                  </a:moveTo>
                  <a:lnTo>
                    <a:pt x="0" y="307"/>
                  </a:lnTo>
                  <a:lnTo>
                    <a:pt x="3" y="4500"/>
                  </a:lnTo>
                  <a:cubicBezTo>
                    <a:pt x="17" y="4285"/>
                    <a:pt x="194" y="4073"/>
                    <a:pt x="535" y="3913"/>
                  </a:cubicBezTo>
                  <a:lnTo>
                    <a:pt x="538" y="3910"/>
                  </a:lnTo>
                  <a:cubicBezTo>
                    <a:pt x="538" y="3071"/>
                    <a:pt x="535" y="1572"/>
                    <a:pt x="533"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18" name="Google Shape;619;p36">
              <a:extLst>
                <a:ext uri="{FF2B5EF4-FFF2-40B4-BE49-F238E27FC236}">
                  <a16:creationId xmlns:a16="http://schemas.microsoft.com/office/drawing/2014/main" id="{3617F40B-D45B-CE36-F21F-43C05C60C1F4}"/>
                </a:ext>
              </a:extLst>
            </p:cNvPr>
            <p:cNvSpPr/>
            <p:nvPr/>
          </p:nvSpPr>
          <p:spPr>
            <a:xfrm>
              <a:off x="3427575" y="4264375"/>
              <a:ext cx="14000" cy="156625"/>
            </a:xfrm>
            <a:custGeom>
              <a:avLst/>
              <a:gdLst/>
              <a:ahLst/>
              <a:cxnLst/>
              <a:rect l="l" t="t" r="r" b="b"/>
              <a:pathLst>
                <a:path w="560" h="6265" extrusionOk="0">
                  <a:moveTo>
                    <a:pt x="544" y="1"/>
                  </a:moveTo>
                  <a:lnTo>
                    <a:pt x="1" y="314"/>
                  </a:lnTo>
                  <a:cubicBezTo>
                    <a:pt x="1" y="421"/>
                    <a:pt x="1" y="527"/>
                    <a:pt x="1" y="634"/>
                  </a:cubicBezTo>
                  <a:lnTo>
                    <a:pt x="4" y="4329"/>
                  </a:lnTo>
                  <a:lnTo>
                    <a:pt x="1" y="4310"/>
                  </a:lnTo>
                  <a:cubicBezTo>
                    <a:pt x="1" y="4824"/>
                    <a:pt x="1" y="5267"/>
                    <a:pt x="1" y="5607"/>
                  </a:cubicBezTo>
                  <a:lnTo>
                    <a:pt x="58" y="5631"/>
                  </a:lnTo>
                  <a:cubicBezTo>
                    <a:pt x="404" y="5806"/>
                    <a:pt x="559" y="6037"/>
                    <a:pt x="534" y="6264"/>
                  </a:cubicBezTo>
                  <a:lnTo>
                    <a:pt x="549" y="6264"/>
                  </a:lnTo>
                  <a:lnTo>
                    <a:pt x="544"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19" name="Google Shape;620;p36">
              <a:extLst>
                <a:ext uri="{FF2B5EF4-FFF2-40B4-BE49-F238E27FC236}">
                  <a16:creationId xmlns:a16="http://schemas.microsoft.com/office/drawing/2014/main" id="{0DDEB3D7-04BB-189A-979C-3204E12BEC64}"/>
                </a:ext>
              </a:extLst>
            </p:cNvPr>
            <p:cNvSpPr/>
            <p:nvPr/>
          </p:nvSpPr>
          <p:spPr>
            <a:xfrm>
              <a:off x="3354425" y="4404550"/>
              <a:ext cx="87150" cy="35775"/>
            </a:xfrm>
            <a:custGeom>
              <a:avLst/>
              <a:gdLst/>
              <a:ahLst/>
              <a:cxnLst/>
              <a:rect l="l" t="t" r="r" b="b"/>
              <a:pathLst>
                <a:path w="3486" h="1431" extrusionOk="0">
                  <a:moveTo>
                    <a:pt x="536" y="0"/>
                  </a:moveTo>
                  <a:lnTo>
                    <a:pt x="533" y="3"/>
                  </a:lnTo>
                  <a:cubicBezTo>
                    <a:pt x="192" y="163"/>
                    <a:pt x="15" y="375"/>
                    <a:pt x="1" y="590"/>
                  </a:cubicBezTo>
                  <a:lnTo>
                    <a:pt x="1" y="611"/>
                  </a:lnTo>
                  <a:lnTo>
                    <a:pt x="12" y="679"/>
                  </a:lnTo>
                  <a:cubicBezTo>
                    <a:pt x="19" y="703"/>
                    <a:pt x="38" y="762"/>
                    <a:pt x="79" y="835"/>
                  </a:cubicBezTo>
                  <a:cubicBezTo>
                    <a:pt x="131" y="936"/>
                    <a:pt x="248" y="1044"/>
                    <a:pt x="405" y="1138"/>
                  </a:cubicBezTo>
                  <a:cubicBezTo>
                    <a:pt x="482" y="1183"/>
                    <a:pt x="579" y="1223"/>
                    <a:pt x="677" y="1264"/>
                  </a:cubicBezTo>
                  <a:cubicBezTo>
                    <a:pt x="778" y="1300"/>
                    <a:pt x="887" y="1330"/>
                    <a:pt x="1000" y="1357"/>
                  </a:cubicBezTo>
                  <a:cubicBezTo>
                    <a:pt x="1115" y="1385"/>
                    <a:pt x="1237" y="1396"/>
                    <a:pt x="1358" y="1413"/>
                  </a:cubicBezTo>
                  <a:cubicBezTo>
                    <a:pt x="1459" y="1425"/>
                    <a:pt x="1561" y="1431"/>
                    <a:pt x="1664" y="1431"/>
                  </a:cubicBezTo>
                  <a:cubicBezTo>
                    <a:pt x="1687" y="1431"/>
                    <a:pt x="1711" y="1430"/>
                    <a:pt x="1734" y="1430"/>
                  </a:cubicBezTo>
                  <a:cubicBezTo>
                    <a:pt x="1746" y="1430"/>
                    <a:pt x="1758" y="1430"/>
                    <a:pt x="1770" y="1430"/>
                  </a:cubicBezTo>
                  <a:cubicBezTo>
                    <a:pt x="1884" y="1430"/>
                    <a:pt x="1999" y="1425"/>
                    <a:pt x="2111" y="1411"/>
                  </a:cubicBezTo>
                  <a:cubicBezTo>
                    <a:pt x="2233" y="1394"/>
                    <a:pt x="2354" y="1380"/>
                    <a:pt x="2469" y="1352"/>
                  </a:cubicBezTo>
                  <a:cubicBezTo>
                    <a:pt x="2525" y="1337"/>
                    <a:pt x="2579" y="1323"/>
                    <a:pt x="2632" y="1309"/>
                  </a:cubicBezTo>
                  <a:cubicBezTo>
                    <a:pt x="2682" y="1295"/>
                    <a:pt x="2734" y="1280"/>
                    <a:pt x="2791" y="1256"/>
                  </a:cubicBezTo>
                  <a:cubicBezTo>
                    <a:pt x="2891" y="1219"/>
                    <a:pt x="2982" y="1176"/>
                    <a:pt x="3062" y="1129"/>
                  </a:cubicBezTo>
                  <a:cubicBezTo>
                    <a:pt x="3219" y="1035"/>
                    <a:pt x="3335" y="926"/>
                    <a:pt x="3386" y="825"/>
                  </a:cubicBezTo>
                  <a:cubicBezTo>
                    <a:pt x="3441" y="728"/>
                    <a:pt x="3456" y="656"/>
                    <a:pt x="3456" y="656"/>
                  </a:cubicBezTo>
                  <a:lnTo>
                    <a:pt x="3460" y="657"/>
                  </a:lnTo>
                  <a:cubicBezTo>
                    <a:pt x="3485" y="430"/>
                    <a:pt x="3330" y="199"/>
                    <a:pt x="2984" y="23"/>
                  </a:cubicBezTo>
                  <a:lnTo>
                    <a:pt x="2927" y="0"/>
                  </a:lnTo>
                  <a:lnTo>
                    <a:pt x="2927" y="706"/>
                  </a:lnTo>
                  <a:cubicBezTo>
                    <a:pt x="2902" y="795"/>
                    <a:pt x="2785" y="884"/>
                    <a:pt x="2566" y="953"/>
                  </a:cubicBezTo>
                  <a:cubicBezTo>
                    <a:pt x="2332" y="1026"/>
                    <a:pt x="2030" y="1062"/>
                    <a:pt x="1730" y="1062"/>
                  </a:cubicBezTo>
                  <a:cubicBezTo>
                    <a:pt x="1416" y="1062"/>
                    <a:pt x="1104" y="1023"/>
                    <a:pt x="870" y="944"/>
                  </a:cubicBezTo>
                  <a:cubicBezTo>
                    <a:pt x="664" y="874"/>
                    <a:pt x="556" y="786"/>
                    <a:pt x="540" y="697"/>
                  </a:cubicBezTo>
                  <a:cubicBezTo>
                    <a:pt x="540" y="697"/>
                    <a:pt x="540" y="697"/>
                    <a:pt x="540" y="697"/>
                  </a:cubicBezTo>
                  <a:cubicBezTo>
                    <a:pt x="539" y="697"/>
                    <a:pt x="538" y="437"/>
                    <a:pt x="536"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20" name="Google Shape;621;p36">
              <a:extLst>
                <a:ext uri="{FF2B5EF4-FFF2-40B4-BE49-F238E27FC236}">
                  <a16:creationId xmlns:a16="http://schemas.microsoft.com/office/drawing/2014/main" id="{C0FD17FE-C4D1-F2B6-97E5-F111BA79AEF7}"/>
                </a:ext>
              </a:extLst>
            </p:cNvPr>
            <p:cNvSpPr/>
            <p:nvPr/>
          </p:nvSpPr>
          <p:spPr>
            <a:xfrm>
              <a:off x="3427575" y="4280200"/>
              <a:ext cx="125" cy="92425"/>
            </a:xfrm>
            <a:custGeom>
              <a:avLst/>
              <a:gdLst/>
              <a:ahLst/>
              <a:cxnLst/>
              <a:rect l="l" t="t" r="r" b="b"/>
              <a:pathLst>
                <a:path w="5" h="3697" extrusionOk="0">
                  <a:moveTo>
                    <a:pt x="1" y="1"/>
                  </a:moveTo>
                  <a:cubicBezTo>
                    <a:pt x="1" y="1296"/>
                    <a:pt x="1" y="2629"/>
                    <a:pt x="1" y="3677"/>
                  </a:cubicBezTo>
                  <a:lnTo>
                    <a:pt x="4" y="3696"/>
                  </a:lnTo>
                  <a:lnTo>
                    <a:pt x="1" y="1"/>
                  </a:ln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621" name="Google Shape;622;p36">
              <a:extLst>
                <a:ext uri="{FF2B5EF4-FFF2-40B4-BE49-F238E27FC236}">
                  <a16:creationId xmlns:a16="http://schemas.microsoft.com/office/drawing/2014/main" id="{015B8BB8-44E5-06AF-02DC-10352E3ED30B}"/>
                </a:ext>
              </a:extLst>
            </p:cNvPr>
            <p:cNvSpPr/>
            <p:nvPr/>
          </p:nvSpPr>
          <p:spPr>
            <a:xfrm>
              <a:off x="3353975" y="4420950"/>
              <a:ext cx="87525" cy="25950"/>
            </a:xfrm>
            <a:custGeom>
              <a:avLst/>
              <a:gdLst/>
              <a:ahLst/>
              <a:cxnLst/>
              <a:rect l="l" t="t" r="r" b="b"/>
              <a:pathLst>
                <a:path w="3501" h="1038" extrusionOk="0">
                  <a:moveTo>
                    <a:pt x="3474" y="0"/>
                  </a:moveTo>
                  <a:cubicBezTo>
                    <a:pt x="3474" y="0"/>
                    <a:pt x="3459" y="72"/>
                    <a:pt x="3404" y="169"/>
                  </a:cubicBezTo>
                  <a:cubicBezTo>
                    <a:pt x="3353" y="270"/>
                    <a:pt x="3237" y="379"/>
                    <a:pt x="3080" y="473"/>
                  </a:cubicBezTo>
                  <a:cubicBezTo>
                    <a:pt x="3000" y="520"/>
                    <a:pt x="2909" y="563"/>
                    <a:pt x="2809" y="600"/>
                  </a:cubicBezTo>
                  <a:cubicBezTo>
                    <a:pt x="2752" y="624"/>
                    <a:pt x="2700" y="639"/>
                    <a:pt x="2650" y="653"/>
                  </a:cubicBezTo>
                  <a:cubicBezTo>
                    <a:pt x="2597" y="667"/>
                    <a:pt x="2543" y="681"/>
                    <a:pt x="2487" y="696"/>
                  </a:cubicBezTo>
                  <a:cubicBezTo>
                    <a:pt x="2372" y="724"/>
                    <a:pt x="2251" y="738"/>
                    <a:pt x="2129" y="755"/>
                  </a:cubicBezTo>
                  <a:cubicBezTo>
                    <a:pt x="2017" y="769"/>
                    <a:pt x="1902" y="774"/>
                    <a:pt x="1788" y="774"/>
                  </a:cubicBezTo>
                  <a:cubicBezTo>
                    <a:pt x="1776" y="774"/>
                    <a:pt x="1764" y="774"/>
                    <a:pt x="1752" y="774"/>
                  </a:cubicBezTo>
                  <a:cubicBezTo>
                    <a:pt x="1729" y="774"/>
                    <a:pt x="1705" y="775"/>
                    <a:pt x="1682" y="775"/>
                  </a:cubicBezTo>
                  <a:cubicBezTo>
                    <a:pt x="1579" y="775"/>
                    <a:pt x="1477" y="769"/>
                    <a:pt x="1376" y="757"/>
                  </a:cubicBezTo>
                  <a:cubicBezTo>
                    <a:pt x="1255" y="740"/>
                    <a:pt x="1133" y="729"/>
                    <a:pt x="1018" y="701"/>
                  </a:cubicBezTo>
                  <a:cubicBezTo>
                    <a:pt x="905" y="674"/>
                    <a:pt x="796" y="644"/>
                    <a:pt x="695" y="608"/>
                  </a:cubicBezTo>
                  <a:cubicBezTo>
                    <a:pt x="597" y="568"/>
                    <a:pt x="500" y="527"/>
                    <a:pt x="423" y="482"/>
                  </a:cubicBezTo>
                  <a:cubicBezTo>
                    <a:pt x="266" y="388"/>
                    <a:pt x="149" y="280"/>
                    <a:pt x="97" y="179"/>
                  </a:cubicBezTo>
                  <a:cubicBezTo>
                    <a:pt x="56" y="106"/>
                    <a:pt x="37" y="47"/>
                    <a:pt x="30" y="23"/>
                  </a:cubicBezTo>
                  <a:lnTo>
                    <a:pt x="26" y="11"/>
                  </a:lnTo>
                  <a:lnTo>
                    <a:pt x="1" y="11"/>
                  </a:lnTo>
                  <a:lnTo>
                    <a:pt x="2" y="62"/>
                  </a:lnTo>
                  <a:cubicBezTo>
                    <a:pt x="6" y="93"/>
                    <a:pt x="12" y="142"/>
                    <a:pt x="30" y="201"/>
                  </a:cubicBezTo>
                  <a:cubicBezTo>
                    <a:pt x="65" y="318"/>
                    <a:pt x="161" y="473"/>
                    <a:pt x="323" y="604"/>
                  </a:cubicBezTo>
                  <a:cubicBezTo>
                    <a:pt x="645" y="873"/>
                    <a:pt x="1197" y="1038"/>
                    <a:pt x="1748" y="1038"/>
                  </a:cubicBezTo>
                  <a:cubicBezTo>
                    <a:pt x="1750" y="1038"/>
                    <a:pt x="1752" y="1038"/>
                    <a:pt x="1754" y="1038"/>
                  </a:cubicBezTo>
                  <a:cubicBezTo>
                    <a:pt x="2030" y="1034"/>
                    <a:pt x="2306" y="996"/>
                    <a:pt x="2553" y="919"/>
                  </a:cubicBezTo>
                  <a:cubicBezTo>
                    <a:pt x="2675" y="879"/>
                    <a:pt x="2797" y="834"/>
                    <a:pt x="2900" y="778"/>
                  </a:cubicBezTo>
                  <a:cubicBezTo>
                    <a:pt x="3007" y="726"/>
                    <a:pt x="3100" y="661"/>
                    <a:pt x="3181" y="596"/>
                  </a:cubicBezTo>
                  <a:cubicBezTo>
                    <a:pt x="3344" y="464"/>
                    <a:pt x="3437" y="308"/>
                    <a:pt x="3472" y="191"/>
                  </a:cubicBezTo>
                  <a:cubicBezTo>
                    <a:pt x="3491" y="133"/>
                    <a:pt x="3495" y="83"/>
                    <a:pt x="3499" y="51"/>
                  </a:cubicBezTo>
                  <a:lnTo>
                    <a:pt x="3501" y="1"/>
                  </a:lnTo>
                  <a:lnTo>
                    <a:pt x="3478" y="1"/>
                  </a:lnTo>
                  <a:lnTo>
                    <a:pt x="3474"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622" name="Google Shape;623;p36">
              <a:extLst>
                <a:ext uri="{FF2B5EF4-FFF2-40B4-BE49-F238E27FC236}">
                  <a16:creationId xmlns:a16="http://schemas.microsoft.com/office/drawing/2014/main" id="{E5BDF216-4B27-9A06-2752-9EAAEB4047EE}"/>
                </a:ext>
              </a:extLst>
            </p:cNvPr>
            <p:cNvSpPr/>
            <p:nvPr/>
          </p:nvSpPr>
          <p:spPr>
            <a:xfrm>
              <a:off x="3367675" y="4272200"/>
              <a:ext cx="59925" cy="158925"/>
            </a:xfrm>
            <a:custGeom>
              <a:avLst/>
              <a:gdLst/>
              <a:ahLst/>
              <a:cxnLst/>
              <a:rect l="l" t="t" r="r" b="b"/>
              <a:pathLst>
                <a:path w="2397" h="6357" extrusionOk="0">
                  <a:moveTo>
                    <a:pt x="2397" y="1"/>
                  </a:moveTo>
                  <a:lnTo>
                    <a:pt x="1" y="1384"/>
                  </a:lnTo>
                  <a:cubicBezTo>
                    <a:pt x="3" y="2956"/>
                    <a:pt x="6" y="4455"/>
                    <a:pt x="6" y="5294"/>
                  </a:cubicBezTo>
                  <a:cubicBezTo>
                    <a:pt x="8" y="5731"/>
                    <a:pt x="9" y="5991"/>
                    <a:pt x="10" y="5991"/>
                  </a:cubicBezTo>
                  <a:cubicBezTo>
                    <a:pt x="10" y="5991"/>
                    <a:pt x="10" y="5991"/>
                    <a:pt x="10" y="5991"/>
                  </a:cubicBezTo>
                  <a:cubicBezTo>
                    <a:pt x="26" y="6080"/>
                    <a:pt x="134" y="6168"/>
                    <a:pt x="340" y="6238"/>
                  </a:cubicBezTo>
                  <a:cubicBezTo>
                    <a:pt x="574" y="6317"/>
                    <a:pt x="887" y="6357"/>
                    <a:pt x="1201" y="6357"/>
                  </a:cubicBezTo>
                  <a:cubicBezTo>
                    <a:pt x="1502" y="6357"/>
                    <a:pt x="1803" y="6320"/>
                    <a:pt x="2036" y="6247"/>
                  </a:cubicBezTo>
                  <a:cubicBezTo>
                    <a:pt x="2255" y="6178"/>
                    <a:pt x="2372" y="6089"/>
                    <a:pt x="2397" y="6000"/>
                  </a:cubicBezTo>
                  <a:lnTo>
                    <a:pt x="2397" y="5294"/>
                  </a:lnTo>
                  <a:cubicBezTo>
                    <a:pt x="2397" y="4954"/>
                    <a:pt x="2397" y="4511"/>
                    <a:pt x="2397" y="3997"/>
                  </a:cubicBezTo>
                  <a:cubicBezTo>
                    <a:pt x="2397" y="2949"/>
                    <a:pt x="2397" y="1616"/>
                    <a:pt x="2397" y="321"/>
                  </a:cubicBezTo>
                  <a:lnTo>
                    <a:pt x="2397" y="1"/>
                  </a:ln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623" name="Google Shape;624;p36">
              <a:extLst>
                <a:ext uri="{FF2B5EF4-FFF2-40B4-BE49-F238E27FC236}">
                  <a16:creationId xmlns:a16="http://schemas.microsoft.com/office/drawing/2014/main" id="{BA3181DA-278E-051D-A8EA-A7DC80F2682E}"/>
                </a:ext>
              </a:extLst>
            </p:cNvPr>
            <p:cNvSpPr/>
            <p:nvPr/>
          </p:nvSpPr>
          <p:spPr>
            <a:xfrm>
              <a:off x="3347700" y="4153600"/>
              <a:ext cx="100350" cy="57550"/>
            </a:xfrm>
            <a:custGeom>
              <a:avLst/>
              <a:gdLst/>
              <a:ahLst/>
              <a:cxnLst/>
              <a:rect l="l" t="t" r="r" b="b"/>
              <a:pathLst>
                <a:path w="4014" h="2302" extrusionOk="0">
                  <a:moveTo>
                    <a:pt x="1994" y="1"/>
                  </a:moveTo>
                  <a:cubicBezTo>
                    <a:pt x="1498" y="1"/>
                    <a:pt x="1000" y="108"/>
                    <a:pt x="614" y="323"/>
                  </a:cubicBezTo>
                  <a:cubicBezTo>
                    <a:pt x="513" y="379"/>
                    <a:pt x="427" y="440"/>
                    <a:pt x="350" y="505"/>
                  </a:cubicBezTo>
                  <a:lnTo>
                    <a:pt x="285" y="573"/>
                  </a:lnTo>
                  <a:cubicBezTo>
                    <a:pt x="240" y="616"/>
                    <a:pt x="194" y="660"/>
                    <a:pt x="161" y="706"/>
                  </a:cubicBezTo>
                  <a:lnTo>
                    <a:pt x="114" y="792"/>
                  </a:lnTo>
                  <a:cubicBezTo>
                    <a:pt x="89" y="835"/>
                    <a:pt x="61" y="878"/>
                    <a:pt x="46" y="921"/>
                  </a:cubicBezTo>
                  <a:lnTo>
                    <a:pt x="27" y="1016"/>
                  </a:lnTo>
                  <a:cubicBezTo>
                    <a:pt x="18" y="1058"/>
                    <a:pt x="6" y="1101"/>
                    <a:pt x="6" y="1144"/>
                  </a:cubicBezTo>
                  <a:cubicBezTo>
                    <a:pt x="0" y="1433"/>
                    <a:pt x="182" y="1724"/>
                    <a:pt x="556" y="1950"/>
                  </a:cubicBezTo>
                  <a:cubicBezTo>
                    <a:pt x="944" y="2184"/>
                    <a:pt x="1462" y="2301"/>
                    <a:pt x="1982" y="2301"/>
                  </a:cubicBezTo>
                  <a:cubicBezTo>
                    <a:pt x="2479" y="2301"/>
                    <a:pt x="2977" y="2194"/>
                    <a:pt x="3363" y="1978"/>
                  </a:cubicBezTo>
                  <a:cubicBezTo>
                    <a:pt x="3819" y="1723"/>
                    <a:pt x="4013" y="1373"/>
                    <a:pt x="3956" y="1035"/>
                  </a:cubicBezTo>
                  <a:lnTo>
                    <a:pt x="3940" y="942"/>
                  </a:lnTo>
                  <a:cubicBezTo>
                    <a:pt x="3927" y="899"/>
                    <a:pt x="3903" y="857"/>
                    <a:pt x="3881" y="816"/>
                  </a:cubicBezTo>
                  <a:lnTo>
                    <a:pt x="3838" y="732"/>
                  </a:lnTo>
                  <a:cubicBezTo>
                    <a:pt x="3808" y="686"/>
                    <a:pt x="3766" y="643"/>
                    <a:pt x="3725" y="599"/>
                  </a:cubicBezTo>
                  <a:lnTo>
                    <a:pt x="3665" y="532"/>
                  </a:lnTo>
                  <a:cubicBezTo>
                    <a:pt x="3596" y="469"/>
                    <a:pt x="3515" y="408"/>
                    <a:pt x="3422" y="352"/>
                  </a:cubicBezTo>
                  <a:cubicBezTo>
                    <a:pt x="3033" y="118"/>
                    <a:pt x="2514" y="1"/>
                    <a:pt x="1994" y="1"/>
                  </a:cubicBezTo>
                  <a:close/>
                </a:path>
              </a:pathLst>
            </a:custGeom>
            <a:solidFill>
              <a:srgbClr val="055E62"/>
            </a:solidFill>
            <a:ln>
              <a:noFill/>
            </a:ln>
          </p:spPr>
          <p:txBody>
            <a:bodyPr spcFirstLastPara="1" wrap="square" lIns="121900" tIns="121900" rIns="121900" bIns="121900" anchor="ctr" anchorCtr="0">
              <a:noAutofit/>
            </a:bodyPr>
            <a:lstStyle/>
            <a:p>
              <a:endParaRPr sz="2400"/>
            </a:p>
          </p:txBody>
        </p:sp>
        <p:sp>
          <p:nvSpPr>
            <p:cNvPr id="624" name="Google Shape;625;p36">
              <a:extLst>
                <a:ext uri="{FF2B5EF4-FFF2-40B4-BE49-F238E27FC236}">
                  <a16:creationId xmlns:a16="http://schemas.microsoft.com/office/drawing/2014/main" id="{4680713A-D4CF-F9AB-B8D8-9A5B32FA9446}"/>
                </a:ext>
              </a:extLst>
            </p:cNvPr>
            <p:cNvSpPr/>
            <p:nvPr/>
          </p:nvSpPr>
          <p:spPr>
            <a:xfrm>
              <a:off x="3319300" y="4137050"/>
              <a:ext cx="156200" cy="43550"/>
            </a:xfrm>
            <a:custGeom>
              <a:avLst/>
              <a:gdLst/>
              <a:ahLst/>
              <a:cxnLst/>
              <a:rect l="l" t="t" r="r" b="b"/>
              <a:pathLst>
                <a:path w="6248" h="1742" extrusionOk="0">
                  <a:moveTo>
                    <a:pt x="3135" y="0"/>
                  </a:moveTo>
                  <a:cubicBezTo>
                    <a:pt x="2352" y="0"/>
                    <a:pt x="1568" y="170"/>
                    <a:pt x="959" y="510"/>
                  </a:cubicBezTo>
                  <a:cubicBezTo>
                    <a:pt x="352" y="847"/>
                    <a:pt x="35" y="1291"/>
                    <a:pt x="1" y="1742"/>
                  </a:cubicBezTo>
                  <a:lnTo>
                    <a:pt x="1152" y="1742"/>
                  </a:lnTo>
                  <a:lnTo>
                    <a:pt x="1163" y="1678"/>
                  </a:lnTo>
                  <a:lnTo>
                    <a:pt x="1182" y="1583"/>
                  </a:lnTo>
                  <a:cubicBezTo>
                    <a:pt x="1197" y="1540"/>
                    <a:pt x="1225" y="1497"/>
                    <a:pt x="1250" y="1454"/>
                  </a:cubicBezTo>
                  <a:lnTo>
                    <a:pt x="1297" y="1368"/>
                  </a:lnTo>
                  <a:cubicBezTo>
                    <a:pt x="1330" y="1322"/>
                    <a:pt x="1376" y="1278"/>
                    <a:pt x="1421" y="1235"/>
                  </a:cubicBezTo>
                  <a:lnTo>
                    <a:pt x="1486" y="1167"/>
                  </a:lnTo>
                  <a:cubicBezTo>
                    <a:pt x="1563" y="1102"/>
                    <a:pt x="1649" y="1041"/>
                    <a:pt x="1750" y="985"/>
                  </a:cubicBezTo>
                  <a:cubicBezTo>
                    <a:pt x="2137" y="770"/>
                    <a:pt x="2635" y="663"/>
                    <a:pt x="3131" y="663"/>
                  </a:cubicBezTo>
                  <a:cubicBezTo>
                    <a:pt x="3651" y="663"/>
                    <a:pt x="4169" y="780"/>
                    <a:pt x="4558" y="1014"/>
                  </a:cubicBezTo>
                  <a:cubicBezTo>
                    <a:pt x="4651" y="1070"/>
                    <a:pt x="4732" y="1131"/>
                    <a:pt x="4801" y="1194"/>
                  </a:cubicBezTo>
                  <a:lnTo>
                    <a:pt x="4861" y="1261"/>
                  </a:lnTo>
                  <a:cubicBezTo>
                    <a:pt x="4902" y="1305"/>
                    <a:pt x="4944" y="1348"/>
                    <a:pt x="4974" y="1394"/>
                  </a:cubicBezTo>
                  <a:lnTo>
                    <a:pt x="5018" y="1478"/>
                  </a:lnTo>
                  <a:cubicBezTo>
                    <a:pt x="5039" y="1519"/>
                    <a:pt x="5064" y="1561"/>
                    <a:pt x="5076" y="1604"/>
                  </a:cubicBezTo>
                  <a:lnTo>
                    <a:pt x="5092" y="1697"/>
                  </a:lnTo>
                  <a:lnTo>
                    <a:pt x="5096" y="1742"/>
                  </a:lnTo>
                  <a:lnTo>
                    <a:pt x="6248" y="1742"/>
                  </a:lnTo>
                  <a:cubicBezTo>
                    <a:pt x="6221" y="1313"/>
                    <a:pt x="5937" y="887"/>
                    <a:pt x="5382" y="554"/>
                  </a:cubicBezTo>
                  <a:cubicBezTo>
                    <a:pt x="4770" y="186"/>
                    <a:pt x="3954" y="0"/>
                    <a:pt x="3135"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25" name="Google Shape;626;p36">
              <a:extLst>
                <a:ext uri="{FF2B5EF4-FFF2-40B4-BE49-F238E27FC236}">
                  <a16:creationId xmlns:a16="http://schemas.microsoft.com/office/drawing/2014/main" id="{39BAF520-E2CF-0E8A-966A-7EFD305C87C0}"/>
                </a:ext>
              </a:extLst>
            </p:cNvPr>
            <p:cNvSpPr/>
            <p:nvPr/>
          </p:nvSpPr>
          <p:spPr>
            <a:xfrm>
              <a:off x="3354175" y="4034900"/>
              <a:ext cx="13750" cy="170375"/>
            </a:xfrm>
            <a:custGeom>
              <a:avLst/>
              <a:gdLst/>
              <a:ahLst/>
              <a:cxnLst/>
              <a:rect l="l" t="t" r="r" b="b"/>
              <a:pathLst>
                <a:path w="550" h="6815" extrusionOk="0">
                  <a:moveTo>
                    <a:pt x="1" y="1"/>
                  </a:moveTo>
                  <a:lnTo>
                    <a:pt x="5" y="6462"/>
                  </a:lnTo>
                  <a:cubicBezTo>
                    <a:pt x="85" y="6546"/>
                    <a:pt x="178" y="6626"/>
                    <a:pt x="297" y="6698"/>
                  </a:cubicBezTo>
                  <a:cubicBezTo>
                    <a:pt x="370" y="6742"/>
                    <a:pt x="452" y="6779"/>
                    <a:pt x="534" y="6815"/>
                  </a:cubicBezTo>
                  <a:cubicBezTo>
                    <a:pt x="533" y="5764"/>
                    <a:pt x="532" y="5049"/>
                    <a:pt x="532" y="5049"/>
                  </a:cubicBezTo>
                  <a:lnTo>
                    <a:pt x="549" y="5049"/>
                  </a:lnTo>
                  <a:lnTo>
                    <a:pt x="550" y="4996"/>
                  </a:lnTo>
                  <a:lnTo>
                    <a:pt x="546" y="307"/>
                  </a:lnTo>
                  <a:cubicBezTo>
                    <a:pt x="341" y="229"/>
                    <a:pt x="155" y="123"/>
                    <a:pt x="1"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26" name="Google Shape;627;p36">
              <a:extLst>
                <a:ext uri="{FF2B5EF4-FFF2-40B4-BE49-F238E27FC236}">
                  <a16:creationId xmlns:a16="http://schemas.microsoft.com/office/drawing/2014/main" id="{EE1BD47B-4806-C427-B5D3-50B96B9560E9}"/>
                </a:ext>
              </a:extLst>
            </p:cNvPr>
            <p:cNvSpPr/>
            <p:nvPr/>
          </p:nvSpPr>
          <p:spPr>
            <a:xfrm>
              <a:off x="3427400" y="4034550"/>
              <a:ext cx="13750" cy="170425"/>
            </a:xfrm>
            <a:custGeom>
              <a:avLst/>
              <a:gdLst/>
              <a:ahLst/>
              <a:cxnLst/>
              <a:rect l="l" t="t" r="r" b="b"/>
              <a:pathLst>
                <a:path w="550" h="6817" extrusionOk="0">
                  <a:moveTo>
                    <a:pt x="545" y="0"/>
                  </a:moveTo>
                  <a:cubicBezTo>
                    <a:pt x="407" y="109"/>
                    <a:pt x="246" y="205"/>
                    <a:pt x="72" y="281"/>
                  </a:cubicBezTo>
                  <a:lnTo>
                    <a:pt x="0" y="308"/>
                  </a:lnTo>
                  <a:lnTo>
                    <a:pt x="5" y="4997"/>
                  </a:lnTo>
                  <a:lnTo>
                    <a:pt x="8" y="5077"/>
                  </a:lnTo>
                  <a:lnTo>
                    <a:pt x="8" y="6816"/>
                  </a:lnTo>
                  <a:cubicBezTo>
                    <a:pt x="64" y="6791"/>
                    <a:pt x="124" y="6769"/>
                    <a:pt x="175" y="6740"/>
                  </a:cubicBezTo>
                  <a:cubicBezTo>
                    <a:pt x="331" y="6654"/>
                    <a:pt x="455" y="6555"/>
                    <a:pt x="549" y="6449"/>
                  </a:cubicBezTo>
                  <a:lnTo>
                    <a:pt x="545" y="0"/>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27" name="Google Shape;628;p36">
              <a:extLst>
                <a:ext uri="{FF2B5EF4-FFF2-40B4-BE49-F238E27FC236}">
                  <a16:creationId xmlns:a16="http://schemas.microsoft.com/office/drawing/2014/main" id="{EF708DFE-A276-5D1E-7C2B-525085B4E1B8}"/>
                </a:ext>
              </a:extLst>
            </p:cNvPr>
            <p:cNvSpPr/>
            <p:nvPr/>
          </p:nvSpPr>
          <p:spPr>
            <a:xfrm>
              <a:off x="3397950" y="4001350"/>
              <a:ext cx="26600" cy="10225"/>
            </a:xfrm>
            <a:custGeom>
              <a:avLst/>
              <a:gdLst/>
              <a:ahLst/>
              <a:cxnLst/>
              <a:rect l="l" t="t" r="r" b="b"/>
              <a:pathLst>
                <a:path w="1064" h="409" extrusionOk="0">
                  <a:moveTo>
                    <a:pt x="0" y="1"/>
                  </a:moveTo>
                  <a:lnTo>
                    <a:pt x="0" y="1"/>
                  </a:lnTo>
                  <a:cubicBezTo>
                    <a:pt x="302" y="4"/>
                    <a:pt x="603" y="75"/>
                    <a:pt x="829" y="211"/>
                  </a:cubicBezTo>
                  <a:cubicBezTo>
                    <a:pt x="928" y="270"/>
                    <a:pt x="1001" y="338"/>
                    <a:pt x="1055" y="409"/>
                  </a:cubicBezTo>
                  <a:lnTo>
                    <a:pt x="1064" y="401"/>
                  </a:lnTo>
                  <a:cubicBezTo>
                    <a:pt x="1010" y="332"/>
                    <a:pt x="940" y="268"/>
                    <a:pt x="845" y="211"/>
                  </a:cubicBezTo>
                  <a:cubicBezTo>
                    <a:pt x="614" y="72"/>
                    <a:pt x="309" y="2"/>
                    <a:pt x="0" y="1"/>
                  </a:cubicBez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628" name="Google Shape;629;p36">
              <a:extLst>
                <a:ext uri="{FF2B5EF4-FFF2-40B4-BE49-F238E27FC236}">
                  <a16:creationId xmlns:a16="http://schemas.microsoft.com/office/drawing/2014/main" id="{8A7C0DF3-98E7-E262-1DB0-2CA92AE4859D}"/>
                </a:ext>
              </a:extLst>
            </p:cNvPr>
            <p:cNvSpPr/>
            <p:nvPr/>
          </p:nvSpPr>
          <p:spPr>
            <a:xfrm>
              <a:off x="3367825" y="4042225"/>
              <a:ext cx="59700" cy="117575"/>
            </a:xfrm>
            <a:custGeom>
              <a:avLst/>
              <a:gdLst/>
              <a:ahLst/>
              <a:cxnLst/>
              <a:rect l="l" t="t" r="r" b="b"/>
              <a:pathLst>
                <a:path w="2388" h="4703" extrusionOk="0">
                  <a:moveTo>
                    <a:pt x="2383" y="1"/>
                  </a:moveTo>
                  <a:cubicBezTo>
                    <a:pt x="2042" y="140"/>
                    <a:pt x="1655" y="217"/>
                    <a:pt x="1267" y="228"/>
                  </a:cubicBezTo>
                  <a:cubicBezTo>
                    <a:pt x="1240" y="228"/>
                    <a:pt x="1213" y="229"/>
                    <a:pt x="1185" y="229"/>
                  </a:cubicBezTo>
                  <a:cubicBezTo>
                    <a:pt x="797" y="229"/>
                    <a:pt x="410" y="168"/>
                    <a:pt x="67" y="42"/>
                  </a:cubicBezTo>
                  <a:lnTo>
                    <a:pt x="0" y="14"/>
                  </a:lnTo>
                  <a:lnTo>
                    <a:pt x="4" y="4703"/>
                  </a:lnTo>
                  <a:cubicBezTo>
                    <a:pt x="20" y="4533"/>
                    <a:pt x="140" y="4366"/>
                    <a:pt x="367" y="4239"/>
                  </a:cubicBezTo>
                  <a:cubicBezTo>
                    <a:pt x="601" y="4109"/>
                    <a:pt x="901" y="4044"/>
                    <a:pt x="1201" y="4044"/>
                  </a:cubicBezTo>
                  <a:cubicBezTo>
                    <a:pt x="1514" y="4044"/>
                    <a:pt x="1827" y="4115"/>
                    <a:pt x="2061" y="4256"/>
                  </a:cubicBezTo>
                  <a:cubicBezTo>
                    <a:pt x="2265" y="4378"/>
                    <a:pt x="2368" y="4533"/>
                    <a:pt x="2388" y="4690"/>
                  </a:cubicBezTo>
                  <a:lnTo>
                    <a:pt x="2383"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29" name="Google Shape;630;p36">
              <a:extLst>
                <a:ext uri="{FF2B5EF4-FFF2-40B4-BE49-F238E27FC236}">
                  <a16:creationId xmlns:a16="http://schemas.microsoft.com/office/drawing/2014/main" id="{15E2755B-9FA1-05C7-06AF-170941CAA87D}"/>
                </a:ext>
              </a:extLst>
            </p:cNvPr>
            <p:cNvSpPr/>
            <p:nvPr/>
          </p:nvSpPr>
          <p:spPr>
            <a:xfrm>
              <a:off x="3367450" y="4161125"/>
              <a:ext cx="60150" cy="49900"/>
            </a:xfrm>
            <a:custGeom>
              <a:avLst/>
              <a:gdLst/>
              <a:ahLst/>
              <a:cxnLst/>
              <a:rect l="l" t="t" r="r" b="b"/>
              <a:pathLst>
                <a:path w="2406" h="1996" extrusionOk="0">
                  <a:moveTo>
                    <a:pt x="1" y="0"/>
                  </a:moveTo>
                  <a:cubicBezTo>
                    <a:pt x="1" y="0"/>
                    <a:pt x="2" y="715"/>
                    <a:pt x="3" y="1766"/>
                  </a:cubicBezTo>
                  <a:cubicBezTo>
                    <a:pt x="353" y="1919"/>
                    <a:pt x="770" y="1995"/>
                    <a:pt x="1188" y="1995"/>
                  </a:cubicBezTo>
                  <a:cubicBezTo>
                    <a:pt x="1617" y="1995"/>
                    <a:pt x="2047" y="1915"/>
                    <a:pt x="2406" y="1753"/>
                  </a:cubicBezTo>
                  <a:lnTo>
                    <a:pt x="2406" y="14"/>
                  </a:lnTo>
                  <a:cubicBezTo>
                    <a:pt x="2391" y="185"/>
                    <a:pt x="2271" y="353"/>
                    <a:pt x="2041" y="481"/>
                  </a:cubicBezTo>
                  <a:cubicBezTo>
                    <a:pt x="1808" y="611"/>
                    <a:pt x="1508" y="676"/>
                    <a:pt x="1208" y="676"/>
                  </a:cubicBezTo>
                  <a:cubicBezTo>
                    <a:pt x="895" y="676"/>
                    <a:pt x="582" y="605"/>
                    <a:pt x="348" y="464"/>
                  </a:cubicBezTo>
                  <a:cubicBezTo>
                    <a:pt x="132" y="334"/>
                    <a:pt x="25" y="168"/>
                    <a:pt x="18" y="0"/>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630" name="Google Shape;631;p36">
              <a:extLst>
                <a:ext uri="{FF2B5EF4-FFF2-40B4-BE49-F238E27FC236}">
                  <a16:creationId xmlns:a16="http://schemas.microsoft.com/office/drawing/2014/main" id="{434F0C2E-A9EB-88F9-0ABA-A3A11EF3B7DB}"/>
                </a:ext>
              </a:extLst>
            </p:cNvPr>
            <p:cNvSpPr/>
            <p:nvPr/>
          </p:nvSpPr>
          <p:spPr>
            <a:xfrm>
              <a:off x="3367875" y="4143325"/>
              <a:ext cx="59725" cy="34700"/>
            </a:xfrm>
            <a:custGeom>
              <a:avLst/>
              <a:gdLst/>
              <a:ahLst/>
              <a:cxnLst/>
              <a:rect l="l" t="t" r="r" b="b"/>
              <a:pathLst>
                <a:path w="2389" h="1388" extrusionOk="0">
                  <a:moveTo>
                    <a:pt x="1199" y="0"/>
                  </a:moveTo>
                  <a:cubicBezTo>
                    <a:pt x="899" y="0"/>
                    <a:pt x="599" y="65"/>
                    <a:pt x="365" y="195"/>
                  </a:cubicBezTo>
                  <a:cubicBezTo>
                    <a:pt x="138" y="322"/>
                    <a:pt x="18" y="489"/>
                    <a:pt x="2" y="659"/>
                  </a:cubicBezTo>
                  <a:lnTo>
                    <a:pt x="1" y="712"/>
                  </a:lnTo>
                  <a:cubicBezTo>
                    <a:pt x="8" y="880"/>
                    <a:pt x="115" y="1046"/>
                    <a:pt x="331" y="1176"/>
                  </a:cubicBezTo>
                  <a:cubicBezTo>
                    <a:pt x="565" y="1317"/>
                    <a:pt x="878" y="1388"/>
                    <a:pt x="1191" y="1388"/>
                  </a:cubicBezTo>
                  <a:cubicBezTo>
                    <a:pt x="1491" y="1388"/>
                    <a:pt x="1791" y="1323"/>
                    <a:pt x="2024" y="1193"/>
                  </a:cubicBezTo>
                  <a:cubicBezTo>
                    <a:pt x="2254" y="1065"/>
                    <a:pt x="2374" y="897"/>
                    <a:pt x="2389" y="726"/>
                  </a:cubicBezTo>
                  <a:lnTo>
                    <a:pt x="2386" y="646"/>
                  </a:lnTo>
                  <a:cubicBezTo>
                    <a:pt x="2366" y="489"/>
                    <a:pt x="2263" y="334"/>
                    <a:pt x="2059" y="212"/>
                  </a:cubicBezTo>
                  <a:cubicBezTo>
                    <a:pt x="1825" y="71"/>
                    <a:pt x="1512" y="0"/>
                    <a:pt x="1199"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631" name="Google Shape;632;p36">
              <a:extLst>
                <a:ext uri="{FF2B5EF4-FFF2-40B4-BE49-F238E27FC236}">
                  <a16:creationId xmlns:a16="http://schemas.microsoft.com/office/drawing/2014/main" id="{48CE7BE8-5509-0A1D-2B47-6E9F42E7C04A}"/>
                </a:ext>
              </a:extLst>
            </p:cNvPr>
            <p:cNvSpPr/>
            <p:nvPr/>
          </p:nvSpPr>
          <p:spPr>
            <a:xfrm>
              <a:off x="3370000" y="3999950"/>
              <a:ext cx="55100" cy="21525"/>
            </a:xfrm>
            <a:custGeom>
              <a:avLst/>
              <a:gdLst/>
              <a:ahLst/>
              <a:cxnLst/>
              <a:rect l="l" t="t" r="r" b="b"/>
              <a:pathLst>
                <a:path w="2204" h="861" extrusionOk="0">
                  <a:moveTo>
                    <a:pt x="1106" y="0"/>
                  </a:moveTo>
                  <a:cubicBezTo>
                    <a:pt x="808" y="0"/>
                    <a:pt x="510" y="65"/>
                    <a:pt x="278" y="194"/>
                  </a:cubicBezTo>
                  <a:cubicBezTo>
                    <a:pt x="154" y="264"/>
                    <a:pt x="61" y="346"/>
                    <a:pt x="1" y="433"/>
                  </a:cubicBezTo>
                  <a:cubicBezTo>
                    <a:pt x="56" y="511"/>
                    <a:pt x="134" y="585"/>
                    <a:pt x="241" y="650"/>
                  </a:cubicBezTo>
                  <a:cubicBezTo>
                    <a:pt x="474" y="790"/>
                    <a:pt x="785" y="860"/>
                    <a:pt x="1097" y="860"/>
                  </a:cubicBezTo>
                  <a:cubicBezTo>
                    <a:pt x="1395" y="860"/>
                    <a:pt x="1694" y="796"/>
                    <a:pt x="1927" y="667"/>
                  </a:cubicBezTo>
                  <a:cubicBezTo>
                    <a:pt x="2033" y="607"/>
                    <a:pt x="2113" y="539"/>
                    <a:pt x="2173" y="465"/>
                  </a:cubicBezTo>
                  <a:cubicBezTo>
                    <a:pt x="2119" y="394"/>
                    <a:pt x="2046" y="326"/>
                    <a:pt x="1947" y="267"/>
                  </a:cubicBezTo>
                  <a:cubicBezTo>
                    <a:pt x="1721" y="131"/>
                    <a:pt x="1420" y="60"/>
                    <a:pt x="1118" y="57"/>
                  </a:cubicBezTo>
                  <a:lnTo>
                    <a:pt x="1118" y="57"/>
                  </a:lnTo>
                  <a:cubicBezTo>
                    <a:pt x="1427" y="58"/>
                    <a:pt x="1732" y="128"/>
                    <a:pt x="1963" y="267"/>
                  </a:cubicBezTo>
                  <a:cubicBezTo>
                    <a:pt x="2058" y="324"/>
                    <a:pt x="2128" y="388"/>
                    <a:pt x="2182" y="456"/>
                  </a:cubicBezTo>
                  <a:lnTo>
                    <a:pt x="2204" y="426"/>
                  </a:lnTo>
                  <a:cubicBezTo>
                    <a:pt x="2149" y="349"/>
                    <a:pt x="2069" y="276"/>
                    <a:pt x="1963" y="212"/>
                  </a:cubicBezTo>
                  <a:cubicBezTo>
                    <a:pt x="1729" y="71"/>
                    <a:pt x="1418" y="0"/>
                    <a:pt x="1106"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32" name="Google Shape;633;p36">
              <a:extLst>
                <a:ext uri="{FF2B5EF4-FFF2-40B4-BE49-F238E27FC236}">
                  <a16:creationId xmlns:a16="http://schemas.microsoft.com/office/drawing/2014/main" id="{80EB0FB5-F547-E38F-6B71-BEA0AF1BA4D5}"/>
                </a:ext>
              </a:extLst>
            </p:cNvPr>
            <p:cNvSpPr/>
            <p:nvPr/>
          </p:nvSpPr>
          <p:spPr>
            <a:xfrm>
              <a:off x="3367725" y="3986950"/>
              <a:ext cx="59800" cy="23850"/>
            </a:xfrm>
            <a:custGeom>
              <a:avLst/>
              <a:gdLst/>
              <a:ahLst/>
              <a:cxnLst/>
              <a:rect l="l" t="t" r="r" b="b"/>
              <a:pathLst>
                <a:path w="2392" h="954" extrusionOk="0">
                  <a:moveTo>
                    <a:pt x="1196" y="0"/>
                  </a:moveTo>
                  <a:cubicBezTo>
                    <a:pt x="899" y="0"/>
                    <a:pt x="600" y="65"/>
                    <a:pt x="368" y="194"/>
                  </a:cubicBezTo>
                  <a:cubicBezTo>
                    <a:pt x="307" y="227"/>
                    <a:pt x="256" y="264"/>
                    <a:pt x="210" y="302"/>
                  </a:cubicBezTo>
                  <a:lnTo>
                    <a:pt x="172" y="342"/>
                  </a:lnTo>
                  <a:lnTo>
                    <a:pt x="96" y="423"/>
                  </a:lnTo>
                  <a:lnTo>
                    <a:pt x="67" y="475"/>
                  </a:lnTo>
                  <a:lnTo>
                    <a:pt x="27" y="552"/>
                  </a:lnTo>
                  <a:lnTo>
                    <a:pt x="15" y="610"/>
                  </a:lnTo>
                  <a:lnTo>
                    <a:pt x="2" y="686"/>
                  </a:lnTo>
                  <a:cubicBezTo>
                    <a:pt x="1" y="776"/>
                    <a:pt x="31" y="867"/>
                    <a:pt x="92" y="953"/>
                  </a:cubicBezTo>
                  <a:cubicBezTo>
                    <a:pt x="152" y="866"/>
                    <a:pt x="245" y="784"/>
                    <a:pt x="369" y="714"/>
                  </a:cubicBezTo>
                  <a:cubicBezTo>
                    <a:pt x="601" y="585"/>
                    <a:pt x="899" y="520"/>
                    <a:pt x="1197" y="520"/>
                  </a:cubicBezTo>
                  <a:cubicBezTo>
                    <a:pt x="1509" y="520"/>
                    <a:pt x="1820" y="591"/>
                    <a:pt x="2054" y="732"/>
                  </a:cubicBezTo>
                  <a:cubicBezTo>
                    <a:pt x="2160" y="796"/>
                    <a:pt x="2240" y="869"/>
                    <a:pt x="2295" y="946"/>
                  </a:cubicBezTo>
                  <a:cubicBezTo>
                    <a:pt x="2368" y="842"/>
                    <a:pt x="2392" y="731"/>
                    <a:pt x="2374" y="621"/>
                  </a:cubicBezTo>
                  <a:lnTo>
                    <a:pt x="2365" y="565"/>
                  </a:lnTo>
                  <a:lnTo>
                    <a:pt x="2329" y="489"/>
                  </a:lnTo>
                  <a:lnTo>
                    <a:pt x="2303" y="438"/>
                  </a:lnTo>
                  <a:lnTo>
                    <a:pt x="2234" y="358"/>
                  </a:lnTo>
                  <a:lnTo>
                    <a:pt x="2198" y="319"/>
                  </a:lnTo>
                  <a:cubicBezTo>
                    <a:pt x="2157" y="281"/>
                    <a:pt x="2109" y="245"/>
                    <a:pt x="2052" y="211"/>
                  </a:cubicBezTo>
                  <a:cubicBezTo>
                    <a:pt x="1819" y="71"/>
                    <a:pt x="1508" y="0"/>
                    <a:pt x="1196"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33" name="Google Shape;634;p36">
              <a:extLst>
                <a:ext uri="{FF2B5EF4-FFF2-40B4-BE49-F238E27FC236}">
                  <a16:creationId xmlns:a16="http://schemas.microsoft.com/office/drawing/2014/main" id="{A1D270A5-17B9-D7B6-254C-545C1A6E43B1}"/>
                </a:ext>
              </a:extLst>
            </p:cNvPr>
            <p:cNvSpPr/>
            <p:nvPr/>
          </p:nvSpPr>
          <p:spPr>
            <a:xfrm>
              <a:off x="3345725" y="3977000"/>
              <a:ext cx="103650" cy="54400"/>
            </a:xfrm>
            <a:custGeom>
              <a:avLst/>
              <a:gdLst/>
              <a:ahLst/>
              <a:cxnLst/>
              <a:rect l="l" t="t" r="r" b="b"/>
              <a:pathLst>
                <a:path w="4146" h="2176" extrusionOk="0">
                  <a:moveTo>
                    <a:pt x="2076" y="398"/>
                  </a:moveTo>
                  <a:cubicBezTo>
                    <a:pt x="2388" y="398"/>
                    <a:pt x="2699" y="469"/>
                    <a:pt x="2932" y="609"/>
                  </a:cubicBezTo>
                  <a:cubicBezTo>
                    <a:pt x="2989" y="643"/>
                    <a:pt x="3037" y="679"/>
                    <a:pt x="3078" y="717"/>
                  </a:cubicBezTo>
                  <a:lnTo>
                    <a:pt x="3114" y="756"/>
                  </a:lnTo>
                  <a:lnTo>
                    <a:pt x="3183" y="836"/>
                  </a:lnTo>
                  <a:lnTo>
                    <a:pt x="3209" y="887"/>
                  </a:lnTo>
                  <a:lnTo>
                    <a:pt x="3245" y="963"/>
                  </a:lnTo>
                  <a:lnTo>
                    <a:pt x="3254" y="1019"/>
                  </a:lnTo>
                  <a:cubicBezTo>
                    <a:pt x="3272" y="1129"/>
                    <a:pt x="3248" y="1240"/>
                    <a:pt x="3175" y="1344"/>
                  </a:cubicBezTo>
                  <a:lnTo>
                    <a:pt x="3153" y="1374"/>
                  </a:lnTo>
                  <a:lnTo>
                    <a:pt x="3144" y="1383"/>
                  </a:lnTo>
                  <a:cubicBezTo>
                    <a:pt x="3084" y="1457"/>
                    <a:pt x="3004" y="1525"/>
                    <a:pt x="2898" y="1585"/>
                  </a:cubicBezTo>
                  <a:cubicBezTo>
                    <a:pt x="2665" y="1714"/>
                    <a:pt x="2366" y="1778"/>
                    <a:pt x="2068" y="1778"/>
                  </a:cubicBezTo>
                  <a:cubicBezTo>
                    <a:pt x="1756" y="1778"/>
                    <a:pt x="1445" y="1708"/>
                    <a:pt x="1212" y="1568"/>
                  </a:cubicBezTo>
                  <a:cubicBezTo>
                    <a:pt x="1105" y="1503"/>
                    <a:pt x="1027" y="1429"/>
                    <a:pt x="972" y="1351"/>
                  </a:cubicBezTo>
                  <a:cubicBezTo>
                    <a:pt x="911" y="1265"/>
                    <a:pt x="881" y="1174"/>
                    <a:pt x="882" y="1084"/>
                  </a:cubicBezTo>
                  <a:lnTo>
                    <a:pt x="895" y="1008"/>
                  </a:lnTo>
                  <a:lnTo>
                    <a:pt x="907" y="950"/>
                  </a:lnTo>
                  <a:lnTo>
                    <a:pt x="947" y="873"/>
                  </a:lnTo>
                  <a:lnTo>
                    <a:pt x="976" y="821"/>
                  </a:lnTo>
                  <a:lnTo>
                    <a:pt x="1052" y="740"/>
                  </a:lnTo>
                  <a:lnTo>
                    <a:pt x="1090" y="700"/>
                  </a:lnTo>
                  <a:cubicBezTo>
                    <a:pt x="1136" y="662"/>
                    <a:pt x="1187" y="625"/>
                    <a:pt x="1248" y="592"/>
                  </a:cubicBezTo>
                  <a:cubicBezTo>
                    <a:pt x="1480" y="463"/>
                    <a:pt x="1779" y="398"/>
                    <a:pt x="2076" y="398"/>
                  </a:cubicBezTo>
                  <a:close/>
                  <a:moveTo>
                    <a:pt x="2079" y="1"/>
                  </a:moveTo>
                  <a:cubicBezTo>
                    <a:pt x="1610" y="1"/>
                    <a:pt x="1139" y="102"/>
                    <a:pt x="773" y="306"/>
                  </a:cubicBezTo>
                  <a:cubicBezTo>
                    <a:pt x="25" y="723"/>
                    <a:pt x="1" y="1412"/>
                    <a:pt x="718" y="1843"/>
                  </a:cubicBezTo>
                  <a:cubicBezTo>
                    <a:pt x="1085" y="2064"/>
                    <a:pt x="1575" y="2175"/>
                    <a:pt x="2067" y="2175"/>
                  </a:cubicBezTo>
                  <a:cubicBezTo>
                    <a:pt x="2536" y="2175"/>
                    <a:pt x="3007" y="2074"/>
                    <a:pt x="3373" y="1870"/>
                  </a:cubicBezTo>
                  <a:cubicBezTo>
                    <a:pt x="4121" y="1453"/>
                    <a:pt x="4145" y="765"/>
                    <a:pt x="3428" y="333"/>
                  </a:cubicBezTo>
                  <a:cubicBezTo>
                    <a:pt x="3061" y="112"/>
                    <a:pt x="2571" y="1"/>
                    <a:pt x="2079"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34" name="Google Shape;635;p36">
              <a:extLst>
                <a:ext uri="{FF2B5EF4-FFF2-40B4-BE49-F238E27FC236}">
                  <a16:creationId xmlns:a16="http://schemas.microsoft.com/office/drawing/2014/main" id="{A21DD2CB-52C2-F02F-5A0F-2F095302DE10}"/>
                </a:ext>
              </a:extLst>
            </p:cNvPr>
            <p:cNvSpPr/>
            <p:nvPr/>
          </p:nvSpPr>
          <p:spPr>
            <a:xfrm>
              <a:off x="3452200" y="4017150"/>
              <a:ext cx="425" cy="1500"/>
            </a:xfrm>
            <a:custGeom>
              <a:avLst/>
              <a:gdLst/>
              <a:ahLst/>
              <a:cxnLst/>
              <a:rect l="l" t="t" r="r" b="b"/>
              <a:pathLst>
                <a:path w="17" h="60" extrusionOk="0">
                  <a:moveTo>
                    <a:pt x="16" y="0"/>
                  </a:moveTo>
                  <a:lnTo>
                    <a:pt x="1" y="60"/>
                  </a:lnTo>
                  <a:lnTo>
                    <a:pt x="2" y="58"/>
                  </a:lnTo>
                  <a:lnTo>
                    <a:pt x="16" y="0"/>
                  </a:lnTo>
                  <a:close/>
                </a:path>
              </a:pathLst>
            </a:custGeom>
            <a:solidFill>
              <a:srgbClr val="DCEEFC"/>
            </a:solidFill>
            <a:ln>
              <a:noFill/>
            </a:ln>
          </p:spPr>
          <p:txBody>
            <a:bodyPr spcFirstLastPara="1" wrap="square" lIns="121900" tIns="121900" rIns="121900" bIns="121900" anchor="ctr" anchorCtr="0">
              <a:noAutofit/>
            </a:bodyPr>
            <a:lstStyle/>
            <a:p>
              <a:endParaRPr sz="2400"/>
            </a:p>
          </p:txBody>
        </p:sp>
        <p:sp>
          <p:nvSpPr>
            <p:cNvPr id="635" name="Google Shape;636;p36">
              <a:extLst>
                <a:ext uri="{FF2B5EF4-FFF2-40B4-BE49-F238E27FC236}">
                  <a16:creationId xmlns:a16="http://schemas.microsoft.com/office/drawing/2014/main" id="{482DF366-C288-2D03-1060-0A6558FA02FE}"/>
                </a:ext>
              </a:extLst>
            </p:cNvPr>
            <p:cNvSpPr/>
            <p:nvPr/>
          </p:nvSpPr>
          <p:spPr>
            <a:xfrm>
              <a:off x="3342275" y="3975325"/>
              <a:ext cx="109475" cy="67425"/>
            </a:xfrm>
            <a:custGeom>
              <a:avLst/>
              <a:gdLst/>
              <a:ahLst/>
              <a:cxnLst/>
              <a:rect l="l" t="t" r="r" b="b"/>
              <a:pathLst>
                <a:path w="4379" h="2697" extrusionOk="0">
                  <a:moveTo>
                    <a:pt x="2217" y="68"/>
                  </a:moveTo>
                  <a:cubicBezTo>
                    <a:pt x="2709" y="68"/>
                    <a:pt x="3199" y="179"/>
                    <a:pt x="3566" y="400"/>
                  </a:cubicBezTo>
                  <a:cubicBezTo>
                    <a:pt x="4283" y="832"/>
                    <a:pt x="4259" y="1520"/>
                    <a:pt x="3511" y="1937"/>
                  </a:cubicBezTo>
                  <a:cubicBezTo>
                    <a:pt x="3145" y="2141"/>
                    <a:pt x="2675" y="2242"/>
                    <a:pt x="2205" y="2242"/>
                  </a:cubicBezTo>
                  <a:cubicBezTo>
                    <a:pt x="1714" y="2242"/>
                    <a:pt x="1223" y="2131"/>
                    <a:pt x="856" y="1910"/>
                  </a:cubicBezTo>
                  <a:cubicBezTo>
                    <a:pt x="139" y="1479"/>
                    <a:pt x="163" y="790"/>
                    <a:pt x="911" y="373"/>
                  </a:cubicBezTo>
                  <a:cubicBezTo>
                    <a:pt x="1277" y="169"/>
                    <a:pt x="1748" y="68"/>
                    <a:pt x="2217" y="68"/>
                  </a:cubicBezTo>
                  <a:close/>
                  <a:moveTo>
                    <a:pt x="2220" y="1"/>
                  </a:moveTo>
                  <a:cubicBezTo>
                    <a:pt x="1966" y="1"/>
                    <a:pt x="1710" y="28"/>
                    <a:pt x="1461" y="84"/>
                  </a:cubicBezTo>
                  <a:cubicBezTo>
                    <a:pt x="901" y="210"/>
                    <a:pt x="593" y="438"/>
                    <a:pt x="492" y="514"/>
                  </a:cubicBezTo>
                  <a:cubicBezTo>
                    <a:pt x="264" y="684"/>
                    <a:pt x="107" y="899"/>
                    <a:pt x="24" y="1154"/>
                  </a:cubicBezTo>
                  <a:lnTo>
                    <a:pt x="24" y="1158"/>
                  </a:lnTo>
                  <a:cubicBezTo>
                    <a:pt x="25" y="1158"/>
                    <a:pt x="0" y="1261"/>
                    <a:pt x="17" y="1435"/>
                  </a:cubicBezTo>
                  <a:cubicBezTo>
                    <a:pt x="25" y="1521"/>
                    <a:pt x="45" y="1625"/>
                    <a:pt x="94" y="1733"/>
                  </a:cubicBezTo>
                  <a:cubicBezTo>
                    <a:pt x="140" y="1836"/>
                    <a:pt x="217" y="1949"/>
                    <a:pt x="309" y="2055"/>
                  </a:cubicBezTo>
                  <a:cubicBezTo>
                    <a:pt x="405" y="2160"/>
                    <a:pt x="529" y="2256"/>
                    <a:pt x="672" y="2338"/>
                  </a:cubicBezTo>
                  <a:cubicBezTo>
                    <a:pt x="818" y="2423"/>
                    <a:pt x="976" y="2486"/>
                    <a:pt x="1150" y="2546"/>
                  </a:cubicBezTo>
                  <a:cubicBezTo>
                    <a:pt x="1322" y="2604"/>
                    <a:pt x="1511" y="2647"/>
                    <a:pt x="1697" y="2670"/>
                  </a:cubicBezTo>
                  <a:cubicBezTo>
                    <a:pt x="1844" y="2688"/>
                    <a:pt x="1990" y="2697"/>
                    <a:pt x="2137" y="2697"/>
                  </a:cubicBezTo>
                  <a:cubicBezTo>
                    <a:pt x="2186" y="2697"/>
                    <a:pt x="2235" y="2696"/>
                    <a:pt x="2284" y="2694"/>
                  </a:cubicBezTo>
                  <a:cubicBezTo>
                    <a:pt x="2674" y="2692"/>
                    <a:pt x="3068" y="2621"/>
                    <a:pt x="3403" y="2483"/>
                  </a:cubicBezTo>
                  <a:cubicBezTo>
                    <a:pt x="3569" y="2411"/>
                    <a:pt x="3724" y="2334"/>
                    <a:pt x="3862" y="2240"/>
                  </a:cubicBezTo>
                  <a:cubicBezTo>
                    <a:pt x="3996" y="2149"/>
                    <a:pt x="4104" y="2039"/>
                    <a:pt x="4182" y="1922"/>
                  </a:cubicBezTo>
                  <a:cubicBezTo>
                    <a:pt x="4260" y="1804"/>
                    <a:pt x="4319" y="1685"/>
                    <a:pt x="4347" y="1572"/>
                  </a:cubicBezTo>
                  <a:cubicBezTo>
                    <a:pt x="4375" y="1459"/>
                    <a:pt x="4379" y="1353"/>
                    <a:pt x="4372" y="1267"/>
                  </a:cubicBezTo>
                  <a:cubicBezTo>
                    <a:pt x="4357" y="1094"/>
                    <a:pt x="4318" y="994"/>
                    <a:pt x="4318" y="994"/>
                  </a:cubicBezTo>
                  <a:lnTo>
                    <a:pt x="4335" y="986"/>
                  </a:lnTo>
                  <a:cubicBezTo>
                    <a:pt x="4177" y="660"/>
                    <a:pt x="3898" y="481"/>
                    <a:pt x="3749" y="384"/>
                  </a:cubicBezTo>
                  <a:cubicBezTo>
                    <a:pt x="3326" y="134"/>
                    <a:pt x="2779" y="1"/>
                    <a:pt x="2220"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36" name="Google Shape;637;p36">
              <a:extLst>
                <a:ext uri="{FF2B5EF4-FFF2-40B4-BE49-F238E27FC236}">
                  <a16:creationId xmlns:a16="http://schemas.microsoft.com/office/drawing/2014/main" id="{57F67F65-3E14-5314-D5CE-5548E7679177}"/>
                </a:ext>
              </a:extLst>
            </p:cNvPr>
            <p:cNvSpPr/>
            <p:nvPr/>
          </p:nvSpPr>
          <p:spPr>
            <a:xfrm>
              <a:off x="3341250" y="3999950"/>
              <a:ext cx="112100" cy="48000"/>
            </a:xfrm>
            <a:custGeom>
              <a:avLst/>
              <a:gdLst/>
              <a:ahLst/>
              <a:cxnLst/>
              <a:rect l="l" t="t" r="r" b="b"/>
              <a:pathLst>
                <a:path w="4484" h="1920" extrusionOk="0">
                  <a:moveTo>
                    <a:pt x="4376" y="1"/>
                  </a:moveTo>
                  <a:lnTo>
                    <a:pt x="4359" y="9"/>
                  </a:lnTo>
                  <a:cubicBezTo>
                    <a:pt x="4359" y="9"/>
                    <a:pt x="4398" y="109"/>
                    <a:pt x="4413" y="282"/>
                  </a:cubicBezTo>
                  <a:cubicBezTo>
                    <a:pt x="4420" y="368"/>
                    <a:pt x="4416" y="474"/>
                    <a:pt x="4388" y="587"/>
                  </a:cubicBezTo>
                  <a:cubicBezTo>
                    <a:pt x="4360" y="700"/>
                    <a:pt x="4301" y="819"/>
                    <a:pt x="4223" y="937"/>
                  </a:cubicBezTo>
                  <a:cubicBezTo>
                    <a:pt x="4145" y="1054"/>
                    <a:pt x="4037" y="1164"/>
                    <a:pt x="3903" y="1255"/>
                  </a:cubicBezTo>
                  <a:cubicBezTo>
                    <a:pt x="3765" y="1349"/>
                    <a:pt x="3610" y="1426"/>
                    <a:pt x="3444" y="1498"/>
                  </a:cubicBezTo>
                  <a:cubicBezTo>
                    <a:pt x="3109" y="1636"/>
                    <a:pt x="2715" y="1707"/>
                    <a:pt x="2325" y="1709"/>
                  </a:cubicBezTo>
                  <a:cubicBezTo>
                    <a:pt x="2276" y="1711"/>
                    <a:pt x="2227" y="1712"/>
                    <a:pt x="2178" y="1712"/>
                  </a:cubicBezTo>
                  <a:cubicBezTo>
                    <a:pt x="2031" y="1712"/>
                    <a:pt x="1885" y="1703"/>
                    <a:pt x="1738" y="1685"/>
                  </a:cubicBezTo>
                  <a:cubicBezTo>
                    <a:pt x="1552" y="1662"/>
                    <a:pt x="1363" y="1619"/>
                    <a:pt x="1191" y="1561"/>
                  </a:cubicBezTo>
                  <a:cubicBezTo>
                    <a:pt x="1017" y="1501"/>
                    <a:pt x="859" y="1438"/>
                    <a:pt x="713" y="1353"/>
                  </a:cubicBezTo>
                  <a:cubicBezTo>
                    <a:pt x="570" y="1271"/>
                    <a:pt x="446" y="1175"/>
                    <a:pt x="350" y="1070"/>
                  </a:cubicBezTo>
                  <a:cubicBezTo>
                    <a:pt x="258" y="964"/>
                    <a:pt x="181" y="851"/>
                    <a:pt x="135" y="748"/>
                  </a:cubicBezTo>
                  <a:cubicBezTo>
                    <a:pt x="86" y="640"/>
                    <a:pt x="66" y="536"/>
                    <a:pt x="58" y="450"/>
                  </a:cubicBezTo>
                  <a:cubicBezTo>
                    <a:pt x="41" y="276"/>
                    <a:pt x="66" y="173"/>
                    <a:pt x="66" y="173"/>
                  </a:cubicBezTo>
                  <a:lnTo>
                    <a:pt x="65" y="173"/>
                  </a:lnTo>
                  <a:lnTo>
                    <a:pt x="46" y="166"/>
                  </a:lnTo>
                  <a:cubicBezTo>
                    <a:pt x="46" y="166"/>
                    <a:pt x="4" y="266"/>
                    <a:pt x="1" y="449"/>
                  </a:cubicBezTo>
                  <a:cubicBezTo>
                    <a:pt x="1" y="541"/>
                    <a:pt x="10" y="653"/>
                    <a:pt x="49" y="775"/>
                  </a:cubicBezTo>
                  <a:cubicBezTo>
                    <a:pt x="87" y="897"/>
                    <a:pt x="156" y="1024"/>
                    <a:pt x="253" y="1148"/>
                  </a:cubicBezTo>
                  <a:cubicBezTo>
                    <a:pt x="326" y="1238"/>
                    <a:pt x="416" y="1321"/>
                    <a:pt x="518" y="1399"/>
                  </a:cubicBezTo>
                  <a:cubicBezTo>
                    <a:pt x="672" y="1521"/>
                    <a:pt x="858" y="1627"/>
                    <a:pt x="1063" y="1705"/>
                  </a:cubicBezTo>
                  <a:lnTo>
                    <a:pt x="1130" y="1733"/>
                  </a:lnTo>
                  <a:cubicBezTo>
                    <a:pt x="1473" y="1859"/>
                    <a:pt x="1860" y="1920"/>
                    <a:pt x="2248" y="1920"/>
                  </a:cubicBezTo>
                  <a:cubicBezTo>
                    <a:pt x="2276" y="1920"/>
                    <a:pt x="2303" y="1919"/>
                    <a:pt x="2330" y="1919"/>
                  </a:cubicBezTo>
                  <a:cubicBezTo>
                    <a:pt x="2718" y="1908"/>
                    <a:pt x="3105" y="1831"/>
                    <a:pt x="3446" y="1692"/>
                  </a:cubicBezTo>
                  <a:lnTo>
                    <a:pt x="3518" y="1665"/>
                  </a:lnTo>
                  <a:cubicBezTo>
                    <a:pt x="3692" y="1589"/>
                    <a:pt x="3853" y="1493"/>
                    <a:pt x="3991" y="1384"/>
                  </a:cubicBezTo>
                  <a:cubicBezTo>
                    <a:pt x="4134" y="1270"/>
                    <a:pt x="4252" y="1142"/>
                    <a:pt x="4331" y="1000"/>
                  </a:cubicBezTo>
                  <a:cubicBezTo>
                    <a:pt x="4380" y="915"/>
                    <a:pt x="4413" y="831"/>
                    <a:pt x="4439" y="748"/>
                  </a:cubicBezTo>
                  <a:lnTo>
                    <a:pt x="4454" y="688"/>
                  </a:lnTo>
                  <a:lnTo>
                    <a:pt x="4476" y="600"/>
                  </a:lnTo>
                  <a:cubicBezTo>
                    <a:pt x="4484" y="553"/>
                    <a:pt x="4483" y="511"/>
                    <a:pt x="4483" y="469"/>
                  </a:cubicBezTo>
                  <a:lnTo>
                    <a:pt x="4484" y="459"/>
                  </a:lnTo>
                  <a:cubicBezTo>
                    <a:pt x="4484" y="390"/>
                    <a:pt x="4478" y="325"/>
                    <a:pt x="4468" y="271"/>
                  </a:cubicBezTo>
                  <a:cubicBezTo>
                    <a:pt x="4451" y="182"/>
                    <a:pt x="4426" y="114"/>
                    <a:pt x="4408" y="68"/>
                  </a:cubicBezTo>
                  <a:cubicBezTo>
                    <a:pt x="4388" y="24"/>
                    <a:pt x="4378" y="1"/>
                    <a:pt x="4378"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637" name="Google Shape;638;p36">
              <a:extLst>
                <a:ext uri="{FF2B5EF4-FFF2-40B4-BE49-F238E27FC236}">
                  <a16:creationId xmlns:a16="http://schemas.microsoft.com/office/drawing/2014/main" id="{953E09AA-37E1-F6E4-DCD0-B13DDCF4AF8A}"/>
                </a:ext>
              </a:extLst>
            </p:cNvPr>
            <p:cNvSpPr/>
            <p:nvPr/>
          </p:nvSpPr>
          <p:spPr>
            <a:xfrm>
              <a:off x="3318450" y="4180575"/>
              <a:ext cx="157850" cy="47025"/>
            </a:xfrm>
            <a:custGeom>
              <a:avLst/>
              <a:gdLst/>
              <a:ahLst/>
              <a:cxnLst/>
              <a:rect l="l" t="t" r="r" b="b"/>
              <a:pathLst>
                <a:path w="6314" h="1881" extrusionOk="0">
                  <a:moveTo>
                    <a:pt x="35" y="1"/>
                  </a:moveTo>
                  <a:cubicBezTo>
                    <a:pt x="0" y="478"/>
                    <a:pt x="286" y="961"/>
                    <a:pt x="901" y="1330"/>
                  </a:cubicBezTo>
                  <a:cubicBezTo>
                    <a:pt x="1065" y="1429"/>
                    <a:pt x="1245" y="1512"/>
                    <a:pt x="1434" y="1584"/>
                  </a:cubicBezTo>
                  <a:cubicBezTo>
                    <a:pt x="1604" y="1648"/>
                    <a:pt x="1781" y="1703"/>
                    <a:pt x="1964" y="1747"/>
                  </a:cubicBezTo>
                  <a:cubicBezTo>
                    <a:pt x="2340" y="1836"/>
                    <a:pt x="2740" y="1880"/>
                    <a:pt x="3141" y="1880"/>
                  </a:cubicBezTo>
                  <a:cubicBezTo>
                    <a:pt x="3557" y="1880"/>
                    <a:pt x="3974" y="1832"/>
                    <a:pt x="4366" y="1737"/>
                  </a:cubicBezTo>
                  <a:cubicBezTo>
                    <a:pt x="4555" y="1691"/>
                    <a:pt x="4735" y="1633"/>
                    <a:pt x="4908" y="1565"/>
                  </a:cubicBezTo>
                  <a:cubicBezTo>
                    <a:pt x="5052" y="1509"/>
                    <a:pt x="5195" y="1448"/>
                    <a:pt x="5325" y="1375"/>
                  </a:cubicBezTo>
                  <a:cubicBezTo>
                    <a:pt x="5994" y="1002"/>
                    <a:pt x="6313" y="498"/>
                    <a:pt x="6282" y="1"/>
                  </a:cubicBezTo>
                  <a:lnTo>
                    <a:pt x="5130" y="1"/>
                  </a:lnTo>
                  <a:cubicBezTo>
                    <a:pt x="5151" y="210"/>
                    <a:pt x="5078" y="420"/>
                    <a:pt x="4907" y="608"/>
                  </a:cubicBezTo>
                  <a:cubicBezTo>
                    <a:pt x="4813" y="714"/>
                    <a:pt x="4689" y="811"/>
                    <a:pt x="4533" y="899"/>
                  </a:cubicBezTo>
                  <a:cubicBezTo>
                    <a:pt x="4482" y="928"/>
                    <a:pt x="4422" y="950"/>
                    <a:pt x="4366" y="975"/>
                  </a:cubicBezTo>
                  <a:cubicBezTo>
                    <a:pt x="4007" y="1137"/>
                    <a:pt x="3577" y="1217"/>
                    <a:pt x="3148" y="1217"/>
                  </a:cubicBezTo>
                  <a:cubicBezTo>
                    <a:pt x="2730" y="1217"/>
                    <a:pt x="2313" y="1141"/>
                    <a:pt x="1963" y="988"/>
                  </a:cubicBezTo>
                  <a:cubicBezTo>
                    <a:pt x="1881" y="952"/>
                    <a:pt x="1799" y="915"/>
                    <a:pt x="1726" y="871"/>
                  </a:cubicBezTo>
                  <a:cubicBezTo>
                    <a:pt x="1607" y="799"/>
                    <a:pt x="1514" y="719"/>
                    <a:pt x="1434" y="635"/>
                  </a:cubicBezTo>
                  <a:cubicBezTo>
                    <a:pt x="1262" y="459"/>
                    <a:pt x="1172" y="262"/>
                    <a:pt x="1176" y="65"/>
                  </a:cubicBezTo>
                  <a:lnTo>
                    <a:pt x="1186" y="1"/>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38" name="Google Shape;639;p36">
              <a:extLst>
                <a:ext uri="{FF2B5EF4-FFF2-40B4-BE49-F238E27FC236}">
                  <a16:creationId xmlns:a16="http://schemas.microsoft.com/office/drawing/2014/main" id="{409CF3D6-EA7E-06D9-C0A5-09146FEEB1BA}"/>
                </a:ext>
              </a:extLst>
            </p:cNvPr>
            <p:cNvSpPr/>
            <p:nvPr/>
          </p:nvSpPr>
          <p:spPr>
            <a:xfrm>
              <a:off x="3219975" y="4079875"/>
              <a:ext cx="100350" cy="57525"/>
            </a:xfrm>
            <a:custGeom>
              <a:avLst/>
              <a:gdLst/>
              <a:ahLst/>
              <a:cxnLst/>
              <a:rect l="l" t="t" r="r" b="b"/>
              <a:pathLst>
                <a:path w="4014" h="2301" extrusionOk="0">
                  <a:moveTo>
                    <a:pt x="1995" y="0"/>
                  </a:moveTo>
                  <a:cubicBezTo>
                    <a:pt x="1498" y="0"/>
                    <a:pt x="1001" y="107"/>
                    <a:pt x="614" y="323"/>
                  </a:cubicBezTo>
                  <a:cubicBezTo>
                    <a:pt x="514" y="379"/>
                    <a:pt x="427" y="440"/>
                    <a:pt x="351" y="504"/>
                  </a:cubicBezTo>
                  <a:lnTo>
                    <a:pt x="286" y="572"/>
                  </a:lnTo>
                  <a:cubicBezTo>
                    <a:pt x="241" y="616"/>
                    <a:pt x="195" y="660"/>
                    <a:pt x="162" y="706"/>
                  </a:cubicBezTo>
                  <a:lnTo>
                    <a:pt x="114" y="791"/>
                  </a:lnTo>
                  <a:cubicBezTo>
                    <a:pt x="90" y="834"/>
                    <a:pt x="62" y="877"/>
                    <a:pt x="46" y="920"/>
                  </a:cubicBezTo>
                  <a:lnTo>
                    <a:pt x="28" y="1016"/>
                  </a:lnTo>
                  <a:cubicBezTo>
                    <a:pt x="19" y="1059"/>
                    <a:pt x="7" y="1101"/>
                    <a:pt x="7" y="1143"/>
                  </a:cubicBezTo>
                  <a:cubicBezTo>
                    <a:pt x="1" y="1434"/>
                    <a:pt x="183" y="1724"/>
                    <a:pt x="557" y="1949"/>
                  </a:cubicBezTo>
                  <a:cubicBezTo>
                    <a:pt x="945" y="2183"/>
                    <a:pt x="1463" y="2300"/>
                    <a:pt x="1983" y="2300"/>
                  </a:cubicBezTo>
                  <a:cubicBezTo>
                    <a:pt x="2479" y="2300"/>
                    <a:pt x="2977" y="2193"/>
                    <a:pt x="3364" y="1977"/>
                  </a:cubicBezTo>
                  <a:cubicBezTo>
                    <a:pt x="3820" y="1723"/>
                    <a:pt x="4013" y="1373"/>
                    <a:pt x="3957" y="1034"/>
                  </a:cubicBezTo>
                  <a:lnTo>
                    <a:pt x="3941" y="941"/>
                  </a:lnTo>
                  <a:cubicBezTo>
                    <a:pt x="3928" y="898"/>
                    <a:pt x="3904" y="858"/>
                    <a:pt x="3882" y="816"/>
                  </a:cubicBezTo>
                  <a:lnTo>
                    <a:pt x="3839" y="731"/>
                  </a:lnTo>
                  <a:cubicBezTo>
                    <a:pt x="3809" y="685"/>
                    <a:pt x="3766" y="642"/>
                    <a:pt x="3726" y="599"/>
                  </a:cubicBezTo>
                  <a:lnTo>
                    <a:pt x="3666" y="532"/>
                  </a:lnTo>
                  <a:cubicBezTo>
                    <a:pt x="3597" y="468"/>
                    <a:pt x="3516" y="407"/>
                    <a:pt x="3421" y="352"/>
                  </a:cubicBezTo>
                  <a:cubicBezTo>
                    <a:pt x="3033" y="118"/>
                    <a:pt x="2515" y="0"/>
                    <a:pt x="1995" y="0"/>
                  </a:cubicBezTo>
                  <a:close/>
                </a:path>
              </a:pathLst>
            </a:custGeom>
            <a:solidFill>
              <a:srgbClr val="055E62"/>
            </a:solidFill>
            <a:ln>
              <a:noFill/>
            </a:ln>
          </p:spPr>
          <p:txBody>
            <a:bodyPr spcFirstLastPara="1" wrap="square" lIns="121900" tIns="121900" rIns="121900" bIns="121900" anchor="ctr" anchorCtr="0">
              <a:noAutofit/>
            </a:bodyPr>
            <a:lstStyle/>
            <a:p>
              <a:endParaRPr sz="2400"/>
            </a:p>
          </p:txBody>
        </p:sp>
        <p:sp>
          <p:nvSpPr>
            <p:cNvPr id="639" name="Google Shape;640;p36">
              <a:extLst>
                <a:ext uri="{FF2B5EF4-FFF2-40B4-BE49-F238E27FC236}">
                  <a16:creationId xmlns:a16="http://schemas.microsoft.com/office/drawing/2014/main" id="{89BF4F8A-29E6-D413-F246-47F5EDC0F0CE}"/>
                </a:ext>
              </a:extLst>
            </p:cNvPr>
            <p:cNvSpPr/>
            <p:nvPr/>
          </p:nvSpPr>
          <p:spPr>
            <a:xfrm>
              <a:off x="3191625" y="4063325"/>
              <a:ext cx="156175" cy="43550"/>
            </a:xfrm>
            <a:custGeom>
              <a:avLst/>
              <a:gdLst/>
              <a:ahLst/>
              <a:cxnLst/>
              <a:rect l="l" t="t" r="r" b="b"/>
              <a:pathLst>
                <a:path w="6247" h="1742" extrusionOk="0">
                  <a:moveTo>
                    <a:pt x="3133" y="1"/>
                  </a:moveTo>
                  <a:cubicBezTo>
                    <a:pt x="2351" y="1"/>
                    <a:pt x="1566" y="169"/>
                    <a:pt x="958" y="509"/>
                  </a:cubicBezTo>
                  <a:cubicBezTo>
                    <a:pt x="351" y="847"/>
                    <a:pt x="32" y="1292"/>
                    <a:pt x="1" y="1742"/>
                  </a:cubicBezTo>
                  <a:lnTo>
                    <a:pt x="1151" y="1742"/>
                  </a:lnTo>
                  <a:lnTo>
                    <a:pt x="1162" y="1678"/>
                  </a:lnTo>
                  <a:lnTo>
                    <a:pt x="1180" y="1584"/>
                  </a:lnTo>
                  <a:cubicBezTo>
                    <a:pt x="1196" y="1539"/>
                    <a:pt x="1224" y="1496"/>
                    <a:pt x="1248" y="1453"/>
                  </a:cubicBezTo>
                  <a:lnTo>
                    <a:pt x="1296" y="1368"/>
                  </a:lnTo>
                  <a:cubicBezTo>
                    <a:pt x="1329" y="1322"/>
                    <a:pt x="1375" y="1278"/>
                    <a:pt x="1420" y="1234"/>
                  </a:cubicBezTo>
                  <a:lnTo>
                    <a:pt x="1485" y="1166"/>
                  </a:lnTo>
                  <a:cubicBezTo>
                    <a:pt x="1561" y="1102"/>
                    <a:pt x="1648" y="1041"/>
                    <a:pt x="1748" y="985"/>
                  </a:cubicBezTo>
                  <a:cubicBezTo>
                    <a:pt x="2135" y="769"/>
                    <a:pt x="2632" y="662"/>
                    <a:pt x="3129" y="662"/>
                  </a:cubicBezTo>
                  <a:cubicBezTo>
                    <a:pt x="3649" y="662"/>
                    <a:pt x="4167" y="780"/>
                    <a:pt x="4555" y="1014"/>
                  </a:cubicBezTo>
                  <a:cubicBezTo>
                    <a:pt x="4650" y="1069"/>
                    <a:pt x="4731" y="1130"/>
                    <a:pt x="4800" y="1194"/>
                  </a:cubicBezTo>
                  <a:lnTo>
                    <a:pt x="4860" y="1261"/>
                  </a:lnTo>
                  <a:cubicBezTo>
                    <a:pt x="4900" y="1304"/>
                    <a:pt x="4943" y="1347"/>
                    <a:pt x="4973" y="1393"/>
                  </a:cubicBezTo>
                  <a:lnTo>
                    <a:pt x="5016" y="1478"/>
                  </a:lnTo>
                  <a:cubicBezTo>
                    <a:pt x="5038" y="1520"/>
                    <a:pt x="5062" y="1560"/>
                    <a:pt x="5075" y="1603"/>
                  </a:cubicBezTo>
                  <a:lnTo>
                    <a:pt x="5091" y="1696"/>
                  </a:lnTo>
                  <a:lnTo>
                    <a:pt x="5094" y="1742"/>
                  </a:lnTo>
                  <a:lnTo>
                    <a:pt x="6247" y="1742"/>
                  </a:lnTo>
                  <a:cubicBezTo>
                    <a:pt x="6220" y="1312"/>
                    <a:pt x="5934" y="887"/>
                    <a:pt x="5381" y="554"/>
                  </a:cubicBezTo>
                  <a:cubicBezTo>
                    <a:pt x="4769" y="186"/>
                    <a:pt x="3952" y="1"/>
                    <a:pt x="3133"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40" name="Google Shape;641;p36">
              <a:extLst>
                <a:ext uri="{FF2B5EF4-FFF2-40B4-BE49-F238E27FC236}">
                  <a16:creationId xmlns:a16="http://schemas.microsoft.com/office/drawing/2014/main" id="{DAF134B9-B47D-8F68-B782-B4903A334145}"/>
                </a:ext>
              </a:extLst>
            </p:cNvPr>
            <p:cNvSpPr/>
            <p:nvPr/>
          </p:nvSpPr>
          <p:spPr>
            <a:xfrm>
              <a:off x="3226450" y="3961200"/>
              <a:ext cx="13775" cy="170325"/>
            </a:xfrm>
            <a:custGeom>
              <a:avLst/>
              <a:gdLst/>
              <a:ahLst/>
              <a:cxnLst/>
              <a:rect l="l" t="t" r="r" b="b"/>
              <a:pathLst>
                <a:path w="551" h="6813" extrusionOk="0">
                  <a:moveTo>
                    <a:pt x="0" y="0"/>
                  </a:moveTo>
                  <a:lnTo>
                    <a:pt x="6" y="6461"/>
                  </a:lnTo>
                  <a:cubicBezTo>
                    <a:pt x="86" y="6544"/>
                    <a:pt x="179" y="6624"/>
                    <a:pt x="298" y="6696"/>
                  </a:cubicBezTo>
                  <a:cubicBezTo>
                    <a:pt x="371" y="6741"/>
                    <a:pt x="453" y="6777"/>
                    <a:pt x="535" y="6813"/>
                  </a:cubicBezTo>
                  <a:cubicBezTo>
                    <a:pt x="534" y="5762"/>
                    <a:pt x="533" y="5048"/>
                    <a:pt x="533" y="5048"/>
                  </a:cubicBezTo>
                  <a:lnTo>
                    <a:pt x="549" y="5048"/>
                  </a:lnTo>
                  <a:lnTo>
                    <a:pt x="550" y="4994"/>
                  </a:lnTo>
                  <a:lnTo>
                    <a:pt x="546" y="307"/>
                  </a:lnTo>
                  <a:cubicBezTo>
                    <a:pt x="342" y="227"/>
                    <a:pt x="156" y="122"/>
                    <a:pt x="0"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41" name="Google Shape;642;p36">
              <a:extLst>
                <a:ext uri="{FF2B5EF4-FFF2-40B4-BE49-F238E27FC236}">
                  <a16:creationId xmlns:a16="http://schemas.microsoft.com/office/drawing/2014/main" id="{4A35E8DA-6F12-543A-9351-E1BB13B7610B}"/>
                </a:ext>
              </a:extLst>
            </p:cNvPr>
            <p:cNvSpPr/>
            <p:nvPr/>
          </p:nvSpPr>
          <p:spPr>
            <a:xfrm>
              <a:off x="3299675" y="3960800"/>
              <a:ext cx="13775" cy="170450"/>
            </a:xfrm>
            <a:custGeom>
              <a:avLst/>
              <a:gdLst/>
              <a:ahLst/>
              <a:cxnLst/>
              <a:rect l="l" t="t" r="r" b="b"/>
              <a:pathLst>
                <a:path w="551" h="6818" extrusionOk="0">
                  <a:moveTo>
                    <a:pt x="546" y="0"/>
                  </a:moveTo>
                  <a:cubicBezTo>
                    <a:pt x="407" y="110"/>
                    <a:pt x="246" y="205"/>
                    <a:pt x="73" y="282"/>
                  </a:cubicBezTo>
                  <a:lnTo>
                    <a:pt x="1" y="309"/>
                  </a:lnTo>
                  <a:lnTo>
                    <a:pt x="4" y="4998"/>
                  </a:lnTo>
                  <a:lnTo>
                    <a:pt x="9" y="5078"/>
                  </a:lnTo>
                  <a:lnTo>
                    <a:pt x="9" y="6818"/>
                  </a:lnTo>
                  <a:cubicBezTo>
                    <a:pt x="64" y="6792"/>
                    <a:pt x="123" y="6769"/>
                    <a:pt x="176" y="6740"/>
                  </a:cubicBezTo>
                  <a:cubicBezTo>
                    <a:pt x="332" y="6654"/>
                    <a:pt x="455" y="6555"/>
                    <a:pt x="550" y="6450"/>
                  </a:cubicBezTo>
                  <a:lnTo>
                    <a:pt x="546" y="0"/>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42" name="Google Shape;643;p36">
              <a:extLst>
                <a:ext uri="{FF2B5EF4-FFF2-40B4-BE49-F238E27FC236}">
                  <a16:creationId xmlns:a16="http://schemas.microsoft.com/office/drawing/2014/main" id="{BA3794B2-2936-58CD-2AB8-CC12FCD887A1}"/>
                </a:ext>
              </a:extLst>
            </p:cNvPr>
            <p:cNvSpPr/>
            <p:nvPr/>
          </p:nvSpPr>
          <p:spPr>
            <a:xfrm>
              <a:off x="3270250" y="3927650"/>
              <a:ext cx="26600" cy="10200"/>
            </a:xfrm>
            <a:custGeom>
              <a:avLst/>
              <a:gdLst/>
              <a:ahLst/>
              <a:cxnLst/>
              <a:rect l="l" t="t" r="r" b="b"/>
              <a:pathLst>
                <a:path w="1064" h="408" extrusionOk="0">
                  <a:moveTo>
                    <a:pt x="0" y="0"/>
                  </a:moveTo>
                  <a:cubicBezTo>
                    <a:pt x="302" y="2"/>
                    <a:pt x="602" y="73"/>
                    <a:pt x="829" y="209"/>
                  </a:cubicBezTo>
                  <a:cubicBezTo>
                    <a:pt x="928" y="269"/>
                    <a:pt x="1001" y="337"/>
                    <a:pt x="1054" y="408"/>
                  </a:cubicBezTo>
                  <a:lnTo>
                    <a:pt x="1063" y="399"/>
                  </a:lnTo>
                  <a:cubicBezTo>
                    <a:pt x="1010" y="330"/>
                    <a:pt x="940" y="266"/>
                    <a:pt x="844" y="209"/>
                  </a:cubicBezTo>
                  <a:cubicBezTo>
                    <a:pt x="614" y="71"/>
                    <a:pt x="309" y="0"/>
                    <a:pt x="0" y="0"/>
                  </a:cubicBez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643" name="Google Shape;644;p36">
              <a:extLst>
                <a:ext uri="{FF2B5EF4-FFF2-40B4-BE49-F238E27FC236}">
                  <a16:creationId xmlns:a16="http://schemas.microsoft.com/office/drawing/2014/main" id="{EA3EBA53-079F-43B5-CD07-A81D3BC479E1}"/>
                </a:ext>
              </a:extLst>
            </p:cNvPr>
            <p:cNvSpPr/>
            <p:nvPr/>
          </p:nvSpPr>
          <p:spPr>
            <a:xfrm>
              <a:off x="3240100" y="3968525"/>
              <a:ext cx="59700" cy="117525"/>
            </a:xfrm>
            <a:custGeom>
              <a:avLst/>
              <a:gdLst/>
              <a:ahLst/>
              <a:cxnLst/>
              <a:rect l="l" t="t" r="r" b="b"/>
              <a:pathLst>
                <a:path w="2388" h="4701" extrusionOk="0">
                  <a:moveTo>
                    <a:pt x="2384" y="0"/>
                  </a:moveTo>
                  <a:cubicBezTo>
                    <a:pt x="2041" y="138"/>
                    <a:pt x="1656" y="216"/>
                    <a:pt x="1268" y="227"/>
                  </a:cubicBezTo>
                  <a:cubicBezTo>
                    <a:pt x="1244" y="227"/>
                    <a:pt x="1220" y="228"/>
                    <a:pt x="1196" y="228"/>
                  </a:cubicBezTo>
                  <a:cubicBezTo>
                    <a:pt x="805" y="228"/>
                    <a:pt x="414" y="167"/>
                    <a:pt x="67" y="42"/>
                  </a:cubicBezTo>
                  <a:lnTo>
                    <a:pt x="0" y="14"/>
                  </a:lnTo>
                  <a:lnTo>
                    <a:pt x="4" y="4701"/>
                  </a:lnTo>
                  <a:cubicBezTo>
                    <a:pt x="21" y="4531"/>
                    <a:pt x="140" y="4365"/>
                    <a:pt x="368" y="4237"/>
                  </a:cubicBezTo>
                  <a:cubicBezTo>
                    <a:pt x="601" y="4107"/>
                    <a:pt x="901" y="4043"/>
                    <a:pt x="1200" y="4043"/>
                  </a:cubicBezTo>
                  <a:cubicBezTo>
                    <a:pt x="1514" y="4043"/>
                    <a:pt x="1828" y="4114"/>
                    <a:pt x="2063" y="4255"/>
                  </a:cubicBezTo>
                  <a:cubicBezTo>
                    <a:pt x="2265" y="4377"/>
                    <a:pt x="2369" y="4532"/>
                    <a:pt x="2387" y="4689"/>
                  </a:cubicBezTo>
                  <a:lnTo>
                    <a:pt x="2384"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44" name="Google Shape;645;p36">
              <a:extLst>
                <a:ext uri="{FF2B5EF4-FFF2-40B4-BE49-F238E27FC236}">
                  <a16:creationId xmlns:a16="http://schemas.microsoft.com/office/drawing/2014/main" id="{AF337526-C270-BE03-704B-9FA2C3368813}"/>
                </a:ext>
              </a:extLst>
            </p:cNvPr>
            <p:cNvSpPr/>
            <p:nvPr/>
          </p:nvSpPr>
          <p:spPr>
            <a:xfrm>
              <a:off x="3239750" y="4087375"/>
              <a:ext cx="60150" cy="49900"/>
            </a:xfrm>
            <a:custGeom>
              <a:avLst/>
              <a:gdLst/>
              <a:ahLst/>
              <a:cxnLst/>
              <a:rect l="l" t="t" r="r" b="b"/>
              <a:pathLst>
                <a:path w="2406" h="1996" extrusionOk="0">
                  <a:moveTo>
                    <a:pt x="1" y="1"/>
                  </a:moveTo>
                  <a:cubicBezTo>
                    <a:pt x="1" y="1"/>
                    <a:pt x="2" y="715"/>
                    <a:pt x="3" y="1766"/>
                  </a:cubicBezTo>
                  <a:cubicBezTo>
                    <a:pt x="353" y="1919"/>
                    <a:pt x="771" y="1996"/>
                    <a:pt x="1189" y="1996"/>
                  </a:cubicBezTo>
                  <a:cubicBezTo>
                    <a:pt x="1617" y="1996"/>
                    <a:pt x="2047" y="1915"/>
                    <a:pt x="2406" y="1755"/>
                  </a:cubicBezTo>
                  <a:lnTo>
                    <a:pt x="2406" y="15"/>
                  </a:lnTo>
                  <a:cubicBezTo>
                    <a:pt x="2390" y="186"/>
                    <a:pt x="2271" y="354"/>
                    <a:pt x="2041" y="482"/>
                  </a:cubicBezTo>
                  <a:cubicBezTo>
                    <a:pt x="1808" y="612"/>
                    <a:pt x="1508" y="677"/>
                    <a:pt x="1209" y="677"/>
                  </a:cubicBezTo>
                  <a:cubicBezTo>
                    <a:pt x="895" y="677"/>
                    <a:pt x="582" y="606"/>
                    <a:pt x="348" y="464"/>
                  </a:cubicBezTo>
                  <a:cubicBezTo>
                    <a:pt x="132" y="334"/>
                    <a:pt x="25" y="168"/>
                    <a:pt x="17"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45" name="Google Shape;646;p36">
              <a:extLst>
                <a:ext uri="{FF2B5EF4-FFF2-40B4-BE49-F238E27FC236}">
                  <a16:creationId xmlns:a16="http://schemas.microsoft.com/office/drawing/2014/main" id="{C22B510F-5127-BE88-918D-46E75A3DA1FB}"/>
                </a:ext>
              </a:extLst>
            </p:cNvPr>
            <p:cNvSpPr/>
            <p:nvPr/>
          </p:nvSpPr>
          <p:spPr>
            <a:xfrm>
              <a:off x="3240175" y="4069575"/>
              <a:ext cx="59725" cy="34725"/>
            </a:xfrm>
            <a:custGeom>
              <a:avLst/>
              <a:gdLst/>
              <a:ahLst/>
              <a:cxnLst/>
              <a:rect l="l" t="t" r="r" b="b"/>
              <a:pathLst>
                <a:path w="2389" h="1389" extrusionOk="0">
                  <a:moveTo>
                    <a:pt x="1197" y="1"/>
                  </a:moveTo>
                  <a:cubicBezTo>
                    <a:pt x="898" y="1"/>
                    <a:pt x="598" y="65"/>
                    <a:pt x="365" y="195"/>
                  </a:cubicBezTo>
                  <a:cubicBezTo>
                    <a:pt x="137" y="323"/>
                    <a:pt x="18" y="489"/>
                    <a:pt x="1" y="659"/>
                  </a:cubicBezTo>
                  <a:lnTo>
                    <a:pt x="0" y="713"/>
                  </a:lnTo>
                  <a:cubicBezTo>
                    <a:pt x="8" y="880"/>
                    <a:pt x="115" y="1046"/>
                    <a:pt x="331" y="1176"/>
                  </a:cubicBezTo>
                  <a:cubicBezTo>
                    <a:pt x="565" y="1318"/>
                    <a:pt x="878" y="1389"/>
                    <a:pt x="1192" y="1389"/>
                  </a:cubicBezTo>
                  <a:cubicBezTo>
                    <a:pt x="1491" y="1389"/>
                    <a:pt x="1791" y="1324"/>
                    <a:pt x="2024" y="1194"/>
                  </a:cubicBezTo>
                  <a:cubicBezTo>
                    <a:pt x="2254" y="1066"/>
                    <a:pt x="2373" y="898"/>
                    <a:pt x="2389" y="727"/>
                  </a:cubicBezTo>
                  <a:lnTo>
                    <a:pt x="2384" y="647"/>
                  </a:lnTo>
                  <a:cubicBezTo>
                    <a:pt x="2366" y="490"/>
                    <a:pt x="2262" y="335"/>
                    <a:pt x="2060" y="213"/>
                  </a:cubicBezTo>
                  <a:cubicBezTo>
                    <a:pt x="1825" y="72"/>
                    <a:pt x="1511" y="1"/>
                    <a:pt x="1197" y="1"/>
                  </a:cubicBezTo>
                  <a:close/>
                </a:path>
              </a:pathLst>
            </a:custGeom>
            <a:solidFill>
              <a:srgbClr val="FFCF43"/>
            </a:solidFill>
            <a:ln>
              <a:noFill/>
            </a:ln>
          </p:spPr>
          <p:txBody>
            <a:bodyPr spcFirstLastPara="1" wrap="square" lIns="121900" tIns="121900" rIns="121900" bIns="121900" anchor="ctr" anchorCtr="0">
              <a:noAutofit/>
            </a:bodyPr>
            <a:lstStyle/>
            <a:p>
              <a:endParaRPr sz="2400"/>
            </a:p>
          </p:txBody>
        </p:sp>
        <p:sp>
          <p:nvSpPr>
            <p:cNvPr id="646" name="Google Shape;647;p36">
              <a:extLst>
                <a:ext uri="{FF2B5EF4-FFF2-40B4-BE49-F238E27FC236}">
                  <a16:creationId xmlns:a16="http://schemas.microsoft.com/office/drawing/2014/main" id="{73CCA080-5CE4-2E2B-B5CA-B7EE645DA270}"/>
                </a:ext>
              </a:extLst>
            </p:cNvPr>
            <p:cNvSpPr/>
            <p:nvPr/>
          </p:nvSpPr>
          <p:spPr>
            <a:xfrm>
              <a:off x="3242300" y="3926225"/>
              <a:ext cx="55100" cy="21500"/>
            </a:xfrm>
            <a:custGeom>
              <a:avLst/>
              <a:gdLst/>
              <a:ahLst/>
              <a:cxnLst/>
              <a:rect l="l" t="t" r="r" b="b"/>
              <a:pathLst>
                <a:path w="2204" h="860" extrusionOk="0">
                  <a:moveTo>
                    <a:pt x="1105" y="0"/>
                  </a:moveTo>
                  <a:cubicBezTo>
                    <a:pt x="808" y="0"/>
                    <a:pt x="510" y="64"/>
                    <a:pt x="278" y="193"/>
                  </a:cubicBezTo>
                  <a:cubicBezTo>
                    <a:pt x="153" y="263"/>
                    <a:pt x="61" y="345"/>
                    <a:pt x="1" y="431"/>
                  </a:cubicBezTo>
                  <a:cubicBezTo>
                    <a:pt x="55" y="510"/>
                    <a:pt x="134" y="584"/>
                    <a:pt x="241" y="649"/>
                  </a:cubicBezTo>
                  <a:cubicBezTo>
                    <a:pt x="474" y="789"/>
                    <a:pt x="786" y="860"/>
                    <a:pt x="1098" y="860"/>
                  </a:cubicBezTo>
                  <a:cubicBezTo>
                    <a:pt x="1396" y="860"/>
                    <a:pt x="1694" y="795"/>
                    <a:pt x="1927" y="666"/>
                  </a:cubicBezTo>
                  <a:cubicBezTo>
                    <a:pt x="2033" y="606"/>
                    <a:pt x="2112" y="538"/>
                    <a:pt x="2172" y="465"/>
                  </a:cubicBezTo>
                  <a:cubicBezTo>
                    <a:pt x="2119" y="394"/>
                    <a:pt x="2046" y="326"/>
                    <a:pt x="1947" y="266"/>
                  </a:cubicBezTo>
                  <a:cubicBezTo>
                    <a:pt x="1720" y="130"/>
                    <a:pt x="1420" y="59"/>
                    <a:pt x="1118" y="57"/>
                  </a:cubicBezTo>
                  <a:cubicBezTo>
                    <a:pt x="1427" y="57"/>
                    <a:pt x="1732" y="128"/>
                    <a:pt x="1962" y="266"/>
                  </a:cubicBezTo>
                  <a:cubicBezTo>
                    <a:pt x="2058" y="323"/>
                    <a:pt x="2128" y="387"/>
                    <a:pt x="2181" y="456"/>
                  </a:cubicBezTo>
                  <a:lnTo>
                    <a:pt x="2204" y="427"/>
                  </a:lnTo>
                  <a:cubicBezTo>
                    <a:pt x="2149" y="348"/>
                    <a:pt x="2069" y="275"/>
                    <a:pt x="1962" y="211"/>
                  </a:cubicBezTo>
                  <a:cubicBezTo>
                    <a:pt x="1729" y="71"/>
                    <a:pt x="1418" y="0"/>
                    <a:pt x="1105"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47" name="Google Shape;648;p36">
              <a:extLst>
                <a:ext uri="{FF2B5EF4-FFF2-40B4-BE49-F238E27FC236}">
                  <a16:creationId xmlns:a16="http://schemas.microsoft.com/office/drawing/2014/main" id="{063BE29A-44F5-CD92-24C2-9633E82D5005}"/>
                </a:ext>
              </a:extLst>
            </p:cNvPr>
            <p:cNvSpPr/>
            <p:nvPr/>
          </p:nvSpPr>
          <p:spPr>
            <a:xfrm>
              <a:off x="3240025" y="3913200"/>
              <a:ext cx="59800" cy="23825"/>
            </a:xfrm>
            <a:custGeom>
              <a:avLst/>
              <a:gdLst/>
              <a:ahLst/>
              <a:cxnLst/>
              <a:rect l="l" t="t" r="r" b="b"/>
              <a:pathLst>
                <a:path w="2392" h="953" extrusionOk="0">
                  <a:moveTo>
                    <a:pt x="1196" y="0"/>
                  </a:moveTo>
                  <a:cubicBezTo>
                    <a:pt x="898" y="0"/>
                    <a:pt x="599" y="65"/>
                    <a:pt x="367" y="194"/>
                  </a:cubicBezTo>
                  <a:cubicBezTo>
                    <a:pt x="307" y="228"/>
                    <a:pt x="255" y="265"/>
                    <a:pt x="208" y="302"/>
                  </a:cubicBezTo>
                  <a:lnTo>
                    <a:pt x="171" y="342"/>
                  </a:lnTo>
                  <a:lnTo>
                    <a:pt x="95" y="423"/>
                  </a:lnTo>
                  <a:lnTo>
                    <a:pt x="67" y="476"/>
                  </a:lnTo>
                  <a:lnTo>
                    <a:pt x="27" y="553"/>
                  </a:lnTo>
                  <a:lnTo>
                    <a:pt x="15" y="610"/>
                  </a:lnTo>
                  <a:lnTo>
                    <a:pt x="2" y="687"/>
                  </a:lnTo>
                  <a:cubicBezTo>
                    <a:pt x="1" y="777"/>
                    <a:pt x="30" y="868"/>
                    <a:pt x="91" y="952"/>
                  </a:cubicBezTo>
                  <a:cubicBezTo>
                    <a:pt x="152" y="866"/>
                    <a:pt x="244" y="784"/>
                    <a:pt x="369" y="714"/>
                  </a:cubicBezTo>
                  <a:cubicBezTo>
                    <a:pt x="601" y="585"/>
                    <a:pt x="899" y="521"/>
                    <a:pt x="1196" y="521"/>
                  </a:cubicBezTo>
                  <a:cubicBezTo>
                    <a:pt x="1509" y="521"/>
                    <a:pt x="1820" y="592"/>
                    <a:pt x="2053" y="732"/>
                  </a:cubicBezTo>
                  <a:cubicBezTo>
                    <a:pt x="2160" y="796"/>
                    <a:pt x="2240" y="869"/>
                    <a:pt x="2295" y="948"/>
                  </a:cubicBezTo>
                  <a:cubicBezTo>
                    <a:pt x="2368" y="843"/>
                    <a:pt x="2391" y="731"/>
                    <a:pt x="2372" y="621"/>
                  </a:cubicBezTo>
                  <a:lnTo>
                    <a:pt x="2364" y="565"/>
                  </a:lnTo>
                  <a:lnTo>
                    <a:pt x="2329" y="489"/>
                  </a:lnTo>
                  <a:lnTo>
                    <a:pt x="2303" y="439"/>
                  </a:lnTo>
                  <a:lnTo>
                    <a:pt x="2234" y="359"/>
                  </a:lnTo>
                  <a:lnTo>
                    <a:pt x="2199" y="320"/>
                  </a:lnTo>
                  <a:cubicBezTo>
                    <a:pt x="2158" y="281"/>
                    <a:pt x="2108" y="245"/>
                    <a:pt x="2052" y="211"/>
                  </a:cubicBezTo>
                  <a:cubicBezTo>
                    <a:pt x="1819" y="71"/>
                    <a:pt x="1508" y="0"/>
                    <a:pt x="1196"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48" name="Google Shape;649;p36">
              <a:extLst>
                <a:ext uri="{FF2B5EF4-FFF2-40B4-BE49-F238E27FC236}">
                  <a16:creationId xmlns:a16="http://schemas.microsoft.com/office/drawing/2014/main" id="{51CA1EC4-EA67-8AC7-065D-80F114039CB2}"/>
                </a:ext>
              </a:extLst>
            </p:cNvPr>
            <p:cNvSpPr/>
            <p:nvPr/>
          </p:nvSpPr>
          <p:spPr>
            <a:xfrm>
              <a:off x="3218025" y="3903275"/>
              <a:ext cx="103650" cy="54400"/>
            </a:xfrm>
            <a:custGeom>
              <a:avLst/>
              <a:gdLst/>
              <a:ahLst/>
              <a:cxnLst/>
              <a:rect l="l" t="t" r="r" b="b"/>
              <a:pathLst>
                <a:path w="4146" h="2176" extrusionOk="0">
                  <a:moveTo>
                    <a:pt x="2076" y="397"/>
                  </a:moveTo>
                  <a:cubicBezTo>
                    <a:pt x="2388" y="397"/>
                    <a:pt x="2699" y="468"/>
                    <a:pt x="2932" y="608"/>
                  </a:cubicBezTo>
                  <a:cubicBezTo>
                    <a:pt x="2988" y="642"/>
                    <a:pt x="3038" y="679"/>
                    <a:pt x="3079" y="717"/>
                  </a:cubicBezTo>
                  <a:lnTo>
                    <a:pt x="3114" y="756"/>
                  </a:lnTo>
                  <a:lnTo>
                    <a:pt x="3183" y="836"/>
                  </a:lnTo>
                  <a:lnTo>
                    <a:pt x="3209" y="886"/>
                  </a:lnTo>
                  <a:lnTo>
                    <a:pt x="3244" y="962"/>
                  </a:lnTo>
                  <a:lnTo>
                    <a:pt x="3253" y="1018"/>
                  </a:lnTo>
                  <a:cubicBezTo>
                    <a:pt x="3271" y="1128"/>
                    <a:pt x="3248" y="1240"/>
                    <a:pt x="3175" y="1345"/>
                  </a:cubicBezTo>
                  <a:lnTo>
                    <a:pt x="3152" y="1374"/>
                  </a:lnTo>
                  <a:lnTo>
                    <a:pt x="3143" y="1383"/>
                  </a:lnTo>
                  <a:cubicBezTo>
                    <a:pt x="3084" y="1456"/>
                    <a:pt x="3004" y="1524"/>
                    <a:pt x="2898" y="1584"/>
                  </a:cubicBezTo>
                  <a:cubicBezTo>
                    <a:pt x="2665" y="1713"/>
                    <a:pt x="2367" y="1778"/>
                    <a:pt x="2069" y="1778"/>
                  </a:cubicBezTo>
                  <a:cubicBezTo>
                    <a:pt x="1757" y="1778"/>
                    <a:pt x="1445" y="1707"/>
                    <a:pt x="1212" y="1567"/>
                  </a:cubicBezTo>
                  <a:cubicBezTo>
                    <a:pt x="1105" y="1502"/>
                    <a:pt x="1026" y="1428"/>
                    <a:pt x="972" y="1349"/>
                  </a:cubicBezTo>
                  <a:cubicBezTo>
                    <a:pt x="911" y="1265"/>
                    <a:pt x="881" y="1174"/>
                    <a:pt x="882" y="1084"/>
                  </a:cubicBezTo>
                  <a:lnTo>
                    <a:pt x="895" y="1007"/>
                  </a:lnTo>
                  <a:lnTo>
                    <a:pt x="907" y="950"/>
                  </a:lnTo>
                  <a:lnTo>
                    <a:pt x="947" y="873"/>
                  </a:lnTo>
                  <a:lnTo>
                    <a:pt x="975" y="820"/>
                  </a:lnTo>
                  <a:lnTo>
                    <a:pt x="1051" y="739"/>
                  </a:lnTo>
                  <a:lnTo>
                    <a:pt x="1088" y="699"/>
                  </a:lnTo>
                  <a:cubicBezTo>
                    <a:pt x="1135" y="662"/>
                    <a:pt x="1187" y="625"/>
                    <a:pt x="1248" y="591"/>
                  </a:cubicBezTo>
                  <a:cubicBezTo>
                    <a:pt x="1480" y="462"/>
                    <a:pt x="1779" y="397"/>
                    <a:pt x="2076" y="397"/>
                  </a:cubicBezTo>
                  <a:close/>
                  <a:moveTo>
                    <a:pt x="2079" y="0"/>
                  </a:moveTo>
                  <a:cubicBezTo>
                    <a:pt x="1609" y="0"/>
                    <a:pt x="1138" y="102"/>
                    <a:pt x="773" y="306"/>
                  </a:cubicBezTo>
                  <a:cubicBezTo>
                    <a:pt x="24" y="723"/>
                    <a:pt x="0" y="1411"/>
                    <a:pt x="718" y="1843"/>
                  </a:cubicBezTo>
                  <a:cubicBezTo>
                    <a:pt x="1085" y="2064"/>
                    <a:pt x="1575" y="2175"/>
                    <a:pt x="2066" y="2175"/>
                  </a:cubicBezTo>
                  <a:cubicBezTo>
                    <a:pt x="2535" y="2175"/>
                    <a:pt x="3006" y="2074"/>
                    <a:pt x="3371" y="1870"/>
                  </a:cubicBezTo>
                  <a:cubicBezTo>
                    <a:pt x="4120" y="1452"/>
                    <a:pt x="4145" y="764"/>
                    <a:pt x="3426" y="332"/>
                  </a:cubicBezTo>
                  <a:cubicBezTo>
                    <a:pt x="3060" y="111"/>
                    <a:pt x="2570" y="0"/>
                    <a:pt x="2079" y="0"/>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49" name="Google Shape;650;p36">
              <a:extLst>
                <a:ext uri="{FF2B5EF4-FFF2-40B4-BE49-F238E27FC236}">
                  <a16:creationId xmlns:a16="http://schemas.microsoft.com/office/drawing/2014/main" id="{F8F35EF2-7C42-B1A7-EE73-6F315D9562AB}"/>
                </a:ext>
              </a:extLst>
            </p:cNvPr>
            <p:cNvSpPr/>
            <p:nvPr/>
          </p:nvSpPr>
          <p:spPr>
            <a:xfrm>
              <a:off x="3324500" y="3943425"/>
              <a:ext cx="425" cy="1500"/>
            </a:xfrm>
            <a:custGeom>
              <a:avLst/>
              <a:gdLst/>
              <a:ahLst/>
              <a:cxnLst/>
              <a:rect l="l" t="t" r="r" b="b"/>
              <a:pathLst>
                <a:path w="17" h="60" extrusionOk="0">
                  <a:moveTo>
                    <a:pt x="16" y="0"/>
                  </a:moveTo>
                  <a:lnTo>
                    <a:pt x="1" y="60"/>
                  </a:lnTo>
                  <a:lnTo>
                    <a:pt x="2" y="58"/>
                  </a:lnTo>
                  <a:lnTo>
                    <a:pt x="16" y="0"/>
                  </a:lnTo>
                  <a:close/>
                </a:path>
              </a:pathLst>
            </a:custGeom>
            <a:solidFill>
              <a:srgbClr val="DCEEFC"/>
            </a:solidFill>
            <a:ln>
              <a:noFill/>
            </a:ln>
          </p:spPr>
          <p:txBody>
            <a:bodyPr spcFirstLastPara="1" wrap="square" lIns="121900" tIns="121900" rIns="121900" bIns="121900" anchor="ctr" anchorCtr="0">
              <a:noAutofit/>
            </a:bodyPr>
            <a:lstStyle/>
            <a:p>
              <a:endParaRPr sz="2400"/>
            </a:p>
          </p:txBody>
        </p:sp>
        <p:sp>
          <p:nvSpPr>
            <p:cNvPr id="650" name="Google Shape;651;p36">
              <a:extLst>
                <a:ext uri="{FF2B5EF4-FFF2-40B4-BE49-F238E27FC236}">
                  <a16:creationId xmlns:a16="http://schemas.microsoft.com/office/drawing/2014/main" id="{66BFFE11-34E6-613F-33CA-EFEBE927DB92}"/>
                </a:ext>
              </a:extLst>
            </p:cNvPr>
            <p:cNvSpPr/>
            <p:nvPr/>
          </p:nvSpPr>
          <p:spPr>
            <a:xfrm>
              <a:off x="3214575" y="3901600"/>
              <a:ext cx="109450" cy="67400"/>
            </a:xfrm>
            <a:custGeom>
              <a:avLst/>
              <a:gdLst/>
              <a:ahLst/>
              <a:cxnLst/>
              <a:rect l="l" t="t" r="r" b="b"/>
              <a:pathLst>
                <a:path w="4378" h="2696" extrusionOk="0">
                  <a:moveTo>
                    <a:pt x="2217" y="67"/>
                  </a:moveTo>
                  <a:cubicBezTo>
                    <a:pt x="2708" y="67"/>
                    <a:pt x="3198" y="178"/>
                    <a:pt x="3564" y="399"/>
                  </a:cubicBezTo>
                  <a:cubicBezTo>
                    <a:pt x="4283" y="831"/>
                    <a:pt x="4258" y="1519"/>
                    <a:pt x="3511" y="1937"/>
                  </a:cubicBezTo>
                  <a:cubicBezTo>
                    <a:pt x="3144" y="2141"/>
                    <a:pt x="2673" y="2242"/>
                    <a:pt x="2204" y="2242"/>
                  </a:cubicBezTo>
                  <a:cubicBezTo>
                    <a:pt x="1713" y="2242"/>
                    <a:pt x="1223" y="2131"/>
                    <a:pt x="856" y="1910"/>
                  </a:cubicBezTo>
                  <a:cubicBezTo>
                    <a:pt x="138" y="1478"/>
                    <a:pt x="162" y="790"/>
                    <a:pt x="911" y="373"/>
                  </a:cubicBezTo>
                  <a:cubicBezTo>
                    <a:pt x="1276" y="169"/>
                    <a:pt x="1747" y="67"/>
                    <a:pt x="2217" y="67"/>
                  </a:cubicBezTo>
                  <a:close/>
                  <a:moveTo>
                    <a:pt x="2217" y="1"/>
                  </a:moveTo>
                  <a:cubicBezTo>
                    <a:pt x="1964" y="1"/>
                    <a:pt x="1709" y="28"/>
                    <a:pt x="1461" y="83"/>
                  </a:cubicBezTo>
                  <a:cubicBezTo>
                    <a:pt x="901" y="209"/>
                    <a:pt x="593" y="438"/>
                    <a:pt x="492" y="513"/>
                  </a:cubicBezTo>
                  <a:cubicBezTo>
                    <a:pt x="264" y="683"/>
                    <a:pt x="107" y="898"/>
                    <a:pt x="24" y="1154"/>
                  </a:cubicBezTo>
                  <a:lnTo>
                    <a:pt x="24" y="1157"/>
                  </a:lnTo>
                  <a:lnTo>
                    <a:pt x="24" y="1158"/>
                  </a:lnTo>
                  <a:cubicBezTo>
                    <a:pt x="24" y="1158"/>
                    <a:pt x="0" y="1260"/>
                    <a:pt x="17" y="1435"/>
                  </a:cubicBezTo>
                  <a:cubicBezTo>
                    <a:pt x="25" y="1521"/>
                    <a:pt x="45" y="1625"/>
                    <a:pt x="93" y="1732"/>
                  </a:cubicBezTo>
                  <a:cubicBezTo>
                    <a:pt x="140" y="1835"/>
                    <a:pt x="217" y="1950"/>
                    <a:pt x="309" y="2054"/>
                  </a:cubicBezTo>
                  <a:cubicBezTo>
                    <a:pt x="405" y="2159"/>
                    <a:pt x="529" y="2255"/>
                    <a:pt x="672" y="2337"/>
                  </a:cubicBezTo>
                  <a:cubicBezTo>
                    <a:pt x="818" y="2423"/>
                    <a:pt x="976" y="2485"/>
                    <a:pt x="1149" y="2546"/>
                  </a:cubicBezTo>
                  <a:cubicBezTo>
                    <a:pt x="1322" y="2603"/>
                    <a:pt x="1511" y="2646"/>
                    <a:pt x="1697" y="2669"/>
                  </a:cubicBezTo>
                  <a:cubicBezTo>
                    <a:pt x="1844" y="2687"/>
                    <a:pt x="1990" y="2696"/>
                    <a:pt x="2137" y="2696"/>
                  </a:cubicBezTo>
                  <a:cubicBezTo>
                    <a:pt x="2185" y="2696"/>
                    <a:pt x="2234" y="2695"/>
                    <a:pt x="2283" y="2693"/>
                  </a:cubicBezTo>
                  <a:cubicBezTo>
                    <a:pt x="2674" y="2692"/>
                    <a:pt x="3068" y="2621"/>
                    <a:pt x="3403" y="2483"/>
                  </a:cubicBezTo>
                  <a:cubicBezTo>
                    <a:pt x="3569" y="2410"/>
                    <a:pt x="3725" y="2335"/>
                    <a:pt x="3862" y="2239"/>
                  </a:cubicBezTo>
                  <a:cubicBezTo>
                    <a:pt x="3996" y="2149"/>
                    <a:pt x="4103" y="2039"/>
                    <a:pt x="4182" y="1921"/>
                  </a:cubicBezTo>
                  <a:cubicBezTo>
                    <a:pt x="4258" y="1804"/>
                    <a:pt x="4319" y="1684"/>
                    <a:pt x="4347" y="1572"/>
                  </a:cubicBezTo>
                  <a:cubicBezTo>
                    <a:pt x="4375" y="1459"/>
                    <a:pt x="4377" y="1353"/>
                    <a:pt x="4371" y="1267"/>
                  </a:cubicBezTo>
                  <a:cubicBezTo>
                    <a:pt x="4357" y="1093"/>
                    <a:pt x="4317" y="994"/>
                    <a:pt x="4317" y="994"/>
                  </a:cubicBezTo>
                  <a:lnTo>
                    <a:pt x="4335" y="986"/>
                  </a:lnTo>
                  <a:cubicBezTo>
                    <a:pt x="4176" y="659"/>
                    <a:pt x="3898" y="481"/>
                    <a:pt x="3749" y="384"/>
                  </a:cubicBezTo>
                  <a:cubicBezTo>
                    <a:pt x="3325" y="133"/>
                    <a:pt x="2777" y="1"/>
                    <a:pt x="2217"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51" name="Google Shape;652;p36">
              <a:extLst>
                <a:ext uri="{FF2B5EF4-FFF2-40B4-BE49-F238E27FC236}">
                  <a16:creationId xmlns:a16="http://schemas.microsoft.com/office/drawing/2014/main" id="{95C42671-1F06-4BCA-16C3-BCB8F2684B49}"/>
                </a:ext>
              </a:extLst>
            </p:cNvPr>
            <p:cNvSpPr/>
            <p:nvPr/>
          </p:nvSpPr>
          <p:spPr>
            <a:xfrm>
              <a:off x="3213525" y="3926200"/>
              <a:ext cx="112125" cy="48025"/>
            </a:xfrm>
            <a:custGeom>
              <a:avLst/>
              <a:gdLst/>
              <a:ahLst/>
              <a:cxnLst/>
              <a:rect l="l" t="t" r="r" b="b"/>
              <a:pathLst>
                <a:path w="4485" h="1921" extrusionOk="0">
                  <a:moveTo>
                    <a:pt x="4378" y="1"/>
                  </a:moveTo>
                  <a:lnTo>
                    <a:pt x="4377" y="2"/>
                  </a:lnTo>
                  <a:lnTo>
                    <a:pt x="4359" y="10"/>
                  </a:lnTo>
                  <a:cubicBezTo>
                    <a:pt x="4359" y="10"/>
                    <a:pt x="4399" y="109"/>
                    <a:pt x="4413" y="283"/>
                  </a:cubicBezTo>
                  <a:cubicBezTo>
                    <a:pt x="4419" y="369"/>
                    <a:pt x="4417" y="475"/>
                    <a:pt x="4389" y="588"/>
                  </a:cubicBezTo>
                  <a:cubicBezTo>
                    <a:pt x="4361" y="700"/>
                    <a:pt x="4300" y="820"/>
                    <a:pt x="4224" y="937"/>
                  </a:cubicBezTo>
                  <a:cubicBezTo>
                    <a:pt x="4145" y="1055"/>
                    <a:pt x="4038" y="1165"/>
                    <a:pt x="3904" y="1255"/>
                  </a:cubicBezTo>
                  <a:cubicBezTo>
                    <a:pt x="3767" y="1351"/>
                    <a:pt x="3611" y="1426"/>
                    <a:pt x="3445" y="1499"/>
                  </a:cubicBezTo>
                  <a:cubicBezTo>
                    <a:pt x="3110" y="1637"/>
                    <a:pt x="2716" y="1708"/>
                    <a:pt x="2325" y="1709"/>
                  </a:cubicBezTo>
                  <a:cubicBezTo>
                    <a:pt x="2276" y="1711"/>
                    <a:pt x="2227" y="1712"/>
                    <a:pt x="2179" y="1712"/>
                  </a:cubicBezTo>
                  <a:cubicBezTo>
                    <a:pt x="2032" y="1712"/>
                    <a:pt x="1886" y="1703"/>
                    <a:pt x="1739" y="1685"/>
                  </a:cubicBezTo>
                  <a:cubicBezTo>
                    <a:pt x="1553" y="1662"/>
                    <a:pt x="1364" y="1619"/>
                    <a:pt x="1191" y="1562"/>
                  </a:cubicBezTo>
                  <a:cubicBezTo>
                    <a:pt x="1018" y="1501"/>
                    <a:pt x="860" y="1439"/>
                    <a:pt x="714" y="1353"/>
                  </a:cubicBezTo>
                  <a:cubicBezTo>
                    <a:pt x="571" y="1271"/>
                    <a:pt x="447" y="1175"/>
                    <a:pt x="351" y="1070"/>
                  </a:cubicBezTo>
                  <a:cubicBezTo>
                    <a:pt x="259" y="966"/>
                    <a:pt x="182" y="851"/>
                    <a:pt x="134" y="748"/>
                  </a:cubicBezTo>
                  <a:cubicBezTo>
                    <a:pt x="87" y="641"/>
                    <a:pt x="67" y="537"/>
                    <a:pt x="59" y="451"/>
                  </a:cubicBezTo>
                  <a:cubicBezTo>
                    <a:pt x="42" y="276"/>
                    <a:pt x="66" y="174"/>
                    <a:pt x="66" y="174"/>
                  </a:cubicBezTo>
                  <a:lnTo>
                    <a:pt x="66" y="173"/>
                  </a:lnTo>
                  <a:lnTo>
                    <a:pt x="47" y="167"/>
                  </a:lnTo>
                  <a:cubicBezTo>
                    <a:pt x="47" y="167"/>
                    <a:pt x="5" y="267"/>
                    <a:pt x="2" y="450"/>
                  </a:cubicBezTo>
                  <a:cubicBezTo>
                    <a:pt x="1" y="541"/>
                    <a:pt x="10" y="653"/>
                    <a:pt x="49" y="776"/>
                  </a:cubicBezTo>
                  <a:cubicBezTo>
                    <a:pt x="88" y="897"/>
                    <a:pt x="157" y="1025"/>
                    <a:pt x="253" y="1149"/>
                  </a:cubicBezTo>
                  <a:cubicBezTo>
                    <a:pt x="325" y="1239"/>
                    <a:pt x="417" y="1321"/>
                    <a:pt x="517" y="1400"/>
                  </a:cubicBezTo>
                  <a:cubicBezTo>
                    <a:pt x="673" y="1522"/>
                    <a:pt x="859" y="1627"/>
                    <a:pt x="1063" y="1707"/>
                  </a:cubicBezTo>
                  <a:lnTo>
                    <a:pt x="1130" y="1735"/>
                  </a:lnTo>
                  <a:cubicBezTo>
                    <a:pt x="1477" y="1860"/>
                    <a:pt x="1868" y="1921"/>
                    <a:pt x="2259" y="1921"/>
                  </a:cubicBezTo>
                  <a:cubicBezTo>
                    <a:pt x="2283" y="1921"/>
                    <a:pt x="2307" y="1920"/>
                    <a:pt x="2331" y="1920"/>
                  </a:cubicBezTo>
                  <a:cubicBezTo>
                    <a:pt x="2719" y="1909"/>
                    <a:pt x="3104" y="1831"/>
                    <a:pt x="3447" y="1693"/>
                  </a:cubicBezTo>
                  <a:lnTo>
                    <a:pt x="3519" y="1666"/>
                  </a:lnTo>
                  <a:cubicBezTo>
                    <a:pt x="3692" y="1589"/>
                    <a:pt x="3853" y="1494"/>
                    <a:pt x="3992" y="1384"/>
                  </a:cubicBezTo>
                  <a:cubicBezTo>
                    <a:pt x="4135" y="1271"/>
                    <a:pt x="4253" y="1142"/>
                    <a:pt x="4332" y="1000"/>
                  </a:cubicBezTo>
                  <a:cubicBezTo>
                    <a:pt x="4380" y="915"/>
                    <a:pt x="4415" y="832"/>
                    <a:pt x="4440" y="749"/>
                  </a:cubicBezTo>
                  <a:lnTo>
                    <a:pt x="4455" y="689"/>
                  </a:lnTo>
                  <a:lnTo>
                    <a:pt x="4477" y="601"/>
                  </a:lnTo>
                  <a:cubicBezTo>
                    <a:pt x="4483" y="553"/>
                    <a:pt x="4483" y="512"/>
                    <a:pt x="4483" y="469"/>
                  </a:cubicBezTo>
                  <a:lnTo>
                    <a:pt x="4485" y="460"/>
                  </a:lnTo>
                  <a:cubicBezTo>
                    <a:pt x="4483" y="391"/>
                    <a:pt x="4479" y="327"/>
                    <a:pt x="4469" y="273"/>
                  </a:cubicBezTo>
                  <a:cubicBezTo>
                    <a:pt x="4451" y="182"/>
                    <a:pt x="4426" y="114"/>
                    <a:pt x="4409" y="68"/>
                  </a:cubicBezTo>
                  <a:cubicBezTo>
                    <a:pt x="4389" y="24"/>
                    <a:pt x="4378" y="1"/>
                    <a:pt x="4378"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652" name="Google Shape;653;p36">
              <a:extLst>
                <a:ext uri="{FF2B5EF4-FFF2-40B4-BE49-F238E27FC236}">
                  <a16:creationId xmlns:a16="http://schemas.microsoft.com/office/drawing/2014/main" id="{49342D7F-3439-AD8B-C0DE-AF5313DB53F5}"/>
                </a:ext>
              </a:extLst>
            </p:cNvPr>
            <p:cNvSpPr/>
            <p:nvPr/>
          </p:nvSpPr>
          <p:spPr>
            <a:xfrm>
              <a:off x="3190725" y="4106850"/>
              <a:ext cx="157825" cy="47025"/>
            </a:xfrm>
            <a:custGeom>
              <a:avLst/>
              <a:gdLst/>
              <a:ahLst/>
              <a:cxnLst/>
              <a:rect l="l" t="t" r="r" b="b"/>
              <a:pathLst>
                <a:path w="6313" h="1881" extrusionOk="0">
                  <a:moveTo>
                    <a:pt x="37" y="1"/>
                  </a:moveTo>
                  <a:cubicBezTo>
                    <a:pt x="1" y="477"/>
                    <a:pt x="287" y="960"/>
                    <a:pt x="901" y="1330"/>
                  </a:cubicBezTo>
                  <a:cubicBezTo>
                    <a:pt x="1065" y="1429"/>
                    <a:pt x="1246" y="1511"/>
                    <a:pt x="1435" y="1583"/>
                  </a:cubicBezTo>
                  <a:cubicBezTo>
                    <a:pt x="1604" y="1648"/>
                    <a:pt x="1781" y="1703"/>
                    <a:pt x="1965" y="1747"/>
                  </a:cubicBezTo>
                  <a:cubicBezTo>
                    <a:pt x="2341" y="1836"/>
                    <a:pt x="2741" y="1881"/>
                    <a:pt x="3142" y="1881"/>
                  </a:cubicBezTo>
                  <a:cubicBezTo>
                    <a:pt x="3558" y="1881"/>
                    <a:pt x="3975" y="1833"/>
                    <a:pt x="4367" y="1737"/>
                  </a:cubicBezTo>
                  <a:cubicBezTo>
                    <a:pt x="4554" y="1690"/>
                    <a:pt x="4736" y="1632"/>
                    <a:pt x="4909" y="1565"/>
                  </a:cubicBezTo>
                  <a:cubicBezTo>
                    <a:pt x="5053" y="1508"/>
                    <a:pt x="5196" y="1447"/>
                    <a:pt x="5326" y="1374"/>
                  </a:cubicBezTo>
                  <a:cubicBezTo>
                    <a:pt x="5995" y="1001"/>
                    <a:pt x="6313" y="498"/>
                    <a:pt x="6283" y="1"/>
                  </a:cubicBezTo>
                  <a:lnTo>
                    <a:pt x="5130" y="1"/>
                  </a:lnTo>
                  <a:cubicBezTo>
                    <a:pt x="5152" y="209"/>
                    <a:pt x="5078" y="420"/>
                    <a:pt x="4908" y="608"/>
                  </a:cubicBezTo>
                  <a:cubicBezTo>
                    <a:pt x="4813" y="713"/>
                    <a:pt x="4690" y="812"/>
                    <a:pt x="4534" y="898"/>
                  </a:cubicBezTo>
                  <a:cubicBezTo>
                    <a:pt x="4481" y="927"/>
                    <a:pt x="4422" y="950"/>
                    <a:pt x="4367" y="976"/>
                  </a:cubicBezTo>
                  <a:cubicBezTo>
                    <a:pt x="4008" y="1136"/>
                    <a:pt x="3578" y="1217"/>
                    <a:pt x="3150" y="1217"/>
                  </a:cubicBezTo>
                  <a:cubicBezTo>
                    <a:pt x="2732" y="1217"/>
                    <a:pt x="2314" y="1140"/>
                    <a:pt x="1964" y="987"/>
                  </a:cubicBezTo>
                  <a:cubicBezTo>
                    <a:pt x="1882" y="951"/>
                    <a:pt x="1800" y="915"/>
                    <a:pt x="1727" y="870"/>
                  </a:cubicBezTo>
                  <a:cubicBezTo>
                    <a:pt x="1608" y="798"/>
                    <a:pt x="1515" y="718"/>
                    <a:pt x="1435" y="635"/>
                  </a:cubicBezTo>
                  <a:cubicBezTo>
                    <a:pt x="1263" y="459"/>
                    <a:pt x="1173" y="263"/>
                    <a:pt x="1177" y="64"/>
                  </a:cubicBezTo>
                  <a:lnTo>
                    <a:pt x="1187" y="1"/>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53" name="Google Shape;654;p36">
              <a:extLst>
                <a:ext uri="{FF2B5EF4-FFF2-40B4-BE49-F238E27FC236}">
                  <a16:creationId xmlns:a16="http://schemas.microsoft.com/office/drawing/2014/main" id="{9BDC71C2-586B-2AFB-8093-F0D4BEA4F014}"/>
                </a:ext>
              </a:extLst>
            </p:cNvPr>
            <p:cNvSpPr/>
            <p:nvPr/>
          </p:nvSpPr>
          <p:spPr>
            <a:xfrm>
              <a:off x="3212425" y="4384575"/>
              <a:ext cx="13550" cy="112525"/>
            </a:xfrm>
            <a:custGeom>
              <a:avLst/>
              <a:gdLst/>
              <a:ahLst/>
              <a:cxnLst/>
              <a:rect l="l" t="t" r="r" b="b"/>
              <a:pathLst>
                <a:path w="542" h="4501" extrusionOk="0">
                  <a:moveTo>
                    <a:pt x="533" y="1"/>
                  </a:moveTo>
                  <a:lnTo>
                    <a:pt x="1" y="307"/>
                  </a:lnTo>
                  <a:lnTo>
                    <a:pt x="4" y="4500"/>
                  </a:lnTo>
                  <a:cubicBezTo>
                    <a:pt x="18" y="4286"/>
                    <a:pt x="194" y="4074"/>
                    <a:pt x="535" y="3913"/>
                  </a:cubicBezTo>
                  <a:lnTo>
                    <a:pt x="541" y="3911"/>
                  </a:lnTo>
                  <a:cubicBezTo>
                    <a:pt x="539" y="3071"/>
                    <a:pt x="537" y="1573"/>
                    <a:pt x="533"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54" name="Google Shape;655;p36">
              <a:extLst>
                <a:ext uri="{FF2B5EF4-FFF2-40B4-BE49-F238E27FC236}">
                  <a16:creationId xmlns:a16="http://schemas.microsoft.com/office/drawing/2014/main" id="{64FC1400-AAFF-B24B-8AA5-229788837437}"/>
                </a:ext>
              </a:extLst>
            </p:cNvPr>
            <p:cNvSpPr/>
            <p:nvPr/>
          </p:nvSpPr>
          <p:spPr>
            <a:xfrm>
              <a:off x="3285675" y="4342150"/>
              <a:ext cx="13950" cy="156625"/>
            </a:xfrm>
            <a:custGeom>
              <a:avLst/>
              <a:gdLst/>
              <a:ahLst/>
              <a:cxnLst/>
              <a:rect l="l" t="t" r="r" b="b"/>
              <a:pathLst>
                <a:path w="558" h="6265" extrusionOk="0">
                  <a:moveTo>
                    <a:pt x="543" y="0"/>
                  </a:moveTo>
                  <a:lnTo>
                    <a:pt x="1" y="314"/>
                  </a:lnTo>
                  <a:cubicBezTo>
                    <a:pt x="1" y="421"/>
                    <a:pt x="1" y="527"/>
                    <a:pt x="1" y="635"/>
                  </a:cubicBezTo>
                  <a:lnTo>
                    <a:pt x="3" y="4330"/>
                  </a:lnTo>
                  <a:lnTo>
                    <a:pt x="1" y="4311"/>
                  </a:lnTo>
                  <a:lnTo>
                    <a:pt x="1" y="5608"/>
                  </a:lnTo>
                  <a:lnTo>
                    <a:pt x="58" y="5632"/>
                  </a:lnTo>
                  <a:cubicBezTo>
                    <a:pt x="404" y="5807"/>
                    <a:pt x="558" y="6037"/>
                    <a:pt x="533" y="6265"/>
                  </a:cubicBezTo>
                  <a:lnTo>
                    <a:pt x="549" y="6265"/>
                  </a:lnTo>
                  <a:lnTo>
                    <a:pt x="543" y="0"/>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55" name="Google Shape;656;p36">
              <a:extLst>
                <a:ext uri="{FF2B5EF4-FFF2-40B4-BE49-F238E27FC236}">
                  <a16:creationId xmlns:a16="http://schemas.microsoft.com/office/drawing/2014/main" id="{0152E7D8-F2B6-1CFF-E341-BE7CD034FC2C}"/>
                </a:ext>
              </a:extLst>
            </p:cNvPr>
            <p:cNvSpPr/>
            <p:nvPr/>
          </p:nvSpPr>
          <p:spPr>
            <a:xfrm>
              <a:off x="3212525" y="4482325"/>
              <a:ext cx="87100" cy="35775"/>
            </a:xfrm>
            <a:custGeom>
              <a:avLst/>
              <a:gdLst/>
              <a:ahLst/>
              <a:cxnLst/>
              <a:rect l="l" t="t" r="r" b="b"/>
              <a:pathLst>
                <a:path w="3484" h="1431" extrusionOk="0">
                  <a:moveTo>
                    <a:pt x="537" y="1"/>
                  </a:moveTo>
                  <a:lnTo>
                    <a:pt x="531" y="3"/>
                  </a:lnTo>
                  <a:cubicBezTo>
                    <a:pt x="190" y="164"/>
                    <a:pt x="14" y="376"/>
                    <a:pt x="0" y="590"/>
                  </a:cubicBezTo>
                  <a:lnTo>
                    <a:pt x="0" y="612"/>
                  </a:lnTo>
                  <a:lnTo>
                    <a:pt x="10" y="679"/>
                  </a:lnTo>
                  <a:cubicBezTo>
                    <a:pt x="18" y="704"/>
                    <a:pt x="36" y="761"/>
                    <a:pt x="79" y="835"/>
                  </a:cubicBezTo>
                  <a:cubicBezTo>
                    <a:pt x="129" y="935"/>
                    <a:pt x="247" y="1043"/>
                    <a:pt x="405" y="1137"/>
                  </a:cubicBezTo>
                  <a:cubicBezTo>
                    <a:pt x="482" y="1183"/>
                    <a:pt x="579" y="1224"/>
                    <a:pt x="675" y="1264"/>
                  </a:cubicBezTo>
                  <a:cubicBezTo>
                    <a:pt x="776" y="1300"/>
                    <a:pt x="885" y="1329"/>
                    <a:pt x="999" y="1357"/>
                  </a:cubicBezTo>
                  <a:cubicBezTo>
                    <a:pt x="1113" y="1385"/>
                    <a:pt x="1236" y="1397"/>
                    <a:pt x="1358" y="1412"/>
                  </a:cubicBezTo>
                  <a:cubicBezTo>
                    <a:pt x="1453" y="1425"/>
                    <a:pt x="1551" y="1431"/>
                    <a:pt x="1650" y="1431"/>
                  </a:cubicBezTo>
                  <a:cubicBezTo>
                    <a:pt x="1678" y="1431"/>
                    <a:pt x="1706" y="1430"/>
                    <a:pt x="1734" y="1429"/>
                  </a:cubicBezTo>
                  <a:cubicBezTo>
                    <a:pt x="1754" y="1430"/>
                    <a:pt x="1773" y="1430"/>
                    <a:pt x="1793" y="1430"/>
                  </a:cubicBezTo>
                  <a:cubicBezTo>
                    <a:pt x="1899" y="1430"/>
                    <a:pt x="2006" y="1424"/>
                    <a:pt x="2109" y="1410"/>
                  </a:cubicBezTo>
                  <a:cubicBezTo>
                    <a:pt x="2233" y="1393"/>
                    <a:pt x="2354" y="1381"/>
                    <a:pt x="2467" y="1352"/>
                  </a:cubicBezTo>
                  <a:cubicBezTo>
                    <a:pt x="2523" y="1337"/>
                    <a:pt x="2577" y="1323"/>
                    <a:pt x="2631" y="1309"/>
                  </a:cubicBezTo>
                  <a:cubicBezTo>
                    <a:pt x="2681" y="1296"/>
                    <a:pt x="2733" y="1281"/>
                    <a:pt x="2791" y="1256"/>
                  </a:cubicBezTo>
                  <a:cubicBezTo>
                    <a:pt x="2890" y="1219"/>
                    <a:pt x="2982" y="1175"/>
                    <a:pt x="3061" y="1129"/>
                  </a:cubicBezTo>
                  <a:cubicBezTo>
                    <a:pt x="3219" y="1035"/>
                    <a:pt x="3333" y="925"/>
                    <a:pt x="3385" y="825"/>
                  </a:cubicBezTo>
                  <a:cubicBezTo>
                    <a:pt x="3441" y="729"/>
                    <a:pt x="3454" y="657"/>
                    <a:pt x="3454" y="657"/>
                  </a:cubicBezTo>
                  <a:lnTo>
                    <a:pt x="3459" y="658"/>
                  </a:lnTo>
                  <a:cubicBezTo>
                    <a:pt x="3484" y="430"/>
                    <a:pt x="3330" y="200"/>
                    <a:pt x="2984" y="25"/>
                  </a:cubicBezTo>
                  <a:lnTo>
                    <a:pt x="2927" y="1"/>
                  </a:lnTo>
                  <a:cubicBezTo>
                    <a:pt x="2927" y="442"/>
                    <a:pt x="2925" y="706"/>
                    <a:pt x="2925" y="706"/>
                  </a:cubicBezTo>
                  <a:cubicBezTo>
                    <a:pt x="2925" y="706"/>
                    <a:pt x="2925" y="706"/>
                    <a:pt x="2925" y="706"/>
                  </a:cubicBezTo>
                  <a:cubicBezTo>
                    <a:pt x="2901" y="796"/>
                    <a:pt x="2785" y="885"/>
                    <a:pt x="2566" y="953"/>
                  </a:cubicBezTo>
                  <a:cubicBezTo>
                    <a:pt x="2333" y="1026"/>
                    <a:pt x="2033" y="1063"/>
                    <a:pt x="1734" y="1063"/>
                  </a:cubicBezTo>
                  <a:cubicBezTo>
                    <a:pt x="1419" y="1063"/>
                    <a:pt x="1104" y="1023"/>
                    <a:pt x="868" y="943"/>
                  </a:cubicBezTo>
                  <a:cubicBezTo>
                    <a:pt x="664" y="875"/>
                    <a:pt x="555" y="787"/>
                    <a:pt x="539" y="697"/>
                  </a:cubicBezTo>
                  <a:cubicBezTo>
                    <a:pt x="539" y="697"/>
                    <a:pt x="539" y="697"/>
                    <a:pt x="539" y="697"/>
                  </a:cubicBezTo>
                  <a:cubicBezTo>
                    <a:pt x="538" y="697"/>
                    <a:pt x="537" y="436"/>
                    <a:pt x="537"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56" name="Google Shape;657;p36">
              <a:extLst>
                <a:ext uri="{FF2B5EF4-FFF2-40B4-BE49-F238E27FC236}">
                  <a16:creationId xmlns:a16="http://schemas.microsoft.com/office/drawing/2014/main" id="{EA48706C-BACD-1357-A2D9-0B0D9E923F44}"/>
                </a:ext>
              </a:extLst>
            </p:cNvPr>
            <p:cNvSpPr/>
            <p:nvPr/>
          </p:nvSpPr>
          <p:spPr>
            <a:xfrm>
              <a:off x="3285675" y="4358000"/>
              <a:ext cx="75" cy="92425"/>
            </a:xfrm>
            <a:custGeom>
              <a:avLst/>
              <a:gdLst/>
              <a:ahLst/>
              <a:cxnLst/>
              <a:rect l="l" t="t" r="r" b="b"/>
              <a:pathLst>
                <a:path w="3" h="3697" extrusionOk="0">
                  <a:moveTo>
                    <a:pt x="1" y="1"/>
                  </a:moveTo>
                  <a:lnTo>
                    <a:pt x="1" y="3677"/>
                  </a:lnTo>
                  <a:lnTo>
                    <a:pt x="3" y="3696"/>
                  </a:lnTo>
                  <a:lnTo>
                    <a:pt x="1" y="1"/>
                  </a:ln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657" name="Google Shape;658;p36">
              <a:extLst>
                <a:ext uri="{FF2B5EF4-FFF2-40B4-BE49-F238E27FC236}">
                  <a16:creationId xmlns:a16="http://schemas.microsoft.com/office/drawing/2014/main" id="{3EE17957-9EC5-C7C6-3D44-0B778621FA25}"/>
                </a:ext>
              </a:extLst>
            </p:cNvPr>
            <p:cNvSpPr/>
            <p:nvPr/>
          </p:nvSpPr>
          <p:spPr>
            <a:xfrm>
              <a:off x="3212050" y="4498725"/>
              <a:ext cx="87525" cy="25975"/>
            </a:xfrm>
            <a:custGeom>
              <a:avLst/>
              <a:gdLst/>
              <a:ahLst/>
              <a:cxnLst/>
              <a:rect l="l" t="t" r="r" b="b"/>
              <a:pathLst>
                <a:path w="3501" h="1039" extrusionOk="0">
                  <a:moveTo>
                    <a:pt x="3473" y="1"/>
                  </a:moveTo>
                  <a:cubicBezTo>
                    <a:pt x="3473" y="1"/>
                    <a:pt x="3460" y="73"/>
                    <a:pt x="3404" y="169"/>
                  </a:cubicBezTo>
                  <a:cubicBezTo>
                    <a:pt x="3352" y="269"/>
                    <a:pt x="3238" y="379"/>
                    <a:pt x="3080" y="473"/>
                  </a:cubicBezTo>
                  <a:cubicBezTo>
                    <a:pt x="3001" y="519"/>
                    <a:pt x="2909" y="563"/>
                    <a:pt x="2810" y="600"/>
                  </a:cubicBezTo>
                  <a:cubicBezTo>
                    <a:pt x="2752" y="625"/>
                    <a:pt x="2700" y="640"/>
                    <a:pt x="2650" y="653"/>
                  </a:cubicBezTo>
                  <a:cubicBezTo>
                    <a:pt x="2596" y="667"/>
                    <a:pt x="2542" y="681"/>
                    <a:pt x="2486" y="696"/>
                  </a:cubicBezTo>
                  <a:cubicBezTo>
                    <a:pt x="2373" y="725"/>
                    <a:pt x="2252" y="737"/>
                    <a:pt x="2128" y="754"/>
                  </a:cubicBezTo>
                  <a:cubicBezTo>
                    <a:pt x="2025" y="768"/>
                    <a:pt x="1918" y="774"/>
                    <a:pt x="1812" y="774"/>
                  </a:cubicBezTo>
                  <a:cubicBezTo>
                    <a:pt x="1792" y="774"/>
                    <a:pt x="1773" y="774"/>
                    <a:pt x="1753" y="773"/>
                  </a:cubicBezTo>
                  <a:cubicBezTo>
                    <a:pt x="1725" y="774"/>
                    <a:pt x="1697" y="775"/>
                    <a:pt x="1669" y="775"/>
                  </a:cubicBezTo>
                  <a:cubicBezTo>
                    <a:pt x="1570" y="775"/>
                    <a:pt x="1472" y="769"/>
                    <a:pt x="1377" y="756"/>
                  </a:cubicBezTo>
                  <a:cubicBezTo>
                    <a:pt x="1255" y="741"/>
                    <a:pt x="1132" y="729"/>
                    <a:pt x="1018" y="701"/>
                  </a:cubicBezTo>
                  <a:cubicBezTo>
                    <a:pt x="904" y="673"/>
                    <a:pt x="795" y="644"/>
                    <a:pt x="694" y="608"/>
                  </a:cubicBezTo>
                  <a:cubicBezTo>
                    <a:pt x="598" y="568"/>
                    <a:pt x="501" y="527"/>
                    <a:pt x="424" y="481"/>
                  </a:cubicBezTo>
                  <a:cubicBezTo>
                    <a:pt x="266" y="387"/>
                    <a:pt x="148" y="279"/>
                    <a:pt x="98" y="179"/>
                  </a:cubicBezTo>
                  <a:cubicBezTo>
                    <a:pt x="55" y="105"/>
                    <a:pt x="37" y="48"/>
                    <a:pt x="29" y="23"/>
                  </a:cubicBezTo>
                  <a:lnTo>
                    <a:pt x="27" y="11"/>
                  </a:lnTo>
                  <a:lnTo>
                    <a:pt x="0" y="11"/>
                  </a:lnTo>
                  <a:lnTo>
                    <a:pt x="2" y="62"/>
                  </a:lnTo>
                  <a:cubicBezTo>
                    <a:pt x="6" y="94"/>
                    <a:pt x="11" y="142"/>
                    <a:pt x="31" y="201"/>
                  </a:cubicBezTo>
                  <a:cubicBezTo>
                    <a:pt x="65" y="318"/>
                    <a:pt x="161" y="472"/>
                    <a:pt x="324" y="605"/>
                  </a:cubicBezTo>
                  <a:cubicBezTo>
                    <a:pt x="645" y="873"/>
                    <a:pt x="1198" y="1038"/>
                    <a:pt x="1747" y="1038"/>
                  </a:cubicBezTo>
                  <a:cubicBezTo>
                    <a:pt x="1749" y="1038"/>
                    <a:pt x="1751" y="1038"/>
                    <a:pt x="1753" y="1038"/>
                  </a:cubicBezTo>
                  <a:cubicBezTo>
                    <a:pt x="2030" y="1035"/>
                    <a:pt x="2306" y="997"/>
                    <a:pt x="2554" y="919"/>
                  </a:cubicBezTo>
                  <a:cubicBezTo>
                    <a:pt x="2676" y="879"/>
                    <a:pt x="2797" y="834"/>
                    <a:pt x="2900" y="779"/>
                  </a:cubicBezTo>
                  <a:cubicBezTo>
                    <a:pt x="3006" y="726"/>
                    <a:pt x="3101" y="662"/>
                    <a:pt x="3181" y="596"/>
                  </a:cubicBezTo>
                  <a:cubicBezTo>
                    <a:pt x="3343" y="464"/>
                    <a:pt x="3436" y="307"/>
                    <a:pt x="3472" y="192"/>
                  </a:cubicBezTo>
                  <a:cubicBezTo>
                    <a:pt x="3490" y="133"/>
                    <a:pt x="3495" y="84"/>
                    <a:pt x="3498" y="50"/>
                  </a:cubicBezTo>
                  <a:lnTo>
                    <a:pt x="3500" y="2"/>
                  </a:lnTo>
                  <a:lnTo>
                    <a:pt x="3478" y="2"/>
                  </a:lnTo>
                  <a:lnTo>
                    <a:pt x="3473"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658" name="Google Shape;659;p36">
              <a:extLst>
                <a:ext uri="{FF2B5EF4-FFF2-40B4-BE49-F238E27FC236}">
                  <a16:creationId xmlns:a16="http://schemas.microsoft.com/office/drawing/2014/main" id="{2DF9074B-B328-223C-6FD8-7133C0ADB66F}"/>
                </a:ext>
              </a:extLst>
            </p:cNvPr>
            <p:cNvSpPr/>
            <p:nvPr/>
          </p:nvSpPr>
          <p:spPr>
            <a:xfrm>
              <a:off x="3225750" y="4350000"/>
              <a:ext cx="59950" cy="158900"/>
            </a:xfrm>
            <a:custGeom>
              <a:avLst/>
              <a:gdLst/>
              <a:ahLst/>
              <a:cxnLst/>
              <a:rect l="l" t="t" r="r" b="b"/>
              <a:pathLst>
                <a:path w="2398" h="6356" extrusionOk="0">
                  <a:moveTo>
                    <a:pt x="2398" y="0"/>
                  </a:moveTo>
                  <a:lnTo>
                    <a:pt x="0" y="1384"/>
                  </a:lnTo>
                  <a:cubicBezTo>
                    <a:pt x="4" y="2956"/>
                    <a:pt x="6" y="4454"/>
                    <a:pt x="8" y="5294"/>
                  </a:cubicBezTo>
                  <a:cubicBezTo>
                    <a:pt x="8" y="5729"/>
                    <a:pt x="9" y="5990"/>
                    <a:pt x="9" y="5990"/>
                  </a:cubicBezTo>
                  <a:cubicBezTo>
                    <a:pt x="9" y="5990"/>
                    <a:pt x="9" y="5990"/>
                    <a:pt x="9" y="5990"/>
                  </a:cubicBezTo>
                  <a:cubicBezTo>
                    <a:pt x="26" y="6080"/>
                    <a:pt x="135" y="6168"/>
                    <a:pt x="339" y="6236"/>
                  </a:cubicBezTo>
                  <a:cubicBezTo>
                    <a:pt x="575" y="6316"/>
                    <a:pt x="890" y="6356"/>
                    <a:pt x="1205" y="6356"/>
                  </a:cubicBezTo>
                  <a:cubicBezTo>
                    <a:pt x="1504" y="6356"/>
                    <a:pt x="1804" y="6319"/>
                    <a:pt x="2037" y="6246"/>
                  </a:cubicBezTo>
                  <a:cubicBezTo>
                    <a:pt x="2256" y="6178"/>
                    <a:pt x="2372" y="6089"/>
                    <a:pt x="2396" y="5999"/>
                  </a:cubicBezTo>
                  <a:cubicBezTo>
                    <a:pt x="2396" y="5999"/>
                    <a:pt x="2396" y="5999"/>
                    <a:pt x="2396" y="5999"/>
                  </a:cubicBezTo>
                  <a:cubicBezTo>
                    <a:pt x="2396" y="5999"/>
                    <a:pt x="2398" y="5735"/>
                    <a:pt x="2398" y="5294"/>
                  </a:cubicBezTo>
                  <a:lnTo>
                    <a:pt x="2398" y="3997"/>
                  </a:lnTo>
                  <a:cubicBezTo>
                    <a:pt x="2398" y="2948"/>
                    <a:pt x="2398" y="1615"/>
                    <a:pt x="2398" y="321"/>
                  </a:cubicBezTo>
                  <a:lnTo>
                    <a:pt x="2398" y="0"/>
                  </a:ln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659" name="Google Shape;660;p36">
              <a:extLst>
                <a:ext uri="{FF2B5EF4-FFF2-40B4-BE49-F238E27FC236}">
                  <a16:creationId xmlns:a16="http://schemas.microsoft.com/office/drawing/2014/main" id="{7F661FC4-540F-962D-F152-C97A12268883}"/>
                </a:ext>
              </a:extLst>
            </p:cNvPr>
            <p:cNvSpPr/>
            <p:nvPr/>
          </p:nvSpPr>
          <p:spPr>
            <a:xfrm>
              <a:off x="3205775" y="4231375"/>
              <a:ext cx="100325" cy="57550"/>
            </a:xfrm>
            <a:custGeom>
              <a:avLst/>
              <a:gdLst/>
              <a:ahLst/>
              <a:cxnLst/>
              <a:rect l="l" t="t" r="r" b="b"/>
              <a:pathLst>
                <a:path w="4013" h="2302" extrusionOk="0">
                  <a:moveTo>
                    <a:pt x="1995" y="1"/>
                  </a:moveTo>
                  <a:cubicBezTo>
                    <a:pt x="1498" y="1"/>
                    <a:pt x="1001" y="108"/>
                    <a:pt x="614" y="323"/>
                  </a:cubicBezTo>
                  <a:cubicBezTo>
                    <a:pt x="514" y="380"/>
                    <a:pt x="426" y="440"/>
                    <a:pt x="350" y="504"/>
                  </a:cubicBezTo>
                  <a:lnTo>
                    <a:pt x="285" y="573"/>
                  </a:lnTo>
                  <a:cubicBezTo>
                    <a:pt x="241" y="617"/>
                    <a:pt x="194" y="660"/>
                    <a:pt x="160" y="706"/>
                  </a:cubicBezTo>
                  <a:lnTo>
                    <a:pt x="113" y="792"/>
                  </a:lnTo>
                  <a:cubicBezTo>
                    <a:pt x="90" y="835"/>
                    <a:pt x="61" y="878"/>
                    <a:pt x="46" y="922"/>
                  </a:cubicBezTo>
                  <a:lnTo>
                    <a:pt x="27" y="1016"/>
                  </a:lnTo>
                  <a:cubicBezTo>
                    <a:pt x="18" y="1059"/>
                    <a:pt x="6" y="1102"/>
                    <a:pt x="5" y="1144"/>
                  </a:cubicBezTo>
                  <a:cubicBezTo>
                    <a:pt x="1" y="1434"/>
                    <a:pt x="182" y="1725"/>
                    <a:pt x="556" y="1949"/>
                  </a:cubicBezTo>
                  <a:cubicBezTo>
                    <a:pt x="944" y="2183"/>
                    <a:pt x="1463" y="2301"/>
                    <a:pt x="1984" y="2301"/>
                  </a:cubicBezTo>
                  <a:cubicBezTo>
                    <a:pt x="2480" y="2301"/>
                    <a:pt x="2977" y="2194"/>
                    <a:pt x="3363" y="1979"/>
                  </a:cubicBezTo>
                  <a:cubicBezTo>
                    <a:pt x="3820" y="1724"/>
                    <a:pt x="4013" y="1373"/>
                    <a:pt x="3956" y="1035"/>
                  </a:cubicBezTo>
                  <a:lnTo>
                    <a:pt x="3941" y="942"/>
                  </a:lnTo>
                  <a:cubicBezTo>
                    <a:pt x="3928" y="899"/>
                    <a:pt x="3903" y="858"/>
                    <a:pt x="3882" y="816"/>
                  </a:cubicBezTo>
                  <a:lnTo>
                    <a:pt x="3839" y="731"/>
                  </a:lnTo>
                  <a:cubicBezTo>
                    <a:pt x="3809" y="685"/>
                    <a:pt x="3766" y="643"/>
                    <a:pt x="3724" y="600"/>
                  </a:cubicBezTo>
                  <a:lnTo>
                    <a:pt x="3665" y="532"/>
                  </a:lnTo>
                  <a:cubicBezTo>
                    <a:pt x="3596" y="469"/>
                    <a:pt x="3514" y="409"/>
                    <a:pt x="3421" y="353"/>
                  </a:cubicBezTo>
                  <a:cubicBezTo>
                    <a:pt x="3033" y="118"/>
                    <a:pt x="2514" y="1"/>
                    <a:pt x="1995" y="1"/>
                  </a:cubicBezTo>
                  <a:close/>
                </a:path>
              </a:pathLst>
            </a:custGeom>
            <a:solidFill>
              <a:srgbClr val="055E62"/>
            </a:solidFill>
            <a:ln>
              <a:noFill/>
            </a:ln>
          </p:spPr>
          <p:txBody>
            <a:bodyPr spcFirstLastPara="1" wrap="square" lIns="121900" tIns="121900" rIns="121900" bIns="121900" anchor="ctr" anchorCtr="0">
              <a:noAutofit/>
            </a:bodyPr>
            <a:lstStyle/>
            <a:p>
              <a:endParaRPr sz="2400"/>
            </a:p>
          </p:txBody>
        </p:sp>
        <p:sp>
          <p:nvSpPr>
            <p:cNvPr id="660" name="Google Shape;661;p36">
              <a:extLst>
                <a:ext uri="{FF2B5EF4-FFF2-40B4-BE49-F238E27FC236}">
                  <a16:creationId xmlns:a16="http://schemas.microsoft.com/office/drawing/2014/main" id="{A616D686-604A-4A1D-3DAF-6F28371DFB19}"/>
                </a:ext>
              </a:extLst>
            </p:cNvPr>
            <p:cNvSpPr/>
            <p:nvPr/>
          </p:nvSpPr>
          <p:spPr>
            <a:xfrm>
              <a:off x="3177400" y="4214825"/>
              <a:ext cx="156175" cy="43575"/>
            </a:xfrm>
            <a:custGeom>
              <a:avLst/>
              <a:gdLst/>
              <a:ahLst/>
              <a:cxnLst/>
              <a:rect l="l" t="t" r="r" b="b"/>
              <a:pathLst>
                <a:path w="6247" h="1743" extrusionOk="0">
                  <a:moveTo>
                    <a:pt x="3133" y="1"/>
                  </a:moveTo>
                  <a:cubicBezTo>
                    <a:pt x="2351" y="1"/>
                    <a:pt x="1567" y="170"/>
                    <a:pt x="958" y="509"/>
                  </a:cubicBezTo>
                  <a:cubicBezTo>
                    <a:pt x="352" y="847"/>
                    <a:pt x="33" y="1292"/>
                    <a:pt x="1" y="1742"/>
                  </a:cubicBezTo>
                  <a:lnTo>
                    <a:pt x="1152" y="1742"/>
                  </a:lnTo>
                  <a:lnTo>
                    <a:pt x="1162" y="1678"/>
                  </a:lnTo>
                  <a:lnTo>
                    <a:pt x="1181" y="1584"/>
                  </a:lnTo>
                  <a:cubicBezTo>
                    <a:pt x="1196" y="1539"/>
                    <a:pt x="1225" y="1497"/>
                    <a:pt x="1248" y="1454"/>
                  </a:cubicBezTo>
                  <a:lnTo>
                    <a:pt x="1295" y="1368"/>
                  </a:lnTo>
                  <a:cubicBezTo>
                    <a:pt x="1329" y="1322"/>
                    <a:pt x="1376" y="1279"/>
                    <a:pt x="1420" y="1235"/>
                  </a:cubicBezTo>
                  <a:lnTo>
                    <a:pt x="1485" y="1166"/>
                  </a:lnTo>
                  <a:cubicBezTo>
                    <a:pt x="1561" y="1102"/>
                    <a:pt x="1649" y="1042"/>
                    <a:pt x="1749" y="985"/>
                  </a:cubicBezTo>
                  <a:cubicBezTo>
                    <a:pt x="2136" y="770"/>
                    <a:pt x="2633" y="663"/>
                    <a:pt x="3130" y="663"/>
                  </a:cubicBezTo>
                  <a:cubicBezTo>
                    <a:pt x="3649" y="663"/>
                    <a:pt x="4168" y="780"/>
                    <a:pt x="4556" y="1015"/>
                  </a:cubicBezTo>
                  <a:cubicBezTo>
                    <a:pt x="4649" y="1071"/>
                    <a:pt x="4731" y="1131"/>
                    <a:pt x="4801" y="1194"/>
                  </a:cubicBezTo>
                  <a:lnTo>
                    <a:pt x="4859" y="1262"/>
                  </a:lnTo>
                  <a:cubicBezTo>
                    <a:pt x="4901" y="1305"/>
                    <a:pt x="4944" y="1347"/>
                    <a:pt x="4974" y="1393"/>
                  </a:cubicBezTo>
                  <a:lnTo>
                    <a:pt x="5017" y="1478"/>
                  </a:lnTo>
                  <a:cubicBezTo>
                    <a:pt x="5038" y="1520"/>
                    <a:pt x="5063" y="1561"/>
                    <a:pt x="5076" y="1604"/>
                  </a:cubicBezTo>
                  <a:lnTo>
                    <a:pt x="5091" y="1697"/>
                  </a:lnTo>
                  <a:lnTo>
                    <a:pt x="5095" y="1742"/>
                  </a:lnTo>
                  <a:lnTo>
                    <a:pt x="6246" y="1742"/>
                  </a:lnTo>
                  <a:cubicBezTo>
                    <a:pt x="6220" y="1312"/>
                    <a:pt x="5935" y="888"/>
                    <a:pt x="5382" y="554"/>
                  </a:cubicBezTo>
                  <a:cubicBezTo>
                    <a:pt x="4769" y="186"/>
                    <a:pt x="3952" y="1"/>
                    <a:pt x="3133"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61" name="Google Shape;662;p36">
              <a:extLst>
                <a:ext uri="{FF2B5EF4-FFF2-40B4-BE49-F238E27FC236}">
                  <a16:creationId xmlns:a16="http://schemas.microsoft.com/office/drawing/2014/main" id="{65490F81-91E4-071A-A891-F5030D4CEF4C}"/>
                </a:ext>
              </a:extLst>
            </p:cNvPr>
            <p:cNvSpPr/>
            <p:nvPr/>
          </p:nvSpPr>
          <p:spPr>
            <a:xfrm>
              <a:off x="3212250" y="4112700"/>
              <a:ext cx="13775" cy="170350"/>
            </a:xfrm>
            <a:custGeom>
              <a:avLst/>
              <a:gdLst/>
              <a:ahLst/>
              <a:cxnLst/>
              <a:rect l="l" t="t" r="r" b="b"/>
              <a:pathLst>
                <a:path w="551" h="6814" extrusionOk="0">
                  <a:moveTo>
                    <a:pt x="0" y="0"/>
                  </a:moveTo>
                  <a:lnTo>
                    <a:pt x="5" y="6462"/>
                  </a:lnTo>
                  <a:cubicBezTo>
                    <a:pt x="85" y="6545"/>
                    <a:pt x="177" y="6625"/>
                    <a:pt x="297" y="6696"/>
                  </a:cubicBezTo>
                  <a:cubicBezTo>
                    <a:pt x="370" y="6741"/>
                    <a:pt x="453" y="6778"/>
                    <a:pt x="535" y="6813"/>
                  </a:cubicBezTo>
                  <a:cubicBezTo>
                    <a:pt x="533" y="5763"/>
                    <a:pt x="531" y="5049"/>
                    <a:pt x="531" y="5049"/>
                  </a:cubicBezTo>
                  <a:lnTo>
                    <a:pt x="550" y="5049"/>
                  </a:lnTo>
                  <a:lnTo>
                    <a:pt x="550" y="4995"/>
                  </a:lnTo>
                  <a:lnTo>
                    <a:pt x="546" y="307"/>
                  </a:lnTo>
                  <a:cubicBezTo>
                    <a:pt x="340" y="227"/>
                    <a:pt x="156" y="123"/>
                    <a:pt x="0"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62" name="Google Shape;663;p36">
              <a:extLst>
                <a:ext uri="{FF2B5EF4-FFF2-40B4-BE49-F238E27FC236}">
                  <a16:creationId xmlns:a16="http://schemas.microsoft.com/office/drawing/2014/main" id="{5BA82B5B-B091-F1F5-57FE-05CCAD651B55}"/>
                </a:ext>
              </a:extLst>
            </p:cNvPr>
            <p:cNvSpPr/>
            <p:nvPr/>
          </p:nvSpPr>
          <p:spPr>
            <a:xfrm>
              <a:off x="3285450" y="4112300"/>
              <a:ext cx="13775" cy="170450"/>
            </a:xfrm>
            <a:custGeom>
              <a:avLst/>
              <a:gdLst/>
              <a:ahLst/>
              <a:cxnLst/>
              <a:rect l="l" t="t" r="r" b="b"/>
              <a:pathLst>
                <a:path w="551" h="6818" extrusionOk="0">
                  <a:moveTo>
                    <a:pt x="545" y="1"/>
                  </a:moveTo>
                  <a:cubicBezTo>
                    <a:pt x="407" y="111"/>
                    <a:pt x="247" y="205"/>
                    <a:pt x="72" y="283"/>
                  </a:cubicBezTo>
                  <a:lnTo>
                    <a:pt x="1" y="310"/>
                  </a:lnTo>
                  <a:lnTo>
                    <a:pt x="5" y="4999"/>
                  </a:lnTo>
                  <a:lnTo>
                    <a:pt x="8" y="5079"/>
                  </a:lnTo>
                  <a:cubicBezTo>
                    <a:pt x="8" y="5152"/>
                    <a:pt x="8" y="5833"/>
                    <a:pt x="10" y="6818"/>
                  </a:cubicBezTo>
                  <a:cubicBezTo>
                    <a:pt x="65" y="6792"/>
                    <a:pt x="124" y="6771"/>
                    <a:pt x="176" y="6742"/>
                  </a:cubicBezTo>
                  <a:cubicBezTo>
                    <a:pt x="332" y="6654"/>
                    <a:pt x="455" y="6556"/>
                    <a:pt x="551" y="6451"/>
                  </a:cubicBezTo>
                  <a:lnTo>
                    <a:pt x="545"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63" name="Google Shape;664;p36">
              <a:extLst>
                <a:ext uri="{FF2B5EF4-FFF2-40B4-BE49-F238E27FC236}">
                  <a16:creationId xmlns:a16="http://schemas.microsoft.com/office/drawing/2014/main" id="{3C399CB4-E37D-C325-241C-E385F01939B3}"/>
                </a:ext>
              </a:extLst>
            </p:cNvPr>
            <p:cNvSpPr/>
            <p:nvPr/>
          </p:nvSpPr>
          <p:spPr>
            <a:xfrm>
              <a:off x="3256025" y="4079150"/>
              <a:ext cx="26600" cy="10225"/>
            </a:xfrm>
            <a:custGeom>
              <a:avLst/>
              <a:gdLst/>
              <a:ahLst/>
              <a:cxnLst/>
              <a:rect l="l" t="t" r="r" b="b"/>
              <a:pathLst>
                <a:path w="1064" h="409" extrusionOk="0">
                  <a:moveTo>
                    <a:pt x="1" y="1"/>
                  </a:moveTo>
                  <a:cubicBezTo>
                    <a:pt x="303" y="4"/>
                    <a:pt x="603" y="74"/>
                    <a:pt x="830" y="211"/>
                  </a:cubicBezTo>
                  <a:cubicBezTo>
                    <a:pt x="927" y="269"/>
                    <a:pt x="1000" y="337"/>
                    <a:pt x="1055" y="408"/>
                  </a:cubicBezTo>
                  <a:lnTo>
                    <a:pt x="1063" y="399"/>
                  </a:lnTo>
                  <a:cubicBezTo>
                    <a:pt x="1009" y="332"/>
                    <a:pt x="940" y="267"/>
                    <a:pt x="845" y="211"/>
                  </a:cubicBezTo>
                  <a:cubicBezTo>
                    <a:pt x="615" y="71"/>
                    <a:pt x="308" y="2"/>
                    <a:pt x="1" y="1"/>
                  </a:cubicBez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664" name="Google Shape;665;p36">
              <a:extLst>
                <a:ext uri="{FF2B5EF4-FFF2-40B4-BE49-F238E27FC236}">
                  <a16:creationId xmlns:a16="http://schemas.microsoft.com/office/drawing/2014/main" id="{E5293327-58F6-FFB6-702C-3734D92588AD}"/>
                </a:ext>
              </a:extLst>
            </p:cNvPr>
            <p:cNvSpPr/>
            <p:nvPr/>
          </p:nvSpPr>
          <p:spPr>
            <a:xfrm>
              <a:off x="3225875" y="4120025"/>
              <a:ext cx="59725" cy="117575"/>
            </a:xfrm>
            <a:custGeom>
              <a:avLst/>
              <a:gdLst/>
              <a:ahLst/>
              <a:cxnLst/>
              <a:rect l="l" t="t" r="r" b="b"/>
              <a:pathLst>
                <a:path w="2389" h="4703" extrusionOk="0">
                  <a:moveTo>
                    <a:pt x="2384" y="1"/>
                  </a:moveTo>
                  <a:cubicBezTo>
                    <a:pt x="2042" y="139"/>
                    <a:pt x="1657" y="216"/>
                    <a:pt x="1267" y="227"/>
                  </a:cubicBezTo>
                  <a:cubicBezTo>
                    <a:pt x="1243" y="228"/>
                    <a:pt x="1219" y="228"/>
                    <a:pt x="1195" y="228"/>
                  </a:cubicBezTo>
                  <a:cubicBezTo>
                    <a:pt x="805" y="228"/>
                    <a:pt x="414" y="168"/>
                    <a:pt x="67" y="42"/>
                  </a:cubicBezTo>
                  <a:lnTo>
                    <a:pt x="1" y="14"/>
                  </a:lnTo>
                  <a:lnTo>
                    <a:pt x="5" y="4702"/>
                  </a:lnTo>
                  <a:cubicBezTo>
                    <a:pt x="21" y="4533"/>
                    <a:pt x="141" y="4365"/>
                    <a:pt x="369" y="4238"/>
                  </a:cubicBezTo>
                  <a:cubicBezTo>
                    <a:pt x="602" y="4108"/>
                    <a:pt x="902" y="4044"/>
                    <a:pt x="1202" y="4044"/>
                  </a:cubicBezTo>
                  <a:cubicBezTo>
                    <a:pt x="1515" y="4044"/>
                    <a:pt x="1828" y="4115"/>
                    <a:pt x="2062" y="4255"/>
                  </a:cubicBezTo>
                  <a:cubicBezTo>
                    <a:pt x="2266" y="4378"/>
                    <a:pt x="2370" y="4533"/>
                    <a:pt x="2388" y="4690"/>
                  </a:cubicBezTo>
                  <a:lnTo>
                    <a:pt x="2384"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65" name="Google Shape;666;p36">
              <a:extLst>
                <a:ext uri="{FF2B5EF4-FFF2-40B4-BE49-F238E27FC236}">
                  <a16:creationId xmlns:a16="http://schemas.microsoft.com/office/drawing/2014/main" id="{2142E699-C288-8E60-5DE8-AF16A93649A1}"/>
                </a:ext>
              </a:extLst>
            </p:cNvPr>
            <p:cNvSpPr/>
            <p:nvPr/>
          </p:nvSpPr>
          <p:spPr>
            <a:xfrm>
              <a:off x="3225525" y="4238925"/>
              <a:ext cx="60175" cy="49875"/>
            </a:xfrm>
            <a:custGeom>
              <a:avLst/>
              <a:gdLst/>
              <a:ahLst/>
              <a:cxnLst/>
              <a:rect l="l" t="t" r="r" b="b"/>
              <a:pathLst>
                <a:path w="2407" h="1995" extrusionOk="0">
                  <a:moveTo>
                    <a:pt x="0" y="0"/>
                  </a:moveTo>
                  <a:cubicBezTo>
                    <a:pt x="0" y="0"/>
                    <a:pt x="2" y="714"/>
                    <a:pt x="4" y="1764"/>
                  </a:cubicBezTo>
                  <a:cubicBezTo>
                    <a:pt x="354" y="1918"/>
                    <a:pt x="771" y="1995"/>
                    <a:pt x="1190" y="1995"/>
                  </a:cubicBezTo>
                  <a:cubicBezTo>
                    <a:pt x="1618" y="1995"/>
                    <a:pt x="2047" y="1914"/>
                    <a:pt x="2407" y="1753"/>
                  </a:cubicBezTo>
                  <a:cubicBezTo>
                    <a:pt x="2405" y="768"/>
                    <a:pt x="2405" y="87"/>
                    <a:pt x="2405" y="14"/>
                  </a:cubicBezTo>
                  <a:cubicBezTo>
                    <a:pt x="2391" y="184"/>
                    <a:pt x="2271" y="353"/>
                    <a:pt x="2042" y="481"/>
                  </a:cubicBezTo>
                  <a:cubicBezTo>
                    <a:pt x="1808" y="611"/>
                    <a:pt x="1508" y="675"/>
                    <a:pt x="1208" y="675"/>
                  </a:cubicBezTo>
                  <a:cubicBezTo>
                    <a:pt x="895" y="675"/>
                    <a:pt x="581" y="605"/>
                    <a:pt x="347" y="464"/>
                  </a:cubicBezTo>
                  <a:cubicBezTo>
                    <a:pt x="132" y="334"/>
                    <a:pt x="25" y="167"/>
                    <a:pt x="19" y="0"/>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666" name="Google Shape;667;p36">
              <a:extLst>
                <a:ext uri="{FF2B5EF4-FFF2-40B4-BE49-F238E27FC236}">
                  <a16:creationId xmlns:a16="http://schemas.microsoft.com/office/drawing/2014/main" id="{F5C50A44-16F5-59BD-BDA9-880D4911982A}"/>
                </a:ext>
              </a:extLst>
            </p:cNvPr>
            <p:cNvSpPr/>
            <p:nvPr/>
          </p:nvSpPr>
          <p:spPr>
            <a:xfrm>
              <a:off x="3225975" y="4221100"/>
              <a:ext cx="59700" cy="34725"/>
            </a:xfrm>
            <a:custGeom>
              <a:avLst/>
              <a:gdLst/>
              <a:ahLst/>
              <a:cxnLst/>
              <a:rect l="l" t="t" r="r" b="b"/>
              <a:pathLst>
                <a:path w="2388" h="1389" extrusionOk="0">
                  <a:moveTo>
                    <a:pt x="1198" y="1"/>
                  </a:moveTo>
                  <a:cubicBezTo>
                    <a:pt x="898" y="1"/>
                    <a:pt x="598" y="65"/>
                    <a:pt x="364" y="195"/>
                  </a:cubicBezTo>
                  <a:cubicBezTo>
                    <a:pt x="137" y="322"/>
                    <a:pt x="17" y="490"/>
                    <a:pt x="1" y="659"/>
                  </a:cubicBezTo>
                  <a:lnTo>
                    <a:pt x="0" y="713"/>
                  </a:lnTo>
                  <a:cubicBezTo>
                    <a:pt x="7" y="880"/>
                    <a:pt x="114" y="1047"/>
                    <a:pt x="329" y="1177"/>
                  </a:cubicBezTo>
                  <a:cubicBezTo>
                    <a:pt x="563" y="1318"/>
                    <a:pt x="877" y="1388"/>
                    <a:pt x="1190" y="1388"/>
                  </a:cubicBezTo>
                  <a:cubicBezTo>
                    <a:pt x="1490" y="1388"/>
                    <a:pt x="1790" y="1324"/>
                    <a:pt x="2024" y="1194"/>
                  </a:cubicBezTo>
                  <a:cubicBezTo>
                    <a:pt x="2253" y="1066"/>
                    <a:pt x="2373" y="897"/>
                    <a:pt x="2387" y="727"/>
                  </a:cubicBezTo>
                  <a:lnTo>
                    <a:pt x="2384" y="647"/>
                  </a:lnTo>
                  <a:cubicBezTo>
                    <a:pt x="2366" y="490"/>
                    <a:pt x="2262" y="335"/>
                    <a:pt x="2058" y="212"/>
                  </a:cubicBezTo>
                  <a:cubicBezTo>
                    <a:pt x="1824" y="72"/>
                    <a:pt x="1511" y="1"/>
                    <a:pt x="1198" y="1"/>
                  </a:cubicBez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667" name="Google Shape;668;p36">
              <a:extLst>
                <a:ext uri="{FF2B5EF4-FFF2-40B4-BE49-F238E27FC236}">
                  <a16:creationId xmlns:a16="http://schemas.microsoft.com/office/drawing/2014/main" id="{7419B5B5-4F45-0280-A43F-DDDA22FF2C25}"/>
                </a:ext>
              </a:extLst>
            </p:cNvPr>
            <p:cNvSpPr/>
            <p:nvPr/>
          </p:nvSpPr>
          <p:spPr>
            <a:xfrm>
              <a:off x="3228075" y="4077725"/>
              <a:ext cx="55125" cy="21500"/>
            </a:xfrm>
            <a:custGeom>
              <a:avLst/>
              <a:gdLst/>
              <a:ahLst/>
              <a:cxnLst/>
              <a:rect l="l" t="t" r="r" b="b"/>
              <a:pathLst>
                <a:path w="2205" h="860" extrusionOk="0">
                  <a:moveTo>
                    <a:pt x="1106" y="1"/>
                  </a:moveTo>
                  <a:cubicBezTo>
                    <a:pt x="808" y="1"/>
                    <a:pt x="510" y="65"/>
                    <a:pt x="279" y="193"/>
                  </a:cubicBezTo>
                  <a:cubicBezTo>
                    <a:pt x="154" y="264"/>
                    <a:pt x="61" y="345"/>
                    <a:pt x="0" y="433"/>
                  </a:cubicBezTo>
                  <a:cubicBezTo>
                    <a:pt x="55" y="511"/>
                    <a:pt x="134" y="585"/>
                    <a:pt x="242" y="649"/>
                  </a:cubicBezTo>
                  <a:cubicBezTo>
                    <a:pt x="475" y="789"/>
                    <a:pt x="786" y="860"/>
                    <a:pt x="1098" y="860"/>
                  </a:cubicBezTo>
                  <a:cubicBezTo>
                    <a:pt x="1396" y="860"/>
                    <a:pt x="1694" y="796"/>
                    <a:pt x="1926" y="666"/>
                  </a:cubicBezTo>
                  <a:cubicBezTo>
                    <a:pt x="2033" y="608"/>
                    <a:pt x="2113" y="538"/>
                    <a:pt x="2173" y="465"/>
                  </a:cubicBezTo>
                  <a:cubicBezTo>
                    <a:pt x="2118" y="394"/>
                    <a:pt x="2045" y="326"/>
                    <a:pt x="1948" y="268"/>
                  </a:cubicBezTo>
                  <a:cubicBezTo>
                    <a:pt x="1721" y="131"/>
                    <a:pt x="1421" y="61"/>
                    <a:pt x="1119" y="58"/>
                  </a:cubicBezTo>
                  <a:lnTo>
                    <a:pt x="1119" y="58"/>
                  </a:lnTo>
                  <a:cubicBezTo>
                    <a:pt x="1426" y="59"/>
                    <a:pt x="1733" y="128"/>
                    <a:pt x="1963" y="268"/>
                  </a:cubicBezTo>
                  <a:cubicBezTo>
                    <a:pt x="2058" y="324"/>
                    <a:pt x="2127" y="389"/>
                    <a:pt x="2181" y="456"/>
                  </a:cubicBezTo>
                  <a:lnTo>
                    <a:pt x="2205" y="427"/>
                  </a:lnTo>
                  <a:cubicBezTo>
                    <a:pt x="2150" y="348"/>
                    <a:pt x="2070" y="275"/>
                    <a:pt x="1963" y="211"/>
                  </a:cubicBezTo>
                  <a:cubicBezTo>
                    <a:pt x="1730" y="71"/>
                    <a:pt x="1418" y="1"/>
                    <a:pt x="1106"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68" name="Google Shape;669;p36">
              <a:extLst>
                <a:ext uri="{FF2B5EF4-FFF2-40B4-BE49-F238E27FC236}">
                  <a16:creationId xmlns:a16="http://schemas.microsoft.com/office/drawing/2014/main" id="{265ECACA-835F-33CF-2691-DABADC1F74F2}"/>
                </a:ext>
              </a:extLst>
            </p:cNvPr>
            <p:cNvSpPr/>
            <p:nvPr/>
          </p:nvSpPr>
          <p:spPr>
            <a:xfrm>
              <a:off x="3225825" y="4064725"/>
              <a:ext cx="59800" cy="23825"/>
            </a:xfrm>
            <a:custGeom>
              <a:avLst/>
              <a:gdLst/>
              <a:ahLst/>
              <a:cxnLst/>
              <a:rect l="l" t="t" r="r" b="b"/>
              <a:pathLst>
                <a:path w="2392" h="953" extrusionOk="0">
                  <a:moveTo>
                    <a:pt x="1196" y="0"/>
                  </a:moveTo>
                  <a:cubicBezTo>
                    <a:pt x="897" y="0"/>
                    <a:pt x="599" y="65"/>
                    <a:pt x="367" y="194"/>
                  </a:cubicBezTo>
                  <a:cubicBezTo>
                    <a:pt x="307" y="227"/>
                    <a:pt x="254" y="264"/>
                    <a:pt x="209" y="302"/>
                  </a:cubicBezTo>
                  <a:lnTo>
                    <a:pt x="171" y="342"/>
                  </a:lnTo>
                  <a:lnTo>
                    <a:pt x="95" y="423"/>
                  </a:lnTo>
                  <a:lnTo>
                    <a:pt x="67" y="475"/>
                  </a:lnTo>
                  <a:lnTo>
                    <a:pt x="26" y="553"/>
                  </a:lnTo>
                  <a:lnTo>
                    <a:pt x="14" y="610"/>
                  </a:lnTo>
                  <a:lnTo>
                    <a:pt x="2" y="686"/>
                  </a:lnTo>
                  <a:cubicBezTo>
                    <a:pt x="1" y="776"/>
                    <a:pt x="31" y="867"/>
                    <a:pt x="90" y="953"/>
                  </a:cubicBezTo>
                  <a:cubicBezTo>
                    <a:pt x="151" y="865"/>
                    <a:pt x="244" y="784"/>
                    <a:pt x="369" y="713"/>
                  </a:cubicBezTo>
                  <a:cubicBezTo>
                    <a:pt x="600" y="585"/>
                    <a:pt x="898" y="521"/>
                    <a:pt x="1196" y="521"/>
                  </a:cubicBezTo>
                  <a:cubicBezTo>
                    <a:pt x="1508" y="521"/>
                    <a:pt x="1820" y="591"/>
                    <a:pt x="2053" y="731"/>
                  </a:cubicBezTo>
                  <a:cubicBezTo>
                    <a:pt x="2160" y="795"/>
                    <a:pt x="2240" y="868"/>
                    <a:pt x="2295" y="947"/>
                  </a:cubicBezTo>
                  <a:cubicBezTo>
                    <a:pt x="2368" y="843"/>
                    <a:pt x="2391" y="730"/>
                    <a:pt x="2372" y="621"/>
                  </a:cubicBezTo>
                  <a:lnTo>
                    <a:pt x="2363" y="565"/>
                  </a:lnTo>
                  <a:lnTo>
                    <a:pt x="2327" y="489"/>
                  </a:lnTo>
                  <a:lnTo>
                    <a:pt x="2303" y="438"/>
                  </a:lnTo>
                  <a:lnTo>
                    <a:pt x="2234" y="359"/>
                  </a:lnTo>
                  <a:lnTo>
                    <a:pt x="2198" y="319"/>
                  </a:lnTo>
                  <a:cubicBezTo>
                    <a:pt x="2157" y="281"/>
                    <a:pt x="2108" y="245"/>
                    <a:pt x="2052" y="212"/>
                  </a:cubicBezTo>
                  <a:cubicBezTo>
                    <a:pt x="1819" y="71"/>
                    <a:pt x="1508" y="0"/>
                    <a:pt x="1196"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69" name="Google Shape;670;p36">
              <a:extLst>
                <a:ext uri="{FF2B5EF4-FFF2-40B4-BE49-F238E27FC236}">
                  <a16:creationId xmlns:a16="http://schemas.microsoft.com/office/drawing/2014/main" id="{4F9A0285-497B-8456-CAF6-A558B6557E66}"/>
                </a:ext>
              </a:extLst>
            </p:cNvPr>
            <p:cNvSpPr/>
            <p:nvPr/>
          </p:nvSpPr>
          <p:spPr>
            <a:xfrm>
              <a:off x="3203800" y="4054775"/>
              <a:ext cx="103650" cy="54400"/>
            </a:xfrm>
            <a:custGeom>
              <a:avLst/>
              <a:gdLst/>
              <a:ahLst/>
              <a:cxnLst/>
              <a:rect l="l" t="t" r="r" b="b"/>
              <a:pathLst>
                <a:path w="4146" h="2176" extrusionOk="0">
                  <a:moveTo>
                    <a:pt x="2077" y="398"/>
                  </a:moveTo>
                  <a:cubicBezTo>
                    <a:pt x="2389" y="398"/>
                    <a:pt x="2700" y="469"/>
                    <a:pt x="2933" y="610"/>
                  </a:cubicBezTo>
                  <a:cubicBezTo>
                    <a:pt x="2989" y="643"/>
                    <a:pt x="3038" y="679"/>
                    <a:pt x="3079" y="717"/>
                  </a:cubicBezTo>
                  <a:lnTo>
                    <a:pt x="3115" y="757"/>
                  </a:lnTo>
                  <a:lnTo>
                    <a:pt x="3184" y="836"/>
                  </a:lnTo>
                  <a:lnTo>
                    <a:pt x="3208" y="887"/>
                  </a:lnTo>
                  <a:lnTo>
                    <a:pt x="3244" y="963"/>
                  </a:lnTo>
                  <a:lnTo>
                    <a:pt x="3253" y="1019"/>
                  </a:lnTo>
                  <a:cubicBezTo>
                    <a:pt x="3272" y="1128"/>
                    <a:pt x="3249" y="1241"/>
                    <a:pt x="3176" y="1345"/>
                  </a:cubicBezTo>
                  <a:lnTo>
                    <a:pt x="3152" y="1374"/>
                  </a:lnTo>
                  <a:lnTo>
                    <a:pt x="3144" y="1383"/>
                  </a:lnTo>
                  <a:cubicBezTo>
                    <a:pt x="3084" y="1456"/>
                    <a:pt x="3004" y="1526"/>
                    <a:pt x="2897" y="1584"/>
                  </a:cubicBezTo>
                  <a:cubicBezTo>
                    <a:pt x="2666" y="1714"/>
                    <a:pt x="2367" y="1778"/>
                    <a:pt x="2069" y="1778"/>
                  </a:cubicBezTo>
                  <a:cubicBezTo>
                    <a:pt x="1757" y="1778"/>
                    <a:pt x="1446" y="1707"/>
                    <a:pt x="1213" y="1567"/>
                  </a:cubicBezTo>
                  <a:cubicBezTo>
                    <a:pt x="1105" y="1503"/>
                    <a:pt x="1026" y="1429"/>
                    <a:pt x="971" y="1351"/>
                  </a:cubicBezTo>
                  <a:cubicBezTo>
                    <a:pt x="912" y="1265"/>
                    <a:pt x="882" y="1174"/>
                    <a:pt x="883" y="1084"/>
                  </a:cubicBezTo>
                  <a:lnTo>
                    <a:pt x="895" y="1008"/>
                  </a:lnTo>
                  <a:lnTo>
                    <a:pt x="907" y="951"/>
                  </a:lnTo>
                  <a:lnTo>
                    <a:pt x="948" y="873"/>
                  </a:lnTo>
                  <a:lnTo>
                    <a:pt x="976" y="821"/>
                  </a:lnTo>
                  <a:lnTo>
                    <a:pt x="1052" y="740"/>
                  </a:lnTo>
                  <a:lnTo>
                    <a:pt x="1090" y="700"/>
                  </a:lnTo>
                  <a:cubicBezTo>
                    <a:pt x="1135" y="662"/>
                    <a:pt x="1188" y="625"/>
                    <a:pt x="1248" y="592"/>
                  </a:cubicBezTo>
                  <a:cubicBezTo>
                    <a:pt x="1480" y="463"/>
                    <a:pt x="1778" y="398"/>
                    <a:pt x="2077" y="398"/>
                  </a:cubicBezTo>
                  <a:close/>
                  <a:moveTo>
                    <a:pt x="2079" y="1"/>
                  </a:moveTo>
                  <a:cubicBezTo>
                    <a:pt x="1609" y="1"/>
                    <a:pt x="1138" y="102"/>
                    <a:pt x="773" y="306"/>
                  </a:cubicBezTo>
                  <a:cubicBezTo>
                    <a:pt x="25" y="723"/>
                    <a:pt x="0" y="1411"/>
                    <a:pt x="719" y="1844"/>
                  </a:cubicBezTo>
                  <a:cubicBezTo>
                    <a:pt x="1085" y="2065"/>
                    <a:pt x="1575" y="2176"/>
                    <a:pt x="2067" y="2176"/>
                  </a:cubicBezTo>
                  <a:cubicBezTo>
                    <a:pt x="2536" y="2176"/>
                    <a:pt x="3007" y="2075"/>
                    <a:pt x="3372" y="1871"/>
                  </a:cubicBezTo>
                  <a:cubicBezTo>
                    <a:pt x="4121" y="1453"/>
                    <a:pt x="4146" y="764"/>
                    <a:pt x="3428" y="333"/>
                  </a:cubicBezTo>
                  <a:cubicBezTo>
                    <a:pt x="3061" y="112"/>
                    <a:pt x="2570" y="1"/>
                    <a:pt x="2079"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70" name="Google Shape;671;p36">
              <a:extLst>
                <a:ext uri="{FF2B5EF4-FFF2-40B4-BE49-F238E27FC236}">
                  <a16:creationId xmlns:a16="http://schemas.microsoft.com/office/drawing/2014/main" id="{8A12FA2E-50AB-1549-B88D-46ACFBE5787F}"/>
                </a:ext>
              </a:extLst>
            </p:cNvPr>
            <p:cNvSpPr/>
            <p:nvPr/>
          </p:nvSpPr>
          <p:spPr>
            <a:xfrm>
              <a:off x="3310300" y="4094925"/>
              <a:ext cx="375" cy="1525"/>
            </a:xfrm>
            <a:custGeom>
              <a:avLst/>
              <a:gdLst/>
              <a:ahLst/>
              <a:cxnLst/>
              <a:rect l="l" t="t" r="r" b="b"/>
              <a:pathLst>
                <a:path w="15" h="61" extrusionOk="0">
                  <a:moveTo>
                    <a:pt x="15" y="1"/>
                  </a:moveTo>
                  <a:lnTo>
                    <a:pt x="0" y="60"/>
                  </a:lnTo>
                  <a:lnTo>
                    <a:pt x="0" y="60"/>
                  </a:lnTo>
                  <a:lnTo>
                    <a:pt x="2" y="59"/>
                  </a:lnTo>
                  <a:lnTo>
                    <a:pt x="15" y="1"/>
                  </a:lnTo>
                  <a:close/>
                </a:path>
              </a:pathLst>
            </a:custGeom>
            <a:solidFill>
              <a:srgbClr val="DCEEFC"/>
            </a:solidFill>
            <a:ln>
              <a:noFill/>
            </a:ln>
          </p:spPr>
          <p:txBody>
            <a:bodyPr spcFirstLastPara="1" wrap="square" lIns="121900" tIns="121900" rIns="121900" bIns="121900" anchor="ctr" anchorCtr="0">
              <a:noAutofit/>
            </a:bodyPr>
            <a:lstStyle/>
            <a:p>
              <a:endParaRPr sz="2400"/>
            </a:p>
          </p:txBody>
        </p:sp>
        <p:sp>
          <p:nvSpPr>
            <p:cNvPr id="671" name="Google Shape;672;p36">
              <a:extLst>
                <a:ext uri="{FF2B5EF4-FFF2-40B4-BE49-F238E27FC236}">
                  <a16:creationId xmlns:a16="http://schemas.microsoft.com/office/drawing/2014/main" id="{5B49C217-F98B-9728-0786-E3279DEE0445}"/>
                </a:ext>
              </a:extLst>
            </p:cNvPr>
            <p:cNvSpPr/>
            <p:nvPr/>
          </p:nvSpPr>
          <p:spPr>
            <a:xfrm>
              <a:off x="3200375" y="4053125"/>
              <a:ext cx="109450" cy="67400"/>
            </a:xfrm>
            <a:custGeom>
              <a:avLst/>
              <a:gdLst/>
              <a:ahLst/>
              <a:cxnLst/>
              <a:rect l="l" t="t" r="r" b="b"/>
              <a:pathLst>
                <a:path w="4378" h="2696" extrusionOk="0">
                  <a:moveTo>
                    <a:pt x="2216" y="67"/>
                  </a:moveTo>
                  <a:cubicBezTo>
                    <a:pt x="2707" y="67"/>
                    <a:pt x="3198" y="178"/>
                    <a:pt x="3565" y="399"/>
                  </a:cubicBezTo>
                  <a:cubicBezTo>
                    <a:pt x="4283" y="830"/>
                    <a:pt x="4258" y="1519"/>
                    <a:pt x="3509" y="1937"/>
                  </a:cubicBezTo>
                  <a:cubicBezTo>
                    <a:pt x="3144" y="2141"/>
                    <a:pt x="2673" y="2242"/>
                    <a:pt x="2204" y="2242"/>
                  </a:cubicBezTo>
                  <a:cubicBezTo>
                    <a:pt x="1712" y="2242"/>
                    <a:pt x="1222" y="2131"/>
                    <a:pt x="856" y="1910"/>
                  </a:cubicBezTo>
                  <a:cubicBezTo>
                    <a:pt x="137" y="1477"/>
                    <a:pt x="162" y="789"/>
                    <a:pt x="910" y="372"/>
                  </a:cubicBezTo>
                  <a:cubicBezTo>
                    <a:pt x="1275" y="168"/>
                    <a:pt x="1746" y="67"/>
                    <a:pt x="2216" y="67"/>
                  </a:cubicBezTo>
                  <a:close/>
                  <a:moveTo>
                    <a:pt x="2216" y="0"/>
                  </a:moveTo>
                  <a:cubicBezTo>
                    <a:pt x="1963" y="0"/>
                    <a:pt x="1707" y="27"/>
                    <a:pt x="1460" y="83"/>
                  </a:cubicBezTo>
                  <a:cubicBezTo>
                    <a:pt x="901" y="208"/>
                    <a:pt x="592" y="437"/>
                    <a:pt x="492" y="513"/>
                  </a:cubicBezTo>
                  <a:cubicBezTo>
                    <a:pt x="264" y="682"/>
                    <a:pt x="107" y="898"/>
                    <a:pt x="24" y="1154"/>
                  </a:cubicBezTo>
                  <a:lnTo>
                    <a:pt x="23" y="1157"/>
                  </a:lnTo>
                  <a:lnTo>
                    <a:pt x="24" y="1157"/>
                  </a:lnTo>
                  <a:cubicBezTo>
                    <a:pt x="24" y="1157"/>
                    <a:pt x="0" y="1261"/>
                    <a:pt x="16" y="1435"/>
                  </a:cubicBezTo>
                  <a:cubicBezTo>
                    <a:pt x="24" y="1521"/>
                    <a:pt x="45" y="1624"/>
                    <a:pt x="92" y="1731"/>
                  </a:cubicBezTo>
                  <a:cubicBezTo>
                    <a:pt x="138" y="1834"/>
                    <a:pt x="217" y="1949"/>
                    <a:pt x="309" y="2054"/>
                  </a:cubicBezTo>
                  <a:cubicBezTo>
                    <a:pt x="403" y="2160"/>
                    <a:pt x="529" y="2254"/>
                    <a:pt x="672" y="2337"/>
                  </a:cubicBezTo>
                  <a:cubicBezTo>
                    <a:pt x="818" y="2423"/>
                    <a:pt x="976" y="2486"/>
                    <a:pt x="1149" y="2545"/>
                  </a:cubicBezTo>
                  <a:cubicBezTo>
                    <a:pt x="1321" y="2602"/>
                    <a:pt x="1510" y="2645"/>
                    <a:pt x="1697" y="2669"/>
                  </a:cubicBezTo>
                  <a:cubicBezTo>
                    <a:pt x="1842" y="2686"/>
                    <a:pt x="1987" y="2696"/>
                    <a:pt x="2133" y="2696"/>
                  </a:cubicBezTo>
                  <a:cubicBezTo>
                    <a:pt x="2183" y="2696"/>
                    <a:pt x="2233" y="2695"/>
                    <a:pt x="2283" y="2692"/>
                  </a:cubicBezTo>
                  <a:cubicBezTo>
                    <a:pt x="2674" y="2691"/>
                    <a:pt x="3068" y="2620"/>
                    <a:pt x="3403" y="2482"/>
                  </a:cubicBezTo>
                  <a:cubicBezTo>
                    <a:pt x="3568" y="2410"/>
                    <a:pt x="3724" y="2334"/>
                    <a:pt x="3862" y="2239"/>
                  </a:cubicBezTo>
                  <a:cubicBezTo>
                    <a:pt x="3994" y="2149"/>
                    <a:pt x="4103" y="2039"/>
                    <a:pt x="4182" y="1922"/>
                  </a:cubicBezTo>
                  <a:cubicBezTo>
                    <a:pt x="4258" y="1803"/>
                    <a:pt x="4318" y="1685"/>
                    <a:pt x="4346" y="1572"/>
                  </a:cubicBezTo>
                  <a:cubicBezTo>
                    <a:pt x="4375" y="1458"/>
                    <a:pt x="4377" y="1353"/>
                    <a:pt x="4370" y="1266"/>
                  </a:cubicBezTo>
                  <a:cubicBezTo>
                    <a:pt x="4356" y="1092"/>
                    <a:pt x="4317" y="993"/>
                    <a:pt x="4317" y="993"/>
                  </a:cubicBezTo>
                  <a:lnTo>
                    <a:pt x="4335" y="985"/>
                  </a:lnTo>
                  <a:cubicBezTo>
                    <a:pt x="4175" y="660"/>
                    <a:pt x="3898" y="480"/>
                    <a:pt x="3747" y="384"/>
                  </a:cubicBezTo>
                  <a:cubicBezTo>
                    <a:pt x="3324" y="133"/>
                    <a:pt x="2776" y="0"/>
                    <a:pt x="2216"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72" name="Google Shape;673;p36">
              <a:extLst>
                <a:ext uri="{FF2B5EF4-FFF2-40B4-BE49-F238E27FC236}">
                  <a16:creationId xmlns:a16="http://schemas.microsoft.com/office/drawing/2014/main" id="{C21CEB74-132D-8D65-7C0B-0914B27CFF8C}"/>
                </a:ext>
              </a:extLst>
            </p:cNvPr>
            <p:cNvSpPr/>
            <p:nvPr/>
          </p:nvSpPr>
          <p:spPr>
            <a:xfrm>
              <a:off x="3199325" y="4077725"/>
              <a:ext cx="112100" cy="48025"/>
            </a:xfrm>
            <a:custGeom>
              <a:avLst/>
              <a:gdLst/>
              <a:ahLst/>
              <a:cxnLst/>
              <a:rect l="l" t="t" r="r" b="b"/>
              <a:pathLst>
                <a:path w="4484" h="1921" extrusionOk="0">
                  <a:moveTo>
                    <a:pt x="4379" y="0"/>
                  </a:moveTo>
                  <a:lnTo>
                    <a:pt x="4377" y="1"/>
                  </a:lnTo>
                  <a:lnTo>
                    <a:pt x="4359" y="9"/>
                  </a:lnTo>
                  <a:cubicBezTo>
                    <a:pt x="4359" y="9"/>
                    <a:pt x="4398" y="108"/>
                    <a:pt x="4412" y="282"/>
                  </a:cubicBezTo>
                  <a:cubicBezTo>
                    <a:pt x="4419" y="369"/>
                    <a:pt x="4417" y="474"/>
                    <a:pt x="4388" y="588"/>
                  </a:cubicBezTo>
                  <a:cubicBezTo>
                    <a:pt x="4360" y="701"/>
                    <a:pt x="4300" y="819"/>
                    <a:pt x="4224" y="938"/>
                  </a:cubicBezTo>
                  <a:cubicBezTo>
                    <a:pt x="4145" y="1055"/>
                    <a:pt x="4036" y="1165"/>
                    <a:pt x="3904" y="1255"/>
                  </a:cubicBezTo>
                  <a:cubicBezTo>
                    <a:pt x="3766" y="1350"/>
                    <a:pt x="3610" y="1426"/>
                    <a:pt x="3445" y="1498"/>
                  </a:cubicBezTo>
                  <a:cubicBezTo>
                    <a:pt x="3110" y="1636"/>
                    <a:pt x="2716" y="1707"/>
                    <a:pt x="2325" y="1708"/>
                  </a:cubicBezTo>
                  <a:cubicBezTo>
                    <a:pt x="2275" y="1711"/>
                    <a:pt x="2225" y="1712"/>
                    <a:pt x="2175" y="1712"/>
                  </a:cubicBezTo>
                  <a:cubicBezTo>
                    <a:pt x="2029" y="1712"/>
                    <a:pt x="1884" y="1702"/>
                    <a:pt x="1739" y="1685"/>
                  </a:cubicBezTo>
                  <a:cubicBezTo>
                    <a:pt x="1552" y="1661"/>
                    <a:pt x="1363" y="1618"/>
                    <a:pt x="1191" y="1561"/>
                  </a:cubicBezTo>
                  <a:cubicBezTo>
                    <a:pt x="1018" y="1502"/>
                    <a:pt x="860" y="1439"/>
                    <a:pt x="714" y="1353"/>
                  </a:cubicBezTo>
                  <a:cubicBezTo>
                    <a:pt x="571" y="1270"/>
                    <a:pt x="445" y="1176"/>
                    <a:pt x="351" y="1070"/>
                  </a:cubicBezTo>
                  <a:cubicBezTo>
                    <a:pt x="259" y="965"/>
                    <a:pt x="180" y="850"/>
                    <a:pt x="134" y="747"/>
                  </a:cubicBezTo>
                  <a:cubicBezTo>
                    <a:pt x="87" y="640"/>
                    <a:pt x="66" y="537"/>
                    <a:pt x="58" y="451"/>
                  </a:cubicBezTo>
                  <a:cubicBezTo>
                    <a:pt x="42" y="277"/>
                    <a:pt x="66" y="173"/>
                    <a:pt x="66" y="173"/>
                  </a:cubicBezTo>
                  <a:lnTo>
                    <a:pt x="65" y="173"/>
                  </a:lnTo>
                  <a:lnTo>
                    <a:pt x="45" y="166"/>
                  </a:lnTo>
                  <a:cubicBezTo>
                    <a:pt x="45" y="166"/>
                    <a:pt x="5" y="266"/>
                    <a:pt x="1" y="449"/>
                  </a:cubicBezTo>
                  <a:cubicBezTo>
                    <a:pt x="1" y="540"/>
                    <a:pt x="10" y="654"/>
                    <a:pt x="49" y="775"/>
                  </a:cubicBezTo>
                  <a:cubicBezTo>
                    <a:pt x="88" y="898"/>
                    <a:pt x="157" y="1024"/>
                    <a:pt x="253" y="1148"/>
                  </a:cubicBezTo>
                  <a:cubicBezTo>
                    <a:pt x="325" y="1239"/>
                    <a:pt x="416" y="1321"/>
                    <a:pt x="517" y="1399"/>
                  </a:cubicBezTo>
                  <a:cubicBezTo>
                    <a:pt x="673" y="1522"/>
                    <a:pt x="857" y="1626"/>
                    <a:pt x="1063" y="1706"/>
                  </a:cubicBezTo>
                  <a:lnTo>
                    <a:pt x="1129" y="1734"/>
                  </a:lnTo>
                  <a:cubicBezTo>
                    <a:pt x="1476" y="1860"/>
                    <a:pt x="1867" y="1920"/>
                    <a:pt x="2257" y="1920"/>
                  </a:cubicBezTo>
                  <a:cubicBezTo>
                    <a:pt x="2281" y="1920"/>
                    <a:pt x="2305" y="1920"/>
                    <a:pt x="2329" y="1919"/>
                  </a:cubicBezTo>
                  <a:cubicBezTo>
                    <a:pt x="2719" y="1908"/>
                    <a:pt x="3104" y="1831"/>
                    <a:pt x="3446" y="1693"/>
                  </a:cubicBezTo>
                  <a:lnTo>
                    <a:pt x="3517" y="1666"/>
                  </a:lnTo>
                  <a:cubicBezTo>
                    <a:pt x="3692" y="1588"/>
                    <a:pt x="3852" y="1494"/>
                    <a:pt x="3990" y="1384"/>
                  </a:cubicBezTo>
                  <a:cubicBezTo>
                    <a:pt x="4135" y="1270"/>
                    <a:pt x="4253" y="1141"/>
                    <a:pt x="4332" y="1001"/>
                  </a:cubicBezTo>
                  <a:cubicBezTo>
                    <a:pt x="4380" y="915"/>
                    <a:pt x="4414" y="831"/>
                    <a:pt x="4439" y="748"/>
                  </a:cubicBezTo>
                  <a:lnTo>
                    <a:pt x="4454" y="689"/>
                  </a:lnTo>
                  <a:lnTo>
                    <a:pt x="4476" y="600"/>
                  </a:lnTo>
                  <a:cubicBezTo>
                    <a:pt x="4483" y="554"/>
                    <a:pt x="4483" y="511"/>
                    <a:pt x="4483" y="469"/>
                  </a:cubicBezTo>
                  <a:lnTo>
                    <a:pt x="4483" y="460"/>
                  </a:lnTo>
                  <a:cubicBezTo>
                    <a:pt x="4483" y="390"/>
                    <a:pt x="4479" y="326"/>
                    <a:pt x="4469" y="272"/>
                  </a:cubicBezTo>
                  <a:cubicBezTo>
                    <a:pt x="4452" y="181"/>
                    <a:pt x="4426" y="114"/>
                    <a:pt x="4408" y="69"/>
                  </a:cubicBezTo>
                  <a:cubicBezTo>
                    <a:pt x="4389" y="24"/>
                    <a:pt x="4379" y="0"/>
                    <a:pt x="4379"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673" name="Google Shape;674;p36">
              <a:extLst>
                <a:ext uri="{FF2B5EF4-FFF2-40B4-BE49-F238E27FC236}">
                  <a16:creationId xmlns:a16="http://schemas.microsoft.com/office/drawing/2014/main" id="{550A0300-8273-BF5B-BDAC-41929DC1A90D}"/>
                </a:ext>
              </a:extLst>
            </p:cNvPr>
            <p:cNvSpPr/>
            <p:nvPr/>
          </p:nvSpPr>
          <p:spPr>
            <a:xfrm>
              <a:off x="3176525" y="4258375"/>
              <a:ext cx="157825" cy="47000"/>
            </a:xfrm>
            <a:custGeom>
              <a:avLst/>
              <a:gdLst/>
              <a:ahLst/>
              <a:cxnLst/>
              <a:rect l="l" t="t" r="r" b="b"/>
              <a:pathLst>
                <a:path w="6313" h="1880" extrusionOk="0">
                  <a:moveTo>
                    <a:pt x="36" y="0"/>
                  </a:moveTo>
                  <a:cubicBezTo>
                    <a:pt x="1" y="476"/>
                    <a:pt x="286" y="960"/>
                    <a:pt x="901" y="1330"/>
                  </a:cubicBezTo>
                  <a:cubicBezTo>
                    <a:pt x="1065" y="1429"/>
                    <a:pt x="1245" y="1511"/>
                    <a:pt x="1435" y="1584"/>
                  </a:cubicBezTo>
                  <a:cubicBezTo>
                    <a:pt x="1604" y="1649"/>
                    <a:pt x="1781" y="1703"/>
                    <a:pt x="1965" y="1746"/>
                  </a:cubicBezTo>
                  <a:cubicBezTo>
                    <a:pt x="2341" y="1836"/>
                    <a:pt x="2740" y="1880"/>
                    <a:pt x="3141" y="1880"/>
                  </a:cubicBezTo>
                  <a:cubicBezTo>
                    <a:pt x="3557" y="1880"/>
                    <a:pt x="3974" y="1832"/>
                    <a:pt x="4367" y="1736"/>
                  </a:cubicBezTo>
                  <a:cubicBezTo>
                    <a:pt x="4554" y="1690"/>
                    <a:pt x="4735" y="1632"/>
                    <a:pt x="4908" y="1565"/>
                  </a:cubicBezTo>
                  <a:cubicBezTo>
                    <a:pt x="5053" y="1507"/>
                    <a:pt x="5195" y="1447"/>
                    <a:pt x="5324" y="1375"/>
                  </a:cubicBezTo>
                  <a:cubicBezTo>
                    <a:pt x="5994" y="1001"/>
                    <a:pt x="6313" y="498"/>
                    <a:pt x="6281" y="0"/>
                  </a:cubicBezTo>
                  <a:lnTo>
                    <a:pt x="5130" y="0"/>
                  </a:lnTo>
                  <a:cubicBezTo>
                    <a:pt x="5150" y="209"/>
                    <a:pt x="5077" y="419"/>
                    <a:pt x="4908" y="608"/>
                  </a:cubicBezTo>
                  <a:cubicBezTo>
                    <a:pt x="4812" y="713"/>
                    <a:pt x="4689" y="811"/>
                    <a:pt x="4533" y="899"/>
                  </a:cubicBezTo>
                  <a:cubicBezTo>
                    <a:pt x="4481" y="928"/>
                    <a:pt x="4422" y="949"/>
                    <a:pt x="4367" y="975"/>
                  </a:cubicBezTo>
                  <a:cubicBezTo>
                    <a:pt x="4007" y="1136"/>
                    <a:pt x="3578" y="1217"/>
                    <a:pt x="3150" y="1217"/>
                  </a:cubicBezTo>
                  <a:cubicBezTo>
                    <a:pt x="2731" y="1217"/>
                    <a:pt x="2314" y="1140"/>
                    <a:pt x="1964" y="986"/>
                  </a:cubicBezTo>
                  <a:cubicBezTo>
                    <a:pt x="1882" y="951"/>
                    <a:pt x="1799" y="914"/>
                    <a:pt x="1726" y="869"/>
                  </a:cubicBezTo>
                  <a:cubicBezTo>
                    <a:pt x="1606" y="798"/>
                    <a:pt x="1514" y="718"/>
                    <a:pt x="1434" y="635"/>
                  </a:cubicBezTo>
                  <a:cubicBezTo>
                    <a:pt x="1263" y="458"/>
                    <a:pt x="1172" y="262"/>
                    <a:pt x="1175" y="64"/>
                  </a:cubicBezTo>
                  <a:lnTo>
                    <a:pt x="1187"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74" name="Google Shape;675;p36">
              <a:extLst>
                <a:ext uri="{FF2B5EF4-FFF2-40B4-BE49-F238E27FC236}">
                  <a16:creationId xmlns:a16="http://schemas.microsoft.com/office/drawing/2014/main" id="{D8A70C60-2870-E4B0-F6A4-AA3B57A40287}"/>
                </a:ext>
              </a:extLst>
            </p:cNvPr>
            <p:cNvSpPr/>
            <p:nvPr/>
          </p:nvSpPr>
          <p:spPr>
            <a:xfrm>
              <a:off x="3078075" y="4157650"/>
              <a:ext cx="100325" cy="57525"/>
            </a:xfrm>
            <a:custGeom>
              <a:avLst/>
              <a:gdLst/>
              <a:ahLst/>
              <a:cxnLst/>
              <a:rect l="l" t="t" r="r" b="b"/>
              <a:pathLst>
                <a:path w="4013" h="2301" extrusionOk="0">
                  <a:moveTo>
                    <a:pt x="1995" y="1"/>
                  </a:moveTo>
                  <a:cubicBezTo>
                    <a:pt x="1499" y="1"/>
                    <a:pt x="1001" y="108"/>
                    <a:pt x="614" y="324"/>
                  </a:cubicBezTo>
                  <a:cubicBezTo>
                    <a:pt x="514" y="380"/>
                    <a:pt x="426" y="440"/>
                    <a:pt x="350" y="504"/>
                  </a:cubicBezTo>
                  <a:lnTo>
                    <a:pt x="285" y="573"/>
                  </a:lnTo>
                  <a:cubicBezTo>
                    <a:pt x="241" y="617"/>
                    <a:pt x="194" y="659"/>
                    <a:pt x="160" y="705"/>
                  </a:cubicBezTo>
                  <a:lnTo>
                    <a:pt x="113" y="792"/>
                  </a:lnTo>
                  <a:cubicBezTo>
                    <a:pt x="88" y="835"/>
                    <a:pt x="61" y="877"/>
                    <a:pt x="46" y="921"/>
                  </a:cubicBezTo>
                  <a:lnTo>
                    <a:pt x="26" y="1015"/>
                  </a:lnTo>
                  <a:cubicBezTo>
                    <a:pt x="18" y="1058"/>
                    <a:pt x="6" y="1102"/>
                    <a:pt x="5" y="1143"/>
                  </a:cubicBezTo>
                  <a:cubicBezTo>
                    <a:pt x="1" y="1433"/>
                    <a:pt x="181" y="1725"/>
                    <a:pt x="555" y="1950"/>
                  </a:cubicBezTo>
                  <a:cubicBezTo>
                    <a:pt x="943" y="2183"/>
                    <a:pt x="1462" y="2301"/>
                    <a:pt x="1982" y="2301"/>
                  </a:cubicBezTo>
                  <a:cubicBezTo>
                    <a:pt x="2478" y="2301"/>
                    <a:pt x="2976" y="2193"/>
                    <a:pt x="3363" y="1978"/>
                  </a:cubicBezTo>
                  <a:cubicBezTo>
                    <a:pt x="3820" y="1723"/>
                    <a:pt x="4013" y="1374"/>
                    <a:pt x="3956" y="1034"/>
                  </a:cubicBezTo>
                  <a:lnTo>
                    <a:pt x="3941" y="941"/>
                  </a:lnTo>
                  <a:cubicBezTo>
                    <a:pt x="3927" y="899"/>
                    <a:pt x="3903" y="858"/>
                    <a:pt x="3881" y="817"/>
                  </a:cubicBezTo>
                  <a:lnTo>
                    <a:pt x="3839" y="730"/>
                  </a:lnTo>
                  <a:cubicBezTo>
                    <a:pt x="3808" y="685"/>
                    <a:pt x="3765" y="643"/>
                    <a:pt x="3724" y="599"/>
                  </a:cubicBezTo>
                  <a:lnTo>
                    <a:pt x="3666" y="533"/>
                  </a:lnTo>
                  <a:cubicBezTo>
                    <a:pt x="3595" y="469"/>
                    <a:pt x="3514" y="408"/>
                    <a:pt x="3421" y="352"/>
                  </a:cubicBezTo>
                  <a:cubicBezTo>
                    <a:pt x="3033" y="118"/>
                    <a:pt x="2515" y="1"/>
                    <a:pt x="1995" y="1"/>
                  </a:cubicBezTo>
                  <a:close/>
                </a:path>
              </a:pathLst>
            </a:custGeom>
            <a:solidFill>
              <a:srgbClr val="055E62"/>
            </a:solidFill>
            <a:ln>
              <a:noFill/>
            </a:ln>
          </p:spPr>
          <p:txBody>
            <a:bodyPr spcFirstLastPara="1" wrap="square" lIns="121900" tIns="121900" rIns="121900" bIns="121900" anchor="ctr" anchorCtr="0">
              <a:noAutofit/>
            </a:bodyPr>
            <a:lstStyle/>
            <a:p>
              <a:endParaRPr sz="2400"/>
            </a:p>
          </p:txBody>
        </p:sp>
        <p:sp>
          <p:nvSpPr>
            <p:cNvPr id="675" name="Google Shape;676;p36">
              <a:extLst>
                <a:ext uri="{FF2B5EF4-FFF2-40B4-BE49-F238E27FC236}">
                  <a16:creationId xmlns:a16="http://schemas.microsoft.com/office/drawing/2014/main" id="{BA835730-779F-9D4B-75C0-5B029C51D740}"/>
                </a:ext>
              </a:extLst>
            </p:cNvPr>
            <p:cNvSpPr/>
            <p:nvPr/>
          </p:nvSpPr>
          <p:spPr>
            <a:xfrm>
              <a:off x="3049700" y="4141100"/>
              <a:ext cx="156175" cy="43575"/>
            </a:xfrm>
            <a:custGeom>
              <a:avLst/>
              <a:gdLst/>
              <a:ahLst/>
              <a:cxnLst/>
              <a:rect l="l" t="t" r="r" b="b"/>
              <a:pathLst>
                <a:path w="6247" h="1743" extrusionOk="0">
                  <a:moveTo>
                    <a:pt x="3134" y="0"/>
                  </a:moveTo>
                  <a:cubicBezTo>
                    <a:pt x="2352" y="0"/>
                    <a:pt x="1567" y="169"/>
                    <a:pt x="958" y="508"/>
                  </a:cubicBezTo>
                  <a:cubicBezTo>
                    <a:pt x="352" y="848"/>
                    <a:pt x="33" y="1292"/>
                    <a:pt x="0" y="1742"/>
                  </a:cubicBezTo>
                  <a:lnTo>
                    <a:pt x="1150" y="1742"/>
                  </a:lnTo>
                  <a:lnTo>
                    <a:pt x="1161" y="1677"/>
                  </a:lnTo>
                  <a:lnTo>
                    <a:pt x="1181" y="1583"/>
                  </a:lnTo>
                  <a:cubicBezTo>
                    <a:pt x="1196" y="1539"/>
                    <a:pt x="1223" y="1497"/>
                    <a:pt x="1248" y="1454"/>
                  </a:cubicBezTo>
                  <a:lnTo>
                    <a:pt x="1295" y="1367"/>
                  </a:lnTo>
                  <a:cubicBezTo>
                    <a:pt x="1329" y="1321"/>
                    <a:pt x="1376" y="1279"/>
                    <a:pt x="1420" y="1235"/>
                  </a:cubicBezTo>
                  <a:lnTo>
                    <a:pt x="1485" y="1166"/>
                  </a:lnTo>
                  <a:cubicBezTo>
                    <a:pt x="1561" y="1102"/>
                    <a:pt x="1649" y="1042"/>
                    <a:pt x="1749" y="986"/>
                  </a:cubicBezTo>
                  <a:cubicBezTo>
                    <a:pt x="2136" y="770"/>
                    <a:pt x="2634" y="663"/>
                    <a:pt x="3130" y="663"/>
                  </a:cubicBezTo>
                  <a:cubicBezTo>
                    <a:pt x="3650" y="663"/>
                    <a:pt x="4168" y="780"/>
                    <a:pt x="4556" y="1014"/>
                  </a:cubicBezTo>
                  <a:cubicBezTo>
                    <a:pt x="4649" y="1070"/>
                    <a:pt x="4730" y="1131"/>
                    <a:pt x="4801" y="1195"/>
                  </a:cubicBezTo>
                  <a:lnTo>
                    <a:pt x="4859" y="1261"/>
                  </a:lnTo>
                  <a:cubicBezTo>
                    <a:pt x="4900" y="1305"/>
                    <a:pt x="4943" y="1347"/>
                    <a:pt x="4974" y="1392"/>
                  </a:cubicBezTo>
                  <a:lnTo>
                    <a:pt x="5016" y="1479"/>
                  </a:lnTo>
                  <a:cubicBezTo>
                    <a:pt x="5038" y="1520"/>
                    <a:pt x="5062" y="1561"/>
                    <a:pt x="5076" y="1603"/>
                  </a:cubicBezTo>
                  <a:lnTo>
                    <a:pt x="5091" y="1696"/>
                  </a:lnTo>
                  <a:lnTo>
                    <a:pt x="5094" y="1742"/>
                  </a:lnTo>
                  <a:lnTo>
                    <a:pt x="6246" y="1742"/>
                  </a:lnTo>
                  <a:cubicBezTo>
                    <a:pt x="6220" y="1312"/>
                    <a:pt x="5935" y="887"/>
                    <a:pt x="5381" y="553"/>
                  </a:cubicBezTo>
                  <a:cubicBezTo>
                    <a:pt x="4769" y="185"/>
                    <a:pt x="3953" y="0"/>
                    <a:pt x="3134"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76" name="Google Shape;677;p36">
              <a:extLst>
                <a:ext uri="{FF2B5EF4-FFF2-40B4-BE49-F238E27FC236}">
                  <a16:creationId xmlns:a16="http://schemas.microsoft.com/office/drawing/2014/main" id="{E5531BDF-4594-B0BC-105B-3C1C32BF64F5}"/>
                </a:ext>
              </a:extLst>
            </p:cNvPr>
            <p:cNvSpPr/>
            <p:nvPr/>
          </p:nvSpPr>
          <p:spPr>
            <a:xfrm>
              <a:off x="3084525" y="4038975"/>
              <a:ext cx="13800" cy="170350"/>
            </a:xfrm>
            <a:custGeom>
              <a:avLst/>
              <a:gdLst/>
              <a:ahLst/>
              <a:cxnLst/>
              <a:rect l="l" t="t" r="r" b="b"/>
              <a:pathLst>
                <a:path w="552" h="6814" extrusionOk="0">
                  <a:moveTo>
                    <a:pt x="1" y="1"/>
                  </a:moveTo>
                  <a:lnTo>
                    <a:pt x="5" y="6462"/>
                  </a:lnTo>
                  <a:cubicBezTo>
                    <a:pt x="85" y="6545"/>
                    <a:pt x="178" y="6625"/>
                    <a:pt x="297" y="6697"/>
                  </a:cubicBezTo>
                  <a:cubicBezTo>
                    <a:pt x="371" y="6740"/>
                    <a:pt x="452" y="6777"/>
                    <a:pt x="535" y="6813"/>
                  </a:cubicBezTo>
                  <a:cubicBezTo>
                    <a:pt x="533" y="5762"/>
                    <a:pt x="532" y="5048"/>
                    <a:pt x="532" y="5048"/>
                  </a:cubicBezTo>
                  <a:lnTo>
                    <a:pt x="550" y="5048"/>
                  </a:lnTo>
                  <a:lnTo>
                    <a:pt x="551" y="4994"/>
                  </a:lnTo>
                  <a:lnTo>
                    <a:pt x="547" y="307"/>
                  </a:lnTo>
                  <a:cubicBezTo>
                    <a:pt x="341" y="228"/>
                    <a:pt x="157" y="123"/>
                    <a:pt x="1"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77" name="Google Shape;678;p36">
              <a:extLst>
                <a:ext uri="{FF2B5EF4-FFF2-40B4-BE49-F238E27FC236}">
                  <a16:creationId xmlns:a16="http://schemas.microsoft.com/office/drawing/2014/main" id="{ABAD4787-3216-2D4C-42AC-001FAF7EB7A9}"/>
                </a:ext>
              </a:extLst>
            </p:cNvPr>
            <p:cNvSpPr/>
            <p:nvPr/>
          </p:nvSpPr>
          <p:spPr>
            <a:xfrm>
              <a:off x="3157750" y="4038575"/>
              <a:ext cx="13750" cy="170450"/>
            </a:xfrm>
            <a:custGeom>
              <a:avLst/>
              <a:gdLst/>
              <a:ahLst/>
              <a:cxnLst/>
              <a:rect l="l" t="t" r="r" b="b"/>
              <a:pathLst>
                <a:path w="550" h="6818" extrusionOk="0">
                  <a:moveTo>
                    <a:pt x="546" y="1"/>
                  </a:moveTo>
                  <a:cubicBezTo>
                    <a:pt x="407" y="110"/>
                    <a:pt x="246" y="205"/>
                    <a:pt x="72" y="283"/>
                  </a:cubicBezTo>
                  <a:lnTo>
                    <a:pt x="0" y="310"/>
                  </a:lnTo>
                  <a:lnTo>
                    <a:pt x="5" y="4998"/>
                  </a:lnTo>
                  <a:lnTo>
                    <a:pt x="8" y="5079"/>
                  </a:lnTo>
                  <a:lnTo>
                    <a:pt x="8" y="6817"/>
                  </a:lnTo>
                  <a:cubicBezTo>
                    <a:pt x="64" y="6792"/>
                    <a:pt x="124" y="6770"/>
                    <a:pt x="176" y="6741"/>
                  </a:cubicBezTo>
                  <a:cubicBezTo>
                    <a:pt x="332" y="6654"/>
                    <a:pt x="455" y="6555"/>
                    <a:pt x="550" y="6450"/>
                  </a:cubicBezTo>
                  <a:lnTo>
                    <a:pt x="546"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78" name="Google Shape;679;p36">
              <a:extLst>
                <a:ext uri="{FF2B5EF4-FFF2-40B4-BE49-F238E27FC236}">
                  <a16:creationId xmlns:a16="http://schemas.microsoft.com/office/drawing/2014/main" id="{E9E53978-1C5B-F83A-3D7C-2F2F60C7CA18}"/>
                </a:ext>
              </a:extLst>
            </p:cNvPr>
            <p:cNvSpPr/>
            <p:nvPr/>
          </p:nvSpPr>
          <p:spPr>
            <a:xfrm>
              <a:off x="3128325" y="4005400"/>
              <a:ext cx="26575" cy="10250"/>
            </a:xfrm>
            <a:custGeom>
              <a:avLst/>
              <a:gdLst/>
              <a:ahLst/>
              <a:cxnLst/>
              <a:rect l="l" t="t" r="r" b="b"/>
              <a:pathLst>
                <a:path w="1063" h="410" extrusionOk="0">
                  <a:moveTo>
                    <a:pt x="1" y="1"/>
                  </a:moveTo>
                  <a:cubicBezTo>
                    <a:pt x="303" y="4"/>
                    <a:pt x="603" y="75"/>
                    <a:pt x="828" y="211"/>
                  </a:cubicBezTo>
                  <a:cubicBezTo>
                    <a:pt x="927" y="270"/>
                    <a:pt x="1000" y="338"/>
                    <a:pt x="1054" y="409"/>
                  </a:cubicBezTo>
                  <a:lnTo>
                    <a:pt x="1063" y="400"/>
                  </a:lnTo>
                  <a:cubicBezTo>
                    <a:pt x="1010" y="332"/>
                    <a:pt x="939" y="268"/>
                    <a:pt x="845" y="211"/>
                  </a:cubicBezTo>
                  <a:cubicBezTo>
                    <a:pt x="615" y="73"/>
                    <a:pt x="308" y="2"/>
                    <a:pt x="1" y="1"/>
                  </a:cubicBez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679" name="Google Shape;680;p36">
              <a:extLst>
                <a:ext uri="{FF2B5EF4-FFF2-40B4-BE49-F238E27FC236}">
                  <a16:creationId xmlns:a16="http://schemas.microsoft.com/office/drawing/2014/main" id="{0BEE4265-1611-695D-AAF0-B86E7D79FE06}"/>
                </a:ext>
              </a:extLst>
            </p:cNvPr>
            <p:cNvSpPr/>
            <p:nvPr/>
          </p:nvSpPr>
          <p:spPr>
            <a:xfrm>
              <a:off x="3098175" y="4046300"/>
              <a:ext cx="59700" cy="117550"/>
            </a:xfrm>
            <a:custGeom>
              <a:avLst/>
              <a:gdLst/>
              <a:ahLst/>
              <a:cxnLst/>
              <a:rect l="l" t="t" r="r" b="b"/>
              <a:pathLst>
                <a:path w="2388" h="4702" extrusionOk="0">
                  <a:moveTo>
                    <a:pt x="2383" y="1"/>
                  </a:moveTo>
                  <a:cubicBezTo>
                    <a:pt x="2042" y="139"/>
                    <a:pt x="1656" y="216"/>
                    <a:pt x="1268" y="228"/>
                  </a:cubicBezTo>
                  <a:cubicBezTo>
                    <a:pt x="1245" y="228"/>
                    <a:pt x="1221" y="228"/>
                    <a:pt x="1197" y="228"/>
                  </a:cubicBezTo>
                  <a:cubicBezTo>
                    <a:pt x="805" y="228"/>
                    <a:pt x="414" y="167"/>
                    <a:pt x="67" y="42"/>
                  </a:cubicBezTo>
                  <a:lnTo>
                    <a:pt x="1" y="14"/>
                  </a:lnTo>
                  <a:lnTo>
                    <a:pt x="5" y="4701"/>
                  </a:lnTo>
                  <a:cubicBezTo>
                    <a:pt x="21" y="4532"/>
                    <a:pt x="140" y="4364"/>
                    <a:pt x="368" y="4238"/>
                  </a:cubicBezTo>
                  <a:cubicBezTo>
                    <a:pt x="602" y="4107"/>
                    <a:pt x="902" y="4043"/>
                    <a:pt x="1202" y="4043"/>
                  </a:cubicBezTo>
                  <a:cubicBezTo>
                    <a:pt x="1515" y="4043"/>
                    <a:pt x="1828" y="4114"/>
                    <a:pt x="2062" y="4254"/>
                  </a:cubicBezTo>
                  <a:cubicBezTo>
                    <a:pt x="2266" y="4377"/>
                    <a:pt x="2370" y="4532"/>
                    <a:pt x="2388" y="4689"/>
                  </a:cubicBezTo>
                  <a:lnTo>
                    <a:pt x="2383"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80" name="Google Shape;681;p36">
              <a:extLst>
                <a:ext uri="{FF2B5EF4-FFF2-40B4-BE49-F238E27FC236}">
                  <a16:creationId xmlns:a16="http://schemas.microsoft.com/office/drawing/2014/main" id="{D4E4FF48-9B8A-BCEB-3316-8C86349B9927}"/>
                </a:ext>
              </a:extLst>
            </p:cNvPr>
            <p:cNvSpPr/>
            <p:nvPr/>
          </p:nvSpPr>
          <p:spPr>
            <a:xfrm>
              <a:off x="3097825" y="4165175"/>
              <a:ext cx="60150" cy="49900"/>
            </a:xfrm>
            <a:custGeom>
              <a:avLst/>
              <a:gdLst/>
              <a:ahLst/>
              <a:cxnLst/>
              <a:rect l="l" t="t" r="r" b="b"/>
              <a:pathLst>
                <a:path w="2406" h="1996" extrusionOk="0">
                  <a:moveTo>
                    <a:pt x="0" y="0"/>
                  </a:moveTo>
                  <a:cubicBezTo>
                    <a:pt x="0" y="0"/>
                    <a:pt x="1" y="714"/>
                    <a:pt x="3" y="1765"/>
                  </a:cubicBezTo>
                  <a:cubicBezTo>
                    <a:pt x="353" y="1918"/>
                    <a:pt x="770" y="1995"/>
                    <a:pt x="1188" y="1995"/>
                  </a:cubicBezTo>
                  <a:cubicBezTo>
                    <a:pt x="1617" y="1995"/>
                    <a:pt x="2046" y="1915"/>
                    <a:pt x="2405" y="1753"/>
                  </a:cubicBezTo>
                  <a:lnTo>
                    <a:pt x="2405" y="15"/>
                  </a:lnTo>
                  <a:cubicBezTo>
                    <a:pt x="2391" y="185"/>
                    <a:pt x="2271" y="353"/>
                    <a:pt x="2042" y="481"/>
                  </a:cubicBezTo>
                  <a:cubicBezTo>
                    <a:pt x="1808" y="611"/>
                    <a:pt x="1507" y="676"/>
                    <a:pt x="1207" y="676"/>
                  </a:cubicBezTo>
                  <a:cubicBezTo>
                    <a:pt x="893" y="676"/>
                    <a:pt x="581" y="605"/>
                    <a:pt x="347" y="464"/>
                  </a:cubicBezTo>
                  <a:cubicBezTo>
                    <a:pt x="131" y="335"/>
                    <a:pt x="25" y="168"/>
                    <a:pt x="18" y="0"/>
                  </a:cubicBezTo>
                  <a:close/>
                </a:path>
              </a:pathLst>
            </a:custGeom>
            <a:solidFill>
              <a:srgbClr val="F9B24F"/>
            </a:solidFill>
            <a:ln>
              <a:noFill/>
            </a:ln>
          </p:spPr>
          <p:txBody>
            <a:bodyPr spcFirstLastPara="1" wrap="square" lIns="121900" tIns="121900" rIns="121900" bIns="121900" anchor="ctr" anchorCtr="0">
              <a:noAutofit/>
            </a:bodyPr>
            <a:lstStyle/>
            <a:p>
              <a:endParaRPr sz="2400"/>
            </a:p>
          </p:txBody>
        </p:sp>
        <p:sp>
          <p:nvSpPr>
            <p:cNvPr id="681" name="Google Shape;682;p36">
              <a:extLst>
                <a:ext uri="{FF2B5EF4-FFF2-40B4-BE49-F238E27FC236}">
                  <a16:creationId xmlns:a16="http://schemas.microsoft.com/office/drawing/2014/main" id="{6DDA3BDE-642F-57AF-9366-867081805478}"/>
                </a:ext>
              </a:extLst>
            </p:cNvPr>
            <p:cNvSpPr/>
            <p:nvPr/>
          </p:nvSpPr>
          <p:spPr>
            <a:xfrm>
              <a:off x="3098275" y="4147350"/>
              <a:ext cx="59700" cy="34725"/>
            </a:xfrm>
            <a:custGeom>
              <a:avLst/>
              <a:gdLst/>
              <a:ahLst/>
              <a:cxnLst/>
              <a:rect l="l" t="t" r="r" b="b"/>
              <a:pathLst>
                <a:path w="2388" h="1389" extrusionOk="0">
                  <a:moveTo>
                    <a:pt x="1198" y="1"/>
                  </a:moveTo>
                  <a:cubicBezTo>
                    <a:pt x="898" y="1"/>
                    <a:pt x="598" y="65"/>
                    <a:pt x="364" y="196"/>
                  </a:cubicBezTo>
                  <a:cubicBezTo>
                    <a:pt x="136" y="322"/>
                    <a:pt x="17" y="490"/>
                    <a:pt x="1" y="659"/>
                  </a:cubicBezTo>
                  <a:lnTo>
                    <a:pt x="0" y="713"/>
                  </a:lnTo>
                  <a:cubicBezTo>
                    <a:pt x="7" y="881"/>
                    <a:pt x="113" y="1047"/>
                    <a:pt x="329" y="1177"/>
                  </a:cubicBezTo>
                  <a:cubicBezTo>
                    <a:pt x="563" y="1318"/>
                    <a:pt x="875" y="1389"/>
                    <a:pt x="1189" y="1389"/>
                  </a:cubicBezTo>
                  <a:cubicBezTo>
                    <a:pt x="1489" y="1389"/>
                    <a:pt x="1790" y="1324"/>
                    <a:pt x="2024" y="1194"/>
                  </a:cubicBezTo>
                  <a:cubicBezTo>
                    <a:pt x="2253" y="1066"/>
                    <a:pt x="2373" y="898"/>
                    <a:pt x="2387" y="727"/>
                  </a:cubicBezTo>
                  <a:lnTo>
                    <a:pt x="2384" y="647"/>
                  </a:lnTo>
                  <a:cubicBezTo>
                    <a:pt x="2366" y="490"/>
                    <a:pt x="2262" y="335"/>
                    <a:pt x="2058" y="212"/>
                  </a:cubicBezTo>
                  <a:cubicBezTo>
                    <a:pt x="1824" y="72"/>
                    <a:pt x="1511" y="1"/>
                    <a:pt x="1198" y="1"/>
                  </a:cubicBezTo>
                  <a:close/>
                </a:path>
              </a:pathLst>
            </a:custGeom>
            <a:solidFill>
              <a:srgbClr val="FFCF43"/>
            </a:solidFill>
            <a:ln>
              <a:noFill/>
            </a:ln>
          </p:spPr>
          <p:txBody>
            <a:bodyPr spcFirstLastPara="1" wrap="square" lIns="121900" tIns="121900" rIns="121900" bIns="121900" anchor="ctr" anchorCtr="0">
              <a:noAutofit/>
            </a:bodyPr>
            <a:lstStyle/>
            <a:p>
              <a:endParaRPr sz="2400"/>
            </a:p>
          </p:txBody>
        </p:sp>
        <p:sp>
          <p:nvSpPr>
            <p:cNvPr id="682" name="Google Shape;683;p36">
              <a:extLst>
                <a:ext uri="{FF2B5EF4-FFF2-40B4-BE49-F238E27FC236}">
                  <a16:creationId xmlns:a16="http://schemas.microsoft.com/office/drawing/2014/main" id="{38492A9D-796A-FD8C-9474-F671AC6028B9}"/>
                </a:ext>
              </a:extLst>
            </p:cNvPr>
            <p:cNvSpPr/>
            <p:nvPr/>
          </p:nvSpPr>
          <p:spPr>
            <a:xfrm>
              <a:off x="3100375" y="4004000"/>
              <a:ext cx="55125" cy="21525"/>
            </a:xfrm>
            <a:custGeom>
              <a:avLst/>
              <a:gdLst/>
              <a:ahLst/>
              <a:cxnLst/>
              <a:rect l="l" t="t" r="r" b="b"/>
              <a:pathLst>
                <a:path w="2205" h="861" extrusionOk="0">
                  <a:moveTo>
                    <a:pt x="1107" y="0"/>
                  </a:moveTo>
                  <a:cubicBezTo>
                    <a:pt x="809" y="0"/>
                    <a:pt x="510" y="65"/>
                    <a:pt x="278" y="194"/>
                  </a:cubicBezTo>
                  <a:cubicBezTo>
                    <a:pt x="154" y="263"/>
                    <a:pt x="61" y="344"/>
                    <a:pt x="0" y="432"/>
                  </a:cubicBezTo>
                  <a:cubicBezTo>
                    <a:pt x="55" y="510"/>
                    <a:pt x="134" y="584"/>
                    <a:pt x="242" y="650"/>
                  </a:cubicBezTo>
                  <a:cubicBezTo>
                    <a:pt x="475" y="790"/>
                    <a:pt x="786" y="860"/>
                    <a:pt x="1098" y="860"/>
                  </a:cubicBezTo>
                  <a:cubicBezTo>
                    <a:pt x="1395" y="860"/>
                    <a:pt x="1694" y="796"/>
                    <a:pt x="1926" y="666"/>
                  </a:cubicBezTo>
                  <a:cubicBezTo>
                    <a:pt x="2033" y="607"/>
                    <a:pt x="2112" y="538"/>
                    <a:pt x="2172" y="465"/>
                  </a:cubicBezTo>
                  <a:cubicBezTo>
                    <a:pt x="2118" y="394"/>
                    <a:pt x="2045" y="326"/>
                    <a:pt x="1946" y="267"/>
                  </a:cubicBezTo>
                  <a:cubicBezTo>
                    <a:pt x="1721" y="131"/>
                    <a:pt x="1421" y="60"/>
                    <a:pt x="1119" y="57"/>
                  </a:cubicBezTo>
                  <a:lnTo>
                    <a:pt x="1119" y="57"/>
                  </a:lnTo>
                  <a:cubicBezTo>
                    <a:pt x="1426" y="58"/>
                    <a:pt x="1733" y="129"/>
                    <a:pt x="1963" y="267"/>
                  </a:cubicBezTo>
                  <a:cubicBezTo>
                    <a:pt x="2057" y="324"/>
                    <a:pt x="2128" y="388"/>
                    <a:pt x="2181" y="456"/>
                  </a:cubicBezTo>
                  <a:lnTo>
                    <a:pt x="2205" y="426"/>
                  </a:lnTo>
                  <a:cubicBezTo>
                    <a:pt x="2150" y="349"/>
                    <a:pt x="2070" y="276"/>
                    <a:pt x="1963" y="211"/>
                  </a:cubicBezTo>
                  <a:cubicBezTo>
                    <a:pt x="1730" y="71"/>
                    <a:pt x="1419" y="0"/>
                    <a:pt x="1107"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83" name="Google Shape;684;p36">
              <a:extLst>
                <a:ext uri="{FF2B5EF4-FFF2-40B4-BE49-F238E27FC236}">
                  <a16:creationId xmlns:a16="http://schemas.microsoft.com/office/drawing/2014/main" id="{5D117DC7-C02C-D0BF-963C-3DEFC70EEA72}"/>
                </a:ext>
              </a:extLst>
            </p:cNvPr>
            <p:cNvSpPr/>
            <p:nvPr/>
          </p:nvSpPr>
          <p:spPr>
            <a:xfrm>
              <a:off x="3098100" y="3990975"/>
              <a:ext cx="59825" cy="23825"/>
            </a:xfrm>
            <a:custGeom>
              <a:avLst/>
              <a:gdLst/>
              <a:ahLst/>
              <a:cxnLst/>
              <a:rect l="l" t="t" r="r" b="b"/>
              <a:pathLst>
                <a:path w="2393" h="953" extrusionOk="0">
                  <a:moveTo>
                    <a:pt x="1195" y="1"/>
                  </a:moveTo>
                  <a:cubicBezTo>
                    <a:pt x="898" y="1"/>
                    <a:pt x="600" y="65"/>
                    <a:pt x="369" y="194"/>
                  </a:cubicBezTo>
                  <a:cubicBezTo>
                    <a:pt x="307" y="227"/>
                    <a:pt x="255" y="264"/>
                    <a:pt x="209" y="303"/>
                  </a:cubicBezTo>
                  <a:lnTo>
                    <a:pt x="171" y="343"/>
                  </a:lnTo>
                  <a:lnTo>
                    <a:pt x="96" y="424"/>
                  </a:lnTo>
                  <a:lnTo>
                    <a:pt x="67" y="477"/>
                  </a:lnTo>
                  <a:lnTo>
                    <a:pt x="27" y="553"/>
                  </a:lnTo>
                  <a:lnTo>
                    <a:pt x="15" y="610"/>
                  </a:lnTo>
                  <a:lnTo>
                    <a:pt x="3" y="687"/>
                  </a:lnTo>
                  <a:cubicBezTo>
                    <a:pt x="0" y="778"/>
                    <a:pt x="31" y="867"/>
                    <a:pt x="91" y="953"/>
                  </a:cubicBezTo>
                  <a:cubicBezTo>
                    <a:pt x="152" y="865"/>
                    <a:pt x="245" y="784"/>
                    <a:pt x="369" y="715"/>
                  </a:cubicBezTo>
                  <a:cubicBezTo>
                    <a:pt x="601" y="586"/>
                    <a:pt x="900" y="521"/>
                    <a:pt x="1198" y="521"/>
                  </a:cubicBezTo>
                  <a:cubicBezTo>
                    <a:pt x="1510" y="521"/>
                    <a:pt x="1821" y="592"/>
                    <a:pt x="2054" y="732"/>
                  </a:cubicBezTo>
                  <a:cubicBezTo>
                    <a:pt x="2161" y="797"/>
                    <a:pt x="2241" y="870"/>
                    <a:pt x="2296" y="947"/>
                  </a:cubicBezTo>
                  <a:cubicBezTo>
                    <a:pt x="2367" y="843"/>
                    <a:pt x="2392" y="732"/>
                    <a:pt x="2373" y="621"/>
                  </a:cubicBezTo>
                  <a:lnTo>
                    <a:pt x="2364" y="565"/>
                  </a:lnTo>
                  <a:lnTo>
                    <a:pt x="2328" y="490"/>
                  </a:lnTo>
                  <a:lnTo>
                    <a:pt x="2303" y="438"/>
                  </a:lnTo>
                  <a:lnTo>
                    <a:pt x="2234" y="359"/>
                  </a:lnTo>
                  <a:lnTo>
                    <a:pt x="2199" y="319"/>
                  </a:lnTo>
                  <a:cubicBezTo>
                    <a:pt x="2157" y="281"/>
                    <a:pt x="2109" y="245"/>
                    <a:pt x="2052" y="212"/>
                  </a:cubicBezTo>
                  <a:cubicBezTo>
                    <a:pt x="1818" y="71"/>
                    <a:pt x="1507" y="1"/>
                    <a:pt x="1195"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84" name="Google Shape;685;p36">
              <a:extLst>
                <a:ext uri="{FF2B5EF4-FFF2-40B4-BE49-F238E27FC236}">
                  <a16:creationId xmlns:a16="http://schemas.microsoft.com/office/drawing/2014/main" id="{D5BA2389-637F-D5F0-0EEC-648FFDD3F0FC}"/>
                </a:ext>
              </a:extLst>
            </p:cNvPr>
            <p:cNvSpPr/>
            <p:nvPr/>
          </p:nvSpPr>
          <p:spPr>
            <a:xfrm>
              <a:off x="3076075" y="3981050"/>
              <a:ext cx="103650" cy="54400"/>
            </a:xfrm>
            <a:custGeom>
              <a:avLst/>
              <a:gdLst/>
              <a:ahLst/>
              <a:cxnLst/>
              <a:rect l="l" t="t" r="r" b="b"/>
              <a:pathLst>
                <a:path w="4146" h="2176" extrusionOk="0">
                  <a:moveTo>
                    <a:pt x="2076" y="398"/>
                  </a:moveTo>
                  <a:cubicBezTo>
                    <a:pt x="2388" y="398"/>
                    <a:pt x="2699" y="468"/>
                    <a:pt x="2933" y="609"/>
                  </a:cubicBezTo>
                  <a:cubicBezTo>
                    <a:pt x="2990" y="642"/>
                    <a:pt x="3038" y="678"/>
                    <a:pt x="3080" y="716"/>
                  </a:cubicBezTo>
                  <a:lnTo>
                    <a:pt x="3115" y="757"/>
                  </a:lnTo>
                  <a:lnTo>
                    <a:pt x="3184" y="835"/>
                  </a:lnTo>
                  <a:lnTo>
                    <a:pt x="3209" y="887"/>
                  </a:lnTo>
                  <a:lnTo>
                    <a:pt x="3245" y="962"/>
                  </a:lnTo>
                  <a:lnTo>
                    <a:pt x="3254" y="1018"/>
                  </a:lnTo>
                  <a:cubicBezTo>
                    <a:pt x="3273" y="1129"/>
                    <a:pt x="3248" y="1240"/>
                    <a:pt x="3177" y="1344"/>
                  </a:cubicBezTo>
                  <a:lnTo>
                    <a:pt x="3153" y="1374"/>
                  </a:lnTo>
                  <a:lnTo>
                    <a:pt x="3144" y="1383"/>
                  </a:lnTo>
                  <a:cubicBezTo>
                    <a:pt x="3084" y="1456"/>
                    <a:pt x="3005" y="1525"/>
                    <a:pt x="2898" y="1584"/>
                  </a:cubicBezTo>
                  <a:cubicBezTo>
                    <a:pt x="2666" y="1714"/>
                    <a:pt x="2367" y="1778"/>
                    <a:pt x="2070" y="1778"/>
                  </a:cubicBezTo>
                  <a:cubicBezTo>
                    <a:pt x="1758" y="1778"/>
                    <a:pt x="1447" y="1708"/>
                    <a:pt x="1214" y="1568"/>
                  </a:cubicBezTo>
                  <a:cubicBezTo>
                    <a:pt x="1106" y="1502"/>
                    <a:pt x="1027" y="1428"/>
                    <a:pt x="972" y="1350"/>
                  </a:cubicBezTo>
                  <a:cubicBezTo>
                    <a:pt x="912" y="1264"/>
                    <a:pt x="881" y="1175"/>
                    <a:pt x="884" y="1084"/>
                  </a:cubicBezTo>
                  <a:lnTo>
                    <a:pt x="896" y="1007"/>
                  </a:lnTo>
                  <a:lnTo>
                    <a:pt x="908" y="950"/>
                  </a:lnTo>
                  <a:lnTo>
                    <a:pt x="948" y="874"/>
                  </a:lnTo>
                  <a:lnTo>
                    <a:pt x="977" y="821"/>
                  </a:lnTo>
                  <a:lnTo>
                    <a:pt x="1052" y="740"/>
                  </a:lnTo>
                  <a:lnTo>
                    <a:pt x="1090" y="700"/>
                  </a:lnTo>
                  <a:cubicBezTo>
                    <a:pt x="1136" y="661"/>
                    <a:pt x="1188" y="624"/>
                    <a:pt x="1250" y="591"/>
                  </a:cubicBezTo>
                  <a:cubicBezTo>
                    <a:pt x="1481" y="462"/>
                    <a:pt x="1779" y="398"/>
                    <a:pt x="2076" y="398"/>
                  </a:cubicBezTo>
                  <a:close/>
                  <a:moveTo>
                    <a:pt x="2080" y="0"/>
                  </a:moveTo>
                  <a:cubicBezTo>
                    <a:pt x="1611" y="0"/>
                    <a:pt x="1140" y="102"/>
                    <a:pt x="773" y="305"/>
                  </a:cubicBezTo>
                  <a:cubicBezTo>
                    <a:pt x="26" y="723"/>
                    <a:pt x="1" y="1411"/>
                    <a:pt x="718" y="1844"/>
                  </a:cubicBezTo>
                  <a:cubicBezTo>
                    <a:pt x="1085" y="2064"/>
                    <a:pt x="1575" y="2175"/>
                    <a:pt x="2067" y="2175"/>
                  </a:cubicBezTo>
                  <a:cubicBezTo>
                    <a:pt x="2537" y="2175"/>
                    <a:pt x="3008" y="2074"/>
                    <a:pt x="3373" y="1870"/>
                  </a:cubicBezTo>
                  <a:cubicBezTo>
                    <a:pt x="4121" y="1453"/>
                    <a:pt x="4146" y="765"/>
                    <a:pt x="3428" y="332"/>
                  </a:cubicBezTo>
                  <a:cubicBezTo>
                    <a:pt x="3061" y="111"/>
                    <a:pt x="2571" y="0"/>
                    <a:pt x="2080" y="0"/>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85" name="Google Shape;686;p36">
              <a:extLst>
                <a:ext uri="{FF2B5EF4-FFF2-40B4-BE49-F238E27FC236}">
                  <a16:creationId xmlns:a16="http://schemas.microsoft.com/office/drawing/2014/main" id="{1FDF0543-AE13-3793-6935-11C1EF5667CB}"/>
                </a:ext>
              </a:extLst>
            </p:cNvPr>
            <p:cNvSpPr/>
            <p:nvPr/>
          </p:nvSpPr>
          <p:spPr>
            <a:xfrm>
              <a:off x="3182600" y="4021200"/>
              <a:ext cx="375" cy="1525"/>
            </a:xfrm>
            <a:custGeom>
              <a:avLst/>
              <a:gdLst/>
              <a:ahLst/>
              <a:cxnLst/>
              <a:rect l="l" t="t" r="r" b="b"/>
              <a:pathLst>
                <a:path w="15" h="61" extrusionOk="0">
                  <a:moveTo>
                    <a:pt x="15" y="1"/>
                  </a:moveTo>
                  <a:lnTo>
                    <a:pt x="0" y="58"/>
                  </a:lnTo>
                  <a:lnTo>
                    <a:pt x="0" y="60"/>
                  </a:lnTo>
                  <a:lnTo>
                    <a:pt x="15" y="1"/>
                  </a:lnTo>
                  <a:close/>
                </a:path>
              </a:pathLst>
            </a:custGeom>
            <a:solidFill>
              <a:srgbClr val="DCEEFC"/>
            </a:solidFill>
            <a:ln>
              <a:noFill/>
            </a:ln>
          </p:spPr>
          <p:txBody>
            <a:bodyPr spcFirstLastPara="1" wrap="square" lIns="121900" tIns="121900" rIns="121900" bIns="121900" anchor="ctr" anchorCtr="0">
              <a:noAutofit/>
            </a:bodyPr>
            <a:lstStyle/>
            <a:p>
              <a:endParaRPr sz="2400"/>
            </a:p>
          </p:txBody>
        </p:sp>
        <p:sp>
          <p:nvSpPr>
            <p:cNvPr id="686" name="Google Shape;687;p36">
              <a:extLst>
                <a:ext uri="{FF2B5EF4-FFF2-40B4-BE49-F238E27FC236}">
                  <a16:creationId xmlns:a16="http://schemas.microsoft.com/office/drawing/2014/main" id="{8426CCDB-62DF-0EA6-7C4D-94878F3817A6}"/>
                </a:ext>
              </a:extLst>
            </p:cNvPr>
            <p:cNvSpPr/>
            <p:nvPr/>
          </p:nvSpPr>
          <p:spPr>
            <a:xfrm>
              <a:off x="3072625" y="3979375"/>
              <a:ext cx="109500" cy="67425"/>
            </a:xfrm>
            <a:custGeom>
              <a:avLst/>
              <a:gdLst/>
              <a:ahLst/>
              <a:cxnLst/>
              <a:rect l="l" t="t" r="r" b="b"/>
              <a:pathLst>
                <a:path w="4380" h="2697" extrusionOk="0">
                  <a:moveTo>
                    <a:pt x="2218" y="67"/>
                  </a:moveTo>
                  <a:cubicBezTo>
                    <a:pt x="2709" y="67"/>
                    <a:pt x="3199" y="178"/>
                    <a:pt x="3566" y="399"/>
                  </a:cubicBezTo>
                  <a:cubicBezTo>
                    <a:pt x="4284" y="832"/>
                    <a:pt x="4259" y="1520"/>
                    <a:pt x="3511" y="1937"/>
                  </a:cubicBezTo>
                  <a:cubicBezTo>
                    <a:pt x="3146" y="2141"/>
                    <a:pt x="2675" y="2242"/>
                    <a:pt x="2205" y="2242"/>
                  </a:cubicBezTo>
                  <a:cubicBezTo>
                    <a:pt x="1713" y="2242"/>
                    <a:pt x="1223" y="2131"/>
                    <a:pt x="856" y="1911"/>
                  </a:cubicBezTo>
                  <a:cubicBezTo>
                    <a:pt x="139" y="1478"/>
                    <a:pt x="164" y="790"/>
                    <a:pt x="911" y="372"/>
                  </a:cubicBezTo>
                  <a:cubicBezTo>
                    <a:pt x="1278" y="169"/>
                    <a:pt x="1749" y="67"/>
                    <a:pt x="2218" y="67"/>
                  </a:cubicBezTo>
                  <a:close/>
                  <a:moveTo>
                    <a:pt x="2215" y="1"/>
                  </a:moveTo>
                  <a:cubicBezTo>
                    <a:pt x="1963" y="1"/>
                    <a:pt x="1709" y="28"/>
                    <a:pt x="1462" y="83"/>
                  </a:cubicBezTo>
                  <a:cubicBezTo>
                    <a:pt x="903" y="208"/>
                    <a:pt x="594" y="439"/>
                    <a:pt x="494" y="514"/>
                  </a:cubicBezTo>
                  <a:cubicBezTo>
                    <a:pt x="266" y="683"/>
                    <a:pt x="109" y="899"/>
                    <a:pt x="24" y="1155"/>
                  </a:cubicBezTo>
                  <a:lnTo>
                    <a:pt x="24" y="1157"/>
                  </a:lnTo>
                  <a:lnTo>
                    <a:pt x="26" y="1158"/>
                  </a:lnTo>
                  <a:cubicBezTo>
                    <a:pt x="26" y="1158"/>
                    <a:pt x="1" y="1261"/>
                    <a:pt x="18" y="1436"/>
                  </a:cubicBezTo>
                  <a:cubicBezTo>
                    <a:pt x="26" y="1522"/>
                    <a:pt x="47" y="1626"/>
                    <a:pt x="94" y="1732"/>
                  </a:cubicBezTo>
                  <a:cubicBezTo>
                    <a:pt x="141" y="1836"/>
                    <a:pt x="219" y="1950"/>
                    <a:pt x="311" y="2056"/>
                  </a:cubicBezTo>
                  <a:cubicBezTo>
                    <a:pt x="405" y="2160"/>
                    <a:pt x="530" y="2256"/>
                    <a:pt x="672" y="2338"/>
                  </a:cubicBezTo>
                  <a:cubicBezTo>
                    <a:pt x="819" y="2423"/>
                    <a:pt x="977" y="2486"/>
                    <a:pt x="1151" y="2546"/>
                  </a:cubicBezTo>
                  <a:cubicBezTo>
                    <a:pt x="1322" y="2603"/>
                    <a:pt x="1512" y="2646"/>
                    <a:pt x="1699" y="2670"/>
                  </a:cubicBezTo>
                  <a:cubicBezTo>
                    <a:pt x="1845" y="2688"/>
                    <a:pt x="1991" y="2696"/>
                    <a:pt x="2138" y="2696"/>
                  </a:cubicBezTo>
                  <a:cubicBezTo>
                    <a:pt x="2187" y="2696"/>
                    <a:pt x="2236" y="2695"/>
                    <a:pt x="2285" y="2693"/>
                  </a:cubicBezTo>
                  <a:cubicBezTo>
                    <a:pt x="2676" y="2692"/>
                    <a:pt x="3069" y="2620"/>
                    <a:pt x="3403" y="2483"/>
                  </a:cubicBezTo>
                  <a:cubicBezTo>
                    <a:pt x="3569" y="2411"/>
                    <a:pt x="3726" y="2335"/>
                    <a:pt x="3863" y="2240"/>
                  </a:cubicBezTo>
                  <a:cubicBezTo>
                    <a:pt x="3996" y="2149"/>
                    <a:pt x="4105" y="2040"/>
                    <a:pt x="4184" y="1922"/>
                  </a:cubicBezTo>
                  <a:cubicBezTo>
                    <a:pt x="4260" y="1804"/>
                    <a:pt x="4320" y="1685"/>
                    <a:pt x="4348" y="1572"/>
                  </a:cubicBezTo>
                  <a:cubicBezTo>
                    <a:pt x="4376" y="1459"/>
                    <a:pt x="4379" y="1353"/>
                    <a:pt x="4371" y="1266"/>
                  </a:cubicBezTo>
                  <a:cubicBezTo>
                    <a:pt x="4358" y="1093"/>
                    <a:pt x="4318" y="993"/>
                    <a:pt x="4318" y="993"/>
                  </a:cubicBezTo>
                  <a:lnTo>
                    <a:pt x="4336" y="987"/>
                  </a:lnTo>
                  <a:cubicBezTo>
                    <a:pt x="4177" y="660"/>
                    <a:pt x="3900" y="481"/>
                    <a:pt x="3749" y="385"/>
                  </a:cubicBezTo>
                  <a:cubicBezTo>
                    <a:pt x="3325" y="134"/>
                    <a:pt x="2776" y="1"/>
                    <a:pt x="2215"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87" name="Google Shape;688;p36">
              <a:extLst>
                <a:ext uri="{FF2B5EF4-FFF2-40B4-BE49-F238E27FC236}">
                  <a16:creationId xmlns:a16="http://schemas.microsoft.com/office/drawing/2014/main" id="{D79F011B-B6D4-E7D1-1E9F-30F6AFC4BBDF}"/>
                </a:ext>
              </a:extLst>
            </p:cNvPr>
            <p:cNvSpPr/>
            <p:nvPr/>
          </p:nvSpPr>
          <p:spPr>
            <a:xfrm>
              <a:off x="3071625" y="4004000"/>
              <a:ext cx="112100" cy="48025"/>
            </a:xfrm>
            <a:custGeom>
              <a:avLst/>
              <a:gdLst/>
              <a:ahLst/>
              <a:cxnLst/>
              <a:rect l="l" t="t" r="r" b="b"/>
              <a:pathLst>
                <a:path w="4484" h="1921" extrusionOk="0">
                  <a:moveTo>
                    <a:pt x="4379" y="1"/>
                  </a:moveTo>
                  <a:lnTo>
                    <a:pt x="4376" y="2"/>
                  </a:lnTo>
                  <a:lnTo>
                    <a:pt x="4358" y="8"/>
                  </a:lnTo>
                  <a:cubicBezTo>
                    <a:pt x="4358" y="8"/>
                    <a:pt x="4398" y="108"/>
                    <a:pt x="4411" y="281"/>
                  </a:cubicBezTo>
                  <a:cubicBezTo>
                    <a:pt x="4419" y="368"/>
                    <a:pt x="4416" y="474"/>
                    <a:pt x="4388" y="587"/>
                  </a:cubicBezTo>
                  <a:cubicBezTo>
                    <a:pt x="4360" y="700"/>
                    <a:pt x="4300" y="819"/>
                    <a:pt x="4224" y="937"/>
                  </a:cubicBezTo>
                  <a:cubicBezTo>
                    <a:pt x="4145" y="1055"/>
                    <a:pt x="4036" y="1164"/>
                    <a:pt x="3903" y="1255"/>
                  </a:cubicBezTo>
                  <a:cubicBezTo>
                    <a:pt x="3766" y="1350"/>
                    <a:pt x="3609" y="1426"/>
                    <a:pt x="3443" y="1498"/>
                  </a:cubicBezTo>
                  <a:cubicBezTo>
                    <a:pt x="3109" y="1635"/>
                    <a:pt x="2716" y="1707"/>
                    <a:pt x="2325" y="1707"/>
                  </a:cubicBezTo>
                  <a:cubicBezTo>
                    <a:pt x="2274" y="1710"/>
                    <a:pt x="2223" y="1711"/>
                    <a:pt x="2173" y="1711"/>
                  </a:cubicBezTo>
                  <a:cubicBezTo>
                    <a:pt x="2028" y="1711"/>
                    <a:pt x="1884" y="1702"/>
                    <a:pt x="1739" y="1685"/>
                  </a:cubicBezTo>
                  <a:cubicBezTo>
                    <a:pt x="1552" y="1661"/>
                    <a:pt x="1362" y="1618"/>
                    <a:pt x="1191" y="1561"/>
                  </a:cubicBezTo>
                  <a:cubicBezTo>
                    <a:pt x="1017" y="1501"/>
                    <a:pt x="859" y="1438"/>
                    <a:pt x="712" y="1353"/>
                  </a:cubicBezTo>
                  <a:cubicBezTo>
                    <a:pt x="570" y="1271"/>
                    <a:pt x="445" y="1175"/>
                    <a:pt x="351" y="1070"/>
                  </a:cubicBezTo>
                  <a:cubicBezTo>
                    <a:pt x="259" y="965"/>
                    <a:pt x="181" y="851"/>
                    <a:pt x="134" y="747"/>
                  </a:cubicBezTo>
                  <a:cubicBezTo>
                    <a:pt x="87" y="641"/>
                    <a:pt x="66" y="537"/>
                    <a:pt x="58" y="451"/>
                  </a:cubicBezTo>
                  <a:cubicBezTo>
                    <a:pt x="41" y="276"/>
                    <a:pt x="66" y="173"/>
                    <a:pt x="66" y="173"/>
                  </a:cubicBezTo>
                  <a:lnTo>
                    <a:pt x="64" y="172"/>
                  </a:lnTo>
                  <a:lnTo>
                    <a:pt x="45" y="167"/>
                  </a:lnTo>
                  <a:cubicBezTo>
                    <a:pt x="45" y="167"/>
                    <a:pt x="5" y="266"/>
                    <a:pt x="0" y="450"/>
                  </a:cubicBezTo>
                  <a:cubicBezTo>
                    <a:pt x="0" y="541"/>
                    <a:pt x="9" y="653"/>
                    <a:pt x="49" y="775"/>
                  </a:cubicBezTo>
                  <a:cubicBezTo>
                    <a:pt x="88" y="897"/>
                    <a:pt x="156" y="1025"/>
                    <a:pt x="252" y="1148"/>
                  </a:cubicBezTo>
                  <a:cubicBezTo>
                    <a:pt x="324" y="1238"/>
                    <a:pt x="416" y="1321"/>
                    <a:pt x="517" y="1400"/>
                  </a:cubicBezTo>
                  <a:cubicBezTo>
                    <a:pt x="673" y="1522"/>
                    <a:pt x="857" y="1627"/>
                    <a:pt x="1063" y="1706"/>
                  </a:cubicBezTo>
                  <a:lnTo>
                    <a:pt x="1129" y="1734"/>
                  </a:lnTo>
                  <a:cubicBezTo>
                    <a:pt x="1476" y="1859"/>
                    <a:pt x="1867" y="1920"/>
                    <a:pt x="2259" y="1920"/>
                  </a:cubicBezTo>
                  <a:cubicBezTo>
                    <a:pt x="2283" y="1920"/>
                    <a:pt x="2307" y="1920"/>
                    <a:pt x="2330" y="1920"/>
                  </a:cubicBezTo>
                  <a:cubicBezTo>
                    <a:pt x="2718" y="1908"/>
                    <a:pt x="3104" y="1831"/>
                    <a:pt x="3445" y="1693"/>
                  </a:cubicBezTo>
                  <a:lnTo>
                    <a:pt x="3517" y="1666"/>
                  </a:lnTo>
                  <a:cubicBezTo>
                    <a:pt x="3691" y="1588"/>
                    <a:pt x="3852" y="1493"/>
                    <a:pt x="3991" y="1384"/>
                  </a:cubicBezTo>
                  <a:cubicBezTo>
                    <a:pt x="4134" y="1271"/>
                    <a:pt x="4253" y="1141"/>
                    <a:pt x="4331" y="1000"/>
                  </a:cubicBezTo>
                  <a:cubicBezTo>
                    <a:pt x="4380" y="916"/>
                    <a:pt x="4413" y="830"/>
                    <a:pt x="4439" y="748"/>
                  </a:cubicBezTo>
                  <a:lnTo>
                    <a:pt x="4454" y="689"/>
                  </a:lnTo>
                  <a:lnTo>
                    <a:pt x="4476" y="600"/>
                  </a:lnTo>
                  <a:cubicBezTo>
                    <a:pt x="4483" y="553"/>
                    <a:pt x="4483" y="511"/>
                    <a:pt x="4483" y="469"/>
                  </a:cubicBezTo>
                  <a:lnTo>
                    <a:pt x="4483" y="460"/>
                  </a:lnTo>
                  <a:cubicBezTo>
                    <a:pt x="4483" y="390"/>
                    <a:pt x="4479" y="326"/>
                    <a:pt x="4468" y="271"/>
                  </a:cubicBezTo>
                  <a:cubicBezTo>
                    <a:pt x="4451" y="181"/>
                    <a:pt x="4426" y="114"/>
                    <a:pt x="4408" y="68"/>
                  </a:cubicBezTo>
                  <a:cubicBezTo>
                    <a:pt x="4389" y="24"/>
                    <a:pt x="4379" y="1"/>
                    <a:pt x="4379"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688" name="Google Shape;689;p36">
              <a:extLst>
                <a:ext uri="{FF2B5EF4-FFF2-40B4-BE49-F238E27FC236}">
                  <a16:creationId xmlns:a16="http://schemas.microsoft.com/office/drawing/2014/main" id="{5CA52DF2-B5DC-6915-B823-094D14D9FE21}"/>
                </a:ext>
              </a:extLst>
            </p:cNvPr>
            <p:cNvSpPr/>
            <p:nvPr/>
          </p:nvSpPr>
          <p:spPr>
            <a:xfrm>
              <a:off x="3048825" y="4184650"/>
              <a:ext cx="157825" cy="47000"/>
            </a:xfrm>
            <a:custGeom>
              <a:avLst/>
              <a:gdLst/>
              <a:ahLst/>
              <a:cxnLst/>
              <a:rect l="l" t="t" r="r" b="b"/>
              <a:pathLst>
                <a:path w="6313" h="1880" extrusionOk="0">
                  <a:moveTo>
                    <a:pt x="35" y="0"/>
                  </a:moveTo>
                  <a:cubicBezTo>
                    <a:pt x="1" y="477"/>
                    <a:pt x="286" y="959"/>
                    <a:pt x="901" y="1330"/>
                  </a:cubicBezTo>
                  <a:cubicBezTo>
                    <a:pt x="1064" y="1428"/>
                    <a:pt x="1245" y="1511"/>
                    <a:pt x="1435" y="1583"/>
                  </a:cubicBezTo>
                  <a:cubicBezTo>
                    <a:pt x="1603" y="1648"/>
                    <a:pt x="1780" y="1703"/>
                    <a:pt x="1965" y="1746"/>
                  </a:cubicBezTo>
                  <a:cubicBezTo>
                    <a:pt x="2341" y="1835"/>
                    <a:pt x="2741" y="1879"/>
                    <a:pt x="3142" y="1879"/>
                  </a:cubicBezTo>
                  <a:cubicBezTo>
                    <a:pt x="3558" y="1879"/>
                    <a:pt x="3975" y="1831"/>
                    <a:pt x="4366" y="1735"/>
                  </a:cubicBezTo>
                  <a:cubicBezTo>
                    <a:pt x="4554" y="1689"/>
                    <a:pt x="4735" y="1632"/>
                    <a:pt x="4908" y="1565"/>
                  </a:cubicBezTo>
                  <a:cubicBezTo>
                    <a:pt x="5051" y="1506"/>
                    <a:pt x="5194" y="1447"/>
                    <a:pt x="5324" y="1374"/>
                  </a:cubicBezTo>
                  <a:cubicBezTo>
                    <a:pt x="5994" y="1001"/>
                    <a:pt x="6312" y="498"/>
                    <a:pt x="6281" y="0"/>
                  </a:cubicBezTo>
                  <a:lnTo>
                    <a:pt x="5129" y="0"/>
                  </a:lnTo>
                  <a:cubicBezTo>
                    <a:pt x="5150" y="208"/>
                    <a:pt x="5077" y="419"/>
                    <a:pt x="4907" y="607"/>
                  </a:cubicBezTo>
                  <a:cubicBezTo>
                    <a:pt x="4812" y="712"/>
                    <a:pt x="4689" y="811"/>
                    <a:pt x="4533" y="898"/>
                  </a:cubicBezTo>
                  <a:cubicBezTo>
                    <a:pt x="4481" y="927"/>
                    <a:pt x="4421" y="949"/>
                    <a:pt x="4365" y="974"/>
                  </a:cubicBezTo>
                  <a:cubicBezTo>
                    <a:pt x="4006" y="1136"/>
                    <a:pt x="3577" y="1216"/>
                    <a:pt x="3148" y="1216"/>
                  </a:cubicBezTo>
                  <a:cubicBezTo>
                    <a:pt x="2730" y="1216"/>
                    <a:pt x="2313" y="1139"/>
                    <a:pt x="1963" y="986"/>
                  </a:cubicBezTo>
                  <a:cubicBezTo>
                    <a:pt x="1880" y="950"/>
                    <a:pt x="1799" y="913"/>
                    <a:pt x="1725" y="870"/>
                  </a:cubicBezTo>
                  <a:cubicBezTo>
                    <a:pt x="1606" y="798"/>
                    <a:pt x="1513" y="718"/>
                    <a:pt x="1433" y="635"/>
                  </a:cubicBezTo>
                  <a:cubicBezTo>
                    <a:pt x="1263" y="458"/>
                    <a:pt x="1172" y="261"/>
                    <a:pt x="1175" y="63"/>
                  </a:cubicBezTo>
                  <a:lnTo>
                    <a:pt x="1185"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89" name="Google Shape;690;p36">
              <a:extLst>
                <a:ext uri="{FF2B5EF4-FFF2-40B4-BE49-F238E27FC236}">
                  <a16:creationId xmlns:a16="http://schemas.microsoft.com/office/drawing/2014/main" id="{A8B2879A-94C4-617C-3E3F-774533B6F95F}"/>
                </a:ext>
              </a:extLst>
            </p:cNvPr>
            <p:cNvSpPr/>
            <p:nvPr/>
          </p:nvSpPr>
          <p:spPr>
            <a:xfrm>
              <a:off x="3073700" y="4462450"/>
              <a:ext cx="13475" cy="112525"/>
            </a:xfrm>
            <a:custGeom>
              <a:avLst/>
              <a:gdLst/>
              <a:ahLst/>
              <a:cxnLst/>
              <a:rect l="l" t="t" r="r" b="b"/>
              <a:pathLst>
                <a:path w="539" h="4501" extrusionOk="0">
                  <a:moveTo>
                    <a:pt x="532" y="1"/>
                  </a:moveTo>
                  <a:lnTo>
                    <a:pt x="0" y="309"/>
                  </a:lnTo>
                  <a:lnTo>
                    <a:pt x="3" y="4500"/>
                  </a:lnTo>
                  <a:cubicBezTo>
                    <a:pt x="16" y="4286"/>
                    <a:pt x="193" y="4074"/>
                    <a:pt x="534" y="3913"/>
                  </a:cubicBezTo>
                  <a:lnTo>
                    <a:pt x="538" y="3911"/>
                  </a:lnTo>
                  <a:cubicBezTo>
                    <a:pt x="537" y="3071"/>
                    <a:pt x="534" y="1573"/>
                    <a:pt x="532"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90" name="Google Shape;691;p36">
              <a:extLst>
                <a:ext uri="{FF2B5EF4-FFF2-40B4-BE49-F238E27FC236}">
                  <a16:creationId xmlns:a16="http://schemas.microsoft.com/office/drawing/2014/main" id="{76417280-DD35-6E8D-C0AC-4F896C031640}"/>
                </a:ext>
              </a:extLst>
            </p:cNvPr>
            <p:cNvSpPr/>
            <p:nvPr/>
          </p:nvSpPr>
          <p:spPr>
            <a:xfrm>
              <a:off x="3146925" y="4420050"/>
              <a:ext cx="13975" cy="156600"/>
            </a:xfrm>
            <a:custGeom>
              <a:avLst/>
              <a:gdLst/>
              <a:ahLst/>
              <a:cxnLst/>
              <a:rect l="l" t="t" r="r" b="b"/>
              <a:pathLst>
                <a:path w="559" h="6264" extrusionOk="0">
                  <a:moveTo>
                    <a:pt x="542" y="0"/>
                  </a:moveTo>
                  <a:lnTo>
                    <a:pt x="0" y="313"/>
                  </a:lnTo>
                  <a:lnTo>
                    <a:pt x="0" y="633"/>
                  </a:lnTo>
                  <a:lnTo>
                    <a:pt x="3" y="4329"/>
                  </a:lnTo>
                  <a:lnTo>
                    <a:pt x="0" y="4310"/>
                  </a:lnTo>
                  <a:lnTo>
                    <a:pt x="0" y="5606"/>
                  </a:lnTo>
                  <a:lnTo>
                    <a:pt x="57" y="5630"/>
                  </a:lnTo>
                  <a:cubicBezTo>
                    <a:pt x="403" y="5807"/>
                    <a:pt x="558" y="6037"/>
                    <a:pt x="532" y="6263"/>
                  </a:cubicBezTo>
                  <a:lnTo>
                    <a:pt x="548" y="6264"/>
                  </a:lnTo>
                  <a:lnTo>
                    <a:pt x="542" y="0"/>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91" name="Google Shape;692;p36">
              <a:extLst>
                <a:ext uri="{FF2B5EF4-FFF2-40B4-BE49-F238E27FC236}">
                  <a16:creationId xmlns:a16="http://schemas.microsoft.com/office/drawing/2014/main" id="{D6A9A9B1-50D0-C76A-41F0-596007952535}"/>
                </a:ext>
              </a:extLst>
            </p:cNvPr>
            <p:cNvSpPr/>
            <p:nvPr/>
          </p:nvSpPr>
          <p:spPr>
            <a:xfrm>
              <a:off x="3073750" y="4560175"/>
              <a:ext cx="87150" cy="35825"/>
            </a:xfrm>
            <a:custGeom>
              <a:avLst/>
              <a:gdLst/>
              <a:ahLst/>
              <a:cxnLst/>
              <a:rect l="l" t="t" r="r" b="b"/>
              <a:pathLst>
                <a:path w="3486" h="1433" extrusionOk="0">
                  <a:moveTo>
                    <a:pt x="2927" y="1"/>
                  </a:moveTo>
                  <a:cubicBezTo>
                    <a:pt x="2926" y="442"/>
                    <a:pt x="2926" y="706"/>
                    <a:pt x="2926" y="706"/>
                  </a:cubicBezTo>
                  <a:cubicBezTo>
                    <a:pt x="2926" y="706"/>
                    <a:pt x="2926" y="706"/>
                    <a:pt x="2926" y="706"/>
                  </a:cubicBezTo>
                  <a:cubicBezTo>
                    <a:pt x="2902" y="798"/>
                    <a:pt x="2786" y="886"/>
                    <a:pt x="2567" y="954"/>
                  </a:cubicBezTo>
                  <a:cubicBezTo>
                    <a:pt x="2333" y="1027"/>
                    <a:pt x="2033" y="1063"/>
                    <a:pt x="1733" y="1063"/>
                  </a:cubicBezTo>
                  <a:cubicBezTo>
                    <a:pt x="1418" y="1063"/>
                    <a:pt x="1104" y="1023"/>
                    <a:pt x="869" y="944"/>
                  </a:cubicBezTo>
                  <a:cubicBezTo>
                    <a:pt x="664" y="876"/>
                    <a:pt x="555" y="788"/>
                    <a:pt x="539" y="699"/>
                  </a:cubicBezTo>
                  <a:cubicBezTo>
                    <a:pt x="539" y="699"/>
                    <a:pt x="539" y="699"/>
                    <a:pt x="539" y="699"/>
                  </a:cubicBezTo>
                  <a:cubicBezTo>
                    <a:pt x="539" y="699"/>
                    <a:pt x="537" y="439"/>
                    <a:pt x="536" y="2"/>
                  </a:cubicBezTo>
                  <a:lnTo>
                    <a:pt x="532" y="4"/>
                  </a:lnTo>
                  <a:cubicBezTo>
                    <a:pt x="191" y="165"/>
                    <a:pt x="14" y="377"/>
                    <a:pt x="1" y="591"/>
                  </a:cubicBezTo>
                  <a:lnTo>
                    <a:pt x="1" y="613"/>
                  </a:lnTo>
                  <a:lnTo>
                    <a:pt x="12" y="680"/>
                  </a:lnTo>
                  <a:cubicBezTo>
                    <a:pt x="19" y="705"/>
                    <a:pt x="37" y="762"/>
                    <a:pt x="79" y="836"/>
                  </a:cubicBezTo>
                  <a:cubicBezTo>
                    <a:pt x="130" y="936"/>
                    <a:pt x="248" y="1045"/>
                    <a:pt x="404" y="1138"/>
                  </a:cubicBezTo>
                  <a:cubicBezTo>
                    <a:pt x="482" y="1184"/>
                    <a:pt x="579" y="1225"/>
                    <a:pt x="676" y="1265"/>
                  </a:cubicBezTo>
                  <a:cubicBezTo>
                    <a:pt x="777" y="1302"/>
                    <a:pt x="886" y="1331"/>
                    <a:pt x="1000" y="1358"/>
                  </a:cubicBezTo>
                  <a:cubicBezTo>
                    <a:pt x="1114" y="1386"/>
                    <a:pt x="1236" y="1398"/>
                    <a:pt x="1358" y="1415"/>
                  </a:cubicBezTo>
                  <a:cubicBezTo>
                    <a:pt x="1458" y="1426"/>
                    <a:pt x="1560" y="1432"/>
                    <a:pt x="1663" y="1432"/>
                  </a:cubicBezTo>
                  <a:cubicBezTo>
                    <a:pt x="1686" y="1432"/>
                    <a:pt x="1710" y="1432"/>
                    <a:pt x="1733" y="1431"/>
                  </a:cubicBezTo>
                  <a:cubicBezTo>
                    <a:pt x="1744" y="1431"/>
                    <a:pt x="1754" y="1432"/>
                    <a:pt x="1764" y="1432"/>
                  </a:cubicBezTo>
                  <a:cubicBezTo>
                    <a:pt x="1881" y="1432"/>
                    <a:pt x="1997" y="1426"/>
                    <a:pt x="2110" y="1411"/>
                  </a:cubicBezTo>
                  <a:cubicBezTo>
                    <a:pt x="2233" y="1395"/>
                    <a:pt x="2354" y="1381"/>
                    <a:pt x="2468" y="1354"/>
                  </a:cubicBezTo>
                  <a:cubicBezTo>
                    <a:pt x="2524" y="1339"/>
                    <a:pt x="2579" y="1325"/>
                    <a:pt x="2632" y="1310"/>
                  </a:cubicBezTo>
                  <a:cubicBezTo>
                    <a:pt x="2681" y="1298"/>
                    <a:pt x="2734" y="1281"/>
                    <a:pt x="2791" y="1257"/>
                  </a:cubicBezTo>
                  <a:cubicBezTo>
                    <a:pt x="2890" y="1220"/>
                    <a:pt x="2982" y="1176"/>
                    <a:pt x="3062" y="1130"/>
                  </a:cubicBezTo>
                  <a:cubicBezTo>
                    <a:pt x="3219" y="1036"/>
                    <a:pt x="3334" y="927"/>
                    <a:pt x="3385" y="827"/>
                  </a:cubicBezTo>
                  <a:cubicBezTo>
                    <a:pt x="3441" y="731"/>
                    <a:pt x="3456" y="658"/>
                    <a:pt x="3456" y="658"/>
                  </a:cubicBezTo>
                  <a:lnTo>
                    <a:pt x="3459" y="658"/>
                  </a:lnTo>
                  <a:cubicBezTo>
                    <a:pt x="3485" y="432"/>
                    <a:pt x="3330" y="202"/>
                    <a:pt x="2984" y="25"/>
                  </a:cubicBezTo>
                  <a:lnTo>
                    <a:pt x="2927"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92" name="Google Shape;693;p36">
              <a:extLst>
                <a:ext uri="{FF2B5EF4-FFF2-40B4-BE49-F238E27FC236}">
                  <a16:creationId xmlns:a16="http://schemas.microsoft.com/office/drawing/2014/main" id="{910F42B7-2C2B-8A5D-A21B-00E7F7E993F3}"/>
                </a:ext>
              </a:extLst>
            </p:cNvPr>
            <p:cNvSpPr/>
            <p:nvPr/>
          </p:nvSpPr>
          <p:spPr>
            <a:xfrm>
              <a:off x="3146925" y="4435875"/>
              <a:ext cx="100" cy="92425"/>
            </a:xfrm>
            <a:custGeom>
              <a:avLst/>
              <a:gdLst/>
              <a:ahLst/>
              <a:cxnLst/>
              <a:rect l="l" t="t" r="r" b="b"/>
              <a:pathLst>
                <a:path w="4" h="3697" extrusionOk="0">
                  <a:moveTo>
                    <a:pt x="0" y="0"/>
                  </a:moveTo>
                  <a:lnTo>
                    <a:pt x="0" y="3677"/>
                  </a:lnTo>
                  <a:lnTo>
                    <a:pt x="3" y="3696"/>
                  </a:lnTo>
                  <a:lnTo>
                    <a:pt x="0" y="0"/>
                  </a:ln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693" name="Google Shape;694;p36">
              <a:extLst>
                <a:ext uri="{FF2B5EF4-FFF2-40B4-BE49-F238E27FC236}">
                  <a16:creationId xmlns:a16="http://schemas.microsoft.com/office/drawing/2014/main" id="{3FE06AD0-9898-984D-3011-1C88F723B924}"/>
                </a:ext>
              </a:extLst>
            </p:cNvPr>
            <p:cNvSpPr/>
            <p:nvPr/>
          </p:nvSpPr>
          <p:spPr>
            <a:xfrm>
              <a:off x="3073275" y="4576600"/>
              <a:ext cx="87525" cy="25975"/>
            </a:xfrm>
            <a:custGeom>
              <a:avLst/>
              <a:gdLst/>
              <a:ahLst/>
              <a:cxnLst/>
              <a:rect l="l" t="t" r="r" b="b"/>
              <a:pathLst>
                <a:path w="3501" h="1039" extrusionOk="0">
                  <a:moveTo>
                    <a:pt x="3475" y="1"/>
                  </a:moveTo>
                  <a:cubicBezTo>
                    <a:pt x="3475" y="1"/>
                    <a:pt x="3460" y="74"/>
                    <a:pt x="3404" y="170"/>
                  </a:cubicBezTo>
                  <a:cubicBezTo>
                    <a:pt x="3353" y="270"/>
                    <a:pt x="3238" y="379"/>
                    <a:pt x="3081" y="473"/>
                  </a:cubicBezTo>
                  <a:cubicBezTo>
                    <a:pt x="3001" y="519"/>
                    <a:pt x="2909" y="563"/>
                    <a:pt x="2810" y="600"/>
                  </a:cubicBezTo>
                  <a:cubicBezTo>
                    <a:pt x="2753" y="624"/>
                    <a:pt x="2700" y="641"/>
                    <a:pt x="2651" y="653"/>
                  </a:cubicBezTo>
                  <a:cubicBezTo>
                    <a:pt x="2598" y="668"/>
                    <a:pt x="2543" y="682"/>
                    <a:pt x="2487" y="697"/>
                  </a:cubicBezTo>
                  <a:cubicBezTo>
                    <a:pt x="2373" y="724"/>
                    <a:pt x="2252" y="738"/>
                    <a:pt x="2129" y="754"/>
                  </a:cubicBezTo>
                  <a:cubicBezTo>
                    <a:pt x="2016" y="769"/>
                    <a:pt x="1900" y="775"/>
                    <a:pt x="1783" y="775"/>
                  </a:cubicBezTo>
                  <a:cubicBezTo>
                    <a:pt x="1773" y="775"/>
                    <a:pt x="1763" y="774"/>
                    <a:pt x="1752" y="774"/>
                  </a:cubicBezTo>
                  <a:cubicBezTo>
                    <a:pt x="1729" y="775"/>
                    <a:pt x="1705" y="775"/>
                    <a:pt x="1682" y="775"/>
                  </a:cubicBezTo>
                  <a:cubicBezTo>
                    <a:pt x="1579" y="775"/>
                    <a:pt x="1477" y="769"/>
                    <a:pt x="1377" y="758"/>
                  </a:cubicBezTo>
                  <a:cubicBezTo>
                    <a:pt x="1255" y="741"/>
                    <a:pt x="1133" y="729"/>
                    <a:pt x="1019" y="701"/>
                  </a:cubicBezTo>
                  <a:cubicBezTo>
                    <a:pt x="905" y="674"/>
                    <a:pt x="796" y="645"/>
                    <a:pt x="695" y="608"/>
                  </a:cubicBezTo>
                  <a:cubicBezTo>
                    <a:pt x="598" y="568"/>
                    <a:pt x="501" y="527"/>
                    <a:pt x="423" y="481"/>
                  </a:cubicBezTo>
                  <a:cubicBezTo>
                    <a:pt x="267" y="388"/>
                    <a:pt x="149" y="279"/>
                    <a:pt x="98" y="179"/>
                  </a:cubicBezTo>
                  <a:cubicBezTo>
                    <a:pt x="56" y="105"/>
                    <a:pt x="38" y="48"/>
                    <a:pt x="31" y="23"/>
                  </a:cubicBezTo>
                  <a:lnTo>
                    <a:pt x="28" y="12"/>
                  </a:lnTo>
                  <a:lnTo>
                    <a:pt x="1" y="12"/>
                  </a:lnTo>
                  <a:lnTo>
                    <a:pt x="3" y="61"/>
                  </a:lnTo>
                  <a:cubicBezTo>
                    <a:pt x="6" y="95"/>
                    <a:pt x="12" y="143"/>
                    <a:pt x="31" y="202"/>
                  </a:cubicBezTo>
                  <a:cubicBezTo>
                    <a:pt x="66" y="318"/>
                    <a:pt x="161" y="473"/>
                    <a:pt x="324" y="605"/>
                  </a:cubicBezTo>
                  <a:cubicBezTo>
                    <a:pt x="645" y="873"/>
                    <a:pt x="1198" y="1038"/>
                    <a:pt x="1748" y="1038"/>
                  </a:cubicBezTo>
                  <a:cubicBezTo>
                    <a:pt x="1750" y="1038"/>
                    <a:pt x="1752" y="1038"/>
                    <a:pt x="1754" y="1038"/>
                  </a:cubicBezTo>
                  <a:cubicBezTo>
                    <a:pt x="2030" y="1034"/>
                    <a:pt x="2307" y="996"/>
                    <a:pt x="2554" y="919"/>
                  </a:cubicBezTo>
                  <a:cubicBezTo>
                    <a:pt x="2677" y="879"/>
                    <a:pt x="2797" y="835"/>
                    <a:pt x="2900" y="779"/>
                  </a:cubicBezTo>
                  <a:cubicBezTo>
                    <a:pt x="3008" y="726"/>
                    <a:pt x="3101" y="662"/>
                    <a:pt x="3182" y="597"/>
                  </a:cubicBezTo>
                  <a:cubicBezTo>
                    <a:pt x="3344" y="464"/>
                    <a:pt x="3437" y="308"/>
                    <a:pt x="3472" y="190"/>
                  </a:cubicBezTo>
                  <a:cubicBezTo>
                    <a:pt x="3491" y="132"/>
                    <a:pt x="3495" y="84"/>
                    <a:pt x="3499" y="51"/>
                  </a:cubicBezTo>
                  <a:lnTo>
                    <a:pt x="3501" y="2"/>
                  </a:lnTo>
                  <a:lnTo>
                    <a:pt x="3494" y="2"/>
                  </a:lnTo>
                  <a:lnTo>
                    <a:pt x="3478"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694" name="Google Shape;695;p36">
              <a:extLst>
                <a:ext uri="{FF2B5EF4-FFF2-40B4-BE49-F238E27FC236}">
                  <a16:creationId xmlns:a16="http://schemas.microsoft.com/office/drawing/2014/main" id="{62EF1F17-CAD2-F438-8D50-C2908C35BC77}"/>
                </a:ext>
              </a:extLst>
            </p:cNvPr>
            <p:cNvSpPr/>
            <p:nvPr/>
          </p:nvSpPr>
          <p:spPr>
            <a:xfrm>
              <a:off x="3086975" y="4427875"/>
              <a:ext cx="59975" cy="158900"/>
            </a:xfrm>
            <a:custGeom>
              <a:avLst/>
              <a:gdLst/>
              <a:ahLst/>
              <a:cxnLst/>
              <a:rect l="l" t="t" r="r" b="b"/>
              <a:pathLst>
                <a:path w="2399" h="6356" extrusionOk="0">
                  <a:moveTo>
                    <a:pt x="2398" y="0"/>
                  </a:moveTo>
                  <a:lnTo>
                    <a:pt x="1" y="1384"/>
                  </a:lnTo>
                  <a:cubicBezTo>
                    <a:pt x="3" y="2956"/>
                    <a:pt x="6" y="4454"/>
                    <a:pt x="7" y="5294"/>
                  </a:cubicBezTo>
                  <a:cubicBezTo>
                    <a:pt x="8" y="5731"/>
                    <a:pt x="10" y="5991"/>
                    <a:pt x="10" y="5991"/>
                  </a:cubicBezTo>
                  <a:cubicBezTo>
                    <a:pt x="10" y="5991"/>
                    <a:pt x="10" y="5991"/>
                    <a:pt x="10" y="5991"/>
                  </a:cubicBezTo>
                  <a:cubicBezTo>
                    <a:pt x="26" y="6080"/>
                    <a:pt x="135" y="6168"/>
                    <a:pt x="340" y="6236"/>
                  </a:cubicBezTo>
                  <a:cubicBezTo>
                    <a:pt x="575" y="6315"/>
                    <a:pt x="889" y="6355"/>
                    <a:pt x="1204" y="6355"/>
                  </a:cubicBezTo>
                  <a:cubicBezTo>
                    <a:pt x="1504" y="6355"/>
                    <a:pt x="1804" y="6319"/>
                    <a:pt x="2038" y="6246"/>
                  </a:cubicBezTo>
                  <a:cubicBezTo>
                    <a:pt x="2257" y="6178"/>
                    <a:pt x="2373" y="6090"/>
                    <a:pt x="2397" y="5998"/>
                  </a:cubicBezTo>
                  <a:cubicBezTo>
                    <a:pt x="2397" y="5998"/>
                    <a:pt x="2397" y="5998"/>
                    <a:pt x="2397" y="5998"/>
                  </a:cubicBezTo>
                  <a:cubicBezTo>
                    <a:pt x="2397" y="5998"/>
                    <a:pt x="2397" y="5734"/>
                    <a:pt x="2398" y="5293"/>
                  </a:cubicBezTo>
                  <a:lnTo>
                    <a:pt x="2398" y="3997"/>
                  </a:lnTo>
                  <a:cubicBezTo>
                    <a:pt x="2398" y="2948"/>
                    <a:pt x="2398" y="1615"/>
                    <a:pt x="2398" y="320"/>
                  </a:cubicBezTo>
                  <a:lnTo>
                    <a:pt x="2398"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695" name="Google Shape;696;p36">
              <a:extLst>
                <a:ext uri="{FF2B5EF4-FFF2-40B4-BE49-F238E27FC236}">
                  <a16:creationId xmlns:a16="http://schemas.microsoft.com/office/drawing/2014/main" id="{D402E165-ABCE-0398-CF2D-6674715EC9D1}"/>
                </a:ext>
              </a:extLst>
            </p:cNvPr>
            <p:cNvSpPr/>
            <p:nvPr/>
          </p:nvSpPr>
          <p:spPr>
            <a:xfrm>
              <a:off x="3067025" y="4309275"/>
              <a:ext cx="100325" cy="57525"/>
            </a:xfrm>
            <a:custGeom>
              <a:avLst/>
              <a:gdLst/>
              <a:ahLst/>
              <a:cxnLst/>
              <a:rect l="l" t="t" r="r" b="b"/>
              <a:pathLst>
                <a:path w="4013" h="2301" extrusionOk="0">
                  <a:moveTo>
                    <a:pt x="1995" y="1"/>
                  </a:moveTo>
                  <a:cubicBezTo>
                    <a:pt x="1498" y="1"/>
                    <a:pt x="1000" y="108"/>
                    <a:pt x="613" y="324"/>
                  </a:cubicBezTo>
                  <a:cubicBezTo>
                    <a:pt x="513" y="379"/>
                    <a:pt x="426" y="439"/>
                    <a:pt x="349" y="503"/>
                  </a:cubicBezTo>
                  <a:lnTo>
                    <a:pt x="284" y="573"/>
                  </a:lnTo>
                  <a:cubicBezTo>
                    <a:pt x="239" y="615"/>
                    <a:pt x="194" y="659"/>
                    <a:pt x="161" y="705"/>
                  </a:cubicBezTo>
                  <a:lnTo>
                    <a:pt x="114" y="792"/>
                  </a:lnTo>
                  <a:cubicBezTo>
                    <a:pt x="89" y="834"/>
                    <a:pt x="61" y="877"/>
                    <a:pt x="45" y="921"/>
                  </a:cubicBezTo>
                  <a:lnTo>
                    <a:pt x="26" y="1015"/>
                  </a:lnTo>
                  <a:cubicBezTo>
                    <a:pt x="18" y="1058"/>
                    <a:pt x="6" y="1101"/>
                    <a:pt x="5" y="1143"/>
                  </a:cubicBezTo>
                  <a:cubicBezTo>
                    <a:pt x="0" y="1434"/>
                    <a:pt x="181" y="1724"/>
                    <a:pt x="556" y="1950"/>
                  </a:cubicBezTo>
                  <a:cubicBezTo>
                    <a:pt x="944" y="2183"/>
                    <a:pt x="1462" y="2301"/>
                    <a:pt x="1982" y="2301"/>
                  </a:cubicBezTo>
                  <a:cubicBezTo>
                    <a:pt x="2478" y="2301"/>
                    <a:pt x="2976" y="2193"/>
                    <a:pt x="3362" y="1978"/>
                  </a:cubicBezTo>
                  <a:cubicBezTo>
                    <a:pt x="3819" y="1723"/>
                    <a:pt x="4012" y="1373"/>
                    <a:pt x="3956" y="1034"/>
                  </a:cubicBezTo>
                  <a:lnTo>
                    <a:pt x="3941" y="941"/>
                  </a:lnTo>
                  <a:cubicBezTo>
                    <a:pt x="3927" y="898"/>
                    <a:pt x="3902" y="857"/>
                    <a:pt x="3881" y="815"/>
                  </a:cubicBezTo>
                  <a:lnTo>
                    <a:pt x="3838" y="730"/>
                  </a:lnTo>
                  <a:cubicBezTo>
                    <a:pt x="3808" y="685"/>
                    <a:pt x="3765" y="641"/>
                    <a:pt x="3725" y="599"/>
                  </a:cubicBezTo>
                  <a:lnTo>
                    <a:pt x="3665" y="531"/>
                  </a:lnTo>
                  <a:cubicBezTo>
                    <a:pt x="3596" y="468"/>
                    <a:pt x="3515" y="408"/>
                    <a:pt x="3421" y="352"/>
                  </a:cubicBezTo>
                  <a:cubicBezTo>
                    <a:pt x="3033" y="118"/>
                    <a:pt x="2514" y="1"/>
                    <a:pt x="1995" y="1"/>
                  </a:cubicBezTo>
                  <a:close/>
                </a:path>
              </a:pathLst>
            </a:custGeom>
            <a:solidFill>
              <a:srgbClr val="055E62"/>
            </a:solidFill>
            <a:ln>
              <a:noFill/>
            </a:ln>
          </p:spPr>
          <p:txBody>
            <a:bodyPr spcFirstLastPara="1" wrap="square" lIns="121900" tIns="121900" rIns="121900" bIns="121900" anchor="ctr" anchorCtr="0">
              <a:noAutofit/>
            </a:bodyPr>
            <a:lstStyle/>
            <a:p>
              <a:endParaRPr sz="2400"/>
            </a:p>
          </p:txBody>
        </p:sp>
        <p:sp>
          <p:nvSpPr>
            <p:cNvPr id="696" name="Google Shape;697;p36">
              <a:extLst>
                <a:ext uri="{FF2B5EF4-FFF2-40B4-BE49-F238E27FC236}">
                  <a16:creationId xmlns:a16="http://schemas.microsoft.com/office/drawing/2014/main" id="{4A2FEA53-7628-DD81-08CD-57EC70E65123}"/>
                </a:ext>
              </a:extLst>
            </p:cNvPr>
            <p:cNvSpPr/>
            <p:nvPr/>
          </p:nvSpPr>
          <p:spPr>
            <a:xfrm>
              <a:off x="3038625" y="4292725"/>
              <a:ext cx="156200" cy="43550"/>
            </a:xfrm>
            <a:custGeom>
              <a:avLst/>
              <a:gdLst/>
              <a:ahLst/>
              <a:cxnLst/>
              <a:rect l="l" t="t" r="r" b="b"/>
              <a:pathLst>
                <a:path w="6248" h="1742" extrusionOk="0">
                  <a:moveTo>
                    <a:pt x="3133" y="0"/>
                  </a:moveTo>
                  <a:cubicBezTo>
                    <a:pt x="2351" y="0"/>
                    <a:pt x="1567" y="169"/>
                    <a:pt x="958" y="508"/>
                  </a:cubicBezTo>
                  <a:cubicBezTo>
                    <a:pt x="352" y="846"/>
                    <a:pt x="34" y="1291"/>
                    <a:pt x="1" y="1741"/>
                  </a:cubicBezTo>
                  <a:lnTo>
                    <a:pt x="1152" y="1741"/>
                  </a:lnTo>
                  <a:lnTo>
                    <a:pt x="1162" y="1677"/>
                  </a:lnTo>
                  <a:lnTo>
                    <a:pt x="1181" y="1583"/>
                  </a:lnTo>
                  <a:cubicBezTo>
                    <a:pt x="1197" y="1539"/>
                    <a:pt x="1224" y="1496"/>
                    <a:pt x="1250" y="1454"/>
                  </a:cubicBezTo>
                  <a:lnTo>
                    <a:pt x="1297" y="1367"/>
                  </a:lnTo>
                  <a:cubicBezTo>
                    <a:pt x="1330" y="1321"/>
                    <a:pt x="1375" y="1277"/>
                    <a:pt x="1420" y="1235"/>
                  </a:cubicBezTo>
                  <a:lnTo>
                    <a:pt x="1485" y="1165"/>
                  </a:lnTo>
                  <a:cubicBezTo>
                    <a:pt x="1562" y="1101"/>
                    <a:pt x="1649" y="1041"/>
                    <a:pt x="1749" y="986"/>
                  </a:cubicBezTo>
                  <a:cubicBezTo>
                    <a:pt x="2136" y="770"/>
                    <a:pt x="2634" y="663"/>
                    <a:pt x="3131" y="663"/>
                  </a:cubicBezTo>
                  <a:cubicBezTo>
                    <a:pt x="3650" y="663"/>
                    <a:pt x="4169" y="780"/>
                    <a:pt x="4557" y="1014"/>
                  </a:cubicBezTo>
                  <a:cubicBezTo>
                    <a:pt x="4651" y="1070"/>
                    <a:pt x="4732" y="1130"/>
                    <a:pt x="4801" y="1193"/>
                  </a:cubicBezTo>
                  <a:lnTo>
                    <a:pt x="4861" y="1261"/>
                  </a:lnTo>
                  <a:cubicBezTo>
                    <a:pt x="4901" y="1303"/>
                    <a:pt x="4944" y="1347"/>
                    <a:pt x="4974" y="1392"/>
                  </a:cubicBezTo>
                  <a:lnTo>
                    <a:pt x="5017" y="1477"/>
                  </a:lnTo>
                  <a:cubicBezTo>
                    <a:pt x="5038" y="1519"/>
                    <a:pt x="5063" y="1560"/>
                    <a:pt x="5077" y="1603"/>
                  </a:cubicBezTo>
                  <a:lnTo>
                    <a:pt x="5092" y="1696"/>
                  </a:lnTo>
                  <a:lnTo>
                    <a:pt x="5096" y="1741"/>
                  </a:lnTo>
                  <a:lnTo>
                    <a:pt x="6248" y="1741"/>
                  </a:lnTo>
                  <a:cubicBezTo>
                    <a:pt x="6221" y="1312"/>
                    <a:pt x="5936" y="887"/>
                    <a:pt x="5382" y="554"/>
                  </a:cubicBezTo>
                  <a:cubicBezTo>
                    <a:pt x="4770" y="185"/>
                    <a:pt x="3953" y="0"/>
                    <a:pt x="3133"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97" name="Google Shape;698;p36">
              <a:extLst>
                <a:ext uri="{FF2B5EF4-FFF2-40B4-BE49-F238E27FC236}">
                  <a16:creationId xmlns:a16="http://schemas.microsoft.com/office/drawing/2014/main" id="{7FF2BD1E-2497-D73C-6E73-B9E76EF099D3}"/>
                </a:ext>
              </a:extLst>
            </p:cNvPr>
            <p:cNvSpPr/>
            <p:nvPr/>
          </p:nvSpPr>
          <p:spPr>
            <a:xfrm>
              <a:off x="3073475" y="4190600"/>
              <a:ext cx="13775" cy="170325"/>
            </a:xfrm>
            <a:custGeom>
              <a:avLst/>
              <a:gdLst/>
              <a:ahLst/>
              <a:cxnLst/>
              <a:rect l="l" t="t" r="r" b="b"/>
              <a:pathLst>
                <a:path w="551" h="6813" extrusionOk="0">
                  <a:moveTo>
                    <a:pt x="1" y="1"/>
                  </a:moveTo>
                  <a:lnTo>
                    <a:pt x="5" y="6461"/>
                  </a:lnTo>
                  <a:cubicBezTo>
                    <a:pt x="86" y="6544"/>
                    <a:pt x="178" y="6625"/>
                    <a:pt x="298" y="6697"/>
                  </a:cubicBezTo>
                  <a:cubicBezTo>
                    <a:pt x="371" y="6740"/>
                    <a:pt x="453" y="6776"/>
                    <a:pt x="534" y="6812"/>
                  </a:cubicBezTo>
                  <a:cubicBezTo>
                    <a:pt x="534" y="5762"/>
                    <a:pt x="533" y="5048"/>
                    <a:pt x="533" y="5048"/>
                  </a:cubicBezTo>
                  <a:lnTo>
                    <a:pt x="550" y="5048"/>
                  </a:lnTo>
                  <a:lnTo>
                    <a:pt x="551" y="4993"/>
                  </a:lnTo>
                  <a:lnTo>
                    <a:pt x="546" y="306"/>
                  </a:lnTo>
                  <a:cubicBezTo>
                    <a:pt x="341" y="227"/>
                    <a:pt x="157" y="122"/>
                    <a:pt x="1"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98" name="Google Shape;699;p36">
              <a:extLst>
                <a:ext uri="{FF2B5EF4-FFF2-40B4-BE49-F238E27FC236}">
                  <a16:creationId xmlns:a16="http://schemas.microsoft.com/office/drawing/2014/main" id="{FF1C212C-84FA-A2C4-7A11-BB8AF36050C6}"/>
                </a:ext>
              </a:extLst>
            </p:cNvPr>
            <p:cNvSpPr/>
            <p:nvPr/>
          </p:nvSpPr>
          <p:spPr>
            <a:xfrm>
              <a:off x="3146700" y="4190200"/>
              <a:ext cx="13775" cy="170425"/>
            </a:xfrm>
            <a:custGeom>
              <a:avLst/>
              <a:gdLst/>
              <a:ahLst/>
              <a:cxnLst/>
              <a:rect l="l" t="t" r="r" b="b"/>
              <a:pathLst>
                <a:path w="551" h="6817" extrusionOk="0">
                  <a:moveTo>
                    <a:pt x="545" y="1"/>
                  </a:moveTo>
                  <a:cubicBezTo>
                    <a:pt x="407" y="110"/>
                    <a:pt x="246" y="205"/>
                    <a:pt x="73" y="283"/>
                  </a:cubicBezTo>
                  <a:lnTo>
                    <a:pt x="0" y="309"/>
                  </a:lnTo>
                  <a:lnTo>
                    <a:pt x="5" y="4998"/>
                  </a:lnTo>
                  <a:lnTo>
                    <a:pt x="8" y="5078"/>
                  </a:lnTo>
                  <a:cubicBezTo>
                    <a:pt x="8" y="5151"/>
                    <a:pt x="8" y="5833"/>
                    <a:pt x="8" y="6817"/>
                  </a:cubicBezTo>
                  <a:cubicBezTo>
                    <a:pt x="64" y="6791"/>
                    <a:pt x="124" y="6770"/>
                    <a:pt x="175" y="6741"/>
                  </a:cubicBezTo>
                  <a:cubicBezTo>
                    <a:pt x="331" y="6653"/>
                    <a:pt x="455" y="6555"/>
                    <a:pt x="550" y="6450"/>
                  </a:cubicBezTo>
                  <a:lnTo>
                    <a:pt x="545"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99" name="Google Shape;700;p36">
              <a:extLst>
                <a:ext uri="{FF2B5EF4-FFF2-40B4-BE49-F238E27FC236}">
                  <a16:creationId xmlns:a16="http://schemas.microsoft.com/office/drawing/2014/main" id="{38D9189E-E5D3-08AA-F963-16CC8C870385}"/>
                </a:ext>
              </a:extLst>
            </p:cNvPr>
            <p:cNvSpPr/>
            <p:nvPr/>
          </p:nvSpPr>
          <p:spPr>
            <a:xfrm>
              <a:off x="3117250" y="4157025"/>
              <a:ext cx="26625" cy="10250"/>
            </a:xfrm>
            <a:custGeom>
              <a:avLst/>
              <a:gdLst/>
              <a:ahLst/>
              <a:cxnLst/>
              <a:rect l="l" t="t" r="r" b="b"/>
              <a:pathLst>
                <a:path w="1065" h="410" extrusionOk="0">
                  <a:moveTo>
                    <a:pt x="0" y="1"/>
                  </a:moveTo>
                  <a:lnTo>
                    <a:pt x="0" y="1"/>
                  </a:lnTo>
                  <a:cubicBezTo>
                    <a:pt x="303" y="4"/>
                    <a:pt x="603" y="75"/>
                    <a:pt x="829" y="211"/>
                  </a:cubicBezTo>
                  <a:cubicBezTo>
                    <a:pt x="928" y="270"/>
                    <a:pt x="1001" y="337"/>
                    <a:pt x="1056" y="409"/>
                  </a:cubicBezTo>
                  <a:lnTo>
                    <a:pt x="1065" y="400"/>
                  </a:lnTo>
                  <a:cubicBezTo>
                    <a:pt x="1010" y="332"/>
                    <a:pt x="940" y="267"/>
                    <a:pt x="846" y="211"/>
                  </a:cubicBezTo>
                  <a:cubicBezTo>
                    <a:pt x="615" y="71"/>
                    <a:pt x="309" y="2"/>
                    <a:pt x="0" y="1"/>
                  </a:cubicBez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700" name="Google Shape;701;p36">
              <a:extLst>
                <a:ext uri="{FF2B5EF4-FFF2-40B4-BE49-F238E27FC236}">
                  <a16:creationId xmlns:a16="http://schemas.microsoft.com/office/drawing/2014/main" id="{8159FA05-E0DD-1701-BFC0-00A33B415E5A}"/>
                </a:ext>
              </a:extLst>
            </p:cNvPr>
            <p:cNvSpPr/>
            <p:nvPr/>
          </p:nvSpPr>
          <p:spPr>
            <a:xfrm>
              <a:off x="3087125" y="4197900"/>
              <a:ext cx="59700" cy="117550"/>
            </a:xfrm>
            <a:custGeom>
              <a:avLst/>
              <a:gdLst/>
              <a:ahLst/>
              <a:cxnLst/>
              <a:rect l="l" t="t" r="r" b="b"/>
              <a:pathLst>
                <a:path w="2388" h="4702" extrusionOk="0">
                  <a:moveTo>
                    <a:pt x="2383" y="1"/>
                  </a:moveTo>
                  <a:cubicBezTo>
                    <a:pt x="2042" y="140"/>
                    <a:pt x="1657" y="217"/>
                    <a:pt x="1268" y="227"/>
                  </a:cubicBezTo>
                  <a:cubicBezTo>
                    <a:pt x="1241" y="228"/>
                    <a:pt x="1214" y="228"/>
                    <a:pt x="1188" y="228"/>
                  </a:cubicBezTo>
                  <a:cubicBezTo>
                    <a:pt x="799" y="228"/>
                    <a:pt x="410" y="167"/>
                    <a:pt x="68" y="42"/>
                  </a:cubicBezTo>
                  <a:lnTo>
                    <a:pt x="0" y="14"/>
                  </a:lnTo>
                  <a:lnTo>
                    <a:pt x="5" y="4701"/>
                  </a:lnTo>
                  <a:cubicBezTo>
                    <a:pt x="20" y="4533"/>
                    <a:pt x="141" y="4365"/>
                    <a:pt x="369" y="4238"/>
                  </a:cubicBezTo>
                  <a:cubicBezTo>
                    <a:pt x="602" y="4108"/>
                    <a:pt x="902" y="4044"/>
                    <a:pt x="1201" y="4044"/>
                  </a:cubicBezTo>
                  <a:cubicBezTo>
                    <a:pt x="1515" y="4044"/>
                    <a:pt x="1828" y="4115"/>
                    <a:pt x="2062" y="4255"/>
                  </a:cubicBezTo>
                  <a:cubicBezTo>
                    <a:pt x="2265" y="4378"/>
                    <a:pt x="2370" y="4533"/>
                    <a:pt x="2388" y="4690"/>
                  </a:cubicBezTo>
                  <a:lnTo>
                    <a:pt x="2383"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01" name="Google Shape;702;p36">
              <a:extLst>
                <a:ext uri="{FF2B5EF4-FFF2-40B4-BE49-F238E27FC236}">
                  <a16:creationId xmlns:a16="http://schemas.microsoft.com/office/drawing/2014/main" id="{94F40D9D-E4C7-12B5-BC41-B456DA369FC1}"/>
                </a:ext>
              </a:extLst>
            </p:cNvPr>
            <p:cNvSpPr/>
            <p:nvPr/>
          </p:nvSpPr>
          <p:spPr>
            <a:xfrm>
              <a:off x="3086775" y="4316800"/>
              <a:ext cx="60125" cy="49875"/>
            </a:xfrm>
            <a:custGeom>
              <a:avLst/>
              <a:gdLst/>
              <a:ahLst/>
              <a:cxnLst/>
              <a:rect l="l" t="t" r="r" b="b"/>
              <a:pathLst>
                <a:path w="2405" h="1995" extrusionOk="0">
                  <a:moveTo>
                    <a:pt x="1" y="0"/>
                  </a:moveTo>
                  <a:cubicBezTo>
                    <a:pt x="1" y="0"/>
                    <a:pt x="2" y="714"/>
                    <a:pt x="2" y="1764"/>
                  </a:cubicBezTo>
                  <a:cubicBezTo>
                    <a:pt x="353" y="1918"/>
                    <a:pt x="770" y="1995"/>
                    <a:pt x="1189" y="1995"/>
                  </a:cubicBezTo>
                  <a:cubicBezTo>
                    <a:pt x="1617" y="1995"/>
                    <a:pt x="2046" y="1914"/>
                    <a:pt x="2405" y="1753"/>
                  </a:cubicBezTo>
                  <a:cubicBezTo>
                    <a:pt x="2405" y="768"/>
                    <a:pt x="2405" y="87"/>
                    <a:pt x="2405" y="14"/>
                  </a:cubicBezTo>
                  <a:cubicBezTo>
                    <a:pt x="2390" y="184"/>
                    <a:pt x="2270" y="353"/>
                    <a:pt x="2041" y="481"/>
                  </a:cubicBezTo>
                  <a:cubicBezTo>
                    <a:pt x="1808" y="611"/>
                    <a:pt x="1508" y="676"/>
                    <a:pt x="1209" y="676"/>
                  </a:cubicBezTo>
                  <a:cubicBezTo>
                    <a:pt x="895" y="676"/>
                    <a:pt x="581" y="605"/>
                    <a:pt x="347" y="464"/>
                  </a:cubicBezTo>
                  <a:cubicBezTo>
                    <a:pt x="131" y="334"/>
                    <a:pt x="24" y="167"/>
                    <a:pt x="18"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702" name="Google Shape;703;p36">
              <a:extLst>
                <a:ext uri="{FF2B5EF4-FFF2-40B4-BE49-F238E27FC236}">
                  <a16:creationId xmlns:a16="http://schemas.microsoft.com/office/drawing/2014/main" id="{52815D79-BA03-8B91-9A7C-08190D571E95}"/>
                </a:ext>
              </a:extLst>
            </p:cNvPr>
            <p:cNvSpPr/>
            <p:nvPr/>
          </p:nvSpPr>
          <p:spPr>
            <a:xfrm>
              <a:off x="3087200" y="4298975"/>
              <a:ext cx="59700" cy="34725"/>
            </a:xfrm>
            <a:custGeom>
              <a:avLst/>
              <a:gdLst/>
              <a:ahLst/>
              <a:cxnLst/>
              <a:rect l="l" t="t" r="r" b="b"/>
              <a:pathLst>
                <a:path w="2388" h="1389" extrusionOk="0">
                  <a:moveTo>
                    <a:pt x="1198" y="1"/>
                  </a:moveTo>
                  <a:cubicBezTo>
                    <a:pt x="899" y="1"/>
                    <a:pt x="599" y="65"/>
                    <a:pt x="366" y="195"/>
                  </a:cubicBezTo>
                  <a:cubicBezTo>
                    <a:pt x="138" y="322"/>
                    <a:pt x="17" y="490"/>
                    <a:pt x="2" y="658"/>
                  </a:cubicBezTo>
                  <a:lnTo>
                    <a:pt x="1" y="713"/>
                  </a:lnTo>
                  <a:cubicBezTo>
                    <a:pt x="7" y="880"/>
                    <a:pt x="114" y="1047"/>
                    <a:pt x="330" y="1177"/>
                  </a:cubicBezTo>
                  <a:cubicBezTo>
                    <a:pt x="564" y="1318"/>
                    <a:pt x="878" y="1389"/>
                    <a:pt x="1192" y="1389"/>
                  </a:cubicBezTo>
                  <a:cubicBezTo>
                    <a:pt x="1491" y="1389"/>
                    <a:pt x="1791" y="1324"/>
                    <a:pt x="2024" y="1194"/>
                  </a:cubicBezTo>
                  <a:cubicBezTo>
                    <a:pt x="2253" y="1066"/>
                    <a:pt x="2373" y="897"/>
                    <a:pt x="2388" y="727"/>
                  </a:cubicBezTo>
                  <a:lnTo>
                    <a:pt x="2385" y="647"/>
                  </a:lnTo>
                  <a:cubicBezTo>
                    <a:pt x="2367" y="490"/>
                    <a:pt x="2262" y="335"/>
                    <a:pt x="2059" y="212"/>
                  </a:cubicBezTo>
                  <a:cubicBezTo>
                    <a:pt x="1825" y="72"/>
                    <a:pt x="1512" y="1"/>
                    <a:pt x="1198"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03" name="Google Shape;704;p36">
              <a:extLst>
                <a:ext uri="{FF2B5EF4-FFF2-40B4-BE49-F238E27FC236}">
                  <a16:creationId xmlns:a16="http://schemas.microsoft.com/office/drawing/2014/main" id="{52B90562-6993-020B-A859-4EEC612166B0}"/>
                </a:ext>
              </a:extLst>
            </p:cNvPr>
            <p:cNvSpPr/>
            <p:nvPr/>
          </p:nvSpPr>
          <p:spPr>
            <a:xfrm>
              <a:off x="3089300" y="4155600"/>
              <a:ext cx="55150" cy="21525"/>
            </a:xfrm>
            <a:custGeom>
              <a:avLst/>
              <a:gdLst/>
              <a:ahLst/>
              <a:cxnLst/>
              <a:rect l="l" t="t" r="r" b="b"/>
              <a:pathLst>
                <a:path w="2206" h="861" extrusionOk="0">
                  <a:moveTo>
                    <a:pt x="1108" y="1"/>
                  </a:moveTo>
                  <a:cubicBezTo>
                    <a:pt x="810" y="1"/>
                    <a:pt x="511" y="65"/>
                    <a:pt x="279" y="195"/>
                  </a:cubicBezTo>
                  <a:cubicBezTo>
                    <a:pt x="154" y="264"/>
                    <a:pt x="61" y="346"/>
                    <a:pt x="1" y="433"/>
                  </a:cubicBezTo>
                  <a:cubicBezTo>
                    <a:pt x="56" y="511"/>
                    <a:pt x="136" y="585"/>
                    <a:pt x="242" y="650"/>
                  </a:cubicBezTo>
                  <a:cubicBezTo>
                    <a:pt x="475" y="790"/>
                    <a:pt x="786" y="861"/>
                    <a:pt x="1098" y="861"/>
                  </a:cubicBezTo>
                  <a:cubicBezTo>
                    <a:pt x="1396" y="861"/>
                    <a:pt x="1695" y="796"/>
                    <a:pt x="1928" y="667"/>
                  </a:cubicBezTo>
                  <a:cubicBezTo>
                    <a:pt x="2033" y="608"/>
                    <a:pt x="2113" y="539"/>
                    <a:pt x="2174" y="466"/>
                  </a:cubicBezTo>
                  <a:cubicBezTo>
                    <a:pt x="2119" y="394"/>
                    <a:pt x="2046" y="327"/>
                    <a:pt x="1947" y="268"/>
                  </a:cubicBezTo>
                  <a:cubicBezTo>
                    <a:pt x="1721" y="132"/>
                    <a:pt x="1421" y="61"/>
                    <a:pt x="1118" y="58"/>
                  </a:cubicBezTo>
                  <a:lnTo>
                    <a:pt x="1118" y="58"/>
                  </a:lnTo>
                  <a:cubicBezTo>
                    <a:pt x="1427" y="59"/>
                    <a:pt x="1733" y="128"/>
                    <a:pt x="1964" y="268"/>
                  </a:cubicBezTo>
                  <a:cubicBezTo>
                    <a:pt x="2058" y="324"/>
                    <a:pt x="2128" y="389"/>
                    <a:pt x="2183" y="457"/>
                  </a:cubicBezTo>
                  <a:lnTo>
                    <a:pt x="2205" y="427"/>
                  </a:lnTo>
                  <a:cubicBezTo>
                    <a:pt x="2150" y="350"/>
                    <a:pt x="2070" y="275"/>
                    <a:pt x="1964" y="211"/>
                  </a:cubicBezTo>
                  <a:cubicBezTo>
                    <a:pt x="1731" y="71"/>
                    <a:pt x="1419" y="1"/>
                    <a:pt x="1108"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04" name="Google Shape;705;p36">
              <a:extLst>
                <a:ext uri="{FF2B5EF4-FFF2-40B4-BE49-F238E27FC236}">
                  <a16:creationId xmlns:a16="http://schemas.microsoft.com/office/drawing/2014/main" id="{58CE4614-0E5B-25DE-123C-276D6DF0970E}"/>
                </a:ext>
              </a:extLst>
            </p:cNvPr>
            <p:cNvSpPr/>
            <p:nvPr/>
          </p:nvSpPr>
          <p:spPr>
            <a:xfrm>
              <a:off x="3087050" y="4142600"/>
              <a:ext cx="59800" cy="23825"/>
            </a:xfrm>
            <a:custGeom>
              <a:avLst/>
              <a:gdLst/>
              <a:ahLst/>
              <a:cxnLst/>
              <a:rect l="l" t="t" r="r" b="b"/>
              <a:pathLst>
                <a:path w="2392" h="953" extrusionOk="0">
                  <a:moveTo>
                    <a:pt x="1197" y="0"/>
                  </a:moveTo>
                  <a:cubicBezTo>
                    <a:pt x="899" y="0"/>
                    <a:pt x="599" y="64"/>
                    <a:pt x="367" y="194"/>
                  </a:cubicBezTo>
                  <a:cubicBezTo>
                    <a:pt x="306" y="227"/>
                    <a:pt x="255" y="264"/>
                    <a:pt x="209" y="302"/>
                  </a:cubicBezTo>
                  <a:lnTo>
                    <a:pt x="171" y="343"/>
                  </a:lnTo>
                  <a:lnTo>
                    <a:pt x="95" y="424"/>
                  </a:lnTo>
                  <a:lnTo>
                    <a:pt x="67" y="475"/>
                  </a:lnTo>
                  <a:lnTo>
                    <a:pt x="27" y="553"/>
                  </a:lnTo>
                  <a:lnTo>
                    <a:pt x="14" y="610"/>
                  </a:lnTo>
                  <a:lnTo>
                    <a:pt x="2" y="686"/>
                  </a:lnTo>
                  <a:cubicBezTo>
                    <a:pt x="1" y="777"/>
                    <a:pt x="30" y="867"/>
                    <a:pt x="91" y="953"/>
                  </a:cubicBezTo>
                  <a:cubicBezTo>
                    <a:pt x="151" y="866"/>
                    <a:pt x="244" y="784"/>
                    <a:pt x="369" y="715"/>
                  </a:cubicBezTo>
                  <a:cubicBezTo>
                    <a:pt x="601" y="585"/>
                    <a:pt x="900" y="521"/>
                    <a:pt x="1198" y="521"/>
                  </a:cubicBezTo>
                  <a:cubicBezTo>
                    <a:pt x="1509" y="521"/>
                    <a:pt x="1821" y="591"/>
                    <a:pt x="2054" y="731"/>
                  </a:cubicBezTo>
                  <a:cubicBezTo>
                    <a:pt x="2160" y="795"/>
                    <a:pt x="2240" y="870"/>
                    <a:pt x="2295" y="947"/>
                  </a:cubicBezTo>
                  <a:cubicBezTo>
                    <a:pt x="2367" y="843"/>
                    <a:pt x="2392" y="731"/>
                    <a:pt x="2373" y="620"/>
                  </a:cubicBezTo>
                  <a:lnTo>
                    <a:pt x="2364" y="565"/>
                  </a:lnTo>
                  <a:lnTo>
                    <a:pt x="2328" y="489"/>
                  </a:lnTo>
                  <a:lnTo>
                    <a:pt x="2303" y="438"/>
                  </a:lnTo>
                  <a:lnTo>
                    <a:pt x="2233" y="359"/>
                  </a:lnTo>
                  <a:lnTo>
                    <a:pt x="2199" y="319"/>
                  </a:lnTo>
                  <a:cubicBezTo>
                    <a:pt x="2157" y="281"/>
                    <a:pt x="2108" y="245"/>
                    <a:pt x="2051" y="210"/>
                  </a:cubicBezTo>
                  <a:cubicBezTo>
                    <a:pt x="1819" y="70"/>
                    <a:pt x="1508" y="0"/>
                    <a:pt x="1197"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05" name="Google Shape;706;p36">
              <a:extLst>
                <a:ext uri="{FF2B5EF4-FFF2-40B4-BE49-F238E27FC236}">
                  <a16:creationId xmlns:a16="http://schemas.microsoft.com/office/drawing/2014/main" id="{E2C4B311-0187-E225-DE42-F2858185F02F}"/>
                </a:ext>
              </a:extLst>
            </p:cNvPr>
            <p:cNvSpPr/>
            <p:nvPr/>
          </p:nvSpPr>
          <p:spPr>
            <a:xfrm>
              <a:off x="3065025" y="4132650"/>
              <a:ext cx="103675" cy="54425"/>
            </a:xfrm>
            <a:custGeom>
              <a:avLst/>
              <a:gdLst/>
              <a:ahLst/>
              <a:cxnLst/>
              <a:rect l="l" t="t" r="r" b="b"/>
              <a:pathLst>
                <a:path w="4147" h="2177" extrusionOk="0">
                  <a:moveTo>
                    <a:pt x="2078" y="398"/>
                  </a:moveTo>
                  <a:cubicBezTo>
                    <a:pt x="2389" y="398"/>
                    <a:pt x="2700" y="468"/>
                    <a:pt x="2932" y="608"/>
                  </a:cubicBezTo>
                  <a:cubicBezTo>
                    <a:pt x="2989" y="643"/>
                    <a:pt x="3038" y="679"/>
                    <a:pt x="3080" y="717"/>
                  </a:cubicBezTo>
                  <a:lnTo>
                    <a:pt x="3114" y="757"/>
                  </a:lnTo>
                  <a:lnTo>
                    <a:pt x="3184" y="836"/>
                  </a:lnTo>
                  <a:lnTo>
                    <a:pt x="3209" y="887"/>
                  </a:lnTo>
                  <a:lnTo>
                    <a:pt x="3245" y="963"/>
                  </a:lnTo>
                  <a:lnTo>
                    <a:pt x="3254" y="1018"/>
                  </a:lnTo>
                  <a:cubicBezTo>
                    <a:pt x="3273" y="1129"/>
                    <a:pt x="3248" y="1241"/>
                    <a:pt x="3176" y="1345"/>
                  </a:cubicBezTo>
                  <a:lnTo>
                    <a:pt x="3154" y="1375"/>
                  </a:lnTo>
                  <a:lnTo>
                    <a:pt x="3145" y="1384"/>
                  </a:lnTo>
                  <a:cubicBezTo>
                    <a:pt x="3084" y="1457"/>
                    <a:pt x="3004" y="1526"/>
                    <a:pt x="2899" y="1585"/>
                  </a:cubicBezTo>
                  <a:cubicBezTo>
                    <a:pt x="2666" y="1714"/>
                    <a:pt x="2367" y="1779"/>
                    <a:pt x="2069" y="1779"/>
                  </a:cubicBezTo>
                  <a:cubicBezTo>
                    <a:pt x="1757" y="1779"/>
                    <a:pt x="1446" y="1708"/>
                    <a:pt x="1213" y="1568"/>
                  </a:cubicBezTo>
                  <a:cubicBezTo>
                    <a:pt x="1107" y="1503"/>
                    <a:pt x="1027" y="1429"/>
                    <a:pt x="972" y="1351"/>
                  </a:cubicBezTo>
                  <a:cubicBezTo>
                    <a:pt x="911" y="1265"/>
                    <a:pt x="882" y="1175"/>
                    <a:pt x="883" y="1084"/>
                  </a:cubicBezTo>
                  <a:lnTo>
                    <a:pt x="895" y="1008"/>
                  </a:lnTo>
                  <a:lnTo>
                    <a:pt x="908" y="951"/>
                  </a:lnTo>
                  <a:lnTo>
                    <a:pt x="948" y="873"/>
                  </a:lnTo>
                  <a:lnTo>
                    <a:pt x="976" y="822"/>
                  </a:lnTo>
                  <a:lnTo>
                    <a:pt x="1052" y="741"/>
                  </a:lnTo>
                  <a:lnTo>
                    <a:pt x="1090" y="700"/>
                  </a:lnTo>
                  <a:cubicBezTo>
                    <a:pt x="1136" y="662"/>
                    <a:pt x="1187" y="625"/>
                    <a:pt x="1248" y="592"/>
                  </a:cubicBezTo>
                  <a:cubicBezTo>
                    <a:pt x="1480" y="462"/>
                    <a:pt x="1780" y="398"/>
                    <a:pt x="2078" y="398"/>
                  </a:cubicBezTo>
                  <a:close/>
                  <a:moveTo>
                    <a:pt x="2080" y="1"/>
                  </a:moveTo>
                  <a:cubicBezTo>
                    <a:pt x="1610" y="1"/>
                    <a:pt x="1139" y="102"/>
                    <a:pt x="773" y="306"/>
                  </a:cubicBezTo>
                  <a:cubicBezTo>
                    <a:pt x="25" y="724"/>
                    <a:pt x="1" y="1411"/>
                    <a:pt x="718" y="1844"/>
                  </a:cubicBezTo>
                  <a:cubicBezTo>
                    <a:pt x="1086" y="2065"/>
                    <a:pt x="1577" y="2176"/>
                    <a:pt x="2069" y="2176"/>
                  </a:cubicBezTo>
                  <a:cubicBezTo>
                    <a:pt x="2538" y="2176"/>
                    <a:pt x="3008" y="2075"/>
                    <a:pt x="3373" y="1872"/>
                  </a:cubicBezTo>
                  <a:cubicBezTo>
                    <a:pt x="4122" y="1454"/>
                    <a:pt x="4146" y="766"/>
                    <a:pt x="3428" y="332"/>
                  </a:cubicBezTo>
                  <a:cubicBezTo>
                    <a:pt x="3061" y="112"/>
                    <a:pt x="2571" y="1"/>
                    <a:pt x="2080"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06" name="Google Shape;707;p36">
              <a:extLst>
                <a:ext uri="{FF2B5EF4-FFF2-40B4-BE49-F238E27FC236}">
                  <a16:creationId xmlns:a16="http://schemas.microsoft.com/office/drawing/2014/main" id="{73B2D90F-D2C2-738F-C332-DD6C5FD5E564}"/>
                </a:ext>
              </a:extLst>
            </p:cNvPr>
            <p:cNvSpPr/>
            <p:nvPr/>
          </p:nvSpPr>
          <p:spPr>
            <a:xfrm>
              <a:off x="3171525" y="4172825"/>
              <a:ext cx="400" cy="1500"/>
            </a:xfrm>
            <a:custGeom>
              <a:avLst/>
              <a:gdLst/>
              <a:ahLst/>
              <a:cxnLst/>
              <a:rect l="l" t="t" r="r" b="b"/>
              <a:pathLst>
                <a:path w="16" h="60" extrusionOk="0">
                  <a:moveTo>
                    <a:pt x="15" y="1"/>
                  </a:moveTo>
                  <a:lnTo>
                    <a:pt x="1" y="58"/>
                  </a:lnTo>
                  <a:lnTo>
                    <a:pt x="1" y="59"/>
                  </a:lnTo>
                  <a:lnTo>
                    <a:pt x="15" y="1"/>
                  </a:lnTo>
                  <a:close/>
                </a:path>
              </a:pathLst>
            </a:custGeom>
            <a:solidFill>
              <a:srgbClr val="DCEEFC"/>
            </a:solidFill>
            <a:ln>
              <a:noFill/>
            </a:ln>
          </p:spPr>
          <p:txBody>
            <a:bodyPr spcFirstLastPara="1" wrap="square" lIns="121900" tIns="121900" rIns="121900" bIns="121900" anchor="ctr" anchorCtr="0">
              <a:noAutofit/>
            </a:bodyPr>
            <a:lstStyle/>
            <a:p>
              <a:endParaRPr sz="2400"/>
            </a:p>
          </p:txBody>
        </p:sp>
        <p:sp>
          <p:nvSpPr>
            <p:cNvPr id="707" name="Google Shape;708;p36">
              <a:extLst>
                <a:ext uri="{FF2B5EF4-FFF2-40B4-BE49-F238E27FC236}">
                  <a16:creationId xmlns:a16="http://schemas.microsoft.com/office/drawing/2014/main" id="{E2EAD4D6-65C8-C1F9-5270-FA583A74D3A2}"/>
                </a:ext>
              </a:extLst>
            </p:cNvPr>
            <p:cNvSpPr/>
            <p:nvPr/>
          </p:nvSpPr>
          <p:spPr>
            <a:xfrm>
              <a:off x="3061600" y="4131000"/>
              <a:ext cx="109450" cy="67400"/>
            </a:xfrm>
            <a:custGeom>
              <a:avLst/>
              <a:gdLst/>
              <a:ahLst/>
              <a:cxnLst/>
              <a:rect l="l" t="t" r="r" b="b"/>
              <a:pathLst>
                <a:path w="4378" h="2696" extrusionOk="0">
                  <a:moveTo>
                    <a:pt x="2217" y="67"/>
                  </a:moveTo>
                  <a:cubicBezTo>
                    <a:pt x="2708" y="67"/>
                    <a:pt x="3198" y="178"/>
                    <a:pt x="3565" y="398"/>
                  </a:cubicBezTo>
                  <a:cubicBezTo>
                    <a:pt x="4283" y="832"/>
                    <a:pt x="4259" y="1520"/>
                    <a:pt x="3510" y="1938"/>
                  </a:cubicBezTo>
                  <a:cubicBezTo>
                    <a:pt x="3145" y="2141"/>
                    <a:pt x="2675" y="2242"/>
                    <a:pt x="2206" y="2242"/>
                  </a:cubicBezTo>
                  <a:cubicBezTo>
                    <a:pt x="1714" y="2242"/>
                    <a:pt x="1223" y="2131"/>
                    <a:pt x="855" y="1910"/>
                  </a:cubicBezTo>
                  <a:cubicBezTo>
                    <a:pt x="138" y="1477"/>
                    <a:pt x="162" y="790"/>
                    <a:pt x="910" y="372"/>
                  </a:cubicBezTo>
                  <a:cubicBezTo>
                    <a:pt x="1276" y="168"/>
                    <a:pt x="1747" y="67"/>
                    <a:pt x="2217" y="67"/>
                  </a:cubicBezTo>
                  <a:close/>
                  <a:moveTo>
                    <a:pt x="2219" y="0"/>
                  </a:moveTo>
                  <a:cubicBezTo>
                    <a:pt x="1966" y="0"/>
                    <a:pt x="1710" y="28"/>
                    <a:pt x="1461" y="84"/>
                  </a:cubicBezTo>
                  <a:cubicBezTo>
                    <a:pt x="900" y="208"/>
                    <a:pt x="593" y="439"/>
                    <a:pt x="492" y="514"/>
                  </a:cubicBezTo>
                  <a:cubicBezTo>
                    <a:pt x="264" y="683"/>
                    <a:pt x="107" y="899"/>
                    <a:pt x="24" y="1154"/>
                  </a:cubicBezTo>
                  <a:lnTo>
                    <a:pt x="23" y="1157"/>
                  </a:lnTo>
                  <a:lnTo>
                    <a:pt x="24" y="1157"/>
                  </a:lnTo>
                  <a:cubicBezTo>
                    <a:pt x="24" y="1157"/>
                    <a:pt x="1" y="1261"/>
                    <a:pt x="16" y="1435"/>
                  </a:cubicBezTo>
                  <a:cubicBezTo>
                    <a:pt x="25" y="1521"/>
                    <a:pt x="45" y="1625"/>
                    <a:pt x="93" y="1732"/>
                  </a:cubicBezTo>
                  <a:cubicBezTo>
                    <a:pt x="140" y="1835"/>
                    <a:pt x="217" y="1950"/>
                    <a:pt x="309" y="2054"/>
                  </a:cubicBezTo>
                  <a:cubicBezTo>
                    <a:pt x="404" y="2160"/>
                    <a:pt x="529" y="2255"/>
                    <a:pt x="672" y="2337"/>
                  </a:cubicBezTo>
                  <a:cubicBezTo>
                    <a:pt x="818" y="2423"/>
                    <a:pt x="976" y="2486"/>
                    <a:pt x="1149" y="2546"/>
                  </a:cubicBezTo>
                  <a:cubicBezTo>
                    <a:pt x="1321" y="2602"/>
                    <a:pt x="1511" y="2646"/>
                    <a:pt x="1697" y="2670"/>
                  </a:cubicBezTo>
                  <a:cubicBezTo>
                    <a:pt x="1842" y="2686"/>
                    <a:pt x="1987" y="2696"/>
                    <a:pt x="2132" y="2696"/>
                  </a:cubicBezTo>
                  <a:cubicBezTo>
                    <a:pt x="2182" y="2696"/>
                    <a:pt x="2233" y="2695"/>
                    <a:pt x="2283" y="2692"/>
                  </a:cubicBezTo>
                  <a:cubicBezTo>
                    <a:pt x="2674" y="2691"/>
                    <a:pt x="3068" y="2620"/>
                    <a:pt x="3402" y="2482"/>
                  </a:cubicBezTo>
                  <a:cubicBezTo>
                    <a:pt x="3569" y="2410"/>
                    <a:pt x="3724" y="2335"/>
                    <a:pt x="3861" y="2240"/>
                  </a:cubicBezTo>
                  <a:cubicBezTo>
                    <a:pt x="3995" y="2149"/>
                    <a:pt x="4104" y="2039"/>
                    <a:pt x="4182" y="1921"/>
                  </a:cubicBezTo>
                  <a:cubicBezTo>
                    <a:pt x="4259" y="1804"/>
                    <a:pt x="4318" y="1685"/>
                    <a:pt x="4346" y="1572"/>
                  </a:cubicBezTo>
                  <a:cubicBezTo>
                    <a:pt x="4375" y="1458"/>
                    <a:pt x="4378" y="1353"/>
                    <a:pt x="4371" y="1266"/>
                  </a:cubicBezTo>
                  <a:cubicBezTo>
                    <a:pt x="4356" y="1093"/>
                    <a:pt x="4317" y="993"/>
                    <a:pt x="4317" y="993"/>
                  </a:cubicBezTo>
                  <a:lnTo>
                    <a:pt x="4334" y="987"/>
                  </a:lnTo>
                  <a:cubicBezTo>
                    <a:pt x="4176" y="660"/>
                    <a:pt x="3898" y="481"/>
                    <a:pt x="3749" y="385"/>
                  </a:cubicBezTo>
                  <a:cubicBezTo>
                    <a:pt x="3325" y="133"/>
                    <a:pt x="2778" y="0"/>
                    <a:pt x="2219"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08" name="Google Shape;709;p36">
              <a:extLst>
                <a:ext uri="{FF2B5EF4-FFF2-40B4-BE49-F238E27FC236}">
                  <a16:creationId xmlns:a16="http://schemas.microsoft.com/office/drawing/2014/main" id="{F4B89E6C-A281-2DFF-DE10-802834AEF4AD}"/>
                </a:ext>
              </a:extLst>
            </p:cNvPr>
            <p:cNvSpPr/>
            <p:nvPr/>
          </p:nvSpPr>
          <p:spPr>
            <a:xfrm>
              <a:off x="3060550" y="4155600"/>
              <a:ext cx="112125" cy="48025"/>
            </a:xfrm>
            <a:custGeom>
              <a:avLst/>
              <a:gdLst/>
              <a:ahLst/>
              <a:cxnLst/>
              <a:rect l="l" t="t" r="r" b="b"/>
              <a:pathLst>
                <a:path w="4485" h="1921" extrusionOk="0">
                  <a:moveTo>
                    <a:pt x="4378" y="0"/>
                  </a:moveTo>
                  <a:lnTo>
                    <a:pt x="4376" y="3"/>
                  </a:lnTo>
                  <a:lnTo>
                    <a:pt x="4359" y="9"/>
                  </a:lnTo>
                  <a:cubicBezTo>
                    <a:pt x="4359" y="9"/>
                    <a:pt x="4398" y="109"/>
                    <a:pt x="4413" y="282"/>
                  </a:cubicBezTo>
                  <a:cubicBezTo>
                    <a:pt x="4420" y="369"/>
                    <a:pt x="4417" y="474"/>
                    <a:pt x="4388" y="588"/>
                  </a:cubicBezTo>
                  <a:cubicBezTo>
                    <a:pt x="4360" y="701"/>
                    <a:pt x="4301" y="820"/>
                    <a:pt x="4224" y="937"/>
                  </a:cubicBezTo>
                  <a:cubicBezTo>
                    <a:pt x="4146" y="1055"/>
                    <a:pt x="4037" y="1165"/>
                    <a:pt x="3903" y="1256"/>
                  </a:cubicBezTo>
                  <a:cubicBezTo>
                    <a:pt x="3766" y="1351"/>
                    <a:pt x="3611" y="1426"/>
                    <a:pt x="3444" y="1498"/>
                  </a:cubicBezTo>
                  <a:cubicBezTo>
                    <a:pt x="3110" y="1636"/>
                    <a:pt x="2716" y="1707"/>
                    <a:pt x="2325" y="1708"/>
                  </a:cubicBezTo>
                  <a:cubicBezTo>
                    <a:pt x="2275" y="1711"/>
                    <a:pt x="2224" y="1712"/>
                    <a:pt x="2174" y="1712"/>
                  </a:cubicBezTo>
                  <a:cubicBezTo>
                    <a:pt x="2029" y="1712"/>
                    <a:pt x="1884" y="1702"/>
                    <a:pt x="1739" y="1686"/>
                  </a:cubicBezTo>
                  <a:cubicBezTo>
                    <a:pt x="1553" y="1662"/>
                    <a:pt x="1363" y="1618"/>
                    <a:pt x="1191" y="1562"/>
                  </a:cubicBezTo>
                  <a:cubicBezTo>
                    <a:pt x="1018" y="1502"/>
                    <a:pt x="860" y="1439"/>
                    <a:pt x="714" y="1353"/>
                  </a:cubicBezTo>
                  <a:cubicBezTo>
                    <a:pt x="571" y="1271"/>
                    <a:pt x="446" y="1176"/>
                    <a:pt x="351" y="1070"/>
                  </a:cubicBezTo>
                  <a:cubicBezTo>
                    <a:pt x="259" y="966"/>
                    <a:pt x="182" y="851"/>
                    <a:pt x="135" y="748"/>
                  </a:cubicBezTo>
                  <a:cubicBezTo>
                    <a:pt x="86" y="641"/>
                    <a:pt x="67" y="537"/>
                    <a:pt x="58" y="451"/>
                  </a:cubicBezTo>
                  <a:cubicBezTo>
                    <a:pt x="43" y="277"/>
                    <a:pt x="66" y="173"/>
                    <a:pt x="66" y="173"/>
                  </a:cubicBezTo>
                  <a:lnTo>
                    <a:pt x="65" y="173"/>
                  </a:lnTo>
                  <a:lnTo>
                    <a:pt x="46" y="168"/>
                  </a:lnTo>
                  <a:cubicBezTo>
                    <a:pt x="46" y="168"/>
                    <a:pt x="5" y="266"/>
                    <a:pt x="1" y="449"/>
                  </a:cubicBezTo>
                  <a:cubicBezTo>
                    <a:pt x="1" y="542"/>
                    <a:pt x="10" y="654"/>
                    <a:pt x="49" y="775"/>
                  </a:cubicBezTo>
                  <a:cubicBezTo>
                    <a:pt x="87" y="897"/>
                    <a:pt x="157" y="1024"/>
                    <a:pt x="254" y="1148"/>
                  </a:cubicBezTo>
                  <a:cubicBezTo>
                    <a:pt x="325" y="1239"/>
                    <a:pt x="418" y="1322"/>
                    <a:pt x="518" y="1401"/>
                  </a:cubicBezTo>
                  <a:cubicBezTo>
                    <a:pt x="674" y="1522"/>
                    <a:pt x="858" y="1627"/>
                    <a:pt x="1063" y="1706"/>
                  </a:cubicBezTo>
                  <a:lnTo>
                    <a:pt x="1131" y="1734"/>
                  </a:lnTo>
                  <a:cubicBezTo>
                    <a:pt x="1473" y="1859"/>
                    <a:pt x="1862" y="1920"/>
                    <a:pt x="2251" y="1920"/>
                  </a:cubicBezTo>
                  <a:cubicBezTo>
                    <a:pt x="2277" y="1920"/>
                    <a:pt x="2304" y="1920"/>
                    <a:pt x="2331" y="1919"/>
                  </a:cubicBezTo>
                  <a:cubicBezTo>
                    <a:pt x="2720" y="1909"/>
                    <a:pt x="3105" y="1832"/>
                    <a:pt x="3446" y="1693"/>
                  </a:cubicBezTo>
                  <a:lnTo>
                    <a:pt x="3519" y="1667"/>
                  </a:lnTo>
                  <a:cubicBezTo>
                    <a:pt x="3692" y="1589"/>
                    <a:pt x="3854" y="1494"/>
                    <a:pt x="3991" y="1385"/>
                  </a:cubicBezTo>
                  <a:cubicBezTo>
                    <a:pt x="4136" y="1270"/>
                    <a:pt x="4253" y="1141"/>
                    <a:pt x="4332" y="1001"/>
                  </a:cubicBezTo>
                  <a:cubicBezTo>
                    <a:pt x="4380" y="915"/>
                    <a:pt x="4414" y="831"/>
                    <a:pt x="4440" y="748"/>
                  </a:cubicBezTo>
                  <a:lnTo>
                    <a:pt x="4454" y="690"/>
                  </a:lnTo>
                  <a:lnTo>
                    <a:pt x="4477" y="600"/>
                  </a:lnTo>
                  <a:cubicBezTo>
                    <a:pt x="4484" y="554"/>
                    <a:pt x="4484" y="511"/>
                    <a:pt x="4484" y="469"/>
                  </a:cubicBezTo>
                  <a:lnTo>
                    <a:pt x="4485" y="460"/>
                  </a:lnTo>
                  <a:cubicBezTo>
                    <a:pt x="4484" y="391"/>
                    <a:pt x="4478" y="326"/>
                    <a:pt x="4469" y="272"/>
                  </a:cubicBezTo>
                  <a:cubicBezTo>
                    <a:pt x="4451" y="182"/>
                    <a:pt x="4426" y="115"/>
                    <a:pt x="4408" y="69"/>
                  </a:cubicBezTo>
                  <a:cubicBezTo>
                    <a:pt x="4388" y="25"/>
                    <a:pt x="4378" y="0"/>
                    <a:pt x="4378"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709" name="Google Shape;710;p36">
              <a:extLst>
                <a:ext uri="{FF2B5EF4-FFF2-40B4-BE49-F238E27FC236}">
                  <a16:creationId xmlns:a16="http://schemas.microsoft.com/office/drawing/2014/main" id="{B9F7AB14-CB24-1E5E-B14E-7F98E5F95876}"/>
                </a:ext>
              </a:extLst>
            </p:cNvPr>
            <p:cNvSpPr/>
            <p:nvPr/>
          </p:nvSpPr>
          <p:spPr>
            <a:xfrm>
              <a:off x="3037775" y="4336250"/>
              <a:ext cx="157825" cy="47000"/>
            </a:xfrm>
            <a:custGeom>
              <a:avLst/>
              <a:gdLst/>
              <a:ahLst/>
              <a:cxnLst/>
              <a:rect l="l" t="t" r="r" b="b"/>
              <a:pathLst>
                <a:path w="6313" h="1880" extrusionOk="0">
                  <a:moveTo>
                    <a:pt x="35" y="0"/>
                  </a:moveTo>
                  <a:cubicBezTo>
                    <a:pt x="0" y="476"/>
                    <a:pt x="285" y="959"/>
                    <a:pt x="901" y="1330"/>
                  </a:cubicBezTo>
                  <a:cubicBezTo>
                    <a:pt x="1065" y="1429"/>
                    <a:pt x="1244" y="1512"/>
                    <a:pt x="1434" y="1584"/>
                  </a:cubicBezTo>
                  <a:cubicBezTo>
                    <a:pt x="1604" y="1648"/>
                    <a:pt x="1780" y="1703"/>
                    <a:pt x="1964" y="1746"/>
                  </a:cubicBezTo>
                  <a:cubicBezTo>
                    <a:pt x="2340" y="1836"/>
                    <a:pt x="2740" y="1880"/>
                    <a:pt x="3140" y="1880"/>
                  </a:cubicBezTo>
                  <a:cubicBezTo>
                    <a:pt x="3556" y="1880"/>
                    <a:pt x="3973" y="1832"/>
                    <a:pt x="4365" y="1736"/>
                  </a:cubicBezTo>
                  <a:cubicBezTo>
                    <a:pt x="4554" y="1690"/>
                    <a:pt x="4734" y="1633"/>
                    <a:pt x="4907" y="1564"/>
                  </a:cubicBezTo>
                  <a:cubicBezTo>
                    <a:pt x="5052" y="1507"/>
                    <a:pt x="5194" y="1448"/>
                    <a:pt x="5324" y="1375"/>
                  </a:cubicBezTo>
                  <a:cubicBezTo>
                    <a:pt x="5994" y="1002"/>
                    <a:pt x="6312" y="499"/>
                    <a:pt x="6282" y="0"/>
                  </a:cubicBezTo>
                  <a:lnTo>
                    <a:pt x="5130" y="0"/>
                  </a:lnTo>
                  <a:cubicBezTo>
                    <a:pt x="5151" y="209"/>
                    <a:pt x="5077" y="419"/>
                    <a:pt x="4907" y="608"/>
                  </a:cubicBezTo>
                  <a:cubicBezTo>
                    <a:pt x="4812" y="713"/>
                    <a:pt x="4688" y="811"/>
                    <a:pt x="4532" y="899"/>
                  </a:cubicBezTo>
                  <a:cubicBezTo>
                    <a:pt x="4481" y="928"/>
                    <a:pt x="4421" y="949"/>
                    <a:pt x="4365" y="975"/>
                  </a:cubicBezTo>
                  <a:cubicBezTo>
                    <a:pt x="4006" y="1136"/>
                    <a:pt x="3577" y="1217"/>
                    <a:pt x="3149" y="1217"/>
                  </a:cubicBezTo>
                  <a:cubicBezTo>
                    <a:pt x="2730" y="1217"/>
                    <a:pt x="2313" y="1140"/>
                    <a:pt x="1962" y="986"/>
                  </a:cubicBezTo>
                  <a:cubicBezTo>
                    <a:pt x="1881" y="950"/>
                    <a:pt x="1799" y="914"/>
                    <a:pt x="1726" y="871"/>
                  </a:cubicBezTo>
                  <a:cubicBezTo>
                    <a:pt x="1606" y="799"/>
                    <a:pt x="1514" y="718"/>
                    <a:pt x="1433" y="635"/>
                  </a:cubicBezTo>
                  <a:cubicBezTo>
                    <a:pt x="1262" y="457"/>
                    <a:pt x="1171" y="262"/>
                    <a:pt x="1175" y="64"/>
                  </a:cubicBezTo>
                  <a:lnTo>
                    <a:pt x="1186"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10" name="Google Shape;711;p36">
              <a:extLst>
                <a:ext uri="{FF2B5EF4-FFF2-40B4-BE49-F238E27FC236}">
                  <a16:creationId xmlns:a16="http://schemas.microsoft.com/office/drawing/2014/main" id="{44ABF772-5ADF-AE62-E1EC-E11DA10DA396}"/>
                </a:ext>
              </a:extLst>
            </p:cNvPr>
            <p:cNvSpPr/>
            <p:nvPr/>
          </p:nvSpPr>
          <p:spPr>
            <a:xfrm>
              <a:off x="2939325" y="4235525"/>
              <a:ext cx="100325" cy="57550"/>
            </a:xfrm>
            <a:custGeom>
              <a:avLst/>
              <a:gdLst/>
              <a:ahLst/>
              <a:cxnLst/>
              <a:rect l="l" t="t" r="r" b="b"/>
              <a:pathLst>
                <a:path w="4013" h="2302" extrusionOk="0">
                  <a:moveTo>
                    <a:pt x="1995" y="1"/>
                  </a:moveTo>
                  <a:cubicBezTo>
                    <a:pt x="1498" y="1"/>
                    <a:pt x="1000" y="108"/>
                    <a:pt x="613" y="324"/>
                  </a:cubicBezTo>
                  <a:cubicBezTo>
                    <a:pt x="513" y="380"/>
                    <a:pt x="426" y="440"/>
                    <a:pt x="349" y="504"/>
                  </a:cubicBezTo>
                  <a:lnTo>
                    <a:pt x="284" y="573"/>
                  </a:lnTo>
                  <a:cubicBezTo>
                    <a:pt x="239" y="617"/>
                    <a:pt x="193" y="661"/>
                    <a:pt x="160" y="705"/>
                  </a:cubicBezTo>
                  <a:lnTo>
                    <a:pt x="114" y="792"/>
                  </a:lnTo>
                  <a:cubicBezTo>
                    <a:pt x="89" y="835"/>
                    <a:pt x="61" y="877"/>
                    <a:pt x="45" y="921"/>
                  </a:cubicBezTo>
                  <a:lnTo>
                    <a:pt x="26" y="1016"/>
                  </a:lnTo>
                  <a:cubicBezTo>
                    <a:pt x="17" y="1059"/>
                    <a:pt x="5" y="1101"/>
                    <a:pt x="5" y="1144"/>
                  </a:cubicBezTo>
                  <a:cubicBezTo>
                    <a:pt x="0" y="1434"/>
                    <a:pt x="181" y="1724"/>
                    <a:pt x="555" y="1950"/>
                  </a:cubicBezTo>
                  <a:cubicBezTo>
                    <a:pt x="943" y="2183"/>
                    <a:pt x="1462" y="2301"/>
                    <a:pt x="1982" y="2301"/>
                  </a:cubicBezTo>
                  <a:cubicBezTo>
                    <a:pt x="2478" y="2301"/>
                    <a:pt x="2976" y="2194"/>
                    <a:pt x="3362" y="1978"/>
                  </a:cubicBezTo>
                  <a:cubicBezTo>
                    <a:pt x="3819" y="1724"/>
                    <a:pt x="4012" y="1374"/>
                    <a:pt x="3955" y="1036"/>
                  </a:cubicBezTo>
                  <a:lnTo>
                    <a:pt x="3940" y="941"/>
                  </a:lnTo>
                  <a:cubicBezTo>
                    <a:pt x="3927" y="900"/>
                    <a:pt x="3902" y="858"/>
                    <a:pt x="3881" y="817"/>
                  </a:cubicBezTo>
                  <a:lnTo>
                    <a:pt x="3838" y="731"/>
                  </a:lnTo>
                  <a:cubicBezTo>
                    <a:pt x="3808" y="686"/>
                    <a:pt x="3765" y="643"/>
                    <a:pt x="3724" y="600"/>
                  </a:cubicBezTo>
                  <a:lnTo>
                    <a:pt x="3665" y="532"/>
                  </a:lnTo>
                  <a:cubicBezTo>
                    <a:pt x="3596" y="468"/>
                    <a:pt x="3514" y="408"/>
                    <a:pt x="3420" y="352"/>
                  </a:cubicBezTo>
                  <a:cubicBezTo>
                    <a:pt x="3032" y="118"/>
                    <a:pt x="2514" y="1"/>
                    <a:pt x="1995" y="1"/>
                  </a:cubicBezTo>
                  <a:close/>
                </a:path>
              </a:pathLst>
            </a:custGeom>
            <a:solidFill>
              <a:srgbClr val="055E62"/>
            </a:solidFill>
            <a:ln>
              <a:noFill/>
            </a:ln>
          </p:spPr>
          <p:txBody>
            <a:bodyPr spcFirstLastPara="1" wrap="square" lIns="121900" tIns="121900" rIns="121900" bIns="121900" anchor="ctr" anchorCtr="0">
              <a:noAutofit/>
            </a:bodyPr>
            <a:lstStyle/>
            <a:p>
              <a:endParaRPr sz="2400"/>
            </a:p>
          </p:txBody>
        </p:sp>
        <p:sp>
          <p:nvSpPr>
            <p:cNvPr id="711" name="Google Shape;712;p36">
              <a:extLst>
                <a:ext uri="{FF2B5EF4-FFF2-40B4-BE49-F238E27FC236}">
                  <a16:creationId xmlns:a16="http://schemas.microsoft.com/office/drawing/2014/main" id="{86C09C51-B37F-190B-3555-B10BF94FDDBE}"/>
                </a:ext>
              </a:extLst>
            </p:cNvPr>
            <p:cNvSpPr/>
            <p:nvPr/>
          </p:nvSpPr>
          <p:spPr>
            <a:xfrm>
              <a:off x="2910925" y="4218975"/>
              <a:ext cx="156200" cy="43575"/>
            </a:xfrm>
            <a:custGeom>
              <a:avLst/>
              <a:gdLst/>
              <a:ahLst/>
              <a:cxnLst/>
              <a:rect l="l" t="t" r="r" b="b"/>
              <a:pathLst>
                <a:path w="6248" h="1743" extrusionOk="0">
                  <a:moveTo>
                    <a:pt x="3134" y="1"/>
                  </a:moveTo>
                  <a:cubicBezTo>
                    <a:pt x="2351" y="1"/>
                    <a:pt x="1567" y="170"/>
                    <a:pt x="958" y="510"/>
                  </a:cubicBezTo>
                  <a:cubicBezTo>
                    <a:pt x="352" y="846"/>
                    <a:pt x="33" y="1292"/>
                    <a:pt x="1" y="1742"/>
                  </a:cubicBezTo>
                  <a:lnTo>
                    <a:pt x="1151" y="1742"/>
                  </a:lnTo>
                  <a:lnTo>
                    <a:pt x="1162" y="1678"/>
                  </a:lnTo>
                  <a:lnTo>
                    <a:pt x="1181" y="1583"/>
                  </a:lnTo>
                  <a:cubicBezTo>
                    <a:pt x="1197" y="1539"/>
                    <a:pt x="1225" y="1497"/>
                    <a:pt x="1250" y="1454"/>
                  </a:cubicBezTo>
                  <a:lnTo>
                    <a:pt x="1296" y="1367"/>
                  </a:lnTo>
                  <a:cubicBezTo>
                    <a:pt x="1330" y="1323"/>
                    <a:pt x="1375" y="1279"/>
                    <a:pt x="1420" y="1235"/>
                  </a:cubicBezTo>
                  <a:lnTo>
                    <a:pt x="1485" y="1166"/>
                  </a:lnTo>
                  <a:cubicBezTo>
                    <a:pt x="1562" y="1102"/>
                    <a:pt x="1649" y="1042"/>
                    <a:pt x="1749" y="986"/>
                  </a:cubicBezTo>
                  <a:cubicBezTo>
                    <a:pt x="2136" y="770"/>
                    <a:pt x="2634" y="663"/>
                    <a:pt x="3131" y="663"/>
                  </a:cubicBezTo>
                  <a:cubicBezTo>
                    <a:pt x="3650" y="663"/>
                    <a:pt x="4168" y="780"/>
                    <a:pt x="4556" y="1014"/>
                  </a:cubicBezTo>
                  <a:cubicBezTo>
                    <a:pt x="4650" y="1070"/>
                    <a:pt x="4732" y="1130"/>
                    <a:pt x="4801" y="1194"/>
                  </a:cubicBezTo>
                  <a:lnTo>
                    <a:pt x="4860" y="1262"/>
                  </a:lnTo>
                  <a:cubicBezTo>
                    <a:pt x="4901" y="1305"/>
                    <a:pt x="4944" y="1348"/>
                    <a:pt x="4974" y="1393"/>
                  </a:cubicBezTo>
                  <a:lnTo>
                    <a:pt x="5017" y="1479"/>
                  </a:lnTo>
                  <a:cubicBezTo>
                    <a:pt x="5038" y="1520"/>
                    <a:pt x="5063" y="1562"/>
                    <a:pt x="5076" y="1603"/>
                  </a:cubicBezTo>
                  <a:lnTo>
                    <a:pt x="5091" y="1698"/>
                  </a:lnTo>
                  <a:lnTo>
                    <a:pt x="5095" y="1742"/>
                  </a:lnTo>
                  <a:lnTo>
                    <a:pt x="6248" y="1742"/>
                  </a:lnTo>
                  <a:cubicBezTo>
                    <a:pt x="6221" y="1312"/>
                    <a:pt x="5935" y="888"/>
                    <a:pt x="5382" y="553"/>
                  </a:cubicBezTo>
                  <a:cubicBezTo>
                    <a:pt x="4770" y="186"/>
                    <a:pt x="3953" y="1"/>
                    <a:pt x="3134"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12" name="Google Shape;713;p36">
              <a:extLst>
                <a:ext uri="{FF2B5EF4-FFF2-40B4-BE49-F238E27FC236}">
                  <a16:creationId xmlns:a16="http://schemas.microsoft.com/office/drawing/2014/main" id="{EE69139B-DD04-4982-2D48-85443F6BFD4C}"/>
                </a:ext>
              </a:extLst>
            </p:cNvPr>
            <p:cNvSpPr/>
            <p:nvPr/>
          </p:nvSpPr>
          <p:spPr>
            <a:xfrm>
              <a:off x="2945775" y="4116850"/>
              <a:ext cx="13750" cy="170350"/>
            </a:xfrm>
            <a:custGeom>
              <a:avLst/>
              <a:gdLst/>
              <a:ahLst/>
              <a:cxnLst/>
              <a:rect l="l" t="t" r="r" b="b"/>
              <a:pathLst>
                <a:path w="550" h="6814" extrusionOk="0">
                  <a:moveTo>
                    <a:pt x="0" y="1"/>
                  </a:moveTo>
                  <a:lnTo>
                    <a:pt x="5" y="6462"/>
                  </a:lnTo>
                  <a:cubicBezTo>
                    <a:pt x="86" y="6545"/>
                    <a:pt x="178" y="6625"/>
                    <a:pt x="297" y="6697"/>
                  </a:cubicBezTo>
                  <a:cubicBezTo>
                    <a:pt x="371" y="6740"/>
                    <a:pt x="452" y="6777"/>
                    <a:pt x="534" y="6813"/>
                  </a:cubicBezTo>
                  <a:cubicBezTo>
                    <a:pt x="533" y="5762"/>
                    <a:pt x="531" y="5048"/>
                    <a:pt x="531" y="5048"/>
                  </a:cubicBezTo>
                  <a:lnTo>
                    <a:pt x="549" y="5048"/>
                  </a:lnTo>
                  <a:lnTo>
                    <a:pt x="549" y="4994"/>
                  </a:lnTo>
                  <a:lnTo>
                    <a:pt x="546" y="307"/>
                  </a:lnTo>
                  <a:cubicBezTo>
                    <a:pt x="341" y="227"/>
                    <a:pt x="156" y="123"/>
                    <a:pt x="0"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13" name="Google Shape;714;p36">
              <a:extLst>
                <a:ext uri="{FF2B5EF4-FFF2-40B4-BE49-F238E27FC236}">
                  <a16:creationId xmlns:a16="http://schemas.microsoft.com/office/drawing/2014/main" id="{EB172FD3-3942-0F42-DC35-1FD69E13AC9E}"/>
                </a:ext>
              </a:extLst>
            </p:cNvPr>
            <p:cNvSpPr/>
            <p:nvPr/>
          </p:nvSpPr>
          <p:spPr>
            <a:xfrm>
              <a:off x="3018975" y="4116450"/>
              <a:ext cx="13800" cy="170450"/>
            </a:xfrm>
            <a:custGeom>
              <a:avLst/>
              <a:gdLst/>
              <a:ahLst/>
              <a:cxnLst/>
              <a:rect l="l" t="t" r="r" b="b"/>
              <a:pathLst>
                <a:path w="552" h="6818" extrusionOk="0">
                  <a:moveTo>
                    <a:pt x="546" y="1"/>
                  </a:moveTo>
                  <a:cubicBezTo>
                    <a:pt x="407" y="111"/>
                    <a:pt x="247" y="206"/>
                    <a:pt x="73" y="283"/>
                  </a:cubicBezTo>
                  <a:lnTo>
                    <a:pt x="1" y="310"/>
                  </a:lnTo>
                  <a:lnTo>
                    <a:pt x="5" y="4998"/>
                  </a:lnTo>
                  <a:lnTo>
                    <a:pt x="9" y="5079"/>
                  </a:lnTo>
                  <a:lnTo>
                    <a:pt x="9" y="6817"/>
                  </a:lnTo>
                  <a:cubicBezTo>
                    <a:pt x="65" y="6792"/>
                    <a:pt x="124" y="6770"/>
                    <a:pt x="176" y="6741"/>
                  </a:cubicBezTo>
                  <a:cubicBezTo>
                    <a:pt x="332" y="6654"/>
                    <a:pt x="456" y="6555"/>
                    <a:pt x="551" y="6451"/>
                  </a:cubicBezTo>
                  <a:lnTo>
                    <a:pt x="546"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14" name="Google Shape;715;p36">
              <a:extLst>
                <a:ext uri="{FF2B5EF4-FFF2-40B4-BE49-F238E27FC236}">
                  <a16:creationId xmlns:a16="http://schemas.microsoft.com/office/drawing/2014/main" id="{3C06F665-00B5-0614-7B48-2B3033F6FEB1}"/>
                </a:ext>
              </a:extLst>
            </p:cNvPr>
            <p:cNvSpPr/>
            <p:nvPr/>
          </p:nvSpPr>
          <p:spPr>
            <a:xfrm>
              <a:off x="2989525" y="4083275"/>
              <a:ext cx="26625" cy="10250"/>
            </a:xfrm>
            <a:custGeom>
              <a:avLst/>
              <a:gdLst/>
              <a:ahLst/>
              <a:cxnLst/>
              <a:rect l="l" t="t" r="r" b="b"/>
              <a:pathLst>
                <a:path w="1065" h="410" extrusionOk="0">
                  <a:moveTo>
                    <a:pt x="1" y="1"/>
                  </a:moveTo>
                  <a:lnTo>
                    <a:pt x="1" y="1"/>
                  </a:lnTo>
                  <a:cubicBezTo>
                    <a:pt x="304" y="5"/>
                    <a:pt x="604" y="75"/>
                    <a:pt x="831" y="211"/>
                  </a:cubicBezTo>
                  <a:cubicBezTo>
                    <a:pt x="929" y="270"/>
                    <a:pt x="1002" y="338"/>
                    <a:pt x="1057" y="409"/>
                  </a:cubicBezTo>
                  <a:lnTo>
                    <a:pt x="1064" y="400"/>
                  </a:lnTo>
                  <a:cubicBezTo>
                    <a:pt x="1010" y="332"/>
                    <a:pt x="941" y="268"/>
                    <a:pt x="847" y="211"/>
                  </a:cubicBezTo>
                  <a:cubicBezTo>
                    <a:pt x="616" y="73"/>
                    <a:pt x="310" y="3"/>
                    <a:pt x="1" y="1"/>
                  </a:cubicBez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715" name="Google Shape;716;p36">
              <a:extLst>
                <a:ext uri="{FF2B5EF4-FFF2-40B4-BE49-F238E27FC236}">
                  <a16:creationId xmlns:a16="http://schemas.microsoft.com/office/drawing/2014/main" id="{0F57ECBC-562C-9B32-FE8A-C1E148B3A17F}"/>
                </a:ext>
              </a:extLst>
            </p:cNvPr>
            <p:cNvSpPr/>
            <p:nvPr/>
          </p:nvSpPr>
          <p:spPr>
            <a:xfrm>
              <a:off x="2959425" y="4124175"/>
              <a:ext cx="59700" cy="117550"/>
            </a:xfrm>
            <a:custGeom>
              <a:avLst/>
              <a:gdLst/>
              <a:ahLst/>
              <a:cxnLst/>
              <a:rect l="l" t="t" r="r" b="b"/>
              <a:pathLst>
                <a:path w="2388" h="4702" extrusionOk="0">
                  <a:moveTo>
                    <a:pt x="2383" y="1"/>
                  </a:moveTo>
                  <a:cubicBezTo>
                    <a:pt x="2042" y="139"/>
                    <a:pt x="1656" y="216"/>
                    <a:pt x="1267" y="228"/>
                  </a:cubicBezTo>
                  <a:cubicBezTo>
                    <a:pt x="1243" y="228"/>
                    <a:pt x="1219" y="228"/>
                    <a:pt x="1194" y="228"/>
                  </a:cubicBezTo>
                  <a:cubicBezTo>
                    <a:pt x="804" y="228"/>
                    <a:pt x="412" y="168"/>
                    <a:pt x="66" y="42"/>
                  </a:cubicBezTo>
                  <a:lnTo>
                    <a:pt x="0" y="14"/>
                  </a:lnTo>
                  <a:lnTo>
                    <a:pt x="0" y="14"/>
                  </a:lnTo>
                  <a:lnTo>
                    <a:pt x="3" y="4701"/>
                  </a:lnTo>
                  <a:cubicBezTo>
                    <a:pt x="20" y="4532"/>
                    <a:pt x="139" y="4366"/>
                    <a:pt x="367" y="4238"/>
                  </a:cubicBezTo>
                  <a:cubicBezTo>
                    <a:pt x="601" y="4108"/>
                    <a:pt x="901" y="4043"/>
                    <a:pt x="1200" y="4043"/>
                  </a:cubicBezTo>
                  <a:cubicBezTo>
                    <a:pt x="1514" y="4043"/>
                    <a:pt x="1827" y="4114"/>
                    <a:pt x="2062" y="4255"/>
                  </a:cubicBezTo>
                  <a:cubicBezTo>
                    <a:pt x="2264" y="4378"/>
                    <a:pt x="2369" y="4532"/>
                    <a:pt x="2387" y="4689"/>
                  </a:cubicBezTo>
                  <a:lnTo>
                    <a:pt x="2383"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16" name="Google Shape;717;p36">
              <a:extLst>
                <a:ext uri="{FF2B5EF4-FFF2-40B4-BE49-F238E27FC236}">
                  <a16:creationId xmlns:a16="http://schemas.microsoft.com/office/drawing/2014/main" id="{015872F1-4458-E62E-3D81-89A319C5A0A9}"/>
                </a:ext>
              </a:extLst>
            </p:cNvPr>
            <p:cNvSpPr/>
            <p:nvPr/>
          </p:nvSpPr>
          <p:spPr>
            <a:xfrm>
              <a:off x="2959050" y="4243050"/>
              <a:ext cx="60150" cy="49900"/>
            </a:xfrm>
            <a:custGeom>
              <a:avLst/>
              <a:gdLst/>
              <a:ahLst/>
              <a:cxnLst/>
              <a:rect l="l" t="t" r="r" b="b"/>
              <a:pathLst>
                <a:path w="2406" h="1996" extrusionOk="0">
                  <a:moveTo>
                    <a:pt x="0" y="0"/>
                  </a:moveTo>
                  <a:cubicBezTo>
                    <a:pt x="0" y="0"/>
                    <a:pt x="2" y="714"/>
                    <a:pt x="3" y="1765"/>
                  </a:cubicBezTo>
                  <a:cubicBezTo>
                    <a:pt x="353" y="1918"/>
                    <a:pt x="770" y="1995"/>
                    <a:pt x="1188" y="1995"/>
                  </a:cubicBezTo>
                  <a:cubicBezTo>
                    <a:pt x="1617" y="1995"/>
                    <a:pt x="2047" y="1914"/>
                    <a:pt x="2406" y="1753"/>
                  </a:cubicBezTo>
                  <a:lnTo>
                    <a:pt x="2406" y="15"/>
                  </a:lnTo>
                  <a:cubicBezTo>
                    <a:pt x="2391" y="185"/>
                    <a:pt x="2271" y="353"/>
                    <a:pt x="2041" y="482"/>
                  </a:cubicBezTo>
                  <a:cubicBezTo>
                    <a:pt x="1808" y="612"/>
                    <a:pt x="1508" y="677"/>
                    <a:pt x="1208" y="677"/>
                  </a:cubicBezTo>
                  <a:cubicBezTo>
                    <a:pt x="895" y="677"/>
                    <a:pt x="582" y="606"/>
                    <a:pt x="347" y="465"/>
                  </a:cubicBezTo>
                  <a:cubicBezTo>
                    <a:pt x="132" y="335"/>
                    <a:pt x="25" y="169"/>
                    <a:pt x="18"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17" name="Google Shape;718;p36">
              <a:extLst>
                <a:ext uri="{FF2B5EF4-FFF2-40B4-BE49-F238E27FC236}">
                  <a16:creationId xmlns:a16="http://schemas.microsoft.com/office/drawing/2014/main" id="{44DF9156-2F8E-91E1-07FC-0B75162404C8}"/>
                </a:ext>
              </a:extLst>
            </p:cNvPr>
            <p:cNvSpPr/>
            <p:nvPr/>
          </p:nvSpPr>
          <p:spPr>
            <a:xfrm>
              <a:off x="2959500" y="4225225"/>
              <a:ext cx="59700" cy="34750"/>
            </a:xfrm>
            <a:custGeom>
              <a:avLst/>
              <a:gdLst/>
              <a:ahLst/>
              <a:cxnLst/>
              <a:rect l="l" t="t" r="r" b="b"/>
              <a:pathLst>
                <a:path w="2388" h="1390" extrusionOk="0">
                  <a:moveTo>
                    <a:pt x="1197" y="1"/>
                  </a:moveTo>
                  <a:cubicBezTo>
                    <a:pt x="898" y="1"/>
                    <a:pt x="598" y="66"/>
                    <a:pt x="364" y="196"/>
                  </a:cubicBezTo>
                  <a:cubicBezTo>
                    <a:pt x="136" y="324"/>
                    <a:pt x="17" y="490"/>
                    <a:pt x="0" y="659"/>
                  </a:cubicBezTo>
                  <a:lnTo>
                    <a:pt x="0" y="713"/>
                  </a:lnTo>
                  <a:cubicBezTo>
                    <a:pt x="7" y="882"/>
                    <a:pt x="114" y="1048"/>
                    <a:pt x="329" y="1178"/>
                  </a:cubicBezTo>
                  <a:cubicBezTo>
                    <a:pt x="564" y="1319"/>
                    <a:pt x="877" y="1390"/>
                    <a:pt x="1190" y="1390"/>
                  </a:cubicBezTo>
                  <a:cubicBezTo>
                    <a:pt x="1490" y="1390"/>
                    <a:pt x="1790" y="1325"/>
                    <a:pt x="2023" y="1195"/>
                  </a:cubicBezTo>
                  <a:cubicBezTo>
                    <a:pt x="2253" y="1066"/>
                    <a:pt x="2373" y="898"/>
                    <a:pt x="2388" y="728"/>
                  </a:cubicBezTo>
                  <a:lnTo>
                    <a:pt x="2384" y="647"/>
                  </a:lnTo>
                  <a:cubicBezTo>
                    <a:pt x="2366" y="490"/>
                    <a:pt x="2261" y="336"/>
                    <a:pt x="2059" y="213"/>
                  </a:cubicBezTo>
                  <a:cubicBezTo>
                    <a:pt x="1824" y="72"/>
                    <a:pt x="1511" y="1"/>
                    <a:pt x="1197"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18" name="Google Shape;719;p36">
              <a:extLst>
                <a:ext uri="{FF2B5EF4-FFF2-40B4-BE49-F238E27FC236}">
                  <a16:creationId xmlns:a16="http://schemas.microsoft.com/office/drawing/2014/main" id="{5434CEA8-99F5-99DA-6987-8EC1FE5B05F9}"/>
                </a:ext>
              </a:extLst>
            </p:cNvPr>
            <p:cNvSpPr/>
            <p:nvPr/>
          </p:nvSpPr>
          <p:spPr>
            <a:xfrm>
              <a:off x="2961600" y="4081875"/>
              <a:ext cx="55125" cy="21525"/>
            </a:xfrm>
            <a:custGeom>
              <a:avLst/>
              <a:gdLst/>
              <a:ahLst/>
              <a:cxnLst/>
              <a:rect l="l" t="t" r="r" b="b"/>
              <a:pathLst>
                <a:path w="2205" h="861" extrusionOk="0">
                  <a:moveTo>
                    <a:pt x="1106" y="1"/>
                  </a:moveTo>
                  <a:cubicBezTo>
                    <a:pt x="808" y="1"/>
                    <a:pt x="510" y="65"/>
                    <a:pt x="278" y="194"/>
                  </a:cubicBezTo>
                  <a:cubicBezTo>
                    <a:pt x="153" y="263"/>
                    <a:pt x="61" y="345"/>
                    <a:pt x="1" y="433"/>
                  </a:cubicBezTo>
                  <a:cubicBezTo>
                    <a:pt x="56" y="510"/>
                    <a:pt x="135" y="584"/>
                    <a:pt x="242" y="650"/>
                  </a:cubicBezTo>
                  <a:cubicBezTo>
                    <a:pt x="475" y="790"/>
                    <a:pt x="787" y="860"/>
                    <a:pt x="1099" y="860"/>
                  </a:cubicBezTo>
                  <a:cubicBezTo>
                    <a:pt x="1396" y="860"/>
                    <a:pt x="1695" y="796"/>
                    <a:pt x="1926" y="666"/>
                  </a:cubicBezTo>
                  <a:cubicBezTo>
                    <a:pt x="2033" y="607"/>
                    <a:pt x="2113" y="538"/>
                    <a:pt x="2174" y="465"/>
                  </a:cubicBezTo>
                  <a:cubicBezTo>
                    <a:pt x="2119" y="394"/>
                    <a:pt x="2046" y="326"/>
                    <a:pt x="1948" y="267"/>
                  </a:cubicBezTo>
                  <a:cubicBezTo>
                    <a:pt x="1721" y="131"/>
                    <a:pt x="1421" y="61"/>
                    <a:pt x="1118" y="57"/>
                  </a:cubicBezTo>
                  <a:lnTo>
                    <a:pt x="1118" y="57"/>
                  </a:lnTo>
                  <a:cubicBezTo>
                    <a:pt x="1427" y="59"/>
                    <a:pt x="1733" y="129"/>
                    <a:pt x="1964" y="267"/>
                  </a:cubicBezTo>
                  <a:cubicBezTo>
                    <a:pt x="2058" y="324"/>
                    <a:pt x="2127" y="388"/>
                    <a:pt x="2181" y="456"/>
                  </a:cubicBezTo>
                  <a:lnTo>
                    <a:pt x="2205" y="426"/>
                  </a:lnTo>
                  <a:cubicBezTo>
                    <a:pt x="2150" y="349"/>
                    <a:pt x="2069" y="276"/>
                    <a:pt x="1964" y="212"/>
                  </a:cubicBezTo>
                  <a:cubicBezTo>
                    <a:pt x="1730" y="71"/>
                    <a:pt x="1418" y="1"/>
                    <a:pt x="1106"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19" name="Google Shape;720;p36">
              <a:extLst>
                <a:ext uri="{FF2B5EF4-FFF2-40B4-BE49-F238E27FC236}">
                  <a16:creationId xmlns:a16="http://schemas.microsoft.com/office/drawing/2014/main" id="{30F52020-B9DE-C17A-30F1-51592914D461}"/>
                </a:ext>
              </a:extLst>
            </p:cNvPr>
            <p:cNvSpPr/>
            <p:nvPr/>
          </p:nvSpPr>
          <p:spPr>
            <a:xfrm>
              <a:off x="2959350" y="4068850"/>
              <a:ext cx="59775" cy="23850"/>
            </a:xfrm>
            <a:custGeom>
              <a:avLst/>
              <a:gdLst/>
              <a:ahLst/>
              <a:cxnLst/>
              <a:rect l="l" t="t" r="r" b="b"/>
              <a:pathLst>
                <a:path w="2391" h="954" extrusionOk="0">
                  <a:moveTo>
                    <a:pt x="1196" y="1"/>
                  </a:moveTo>
                  <a:cubicBezTo>
                    <a:pt x="898" y="1"/>
                    <a:pt x="599" y="65"/>
                    <a:pt x="367" y="195"/>
                  </a:cubicBezTo>
                  <a:cubicBezTo>
                    <a:pt x="306" y="228"/>
                    <a:pt x="255" y="264"/>
                    <a:pt x="209" y="304"/>
                  </a:cubicBezTo>
                  <a:lnTo>
                    <a:pt x="170" y="343"/>
                  </a:lnTo>
                  <a:lnTo>
                    <a:pt x="95" y="424"/>
                  </a:lnTo>
                  <a:lnTo>
                    <a:pt x="67" y="475"/>
                  </a:lnTo>
                  <a:lnTo>
                    <a:pt x="26" y="553"/>
                  </a:lnTo>
                  <a:lnTo>
                    <a:pt x="14" y="610"/>
                  </a:lnTo>
                  <a:lnTo>
                    <a:pt x="2" y="687"/>
                  </a:lnTo>
                  <a:cubicBezTo>
                    <a:pt x="1" y="778"/>
                    <a:pt x="30" y="868"/>
                    <a:pt x="91" y="954"/>
                  </a:cubicBezTo>
                  <a:cubicBezTo>
                    <a:pt x="151" y="866"/>
                    <a:pt x="243" y="784"/>
                    <a:pt x="368" y="715"/>
                  </a:cubicBezTo>
                  <a:cubicBezTo>
                    <a:pt x="600" y="586"/>
                    <a:pt x="898" y="522"/>
                    <a:pt x="1196" y="522"/>
                  </a:cubicBezTo>
                  <a:cubicBezTo>
                    <a:pt x="1508" y="522"/>
                    <a:pt x="1820" y="592"/>
                    <a:pt x="2054" y="733"/>
                  </a:cubicBezTo>
                  <a:cubicBezTo>
                    <a:pt x="2159" y="797"/>
                    <a:pt x="2240" y="870"/>
                    <a:pt x="2295" y="947"/>
                  </a:cubicBezTo>
                  <a:cubicBezTo>
                    <a:pt x="2367" y="844"/>
                    <a:pt x="2390" y="731"/>
                    <a:pt x="2372" y="621"/>
                  </a:cubicBezTo>
                  <a:lnTo>
                    <a:pt x="2363" y="565"/>
                  </a:lnTo>
                  <a:lnTo>
                    <a:pt x="2328" y="490"/>
                  </a:lnTo>
                  <a:lnTo>
                    <a:pt x="2303" y="440"/>
                  </a:lnTo>
                  <a:lnTo>
                    <a:pt x="2233" y="360"/>
                  </a:lnTo>
                  <a:lnTo>
                    <a:pt x="2198" y="320"/>
                  </a:lnTo>
                  <a:cubicBezTo>
                    <a:pt x="2157" y="282"/>
                    <a:pt x="2109" y="245"/>
                    <a:pt x="2051" y="212"/>
                  </a:cubicBezTo>
                  <a:cubicBezTo>
                    <a:pt x="1819" y="71"/>
                    <a:pt x="1508" y="1"/>
                    <a:pt x="1196"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20" name="Google Shape;721;p36">
              <a:extLst>
                <a:ext uri="{FF2B5EF4-FFF2-40B4-BE49-F238E27FC236}">
                  <a16:creationId xmlns:a16="http://schemas.microsoft.com/office/drawing/2014/main" id="{69E7F879-B913-DF07-245A-20AFED1CBC8C}"/>
                </a:ext>
              </a:extLst>
            </p:cNvPr>
            <p:cNvSpPr/>
            <p:nvPr/>
          </p:nvSpPr>
          <p:spPr>
            <a:xfrm>
              <a:off x="2937325" y="4058925"/>
              <a:ext cx="103675" cy="54425"/>
            </a:xfrm>
            <a:custGeom>
              <a:avLst/>
              <a:gdLst/>
              <a:ahLst/>
              <a:cxnLst/>
              <a:rect l="l" t="t" r="r" b="b"/>
              <a:pathLst>
                <a:path w="4147" h="2177" extrusionOk="0">
                  <a:moveTo>
                    <a:pt x="2077" y="398"/>
                  </a:moveTo>
                  <a:cubicBezTo>
                    <a:pt x="2389" y="398"/>
                    <a:pt x="2700" y="468"/>
                    <a:pt x="2932" y="609"/>
                  </a:cubicBezTo>
                  <a:cubicBezTo>
                    <a:pt x="2990" y="642"/>
                    <a:pt x="3038" y="679"/>
                    <a:pt x="3079" y="717"/>
                  </a:cubicBezTo>
                  <a:lnTo>
                    <a:pt x="3114" y="757"/>
                  </a:lnTo>
                  <a:lnTo>
                    <a:pt x="3184" y="837"/>
                  </a:lnTo>
                  <a:lnTo>
                    <a:pt x="3209" y="887"/>
                  </a:lnTo>
                  <a:lnTo>
                    <a:pt x="3244" y="962"/>
                  </a:lnTo>
                  <a:lnTo>
                    <a:pt x="3253" y="1018"/>
                  </a:lnTo>
                  <a:cubicBezTo>
                    <a:pt x="3271" y="1128"/>
                    <a:pt x="3248" y="1241"/>
                    <a:pt x="3176" y="1344"/>
                  </a:cubicBezTo>
                  <a:lnTo>
                    <a:pt x="3152" y="1374"/>
                  </a:lnTo>
                  <a:lnTo>
                    <a:pt x="3145" y="1383"/>
                  </a:lnTo>
                  <a:cubicBezTo>
                    <a:pt x="3084" y="1456"/>
                    <a:pt x="3004" y="1525"/>
                    <a:pt x="2897" y="1584"/>
                  </a:cubicBezTo>
                  <a:cubicBezTo>
                    <a:pt x="2666" y="1714"/>
                    <a:pt x="2367" y="1778"/>
                    <a:pt x="2070" y="1778"/>
                  </a:cubicBezTo>
                  <a:cubicBezTo>
                    <a:pt x="1758" y="1778"/>
                    <a:pt x="1446" y="1708"/>
                    <a:pt x="1213" y="1568"/>
                  </a:cubicBezTo>
                  <a:cubicBezTo>
                    <a:pt x="1106" y="1502"/>
                    <a:pt x="1027" y="1428"/>
                    <a:pt x="972" y="1351"/>
                  </a:cubicBezTo>
                  <a:cubicBezTo>
                    <a:pt x="911" y="1265"/>
                    <a:pt x="882" y="1175"/>
                    <a:pt x="883" y="1084"/>
                  </a:cubicBezTo>
                  <a:lnTo>
                    <a:pt x="895" y="1007"/>
                  </a:lnTo>
                  <a:lnTo>
                    <a:pt x="907" y="950"/>
                  </a:lnTo>
                  <a:lnTo>
                    <a:pt x="948" y="872"/>
                  </a:lnTo>
                  <a:lnTo>
                    <a:pt x="976" y="821"/>
                  </a:lnTo>
                  <a:lnTo>
                    <a:pt x="1051" y="740"/>
                  </a:lnTo>
                  <a:lnTo>
                    <a:pt x="1090" y="701"/>
                  </a:lnTo>
                  <a:cubicBezTo>
                    <a:pt x="1136" y="661"/>
                    <a:pt x="1187" y="625"/>
                    <a:pt x="1248" y="592"/>
                  </a:cubicBezTo>
                  <a:cubicBezTo>
                    <a:pt x="1480" y="462"/>
                    <a:pt x="1779" y="398"/>
                    <a:pt x="2077" y="398"/>
                  </a:cubicBezTo>
                  <a:close/>
                  <a:moveTo>
                    <a:pt x="2079" y="1"/>
                  </a:moveTo>
                  <a:cubicBezTo>
                    <a:pt x="1609" y="1"/>
                    <a:pt x="1139" y="102"/>
                    <a:pt x="773" y="305"/>
                  </a:cubicBezTo>
                  <a:cubicBezTo>
                    <a:pt x="25" y="723"/>
                    <a:pt x="0" y="1411"/>
                    <a:pt x="718" y="1844"/>
                  </a:cubicBezTo>
                  <a:cubicBezTo>
                    <a:pt x="1086" y="2065"/>
                    <a:pt x="1576" y="2176"/>
                    <a:pt x="2068" y="2176"/>
                  </a:cubicBezTo>
                  <a:cubicBezTo>
                    <a:pt x="2537" y="2176"/>
                    <a:pt x="3007" y="2075"/>
                    <a:pt x="3372" y="1871"/>
                  </a:cubicBezTo>
                  <a:cubicBezTo>
                    <a:pt x="4120" y="1453"/>
                    <a:pt x="4146" y="765"/>
                    <a:pt x="3427" y="332"/>
                  </a:cubicBezTo>
                  <a:cubicBezTo>
                    <a:pt x="3060" y="112"/>
                    <a:pt x="2570" y="1"/>
                    <a:pt x="2079"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21" name="Google Shape;722;p36">
              <a:extLst>
                <a:ext uri="{FF2B5EF4-FFF2-40B4-BE49-F238E27FC236}">
                  <a16:creationId xmlns:a16="http://schemas.microsoft.com/office/drawing/2014/main" id="{113D41B6-B02C-F576-4E1C-51A452AE9F92}"/>
                </a:ext>
              </a:extLst>
            </p:cNvPr>
            <p:cNvSpPr/>
            <p:nvPr/>
          </p:nvSpPr>
          <p:spPr>
            <a:xfrm>
              <a:off x="3043825" y="4099075"/>
              <a:ext cx="400" cy="1500"/>
            </a:xfrm>
            <a:custGeom>
              <a:avLst/>
              <a:gdLst/>
              <a:ahLst/>
              <a:cxnLst/>
              <a:rect l="l" t="t" r="r" b="b"/>
              <a:pathLst>
                <a:path w="16" h="60" extrusionOk="0">
                  <a:moveTo>
                    <a:pt x="1" y="59"/>
                  </a:moveTo>
                  <a:lnTo>
                    <a:pt x="15" y="1"/>
                  </a:lnTo>
                  <a:lnTo>
                    <a:pt x="1" y="59"/>
                  </a:lnTo>
                  <a:close/>
                </a:path>
              </a:pathLst>
            </a:custGeom>
            <a:solidFill>
              <a:srgbClr val="DCEEFC"/>
            </a:solidFill>
            <a:ln>
              <a:noFill/>
            </a:ln>
          </p:spPr>
          <p:txBody>
            <a:bodyPr spcFirstLastPara="1" wrap="square" lIns="121900" tIns="121900" rIns="121900" bIns="121900" anchor="ctr" anchorCtr="0">
              <a:noAutofit/>
            </a:bodyPr>
            <a:lstStyle/>
            <a:p>
              <a:endParaRPr sz="2400"/>
            </a:p>
          </p:txBody>
        </p:sp>
        <p:sp>
          <p:nvSpPr>
            <p:cNvPr id="722" name="Google Shape;723;p36">
              <a:extLst>
                <a:ext uri="{FF2B5EF4-FFF2-40B4-BE49-F238E27FC236}">
                  <a16:creationId xmlns:a16="http://schemas.microsoft.com/office/drawing/2014/main" id="{DB78854F-9C89-E039-309F-5F53DCE91590}"/>
                </a:ext>
              </a:extLst>
            </p:cNvPr>
            <p:cNvSpPr/>
            <p:nvPr/>
          </p:nvSpPr>
          <p:spPr>
            <a:xfrm>
              <a:off x="2933900" y="4057275"/>
              <a:ext cx="109450" cy="67400"/>
            </a:xfrm>
            <a:custGeom>
              <a:avLst/>
              <a:gdLst/>
              <a:ahLst/>
              <a:cxnLst/>
              <a:rect l="l" t="t" r="r" b="b"/>
              <a:pathLst>
                <a:path w="4378" h="2696" extrusionOk="0">
                  <a:moveTo>
                    <a:pt x="2216" y="67"/>
                  </a:moveTo>
                  <a:cubicBezTo>
                    <a:pt x="2707" y="67"/>
                    <a:pt x="3197" y="178"/>
                    <a:pt x="3564" y="398"/>
                  </a:cubicBezTo>
                  <a:cubicBezTo>
                    <a:pt x="4283" y="831"/>
                    <a:pt x="4257" y="1519"/>
                    <a:pt x="3509" y="1937"/>
                  </a:cubicBezTo>
                  <a:cubicBezTo>
                    <a:pt x="3144" y="2141"/>
                    <a:pt x="2674" y="2242"/>
                    <a:pt x="2205" y="2242"/>
                  </a:cubicBezTo>
                  <a:cubicBezTo>
                    <a:pt x="1713" y="2242"/>
                    <a:pt x="1223" y="2131"/>
                    <a:pt x="855" y="1910"/>
                  </a:cubicBezTo>
                  <a:cubicBezTo>
                    <a:pt x="137" y="1477"/>
                    <a:pt x="162" y="789"/>
                    <a:pt x="910" y="371"/>
                  </a:cubicBezTo>
                  <a:cubicBezTo>
                    <a:pt x="1276" y="168"/>
                    <a:pt x="1746" y="67"/>
                    <a:pt x="2216" y="67"/>
                  </a:cubicBezTo>
                  <a:close/>
                  <a:moveTo>
                    <a:pt x="2217" y="0"/>
                  </a:moveTo>
                  <a:cubicBezTo>
                    <a:pt x="1964" y="0"/>
                    <a:pt x="1708" y="27"/>
                    <a:pt x="1460" y="83"/>
                  </a:cubicBezTo>
                  <a:cubicBezTo>
                    <a:pt x="900" y="209"/>
                    <a:pt x="593" y="438"/>
                    <a:pt x="491" y="513"/>
                  </a:cubicBezTo>
                  <a:cubicBezTo>
                    <a:pt x="264" y="682"/>
                    <a:pt x="107" y="898"/>
                    <a:pt x="23" y="1154"/>
                  </a:cubicBezTo>
                  <a:lnTo>
                    <a:pt x="23" y="1156"/>
                  </a:lnTo>
                  <a:lnTo>
                    <a:pt x="24" y="1157"/>
                  </a:lnTo>
                  <a:cubicBezTo>
                    <a:pt x="24" y="1157"/>
                    <a:pt x="0" y="1261"/>
                    <a:pt x="16" y="1434"/>
                  </a:cubicBezTo>
                  <a:cubicBezTo>
                    <a:pt x="24" y="1520"/>
                    <a:pt x="44" y="1625"/>
                    <a:pt x="92" y="1731"/>
                  </a:cubicBezTo>
                  <a:cubicBezTo>
                    <a:pt x="140" y="1835"/>
                    <a:pt x="216" y="1948"/>
                    <a:pt x="309" y="2055"/>
                  </a:cubicBezTo>
                  <a:cubicBezTo>
                    <a:pt x="403" y="2159"/>
                    <a:pt x="528" y="2255"/>
                    <a:pt x="672" y="2336"/>
                  </a:cubicBezTo>
                  <a:cubicBezTo>
                    <a:pt x="818" y="2423"/>
                    <a:pt x="976" y="2485"/>
                    <a:pt x="1149" y="2545"/>
                  </a:cubicBezTo>
                  <a:cubicBezTo>
                    <a:pt x="1321" y="2603"/>
                    <a:pt x="1510" y="2645"/>
                    <a:pt x="1697" y="2669"/>
                  </a:cubicBezTo>
                  <a:cubicBezTo>
                    <a:pt x="1842" y="2686"/>
                    <a:pt x="1987" y="2696"/>
                    <a:pt x="2133" y="2696"/>
                  </a:cubicBezTo>
                  <a:cubicBezTo>
                    <a:pt x="2183" y="2696"/>
                    <a:pt x="2233" y="2695"/>
                    <a:pt x="2283" y="2692"/>
                  </a:cubicBezTo>
                  <a:cubicBezTo>
                    <a:pt x="2674" y="2691"/>
                    <a:pt x="3068" y="2619"/>
                    <a:pt x="3403" y="2481"/>
                  </a:cubicBezTo>
                  <a:cubicBezTo>
                    <a:pt x="3568" y="2409"/>
                    <a:pt x="3724" y="2334"/>
                    <a:pt x="3862" y="2239"/>
                  </a:cubicBezTo>
                  <a:cubicBezTo>
                    <a:pt x="3995" y="2149"/>
                    <a:pt x="4103" y="2038"/>
                    <a:pt x="4182" y="1921"/>
                  </a:cubicBezTo>
                  <a:cubicBezTo>
                    <a:pt x="4258" y="1803"/>
                    <a:pt x="4318" y="1684"/>
                    <a:pt x="4346" y="1572"/>
                  </a:cubicBezTo>
                  <a:cubicBezTo>
                    <a:pt x="4375" y="1458"/>
                    <a:pt x="4377" y="1353"/>
                    <a:pt x="4371" y="1266"/>
                  </a:cubicBezTo>
                  <a:cubicBezTo>
                    <a:pt x="4356" y="1092"/>
                    <a:pt x="4317" y="992"/>
                    <a:pt x="4317" y="992"/>
                  </a:cubicBezTo>
                  <a:lnTo>
                    <a:pt x="4334" y="986"/>
                  </a:lnTo>
                  <a:cubicBezTo>
                    <a:pt x="4175" y="660"/>
                    <a:pt x="3898" y="480"/>
                    <a:pt x="3748" y="384"/>
                  </a:cubicBezTo>
                  <a:cubicBezTo>
                    <a:pt x="3324" y="133"/>
                    <a:pt x="2777" y="0"/>
                    <a:pt x="2217"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23" name="Google Shape;724;p36">
              <a:extLst>
                <a:ext uri="{FF2B5EF4-FFF2-40B4-BE49-F238E27FC236}">
                  <a16:creationId xmlns:a16="http://schemas.microsoft.com/office/drawing/2014/main" id="{FCEC2E0A-C655-4969-CFC5-F32D7C34AC21}"/>
                </a:ext>
              </a:extLst>
            </p:cNvPr>
            <p:cNvSpPr/>
            <p:nvPr/>
          </p:nvSpPr>
          <p:spPr>
            <a:xfrm>
              <a:off x="2932850" y="4081875"/>
              <a:ext cx="112100" cy="48025"/>
            </a:xfrm>
            <a:custGeom>
              <a:avLst/>
              <a:gdLst/>
              <a:ahLst/>
              <a:cxnLst/>
              <a:rect l="l" t="t" r="r" b="b"/>
              <a:pathLst>
                <a:path w="4484" h="1921" extrusionOk="0">
                  <a:moveTo>
                    <a:pt x="4378" y="0"/>
                  </a:moveTo>
                  <a:lnTo>
                    <a:pt x="4376" y="2"/>
                  </a:lnTo>
                  <a:lnTo>
                    <a:pt x="4359" y="8"/>
                  </a:lnTo>
                  <a:cubicBezTo>
                    <a:pt x="4359" y="8"/>
                    <a:pt x="4398" y="108"/>
                    <a:pt x="4413" y="282"/>
                  </a:cubicBezTo>
                  <a:cubicBezTo>
                    <a:pt x="4419" y="369"/>
                    <a:pt x="4417" y="474"/>
                    <a:pt x="4388" y="588"/>
                  </a:cubicBezTo>
                  <a:cubicBezTo>
                    <a:pt x="4360" y="700"/>
                    <a:pt x="4300" y="819"/>
                    <a:pt x="4224" y="937"/>
                  </a:cubicBezTo>
                  <a:cubicBezTo>
                    <a:pt x="4145" y="1054"/>
                    <a:pt x="4037" y="1165"/>
                    <a:pt x="3904" y="1255"/>
                  </a:cubicBezTo>
                  <a:cubicBezTo>
                    <a:pt x="3766" y="1350"/>
                    <a:pt x="3610" y="1425"/>
                    <a:pt x="3445" y="1497"/>
                  </a:cubicBezTo>
                  <a:cubicBezTo>
                    <a:pt x="3110" y="1635"/>
                    <a:pt x="2716" y="1707"/>
                    <a:pt x="2325" y="1708"/>
                  </a:cubicBezTo>
                  <a:cubicBezTo>
                    <a:pt x="2275" y="1711"/>
                    <a:pt x="2225" y="1712"/>
                    <a:pt x="2175" y="1712"/>
                  </a:cubicBezTo>
                  <a:cubicBezTo>
                    <a:pt x="2029" y="1712"/>
                    <a:pt x="1884" y="1702"/>
                    <a:pt x="1739" y="1685"/>
                  </a:cubicBezTo>
                  <a:cubicBezTo>
                    <a:pt x="1552" y="1661"/>
                    <a:pt x="1363" y="1619"/>
                    <a:pt x="1191" y="1561"/>
                  </a:cubicBezTo>
                  <a:cubicBezTo>
                    <a:pt x="1018" y="1501"/>
                    <a:pt x="860" y="1439"/>
                    <a:pt x="714" y="1352"/>
                  </a:cubicBezTo>
                  <a:cubicBezTo>
                    <a:pt x="570" y="1271"/>
                    <a:pt x="445" y="1175"/>
                    <a:pt x="351" y="1071"/>
                  </a:cubicBezTo>
                  <a:cubicBezTo>
                    <a:pt x="258" y="964"/>
                    <a:pt x="182" y="851"/>
                    <a:pt x="134" y="747"/>
                  </a:cubicBezTo>
                  <a:cubicBezTo>
                    <a:pt x="86" y="641"/>
                    <a:pt x="66" y="536"/>
                    <a:pt x="58" y="450"/>
                  </a:cubicBezTo>
                  <a:cubicBezTo>
                    <a:pt x="42" y="277"/>
                    <a:pt x="66" y="173"/>
                    <a:pt x="66" y="173"/>
                  </a:cubicBezTo>
                  <a:lnTo>
                    <a:pt x="65" y="172"/>
                  </a:lnTo>
                  <a:lnTo>
                    <a:pt x="46" y="167"/>
                  </a:lnTo>
                  <a:cubicBezTo>
                    <a:pt x="46" y="167"/>
                    <a:pt x="4" y="266"/>
                    <a:pt x="1" y="450"/>
                  </a:cubicBezTo>
                  <a:cubicBezTo>
                    <a:pt x="1" y="541"/>
                    <a:pt x="10" y="653"/>
                    <a:pt x="49" y="774"/>
                  </a:cubicBezTo>
                  <a:cubicBezTo>
                    <a:pt x="87" y="897"/>
                    <a:pt x="157" y="1025"/>
                    <a:pt x="253" y="1148"/>
                  </a:cubicBezTo>
                  <a:cubicBezTo>
                    <a:pt x="324" y="1238"/>
                    <a:pt x="416" y="1321"/>
                    <a:pt x="517" y="1400"/>
                  </a:cubicBezTo>
                  <a:cubicBezTo>
                    <a:pt x="673" y="1522"/>
                    <a:pt x="858" y="1626"/>
                    <a:pt x="1063" y="1706"/>
                  </a:cubicBezTo>
                  <a:lnTo>
                    <a:pt x="1129" y="1734"/>
                  </a:lnTo>
                  <a:cubicBezTo>
                    <a:pt x="1475" y="1860"/>
                    <a:pt x="1867" y="1920"/>
                    <a:pt x="2257" y="1920"/>
                  </a:cubicBezTo>
                  <a:cubicBezTo>
                    <a:pt x="2282" y="1920"/>
                    <a:pt x="2306" y="1920"/>
                    <a:pt x="2330" y="1920"/>
                  </a:cubicBezTo>
                  <a:cubicBezTo>
                    <a:pt x="2719" y="1908"/>
                    <a:pt x="3105" y="1831"/>
                    <a:pt x="3446" y="1693"/>
                  </a:cubicBezTo>
                  <a:lnTo>
                    <a:pt x="3518" y="1666"/>
                  </a:lnTo>
                  <a:cubicBezTo>
                    <a:pt x="3692" y="1589"/>
                    <a:pt x="3852" y="1494"/>
                    <a:pt x="3991" y="1384"/>
                  </a:cubicBezTo>
                  <a:cubicBezTo>
                    <a:pt x="4134" y="1271"/>
                    <a:pt x="4253" y="1141"/>
                    <a:pt x="4332" y="1000"/>
                  </a:cubicBezTo>
                  <a:cubicBezTo>
                    <a:pt x="4380" y="916"/>
                    <a:pt x="4414" y="831"/>
                    <a:pt x="4440" y="747"/>
                  </a:cubicBezTo>
                  <a:lnTo>
                    <a:pt x="4454" y="689"/>
                  </a:lnTo>
                  <a:lnTo>
                    <a:pt x="4477" y="600"/>
                  </a:lnTo>
                  <a:cubicBezTo>
                    <a:pt x="4483" y="554"/>
                    <a:pt x="4483" y="510"/>
                    <a:pt x="4483" y="469"/>
                  </a:cubicBezTo>
                  <a:lnTo>
                    <a:pt x="4483" y="459"/>
                  </a:lnTo>
                  <a:cubicBezTo>
                    <a:pt x="4483" y="390"/>
                    <a:pt x="4479" y="326"/>
                    <a:pt x="4469" y="272"/>
                  </a:cubicBezTo>
                  <a:cubicBezTo>
                    <a:pt x="4451" y="181"/>
                    <a:pt x="4426" y="114"/>
                    <a:pt x="4408" y="68"/>
                  </a:cubicBezTo>
                  <a:cubicBezTo>
                    <a:pt x="4389" y="24"/>
                    <a:pt x="4378" y="0"/>
                    <a:pt x="4378"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724" name="Google Shape;725;p36">
              <a:extLst>
                <a:ext uri="{FF2B5EF4-FFF2-40B4-BE49-F238E27FC236}">
                  <a16:creationId xmlns:a16="http://schemas.microsoft.com/office/drawing/2014/main" id="{4EBF3B75-03A8-2300-1A87-DEA155BA3D95}"/>
                </a:ext>
              </a:extLst>
            </p:cNvPr>
            <p:cNvSpPr/>
            <p:nvPr/>
          </p:nvSpPr>
          <p:spPr>
            <a:xfrm>
              <a:off x="2910075" y="4262525"/>
              <a:ext cx="157800" cy="47000"/>
            </a:xfrm>
            <a:custGeom>
              <a:avLst/>
              <a:gdLst/>
              <a:ahLst/>
              <a:cxnLst/>
              <a:rect l="l" t="t" r="r" b="b"/>
              <a:pathLst>
                <a:path w="6312" h="1880" extrusionOk="0">
                  <a:moveTo>
                    <a:pt x="35" y="0"/>
                  </a:moveTo>
                  <a:cubicBezTo>
                    <a:pt x="0" y="477"/>
                    <a:pt x="285" y="959"/>
                    <a:pt x="901" y="1330"/>
                  </a:cubicBezTo>
                  <a:cubicBezTo>
                    <a:pt x="1063" y="1428"/>
                    <a:pt x="1244" y="1511"/>
                    <a:pt x="1434" y="1583"/>
                  </a:cubicBezTo>
                  <a:cubicBezTo>
                    <a:pt x="1602" y="1648"/>
                    <a:pt x="1780" y="1703"/>
                    <a:pt x="1963" y="1745"/>
                  </a:cubicBezTo>
                  <a:cubicBezTo>
                    <a:pt x="2339" y="1835"/>
                    <a:pt x="2739" y="1880"/>
                    <a:pt x="3140" y="1880"/>
                  </a:cubicBezTo>
                  <a:cubicBezTo>
                    <a:pt x="3556" y="1880"/>
                    <a:pt x="3973" y="1832"/>
                    <a:pt x="4365" y="1735"/>
                  </a:cubicBezTo>
                  <a:cubicBezTo>
                    <a:pt x="4553" y="1689"/>
                    <a:pt x="4734" y="1632"/>
                    <a:pt x="4907" y="1564"/>
                  </a:cubicBezTo>
                  <a:cubicBezTo>
                    <a:pt x="5052" y="1507"/>
                    <a:pt x="5193" y="1447"/>
                    <a:pt x="5324" y="1375"/>
                  </a:cubicBezTo>
                  <a:cubicBezTo>
                    <a:pt x="5993" y="1001"/>
                    <a:pt x="6312" y="497"/>
                    <a:pt x="6282" y="0"/>
                  </a:cubicBezTo>
                  <a:lnTo>
                    <a:pt x="5129" y="0"/>
                  </a:lnTo>
                  <a:cubicBezTo>
                    <a:pt x="5150" y="208"/>
                    <a:pt x="5077" y="419"/>
                    <a:pt x="4907" y="608"/>
                  </a:cubicBezTo>
                  <a:cubicBezTo>
                    <a:pt x="4812" y="712"/>
                    <a:pt x="4688" y="811"/>
                    <a:pt x="4532" y="898"/>
                  </a:cubicBezTo>
                  <a:cubicBezTo>
                    <a:pt x="4480" y="927"/>
                    <a:pt x="4421" y="949"/>
                    <a:pt x="4365" y="974"/>
                  </a:cubicBezTo>
                  <a:cubicBezTo>
                    <a:pt x="4006" y="1135"/>
                    <a:pt x="3576" y="1216"/>
                    <a:pt x="3147" y="1216"/>
                  </a:cubicBezTo>
                  <a:cubicBezTo>
                    <a:pt x="2729" y="1216"/>
                    <a:pt x="2312" y="1139"/>
                    <a:pt x="1962" y="986"/>
                  </a:cubicBezTo>
                  <a:cubicBezTo>
                    <a:pt x="1880" y="950"/>
                    <a:pt x="1799" y="913"/>
                    <a:pt x="1725" y="870"/>
                  </a:cubicBezTo>
                  <a:cubicBezTo>
                    <a:pt x="1606" y="798"/>
                    <a:pt x="1514" y="718"/>
                    <a:pt x="1433" y="635"/>
                  </a:cubicBezTo>
                  <a:cubicBezTo>
                    <a:pt x="1262" y="458"/>
                    <a:pt x="1171" y="261"/>
                    <a:pt x="1175" y="64"/>
                  </a:cubicBezTo>
                  <a:lnTo>
                    <a:pt x="1185"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25" name="Google Shape;726;p36">
              <a:extLst>
                <a:ext uri="{FF2B5EF4-FFF2-40B4-BE49-F238E27FC236}">
                  <a16:creationId xmlns:a16="http://schemas.microsoft.com/office/drawing/2014/main" id="{7FB082B6-4332-4074-517B-9D5C226F29B4}"/>
                </a:ext>
              </a:extLst>
            </p:cNvPr>
            <p:cNvSpPr/>
            <p:nvPr/>
          </p:nvSpPr>
          <p:spPr>
            <a:xfrm>
              <a:off x="3023225" y="4184350"/>
              <a:ext cx="588225" cy="632225"/>
            </a:xfrm>
            <a:custGeom>
              <a:avLst/>
              <a:gdLst/>
              <a:ahLst/>
              <a:cxnLst/>
              <a:rect l="l" t="t" r="r" b="b"/>
              <a:pathLst>
                <a:path w="23529" h="25289" extrusionOk="0">
                  <a:moveTo>
                    <a:pt x="21109" y="1"/>
                  </a:moveTo>
                  <a:cubicBezTo>
                    <a:pt x="20706" y="1"/>
                    <a:pt x="20251" y="132"/>
                    <a:pt x="19771" y="410"/>
                  </a:cubicBezTo>
                  <a:lnTo>
                    <a:pt x="2982" y="10103"/>
                  </a:lnTo>
                  <a:cubicBezTo>
                    <a:pt x="1335" y="11054"/>
                    <a:pt x="0" y="13368"/>
                    <a:pt x="5" y="15262"/>
                  </a:cubicBezTo>
                  <a:lnTo>
                    <a:pt x="29" y="23712"/>
                  </a:lnTo>
                  <a:cubicBezTo>
                    <a:pt x="31" y="24269"/>
                    <a:pt x="227" y="24659"/>
                    <a:pt x="545" y="24845"/>
                  </a:cubicBezTo>
                  <a:cubicBezTo>
                    <a:pt x="1137" y="25181"/>
                    <a:pt x="1583" y="25288"/>
                    <a:pt x="1927" y="25288"/>
                  </a:cubicBezTo>
                  <a:cubicBezTo>
                    <a:pt x="2315" y="25288"/>
                    <a:pt x="2573" y="25151"/>
                    <a:pt x="2763" y="25050"/>
                  </a:cubicBezTo>
                  <a:lnTo>
                    <a:pt x="2798" y="24987"/>
                  </a:lnTo>
                  <a:lnTo>
                    <a:pt x="2798" y="24987"/>
                  </a:lnTo>
                  <a:cubicBezTo>
                    <a:pt x="2558" y="25126"/>
                    <a:pt x="2331" y="25191"/>
                    <a:pt x="2130" y="25191"/>
                  </a:cubicBezTo>
                  <a:cubicBezTo>
                    <a:pt x="1641" y="25191"/>
                    <a:pt x="1302" y="24804"/>
                    <a:pt x="1300" y="24133"/>
                  </a:cubicBezTo>
                  <a:lnTo>
                    <a:pt x="1300" y="24097"/>
                  </a:lnTo>
                  <a:cubicBezTo>
                    <a:pt x="1300" y="24067"/>
                    <a:pt x="1300" y="24018"/>
                    <a:pt x="1300" y="23951"/>
                  </a:cubicBezTo>
                  <a:lnTo>
                    <a:pt x="1300" y="23866"/>
                  </a:lnTo>
                  <a:cubicBezTo>
                    <a:pt x="1299" y="23766"/>
                    <a:pt x="1299" y="23640"/>
                    <a:pt x="1297" y="23495"/>
                  </a:cubicBezTo>
                  <a:cubicBezTo>
                    <a:pt x="1297" y="23384"/>
                    <a:pt x="1297" y="23273"/>
                    <a:pt x="1297" y="23161"/>
                  </a:cubicBezTo>
                  <a:cubicBezTo>
                    <a:pt x="1297" y="23086"/>
                    <a:pt x="1297" y="23011"/>
                    <a:pt x="1296" y="22936"/>
                  </a:cubicBezTo>
                  <a:lnTo>
                    <a:pt x="1296" y="22889"/>
                  </a:lnTo>
                  <a:lnTo>
                    <a:pt x="1296" y="22789"/>
                  </a:lnTo>
                  <a:cubicBezTo>
                    <a:pt x="1295" y="22569"/>
                    <a:pt x="1295" y="22348"/>
                    <a:pt x="1294" y="22129"/>
                  </a:cubicBezTo>
                  <a:cubicBezTo>
                    <a:pt x="1293" y="21698"/>
                    <a:pt x="1292" y="21229"/>
                    <a:pt x="1291" y="20739"/>
                  </a:cubicBezTo>
                  <a:lnTo>
                    <a:pt x="1291" y="20663"/>
                  </a:lnTo>
                  <a:cubicBezTo>
                    <a:pt x="1290" y="20495"/>
                    <a:pt x="1290" y="20325"/>
                    <a:pt x="1288" y="20154"/>
                  </a:cubicBezTo>
                  <a:cubicBezTo>
                    <a:pt x="1288" y="20071"/>
                    <a:pt x="1288" y="19990"/>
                    <a:pt x="1288" y="19908"/>
                  </a:cubicBezTo>
                  <a:cubicBezTo>
                    <a:pt x="1287" y="19639"/>
                    <a:pt x="1286" y="19369"/>
                    <a:pt x="1285" y="19100"/>
                  </a:cubicBezTo>
                  <a:cubicBezTo>
                    <a:pt x="1284" y="18497"/>
                    <a:pt x="1283" y="17922"/>
                    <a:pt x="1281" y="17417"/>
                  </a:cubicBezTo>
                  <a:cubicBezTo>
                    <a:pt x="1281" y="17254"/>
                    <a:pt x="1279" y="17091"/>
                    <a:pt x="1279" y="16928"/>
                  </a:cubicBezTo>
                  <a:cubicBezTo>
                    <a:pt x="1278" y="16602"/>
                    <a:pt x="1278" y="16277"/>
                    <a:pt x="1277" y="15951"/>
                  </a:cubicBezTo>
                  <a:cubicBezTo>
                    <a:pt x="1277" y="15874"/>
                    <a:pt x="1276" y="15795"/>
                    <a:pt x="1276" y="15719"/>
                  </a:cubicBezTo>
                  <a:lnTo>
                    <a:pt x="1276" y="15683"/>
                  </a:lnTo>
                  <a:cubicBezTo>
                    <a:pt x="1272" y="13965"/>
                    <a:pt x="2484" y="11860"/>
                    <a:pt x="3980" y="10997"/>
                  </a:cubicBezTo>
                  <a:lnTo>
                    <a:pt x="20769" y="1304"/>
                  </a:lnTo>
                  <a:cubicBezTo>
                    <a:pt x="21205" y="1052"/>
                    <a:pt x="21618" y="933"/>
                    <a:pt x="21984" y="933"/>
                  </a:cubicBezTo>
                  <a:cubicBezTo>
                    <a:pt x="22875" y="933"/>
                    <a:pt x="23489" y="1638"/>
                    <a:pt x="23493" y="2856"/>
                  </a:cubicBezTo>
                  <a:lnTo>
                    <a:pt x="23529" y="2794"/>
                  </a:lnTo>
                  <a:cubicBezTo>
                    <a:pt x="23522" y="2505"/>
                    <a:pt x="23506" y="1906"/>
                    <a:pt x="23151" y="1342"/>
                  </a:cubicBezTo>
                  <a:cubicBezTo>
                    <a:pt x="22759" y="720"/>
                    <a:pt x="22132" y="345"/>
                    <a:pt x="21896" y="203"/>
                  </a:cubicBezTo>
                  <a:cubicBezTo>
                    <a:pt x="21668" y="70"/>
                    <a:pt x="21402" y="1"/>
                    <a:pt x="21109"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26" name="Google Shape;727;p36">
              <a:extLst>
                <a:ext uri="{FF2B5EF4-FFF2-40B4-BE49-F238E27FC236}">
                  <a16:creationId xmlns:a16="http://schemas.microsoft.com/office/drawing/2014/main" id="{E49E551F-C40C-4B6A-2D79-C11B7C2D564A}"/>
                </a:ext>
              </a:extLst>
            </p:cNvPr>
            <p:cNvSpPr/>
            <p:nvPr/>
          </p:nvSpPr>
          <p:spPr>
            <a:xfrm>
              <a:off x="3055000" y="4207650"/>
              <a:ext cx="557075" cy="606500"/>
            </a:xfrm>
            <a:custGeom>
              <a:avLst/>
              <a:gdLst/>
              <a:ahLst/>
              <a:cxnLst/>
              <a:rect l="l" t="t" r="r" b="b"/>
              <a:pathLst>
                <a:path w="22283" h="24260" extrusionOk="0">
                  <a:moveTo>
                    <a:pt x="20378" y="969"/>
                  </a:moveTo>
                  <a:cubicBezTo>
                    <a:pt x="21021" y="969"/>
                    <a:pt x="21465" y="1479"/>
                    <a:pt x="21467" y="2359"/>
                  </a:cubicBezTo>
                  <a:lnTo>
                    <a:pt x="21491" y="10811"/>
                  </a:lnTo>
                  <a:cubicBezTo>
                    <a:pt x="21493" y="11281"/>
                    <a:pt x="21162" y="11851"/>
                    <a:pt x="20754" y="12086"/>
                  </a:cubicBezTo>
                  <a:lnTo>
                    <a:pt x="18357" y="13471"/>
                  </a:lnTo>
                  <a:cubicBezTo>
                    <a:pt x="18308" y="13500"/>
                    <a:pt x="18258" y="13522"/>
                    <a:pt x="18210" y="13538"/>
                  </a:cubicBezTo>
                  <a:lnTo>
                    <a:pt x="18147" y="13553"/>
                  </a:lnTo>
                  <a:lnTo>
                    <a:pt x="18074" y="13568"/>
                  </a:lnTo>
                  <a:lnTo>
                    <a:pt x="17986" y="13566"/>
                  </a:lnTo>
                  <a:lnTo>
                    <a:pt x="17950" y="13564"/>
                  </a:lnTo>
                  <a:lnTo>
                    <a:pt x="17853" y="13530"/>
                  </a:lnTo>
                  <a:lnTo>
                    <a:pt x="17843" y="13526"/>
                  </a:lnTo>
                  <a:cubicBezTo>
                    <a:pt x="17708" y="13454"/>
                    <a:pt x="17625" y="13297"/>
                    <a:pt x="17618" y="13071"/>
                  </a:cubicBezTo>
                  <a:lnTo>
                    <a:pt x="17616" y="13048"/>
                  </a:lnTo>
                  <a:cubicBezTo>
                    <a:pt x="17616" y="12955"/>
                    <a:pt x="17603" y="12872"/>
                    <a:pt x="17591" y="12790"/>
                  </a:cubicBezTo>
                  <a:lnTo>
                    <a:pt x="17583" y="12715"/>
                  </a:lnTo>
                  <a:lnTo>
                    <a:pt x="17582" y="12714"/>
                  </a:lnTo>
                  <a:cubicBezTo>
                    <a:pt x="17565" y="12632"/>
                    <a:pt x="17538" y="12559"/>
                    <a:pt x="17509" y="12489"/>
                  </a:cubicBezTo>
                  <a:lnTo>
                    <a:pt x="17502" y="12466"/>
                  </a:lnTo>
                  <a:lnTo>
                    <a:pt x="17455" y="12386"/>
                  </a:lnTo>
                  <a:cubicBezTo>
                    <a:pt x="17429" y="12342"/>
                    <a:pt x="17405" y="12299"/>
                    <a:pt x="17374" y="12262"/>
                  </a:cubicBezTo>
                  <a:lnTo>
                    <a:pt x="17307" y="12197"/>
                  </a:lnTo>
                  <a:lnTo>
                    <a:pt x="17206" y="12115"/>
                  </a:lnTo>
                  <a:lnTo>
                    <a:pt x="17124" y="12072"/>
                  </a:lnTo>
                  <a:cubicBezTo>
                    <a:pt x="17085" y="12052"/>
                    <a:pt x="17044" y="12038"/>
                    <a:pt x="17002" y="12027"/>
                  </a:cubicBezTo>
                  <a:lnTo>
                    <a:pt x="16908" y="12006"/>
                  </a:lnTo>
                  <a:cubicBezTo>
                    <a:pt x="16872" y="12001"/>
                    <a:pt x="16835" y="11999"/>
                    <a:pt x="16796" y="11999"/>
                  </a:cubicBezTo>
                  <a:cubicBezTo>
                    <a:pt x="16785" y="11999"/>
                    <a:pt x="16774" y="11999"/>
                    <a:pt x="16763" y="12000"/>
                  </a:cubicBezTo>
                  <a:lnTo>
                    <a:pt x="16667" y="12004"/>
                  </a:lnTo>
                  <a:cubicBezTo>
                    <a:pt x="16610" y="12011"/>
                    <a:pt x="16550" y="12025"/>
                    <a:pt x="16491" y="12042"/>
                  </a:cubicBezTo>
                  <a:lnTo>
                    <a:pt x="16401" y="12066"/>
                  </a:lnTo>
                  <a:cubicBezTo>
                    <a:pt x="16346" y="12086"/>
                    <a:pt x="16289" y="12116"/>
                    <a:pt x="16231" y="12145"/>
                  </a:cubicBezTo>
                  <a:lnTo>
                    <a:pt x="16118" y="12197"/>
                  </a:lnTo>
                  <a:lnTo>
                    <a:pt x="16022" y="12252"/>
                  </a:lnTo>
                  <a:lnTo>
                    <a:pt x="15943" y="12298"/>
                  </a:lnTo>
                  <a:cubicBezTo>
                    <a:pt x="15893" y="12326"/>
                    <a:pt x="15835" y="12360"/>
                    <a:pt x="15766" y="12399"/>
                  </a:cubicBezTo>
                  <a:cubicBezTo>
                    <a:pt x="15707" y="12434"/>
                    <a:pt x="15648" y="12468"/>
                    <a:pt x="15589" y="12502"/>
                  </a:cubicBezTo>
                  <a:cubicBezTo>
                    <a:pt x="15525" y="12540"/>
                    <a:pt x="15456" y="12579"/>
                    <a:pt x="15382" y="12622"/>
                  </a:cubicBezTo>
                  <a:cubicBezTo>
                    <a:pt x="14963" y="12864"/>
                    <a:pt x="14545" y="13106"/>
                    <a:pt x="14126" y="13347"/>
                  </a:cubicBezTo>
                  <a:cubicBezTo>
                    <a:pt x="13635" y="13630"/>
                    <a:pt x="13145" y="13913"/>
                    <a:pt x="12655" y="14196"/>
                  </a:cubicBezTo>
                  <a:cubicBezTo>
                    <a:pt x="12595" y="14231"/>
                    <a:pt x="12536" y="14266"/>
                    <a:pt x="12476" y="14299"/>
                  </a:cubicBezTo>
                  <a:cubicBezTo>
                    <a:pt x="12263" y="14422"/>
                    <a:pt x="12047" y="14548"/>
                    <a:pt x="11829" y="14673"/>
                  </a:cubicBezTo>
                  <a:cubicBezTo>
                    <a:pt x="11691" y="14753"/>
                    <a:pt x="11551" y="14834"/>
                    <a:pt x="11412" y="14914"/>
                  </a:cubicBezTo>
                  <a:cubicBezTo>
                    <a:pt x="10724" y="15311"/>
                    <a:pt x="10036" y="15709"/>
                    <a:pt x="9348" y="16106"/>
                  </a:cubicBezTo>
                  <a:cubicBezTo>
                    <a:pt x="9021" y="16295"/>
                    <a:pt x="8694" y="16483"/>
                    <a:pt x="8367" y="16672"/>
                  </a:cubicBezTo>
                  <a:cubicBezTo>
                    <a:pt x="8003" y="16882"/>
                    <a:pt x="7639" y="17092"/>
                    <a:pt x="7275" y="17302"/>
                  </a:cubicBezTo>
                  <a:lnTo>
                    <a:pt x="7263" y="17310"/>
                  </a:lnTo>
                  <a:cubicBezTo>
                    <a:pt x="7165" y="17366"/>
                    <a:pt x="7068" y="17421"/>
                    <a:pt x="6972" y="17477"/>
                  </a:cubicBezTo>
                  <a:cubicBezTo>
                    <a:pt x="6882" y="17529"/>
                    <a:pt x="6792" y="17582"/>
                    <a:pt x="6703" y="17632"/>
                  </a:cubicBezTo>
                  <a:cubicBezTo>
                    <a:pt x="6635" y="17673"/>
                    <a:pt x="6565" y="17713"/>
                    <a:pt x="6497" y="17752"/>
                  </a:cubicBezTo>
                  <a:cubicBezTo>
                    <a:pt x="6454" y="17777"/>
                    <a:pt x="6411" y="17802"/>
                    <a:pt x="6369" y="17825"/>
                  </a:cubicBezTo>
                  <a:cubicBezTo>
                    <a:pt x="6315" y="17857"/>
                    <a:pt x="6261" y="17887"/>
                    <a:pt x="6207" y="17919"/>
                  </a:cubicBezTo>
                  <a:lnTo>
                    <a:pt x="6144" y="17956"/>
                  </a:lnTo>
                  <a:cubicBezTo>
                    <a:pt x="5321" y="18431"/>
                    <a:pt x="4653" y="19585"/>
                    <a:pt x="4656" y="20530"/>
                  </a:cubicBezTo>
                  <a:cubicBezTo>
                    <a:pt x="4657" y="21000"/>
                    <a:pt x="4328" y="21570"/>
                    <a:pt x="3922" y="21805"/>
                  </a:cubicBezTo>
                  <a:lnTo>
                    <a:pt x="1524" y="23188"/>
                  </a:lnTo>
                  <a:cubicBezTo>
                    <a:pt x="1405" y="23258"/>
                    <a:pt x="1292" y="23291"/>
                    <a:pt x="1192" y="23291"/>
                  </a:cubicBezTo>
                  <a:cubicBezTo>
                    <a:pt x="950" y="23291"/>
                    <a:pt x="784" y="23099"/>
                    <a:pt x="783" y="22766"/>
                  </a:cubicBezTo>
                  <a:lnTo>
                    <a:pt x="759" y="14315"/>
                  </a:lnTo>
                  <a:cubicBezTo>
                    <a:pt x="755" y="13073"/>
                    <a:pt x="1632" y="11554"/>
                    <a:pt x="2711" y="10932"/>
                  </a:cubicBezTo>
                  <a:lnTo>
                    <a:pt x="19500" y="1238"/>
                  </a:lnTo>
                  <a:cubicBezTo>
                    <a:pt x="19815" y="1056"/>
                    <a:pt x="20114" y="969"/>
                    <a:pt x="20378" y="969"/>
                  </a:cubicBezTo>
                  <a:close/>
                  <a:moveTo>
                    <a:pt x="20713" y="1"/>
                  </a:moveTo>
                  <a:cubicBezTo>
                    <a:pt x="20347" y="1"/>
                    <a:pt x="19934" y="120"/>
                    <a:pt x="19498" y="372"/>
                  </a:cubicBezTo>
                  <a:lnTo>
                    <a:pt x="2709" y="10065"/>
                  </a:lnTo>
                  <a:cubicBezTo>
                    <a:pt x="1213" y="10928"/>
                    <a:pt x="1" y="13033"/>
                    <a:pt x="5" y="14751"/>
                  </a:cubicBezTo>
                  <a:lnTo>
                    <a:pt x="5" y="14787"/>
                  </a:lnTo>
                  <a:cubicBezTo>
                    <a:pt x="5" y="14863"/>
                    <a:pt x="6" y="14942"/>
                    <a:pt x="6" y="15019"/>
                  </a:cubicBezTo>
                  <a:cubicBezTo>
                    <a:pt x="7" y="15345"/>
                    <a:pt x="7" y="15670"/>
                    <a:pt x="8" y="15996"/>
                  </a:cubicBezTo>
                  <a:cubicBezTo>
                    <a:pt x="8" y="16159"/>
                    <a:pt x="10" y="16322"/>
                    <a:pt x="10" y="16485"/>
                  </a:cubicBezTo>
                  <a:cubicBezTo>
                    <a:pt x="12" y="17045"/>
                    <a:pt x="13" y="17608"/>
                    <a:pt x="14" y="18168"/>
                  </a:cubicBezTo>
                  <a:cubicBezTo>
                    <a:pt x="15" y="18437"/>
                    <a:pt x="16" y="18707"/>
                    <a:pt x="17" y="18976"/>
                  </a:cubicBezTo>
                  <a:cubicBezTo>
                    <a:pt x="17" y="19058"/>
                    <a:pt x="17" y="19140"/>
                    <a:pt x="17" y="19222"/>
                  </a:cubicBezTo>
                  <a:cubicBezTo>
                    <a:pt x="19" y="19392"/>
                    <a:pt x="19" y="19561"/>
                    <a:pt x="20" y="19732"/>
                  </a:cubicBezTo>
                  <a:lnTo>
                    <a:pt x="20" y="19807"/>
                  </a:lnTo>
                  <a:cubicBezTo>
                    <a:pt x="21" y="20271"/>
                    <a:pt x="22" y="20734"/>
                    <a:pt x="23" y="21197"/>
                  </a:cubicBezTo>
                  <a:cubicBezTo>
                    <a:pt x="24" y="21418"/>
                    <a:pt x="24" y="21637"/>
                    <a:pt x="25" y="21857"/>
                  </a:cubicBezTo>
                  <a:lnTo>
                    <a:pt x="25" y="21957"/>
                  </a:lnTo>
                  <a:lnTo>
                    <a:pt x="25" y="22004"/>
                  </a:lnTo>
                  <a:cubicBezTo>
                    <a:pt x="26" y="22079"/>
                    <a:pt x="26" y="22154"/>
                    <a:pt x="26" y="22229"/>
                  </a:cubicBezTo>
                  <a:cubicBezTo>
                    <a:pt x="26" y="22341"/>
                    <a:pt x="26" y="22452"/>
                    <a:pt x="26" y="22563"/>
                  </a:cubicBezTo>
                  <a:cubicBezTo>
                    <a:pt x="28" y="22686"/>
                    <a:pt x="28" y="22810"/>
                    <a:pt x="29" y="22934"/>
                  </a:cubicBezTo>
                  <a:lnTo>
                    <a:pt x="29" y="23019"/>
                  </a:lnTo>
                  <a:cubicBezTo>
                    <a:pt x="29" y="23067"/>
                    <a:pt x="29" y="23117"/>
                    <a:pt x="29" y="23165"/>
                  </a:cubicBezTo>
                  <a:lnTo>
                    <a:pt x="29" y="23201"/>
                  </a:lnTo>
                  <a:cubicBezTo>
                    <a:pt x="31" y="23872"/>
                    <a:pt x="370" y="24259"/>
                    <a:pt x="859" y="24259"/>
                  </a:cubicBezTo>
                  <a:cubicBezTo>
                    <a:pt x="1060" y="24259"/>
                    <a:pt x="1287" y="24194"/>
                    <a:pt x="1527" y="24055"/>
                  </a:cubicBezTo>
                  <a:lnTo>
                    <a:pt x="1527" y="24055"/>
                  </a:lnTo>
                  <a:lnTo>
                    <a:pt x="1492" y="24118"/>
                  </a:lnTo>
                  <a:lnTo>
                    <a:pt x="1732" y="23980"/>
                  </a:lnTo>
                  <a:lnTo>
                    <a:pt x="1971" y="23841"/>
                  </a:lnTo>
                  <a:lnTo>
                    <a:pt x="2212" y="23703"/>
                  </a:lnTo>
                  <a:lnTo>
                    <a:pt x="2451" y="23565"/>
                  </a:lnTo>
                  <a:lnTo>
                    <a:pt x="2691" y="23426"/>
                  </a:lnTo>
                  <a:lnTo>
                    <a:pt x="2930" y="23287"/>
                  </a:lnTo>
                  <a:lnTo>
                    <a:pt x="3171" y="23149"/>
                  </a:lnTo>
                  <a:lnTo>
                    <a:pt x="3410" y="23011"/>
                  </a:lnTo>
                  <a:lnTo>
                    <a:pt x="3650" y="22873"/>
                  </a:lnTo>
                  <a:lnTo>
                    <a:pt x="3889" y="22734"/>
                  </a:lnTo>
                  <a:cubicBezTo>
                    <a:pt x="4763" y="22227"/>
                    <a:pt x="5447" y="21041"/>
                    <a:pt x="5447" y="20032"/>
                  </a:cubicBezTo>
                  <a:cubicBezTo>
                    <a:pt x="5447" y="19671"/>
                    <a:pt x="5702" y="19130"/>
                    <a:pt x="6113" y="18884"/>
                  </a:cubicBezTo>
                  <a:lnTo>
                    <a:pt x="7110" y="18308"/>
                  </a:lnTo>
                  <a:lnTo>
                    <a:pt x="8107" y="17732"/>
                  </a:lnTo>
                  <a:lnTo>
                    <a:pt x="9104" y="17157"/>
                  </a:lnTo>
                  <a:lnTo>
                    <a:pt x="10101" y="16581"/>
                  </a:lnTo>
                  <a:lnTo>
                    <a:pt x="11098" y="16005"/>
                  </a:lnTo>
                  <a:lnTo>
                    <a:pt x="12097" y="15429"/>
                  </a:lnTo>
                  <a:lnTo>
                    <a:pt x="13093" y="14853"/>
                  </a:lnTo>
                  <a:lnTo>
                    <a:pt x="14091" y="14278"/>
                  </a:lnTo>
                  <a:lnTo>
                    <a:pt x="15088" y="13702"/>
                  </a:lnTo>
                  <a:lnTo>
                    <a:pt x="15175" y="13653"/>
                  </a:lnTo>
                  <a:lnTo>
                    <a:pt x="15623" y="13393"/>
                  </a:lnTo>
                  <a:lnTo>
                    <a:pt x="16120" y="13063"/>
                  </a:lnTo>
                  <a:cubicBezTo>
                    <a:pt x="16240" y="12994"/>
                    <a:pt x="16353" y="12962"/>
                    <a:pt x="16453" y="12962"/>
                  </a:cubicBezTo>
                  <a:cubicBezTo>
                    <a:pt x="16695" y="12962"/>
                    <a:pt x="16862" y="13153"/>
                    <a:pt x="16862" y="13483"/>
                  </a:cubicBezTo>
                  <a:cubicBezTo>
                    <a:pt x="16864" y="14153"/>
                    <a:pt x="17202" y="14541"/>
                    <a:pt x="17692" y="14541"/>
                  </a:cubicBezTo>
                  <a:cubicBezTo>
                    <a:pt x="17893" y="14541"/>
                    <a:pt x="18120" y="14475"/>
                    <a:pt x="18360" y="14336"/>
                  </a:cubicBezTo>
                  <a:cubicBezTo>
                    <a:pt x="19159" y="13875"/>
                    <a:pt x="19923" y="13476"/>
                    <a:pt x="20722" y="13016"/>
                  </a:cubicBezTo>
                  <a:cubicBezTo>
                    <a:pt x="21291" y="12686"/>
                    <a:pt x="21661" y="12145"/>
                    <a:pt x="21830" y="11850"/>
                  </a:cubicBezTo>
                  <a:cubicBezTo>
                    <a:pt x="22258" y="11109"/>
                    <a:pt x="22276" y="10530"/>
                    <a:pt x="22283" y="10312"/>
                  </a:cubicBezTo>
                  <a:lnTo>
                    <a:pt x="22280" y="9466"/>
                  </a:lnTo>
                  <a:lnTo>
                    <a:pt x="22277" y="8622"/>
                  </a:lnTo>
                  <a:lnTo>
                    <a:pt x="22275" y="7776"/>
                  </a:lnTo>
                  <a:lnTo>
                    <a:pt x="22274" y="6932"/>
                  </a:lnTo>
                  <a:lnTo>
                    <a:pt x="22270" y="6086"/>
                  </a:lnTo>
                  <a:lnTo>
                    <a:pt x="22268" y="5242"/>
                  </a:lnTo>
                  <a:lnTo>
                    <a:pt x="22266" y="4396"/>
                  </a:lnTo>
                  <a:lnTo>
                    <a:pt x="22264" y="3552"/>
                  </a:lnTo>
                  <a:lnTo>
                    <a:pt x="22261" y="2706"/>
                  </a:lnTo>
                  <a:lnTo>
                    <a:pt x="22258" y="1862"/>
                  </a:lnTo>
                  <a:lnTo>
                    <a:pt x="22222" y="1924"/>
                  </a:lnTo>
                  <a:cubicBezTo>
                    <a:pt x="22218" y="706"/>
                    <a:pt x="21604" y="1"/>
                    <a:pt x="20713"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414"/>
        <p:cNvGrpSpPr/>
        <p:nvPr/>
      </p:nvGrpSpPr>
      <p:grpSpPr>
        <a:xfrm>
          <a:off x="0" y="0"/>
          <a:ext cx="0" cy="0"/>
          <a:chOff x="0" y="0"/>
          <a:chExt cx="0" cy="0"/>
        </a:xfrm>
      </p:grpSpPr>
      <p:sp>
        <p:nvSpPr>
          <p:cNvPr id="415" name="Google Shape;415;p34"/>
          <p:cNvSpPr txBox="1">
            <a:spLocks noGrp="1"/>
          </p:cNvSpPr>
          <p:nvPr>
            <p:ph type="title"/>
          </p:nvPr>
        </p:nvSpPr>
        <p:spPr>
          <a:xfrm>
            <a:off x="978185" y="846689"/>
            <a:ext cx="10272000" cy="763600"/>
          </a:xfrm>
          <a:prstGeom prst="rect">
            <a:avLst/>
          </a:prstGeom>
        </p:spPr>
        <p:txBody>
          <a:bodyPr spcFirstLastPara="1" wrap="square" lIns="121900" tIns="121900" rIns="121900" bIns="121900" anchor="t" anchorCtr="0">
            <a:noAutofit/>
          </a:bodyPr>
          <a:lstStyle/>
          <a:p>
            <a:r>
              <a:rPr lang="en" dirty="0"/>
              <a:t>Table of contents</a:t>
            </a:r>
            <a:endParaRPr dirty="0"/>
          </a:p>
        </p:txBody>
      </p:sp>
      <p:sp>
        <p:nvSpPr>
          <p:cNvPr id="420" name="Google Shape;420;p34"/>
          <p:cNvSpPr txBox="1">
            <a:spLocks noGrp="1"/>
          </p:cNvSpPr>
          <p:nvPr>
            <p:ph type="subTitle" idx="9"/>
          </p:nvPr>
        </p:nvSpPr>
        <p:spPr>
          <a:xfrm>
            <a:off x="2052335" y="2055789"/>
            <a:ext cx="3638400" cy="1316400"/>
          </a:xfrm>
          <a:prstGeom prst="rect">
            <a:avLst/>
          </a:prstGeom>
        </p:spPr>
        <p:txBody>
          <a:bodyPr spcFirstLastPara="1" wrap="square" lIns="121900" tIns="121900" rIns="121900" bIns="121900" anchor="b" anchorCtr="0">
            <a:noAutofit/>
          </a:bodyPr>
          <a:lstStyle/>
          <a:p>
            <a:pPr marL="0" indent="0"/>
            <a:r>
              <a:rPr lang="en" dirty="0"/>
              <a:t>Introduction and overview</a:t>
            </a:r>
            <a:endParaRPr dirty="0"/>
          </a:p>
        </p:txBody>
      </p:sp>
      <p:sp>
        <p:nvSpPr>
          <p:cNvPr id="421" name="Google Shape;421;p34"/>
          <p:cNvSpPr txBox="1">
            <a:spLocks noGrp="1"/>
          </p:cNvSpPr>
          <p:nvPr>
            <p:ph type="subTitle" idx="13"/>
          </p:nvPr>
        </p:nvSpPr>
        <p:spPr>
          <a:xfrm>
            <a:off x="7620751" y="2323941"/>
            <a:ext cx="3638400" cy="1316400"/>
          </a:xfrm>
          <a:prstGeom prst="rect">
            <a:avLst/>
          </a:prstGeom>
        </p:spPr>
        <p:txBody>
          <a:bodyPr spcFirstLastPara="1" wrap="square" lIns="121900" tIns="121900" rIns="121900" bIns="121900" anchor="b" anchorCtr="0">
            <a:noAutofit/>
          </a:bodyPr>
          <a:lstStyle/>
          <a:p>
            <a:pPr marL="0" indent="0"/>
            <a:r>
              <a:rPr lang="en" dirty="0"/>
              <a:t>Objectives</a:t>
            </a:r>
          </a:p>
          <a:p>
            <a:pPr marL="0" indent="0"/>
            <a:endParaRPr dirty="0"/>
          </a:p>
        </p:txBody>
      </p:sp>
      <p:sp>
        <p:nvSpPr>
          <p:cNvPr id="422" name="Google Shape;422;p34"/>
          <p:cNvSpPr txBox="1">
            <a:spLocks noGrp="1"/>
          </p:cNvSpPr>
          <p:nvPr>
            <p:ph type="subTitle" idx="14"/>
          </p:nvPr>
        </p:nvSpPr>
        <p:spPr>
          <a:xfrm>
            <a:off x="2052335" y="4210261"/>
            <a:ext cx="3638400" cy="871600"/>
          </a:xfrm>
          <a:prstGeom prst="rect">
            <a:avLst/>
          </a:prstGeom>
        </p:spPr>
        <p:txBody>
          <a:bodyPr spcFirstLastPara="1" wrap="square" lIns="121900" tIns="121900" rIns="121900" bIns="121900" anchor="b" anchorCtr="0">
            <a:noAutofit/>
          </a:bodyPr>
          <a:lstStyle/>
          <a:p>
            <a:pPr marL="0" indent="0"/>
            <a:r>
              <a:rPr lang="en-US" dirty="0"/>
              <a:t>M</a:t>
            </a:r>
            <a:r>
              <a:rPr lang="en" dirty="0"/>
              <a:t>ethodology </a:t>
            </a:r>
          </a:p>
          <a:p>
            <a:pPr marL="0" indent="0"/>
            <a:endParaRPr dirty="0"/>
          </a:p>
        </p:txBody>
      </p:sp>
      <p:sp>
        <p:nvSpPr>
          <p:cNvPr id="423" name="Google Shape;423;p34"/>
          <p:cNvSpPr txBox="1">
            <a:spLocks noGrp="1"/>
          </p:cNvSpPr>
          <p:nvPr>
            <p:ph type="subTitle" idx="15"/>
          </p:nvPr>
        </p:nvSpPr>
        <p:spPr>
          <a:xfrm>
            <a:off x="7503928" y="3511793"/>
            <a:ext cx="3638400" cy="1316400"/>
          </a:xfrm>
          <a:prstGeom prst="rect">
            <a:avLst/>
          </a:prstGeom>
        </p:spPr>
        <p:txBody>
          <a:bodyPr spcFirstLastPara="1" wrap="square" lIns="121900" tIns="121900" rIns="121900" bIns="121900" anchor="b" anchorCtr="0">
            <a:noAutofit/>
          </a:bodyPr>
          <a:lstStyle/>
          <a:p>
            <a:pPr marL="0" indent="0"/>
            <a:r>
              <a:rPr lang="en" dirty="0"/>
              <a:t>Results and findings</a:t>
            </a:r>
            <a:endParaRPr dirty="0"/>
          </a:p>
        </p:txBody>
      </p:sp>
      <p:sp>
        <p:nvSpPr>
          <p:cNvPr id="424" name="Google Shape;424;p34"/>
          <p:cNvSpPr/>
          <p:nvPr/>
        </p:nvSpPr>
        <p:spPr>
          <a:xfrm>
            <a:off x="977523" y="2327680"/>
            <a:ext cx="871600" cy="871600"/>
          </a:xfrm>
          <a:prstGeom prst="roundRect">
            <a:avLst>
              <a:gd name="adj" fmla="val 16667"/>
            </a:avLst>
          </a:prstGeom>
          <a:solidFill>
            <a:schemeClr val="bg2"/>
          </a:solidFill>
          <a:ln w="28575" cap="flat" cmpd="sng">
            <a:solidFill>
              <a:schemeClr val="bg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25" name="Google Shape;425;p34"/>
          <p:cNvSpPr/>
          <p:nvPr/>
        </p:nvSpPr>
        <p:spPr>
          <a:xfrm>
            <a:off x="914684" y="3783696"/>
            <a:ext cx="871600" cy="871600"/>
          </a:xfrm>
          <a:prstGeom prst="roundRect">
            <a:avLst>
              <a:gd name="adj" fmla="val 16667"/>
            </a:avLst>
          </a:prstGeom>
          <a:solidFill>
            <a:schemeClr val="bg2"/>
          </a:solidFill>
          <a:ln w="2857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26" name="Google Shape;426;p34"/>
          <p:cNvSpPr txBox="1">
            <a:spLocks noGrp="1"/>
          </p:cNvSpPr>
          <p:nvPr>
            <p:ph type="title" idx="5"/>
          </p:nvPr>
        </p:nvSpPr>
        <p:spPr>
          <a:xfrm>
            <a:off x="923507" y="2465073"/>
            <a:ext cx="979600" cy="596800"/>
          </a:xfrm>
          <a:prstGeom prst="rect">
            <a:avLst/>
          </a:prstGeom>
        </p:spPr>
        <p:txBody>
          <a:bodyPr spcFirstLastPara="1" wrap="square" lIns="121900" tIns="121900" rIns="121900" bIns="121900" anchor="ctr" anchorCtr="0">
            <a:noAutofit/>
          </a:bodyPr>
          <a:lstStyle/>
          <a:p>
            <a:r>
              <a:rPr lang="en" dirty="0"/>
              <a:t>01</a:t>
            </a:r>
            <a:endParaRPr dirty="0"/>
          </a:p>
        </p:txBody>
      </p:sp>
      <p:sp>
        <p:nvSpPr>
          <p:cNvPr id="427" name="Google Shape;427;p34"/>
          <p:cNvSpPr txBox="1">
            <a:spLocks noGrp="1"/>
          </p:cNvSpPr>
          <p:nvPr>
            <p:ph type="title" idx="7"/>
          </p:nvPr>
        </p:nvSpPr>
        <p:spPr>
          <a:xfrm>
            <a:off x="860695" y="3921089"/>
            <a:ext cx="979600" cy="596800"/>
          </a:xfrm>
          <a:prstGeom prst="rect">
            <a:avLst/>
          </a:prstGeom>
        </p:spPr>
        <p:txBody>
          <a:bodyPr spcFirstLastPara="1" wrap="square" lIns="121900" tIns="121900" rIns="121900" bIns="121900" anchor="ctr" anchorCtr="0">
            <a:noAutofit/>
          </a:bodyPr>
          <a:lstStyle/>
          <a:p>
            <a:r>
              <a:rPr lang="en" dirty="0"/>
              <a:t>03</a:t>
            </a:r>
            <a:endParaRPr dirty="0"/>
          </a:p>
        </p:txBody>
      </p:sp>
      <p:sp>
        <p:nvSpPr>
          <p:cNvPr id="428" name="Google Shape;428;p34"/>
          <p:cNvSpPr/>
          <p:nvPr/>
        </p:nvSpPr>
        <p:spPr>
          <a:xfrm>
            <a:off x="6518788" y="2327680"/>
            <a:ext cx="871600" cy="871600"/>
          </a:xfrm>
          <a:prstGeom prst="roundRect">
            <a:avLst>
              <a:gd name="adj" fmla="val 16667"/>
            </a:avLst>
          </a:prstGeom>
          <a:solidFill>
            <a:schemeClr val="bg2"/>
          </a:solidFill>
          <a:ln w="2857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29" name="Google Shape;429;p34"/>
          <p:cNvSpPr/>
          <p:nvPr/>
        </p:nvSpPr>
        <p:spPr>
          <a:xfrm>
            <a:off x="6429111" y="3785891"/>
            <a:ext cx="871600" cy="871600"/>
          </a:xfrm>
          <a:prstGeom prst="roundRect">
            <a:avLst>
              <a:gd name="adj" fmla="val 16667"/>
            </a:avLst>
          </a:prstGeom>
          <a:solidFill>
            <a:schemeClr val="bg2"/>
          </a:solidFill>
          <a:ln w="2857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30" name="Google Shape;430;p34"/>
          <p:cNvSpPr txBox="1">
            <a:spLocks noGrp="1"/>
          </p:cNvSpPr>
          <p:nvPr>
            <p:ph type="title" idx="8"/>
          </p:nvPr>
        </p:nvSpPr>
        <p:spPr>
          <a:xfrm>
            <a:off x="6464803" y="2465091"/>
            <a:ext cx="979600" cy="596800"/>
          </a:xfrm>
          <a:prstGeom prst="rect">
            <a:avLst/>
          </a:prstGeom>
        </p:spPr>
        <p:txBody>
          <a:bodyPr spcFirstLastPara="1" wrap="square" lIns="121900" tIns="121900" rIns="121900" bIns="121900" anchor="ctr" anchorCtr="0">
            <a:noAutofit/>
          </a:bodyPr>
          <a:lstStyle/>
          <a:p>
            <a:r>
              <a:rPr lang="en" dirty="0"/>
              <a:t>02</a:t>
            </a:r>
            <a:endParaRPr dirty="0"/>
          </a:p>
        </p:txBody>
      </p:sp>
      <p:sp>
        <p:nvSpPr>
          <p:cNvPr id="431" name="Google Shape;431;p34"/>
          <p:cNvSpPr txBox="1">
            <a:spLocks noGrp="1"/>
          </p:cNvSpPr>
          <p:nvPr>
            <p:ph type="title" idx="6"/>
          </p:nvPr>
        </p:nvSpPr>
        <p:spPr>
          <a:xfrm>
            <a:off x="6375093" y="3923279"/>
            <a:ext cx="979600" cy="596800"/>
          </a:xfrm>
          <a:prstGeom prst="rect">
            <a:avLst/>
          </a:prstGeom>
        </p:spPr>
        <p:txBody>
          <a:bodyPr spcFirstLastPara="1" wrap="square" lIns="121900" tIns="121900" rIns="121900" bIns="121900" anchor="ctr" anchorCtr="0">
            <a:noAutofit/>
          </a:bodyPr>
          <a:lstStyle/>
          <a:p>
            <a:r>
              <a:rPr lang="en" dirty="0"/>
              <a:t>04</a:t>
            </a:r>
            <a:endParaRPr dirty="0"/>
          </a:p>
        </p:txBody>
      </p:sp>
      <p:grpSp>
        <p:nvGrpSpPr>
          <p:cNvPr id="432" name="Google Shape;432;p34"/>
          <p:cNvGrpSpPr/>
          <p:nvPr/>
        </p:nvGrpSpPr>
        <p:grpSpPr>
          <a:xfrm>
            <a:off x="9323128" y="719329"/>
            <a:ext cx="1908856" cy="1242527"/>
            <a:chOff x="1359175" y="2885675"/>
            <a:chExt cx="886850" cy="577275"/>
          </a:xfrm>
        </p:grpSpPr>
        <p:sp>
          <p:nvSpPr>
            <p:cNvPr id="433" name="Google Shape;433;p34"/>
            <p:cNvSpPr/>
            <p:nvPr/>
          </p:nvSpPr>
          <p:spPr>
            <a:xfrm>
              <a:off x="1720675" y="2950600"/>
              <a:ext cx="478525" cy="241025"/>
            </a:xfrm>
            <a:custGeom>
              <a:avLst/>
              <a:gdLst/>
              <a:ahLst/>
              <a:cxnLst/>
              <a:rect l="l" t="t" r="r" b="b"/>
              <a:pathLst>
                <a:path w="19141" h="9641" extrusionOk="0">
                  <a:moveTo>
                    <a:pt x="9415" y="0"/>
                  </a:moveTo>
                  <a:lnTo>
                    <a:pt x="9346" y="6"/>
                  </a:lnTo>
                  <a:cubicBezTo>
                    <a:pt x="9001" y="11"/>
                    <a:pt x="8650" y="34"/>
                    <a:pt x="8305" y="62"/>
                  </a:cubicBezTo>
                  <a:lnTo>
                    <a:pt x="8202" y="69"/>
                  </a:lnTo>
                  <a:cubicBezTo>
                    <a:pt x="8070" y="80"/>
                    <a:pt x="7937" y="80"/>
                    <a:pt x="7800" y="91"/>
                  </a:cubicBezTo>
                  <a:cubicBezTo>
                    <a:pt x="7686" y="103"/>
                    <a:pt x="7564" y="115"/>
                    <a:pt x="7449" y="132"/>
                  </a:cubicBezTo>
                  <a:cubicBezTo>
                    <a:pt x="7351" y="144"/>
                    <a:pt x="7259" y="161"/>
                    <a:pt x="7168" y="178"/>
                  </a:cubicBezTo>
                  <a:lnTo>
                    <a:pt x="7065" y="196"/>
                  </a:lnTo>
                  <a:cubicBezTo>
                    <a:pt x="6702" y="247"/>
                    <a:pt x="6340" y="304"/>
                    <a:pt x="5990" y="384"/>
                  </a:cubicBezTo>
                  <a:lnTo>
                    <a:pt x="5886" y="402"/>
                  </a:lnTo>
                  <a:lnTo>
                    <a:pt x="5857" y="408"/>
                  </a:lnTo>
                  <a:cubicBezTo>
                    <a:pt x="5800" y="419"/>
                    <a:pt x="5753" y="436"/>
                    <a:pt x="5696" y="454"/>
                  </a:cubicBezTo>
                  <a:cubicBezTo>
                    <a:pt x="5638" y="465"/>
                    <a:pt x="5592" y="483"/>
                    <a:pt x="5535" y="499"/>
                  </a:cubicBezTo>
                  <a:cubicBezTo>
                    <a:pt x="5236" y="581"/>
                    <a:pt x="4938" y="673"/>
                    <a:pt x="4649" y="769"/>
                  </a:cubicBezTo>
                  <a:lnTo>
                    <a:pt x="4546" y="799"/>
                  </a:lnTo>
                  <a:cubicBezTo>
                    <a:pt x="4466" y="828"/>
                    <a:pt x="4380" y="850"/>
                    <a:pt x="4300" y="874"/>
                  </a:cubicBezTo>
                  <a:cubicBezTo>
                    <a:pt x="4196" y="913"/>
                    <a:pt x="4103" y="953"/>
                    <a:pt x="4000" y="994"/>
                  </a:cubicBezTo>
                  <a:cubicBezTo>
                    <a:pt x="3529" y="1183"/>
                    <a:pt x="3075" y="1390"/>
                    <a:pt x="2656" y="1632"/>
                  </a:cubicBezTo>
                  <a:cubicBezTo>
                    <a:pt x="1604" y="2241"/>
                    <a:pt x="546" y="3517"/>
                    <a:pt x="0" y="4444"/>
                  </a:cubicBezTo>
                  <a:cubicBezTo>
                    <a:pt x="161" y="5742"/>
                    <a:pt x="1092" y="7017"/>
                    <a:pt x="2810" y="8007"/>
                  </a:cubicBezTo>
                  <a:cubicBezTo>
                    <a:pt x="4692" y="9096"/>
                    <a:pt x="7161" y="9640"/>
                    <a:pt x="9628" y="9640"/>
                  </a:cubicBezTo>
                  <a:cubicBezTo>
                    <a:pt x="12094" y="9640"/>
                    <a:pt x="14557" y="9096"/>
                    <a:pt x="16427" y="8007"/>
                  </a:cubicBezTo>
                  <a:cubicBezTo>
                    <a:pt x="17991" y="7098"/>
                    <a:pt x="18888" y="5954"/>
                    <a:pt x="19140" y="4765"/>
                  </a:cubicBezTo>
                  <a:lnTo>
                    <a:pt x="19048" y="4569"/>
                  </a:lnTo>
                  <a:lnTo>
                    <a:pt x="18783" y="4029"/>
                  </a:lnTo>
                  <a:lnTo>
                    <a:pt x="18750" y="3983"/>
                  </a:lnTo>
                  <a:cubicBezTo>
                    <a:pt x="18698" y="3914"/>
                    <a:pt x="18595" y="3793"/>
                    <a:pt x="18578" y="3759"/>
                  </a:cubicBezTo>
                  <a:cubicBezTo>
                    <a:pt x="18485" y="3604"/>
                    <a:pt x="18376" y="3449"/>
                    <a:pt x="18256" y="3299"/>
                  </a:cubicBezTo>
                  <a:lnTo>
                    <a:pt x="18226" y="3253"/>
                  </a:lnTo>
                  <a:lnTo>
                    <a:pt x="18152" y="3161"/>
                  </a:lnTo>
                  <a:cubicBezTo>
                    <a:pt x="18123" y="3126"/>
                    <a:pt x="18099" y="3098"/>
                    <a:pt x="18071" y="3058"/>
                  </a:cubicBezTo>
                  <a:cubicBezTo>
                    <a:pt x="18014" y="2995"/>
                    <a:pt x="17950" y="2931"/>
                    <a:pt x="17882" y="2862"/>
                  </a:cubicBezTo>
                  <a:cubicBezTo>
                    <a:pt x="17795" y="2770"/>
                    <a:pt x="17709" y="2684"/>
                    <a:pt x="17611" y="2597"/>
                  </a:cubicBezTo>
                  <a:cubicBezTo>
                    <a:pt x="17543" y="2533"/>
                    <a:pt x="17468" y="2465"/>
                    <a:pt x="17393" y="2409"/>
                  </a:cubicBezTo>
                  <a:lnTo>
                    <a:pt x="17336" y="2363"/>
                  </a:lnTo>
                  <a:lnTo>
                    <a:pt x="17231" y="2276"/>
                  </a:lnTo>
                  <a:cubicBezTo>
                    <a:pt x="17192" y="2247"/>
                    <a:pt x="17157" y="2218"/>
                    <a:pt x="17123" y="2195"/>
                  </a:cubicBezTo>
                  <a:cubicBezTo>
                    <a:pt x="16864" y="2000"/>
                    <a:pt x="16588" y="1805"/>
                    <a:pt x="16278" y="1626"/>
                  </a:cubicBezTo>
                  <a:cubicBezTo>
                    <a:pt x="15841" y="1373"/>
                    <a:pt x="15358" y="1156"/>
                    <a:pt x="14859" y="959"/>
                  </a:cubicBezTo>
                  <a:cubicBezTo>
                    <a:pt x="14697" y="896"/>
                    <a:pt x="14525" y="850"/>
                    <a:pt x="14358" y="793"/>
                  </a:cubicBezTo>
                  <a:cubicBezTo>
                    <a:pt x="14129" y="712"/>
                    <a:pt x="13899" y="644"/>
                    <a:pt x="13663" y="581"/>
                  </a:cubicBezTo>
                  <a:lnTo>
                    <a:pt x="13560" y="545"/>
                  </a:lnTo>
                  <a:cubicBezTo>
                    <a:pt x="13502" y="535"/>
                    <a:pt x="13451" y="518"/>
                    <a:pt x="13399" y="499"/>
                  </a:cubicBezTo>
                  <a:lnTo>
                    <a:pt x="13307" y="472"/>
                  </a:lnTo>
                  <a:cubicBezTo>
                    <a:pt x="13047" y="408"/>
                    <a:pt x="12784" y="362"/>
                    <a:pt x="12519" y="310"/>
                  </a:cubicBezTo>
                  <a:cubicBezTo>
                    <a:pt x="12334" y="276"/>
                    <a:pt x="12156" y="247"/>
                    <a:pt x="11973" y="218"/>
                  </a:cubicBezTo>
                  <a:lnTo>
                    <a:pt x="11870" y="201"/>
                  </a:lnTo>
                  <a:cubicBezTo>
                    <a:pt x="11748" y="178"/>
                    <a:pt x="11628" y="149"/>
                    <a:pt x="11508" y="137"/>
                  </a:cubicBezTo>
                  <a:cubicBezTo>
                    <a:pt x="11352" y="115"/>
                    <a:pt x="11191" y="103"/>
                    <a:pt x="11035" y="85"/>
                  </a:cubicBezTo>
                  <a:cubicBezTo>
                    <a:pt x="10904" y="74"/>
                    <a:pt x="10778" y="69"/>
                    <a:pt x="10651" y="62"/>
                  </a:cubicBezTo>
                  <a:lnTo>
                    <a:pt x="10548" y="57"/>
                  </a:lnTo>
                  <a:cubicBezTo>
                    <a:pt x="10231" y="39"/>
                    <a:pt x="9921" y="11"/>
                    <a:pt x="9610" y="6"/>
                  </a:cubicBezTo>
                  <a:lnTo>
                    <a:pt x="9450" y="6"/>
                  </a:lnTo>
                  <a:lnTo>
                    <a:pt x="9415" y="0"/>
                  </a:lnTo>
                  <a:close/>
                </a:path>
              </a:pathLst>
            </a:custGeom>
            <a:solidFill>
              <a:srgbClr val="ACDBE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34" name="Google Shape;434;p34"/>
            <p:cNvSpPr/>
            <p:nvPr/>
          </p:nvSpPr>
          <p:spPr>
            <a:xfrm>
              <a:off x="1991600" y="2996325"/>
              <a:ext cx="26325" cy="26700"/>
            </a:xfrm>
            <a:custGeom>
              <a:avLst/>
              <a:gdLst/>
              <a:ahLst/>
              <a:cxnLst/>
              <a:rect l="l" t="t" r="r" b="b"/>
              <a:pathLst>
                <a:path w="1053" h="1068" extrusionOk="0">
                  <a:moveTo>
                    <a:pt x="1053" y="0"/>
                  </a:moveTo>
                  <a:lnTo>
                    <a:pt x="1053" y="5"/>
                  </a:lnTo>
                  <a:lnTo>
                    <a:pt x="1053" y="5"/>
                  </a:lnTo>
                  <a:cubicBezTo>
                    <a:pt x="1053" y="3"/>
                    <a:pt x="1053" y="2"/>
                    <a:pt x="1053" y="0"/>
                  </a:cubicBezTo>
                  <a:close/>
                  <a:moveTo>
                    <a:pt x="1053" y="5"/>
                  </a:moveTo>
                  <a:cubicBezTo>
                    <a:pt x="1050" y="341"/>
                    <a:pt x="583" y="611"/>
                    <a:pt x="2" y="611"/>
                  </a:cubicBezTo>
                  <a:lnTo>
                    <a:pt x="1" y="1067"/>
                  </a:lnTo>
                  <a:cubicBezTo>
                    <a:pt x="85" y="1022"/>
                    <a:pt x="179" y="984"/>
                    <a:pt x="289" y="956"/>
                  </a:cubicBezTo>
                  <a:lnTo>
                    <a:pt x="1051" y="762"/>
                  </a:lnTo>
                  <a:lnTo>
                    <a:pt x="1053" y="5"/>
                  </a:lnTo>
                  <a:close/>
                </a:path>
              </a:pathLst>
            </a:custGeom>
            <a:solidFill>
              <a:srgbClr val="F9B24F"/>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35" name="Google Shape;435;p34"/>
            <p:cNvSpPr/>
            <p:nvPr/>
          </p:nvSpPr>
          <p:spPr>
            <a:xfrm>
              <a:off x="1882350" y="3011600"/>
              <a:ext cx="109300" cy="19875"/>
            </a:xfrm>
            <a:custGeom>
              <a:avLst/>
              <a:gdLst/>
              <a:ahLst/>
              <a:cxnLst/>
              <a:rect l="l" t="t" r="r" b="b"/>
              <a:pathLst>
                <a:path w="4372" h="795" extrusionOk="0">
                  <a:moveTo>
                    <a:pt x="1" y="0"/>
                  </a:moveTo>
                  <a:lnTo>
                    <a:pt x="0" y="352"/>
                  </a:lnTo>
                  <a:lnTo>
                    <a:pt x="1836" y="476"/>
                  </a:lnTo>
                  <a:cubicBezTo>
                    <a:pt x="2082" y="492"/>
                    <a:pt x="2298" y="556"/>
                    <a:pt x="2461" y="650"/>
                  </a:cubicBezTo>
                  <a:cubicBezTo>
                    <a:pt x="2534" y="692"/>
                    <a:pt x="2591" y="742"/>
                    <a:pt x="2640" y="794"/>
                  </a:cubicBezTo>
                  <a:lnTo>
                    <a:pt x="4044" y="794"/>
                  </a:lnTo>
                  <a:cubicBezTo>
                    <a:pt x="4084" y="665"/>
                    <a:pt x="4201" y="547"/>
                    <a:pt x="4371" y="456"/>
                  </a:cubicBezTo>
                  <a:lnTo>
                    <a:pt x="4372" y="0"/>
                  </a:lnTo>
                  <a:close/>
                </a:path>
              </a:pathLst>
            </a:custGeom>
            <a:solidFill>
              <a:srgbClr val="F9B24F"/>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36" name="Google Shape;436;p34"/>
            <p:cNvSpPr/>
            <p:nvPr/>
          </p:nvSpPr>
          <p:spPr>
            <a:xfrm>
              <a:off x="1855825" y="2996300"/>
              <a:ext cx="26575" cy="24100"/>
            </a:xfrm>
            <a:custGeom>
              <a:avLst/>
              <a:gdLst/>
              <a:ahLst/>
              <a:cxnLst/>
              <a:rect l="l" t="t" r="r" b="b"/>
              <a:pathLst>
                <a:path w="1063" h="964" extrusionOk="0">
                  <a:moveTo>
                    <a:pt x="2" y="0"/>
                  </a:moveTo>
                  <a:lnTo>
                    <a:pt x="0" y="794"/>
                  </a:lnTo>
                  <a:lnTo>
                    <a:pt x="18" y="893"/>
                  </a:lnTo>
                  <a:lnTo>
                    <a:pt x="1061" y="964"/>
                  </a:lnTo>
                  <a:lnTo>
                    <a:pt x="1062" y="612"/>
                  </a:lnTo>
                  <a:cubicBezTo>
                    <a:pt x="771" y="612"/>
                    <a:pt x="506" y="544"/>
                    <a:pt x="314" y="433"/>
                  </a:cubicBezTo>
                  <a:cubicBezTo>
                    <a:pt x="122" y="323"/>
                    <a:pt x="3" y="169"/>
                    <a:pt x="2" y="0"/>
                  </a:cubicBezTo>
                  <a:close/>
                </a:path>
              </a:pathLst>
            </a:custGeom>
            <a:solidFill>
              <a:srgbClr val="F9B24F"/>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37" name="Google Shape;437;p34"/>
            <p:cNvSpPr/>
            <p:nvPr/>
          </p:nvSpPr>
          <p:spPr>
            <a:xfrm>
              <a:off x="1855825" y="2981050"/>
              <a:ext cx="162125" cy="30575"/>
            </a:xfrm>
            <a:custGeom>
              <a:avLst/>
              <a:gdLst/>
              <a:ahLst/>
              <a:cxnLst/>
              <a:rect l="l" t="t" r="r" b="b"/>
              <a:pathLst>
                <a:path w="6485" h="1223" extrusionOk="0">
                  <a:moveTo>
                    <a:pt x="1052" y="1"/>
                  </a:moveTo>
                  <a:cubicBezTo>
                    <a:pt x="469" y="1"/>
                    <a:pt x="0" y="272"/>
                    <a:pt x="2" y="610"/>
                  </a:cubicBezTo>
                  <a:cubicBezTo>
                    <a:pt x="3" y="779"/>
                    <a:pt x="122" y="933"/>
                    <a:pt x="314" y="1043"/>
                  </a:cubicBezTo>
                  <a:cubicBezTo>
                    <a:pt x="506" y="1154"/>
                    <a:pt x="771" y="1222"/>
                    <a:pt x="1062" y="1222"/>
                  </a:cubicBezTo>
                  <a:lnTo>
                    <a:pt x="5433" y="1222"/>
                  </a:lnTo>
                  <a:cubicBezTo>
                    <a:pt x="6017" y="1222"/>
                    <a:pt x="6485" y="949"/>
                    <a:pt x="6484" y="611"/>
                  </a:cubicBezTo>
                  <a:cubicBezTo>
                    <a:pt x="6483" y="443"/>
                    <a:pt x="6364" y="290"/>
                    <a:pt x="6173" y="180"/>
                  </a:cubicBezTo>
                  <a:cubicBezTo>
                    <a:pt x="5982" y="69"/>
                    <a:pt x="5718" y="1"/>
                    <a:pt x="5427" y="1"/>
                  </a:cubicBezTo>
                  <a:close/>
                </a:path>
              </a:pathLst>
            </a:custGeom>
            <a:solidFill>
              <a:srgbClr val="FFCF4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38" name="Google Shape;438;p34"/>
            <p:cNvSpPr/>
            <p:nvPr/>
          </p:nvSpPr>
          <p:spPr>
            <a:xfrm>
              <a:off x="2119975" y="3008750"/>
              <a:ext cx="15800" cy="26650"/>
            </a:xfrm>
            <a:custGeom>
              <a:avLst/>
              <a:gdLst/>
              <a:ahLst/>
              <a:cxnLst/>
              <a:rect l="l" t="t" r="r" b="b"/>
              <a:pathLst>
                <a:path w="632" h="1066" extrusionOk="0">
                  <a:moveTo>
                    <a:pt x="632" y="1"/>
                  </a:moveTo>
                  <a:lnTo>
                    <a:pt x="628" y="13"/>
                  </a:lnTo>
                  <a:cubicBezTo>
                    <a:pt x="626" y="60"/>
                    <a:pt x="614" y="108"/>
                    <a:pt x="594" y="152"/>
                  </a:cubicBezTo>
                  <a:lnTo>
                    <a:pt x="576" y="189"/>
                  </a:lnTo>
                  <a:cubicBezTo>
                    <a:pt x="549" y="238"/>
                    <a:pt x="514" y="285"/>
                    <a:pt x="466" y="329"/>
                  </a:cubicBezTo>
                  <a:lnTo>
                    <a:pt x="457" y="335"/>
                  </a:lnTo>
                  <a:cubicBezTo>
                    <a:pt x="411" y="377"/>
                    <a:pt x="354" y="413"/>
                    <a:pt x="292" y="447"/>
                  </a:cubicBezTo>
                  <a:lnTo>
                    <a:pt x="239" y="474"/>
                  </a:lnTo>
                  <a:cubicBezTo>
                    <a:pt x="168" y="507"/>
                    <a:pt x="91" y="538"/>
                    <a:pt x="3" y="560"/>
                  </a:cubicBezTo>
                  <a:lnTo>
                    <a:pt x="1" y="1065"/>
                  </a:lnTo>
                  <a:cubicBezTo>
                    <a:pt x="138" y="929"/>
                    <a:pt x="361" y="828"/>
                    <a:pt x="630" y="786"/>
                  </a:cubicBezTo>
                  <a:lnTo>
                    <a:pt x="632" y="1"/>
                  </a:lnTo>
                  <a:close/>
                </a:path>
              </a:pathLst>
            </a:custGeom>
            <a:solidFill>
              <a:srgbClr val="E0E0E0"/>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39" name="Google Shape;439;p34"/>
            <p:cNvSpPr/>
            <p:nvPr/>
          </p:nvSpPr>
          <p:spPr>
            <a:xfrm>
              <a:off x="1790275" y="3031300"/>
              <a:ext cx="23425" cy="28025"/>
            </a:xfrm>
            <a:custGeom>
              <a:avLst/>
              <a:gdLst/>
              <a:ahLst/>
              <a:cxnLst/>
              <a:rect l="l" t="t" r="r" b="b"/>
              <a:pathLst>
                <a:path w="937" h="1121" extrusionOk="0">
                  <a:moveTo>
                    <a:pt x="2" y="1"/>
                  </a:moveTo>
                  <a:lnTo>
                    <a:pt x="0" y="794"/>
                  </a:lnTo>
                  <a:lnTo>
                    <a:pt x="0" y="799"/>
                  </a:lnTo>
                  <a:cubicBezTo>
                    <a:pt x="276" y="799"/>
                    <a:pt x="548" y="855"/>
                    <a:pt x="748" y="971"/>
                  </a:cubicBezTo>
                  <a:cubicBezTo>
                    <a:pt x="815" y="1010"/>
                    <a:pt x="875" y="1054"/>
                    <a:pt x="924" y="1104"/>
                  </a:cubicBezTo>
                  <a:lnTo>
                    <a:pt x="935" y="1120"/>
                  </a:lnTo>
                  <a:lnTo>
                    <a:pt x="937" y="607"/>
                  </a:lnTo>
                  <a:cubicBezTo>
                    <a:pt x="691" y="590"/>
                    <a:pt x="474" y="525"/>
                    <a:pt x="311" y="432"/>
                  </a:cubicBezTo>
                  <a:cubicBezTo>
                    <a:pt x="259" y="401"/>
                    <a:pt x="215" y="368"/>
                    <a:pt x="174" y="333"/>
                  </a:cubicBezTo>
                  <a:lnTo>
                    <a:pt x="140" y="297"/>
                  </a:lnTo>
                  <a:lnTo>
                    <a:pt x="75" y="219"/>
                  </a:lnTo>
                  <a:lnTo>
                    <a:pt x="49" y="171"/>
                  </a:lnTo>
                  <a:lnTo>
                    <a:pt x="18" y="94"/>
                  </a:lnTo>
                  <a:lnTo>
                    <a:pt x="9" y="41"/>
                  </a:lnTo>
                  <a:lnTo>
                    <a:pt x="2" y="1"/>
                  </a:lnTo>
                  <a:close/>
                </a:path>
              </a:pathLst>
            </a:custGeom>
            <a:solidFill>
              <a:srgbClr val="003948"/>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40" name="Google Shape;440;p34"/>
            <p:cNvSpPr/>
            <p:nvPr/>
          </p:nvSpPr>
          <p:spPr>
            <a:xfrm>
              <a:off x="2020100" y="3022750"/>
              <a:ext cx="99950" cy="38200"/>
            </a:xfrm>
            <a:custGeom>
              <a:avLst/>
              <a:gdLst/>
              <a:ahLst/>
              <a:cxnLst/>
              <a:rect l="l" t="t" r="r" b="b"/>
              <a:pathLst>
                <a:path w="3998" h="1528" extrusionOk="0">
                  <a:moveTo>
                    <a:pt x="3998" y="0"/>
                  </a:moveTo>
                  <a:lnTo>
                    <a:pt x="1" y="1017"/>
                  </a:lnTo>
                  <a:lnTo>
                    <a:pt x="0" y="1527"/>
                  </a:lnTo>
                  <a:lnTo>
                    <a:pt x="1119" y="1526"/>
                  </a:lnTo>
                  <a:lnTo>
                    <a:pt x="3851" y="831"/>
                  </a:lnTo>
                  <a:lnTo>
                    <a:pt x="3851" y="813"/>
                  </a:lnTo>
                  <a:cubicBezTo>
                    <a:pt x="3850" y="700"/>
                    <a:pt x="3906" y="596"/>
                    <a:pt x="3996" y="505"/>
                  </a:cubicBezTo>
                  <a:lnTo>
                    <a:pt x="3998" y="0"/>
                  </a:lnTo>
                  <a:close/>
                </a:path>
              </a:pathLst>
            </a:custGeom>
            <a:solidFill>
              <a:srgbClr val="E0E0E0"/>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41" name="Google Shape;441;p34"/>
            <p:cNvSpPr/>
            <p:nvPr/>
          </p:nvSpPr>
          <p:spPr>
            <a:xfrm>
              <a:off x="1982950" y="3034125"/>
              <a:ext cx="37200" cy="27125"/>
            </a:xfrm>
            <a:custGeom>
              <a:avLst/>
              <a:gdLst/>
              <a:ahLst/>
              <a:cxnLst/>
              <a:rect l="l" t="t" r="r" b="b"/>
              <a:pathLst>
                <a:path w="1488" h="1085" extrusionOk="0">
                  <a:moveTo>
                    <a:pt x="3" y="1"/>
                  </a:moveTo>
                  <a:lnTo>
                    <a:pt x="1" y="795"/>
                  </a:lnTo>
                  <a:cubicBezTo>
                    <a:pt x="1" y="878"/>
                    <a:pt x="30" y="962"/>
                    <a:pt x="92" y="1043"/>
                  </a:cubicBezTo>
                  <a:lnTo>
                    <a:pt x="132" y="1085"/>
                  </a:lnTo>
                  <a:cubicBezTo>
                    <a:pt x="202" y="1077"/>
                    <a:pt x="271" y="1072"/>
                    <a:pt x="344" y="1072"/>
                  </a:cubicBezTo>
                  <a:lnTo>
                    <a:pt x="1486" y="1072"/>
                  </a:lnTo>
                  <a:lnTo>
                    <a:pt x="1487" y="562"/>
                  </a:lnTo>
                  <a:lnTo>
                    <a:pt x="1487" y="562"/>
                  </a:lnTo>
                  <a:cubicBezTo>
                    <a:pt x="1349" y="597"/>
                    <a:pt x="1206" y="614"/>
                    <a:pt x="1064" y="614"/>
                  </a:cubicBezTo>
                  <a:cubicBezTo>
                    <a:pt x="784" y="614"/>
                    <a:pt x="514" y="549"/>
                    <a:pt x="315" y="434"/>
                  </a:cubicBezTo>
                  <a:cubicBezTo>
                    <a:pt x="224" y="383"/>
                    <a:pt x="149" y="320"/>
                    <a:pt x="94" y="249"/>
                  </a:cubicBezTo>
                  <a:cubicBezTo>
                    <a:pt x="64" y="209"/>
                    <a:pt x="42" y="168"/>
                    <a:pt x="27" y="128"/>
                  </a:cubicBezTo>
                  <a:lnTo>
                    <a:pt x="19" y="87"/>
                  </a:lnTo>
                  <a:lnTo>
                    <a:pt x="4" y="7"/>
                  </a:lnTo>
                  <a:lnTo>
                    <a:pt x="3" y="1"/>
                  </a:lnTo>
                  <a:close/>
                </a:path>
              </a:pathLst>
            </a:custGeom>
            <a:solidFill>
              <a:srgbClr val="E0E0E0"/>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42" name="Google Shape;442;p34"/>
            <p:cNvSpPr/>
            <p:nvPr/>
          </p:nvSpPr>
          <p:spPr>
            <a:xfrm>
              <a:off x="1983050" y="2993450"/>
              <a:ext cx="152725" cy="56050"/>
            </a:xfrm>
            <a:custGeom>
              <a:avLst/>
              <a:gdLst/>
              <a:ahLst/>
              <a:cxnLst/>
              <a:rect l="l" t="t" r="r" b="b"/>
              <a:pathLst>
                <a:path w="6109" h="2242" extrusionOk="0">
                  <a:moveTo>
                    <a:pt x="5050" y="1"/>
                  </a:moveTo>
                  <a:cubicBezTo>
                    <a:pt x="4908" y="1"/>
                    <a:pt x="4765" y="17"/>
                    <a:pt x="4628" y="52"/>
                  </a:cubicBezTo>
                  <a:lnTo>
                    <a:pt x="1393" y="877"/>
                  </a:lnTo>
                  <a:lnTo>
                    <a:pt x="631" y="1071"/>
                  </a:lnTo>
                  <a:cubicBezTo>
                    <a:pt x="521" y="1099"/>
                    <a:pt x="427" y="1137"/>
                    <a:pt x="343" y="1182"/>
                  </a:cubicBezTo>
                  <a:cubicBezTo>
                    <a:pt x="173" y="1273"/>
                    <a:pt x="56" y="1391"/>
                    <a:pt x="16" y="1520"/>
                  </a:cubicBezTo>
                  <a:lnTo>
                    <a:pt x="0" y="1634"/>
                  </a:lnTo>
                  <a:lnTo>
                    <a:pt x="15" y="1714"/>
                  </a:lnTo>
                  <a:lnTo>
                    <a:pt x="23" y="1755"/>
                  </a:lnTo>
                  <a:cubicBezTo>
                    <a:pt x="38" y="1795"/>
                    <a:pt x="60" y="1836"/>
                    <a:pt x="90" y="1876"/>
                  </a:cubicBezTo>
                  <a:cubicBezTo>
                    <a:pt x="145" y="1947"/>
                    <a:pt x="220" y="2010"/>
                    <a:pt x="311" y="2061"/>
                  </a:cubicBezTo>
                  <a:cubicBezTo>
                    <a:pt x="510" y="2176"/>
                    <a:pt x="780" y="2241"/>
                    <a:pt x="1060" y="2241"/>
                  </a:cubicBezTo>
                  <a:cubicBezTo>
                    <a:pt x="1202" y="2241"/>
                    <a:pt x="1345" y="2224"/>
                    <a:pt x="1483" y="2189"/>
                  </a:cubicBezTo>
                  <a:lnTo>
                    <a:pt x="5480" y="1172"/>
                  </a:lnTo>
                  <a:cubicBezTo>
                    <a:pt x="5568" y="1150"/>
                    <a:pt x="5645" y="1119"/>
                    <a:pt x="5716" y="1086"/>
                  </a:cubicBezTo>
                  <a:lnTo>
                    <a:pt x="5769" y="1059"/>
                  </a:lnTo>
                  <a:cubicBezTo>
                    <a:pt x="5831" y="1025"/>
                    <a:pt x="5888" y="989"/>
                    <a:pt x="5934" y="947"/>
                  </a:cubicBezTo>
                  <a:lnTo>
                    <a:pt x="5943" y="941"/>
                  </a:lnTo>
                  <a:cubicBezTo>
                    <a:pt x="5991" y="897"/>
                    <a:pt x="6026" y="850"/>
                    <a:pt x="6053" y="801"/>
                  </a:cubicBezTo>
                  <a:lnTo>
                    <a:pt x="6071" y="764"/>
                  </a:lnTo>
                  <a:cubicBezTo>
                    <a:pt x="6091" y="720"/>
                    <a:pt x="6103" y="672"/>
                    <a:pt x="6105" y="625"/>
                  </a:cubicBezTo>
                  <a:cubicBezTo>
                    <a:pt x="6109" y="540"/>
                    <a:pt x="6084" y="451"/>
                    <a:pt x="6021" y="367"/>
                  </a:cubicBezTo>
                  <a:cubicBezTo>
                    <a:pt x="5966" y="296"/>
                    <a:pt x="5890" y="233"/>
                    <a:pt x="5800" y="181"/>
                  </a:cubicBezTo>
                  <a:cubicBezTo>
                    <a:pt x="5600" y="66"/>
                    <a:pt x="5329" y="1"/>
                    <a:pt x="5050" y="1"/>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43" name="Google Shape;443;p34"/>
            <p:cNvSpPr/>
            <p:nvPr/>
          </p:nvSpPr>
          <p:spPr>
            <a:xfrm>
              <a:off x="1813650" y="3046450"/>
              <a:ext cx="108675" cy="27200"/>
            </a:xfrm>
            <a:custGeom>
              <a:avLst/>
              <a:gdLst/>
              <a:ahLst/>
              <a:cxnLst/>
              <a:rect l="l" t="t" r="r" b="b"/>
              <a:pathLst>
                <a:path w="4347" h="1088" extrusionOk="0">
                  <a:moveTo>
                    <a:pt x="2" y="1"/>
                  </a:moveTo>
                  <a:lnTo>
                    <a:pt x="0" y="514"/>
                  </a:lnTo>
                  <a:cubicBezTo>
                    <a:pt x="85" y="606"/>
                    <a:pt x="123" y="706"/>
                    <a:pt x="121" y="804"/>
                  </a:cubicBezTo>
                  <a:lnTo>
                    <a:pt x="125" y="804"/>
                  </a:lnTo>
                  <a:lnTo>
                    <a:pt x="1512" y="898"/>
                  </a:lnTo>
                  <a:lnTo>
                    <a:pt x="1829" y="734"/>
                  </a:lnTo>
                  <a:cubicBezTo>
                    <a:pt x="2029" y="629"/>
                    <a:pt x="2279" y="578"/>
                    <a:pt x="2529" y="578"/>
                  </a:cubicBezTo>
                  <a:cubicBezTo>
                    <a:pt x="2802" y="578"/>
                    <a:pt x="3074" y="639"/>
                    <a:pt x="3280" y="758"/>
                  </a:cubicBezTo>
                  <a:lnTo>
                    <a:pt x="3320" y="782"/>
                  </a:lnTo>
                  <a:cubicBezTo>
                    <a:pt x="3434" y="857"/>
                    <a:pt x="3507" y="944"/>
                    <a:pt x="3548" y="1035"/>
                  </a:cubicBezTo>
                  <a:lnTo>
                    <a:pt x="4344" y="1088"/>
                  </a:lnTo>
                  <a:lnTo>
                    <a:pt x="4346" y="294"/>
                  </a:lnTo>
                  <a:lnTo>
                    <a:pt x="2" y="1"/>
                  </a:lnTo>
                  <a:close/>
                </a:path>
              </a:pathLst>
            </a:custGeom>
            <a:solidFill>
              <a:srgbClr val="003948"/>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44" name="Google Shape;444;p34"/>
            <p:cNvSpPr/>
            <p:nvPr/>
          </p:nvSpPr>
          <p:spPr>
            <a:xfrm>
              <a:off x="1790500" y="3016000"/>
              <a:ext cx="161625" cy="37925"/>
            </a:xfrm>
            <a:custGeom>
              <a:avLst/>
              <a:gdLst/>
              <a:ahLst/>
              <a:cxnLst/>
              <a:rect l="l" t="t" r="r" b="b"/>
              <a:pathLst>
                <a:path w="6465" h="1517" extrusionOk="0">
                  <a:moveTo>
                    <a:pt x="1039" y="1"/>
                  </a:moveTo>
                  <a:cubicBezTo>
                    <a:pt x="513" y="1"/>
                    <a:pt x="59" y="229"/>
                    <a:pt x="0" y="541"/>
                  </a:cubicBezTo>
                  <a:lnTo>
                    <a:pt x="0" y="653"/>
                  </a:lnTo>
                  <a:lnTo>
                    <a:pt x="9" y="706"/>
                  </a:lnTo>
                  <a:lnTo>
                    <a:pt x="40" y="783"/>
                  </a:lnTo>
                  <a:lnTo>
                    <a:pt x="66" y="831"/>
                  </a:lnTo>
                  <a:lnTo>
                    <a:pt x="131" y="909"/>
                  </a:lnTo>
                  <a:lnTo>
                    <a:pt x="165" y="945"/>
                  </a:lnTo>
                  <a:cubicBezTo>
                    <a:pt x="206" y="980"/>
                    <a:pt x="250" y="1013"/>
                    <a:pt x="302" y="1044"/>
                  </a:cubicBezTo>
                  <a:cubicBezTo>
                    <a:pt x="465" y="1137"/>
                    <a:pt x="682" y="1202"/>
                    <a:pt x="928" y="1219"/>
                  </a:cubicBezTo>
                  <a:lnTo>
                    <a:pt x="5272" y="1512"/>
                  </a:lnTo>
                  <a:cubicBezTo>
                    <a:pt x="5314" y="1515"/>
                    <a:pt x="5355" y="1516"/>
                    <a:pt x="5396" y="1516"/>
                  </a:cubicBezTo>
                  <a:cubicBezTo>
                    <a:pt x="5922" y="1516"/>
                    <a:pt x="6380" y="1287"/>
                    <a:pt x="6441" y="976"/>
                  </a:cubicBezTo>
                  <a:cubicBezTo>
                    <a:pt x="6465" y="848"/>
                    <a:pt x="6414" y="725"/>
                    <a:pt x="6314" y="618"/>
                  </a:cubicBezTo>
                  <a:cubicBezTo>
                    <a:pt x="6265" y="566"/>
                    <a:pt x="6208" y="516"/>
                    <a:pt x="6135" y="474"/>
                  </a:cubicBezTo>
                  <a:cubicBezTo>
                    <a:pt x="5972" y="380"/>
                    <a:pt x="5756" y="316"/>
                    <a:pt x="5510" y="300"/>
                  </a:cubicBezTo>
                  <a:lnTo>
                    <a:pt x="3674" y="176"/>
                  </a:lnTo>
                  <a:lnTo>
                    <a:pt x="2631" y="105"/>
                  </a:lnTo>
                  <a:lnTo>
                    <a:pt x="1163" y="5"/>
                  </a:lnTo>
                  <a:cubicBezTo>
                    <a:pt x="1122" y="2"/>
                    <a:pt x="1080" y="1"/>
                    <a:pt x="1039" y="1"/>
                  </a:cubicBezTo>
                  <a:close/>
                </a:path>
              </a:pathLst>
            </a:custGeom>
            <a:solidFill>
              <a:srgbClr val="007FA0"/>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45" name="Google Shape;445;p34"/>
            <p:cNvSpPr/>
            <p:nvPr/>
          </p:nvSpPr>
          <p:spPr>
            <a:xfrm>
              <a:off x="1922225" y="3038750"/>
              <a:ext cx="29450" cy="35025"/>
            </a:xfrm>
            <a:custGeom>
              <a:avLst/>
              <a:gdLst/>
              <a:ahLst/>
              <a:cxnLst/>
              <a:rect l="l" t="t" r="r" b="b"/>
              <a:pathLst>
                <a:path w="1178" h="1401" extrusionOk="0">
                  <a:moveTo>
                    <a:pt x="1178" y="0"/>
                  </a:moveTo>
                  <a:lnTo>
                    <a:pt x="1172" y="66"/>
                  </a:lnTo>
                  <a:cubicBezTo>
                    <a:pt x="1111" y="377"/>
                    <a:pt x="653" y="606"/>
                    <a:pt x="127" y="606"/>
                  </a:cubicBezTo>
                  <a:cubicBezTo>
                    <a:pt x="86" y="606"/>
                    <a:pt x="45" y="605"/>
                    <a:pt x="3" y="602"/>
                  </a:cubicBezTo>
                  <a:lnTo>
                    <a:pt x="1" y="1396"/>
                  </a:lnTo>
                  <a:cubicBezTo>
                    <a:pt x="42" y="1399"/>
                    <a:pt x="84" y="1400"/>
                    <a:pt x="125" y="1400"/>
                  </a:cubicBezTo>
                  <a:cubicBezTo>
                    <a:pt x="651" y="1400"/>
                    <a:pt x="1108" y="1171"/>
                    <a:pt x="1170" y="861"/>
                  </a:cubicBezTo>
                  <a:lnTo>
                    <a:pt x="1175" y="794"/>
                  </a:lnTo>
                  <a:lnTo>
                    <a:pt x="1178" y="0"/>
                  </a:lnTo>
                  <a:close/>
                </a:path>
              </a:pathLst>
            </a:custGeom>
            <a:solidFill>
              <a:srgbClr val="003948"/>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46" name="Google Shape;446;p34"/>
            <p:cNvSpPr/>
            <p:nvPr/>
          </p:nvSpPr>
          <p:spPr>
            <a:xfrm>
              <a:off x="2150350" y="3043075"/>
              <a:ext cx="26400" cy="35125"/>
            </a:xfrm>
            <a:custGeom>
              <a:avLst/>
              <a:gdLst/>
              <a:ahLst/>
              <a:cxnLst/>
              <a:rect l="l" t="t" r="r" b="b"/>
              <a:pathLst>
                <a:path w="1056" h="1405" extrusionOk="0">
                  <a:moveTo>
                    <a:pt x="1053" y="0"/>
                  </a:moveTo>
                  <a:lnTo>
                    <a:pt x="1053" y="12"/>
                  </a:lnTo>
                  <a:lnTo>
                    <a:pt x="1053" y="12"/>
                  </a:lnTo>
                  <a:cubicBezTo>
                    <a:pt x="1053" y="8"/>
                    <a:pt x="1053" y="4"/>
                    <a:pt x="1053" y="0"/>
                  </a:cubicBezTo>
                  <a:close/>
                  <a:moveTo>
                    <a:pt x="1053" y="12"/>
                  </a:moveTo>
                  <a:cubicBezTo>
                    <a:pt x="1047" y="342"/>
                    <a:pt x="579" y="610"/>
                    <a:pt x="3" y="610"/>
                  </a:cubicBezTo>
                  <a:lnTo>
                    <a:pt x="1" y="1405"/>
                  </a:lnTo>
                  <a:cubicBezTo>
                    <a:pt x="583" y="1405"/>
                    <a:pt x="1055" y="1130"/>
                    <a:pt x="1051" y="794"/>
                  </a:cubicBezTo>
                  <a:lnTo>
                    <a:pt x="1053" y="12"/>
                  </a:lnTo>
                  <a:close/>
                </a:path>
              </a:pathLst>
            </a:custGeom>
            <a:solidFill>
              <a:srgbClr val="FFCF4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47" name="Google Shape;447;p34"/>
            <p:cNvSpPr/>
            <p:nvPr/>
          </p:nvSpPr>
          <p:spPr>
            <a:xfrm>
              <a:off x="2142725" y="3058300"/>
              <a:ext cx="7700" cy="19900"/>
            </a:xfrm>
            <a:custGeom>
              <a:avLst/>
              <a:gdLst/>
              <a:ahLst/>
              <a:cxnLst/>
              <a:rect l="l" t="t" r="r" b="b"/>
              <a:pathLst>
                <a:path w="308" h="796" extrusionOk="0">
                  <a:moveTo>
                    <a:pt x="2" y="1"/>
                  </a:moveTo>
                  <a:lnTo>
                    <a:pt x="0" y="796"/>
                  </a:lnTo>
                  <a:lnTo>
                    <a:pt x="306" y="796"/>
                  </a:lnTo>
                  <a:lnTo>
                    <a:pt x="308" y="1"/>
                  </a:lnTo>
                  <a:close/>
                </a:path>
              </a:pathLst>
            </a:custGeom>
            <a:solidFill>
              <a:srgbClr val="FFCF4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48" name="Google Shape;448;p34"/>
            <p:cNvSpPr/>
            <p:nvPr/>
          </p:nvSpPr>
          <p:spPr>
            <a:xfrm>
              <a:off x="2116325" y="3027800"/>
              <a:ext cx="60475" cy="30525"/>
            </a:xfrm>
            <a:custGeom>
              <a:avLst/>
              <a:gdLst/>
              <a:ahLst/>
              <a:cxnLst/>
              <a:rect l="l" t="t" r="r" b="b"/>
              <a:pathLst>
                <a:path w="2419" h="1221" extrusionOk="0">
                  <a:moveTo>
                    <a:pt x="1052" y="0"/>
                  </a:moveTo>
                  <a:cubicBezTo>
                    <a:pt x="955" y="0"/>
                    <a:pt x="864" y="10"/>
                    <a:pt x="776" y="24"/>
                  </a:cubicBezTo>
                  <a:cubicBezTo>
                    <a:pt x="507" y="66"/>
                    <a:pt x="284" y="167"/>
                    <a:pt x="147" y="303"/>
                  </a:cubicBezTo>
                  <a:cubicBezTo>
                    <a:pt x="57" y="394"/>
                    <a:pt x="1" y="498"/>
                    <a:pt x="2" y="611"/>
                  </a:cubicBezTo>
                  <a:cubicBezTo>
                    <a:pt x="2" y="779"/>
                    <a:pt x="121" y="932"/>
                    <a:pt x="312" y="1043"/>
                  </a:cubicBezTo>
                  <a:cubicBezTo>
                    <a:pt x="504" y="1153"/>
                    <a:pt x="768" y="1221"/>
                    <a:pt x="1058" y="1221"/>
                  </a:cubicBezTo>
                  <a:lnTo>
                    <a:pt x="1364" y="1221"/>
                  </a:lnTo>
                  <a:cubicBezTo>
                    <a:pt x="1947" y="1221"/>
                    <a:pt x="2418" y="947"/>
                    <a:pt x="2414" y="611"/>
                  </a:cubicBezTo>
                  <a:cubicBezTo>
                    <a:pt x="2413" y="443"/>
                    <a:pt x="2295" y="290"/>
                    <a:pt x="2103" y="179"/>
                  </a:cubicBezTo>
                  <a:cubicBezTo>
                    <a:pt x="1912" y="69"/>
                    <a:pt x="1648" y="0"/>
                    <a:pt x="1356" y="0"/>
                  </a:cubicBezTo>
                  <a:close/>
                </a:path>
              </a:pathLst>
            </a:custGeom>
            <a:solidFill>
              <a:srgbClr val="F8EA3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49" name="Google Shape;449;p34"/>
            <p:cNvSpPr/>
            <p:nvPr/>
          </p:nvSpPr>
          <p:spPr>
            <a:xfrm>
              <a:off x="2116300" y="3043075"/>
              <a:ext cx="26500" cy="35125"/>
            </a:xfrm>
            <a:custGeom>
              <a:avLst/>
              <a:gdLst/>
              <a:ahLst/>
              <a:cxnLst/>
              <a:rect l="l" t="t" r="r" b="b"/>
              <a:pathLst>
                <a:path w="1060" h="1405" extrusionOk="0">
                  <a:moveTo>
                    <a:pt x="3" y="0"/>
                  </a:moveTo>
                  <a:lnTo>
                    <a:pt x="3" y="18"/>
                  </a:lnTo>
                  <a:lnTo>
                    <a:pt x="1" y="794"/>
                  </a:lnTo>
                  <a:lnTo>
                    <a:pt x="10" y="844"/>
                  </a:lnTo>
                  <a:lnTo>
                    <a:pt x="130" y="892"/>
                  </a:lnTo>
                  <a:cubicBezTo>
                    <a:pt x="302" y="990"/>
                    <a:pt x="409" y="1124"/>
                    <a:pt x="432" y="1273"/>
                  </a:cubicBezTo>
                  <a:cubicBezTo>
                    <a:pt x="609" y="1351"/>
                    <a:pt x="819" y="1405"/>
                    <a:pt x="1057" y="1405"/>
                  </a:cubicBezTo>
                  <a:lnTo>
                    <a:pt x="1059" y="610"/>
                  </a:lnTo>
                  <a:cubicBezTo>
                    <a:pt x="769" y="610"/>
                    <a:pt x="505" y="542"/>
                    <a:pt x="313" y="432"/>
                  </a:cubicBezTo>
                  <a:cubicBezTo>
                    <a:pt x="122" y="321"/>
                    <a:pt x="3" y="168"/>
                    <a:pt x="3" y="0"/>
                  </a:cubicBezTo>
                  <a:close/>
                </a:path>
              </a:pathLst>
            </a:custGeom>
            <a:solidFill>
              <a:srgbClr val="FFCF4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50" name="Google Shape;450;p34"/>
            <p:cNvSpPr/>
            <p:nvPr/>
          </p:nvSpPr>
          <p:spPr>
            <a:xfrm>
              <a:off x="1803300" y="3066525"/>
              <a:ext cx="13500" cy="27275"/>
            </a:xfrm>
            <a:custGeom>
              <a:avLst/>
              <a:gdLst/>
              <a:ahLst/>
              <a:cxnLst/>
              <a:rect l="l" t="t" r="r" b="b"/>
              <a:pathLst>
                <a:path w="540" h="1091" extrusionOk="0">
                  <a:moveTo>
                    <a:pt x="539" y="1"/>
                  </a:moveTo>
                  <a:lnTo>
                    <a:pt x="535" y="15"/>
                  </a:lnTo>
                  <a:cubicBezTo>
                    <a:pt x="532" y="57"/>
                    <a:pt x="524" y="98"/>
                    <a:pt x="507" y="139"/>
                  </a:cubicBezTo>
                  <a:lnTo>
                    <a:pt x="501" y="156"/>
                  </a:lnTo>
                  <a:cubicBezTo>
                    <a:pt x="481" y="202"/>
                    <a:pt x="447" y="244"/>
                    <a:pt x="409" y="286"/>
                  </a:cubicBezTo>
                  <a:lnTo>
                    <a:pt x="372" y="320"/>
                  </a:lnTo>
                  <a:cubicBezTo>
                    <a:pt x="339" y="350"/>
                    <a:pt x="301" y="379"/>
                    <a:pt x="258" y="406"/>
                  </a:cubicBezTo>
                  <a:lnTo>
                    <a:pt x="208" y="436"/>
                  </a:lnTo>
                  <a:cubicBezTo>
                    <a:pt x="146" y="471"/>
                    <a:pt x="79" y="502"/>
                    <a:pt x="1" y="527"/>
                  </a:cubicBezTo>
                  <a:lnTo>
                    <a:pt x="0" y="1090"/>
                  </a:lnTo>
                  <a:lnTo>
                    <a:pt x="531" y="816"/>
                  </a:lnTo>
                  <a:lnTo>
                    <a:pt x="537" y="790"/>
                  </a:lnTo>
                  <a:lnTo>
                    <a:pt x="539" y="1"/>
                  </a:lnTo>
                  <a:close/>
                </a:path>
              </a:pathLst>
            </a:custGeom>
            <a:solidFill>
              <a:srgbClr val="F18408"/>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51" name="Google Shape;451;p34"/>
            <p:cNvSpPr/>
            <p:nvPr/>
          </p:nvSpPr>
          <p:spPr>
            <a:xfrm>
              <a:off x="1894550" y="3076250"/>
              <a:ext cx="8800" cy="25325"/>
            </a:xfrm>
            <a:custGeom>
              <a:avLst/>
              <a:gdLst/>
              <a:ahLst/>
              <a:cxnLst/>
              <a:rect l="l" t="t" r="r" b="b"/>
              <a:pathLst>
                <a:path w="352" h="1013" extrusionOk="0">
                  <a:moveTo>
                    <a:pt x="351" y="0"/>
                  </a:moveTo>
                  <a:lnTo>
                    <a:pt x="349" y="15"/>
                  </a:lnTo>
                  <a:lnTo>
                    <a:pt x="336" y="85"/>
                  </a:lnTo>
                  <a:lnTo>
                    <a:pt x="323" y="135"/>
                  </a:lnTo>
                  <a:lnTo>
                    <a:pt x="285" y="205"/>
                  </a:lnTo>
                  <a:lnTo>
                    <a:pt x="257" y="251"/>
                  </a:lnTo>
                  <a:lnTo>
                    <a:pt x="186" y="323"/>
                  </a:lnTo>
                  <a:lnTo>
                    <a:pt x="149" y="359"/>
                  </a:lnTo>
                  <a:cubicBezTo>
                    <a:pt x="107" y="391"/>
                    <a:pt x="58" y="424"/>
                    <a:pt x="2" y="452"/>
                  </a:cubicBezTo>
                  <a:lnTo>
                    <a:pt x="1" y="1012"/>
                  </a:lnTo>
                  <a:cubicBezTo>
                    <a:pt x="84" y="1000"/>
                    <a:pt x="169" y="991"/>
                    <a:pt x="259" y="991"/>
                  </a:cubicBezTo>
                  <a:lnTo>
                    <a:pt x="287" y="991"/>
                  </a:lnTo>
                  <a:cubicBezTo>
                    <a:pt x="324" y="927"/>
                    <a:pt x="349" y="860"/>
                    <a:pt x="349" y="794"/>
                  </a:cubicBezTo>
                  <a:lnTo>
                    <a:pt x="351" y="0"/>
                  </a:lnTo>
                  <a:close/>
                </a:path>
              </a:pathLst>
            </a:custGeom>
            <a:solidFill>
              <a:srgbClr val="77C8D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52" name="Google Shape;452;p34"/>
            <p:cNvSpPr/>
            <p:nvPr/>
          </p:nvSpPr>
          <p:spPr>
            <a:xfrm>
              <a:off x="2101000" y="3076125"/>
              <a:ext cx="26325" cy="27050"/>
            </a:xfrm>
            <a:custGeom>
              <a:avLst/>
              <a:gdLst/>
              <a:ahLst/>
              <a:cxnLst/>
              <a:rect l="l" t="t" r="r" b="b"/>
              <a:pathLst>
                <a:path w="1053" h="1082" extrusionOk="0">
                  <a:moveTo>
                    <a:pt x="1053" y="1"/>
                  </a:moveTo>
                  <a:lnTo>
                    <a:pt x="1053" y="8"/>
                  </a:lnTo>
                  <a:lnTo>
                    <a:pt x="1053" y="8"/>
                  </a:lnTo>
                  <a:cubicBezTo>
                    <a:pt x="1053" y="5"/>
                    <a:pt x="1053" y="3"/>
                    <a:pt x="1053" y="1"/>
                  </a:cubicBezTo>
                  <a:close/>
                  <a:moveTo>
                    <a:pt x="1053" y="8"/>
                  </a:moveTo>
                  <a:lnTo>
                    <a:pt x="1053" y="8"/>
                  </a:lnTo>
                  <a:cubicBezTo>
                    <a:pt x="1049" y="343"/>
                    <a:pt x="581" y="612"/>
                    <a:pt x="3" y="612"/>
                  </a:cubicBezTo>
                  <a:lnTo>
                    <a:pt x="1" y="1081"/>
                  </a:lnTo>
                  <a:lnTo>
                    <a:pt x="268" y="995"/>
                  </a:lnTo>
                  <a:cubicBezTo>
                    <a:pt x="426" y="943"/>
                    <a:pt x="596" y="920"/>
                    <a:pt x="765" y="920"/>
                  </a:cubicBezTo>
                  <a:cubicBezTo>
                    <a:pt x="851" y="920"/>
                    <a:pt x="937" y="926"/>
                    <a:pt x="1020" y="937"/>
                  </a:cubicBezTo>
                  <a:cubicBezTo>
                    <a:pt x="1038" y="891"/>
                    <a:pt x="1051" y="844"/>
                    <a:pt x="1051" y="795"/>
                  </a:cubicBezTo>
                  <a:lnTo>
                    <a:pt x="1053" y="8"/>
                  </a:lnTo>
                  <a:close/>
                </a:path>
              </a:pathLst>
            </a:custGeom>
            <a:solidFill>
              <a:srgbClr val="1BB5B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53" name="Google Shape;453;p34"/>
            <p:cNvSpPr/>
            <p:nvPr/>
          </p:nvSpPr>
          <p:spPr>
            <a:xfrm>
              <a:off x="1991675" y="3091400"/>
              <a:ext cx="109400" cy="19900"/>
            </a:xfrm>
            <a:custGeom>
              <a:avLst/>
              <a:gdLst/>
              <a:ahLst/>
              <a:cxnLst/>
              <a:rect l="l" t="t" r="r" b="b"/>
              <a:pathLst>
                <a:path w="4376" h="796" extrusionOk="0">
                  <a:moveTo>
                    <a:pt x="4376" y="1"/>
                  </a:moveTo>
                  <a:lnTo>
                    <a:pt x="1" y="3"/>
                  </a:lnTo>
                  <a:lnTo>
                    <a:pt x="1" y="385"/>
                  </a:lnTo>
                  <a:lnTo>
                    <a:pt x="744" y="385"/>
                  </a:lnTo>
                  <a:cubicBezTo>
                    <a:pt x="1036" y="385"/>
                    <a:pt x="1300" y="453"/>
                    <a:pt x="1491" y="563"/>
                  </a:cubicBezTo>
                  <a:cubicBezTo>
                    <a:pt x="1602" y="628"/>
                    <a:pt x="1685" y="708"/>
                    <a:pt x="1739" y="796"/>
                  </a:cubicBezTo>
                  <a:lnTo>
                    <a:pt x="3375" y="795"/>
                  </a:lnTo>
                  <a:lnTo>
                    <a:pt x="4374" y="470"/>
                  </a:lnTo>
                  <a:lnTo>
                    <a:pt x="4376" y="1"/>
                  </a:lnTo>
                  <a:close/>
                </a:path>
              </a:pathLst>
            </a:custGeom>
            <a:solidFill>
              <a:srgbClr val="1BB5B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54" name="Google Shape;454;p34"/>
            <p:cNvSpPr/>
            <p:nvPr/>
          </p:nvSpPr>
          <p:spPr>
            <a:xfrm>
              <a:off x="1965250" y="3060900"/>
              <a:ext cx="162125" cy="30575"/>
            </a:xfrm>
            <a:custGeom>
              <a:avLst/>
              <a:gdLst/>
              <a:ahLst/>
              <a:cxnLst/>
              <a:rect l="l" t="t" r="r" b="b"/>
              <a:pathLst>
                <a:path w="6485" h="1223" extrusionOk="0">
                  <a:moveTo>
                    <a:pt x="3313" y="0"/>
                  </a:moveTo>
                  <a:lnTo>
                    <a:pt x="2194" y="1"/>
                  </a:lnTo>
                  <a:lnTo>
                    <a:pt x="1052" y="1"/>
                  </a:lnTo>
                  <a:cubicBezTo>
                    <a:pt x="979" y="1"/>
                    <a:pt x="910" y="6"/>
                    <a:pt x="840" y="14"/>
                  </a:cubicBezTo>
                  <a:cubicBezTo>
                    <a:pt x="360" y="71"/>
                    <a:pt x="0" y="316"/>
                    <a:pt x="1" y="612"/>
                  </a:cubicBezTo>
                  <a:cubicBezTo>
                    <a:pt x="0" y="779"/>
                    <a:pt x="119" y="932"/>
                    <a:pt x="311" y="1043"/>
                  </a:cubicBezTo>
                  <a:cubicBezTo>
                    <a:pt x="503" y="1154"/>
                    <a:pt x="767" y="1223"/>
                    <a:pt x="1058" y="1223"/>
                  </a:cubicBezTo>
                  <a:lnTo>
                    <a:pt x="5433" y="1221"/>
                  </a:lnTo>
                  <a:cubicBezTo>
                    <a:pt x="6015" y="1221"/>
                    <a:pt x="6485" y="948"/>
                    <a:pt x="6483" y="610"/>
                  </a:cubicBezTo>
                  <a:lnTo>
                    <a:pt x="6474" y="560"/>
                  </a:lnTo>
                  <a:cubicBezTo>
                    <a:pt x="6451" y="411"/>
                    <a:pt x="6344" y="277"/>
                    <a:pt x="6172" y="179"/>
                  </a:cubicBezTo>
                  <a:lnTo>
                    <a:pt x="6052" y="131"/>
                  </a:lnTo>
                  <a:cubicBezTo>
                    <a:pt x="5874" y="54"/>
                    <a:pt x="5664" y="0"/>
                    <a:pt x="5425" y="0"/>
                  </a:cubicBezTo>
                  <a:close/>
                </a:path>
              </a:pathLst>
            </a:custGeom>
            <a:solidFill>
              <a:srgbClr val="77C8D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55" name="Google Shape;455;p34"/>
            <p:cNvSpPr/>
            <p:nvPr/>
          </p:nvSpPr>
          <p:spPr>
            <a:xfrm>
              <a:off x="1965225" y="3076200"/>
              <a:ext cx="26475" cy="24825"/>
            </a:xfrm>
            <a:custGeom>
              <a:avLst/>
              <a:gdLst/>
              <a:ahLst/>
              <a:cxnLst/>
              <a:rect l="l" t="t" r="r" b="b"/>
              <a:pathLst>
                <a:path w="1059" h="993" extrusionOk="0">
                  <a:moveTo>
                    <a:pt x="2" y="0"/>
                  </a:moveTo>
                  <a:cubicBezTo>
                    <a:pt x="2" y="1"/>
                    <a:pt x="2" y="2"/>
                    <a:pt x="2" y="3"/>
                  </a:cubicBezTo>
                  <a:lnTo>
                    <a:pt x="2" y="3"/>
                  </a:lnTo>
                  <a:lnTo>
                    <a:pt x="2" y="0"/>
                  </a:lnTo>
                  <a:close/>
                  <a:moveTo>
                    <a:pt x="2" y="3"/>
                  </a:moveTo>
                  <a:lnTo>
                    <a:pt x="0" y="794"/>
                  </a:lnTo>
                  <a:cubicBezTo>
                    <a:pt x="0" y="864"/>
                    <a:pt x="25" y="930"/>
                    <a:pt x="62" y="993"/>
                  </a:cubicBezTo>
                  <a:lnTo>
                    <a:pt x="1059" y="993"/>
                  </a:lnTo>
                  <a:lnTo>
                    <a:pt x="1059" y="611"/>
                  </a:lnTo>
                  <a:cubicBezTo>
                    <a:pt x="768" y="611"/>
                    <a:pt x="504" y="542"/>
                    <a:pt x="312" y="431"/>
                  </a:cubicBezTo>
                  <a:cubicBezTo>
                    <a:pt x="121" y="321"/>
                    <a:pt x="2" y="169"/>
                    <a:pt x="2" y="3"/>
                  </a:cubicBezTo>
                  <a:close/>
                </a:path>
              </a:pathLst>
            </a:custGeom>
            <a:solidFill>
              <a:srgbClr val="1BB5B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56" name="Google Shape;456;p34"/>
            <p:cNvSpPr/>
            <p:nvPr/>
          </p:nvSpPr>
          <p:spPr>
            <a:xfrm>
              <a:off x="1767250" y="3079700"/>
              <a:ext cx="36100" cy="31625"/>
            </a:xfrm>
            <a:custGeom>
              <a:avLst/>
              <a:gdLst/>
              <a:ahLst/>
              <a:cxnLst/>
              <a:rect l="l" t="t" r="r" b="b"/>
              <a:pathLst>
                <a:path w="1444" h="1265" extrusionOk="0">
                  <a:moveTo>
                    <a:pt x="1443" y="0"/>
                  </a:moveTo>
                  <a:lnTo>
                    <a:pt x="1" y="471"/>
                  </a:lnTo>
                  <a:lnTo>
                    <a:pt x="0" y="1265"/>
                  </a:lnTo>
                  <a:lnTo>
                    <a:pt x="308" y="1164"/>
                  </a:lnTo>
                  <a:cubicBezTo>
                    <a:pt x="345" y="1138"/>
                    <a:pt x="382" y="1111"/>
                    <a:pt x="427" y="1089"/>
                  </a:cubicBezTo>
                  <a:lnTo>
                    <a:pt x="1442" y="563"/>
                  </a:lnTo>
                  <a:lnTo>
                    <a:pt x="1443" y="0"/>
                  </a:lnTo>
                  <a:close/>
                </a:path>
              </a:pathLst>
            </a:custGeom>
            <a:solidFill>
              <a:srgbClr val="F18408"/>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57" name="Google Shape;457;p34"/>
            <p:cNvSpPr/>
            <p:nvPr/>
          </p:nvSpPr>
          <p:spPr>
            <a:xfrm>
              <a:off x="1727725" y="3051250"/>
              <a:ext cx="89000" cy="42175"/>
            </a:xfrm>
            <a:custGeom>
              <a:avLst/>
              <a:gdLst/>
              <a:ahLst/>
              <a:cxnLst/>
              <a:rect l="l" t="t" r="r" b="b"/>
              <a:pathLst>
                <a:path w="3560" h="1687" extrusionOk="0">
                  <a:moveTo>
                    <a:pt x="2502" y="1"/>
                  </a:moveTo>
                  <a:cubicBezTo>
                    <a:pt x="2328" y="1"/>
                    <a:pt x="2153" y="19"/>
                    <a:pt x="1990" y="72"/>
                  </a:cubicBezTo>
                  <a:lnTo>
                    <a:pt x="548" y="542"/>
                  </a:lnTo>
                  <a:cubicBezTo>
                    <a:pt x="191" y="658"/>
                    <a:pt x="0" y="877"/>
                    <a:pt x="15" y="1098"/>
                  </a:cubicBezTo>
                  <a:lnTo>
                    <a:pt x="37" y="1197"/>
                  </a:lnTo>
                  <a:lnTo>
                    <a:pt x="53" y="1240"/>
                  </a:lnTo>
                  <a:cubicBezTo>
                    <a:pt x="75" y="1284"/>
                    <a:pt x="105" y="1330"/>
                    <a:pt x="147" y="1373"/>
                  </a:cubicBezTo>
                  <a:cubicBezTo>
                    <a:pt x="194" y="1424"/>
                    <a:pt x="254" y="1469"/>
                    <a:pt x="321" y="1507"/>
                  </a:cubicBezTo>
                  <a:cubicBezTo>
                    <a:pt x="522" y="1623"/>
                    <a:pt x="795" y="1686"/>
                    <a:pt x="1072" y="1686"/>
                  </a:cubicBezTo>
                  <a:cubicBezTo>
                    <a:pt x="1246" y="1686"/>
                    <a:pt x="1422" y="1661"/>
                    <a:pt x="1582" y="1609"/>
                  </a:cubicBezTo>
                  <a:lnTo>
                    <a:pt x="3024" y="1138"/>
                  </a:lnTo>
                  <a:cubicBezTo>
                    <a:pt x="3102" y="1113"/>
                    <a:pt x="3169" y="1082"/>
                    <a:pt x="3231" y="1047"/>
                  </a:cubicBezTo>
                  <a:lnTo>
                    <a:pt x="3281" y="1017"/>
                  </a:lnTo>
                  <a:cubicBezTo>
                    <a:pt x="3324" y="990"/>
                    <a:pt x="3362" y="961"/>
                    <a:pt x="3395" y="931"/>
                  </a:cubicBezTo>
                  <a:lnTo>
                    <a:pt x="3432" y="897"/>
                  </a:lnTo>
                  <a:cubicBezTo>
                    <a:pt x="3470" y="855"/>
                    <a:pt x="3504" y="813"/>
                    <a:pt x="3524" y="767"/>
                  </a:cubicBezTo>
                  <a:lnTo>
                    <a:pt x="3530" y="750"/>
                  </a:lnTo>
                  <a:cubicBezTo>
                    <a:pt x="3547" y="709"/>
                    <a:pt x="3555" y="668"/>
                    <a:pt x="3558" y="626"/>
                  </a:cubicBezTo>
                  <a:lnTo>
                    <a:pt x="3558" y="612"/>
                  </a:lnTo>
                  <a:cubicBezTo>
                    <a:pt x="3560" y="514"/>
                    <a:pt x="3522" y="414"/>
                    <a:pt x="3437" y="322"/>
                  </a:cubicBezTo>
                  <a:lnTo>
                    <a:pt x="3426" y="306"/>
                  </a:lnTo>
                  <a:cubicBezTo>
                    <a:pt x="3377" y="256"/>
                    <a:pt x="3317" y="212"/>
                    <a:pt x="3250" y="173"/>
                  </a:cubicBezTo>
                  <a:cubicBezTo>
                    <a:pt x="3050" y="57"/>
                    <a:pt x="2778" y="1"/>
                    <a:pt x="2502" y="1"/>
                  </a:cubicBezTo>
                  <a:close/>
                </a:path>
              </a:pathLst>
            </a:custGeom>
            <a:solidFill>
              <a:srgbClr val="F9B24F"/>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58" name="Google Shape;458;p34"/>
            <p:cNvSpPr/>
            <p:nvPr/>
          </p:nvSpPr>
          <p:spPr>
            <a:xfrm>
              <a:off x="1727925" y="3078075"/>
              <a:ext cx="39375" cy="35200"/>
            </a:xfrm>
            <a:custGeom>
              <a:avLst/>
              <a:gdLst/>
              <a:ahLst/>
              <a:cxnLst/>
              <a:rect l="l" t="t" r="r" b="b"/>
              <a:pathLst>
                <a:path w="1575" h="1408" extrusionOk="0">
                  <a:moveTo>
                    <a:pt x="2" y="0"/>
                  </a:moveTo>
                  <a:lnTo>
                    <a:pt x="0" y="794"/>
                  </a:lnTo>
                  <a:cubicBezTo>
                    <a:pt x="0" y="895"/>
                    <a:pt x="44" y="1000"/>
                    <a:pt x="136" y="1094"/>
                  </a:cubicBezTo>
                  <a:cubicBezTo>
                    <a:pt x="184" y="1145"/>
                    <a:pt x="244" y="1188"/>
                    <a:pt x="311" y="1228"/>
                  </a:cubicBezTo>
                  <a:cubicBezTo>
                    <a:pt x="512" y="1344"/>
                    <a:pt x="785" y="1407"/>
                    <a:pt x="1062" y="1407"/>
                  </a:cubicBezTo>
                  <a:cubicBezTo>
                    <a:pt x="1236" y="1407"/>
                    <a:pt x="1412" y="1382"/>
                    <a:pt x="1573" y="1330"/>
                  </a:cubicBezTo>
                  <a:lnTo>
                    <a:pt x="1574" y="536"/>
                  </a:lnTo>
                  <a:lnTo>
                    <a:pt x="1574" y="536"/>
                  </a:lnTo>
                  <a:cubicBezTo>
                    <a:pt x="1414" y="588"/>
                    <a:pt x="1238" y="613"/>
                    <a:pt x="1064" y="613"/>
                  </a:cubicBezTo>
                  <a:cubicBezTo>
                    <a:pt x="787" y="613"/>
                    <a:pt x="514" y="550"/>
                    <a:pt x="313" y="434"/>
                  </a:cubicBezTo>
                  <a:cubicBezTo>
                    <a:pt x="246" y="396"/>
                    <a:pt x="186" y="351"/>
                    <a:pt x="139" y="300"/>
                  </a:cubicBezTo>
                  <a:cubicBezTo>
                    <a:pt x="97" y="257"/>
                    <a:pt x="67" y="211"/>
                    <a:pt x="45" y="167"/>
                  </a:cubicBezTo>
                  <a:lnTo>
                    <a:pt x="29" y="124"/>
                  </a:lnTo>
                  <a:lnTo>
                    <a:pt x="7" y="25"/>
                  </a:lnTo>
                  <a:lnTo>
                    <a:pt x="2" y="0"/>
                  </a:lnTo>
                  <a:close/>
                </a:path>
              </a:pathLst>
            </a:custGeom>
            <a:solidFill>
              <a:srgbClr val="F18408"/>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59" name="Google Shape;459;p34"/>
            <p:cNvSpPr/>
            <p:nvPr/>
          </p:nvSpPr>
          <p:spPr>
            <a:xfrm>
              <a:off x="2133575" y="3114300"/>
              <a:ext cx="13550" cy="33175"/>
            </a:xfrm>
            <a:custGeom>
              <a:avLst/>
              <a:gdLst/>
              <a:ahLst/>
              <a:cxnLst/>
              <a:rect l="l" t="t" r="r" b="b"/>
              <a:pathLst>
                <a:path w="542" h="1327" extrusionOk="0">
                  <a:moveTo>
                    <a:pt x="541" y="1"/>
                  </a:moveTo>
                  <a:lnTo>
                    <a:pt x="536" y="19"/>
                  </a:lnTo>
                  <a:cubicBezTo>
                    <a:pt x="534" y="62"/>
                    <a:pt x="526" y="103"/>
                    <a:pt x="508" y="145"/>
                  </a:cubicBezTo>
                  <a:lnTo>
                    <a:pt x="503" y="160"/>
                  </a:lnTo>
                  <a:cubicBezTo>
                    <a:pt x="482" y="206"/>
                    <a:pt x="449" y="249"/>
                    <a:pt x="410" y="292"/>
                  </a:cubicBezTo>
                  <a:lnTo>
                    <a:pt x="373" y="326"/>
                  </a:lnTo>
                  <a:cubicBezTo>
                    <a:pt x="340" y="356"/>
                    <a:pt x="302" y="384"/>
                    <a:pt x="260" y="411"/>
                  </a:cubicBezTo>
                  <a:lnTo>
                    <a:pt x="209" y="442"/>
                  </a:lnTo>
                  <a:cubicBezTo>
                    <a:pt x="147" y="476"/>
                    <a:pt x="80" y="506"/>
                    <a:pt x="2" y="532"/>
                  </a:cubicBezTo>
                  <a:lnTo>
                    <a:pt x="0" y="1326"/>
                  </a:lnTo>
                  <a:cubicBezTo>
                    <a:pt x="344" y="1214"/>
                    <a:pt x="538" y="1008"/>
                    <a:pt x="538" y="795"/>
                  </a:cubicBezTo>
                  <a:lnTo>
                    <a:pt x="541" y="1"/>
                  </a:lnTo>
                  <a:close/>
                </a:path>
              </a:pathLst>
            </a:custGeom>
            <a:solidFill>
              <a:srgbClr val="03A8D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60" name="Google Shape;460;p34"/>
            <p:cNvSpPr/>
            <p:nvPr/>
          </p:nvSpPr>
          <p:spPr>
            <a:xfrm>
              <a:off x="1813175" y="3087525"/>
              <a:ext cx="81425" cy="62050"/>
            </a:xfrm>
            <a:custGeom>
              <a:avLst/>
              <a:gdLst/>
              <a:ahLst/>
              <a:cxnLst/>
              <a:rect l="l" t="t" r="r" b="b"/>
              <a:pathLst>
                <a:path w="3257" h="2482" extrusionOk="0">
                  <a:moveTo>
                    <a:pt x="3257" y="1"/>
                  </a:moveTo>
                  <a:lnTo>
                    <a:pt x="3" y="1687"/>
                  </a:lnTo>
                  <a:lnTo>
                    <a:pt x="0" y="2481"/>
                  </a:lnTo>
                  <a:lnTo>
                    <a:pt x="2463" y="1206"/>
                  </a:lnTo>
                  <a:lnTo>
                    <a:pt x="2464" y="1151"/>
                  </a:lnTo>
                  <a:cubicBezTo>
                    <a:pt x="2462" y="865"/>
                    <a:pt x="2799" y="628"/>
                    <a:pt x="3256" y="561"/>
                  </a:cubicBezTo>
                  <a:lnTo>
                    <a:pt x="3257" y="1"/>
                  </a:lnTo>
                  <a:close/>
                </a:path>
              </a:pathLst>
            </a:custGeom>
            <a:solidFill>
              <a:srgbClr val="77C8D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61" name="Google Shape;461;p34"/>
            <p:cNvSpPr/>
            <p:nvPr/>
          </p:nvSpPr>
          <p:spPr>
            <a:xfrm>
              <a:off x="2010375" y="3116275"/>
              <a:ext cx="26375" cy="35125"/>
            </a:xfrm>
            <a:custGeom>
              <a:avLst/>
              <a:gdLst/>
              <a:ahLst/>
              <a:cxnLst/>
              <a:rect l="l" t="t" r="r" b="b"/>
              <a:pathLst>
                <a:path w="1055" h="1405" extrusionOk="0">
                  <a:moveTo>
                    <a:pt x="1054" y="1"/>
                  </a:moveTo>
                  <a:lnTo>
                    <a:pt x="1054" y="5"/>
                  </a:lnTo>
                  <a:lnTo>
                    <a:pt x="1054" y="5"/>
                  </a:lnTo>
                  <a:cubicBezTo>
                    <a:pt x="1054" y="4"/>
                    <a:pt x="1054" y="2"/>
                    <a:pt x="1054" y="1"/>
                  </a:cubicBezTo>
                  <a:close/>
                  <a:moveTo>
                    <a:pt x="1054" y="5"/>
                  </a:moveTo>
                  <a:cubicBezTo>
                    <a:pt x="1051" y="341"/>
                    <a:pt x="583" y="610"/>
                    <a:pt x="4" y="610"/>
                  </a:cubicBezTo>
                  <a:lnTo>
                    <a:pt x="1" y="1404"/>
                  </a:lnTo>
                  <a:cubicBezTo>
                    <a:pt x="584" y="1404"/>
                    <a:pt x="1054" y="1133"/>
                    <a:pt x="1052" y="795"/>
                  </a:cubicBezTo>
                  <a:lnTo>
                    <a:pt x="1054" y="5"/>
                  </a:lnTo>
                  <a:close/>
                </a:path>
              </a:pathLst>
            </a:custGeom>
            <a:solidFill>
              <a:srgbClr val="F9B24F"/>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62" name="Google Shape;462;p34"/>
            <p:cNvSpPr/>
            <p:nvPr/>
          </p:nvSpPr>
          <p:spPr>
            <a:xfrm>
              <a:off x="1901125" y="3131525"/>
              <a:ext cx="109375" cy="19900"/>
            </a:xfrm>
            <a:custGeom>
              <a:avLst/>
              <a:gdLst/>
              <a:ahLst/>
              <a:cxnLst/>
              <a:rect l="l" t="t" r="r" b="b"/>
              <a:pathLst>
                <a:path w="4375" h="796" extrusionOk="0">
                  <a:moveTo>
                    <a:pt x="3" y="0"/>
                  </a:moveTo>
                  <a:lnTo>
                    <a:pt x="0" y="795"/>
                  </a:lnTo>
                  <a:lnTo>
                    <a:pt x="4371" y="794"/>
                  </a:lnTo>
                  <a:lnTo>
                    <a:pt x="4374" y="0"/>
                  </a:lnTo>
                  <a:close/>
                </a:path>
              </a:pathLst>
            </a:custGeom>
            <a:solidFill>
              <a:srgbClr val="F9B24F"/>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63" name="Google Shape;463;p34"/>
            <p:cNvSpPr/>
            <p:nvPr/>
          </p:nvSpPr>
          <p:spPr>
            <a:xfrm>
              <a:off x="1874700" y="3116275"/>
              <a:ext cx="26500" cy="35150"/>
            </a:xfrm>
            <a:custGeom>
              <a:avLst/>
              <a:gdLst/>
              <a:ahLst/>
              <a:cxnLst/>
              <a:rect l="l" t="t" r="r" b="b"/>
              <a:pathLst>
                <a:path w="1060" h="1406" extrusionOk="0">
                  <a:moveTo>
                    <a:pt x="3" y="1"/>
                  </a:moveTo>
                  <a:lnTo>
                    <a:pt x="2" y="56"/>
                  </a:lnTo>
                  <a:lnTo>
                    <a:pt x="1" y="795"/>
                  </a:lnTo>
                  <a:cubicBezTo>
                    <a:pt x="2" y="963"/>
                    <a:pt x="120" y="1116"/>
                    <a:pt x="312" y="1226"/>
                  </a:cubicBezTo>
                  <a:cubicBezTo>
                    <a:pt x="503" y="1337"/>
                    <a:pt x="767" y="1405"/>
                    <a:pt x="1057" y="1405"/>
                  </a:cubicBezTo>
                  <a:lnTo>
                    <a:pt x="1060" y="610"/>
                  </a:lnTo>
                  <a:lnTo>
                    <a:pt x="1060" y="610"/>
                  </a:lnTo>
                  <a:cubicBezTo>
                    <a:pt x="1057" y="610"/>
                    <a:pt x="1055" y="610"/>
                    <a:pt x="1053" y="610"/>
                  </a:cubicBezTo>
                  <a:cubicBezTo>
                    <a:pt x="765" y="610"/>
                    <a:pt x="503" y="542"/>
                    <a:pt x="314" y="432"/>
                  </a:cubicBezTo>
                  <a:cubicBezTo>
                    <a:pt x="122" y="322"/>
                    <a:pt x="4" y="169"/>
                    <a:pt x="3" y="1"/>
                  </a:cubicBezTo>
                  <a:close/>
                </a:path>
              </a:pathLst>
            </a:custGeom>
            <a:solidFill>
              <a:srgbClr val="F9B24F"/>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64" name="Google Shape;464;p34"/>
            <p:cNvSpPr/>
            <p:nvPr/>
          </p:nvSpPr>
          <p:spPr>
            <a:xfrm>
              <a:off x="1874700" y="3101000"/>
              <a:ext cx="162075" cy="30550"/>
            </a:xfrm>
            <a:custGeom>
              <a:avLst/>
              <a:gdLst/>
              <a:ahLst/>
              <a:cxnLst/>
              <a:rect l="l" t="t" r="r" b="b"/>
              <a:pathLst>
                <a:path w="6483" h="1222" extrusionOk="0">
                  <a:moveTo>
                    <a:pt x="1053" y="1"/>
                  </a:moveTo>
                  <a:cubicBezTo>
                    <a:pt x="963" y="1"/>
                    <a:pt x="878" y="10"/>
                    <a:pt x="795" y="22"/>
                  </a:cubicBezTo>
                  <a:cubicBezTo>
                    <a:pt x="338" y="89"/>
                    <a:pt x="1" y="325"/>
                    <a:pt x="3" y="612"/>
                  </a:cubicBezTo>
                  <a:cubicBezTo>
                    <a:pt x="4" y="780"/>
                    <a:pt x="122" y="933"/>
                    <a:pt x="314" y="1043"/>
                  </a:cubicBezTo>
                  <a:cubicBezTo>
                    <a:pt x="503" y="1153"/>
                    <a:pt x="765" y="1221"/>
                    <a:pt x="1053" y="1221"/>
                  </a:cubicBezTo>
                  <a:cubicBezTo>
                    <a:pt x="1055" y="1221"/>
                    <a:pt x="1057" y="1221"/>
                    <a:pt x="1060" y="1221"/>
                  </a:cubicBezTo>
                  <a:lnTo>
                    <a:pt x="5431" y="1221"/>
                  </a:lnTo>
                  <a:cubicBezTo>
                    <a:pt x="6013" y="1221"/>
                    <a:pt x="6482" y="948"/>
                    <a:pt x="6481" y="612"/>
                  </a:cubicBezTo>
                  <a:cubicBezTo>
                    <a:pt x="6481" y="541"/>
                    <a:pt x="6455" y="475"/>
                    <a:pt x="6418" y="412"/>
                  </a:cubicBezTo>
                  <a:cubicBezTo>
                    <a:pt x="6364" y="324"/>
                    <a:pt x="6281" y="244"/>
                    <a:pt x="6170" y="179"/>
                  </a:cubicBezTo>
                  <a:cubicBezTo>
                    <a:pt x="5979" y="69"/>
                    <a:pt x="5715" y="1"/>
                    <a:pt x="5423" y="1"/>
                  </a:cubicBezTo>
                  <a:close/>
                </a:path>
              </a:pathLst>
            </a:custGeom>
            <a:solidFill>
              <a:srgbClr val="FFCF4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65" name="Google Shape;465;p34"/>
            <p:cNvSpPr/>
            <p:nvPr/>
          </p:nvSpPr>
          <p:spPr>
            <a:xfrm>
              <a:off x="1769150" y="3118250"/>
              <a:ext cx="44100" cy="35175"/>
            </a:xfrm>
            <a:custGeom>
              <a:avLst/>
              <a:gdLst/>
              <a:ahLst/>
              <a:cxnLst/>
              <a:rect l="l" t="t" r="r" b="b"/>
              <a:pathLst>
                <a:path w="1764" h="1407" extrusionOk="0">
                  <a:moveTo>
                    <a:pt x="3" y="0"/>
                  </a:moveTo>
                  <a:lnTo>
                    <a:pt x="1" y="793"/>
                  </a:lnTo>
                  <a:cubicBezTo>
                    <a:pt x="1" y="939"/>
                    <a:pt x="89" y="1086"/>
                    <a:pt x="270" y="1204"/>
                  </a:cubicBezTo>
                  <a:lnTo>
                    <a:pt x="309" y="1228"/>
                  </a:lnTo>
                  <a:cubicBezTo>
                    <a:pt x="515" y="1346"/>
                    <a:pt x="787" y="1407"/>
                    <a:pt x="1060" y="1407"/>
                  </a:cubicBezTo>
                  <a:cubicBezTo>
                    <a:pt x="1309" y="1407"/>
                    <a:pt x="1560" y="1356"/>
                    <a:pt x="1761" y="1252"/>
                  </a:cubicBezTo>
                  <a:lnTo>
                    <a:pt x="1764" y="458"/>
                  </a:lnTo>
                  <a:lnTo>
                    <a:pt x="1764" y="458"/>
                  </a:lnTo>
                  <a:cubicBezTo>
                    <a:pt x="1562" y="562"/>
                    <a:pt x="1312" y="613"/>
                    <a:pt x="1062" y="613"/>
                  </a:cubicBezTo>
                  <a:cubicBezTo>
                    <a:pt x="789" y="613"/>
                    <a:pt x="517" y="552"/>
                    <a:pt x="312" y="434"/>
                  </a:cubicBezTo>
                  <a:lnTo>
                    <a:pt x="272" y="410"/>
                  </a:lnTo>
                  <a:cubicBezTo>
                    <a:pt x="225" y="379"/>
                    <a:pt x="185" y="347"/>
                    <a:pt x="150" y="312"/>
                  </a:cubicBezTo>
                  <a:lnTo>
                    <a:pt x="121" y="276"/>
                  </a:lnTo>
                  <a:lnTo>
                    <a:pt x="66" y="207"/>
                  </a:lnTo>
                  <a:lnTo>
                    <a:pt x="44" y="163"/>
                  </a:lnTo>
                  <a:lnTo>
                    <a:pt x="17" y="96"/>
                  </a:lnTo>
                  <a:lnTo>
                    <a:pt x="11" y="48"/>
                  </a:lnTo>
                  <a:lnTo>
                    <a:pt x="3" y="0"/>
                  </a:lnTo>
                  <a:close/>
                </a:path>
              </a:pathLst>
            </a:custGeom>
            <a:solidFill>
              <a:srgbClr val="77C8D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66" name="Google Shape;466;p34"/>
            <p:cNvSpPr/>
            <p:nvPr/>
          </p:nvSpPr>
          <p:spPr>
            <a:xfrm>
              <a:off x="1768900" y="3060900"/>
              <a:ext cx="134450" cy="72675"/>
            </a:xfrm>
            <a:custGeom>
              <a:avLst/>
              <a:gdLst/>
              <a:ahLst/>
              <a:cxnLst/>
              <a:rect l="l" t="t" r="r" b="b"/>
              <a:pathLst>
                <a:path w="5378" h="2907" extrusionOk="0">
                  <a:moveTo>
                    <a:pt x="4319" y="0"/>
                  </a:moveTo>
                  <a:cubicBezTo>
                    <a:pt x="4069" y="0"/>
                    <a:pt x="3819" y="51"/>
                    <a:pt x="3619" y="156"/>
                  </a:cubicBezTo>
                  <a:lnTo>
                    <a:pt x="3302" y="320"/>
                  </a:lnTo>
                  <a:lnTo>
                    <a:pt x="1907" y="1041"/>
                  </a:lnTo>
                  <a:lnTo>
                    <a:pt x="1376" y="1315"/>
                  </a:lnTo>
                  <a:lnTo>
                    <a:pt x="361" y="1841"/>
                  </a:lnTo>
                  <a:cubicBezTo>
                    <a:pt x="316" y="1863"/>
                    <a:pt x="279" y="1890"/>
                    <a:pt x="242" y="1916"/>
                  </a:cubicBezTo>
                  <a:cubicBezTo>
                    <a:pt x="75" y="2038"/>
                    <a:pt x="1" y="2191"/>
                    <a:pt x="21" y="2342"/>
                  </a:cubicBezTo>
                  <a:lnTo>
                    <a:pt x="27" y="2390"/>
                  </a:lnTo>
                  <a:lnTo>
                    <a:pt x="54" y="2457"/>
                  </a:lnTo>
                  <a:lnTo>
                    <a:pt x="76" y="2501"/>
                  </a:lnTo>
                  <a:lnTo>
                    <a:pt x="131" y="2570"/>
                  </a:lnTo>
                  <a:lnTo>
                    <a:pt x="160" y="2606"/>
                  </a:lnTo>
                  <a:cubicBezTo>
                    <a:pt x="195" y="2641"/>
                    <a:pt x="235" y="2673"/>
                    <a:pt x="282" y="2704"/>
                  </a:cubicBezTo>
                  <a:lnTo>
                    <a:pt x="322" y="2728"/>
                  </a:lnTo>
                  <a:cubicBezTo>
                    <a:pt x="527" y="2846"/>
                    <a:pt x="799" y="2907"/>
                    <a:pt x="1072" y="2907"/>
                  </a:cubicBezTo>
                  <a:cubicBezTo>
                    <a:pt x="1322" y="2907"/>
                    <a:pt x="1572" y="2856"/>
                    <a:pt x="1774" y="2752"/>
                  </a:cubicBezTo>
                  <a:lnTo>
                    <a:pt x="5028" y="1066"/>
                  </a:lnTo>
                  <a:cubicBezTo>
                    <a:pt x="5084" y="1038"/>
                    <a:pt x="5133" y="1005"/>
                    <a:pt x="5175" y="973"/>
                  </a:cubicBezTo>
                  <a:lnTo>
                    <a:pt x="5212" y="937"/>
                  </a:lnTo>
                  <a:lnTo>
                    <a:pt x="5283" y="865"/>
                  </a:lnTo>
                  <a:lnTo>
                    <a:pt x="5311" y="819"/>
                  </a:lnTo>
                  <a:lnTo>
                    <a:pt x="5349" y="749"/>
                  </a:lnTo>
                  <a:lnTo>
                    <a:pt x="5362" y="699"/>
                  </a:lnTo>
                  <a:lnTo>
                    <a:pt x="5375" y="629"/>
                  </a:lnTo>
                  <a:cubicBezTo>
                    <a:pt x="5377" y="571"/>
                    <a:pt x="5364" y="513"/>
                    <a:pt x="5338" y="457"/>
                  </a:cubicBezTo>
                  <a:cubicBezTo>
                    <a:pt x="5297" y="366"/>
                    <a:pt x="5224" y="279"/>
                    <a:pt x="5110" y="204"/>
                  </a:cubicBezTo>
                  <a:lnTo>
                    <a:pt x="5070" y="180"/>
                  </a:lnTo>
                  <a:cubicBezTo>
                    <a:pt x="4864" y="61"/>
                    <a:pt x="4592" y="0"/>
                    <a:pt x="4319" y="0"/>
                  </a:cubicBezTo>
                  <a:close/>
                </a:path>
              </a:pathLst>
            </a:custGeom>
            <a:solidFill>
              <a:srgbClr val="ACDBE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67" name="Google Shape;467;p34"/>
            <p:cNvSpPr/>
            <p:nvPr/>
          </p:nvSpPr>
          <p:spPr>
            <a:xfrm>
              <a:off x="2097550" y="3127600"/>
              <a:ext cx="36100" cy="31625"/>
            </a:xfrm>
            <a:custGeom>
              <a:avLst/>
              <a:gdLst/>
              <a:ahLst/>
              <a:cxnLst/>
              <a:rect l="l" t="t" r="r" b="b"/>
              <a:pathLst>
                <a:path w="1444" h="1265" extrusionOk="0">
                  <a:moveTo>
                    <a:pt x="1443" y="0"/>
                  </a:moveTo>
                  <a:lnTo>
                    <a:pt x="3" y="471"/>
                  </a:lnTo>
                  <a:lnTo>
                    <a:pt x="0" y="1265"/>
                  </a:lnTo>
                  <a:lnTo>
                    <a:pt x="1441" y="794"/>
                  </a:lnTo>
                  <a:lnTo>
                    <a:pt x="1443" y="0"/>
                  </a:lnTo>
                  <a:close/>
                </a:path>
              </a:pathLst>
            </a:custGeom>
            <a:solidFill>
              <a:srgbClr val="03A8D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68" name="Google Shape;468;p34"/>
            <p:cNvSpPr/>
            <p:nvPr/>
          </p:nvSpPr>
          <p:spPr>
            <a:xfrm>
              <a:off x="2058025" y="3022900"/>
              <a:ext cx="89125" cy="42225"/>
            </a:xfrm>
            <a:custGeom>
              <a:avLst/>
              <a:gdLst/>
              <a:ahLst/>
              <a:cxnLst/>
              <a:rect l="l" t="t" r="r" b="b"/>
              <a:pathLst>
                <a:path w="3565" h="1689" extrusionOk="0">
                  <a:moveTo>
                    <a:pt x="2484" y="1"/>
                  </a:moveTo>
                  <a:cubicBezTo>
                    <a:pt x="2315" y="1"/>
                    <a:pt x="2145" y="24"/>
                    <a:pt x="1987" y="76"/>
                  </a:cubicBezTo>
                  <a:lnTo>
                    <a:pt x="1720" y="162"/>
                  </a:lnTo>
                  <a:lnTo>
                    <a:pt x="721" y="487"/>
                  </a:lnTo>
                  <a:lnTo>
                    <a:pt x="548" y="544"/>
                  </a:lnTo>
                  <a:cubicBezTo>
                    <a:pt x="191" y="660"/>
                    <a:pt x="0" y="878"/>
                    <a:pt x="16" y="1100"/>
                  </a:cubicBezTo>
                  <a:lnTo>
                    <a:pt x="37" y="1199"/>
                  </a:lnTo>
                  <a:lnTo>
                    <a:pt x="53" y="1241"/>
                  </a:lnTo>
                  <a:cubicBezTo>
                    <a:pt x="76" y="1286"/>
                    <a:pt x="105" y="1331"/>
                    <a:pt x="148" y="1375"/>
                  </a:cubicBezTo>
                  <a:cubicBezTo>
                    <a:pt x="196" y="1425"/>
                    <a:pt x="255" y="1470"/>
                    <a:pt x="323" y="1508"/>
                  </a:cubicBezTo>
                  <a:cubicBezTo>
                    <a:pt x="523" y="1625"/>
                    <a:pt x="794" y="1689"/>
                    <a:pt x="1071" y="1689"/>
                  </a:cubicBezTo>
                  <a:cubicBezTo>
                    <a:pt x="1245" y="1689"/>
                    <a:pt x="1421" y="1664"/>
                    <a:pt x="1584" y="1611"/>
                  </a:cubicBezTo>
                  <a:lnTo>
                    <a:pt x="3024" y="1140"/>
                  </a:lnTo>
                  <a:cubicBezTo>
                    <a:pt x="3102" y="1114"/>
                    <a:pt x="3169" y="1084"/>
                    <a:pt x="3231" y="1050"/>
                  </a:cubicBezTo>
                  <a:lnTo>
                    <a:pt x="3282" y="1019"/>
                  </a:lnTo>
                  <a:cubicBezTo>
                    <a:pt x="3324" y="992"/>
                    <a:pt x="3362" y="964"/>
                    <a:pt x="3395" y="934"/>
                  </a:cubicBezTo>
                  <a:lnTo>
                    <a:pt x="3432" y="900"/>
                  </a:lnTo>
                  <a:cubicBezTo>
                    <a:pt x="3471" y="857"/>
                    <a:pt x="3504" y="814"/>
                    <a:pt x="3525" y="768"/>
                  </a:cubicBezTo>
                  <a:lnTo>
                    <a:pt x="3530" y="753"/>
                  </a:lnTo>
                  <a:cubicBezTo>
                    <a:pt x="3548" y="711"/>
                    <a:pt x="3556" y="670"/>
                    <a:pt x="3558" y="628"/>
                  </a:cubicBezTo>
                  <a:cubicBezTo>
                    <a:pt x="3565" y="520"/>
                    <a:pt x="3525" y="410"/>
                    <a:pt x="3426" y="308"/>
                  </a:cubicBezTo>
                  <a:cubicBezTo>
                    <a:pt x="3378" y="259"/>
                    <a:pt x="3319" y="214"/>
                    <a:pt x="3252" y="176"/>
                  </a:cubicBezTo>
                  <a:cubicBezTo>
                    <a:pt x="3110" y="94"/>
                    <a:pt x="2929" y="43"/>
                    <a:pt x="2739" y="18"/>
                  </a:cubicBezTo>
                  <a:cubicBezTo>
                    <a:pt x="2656" y="7"/>
                    <a:pt x="2570" y="1"/>
                    <a:pt x="2484" y="1"/>
                  </a:cubicBezTo>
                  <a:close/>
                </a:path>
              </a:pathLst>
            </a:custGeom>
            <a:solidFill>
              <a:srgbClr val="40BBDB"/>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69" name="Google Shape;469;p34"/>
            <p:cNvSpPr/>
            <p:nvPr/>
          </p:nvSpPr>
          <p:spPr>
            <a:xfrm>
              <a:off x="2058225" y="3125925"/>
              <a:ext cx="39400" cy="35250"/>
            </a:xfrm>
            <a:custGeom>
              <a:avLst/>
              <a:gdLst/>
              <a:ahLst/>
              <a:cxnLst/>
              <a:rect l="l" t="t" r="r" b="b"/>
              <a:pathLst>
                <a:path w="1576" h="1410" extrusionOk="0">
                  <a:moveTo>
                    <a:pt x="3" y="1"/>
                  </a:moveTo>
                  <a:lnTo>
                    <a:pt x="0" y="796"/>
                  </a:lnTo>
                  <a:cubicBezTo>
                    <a:pt x="0" y="898"/>
                    <a:pt x="44" y="1000"/>
                    <a:pt x="137" y="1096"/>
                  </a:cubicBezTo>
                  <a:cubicBezTo>
                    <a:pt x="186" y="1146"/>
                    <a:pt x="245" y="1191"/>
                    <a:pt x="312" y="1230"/>
                  </a:cubicBezTo>
                  <a:cubicBezTo>
                    <a:pt x="513" y="1346"/>
                    <a:pt x="784" y="1410"/>
                    <a:pt x="1060" y="1410"/>
                  </a:cubicBezTo>
                  <a:cubicBezTo>
                    <a:pt x="1234" y="1410"/>
                    <a:pt x="1411" y="1384"/>
                    <a:pt x="1573" y="1332"/>
                  </a:cubicBezTo>
                  <a:lnTo>
                    <a:pt x="1576" y="538"/>
                  </a:lnTo>
                  <a:lnTo>
                    <a:pt x="1576" y="538"/>
                  </a:lnTo>
                  <a:cubicBezTo>
                    <a:pt x="1413" y="591"/>
                    <a:pt x="1237" y="616"/>
                    <a:pt x="1063" y="616"/>
                  </a:cubicBezTo>
                  <a:cubicBezTo>
                    <a:pt x="786" y="616"/>
                    <a:pt x="515" y="552"/>
                    <a:pt x="315" y="435"/>
                  </a:cubicBezTo>
                  <a:cubicBezTo>
                    <a:pt x="247" y="397"/>
                    <a:pt x="188" y="352"/>
                    <a:pt x="140" y="302"/>
                  </a:cubicBezTo>
                  <a:cubicBezTo>
                    <a:pt x="97" y="258"/>
                    <a:pt x="68" y="213"/>
                    <a:pt x="45" y="168"/>
                  </a:cubicBezTo>
                  <a:lnTo>
                    <a:pt x="29" y="126"/>
                  </a:lnTo>
                  <a:lnTo>
                    <a:pt x="8" y="27"/>
                  </a:lnTo>
                  <a:lnTo>
                    <a:pt x="3" y="1"/>
                  </a:lnTo>
                  <a:close/>
                </a:path>
              </a:pathLst>
            </a:custGeom>
            <a:solidFill>
              <a:srgbClr val="03A8D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70" name="Google Shape;470;p34"/>
            <p:cNvSpPr/>
            <p:nvPr/>
          </p:nvSpPr>
          <p:spPr>
            <a:xfrm>
              <a:off x="1719950" y="2912775"/>
              <a:ext cx="480675" cy="156950"/>
            </a:xfrm>
            <a:custGeom>
              <a:avLst/>
              <a:gdLst/>
              <a:ahLst/>
              <a:cxnLst/>
              <a:rect l="l" t="t" r="r" b="b"/>
              <a:pathLst>
                <a:path w="19227" h="6278" extrusionOk="0">
                  <a:moveTo>
                    <a:pt x="9553" y="1"/>
                  </a:moveTo>
                  <a:lnTo>
                    <a:pt x="9484" y="6"/>
                  </a:lnTo>
                  <a:cubicBezTo>
                    <a:pt x="9099" y="6"/>
                    <a:pt x="8720" y="41"/>
                    <a:pt x="8340" y="70"/>
                  </a:cubicBezTo>
                  <a:cubicBezTo>
                    <a:pt x="8209" y="81"/>
                    <a:pt x="8076" y="81"/>
                    <a:pt x="7944" y="93"/>
                  </a:cubicBezTo>
                  <a:cubicBezTo>
                    <a:pt x="7823" y="105"/>
                    <a:pt x="7702" y="116"/>
                    <a:pt x="7582" y="133"/>
                  </a:cubicBezTo>
                  <a:cubicBezTo>
                    <a:pt x="7450" y="150"/>
                    <a:pt x="7328" y="179"/>
                    <a:pt x="7203" y="196"/>
                  </a:cubicBezTo>
                  <a:cubicBezTo>
                    <a:pt x="6806" y="260"/>
                    <a:pt x="6403" y="312"/>
                    <a:pt x="6025" y="397"/>
                  </a:cubicBezTo>
                  <a:lnTo>
                    <a:pt x="5995" y="404"/>
                  </a:lnTo>
                  <a:cubicBezTo>
                    <a:pt x="5938" y="421"/>
                    <a:pt x="5880" y="437"/>
                    <a:pt x="5822" y="454"/>
                  </a:cubicBezTo>
                  <a:cubicBezTo>
                    <a:pt x="5432" y="547"/>
                    <a:pt x="5052" y="673"/>
                    <a:pt x="4684" y="800"/>
                  </a:cubicBezTo>
                  <a:cubicBezTo>
                    <a:pt x="4604" y="828"/>
                    <a:pt x="4512" y="852"/>
                    <a:pt x="4432" y="881"/>
                  </a:cubicBezTo>
                  <a:cubicBezTo>
                    <a:pt x="4335" y="915"/>
                    <a:pt x="4237" y="955"/>
                    <a:pt x="4139" y="995"/>
                  </a:cubicBezTo>
                  <a:cubicBezTo>
                    <a:pt x="3668" y="1185"/>
                    <a:pt x="3213" y="1393"/>
                    <a:pt x="2794" y="1633"/>
                  </a:cubicBezTo>
                  <a:cubicBezTo>
                    <a:pt x="2558" y="1771"/>
                    <a:pt x="2339" y="1910"/>
                    <a:pt x="2138" y="2053"/>
                  </a:cubicBezTo>
                  <a:cubicBezTo>
                    <a:pt x="2029" y="2133"/>
                    <a:pt x="1932" y="2214"/>
                    <a:pt x="1828" y="2300"/>
                  </a:cubicBezTo>
                  <a:cubicBezTo>
                    <a:pt x="1742" y="2363"/>
                    <a:pt x="1650" y="2433"/>
                    <a:pt x="1569" y="2501"/>
                  </a:cubicBezTo>
                  <a:cubicBezTo>
                    <a:pt x="1471" y="2593"/>
                    <a:pt x="1391" y="2680"/>
                    <a:pt x="1299" y="2771"/>
                  </a:cubicBezTo>
                  <a:cubicBezTo>
                    <a:pt x="1230" y="2840"/>
                    <a:pt x="1156" y="2909"/>
                    <a:pt x="1086" y="2979"/>
                  </a:cubicBezTo>
                  <a:cubicBezTo>
                    <a:pt x="1012" y="3064"/>
                    <a:pt x="949" y="3151"/>
                    <a:pt x="879" y="3242"/>
                  </a:cubicBezTo>
                  <a:cubicBezTo>
                    <a:pt x="817" y="3318"/>
                    <a:pt x="754" y="3392"/>
                    <a:pt x="695" y="3467"/>
                  </a:cubicBezTo>
                  <a:cubicBezTo>
                    <a:pt x="638" y="3553"/>
                    <a:pt x="598" y="3639"/>
                    <a:pt x="546" y="3720"/>
                  </a:cubicBezTo>
                  <a:cubicBezTo>
                    <a:pt x="494" y="3806"/>
                    <a:pt x="437" y="3893"/>
                    <a:pt x="391" y="3978"/>
                  </a:cubicBezTo>
                  <a:cubicBezTo>
                    <a:pt x="350" y="4059"/>
                    <a:pt x="328" y="4134"/>
                    <a:pt x="293" y="4214"/>
                  </a:cubicBezTo>
                  <a:cubicBezTo>
                    <a:pt x="253" y="4313"/>
                    <a:pt x="207" y="4405"/>
                    <a:pt x="172" y="4501"/>
                  </a:cubicBezTo>
                  <a:cubicBezTo>
                    <a:pt x="149" y="4571"/>
                    <a:pt x="138" y="4645"/>
                    <a:pt x="120" y="4713"/>
                  </a:cubicBezTo>
                  <a:cubicBezTo>
                    <a:pt x="92" y="4818"/>
                    <a:pt x="57" y="4927"/>
                    <a:pt x="41" y="5030"/>
                  </a:cubicBezTo>
                  <a:cubicBezTo>
                    <a:pt x="29" y="5100"/>
                    <a:pt x="29" y="5163"/>
                    <a:pt x="23" y="5226"/>
                  </a:cubicBezTo>
                  <a:cubicBezTo>
                    <a:pt x="0" y="5473"/>
                    <a:pt x="0" y="5714"/>
                    <a:pt x="29" y="5957"/>
                  </a:cubicBezTo>
                  <a:cubicBezTo>
                    <a:pt x="575" y="5030"/>
                    <a:pt x="1633" y="3754"/>
                    <a:pt x="2685" y="3145"/>
                  </a:cubicBezTo>
                  <a:cubicBezTo>
                    <a:pt x="3104" y="2903"/>
                    <a:pt x="3558" y="2696"/>
                    <a:pt x="4029" y="2507"/>
                  </a:cubicBezTo>
                  <a:cubicBezTo>
                    <a:pt x="4132" y="2466"/>
                    <a:pt x="4225" y="2426"/>
                    <a:pt x="4329" y="2387"/>
                  </a:cubicBezTo>
                  <a:cubicBezTo>
                    <a:pt x="4409" y="2363"/>
                    <a:pt x="4495" y="2341"/>
                    <a:pt x="4576" y="2312"/>
                  </a:cubicBezTo>
                  <a:lnTo>
                    <a:pt x="4678" y="2282"/>
                  </a:lnTo>
                  <a:cubicBezTo>
                    <a:pt x="4967" y="2186"/>
                    <a:pt x="5265" y="2094"/>
                    <a:pt x="5564" y="2012"/>
                  </a:cubicBezTo>
                  <a:cubicBezTo>
                    <a:pt x="5621" y="1996"/>
                    <a:pt x="5667" y="1978"/>
                    <a:pt x="5725" y="1967"/>
                  </a:cubicBezTo>
                  <a:cubicBezTo>
                    <a:pt x="5782" y="1949"/>
                    <a:pt x="5829" y="1932"/>
                    <a:pt x="5886" y="1921"/>
                  </a:cubicBezTo>
                  <a:lnTo>
                    <a:pt x="5915" y="1915"/>
                  </a:lnTo>
                  <a:lnTo>
                    <a:pt x="6019" y="1897"/>
                  </a:lnTo>
                  <a:cubicBezTo>
                    <a:pt x="6369" y="1817"/>
                    <a:pt x="6731" y="1760"/>
                    <a:pt x="7094" y="1709"/>
                  </a:cubicBezTo>
                  <a:lnTo>
                    <a:pt x="7197" y="1691"/>
                  </a:lnTo>
                  <a:cubicBezTo>
                    <a:pt x="7288" y="1674"/>
                    <a:pt x="7380" y="1657"/>
                    <a:pt x="7478" y="1645"/>
                  </a:cubicBezTo>
                  <a:cubicBezTo>
                    <a:pt x="7593" y="1628"/>
                    <a:pt x="7715" y="1616"/>
                    <a:pt x="7829" y="1604"/>
                  </a:cubicBezTo>
                  <a:cubicBezTo>
                    <a:pt x="7966" y="1593"/>
                    <a:pt x="8099" y="1593"/>
                    <a:pt x="8231" y="1582"/>
                  </a:cubicBezTo>
                  <a:lnTo>
                    <a:pt x="8334" y="1575"/>
                  </a:lnTo>
                  <a:cubicBezTo>
                    <a:pt x="8679" y="1547"/>
                    <a:pt x="9030" y="1524"/>
                    <a:pt x="9375" y="1519"/>
                  </a:cubicBezTo>
                  <a:lnTo>
                    <a:pt x="9444" y="1513"/>
                  </a:lnTo>
                  <a:lnTo>
                    <a:pt x="9479" y="1519"/>
                  </a:lnTo>
                  <a:lnTo>
                    <a:pt x="9639" y="1519"/>
                  </a:lnTo>
                  <a:cubicBezTo>
                    <a:pt x="9950" y="1524"/>
                    <a:pt x="10260" y="1552"/>
                    <a:pt x="10577" y="1570"/>
                  </a:cubicBezTo>
                  <a:lnTo>
                    <a:pt x="10680" y="1575"/>
                  </a:lnTo>
                  <a:cubicBezTo>
                    <a:pt x="10807" y="1582"/>
                    <a:pt x="10933" y="1587"/>
                    <a:pt x="11064" y="1598"/>
                  </a:cubicBezTo>
                  <a:cubicBezTo>
                    <a:pt x="11220" y="1616"/>
                    <a:pt x="11381" y="1628"/>
                    <a:pt x="11537" y="1650"/>
                  </a:cubicBezTo>
                  <a:cubicBezTo>
                    <a:pt x="11657" y="1662"/>
                    <a:pt x="11777" y="1691"/>
                    <a:pt x="11899" y="1714"/>
                  </a:cubicBezTo>
                  <a:lnTo>
                    <a:pt x="12002" y="1731"/>
                  </a:lnTo>
                  <a:cubicBezTo>
                    <a:pt x="12186" y="1760"/>
                    <a:pt x="12363" y="1789"/>
                    <a:pt x="12548" y="1823"/>
                  </a:cubicBezTo>
                  <a:cubicBezTo>
                    <a:pt x="12813" y="1875"/>
                    <a:pt x="13076" y="1921"/>
                    <a:pt x="13336" y="1985"/>
                  </a:cubicBezTo>
                  <a:lnTo>
                    <a:pt x="13428" y="2012"/>
                  </a:lnTo>
                  <a:cubicBezTo>
                    <a:pt x="13480" y="2031"/>
                    <a:pt x="13531" y="2048"/>
                    <a:pt x="13589" y="2058"/>
                  </a:cubicBezTo>
                  <a:lnTo>
                    <a:pt x="13692" y="2094"/>
                  </a:lnTo>
                  <a:cubicBezTo>
                    <a:pt x="13928" y="2157"/>
                    <a:pt x="14158" y="2225"/>
                    <a:pt x="14387" y="2306"/>
                  </a:cubicBezTo>
                  <a:cubicBezTo>
                    <a:pt x="14554" y="2363"/>
                    <a:pt x="14726" y="2409"/>
                    <a:pt x="14888" y="2472"/>
                  </a:cubicBezTo>
                  <a:cubicBezTo>
                    <a:pt x="15387" y="2669"/>
                    <a:pt x="15870" y="2886"/>
                    <a:pt x="16307" y="3139"/>
                  </a:cubicBezTo>
                  <a:cubicBezTo>
                    <a:pt x="16617" y="3318"/>
                    <a:pt x="16893" y="3513"/>
                    <a:pt x="17152" y="3708"/>
                  </a:cubicBezTo>
                  <a:cubicBezTo>
                    <a:pt x="17186" y="3731"/>
                    <a:pt x="17221" y="3760"/>
                    <a:pt x="17260" y="3789"/>
                  </a:cubicBezTo>
                  <a:lnTo>
                    <a:pt x="17365" y="3876"/>
                  </a:lnTo>
                  <a:lnTo>
                    <a:pt x="17422" y="3922"/>
                  </a:lnTo>
                  <a:cubicBezTo>
                    <a:pt x="17497" y="3978"/>
                    <a:pt x="17572" y="4046"/>
                    <a:pt x="17640" y="4110"/>
                  </a:cubicBezTo>
                  <a:cubicBezTo>
                    <a:pt x="17738" y="4197"/>
                    <a:pt x="17824" y="4283"/>
                    <a:pt x="17911" y="4375"/>
                  </a:cubicBezTo>
                  <a:cubicBezTo>
                    <a:pt x="17979" y="4444"/>
                    <a:pt x="18043" y="4508"/>
                    <a:pt x="18100" y="4571"/>
                  </a:cubicBezTo>
                  <a:cubicBezTo>
                    <a:pt x="18128" y="4611"/>
                    <a:pt x="18152" y="4639"/>
                    <a:pt x="18181" y="4674"/>
                  </a:cubicBezTo>
                  <a:lnTo>
                    <a:pt x="18255" y="4766"/>
                  </a:lnTo>
                  <a:lnTo>
                    <a:pt x="18285" y="4812"/>
                  </a:lnTo>
                  <a:cubicBezTo>
                    <a:pt x="18405" y="4962"/>
                    <a:pt x="18514" y="5117"/>
                    <a:pt x="18607" y="5272"/>
                  </a:cubicBezTo>
                  <a:cubicBezTo>
                    <a:pt x="18624" y="5306"/>
                    <a:pt x="18727" y="5427"/>
                    <a:pt x="18779" y="5496"/>
                  </a:cubicBezTo>
                  <a:lnTo>
                    <a:pt x="18812" y="5542"/>
                  </a:lnTo>
                  <a:lnTo>
                    <a:pt x="19077" y="6082"/>
                  </a:lnTo>
                  <a:lnTo>
                    <a:pt x="19169" y="6278"/>
                  </a:lnTo>
                  <a:cubicBezTo>
                    <a:pt x="19198" y="6156"/>
                    <a:pt x="19215" y="6042"/>
                    <a:pt x="19227" y="5922"/>
                  </a:cubicBezTo>
                  <a:lnTo>
                    <a:pt x="19227" y="5283"/>
                  </a:lnTo>
                  <a:cubicBezTo>
                    <a:pt x="19221" y="5231"/>
                    <a:pt x="19221" y="5179"/>
                    <a:pt x="19215" y="5122"/>
                  </a:cubicBezTo>
                  <a:cubicBezTo>
                    <a:pt x="19187" y="4950"/>
                    <a:pt x="19147" y="4772"/>
                    <a:pt x="19095" y="4599"/>
                  </a:cubicBezTo>
                  <a:lnTo>
                    <a:pt x="19077" y="4536"/>
                  </a:lnTo>
                  <a:lnTo>
                    <a:pt x="19077" y="4518"/>
                  </a:lnTo>
                  <a:cubicBezTo>
                    <a:pt x="19009" y="4317"/>
                    <a:pt x="18917" y="4117"/>
                    <a:pt x="18807" y="3921"/>
                  </a:cubicBezTo>
                  <a:lnTo>
                    <a:pt x="18784" y="3880"/>
                  </a:lnTo>
                  <a:cubicBezTo>
                    <a:pt x="18767" y="3840"/>
                    <a:pt x="18738" y="3806"/>
                    <a:pt x="18716" y="3766"/>
                  </a:cubicBezTo>
                  <a:cubicBezTo>
                    <a:pt x="18618" y="3593"/>
                    <a:pt x="18497" y="3421"/>
                    <a:pt x="18364" y="3255"/>
                  </a:cubicBezTo>
                  <a:lnTo>
                    <a:pt x="18342" y="3231"/>
                  </a:lnTo>
                  <a:lnTo>
                    <a:pt x="18289" y="3162"/>
                  </a:lnTo>
                  <a:lnTo>
                    <a:pt x="18204" y="3059"/>
                  </a:lnTo>
                  <a:cubicBezTo>
                    <a:pt x="18146" y="2990"/>
                    <a:pt x="18084" y="2927"/>
                    <a:pt x="18020" y="2863"/>
                  </a:cubicBezTo>
                  <a:cubicBezTo>
                    <a:pt x="17974" y="2812"/>
                    <a:pt x="17922" y="2766"/>
                    <a:pt x="17876" y="2719"/>
                  </a:cubicBezTo>
                  <a:cubicBezTo>
                    <a:pt x="17830" y="2673"/>
                    <a:pt x="17789" y="2634"/>
                    <a:pt x="17750" y="2593"/>
                  </a:cubicBezTo>
                  <a:cubicBezTo>
                    <a:pt x="17675" y="2529"/>
                    <a:pt x="17601" y="2466"/>
                    <a:pt x="17525" y="2404"/>
                  </a:cubicBezTo>
                  <a:cubicBezTo>
                    <a:pt x="17474" y="2358"/>
                    <a:pt x="17422" y="2317"/>
                    <a:pt x="17371" y="2278"/>
                  </a:cubicBezTo>
                  <a:lnTo>
                    <a:pt x="17301" y="2225"/>
                  </a:lnTo>
                  <a:lnTo>
                    <a:pt x="17260" y="2190"/>
                  </a:lnTo>
                  <a:cubicBezTo>
                    <a:pt x="17002" y="1996"/>
                    <a:pt x="16726" y="1806"/>
                    <a:pt x="16416" y="1628"/>
                  </a:cubicBezTo>
                  <a:cubicBezTo>
                    <a:pt x="15974" y="1374"/>
                    <a:pt x="15496" y="1156"/>
                    <a:pt x="14997" y="961"/>
                  </a:cubicBezTo>
                  <a:cubicBezTo>
                    <a:pt x="14830" y="891"/>
                    <a:pt x="14652" y="846"/>
                    <a:pt x="14479" y="788"/>
                  </a:cubicBezTo>
                  <a:cubicBezTo>
                    <a:pt x="14226" y="702"/>
                    <a:pt x="13962" y="622"/>
                    <a:pt x="13697" y="547"/>
                  </a:cubicBezTo>
                  <a:cubicBezTo>
                    <a:pt x="13611" y="524"/>
                    <a:pt x="13536" y="496"/>
                    <a:pt x="13450" y="472"/>
                  </a:cubicBezTo>
                  <a:cubicBezTo>
                    <a:pt x="13187" y="409"/>
                    <a:pt x="12910" y="358"/>
                    <a:pt x="12634" y="306"/>
                  </a:cubicBezTo>
                  <a:cubicBezTo>
                    <a:pt x="12427" y="266"/>
                    <a:pt x="12221" y="231"/>
                    <a:pt x="12007" y="196"/>
                  </a:cubicBezTo>
                  <a:cubicBezTo>
                    <a:pt x="11887" y="179"/>
                    <a:pt x="11772" y="150"/>
                    <a:pt x="11652" y="139"/>
                  </a:cubicBezTo>
                  <a:cubicBezTo>
                    <a:pt x="11490" y="116"/>
                    <a:pt x="11329" y="98"/>
                    <a:pt x="11169" y="87"/>
                  </a:cubicBezTo>
                  <a:cubicBezTo>
                    <a:pt x="11007" y="70"/>
                    <a:pt x="10846" y="70"/>
                    <a:pt x="10680" y="59"/>
                  </a:cubicBezTo>
                  <a:cubicBezTo>
                    <a:pt x="10369" y="41"/>
                    <a:pt x="10052" y="13"/>
                    <a:pt x="9737" y="6"/>
                  </a:cubicBezTo>
                  <a:cubicBezTo>
                    <a:pt x="9674" y="6"/>
                    <a:pt x="9617" y="1"/>
                    <a:pt x="9553" y="1"/>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71" name="Google Shape;471;p34"/>
            <p:cNvSpPr/>
            <p:nvPr/>
          </p:nvSpPr>
          <p:spPr>
            <a:xfrm>
              <a:off x="1700375" y="3007950"/>
              <a:ext cx="519950" cy="144401"/>
            </a:xfrm>
            <a:custGeom>
              <a:avLst/>
              <a:gdLst/>
              <a:ahLst/>
              <a:cxnLst/>
              <a:rect l="l" t="t" r="r" b="b"/>
              <a:pathLst>
                <a:path w="20798" h="7344" extrusionOk="0">
                  <a:moveTo>
                    <a:pt x="0" y="0"/>
                  </a:moveTo>
                  <a:lnTo>
                    <a:pt x="0" y="7343"/>
                  </a:lnTo>
                  <a:lnTo>
                    <a:pt x="20798" y="7343"/>
                  </a:lnTo>
                  <a:lnTo>
                    <a:pt x="20798" y="0"/>
                  </a:ln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72" name="Google Shape;472;p34"/>
            <p:cNvSpPr/>
            <p:nvPr/>
          </p:nvSpPr>
          <p:spPr>
            <a:xfrm>
              <a:off x="1720675" y="2950600"/>
              <a:ext cx="478525" cy="241000"/>
            </a:xfrm>
            <a:custGeom>
              <a:avLst/>
              <a:gdLst/>
              <a:ahLst/>
              <a:cxnLst/>
              <a:rect l="l" t="t" r="r" b="b"/>
              <a:pathLst>
                <a:path w="19141" h="9640" extrusionOk="0">
                  <a:moveTo>
                    <a:pt x="8310" y="2917"/>
                  </a:moveTo>
                  <a:lnTo>
                    <a:pt x="8310" y="2917"/>
                  </a:lnTo>
                  <a:cubicBezTo>
                    <a:pt x="8553" y="2933"/>
                    <a:pt x="8766" y="2997"/>
                    <a:pt x="8928" y="3090"/>
                  </a:cubicBezTo>
                  <a:cubicBezTo>
                    <a:pt x="9001" y="3132"/>
                    <a:pt x="9058" y="3182"/>
                    <a:pt x="9107" y="3234"/>
                  </a:cubicBezTo>
                  <a:cubicBezTo>
                    <a:pt x="9058" y="3181"/>
                    <a:pt x="9001" y="3132"/>
                    <a:pt x="8928" y="3089"/>
                  </a:cubicBezTo>
                  <a:cubicBezTo>
                    <a:pt x="8766" y="2997"/>
                    <a:pt x="8553" y="2933"/>
                    <a:pt x="8310" y="2917"/>
                  </a:cubicBezTo>
                  <a:close/>
                  <a:moveTo>
                    <a:pt x="10838" y="2896"/>
                  </a:moveTo>
                  <a:cubicBezTo>
                    <a:pt x="10667" y="2987"/>
                    <a:pt x="10551" y="3105"/>
                    <a:pt x="10511" y="3234"/>
                  </a:cubicBezTo>
                  <a:cubicBezTo>
                    <a:pt x="10551" y="3105"/>
                    <a:pt x="10668" y="2987"/>
                    <a:pt x="10838" y="2896"/>
                  </a:cubicBezTo>
                  <a:close/>
                  <a:moveTo>
                    <a:pt x="15828" y="3717"/>
                  </a:moveTo>
                  <a:lnTo>
                    <a:pt x="13096" y="4412"/>
                  </a:lnTo>
                  <a:lnTo>
                    <a:pt x="15208" y="4412"/>
                  </a:lnTo>
                  <a:cubicBezTo>
                    <a:pt x="15447" y="4412"/>
                    <a:pt x="15657" y="4466"/>
                    <a:pt x="15835" y="4543"/>
                  </a:cubicBezTo>
                  <a:lnTo>
                    <a:pt x="15826" y="4493"/>
                  </a:lnTo>
                  <a:lnTo>
                    <a:pt x="15828" y="3717"/>
                  </a:lnTo>
                  <a:close/>
                  <a:moveTo>
                    <a:pt x="3840" y="4638"/>
                  </a:moveTo>
                  <a:lnTo>
                    <a:pt x="3840" y="4652"/>
                  </a:lnTo>
                  <a:lnTo>
                    <a:pt x="3844" y="4638"/>
                  </a:lnTo>
                  <a:close/>
                  <a:moveTo>
                    <a:pt x="3844" y="4638"/>
                  </a:moveTo>
                  <a:lnTo>
                    <a:pt x="3842" y="5427"/>
                  </a:lnTo>
                  <a:lnTo>
                    <a:pt x="3836" y="5453"/>
                  </a:lnTo>
                  <a:lnTo>
                    <a:pt x="5231" y="4731"/>
                  </a:lnTo>
                  <a:lnTo>
                    <a:pt x="3844" y="4638"/>
                  </a:lnTo>
                  <a:close/>
                  <a:moveTo>
                    <a:pt x="10094" y="5455"/>
                  </a:moveTo>
                  <a:cubicBezTo>
                    <a:pt x="10286" y="5566"/>
                    <a:pt x="10550" y="5635"/>
                    <a:pt x="10841" y="5635"/>
                  </a:cubicBezTo>
                  <a:cubicBezTo>
                    <a:pt x="10550" y="5635"/>
                    <a:pt x="10286" y="5565"/>
                    <a:pt x="10094" y="5455"/>
                  </a:cubicBezTo>
                  <a:close/>
                  <a:moveTo>
                    <a:pt x="9107" y="3234"/>
                  </a:moveTo>
                  <a:cubicBezTo>
                    <a:pt x="9190" y="3322"/>
                    <a:pt x="9239" y="3422"/>
                    <a:pt x="9240" y="3528"/>
                  </a:cubicBezTo>
                  <a:lnTo>
                    <a:pt x="9240" y="3528"/>
                  </a:lnTo>
                  <a:lnTo>
                    <a:pt x="9237" y="4320"/>
                  </a:lnTo>
                  <a:lnTo>
                    <a:pt x="9232" y="4387"/>
                  </a:lnTo>
                  <a:cubicBezTo>
                    <a:pt x="9170" y="4697"/>
                    <a:pt x="8713" y="4926"/>
                    <a:pt x="8188" y="4926"/>
                  </a:cubicBezTo>
                  <a:cubicBezTo>
                    <a:pt x="8146" y="4926"/>
                    <a:pt x="8104" y="4925"/>
                    <a:pt x="8063" y="4922"/>
                  </a:cubicBezTo>
                  <a:lnTo>
                    <a:pt x="7267" y="4869"/>
                  </a:lnTo>
                  <a:lnTo>
                    <a:pt x="7267" y="4869"/>
                  </a:lnTo>
                  <a:cubicBezTo>
                    <a:pt x="7293" y="4925"/>
                    <a:pt x="7306" y="4983"/>
                    <a:pt x="7304" y="5041"/>
                  </a:cubicBezTo>
                  <a:lnTo>
                    <a:pt x="7306" y="5026"/>
                  </a:lnTo>
                  <a:lnTo>
                    <a:pt x="7304" y="5820"/>
                  </a:lnTo>
                  <a:cubicBezTo>
                    <a:pt x="7304" y="5886"/>
                    <a:pt x="7280" y="5953"/>
                    <a:pt x="7242" y="6017"/>
                  </a:cubicBezTo>
                  <a:lnTo>
                    <a:pt x="9844" y="6017"/>
                  </a:lnTo>
                  <a:cubicBezTo>
                    <a:pt x="9807" y="5954"/>
                    <a:pt x="9782" y="5888"/>
                    <a:pt x="9782" y="5818"/>
                  </a:cubicBezTo>
                  <a:lnTo>
                    <a:pt x="9784" y="5024"/>
                  </a:lnTo>
                  <a:cubicBezTo>
                    <a:pt x="9783" y="4728"/>
                    <a:pt x="10143" y="4483"/>
                    <a:pt x="10623" y="4426"/>
                  </a:cubicBezTo>
                  <a:lnTo>
                    <a:pt x="10583" y="4384"/>
                  </a:lnTo>
                  <a:cubicBezTo>
                    <a:pt x="10521" y="4303"/>
                    <a:pt x="10492" y="4219"/>
                    <a:pt x="10492" y="4136"/>
                  </a:cubicBezTo>
                  <a:lnTo>
                    <a:pt x="10494" y="3342"/>
                  </a:lnTo>
                  <a:lnTo>
                    <a:pt x="10495" y="3348"/>
                  </a:lnTo>
                  <a:lnTo>
                    <a:pt x="10511" y="3234"/>
                  </a:lnTo>
                  <a:close/>
                  <a:moveTo>
                    <a:pt x="2171" y="6328"/>
                  </a:moveTo>
                  <a:lnTo>
                    <a:pt x="1863" y="6429"/>
                  </a:lnTo>
                  <a:cubicBezTo>
                    <a:pt x="1702" y="6481"/>
                    <a:pt x="1525" y="6506"/>
                    <a:pt x="1351" y="6506"/>
                  </a:cubicBezTo>
                  <a:cubicBezTo>
                    <a:pt x="1198" y="6506"/>
                    <a:pt x="1047" y="6486"/>
                    <a:pt x="908" y="6450"/>
                  </a:cubicBezTo>
                  <a:lnTo>
                    <a:pt x="908" y="6450"/>
                  </a:lnTo>
                  <a:cubicBezTo>
                    <a:pt x="1188" y="6793"/>
                    <a:pt x="1532" y="7122"/>
                    <a:pt x="1940" y="7432"/>
                  </a:cubicBezTo>
                  <a:lnTo>
                    <a:pt x="1942" y="6705"/>
                  </a:lnTo>
                  <a:lnTo>
                    <a:pt x="1950" y="6754"/>
                  </a:lnTo>
                  <a:cubicBezTo>
                    <a:pt x="1930" y="6603"/>
                    <a:pt x="2004" y="6450"/>
                    <a:pt x="2171" y="6328"/>
                  </a:cubicBezTo>
                  <a:close/>
                  <a:moveTo>
                    <a:pt x="9415" y="0"/>
                  </a:moveTo>
                  <a:lnTo>
                    <a:pt x="9346" y="6"/>
                  </a:lnTo>
                  <a:cubicBezTo>
                    <a:pt x="9001" y="11"/>
                    <a:pt x="8650" y="34"/>
                    <a:pt x="8305" y="62"/>
                  </a:cubicBezTo>
                  <a:lnTo>
                    <a:pt x="8202" y="69"/>
                  </a:lnTo>
                  <a:cubicBezTo>
                    <a:pt x="8070" y="80"/>
                    <a:pt x="7937" y="80"/>
                    <a:pt x="7800" y="91"/>
                  </a:cubicBezTo>
                  <a:cubicBezTo>
                    <a:pt x="7686" y="103"/>
                    <a:pt x="7564" y="115"/>
                    <a:pt x="7449" y="132"/>
                  </a:cubicBezTo>
                  <a:cubicBezTo>
                    <a:pt x="7351" y="143"/>
                    <a:pt x="7259" y="160"/>
                    <a:pt x="7168" y="178"/>
                  </a:cubicBezTo>
                  <a:lnTo>
                    <a:pt x="7065" y="196"/>
                  </a:lnTo>
                  <a:cubicBezTo>
                    <a:pt x="6702" y="247"/>
                    <a:pt x="6340" y="304"/>
                    <a:pt x="5990" y="384"/>
                  </a:cubicBezTo>
                  <a:lnTo>
                    <a:pt x="5886" y="402"/>
                  </a:lnTo>
                  <a:lnTo>
                    <a:pt x="5857" y="408"/>
                  </a:lnTo>
                  <a:cubicBezTo>
                    <a:pt x="5800" y="419"/>
                    <a:pt x="5753" y="436"/>
                    <a:pt x="5696" y="454"/>
                  </a:cubicBezTo>
                  <a:cubicBezTo>
                    <a:pt x="5638" y="465"/>
                    <a:pt x="5592" y="483"/>
                    <a:pt x="5535" y="499"/>
                  </a:cubicBezTo>
                  <a:cubicBezTo>
                    <a:pt x="5236" y="581"/>
                    <a:pt x="4938" y="672"/>
                    <a:pt x="4649" y="769"/>
                  </a:cubicBezTo>
                  <a:lnTo>
                    <a:pt x="4547" y="797"/>
                  </a:lnTo>
                  <a:cubicBezTo>
                    <a:pt x="4466" y="827"/>
                    <a:pt x="4380" y="850"/>
                    <a:pt x="4300" y="873"/>
                  </a:cubicBezTo>
                  <a:cubicBezTo>
                    <a:pt x="4196" y="913"/>
                    <a:pt x="4103" y="953"/>
                    <a:pt x="4000" y="994"/>
                  </a:cubicBezTo>
                  <a:cubicBezTo>
                    <a:pt x="3529" y="1183"/>
                    <a:pt x="3075" y="1390"/>
                    <a:pt x="2656" y="1632"/>
                  </a:cubicBezTo>
                  <a:cubicBezTo>
                    <a:pt x="1604" y="2241"/>
                    <a:pt x="546" y="3517"/>
                    <a:pt x="0" y="4442"/>
                  </a:cubicBezTo>
                  <a:cubicBezTo>
                    <a:pt x="43" y="4787"/>
                    <a:pt x="140" y="5131"/>
                    <a:pt x="291" y="5467"/>
                  </a:cubicBezTo>
                  <a:lnTo>
                    <a:pt x="292" y="5099"/>
                  </a:lnTo>
                  <a:lnTo>
                    <a:pt x="297" y="5124"/>
                  </a:lnTo>
                  <a:cubicBezTo>
                    <a:pt x="282" y="4903"/>
                    <a:pt x="473" y="4684"/>
                    <a:pt x="830" y="4568"/>
                  </a:cubicBezTo>
                  <a:lnTo>
                    <a:pt x="2272" y="4098"/>
                  </a:lnTo>
                  <a:cubicBezTo>
                    <a:pt x="2433" y="4045"/>
                    <a:pt x="2607" y="4027"/>
                    <a:pt x="2778" y="4027"/>
                  </a:cubicBezTo>
                  <a:lnTo>
                    <a:pt x="2784" y="4027"/>
                  </a:lnTo>
                  <a:lnTo>
                    <a:pt x="2784" y="4022"/>
                  </a:lnTo>
                  <a:lnTo>
                    <a:pt x="2786" y="3229"/>
                  </a:lnTo>
                  <a:lnTo>
                    <a:pt x="2793" y="3269"/>
                  </a:lnTo>
                  <a:lnTo>
                    <a:pt x="2793" y="3157"/>
                  </a:lnTo>
                  <a:cubicBezTo>
                    <a:pt x="2853" y="2846"/>
                    <a:pt x="3306" y="2618"/>
                    <a:pt x="3832" y="2618"/>
                  </a:cubicBezTo>
                  <a:cubicBezTo>
                    <a:pt x="3873" y="2618"/>
                    <a:pt x="3914" y="2619"/>
                    <a:pt x="3956" y="2621"/>
                  </a:cubicBezTo>
                  <a:lnTo>
                    <a:pt x="5424" y="2721"/>
                  </a:lnTo>
                  <a:lnTo>
                    <a:pt x="5406" y="2622"/>
                  </a:lnTo>
                  <a:lnTo>
                    <a:pt x="5408" y="1828"/>
                  </a:lnTo>
                  <a:cubicBezTo>
                    <a:pt x="5406" y="1490"/>
                    <a:pt x="5875" y="1219"/>
                    <a:pt x="6458" y="1219"/>
                  </a:cubicBezTo>
                  <a:lnTo>
                    <a:pt x="10833" y="1219"/>
                  </a:lnTo>
                  <a:cubicBezTo>
                    <a:pt x="11123" y="1219"/>
                    <a:pt x="11388" y="1287"/>
                    <a:pt x="11579" y="1398"/>
                  </a:cubicBezTo>
                  <a:cubicBezTo>
                    <a:pt x="11770" y="1508"/>
                    <a:pt x="11889" y="1661"/>
                    <a:pt x="11890" y="1829"/>
                  </a:cubicBezTo>
                  <a:lnTo>
                    <a:pt x="11890" y="1834"/>
                  </a:lnTo>
                  <a:lnTo>
                    <a:pt x="11890" y="1835"/>
                  </a:lnTo>
                  <a:lnTo>
                    <a:pt x="11888" y="2591"/>
                  </a:lnTo>
                  <a:lnTo>
                    <a:pt x="15123" y="1766"/>
                  </a:lnTo>
                  <a:cubicBezTo>
                    <a:pt x="15260" y="1732"/>
                    <a:pt x="15403" y="1715"/>
                    <a:pt x="15545" y="1715"/>
                  </a:cubicBezTo>
                  <a:cubicBezTo>
                    <a:pt x="15824" y="1715"/>
                    <a:pt x="16095" y="1780"/>
                    <a:pt x="16295" y="1895"/>
                  </a:cubicBezTo>
                  <a:cubicBezTo>
                    <a:pt x="16385" y="1947"/>
                    <a:pt x="16461" y="2010"/>
                    <a:pt x="16516" y="2081"/>
                  </a:cubicBezTo>
                  <a:cubicBezTo>
                    <a:pt x="16579" y="2165"/>
                    <a:pt x="16604" y="2254"/>
                    <a:pt x="16600" y="2339"/>
                  </a:cubicBezTo>
                  <a:lnTo>
                    <a:pt x="16604" y="2327"/>
                  </a:lnTo>
                  <a:lnTo>
                    <a:pt x="16602" y="3112"/>
                  </a:lnTo>
                  <a:cubicBezTo>
                    <a:pt x="16690" y="3098"/>
                    <a:pt x="16781" y="3088"/>
                    <a:pt x="16878" y="3088"/>
                  </a:cubicBezTo>
                  <a:lnTo>
                    <a:pt x="17182" y="3088"/>
                  </a:lnTo>
                  <a:cubicBezTo>
                    <a:pt x="17474" y="3088"/>
                    <a:pt x="17738" y="3157"/>
                    <a:pt x="17929" y="3267"/>
                  </a:cubicBezTo>
                  <a:cubicBezTo>
                    <a:pt x="18121" y="3378"/>
                    <a:pt x="18239" y="3531"/>
                    <a:pt x="18240" y="3699"/>
                  </a:cubicBezTo>
                  <a:lnTo>
                    <a:pt x="18240" y="3702"/>
                  </a:lnTo>
                  <a:lnTo>
                    <a:pt x="18240" y="3711"/>
                  </a:lnTo>
                  <a:lnTo>
                    <a:pt x="18238" y="4493"/>
                  </a:lnTo>
                  <a:cubicBezTo>
                    <a:pt x="18242" y="4829"/>
                    <a:pt x="17770" y="5104"/>
                    <a:pt x="17188" y="5104"/>
                  </a:cubicBezTo>
                  <a:lnTo>
                    <a:pt x="16882" y="5104"/>
                  </a:lnTo>
                  <a:cubicBezTo>
                    <a:pt x="16644" y="5104"/>
                    <a:pt x="16434" y="5050"/>
                    <a:pt x="16257" y="4972"/>
                  </a:cubicBezTo>
                  <a:lnTo>
                    <a:pt x="16257" y="4972"/>
                  </a:lnTo>
                  <a:lnTo>
                    <a:pt x="16266" y="5022"/>
                  </a:lnTo>
                  <a:lnTo>
                    <a:pt x="16266" y="5026"/>
                  </a:lnTo>
                  <a:lnTo>
                    <a:pt x="16266" y="5027"/>
                  </a:lnTo>
                  <a:lnTo>
                    <a:pt x="16264" y="5816"/>
                  </a:lnTo>
                  <a:cubicBezTo>
                    <a:pt x="16264" y="5865"/>
                    <a:pt x="16251" y="5912"/>
                    <a:pt x="16233" y="5958"/>
                  </a:cubicBezTo>
                  <a:cubicBezTo>
                    <a:pt x="16423" y="5983"/>
                    <a:pt x="16604" y="6034"/>
                    <a:pt x="16746" y="6116"/>
                  </a:cubicBezTo>
                  <a:cubicBezTo>
                    <a:pt x="16813" y="6154"/>
                    <a:pt x="16872" y="6199"/>
                    <a:pt x="16920" y="6248"/>
                  </a:cubicBezTo>
                  <a:cubicBezTo>
                    <a:pt x="17019" y="6350"/>
                    <a:pt x="17059" y="6460"/>
                    <a:pt x="17052" y="6568"/>
                  </a:cubicBezTo>
                  <a:lnTo>
                    <a:pt x="17057" y="6549"/>
                  </a:lnTo>
                  <a:lnTo>
                    <a:pt x="17054" y="7343"/>
                  </a:lnTo>
                  <a:cubicBezTo>
                    <a:pt x="17054" y="7556"/>
                    <a:pt x="16860" y="7762"/>
                    <a:pt x="16516" y="7874"/>
                  </a:cubicBezTo>
                  <a:lnTo>
                    <a:pt x="15075" y="8345"/>
                  </a:lnTo>
                  <a:cubicBezTo>
                    <a:pt x="14913" y="8397"/>
                    <a:pt x="14736" y="8422"/>
                    <a:pt x="14561" y="8422"/>
                  </a:cubicBezTo>
                  <a:cubicBezTo>
                    <a:pt x="14285" y="8422"/>
                    <a:pt x="14015" y="8359"/>
                    <a:pt x="13814" y="8243"/>
                  </a:cubicBezTo>
                  <a:cubicBezTo>
                    <a:pt x="13747" y="8204"/>
                    <a:pt x="13688" y="8159"/>
                    <a:pt x="13639" y="8109"/>
                  </a:cubicBezTo>
                  <a:cubicBezTo>
                    <a:pt x="13546" y="8013"/>
                    <a:pt x="13502" y="7911"/>
                    <a:pt x="13502" y="7809"/>
                  </a:cubicBezTo>
                  <a:lnTo>
                    <a:pt x="13505" y="7014"/>
                  </a:lnTo>
                  <a:lnTo>
                    <a:pt x="13510" y="7040"/>
                  </a:lnTo>
                  <a:cubicBezTo>
                    <a:pt x="13494" y="6818"/>
                    <a:pt x="13685" y="6600"/>
                    <a:pt x="14042" y="6484"/>
                  </a:cubicBezTo>
                  <a:lnTo>
                    <a:pt x="14215" y="6427"/>
                  </a:lnTo>
                  <a:lnTo>
                    <a:pt x="12579" y="6428"/>
                  </a:lnTo>
                  <a:cubicBezTo>
                    <a:pt x="12616" y="6491"/>
                    <a:pt x="12642" y="6557"/>
                    <a:pt x="12642" y="6628"/>
                  </a:cubicBezTo>
                  <a:lnTo>
                    <a:pt x="12642" y="6631"/>
                  </a:lnTo>
                  <a:lnTo>
                    <a:pt x="12642" y="6632"/>
                  </a:lnTo>
                  <a:lnTo>
                    <a:pt x="12640" y="7422"/>
                  </a:lnTo>
                  <a:cubicBezTo>
                    <a:pt x="12641" y="7760"/>
                    <a:pt x="12172" y="8031"/>
                    <a:pt x="11589" y="8031"/>
                  </a:cubicBezTo>
                  <a:lnTo>
                    <a:pt x="7218" y="8032"/>
                  </a:lnTo>
                  <a:cubicBezTo>
                    <a:pt x="6928" y="8032"/>
                    <a:pt x="6664" y="7964"/>
                    <a:pt x="6473" y="7853"/>
                  </a:cubicBezTo>
                  <a:cubicBezTo>
                    <a:pt x="6281" y="7743"/>
                    <a:pt x="6163" y="7590"/>
                    <a:pt x="6162" y="7422"/>
                  </a:cubicBezTo>
                  <a:lnTo>
                    <a:pt x="6163" y="6683"/>
                  </a:lnTo>
                  <a:lnTo>
                    <a:pt x="3700" y="7958"/>
                  </a:lnTo>
                  <a:cubicBezTo>
                    <a:pt x="3498" y="8062"/>
                    <a:pt x="3248" y="8113"/>
                    <a:pt x="2999" y="8113"/>
                  </a:cubicBezTo>
                  <a:cubicBezTo>
                    <a:pt x="4641" y="9013"/>
                    <a:pt x="6699" y="9516"/>
                    <a:pt x="8802" y="9619"/>
                  </a:cubicBezTo>
                  <a:cubicBezTo>
                    <a:pt x="9085" y="9633"/>
                    <a:pt x="9367" y="9639"/>
                    <a:pt x="9650" y="9639"/>
                  </a:cubicBezTo>
                  <a:cubicBezTo>
                    <a:pt x="9746" y="9639"/>
                    <a:pt x="9843" y="9638"/>
                    <a:pt x="9939" y="9637"/>
                  </a:cubicBezTo>
                  <a:cubicBezTo>
                    <a:pt x="12300" y="9593"/>
                    <a:pt x="14635" y="9050"/>
                    <a:pt x="16427" y="8007"/>
                  </a:cubicBezTo>
                  <a:cubicBezTo>
                    <a:pt x="17991" y="7098"/>
                    <a:pt x="18888" y="5954"/>
                    <a:pt x="19140" y="4765"/>
                  </a:cubicBezTo>
                  <a:lnTo>
                    <a:pt x="19048" y="4569"/>
                  </a:lnTo>
                  <a:lnTo>
                    <a:pt x="18783" y="4029"/>
                  </a:lnTo>
                  <a:lnTo>
                    <a:pt x="18750" y="3983"/>
                  </a:lnTo>
                  <a:cubicBezTo>
                    <a:pt x="18698" y="3914"/>
                    <a:pt x="18595" y="3793"/>
                    <a:pt x="18578" y="3759"/>
                  </a:cubicBezTo>
                  <a:cubicBezTo>
                    <a:pt x="18485" y="3604"/>
                    <a:pt x="18376" y="3449"/>
                    <a:pt x="18256" y="3299"/>
                  </a:cubicBezTo>
                  <a:lnTo>
                    <a:pt x="18226" y="3253"/>
                  </a:lnTo>
                  <a:lnTo>
                    <a:pt x="18152" y="3161"/>
                  </a:lnTo>
                  <a:cubicBezTo>
                    <a:pt x="18123" y="3126"/>
                    <a:pt x="18099" y="3098"/>
                    <a:pt x="18071" y="3058"/>
                  </a:cubicBezTo>
                  <a:cubicBezTo>
                    <a:pt x="18014" y="2995"/>
                    <a:pt x="17950" y="2931"/>
                    <a:pt x="17882" y="2861"/>
                  </a:cubicBezTo>
                  <a:cubicBezTo>
                    <a:pt x="17795" y="2770"/>
                    <a:pt x="17709" y="2684"/>
                    <a:pt x="17611" y="2597"/>
                  </a:cubicBezTo>
                  <a:cubicBezTo>
                    <a:pt x="17543" y="2533"/>
                    <a:pt x="17468" y="2465"/>
                    <a:pt x="17393" y="2408"/>
                  </a:cubicBezTo>
                  <a:lnTo>
                    <a:pt x="17336" y="2362"/>
                  </a:lnTo>
                  <a:lnTo>
                    <a:pt x="17231" y="2276"/>
                  </a:lnTo>
                  <a:cubicBezTo>
                    <a:pt x="17192" y="2247"/>
                    <a:pt x="17157" y="2218"/>
                    <a:pt x="17123" y="2195"/>
                  </a:cubicBezTo>
                  <a:cubicBezTo>
                    <a:pt x="16864" y="2000"/>
                    <a:pt x="16588" y="1805"/>
                    <a:pt x="16278" y="1626"/>
                  </a:cubicBezTo>
                  <a:cubicBezTo>
                    <a:pt x="15841" y="1373"/>
                    <a:pt x="15358" y="1156"/>
                    <a:pt x="14859" y="959"/>
                  </a:cubicBezTo>
                  <a:cubicBezTo>
                    <a:pt x="14697" y="896"/>
                    <a:pt x="14525" y="850"/>
                    <a:pt x="14358" y="793"/>
                  </a:cubicBezTo>
                  <a:cubicBezTo>
                    <a:pt x="14129" y="712"/>
                    <a:pt x="13899" y="644"/>
                    <a:pt x="13663" y="581"/>
                  </a:cubicBezTo>
                  <a:lnTo>
                    <a:pt x="13560" y="545"/>
                  </a:lnTo>
                  <a:cubicBezTo>
                    <a:pt x="13502" y="535"/>
                    <a:pt x="13451" y="518"/>
                    <a:pt x="13399" y="499"/>
                  </a:cubicBezTo>
                  <a:lnTo>
                    <a:pt x="13307" y="472"/>
                  </a:lnTo>
                  <a:cubicBezTo>
                    <a:pt x="13047" y="408"/>
                    <a:pt x="12784" y="362"/>
                    <a:pt x="12519" y="310"/>
                  </a:cubicBezTo>
                  <a:cubicBezTo>
                    <a:pt x="12334" y="276"/>
                    <a:pt x="12156" y="247"/>
                    <a:pt x="11973" y="218"/>
                  </a:cubicBezTo>
                  <a:lnTo>
                    <a:pt x="11870" y="201"/>
                  </a:lnTo>
                  <a:cubicBezTo>
                    <a:pt x="11748" y="178"/>
                    <a:pt x="11628" y="149"/>
                    <a:pt x="11508" y="137"/>
                  </a:cubicBezTo>
                  <a:cubicBezTo>
                    <a:pt x="11352" y="115"/>
                    <a:pt x="11191" y="103"/>
                    <a:pt x="11035" y="85"/>
                  </a:cubicBezTo>
                  <a:cubicBezTo>
                    <a:pt x="10904" y="74"/>
                    <a:pt x="10778" y="69"/>
                    <a:pt x="10651" y="62"/>
                  </a:cubicBezTo>
                  <a:lnTo>
                    <a:pt x="10548" y="57"/>
                  </a:lnTo>
                  <a:cubicBezTo>
                    <a:pt x="10231" y="39"/>
                    <a:pt x="9921" y="11"/>
                    <a:pt x="9610" y="6"/>
                  </a:cubicBezTo>
                  <a:lnTo>
                    <a:pt x="9450" y="6"/>
                  </a:lnTo>
                  <a:lnTo>
                    <a:pt x="9415" y="0"/>
                  </a:ln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73" name="Google Shape;473;p34"/>
            <p:cNvSpPr/>
            <p:nvPr/>
          </p:nvSpPr>
          <p:spPr>
            <a:xfrm>
              <a:off x="1991600" y="2996450"/>
              <a:ext cx="26325" cy="26575"/>
            </a:xfrm>
            <a:custGeom>
              <a:avLst/>
              <a:gdLst/>
              <a:ahLst/>
              <a:cxnLst/>
              <a:rect l="l" t="t" r="r" b="b"/>
              <a:pathLst>
                <a:path w="1053" h="1063" extrusionOk="0">
                  <a:moveTo>
                    <a:pt x="1053" y="1"/>
                  </a:moveTo>
                  <a:lnTo>
                    <a:pt x="1053" y="1"/>
                  </a:lnTo>
                  <a:cubicBezTo>
                    <a:pt x="1049" y="337"/>
                    <a:pt x="582" y="606"/>
                    <a:pt x="2" y="606"/>
                  </a:cubicBezTo>
                  <a:lnTo>
                    <a:pt x="1" y="1062"/>
                  </a:lnTo>
                  <a:cubicBezTo>
                    <a:pt x="85" y="1017"/>
                    <a:pt x="179" y="979"/>
                    <a:pt x="289" y="951"/>
                  </a:cubicBezTo>
                  <a:lnTo>
                    <a:pt x="1051" y="757"/>
                  </a:lnTo>
                  <a:lnTo>
                    <a:pt x="1053" y="1"/>
                  </a:ln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74" name="Google Shape;474;p34"/>
            <p:cNvSpPr/>
            <p:nvPr/>
          </p:nvSpPr>
          <p:spPr>
            <a:xfrm>
              <a:off x="1882350" y="3011600"/>
              <a:ext cx="109300" cy="19875"/>
            </a:xfrm>
            <a:custGeom>
              <a:avLst/>
              <a:gdLst/>
              <a:ahLst/>
              <a:cxnLst/>
              <a:rect l="l" t="t" r="r" b="b"/>
              <a:pathLst>
                <a:path w="4372" h="795" extrusionOk="0">
                  <a:moveTo>
                    <a:pt x="1" y="0"/>
                  </a:moveTo>
                  <a:lnTo>
                    <a:pt x="0" y="352"/>
                  </a:lnTo>
                  <a:lnTo>
                    <a:pt x="1836" y="476"/>
                  </a:lnTo>
                  <a:cubicBezTo>
                    <a:pt x="2082" y="492"/>
                    <a:pt x="2298" y="556"/>
                    <a:pt x="2461" y="650"/>
                  </a:cubicBezTo>
                  <a:cubicBezTo>
                    <a:pt x="2534" y="692"/>
                    <a:pt x="2591" y="742"/>
                    <a:pt x="2640" y="794"/>
                  </a:cubicBezTo>
                  <a:lnTo>
                    <a:pt x="4044" y="794"/>
                  </a:lnTo>
                  <a:cubicBezTo>
                    <a:pt x="4084" y="665"/>
                    <a:pt x="4201" y="547"/>
                    <a:pt x="4371" y="456"/>
                  </a:cubicBezTo>
                  <a:lnTo>
                    <a:pt x="4372" y="0"/>
                  </a:ln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75" name="Google Shape;475;p34"/>
            <p:cNvSpPr/>
            <p:nvPr/>
          </p:nvSpPr>
          <p:spPr>
            <a:xfrm>
              <a:off x="1855825" y="2996300"/>
              <a:ext cx="26575" cy="24100"/>
            </a:xfrm>
            <a:custGeom>
              <a:avLst/>
              <a:gdLst/>
              <a:ahLst/>
              <a:cxnLst/>
              <a:rect l="l" t="t" r="r" b="b"/>
              <a:pathLst>
                <a:path w="1063" h="964" extrusionOk="0">
                  <a:moveTo>
                    <a:pt x="2" y="0"/>
                  </a:moveTo>
                  <a:lnTo>
                    <a:pt x="0" y="794"/>
                  </a:lnTo>
                  <a:lnTo>
                    <a:pt x="18" y="893"/>
                  </a:lnTo>
                  <a:lnTo>
                    <a:pt x="1061" y="964"/>
                  </a:lnTo>
                  <a:lnTo>
                    <a:pt x="1062" y="612"/>
                  </a:lnTo>
                  <a:cubicBezTo>
                    <a:pt x="771" y="612"/>
                    <a:pt x="506" y="544"/>
                    <a:pt x="314" y="433"/>
                  </a:cubicBezTo>
                  <a:cubicBezTo>
                    <a:pt x="122" y="323"/>
                    <a:pt x="3" y="169"/>
                    <a:pt x="2"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76" name="Google Shape;476;p34"/>
            <p:cNvSpPr/>
            <p:nvPr/>
          </p:nvSpPr>
          <p:spPr>
            <a:xfrm>
              <a:off x="1855825" y="2981050"/>
              <a:ext cx="162100" cy="30575"/>
            </a:xfrm>
            <a:custGeom>
              <a:avLst/>
              <a:gdLst/>
              <a:ahLst/>
              <a:cxnLst/>
              <a:rect l="l" t="t" r="r" b="b"/>
              <a:pathLst>
                <a:path w="6484" h="1223" extrusionOk="0">
                  <a:moveTo>
                    <a:pt x="1052" y="1"/>
                  </a:moveTo>
                  <a:cubicBezTo>
                    <a:pt x="469" y="1"/>
                    <a:pt x="0" y="272"/>
                    <a:pt x="2" y="610"/>
                  </a:cubicBezTo>
                  <a:cubicBezTo>
                    <a:pt x="3" y="779"/>
                    <a:pt x="122" y="933"/>
                    <a:pt x="314" y="1043"/>
                  </a:cubicBezTo>
                  <a:cubicBezTo>
                    <a:pt x="506" y="1154"/>
                    <a:pt x="771" y="1222"/>
                    <a:pt x="1062" y="1222"/>
                  </a:cubicBezTo>
                  <a:lnTo>
                    <a:pt x="5433" y="1222"/>
                  </a:lnTo>
                  <a:cubicBezTo>
                    <a:pt x="6013" y="1222"/>
                    <a:pt x="6480" y="953"/>
                    <a:pt x="6484" y="617"/>
                  </a:cubicBezTo>
                  <a:lnTo>
                    <a:pt x="6484" y="616"/>
                  </a:lnTo>
                  <a:lnTo>
                    <a:pt x="6484" y="611"/>
                  </a:lnTo>
                  <a:cubicBezTo>
                    <a:pt x="6483" y="443"/>
                    <a:pt x="6364" y="290"/>
                    <a:pt x="6173" y="180"/>
                  </a:cubicBezTo>
                  <a:cubicBezTo>
                    <a:pt x="5982" y="69"/>
                    <a:pt x="5717" y="1"/>
                    <a:pt x="5427" y="1"/>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77" name="Google Shape;477;p34"/>
            <p:cNvSpPr/>
            <p:nvPr/>
          </p:nvSpPr>
          <p:spPr>
            <a:xfrm>
              <a:off x="2119975" y="3008750"/>
              <a:ext cx="15800" cy="26650"/>
            </a:xfrm>
            <a:custGeom>
              <a:avLst/>
              <a:gdLst/>
              <a:ahLst/>
              <a:cxnLst/>
              <a:rect l="l" t="t" r="r" b="b"/>
              <a:pathLst>
                <a:path w="632" h="1066" extrusionOk="0">
                  <a:moveTo>
                    <a:pt x="632" y="1"/>
                  </a:moveTo>
                  <a:lnTo>
                    <a:pt x="628" y="13"/>
                  </a:lnTo>
                  <a:cubicBezTo>
                    <a:pt x="626" y="60"/>
                    <a:pt x="614" y="108"/>
                    <a:pt x="594" y="152"/>
                  </a:cubicBezTo>
                  <a:lnTo>
                    <a:pt x="576" y="189"/>
                  </a:lnTo>
                  <a:cubicBezTo>
                    <a:pt x="549" y="238"/>
                    <a:pt x="514" y="285"/>
                    <a:pt x="466" y="329"/>
                  </a:cubicBezTo>
                  <a:lnTo>
                    <a:pt x="457" y="335"/>
                  </a:lnTo>
                  <a:cubicBezTo>
                    <a:pt x="411" y="377"/>
                    <a:pt x="354" y="413"/>
                    <a:pt x="292" y="447"/>
                  </a:cubicBezTo>
                  <a:lnTo>
                    <a:pt x="239" y="474"/>
                  </a:lnTo>
                  <a:cubicBezTo>
                    <a:pt x="168" y="507"/>
                    <a:pt x="91" y="538"/>
                    <a:pt x="3" y="560"/>
                  </a:cubicBezTo>
                  <a:lnTo>
                    <a:pt x="1" y="1065"/>
                  </a:lnTo>
                  <a:cubicBezTo>
                    <a:pt x="138" y="929"/>
                    <a:pt x="361" y="828"/>
                    <a:pt x="630" y="786"/>
                  </a:cubicBezTo>
                  <a:lnTo>
                    <a:pt x="632" y="1"/>
                  </a:ln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78" name="Google Shape;478;p34"/>
            <p:cNvSpPr/>
            <p:nvPr/>
          </p:nvSpPr>
          <p:spPr>
            <a:xfrm>
              <a:off x="1790225" y="3031300"/>
              <a:ext cx="23475" cy="28025"/>
            </a:xfrm>
            <a:custGeom>
              <a:avLst/>
              <a:gdLst/>
              <a:ahLst/>
              <a:cxnLst/>
              <a:rect l="l" t="t" r="r" b="b"/>
              <a:pathLst>
                <a:path w="939" h="1121" extrusionOk="0">
                  <a:moveTo>
                    <a:pt x="3" y="1"/>
                  </a:moveTo>
                  <a:lnTo>
                    <a:pt x="1" y="794"/>
                  </a:lnTo>
                  <a:lnTo>
                    <a:pt x="2" y="799"/>
                  </a:lnTo>
                  <a:cubicBezTo>
                    <a:pt x="278" y="799"/>
                    <a:pt x="550" y="855"/>
                    <a:pt x="750" y="971"/>
                  </a:cubicBezTo>
                  <a:cubicBezTo>
                    <a:pt x="817" y="1010"/>
                    <a:pt x="877" y="1054"/>
                    <a:pt x="926" y="1104"/>
                  </a:cubicBezTo>
                  <a:lnTo>
                    <a:pt x="937" y="1120"/>
                  </a:lnTo>
                  <a:lnTo>
                    <a:pt x="939" y="607"/>
                  </a:lnTo>
                  <a:cubicBezTo>
                    <a:pt x="693" y="590"/>
                    <a:pt x="476" y="525"/>
                    <a:pt x="313" y="432"/>
                  </a:cubicBezTo>
                  <a:cubicBezTo>
                    <a:pt x="261" y="401"/>
                    <a:pt x="217" y="368"/>
                    <a:pt x="176" y="333"/>
                  </a:cubicBezTo>
                  <a:lnTo>
                    <a:pt x="142" y="297"/>
                  </a:lnTo>
                  <a:lnTo>
                    <a:pt x="77" y="219"/>
                  </a:lnTo>
                  <a:lnTo>
                    <a:pt x="51" y="171"/>
                  </a:lnTo>
                  <a:lnTo>
                    <a:pt x="20" y="94"/>
                  </a:lnTo>
                  <a:lnTo>
                    <a:pt x="11" y="41"/>
                  </a:lnTo>
                  <a:lnTo>
                    <a:pt x="3" y="1"/>
                  </a:ln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79" name="Google Shape;479;p34"/>
            <p:cNvSpPr/>
            <p:nvPr/>
          </p:nvSpPr>
          <p:spPr>
            <a:xfrm>
              <a:off x="2020100" y="3022750"/>
              <a:ext cx="99950" cy="38200"/>
            </a:xfrm>
            <a:custGeom>
              <a:avLst/>
              <a:gdLst/>
              <a:ahLst/>
              <a:cxnLst/>
              <a:rect l="l" t="t" r="r" b="b"/>
              <a:pathLst>
                <a:path w="3998" h="1528" extrusionOk="0">
                  <a:moveTo>
                    <a:pt x="3998" y="0"/>
                  </a:moveTo>
                  <a:lnTo>
                    <a:pt x="1" y="1017"/>
                  </a:lnTo>
                  <a:lnTo>
                    <a:pt x="0" y="1527"/>
                  </a:lnTo>
                  <a:lnTo>
                    <a:pt x="1119" y="1526"/>
                  </a:lnTo>
                  <a:lnTo>
                    <a:pt x="3851" y="831"/>
                  </a:lnTo>
                  <a:lnTo>
                    <a:pt x="3851" y="813"/>
                  </a:lnTo>
                  <a:lnTo>
                    <a:pt x="3851" y="811"/>
                  </a:lnTo>
                  <a:cubicBezTo>
                    <a:pt x="3851" y="698"/>
                    <a:pt x="3906" y="595"/>
                    <a:pt x="3996" y="505"/>
                  </a:cubicBezTo>
                  <a:lnTo>
                    <a:pt x="3998" y="0"/>
                  </a:ln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80" name="Google Shape;480;p34"/>
            <p:cNvSpPr/>
            <p:nvPr/>
          </p:nvSpPr>
          <p:spPr>
            <a:xfrm>
              <a:off x="1982950" y="3034125"/>
              <a:ext cx="37200" cy="27125"/>
            </a:xfrm>
            <a:custGeom>
              <a:avLst/>
              <a:gdLst/>
              <a:ahLst/>
              <a:cxnLst/>
              <a:rect l="l" t="t" r="r" b="b"/>
              <a:pathLst>
                <a:path w="1488" h="1085" extrusionOk="0">
                  <a:moveTo>
                    <a:pt x="3" y="1"/>
                  </a:moveTo>
                  <a:lnTo>
                    <a:pt x="1" y="795"/>
                  </a:lnTo>
                  <a:cubicBezTo>
                    <a:pt x="1" y="878"/>
                    <a:pt x="30" y="962"/>
                    <a:pt x="92" y="1043"/>
                  </a:cubicBezTo>
                  <a:lnTo>
                    <a:pt x="132" y="1085"/>
                  </a:lnTo>
                  <a:cubicBezTo>
                    <a:pt x="202" y="1077"/>
                    <a:pt x="271" y="1072"/>
                    <a:pt x="344" y="1072"/>
                  </a:cubicBezTo>
                  <a:lnTo>
                    <a:pt x="1486" y="1072"/>
                  </a:lnTo>
                  <a:lnTo>
                    <a:pt x="1487" y="562"/>
                  </a:lnTo>
                  <a:lnTo>
                    <a:pt x="1487" y="562"/>
                  </a:lnTo>
                  <a:cubicBezTo>
                    <a:pt x="1483" y="564"/>
                    <a:pt x="1480" y="565"/>
                    <a:pt x="1475" y="566"/>
                  </a:cubicBezTo>
                  <a:cubicBezTo>
                    <a:pt x="1341" y="598"/>
                    <a:pt x="1202" y="614"/>
                    <a:pt x="1065" y="614"/>
                  </a:cubicBezTo>
                  <a:lnTo>
                    <a:pt x="1062" y="614"/>
                  </a:lnTo>
                  <a:cubicBezTo>
                    <a:pt x="788" y="614"/>
                    <a:pt x="523" y="551"/>
                    <a:pt x="325" y="440"/>
                  </a:cubicBezTo>
                  <a:cubicBezTo>
                    <a:pt x="324" y="440"/>
                    <a:pt x="323" y="439"/>
                    <a:pt x="321" y="438"/>
                  </a:cubicBezTo>
                  <a:cubicBezTo>
                    <a:pt x="320" y="437"/>
                    <a:pt x="317" y="436"/>
                    <a:pt x="315" y="434"/>
                  </a:cubicBezTo>
                  <a:cubicBezTo>
                    <a:pt x="224" y="383"/>
                    <a:pt x="149" y="320"/>
                    <a:pt x="94" y="249"/>
                  </a:cubicBezTo>
                  <a:cubicBezTo>
                    <a:pt x="64" y="209"/>
                    <a:pt x="42" y="168"/>
                    <a:pt x="27" y="128"/>
                  </a:cubicBezTo>
                  <a:lnTo>
                    <a:pt x="19" y="87"/>
                  </a:lnTo>
                  <a:lnTo>
                    <a:pt x="4" y="7"/>
                  </a:lnTo>
                  <a:lnTo>
                    <a:pt x="3" y="1"/>
                  </a:ln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81" name="Google Shape;481;p34"/>
            <p:cNvSpPr/>
            <p:nvPr/>
          </p:nvSpPr>
          <p:spPr>
            <a:xfrm>
              <a:off x="1983050" y="2993450"/>
              <a:ext cx="152725" cy="56050"/>
            </a:xfrm>
            <a:custGeom>
              <a:avLst/>
              <a:gdLst/>
              <a:ahLst/>
              <a:cxnLst/>
              <a:rect l="l" t="t" r="r" b="b"/>
              <a:pathLst>
                <a:path w="6109" h="2242" extrusionOk="0">
                  <a:moveTo>
                    <a:pt x="5050" y="1"/>
                  </a:moveTo>
                  <a:cubicBezTo>
                    <a:pt x="4908" y="1"/>
                    <a:pt x="4765" y="18"/>
                    <a:pt x="4628" y="52"/>
                  </a:cubicBezTo>
                  <a:lnTo>
                    <a:pt x="1393" y="877"/>
                  </a:lnTo>
                  <a:lnTo>
                    <a:pt x="631" y="1071"/>
                  </a:lnTo>
                  <a:cubicBezTo>
                    <a:pt x="521" y="1099"/>
                    <a:pt x="427" y="1137"/>
                    <a:pt x="343" y="1182"/>
                  </a:cubicBezTo>
                  <a:cubicBezTo>
                    <a:pt x="173" y="1273"/>
                    <a:pt x="56" y="1391"/>
                    <a:pt x="16" y="1520"/>
                  </a:cubicBezTo>
                  <a:lnTo>
                    <a:pt x="0" y="1634"/>
                  </a:lnTo>
                  <a:lnTo>
                    <a:pt x="15" y="1714"/>
                  </a:lnTo>
                  <a:lnTo>
                    <a:pt x="23" y="1755"/>
                  </a:lnTo>
                  <a:cubicBezTo>
                    <a:pt x="38" y="1795"/>
                    <a:pt x="60" y="1836"/>
                    <a:pt x="90" y="1876"/>
                  </a:cubicBezTo>
                  <a:cubicBezTo>
                    <a:pt x="145" y="1947"/>
                    <a:pt x="220" y="2010"/>
                    <a:pt x="311" y="2061"/>
                  </a:cubicBezTo>
                  <a:cubicBezTo>
                    <a:pt x="313" y="2063"/>
                    <a:pt x="316" y="2064"/>
                    <a:pt x="317" y="2065"/>
                  </a:cubicBezTo>
                  <a:cubicBezTo>
                    <a:pt x="319" y="2066"/>
                    <a:pt x="320" y="2067"/>
                    <a:pt x="321" y="2067"/>
                  </a:cubicBezTo>
                  <a:cubicBezTo>
                    <a:pt x="519" y="2178"/>
                    <a:pt x="784" y="2241"/>
                    <a:pt x="1058" y="2241"/>
                  </a:cubicBezTo>
                  <a:lnTo>
                    <a:pt x="1061" y="2241"/>
                  </a:lnTo>
                  <a:cubicBezTo>
                    <a:pt x="1198" y="2241"/>
                    <a:pt x="1337" y="2225"/>
                    <a:pt x="1471" y="2193"/>
                  </a:cubicBezTo>
                  <a:cubicBezTo>
                    <a:pt x="1476" y="2192"/>
                    <a:pt x="1479" y="2191"/>
                    <a:pt x="1483" y="2189"/>
                  </a:cubicBezTo>
                  <a:lnTo>
                    <a:pt x="5480" y="1172"/>
                  </a:lnTo>
                  <a:cubicBezTo>
                    <a:pt x="5568" y="1150"/>
                    <a:pt x="5645" y="1118"/>
                    <a:pt x="5716" y="1086"/>
                  </a:cubicBezTo>
                  <a:lnTo>
                    <a:pt x="5769" y="1059"/>
                  </a:lnTo>
                  <a:cubicBezTo>
                    <a:pt x="5831" y="1025"/>
                    <a:pt x="5888" y="989"/>
                    <a:pt x="5934" y="947"/>
                  </a:cubicBezTo>
                  <a:lnTo>
                    <a:pt x="5943" y="941"/>
                  </a:lnTo>
                  <a:cubicBezTo>
                    <a:pt x="5991" y="897"/>
                    <a:pt x="6026" y="850"/>
                    <a:pt x="6053" y="801"/>
                  </a:cubicBezTo>
                  <a:lnTo>
                    <a:pt x="6071" y="764"/>
                  </a:lnTo>
                  <a:cubicBezTo>
                    <a:pt x="6091" y="720"/>
                    <a:pt x="6103" y="672"/>
                    <a:pt x="6105" y="625"/>
                  </a:cubicBezTo>
                  <a:cubicBezTo>
                    <a:pt x="6109" y="540"/>
                    <a:pt x="6084" y="451"/>
                    <a:pt x="6021" y="367"/>
                  </a:cubicBezTo>
                  <a:cubicBezTo>
                    <a:pt x="5966" y="296"/>
                    <a:pt x="5890" y="233"/>
                    <a:pt x="5800" y="181"/>
                  </a:cubicBezTo>
                  <a:cubicBezTo>
                    <a:pt x="5600" y="66"/>
                    <a:pt x="5329" y="1"/>
                    <a:pt x="5050" y="1"/>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82" name="Google Shape;482;p34"/>
            <p:cNvSpPr/>
            <p:nvPr/>
          </p:nvSpPr>
          <p:spPr>
            <a:xfrm>
              <a:off x="1813650" y="3046450"/>
              <a:ext cx="108675" cy="27200"/>
            </a:xfrm>
            <a:custGeom>
              <a:avLst/>
              <a:gdLst/>
              <a:ahLst/>
              <a:cxnLst/>
              <a:rect l="l" t="t" r="r" b="b"/>
              <a:pathLst>
                <a:path w="4347" h="1088" extrusionOk="0">
                  <a:moveTo>
                    <a:pt x="2" y="1"/>
                  </a:moveTo>
                  <a:lnTo>
                    <a:pt x="0" y="514"/>
                  </a:lnTo>
                  <a:cubicBezTo>
                    <a:pt x="82" y="604"/>
                    <a:pt x="121" y="702"/>
                    <a:pt x="121" y="797"/>
                  </a:cubicBezTo>
                  <a:lnTo>
                    <a:pt x="121" y="804"/>
                  </a:lnTo>
                  <a:lnTo>
                    <a:pt x="125" y="804"/>
                  </a:lnTo>
                  <a:lnTo>
                    <a:pt x="1512" y="898"/>
                  </a:lnTo>
                  <a:lnTo>
                    <a:pt x="1829" y="734"/>
                  </a:lnTo>
                  <a:cubicBezTo>
                    <a:pt x="2028" y="630"/>
                    <a:pt x="2278" y="578"/>
                    <a:pt x="2527" y="578"/>
                  </a:cubicBezTo>
                  <a:lnTo>
                    <a:pt x="2530" y="578"/>
                  </a:lnTo>
                  <a:cubicBezTo>
                    <a:pt x="2788" y="578"/>
                    <a:pt x="3045" y="633"/>
                    <a:pt x="3246" y="739"/>
                  </a:cubicBezTo>
                  <a:cubicBezTo>
                    <a:pt x="3248" y="741"/>
                    <a:pt x="3250" y="742"/>
                    <a:pt x="3252" y="743"/>
                  </a:cubicBezTo>
                  <a:cubicBezTo>
                    <a:pt x="3261" y="748"/>
                    <a:pt x="3271" y="753"/>
                    <a:pt x="3280" y="758"/>
                  </a:cubicBezTo>
                  <a:lnTo>
                    <a:pt x="3320" y="782"/>
                  </a:lnTo>
                  <a:cubicBezTo>
                    <a:pt x="3434" y="857"/>
                    <a:pt x="3507" y="944"/>
                    <a:pt x="3548" y="1035"/>
                  </a:cubicBezTo>
                  <a:lnTo>
                    <a:pt x="4344" y="1088"/>
                  </a:lnTo>
                  <a:lnTo>
                    <a:pt x="4346" y="294"/>
                  </a:lnTo>
                  <a:lnTo>
                    <a:pt x="2" y="1"/>
                  </a:ln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83" name="Google Shape;483;p34"/>
            <p:cNvSpPr/>
            <p:nvPr/>
          </p:nvSpPr>
          <p:spPr>
            <a:xfrm>
              <a:off x="1790500" y="3016025"/>
              <a:ext cx="161175" cy="37900"/>
            </a:xfrm>
            <a:custGeom>
              <a:avLst/>
              <a:gdLst/>
              <a:ahLst/>
              <a:cxnLst/>
              <a:rect l="l" t="t" r="r" b="b"/>
              <a:pathLst>
                <a:path w="6447" h="1516" extrusionOk="0">
                  <a:moveTo>
                    <a:pt x="1039" y="1"/>
                  </a:moveTo>
                  <a:cubicBezTo>
                    <a:pt x="513" y="1"/>
                    <a:pt x="60" y="229"/>
                    <a:pt x="0" y="540"/>
                  </a:cubicBezTo>
                  <a:lnTo>
                    <a:pt x="0" y="652"/>
                  </a:lnTo>
                  <a:lnTo>
                    <a:pt x="9" y="705"/>
                  </a:lnTo>
                  <a:lnTo>
                    <a:pt x="40" y="782"/>
                  </a:lnTo>
                  <a:lnTo>
                    <a:pt x="66" y="830"/>
                  </a:lnTo>
                  <a:lnTo>
                    <a:pt x="131" y="908"/>
                  </a:lnTo>
                  <a:lnTo>
                    <a:pt x="165" y="944"/>
                  </a:lnTo>
                  <a:cubicBezTo>
                    <a:pt x="206" y="979"/>
                    <a:pt x="250" y="1012"/>
                    <a:pt x="302" y="1043"/>
                  </a:cubicBezTo>
                  <a:cubicBezTo>
                    <a:pt x="465" y="1136"/>
                    <a:pt x="682" y="1201"/>
                    <a:pt x="928" y="1218"/>
                  </a:cubicBezTo>
                  <a:lnTo>
                    <a:pt x="5272" y="1511"/>
                  </a:lnTo>
                  <a:cubicBezTo>
                    <a:pt x="5314" y="1514"/>
                    <a:pt x="5354" y="1515"/>
                    <a:pt x="5396" y="1515"/>
                  </a:cubicBezTo>
                  <a:lnTo>
                    <a:pt x="5398" y="1515"/>
                  </a:lnTo>
                  <a:cubicBezTo>
                    <a:pt x="5923" y="1514"/>
                    <a:pt x="6379" y="1285"/>
                    <a:pt x="6441" y="975"/>
                  </a:cubicBezTo>
                  <a:lnTo>
                    <a:pt x="6447" y="912"/>
                  </a:lnTo>
                  <a:cubicBezTo>
                    <a:pt x="6447" y="806"/>
                    <a:pt x="6397" y="706"/>
                    <a:pt x="6314" y="617"/>
                  </a:cubicBezTo>
                  <a:cubicBezTo>
                    <a:pt x="6265" y="565"/>
                    <a:pt x="6208" y="515"/>
                    <a:pt x="6135" y="473"/>
                  </a:cubicBezTo>
                  <a:cubicBezTo>
                    <a:pt x="5972" y="379"/>
                    <a:pt x="5756" y="315"/>
                    <a:pt x="5510" y="299"/>
                  </a:cubicBezTo>
                  <a:lnTo>
                    <a:pt x="3674" y="175"/>
                  </a:lnTo>
                  <a:lnTo>
                    <a:pt x="2631" y="104"/>
                  </a:lnTo>
                  <a:lnTo>
                    <a:pt x="1163" y="5"/>
                  </a:lnTo>
                  <a:cubicBezTo>
                    <a:pt x="1121" y="2"/>
                    <a:pt x="1080" y="1"/>
                    <a:pt x="1039" y="1"/>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84" name="Google Shape;484;p34"/>
            <p:cNvSpPr/>
            <p:nvPr/>
          </p:nvSpPr>
          <p:spPr>
            <a:xfrm>
              <a:off x="1922225" y="3038750"/>
              <a:ext cx="29450" cy="35025"/>
            </a:xfrm>
            <a:custGeom>
              <a:avLst/>
              <a:gdLst/>
              <a:ahLst/>
              <a:cxnLst/>
              <a:rect l="l" t="t" r="r" b="b"/>
              <a:pathLst>
                <a:path w="1178" h="1401" extrusionOk="0">
                  <a:moveTo>
                    <a:pt x="1178" y="0"/>
                  </a:moveTo>
                  <a:lnTo>
                    <a:pt x="1178" y="4"/>
                  </a:lnTo>
                  <a:lnTo>
                    <a:pt x="1178" y="3"/>
                  </a:lnTo>
                  <a:lnTo>
                    <a:pt x="1178" y="0"/>
                  </a:lnTo>
                  <a:close/>
                  <a:moveTo>
                    <a:pt x="1178" y="4"/>
                  </a:moveTo>
                  <a:lnTo>
                    <a:pt x="1172" y="66"/>
                  </a:lnTo>
                  <a:cubicBezTo>
                    <a:pt x="1110" y="376"/>
                    <a:pt x="654" y="605"/>
                    <a:pt x="129" y="606"/>
                  </a:cubicBezTo>
                  <a:lnTo>
                    <a:pt x="127" y="606"/>
                  </a:lnTo>
                  <a:cubicBezTo>
                    <a:pt x="85" y="606"/>
                    <a:pt x="45" y="605"/>
                    <a:pt x="3" y="602"/>
                  </a:cubicBezTo>
                  <a:lnTo>
                    <a:pt x="1" y="1396"/>
                  </a:lnTo>
                  <a:cubicBezTo>
                    <a:pt x="42" y="1399"/>
                    <a:pt x="84" y="1400"/>
                    <a:pt x="126" y="1400"/>
                  </a:cubicBezTo>
                  <a:cubicBezTo>
                    <a:pt x="651" y="1400"/>
                    <a:pt x="1108" y="1171"/>
                    <a:pt x="1170" y="861"/>
                  </a:cubicBezTo>
                  <a:lnTo>
                    <a:pt x="1175" y="794"/>
                  </a:lnTo>
                  <a:lnTo>
                    <a:pt x="1178" y="4"/>
                  </a:ln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85" name="Google Shape;485;p34"/>
            <p:cNvSpPr/>
            <p:nvPr/>
          </p:nvSpPr>
          <p:spPr>
            <a:xfrm>
              <a:off x="1735925" y="3089000"/>
              <a:ext cx="384200" cy="52325"/>
            </a:xfrm>
            <a:custGeom>
              <a:avLst/>
              <a:gdLst/>
              <a:ahLst/>
              <a:cxnLst/>
              <a:rect l="l" t="t" r="r" b="b"/>
              <a:pathLst>
                <a:path w="15368" h="2093" extrusionOk="0">
                  <a:moveTo>
                    <a:pt x="13953" y="2092"/>
                  </a:moveTo>
                  <a:lnTo>
                    <a:pt x="13953" y="2092"/>
                  </a:lnTo>
                  <a:lnTo>
                    <a:pt x="13956" y="2092"/>
                  </a:lnTo>
                  <a:lnTo>
                    <a:pt x="13953" y="2092"/>
                  </a:lnTo>
                  <a:close/>
                  <a:moveTo>
                    <a:pt x="13952" y="2092"/>
                  </a:moveTo>
                  <a:cubicBezTo>
                    <a:pt x="13692" y="2092"/>
                    <a:pt x="13436" y="2036"/>
                    <a:pt x="13240" y="1932"/>
                  </a:cubicBezTo>
                  <a:cubicBezTo>
                    <a:pt x="13436" y="2036"/>
                    <a:pt x="13692" y="2092"/>
                    <a:pt x="13952" y="2092"/>
                  </a:cubicBezTo>
                  <a:close/>
                  <a:moveTo>
                    <a:pt x="14443" y="2021"/>
                  </a:moveTo>
                  <a:cubicBezTo>
                    <a:pt x="14451" y="2019"/>
                    <a:pt x="14459" y="2017"/>
                    <a:pt x="14468" y="2015"/>
                  </a:cubicBezTo>
                  <a:lnTo>
                    <a:pt x="14468" y="2015"/>
                  </a:lnTo>
                  <a:cubicBezTo>
                    <a:pt x="14459" y="2017"/>
                    <a:pt x="14451" y="2019"/>
                    <a:pt x="14443" y="2021"/>
                  </a:cubicBezTo>
                  <a:close/>
                  <a:moveTo>
                    <a:pt x="13240" y="1932"/>
                  </a:moveTo>
                  <a:cubicBezTo>
                    <a:pt x="13238" y="1930"/>
                    <a:pt x="13237" y="1929"/>
                    <a:pt x="13236" y="1929"/>
                  </a:cubicBezTo>
                  <a:cubicBezTo>
                    <a:pt x="13237" y="1929"/>
                    <a:pt x="13238" y="1930"/>
                    <a:pt x="13240" y="1932"/>
                  </a:cubicBezTo>
                  <a:close/>
                  <a:moveTo>
                    <a:pt x="13236" y="1929"/>
                  </a:moveTo>
                  <a:cubicBezTo>
                    <a:pt x="13233" y="1927"/>
                    <a:pt x="13230" y="1926"/>
                    <a:pt x="13228" y="1925"/>
                  </a:cubicBezTo>
                  <a:cubicBezTo>
                    <a:pt x="13230" y="1926"/>
                    <a:pt x="13233" y="1927"/>
                    <a:pt x="13236" y="1929"/>
                  </a:cubicBezTo>
                  <a:close/>
                  <a:moveTo>
                    <a:pt x="2391" y="1782"/>
                  </a:moveTo>
                  <a:lnTo>
                    <a:pt x="2391" y="1782"/>
                  </a:lnTo>
                  <a:lnTo>
                    <a:pt x="2392" y="1782"/>
                  </a:lnTo>
                  <a:lnTo>
                    <a:pt x="2391" y="1782"/>
                  </a:lnTo>
                  <a:close/>
                  <a:moveTo>
                    <a:pt x="2389" y="1782"/>
                  </a:moveTo>
                  <a:cubicBezTo>
                    <a:pt x="2129" y="1782"/>
                    <a:pt x="1871" y="1727"/>
                    <a:pt x="1670" y="1619"/>
                  </a:cubicBezTo>
                  <a:cubicBezTo>
                    <a:pt x="1871" y="1727"/>
                    <a:pt x="2129" y="1782"/>
                    <a:pt x="2389" y="1782"/>
                  </a:cubicBezTo>
                  <a:close/>
                  <a:moveTo>
                    <a:pt x="6608" y="1701"/>
                  </a:moveTo>
                  <a:lnTo>
                    <a:pt x="6608" y="1701"/>
                  </a:lnTo>
                  <a:lnTo>
                    <a:pt x="6611" y="1701"/>
                  </a:lnTo>
                  <a:lnTo>
                    <a:pt x="6608" y="1701"/>
                  </a:lnTo>
                  <a:close/>
                  <a:moveTo>
                    <a:pt x="6606" y="1701"/>
                  </a:moveTo>
                  <a:cubicBezTo>
                    <a:pt x="6331" y="1701"/>
                    <a:pt x="6082" y="1640"/>
                    <a:pt x="5894" y="1540"/>
                  </a:cubicBezTo>
                  <a:cubicBezTo>
                    <a:pt x="6082" y="1640"/>
                    <a:pt x="6331" y="1701"/>
                    <a:pt x="6606" y="1701"/>
                  </a:cubicBezTo>
                  <a:close/>
                  <a:moveTo>
                    <a:pt x="3084" y="1633"/>
                  </a:moveTo>
                  <a:lnTo>
                    <a:pt x="3084" y="1633"/>
                  </a:lnTo>
                  <a:lnTo>
                    <a:pt x="3084" y="1633"/>
                  </a:lnTo>
                  <a:close/>
                  <a:moveTo>
                    <a:pt x="1670" y="1619"/>
                  </a:moveTo>
                  <a:cubicBezTo>
                    <a:pt x="1665" y="1617"/>
                    <a:pt x="1662" y="1616"/>
                    <a:pt x="1659" y="1614"/>
                  </a:cubicBezTo>
                  <a:cubicBezTo>
                    <a:pt x="1662" y="1616"/>
                    <a:pt x="1665" y="1617"/>
                    <a:pt x="1670" y="1619"/>
                  </a:cubicBezTo>
                  <a:close/>
                  <a:moveTo>
                    <a:pt x="1647" y="1607"/>
                  </a:moveTo>
                  <a:cubicBezTo>
                    <a:pt x="1645" y="1606"/>
                    <a:pt x="1643" y="1605"/>
                    <a:pt x="1641" y="1604"/>
                  </a:cubicBezTo>
                  <a:cubicBezTo>
                    <a:pt x="1643" y="1605"/>
                    <a:pt x="1645" y="1606"/>
                    <a:pt x="1647" y="1607"/>
                  </a:cubicBezTo>
                  <a:close/>
                  <a:moveTo>
                    <a:pt x="5877" y="1531"/>
                  </a:moveTo>
                  <a:cubicBezTo>
                    <a:pt x="5873" y="1527"/>
                    <a:pt x="5868" y="1525"/>
                    <a:pt x="5865" y="1523"/>
                  </a:cubicBezTo>
                  <a:cubicBezTo>
                    <a:pt x="5868" y="1525"/>
                    <a:pt x="5873" y="1527"/>
                    <a:pt x="5877" y="1531"/>
                  </a:cubicBezTo>
                  <a:close/>
                  <a:moveTo>
                    <a:pt x="14884" y="475"/>
                  </a:moveTo>
                  <a:cubicBezTo>
                    <a:pt x="14884" y="474"/>
                    <a:pt x="14887" y="474"/>
                    <a:pt x="14887" y="474"/>
                  </a:cubicBezTo>
                  <a:cubicBezTo>
                    <a:pt x="14887" y="474"/>
                    <a:pt x="14884" y="474"/>
                    <a:pt x="14884" y="475"/>
                  </a:cubicBezTo>
                  <a:close/>
                  <a:moveTo>
                    <a:pt x="15365" y="404"/>
                  </a:moveTo>
                  <a:lnTo>
                    <a:pt x="15367" y="404"/>
                  </a:lnTo>
                  <a:lnTo>
                    <a:pt x="15367" y="404"/>
                  </a:lnTo>
                  <a:lnTo>
                    <a:pt x="15365" y="404"/>
                  </a:lnTo>
                  <a:close/>
                  <a:moveTo>
                    <a:pt x="743" y="176"/>
                  </a:moveTo>
                  <a:lnTo>
                    <a:pt x="743" y="176"/>
                  </a:lnTo>
                  <a:lnTo>
                    <a:pt x="746" y="176"/>
                  </a:lnTo>
                  <a:lnTo>
                    <a:pt x="743" y="176"/>
                  </a:lnTo>
                  <a:close/>
                  <a:moveTo>
                    <a:pt x="741" y="176"/>
                  </a:moveTo>
                  <a:cubicBezTo>
                    <a:pt x="468" y="175"/>
                    <a:pt x="200" y="114"/>
                    <a:pt x="0" y="0"/>
                  </a:cubicBezTo>
                  <a:cubicBezTo>
                    <a:pt x="200" y="114"/>
                    <a:pt x="468" y="175"/>
                    <a:pt x="741" y="176"/>
                  </a:cubicBezTo>
                  <a:close/>
                  <a:moveTo>
                    <a:pt x="1238" y="103"/>
                  </a:moveTo>
                  <a:cubicBezTo>
                    <a:pt x="1241" y="103"/>
                    <a:pt x="1243" y="102"/>
                    <a:pt x="1245" y="101"/>
                  </a:cubicBezTo>
                  <a:cubicBezTo>
                    <a:pt x="1243" y="102"/>
                    <a:pt x="1241" y="103"/>
                    <a:pt x="1238" y="103"/>
                  </a:cubicBezTo>
                  <a:close/>
                </a:path>
              </a:pathLst>
            </a:custGeom>
            <a:solidFill>
              <a:srgbClr val="7CCADA"/>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86" name="Google Shape;486;p34"/>
            <p:cNvSpPr/>
            <p:nvPr/>
          </p:nvSpPr>
          <p:spPr>
            <a:xfrm>
              <a:off x="2150350" y="3043375"/>
              <a:ext cx="26400" cy="34825"/>
            </a:xfrm>
            <a:custGeom>
              <a:avLst/>
              <a:gdLst/>
              <a:ahLst/>
              <a:cxnLst/>
              <a:rect l="l" t="t" r="r" b="b"/>
              <a:pathLst>
                <a:path w="1056" h="1393" extrusionOk="0">
                  <a:moveTo>
                    <a:pt x="1053" y="0"/>
                  </a:moveTo>
                  <a:cubicBezTo>
                    <a:pt x="1046" y="331"/>
                    <a:pt x="578" y="598"/>
                    <a:pt x="3" y="598"/>
                  </a:cubicBezTo>
                  <a:lnTo>
                    <a:pt x="1" y="1393"/>
                  </a:lnTo>
                  <a:cubicBezTo>
                    <a:pt x="583" y="1393"/>
                    <a:pt x="1055" y="1118"/>
                    <a:pt x="1051" y="782"/>
                  </a:cubicBezTo>
                  <a:lnTo>
                    <a:pt x="1053" y="0"/>
                  </a:ln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87" name="Google Shape;487;p34"/>
            <p:cNvSpPr/>
            <p:nvPr/>
          </p:nvSpPr>
          <p:spPr>
            <a:xfrm>
              <a:off x="2142725" y="3058300"/>
              <a:ext cx="7700" cy="19900"/>
            </a:xfrm>
            <a:custGeom>
              <a:avLst/>
              <a:gdLst/>
              <a:ahLst/>
              <a:cxnLst/>
              <a:rect l="l" t="t" r="r" b="b"/>
              <a:pathLst>
                <a:path w="308" h="796" extrusionOk="0">
                  <a:moveTo>
                    <a:pt x="2" y="1"/>
                  </a:moveTo>
                  <a:lnTo>
                    <a:pt x="0" y="796"/>
                  </a:lnTo>
                  <a:lnTo>
                    <a:pt x="306" y="796"/>
                  </a:lnTo>
                  <a:lnTo>
                    <a:pt x="308" y="1"/>
                  </a:ln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88" name="Google Shape;488;p34"/>
            <p:cNvSpPr/>
            <p:nvPr/>
          </p:nvSpPr>
          <p:spPr>
            <a:xfrm>
              <a:off x="2116350" y="3027800"/>
              <a:ext cx="60325" cy="30525"/>
            </a:xfrm>
            <a:custGeom>
              <a:avLst/>
              <a:gdLst/>
              <a:ahLst/>
              <a:cxnLst/>
              <a:rect l="l" t="t" r="r" b="b"/>
              <a:pathLst>
                <a:path w="2413" h="1221" extrusionOk="0">
                  <a:moveTo>
                    <a:pt x="1051" y="0"/>
                  </a:moveTo>
                  <a:cubicBezTo>
                    <a:pt x="954" y="0"/>
                    <a:pt x="863" y="10"/>
                    <a:pt x="775" y="24"/>
                  </a:cubicBezTo>
                  <a:cubicBezTo>
                    <a:pt x="506" y="66"/>
                    <a:pt x="283" y="167"/>
                    <a:pt x="146" y="303"/>
                  </a:cubicBezTo>
                  <a:cubicBezTo>
                    <a:pt x="56" y="393"/>
                    <a:pt x="1" y="496"/>
                    <a:pt x="1" y="609"/>
                  </a:cubicBezTo>
                  <a:lnTo>
                    <a:pt x="1" y="611"/>
                  </a:lnTo>
                  <a:cubicBezTo>
                    <a:pt x="1" y="779"/>
                    <a:pt x="120" y="932"/>
                    <a:pt x="311" y="1043"/>
                  </a:cubicBezTo>
                  <a:cubicBezTo>
                    <a:pt x="503" y="1153"/>
                    <a:pt x="767" y="1221"/>
                    <a:pt x="1057" y="1221"/>
                  </a:cubicBezTo>
                  <a:lnTo>
                    <a:pt x="1363" y="1221"/>
                  </a:lnTo>
                  <a:cubicBezTo>
                    <a:pt x="1938" y="1221"/>
                    <a:pt x="2406" y="954"/>
                    <a:pt x="2413" y="623"/>
                  </a:cubicBezTo>
                  <a:lnTo>
                    <a:pt x="2413" y="614"/>
                  </a:lnTo>
                  <a:lnTo>
                    <a:pt x="2413" y="611"/>
                  </a:lnTo>
                  <a:cubicBezTo>
                    <a:pt x="2412" y="443"/>
                    <a:pt x="2294" y="290"/>
                    <a:pt x="2102" y="179"/>
                  </a:cubicBezTo>
                  <a:cubicBezTo>
                    <a:pt x="1911" y="69"/>
                    <a:pt x="1647" y="0"/>
                    <a:pt x="1355" y="0"/>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89" name="Google Shape;489;p34"/>
            <p:cNvSpPr/>
            <p:nvPr/>
          </p:nvSpPr>
          <p:spPr>
            <a:xfrm>
              <a:off x="2116300" y="3043075"/>
              <a:ext cx="26500" cy="35125"/>
            </a:xfrm>
            <a:custGeom>
              <a:avLst/>
              <a:gdLst/>
              <a:ahLst/>
              <a:cxnLst/>
              <a:rect l="l" t="t" r="r" b="b"/>
              <a:pathLst>
                <a:path w="1060" h="1405" extrusionOk="0">
                  <a:moveTo>
                    <a:pt x="3" y="0"/>
                  </a:moveTo>
                  <a:lnTo>
                    <a:pt x="3" y="18"/>
                  </a:lnTo>
                  <a:lnTo>
                    <a:pt x="1" y="794"/>
                  </a:lnTo>
                  <a:lnTo>
                    <a:pt x="10" y="844"/>
                  </a:lnTo>
                  <a:lnTo>
                    <a:pt x="130" y="892"/>
                  </a:lnTo>
                  <a:cubicBezTo>
                    <a:pt x="302" y="990"/>
                    <a:pt x="409" y="1124"/>
                    <a:pt x="432" y="1273"/>
                  </a:cubicBezTo>
                  <a:cubicBezTo>
                    <a:pt x="609" y="1351"/>
                    <a:pt x="819" y="1405"/>
                    <a:pt x="1057" y="1405"/>
                  </a:cubicBezTo>
                  <a:lnTo>
                    <a:pt x="1059" y="610"/>
                  </a:lnTo>
                  <a:cubicBezTo>
                    <a:pt x="769" y="610"/>
                    <a:pt x="505" y="542"/>
                    <a:pt x="313" y="432"/>
                  </a:cubicBezTo>
                  <a:cubicBezTo>
                    <a:pt x="122" y="321"/>
                    <a:pt x="3" y="168"/>
                    <a:pt x="3"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90" name="Google Shape;490;p34"/>
            <p:cNvSpPr/>
            <p:nvPr/>
          </p:nvSpPr>
          <p:spPr>
            <a:xfrm>
              <a:off x="1803300" y="3066525"/>
              <a:ext cx="13500" cy="27275"/>
            </a:xfrm>
            <a:custGeom>
              <a:avLst/>
              <a:gdLst/>
              <a:ahLst/>
              <a:cxnLst/>
              <a:rect l="l" t="t" r="r" b="b"/>
              <a:pathLst>
                <a:path w="540" h="1091" extrusionOk="0">
                  <a:moveTo>
                    <a:pt x="539" y="1"/>
                  </a:moveTo>
                  <a:lnTo>
                    <a:pt x="535" y="15"/>
                  </a:lnTo>
                  <a:cubicBezTo>
                    <a:pt x="532" y="57"/>
                    <a:pt x="524" y="98"/>
                    <a:pt x="507" y="139"/>
                  </a:cubicBezTo>
                  <a:lnTo>
                    <a:pt x="501" y="156"/>
                  </a:lnTo>
                  <a:cubicBezTo>
                    <a:pt x="481" y="202"/>
                    <a:pt x="447" y="244"/>
                    <a:pt x="409" y="286"/>
                  </a:cubicBezTo>
                  <a:lnTo>
                    <a:pt x="372" y="320"/>
                  </a:lnTo>
                  <a:cubicBezTo>
                    <a:pt x="339" y="350"/>
                    <a:pt x="301" y="379"/>
                    <a:pt x="258" y="406"/>
                  </a:cubicBezTo>
                  <a:lnTo>
                    <a:pt x="208" y="436"/>
                  </a:lnTo>
                  <a:cubicBezTo>
                    <a:pt x="146" y="471"/>
                    <a:pt x="79" y="502"/>
                    <a:pt x="1" y="527"/>
                  </a:cubicBezTo>
                  <a:lnTo>
                    <a:pt x="0" y="1090"/>
                  </a:lnTo>
                  <a:lnTo>
                    <a:pt x="531" y="816"/>
                  </a:lnTo>
                  <a:lnTo>
                    <a:pt x="537" y="790"/>
                  </a:lnTo>
                  <a:lnTo>
                    <a:pt x="539" y="1"/>
                  </a:ln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91" name="Google Shape;491;p34"/>
            <p:cNvSpPr/>
            <p:nvPr/>
          </p:nvSpPr>
          <p:spPr>
            <a:xfrm>
              <a:off x="1894550" y="3076250"/>
              <a:ext cx="8800" cy="25325"/>
            </a:xfrm>
            <a:custGeom>
              <a:avLst/>
              <a:gdLst/>
              <a:ahLst/>
              <a:cxnLst/>
              <a:rect l="l" t="t" r="r" b="b"/>
              <a:pathLst>
                <a:path w="352" h="1013" extrusionOk="0">
                  <a:moveTo>
                    <a:pt x="351" y="0"/>
                  </a:moveTo>
                  <a:lnTo>
                    <a:pt x="349" y="15"/>
                  </a:lnTo>
                  <a:lnTo>
                    <a:pt x="336" y="85"/>
                  </a:lnTo>
                  <a:lnTo>
                    <a:pt x="323" y="135"/>
                  </a:lnTo>
                  <a:lnTo>
                    <a:pt x="285" y="205"/>
                  </a:lnTo>
                  <a:lnTo>
                    <a:pt x="257" y="251"/>
                  </a:lnTo>
                  <a:lnTo>
                    <a:pt x="186" y="323"/>
                  </a:lnTo>
                  <a:lnTo>
                    <a:pt x="149" y="359"/>
                  </a:lnTo>
                  <a:cubicBezTo>
                    <a:pt x="107" y="391"/>
                    <a:pt x="58" y="424"/>
                    <a:pt x="2" y="452"/>
                  </a:cubicBezTo>
                  <a:lnTo>
                    <a:pt x="1" y="1012"/>
                  </a:lnTo>
                  <a:cubicBezTo>
                    <a:pt x="84" y="1000"/>
                    <a:pt x="169" y="991"/>
                    <a:pt x="259" y="991"/>
                  </a:cubicBezTo>
                  <a:lnTo>
                    <a:pt x="287" y="991"/>
                  </a:lnTo>
                  <a:cubicBezTo>
                    <a:pt x="325" y="927"/>
                    <a:pt x="349" y="860"/>
                    <a:pt x="349" y="794"/>
                  </a:cubicBezTo>
                  <a:lnTo>
                    <a:pt x="351" y="0"/>
                  </a:ln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92" name="Google Shape;492;p34"/>
            <p:cNvSpPr/>
            <p:nvPr/>
          </p:nvSpPr>
          <p:spPr>
            <a:xfrm>
              <a:off x="2101000" y="3076275"/>
              <a:ext cx="26325" cy="26900"/>
            </a:xfrm>
            <a:custGeom>
              <a:avLst/>
              <a:gdLst/>
              <a:ahLst/>
              <a:cxnLst/>
              <a:rect l="l" t="t" r="r" b="b"/>
              <a:pathLst>
                <a:path w="1053" h="1076" extrusionOk="0">
                  <a:moveTo>
                    <a:pt x="1053" y="0"/>
                  </a:moveTo>
                  <a:cubicBezTo>
                    <a:pt x="1049" y="336"/>
                    <a:pt x="582" y="606"/>
                    <a:pt x="3" y="606"/>
                  </a:cubicBezTo>
                  <a:lnTo>
                    <a:pt x="1" y="1075"/>
                  </a:lnTo>
                  <a:lnTo>
                    <a:pt x="268" y="989"/>
                  </a:lnTo>
                  <a:cubicBezTo>
                    <a:pt x="272" y="986"/>
                    <a:pt x="277" y="985"/>
                    <a:pt x="281" y="984"/>
                  </a:cubicBezTo>
                  <a:cubicBezTo>
                    <a:pt x="281" y="983"/>
                    <a:pt x="284" y="983"/>
                    <a:pt x="284" y="983"/>
                  </a:cubicBezTo>
                  <a:cubicBezTo>
                    <a:pt x="436" y="936"/>
                    <a:pt x="599" y="914"/>
                    <a:pt x="762" y="913"/>
                  </a:cubicBezTo>
                  <a:lnTo>
                    <a:pt x="765" y="913"/>
                  </a:lnTo>
                  <a:cubicBezTo>
                    <a:pt x="851" y="914"/>
                    <a:pt x="936" y="920"/>
                    <a:pt x="1020" y="931"/>
                  </a:cubicBezTo>
                  <a:cubicBezTo>
                    <a:pt x="1038" y="885"/>
                    <a:pt x="1051" y="838"/>
                    <a:pt x="1051" y="789"/>
                  </a:cubicBezTo>
                  <a:lnTo>
                    <a:pt x="1053" y="0"/>
                  </a:ln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93" name="Google Shape;493;p34"/>
            <p:cNvSpPr/>
            <p:nvPr/>
          </p:nvSpPr>
          <p:spPr>
            <a:xfrm>
              <a:off x="1991675" y="3091400"/>
              <a:ext cx="109400" cy="19900"/>
            </a:xfrm>
            <a:custGeom>
              <a:avLst/>
              <a:gdLst/>
              <a:ahLst/>
              <a:cxnLst/>
              <a:rect l="l" t="t" r="r" b="b"/>
              <a:pathLst>
                <a:path w="4376" h="796" extrusionOk="0">
                  <a:moveTo>
                    <a:pt x="4376" y="1"/>
                  </a:moveTo>
                  <a:lnTo>
                    <a:pt x="1" y="3"/>
                  </a:lnTo>
                  <a:lnTo>
                    <a:pt x="1" y="385"/>
                  </a:lnTo>
                  <a:lnTo>
                    <a:pt x="744" y="385"/>
                  </a:lnTo>
                  <a:cubicBezTo>
                    <a:pt x="1036" y="385"/>
                    <a:pt x="1300" y="453"/>
                    <a:pt x="1491" y="563"/>
                  </a:cubicBezTo>
                  <a:cubicBezTo>
                    <a:pt x="1602" y="628"/>
                    <a:pt x="1685" y="708"/>
                    <a:pt x="1739" y="796"/>
                  </a:cubicBezTo>
                  <a:lnTo>
                    <a:pt x="3375" y="795"/>
                  </a:lnTo>
                  <a:lnTo>
                    <a:pt x="4374" y="470"/>
                  </a:lnTo>
                  <a:lnTo>
                    <a:pt x="4376" y="1"/>
                  </a:ln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94" name="Google Shape;494;p34"/>
            <p:cNvSpPr/>
            <p:nvPr/>
          </p:nvSpPr>
          <p:spPr>
            <a:xfrm>
              <a:off x="1965225" y="3076200"/>
              <a:ext cx="26475" cy="24825"/>
            </a:xfrm>
            <a:custGeom>
              <a:avLst/>
              <a:gdLst/>
              <a:ahLst/>
              <a:cxnLst/>
              <a:rect l="l" t="t" r="r" b="b"/>
              <a:pathLst>
                <a:path w="1059" h="993" extrusionOk="0">
                  <a:moveTo>
                    <a:pt x="2" y="0"/>
                  </a:moveTo>
                  <a:cubicBezTo>
                    <a:pt x="2" y="1"/>
                    <a:pt x="2" y="2"/>
                    <a:pt x="2" y="3"/>
                  </a:cubicBezTo>
                  <a:lnTo>
                    <a:pt x="2" y="3"/>
                  </a:lnTo>
                  <a:lnTo>
                    <a:pt x="2" y="0"/>
                  </a:lnTo>
                  <a:close/>
                  <a:moveTo>
                    <a:pt x="2" y="3"/>
                  </a:moveTo>
                  <a:lnTo>
                    <a:pt x="0" y="794"/>
                  </a:lnTo>
                  <a:cubicBezTo>
                    <a:pt x="0" y="864"/>
                    <a:pt x="25" y="930"/>
                    <a:pt x="62" y="993"/>
                  </a:cubicBezTo>
                  <a:lnTo>
                    <a:pt x="1059" y="993"/>
                  </a:lnTo>
                  <a:lnTo>
                    <a:pt x="1059" y="611"/>
                  </a:lnTo>
                  <a:cubicBezTo>
                    <a:pt x="768" y="611"/>
                    <a:pt x="504" y="542"/>
                    <a:pt x="312" y="431"/>
                  </a:cubicBezTo>
                  <a:cubicBezTo>
                    <a:pt x="121" y="321"/>
                    <a:pt x="2" y="169"/>
                    <a:pt x="2" y="3"/>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95" name="Google Shape;495;p34"/>
            <p:cNvSpPr/>
            <p:nvPr/>
          </p:nvSpPr>
          <p:spPr>
            <a:xfrm>
              <a:off x="1767250" y="3079700"/>
              <a:ext cx="36100" cy="31625"/>
            </a:xfrm>
            <a:custGeom>
              <a:avLst/>
              <a:gdLst/>
              <a:ahLst/>
              <a:cxnLst/>
              <a:rect l="l" t="t" r="r" b="b"/>
              <a:pathLst>
                <a:path w="1444" h="1265" extrusionOk="0">
                  <a:moveTo>
                    <a:pt x="1443" y="0"/>
                  </a:moveTo>
                  <a:lnTo>
                    <a:pt x="1" y="471"/>
                  </a:lnTo>
                  <a:lnTo>
                    <a:pt x="0" y="1265"/>
                  </a:lnTo>
                  <a:lnTo>
                    <a:pt x="308" y="1164"/>
                  </a:lnTo>
                  <a:cubicBezTo>
                    <a:pt x="345" y="1138"/>
                    <a:pt x="382" y="1111"/>
                    <a:pt x="427" y="1089"/>
                  </a:cubicBezTo>
                  <a:lnTo>
                    <a:pt x="1442" y="563"/>
                  </a:lnTo>
                  <a:lnTo>
                    <a:pt x="1443" y="0"/>
                  </a:ln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96" name="Google Shape;496;p34"/>
            <p:cNvSpPr/>
            <p:nvPr/>
          </p:nvSpPr>
          <p:spPr>
            <a:xfrm>
              <a:off x="1727725" y="3051250"/>
              <a:ext cx="88950" cy="42175"/>
            </a:xfrm>
            <a:custGeom>
              <a:avLst/>
              <a:gdLst/>
              <a:ahLst/>
              <a:cxnLst/>
              <a:rect l="l" t="t" r="r" b="b"/>
              <a:pathLst>
                <a:path w="3558" h="1687" extrusionOk="0">
                  <a:moveTo>
                    <a:pt x="2496" y="1"/>
                  </a:moveTo>
                  <a:cubicBezTo>
                    <a:pt x="2325" y="1"/>
                    <a:pt x="2151" y="19"/>
                    <a:pt x="1990" y="72"/>
                  </a:cubicBezTo>
                  <a:lnTo>
                    <a:pt x="548" y="542"/>
                  </a:lnTo>
                  <a:cubicBezTo>
                    <a:pt x="191" y="658"/>
                    <a:pt x="0" y="877"/>
                    <a:pt x="15" y="1098"/>
                  </a:cubicBezTo>
                  <a:lnTo>
                    <a:pt x="37" y="1197"/>
                  </a:lnTo>
                  <a:lnTo>
                    <a:pt x="53" y="1240"/>
                  </a:lnTo>
                  <a:cubicBezTo>
                    <a:pt x="75" y="1284"/>
                    <a:pt x="105" y="1330"/>
                    <a:pt x="147" y="1373"/>
                  </a:cubicBezTo>
                  <a:cubicBezTo>
                    <a:pt x="194" y="1424"/>
                    <a:pt x="254" y="1469"/>
                    <a:pt x="321" y="1507"/>
                  </a:cubicBezTo>
                  <a:cubicBezTo>
                    <a:pt x="324" y="1508"/>
                    <a:pt x="326" y="1509"/>
                    <a:pt x="328" y="1510"/>
                  </a:cubicBezTo>
                  <a:cubicBezTo>
                    <a:pt x="528" y="1624"/>
                    <a:pt x="796" y="1685"/>
                    <a:pt x="1069" y="1686"/>
                  </a:cubicBezTo>
                  <a:lnTo>
                    <a:pt x="1073" y="1686"/>
                  </a:lnTo>
                  <a:cubicBezTo>
                    <a:pt x="1240" y="1685"/>
                    <a:pt x="1409" y="1663"/>
                    <a:pt x="1566" y="1613"/>
                  </a:cubicBezTo>
                  <a:cubicBezTo>
                    <a:pt x="1569" y="1613"/>
                    <a:pt x="1571" y="1612"/>
                    <a:pt x="1573" y="1611"/>
                  </a:cubicBezTo>
                  <a:cubicBezTo>
                    <a:pt x="1577" y="1610"/>
                    <a:pt x="1580" y="1609"/>
                    <a:pt x="1582" y="1609"/>
                  </a:cubicBezTo>
                  <a:lnTo>
                    <a:pt x="3024" y="1138"/>
                  </a:lnTo>
                  <a:cubicBezTo>
                    <a:pt x="3102" y="1113"/>
                    <a:pt x="3169" y="1082"/>
                    <a:pt x="3231" y="1047"/>
                  </a:cubicBezTo>
                  <a:lnTo>
                    <a:pt x="3281" y="1017"/>
                  </a:lnTo>
                  <a:cubicBezTo>
                    <a:pt x="3324" y="990"/>
                    <a:pt x="3362" y="961"/>
                    <a:pt x="3395" y="931"/>
                  </a:cubicBezTo>
                  <a:lnTo>
                    <a:pt x="3432" y="897"/>
                  </a:lnTo>
                  <a:cubicBezTo>
                    <a:pt x="3470" y="855"/>
                    <a:pt x="3503" y="813"/>
                    <a:pt x="3524" y="767"/>
                  </a:cubicBezTo>
                  <a:lnTo>
                    <a:pt x="3530" y="750"/>
                  </a:lnTo>
                  <a:cubicBezTo>
                    <a:pt x="3547" y="709"/>
                    <a:pt x="3555" y="668"/>
                    <a:pt x="3558" y="626"/>
                  </a:cubicBezTo>
                  <a:lnTo>
                    <a:pt x="3558" y="612"/>
                  </a:lnTo>
                  <a:lnTo>
                    <a:pt x="3558" y="605"/>
                  </a:lnTo>
                  <a:cubicBezTo>
                    <a:pt x="3558" y="508"/>
                    <a:pt x="3519" y="412"/>
                    <a:pt x="3437" y="322"/>
                  </a:cubicBezTo>
                  <a:lnTo>
                    <a:pt x="3426" y="306"/>
                  </a:lnTo>
                  <a:cubicBezTo>
                    <a:pt x="3377" y="256"/>
                    <a:pt x="3317" y="212"/>
                    <a:pt x="3250" y="173"/>
                  </a:cubicBezTo>
                  <a:cubicBezTo>
                    <a:pt x="3050" y="57"/>
                    <a:pt x="2778" y="1"/>
                    <a:pt x="2502" y="1"/>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97" name="Google Shape;497;p34"/>
            <p:cNvSpPr/>
            <p:nvPr/>
          </p:nvSpPr>
          <p:spPr>
            <a:xfrm>
              <a:off x="1727925" y="3078075"/>
              <a:ext cx="39375" cy="35200"/>
            </a:xfrm>
            <a:custGeom>
              <a:avLst/>
              <a:gdLst/>
              <a:ahLst/>
              <a:cxnLst/>
              <a:rect l="l" t="t" r="r" b="b"/>
              <a:pathLst>
                <a:path w="1575" h="1408" extrusionOk="0">
                  <a:moveTo>
                    <a:pt x="2" y="0"/>
                  </a:moveTo>
                  <a:lnTo>
                    <a:pt x="1" y="368"/>
                  </a:lnTo>
                  <a:lnTo>
                    <a:pt x="0" y="794"/>
                  </a:lnTo>
                  <a:cubicBezTo>
                    <a:pt x="0" y="895"/>
                    <a:pt x="44" y="1000"/>
                    <a:pt x="136" y="1094"/>
                  </a:cubicBezTo>
                  <a:cubicBezTo>
                    <a:pt x="185" y="1145"/>
                    <a:pt x="244" y="1188"/>
                    <a:pt x="311" y="1228"/>
                  </a:cubicBezTo>
                  <a:cubicBezTo>
                    <a:pt x="401" y="1279"/>
                    <a:pt x="505" y="1321"/>
                    <a:pt x="618" y="1351"/>
                  </a:cubicBezTo>
                  <a:cubicBezTo>
                    <a:pt x="757" y="1387"/>
                    <a:pt x="908" y="1407"/>
                    <a:pt x="1061" y="1407"/>
                  </a:cubicBezTo>
                  <a:cubicBezTo>
                    <a:pt x="1235" y="1407"/>
                    <a:pt x="1412" y="1382"/>
                    <a:pt x="1573" y="1330"/>
                  </a:cubicBezTo>
                  <a:lnTo>
                    <a:pt x="1574" y="536"/>
                  </a:lnTo>
                  <a:cubicBezTo>
                    <a:pt x="1572" y="536"/>
                    <a:pt x="1569" y="537"/>
                    <a:pt x="1565" y="538"/>
                  </a:cubicBezTo>
                  <a:cubicBezTo>
                    <a:pt x="1563" y="539"/>
                    <a:pt x="1561" y="540"/>
                    <a:pt x="1558" y="540"/>
                  </a:cubicBezTo>
                  <a:cubicBezTo>
                    <a:pt x="1401" y="590"/>
                    <a:pt x="1233" y="612"/>
                    <a:pt x="1066" y="613"/>
                  </a:cubicBezTo>
                  <a:lnTo>
                    <a:pt x="1061" y="613"/>
                  </a:lnTo>
                  <a:cubicBezTo>
                    <a:pt x="788" y="612"/>
                    <a:pt x="520" y="551"/>
                    <a:pt x="320" y="437"/>
                  </a:cubicBezTo>
                  <a:cubicBezTo>
                    <a:pt x="318" y="436"/>
                    <a:pt x="316" y="435"/>
                    <a:pt x="313" y="434"/>
                  </a:cubicBezTo>
                  <a:cubicBezTo>
                    <a:pt x="246" y="396"/>
                    <a:pt x="186" y="351"/>
                    <a:pt x="139" y="300"/>
                  </a:cubicBezTo>
                  <a:cubicBezTo>
                    <a:pt x="97" y="257"/>
                    <a:pt x="67" y="211"/>
                    <a:pt x="45" y="167"/>
                  </a:cubicBezTo>
                  <a:lnTo>
                    <a:pt x="29" y="124"/>
                  </a:lnTo>
                  <a:lnTo>
                    <a:pt x="7" y="25"/>
                  </a:lnTo>
                  <a:lnTo>
                    <a:pt x="2" y="0"/>
                  </a:ln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98" name="Google Shape;498;p34"/>
            <p:cNvSpPr/>
            <p:nvPr/>
          </p:nvSpPr>
          <p:spPr>
            <a:xfrm>
              <a:off x="2133575" y="3114300"/>
              <a:ext cx="13550" cy="33175"/>
            </a:xfrm>
            <a:custGeom>
              <a:avLst/>
              <a:gdLst/>
              <a:ahLst/>
              <a:cxnLst/>
              <a:rect l="l" t="t" r="r" b="b"/>
              <a:pathLst>
                <a:path w="542" h="1327" extrusionOk="0">
                  <a:moveTo>
                    <a:pt x="541" y="1"/>
                  </a:moveTo>
                  <a:lnTo>
                    <a:pt x="536" y="20"/>
                  </a:lnTo>
                  <a:cubicBezTo>
                    <a:pt x="534" y="62"/>
                    <a:pt x="526" y="103"/>
                    <a:pt x="508" y="145"/>
                  </a:cubicBezTo>
                  <a:lnTo>
                    <a:pt x="503" y="160"/>
                  </a:lnTo>
                  <a:cubicBezTo>
                    <a:pt x="482" y="206"/>
                    <a:pt x="449" y="249"/>
                    <a:pt x="410" y="292"/>
                  </a:cubicBezTo>
                  <a:lnTo>
                    <a:pt x="373" y="326"/>
                  </a:lnTo>
                  <a:cubicBezTo>
                    <a:pt x="340" y="356"/>
                    <a:pt x="302" y="384"/>
                    <a:pt x="260" y="411"/>
                  </a:cubicBezTo>
                  <a:lnTo>
                    <a:pt x="209" y="442"/>
                  </a:lnTo>
                  <a:cubicBezTo>
                    <a:pt x="147" y="476"/>
                    <a:pt x="80" y="506"/>
                    <a:pt x="2" y="532"/>
                  </a:cubicBezTo>
                  <a:lnTo>
                    <a:pt x="0" y="1326"/>
                  </a:lnTo>
                  <a:cubicBezTo>
                    <a:pt x="344" y="1214"/>
                    <a:pt x="538" y="1008"/>
                    <a:pt x="538" y="795"/>
                  </a:cubicBezTo>
                  <a:lnTo>
                    <a:pt x="541" y="1"/>
                  </a:ln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99" name="Google Shape;499;p34"/>
            <p:cNvSpPr/>
            <p:nvPr/>
          </p:nvSpPr>
          <p:spPr>
            <a:xfrm>
              <a:off x="1813175" y="3087525"/>
              <a:ext cx="81425" cy="62050"/>
            </a:xfrm>
            <a:custGeom>
              <a:avLst/>
              <a:gdLst/>
              <a:ahLst/>
              <a:cxnLst/>
              <a:rect l="l" t="t" r="r" b="b"/>
              <a:pathLst>
                <a:path w="3257" h="2482" extrusionOk="0">
                  <a:moveTo>
                    <a:pt x="3257" y="1"/>
                  </a:moveTo>
                  <a:lnTo>
                    <a:pt x="3" y="1687"/>
                  </a:lnTo>
                  <a:lnTo>
                    <a:pt x="0" y="2481"/>
                  </a:lnTo>
                  <a:lnTo>
                    <a:pt x="2463" y="1206"/>
                  </a:lnTo>
                  <a:lnTo>
                    <a:pt x="2464" y="1151"/>
                  </a:lnTo>
                  <a:lnTo>
                    <a:pt x="2464" y="1147"/>
                  </a:lnTo>
                  <a:cubicBezTo>
                    <a:pt x="2465" y="863"/>
                    <a:pt x="2801" y="627"/>
                    <a:pt x="3256" y="561"/>
                  </a:cubicBezTo>
                  <a:lnTo>
                    <a:pt x="3257" y="1"/>
                  </a:ln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00" name="Google Shape;500;p34"/>
            <p:cNvSpPr/>
            <p:nvPr/>
          </p:nvSpPr>
          <p:spPr>
            <a:xfrm>
              <a:off x="2010375" y="3116400"/>
              <a:ext cx="26375" cy="35000"/>
            </a:xfrm>
            <a:custGeom>
              <a:avLst/>
              <a:gdLst/>
              <a:ahLst/>
              <a:cxnLst/>
              <a:rect l="l" t="t" r="r" b="b"/>
              <a:pathLst>
                <a:path w="1055" h="1400" extrusionOk="0">
                  <a:moveTo>
                    <a:pt x="1054" y="0"/>
                  </a:moveTo>
                  <a:lnTo>
                    <a:pt x="1054" y="0"/>
                  </a:lnTo>
                  <a:cubicBezTo>
                    <a:pt x="1051" y="336"/>
                    <a:pt x="584" y="605"/>
                    <a:pt x="4" y="605"/>
                  </a:cubicBezTo>
                  <a:lnTo>
                    <a:pt x="1" y="1399"/>
                  </a:lnTo>
                  <a:cubicBezTo>
                    <a:pt x="584" y="1399"/>
                    <a:pt x="1054" y="1128"/>
                    <a:pt x="1052" y="790"/>
                  </a:cubicBezTo>
                  <a:lnTo>
                    <a:pt x="1054" y="0"/>
                  </a:ln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01" name="Google Shape;501;p34"/>
            <p:cNvSpPr/>
            <p:nvPr/>
          </p:nvSpPr>
          <p:spPr>
            <a:xfrm>
              <a:off x="1901125" y="3131525"/>
              <a:ext cx="109375" cy="19900"/>
            </a:xfrm>
            <a:custGeom>
              <a:avLst/>
              <a:gdLst/>
              <a:ahLst/>
              <a:cxnLst/>
              <a:rect l="l" t="t" r="r" b="b"/>
              <a:pathLst>
                <a:path w="4375" h="796" extrusionOk="0">
                  <a:moveTo>
                    <a:pt x="3" y="0"/>
                  </a:moveTo>
                  <a:lnTo>
                    <a:pt x="0" y="795"/>
                  </a:lnTo>
                  <a:lnTo>
                    <a:pt x="4371" y="794"/>
                  </a:lnTo>
                  <a:lnTo>
                    <a:pt x="4374" y="0"/>
                  </a:ln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02" name="Google Shape;502;p34"/>
            <p:cNvSpPr/>
            <p:nvPr/>
          </p:nvSpPr>
          <p:spPr>
            <a:xfrm>
              <a:off x="1874700" y="3116275"/>
              <a:ext cx="26500" cy="35150"/>
            </a:xfrm>
            <a:custGeom>
              <a:avLst/>
              <a:gdLst/>
              <a:ahLst/>
              <a:cxnLst/>
              <a:rect l="l" t="t" r="r" b="b"/>
              <a:pathLst>
                <a:path w="1060" h="1406" extrusionOk="0">
                  <a:moveTo>
                    <a:pt x="3" y="1"/>
                  </a:moveTo>
                  <a:lnTo>
                    <a:pt x="2" y="56"/>
                  </a:lnTo>
                  <a:lnTo>
                    <a:pt x="1" y="795"/>
                  </a:lnTo>
                  <a:cubicBezTo>
                    <a:pt x="2" y="963"/>
                    <a:pt x="120" y="1116"/>
                    <a:pt x="312" y="1226"/>
                  </a:cubicBezTo>
                  <a:cubicBezTo>
                    <a:pt x="503" y="1337"/>
                    <a:pt x="767" y="1405"/>
                    <a:pt x="1057" y="1405"/>
                  </a:cubicBezTo>
                  <a:lnTo>
                    <a:pt x="1060" y="610"/>
                  </a:lnTo>
                  <a:lnTo>
                    <a:pt x="1055" y="610"/>
                  </a:lnTo>
                  <a:cubicBezTo>
                    <a:pt x="780" y="610"/>
                    <a:pt x="531" y="549"/>
                    <a:pt x="343" y="449"/>
                  </a:cubicBezTo>
                  <a:cubicBezTo>
                    <a:pt x="338" y="445"/>
                    <a:pt x="332" y="443"/>
                    <a:pt x="326" y="440"/>
                  </a:cubicBezTo>
                  <a:cubicBezTo>
                    <a:pt x="322" y="436"/>
                    <a:pt x="317" y="434"/>
                    <a:pt x="314" y="432"/>
                  </a:cubicBezTo>
                  <a:cubicBezTo>
                    <a:pt x="122" y="322"/>
                    <a:pt x="4" y="169"/>
                    <a:pt x="3"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03" name="Google Shape;503;p34"/>
            <p:cNvSpPr/>
            <p:nvPr/>
          </p:nvSpPr>
          <p:spPr>
            <a:xfrm>
              <a:off x="1874775" y="3101000"/>
              <a:ext cx="161975" cy="30550"/>
            </a:xfrm>
            <a:custGeom>
              <a:avLst/>
              <a:gdLst/>
              <a:ahLst/>
              <a:cxnLst/>
              <a:rect l="l" t="t" r="r" b="b"/>
              <a:pathLst>
                <a:path w="6479" h="1222" extrusionOk="0">
                  <a:moveTo>
                    <a:pt x="1050" y="1"/>
                  </a:moveTo>
                  <a:cubicBezTo>
                    <a:pt x="960" y="1"/>
                    <a:pt x="875" y="10"/>
                    <a:pt x="792" y="22"/>
                  </a:cubicBezTo>
                  <a:cubicBezTo>
                    <a:pt x="337" y="88"/>
                    <a:pt x="1" y="324"/>
                    <a:pt x="0" y="608"/>
                  </a:cubicBezTo>
                  <a:lnTo>
                    <a:pt x="0" y="612"/>
                  </a:lnTo>
                  <a:cubicBezTo>
                    <a:pt x="1" y="780"/>
                    <a:pt x="119" y="933"/>
                    <a:pt x="310" y="1043"/>
                  </a:cubicBezTo>
                  <a:cubicBezTo>
                    <a:pt x="314" y="1045"/>
                    <a:pt x="319" y="1047"/>
                    <a:pt x="323" y="1051"/>
                  </a:cubicBezTo>
                  <a:cubicBezTo>
                    <a:pt x="329" y="1054"/>
                    <a:pt x="335" y="1056"/>
                    <a:pt x="340" y="1060"/>
                  </a:cubicBezTo>
                  <a:cubicBezTo>
                    <a:pt x="528" y="1160"/>
                    <a:pt x="777" y="1221"/>
                    <a:pt x="1052" y="1221"/>
                  </a:cubicBezTo>
                  <a:lnTo>
                    <a:pt x="5428" y="1221"/>
                  </a:lnTo>
                  <a:cubicBezTo>
                    <a:pt x="6006" y="1221"/>
                    <a:pt x="6475" y="952"/>
                    <a:pt x="6478" y="616"/>
                  </a:cubicBezTo>
                  <a:lnTo>
                    <a:pt x="6478" y="615"/>
                  </a:lnTo>
                  <a:lnTo>
                    <a:pt x="6478" y="612"/>
                  </a:lnTo>
                  <a:cubicBezTo>
                    <a:pt x="6477" y="541"/>
                    <a:pt x="6452" y="475"/>
                    <a:pt x="6415" y="412"/>
                  </a:cubicBezTo>
                  <a:cubicBezTo>
                    <a:pt x="6361" y="324"/>
                    <a:pt x="6278" y="244"/>
                    <a:pt x="6167" y="179"/>
                  </a:cubicBezTo>
                  <a:cubicBezTo>
                    <a:pt x="5976" y="69"/>
                    <a:pt x="5712" y="1"/>
                    <a:pt x="5420" y="1"/>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04" name="Google Shape;504;p34"/>
            <p:cNvSpPr/>
            <p:nvPr/>
          </p:nvSpPr>
          <p:spPr>
            <a:xfrm>
              <a:off x="1769150" y="3118250"/>
              <a:ext cx="44100" cy="35200"/>
            </a:xfrm>
            <a:custGeom>
              <a:avLst/>
              <a:gdLst/>
              <a:ahLst/>
              <a:cxnLst/>
              <a:rect l="l" t="t" r="r" b="b"/>
              <a:pathLst>
                <a:path w="1764" h="1408" extrusionOk="0">
                  <a:moveTo>
                    <a:pt x="3" y="0"/>
                  </a:moveTo>
                  <a:lnTo>
                    <a:pt x="1" y="726"/>
                  </a:lnTo>
                  <a:lnTo>
                    <a:pt x="1" y="793"/>
                  </a:lnTo>
                  <a:cubicBezTo>
                    <a:pt x="1" y="872"/>
                    <a:pt x="25" y="949"/>
                    <a:pt x="77" y="1024"/>
                  </a:cubicBezTo>
                  <a:cubicBezTo>
                    <a:pt x="151" y="1069"/>
                    <a:pt x="226" y="1114"/>
                    <a:pt x="303" y="1158"/>
                  </a:cubicBezTo>
                  <a:cubicBezTo>
                    <a:pt x="427" y="1230"/>
                    <a:pt x="554" y="1299"/>
                    <a:pt x="683" y="1367"/>
                  </a:cubicBezTo>
                  <a:cubicBezTo>
                    <a:pt x="803" y="1394"/>
                    <a:pt x="932" y="1407"/>
                    <a:pt x="1060" y="1407"/>
                  </a:cubicBezTo>
                  <a:cubicBezTo>
                    <a:pt x="1309" y="1407"/>
                    <a:pt x="1559" y="1356"/>
                    <a:pt x="1761" y="1252"/>
                  </a:cubicBezTo>
                  <a:lnTo>
                    <a:pt x="1764" y="458"/>
                  </a:lnTo>
                  <a:lnTo>
                    <a:pt x="1764" y="458"/>
                  </a:lnTo>
                  <a:cubicBezTo>
                    <a:pt x="1760" y="459"/>
                    <a:pt x="1757" y="462"/>
                    <a:pt x="1755" y="463"/>
                  </a:cubicBezTo>
                  <a:cubicBezTo>
                    <a:pt x="1555" y="563"/>
                    <a:pt x="1309" y="612"/>
                    <a:pt x="1063" y="612"/>
                  </a:cubicBezTo>
                  <a:lnTo>
                    <a:pt x="1060" y="612"/>
                  </a:lnTo>
                  <a:cubicBezTo>
                    <a:pt x="800" y="612"/>
                    <a:pt x="542" y="557"/>
                    <a:pt x="341" y="449"/>
                  </a:cubicBezTo>
                  <a:cubicBezTo>
                    <a:pt x="336" y="447"/>
                    <a:pt x="333" y="446"/>
                    <a:pt x="330" y="444"/>
                  </a:cubicBezTo>
                  <a:cubicBezTo>
                    <a:pt x="325" y="442"/>
                    <a:pt x="322" y="439"/>
                    <a:pt x="318" y="437"/>
                  </a:cubicBezTo>
                  <a:cubicBezTo>
                    <a:pt x="316" y="436"/>
                    <a:pt x="314" y="435"/>
                    <a:pt x="312" y="434"/>
                  </a:cubicBezTo>
                  <a:lnTo>
                    <a:pt x="272" y="410"/>
                  </a:lnTo>
                  <a:cubicBezTo>
                    <a:pt x="225" y="379"/>
                    <a:pt x="185" y="347"/>
                    <a:pt x="150" y="312"/>
                  </a:cubicBezTo>
                  <a:lnTo>
                    <a:pt x="121" y="276"/>
                  </a:lnTo>
                  <a:lnTo>
                    <a:pt x="66" y="207"/>
                  </a:lnTo>
                  <a:lnTo>
                    <a:pt x="44" y="163"/>
                  </a:lnTo>
                  <a:lnTo>
                    <a:pt x="17" y="96"/>
                  </a:lnTo>
                  <a:lnTo>
                    <a:pt x="10" y="48"/>
                  </a:lnTo>
                  <a:lnTo>
                    <a:pt x="3" y="0"/>
                  </a:ln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05" name="Google Shape;505;p34"/>
            <p:cNvSpPr/>
            <p:nvPr/>
          </p:nvSpPr>
          <p:spPr>
            <a:xfrm>
              <a:off x="1768900" y="3060900"/>
              <a:ext cx="134450" cy="72675"/>
            </a:xfrm>
            <a:custGeom>
              <a:avLst/>
              <a:gdLst/>
              <a:ahLst/>
              <a:cxnLst/>
              <a:rect l="l" t="t" r="r" b="b"/>
              <a:pathLst>
                <a:path w="5378" h="2907" extrusionOk="0">
                  <a:moveTo>
                    <a:pt x="4317" y="0"/>
                  </a:moveTo>
                  <a:cubicBezTo>
                    <a:pt x="4068" y="0"/>
                    <a:pt x="3818" y="52"/>
                    <a:pt x="3619" y="156"/>
                  </a:cubicBezTo>
                  <a:lnTo>
                    <a:pt x="3302" y="320"/>
                  </a:lnTo>
                  <a:lnTo>
                    <a:pt x="1907" y="1041"/>
                  </a:lnTo>
                  <a:lnTo>
                    <a:pt x="1376" y="1315"/>
                  </a:lnTo>
                  <a:lnTo>
                    <a:pt x="361" y="1841"/>
                  </a:lnTo>
                  <a:cubicBezTo>
                    <a:pt x="316" y="1863"/>
                    <a:pt x="279" y="1890"/>
                    <a:pt x="242" y="1916"/>
                  </a:cubicBezTo>
                  <a:cubicBezTo>
                    <a:pt x="75" y="2038"/>
                    <a:pt x="1" y="2191"/>
                    <a:pt x="21" y="2342"/>
                  </a:cubicBezTo>
                  <a:lnTo>
                    <a:pt x="27" y="2390"/>
                  </a:lnTo>
                  <a:lnTo>
                    <a:pt x="54" y="2457"/>
                  </a:lnTo>
                  <a:lnTo>
                    <a:pt x="76" y="2501"/>
                  </a:lnTo>
                  <a:lnTo>
                    <a:pt x="131" y="2570"/>
                  </a:lnTo>
                  <a:lnTo>
                    <a:pt x="160" y="2606"/>
                  </a:lnTo>
                  <a:cubicBezTo>
                    <a:pt x="195" y="2641"/>
                    <a:pt x="235" y="2673"/>
                    <a:pt x="282" y="2704"/>
                  </a:cubicBezTo>
                  <a:lnTo>
                    <a:pt x="322" y="2728"/>
                  </a:lnTo>
                  <a:cubicBezTo>
                    <a:pt x="324" y="2729"/>
                    <a:pt x="326" y="2730"/>
                    <a:pt x="328" y="2731"/>
                  </a:cubicBezTo>
                  <a:cubicBezTo>
                    <a:pt x="332" y="2733"/>
                    <a:pt x="335" y="2736"/>
                    <a:pt x="340" y="2738"/>
                  </a:cubicBezTo>
                  <a:cubicBezTo>
                    <a:pt x="343" y="2740"/>
                    <a:pt x="346" y="2741"/>
                    <a:pt x="351" y="2743"/>
                  </a:cubicBezTo>
                  <a:cubicBezTo>
                    <a:pt x="552" y="2851"/>
                    <a:pt x="810" y="2906"/>
                    <a:pt x="1070" y="2906"/>
                  </a:cubicBezTo>
                  <a:lnTo>
                    <a:pt x="1073" y="2906"/>
                  </a:lnTo>
                  <a:cubicBezTo>
                    <a:pt x="1319" y="2906"/>
                    <a:pt x="1565" y="2857"/>
                    <a:pt x="1765" y="2757"/>
                  </a:cubicBezTo>
                  <a:cubicBezTo>
                    <a:pt x="1767" y="2756"/>
                    <a:pt x="1770" y="2753"/>
                    <a:pt x="1774" y="2752"/>
                  </a:cubicBezTo>
                  <a:lnTo>
                    <a:pt x="5028" y="1066"/>
                  </a:lnTo>
                  <a:cubicBezTo>
                    <a:pt x="5084" y="1038"/>
                    <a:pt x="5133" y="1005"/>
                    <a:pt x="5175" y="973"/>
                  </a:cubicBezTo>
                  <a:lnTo>
                    <a:pt x="5212" y="937"/>
                  </a:lnTo>
                  <a:lnTo>
                    <a:pt x="5283" y="865"/>
                  </a:lnTo>
                  <a:lnTo>
                    <a:pt x="5311" y="819"/>
                  </a:lnTo>
                  <a:lnTo>
                    <a:pt x="5349" y="749"/>
                  </a:lnTo>
                  <a:lnTo>
                    <a:pt x="5362" y="699"/>
                  </a:lnTo>
                  <a:lnTo>
                    <a:pt x="5375" y="629"/>
                  </a:lnTo>
                  <a:cubicBezTo>
                    <a:pt x="5377" y="571"/>
                    <a:pt x="5364" y="513"/>
                    <a:pt x="5338" y="457"/>
                  </a:cubicBezTo>
                  <a:cubicBezTo>
                    <a:pt x="5297" y="366"/>
                    <a:pt x="5224" y="279"/>
                    <a:pt x="5110" y="204"/>
                  </a:cubicBezTo>
                  <a:lnTo>
                    <a:pt x="5070" y="180"/>
                  </a:lnTo>
                  <a:cubicBezTo>
                    <a:pt x="5061" y="175"/>
                    <a:pt x="5051" y="170"/>
                    <a:pt x="5042" y="165"/>
                  </a:cubicBezTo>
                  <a:cubicBezTo>
                    <a:pt x="5040" y="164"/>
                    <a:pt x="5038" y="163"/>
                    <a:pt x="5036" y="161"/>
                  </a:cubicBezTo>
                  <a:cubicBezTo>
                    <a:pt x="4835" y="55"/>
                    <a:pt x="4578" y="0"/>
                    <a:pt x="4320" y="0"/>
                  </a:cubicBezTo>
                  <a:close/>
                </a:path>
              </a:pathLst>
            </a:custGeom>
            <a:solidFill>
              <a:srgbClr val="ECECEC">
                <a:alpha val="18990"/>
              </a:srgbClr>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06" name="Google Shape;506;p34"/>
            <p:cNvSpPr/>
            <p:nvPr/>
          </p:nvSpPr>
          <p:spPr>
            <a:xfrm>
              <a:off x="2097550" y="3127600"/>
              <a:ext cx="36100" cy="31625"/>
            </a:xfrm>
            <a:custGeom>
              <a:avLst/>
              <a:gdLst/>
              <a:ahLst/>
              <a:cxnLst/>
              <a:rect l="l" t="t" r="r" b="b"/>
              <a:pathLst>
                <a:path w="1444" h="1265" extrusionOk="0">
                  <a:moveTo>
                    <a:pt x="1443" y="0"/>
                  </a:moveTo>
                  <a:lnTo>
                    <a:pt x="3" y="471"/>
                  </a:lnTo>
                  <a:lnTo>
                    <a:pt x="0" y="1265"/>
                  </a:lnTo>
                  <a:lnTo>
                    <a:pt x="1441" y="794"/>
                  </a:lnTo>
                  <a:lnTo>
                    <a:pt x="1443" y="0"/>
                  </a:ln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07" name="Google Shape;507;p34"/>
            <p:cNvSpPr/>
            <p:nvPr/>
          </p:nvSpPr>
          <p:spPr>
            <a:xfrm>
              <a:off x="2058025" y="3099100"/>
              <a:ext cx="89125" cy="42225"/>
            </a:xfrm>
            <a:custGeom>
              <a:avLst/>
              <a:gdLst/>
              <a:ahLst/>
              <a:cxnLst/>
              <a:rect l="l" t="t" r="r" b="b"/>
              <a:pathLst>
                <a:path w="3565" h="1689" extrusionOk="0">
                  <a:moveTo>
                    <a:pt x="2481" y="0"/>
                  </a:moveTo>
                  <a:cubicBezTo>
                    <a:pt x="2318" y="1"/>
                    <a:pt x="2155" y="23"/>
                    <a:pt x="2003" y="70"/>
                  </a:cubicBezTo>
                  <a:cubicBezTo>
                    <a:pt x="2003" y="70"/>
                    <a:pt x="2000" y="70"/>
                    <a:pt x="2000" y="71"/>
                  </a:cubicBezTo>
                  <a:cubicBezTo>
                    <a:pt x="1996" y="72"/>
                    <a:pt x="1991" y="73"/>
                    <a:pt x="1987" y="76"/>
                  </a:cubicBezTo>
                  <a:lnTo>
                    <a:pt x="1720" y="162"/>
                  </a:lnTo>
                  <a:lnTo>
                    <a:pt x="721" y="487"/>
                  </a:lnTo>
                  <a:lnTo>
                    <a:pt x="548" y="544"/>
                  </a:lnTo>
                  <a:cubicBezTo>
                    <a:pt x="191" y="660"/>
                    <a:pt x="0" y="878"/>
                    <a:pt x="16" y="1100"/>
                  </a:cubicBezTo>
                  <a:lnTo>
                    <a:pt x="37" y="1199"/>
                  </a:lnTo>
                  <a:lnTo>
                    <a:pt x="53" y="1241"/>
                  </a:lnTo>
                  <a:cubicBezTo>
                    <a:pt x="76" y="1286"/>
                    <a:pt x="105" y="1331"/>
                    <a:pt x="148" y="1375"/>
                  </a:cubicBezTo>
                  <a:cubicBezTo>
                    <a:pt x="196" y="1425"/>
                    <a:pt x="255" y="1470"/>
                    <a:pt x="323" y="1508"/>
                  </a:cubicBezTo>
                  <a:cubicBezTo>
                    <a:pt x="325" y="1511"/>
                    <a:pt x="327" y="1512"/>
                    <a:pt x="329" y="1513"/>
                  </a:cubicBezTo>
                  <a:cubicBezTo>
                    <a:pt x="334" y="1515"/>
                    <a:pt x="338" y="1519"/>
                    <a:pt x="344" y="1521"/>
                  </a:cubicBezTo>
                  <a:cubicBezTo>
                    <a:pt x="346" y="1522"/>
                    <a:pt x="349" y="1523"/>
                    <a:pt x="352" y="1525"/>
                  </a:cubicBezTo>
                  <a:cubicBezTo>
                    <a:pt x="353" y="1525"/>
                    <a:pt x="354" y="1526"/>
                    <a:pt x="356" y="1528"/>
                  </a:cubicBezTo>
                  <a:cubicBezTo>
                    <a:pt x="552" y="1632"/>
                    <a:pt x="808" y="1688"/>
                    <a:pt x="1068" y="1688"/>
                  </a:cubicBezTo>
                  <a:lnTo>
                    <a:pt x="1072" y="1688"/>
                  </a:lnTo>
                  <a:cubicBezTo>
                    <a:pt x="1237" y="1688"/>
                    <a:pt x="1403" y="1666"/>
                    <a:pt x="1559" y="1617"/>
                  </a:cubicBezTo>
                  <a:cubicBezTo>
                    <a:pt x="1567" y="1615"/>
                    <a:pt x="1575" y="1613"/>
                    <a:pt x="1584" y="1611"/>
                  </a:cubicBezTo>
                  <a:lnTo>
                    <a:pt x="3024" y="1140"/>
                  </a:lnTo>
                  <a:cubicBezTo>
                    <a:pt x="3102" y="1114"/>
                    <a:pt x="3169" y="1084"/>
                    <a:pt x="3231" y="1050"/>
                  </a:cubicBezTo>
                  <a:lnTo>
                    <a:pt x="3282" y="1019"/>
                  </a:lnTo>
                  <a:cubicBezTo>
                    <a:pt x="3324" y="992"/>
                    <a:pt x="3362" y="964"/>
                    <a:pt x="3395" y="934"/>
                  </a:cubicBezTo>
                  <a:lnTo>
                    <a:pt x="3432" y="900"/>
                  </a:lnTo>
                  <a:cubicBezTo>
                    <a:pt x="3471" y="857"/>
                    <a:pt x="3504" y="814"/>
                    <a:pt x="3525" y="768"/>
                  </a:cubicBezTo>
                  <a:lnTo>
                    <a:pt x="3530" y="753"/>
                  </a:lnTo>
                  <a:cubicBezTo>
                    <a:pt x="3548" y="711"/>
                    <a:pt x="3556" y="670"/>
                    <a:pt x="3558" y="628"/>
                  </a:cubicBezTo>
                  <a:cubicBezTo>
                    <a:pt x="3565" y="520"/>
                    <a:pt x="3525" y="410"/>
                    <a:pt x="3426" y="308"/>
                  </a:cubicBezTo>
                  <a:cubicBezTo>
                    <a:pt x="3378" y="259"/>
                    <a:pt x="3319" y="214"/>
                    <a:pt x="3252" y="176"/>
                  </a:cubicBezTo>
                  <a:cubicBezTo>
                    <a:pt x="3110" y="94"/>
                    <a:pt x="2929" y="43"/>
                    <a:pt x="2739" y="18"/>
                  </a:cubicBezTo>
                  <a:cubicBezTo>
                    <a:pt x="2655" y="7"/>
                    <a:pt x="2570" y="1"/>
                    <a:pt x="2484" y="0"/>
                  </a:cubicBezTo>
                  <a:close/>
                </a:path>
              </a:pathLst>
            </a:custGeom>
            <a:solidFill>
              <a:srgbClr val="ECECEC">
                <a:alpha val="18990"/>
              </a:srgbClr>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08" name="Google Shape;508;p34"/>
            <p:cNvSpPr/>
            <p:nvPr/>
          </p:nvSpPr>
          <p:spPr>
            <a:xfrm>
              <a:off x="2058225" y="3125925"/>
              <a:ext cx="39400" cy="35250"/>
            </a:xfrm>
            <a:custGeom>
              <a:avLst/>
              <a:gdLst/>
              <a:ahLst/>
              <a:cxnLst/>
              <a:rect l="l" t="t" r="r" b="b"/>
              <a:pathLst>
                <a:path w="1576" h="1410" extrusionOk="0">
                  <a:moveTo>
                    <a:pt x="3" y="1"/>
                  </a:moveTo>
                  <a:lnTo>
                    <a:pt x="0" y="796"/>
                  </a:lnTo>
                  <a:cubicBezTo>
                    <a:pt x="0" y="898"/>
                    <a:pt x="44" y="1000"/>
                    <a:pt x="137" y="1096"/>
                  </a:cubicBezTo>
                  <a:cubicBezTo>
                    <a:pt x="186" y="1146"/>
                    <a:pt x="245" y="1191"/>
                    <a:pt x="312" y="1230"/>
                  </a:cubicBezTo>
                  <a:cubicBezTo>
                    <a:pt x="513" y="1346"/>
                    <a:pt x="783" y="1409"/>
                    <a:pt x="1059" y="1409"/>
                  </a:cubicBezTo>
                  <a:cubicBezTo>
                    <a:pt x="1234" y="1409"/>
                    <a:pt x="1411" y="1384"/>
                    <a:pt x="1573" y="1332"/>
                  </a:cubicBezTo>
                  <a:lnTo>
                    <a:pt x="1576" y="538"/>
                  </a:lnTo>
                  <a:lnTo>
                    <a:pt x="1576" y="538"/>
                  </a:lnTo>
                  <a:cubicBezTo>
                    <a:pt x="1567" y="540"/>
                    <a:pt x="1559" y="542"/>
                    <a:pt x="1551" y="544"/>
                  </a:cubicBezTo>
                  <a:cubicBezTo>
                    <a:pt x="1395" y="593"/>
                    <a:pt x="1229" y="615"/>
                    <a:pt x="1064" y="615"/>
                  </a:cubicBezTo>
                  <a:lnTo>
                    <a:pt x="1060" y="615"/>
                  </a:lnTo>
                  <a:cubicBezTo>
                    <a:pt x="800" y="615"/>
                    <a:pt x="544" y="558"/>
                    <a:pt x="348" y="455"/>
                  </a:cubicBezTo>
                  <a:cubicBezTo>
                    <a:pt x="346" y="453"/>
                    <a:pt x="345" y="452"/>
                    <a:pt x="344" y="451"/>
                  </a:cubicBezTo>
                  <a:cubicBezTo>
                    <a:pt x="341" y="450"/>
                    <a:pt x="338" y="449"/>
                    <a:pt x="336" y="448"/>
                  </a:cubicBezTo>
                  <a:cubicBezTo>
                    <a:pt x="330" y="446"/>
                    <a:pt x="326" y="442"/>
                    <a:pt x="321" y="440"/>
                  </a:cubicBezTo>
                  <a:cubicBezTo>
                    <a:pt x="319" y="439"/>
                    <a:pt x="317" y="437"/>
                    <a:pt x="315" y="435"/>
                  </a:cubicBezTo>
                  <a:cubicBezTo>
                    <a:pt x="247" y="397"/>
                    <a:pt x="188" y="352"/>
                    <a:pt x="140" y="302"/>
                  </a:cubicBezTo>
                  <a:cubicBezTo>
                    <a:pt x="97" y="258"/>
                    <a:pt x="68" y="213"/>
                    <a:pt x="45" y="168"/>
                  </a:cubicBezTo>
                  <a:lnTo>
                    <a:pt x="29" y="126"/>
                  </a:lnTo>
                  <a:lnTo>
                    <a:pt x="8" y="27"/>
                  </a:lnTo>
                  <a:lnTo>
                    <a:pt x="3" y="1"/>
                  </a:ln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09" name="Google Shape;509;p34"/>
            <p:cNvSpPr/>
            <p:nvPr/>
          </p:nvSpPr>
          <p:spPr>
            <a:xfrm>
              <a:off x="1719950" y="2929700"/>
              <a:ext cx="480675" cy="140025"/>
            </a:xfrm>
            <a:custGeom>
              <a:avLst/>
              <a:gdLst/>
              <a:ahLst/>
              <a:cxnLst/>
              <a:rect l="l" t="t" r="r" b="b"/>
              <a:pathLst>
                <a:path w="19227" h="5601" extrusionOk="0">
                  <a:moveTo>
                    <a:pt x="9448" y="1"/>
                  </a:moveTo>
                  <a:lnTo>
                    <a:pt x="9373" y="6"/>
                  </a:lnTo>
                  <a:cubicBezTo>
                    <a:pt x="8998" y="12"/>
                    <a:pt x="8617" y="37"/>
                    <a:pt x="8242" y="68"/>
                  </a:cubicBezTo>
                  <a:lnTo>
                    <a:pt x="8130" y="75"/>
                  </a:lnTo>
                  <a:cubicBezTo>
                    <a:pt x="7986" y="87"/>
                    <a:pt x="7843" y="87"/>
                    <a:pt x="7693" y="100"/>
                  </a:cubicBezTo>
                  <a:cubicBezTo>
                    <a:pt x="7567" y="113"/>
                    <a:pt x="7437" y="125"/>
                    <a:pt x="7311" y="143"/>
                  </a:cubicBezTo>
                  <a:cubicBezTo>
                    <a:pt x="7206" y="156"/>
                    <a:pt x="7106" y="175"/>
                    <a:pt x="7006" y="194"/>
                  </a:cubicBezTo>
                  <a:lnTo>
                    <a:pt x="6893" y="212"/>
                  </a:lnTo>
                  <a:cubicBezTo>
                    <a:pt x="6500" y="269"/>
                    <a:pt x="6107" y="331"/>
                    <a:pt x="5726" y="418"/>
                  </a:cubicBezTo>
                  <a:lnTo>
                    <a:pt x="5612" y="438"/>
                  </a:lnTo>
                  <a:lnTo>
                    <a:pt x="5581" y="443"/>
                  </a:lnTo>
                  <a:cubicBezTo>
                    <a:pt x="5519" y="457"/>
                    <a:pt x="5469" y="475"/>
                    <a:pt x="5407" y="494"/>
                  </a:cubicBezTo>
                  <a:cubicBezTo>
                    <a:pt x="5344" y="506"/>
                    <a:pt x="5295" y="525"/>
                    <a:pt x="5232" y="543"/>
                  </a:cubicBezTo>
                  <a:cubicBezTo>
                    <a:pt x="4907" y="631"/>
                    <a:pt x="4583" y="731"/>
                    <a:pt x="4271" y="837"/>
                  </a:cubicBezTo>
                  <a:lnTo>
                    <a:pt x="4158" y="869"/>
                  </a:lnTo>
                  <a:cubicBezTo>
                    <a:pt x="4071" y="899"/>
                    <a:pt x="3976" y="924"/>
                    <a:pt x="3890" y="950"/>
                  </a:cubicBezTo>
                  <a:cubicBezTo>
                    <a:pt x="3777" y="992"/>
                    <a:pt x="3677" y="1037"/>
                    <a:pt x="3564" y="1080"/>
                  </a:cubicBezTo>
                  <a:cubicBezTo>
                    <a:pt x="3052" y="1286"/>
                    <a:pt x="2559" y="1512"/>
                    <a:pt x="2103" y="1774"/>
                  </a:cubicBezTo>
                  <a:cubicBezTo>
                    <a:pt x="1546" y="2096"/>
                    <a:pt x="987" y="2591"/>
                    <a:pt x="493" y="3130"/>
                  </a:cubicBezTo>
                  <a:cubicBezTo>
                    <a:pt x="457" y="3188"/>
                    <a:pt x="421" y="3245"/>
                    <a:pt x="391" y="3301"/>
                  </a:cubicBezTo>
                  <a:cubicBezTo>
                    <a:pt x="350" y="3382"/>
                    <a:pt x="328" y="3457"/>
                    <a:pt x="293" y="3537"/>
                  </a:cubicBezTo>
                  <a:cubicBezTo>
                    <a:pt x="253" y="3636"/>
                    <a:pt x="207" y="3728"/>
                    <a:pt x="172" y="3824"/>
                  </a:cubicBezTo>
                  <a:cubicBezTo>
                    <a:pt x="149" y="3894"/>
                    <a:pt x="138" y="3968"/>
                    <a:pt x="120" y="4036"/>
                  </a:cubicBezTo>
                  <a:cubicBezTo>
                    <a:pt x="92" y="4141"/>
                    <a:pt x="57" y="4250"/>
                    <a:pt x="41" y="4353"/>
                  </a:cubicBezTo>
                  <a:cubicBezTo>
                    <a:pt x="29" y="4423"/>
                    <a:pt x="29" y="4486"/>
                    <a:pt x="23" y="4549"/>
                  </a:cubicBezTo>
                  <a:cubicBezTo>
                    <a:pt x="0" y="4796"/>
                    <a:pt x="0" y="5037"/>
                    <a:pt x="29" y="5280"/>
                  </a:cubicBezTo>
                  <a:cubicBezTo>
                    <a:pt x="575" y="4353"/>
                    <a:pt x="1633" y="3077"/>
                    <a:pt x="2685" y="2468"/>
                  </a:cubicBezTo>
                  <a:cubicBezTo>
                    <a:pt x="3104" y="2226"/>
                    <a:pt x="3558" y="2019"/>
                    <a:pt x="4029" y="1830"/>
                  </a:cubicBezTo>
                  <a:cubicBezTo>
                    <a:pt x="4132" y="1789"/>
                    <a:pt x="4225" y="1749"/>
                    <a:pt x="4329" y="1710"/>
                  </a:cubicBezTo>
                  <a:cubicBezTo>
                    <a:pt x="4409" y="1686"/>
                    <a:pt x="4495" y="1664"/>
                    <a:pt x="4575" y="1635"/>
                  </a:cubicBezTo>
                  <a:lnTo>
                    <a:pt x="4678" y="1605"/>
                  </a:lnTo>
                  <a:cubicBezTo>
                    <a:pt x="4967" y="1509"/>
                    <a:pt x="5265" y="1417"/>
                    <a:pt x="5564" y="1335"/>
                  </a:cubicBezTo>
                  <a:cubicBezTo>
                    <a:pt x="5621" y="1319"/>
                    <a:pt x="5667" y="1301"/>
                    <a:pt x="5725" y="1290"/>
                  </a:cubicBezTo>
                  <a:cubicBezTo>
                    <a:pt x="5782" y="1272"/>
                    <a:pt x="5829" y="1255"/>
                    <a:pt x="5886" y="1244"/>
                  </a:cubicBezTo>
                  <a:lnTo>
                    <a:pt x="5915" y="1238"/>
                  </a:lnTo>
                  <a:lnTo>
                    <a:pt x="6019" y="1220"/>
                  </a:lnTo>
                  <a:cubicBezTo>
                    <a:pt x="6369" y="1140"/>
                    <a:pt x="6731" y="1083"/>
                    <a:pt x="7094" y="1032"/>
                  </a:cubicBezTo>
                  <a:lnTo>
                    <a:pt x="7197" y="1014"/>
                  </a:lnTo>
                  <a:cubicBezTo>
                    <a:pt x="7288" y="997"/>
                    <a:pt x="7380" y="980"/>
                    <a:pt x="7478" y="968"/>
                  </a:cubicBezTo>
                  <a:cubicBezTo>
                    <a:pt x="7593" y="951"/>
                    <a:pt x="7715" y="939"/>
                    <a:pt x="7829" y="927"/>
                  </a:cubicBezTo>
                  <a:cubicBezTo>
                    <a:pt x="7966" y="916"/>
                    <a:pt x="8099" y="916"/>
                    <a:pt x="8231" y="905"/>
                  </a:cubicBezTo>
                  <a:lnTo>
                    <a:pt x="8334" y="898"/>
                  </a:lnTo>
                  <a:cubicBezTo>
                    <a:pt x="8679" y="870"/>
                    <a:pt x="9030" y="847"/>
                    <a:pt x="9375" y="842"/>
                  </a:cubicBezTo>
                  <a:lnTo>
                    <a:pt x="9444" y="836"/>
                  </a:lnTo>
                  <a:lnTo>
                    <a:pt x="9479" y="842"/>
                  </a:lnTo>
                  <a:lnTo>
                    <a:pt x="9639" y="842"/>
                  </a:lnTo>
                  <a:cubicBezTo>
                    <a:pt x="9950" y="847"/>
                    <a:pt x="10260" y="875"/>
                    <a:pt x="10577" y="893"/>
                  </a:cubicBezTo>
                  <a:lnTo>
                    <a:pt x="10680" y="898"/>
                  </a:lnTo>
                  <a:cubicBezTo>
                    <a:pt x="10807" y="905"/>
                    <a:pt x="10933" y="910"/>
                    <a:pt x="11064" y="921"/>
                  </a:cubicBezTo>
                  <a:cubicBezTo>
                    <a:pt x="11220" y="939"/>
                    <a:pt x="11381" y="951"/>
                    <a:pt x="11537" y="973"/>
                  </a:cubicBezTo>
                  <a:cubicBezTo>
                    <a:pt x="11657" y="985"/>
                    <a:pt x="11777" y="1014"/>
                    <a:pt x="11899" y="1037"/>
                  </a:cubicBezTo>
                  <a:lnTo>
                    <a:pt x="12002" y="1054"/>
                  </a:lnTo>
                  <a:cubicBezTo>
                    <a:pt x="12185" y="1083"/>
                    <a:pt x="12363" y="1112"/>
                    <a:pt x="12548" y="1146"/>
                  </a:cubicBezTo>
                  <a:cubicBezTo>
                    <a:pt x="12813" y="1198"/>
                    <a:pt x="13076" y="1244"/>
                    <a:pt x="13336" y="1308"/>
                  </a:cubicBezTo>
                  <a:lnTo>
                    <a:pt x="13428" y="1335"/>
                  </a:lnTo>
                  <a:cubicBezTo>
                    <a:pt x="13480" y="1354"/>
                    <a:pt x="13531" y="1371"/>
                    <a:pt x="13589" y="1381"/>
                  </a:cubicBezTo>
                  <a:lnTo>
                    <a:pt x="13692" y="1417"/>
                  </a:lnTo>
                  <a:cubicBezTo>
                    <a:pt x="13928" y="1480"/>
                    <a:pt x="14158" y="1548"/>
                    <a:pt x="14387" y="1629"/>
                  </a:cubicBezTo>
                  <a:cubicBezTo>
                    <a:pt x="14554" y="1686"/>
                    <a:pt x="14726" y="1732"/>
                    <a:pt x="14888" y="1795"/>
                  </a:cubicBezTo>
                  <a:cubicBezTo>
                    <a:pt x="15387" y="1992"/>
                    <a:pt x="15870" y="2209"/>
                    <a:pt x="16307" y="2462"/>
                  </a:cubicBezTo>
                  <a:cubicBezTo>
                    <a:pt x="16617" y="2641"/>
                    <a:pt x="16893" y="2836"/>
                    <a:pt x="17152" y="3031"/>
                  </a:cubicBezTo>
                  <a:cubicBezTo>
                    <a:pt x="17186" y="3054"/>
                    <a:pt x="17221" y="3083"/>
                    <a:pt x="17260" y="3112"/>
                  </a:cubicBezTo>
                  <a:lnTo>
                    <a:pt x="17365" y="3199"/>
                  </a:lnTo>
                  <a:lnTo>
                    <a:pt x="17422" y="3245"/>
                  </a:lnTo>
                  <a:cubicBezTo>
                    <a:pt x="17497" y="3301"/>
                    <a:pt x="17572" y="3369"/>
                    <a:pt x="17640" y="3433"/>
                  </a:cubicBezTo>
                  <a:cubicBezTo>
                    <a:pt x="17738" y="3520"/>
                    <a:pt x="17824" y="3606"/>
                    <a:pt x="17911" y="3698"/>
                  </a:cubicBezTo>
                  <a:cubicBezTo>
                    <a:pt x="17979" y="3767"/>
                    <a:pt x="18043" y="3831"/>
                    <a:pt x="18100" y="3894"/>
                  </a:cubicBezTo>
                  <a:cubicBezTo>
                    <a:pt x="18128" y="3934"/>
                    <a:pt x="18152" y="3962"/>
                    <a:pt x="18181" y="3997"/>
                  </a:cubicBezTo>
                  <a:lnTo>
                    <a:pt x="18255" y="4089"/>
                  </a:lnTo>
                  <a:lnTo>
                    <a:pt x="18285" y="4135"/>
                  </a:lnTo>
                  <a:cubicBezTo>
                    <a:pt x="18405" y="4285"/>
                    <a:pt x="18514" y="4440"/>
                    <a:pt x="18607" y="4595"/>
                  </a:cubicBezTo>
                  <a:cubicBezTo>
                    <a:pt x="18624" y="4629"/>
                    <a:pt x="18727" y="4750"/>
                    <a:pt x="18779" y="4819"/>
                  </a:cubicBezTo>
                  <a:lnTo>
                    <a:pt x="18812" y="4865"/>
                  </a:lnTo>
                  <a:lnTo>
                    <a:pt x="19077" y="5405"/>
                  </a:lnTo>
                  <a:lnTo>
                    <a:pt x="19169" y="5601"/>
                  </a:lnTo>
                  <a:cubicBezTo>
                    <a:pt x="19198" y="5479"/>
                    <a:pt x="19215" y="5365"/>
                    <a:pt x="19227" y="5245"/>
                  </a:cubicBezTo>
                  <a:lnTo>
                    <a:pt x="19227" y="4606"/>
                  </a:lnTo>
                  <a:cubicBezTo>
                    <a:pt x="19221" y="4554"/>
                    <a:pt x="19221" y="4502"/>
                    <a:pt x="19215" y="4445"/>
                  </a:cubicBezTo>
                  <a:cubicBezTo>
                    <a:pt x="19187" y="4273"/>
                    <a:pt x="19147" y="4095"/>
                    <a:pt x="19095" y="3922"/>
                  </a:cubicBezTo>
                  <a:lnTo>
                    <a:pt x="19077" y="3859"/>
                  </a:lnTo>
                  <a:lnTo>
                    <a:pt x="19077" y="3841"/>
                  </a:lnTo>
                  <a:cubicBezTo>
                    <a:pt x="19017" y="3664"/>
                    <a:pt x="18938" y="3487"/>
                    <a:pt x="18845" y="3313"/>
                  </a:cubicBezTo>
                  <a:cubicBezTo>
                    <a:pt x="18785" y="3248"/>
                    <a:pt x="18719" y="3182"/>
                    <a:pt x="18647" y="3110"/>
                  </a:cubicBezTo>
                  <a:cubicBezTo>
                    <a:pt x="18553" y="3010"/>
                    <a:pt x="18460" y="2916"/>
                    <a:pt x="18354" y="2823"/>
                  </a:cubicBezTo>
                  <a:cubicBezTo>
                    <a:pt x="18279" y="2754"/>
                    <a:pt x="18198" y="2680"/>
                    <a:pt x="18116" y="2617"/>
                  </a:cubicBezTo>
                  <a:lnTo>
                    <a:pt x="18054" y="2567"/>
                  </a:lnTo>
                  <a:lnTo>
                    <a:pt x="17942" y="2473"/>
                  </a:lnTo>
                  <a:cubicBezTo>
                    <a:pt x="17898" y="2442"/>
                    <a:pt x="17860" y="2410"/>
                    <a:pt x="17823" y="2386"/>
                  </a:cubicBezTo>
                  <a:cubicBezTo>
                    <a:pt x="17542" y="2174"/>
                    <a:pt x="17243" y="1961"/>
                    <a:pt x="16905" y="1767"/>
                  </a:cubicBezTo>
                  <a:cubicBezTo>
                    <a:pt x="16431" y="1493"/>
                    <a:pt x="15906" y="1256"/>
                    <a:pt x="15362" y="1043"/>
                  </a:cubicBezTo>
                  <a:cubicBezTo>
                    <a:pt x="15188" y="974"/>
                    <a:pt x="15000" y="924"/>
                    <a:pt x="14819" y="862"/>
                  </a:cubicBezTo>
                  <a:cubicBezTo>
                    <a:pt x="14569" y="774"/>
                    <a:pt x="14320" y="699"/>
                    <a:pt x="14064" y="631"/>
                  </a:cubicBezTo>
                  <a:lnTo>
                    <a:pt x="13950" y="592"/>
                  </a:lnTo>
                  <a:cubicBezTo>
                    <a:pt x="13888" y="581"/>
                    <a:pt x="13832" y="562"/>
                    <a:pt x="13776" y="543"/>
                  </a:cubicBezTo>
                  <a:lnTo>
                    <a:pt x="13676" y="513"/>
                  </a:lnTo>
                  <a:cubicBezTo>
                    <a:pt x="13394" y="443"/>
                    <a:pt x="13108" y="394"/>
                    <a:pt x="12822" y="338"/>
                  </a:cubicBezTo>
                  <a:cubicBezTo>
                    <a:pt x="12621" y="301"/>
                    <a:pt x="12426" y="269"/>
                    <a:pt x="12228" y="238"/>
                  </a:cubicBezTo>
                  <a:lnTo>
                    <a:pt x="12114" y="219"/>
                  </a:lnTo>
                  <a:cubicBezTo>
                    <a:pt x="11983" y="194"/>
                    <a:pt x="11853" y="162"/>
                    <a:pt x="11721" y="150"/>
                  </a:cubicBezTo>
                  <a:cubicBezTo>
                    <a:pt x="11553" y="125"/>
                    <a:pt x="11378" y="113"/>
                    <a:pt x="11209" y="93"/>
                  </a:cubicBezTo>
                  <a:cubicBezTo>
                    <a:pt x="11065" y="82"/>
                    <a:pt x="10928" y="75"/>
                    <a:pt x="10790" y="68"/>
                  </a:cubicBezTo>
                  <a:lnTo>
                    <a:pt x="10678" y="62"/>
                  </a:lnTo>
                  <a:cubicBezTo>
                    <a:pt x="10334" y="43"/>
                    <a:pt x="9997" y="12"/>
                    <a:pt x="9659" y="6"/>
                  </a:cubicBezTo>
                  <a:lnTo>
                    <a:pt x="9485" y="6"/>
                  </a:lnTo>
                  <a:lnTo>
                    <a:pt x="9448" y="1"/>
                  </a:ln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10" name="Google Shape;510;p34"/>
            <p:cNvSpPr/>
            <p:nvPr/>
          </p:nvSpPr>
          <p:spPr>
            <a:xfrm>
              <a:off x="1675025" y="3050200"/>
              <a:ext cx="49750" cy="111600"/>
            </a:xfrm>
            <a:custGeom>
              <a:avLst/>
              <a:gdLst/>
              <a:ahLst/>
              <a:cxnLst/>
              <a:rect l="l" t="t" r="r" b="b"/>
              <a:pathLst>
                <a:path w="1990" h="4464" extrusionOk="0">
                  <a:moveTo>
                    <a:pt x="5" y="0"/>
                  </a:moveTo>
                  <a:lnTo>
                    <a:pt x="0" y="2107"/>
                  </a:lnTo>
                  <a:cubicBezTo>
                    <a:pt x="0" y="2269"/>
                    <a:pt x="8" y="2429"/>
                    <a:pt x="30" y="2591"/>
                  </a:cubicBezTo>
                  <a:lnTo>
                    <a:pt x="30" y="2594"/>
                  </a:lnTo>
                  <a:lnTo>
                    <a:pt x="43" y="2655"/>
                  </a:lnTo>
                  <a:cubicBezTo>
                    <a:pt x="72" y="2849"/>
                    <a:pt x="120" y="3036"/>
                    <a:pt x="173" y="3226"/>
                  </a:cubicBezTo>
                  <a:lnTo>
                    <a:pt x="187" y="3286"/>
                  </a:lnTo>
                  <a:lnTo>
                    <a:pt x="195" y="3320"/>
                  </a:lnTo>
                  <a:lnTo>
                    <a:pt x="208" y="3371"/>
                  </a:lnTo>
                  <a:lnTo>
                    <a:pt x="225" y="3413"/>
                  </a:lnTo>
                  <a:lnTo>
                    <a:pt x="250" y="3489"/>
                  </a:lnTo>
                  <a:cubicBezTo>
                    <a:pt x="272" y="3544"/>
                    <a:pt x="294" y="3596"/>
                    <a:pt x="314" y="3651"/>
                  </a:cubicBezTo>
                  <a:cubicBezTo>
                    <a:pt x="352" y="3753"/>
                    <a:pt x="399" y="3850"/>
                    <a:pt x="450" y="3947"/>
                  </a:cubicBezTo>
                  <a:cubicBezTo>
                    <a:pt x="471" y="3993"/>
                    <a:pt x="497" y="4045"/>
                    <a:pt x="522" y="4096"/>
                  </a:cubicBezTo>
                  <a:lnTo>
                    <a:pt x="547" y="4142"/>
                  </a:lnTo>
                  <a:lnTo>
                    <a:pt x="555" y="4151"/>
                  </a:lnTo>
                  <a:lnTo>
                    <a:pt x="624" y="4265"/>
                  </a:lnTo>
                  <a:cubicBezTo>
                    <a:pt x="644" y="4308"/>
                    <a:pt x="670" y="4346"/>
                    <a:pt x="691" y="4384"/>
                  </a:cubicBezTo>
                  <a:lnTo>
                    <a:pt x="743" y="4464"/>
                  </a:lnTo>
                  <a:lnTo>
                    <a:pt x="1145" y="4231"/>
                  </a:lnTo>
                  <a:lnTo>
                    <a:pt x="1989" y="3740"/>
                  </a:lnTo>
                  <a:cubicBezTo>
                    <a:pt x="1827" y="3604"/>
                    <a:pt x="1676" y="3464"/>
                    <a:pt x="1536" y="3320"/>
                  </a:cubicBezTo>
                  <a:lnTo>
                    <a:pt x="1493" y="3278"/>
                  </a:lnTo>
                  <a:cubicBezTo>
                    <a:pt x="1441" y="3226"/>
                    <a:pt x="1400" y="3171"/>
                    <a:pt x="1352" y="3121"/>
                  </a:cubicBezTo>
                  <a:cubicBezTo>
                    <a:pt x="1285" y="3048"/>
                    <a:pt x="1213" y="2976"/>
                    <a:pt x="1149" y="2900"/>
                  </a:cubicBezTo>
                  <a:lnTo>
                    <a:pt x="1137" y="2884"/>
                  </a:lnTo>
                  <a:lnTo>
                    <a:pt x="1069" y="2794"/>
                  </a:lnTo>
                  <a:cubicBezTo>
                    <a:pt x="1022" y="2739"/>
                    <a:pt x="984" y="2684"/>
                    <a:pt x="946" y="2632"/>
                  </a:cubicBezTo>
                  <a:cubicBezTo>
                    <a:pt x="899" y="2565"/>
                    <a:pt x="848" y="2505"/>
                    <a:pt x="806" y="2443"/>
                  </a:cubicBezTo>
                  <a:cubicBezTo>
                    <a:pt x="772" y="2391"/>
                    <a:pt x="743" y="2345"/>
                    <a:pt x="712" y="2294"/>
                  </a:cubicBezTo>
                  <a:cubicBezTo>
                    <a:pt x="679" y="2243"/>
                    <a:pt x="644" y="2192"/>
                    <a:pt x="615" y="2137"/>
                  </a:cubicBezTo>
                  <a:lnTo>
                    <a:pt x="560" y="2052"/>
                  </a:lnTo>
                  <a:lnTo>
                    <a:pt x="530" y="1989"/>
                  </a:lnTo>
                  <a:cubicBezTo>
                    <a:pt x="500" y="1934"/>
                    <a:pt x="475" y="1879"/>
                    <a:pt x="450" y="1823"/>
                  </a:cubicBezTo>
                  <a:cubicBezTo>
                    <a:pt x="428" y="1785"/>
                    <a:pt x="407" y="1748"/>
                    <a:pt x="390" y="1705"/>
                  </a:cubicBezTo>
                  <a:lnTo>
                    <a:pt x="365" y="1658"/>
                  </a:lnTo>
                  <a:lnTo>
                    <a:pt x="323" y="1544"/>
                  </a:lnTo>
                  <a:cubicBezTo>
                    <a:pt x="297" y="1488"/>
                    <a:pt x="276" y="1429"/>
                    <a:pt x="254" y="1374"/>
                  </a:cubicBezTo>
                  <a:lnTo>
                    <a:pt x="213" y="1259"/>
                  </a:lnTo>
                  <a:lnTo>
                    <a:pt x="199" y="1204"/>
                  </a:lnTo>
                  <a:cubicBezTo>
                    <a:pt x="182" y="1153"/>
                    <a:pt x="166" y="1103"/>
                    <a:pt x="153" y="1048"/>
                  </a:cubicBezTo>
                  <a:cubicBezTo>
                    <a:pt x="120" y="933"/>
                    <a:pt x="98" y="819"/>
                    <a:pt x="77" y="700"/>
                  </a:cubicBezTo>
                  <a:cubicBezTo>
                    <a:pt x="68" y="640"/>
                    <a:pt x="51" y="582"/>
                    <a:pt x="43" y="521"/>
                  </a:cubicBezTo>
                  <a:lnTo>
                    <a:pt x="34" y="483"/>
                  </a:lnTo>
                  <a:cubicBezTo>
                    <a:pt x="17" y="335"/>
                    <a:pt x="8" y="188"/>
                    <a:pt x="8" y="43"/>
                  </a:cubicBezTo>
                  <a:lnTo>
                    <a:pt x="8" y="34"/>
                  </a:lnTo>
                  <a:lnTo>
                    <a:pt x="5" y="0"/>
                  </a:ln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11" name="Google Shape;511;p34"/>
            <p:cNvSpPr/>
            <p:nvPr/>
          </p:nvSpPr>
          <p:spPr>
            <a:xfrm>
              <a:off x="1801150" y="3051875"/>
              <a:ext cx="444875" cy="217225"/>
            </a:xfrm>
            <a:custGeom>
              <a:avLst/>
              <a:gdLst/>
              <a:ahLst/>
              <a:cxnLst/>
              <a:rect l="l" t="t" r="r" b="b"/>
              <a:pathLst>
                <a:path w="17795" h="8689" extrusionOk="0">
                  <a:moveTo>
                    <a:pt x="17794" y="1"/>
                  </a:moveTo>
                  <a:cubicBezTo>
                    <a:pt x="17790" y="98"/>
                    <a:pt x="17773" y="201"/>
                    <a:pt x="17769" y="298"/>
                  </a:cubicBezTo>
                  <a:lnTo>
                    <a:pt x="17764" y="311"/>
                  </a:lnTo>
                  <a:cubicBezTo>
                    <a:pt x="17756" y="413"/>
                    <a:pt x="17756" y="515"/>
                    <a:pt x="17739" y="616"/>
                  </a:cubicBezTo>
                  <a:cubicBezTo>
                    <a:pt x="17723" y="726"/>
                    <a:pt x="17688" y="832"/>
                    <a:pt x="17663" y="938"/>
                  </a:cubicBezTo>
                  <a:cubicBezTo>
                    <a:pt x="17637" y="1040"/>
                    <a:pt x="17620" y="1142"/>
                    <a:pt x="17587" y="1244"/>
                  </a:cubicBezTo>
                  <a:cubicBezTo>
                    <a:pt x="17549" y="1349"/>
                    <a:pt x="17497" y="1456"/>
                    <a:pt x="17455" y="1561"/>
                  </a:cubicBezTo>
                  <a:cubicBezTo>
                    <a:pt x="17413" y="1663"/>
                    <a:pt x="17379" y="1765"/>
                    <a:pt x="17327" y="1862"/>
                  </a:cubicBezTo>
                  <a:cubicBezTo>
                    <a:pt x="17272" y="1968"/>
                    <a:pt x="17205" y="2070"/>
                    <a:pt x="17141" y="2176"/>
                  </a:cubicBezTo>
                  <a:cubicBezTo>
                    <a:pt x="17083" y="2275"/>
                    <a:pt x="17031" y="2371"/>
                    <a:pt x="16963" y="2469"/>
                  </a:cubicBezTo>
                  <a:cubicBezTo>
                    <a:pt x="16891" y="2570"/>
                    <a:pt x="16802" y="2672"/>
                    <a:pt x="16718" y="2778"/>
                  </a:cubicBezTo>
                  <a:cubicBezTo>
                    <a:pt x="16646" y="2866"/>
                    <a:pt x="16582" y="2961"/>
                    <a:pt x="16501" y="3054"/>
                  </a:cubicBezTo>
                  <a:cubicBezTo>
                    <a:pt x="16403" y="3156"/>
                    <a:pt x="16293" y="3257"/>
                    <a:pt x="16192" y="3359"/>
                  </a:cubicBezTo>
                  <a:cubicBezTo>
                    <a:pt x="16102" y="3439"/>
                    <a:pt x="16021" y="3529"/>
                    <a:pt x="15929" y="3613"/>
                  </a:cubicBezTo>
                  <a:cubicBezTo>
                    <a:pt x="15801" y="3728"/>
                    <a:pt x="15658" y="3834"/>
                    <a:pt x="15517" y="3940"/>
                  </a:cubicBezTo>
                  <a:cubicBezTo>
                    <a:pt x="15428" y="4007"/>
                    <a:pt x="15348" y="4080"/>
                    <a:pt x="15254" y="4148"/>
                  </a:cubicBezTo>
                  <a:cubicBezTo>
                    <a:pt x="15013" y="4322"/>
                    <a:pt x="14755" y="4487"/>
                    <a:pt x="14478" y="4647"/>
                  </a:cubicBezTo>
                  <a:cubicBezTo>
                    <a:pt x="14174" y="4826"/>
                    <a:pt x="13847" y="4988"/>
                    <a:pt x="13516" y="5139"/>
                  </a:cubicBezTo>
                  <a:cubicBezTo>
                    <a:pt x="13427" y="5182"/>
                    <a:pt x="13334" y="5224"/>
                    <a:pt x="13237" y="5263"/>
                  </a:cubicBezTo>
                  <a:cubicBezTo>
                    <a:pt x="12969" y="5382"/>
                    <a:pt x="12698" y="5487"/>
                    <a:pt x="12418" y="5588"/>
                  </a:cubicBezTo>
                  <a:cubicBezTo>
                    <a:pt x="12358" y="5611"/>
                    <a:pt x="12308" y="5637"/>
                    <a:pt x="12248" y="5652"/>
                  </a:cubicBezTo>
                  <a:lnTo>
                    <a:pt x="12185" y="5674"/>
                  </a:lnTo>
                  <a:cubicBezTo>
                    <a:pt x="11735" y="5826"/>
                    <a:pt x="11274" y="5953"/>
                    <a:pt x="10799" y="6068"/>
                  </a:cubicBezTo>
                  <a:cubicBezTo>
                    <a:pt x="10753" y="6080"/>
                    <a:pt x="10710" y="6097"/>
                    <a:pt x="10663" y="6110"/>
                  </a:cubicBezTo>
                  <a:cubicBezTo>
                    <a:pt x="10617" y="6119"/>
                    <a:pt x="10570" y="6123"/>
                    <a:pt x="10522" y="6136"/>
                  </a:cubicBezTo>
                  <a:cubicBezTo>
                    <a:pt x="10120" y="6225"/>
                    <a:pt x="9713" y="6306"/>
                    <a:pt x="9297" y="6364"/>
                  </a:cubicBezTo>
                  <a:lnTo>
                    <a:pt x="9264" y="6369"/>
                  </a:lnTo>
                  <a:cubicBezTo>
                    <a:pt x="9218" y="6378"/>
                    <a:pt x="9170" y="6381"/>
                    <a:pt x="9124" y="6386"/>
                  </a:cubicBezTo>
                  <a:cubicBezTo>
                    <a:pt x="8781" y="6436"/>
                    <a:pt x="8433" y="6474"/>
                    <a:pt x="8086" y="6505"/>
                  </a:cubicBezTo>
                  <a:cubicBezTo>
                    <a:pt x="8031" y="6509"/>
                    <a:pt x="7976" y="6517"/>
                    <a:pt x="7916" y="6521"/>
                  </a:cubicBezTo>
                  <a:cubicBezTo>
                    <a:pt x="7861" y="6526"/>
                    <a:pt x="7802" y="6526"/>
                    <a:pt x="7747" y="6529"/>
                  </a:cubicBezTo>
                  <a:cubicBezTo>
                    <a:pt x="7399" y="6552"/>
                    <a:pt x="7050" y="6567"/>
                    <a:pt x="6703" y="6573"/>
                  </a:cubicBezTo>
                  <a:cubicBezTo>
                    <a:pt x="6656" y="6573"/>
                    <a:pt x="6610" y="6578"/>
                    <a:pt x="6563" y="6578"/>
                  </a:cubicBezTo>
                  <a:lnTo>
                    <a:pt x="6529" y="6578"/>
                  </a:lnTo>
                  <a:cubicBezTo>
                    <a:pt x="6493" y="6578"/>
                    <a:pt x="6457" y="6578"/>
                    <a:pt x="6421" y="6578"/>
                  </a:cubicBezTo>
                  <a:cubicBezTo>
                    <a:pt x="6037" y="6578"/>
                    <a:pt x="5655" y="6562"/>
                    <a:pt x="5275" y="6543"/>
                  </a:cubicBezTo>
                  <a:cubicBezTo>
                    <a:pt x="5232" y="6539"/>
                    <a:pt x="5194" y="6539"/>
                    <a:pt x="5152" y="6539"/>
                  </a:cubicBezTo>
                  <a:cubicBezTo>
                    <a:pt x="5104" y="6534"/>
                    <a:pt x="5054" y="6526"/>
                    <a:pt x="5008" y="6521"/>
                  </a:cubicBezTo>
                  <a:cubicBezTo>
                    <a:pt x="4528" y="6488"/>
                    <a:pt x="4053" y="6442"/>
                    <a:pt x="3587" y="6369"/>
                  </a:cubicBezTo>
                  <a:cubicBezTo>
                    <a:pt x="3256" y="6326"/>
                    <a:pt x="2934" y="6268"/>
                    <a:pt x="2613" y="6199"/>
                  </a:cubicBezTo>
                  <a:cubicBezTo>
                    <a:pt x="2503" y="6179"/>
                    <a:pt x="2396" y="6153"/>
                    <a:pt x="2286" y="6127"/>
                  </a:cubicBezTo>
                  <a:cubicBezTo>
                    <a:pt x="2078" y="6080"/>
                    <a:pt x="1870" y="6034"/>
                    <a:pt x="1667" y="5979"/>
                  </a:cubicBezTo>
                  <a:lnTo>
                    <a:pt x="1577" y="5958"/>
                  </a:lnTo>
                  <a:lnTo>
                    <a:pt x="1463" y="5920"/>
                  </a:lnTo>
                  <a:cubicBezTo>
                    <a:pt x="963" y="5780"/>
                    <a:pt x="476" y="5626"/>
                    <a:pt x="10" y="5445"/>
                  </a:cubicBezTo>
                  <a:lnTo>
                    <a:pt x="1" y="7557"/>
                  </a:lnTo>
                  <a:lnTo>
                    <a:pt x="5" y="7557"/>
                  </a:lnTo>
                  <a:cubicBezTo>
                    <a:pt x="471" y="7739"/>
                    <a:pt x="959" y="7895"/>
                    <a:pt x="1459" y="8031"/>
                  </a:cubicBezTo>
                  <a:lnTo>
                    <a:pt x="1472" y="8035"/>
                  </a:lnTo>
                  <a:lnTo>
                    <a:pt x="1577" y="8069"/>
                  </a:lnTo>
                  <a:lnTo>
                    <a:pt x="1641" y="8086"/>
                  </a:lnTo>
                  <a:lnTo>
                    <a:pt x="1658" y="8090"/>
                  </a:lnTo>
                  <a:cubicBezTo>
                    <a:pt x="1858" y="8142"/>
                    <a:pt x="2066" y="8188"/>
                    <a:pt x="2269" y="8234"/>
                  </a:cubicBezTo>
                  <a:cubicBezTo>
                    <a:pt x="2384" y="8260"/>
                    <a:pt x="2494" y="8290"/>
                    <a:pt x="2608" y="8316"/>
                  </a:cubicBezTo>
                  <a:cubicBezTo>
                    <a:pt x="2883" y="8370"/>
                    <a:pt x="3159" y="8417"/>
                    <a:pt x="3435" y="8460"/>
                  </a:cubicBezTo>
                  <a:cubicBezTo>
                    <a:pt x="3485" y="8467"/>
                    <a:pt x="3532" y="8476"/>
                    <a:pt x="3583" y="8484"/>
                  </a:cubicBezTo>
                  <a:lnTo>
                    <a:pt x="3587" y="8484"/>
                  </a:lnTo>
                  <a:cubicBezTo>
                    <a:pt x="4045" y="8553"/>
                    <a:pt x="4511" y="8594"/>
                    <a:pt x="4977" y="8634"/>
                  </a:cubicBezTo>
                  <a:lnTo>
                    <a:pt x="4986" y="8634"/>
                  </a:lnTo>
                  <a:cubicBezTo>
                    <a:pt x="5042" y="8637"/>
                    <a:pt x="5097" y="8646"/>
                    <a:pt x="5152" y="8650"/>
                  </a:cubicBezTo>
                  <a:cubicBezTo>
                    <a:pt x="5173" y="8652"/>
                    <a:pt x="5195" y="8652"/>
                    <a:pt x="5217" y="8652"/>
                  </a:cubicBezTo>
                  <a:cubicBezTo>
                    <a:pt x="5239" y="8652"/>
                    <a:pt x="5262" y="8652"/>
                    <a:pt x="5283" y="8654"/>
                  </a:cubicBezTo>
                  <a:cubicBezTo>
                    <a:pt x="5359" y="8658"/>
                    <a:pt x="5431" y="8658"/>
                    <a:pt x="5508" y="8658"/>
                  </a:cubicBezTo>
                  <a:cubicBezTo>
                    <a:pt x="5805" y="8673"/>
                    <a:pt x="6106" y="8688"/>
                    <a:pt x="6408" y="8688"/>
                  </a:cubicBezTo>
                  <a:cubicBezTo>
                    <a:pt x="6446" y="8688"/>
                    <a:pt x="6484" y="8688"/>
                    <a:pt x="6522" y="8688"/>
                  </a:cubicBezTo>
                  <a:lnTo>
                    <a:pt x="6563" y="8688"/>
                  </a:lnTo>
                  <a:cubicBezTo>
                    <a:pt x="6610" y="8688"/>
                    <a:pt x="6652" y="8684"/>
                    <a:pt x="6699" y="8684"/>
                  </a:cubicBezTo>
                  <a:cubicBezTo>
                    <a:pt x="7047" y="8680"/>
                    <a:pt x="7394" y="8663"/>
                    <a:pt x="7742" y="8641"/>
                  </a:cubicBezTo>
                  <a:cubicBezTo>
                    <a:pt x="7797" y="8637"/>
                    <a:pt x="7857" y="8637"/>
                    <a:pt x="7916" y="8634"/>
                  </a:cubicBezTo>
                  <a:cubicBezTo>
                    <a:pt x="7971" y="8628"/>
                    <a:pt x="8031" y="8621"/>
                    <a:pt x="8086" y="8616"/>
                  </a:cubicBezTo>
                  <a:cubicBezTo>
                    <a:pt x="8433" y="8586"/>
                    <a:pt x="8781" y="8548"/>
                    <a:pt x="9120" y="8501"/>
                  </a:cubicBezTo>
                  <a:cubicBezTo>
                    <a:pt x="9166" y="8493"/>
                    <a:pt x="9213" y="8489"/>
                    <a:pt x="9259" y="8484"/>
                  </a:cubicBezTo>
                  <a:lnTo>
                    <a:pt x="9294" y="8476"/>
                  </a:lnTo>
                  <a:cubicBezTo>
                    <a:pt x="9708" y="8412"/>
                    <a:pt x="10120" y="8336"/>
                    <a:pt x="10522" y="8247"/>
                  </a:cubicBezTo>
                  <a:cubicBezTo>
                    <a:pt x="10570" y="8234"/>
                    <a:pt x="10617" y="8229"/>
                    <a:pt x="10658" y="8222"/>
                  </a:cubicBezTo>
                  <a:cubicBezTo>
                    <a:pt x="10705" y="8209"/>
                    <a:pt x="10744" y="8192"/>
                    <a:pt x="10790" y="8180"/>
                  </a:cubicBezTo>
                  <a:cubicBezTo>
                    <a:pt x="11265" y="8069"/>
                    <a:pt x="11735" y="7937"/>
                    <a:pt x="12185" y="7781"/>
                  </a:cubicBezTo>
                  <a:lnTo>
                    <a:pt x="12248" y="7763"/>
                  </a:lnTo>
                  <a:cubicBezTo>
                    <a:pt x="12305" y="7747"/>
                    <a:pt x="12355" y="7722"/>
                    <a:pt x="12410" y="7700"/>
                  </a:cubicBezTo>
                  <a:cubicBezTo>
                    <a:pt x="12693" y="7598"/>
                    <a:pt x="12965" y="7493"/>
                    <a:pt x="13237" y="7374"/>
                  </a:cubicBezTo>
                  <a:cubicBezTo>
                    <a:pt x="13330" y="7336"/>
                    <a:pt x="13423" y="7293"/>
                    <a:pt x="13516" y="7251"/>
                  </a:cubicBezTo>
                  <a:cubicBezTo>
                    <a:pt x="13847" y="7094"/>
                    <a:pt x="14170" y="6937"/>
                    <a:pt x="14475" y="6759"/>
                  </a:cubicBezTo>
                  <a:cubicBezTo>
                    <a:pt x="16679" y="5478"/>
                    <a:pt x="17785" y="3795"/>
                    <a:pt x="17790" y="2112"/>
                  </a:cubicBezTo>
                  <a:lnTo>
                    <a:pt x="17794" y="1"/>
                  </a:ln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12" name="Google Shape;512;p34"/>
            <p:cNvSpPr/>
            <p:nvPr/>
          </p:nvSpPr>
          <p:spPr>
            <a:xfrm>
              <a:off x="1703750" y="3187975"/>
              <a:ext cx="97650" cy="105075"/>
            </a:xfrm>
            <a:custGeom>
              <a:avLst/>
              <a:gdLst/>
              <a:ahLst/>
              <a:cxnLst/>
              <a:rect l="l" t="t" r="r" b="b"/>
              <a:pathLst>
                <a:path w="3906" h="4203" extrusionOk="0">
                  <a:moveTo>
                    <a:pt x="3906" y="1"/>
                  </a:moveTo>
                  <a:lnTo>
                    <a:pt x="0" y="2269"/>
                  </a:lnTo>
                  <a:lnTo>
                    <a:pt x="38" y="2363"/>
                  </a:lnTo>
                  <a:cubicBezTo>
                    <a:pt x="64" y="2422"/>
                    <a:pt x="86" y="2481"/>
                    <a:pt x="107" y="2541"/>
                  </a:cubicBezTo>
                  <a:cubicBezTo>
                    <a:pt x="127" y="2603"/>
                    <a:pt x="148" y="2663"/>
                    <a:pt x="165" y="2727"/>
                  </a:cubicBezTo>
                  <a:cubicBezTo>
                    <a:pt x="187" y="2794"/>
                    <a:pt x="203" y="2863"/>
                    <a:pt x="220" y="2930"/>
                  </a:cubicBezTo>
                  <a:cubicBezTo>
                    <a:pt x="242" y="3007"/>
                    <a:pt x="258" y="3083"/>
                    <a:pt x="272" y="3159"/>
                  </a:cubicBezTo>
                  <a:lnTo>
                    <a:pt x="280" y="3231"/>
                  </a:lnTo>
                  <a:lnTo>
                    <a:pt x="292" y="3312"/>
                  </a:lnTo>
                  <a:cubicBezTo>
                    <a:pt x="301" y="3359"/>
                    <a:pt x="309" y="3401"/>
                    <a:pt x="314" y="3448"/>
                  </a:cubicBezTo>
                  <a:cubicBezTo>
                    <a:pt x="327" y="3566"/>
                    <a:pt x="335" y="3685"/>
                    <a:pt x="335" y="3799"/>
                  </a:cubicBezTo>
                  <a:lnTo>
                    <a:pt x="330" y="3804"/>
                  </a:lnTo>
                  <a:lnTo>
                    <a:pt x="335" y="3816"/>
                  </a:lnTo>
                  <a:cubicBezTo>
                    <a:pt x="330" y="3957"/>
                    <a:pt x="314" y="4079"/>
                    <a:pt x="297" y="4202"/>
                  </a:cubicBezTo>
                  <a:lnTo>
                    <a:pt x="3897" y="2113"/>
                  </a:lnTo>
                  <a:lnTo>
                    <a:pt x="3906" y="1"/>
                  </a:ln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13" name="Google Shape;513;p34"/>
            <p:cNvSpPr/>
            <p:nvPr/>
          </p:nvSpPr>
          <p:spPr>
            <a:xfrm>
              <a:off x="1375175" y="3258550"/>
              <a:ext cx="205325" cy="201300"/>
            </a:xfrm>
            <a:custGeom>
              <a:avLst/>
              <a:gdLst/>
              <a:ahLst/>
              <a:cxnLst/>
              <a:rect l="l" t="t" r="r" b="b"/>
              <a:pathLst>
                <a:path w="8213" h="8052" extrusionOk="0">
                  <a:moveTo>
                    <a:pt x="52" y="2677"/>
                  </a:moveTo>
                  <a:cubicBezTo>
                    <a:pt x="36" y="2685"/>
                    <a:pt x="21" y="2693"/>
                    <a:pt x="5" y="2702"/>
                  </a:cubicBezTo>
                  <a:lnTo>
                    <a:pt x="1" y="2707"/>
                  </a:lnTo>
                  <a:lnTo>
                    <a:pt x="52" y="2677"/>
                  </a:lnTo>
                  <a:close/>
                  <a:moveTo>
                    <a:pt x="5074" y="1"/>
                  </a:moveTo>
                  <a:cubicBezTo>
                    <a:pt x="4883" y="1"/>
                    <a:pt x="4709" y="40"/>
                    <a:pt x="4554" y="116"/>
                  </a:cubicBezTo>
                  <a:lnTo>
                    <a:pt x="4426" y="184"/>
                  </a:lnTo>
                  <a:lnTo>
                    <a:pt x="3262" y="862"/>
                  </a:lnTo>
                  <a:lnTo>
                    <a:pt x="3274" y="803"/>
                  </a:lnTo>
                  <a:lnTo>
                    <a:pt x="52" y="2677"/>
                  </a:lnTo>
                  <a:lnTo>
                    <a:pt x="52" y="2677"/>
                  </a:lnTo>
                  <a:cubicBezTo>
                    <a:pt x="208" y="2598"/>
                    <a:pt x="385" y="2556"/>
                    <a:pt x="578" y="2556"/>
                  </a:cubicBezTo>
                  <a:cubicBezTo>
                    <a:pt x="872" y="2556"/>
                    <a:pt x="1205" y="2652"/>
                    <a:pt x="1557" y="2854"/>
                  </a:cubicBezTo>
                  <a:cubicBezTo>
                    <a:pt x="2769" y="3559"/>
                    <a:pt x="3744" y="5246"/>
                    <a:pt x="3740" y="6636"/>
                  </a:cubicBezTo>
                  <a:cubicBezTo>
                    <a:pt x="3735" y="7285"/>
                    <a:pt x="3515" y="7746"/>
                    <a:pt x="3159" y="7989"/>
                  </a:cubicBezTo>
                  <a:lnTo>
                    <a:pt x="3100" y="8040"/>
                  </a:lnTo>
                  <a:lnTo>
                    <a:pt x="3172" y="7998"/>
                  </a:lnTo>
                  <a:lnTo>
                    <a:pt x="3100" y="8052"/>
                  </a:lnTo>
                  <a:lnTo>
                    <a:pt x="3100" y="8052"/>
                  </a:lnTo>
                  <a:lnTo>
                    <a:pt x="6352" y="6165"/>
                  </a:lnTo>
                  <a:lnTo>
                    <a:pt x="7560" y="5467"/>
                  </a:lnTo>
                  <a:lnTo>
                    <a:pt x="7563" y="5461"/>
                  </a:lnTo>
                  <a:lnTo>
                    <a:pt x="7568" y="5461"/>
                  </a:lnTo>
                  <a:cubicBezTo>
                    <a:pt x="7962" y="5233"/>
                    <a:pt x="8208" y="4749"/>
                    <a:pt x="8208" y="4063"/>
                  </a:cubicBezTo>
                  <a:cubicBezTo>
                    <a:pt x="8213" y="2681"/>
                    <a:pt x="7233" y="985"/>
                    <a:pt x="6034" y="289"/>
                  </a:cubicBezTo>
                  <a:cubicBezTo>
                    <a:pt x="5688" y="93"/>
                    <a:pt x="5363" y="1"/>
                    <a:pt x="5074" y="1"/>
                  </a:cubicBezTo>
                  <a:close/>
                </a:path>
              </a:pathLst>
            </a:custGeom>
            <a:solidFill>
              <a:schemeClr val="accent5"/>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14" name="Google Shape;514;p34"/>
            <p:cNvSpPr/>
            <p:nvPr/>
          </p:nvSpPr>
          <p:spPr>
            <a:xfrm>
              <a:off x="1577825" y="3180975"/>
              <a:ext cx="134300" cy="160950"/>
            </a:xfrm>
            <a:custGeom>
              <a:avLst/>
              <a:gdLst/>
              <a:ahLst/>
              <a:cxnLst/>
              <a:rect l="l" t="t" r="r" b="b"/>
              <a:pathLst>
                <a:path w="5372" h="6438" extrusionOk="0">
                  <a:moveTo>
                    <a:pt x="2210" y="1"/>
                  </a:moveTo>
                  <a:lnTo>
                    <a:pt x="2091" y="4"/>
                  </a:lnTo>
                  <a:cubicBezTo>
                    <a:pt x="2048" y="9"/>
                    <a:pt x="2010" y="13"/>
                    <a:pt x="1976" y="22"/>
                  </a:cubicBezTo>
                  <a:lnTo>
                    <a:pt x="1959" y="27"/>
                  </a:lnTo>
                  <a:lnTo>
                    <a:pt x="1955" y="27"/>
                  </a:lnTo>
                  <a:lnTo>
                    <a:pt x="1871" y="48"/>
                  </a:lnTo>
                  <a:lnTo>
                    <a:pt x="1768" y="82"/>
                  </a:lnTo>
                  <a:lnTo>
                    <a:pt x="1672" y="128"/>
                  </a:lnTo>
                  <a:lnTo>
                    <a:pt x="1633" y="149"/>
                  </a:lnTo>
                  <a:lnTo>
                    <a:pt x="1" y="1095"/>
                  </a:lnTo>
                  <a:cubicBezTo>
                    <a:pt x="56" y="1116"/>
                    <a:pt x="107" y="1142"/>
                    <a:pt x="166" y="1167"/>
                  </a:cubicBezTo>
                  <a:cubicBezTo>
                    <a:pt x="229" y="1200"/>
                    <a:pt x="297" y="1238"/>
                    <a:pt x="365" y="1278"/>
                  </a:cubicBezTo>
                  <a:cubicBezTo>
                    <a:pt x="433" y="1316"/>
                    <a:pt x="501" y="1357"/>
                    <a:pt x="569" y="1400"/>
                  </a:cubicBezTo>
                  <a:cubicBezTo>
                    <a:pt x="675" y="1472"/>
                    <a:pt x="777" y="1553"/>
                    <a:pt x="882" y="1633"/>
                  </a:cubicBezTo>
                  <a:lnTo>
                    <a:pt x="937" y="1675"/>
                  </a:lnTo>
                  <a:cubicBezTo>
                    <a:pt x="1073" y="1786"/>
                    <a:pt x="1205" y="1904"/>
                    <a:pt x="1328" y="2028"/>
                  </a:cubicBezTo>
                  <a:lnTo>
                    <a:pt x="1403" y="2113"/>
                  </a:lnTo>
                  <a:cubicBezTo>
                    <a:pt x="1446" y="2155"/>
                    <a:pt x="1484" y="2197"/>
                    <a:pt x="1524" y="2245"/>
                  </a:cubicBezTo>
                  <a:cubicBezTo>
                    <a:pt x="1578" y="2303"/>
                    <a:pt x="1637" y="2358"/>
                    <a:pt x="1689" y="2422"/>
                  </a:cubicBezTo>
                  <a:cubicBezTo>
                    <a:pt x="1764" y="2515"/>
                    <a:pt x="1837" y="2608"/>
                    <a:pt x="1909" y="2702"/>
                  </a:cubicBezTo>
                  <a:lnTo>
                    <a:pt x="1921" y="2718"/>
                  </a:lnTo>
                  <a:lnTo>
                    <a:pt x="1933" y="2744"/>
                  </a:lnTo>
                  <a:cubicBezTo>
                    <a:pt x="1985" y="2812"/>
                    <a:pt x="2036" y="2880"/>
                    <a:pt x="2083" y="2947"/>
                  </a:cubicBezTo>
                  <a:cubicBezTo>
                    <a:pt x="2133" y="3024"/>
                    <a:pt x="2184" y="3100"/>
                    <a:pt x="2231" y="3177"/>
                  </a:cubicBezTo>
                  <a:lnTo>
                    <a:pt x="2269" y="3244"/>
                  </a:lnTo>
                  <a:lnTo>
                    <a:pt x="2329" y="3346"/>
                  </a:lnTo>
                  <a:lnTo>
                    <a:pt x="2344" y="3372"/>
                  </a:lnTo>
                  <a:lnTo>
                    <a:pt x="2358" y="3397"/>
                  </a:lnTo>
                  <a:cubicBezTo>
                    <a:pt x="2399" y="3464"/>
                    <a:pt x="2439" y="3537"/>
                    <a:pt x="2477" y="3604"/>
                  </a:cubicBezTo>
                  <a:cubicBezTo>
                    <a:pt x="2511" y="3677"/>
                    <a:pt x="2544" y="3745"/>
                    <a:pt x="2578" y="3812"/>
                  </a:cubicBezTo>
                  <a:cubicBezTo>
                    <a:pt x="2613" y="3884"/>
                    <a:pt x="2647" y="3952"/>
                    <a:pt x="2676" y="4020"/>
                  </a:cubicBezTo>
                  <a:lnTo>
                    <a:pt x="2676" y="4024"/>
                  </a:lnTo>
                  <a:lnTo>
                    <a:pt x="2680" y="4032"/>
                  </a:lnTo>
                  <a:lnTo>
                    <a:pt x="2680" y="4038"/>
                  </a:lnTo>
                  <a:lnTo>
                    <a:pt x="2718" y="4127"/>
                  </a:lnTo>
                  <a:lnTo>
                    <a:pt x="2760" y="4228"/>
                  </a:lnTo>
                  <a:cubicBezTo>
                    <a:pt x="2790" y="4295"/>
                    <a:pt x="2815" y="4368"/>
                    <a:pt x="2841" y="4436"/>
                  </a:cubicBezTo>
                  <a:cubicBezTo>
                    <a:pt x="2867" y="4508"/>
                    <a:pt x="2888" y="4580"/>
                    <a:pt x="2914" y="4652"/>
                  </a:cubicBezTo>
                  <a:lnTo>
                    <a:pt x="2931" y="4719"/>
                  </a:lnTo>
                  <a:lnTo>
                    <a:pt x="2938" y="4732"/>
                  </a:lnTo>
                  <a:cubicBezTo>
                    <a:pt x="2952" y="4779"/>
                    <a:pt x="2964" y="4825"/>
                    <a:pt x="2977" y="4872"/>
                  </a:cubicBezTo>
                  <a:cubicBezTo>
                    <a:pt x="2998" y="4949"/>
                    <a:pt x="3019" y="5029"/>
                    <a:pt x="3036" y="5106"/>
                  </a:cubicBezTo>
                  <a:cubicBezTo>
                    <a:pt x="3053" y="5191"/>
                    <a:pt x="3070" y="5275"/>
                    <a:pt x="3087" y="5359"/>
                  </a:cubicBezTo>
                  <a:lnTo>
                    <a:pt x="3087" y="5365"/>
                  </a:lnTo>
                  <a:lnTo>
                    <a:pt x="3091" y="5407"/>
                  </a:lnTo>
                  <a:lnTo>
                    <a:pt x="3091" y="5411"/>
                  </a:lnTo>
                  <a:lnTo>
                    <a:pt x="3096" y="5449"/>
                  </a:lnTo>
                  <a:cubicBezTo>
                    <a:pt x="3108" y="5512"/>
                    <a:pt x="3122" y="5580"/>
                    <a:pt x="3125" y="5644"/>
                  </a:cubicBezTo>
                  <a:cubicBezTo>
                    <a:pt x="3138" y="5763"/>
                    <a:pt x="3146" y="5882"/>
                    <a:pt x="3151" y="6001"/>
                  </a:cubicBezTo>
                  <a:lnTo>
                    <a:pt x="3151" y="6102"/>
                  </a:lnTo>
                  <a:cubicBezTo>
                    <a:pt x="3151" y="6225"/>
                    <a:pt x="3129" y="6326"/>
                    <a:pt x="3117" y="6437"/>
                  </a:cubicBezTo>
                  <a:lnTo>
                    <a:pt x="4732" y="5500"/>
                  </a:lnTo>
                  <a:cubicBezTo>
                    <a:pt x="5046" y="5317"/>
                    <a:pt x="5257" y="4965"/>
                    <a:pt x="5334" y="4486"/>
                  </a:cubicBezTo>
                  <a:lnTo>
                    <a:pt x="5334" y="4482"/>
                  </a:lnTo>
                  <a:cubicBezTo>
                    <a:pt x="5351" y="4359"/>
                    <a:pt x="5367" y="4237"/>
                    <a:pt x="5372" y="4096"/>
                  </a:cubicBezTo>
                  <a:lnTo>
                    <a:pt x="5367" y="4088"/>
                  </a:lnTo>
                  <a:lnTo>
                    <a:pt x="5372" y="4079"/>
                  </a:lnTo>
                  <a:cubicBezTo>
                    <a:pt x="5372" y="3965"/>
                    <a:pt x="5364" y="3846"/>
                    <a:pt x="5351" y="3728"/>
                  </a:cubicBezTo>
                  <a:cubicBezTo>
                    <a:pt x="5346" y="3681"/>
                    <a:pt x="5338" y="3639"/>
                    <a:pt x="5329" y="3592"/>
                  </a:cubicBezTo>
                  <a:lnTo>
                    <a:pt x="5317" y="3511"/>
                  </a:lnTo>
                  <a:lnTo>
                    <a:pt x="5309" y="3439"/>
                  </a:lnTo>
                  <a:cubicBezTo>
                    <a:pt x="5295" y="3363"/>
                    <a:pt x="5279" y="3287"/>
                    <a:pt x="5257" y="3210"/>
                  </a:cubicBezTo>
                  <a:cubicBezTo>
                    <a:pt x="5240" y="3143"/>
                    <a:pt x="5224" y="3074"/>
                    <a:pt x="5202" y="3007"/>
                  </a:cubicBezTo>
                  <a:cubicBezTo>
                    <a:pt x="5185" y="2943"/>
                    <a:pt x="5164" y="2883"/>
                    <a:pt x="5144" y="2821"/>
                  </a:cubicBezTo>
                  <a:cubicBezTo>
                    <a:pt x="5123" y="2761"/>
                    <a:pt x="5101" y="2702"/>
                    <a:pt x="5075" y="2643"/>
                  </a:cubicBezTo>
                  <a:lnTo>
                    <a:pt x="5037" y="2549"/>
                  </a:lnTo>
                  <a:lnTo>
                    <a:pt x="5007" y="2472"/>
                  </a:lnTo>
                  <a:cubicBezTo>
                    <a:pt x="4961" y="2371"/>
                    <a:pt x="4906" y="2274"/>
                    <a:pt x="4855" y="2172"/>
                  </a:cubicBezTo>
                  <a:lnTo>
                    <a:pt x="4855" y="2163"/>
                  </a:lnTo>
                  <a:lnTo>
                    <a:pt x="4851" y="2158"/>
                  </a:lnTo>
                  <a:cubicBezTo>
                    <a:pt x="4698" y="1863"/>
                    <a:pt x="4520" y="1582"/>
                    <a:pt x="4316" y="1324"/>
                  </a:cubicBezTo>
                  <a:lnTo>
                    <a:pt x="4321" y="1319"/>
                  </a:lnTo>
                  <a:cubicBezTo>
                    <a:pt x="4270" y="1255"/>
                    <a:pt x="4219" y="1188"/>
                    <a:pt x="4164" y="1128"/>
                  </a:cubicBezTo>
                  <a:lnTo>
                    <a:pt x="4070" y="1023"/>
                  </a:lnTo>
                  <a:lnTo>
                    <a:pt x="4015" y="968"/>
                  </a:lnTo>
                  <a:lnTo>
                    <a:pt x="3956" y="904"/>
                  </a:lnTo>
                  <a:cubicBezTo>
                    <a:pt x="3888" y="832"/>
                    <a:pt x="3812" y="772"/>
                    <a:pt x="3740" y="709"/>
                  </a:cubicBezTo>
                  <a:cubicBezTo>
                    <a:pt x="3693" y="671"/>
                    <a:pt x="3655" y="629"/>
                    <a:pt x="3609" y="590"/>
                  </a:cubicBezTo>
                  <a:cubicBezTo>
                    <a:pt x="3473" y="485"/>
                    <a:pt x="3333" y="383"/>
                    <a:pt x="3189" y="302"/>
                  </a:cubicBezTo>
                  <a:cubicBezTo>
                    <a:pt x="3117" y="259"/>
                    <a:pt x="3049" y="226"/>
                    <a:pt x="2977" y="196"/>
                  </a:cubicBezTo>
                  <a:lnTo>
                    <a:pt x="2897" y="154"/>
                  </a:lnTo>
                  <a:cubicBezTo>
                    <a:pt x="2854" y="137"/>
                    <a:pt x="2815" y="124"/>
                    <a:pt x="2778" y="111"/>
                  </a:cubicBezTo>
                  <a:lnTo>
                    <a:pt x="2723" y="90"/>
                  </a:lnTo>
                  <a:lnTo>
                    <a:pt x="2663" y="69"/>
                  </a:lnTo>
                  <a:cubicBezTo>
                    <a:pt x="2604" y="53"/>
                    <a:pt x="2549" y="39"/>
                    <a:pt x="2489" y="27"/>
                  </a:cubicBezTo>
                  <a:cubicBezTo>
                    <a:pt x="2439" y="18"/>
                    <a:pt x="2392" y="13"/>
                    <a:pt x="2341" y="4"/>
                  </a:cubicBezTo>
                  <a:lnTo>
                    <a:pt x="2329" y="4"/>
                  </a:lnTo>
                  <a:lnTo>
                    <a:pt x="2210" y="1"/>
                  </a:lnTo>
                  <a:close/>
                </a:path>
              </a:pathLst>
            </a:custGeom>
            <a:solidFill>
              <a:schemeClr val="accent5"/>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15" name="Google Shape;515;p34"/>
            <p:cNvSpPr/>
            <p:nvPr/>
          </p:nvSpPr>
          <p:spPr>
            <a:xfrm>
              <a:off x="1359175" y="3322450"/>
              <a:ext cx="109625" cy="140500"/>
            </a:xfrm>
            <a:custGeom>
              <a:avLst/>
              <a:gdLst/>
              <a:ahLst/>
              <a:cxnLst/>
              <a:rect l="l" t="t" r="r" b="b"/>
              <a:pathLst>
                <a:path w="4385" h="5620" extrusionOk="0">
                  <a:moveTo>
                    <a:pt x="1218" y="0"/>
                  </a:moveTo>
                  <a:cubicBezTo>
                    <a:pt x="1005" y="0"/>
                    <a:pt x="812" y="50"/>
                    <a:pt x="645" y="146"/>
                  </a:cubicBezTo>
                  <a:cubicBezTo>
                    <a:pt x="251" y="374"/>
                    <a:pt x="4" y="858"/>
                    <a:pt x="1" y="1550"/>
                  </a:cubicBezTo>
                  <a:lnTo>
                    <a:pt x="4" y="1562"/>
                  </a:lnTo>
                  <a:cubicBezTo>
                    <a:pt x="4" y="2945"/>
                    <a:pt x="980" y="4636"/>
                    <a:pt x="2184" y="5331"/>
                  </a:cubicBezTo>
                  <a:cubicBezTo>
                    <a:pt x="2535" y="5533"/>
                    <a:pt x="2867" y="5620"/>
                    <a:pt x="3161" y="5620"/>
                  </a:cubicBezTo>
                  <a:cubicBezTo>
                    <a:pt x="3200" y="5620"/>
                    <a:pt x="3239" y="5618"/>
                    <a:pt x="3277" y="5615"/>
                  </a:cubicBezTo>
                  <a:cubicBezTo>
                    <a:pt x="3332" y="5607"/>
                    <a:pt x="3392" y="5607"/>
                    <a:pt x="3447" y="5594"/>
                  </a:cubicBezTo>
                  <a:lnTo>
                    <a:pt x="3528" y="5564"/>
                  </a:lnTo>
                  <a:cubicBezTo>
                    <a:pt x="3625" y="5534"/>
                    <a:pt x="3714" y="5491"/>
                    <a:pt x="3799" y="5433"/>
                  </a:cubicBezTo>
                  <a:cubicBezTo>
                    <a:pt x="4155" y="5190"/>
                    <a:pt x="4375" y="4729"/>
                    <a:pt x="4380" y="4080"/>
                  </a:cubicBezTo>
                  <a:cubicBezTo>
                    <a:pt x="4384" y="2690"/>
                    <a:pt x="3409" y="1003"/>
                    <a:pt x="2197" y="298"/>
                  </a:cubicBezTo>
                  <a:cubicBezTo>
                    <a:pt x="1845" y="96"/>
                    <a:pt x="1512" y="0"/>
                    <a:pt x="1218" y="0"/>
                  </a:cubicBezTo>
                  <a:close/>
                </a:path>
              </a:pathLst>
            </a:custGeom>
            <a:solidFill>
              <a:schemeClr val="accent5"/>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16" name="Google Shape;516;p34"/>
            <p:cNvSpPr/>
            <p:nvPr/>
          </p:nvSpPr>
          <p:spPr>
            <a:xfrm>
              <a:off x="1375050" y="3321925"/>
              <a:ext cx="94400" cy="136750"/>
            </a:xfrm>
            <a:custGeom>
              <a:avLst/>
              <a:gdLst/>
              <a:ahLst/>
              <a:cxnLst/>
              <a:rect l="l" t="t" r="r" b="b"/>
              <a:pathLst>
                <a:path w="3776" h="5470" extrusionOk="0">
                  <a:moveTo>
                    <a:pt x="584" y="0"/>
                  </a:moveTo>
                  <a:cubicBezTo>
                    <a:pt x="482" y="0"/>
                    <a:pt x="390" y="11"/>
                    <a:pt x="313" y="29"/>
                  </a:cubicBezTo>
                  <a:cubicBezTo>
                    <a:pt x="209" y="52"/>
                    <a:pt x="131" y="86"/>
                    <a:pt x="79" y="109"/>
                  </a:cubicBezTo>
                  <a:cubicBezTo>
                    <a:pt x="27" y="136"/>
                    <a:pt x="0" y="150"/>
                    <a:pt x="0" y="150"/>
                  </a:cubicBezTo>
                  <a:lnTo>
                    <a:pt x="19" y="184"/>
                  </a:lnTo>
                  <a:cubicBezTo>
                    <a:pt x="19" y="184"/>
                    <a:pt x="136" y="138"/>
                    <a:pt x="336" y="130"/>
                  </a:cubicBezTo>
                  <a:cubicBezTo>
                    <a:pt x="356" y="128"/>
                    <a:pt x="377" y="127"/>
                    <a:pt x="399" y="127"/>
                  </a:cubicBezTo>
                  <a:cubicBezTo>
                    <a:pt x="592" y="127"/>
                    <a:pt x="840" y="198"/>
                    <a:pt x="1104" y="328"/>
                  </a:cubicBezTo>
                  <a:cubicBezTo>
                    <a:pt x="1249" y="402"/>
                    <a:pt x="1401" y="492"/>
                    <a:pt x="1552" y="619"/>
                  </a:cubicBezTo>
                  <a:cubicBezTo>
                    <a:pt x="1703" y="735"/>
                    <a:pt x="1844" y="884"/>
                    <a:pt x="1994" y="1027"/>
                  </a:cubicBezTo>
                  <a:cubicBezTo>
                    <a:pt x="2139" y="1179"/>
                    <a:pt x="2276" y="1347"/>
                    <a:pt x="2411" y="1523"/>
                  </a:cubicBezTo>
                  <a:cubicBezTo>
                    <a:pt x="2548" y="1697"/>
                    <a:pt x="2668" y="1889"/>
                    <a:pt x="2781" y="2083"/>
                  </a:cubicBezTo>
                  <a:cubicBezTo>
                    <a:pt x="2898" y="2275"/>
                    <a:pt x="3005" y="2474"/>
                    <a:pt x="3093" y="2677"/>
                  </a:cubicBezTo>
                  <a:cubicBezTo>
                    <a:pt x="3178" y="2881"/>
                    <a:pt x="3269" y="3080"/>
                    <a:pt x="3326" y="3281"/>
                  </a:cubicBezTo>
                  <a:cubicBezTo>
                    <a:pt x="3388" y="3484"/>
                    <a:pt x="3435" y="3676"/>
                    <a:pt x="3471" y="3856"/>
                  </a:cubicBezTo>
                  <a:cubicBezTo>
                    <a:pt x="3497" y="4071"/>
                    <a:pt x="3519" y="4227"/>
                    <a:pt x="3517" y="4401"/>
                  </a:cubicBezTo>
                  <a:cubicBezTo>
                    <a:pt x="3511" y="4729"/>
                    <a:pt x="3446" y="5006"/>
                    <a:pt x="3342" y="5178"/>
                  </a:cubicBezTo>
                  <a:cubicBezTo>
                    <a:pt x="3244" y="5351"/>
                    <a:pt x="3153" y="5439"/>
                    <a:pt x="3153" y="5439"/>
                  </a:cubicBezTo>
                  <a:lnTo>
                    <a:pt x="3176" y="5470"/>
                  </a:lnTo>
                  <a:cubicBezTo>
                    <a:pt x="3176" y="5470"/>
                    <a:pt x="3200" y="5452"/>
                    <a:pt x="3245" y="5418"/>
                  </a:cubicBezTo>
                  <a:cubicBezTo>
                    <a:pt x="3290" y="5381"/>
                    <a:pt x="3354" y="5326"/>
                    <a:pt x="3423" y="5243"/>
                  </a:cubicBezTo>
                  <a:cubicBezTo>
                    <a:pt x="3560" y="5079"/>
                    <a:pt x="3699" y="4794"/>
                    <a:pt x="3747" y="4431"/>
                  </a:cubicBezTo>
                  <a:cubicBezTo>
                    <a:pt x="3775" y="4251"/>
                    <a:pt x="3773" y="4050"/>
                    <a:pt x="3763" y="3846"/>
                  </a:cubicBezTo>
                  <a:cubicBezTo>
                    <a:pt x="3744" y="3637"/>
                    <a:pt x="3712" y="3418"/>
                    <a:pt x="3655" y="3198"/>
                  </a:cubicBezTo>
                  <a:cubicBezTo>
                    <a:pt x="3543" y="2758"/>
                    <a:pt x="3361" y="2303"/>
                    <a:pt x="3114" y="1886"/>
                  </a:cubicBezTo>
                  <a:cubicBezTo>
                    <a:pt x="2622" y="1052"/>
                    <a:pt x="1876" y="363"/>
                    <a:pt x="1182" y="113"/>
                  </a:cubicBezTo>
                  <a:cubicBezTo>
                    <a:pt x="966" y="32"/>
                    <a:pt x="760" y="0"/>
                    <a:pt x="584" y="0"/>
                  </a:cubicBez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17" name="Google Shape;517;p34"/>
            <p:cNvSpPr/>
            <p:nvPr/>
          </p:nvSpPr>
          <p:spPr>
            <a:xfrm>
              <a:off x="1473200" y="3203300"/>
              <a:ext cx="183400" cy="213400"/>
            </a:xfrm>
            <a:custGeom>
              <a:avLst/>
              <a:gdLst/>
              <a:ahLst/>
              <a:cxnLst/>
              <a:rect l="l" t="t" r="r" b="b"/>
              <a:pathLst>
                <a:path w="7336" h="8536" extrusionOk="0">
                  <a:moveTo>
                    <a:pt x="3312" y="1"/>
                  </a:moveTo>
                  <a:cubicBezTo>
                    <a:pt x="3279" y="1"/>
                    <a:pt x="3245" y="3"/>
                    <a:pt x="3210" y="3"/>
                  </a:cubicBezTo>
                  <a:cubicBezTo>
                    <a:pt x="3163" y="6"/>
                    <a:pt x="3117" y="11"/>
                    <a:pt x="3075" y="15"/>
                  </a:cubicBezTo>
                  <a:lnTo>
                    <a:pt x="2990" y="32"/>
                  </a:lnTo>
                  <a:lnTo>
                    <a:pt x="2969" y="37"/>
                  </a:lnTo>
                  <a:lnTo>
                    <a:pt x="2956" y="37"/>
                  </a:lnTo>
                  <a:lnTo>
                    <a:pt x="2940" y="40"/>
                  </a:lnTo>
                  <a:cubicBezTo>
                    <a:pt x="2892" y="53"/>
                    <a:pt x="2846" y="66"/>
                    <a:pt x="2804" y="79"/>
                  </a:cubicBezTo>
                  <a:cubicBezTo>
                    <a:pt x="2762" y="92"/>
                    <a:pt x="2718" y="113"/>
                    <a:pt x="2677" y="130"/>
                  </a:cubicBezTo>
                  <a:lnTo>
                    <a:pt x="2562" y="189"/>
                  </a:lnTo>
                  <a:lnTo>
                    <a:pt x="129" y="1605"/>
                  </a:lnTo>
                  <a:lnTo>
                    <a:pt x="201" y="1575"/>
                  </a:lnTo>
                  <a:lnTo>
                    <a:pt x="201" y="1575"/>
                  </a:lnTo>
                  <a:cubicBezTo>
                    <a:pt x="146" y="1610"/>
                    <a:pt x="86" y="1636"/>
                    <a:pt x="39" y="1682"/>
                  </a:cubicBezTo>
                  <a:lnTo>
                    <a:pt x="1" y="1724"/>
                  </a:lnTo>
                  <a:cubicBezTo>
                    <a:pt x="245" y="1538"/>
                    <a:pt x="544" y="1438"/>
                    <a:pt x="882" y="1438"/>
                  </a:cubicBezTo>
                  <a:cubicBezTo>
                    <a:pt x="1162" y="1438"/>
                    <a:pt x="1469" y="1506"/>
                    <a:pt x="1794" y="1651"/>
                  </a:cubicBezTo>
                  <a:cubicBezTo>
                    <a:pt x="1901" y="1699"/>
                    <a:pt x="2003" y="1732"/>
                    <a:pt x="2116" y="1796"/>
                  </a:cubicBezTo>
                  <a:cubicBezTo>
                    <a:pt x="3660" y="2690"/>
                    <a:pt x="4907" y="4848"/>
                    <a:pt x="4901" y="6625"/>
                  </a:cubicBezTo>
                  <a:cubicBezTo>
                    <a:pt x="4901" y="6748"/>
                    <a:pt x="4881" y="6849"/>
                    <a:pt x="4868" y="6964"/>
                  </a:cubicBezTo>
                  <a:cubicBezTo>
                    <a:pt x="4780" y="7821"/>
                    <a:pt x="4356" y="8375"/>
                    <a:pt x="3741" y="8536"/>
                  </a:cubicBezTo>
                  <a:cubicBezTo>
                    <a:pt x="3952" y="8485"/>
                    <a:pt x="4084" y="8414"/>
                    <a:pt x="4084" y="8414"/>
                  </a:cubicBezTo>
                  <a:lnTo>
                    <a:pt x="6518" y="7002"/>
                  </a:lnTo>
                  <a:cubicBezTo>
                    <a:pt x="6955" y="6748"/>
                    <a:pt x="7230" y="6238"/>
                    <a:pt x="7302" y="5543"/>
                  </a:cubicBezTo>
                  <a:cubicBezTo>
                    <a:pt x="7314" y="5433"/>
                    <a:pt x="7336" y="5332"/>
                    <a:pt x="7336" y="5209"/>
                  </a:cubicBezTo>
                  <a:lnTo>
                    <a:pt x="7336" y="5107"/>
                  </a:lnTo>
                  <a:cubicBezTo>
                    <a:pt x="7331" y="4989"/>
                    <a:pt x="7323" y="4870"/>
                    <a:pt x="7310" y="4751"/>
                  </a:cubicBezTo>
                  <a:cubicBezTo>
                    <a:pt x="7307" y="4687"/>
                    <a:pt x="7293" y="4619"/>
                    <a:pt x="7281" y="4556"/>
                  </a:cubicBezTo>
                  <a:lnTo>
                    <a:pt x="7276" y="4518"/>
                  </a:lnTo>
                  <a:lnTo>
                    <a:pt x="7276" y="4514"/>
                  </a:lnTo>
                  <a:lnTo>
                    <a:pt x="7272" y="4471"/>
                  </a:lnTo>
                  <a:lnTo>
                    <a:pt x="7272" y="4466"/>
                  </a:lnTo>
                  <a:cubicBezTo>
                    <a:pt x="7255" y="4382"/>
                    <a:pt x="7238" y="4298"/>
                    <a:pt x="7221" y="4213"/>
                  </a:cubicBezTo>
                  <a:cubicBezTo>
                    <a:pt x="7204" y="4136"/>
                    <a:pt x="7183" y="4056"/>
                    <a:pt x="7162" y="3979"/>
                  </a:cubicBezTo>
                  <a:cubicBezTo>
                    <a:pt x="7149" y="3932"/>
                    <a:pt x="7137" y="3886"/>
                    <a:pt x="7123" y="3839"/>
                  </a:cubicBezTo>
                  <a:lnTo>
                    <a:pt x="7116" y="3826"/>
                  </a:lnTo>
                  <a:lnTo>
                    <a:pt x="7099" y="3759"/>
                  </a:lnTo>
                  <a:cubicBezTo>
                    <a:pt x="7073" y="3687"/>
                    <a:pt x="7052" y="3615"/>
                    <a:pt x="7026" y="3542"/>
                  </a:cubicBezTo>
                  <a:cubicBezTo>
                    <a:pt x="7001" y="3475"/>
                    <a:pt x="6975" y="3402"/>
                    <a:pt x="6945" y="3335"/>
                  </a:cubicBezTo>
                  <a:lnTo>
                    <a:pt x="6903" y="3234"/>
                  </a:lnTo>
                  <a:lnTo>
                    <a:pt x="6865" y="3145"/>
                  </a:lnTo>
                  <a:lnTo>
                    <a:pt x="6865" y="3139"/>
                  </a:lnTo>
                  <a:lnTo>
                    <a:pt x="6861" y="3131"/>
                  </a:lnTo>
                  <a:lnTo>
                    <a:pt x="6861" y="3127"/>
                  </a:lnTo>
                  <a:cubicBezTo>
                    <a:pt x="6832" y="3059"/>
                    <a:pt x="6798" y="2991"/>
                    <a:pt x="6763" y="2919"/>
                  </a:cubicBezTo>
                  <a:cubicBezTo>
                    <a:pt x="6729" y="2852"/>
                    <a:pt x="6696" y="2784"/>
                    <a:pt x="6662" y="2711"/>
                  </a:cubicBezTo>
                  <a:cubicBezTo>
                    <a:pt x="6624" y="2644"/>
                    <a:pt x="6584" y="2571"/>
                    <a:pt x="6543" y="2504"/>
                  </a:cubicBezTo>
                  <a:lnTo>
                    <a:pt x="6531" y="2478"/>
                  </a:lnTo>
                  <a:lnTo>
                    <a:pt x="6514" y="2453"/>
                  </a:lnTo>
                  <a:lnTo>
                    <a:pt x="6454" y="2351"/>
                  </a:lnTo>
                  <a:lnTo>
                    <a:pt x="6416" y="2284"/>
                  </a:lnTo>
                  <a:cubicBezTo>
                    <a:pt x="6369" y="2207"/>
                    <a:pt x="6318" y="2131"/>
                    <a:pt x="6268" y="2054"/>
                  </a:cubicBezTo>
                  <a:cubicBezTo>
                    <a:pt x="6221" y="1987"/>
                    <a:pt x="6170" y="1919"/>
                    <a:pt x="6118" y="1851"/>
                  </a:cubicBezTo>
                  <a:lnTo>
                    <a:pt x="6106" y="1825"/>
                  </a:lnTo>
                  <a:lnTo>
                    <a:pt x="6094" y="1809"/>
                  </a:lnTo>
                  <a:cubicBezTo>
                    <a:pt x="6022" y="1715"/>
                    <a:pt x="5949" y="1622"/>
                    <a:pt x="5874" y="1529"/>
                  </a:cubicBezTo>
                  <a:cubicBezTo>
                    <a:pt x="5822" y="1465"/>
                    <a:pt x="5763" y="1410"/>
                    <a:pt x="5709" y="1352"/>
                  </a:cubicBezTo>
                  <a:cubicBezTo>
                    <a:pt x="5669" y="1304"/>
                    <a:pt x="5631" y="1262"/>
                    <a:pt x="5590" y="1219"/>
                  </a:cubicBezTo>
                  <a:lnTo>
                    <a:pt x="5513" y="1135"/>
                  </a:lnTo>
                  <a:cubicBezTo>
                    <a:pt x="5390" y="1011"/>
                    <a:pt x="5258" y="893"/>
                    <a:pt x="5122" y="782"/>
                  </a:cubicBezTo>
                  <a:lnTo>
                    <a:pt x="5067" y="740"/>
                  </a:lnTo>
                  <a:cubicBezTo>
                    <a:pt x="4962" y="660"/>
                    <a:pt x="4860" y="579"/>
                    <a:pt x="4754" y="507"/>
                  </a:cubicBezTo>
                  <a:cubicBezTo>
                    <a:pt x="4686" y="464"/>
                    <a:pt x="4618" y="423"/>
                    <a:pt x="4550" y="385"/>
                  </a:cubicBezTo>
                  <a:cubicBezTo>
                    <a:pt x="4482" y="345"/>
                    <a:pt x="4414" y="307"/>
                    <a:pt x="4351" y="274"/>
                  </a:cubicBezTo>
                  <a:cubicBezTo>
                    <a:pt x="4292" y="249"/>
                    <a:pt x="4241" y="223"/>
                    <a:pt x="4186" y="202"/>
                  </a:cubicBezTo>
                  <a:lnTo>
                    <a:pt x="4084" y="159"/>
                  </a:lnTo>
                  <a:lnTo>
                    <a:pt x="4007" y="134"/>
                  </a:lnTo>
                  <a:lnTo>
                    <a:pt x="3960" y="117"/>
                  </a:lnTo>
                  <a:lnTo>
                    <a:pt x="3872" y="87"/>
                  </a:lnTo>
                  <a:cubicBezTo>
                    <a:pt x="3809" y="70"/>
                    <a:pt x="3745" y="53"/>
                    <a:pt x="3685" y="40"/>
                  </a:cubicBezTo>
                  <a:cubicBezTo>
                    <a:pt x="3630" y="28"/>
                    <a:pt x="3572" y="19"/>
                    <a:pt x="3516" y="15"/>
                  </a:cubicBezTo>
                  <a:lnTo>
                    <a:pt x="3470" y="11"/>
                  </a:lnTo>
                  <a:lnTo>
                    <a:pt x="3439" y="6"/>
                  </a:lnTo>
                  <a:lnTo>
                    <a:pt x="3363" y="3"/>
                  </a:lnTo>
                  <a:cubicBezTo>
                    <a:pt x="3346" y="1"/>
                    <a:pt x="3329" y="1"/>
                    <a:pt x="3312" y="1"/>
                  </a:cubicBez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18" name="Google Shape;518;p34"/>
            <p:cNvSpPr/>
            <p:nvPr/>
          </p:nvSpPr>
          <p:spPr>
            <a:xfrm>
              <a:off x="1456700" y="3239225"/>
              <a:ext cx="139175" cy="178725"/>
            </a:xfrm>
            <a:custGeom>
              <a:avLst/>
              <a:gdLst/>
              <a:ahLst/>
              <a:cxnLst/>
              <a:rect l="l" t="t" r="r" b="b"/>
              <a:pathLst>
                <a:path w="5567" h="7149" extrusionOk="0">
                  <a:moveTo>
                    <a:pt x="1542" y="1"/>
                  </a:moveTo>
                  <a:cubicBezTo>
                    <a:pt x="1204" y="1"/>
                    <a:pt x="905" y="101"/>
                    <a:pt x="661" y="287"/>
                  </a:cubicBezTo>
                  <a:cubicBezTo>
                    <a:pt x="317" y="553"/>
                    <a:pt x="85" y="987"/>
                    <a:pt x="13" y="1576"/>
                  </a:cubicBezTo>
                  <a:lnTo>
                    <a:pt x="1" y="1635"/>
                  </a:lnTo>
                  <a:lnTo>
                    <a:pt x="1165" y="957"/>
                  </a:lnTo>
                  <a:cubicBezTo>
                    <a:pt x="1208" y="931"/>
                    <a:pt x="1250" y="905"/>
                    <a:pt x="1293" y="885"/>
                  </a:cubicBezTo>
                  <a:cubicBezTo>
                    <a:pt x="1446" y="811"/>
                    <a:pt x="1619" y="773"/>
                    <a:pt x="1808" y="773"/>
                  </a:cubicBezTo>
                  <a:cubicBezTo>
                    <a:pt x="2098" y="773"/>
                    <a:pt x="2426" y="865"/>
                    <a:pt x="2773" y="1062"/>
                  </a:cubicBezTo>
                  <a:cubicBezTo>
                    <a:pt x="3972" y="1758"/>
                    <a:pt x="4952" y="3454"/>
                    <a:pt x="4947" y="4836"/>
                  </a:cubicBezTo>
                  <a:cubicBezTo>
                    <a:pt x="4947" y="5522"/>
                    <a:pt x="4701" y="6006"/>
                    <a:pt x="4307" y="6234"/>
                  </a:cubicBezTo>
                  <a:lnTo>
                    <a:pt x="4302" y="6234"/>
                  </a:lnTo>
                  <a:lnTo>
                    <a:pt x="4299" y="6240"/>
                  </a:lnTo>
                  <a:lnTo>
                    <a:pt x="3091" y="6938"/>
                  </a:lnTo>
                  <a:cubicBezTo>
                    <a:pt x="3415" y="7081"/>
                    <a:pt x="3720" y="7148"/>
                    <a:pt x="3999" y="7148"/>
                  </a:cubicBezTo>
                  <a:cubicBezTo>
                    <a:pt x="4125" y="7148"/>
                    <a:pt x="4245" y="7135"/>
                    <a:pt x="4359" y="7108"/>
                  </a:cubicBezTo>
                  <a:lnTo>
                    <a:pt x="4400" y="7100"/>
                  </a:lnTo>
                  <a:cubicBezTo>
                    <a:pt x="5016" y="6938"/>
                    <a:pt x="5440" y="6384"/>
                    <a:pt x="5528" y="5527"/>
                  </a:cubicBezTo>
                  <a:cubicBezTo>
                    <a:pt x="5541" y="5412"/>
                    <a:pt x="5561" y="5311"/>
                    <a:pt x="5561" y="5188"/>
                  </a:cubicBezTo>
                  <a:cubicBezTo>
                    <a:pt x="5567" y="3411"/>
                    <a:pt x="4320" y="1253"/>
                    <a:pt x="2776" y="359"/>
                  </a:cubicBezTo>
                  <a:cubicBezTo>
                    <a:pt x="2663" y="295"/>
                    <a:pt x="2561" y="262"/>
                    <a:pt x="2454" y="214"/>
                  </a:cubicBezTo>
                  <a:cubicBezTo>
                    <a:pt x="2129" y="69"/>
                    <a:pt x="1822" y="1"/>
                    <a:pt x="1542" y="1"/>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19" name="Google Shape;519;p34"/>
            <p:cNvSpPr/>
            <p:nvPr/>
          </p:nvSpPr>
          <p:spPr>
            <a:xfrm>
              <a:off x="1472925" y="3235500"/>
              <a:ext cx="129725" cy="181700"/>
            </a:xfrm>
            <a:custGeom>
              <a:avLst/>
              <a:gdLst/>
              <a:ahLst/>
              <a:cxnLst/>
              <a:rect l="l" t="t" r="r" b="b"/>
              <a:pathLst>
                <a:path w="5189" h="7268" extrusionOk="0">
                  <a:moveTo>
                    <a:pt x="1095" y="1"/>
                  </a:moveTo>
                  <a:cubicBezTo>
                    <a:pt x="803" y="1"/>
                    <a:pt x="552" y="68"/>
                    <a:pt x="380" y="149"/>
                  </a:cubicBezTo>
                  <a:cubicBezTo>
                    <a:pt x="241" y="211"/>
                    <a:pt x="150" y="288"/>
                    <a:pt x="88" y="338"/>
                  </a:cubicBezTo>
                  <a:cubicBezTo>
                    <a:pt x="31" y="391"/>
                    <a:pt x="1" y="421"/>
                    <a:pt x="1" y="421"/>
                  </a:cubicBezTo>
                  <a:lnTo>
                    <a:pt x="24" y="451"/>
                  </a:lnTo>
                  <a:cubicBezTo>
                    <a:pt x="24" y="451"/>
                    <a:pt x="57" y="428"/>
                    <a:pt x="119" y="386"/>
                  </a:cubicBezTo>
                  <a:cubicBezTo>
                    <a:pt x="184" y="346"/>
                    <a:pt x="280" y="291"/>
                    <a:pt x="414" y="247"/>
                  </a:cubicBezTo>
                  <a:cubicBezTo>
                    <a:pt x="540" y="202"/>
                    <a:pt x="701" y="174"/>
                    <a:pt x="886" y="174"/>
                  </a:cubicBezTo>
                  <a:cubicBezTo>
                    <a:pt x="1089" y="174"/>
                    <a:pt x="1319" y="208"/>
                    <a:pt x="1559" y="294"/>
                  </a:cubicBezTo>
                  <a:cubicBezTo>
                    <a:pt x="1675" y="333"/>
                    <a:pt x="1788" y="385"/>
                    <a:pt x="1908" y="439"/>
                  </a:cubicBezTo>
                  <a:cubicBezTo>
                    <a:pt x="2032" y="491"/>
                    <a:pt x="2152" y="547"/>
                    <a:pt x="2266" y="629"/>
                  </a:cubicBezTo>
                  <a:cubicBezTo>
                    <a:pt x="2502" y="777"/>
                    <a:pt x="2728" y="966"/>
                    <a:pt x="2952" y="1172"/>
                  </a:cubicBezTo>
                  <a:cubicBezTo>
                    <a:pt x="3167" y="1386"/>
                    <a:pt x="3385" y="1614"/>
                    <a:pt x="3575" y="1871"/>
                  </a:cubicBezTo>
                  <a:cubicBezTo>
                    <a:pt x="3770" y="2124"/>
                    <a:pt x="3947" y="2398"/>
                    <a:pt x="4105" y="2681"/>
                  </a:cubicBezTo>
                  <a:cubicBezTo>
                    <a:pt x="4422" y="3246"/>
                    <a:pt x="4667" y="3856"/>
                    <a:pt x="4785" y="4453"/>
                  </a:cubicBezTo>
                  <a:cubicBezTo>
                    <a:pt x="4854" y="4749"/>
                    <a:pt x="4874" y="5040"/>
                    <a:pt x="4884" y="5322"/>
                  </a:cubicBezTo>
                  <a:cubicBezTo>
                    <a:pt x="4862" y="5596"/>
                    <a:pt x="4840" y="5862"/>
                    <a:pt x="4776" y="6096"/>
                  </a:cubicBezTo>
                  <a:cubicBezTo>
                    <a:pt x="4654" y="6567"/>
                    <a:pt x="4383" y="6898"/>
                    <a:pt x="4148" y="7048"/>
                  </a:cubicBezTo>
                  <a:cubicBezTo>
                    <a:pt x="4032" y="7129"/>
                    <a:pt x="3926" y="7167"/>
                    <a:pt x="3858" y="7195"/>
                  </a:cubicBezTo>
                  <a:cubicBezTo>
                    <a:pt x="3785" y="7219"/>
                    <a:pt x="3746" y="7230"/>
                    <a:pt x="3746" y="7230"/>
                  </a:cubicBezTo>
                  <a:lnTo>
                    <a:pt x="3758" y="7267"/>
                  </a:lnTo>
                  <a:cubicBezTo>
                    <a:pt x="3758" y="7267"/>
                    <a:pt x="3798" y="7261"/>
                    <a:pt x="3875" y="7249"/>
                  </a:cubicBezTo>
                  <a:cubicBezTo>
                    <a:pt x="3951" y="7230"/>
                    <a:pt x="4072" y="7209"/>
                    <a:pt x="4205" y="7135"/>
                  </a:cubicBezTo>
                  <a:cubicBezTo>
                    <a:pt x="4472" y="7000"/>
                    <a:pt x="4833" y="6670"/>
                    <a:pt x="4998" y="6155"/>
                  </a:cubicBezTo>
                  <a:cubicBezTo>
                    <a:pt x="5085" y="5899"/>
                    <a:pt x="5128" y="5629"/>
                    <a:pt x="5171" y="5311"/>
                  </a:cubicBezTo>
                  <a:cubicBezTo>
                    <a:pt x="5171" y="5166"/>
                    <a:pt x="5188" y="5037"/>
                    <a:pt x="5174" y="4868"/>
                  </a:cubicBezTo>
                  <a:cubicBezTo>
                    <a:pt x="5172" y="4705"/>
                    <a:pt x="5144" y="4543"/>
                    <a:pt x="5114" y="4386"/>
                  </a:cubicBezTo>
                  <a:cubicBezTo>
                    <a:pt x="5004" y="3746"/>
                    <a:pt x="4762" y="3098"/>
                    <a:pt x="4442" y="2492"/>
                  </a:cubicBezTo>
                  <a:cubicBezTo>
                    <a:pt x="4265" y="2197"/>
                    <a:pt x="4073" y="1914"/>
                    <a:pt x="3860" y="1652"/>
                  </a:cubicBezTo>
                  <a:cubicBezTo>
                    <a:pt x="3652" y="1386"/>
                    <a:pt x="3417" y="1149"/>
                    <a:pt x="3182" y="928"/>
                  </a:cubicBezTo>
                  <a:cubicBezTo>
                    <a:pt x="2942" y="711"/>
                    <a:pt x="2683" y="530"/>
                    <a:pt x="2419" y="389"/>
                  </a:cubicBezTo>
                  <a:cubicBezTo>
                    <a:pt x="2348" y="351"/>
                    <a:pt x="2304" y="321"/>
                    <a:pt x="2213" y="280"/>
                  </a:cubicBezTo>
                  <a:cubicBezTo>
                    <a:pt x="2148" y="256"/>
                    <a:pt x="2085" y="232"/>
                    <a:pt x="2023" y="209"/>
                  </a:cubicBezTo>
                  <a:cubicBezTo>
                    <a:pt x="1956" y="185"/>
                    <a:pt x="1890" y="161"/>
                    <a:pt x="1825" y="138"/>
                  </a:cubicBezTo>
                  <a:cubicBezTo>
                    <a:pt x="1768" y="117"/>
                    <a:pt x="1700" y="97"/>
                    <a:pt x="1634" y="78"/>
                  </a:cubicBezTo>
                  <a:cubicBezTo>
                    <a:pt x="1446" y="23"/>
                    <a:pt x="1263" y="1"/>
                    <a:pt x="1095" y="1"/>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20" name="Google Shape;520;p34"/>
            <p:cNvSpPr/>
            <p:nvPr/>
          </p:nvSpPr>
          <p:spPr>
            <a:xfrm>
              <a:off x="1652225" y="2885675"/>
              <a:ext cx="593450" cy="359025"/>
            </a:xfrm>
            <a:custGeom>
              <a:avLst/>
              <a:gdLst/>
              <a:ahLst/>
              <a:cxnLst/>
              <a:rect l="l" t="t" r="r" b="b"/>
              <a:pathLst>
                <a:path w="23738" h="14361" extrusionOk="0">
                  <a:moveTo>
                    <a:pt x="12262" y="1085"/>
                  </a:moveTo>
                  <a:cubicBezTo>
                    <a:pt x="12326" y="1085"/>
                    <a:pt x="12383" y="1090"/>
                    <a:pt x="12446" y="1090"/>
                  </a:cubicBezTo>
                  <a:cubicBezTo>
                    <a:pt x="12761" y="1097"/>
                    <a:pt x="13078" y="1125"/>
                    <a:pt x="13389" y="1143"/>
                  </a:cubicBezTo>
                  <a:cubicBezTo>
                    <a:pt x="13555" y="1154"/>
                    <a:pt x="13716" y="1154"/>
                    <a:pt x="13878" y="1171"/>
                  </a:cubicBezTo>
                  <a:cubicBezTo>
                    <a:pt x="14038" y="1182"/>
                    <a:pt x="14199" y="1200"/>
                    <a:pt x="14361" y="1223"/>
                  </a:cubicBezTo>
                  <a:cubicBezTo>
                    <a:pt x="14481" y="1234"/>
                    <a:pt x="14596" y="1263"/>
                    <a:pt x="14716" y="1280"/>
                  </a:cubicBezTo>
                  <a:cubicBezTo>
                    <a:pt x="14930" y="1315"/>
                    <a:pt x="15136" y="1350"/>
                    <a:pt x="15343" y="1390"/>
                  </a:cubicBezTo>
                  <a:cubicBezTo>
                    <a:pt x="15619" y="1442"/>
                    <a:pt x="15896" y="1493"/>
                    <a:pt x="16159" y="1556"/>
                  </a:cubicBezTo>
                  <a:cubicBezTo>
                    <a:pt x="16245" y="1580"/>
                    <a:pt x="16320" y="1608"/>
                    <a:pt x="16406" y="1631"/>
                  </a:cubicBezTo>
                  <a:cubicBezTo>
                    <a:pt x="16670" y="1706"/>
                    <a:pt x="16935" y="1786"/>
                    <a:pt x="17188" y="1873"/>
                  </a:cubicBezTo>
                  <a:cubicBezTo>
                    <a:pt x="17361" y="1930"/>
                    <a:pt x="17539" y="1975"/>
                    <a:pt x="17706" y="2045"/>
                  </a:cubicBezTo>
                  <a:cubicBezTo>
                    <a:pt x="18205" y="2240"/>
                    <a:pt x="18683" y="2458"/>
                    <a:pt x="19125" y="2712"/>
                  </a:cubicBezTo>
                  <a:cubicBezTo>
                    <a:pt x="19435" y="2890"/>
                    <a:pt x="19711" y="3080"/>
                    <a:pt x="19969" y="3274"/>
                  </a:cubicBezTo>
                  <a:lnTo>
                    <a:pt x="20010" y="3309"/>
                  </a:lnTo>
                  <a:lnTo>
                    <a:pt x="20080" y="3362"/>
                  </a:lnTo>
                  <a:cubicBezTo>
                    <a:pt x="20131" y="3401"/>
                    <a:pt x="20183" y="3442"/>
                    <a:pt x="20234" y="3488"/>
                  </a:cubicBezTo>
                  <a:cubicBezTo>
                    <a:pt x="20310" y="3550"/>
                    <a:pt x="20384" y="3613"/>
                    <a:pt x="20459" y="3677"/>
                  </a:cubicBezTo>
                  <a:cubicBezTo>
                    <a:pt x="20498" y="3718"/>
                    <a:pt x="20539" y="3757"/>
                    <a:pt x="20585" y="3803"/>
                  </a:cubicBezTo>
                  <a:cubicBezTo>
                    <a:pt x="20631" y="3850"/>
                    <a:pt x="20683" y="3896"/>
                    <a:pt x="20729" y="3947"/>
                  </a:cubicBezTo>
                  <a:cubicBezTo>
                    <a:pt x="20793" y="4011"/>
                    <a:pt x="20855" y="4074"/>
                    <a:pt x="20913" y="4143"/>
                  </a:cubicBezTo>
                  <a:lnTo>
                    <a:pt x="20998" y="4246"/>
                  </a:lnTo>
                  <a:lnTo>
                    <a:pt x="21051" y="4315"/>
                  </a:lnTo>
                  <a:lnTo>
                    <a:pt x="21073" y="4339"/>
                  </a:lnTo>
                  <a:cubicBezTo>
                    <a:pt x="21206" y="4505"/>
                    <a:pt x="21327" y="4677"/>
                    <a:pt x="21425" y="4850"/>
                  </a:cubicBezTo>
                  <a:cubicBezTo>
                    <a:pt x="21447" y="4890"/>
                    <a:pt x="21476" y="4924"/>
                    <a:pt x="21493" y="4964"/>
                  </a:cubicBezTo>
                  <a:lnTo>
                    <a:pt x="21516" y="5005"/>
                  </a:lnTo>
                  <a:cubicBezTo>
                    <a:pt x="21626" y="5201"/>
                    <a:pt x="21718" y="5401"/>
                    <a:pt x="21786" y="5602"/>
                  </a:cubicBezTo>
                  <a:lnTo>
                    <a:pt x="21786" y="5620"/>
                  </a:lnTo>
                  <a:lnTo>
                    <a:pt x="21803" y="5683"/>
                  </a:lnTo>
                  <a:cubicBezTo>
                    <a:pt x="21856" y="5856"/>
                    <a:pt x="21895" y="6034"/>
                    <a:pt x="21924" y="6206"/>
                  </a:cubicBezTo>
                  <a:cubicBezTo>
                    <a:pt x="21930" y="6263"/>
                    <a:pt x="21930" y="6315"/>
                    <a:pt x="21936" y="6367"/>
                  </a:cubicBezTo>
                  <a:lnTo>
                    <a:pt x="21936" y="7006"/>
                  </a:lnTo>
                  <a:cubicBezTo>
                    <a:pt x="21924" y="7126"/>
                    <a:pt x="21907" y="7240"/>
                    <a:pt x="21878" y="7362"/>
                  </a:cubicBezTo>
                  <a:cubicBezTo>
                    <a:pt x="21626" y="8551"/>
                    <a:pt x="20729" y="9695"/>
                    <a:pt x="19165" y="10604"/>
                  </a:cubicBezTo>
                  <a:cubicBezTo>
                    <a:pt x="17295" y="11693"/>
                    <a:pt x="14832" y="12237"/>
                    <a:pt x="12366" y="12237"/>
                  </a:cubicBezTo>
                  <a:cubicBezTo>
                    <a:pt x="9899" y="12237"/>
                    <a:pt x="7430" y="11693"/>
                    <a:pt x="5548" y="10604"/>
                  </a:cubicBezTo>
                  <a:cubicBezTo>
                    <a:pt x="3830" y="9614"/>
                    <a:pt x="2899" y="8339"/>
                    <a:pt x="2738" y="7039"/>
                  </a:cubicBezTo>
                  <a:cubicBezTo>
                    <a:pt x="2709" y="6798"/>
                    <a:pt x="2709" y="6557"/>
                    <a:pt x="2732" y="6310"/>
                  </a:cubicBezTo>
                  <a:cubicBezTo>
                    <a:pt x="2738" y="6247"/>
                    <a:pt x="2738" y="6184"/>
                    <a:pt x="2750" y="6114"/>
                  </a:cubicBezTo>
                  <a:cubicBezTo>
                    <a:pt x="2766" y="6011"/>
                    <a:pt x="2801" y="5902"/>
                    <a:pt x="2829" y="5797"/>
                  </a:cubicBezTo>
                  <a:cubicBezTo>
                    <a:pt x="2847" y="5729"/>
                    <a:pt x="2858" y="5655"/>
                    <a:pt x="2881" y="5586"/>
                  </a:cubicBezTo>
                  <a:cubicBezTo>
                    <a:pt x="2916" y="5489"/>
                    <a:pt x="2962" y="5397"/>
                    <a:pt x="3002" y="5298"/>
                  </a:cubicBezTo>
                  <a:cubicBezTo>
                    <a:pt x="3037" y="5218"/>
                    <a:pt x="3059" y="5143"/>
                    <a:pt x="3100" y="5062"/>
                  </a:cubicBezTo>
                  <a:cubicBezTo>
                    <a:pt x="3146" y="4977"/>
                    <a:pt x="3203" y="4890"/>
                    <a:pt x="3255" y="4804"/>
                  </a:cubicBezTo>
                  <a:cubicBezTo>
                    <a:pt x="3307" y="4723"/>
                    <a:pt x="3347" y="4637"/>
                    <a:pt x="3404" y="4551"/>
                  </a:cubicBezTo>
                  <a:cubicBezTo>
                    <a:pt x="3463" y="4476"/>
                    <a:pt x="3526" y="4402"/>
                    <a:pt x="3588" y="4326"/>
                  </a:cubicBezTo>
                  <a:cubicBezTo>
                    <a:pt x="3658" y="4235"/>
                    <a:pt x="3721" y="4148"/>
                    <a:pt x="3795" y="4063"/>
                  </a:cubicBezTo>
                  <a:cubicBezTo>
                    <a:pt x="3865" y="3993"/>
                    <a:pt x="3939" y="3924"/>
                    <a:pt x="4008" y="3855"/>
                  </a:cubicBezTo>
                  <a:cubicBezTo>
                    <a:pt x="4100" y="3764"/>
                    <a:pt x="4180" y="3677"/>
                    <a:pt x="4278" y="3585"/>
                  </a:cubicBezTo>
                  <a:cubicBezTo>
                    <a:pt x="4359" y="3517"/>
                    <a:pt x="4451" y="3447"/>
                    <a:pt x="4537" y="3384"/>
                  </a:cubicBezTo>
                  <a:cubicBezTo>
                    <a:pt x="4641" y="3298"/>
                    <a:pt x="4738" y="3217"/>
                    <a:pt x="4847" y="3137"/>
                  </a:cubicBezTo>
                  <a:cubicBezTo>
                    <a:pt x="5048" y="2994"/>
                    <a:pt x="5267" y="2855"/>
                    <a:pt x="5503" y="2717"/>
                  </a:cubicBezTo>
                  <a:cubicBezTo>
                    <a:pt x="5922" y="2476"/>
                    <a:pt x="6377" y="2269"/>
                    <a:pt x="6848" y="2079"/>
                  </a:cubicBezTo>
                  <a:cubicBezTo>
                    <a:pt x="6946" y="2039"/>
                    <a:pt x="7044" y="1999"/>
                    <a:pt x="7141" y="1965"/>
                  </a:cubicBezTo>
                  <a:cubicBezTo>
                    <a:pt x="7221" y="1936"/>
                    <a:pt x="7313" y="1912"/>
                    <a:pt x="7393" y="1884"/>
                  </a:cubicBezTo>
                  <a:cubicBezTo>
                    <a:pt x="7761" y="1757"/>
                    <a:pt x="8141" y="1631"/>
                    <a:pt x="8531" y="1538"/>
                  </a:cubicBezTo>
                  <a:cubicBezTo>
                    <a:pt x="8589" y="1521"/>
                    <a:pt x="8647" y="1505"/>
                    <a:pt x="8704" y="1488"/>
                  </a:cubicBezTo>
                  <a:lnTo>
                    <a:pt x="8734" y="1481"/>
                  </a:lnTo>
                  <a:cubicBezTo>
                    <a:pt x="9112" y="1396"/>
                    <a:pt x="9515" y="1344"/>
                    <a:pt x="9912" y="1280"/>
                  </a:cubicBezTo>
                  <a:cubicBezTo>
                    <a:pt x="10037" y="1263"/>
                    <a:pt x="10159" y="1234"/>
                    <a:pt x="10291" y="1217"/>
                  </a:cubicBezTo>
                  <a:cubicBezTo>
                    <a:pt x="10411" y="1200"/>
                    <a:pt x="10531" y="1189"/>
                    <a:pt x="10653" y="1177"/>
                  </a:cubicBezTo>
                  <a:cubicBezTo>
                    <a:pt x="10785" y="1165"/>
                    <a:pt x="10918" y="1165"/>
                    <a:pt x="11049" y="1154"/>
                  </a:cubicBezTo>
                  <a:cubicBezTo>
                    <a:pt x="11429" y="1125"/>
                    <a:pt x="11808" y="1090"/>
                    <a:pt x="12193" y="1090"/>
                  </a:cubicBezTo>
                  <a:lnTo>
                    <a:pt x="12262" y="1085"/>
                  </a:lnTo>
                  <a:close/>
                  <a:moveTo>
                    <a:pt x="12295" y="1"/>
                  </a:moveTo>
                  <a:cubicBezTo>
                    <a:pt x="9370" y="1"/>
                    <a:pt x="6450" y="646"/>
                    <a:pt x="4228" y="1939"/>
                  </a:cubicBezTo>
                  <a:cubicBezTo>
                    <a:pt x="3961" y="2092"/>
                    <a:pt x="3711" y="2252"/>
                    <a:pt x="3477" y="2422"/>
                  </a:cubicBezTo>
                  <a:cubicBezTo>
                    <a:pt x="3435" y="2451"/>
                    <a:pt x="3401" y="2481"/>
                    <a:pt x="3359" y="2511"/>
                  </a:cubicBezTo>
                  <a:cubicBezTo>
                    <a:pt x="3172" y="2647"/>
                    <a:pt x="2994" y="2787"/>
                    <a:pt x="2833" y="2926"/>
                  </a:cubicBezTo>
                  <a:cubicBezTo>
                    <a:pt x="2778" y="2973"/>
                    <a:pt x="2727" y="3025"/>
                    <a:pt x="2677" y="3071"/>
                  </a:cubicBezTo>
                  <a:cubicBezTo>
                    <a:pt x="2536" y="3202"/>
                    <a:pt x="2405" y="3330"/>
                    <a:pt x="2281" y="3461"/>
                  </a:cubicBezTo>
                  <a:cubicBezTo>
                    <a:pt x="2226" y="3516"/>
                    <a:pt x="2180" y="3571"/>
                    <a:pt x="2134" y="3630"/>
                  </a:cubicBezTo>
                  <a:cubicBezTo>
                    <a:pt x="2019" y="3758"/>
                    <a:pt x="1917" y="3890"/>
                    <a:pt x="1820" y="4020"/>
                  </a:cubicBezTo>
                  <a:cubicBezTo>
                    <a:pt x="1777" y="4079"/>
                    <a:pt x="1734" y="4139"/>
                    <a:pt x="1696" y="4198"/>
                  </a:cubicBezTo>
                  <a:cubicBezTo>
                    <a:pt x="1608" y="4330"/>
                    <a:pt x="1523" y="4470"/>
                    <a:pt x="1450" y="4606"/>
                  </a:cubicBezTo>
                  <a:cubicBezTo>
                    <a:pt x="1421" y="4661"/>
                    <a:pt x="1387" y="4721"/>
                    <a:pt x="1362" y="4776"/>
                  </a:cubicBezTo>
                  <a:cubicBezTo>
                    <a:pt x="1290" y="4924"/>
                    <a:pt x="1226" y="5072"/>
                    <a:pt x="1171" y="5220"/>
                  </a:cubicBezTo>
                  <a:cubicBezTo>
                    <a:pt x="1154" y="5267"/>
                    <a:pt x="1137" y="5318"/>
                    <a:pt x="1120" y="5364"/>
                  </a:cubicBezTo>
                  <a:cubicBezTo>
                    <a:pt x="1065" y="5538"/>
                    <a:pt x="1018" y="5717"/>
                    <a:pt x="989" y="5894"/>
                  </a:cubicBezTo>
                  <a:lnTo>
                    <a:pt x="972" y="5958"/>
                  </a:lnTo>
                  <a:cubicBezTo>
                    <a:pt x="938" y="6166"/>
                    <a:pt x="921" y="6372"/>
                    <a:pt x="917" y="6581"/>
                  </a:cubicBezTo>
                  <a:lnTo>
                    <a:pt x="921" y="6615"/>
                  </a:lnTo>
                  <a:lnTo>
                    <a:pt x="921" y="6619"/>
                  </a:lnTo>
                  <a:cubicBezTo>
                    <a:pt x="921" y="6780"/>
                    <a:pt x="934" y="6942"/>
                    <a:pt x="955" y="7102"/>
                  </a:cubicBezTo>
                  <a:cubicBezTo>
                    <a:pt x="963" y="7163"/>
                    <a:pt x="980" y="7221"/>
                    <a:pt x="989" y="7281"/>
                  </a:cubicBezTo>
                  <a:cubicBezTo>
                    <a:pt x="1010" y="7400"/>
                    <a:pt x="1032" y="7514"/>
                    <a:pt x="1065" y="7629"/>
                  </a:cubicBezTo>
                  <a:cubicBezTo>
                    <a:pt x="1078" y="7684"/>
                    <a:pt x="1094" y="7734"/>
                    <a:pt x="1111" y="7785"/>
                  </a:cubicBezTo>
                  <a:cubicBezTo>
                    <a:pt x="1158" y="7938"/>
                    <a:pt x="1209" y="8086"/>
                    <a:pt x="1277" y="8239"/>
                  </a:cubicBezTo>
                  <a:lnTo>
                    <a:pt x="1302" y="8286"/>
                  </a:lnTo>
                  <a:cubicBezTo>
                    <a:pt x="1366" y="8430"/>
                    <a:pt x="1442" y="8574"/>
                    <a:pt x="1528" y="8718"/>
                  </a:cubicBezTo>
                  <a:cubicBezTo>
                    <a:pt x="1557" y="8773"/>
                    <a:pt x="1591" y="8824"/>
                    <a:pt x="1624" y="8875"/>
                  </a:cubicBezTo>
                  <a:cubicBezTo>
                    <a:pt x="1696" y="8989"/>
                    <a:pt x="1774" y="9100"/>
                    <a:pt x="1858" y="9213"/>
                  </a:cubicBezTo>
                  <a:cubicBezTo>
                    <a:pt x="1896" y="9265"/>
                    <a:pt x="1934" y="9320"/>
                    <a:pt x="1981" y="9375"/>
                  </a:cubicBezTo>
                  <a:cubicBezTo>
                    <a:pt x="2066" y="9485"/>
                    <a:pt x="2163" y="9595"/>
                    <a:pt x="2264" y="9702"/>
                  </a:cubicBezTo>
                  <a:cubicBezTo>
                    <a:pt x="2312" y="9752"/>
                    <a:pt x="2353" y="9807"/>
                    <a:pt x="2405" y="9859"/>
                  </a:cubicBezTo>
                  <a:cubicBezTo>
                    <a:pt x="2558" y="10015"/>
                    <a:pt x="2723" y="10168"/>
                    <a:pt x="2901" y="10321"/>
                  </a:cubicBezTo>
                  <a:lnTo>
                    <a:pt x="2057" y="10812"/>
                  </a:lnTo>
                  <a:lnTo>
                    <a:pt x="1655" y="11045"/>
                  </a:lnTo>
                  <a:lnTo>
                    <a:pt x="1" y="12008"/>
                  </a:lnTo>
                  <a:cubicBezTo>
                    <a:pt x="73" y="12038"/>
                    <a:pt x="141" y="12071"/>
                    <a:pt x="213" y="12114"/>
                  </a:cubicBezTo>
                  <a:cubicBezTo>
                    <a:pt x="357" y="12195"/>
                    <a:pt x="497" y="12297"/>
                    <a:pt x="633" y="12402"/>
                  </a:cubicBezTo>
                  <a:cubicBezTo>
                    <a:pt x="679" y="12441"/>
                    <a:pt x="717" y="12483"/>
                    <a:pt x="764" y="12521"/>
                  </a:cubicBezTo>
                  <a:cubicBezTo>
                    <a:pt x="836" y="12584"/>
                    <a:pt x="912" y="12644"/>
                    <a:pt x="980" y="12716"/>
                  </a:cubicBezTo>
                  <a:lnTo>
                    <a:pt x="1039" y="12780"/>
                  </a:lnTo>
                  <a:lnTo>
                    <a:pt x="1094" y="12835"/>
                  </a:lnTo>
                  <a:lnTo>
                    <a:pt x="1188" y="12940"/>
                  </a:lnTo>
                  <a:cubicBezTo>
                    <a:pt x="1243" y="13000"/>
                    <a:pt x="1294" y="13067"/>
                    <a:pt x="1345" y="13131"/>
                  </a:cubicBezTo>
                  <a:lnTo>
                    <a:pt x="1340" y="13136"/>
                  </a:lnTo>
                  <a:cubicBezTo>
                    <a:pt x="1544" y="13394"/>
                    <a:pt x="1722" y="13674"/>
                    <a:pt x="1875" y="13970"/>
                  </a:cubicBezTo>
                  <a:lnTo>
                    <a:pt x="1875" y="13975"/>
                  </a:lnTo>
                  <a:lnTo>
                    <a:pt x="1879" y="13984"/>
                  </a:lnTo>
                  <a:cubicBezTo>
                    <a:pt x="1930" y="14085"/>
                    <a:pt x="1985" y="14183"/>
                    <a:pt x="2031" y="14284"/>
                  </a:cubicBezTo>
                  <a:lnTo>
                    <a:pt x="2061" y="14361"/>
                  </a:lnTo>
                  <a:lnTo>
                    <a:pt x="5967" y="12093"/>
                  </a:lnTo>
                  <a:cubicBezTo>
                    <a:pt x="6433" y="12274"/>
                    <a:pt x="6920" y="12428"/>
                    <a:pt x="7420" y="12568"/>
                  </a:cubicBezTo>
                  <a:cubicBezTo>
                    <a:pt x="7488" y="12589"/>
                    <a:pt x="7552" y="12610"/>
                    <a:pt x="7624" y="12627"/>
                  </a:cubicBezTo>
                  <a:cubicBezTo>
                    <a:pt x="7827" y="12682"/>
                    <a:pt x="8035" y="12728"/>
                    <a:pt x="8243" y="12775"/>
                  </a:cubicBezTo>
                  <a:cubicBezTo>
                    <a:pt x="8353" y="12801"/>
                    <a:pt x="8458" y="12827"/>
                    <a:pt x="8570" y="12847"/>
                  </a:cubicBezTo>
                  <a:cubicBezTo>
                    <a:pt x="8891" y="12916"/>
                    <a:pt x="9213" y="12974"/>
                    <a:pt x="9544" y="13017"/>
                  </a:cubicBezTo>
                  <a:cubicBezTo>
                    <a:pt x="10010" y="13089"/>
                    <a:pt x="10485" y="13136"/>
                    <a:pt x="10965" y="13169"/>
                  </a:cubicBezTo>
                  <a:cubicBezTo>
                    <a:pt x="11054" y="13177"/>
                    <a:pt x="11143" y="13182"/>
                    <a:pt x="11232" y="13191"/>
                  </a:cubicBezTo>
                  <a:cubicBezTo>
                    <a:pt x="11612" y="13210"/>
                    <a:pt x="11994" y="13226"/>
                    <a:pt x="12378" y="13226"/>
                  </a:cubicBezTo>
                  <a:cubicBezTo>
                    <a:pt x="12414" y="13226"/>
                    <a:pt x="12450" y="13226"/>
                    <a:pt x="12486" y="13226"/>
                  </a:cubicBezTo>
                  <a:cubicBezTo>
                    <a:pt x="12546" y="13226"/>
                    <a:pt x="12601" y="13221"/>
                    <a:pt x="12660" y="13221"/>
                  </a:cubicBezTo>
                  <a:cubicBezTo>
                    <a:pt x="13009" y="13215"/>
                    <a:pt x="13356" y="13200"/>
                    <a:pt x="13704" y="13177"/>
                  </a:cubicBezTo>
                  <a:cubicBezTo>
                    <a:pt x="13818" y="13169"/>
                    <a:pt x="13928" y="13160"/>
                    <a:pt x="14043" y="13153"/>
                  </a:cubicBezTo>
                  <a:cubicBezTo>
                    <a:pt x="14391" y="13122"/>
                    <a:pt x="14738" y="13084"/>
                    <a:pt x="15081" y="13034"/>
                  </a:cubicBezTo>
                  <a:cubicBezTo>
                    <a:pt x="15141" y="13029"/>
                    <a:pt x="15196" y="13021"/>
                    <a:pt x="15254" y="13012"/>
                  </a:cubicBezTo>
                  <a:cubicBezTo>
                    <a:pt x="15670" y="12954"/>
                    <a:pt x="16077" y="12873"/>
                    <a:pt x="16479" y="12784"/>
                  </a:cubicBezTo>
                  <a:cubicBezTo>
                    <a:pt x="16574" y="12763"/>
                    <a:pt x="16662" y="12742"/>
                    <a:pt x="16756" y="12716"/>
                  </a:cubicBezTo>
                  <a:cubicBezTo>
                    <a:pt x="17231" y="12601"/>
                    <a:pt x="17692" y="12474"/>
                    <a:pt x="18142" y="12322"/>
                  </a:cubicBezTo>
                  <a:cubicBezTo>
                    <a:pt x="18222" y="12292"/>
                    <a:pt x="18299" y="12262"/>
                    <a:pt x="18375" y="12236"/>
                  </a:cubicBezTo>
                  <a:cubicBezTo>
                    <a:pt x="18655" y="12135"/>
                    <a:pt x="18926" y="12030"/>
                    <a:pt x="19194" y="11911"/>
                  </a:cubicBezTo>
                  <a:cubicBezTo>
                    <a:pt x="19291" y="11872"/>
                    <a:pt x="19384" y="11830"/>
                    <a:pt x="19473" y="11787"/>
                  </a:cubicBezTo>
                  <a:cubicBezTo>
                    <a:pt x="19804" y="11636"/>
                    <a:pt x="20131" y="11474"/>
                    <a:pt x="20435" y="11295"/>
                  </a:cubicBezTo>
                  <a:cubicBezTo>
                    <a:pt x="20712" y="11134"/>
                    <a:pt x="20970" y="10968"/>
                    <a:pt x="21211" y="10796"/>
                  </a:cubicBezTo>
                  <a:cubicBezTo>
                    <a:pt x="21305" y="10728"/>
                    <a:pt x="21385" y="10655"/>
                    <a:pt x="21474" y="10588"/>
                  </a:cubicBezTo>
                  <a:cubicBezTo>
                    <a:pt x="21615" y="10481"/>
                    <a:pt x="21758" y="10376"/>
                    <a:pt x="21886" y="10261"/>
                  </a:cubicBezTo>
                  <a:cubicBezTo>
                    <a:pt x="21978" y="10177"/>
                    <a:pt x="22059" y="10087"/>
                    <a:pt x="22149" y="10007"/>
                  </a:cubicBezTo>
                  <a:cubicBezTo>
                    <a:pt x="22250" y="9905"/>
                    <a:pt x="22360" y="9804"/>
                    <a:pt x="22458" y="9702"/>
                  </a:cubicBezTo>
                  <a:cubicBezTo>
                    <a:pt x="22539" y="9609"/>
                    <a:pt x="22603" y="9514"/>
                    <a:pt x="22675" y="9426"/>
                  </a:cubicBezTo>
                  <a:cubicBezTo>
                    <a:pt x="22759" y="9320"/>
                    <a:pt x="22848" y="9218"/>
                    <a:pt x="22920" y="9117"/>
                  </a:cubicBezTo>
                  <a:cubicBezTo>
                    <a:pt x="22988" y="9019"/>
                    <a:pt x="23040" y="8921"/>
                    <a:pt x="23098" y="8824"/>
                  </a:cubicBezTo>
                  <a:cubicBezTo>
                    <a:pt x="23162" y="8718"/>
                    <a:pt x="23229" y="8616"/>
                    <a:pt x="23284" y="8509"/>
                  </a:cubicBezTo>
                  <a:cubicBezTo>
                    <a:pt x="23336" y="8413"/>
                    <a:pt x="23370" y="8311"/>
                    <a:pt x="23412" y="8209"/>
                  </a:cubicBezTo>
                  <a:cubicBezTo>
                    <a:pt x="23454" y="8104"/>
                    <a:pt x="23506" y="7997"/>
                    <a:pt x="23544" y="7892"/>
                  </a:cubicBezTo>
                  <a:cubicBezTo>
                    <a:pt x="23577" y="7790"/>
                    <a:pt x="23594" y="7687"/>
                    <a:pt x="23620" y="7586"/>
                  </a:cubicBezTo>
                  <a:cubicBezTo>
                    <a:pt x="23645" y="7480"/>
                    <a:pt x="23680" y="7374"/>
                    <a:pt x="23696" y="7263"/>
                  </a:cubicBezTo>
                  <a:cubicBezTo>
                    <a:pt x="23713" y="7163"/>
                    <a:pt x="23713" y="7061"/>
                    <a:pt x="23721" y="6959"/>
                  </a:cubicBezTo>
                  <a:lnTo>
                    <a:pt x="23726" y="6946"/>
                  </a:lnTo>
                  <a:cubicBezTo>
                    <a:pt x="23738" y="6743"/>
                    <a:pt x="23738" y="6543"/>
                    <a:pt x="23726" y="6339"/>
                  </a:cubicBezTo>
                  <a:lnTo>
                    <a:pt x="23718" y="6259"/>
                  </a:lnTo>
                  <a:cubicBezTo>
                    <a:pt x="23700" y="6065"/>
                    <a:pt x="23666" y="5873"/>
                    <a:pt x="23620" y="5686"/>
                  </a:cubicBezTo>
                  <a:cubicBezTo>
                    <a:pt x="23607" y="5648"/>
                    <a:pt x="23599" y="5611"/>
                    <a:pt x="23590" y="5567"/>
                  </a:cubicBezTo>
                  <a:cubicBezTo>
                    <a:pt x="23539" y="5394"/>
                    <a:pt x="23476" y="5220"/>
                    <a:pt x="23403" y="5046"/>
                  </a:cubicBezTo>
                  <a:cubicBezTo>
                    <a:pt x="23382" y="4996"/>
                    <a:pt x="23361" y="4944"/>
                    <a:pt x="23340" y="4894"/>
                  </a:cubicBezTo>
                  <a:cubicBezTo>
                    <a:pt x="23263" y="4737"/>
                    <a:pt x="23179" y="4580"/>
                    <a:pt x="23086" y="4427"/>
                  </a:cubicBezTo>
                  <a:cubicBezTo>
                    <a:pt x="23047" y="4365"/>
                    <a:pt x="23009" y="4301"/>
                    <a:pt x="22971" y="4237"/>
                  </a:cubicBezTo>
                  <a:cubicBezTo>
                    <a:pt x="22878" y="4102"/>
                    <a:pt x="22772" y="3966"/>
                    <a:pt x="22662" y="3830"/>
                  </a:cubicBezTo>
                  <a:cubicBezTo>
                    <a:pt x="22603" y="3754"/>
                    <a:pt x="22547" y="3682"/>
                    <a:pt x="22484" y="3610"/>
                  </a:cubicBezTo>
                  <a:cubicBezTo>
                    <a:pt x="22377" y="3491"/>
                    <a:pt x="22255" y="3372"/>
                    <a:pt x="22136" y="3253"/>
                  </a:cubicBezTo>
                  <a:cubicBezTo>
                    <a:pt x="22055" y="3173"/>
                    <a:pt x="21978" y="3092"/>
                    <a:pt x="21890" y="3011"/>
                  </a:cubicBezTo>
                  <a:cubicBezTo>
                    <a:pt x="21771" y="2906"/>
                    <a:pt x="21636" y="2808"/>
                    <a:pt x="21505" y="2702"/>
                  </a:cubicBezTo>
                  <a:cubicBezTo>
                    <a:pt x="21398" y="2617"/>
                    <a:pt x="21297" y="2533"/>
                    <a:pt x="21182" y="2452"/>
                  </a:cubicBezTo>
                  <a:cubicBezTo>
                    <a:pt x="21046" y="2355"/>
                    <a:pt x="20894" y="2261"/>
                    <a:pt x="20741" y="2167"/>
                  </a:cubicBezTo>
                  <a:cubicBezTo>
                    <a:pt x="20622" y="2092"/>
                    <a:pt x="20512" y="2011"/>
                    <a:pt x="20380" y="1939"/>
                  </a:cubicBezTo>
                  <a:cubicBezTo>
                    <a:pt x="18146" y="646"/>
                    <a:pt x="15221" y="1"/>
                    <a:pt x="12295" y="1"/>
                  </a:cubicBez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21" name="Google Shape;521;p34"/>
            <p:cNvSpPr/>
            <p:nvPr/>
          </p:nvSpPr>
          <p:spPr>
            <a:xfrm>
              <a:off x="1675125" y="2885675"/>
              <a:ext cx="570600" cy="359025"/>
            </a:xfrm>
            <a:custGeom>
              <a:avLst/>
              <a:gdLst/>
              <a:ahLst/>
              <a:cxnLst/>
              <a:rect l="l" t="t" r="r" b="b"/>
              <a:pathLst>
                <a:path w="22824" h="14361" extrusionOk="0">
                  <a:moveTo>
                    <a:pt x="11379" y="1"/>
                  </a:moveTo>
                  <a:cubicBezTo>
                    <a:pt x="8454" y="1"/>
                    <a:pt x="5534" y="646"/>
                    <a:pt x="3312" y="1939"/>
                  </a:cubicBezTo>
                  <a:cubicBezTo>
                    <a:pt x="3045" y="2092"/>
                    <a:pt x="2795" y="2252"/>
                    <a:pt x="2561" y="2422"/>
                  </a:cubicBezTo>
                  <a:cubicBezTo>
                    <a:pt x="2519" y="2451"/>
                    <a:pt x="2485" y="2481"/>
                    <a:pt x="2443" y="2511"/>
                  </a:cubicBezTo>
                  <a:cubicBezTo>
                    <a:pt x="2256" y="2647"/>
                    <a:pt x="2078" y="2787"/>
                    <a:pt x="1917" y="2926"/>
                  </a:cubicBezTo>
                  <a:cubicBezTo>
                    <a:pt x="1862" y="2973"/>
                    <a:pt x="1811" y="3025"/>
                    <a:pt x="1761" y="3071"/>
                  </a:cubicBezTo>
                  <a:cubicBezTo>
                    <a:pt x="1620" y="3202"/>
                    <a:pt x="1489" y="3330"/>
                    <a:pt x="1365" y="3461"/>
                  </a:cubicBezTo>
                  <a:cubicBezTo>
                    <a:pt x="1310" y="3516"/>
                    <a:pt x="1264" y="3571"/>
                    <a:pt x="1218" y="3630"/>
                  </a:cubicBezTo>
                  <a:cubicBezTo>
                    <a:pt x="1103" y="3758"/>
                    <a:pt x="1001" y="3890"/>
                    <a:pt x="904" y="4020"/>
                  </a:cubicBezTo>
                  <a:cubicBezTo>
                    <a:pt x="861" y="4079"/>
                    <a:pt x="818" y="4139"/>
                    <a:pt x="780" y="4198"/>
                  </a:cubicBezTo>
                  <a:cubicBezTo>
                    <a:pt x="692" y="4330"/>
                    <a:pt x="607" y="4470"/>
                    <a:pt x="534" y="4606"/>
                  </a:cubicBezTo>
                  <a:cubicBezTo>
                    <a:pt x="505" y="4661"/>
                    <a:pt x="471" y="4721"/>
                    <a:pt x="446" y="4776"/>
                  </a:cubicBezTo>
                  <a:cubicBezTo>
                    <a:pt x="374" y="4924"/>
                    <a:pt x="310" y="5072"/>
                    <a:pt x="256" y="5220"/>
                  </a:cubicBezTo>
                  <a:cubicBezTo>
                    <a:pt x="238" y="5267"/>
                    <a:pt x="221" y="5318"/>
                    <a:pt x="204" y="5364"/>
                  </a:cubicBezTo>
                  <a:cubicBezTo>
                    <a:pt x="149" y="5538"/>
                    <a:pt x="102" y="5717"/>
                    <a:pt x="73" y="5894"/>
                  </a:cubicBezTo>
                  <a:lnTo>
                    <a:pt x="56" y="5958"/>
                  </a:lnTo>
                  <a:cubicBezTo>
                    <a:pt x="22" y="6166"/>
                    <a:pt x="5" y="6372"/>
                    <a:pt x="1" y="6581"/>
                  </a:cubicBezTo>
                  <a:lnTo>
                    <a:pt x="5" y="6619"/>
                  </a:lnTo>
                  <a:cubicBezTo>
                    <a:pt x="5" y="6780"/>
                    <a:pt x="18" y="6942"/>
                    <a:pt x="39" y="7102"/>
                  </a:cubicBezTo>
                  <a:cubicBezTo>
                    <a:pt x="47" y="7163"/>
                    <a:pt x="64" y="7221"/>
                    <a:pt x="73" y="7281"/>
                  </a:cubicBezTo>
                  <a:cubicBezTo>
                    <a:pt x="94" y="7400"/>
                    <a:pt x="116" y="7514"/>
                    <a:pt x="149" y="7629"/>
                  </a:cubicBezTo>
                  <a:cubicBezTo>
                    <a:pt x="162" y="7684"/>
                    <a:pt x="178" y="7734"/>
                    <a:pt x="195" y="7785"/>
                  </a:cubicBezTo>
                  <a:cubicBezTo>
                    <a:pt x="242" y="7938"/>
                    <a:pt x="294" y="8086"/>
                    <a:pt x="361" y="8239"/>
                  </a:cubicBezTo>
                  <a:lnTo>
                    <a:pt x="386" y="8286"/>
                  </a:lnTo>
                  <a:cubicBezTo>
                    <a:pt x="450" y="8430"/>
                    <a:pt x="526" y="8574"/>
                    <a:pt x="612" y="8718"/>
                  </a:cubicBezTo>
                  <a:cubicBezTo>
                    <a:pt x="641" y="8773"/>
                    <a:pt x="675" y="8824"/>
                    <a:pt x="708" y="8875"/>
                  </a:cubicBezTo>
                  <a:cubicBezTo>
                    <a:pt x="780" y="8989"/>
                    <a:pt x="858" y="9100"/>
                    <a:pt x="942" y="9213"/>
                  </a:cubicBezTo>
                  <a:cubicBezTo>
                    <a:pt x="980" y="9265"/>
                    <a:pt x="1018" y="9320"/>
                    <a:pt x="1065" y="9375"/>
                  </a:cubicBezTo>
                  <a:cubicBezTo>
                    <a:pt x="1150" y="9485"/>
                    <a:pt x="1247" y="9595"/>
                    <a:pt x="1348" y="9702"/>
                  </a:cubicBezTo>
                  <a:cubicBezTo>
                    <a:pt x="1396" y="9752"/>
                    <a:pt x="1437" y="9807"/>
                    <a:pt x="1489" y="9859"/>
                  </a:cubicBezTo>
                  <a:cubicBezTo>
                    <a:pt x="1642" y="10015"/>
                    <a:pt x="1807" y="10168"/>
                    <a:pt x="1985" y="10321"/>
                  </a:cubicBezTo>
                  <a:cubicBezTo>
                    <a:pt x="1985" y="10321"/>
                    <a:pt x="1537" y="9712"/>
                    <a:pt x="1374" y="9520"/>
                  </a:cubicBezTo>
                  <a:cubicBezTo>
                    <a:pt x="838" y="8882"/>
                    <a:pt x="605" y="8014"/>
                    <a:pt x="446" y="7192"/>
                  </a:cubicBezTo>
                  <a:cubicBezTo>
                    <a:pt x="409" y="7002"/>
                    <a:pt x="391" y="6809"/>
                    <a:pt x="391" y="6615"/>
                  </a:cubicBezTo>
                  <a:lnTo>
                    <a:pt x="387" y="6559"/>
                  </a:lnTo>
                  <a:cubicBezTo>
                    <a:pt x="392" y="6369"/>
                    <a:pt x="409" y="6193"/>
                    <a:pt x="433" y="6037"/>
                  </a:cubicBezTo>
                  <a:lnTo>
                    <a:pt x="454" y="5958"/>
                  </a:lnTo>
                  <a:cubicBezTo>
                    <a:pt x="477" y="5814"/>
                    <a:pt x="516" y="5658"/>
                    <a:pt x="567" y="5497"/>
                  </a:cubicBezTo>
                  <a:lnTo>
                    <a:pt x="596" y="5416"/>
                  </a:lnTo>
                  <a:lnTo>
                    <a:pt x="617" y="5354"/>
                  </a:lnTo>
                  <a:cubicBezTo>
                    <a:pt x="668" y="5218"/>
                    <a:pt x="726" y="5080"/>
                    <a:pt x="796" y="4937"/>
                  </a:cubicBezTo>
                  <a:lnTo>
                    <a:pt x="851" y="4832"/>
                  </a:lnTo>
                  <a:lnTo>
                    <a:pt x="876" y="4787"/>
                  </a:lnTo>
                  <a:cubicBezTo>
                    <a:pt x="940" y="4666"/>
                    <a:pt x="1017" y="4536"/>
                    <a:pt x="1106" y="4407"/>
                  </a:cubicBezTo>
                  <a:cubicBezTo>
                    <a:pt x="1141" y="4353"/>
                    <a:pt x="1179" y="4298"/>
                    <a:pt x="1214" y="4250"/>
                  </a:cubicBezTo>
                  <a:cubicBezTo>
                    <a:pt x="1300" y="4133"/>
                    <a:pt x="1396" y="4009"/>
                    <a:pt x="1505" y="3888"/>
                  </a:cubicBezTo>
                  <a:lnTo>
                    <a:pt x="1514" y="3878"/>
                  </a:lnTo>
                  <a:lnTo>
                    <a:pt x="1521" y="3868"/>
                  </a:lnTo>
                  <a:cubicBezTo>
                    <a:pt x="1566" y="3811"/>
                    <a:pt x="1601" y="3771"/>
                    <a:pt x="1647" y="3725"/>
                  </a:cubicBezTo>
                  <a:cubicBezTo>
                    <a:pt x="1749" y="3617"/>
                    <a:pt x="1866" y="3501"/>
                    <a:pt x="2021" y="3356"/>
                  </a:cubicBezTo>
                  <a:lnTo>
                    <a:pt x="2079" y="3300"/>
                  </a:lnTo>
                  <a:lnTo>
                    <a:pt x="2169" y="3218"/>
                  </a:lnTo>
                  <a:cubicBezTo>
                    <a:pt x="2320" y="3088"/>
                    <a:pt x="2488" y="2955"/>
                    <a:pt x="2663" y="2827"/>
                  </a:cubicBezTo>
                  <a:lnTo>
                    <a:pt x="2741" y="2770"/>
                  </a:lnTo>
                  <a:lnTo>
                    <a:pt x="2788" y="2734"/>
                  </a:lnTo>
                  <a:cubicBezTo>
                    <a:pt x="3008" y="2575"/>
                    <a:pt x="3248" y="2420"/>
                    <a:pt x="3506" y="2273"/>
                  </a:cubicBezTo>
                  <a:cubicBezTo>
                    <a:pt x="5594" y="1056"/>
                    <a:pt x="8390" y="387"/>
                    <a:pt x="11379" y="387"/>
                  </a:cubicBezTo>
                  <a:cubicBezTo>
                    <a:pt x="14368" y="387"/>
                    <a:pt x="17170" y="1056"/>
                    <a:pt x="19279" y="2277"/>
                  </a:cubicBezTo>
                  <a:cubicBezTo>
                    <a:pt x="19356" y="2320"/>
                    <a:pt x="19427" y="2367"/>
                    <a:pt x="19504" y="2417"/>
                  </a:cubicBezTo>
                  <a:cubicBezTo>
                    <a:pt x="19541" y="2443"/>
                    <a:pt x="19578" y="2468"/>
                    <a:pt x="19632" y="2502"/>
                  </a:cubicBezTo>
                  <a:cubicBezTo>
                    <a:pt x="19780" y="2593"/>
                    <a:pt x="19920" y="2678"/>
                    <a:pt x="20043" y="2767"/>
                  </a:cubicBezTo>
                  <a:cubicBezTo>
                    <a:pt x="20129" y="2827"/>
                    <a:pt x="20208" y="2891"/>
                    <a:pt x="20288" y="2955"/>
                  </a:cubicBezTo>
                  <a:lnTo>
                    <a:pt x="20345" y="3001"/>
                  </a:lnTo>
                  <a:cubicBezTo>
                    <a:pt x="20395" y="3042"/>
                    <a:pt x="20447" y="3081"/>
                    <a:pt x="20498" y="3120"/>
                  </a:cubicBezTo>
                  <a:cubicBezTo>
                    <a:pt x="20573" y="3180"/>
                    <a:pt x="20648" y="3237"/>
                    <a:pt x="20714" y="3298"/>
                  </a:cubicBezTo>
                  <a:cubicBezTo>
                    <a:pt x="20776" y="3353"/>
                    <a:pt x="20832" y="3409"/>
                    <a:pt x="20887" y="3465"/>
                  </a:cubicBezTo>
                  <a:lnTo>
                    <a:pt x="20947" y="3526"/>
                  </a:lnTo>
                  <a:lnTo>
                    <a:pt x="21017" y="3595"/>
                  </a:lnTo>
                  <a:cubicBezTo>
                    <a:pt x="21108" y="3686"/>
                    <a:pt x="21199" y="3777"/>
                    <a:pt x="21278" y="3864"/>
                  </a:cubicBezTo>
                  <a:cubicBezTo>
                    <a:pt x="21330" y="3922"/>
                    <a:pt x="21375" y="3982"/>
                    <a:pt x="21423" y="4042"/>
                  </a:cubicBezTo>
                  <a:lnTo>
                    <a:pt x="21446" y="4073"/>
                  </a:lnTo>
                  <a:cubicBezTo>
                    <a:pt x="21531" y="4176"/>
                    <a:pt x="21637" y="4311"/>
                    <a:pt x="21731" y="4445"/>
                  </a:cubicBezTo>
                  <a:lnTo>
                    <a:pt x="21781" y="4530"/>
                  </a:lnTo>
                  <a:lnTo>
                    <a:pt x="21841" y="4628"/>
                  </a:lnTo>
                  <a:cubicBezTo>
                    <a:pt x="21921" y="4761"/>
                    <a:pt x="21999" y="4904"/>
                    <a:pt x="22072" y="5053"/>
                  </a:cubicBezTo>
                  <a:lnTo>
                    <a:pt x="22097" y="5110"/>
                  </a:lnTo>
                  <a:lnTo>
                    <a:pt x="22131" y="5194"/>
                  </a:lnTo>
                  <a:cubicBezTo>
                    <a:pt x="22201" y="5361"/>
                    <a:pt x="22256" y="5514"/>
                    <a:pt x="22300" y="5662"/>
                  </a:cubicBezTo>
                  <a:cubicBezTo>
                    <a:pt x="22309" y="5708"/>
                    <a:pt x="22319" y="5750"/>
                    <a:pt x="22332" y="5793"/>
                  </a:cubicBezTo>
                  <a:cubicBezTo>
                    <a:pt x="22374" y="5964"/>
                    <a:pt x="22403" y="6132"/>
                    <a:pt x="22417" y="6293"/>
                  </a:cubicBezTo>
                  <a:lnTo>
                    <a:pt x="22418" y="6314"/>
                  </a:lnTo>
                  <a:lnTo>
                    <a:pt x="22421" y="6330"/>
                  </a:lnTo>
                  <a:lnTo>
                    <a:pt x="22426" y="6378"/>
                  </a:lnTo>
                  <a:cubicBezTo>
                    <a:pt x="22433" y="6515"/>
                    <a:pt x="22436" y="6650"/>
                    <a:pt x="22431" y="6787"/>
                  </a:cubicBezTo>
                  <a:lnTo>
                    <a:pt x="22420" y="6799"/>
                  </a:lnTo>
                  <a:lnTo>
                    <a:pt x="22420" y="6944"/>
                  </a:lnTo>
                  <a:lnTo>
                    <a:pt x="22414" y="7037"/>
                  </a:lnTo>
                  <a:cubicBezTo>
                    <a:pt x="22411" y="7092"/>
                    <a:pt x="22409" y="7146"/>
                    <a:pt x="22399" y="7203"/>
                  </a:cubicBezTo>
                  <a:cubicBezTo>
                    <a:pt x="22390" y="7264"/>
                    <a:pt x="22373" y="7324"/>
                    <a:pt x="22358" y="7382"/>
                  </a:cubicBezTo>
                  <a:lnTo>
                    <a:pt x="22329" y="7491"/>
                  </a:lnTo>
                  <a:lnTo>
                    <a:pt x="22303" y="7605"/>
                  </a:lnTo>
                  <a:cubicBezTo>
                    <a:pt x="22291" y="7660"/>
                    <a:pt x="22280" y="7715"/>
                    <a:pt x="22265" y="7760"/>
                  </a:cubicBezTo>
                  <a:cubicBezTo>
                    <a:pt x="22244" y="7818"/>
                    <a:pt x="22219" y="7874"/>
                    <a:pt x="22195" y="7930"/>
                  </a:cubicBezTo>
                  <a:cubicBezTo>
                    <a:pt x="22175" y="7975"/>
                    <a:pt x="22156" y="8021"/>
                    <a:pt x="22139" y="8061"/>
                  </a:cubicBezTo>
                  <a:lnTo>
                    <a:pt x="22100" y="8161"/>
                  </a:lnTo>
                  <a:cubicBezTo>
                    <a:pt x="22077" y="8218"/>
                    <a:pt x="22055" y="8276"/>
                    <a:pt x="22026" y="8332"/>
                  </a:cubicBezTo>
                  <a:cubicBezTo>
                    <a:pt x="21992" y="8397"/>
                    <a:pt x="21953" y="8460"/>
                    <a:pt x="21914" y="8524"/>
                  </a:cubicBezTo>
                  <a:lnTo>
                    <a:pt x="21853" y="8623"/>
                  </a:lnTo>
                  <a:lnTo>
                    <a:pt x="21792" y="8727"/>
                  </a:lnTo>
                  <a:cubicBezTo>
                    <a:pt x="21759" y="8783"/>
                    <a:pt x="21727" y="8839"/>
                    <a:pt x="21689" y="8893"/>
                  </a:cubicBezTo>
                  <a:cubicBezTo>
                    <a:pt x="21645" y="8956"/>
                    <a:pt x="21594" y="9019"/>
                    <a:pt x="21541" y="9083"/>
                  </a:cubicBezTo>
                  <a:lnTo>
                    <a:pt x="21459" y="9183"/>
                  </a:lnTo>
                  <a:cubicBezTo>
                    <a:pt x="21426" y="9222"/>
                    <a:pt x="21397" y="9263"/>
                    <a:pt x="21366" y="9303"/>
                  </a:cubicBezTo>
                  <a:cubicBezTo>
                    <a:pt x="21330" y="9350"/>
                    <a:pt x="21294" y="9400"/>
                    <a:pt x="21263" y="9435"/>
                  </a:cubicBezTo>
                  <a:cubicBezTo>
                    <a:pt x="21209" y="9491"/>
                    <a:pt x="21151" y="9548"/>
                    <a:pt x="21093" y="9604"/>
                  </a:cubicBezTo>
                  <a:cubicBezTo>
                    <a:pt x="21050" y="9646"/>
                    <a:pt x="21007" y="9686"/>
                    <a:pt x="20966" y="9728"/>
                  </a:cubicBezTo>
                  <a:cubicBezTo>
                    <a:pt x="20920" y="9770"/>
                    <a:pt x="20874" y="9815"/>
                    <a:pt x="20829" y="9861"/>
                  </a:cubicBezTo>
                  <a:cubicBezTo>
                    <a:pt x="20790" y="9899"/>
                    <a:pt x="20751" y="9938"/>
                    <a:pt x="20712" y="9974"/>
                  </a:cubicBezTo>
                  <a:cubicBezTo>
                    <a:pt x="20612" y="10063"/>
                    <a:pt x="20498" y="10150"/>
                    <a:pt x="20377" y="10241"/>
                  </a:cubicBezTo>
                  <a:lnTo>
                    <a:pt x="20323" y="10281"/>
                  </a:lnTo>
                  <a:cubicBezTo>
                    <a:pt x="20283" y="10313"/>
                    <a:pt x="20244" y="10344"/>
                    <a:pt x="20204" y="10377"/>
                  </a:cubicBezTo>
                  <a:cubicBezTo>
                    <a:pt x="20161" y="10413"/>
                    <a:pt x="20117" y="10449"/>
                    <a:pt x="20071" y="10481"/>
                  </a:cubicBezTo>
                  <a:cubicBezTo>
                    <a:pt x="19845" y="10644"/>
                    <a:pt x="19601" y="10801"/>
                    <a:pt x="19325" y="10962"/>
                  </a:cubicBezTo>
                  <a:cubicBezTo>
                    <a:pt x="19067" y="11113"/>
                    <a:pt x="18772" y="11264"/>
                    <a:pt x="18391" y="11439"/>
                  </a:cubicBezTo>
                  <a:cubicBezTo>
                    <a:pt x="18310" y="11478"/>
                    <a:pt x="18226" y="11516"/>
                    <a:pt x="18120" y="11558"/>
                  </a:cubicBezTo>
                  <a:cubicBezTo>
                    <a:pt x="17886" y="11662"/>
                    <a:pt x="17634" y="11762"/>
                    <a:pt x="17338" y="11870"/>
                  </a:cubicBezTo>
                  <a:cubicBezTo>
                    <a:pt x="17273" y="11893"/>
                    <a:pt x="17207" y="11916"/>
                    <a:pt x="17140" y="11942"/>
                  </a:cubicBezTo>
                  <a:lnTo>
                    <a:pt x="17103" y="11957"/>
                  </a:lnTo>
                  <a:cubicBezTo>
                    <a:pt x="16702" y="12091"/>
                    <a:pt x="16260" y="12217"/>
                    <a:pt x="15740" y="12343"/>
                  </a:cubicBezTo>
                  <a:cubicBezTo>
                    <a:pt x="15651" y="12368"/>
                    <a:pt x="15567" y="12387"/>
                    <a:pt x="15480" y="12407"/>
                  </a:cubicBezTo>
                  <a:cubicBezTo>
                    <a:pt x="15018" y="12509"/>
                    <a:pt x="14638" y="12580"/>
                    <a:pt x="14274" y="12632"/>
                  </a:cubicBezTo>
                  <a:cubicBezTo>
                    <a:pt x="14228" y="12638"/>
                    <a:pt x="14185" y="12646"/>
                    <a:pt x="14137" y="12648"/>
                  </a:cubicBezTo>
                  <a:lnTo>
                    <a:pt x="14123" y="12651"/>
                  </a:lnTo>
                  <a:lnTo>
                    <a:pt x="14108" y="12652"/>
                  </a:lnTo>
                  <a:cubicBezTo>
                    <a:pt x="13796" y="12698"/>
                    <a:pt x="13464" y="12736"/>
                    <a:pt x="13099" y="12767"/>
                  </a:cubicBezTo>
                  <a:lnTo>
                    <a:pt x="12934" y="12780"/>
                  </a:lnTo>
                  <a:lnTo>
                    <a:pt x="12764" y="12792"/>
                  </a:lnTo>
                  <a:cubicBezTo>
                    <a:pt x="12351" y="12818"/>
                    <a:pt x="12035" y="12830"/>
                    <a:pt x="11744" y="12835"/>
                  </a:cubicBezTo>
                  <a:lnTo>
                    <a:pt x="11643" y="12837"/>
                  </a:lnTo>
                  <a:lnTo>
                    <a:pt x="11567" y="12839"/>
                  </a:lnTo>
                  <a:lnTo>
                    <a:pt x="11448" y="12840"/>
                  </a:lnTo>
                  <a:cubicBezTo>
                    <a:pt x="11065" y="12840"/>
                    <a:pt x="10687" y="12824"/>
                    <a:pt x="10353" y="12807"/>
                  </a:cubicBezTo>
                  <a:cubicBezTo>
                    <a:pt x="10303" y="12802"/>
                    <a:pt x="10253" y="12798"/>
                    <a:pt x="10203" y="12794"/>
                  </a:cubicBezTo>
                  <a:cubicBezTo>
                    <a:pt x="10163" y="12792"/>
                    <a:pt x="10123" y="12789"/>
                    <a:pt x="10076" y="12784"/>
                  </a:cubicBezTo>
                  <a:cubicBezTo>
                    <a:pt x="9551" y="12747"/>
                    <a:pt x="9098" y="12698"/>
                    <a:pt x="8678" y="12634"/>
                  </a:cubicBezTo>
                  <a:cubicBezTo>
                    <a:pt x="8390" y="12597"/>
                    <a:pt x="8089" y="12545"/>
                    <a:pt x="7727" y="12469"/>
                  </a:cubicBezTo>
                  <a:cubicBezTo>
                    <a:pt x="7645" y="12453"/>
                    <a:pt x="7565" y="12434"/>
                    <a:pt x="7484" y="12416"/>
                  </a:cubicBezTo>
                  <a:lnTo>
                    <a:pt x="7412" y="12399"/>
                  </a:lnTo>
                  <a:lnTo>
                    <a:pt x="7390" y="12393"/>
                  </a:lnTo>
                  <a:cubicBezTo>
                    <a:pt x="7188" y="12349"/>
                    <a:pt x="6997" y="12306"/>
                    <a:pt x="6796" y="12251"/>
                  </a:cubicBezTo>
                  <a:cubicBezTo>
                    <a:pt x="6746" y="12240"/>
                    <a:pt x="6701" y="12226"/>
                    <a:pt x="6655" y="12210"/>
                  </a:cubicBezTo>
                  <a:lnTo>
                    <a:pt x="6608" y="12196"/>
                  </a:lnTo>
                  <a:cubicBezTo>
                    <a:pt x="6048" y="12040"/>
                    <a:pt x="5598" y="11893"/>
                    <a:pt x="5191" y="11733"/>
                  </a:cubicBezTo>
                  <a:lnTo>
                    <a:pt x="5017" y="11666"/>
                  </a:lnTo>
                  <a:lnTo>
                    <a:pt x="4856" y="11759"/>
                  </a:lnTo>
                  <a:lnTo>
                    <a:pt x="1335" y="13805"/>
                  </a:lnTo>
                  <a:lnTo>
                    <a:pt x="977" y="14010"/>
                  </a:lnTo>
                  <a:cubicBezTo>
                    <a:pt x="1024" y="14103"/>
                    <a:pt x="1073" y="14192"/>
                    <a:pt x="1116" y="14284"/>
                  </a:cubicBezTo>
                  <a:lnTo>
                    <a:pt x="1145" y="14361"/>
                  </a:lnTo>
                  <a:lnTo>
                    <a:pt x="5051" y="12093"/>
                  </a:lnTo>
                  <a:cubicBezTo>
                    <a:pt x="5517" y="12274"/>
                    <a:pt x="6004" y="12428"/>
                    <a:pt x="6504" y="12568"/>
                  </a:cubicBezTo>
                  <a:cubicBezTo>
                    <a:pt x="6572" y="12589"/>
                    <a:pt x="6636" y="12610"/>
                    <a:pt x="6708" y="12627"/>
                  </a:cubicBezTo>
                  <a:cubicBezTo>
                    <a:pt x="6911" y="12682"/>
                    <a:pt x="7119" y="12728"/>
                    <a:pt x="7327" y="12775"/>
                  </a:cubicBezTo>
                  <a:cubicBezTo>
                    <a:pt x="7437" y="12801"/>
                    <a:pt x="7544" y="12827"/>
                    <a:pt x="7654" y="12847"/>
                  </a:cubicBezTo>
                  <a:cubicBezTo>
                    <a:pt x="7975" y="12916"/>
                    <a:pt x="8297" y="12974"/>
                    <a:pt x="8628" y="13017"/>
                  </a:cubicBezTo>
                  <a:cubicBezTo>
                    <a:pt x="9094" y="13089"/>
                    <a:pt x="9569" y="13136"/>
                    <a:pt x="10049" y="13169"/>
                  </a:cubicBezTo>
                  <a:cubicBezTo>
                    <a:pt x="10138" y="13177"/>
                    <a:pt x="10227" y="13182"/>
                    <a:pt x="10316" y="13191"/>
                  </a:cubicBezTo>
                  <a:cubicBezTo>
                    <a:pt x="10691" y="13210"/>
                    <a:pt x="11070" y="13226"/>
                    <a:pt x="11448" y="13226"/>
                  </a:cubicBezTo>
                  <a:lnTo>
                    <a:pt x="11570" y="13226"/>
                  </a:lnTo>
                  <a:cubicBezTo>
                    <a:pt x="11630" y="13226"/>
                    <a:pt x="11685" y="13221"/>
                    <a:pt x="11744" y="13221"/>
                  </a:cubicBezTo>
                  <a:cubicBezTo>
                    <a:pt x="12093" y="13215"/>
                    <a:pt x="12440" y="13200"/>
                    <a:pt x="12788" y="13177"/>
                  </a:cubicBezTo>
                  <a:cubicBezTo>
                    <a:pt x="12902" y="13169"/>
                    <a:pt x="13012" y="13160"/>
                    <a:pt x="13127" y="13153"/>
                  </a:cubicBezTo>
                  <a:cubicBezTo>
                    <a:pt x="13475" y="13122"/>
                    <a:pt x="13822" y="13084"/>
                    <a:pt x="14165" y="13034"/>
                  </a:cubicBezTo>
                  <a:cubicBezTo>
                    <a:pt x="14225" y="13029"/>
                    <a:pt x="14280" y="13021"/>
                    <a:pt x="14338" y="13012"/>
                  </a:cubicBezTo>
                  <a:cubicBezTo>
                    <a:pt x="14755" y="12954"/>
                    <a:pt x="15161" y="12873"/>
                    <a:pt x="15565" y="12784"/>
                  </a:cubicBezTo>
                  <a:cubicBezTo>
                    <a:pt x="15658" y="12763"/>
                    <a:pt x="15746" y="12742"/>
                    <a:pt x="15840" y="12716"/>
                  </a:cubicBezTo>
                  <a:cubicBezTo>
                    <a:pt x="16315" y="12601"/>
                    <a:pt x="16776" y="12474"/>
                    <a:pt x="17226" y="12322"/>
                  </a:cubicBezTo>
                  <a:cubicBezTo>
                    <a:pt x="17306" y="12292"/>
                    <a:pt x="17384" y="12262"/>
                    <a:pt x="17459" y="12236"/>
                  </a:cubicBezTo>
                  <a:cubicBezTo>
                    <a:pt x="17739" y="12135"/>
                    <a:pt x="18010" y="12030"/>
                    <a:pt x="18278" y="11911"/>
                  </a:cubicBezTo>
                  <a:cubicBezTo>
                    <a:pt x="18375" y="11872"/>
                    <a:pt x="18468" y="11830"/>
                    <a:pt x="18557" y="11787"/>
                  </a:cubicBezTo>
                  <a:cubicBezTo>
                    <a:pt x="18888" y="11636"/>
                    <a:pt x="19215" y="11474"/>
                    <a:pt x="19519" y="11295"/>
                  </a:cubicBezTo>
                  <a:cubicBezTo>
                    <a:pt x="19796" y="11134"/>
                    <a:pt x="20054" y="10968"/>
                    <a:pt x="20295" y="10796"/>
                  </a:cubicBezTo>
                  <a:cubicBezTo>
                    <a:pt x="20389" y="10728"/>
                    <a:pt x="20469" y="10655"/>
                    <a:pt x="20558" y="10588"/>
                  </a:cubicBezTo>
                  <a:cubicBezTo>
                    <a:pt x="20699" y="10481"/>
                    <a:pt x="20842" y="10376"/>
                    <a:pt x="20970" y="10261"/>
                  </a:cubicBezTo>
                  <a:cubicBezTo>
                    <a:pt x="21062" y="10177"/>
                    <a:pt x="21143" y="10087"/>
                    <a:pt x="21233" y="10007"/>
                  </a:cubicBezTo>
                  <a:cubicBezTo>
                    <a:pt x="21334" y="9905"/>
                    <a:pt x="21444" y="9804"/>
                    <a:pt x="21542" y="9702"/>
                  </a:cubicBezTo>
                  <a:cubicBezTo>
                    <a:pt x="21623" y="9609"/>
                    <a:pt x="21687" y="9514"/>
                    <a:pt x="21759" y="9426"/>
                  </a:cubicBezTo>
                  <a:cubicBezTo>
                    <a:pt x="21843" y="9320"/>
                    <a:pt x="21932" y="9218"/>
                    <a:pt x="22004" y="9117"/>
                  </a:cubicBezTo>
                  <a:cubicBezTo>
                    <a:pt x="22072" y="9019"/>
                    <a:pt x="22124" y="8921"/>
                    <a:pt x="22183" y="8824"/>
                  </a:cubicBezTo>
                  <a:cubicBezTo>
                    <a:pt x="22246" y="8718"/>
                    <a:pt x="22313" y="8616"/>
                    <a:pt x="22369" y="8509"/>
                  </a:cubicBezTo>
                  <a:cubicBezTo>
                    <a:pt x="22420" y="8413"/>
                    <a:pt x="22454" y="8311"/>
                    <a:pt x="22496" y="8209"/>
                  </a:cubicBezTo>
                  <a:cubicBezTo>
                    <a:pt x="22538" y="8104"/>
                    <a:pt x="22590" y="7997"/>
                    <a:pt x="22628" y="7892"/>
                  </a:cubicBezTo>
                  <a:cubicBezTo>
                    <a:pt x="22661" y="7790"/>
                    <a:pt x="22678" y="7687"/>
                    <a:pt x="22704" y="7586"/>
                  </a:cubicBezTo>
                  <a:cubicBezTo>
                    <a:pt x="22729" y="7480"/>
                    <a:pt x="22764" y="7374"/>
                    <a:pt x="22780" y="7263"/>
                  </a:cubicBezTo>
                  <a:cubicBezTo>
                    <a:pt x="22797" y="7163"/>
                    <a:pt x="22797" y="7061"/>
                    <a:pt x="22806" y="6959"/>
                  </a:cubicBezTo>
                  <a:lnTo>
                    <a:pt x="22810" y="6946"/>
                  </a:lnTo>
                  <a:cubicBezTo>
                    <a:pt x="22823" y="6742"/>
                    <a:pt x="22823" y="6543"/>
                    <a:pt x="22810" y="6339"/>
                  </a:cubicBezTo>
                  <a:lnTo>
                    <a:pt x="22802" y="6259"/>
                  </a:lnTo>
                  <a:cubicBezTo>
                    <a:pt x="22784" y="6065"/>
                    <a:pt x="22750" y="5873"/>
                    <a:pt x="22704" y="5686"/>
                  </a:cubicBezTo>
                  <a:cubicBezTo>
                    <a:pt x="22691" y="5648"/>
                    <a:pt x="22683" y="5611"/>
                    <a:pt x="22674" y="5567"/>
                  </a:cubicBezTo>
                  <a:cubicBezTo>
                    <a:pt x="22623" y="5394"/>
                    <a:pt x="22560" y="5220"/>
                    <a:pt x="22487" y="5046"/>
                  </a:cubicBezTo>
                  <a:cubicBezTo>
                    <a:pt x="22466" y="4996"/>
                    <a:pt x="22445" y="4944"/>
                    <a:pt x="22424" y="4894"/>
                  </a:cubicBezTo>
                  <a:cubicBezTo>
                    <a:pt x="22347" y="4737"/>
                    <a:pt x="22263" y="4580"/>
                    <a:pt x="22170" y="4427"/>
                  </a:cubicBezTo>
                  <a:cubicBezTo>
                    <a:pt x="22131" y="4365"/>
                    <a:pt x="22093" y="4301"/>
                    <a:pt x="22055" y="4237"/>
                  </a:cubicBezTo>
                  <a:cubicBezTo>
                    <a:pt x="21962" y="4102"/>
                    <a:pt x="21856" y="3966"/>
                    <a:pt x="21746" y="3830"/>
                  </a:cubicBezTo>
                  <a:cubicBezTo>
                    <a:pt x="21687" y="3754"/>
                    <a:pt x="21632" y="3682"/>
                    <a:pt x="21568" y="3610"/>
                  </a:cubicBezTo>
                  <a:cubicBezTo>
                    <a:pt x="21461" y="3491"/>
                    <a:pt x="21339" y="3372"/>
                    <a:pt x="21221" y="3253"/>
                  </a:cubicBezTo>
                  <a:cubicBezTo>
                    <a:pt x="21139" y="3173"/>
                    <a:pt x="21062" y="3092"/>
                    <a:pt x="20974" y="3011"/>
                  </a:cubicBezTo>
                  <a:cubicBezTo>
                    <a:pt x="20855" y="2906"/>
                    <a:pt x="20720" y="2808"/>
                    <a:pt x="20589" y="2702"/>
                  </a:cubicBezTo>
                  <a:cubicBezTo>
                    <a:pt x="20482" y="2617"/>
                    <a:pt x="20381" y="2533"/>
                    <a:pt x="20266" y="2452"/>
                  </a:cubicBezTo>
                  <a:cubicBezTo>
                    <a:pt x="20130" y="2355"/>
                    <a:pt x="19978" y="2261"/>
                    <a:pt x="19825" y="2167"/>
                  </a:cubicBezTo>
                  <a:cubicBezTo>
                    <a:pt x="19706" y="2092"/>
                    <a:pt x="19596" y="2011"/>
                    <a:pt x="19464" y="1939"/>
                  </a:cubicBezTo>
                  <a:cubicBezTo>
                    <a:pt x="17230" y="646"/>
                    <a:pt x="14305" y="1"/>
                    <a:pt x="11379" y="1"/>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22" name="Google Shape;522;p34"/>
            <p:cNvSpPr/>
            <p:nvPr/>
          </p:nvSpPr>
          <p:spPr>
            <a:xfrm>
              <a:off x="1965250" y="3060900"/>
              <a:ext cx="162075" cy="30575"/>
            </a:xfrm>
            <a:custGeom>
              <a:avLst/>
              <a:gdLst/>
              <a:ahLst/>
              <a:cxnLst/>
              <a:rect l="l" t="t" r="r" b="b"/>
              <a:pathLst>
                <a:path w="6483" h="1223" extrusionOk="0">
                  <a:moveTo>
                    <a:pt x="3313" y="0"/>
                  </a:moveTo>
                  <a:lnTo>
                    <a:pt x="2194" y="1"/>
                  </a:lnTo>
                  <a:lnTo>
                    <a:pt x="1052" y="1"/>
                  </a:lnTo>
                  <a:cubicBezTo>
                    <a:pt x="979" y="1"/>
                    <a:pt x="910" y="6"/>
                    <a:pt x="840" y="14"/>
                  </a:cubicBezTo>
                  <a:cubicBezTo>
                    <a:pt x="360" y="71"/>
                    <a:pt x="0" y="316"/>
                    <a:pt x="1" y="612"/>
                  </a:cubicBezTo>
                  <a:cubicBezTo>
                    <a:pt x="0" y="779"/>
                    <a:pt x="119" y="932"/>
                    <a:pt x="311" y="1043"/>
                  </a:cubicBezTo>
                  <a:cubicBezTo>
                    <a:pt x="503" y="1154"/>
                    <a:pt x="767" y="1223"/>
                    <a:pt x="1058" y="1223"/>
                  </a:cubicBezTo>
                  <a:lnTo>
                    <a:pt x="5433" y="1221"/>
                  </a:lnTo>
                  <a:cubicBezTo>
                    <a:pt x="6012" y="1221"/>
                    <a:pt x="6479" y="951"/>
                    <a:pt x="6483" y="615"/>
                  </a:cubicBezTo>
                  <a:lnTo>
                    <a:pt x="6483" y="614"/>
                  </a:lnTo>
                  <a:lnTo>
                    <a:pt x="6483" y="610"/>
                  </a:lnTo>
                  <a:lnTo>
                    <a:pt x="6474" y="560"/>
                  </a:lnTo>
                  <a:cubicBezTo>
                    <a:pt x="6451" y="411"/>
                    <a:pt x="6344" y="277"/>
                    <a:pt x="6172" y="179"/>
                  </a:cubicBezTo>
                  <a:lnTo>
                    <a:pt x="6052" y="131"/>
                  </a:lnTo>
                  <a:cubicBezTo>
                    <a:pt x="5874" y="54"/>
                    <a:pt x="5664" y="0"/>
                    <a:pt x="5425" y="0"/>
                  </a:cubicBezTo>
                  <a:close/>
                </a:path>
              </a:pathLst>
            </a:custGeom>
            <a:solidFill>
              <a:srgbClr val="ECECEC">
                <a:alpha val="18990"/>
              </a:srgbClr>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sp>
        <p:nvSpPr>
          <p:cNvPr id="12" name="Google Shape;420;p34">
            <a:extLst>
              <a:ext uri="{FF2B5EF4-FFF2-40B4-BE49-F238E27FC236}">
                <a16:creationId xmlns:a16="http://schemas.microsoft.com/office/drawing/2014/main" id="{13395BA5-8E85-BAD1-7A62-C60751DE70A1}"/>
              </a:ext>
            </a:extLst>
          </p:cNvPr>
          <p:cNvSpPr txBox="1">
            <a:spLocks/>
          </p:cNvSpPr>
          <p:nvPr/>
        </p:nvSpPr>
        <p:spPr>
          <a:xfrm>
            <a:off x="2052307" y="4746275"/>
            <a:ext cx="3638400" cy="1316400"/>
          </a:xfrm>
          <a:prstGeom prst="rect">
            <a:avLst/>
          </a:prstGeom>
          <a:noFill/>
          <a:ln>
            <a:noFill/>
          </a:ln>
        </p:spPr>
        <p:txBody>
          <a:bodyPr spcFirstLastPara="1" wrap="square" lIns="121900" tIns="121900" rIns="121900" bIns="121900" anchor="b" anchorCtr="0">
            <a:noAutofit/>
          </a:bodyPr>
          <a:lstStyle>
            <a:defPPr marR="0" lvl="0" algn="l" rtl="0">
              <a:lnSpc>
                <a:spcPct val="100000"/>
              </a:lnSpc>
              <a:spcBef>
                <a:spcPts val="0"/>
              </a:spcBef>
              <a:spcAft>
                <a:spcPts val="0"/>
              </a:spcAft>
            </a:defPPr>
            <a:lvl1pPr marL="457200" marR="0" lvl="0" indent="-317500" algn="l" rtl="0">
              <a:lnSpc>
                <a:spcPct val="115000"/>
              </a:lnSpc>
              <a:spcBef>
                <a:spcPts val="0"/>
              </a:spcBef>
              <a:spcAft>
                <a:spcPts val="0"/>
              </a:spcAft>
              <a:buClr>
                <a:schemeClr val="dk1"/>
              </a:buClr>
              <a:buSzPts val="2400"/>
              <a:buFont typeface="Bebas Neue"/>
              <a:buNone/>
              <a:defRPr sz="2200" b="1" i="0" u="none" strike="noStrike" cap="none">
                <a:solidFill>
                  <a:schemeClr val="dk1"/>
                </a:solidFill>
                <a:latin typeface="Poppins"/>
                <a:ea typeface="Poppins"/>
                <a:cs typeface="Poppins"/>
                <a:sym typeface="Poppins"/>
              </a:defRPr>
            </a:lvl1pPr>
            <a:lvl2pPr marL="914400" marR="0" lvl="1" indent="-317500"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2pPr>
            <a:lvl3pPr marL="1371600" marR="0" lvl="2" indent="-317500"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3pPr>
            <a:lvl4pPr marL="1828800" marR="0" lvl="3" indent="-317500"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4pPr>
            <a:lvl5pPr marL="2286000" marR="0" lvl="4" indent="-317500"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5pPr>
            <a:lvl6pPr marL="2743200" marR="0" lvl="5" indent="-317500"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6pPr>
            <a:lvl7pPr marL="3200400" marR="0" lvl="6" indent="-317500"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7pPr>
            <a:lvl8pPr marL="3657600" marR="0" lvl="7" indent="-317500"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8pPr>
            <a:lvl9pPr marL="4114800" marR="0" lvl="8" indent="-317500"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9pPr>
          </a:lstStyle>
          <a:p>
            <a:pPr marL="0" indent="0" defTabSz="1219170">
              <a:buClr>
                <a:srgbClr val="293C47"/>
              </a:buClr>
            </a:pPr>
            <a:r>
              <a:rPr lang="en-US" sz="2933" kern="0" dirty="0">
                <a:solidFill>
                  <a:srgbClr val="293C47"/>
                </a:solidFill>
              </a:rPr>
              <a:t>Conclusion </a:t>
            </a:r>
          </a:p>
        </p:txBody>
      </p:sp>
      <p:sp>
        <p:nvSpPr>
          <p:cNvPr id="13" name="Google Shape;424;p34">
            <a:extLst>
              <a:ext uri="{FF2B5EF4-FFF2-40B4-BE49-F238E27FC236}">
                <a16:creationId xmlns:a16="http://schemas.microsoft.com/office/drawing/2014/main" id="{C2D2AA60-05D0-6047-8C1D-7977F52E6A3C}"/>
              </a:ext>
            </a:extLst>
          </p:cNvPr>
          <p:cNvSpPr/>
          <p:nvPr/>
        </p:nvSpPr>
        <p:spPr>
          <a:xfrm>
            <a:off x="914683" y="5328695"/>
            <a:ext cx="871600" cy="871600"/>
          </a:xfrm>
          <a:prstGeom prst="roundRect">
            <a:avLst>
              <a:gd name="adj" fmla="val 16667"/>
            </a:avLst>
          </a:prstGeom>
          <a:solidFill>
            <a:schemeClr val="bg2"/>
          </a:solidFill>
          <a:ln w="2857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4" name="Google Shape;426;p34">
            <a:extLst>
              <a:ext uri="{FF2B5EF4-FFF2-40B4-BE49-F238E27FC236}">
                <a16:creationId xmlns:a16="http://schemas.microsoft.com/office/drawing/2014/main" id="{AC14A0B9-C53B-8126-05A2-9465FC369D36}"/>
              </a:ext>
            </a:extLst>
          </p:cNvPr>
          <p:cNvSpPr txBox="1">
            <a:spLocks/>
          </p:cNvSpPr>
          <p:nvPr/>
        </p:nvSpPr>
        <p:spPr>
          <a:xfrm>
            <a:off x="860667" y="5466088"/>
            <a:ext cx="979600" cy="596800"/>
          </a:xfrm>
          <a:prstGeom prst="rect">
            <a:avLst/>
          </a:prstGeom>
          <a:noFill/>
          <a:ln>
            <a:noFill/>
          </a:ln>
        </p:spPr>
        <p:txBody>
          <a:bodyPr spcFirstLastPara="1" wrap="square" lIns="121900" tIns="121900" rIns="121900" bIns="121900"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3000"/>
              <a:buFont typeface="Poppins"/>
              <a:buNone/>
              <a:defRPr sz="3000" b="1" i="0" u="none" strike="noStrike" cap="none">
                <a:solidFill>
                  <a:schemeClr val="dk1"/>
                </a:solidFill>
                <a:latin typeface="Poppins"/>
                <a:ea typeface="Poppins"/>
                <a:cs typeface="Poppins"/>
                <a:sym typeface="Poppins"/>
              </a:defRPr>
            </a:lvl1pPr>
            <a:lvl2pPr marR="0" lvl="1" algn="l" rtl="0">
              <a:lnSpc>
                <a:spcPct val="100000"/>
              </a:lnSpc>
              <a:spcBef>
                <a:spcPts val="0"/>
              </a:spcBef>
              <a:spcAft>
                <a:spcPts val="0"/>
              </a:spcAft>
              <a:buClr>
                <a:schemeClr val="dk1"/>
              </a:buClr>
              <a:buSzPts val="3000"/>
              <a:buFont typeface="Poppins"/>
              <a:buNone/>
              <a:defRPr sz="3000" b="1" i="0" u="none" strike="noStrike" cap="none">
                <a:solidFill>
                  <a:schemeClr val="dk1"/>
                </a:solidFill>
                <a:latin typeface="Poppins"/>
                <a:ea typeface="Poppins"/>
                <a:cs typeface="Poppins"/>
                <a:sym typeface="Poppins"/>
              </a:defRPr>
            </a:lvl2pPr>
            <a:lvl3pPr marR="0" lvl="2" algn="l" rtl="0">
              <a:lnSpc>
                <a:spcPct val="100000"/>
              </a:lnSpc>
              <a:spcBef>
                <a:spcPts val="0"/>
              </a:spcBef>
              <a:spcAft>
                <a:spcPts val="0"/>
              </a:spcAft>
              <a:buClr>
                <a:schemeClr val="dk1"/>
              </a:buClr>
              <a:buSzPts val="3000"/>
              <a:buFont typeface="Poppins"/>
              <a:buNone/>
              <a:defRPr sz="3000" b="1" i="0" u="none" strike="noStrike" cap="none">
                <a:solidFill>
                  <a:schemeClr val="dk1"/>
                </a:solidFill>
                <a:latin typeface="Poppins"/>
                <a:ea typeface="Poppins"/>
                <a:cs typeface="Poppins"/>
                <a:sym typeface="Poppins"/>
              </a:defRPr>
            </a:lvl3pPr>
            <a:lvl4pPr marR="0" lvl="3" algn="l" rtl="0">
              <a:lnSpc>
                <a:spcPct val="100000"/>
              </a:lnSpc>
              <a:spcBef>
                <a:spcPts val="0"/>
              </a:spcBef>
              <a:spcAft>
                <a:spcPts val="0"/>
              </a:spcAft>
              <a:buClr>
                <a:schemeClr val="dk1"/>
              </a:buClr>
              <a:buSzPts val="3000"/>
              <a:buFont typeface="Poppins"/>
              <a:buNone/>
              <a:defRPr sz="3000" b="1" i="0" u="none" strike="noStrike" cap="none">
                <a:solidFill>
                  <a:schemeClr val="dk1"/>
                </a:solidFill>
                <a:latin typeface="Poppins"/>
                <a:ea typeface="Poppins"/>
                <a:cs typeface="Poppins"/>
                <a:sym typeface="Poppins"/>
              </a:defRPr>
            </a:lvl4pPr>
            <a:lvl5pPr marR="0" lvl="4" algn="l" rtl="0">
              <a:lnSpc>
                <a:spcPct val="100000"/>
              </a:lnSpc>
              <a:spcBef>
                <a:spcPts val="0"/>
              </a:spcBef>
              <a:spcAft>
                <a:spcPts val="0"/>
              </a:spcAft>
              <a:buClr>
                <a:schemeClr val="dk1"/>
              </a:buClr>
              <a:buSzPts val="3000"/>
              <a:buFont typeface="Poppins"/>
              <a:buNone/>
              <a:defRPr sz="3000" b="1" i="0" u="none" strike="noStrike" cap="none">
                <a:solidFill>
                  <a:schemeClr val="dk1"/>
                </a:solidFill>
                <a:latin typeface="Poppins"/>
                <a:ea typeface="Poppins"/>
                <a:cs typeface="Poppins"/>
                <a:sym typeface="Poppins"/>
              </a:defRPr>
            </a:lvl5pPr>
            <a:lvl6pPr marR="0" lvl="5" algn="l" rtl="0">
              <a:lnSpc>
                <a:spcPct val="100000"/>
              </a:lnSpc>
              <a:spcBef>
                <a:spcPts val="0"/>
              </a:spcBef>
              <a:spcAft>
                <a:spcPts val="0"/>
              </a:spcAft>
              <a:buClr>
                <a:schemeClr val="dk1"/>
              </a:buClr>
              <a:buSzPts val="3000"/>
              <a:buFont typeface="Poppins"/>
              <a:buNone/>
              <a:defRPr sz="3000" b="1" i="0" u="none" strike="noStrike" cap="none">
                <a:solidFill>
                  <a:schemeClr val="dk1"/>
                </a:solidFill>
                <a:latin typeface="Poppins"/>
                <a:ea typeface="Poppins"/>
                <a:cs typeface="Poppins"/>
                <a:sym typeface="Poppins"/>
              </a:defRPr>
            </a:lvl6pPr>
            <a:lvl7pPr marR="0" lvl="6" algn="l" rtl="0">
              <a:lnSpc>
                <a:spcPct val="100000"/>
              </a:lnSpc>
              <a:spcBef>
                <a:spcPts val="0"/>
              </a:spcBef>
              <a:spcAft>
                <a:spcPts val="0"/>
              </a:spcAft>
              <a:buClr>
                <a:schemeClr val="dk1"/>
              </a:buClr>
              <a:buSzPts val="3000"/>
              <a:buFont typeface="Poppins"/>
              <a:buNone/>
              <a:defRPr sz="3000" b="1" i="0" u="none" strike="noStrike" cap="none">
                <a:solidFill>
                  <a:schemeClr val="dk1"/>
                </a:solidFill>
                <a:latin typeface="Poppins"/>
                <a:ea typeface="Poppins"/>
                <a:cs typeface="Poppins"/>
                <a:sym typeface="Poppins"/>
              </a:defRPr>
            </a:lvl7pPr>
            <a:lvl8pPr marR="0" lvl="7" algn="l" rtl="0">
              <a:lnSpc>
                <a:spcPct val="100000"/>
              </a:lnSpc>
              <a:spcBef>
                <a:spcPts val="0"/>
              </a:spcBef>
              <a:spcAft>
                <a:spcPts val="0"/>
              </a:spcAft>
              <a:buClr>
                <a:schemeClr val="dk1"/>
              </a:buClr>
              <a:buSzPts val="3000"/>
              <a:buFont typeface="Poppins"/>
              <a:buNone/>
              <a:defRPr sz="3000" b="1" i="0" u="none" strike="noStrike" cap="none">
                <a:solidFill>
                  <a:schemeClr val="dk1"/>
                </a:solidFill>
                <a:latin typeface="Poppins"/>
                <a:ea typeface="Poppins"/>
                <a:cs typeface="Poppins"/>
                <a:sym typeface="Poppins"/>
              </a:defRPr>
            </a:lvl8pPr>
            <a:lvl9pPr marR="0" lvl="8" algn="l" rtl="0">
              <a:lnSpc>
                <a:spcPct val="100000"/>
              </a:lnSpc>
              <a:spcBef>
                <a:spcPts val="0"/>
              </a:spcBef>
              <a:spcAft>
                <a:spcPts val="0"/>
              </a:spcAft>
              <a:buClr>
                <a:schemeClr val="dk1"/>
              </a:buClr>
              <a:buSzPts val="3000"/>
              <a:buFont typeface="Poppins"/>
              <a:buNone/>
              <a:defRPr sz="3000" b="1" i="0" u="none" strike="noStrike" cap="none">
                <a:solidFill>
                  <a:schemeClr val="dk1"/>
                </a:solidFill>
                <a:latin typeface="Poppins"/>
                <a:ea typeface="Poppins"/>
                <a:cs typeface="Poppins"/>
                <a:sym typeface="Poppins"/>
              </a:defRPr>
            </a:lvl9pPr>
          </a:lstStyle>
          <a:p>
            <a:pPr defTabSz="1219170">
              <a:buClr>
                <a:srgbClr val="293C47"/>
              </a:buClr>
            </a:pPr>
            <a:r>
              <a:rPr lang="en" sz="4000" kern="0" dirty="0">
                <a:solidFill>
                  <a:srgbClr val="293C47"/>
                </a:solidFill>
              </a:rPr>
              <a:t>05</a:t>
            </a:r>
          </a:p>
        </p:txBody>
      </p:sp>
      <p:sp>
        <p:nvSpPr>
          <p:cNvPr id="15" name="Google Shape;420;p34">
            <a:extLst>
              <a:ext uri="{FF2B5EF4-FFF2-40B4-BE49-F238E27FC236}">
                <a16:creationId xmlns:a16="http://schemas.microsoft.com/office/drawing/2014/main" id="{9CF7F9FA-1915-353E-DD94-7985A2E73AE4}"/>
              </a:ext>
            </a:extLst>
          </p:cNvPr>
          <p:cNvSpPr txBox="1">
            <a:spLocks/>
          </p:cNvSpPr>
          <p:nvPr/>
        </p:nvSpPr>
        <p:spPr>
          <a:xfrm>
            <a:off x="7503928" y="4762467"/>
            <a:ext cx="3638400" cy="1316400"/>
          </a:xfrm>
          <a:prstGeom prst="rect">
            <a:avLst/>
          </a:prstGeom>
          <a:noFill/>
          <a:ln>
            <a:noFill/>
          </a:ln>
        </p:spPr>
        <p:txBody>
          <a:bodyPr spcFirstLastPara="1" wrap="square" lIns="121900" tIns="121900" rIns="121900" bIns="121900" anchor="b" anchorCtr="0">
            <a:noAutofit/>
          </a:bodyPr>
          <a:lstStyle>
            <a:defPPr marR="0" lvl="0" algn="l" rtl="0">
              <a:lnSpc>
                <a:spcPct val="100000"/>
              </a:lnSpc>
              <a:spcBef>
                <a:spcPts val="0"/>
              </a:spcBef>
              <a:spcAft>
                <a:spcPts val="0"/>
              </a:spcAft>
            </a:defPPr>
            <a:lvl1pPr marL="457200" marR="0" lvl="0" indent="-317500" algn="l" rtl="0">
              <a:lnSpc>
                <a:spcPct val="115000"/>
              </a:lnSpc>
              <a:spcBef>
                <a:spcPts val="0"/>
              </a:spcBef>
              <a:spcAft>
                <a:spcPts val="0"/>
              </a:spcAft>
              <a:buClr>
                <a:schemeClr val="dk1"/>
              </a:buClr>
              <a:buSzPts val="2400"/>
              <a:buFont typeface="Bebas Neue"/>
              <a:buNone/>
              <a:defRPr sz="2200" b="1" i="0" u="none" strike="noStrike" cap="none">
                <a:solidFill>
                  <a:schemeClr val="dk1"/>
                </a:solidFill>
                <a:latin typeface="Poppins"/>
                <a:ea typeface="Poppins"/>
                <a:cs typeface="Poppins"/>
                <a:sym typeface="Poppins"/>
              </a:defRPr>
            </a:lvl1pPr>
            <a:lvl2pPr marL="914400" marR="0" lvl="1" indent="-317500"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2pPr>
            <a:lvl3pPr marL="1371600" marR="0" lvl="2" indent="-317500"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3pPr>
            <a:lvl4pPr marL="1828800" marR="0" lvl="3" indent="-317500"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4pPr>
            <a:lvl5pPr marL="2286000" marR="0" lvl="4" indent="-317500"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5pPr>
            <a:lvl6pPr marL="2743200" marR="0" lvl="5" indent="-317500"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6pPr>
            <a:lvl7pPr marL="3200400" marR="0" lvl="6" indent="-317500"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7pPr>
            <a:lvl8pPr marL="3657600" marR="0" lvl="7" indent="-317500"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8pPr>
            <a:lvl9pPr marL="4114800" marR="0" lvl="8" indent="-317500" algn="l" rtl="0">
              <a:lnSpc>
                <a:spcPct val="100000"/>
              </a:lnSpc>
              <a:spcBef>
                <a:spcPts val="0"/>
              </a:spcBef>
              <a:spcAft>
                <a:spcPts val="0"/>
              </a:spcAft>
              <a:buClr>
                <a:schemeClr val="dk1"/>
              </a:buClr>
              <a:buSzPts val="2400"/>
              <a:buFont typeface="Bebas Neue"/>
              <a:buNone/>
              <a:defRPr sz="2400" b="0" i="0" u="none" strike="noStrike" cap="none">
                <a:solidFill>
                  <a:schemeClr val="dk1"/>
                </a:solidFill>
                <a:latin typeface="Bebas Neue"/>
                <a:ea typeface="Bebas Neue"/>
                <a:cs typeface="Bebas Neue"/>
                <a:sym typeface="Bebas Neue"/>
              </a:defRPr>
            </a:lvl9pPr>
          </a:lstStyle>
          <a:p>
            <a:pPr marL="0" indent="0" defTabSz="1219170">
              <a:buClr>
                <a:srgbClr val="293C47"/>
              </a:buClr>
            </a:pPr>
            <a:r>
              <a:rPr lang="en-US" sz="2933" kern="0" dirty="0">
                <a:solidFill>
                  <a:srgbClr val="293C47"/>
                </a:solidFill>
              </a:rPr>
              <a:t>Future work</a:t>
            </a:r>
          </a:p>
        </p:txBody>
      </p:sp>
      <p:sp>
        <p:nvSpPr>
          <p:cNvPr id="16" name="Google Shape;424;p34">
            <a:extLst>
              <a:ext uri="{FF2B5EF4-FFF2-40B4-BE49-F238E27FC236}">
                <a16:creationId xmlns:a16="http://schemas.microsoft.com/office/drawing/2014/main" id="{B58B8905-47C9-EECD-C5FE-DC22090665F7}"/>
              </a:ext>
            </a:extLst>
          </p:cNvPr>
          <p:cNvSpPr/>
          <p:nvPr/>
        </p:nvSpPr>
        <p:spPr>
          <a:xfrm>
            <a:off x="6483127" y="5328481"/>
            <a:ext cx="871600" cy="871600"/>
          </a:xfrm>
          <a:prstGeom prst="roundRect">
            <a:avLst>
              <a:gd name="adj" fmla="val 16667"/>
            </a:avLst>
          </a:prstGeom>
          <a:solidFill>
            <a:schemeClr val="bg2"/>
          </a:solidFill>
          <a:ln w="2857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7" name="Google Shape;426;p34">
            <a:extLst>
              <a:ext uri="{FF2B5EF4-FFF2-40B4-BE49-F238E27FC236}">
                <a16:creationId xmlns:a16="http://schemas.microsoft.com/office/drawing/2014/main" id="{FA88ED0C-61F9-513F-0BB6-DFDF4D9156BF}"/>
              </a:ext>
            </a:extLst>
          </p:cNvPr>
          <p:cNvSpPr txBox="1">
            <a:spLocks/>
          </p:cNvSpPr>
          <p:nvPr/>
        </p:nvSpPr>
        <p:spPr>
          <a:xfrm>
            <a:off x="6429111" y="5465875"/>
            <a:ext cx="979600" cy="596800"/>
          </a:xfrm>
          <a:prstGeom prst="rect">
            <a:avLst/>
          </a:prstGeom>
          <a:noFill/>
          <a:ln>
            <a:noFill/>
          </a:ln>
        </p:spPr>
        <p:txBody>
          <a:bodyPr spcFirstLastPara="1" wrap="square" lIns="121900" tIns="121900" rIns="121900" bIns="121900"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3000"/>
              <a:buFont typeface="Poppins"/>
              <a:buNone/>
              <a:defRPr sz="3000" b="1" i="0" u="none" strike="noStrike" cap="none">
                <a:solidFill>
                  <a:schemeClr val="dk1"/>
                </a:solidFill>
                <a:latin typeface="Poppins"/>
                <a:ea typeface="Poppins"/>
                <a:cs typeface="Poppins"/>
                <a:sym typeface="Poppins"/>
              </a:defRPr>
            </a:lvl1pPr>
            <a:lvl2pPr marR="0" lvl="1" algn="l" rtl="0">
              <a:lnSpc>
                <a:spcPct val="100000"/>
              </a:lnSpc>
              <a:spcBef>
                <a:spcPts val="0"/>
              </a:spcBef>
              <a:spcAft>
                <a:spcPts val="0"/>
              </a:spcAft>
              <a:buClr>
                <a:schemeClr val="dk1"/>
              </a:buClr>
              <a:buSzPts val="3000"/>
              <a:buFont typeface="Poppins"/>
              <a:buNone/>
              <a:defRPr sz="3000" b="1" i="0" u="none" strike="noStrike" cap="none">
                <a:solidFill>
                  <a:schemeClr val="dk1"/>
                </a:solidFill>
                <a:latin typeface="Poppins"/>
                <a:ea typeface="Poppins"/>
                <a:cs typeface="Poppins"/>
                <a:sym typeface="Poppins"/>
              </a:defRPr>
            </a:lvl2pPr>
            <a:lvl3pPr marR="0" lvl="2" algn="l" rtl="0">
              <a:lnSpc>
                <a:spcPct val="100000"/>
              </a:lnSpc>
              <a:spcBef>
                <a:spcPts val="0"/>
              </a:spcBef>
              <a:spcAft>
                <a:spcPts val="0"/>
              </a:spcAft>
              <a:buClr>
                <a:schemeClr val="dk1"/>
              </a:buClr>
              <a:buSzPts val="3000"/>
              <a:buFont typeface="Poppins"/>
              <a:buNone/>
              <a:defRPr sz="3000" b="1" i="0" u="none" strike="noStrike" cap="none">
                <a:solidFill>
                  <a:schemeClr val="dk1"/>
                </a:solidFill>
                <a:latin typeface="Poppins"/>
                <a:ea typeface="Poppins"/>
                <a:cs typeface="Poppins"/>
                <a:sym typeface="Poppins"/>
              </a:defRPr>
            </a:lvl3pPr>
            <a:lvl4pPr marR="0" lvl="3" algn="l" rtl="0">
              <a:lnSpc>
                <a:spcPct val="100000"/>
              </a:lnSpc>
              <a:spcBef>
                <a:spcPts val="0"/>
              </a:spcBef>
              <a:spcAft>
                <a:spcPts val="0"/>
              </a:spcAft>
              <a:buClr>
                <a:schemeClr val="dk1"/>
              </a:buClr>
              <a:buSzPts val="3000"/>
              <a:buFont typeface="Poppins"/>
              <a:buNone/>
              <a:defRPr sz="3000" b="1" i="0" u="none" strike="noStrike" cap="none">
                <a:solidFill>
                  <a:schemeClr val="dk1"/>
                </a:solidFill>
                <a:latin typeface="Poppins"/>
                <a:ea typeface="Poppins"/>
                <a:cs typeface="Poppins"/>
                <a:sym typeface="Poppins"/>
              </a:defRPr>
            </a:lvl4pPr>
            <a:lvl5pPr marR="0" lvl="4" algn="l" rtl="0">
              <a:lnSpc>
                <a:spcPct val="100000"/>
              </a:lnSpc>
              <a:spcBef>
                <a:spcPts val="0"/>
              </a:spcBef>
              <a:spcAft>
                <a:spcPts val="0"/>
              </a:spcAft>
              <a:buClr>
                <a:schemeClr val="dk1"/>
              </a:buClr>
              <a:buSzPts val="3000"/>
              <a:buFont typeface="Poppins"/>
              <a:buNone/>
              <a:defRPr sz="3000" b="1" i="0" u="none" strike="noStrike" cap="none">
                <a:solidFill>
                  <a:schemeClr val="dk1"/>
                </a:solidFill>
                <a:latin typeface="Poppins"/>
                <a:ea typeface="Poppins"/>
                <a:cs typeface="Poppins"/>
                <a:sym typeface="Poppins"/>
              </a:defRPr>
            </a:lvl5pPr>
            <a:lvl6pPr marR="0" lvl="5" algn="l" rtl="0">
              <a:lnSpc>
                <a:spcPct val="100000"/>
              </a:lnSpc>
              <a:spcBef>
                <a:spcPts val="0"/>
              </a:spcBef>
              <a:spcAft>
                <a:spcPts val="0"/>
              </a:spcAft>
              <a:buClr>
                <a:schemeClr val="dk1"/>
              </a:buClr>
              <a:buSzPts val="3000"/>
              <a:buFont typeface="Poppins"/>
              <a:buNone/>
              <a:defRPr sz="3000" b="1" i="0" u="none" strike="noStrike" cap="none">
                <a:solidFill>
                  <a:schemeClr val="dk1"/>
                </a:solidFill>
                <a:latin typeface="Poppins"/>
                <a:ea typeface="Poppins"/>
                <a:cs typeface="Poppins"/>
                <a:sym typeface="Poppins"/>
              </a:defRPr>
            </a:lvl6pPr>
            <a:lvl7pPr marR="0" lvl="6" algn="l" rtl="0">
              <a:lnSpc>
                <a:spcPct val="100000"/>
              </a:lnSpc>
              <a:spcBef>
                <a:spcPts val="0"/>
              </a:spcBef>
              <a:spcAft>
                <a:spcPts val="0"/>
              </a:spcAft>
              <a:buClr>
                <a:schemeClr val="dk1"/>
              </a:buClr>
              <a:buSzPts val="3000"/>
              <a:buFont typeface="Poppins"/>
              <a:buNone/>
              <a:defRPr sz="3000" b="1" i="0" u="none" strike="noStrike" cap="none">
                <a:solidFill>
                  <a:schemeClr val="dk1"/>
                </a:solidFill>
                <a:latin typeface="Poppins"/>
                <a:ea typeface="Poppins"/>
                <a:cs typeface="Poppins"/>
                <a:sym typeface="Poppins"/>
              </a:defRPr>
            </a:lvl7pPr>
            <a:lvl8pPr marR="0" lvl="7" algn="l" rtl="0">
              <a:lnSpc>
                <a:spcPct val="100000"/>
              </a:lnSpc>
              <a:spcBef>
                <a:spcPts val="0"/>
              </a:spcBef>
              <a:spcAft>
                <a:spcPts val="0"/>
              </a:spcAft>
              <a:buClr>
                <a:schemeClr val="dk1"/>
              </a:buClr>
              <a:buSzPts val="3000"/>
              <a:buFont typeface="Poppins"/>
              <a:buNone/>
              <a:defRPr sz="3000" b="1" i="0" u="none" strike="noStrike" cap="none">
                <a:solidFill>
                  <a:schemeClr val="dk1"/>
                </a:solidFill>
                <a:latin typeface="Poppins"/>
                <a:ea typeface="Poppins"/>
                <a:cs typeface="Poppins"/>
                <a:sym typeface="Poppins"/>
              </a:defRPr>
            </a:lvl8pPr>
            <a:lvl9pPr marR="0" lvl="8" algn="l" rtl="0">
              <a:lnSpc>
                <a:spcPct val="100000"/>
              </a:lnSpc>
              <a:spcBef>
                <a:spcPts val="0"/>
              </a:spcBef>
              <a:spcAft>
                <a:spcPts val="0"/>
              </a:spcAft>
              <a:buClr>
                <a:schemeClr val="dk1"/>
              </a:buClr>
              <a:buSzPts val="3000"/>
              <a:buFont typeface="Poppins"/>
              <a:buNone/>
              <a:defRPr sz="3000" b="1" i="0" u="none" strike="noStrike" cap="none">
                <a:solidFill>
                  <a:schemeClr val="dk1"/>
                </a:solidFill>
                <a:latin typeface="Poppins"/>
                <a:ea typeface="Poppins"/>
                <a:cs typeface="Poppins"/>
                <a:sym typeface="Poppins"/>
              </a:defRPr>
            </a:lvl9pPr>
          </a:lstStyle>
          <a:p>
            <a:pPr defTabSz="1219170">
              <a:buClr>
                <a:srgbClr val="293C47"/>
              </a:buClr>
            </a:pPr>
            <a:r>
              <a:rPr lang="en" sz="4000" kern="0" dirty="0">
                <a:solidFill>
                  <a:srgbClr val="293C47"/>
                </a:solidFill>
              </a:rPr>
              <a:t>06</a:t>
            </a:r>
          </a:p>
        </p:txBody>
      </p:sp>
      <p:grpSp>
        <p:nvGrpSpPr>
          <p:cNvPr id="18" name="Google Shape;607;p36">
            <a:extLst>
              <a:ext uri="{FF2B5EF4-FFF2-40B4-BE49-F238E27FC236}">
                <a16:creationId xmlns:a16="http://schemas.microsoft.com/office/drawing/2014/main" id="{1C5EF245-F3BC-912C-7B5B-F716D806F2D2}"/>
              </a:ext>
            </a:extLst>
          </p:cNvPr>
          <p:cNvGrpSpPr/>
          <p:nvPr/>
        </p:nvGrpSpPr>
        <p:grpSpPr>
          <a:xfrm>
            <a:off x="10154977" y="4330731"/>
            <a:ext cx="1430375" cy="1969392"/>
            <a:chOff x="2755025" y="3901600"/>
            <a:chExt cx="857050" cy="914975"/>
          </a:xfrm>
        </p:grpSpPr>
        <p:sp>
          <p:nvSpPr>
            <p:cNvPr id="19" name="Google Shape;608;p36">
              <a:extLst>
                <a:ext uri="{FF2B5EF4-FFF2-40B4-BE49-F238E27FC236}">
                  <a16:creationId xmlns:a16="http://schemas.microsoft.com/office/drawing/2014/main" id="{4F6737B3-009D-C410-F62D-62397FEB3C17}"/>
                </a:ext>
              </a:extLst>
            </p:cNvPr>
            <p:cNvSpPr/>
            <p:nvPr/>
          </p:nvSpPr>
          <p:spPr>
            <a:xfrm>
              <a:off x="3434350" y="4531675"/>
              <a:ext cx="64675" cy="40000"/>
            </a:xfrm>
            <a:custGeom>
              <a:avLst/>
              <a:gdLst/>
              <a:ahLst/>
              <a:cxnLst/>
              <a:rect l="l" t="t" r="r" b="b"/>
              <a:pathLst>
                <a:path w="2587" h="1600" extrusionOk="0">
                  <a:moveTo>
                    <a:pt x="1279" y="1"/>
                  </a:moveTo>
                  <a:cubicBezTo>
                    <a:pt x="1179" y="1"/>
                    <a:pt x="1066" y="33"/>
                    <a:pt x="946" y="102"/>
                  </a:cubicBezTo>
                  <a:lnTo>
                    <a:pt x="1" y="692"/>
                  </a:lnTo>
                  <a:lnTo>
                    <a:pt x="933" y="1233"/>
                  </a:lnTo>
                  <a:cubicBezTo>
                    <a:pt x="1428" y="1514"/>
                    <a:pt x="1882" y="1600"/>
                    <a:pt x="2250" y="1600"/>
                  </a:cubicBezTo>
                  <a:cubicBezTo>
                    <a:pt x="2372" y="1600"/>
                    <a:pt x="2485" y="1590"/>
                    <a:pt x="2587" y="1575"/>
                  </a:cubicBezTo>
                  <a:lnTo>
                    <a:pt x="2587" y="1575"/>
                  </a:lnTo>
                  <a:cubicBezTo>
                    <a:pt x="2564" y="1577"/>
                    <a:pt x="2542" y="1578"/>
                    <a:pt x="2520" y="1578"/>
                  </a:cubicBezTo>
                  <a:cubicBezTo>
                    <a:pt x="2030" y="1578"/>
                    <a:pt x="1689" y="1193"/>
                    <a:pt x="1688" y="522"/>
                  </a:cubicBezTo>
                  <a:cubicBezTo>
                    <a:pt x="1688" y="192"/>
                    <a:pt x="1521" y="1"/>
                    <a:pt x="1279" y="1"/>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0" name="Google Shape;609;p36">
              <a:extLst>
                <a:ext uri="{FF2B5EF4-FFF2-40B4-BE49-F238E27FC236}">
                  <a16:creationId xmlns:a16="http://schemas.microsoft.com/office/drawing/2014/main" id="{452C27AB-6201-0B00-7D41-801B7B91ECBD}"/>
                </a:ext>
              </a:extLst>
            </p:cNvPr>
            <p:cNvSpPr/>
            <p:nvPr/>
          </p:nvSpPr>
          <p:spPr>
            <a:xfrm>
              <a:off x="3121900" y="4231875"/>
              <a:ext cx="470450" cy="315000"/>
            </a:xfrm>
            <a:custGeom>
              <a:avLst/>
              <a:gdLst/>
              <a:ahLst/>
              <a:cxnLst/>
              <a:rect l="l" t="t" r="r" b="b"/>
              <a:pathLst>
                <a:path w="18818" h="12600" extrusionOk="0">
                  <a:moveTo>
                    <a:pt x="17702" y="0"/>
                  </a:moveTo>
                  <a:cubicBezTo>
                    <a:pt x="17438" y="0"/>
                    <a:pt x="17139" y="87"/>
                    <a:pt x="16824" y="269"/>
                  </a:cubicBezTo>
                  <a:lnTo>
                    <a:pt x="35" y="9963"/>
                  </a:lnTo>
                  <a:lnTo>
                    <a:pt x="1" y="10025"/>
                  </a:lnTo>
                  <a:lnTo>
                    <a:pt x="1679" y="9055"/>
                  </a:lnTo>
                  <a:lnTo>
                    <a:pt x="3358" y="8086"/>
                  </a:lnTo>
                  <a:lnTo>
                    <a:pt x="5037" y="7116"/>
                  </a:lnTo>
                  <a:lnTo>
                    <a:pt x="5976" y="6575"/>
                  </a:lnTo>
                  <a:lnTo>
                    <a:pt x="6712" y="6149"/>
                  </a:lnTo>
                  <a:lnTo>
                    <a:pt x="13702" y="10211"/>
                  </a:lnTo>
                  <a:cubicBezTo>
                    <a:pt x="14031" y="10409"/>
                    <a:pt x="14447" y="10690"/>
                    <a:pt x="14724" y="11113"/>
                  </a:cubicBezTo>
                  <a:cubicBezTo>
                    <a:pt x="14808" y="11238"/>
                    <a:pt x="14861" y="11364"/>
                    <a:pt x="14898" y="11483"/>
                  </a:cubicBezTo>
                  <a:cubicBezTo>
                    <a:pt x="14930" y="11591"/>
                    <a:pt x="14911" y="11818"/>
                    <a:pt x="14915" y="11821"/>
                  </a:cubicBezTo>
                  <a:cubicBezTo>
                    <a:pt x="14927" y="11903"/>
                    <a:pt x="14940" y="11986"/>
                    <a:pt x="14940" y="12079"/>
                  </a:cubicBezTo>
                  <a:lnTo>
                    <a:pt x="14942" y="12102"/>
                  </a:lnTo>
                  <a:cubicBezTo>
                    <a:pt x="14949" y="12328"/>
                    <a:pt x="15033" y="12485"/>
                    <a:pt x="15167" y="12557"/>
                  </a:cubicBezTo>
                  <a:lnTo>
                    <a:pt x="15177" y="12561"/>
                  </a:lnTo>
                  <a:lnTo>
                    <a:pt x="15274" y="12595"/>
                  </a:lnTo>
                  <a:lnTo>
                    <a:pt x="15310" y="12597"/>
                  </a:lnTo>
                  <a:lnTo>
                    <a:pt x="15398" y="12599"/>
                  </a:lnTo>
                  <a:lnTo>
                    <a:pt x="15471" y="12584"/>
                  </a:lnTo>
                  <a:lnTo>
                    <a:pt x="15534" y="12569"/>
                  </a:lnTo>
                  <a:cubicBezTo>
                    <a:pt x="15582" y="12553"/>
                    <a:pt x="15632" y="12531"/>
                    <a:pt x="15681" y="12502"/>
                  </a:cubicBezTo>
                  <a:lnTo>
                    <a:pt x="18078" y="11117"/>
                  </a:lnTo>
                  <a:cubicBezTo>
                    <a:pt x="18486" y="10882"/>
                    <a:pt x="18817" y="10312"/>
                    <a:pt x="18815" y="9842"/>
                  </a:cubicBezTo>
                  <a:lnTo>
                    <a:pt x="18791" y="1390"/>
                  </a:lnTo>
                  <a:cubicBezTo>
                    <a:pt x="18789" y="510"/>
                    <a:pt x="18345" y="0"/>
                    <a:pt x="17702" y="0"/>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1" name="Google Shape;610;p36">
              <a:extLst>
                <a:ext uri="{FF2B5EF4-FFF2-40B4-BE49-F238E27FC236}">
                  <a16:creationId xmlns:a16="http://schemas.microsoft.com/office/drawing/2014/main" id="{25ADC20B-54AC-E70C-B581-50F7B7AFE9D9}"/>
                </a:ext>
              </a:extLst>
            </p:cNvPr>
            <p:cNvSpPr/>
            <p:nvPr/>
          </p:nvSpPr>
          <p:spPr>
            <a:xfrm>
              <a:off x="3072375" y="4568950"/>
              <a:ext cx="136250" cy="220975"/>
            </a:xfrm>
            <a:custGeom>
              <a:avLst/>
              <a:gdLst/>
              <a:ahLst/>
              <a:cxnLst/>
              <a:rect l="l" t="t" r="r" b="b"/>
              <a:pathLst>
                <a:path w="5450" h="8839" extrusionOk="0">
                  <a:moveTo>
                    <a:pt x="1" y="0"/>
                  </a:moveTo>
                  <a:lnTo>
                    <a:pt x="88" y="8314"/>
                  </a:lnTo>
                  <a:cubicBezTo>
                    <a:pt x="89" y="8647"/>
                    <a:pt x="255" y="8839"/>
                    <a:pt x="497" y="8839"/>
                  </a:cubicBezTo>
                  <a:cubicBezTo>
                    <a:pt x="597" y="8839"/>
                    <a:pt x="710" y="8806"/>
                    <a:pt x="829" y="8736"/>
                  </a:cubicBezTo>
                  <a:lnTo>
                    <a:pt x="3227" y="7353"/>
                  </a:lnTo>
                  <a:cubicBezTo>
                    <a:pt x="3633" y="7118"/>
                    <a:pt x="3962" y="6548"/>
                    <a:pt x="3961" y="6078"/>
                  </a:cubicBezTo>
                  <a:cubicBezTo>
                    <a:pt x="3958" y="5133"/>
                    <a:pt x="4626" y="3979"/>
                    <a:pt x="5449" y="3504"/>
                  </a:cubicBezTo>
                  <a:cubicBezTo>
                    <a:pt x="5448" y="3330"/>
                    <a:pt x="5002" y="2929"/>
                    <a:pt x="4451" y="2609"/>
                  </a:cubicBezTo>
                  <a:lnTo>
                    <a:pt x="1" y="0"/>
                  </a:ln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2" name="Google Shape;611;p36">
              <a:extLst>
                <a:ext uri="{FF2B5EF4-FFF2-40B4-BE49-F238E27FC236}">
                  <a16:creationId xmlns:a16="http://schemas.microsoft.com/office/drawing/2014/main" id="{A63E8401-E77D-2B0A-07BD-9C8E546DA7F6}"/>
                </a:ext>
              </a:extLst>
            </p:cNvPr>
            <p:cNvSpPr/>
            <p:nvPr/>
          </p:nvSpPr>
          <p:spPr>
            <a:xfrm>
              <a:off x="2824400" y="4031300"/>
              <a:ext cx="746250" cy="405650"/>
            </a:xfrm>
            <a:custGeom>
              <a:avLst/>
              <a:gdLst/>
              <a:ahLst/>
              <a:cxnLst/>
              <a:rect l="l" t="t" r="r" b="b"/>
              <a:pathLst>
                <a:path w="29850" h="16226" extrusionOk="0">
                  <a:moveTo>
                    <a:pt x="29847" y="6324"/>
                  </a:moveTo>
                  <a:lnTo>
                    <a:pt x="29849" y="6325"/>
                  </a:lnTo>
                  <a:cubicBezTo>
                    <a:pt x="29848" y="6325"/>
                    <a:pt x="29847" y="6324"/>
                    <a:pt x="29847" y="6324"/>
                  </a:cubicBezTo>
                  <a:close/>
                  <a:moveTo>
                    <a:pt x="18171" y="1"/>
                  </a:moveTo>
                  <a:cubicBezTo>
                    <a:pt x="17553" y="1"/>
                    <a:pt x="17110" y="237"/>
                    <a:pt x="16790" y="409"/>
                  </a:cubicBezTo>
                  <a:lnTo>
                    <a:pt x="15110" y="1378"/>
                  </a:lnTo>
                  <a:lnTo>
                    <a:pt x="13431" y="2347"/>
                  </a:lnTo>
                  <a:lnTo>
                    <a:pt x="11752" y="3316"/>
                  </a:lnTo>
                  <a:lnTo>
                    <a:pt x="10074" y="4286"/>
                  </a:lnTo>
                  <a:lnTo>
                    <a:pt x="8395" y="5254"/>
                  </a:lnTo>
                  <a:lnTo>
                    <a:pt x="6716" y="6224"/>
                  </a:lnTo>
                  <a:lnTo>
                    <a:pt x="5037" y="7193"/>
                  </a:lnTo>
                  <a:lnTo>
                    <a:pt x="3359" y="8164"/>
                  </a:lnTo>
                  <a:lnTo>
                    <a:pt x="1679" y="9132"/>
                  </a:lnTo>
                  <a:lnTo>
                    <a:pt x="1" y="10102"/>
                  </a:lnTo>
                  <a:lnTo>
                    <a:pt x="56" y="10085"/>
                  </a:lnTo>
                  <a:cubicBezTo>
                    <a:pt x="65" y="10084"/>
                    <a:pt x="74" y="10084"/>
                    <a:pt x="84" y="10084"/>
                  </a:cubicBezTo>
                  <a:cubicBezTo>
                    <a:pt x="227" y="10084"/>
                    <a:pt x="486" y="10174"/>
                    <a:pt x="794" y="10336"/>
                  </a:cubicBezTo>
                  <a:cubicBezTo>
                    <a:pt x="848" y="10365"/>
                    <a:pt x="905" y="10396"/>
                    <a:pt x="962" y="10430"/>
                  </a:cubicBezTo>
                  <a:lnTo>
                    <a:pt x="10935" y="16225"/>
                  </a:lnTo>
                  <a:lnTo>
                    <a:pt x="27724" y="6532"/>
                  </a:lnTo>
                  <a:cubicBezTo>
                    <a:pt x="28204" y="6254"/>
                    <a:pt x="28659" y="6123"/>
                    <a:pt x="29062" y="6123"/>
                  </a:cubicBezTo>
                  <a:cubicBezTo>
                    <a:pt x="29354" y="6123"/>
                    <a:pt x="29619" y="6192"/>
                    <a:pt x="29847" y="6324"/>
                  </a:cubicBezTo>
                  <a:lnTo>
                    <a:pt x="29847" y="6324"/>
                  </a:lnTo>
                  <a:lnTo>
                    <a:pt x="19877" y="529"/>
                  </a:lnTo>
                  <a:cubicBezTo>
                    <a:pt x="19196" y="134"/>
                    <a:pt x="18634" y="1"/>
                    <a:pt x="18171" y="1"/>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3" name="Google Shape;612;p36">
              <a:extLst>
                <a:ext uri="{FF2B5EF4-FFF2-40B4-BE49-F238E27FC236}">
                  <a16:creationId xmlns:a16="http://schemas.microsoft.com/office/drawing/2014/main" id="{2DD43FAB-90E4-AEA2-4F0D-54892221980F}"/>
                </a:ext>
              </a:extLst>
            </p:cNvPr>
            <p:cNvSpPr/>
            <p:nvPr/>
          </p:nvSpPr>
          <p:spPr>
            <a:xfrm>
              <a:off x="2755025" y="4283375"/>
              <a:ext cx="342750" cy="282525"/>
            </a:xfrm>
            <a:custGeom>
              <a:avLst/>
              <a:gdLst/>
              <a:ahLst/>
              <a:cxnLst/>
              <a:rect l="l" t="t" r="r" b="b"/>
              <a:pathLst>
                <a:path w="13710" h="11301" extrusionOk="0">
                  <a:moveTo>
                    <a:pt x="2859" y="1"/>
                  </a:moveTo>
                  <a:cubicBezTo>
                    <a:pt x="2849" y="1"/>
                    <a:pt x="2840" y="1"/>
                    <a:pt x="2831" y="2"/>
                  </a:cubicBezTo>
                  <a:lnTo>
                    <a:pt x="2776" y="19"/>
                  </a:lnTo>
                  <a:cubicBezTo>
                    <a:pt x="1768" y="603"/>
                    <a:pt x="1110" y="1568"/>
                    <a:pt x="808" y="2093"/>
                  </a:cubicBezTo>
                  <a:cubicBezTo>
                    <a:pt x="555" y="2531"/>
                    <a:pt x="345" y="3012"/>
                    <a:pt x="216" y="3449"/>
                  </a:cubicBezTo>
                  <a:cubicBezTo>
                    <a:pt x="21" y="4106"/>
                    <a:pt x="9" y="4507"/>
                    <a:pt x="0" y="4830"/>
                  </a:cubicBezTo>
                  <a:lnTo>
                    <a:pt x="14" y="4887"/>
                  </a:lnTo>
                  <a:cubicBezTo>
                    <a:pt x="51" y="4970"/>
                    <a:pt x="158" y="5084"/>
                    <a:pt x="319" y="5210"/>
                  </a:cubicBezTo>
                  <a:cubicBezTo>
                    <a:pt x="438" y="5303"/>
                    <a:pt x="589" y="5405"/>
                    <a:pt x="760" y="5505"/>
                  </a:cubicBezTo>
                  <a:lnTo>
                    <a:pt x="10733" y="11301"/>
                  </a:lnTo>
                  <a:cubicBezTo>
                    <a:pt x="10728" y="9407"/>
                    <a:pt x="12063" y="7093"/>
                    <a:pt x="13710" y="6142"/>
                  </a:cubicBezTo>
                  <a:lnTo>
                    <a:pt x="3737" y="347"/>
                  </a:lnTo>
                  <a:cubicBezTo>
                    <a:pt x="3680" y="313"/>
                    <a:pt x="3623" y="282"/>
                    <a:pt x="3569" y="253"/>
                  </a:cubicBezTo>
                  <a:cubicBezTo>
                    <a:pt x="3261" y="91"/>
                    <a:pt x="3002" y="1"/>
                    <a:pt x="2859" y="1"/>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4" name="Google Shape;613;p36">
              <a:extLst>
                <a:ext uri="{FF2B5EF4-FFF2-40B4-BE49-F238E27FC236}">
                  <a16:creationId xmlns:a16="http://schemas.microsoft.com/office/drawing/2014/main" id="{20BA010A-6B79-CE45-0939-4CF54FFD284E}"/>
                </a:ext>
              </a:extLst>
            </p:cNvPr>
            <p:cNvSpPr/>
            <p:nvPr/>
          </p:nvSpPr>
          <p:spPr>
            <a:xfrm>
              <a:off x="2755025" y="4404125"/>
              <a:ext cx="281850" cy="401350"/>
            </a:xfrm>
            <a:custGeom>
              <a:avLst/>
              <a:gdLst/>
              <a:ahLst/>
              <a:cxnLst/>
              <a:rect l="l" t="t" r="r" b="b"/>
              <a:pathLst>
                <a:path w="11274" h="16054" extrusionOk="0">
                  <a:moveTo>
                    <a:pt x="0" y="0"/>
                  </a:moveTo>
                  <a:lnTo>
                    <a:pt x="2" y="846"/>
                  </a:lnTo>
                  <a:lnTo>
                    <a:pt x="5" y="1690"/>
                  </a:lnTo>
                  <a:lnTo>
                    <a:pt x="7" y="2535"/>
                  </a:lnTo>
                  <a:lnTo>
                    <a:pt x="9" y="3380"/>
                  </a:lnTo>
                  <a:lnTo>
                    <a:pt x="11" y="4226"/>
                  </a:lnTo>
                  <a:lnTo>
                    <a:pt x="14" y="5070"/>
                  </a:lnTo>
                  <a:lnTo>
                    <a:pt x="17" y="5916"/>
                  </a:lnTo>
                  <a:lnTo>
                    <a:pt x="19" y="6760"/>
                  </a:lnTo>
                  <a:lnTo>
                    <a:pt x="21" y="7606"/>
                  </a:lnTo>
                  <a:lnTo>
                    <a:pt x="24" y="8450"/>
                  </a:lnTo>
                  <a:cubicBezTo>
                    <a:pt x="36" y="8962"/>
                    <a:pt x="146" y="9567"/>
                    <a:pt x="1300" y="10258"/>
                  </a:cubicBezTo>
                  <a:lnTo>
                    <a:pt x="11273" y="16054"/>
                  </a:lnTo>
                  <a:cubicBezTo>
                    <a:pt x="10955" y="15868"/>
                    <a:pt x="10759" y="15478"/>
                    <a:pt x="10757" y="14921"/>
                  </a:cubicBezTo>
                  <a:lnTo>
                    <a:pt x="10733" y="6471"/>
                  </a:lnTo>
                  <a:lnTo>
                    <a:pt x="760" y="675"/>
                  </a:lnTo>
                  <a:cubicBezTo>
                    <a:pt x="589" y="575"/>
                    <a:pt x="438" y="473"/>
                    <a:pt x="319" y="380"/>
                  </a:cubicBezTo>
                  <a:cubicBezTo>
                    <a:pt x="158" y="254"/>
                    <a:pt x="51" y="140"/>
                    <a:pt x="14" y="57"/>
                  </a:cubicBezTo>
                  <a:lnTo>
                    <a:pt x="0" y="0"/>
                  </a:ln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5" name="Google Shape;614;p36">
              <a:extLst>
                <a:ext uri="{FF2B5EF4-FFF2-40B4-BE49-F238E27FC236}">
                  <a16:creationId xmlns:a16="http://schemas.microsoft.com/office/drawing/2014/main" id="{D91EB1D7-EC60-37C5-FC47-23E6C9F69C55}"/>
                </a:ext>
              </a:extLst>
            </p:cNvPr>
            <p:cNvSpPr/>
            <p:nvPr/>
          </p:nvSpPr>
          <p:spPr>
            <a:xfrm>
              <a:off x="3070575" y="4385600"/>
              <a:ext cx="424450" cy="270950"/>
            </a:xfrm>
            <a:custGeom>
              <a:avLst/>
              <a:gdLst/>
              <a:ahLst/>
              <a:cxnLst/>
              <a:rect l="l" t="t" r="r" b="b"/>
              <a:pathLst>
                <a:path w="16978" h="10838" extrusionOk="0">
                  <a:moveTo>
                    <a:pt x="8765" y="0"/>
                  </a:moveTo>
                  <a:lnTo>
                    <a:pt x="8029" y="426"/>
                  </a:lnTo>
                  <a:lnTo>
                    <a:pt x="7090" y="967"/>
                  </a:lnTo>
                  <a:lnTo>
                    <a:pt x="5411" y="1937"/>
                  </a:lnTo>
                  <a:lnTo>
                    <a:pt x="3732" y="2906"/>
                  </a:lnTo>
                  <a:lnTo>
                    <a:pt x="2088" y="3814"/>
                  </a:lnTo>
                  <a:cubicBezTo>
                    <a:pt x="1867" y="3950"/>
                    <a:pt x="1169" y="4293"/>
                    <a:pt x="647" y="5199"/>
                  </a:cubicBezTo>
                  <a:cubicBezTo>
                    <a:pt x="524" y="5409"/>
                    <a:pt x="364" y="5813"/>
                    <a:pt x="249" y="6200"/>
                  </a:cubicBezTo>
                  <a:cubicBezTo>
                    <a:pt x="128" y="6605"/>
                    <a:pt x="1" y="6962"/>
                    <a:pt x="1" y="7159"/>
                  </a:cubicBezTo>
                  <a:lnTo>
                    <a:pt x="73" y="7334"/>
                  </a:lnTo>
                  <a:lnTo>
                    <a:pt x="4523" y="9943"/>
                  </a:lnTo>
                  <a:cubicBezTo>
                    <a:pt x="5074" y="10263"/>
                    <a:pt x="5520" y="10664"/>
                    <a:pt x="5521" y="10838"/>
                  </a:cubicBezTo>
                  <a:lnTo>
                    <a:pt x="5584" y="10801"/>
                  </a:lnTo>
                  <a:cubicBezTo>
                    <a:pt x="5622" y="10779"/>
                    <a:pt x="5675" y="10749"/>
                    <a:pt x="5746" y="10707"/>
                  </a:cubicBezTo>
                  <a:cubicBezTo>
                    <a:pt x="5788" y="10684"/>
                    <a:pt x="5831" y="10659"/>
                    <a:pt x="5874" y="10634"/>
                  </a:cubicBezTo>
                  <a:cubicBezTo>
                    <a:pt x="5942" y="10595"/>
                    <a:pt x="6012" y="10555"/>
                    <a:pt x="6080" y="10514"/>
                  </a:cubicBezTo>
                  <a:cubicBezTo>
                    <a:pt x="6162" y="10467"/>
                    <a:pt x="6252" y="10415"/>
                    <a:pt x="6349" y="10359"/>
                  </a:cubicBezTo>
                  <a:cubicBezTo>
                    <a:pt x="6445" y="10303"/>
                    <a:pt x="6542" y="10248"/>
                    <a:pt x="6640" y="10192"/>
                  </a:cubicBezTo>
                  <a:lnTo>
                    <a:pt x="6652" y="10184"/>
                  </a:lnTo>
                  <a:cubicBezTo>
                    <a:pt x="7016" y="9974"/>
                    <a:pt x="7380" y="9764"/>
                    <a:pt x="7744" y="9554"/>
                  </a:cubicBezTo>
                  <a:cubicBezTo>
                    <a:pt x="8071" y="9365"/>
                    <a:pt x="8398" y="9177"/>
                    <a:pt x="8725" y="8988"/>
                  </a:cubicBezTo>
                  <a:cubicBezTo>
                    <a:pt x="9384" y="8608"/>
                    <a:pt x="10090" y="8200"/>
                    <a:pt x="10789" y="7796"/>
                  </a:cubicBezTo>
                  <a:cubicBezTo>
                    <a:pt x="10928" y="7716"/>
                    <a:pt x="11068" y="7635"/>
                    <a:pt x="11206" y="7555"/>
                  </a:cubicBezTo>
                  <a:cubicBezTo>
                    <a:pt x="11424" y="7430"/>
                    <a:pt x="11640" y="7304"/>
                    <a:pt x="11853" y="7181"/>
                  </a:cubicBezTo>
                  <a:cubicBezTo>
                    <a:pt x="11913" y="7148"/>
                    <a:pt x="11972" y="7113"/>
                    <a:pt x="12032" y="7078"/>
                  </a:cubicBezTo>
                  <a:cubicBezTo>
                    <a:pt x="12522" y="6795"/>
                    <a:pt x="13012" y="6512"/>
                    <a:pt x="13503" y="6229"/>
                  </a:cubicBezTo>
                  <a:cubicBezTo>
                    <a:pt x="13922" y="5988"/>
                    <a:pt x="14340" y="5746"/>
                    <a:pt x="14759" y="5504"/>
                  </a:cubicBezTo>
                  <a:cubicBezTo>
                    <a:pt x="14833" y="5461"/>
                    <a:pt x="14902" y="5422"/>
                    <a:pt x="14966" y="5385"/>
                  </a:cubicBezTo>
                  <a:cubicBezTo>
                    <a:pt x="15025" y="5350"/>
                    <a:pt x="15084" y="5316"/>
                    <a:pt x="15143" y="5281"/>
                  </a:cubicBezTo>
                  <a:cubicBezTo>
                    <a:pt x="15212" y="5242"/>
                    <a:pt x="15270" y="5208"/>
                    <a:pt x="15320" y="5180"/>
                  </a:cubicBezTo>
                  <a:lnTo>
                    <a:pt x="15399" y="5134"/>
                  </a:lnTo>
                  <a:cubicBezTo>
                    <a:pt x="15459" y="5100"/>
                    <a:pt x="15495" y="5079"/>
                    <a:pt x="15495" y="5079"/>
                  </a:cubicBezTo>
                  <a:lnTo>
                    <a:pt x="15606" y="5027"/>
                  </a:lnTo>
                  <a:cubicBezTo>
                    <a:pt x="15664" y="4997"/>
                    <a:pt x="15723" y="4968"/>
                    <a:pt x="15778" y="4948"/>
                  </a:cubicBezTo>
                  <a:lnTo>
                    <a:pt x="15868" y="4924"/>
                  </a:lnTo>
                  <a:cubicBezTo>
                    <a:pt x="15927" y="4907"/>
                    <a:pt x="15987" y="4893"/>
                    <a:pt x="16044" y="4886"/>
                  </a:cubicBezTo>
                  <a:lnTo>
                    <a:pt x="16140" y="4882"/>
                  </a:lnTo>
                  <a:cubicBezTo>
                    <a:pt x="16151" y="4881"/>
                    <a:pt x="16162" y="4881"/>
                    <a:pt x="16173" y="4881"/>
                  </a:cubicBezTo>
                  <a:cubicBezTo>
                    <a:pt x="16212" y="4881"/>
                    <a:pt x="16249" y="4883"/>
                    <a:pt x="16285" y="4888"/>
                  </a:cubicBezTo>
                  <a:lnTo>
                    <a:pt x="16379" y="4909"/>
                  </a:lnTo>
                  <a:cubicBezTo>
                    <a:pt x="16421" y="4920"/>
                    <a:pt x="16462" y="4934"/>
                    <a:pt x="16501" y="4954"/>
                  </a:cubicBezTo>
                  <a:lnTo>
                    <a:pt x="16583" y="4997"/>
                  </a:lnTo>
                  <a:lnTo>
                    <a:pt x="16684" y="5079"/>
                  </a:lnTo>
                  <a:lnTo>
                    <a:pt x="16751" y="5144"/>
                  </a:lnTo>
                  <a:cubicBezTo>
                    <a:pt x="16782" y="5181"/>
                    <a:pt x="16806" y="5224"/>
                    <a:pt x="16832" y="5268"/>
                  </a:cubicBezTo>
                  <a:lnTo>
                    <a:pt x="16879" y="5348"/>
                  </a:lnTo>
                  <a:lnTo>
                    <a:pt x="16888" y="5370"/>
                  </a:lnTo>
                  <a:cubicBezTo>
                    <a:pt x="16918" y="5440"/>
                    <a:pt x="16942" y="5514"/>
                    <a:pt x="16959" y="5596"/>
                  </a:cubicBezTo>
                  <a:cubicBezTo>
                    <a:pt x="16962" y="5618"/>
                    <a:pt x="16965" y="5627"/>
                    <a:pt x="16967" y="5627"/>
                  </a:cubicBezTo>
                  <a:cubicBezTo>
                    <a:pt x="16977" y="5627"/>
                    <a:pt x="16977" y="5423"/>
                    <a:pt x="16951" y="5334"/>
                  </a:cubicBezTo>
                  <a:cubicBezTo>
                    <a:pt x="16914" y="5215"/>
                    <a:pt x="16861" y="5089"/>
                    <a:pt x="16777" y="4964"/>
                  </a:cubicBezTo>
                  <a:cubicBezTo>
                    <a:pt x="16500" y="4541"/>
                    <a:pt x="16084" y="4260"/>
                    <a:pt x="15755" y="4062"/>
                  </a:cubicBezTo>
                  <a:lnTo>
                    <a:pt x="8765" y="0"/>
                  </a:ln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6" name="Google Shape;615;p36">
              <a:extLst>
                <a:ext uri="{FF2B5EF4-FFF2-40B4-BE49-F238E27FC236}">
                  <a16:creationId xmlns:a16="http://schemas.microsoft.com/office/drawing/2014/main" id="{99037485-319F-6402-9569-A3B9B324E980}"/>
                </a:ext>
              </a:extLst>
            </p:cNvPr>
            <p:cNvSpPr/>
            <p:nvPr/>
          </p:nvSpPr>
          <p:spPr>
            <a:xfrm>
              <a:off x="3220075" y="4079775"/>
              <a:ext cx="100325" cy="57525"/>
            </a:xfrm>
            <a:custGeom>
              <a:avLst/>
              <a:gdLst/>
              <a:ahLst/>
              <a:cxnLst/>
              <a:rect l="l" t="t" r="r" b="b"/>
              <a:pathLst>
                <a:path w="4013" h="2301" extrusionOk="0">
                  <a:moveTo>
                    <a:pt x="1995" y="1"/>
                  </a:moveTo>
                  <a:cubicBezTo>
                    <a:pt x="1498" y="1"/>
                    <a:pt x="1000" y="108"/>
                    <a:pt x="613" y="324"/>
                  </a:cubicBezTo>
                  <a:cubicBezTo>
                    <a:pt x="512" y="380"/>
                    <a:pt x="426" y="440"/>
                    <a:pt x="350" y="504"/>
                  </a:cubicBezTo>
                  <a:lnTo>
                    <a:pt x="284" y="573"/>
                  </a:lnTo>
                  <a:cubicBezTo>
                    <a:pt x="241" y="617"/>
                    <a:pt x="194" y="661"/>
                    <a:pt x="160" y="707"/>
                  </a:cubicBezTo>
                  <a:lnTo>
                    <a:pt x="113" y="793"/>
                  </a:lnTo>
                  <a:cubicBezTo>
                    <a:pt x="88" y="835"/>
                    <a:pt x="61" y="877"/>
                    <a:pt x="44" y="921"/>
                  </a:cubicBezTo>
                  <a:lnTo>
                    <a:pt x="26" y="1017"/>
                  </a:lnTo>
                  <a:cubicBezTo>
                    <a:pt x="17" y="1059"/>
                    <a:pt x="6" y="1102"/>
                    <a:pt x="5" y="1145"/>
                  </a:cubicBezTo>
                  <a:cubicBezTo>
                    <a:pt x="0" y="1433"/>
                    <a:pt x="181" y="1724"/>
                    <a:pt x="555" y="1950"/>
                  </a:cubicBezTo>
                  <a:cubicBezTo>
                    <a:pt x="943" y="2183"/>
                    <a:pt x="1462" y="2301"/>
                    <a:pt x="1982" y="2301"/>
                  </a:cubicBezTo>
                  <a:cubicBezTo>
                    <a:pt x="2479" y="2301"/>
                    <a:pt x="2976" y="2194"/>
                    <a:pt x="3362" y="1979"/>
                  </a:cubicBezTo>
                  <a:cubicBezTo>
                    <a:pt x="3819" y="1724"/>
                    <a:pt x="4013" y="1374"/>
                    <a:pt x="3955" y="1036"/>
                  </a:cubicBezTo>
                  <a:lnTo>
                    <a:pt x="3941" y="941"/>
                  </a:lnTo>
                  <a:cubicBezTo>
                    <a:pt x="3927" y="900"/>
                    <a:pt x="3902" y="858"/>
                    <a:pt x="3881" y="817"/>
                  </a:cubicBezTo>
                  <a:lnTo>
                    <a:pt x="3838" y="731"/>
                  </a:lnTo>
                  <a:cubicBezTo>
                    <a:pt x="3807" y="686"/>
                    <a:pt x="3764" y="643"/>
                    <a:pt x="3724" y="600"/>
                  </a:cubicBezTo>
                  <a:lnTo>
                    <a:pt x="3666" y="533"/>
                  </a:lnTo>
                  <a:cubicBezTo>
                    <a:pt x="3595" y="470"/>
                    <a:pt x="3514" y="409"/>
                    <a:pt x="3421" y="352"/>
                  </a:cubicBezTo>
                  <a:cubicBezTo>
                    <a:pt x="3033" y="118"/>
                    <a:pt x="2514" y="1"/>
                    <a:pt x="1995" y="1"/>
                  </a:cubicBezTo>
                  <a:close/>
                </a:path>
              </a:pathLst>
            </a:custGeom>
            <a:solidFill>
              <a:srgbClr val="055E6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7" name="Google Shape;616;p36">
              <a:extLst>
                <a:ext uri="{FF2B5EF4-FFF2-40B4-BE49-F238E27FC236}">
                  <a16:creationId xmlns:a16="http://schemas.microsoft.com/office/drawing/2014/main" id="{87E4CD3F-EFF6-D8C9-E0E3-D7C882C2B7A8}"/>
                </a:ext>
              </a:extLst>
            </p:cNvPr>
            <p:cNvSpPr/>
            <p:nvPr/>
          </p:nvSpPr>
          <p:spPr>
            <a:xfrm>
              <a:off x="3183425" y="4063250"/>
              <a:ext cx="172700" cy="90625"/>
            </a:xfrm>
            <a:custGeom>
              <a:avLst/>
              <a:gdLst/>
              <a:ahLst/>
              <a:cxnLst/>
              <a:rect l="l" t="t" r="r" b="b"/>
              <a:pathLst>
                <a:path w="6908" h="3625" extrusionOk="0">
                  <a:moveTo>
                    <a:pt x="3461" y="662"/>
                  </a:moveTo>
                  <a:cubicBezTo>
                    <a:pt x="3980" y="662"/>
                    <a:pt x="4499" y="779"/>
                    <a:pt x="4887" y="1013"/>
                  </a:cubicBezTo>
                  <a:cubicBezTo>
                    <a:pt x="4980" y="1070"/>
                    <a:pt x="5061" y="1131"/>
                    <a:pt x="5132" y="1194"/>
                  </a:cubicBezTo>
                  <a:lnTo>
                    <a:pt x="5190" y="1261"/>
                  </a:lnTo>
                  <a:cubicBezTo>
                    <a:pt x="5230" y="1304"/>
                    <a:pt x="5273" y="1347"/>
                    <a:pt x="5304" y="1392"/>
                  </a:cubicBezTo>
                  <a:lnTo>
                    <a:pt x="5347" y="1478"/>
                  </a:lnTo>
                  <a:cubicBezTo>
                    <a:pt x="5368" y="1519"/>
                    <a:pt x="5393" y="1561"/>
                    <a:pt x="5407" y="1602"/>
                  </a:cubicBezTo>
                  <a:lnTo>
                    <a:pt x="5421" y="1697"/>
                  </a:lnTo>
                  <a:cubicBezTo>
                    <a:pt x="5479" y="2035"/>
                    <a:pt x="5285" y="2385"/>
                    <a:pt x="4828" y="2640"/>
                  </a:cubicBezTo>
                  <a:cubicBezTo>
                    <a:pt x="4442" y="2855"/>
                    <a:pt x="3945" y="2962"/>
                    <a:pt x="3448" y="2962"/>
                  </a:cubicBezTo>
                  <a:cubicBezTo>
                    <a:pt x="2928" y="2962"/>
                    <a:pt x="2409" y="2844"/>
                    <a:pt x="2021" y="2611"/>
                  </a:cubicBezTo>
                  <a:cubicBezTo>
                    <a:pt x="1647" y="2385"/>
                    <a:pt x="1466" y="2094"/>
                    <a:pt x="1471" y="1806"/>
                  </a:cubicBezTo>
                  <a:cubicBezTo>
                    <a:pt x="1472" y="1762"/>
                    <a:pt x="1483" y="1720"/>
                    <a:pt x="1492" y="1678"/>
                  </a:cubicBezTo>
                  <a:lnTo>
                    <a:pt x="1510" y="1582"/>
                  </a:lnTo>
                  <a:cubicBezTo>
                    <a:pt x="1527" y="1538"/>
                    <a:pt x="1554" y="1496"/>
                    <a:pt x="1579" y="1454"/>
                  </a:cubicBezTo>
                  <a:lnTo>
                    <a:pt x="1626" y="1368"/>
                  </a:lnTo>
                  <a:cubicBezTo>
                    <a:pt x="1660" y="1322"/>
                    <a:pt x="1707" y="1278"/>
                    <a:pt x="1750" y="1234"/>
                  </a:cubicBezTo>
                  <a:lnTo>
                    <a:pt x="1816" y="1165"/>
                  </a:lnTo>
                  <a:cubicBezTo>
                    <a:pt x="1892" y="1101"/>
                    <a:pt x="1978" y="1041"/>
                    <a:pt x="2079" y="985"/>
                  </a:cubicBezTo>
                  <a:cubicBezTo>
                    <a:pt x="2466" y="769"/>
                    <a:pt x="2964" y="662"/>
                    <a:pt x="3461" y="662"/>
                  </a:cubicBezTo>
                  <a:close/>
                  <a:moveTo>
                    <a:pt x="3465" y="0"/>
                  </a:moveTo>
                  <a:cubicBezTo>
                    <a:pt x="2682" y="0"/>
                    <a:pt x="1897" y="169"/>
                    <a:pt x="1288" y="509"/>
                  </a:cubicBezTo>
                  <a:cubicBezTo>
                    <a:pt x="41" y="1204"/>
                    <a:pt x="1" y="2350"/>
                    <a:pt x="1196" y="3071"/>
                  </a:cubicBezTo>
                  <a:cubicBezTo>
                    <a:pt x="1808" y="3439"/>
                    <a:pt x="2625" y="3624"/>
                    <a:pt x="3444" y="3624"/>
                  </a:cubicBezTo>
                  <a:cubicBezTo>
                    <a:pt x="4226" y="3624"/>
                    <a:pt x="5011" y="3455"/>
                    <a:pt x="5620" y="3115"/>
                  </a:cubicBezTo>
                  <a:cubicBezTo>
                    <a:pt x="6866" y="2421"/>
                    <a:pt x="6908" y="1273"/>
                    <a:pt x="5712" y="552"/>
                  </a:cubicBezTo>
                  <a:cubicBezTo>
                    <a:pt x="5100" y="185"/>
                    <a:pt x="4283" y="0"/>
                    <a:pt x="3465" y="0"/>
                  </a:cubicBezTo>
                  <a:close/>
                </a:path>
              </a:pathLst>
            </a:custGeom>
            <a:solidFill>
              <a:srgbClr val="4CBDC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 name="Google Shape;617;p36">
              <a:extLst>
                <a:ext uri="{FF2B5EF4-FFF2-40B4-BE49-F238E27FC236}">
                  <a16:creationId xmlns:a16="http://schemas.microsoft.com/office/drawing/2014/main" id="{BE75D4F8-EB6C-5199-6578-CD03A245616C}"/>
                </a:ext>
              </a:extLst>
            </p:cNvPr>
            <p:cNvSpPr/>
            <p:nvPr/>
          </p:nvSpPr>
          <p:spPr>
            <a:xfrm>
              <a:off x="3354425" y="4419825"/>
              <a:ext cx="300" cy="1700"/>
            </a:xfrm>
            <a:custGeom>
              <a:avLst/>
              <a:gdLst/>
              <a:ahLst/>
              <a:cxnLst/>
              <a:rect l="l" t="t" r="r" b="b"/>
              <a:pathLst>
                <a:path w="12" h="68" extrusionOk="0">
                  <a:moveTo>
                    <a:pt x="1" y="0"/>
                  </a:moveTo>
                  <a:lnTo>
                    <a:pt x="2" y="56"/>
                  </a:lnTo>
                  <a:lnTo>
                    <a:pt x="8" y="56"/>
                  </a:lnTo>
                  <a:lnTo>
                    <a:pt x="12" y="68"/>
                  </a:lnTo>
                  <a:lnTo>
                    <a:pt x="1" y="0"/>
                  </a:lnTo>
                  <a:close/>
                </a:path>
              </a:pathLst>
            </a:custGeom>
            <a:solidFill>
              <a:srgbClr val="C4E3F8"/>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 name="Google Shape;618;p36">
              <a:extLst>
                <a:ext uri="{FF2B5EF4-FFF2-40B4-BE49-F238E27FC236}">
                  <a16:creationId xmlns:a16="http://schemas.microsoft.com/office/drawing/2014/main" id="{BE650933-D151-B255-8798-29053ED18DBE}"/>
                </a:ext>
              </a:extLst>
            </p:cNvPr>
            <p:cNvSpPr/>
            <p:nvPr/>
          </p:nvSpPr>
          <p:spPr>
            <a:xfrm>
              <a:off x="3354375" y="4306800"/>
              <a:ext cx="13475" cy="112500"/>
            </a:xfrm>
            <a:custGeom>
              <a:avLst/>
              <a:gdLst/>
              <a:ahLst/>
              <a:cxnLst/>
              <a:rect l="l" t="t" r="r" b="b"/>
              <a:pathLst>
                <a:path w="539" h="4500" extrusionOk="0">
                  <a:moveTo>
                    <a:pt x="533" y="0"/>
                  </a:moveTo>
                  <a:lnTo>
                    <a:pt x="0" y="307"/>
                  </a:lnTo>
                  <a:lnTo>
                    <a:pt x="3" y="4500"/>
                  </a:lnTo>
                  <a:cubicBezTo>
                    <a:pt x="17" y="4285"/>
                    <a:pt x="194" y="4073"/>
                    <a:pt x="535" y="3913"/>
                  </a:cubicBezTo>
                  <a:lnTo>
                    <a:pt x="538" y="3910"/>
                  </a:lnTo>
                  <a:cubicBezTo>
                    <a:pt x="538" y="3071"/>
                    <a:pt x="535" y="1572"/>
                    <a:pt x="533" y="0"/>
                  </a:cubicBez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 name="Google Shape;619;p36">
              <a:extLst>
                <a:ext uri="{FF2B5EF4-FFF2-40B4-BE49-F238E27FC236}">
                  <a16:creationId xmlns:a16="http://schemas.microsoft.com/office/drawing/2014/main" id="{DC90331F-4E35-CAE9-D6BA-8B1D12597640}"/>
                </a:ext>
              </a:extLst>
            </p:cNvPr>
            <p:cNvSpPr/>
            <p:nvPr/>
          </p:nvSpPr>
          <p:spPr>
            <a:xfrm>
              <a:off x="3427575" y="4264375"/>
              <a:ext cx="14000" cy="156625"/>
            </a:xfrm>
            <a:custGeom>
              <a:avLst/>
              <a:gdLst/>
              <a:ahLst/>
              <a:cxnLst/>
              <a:rect l="l" t="t" r="r" b="b"/>
              <a:pathLst>
                <a:path w="560" h="6265" extrusionOk="0">
                  <a:moveTo>
                    <a:pt x="544" y="1"/>
                  </a:moveTo>
                  <a:lnTo>
                    <a:pt x="1" y="314"/>
                  </a:lnTo>
                  <a:cubicBezTo>
                    <a:pt x="1" y="421"/>
                    <a:pt x="1" y="527"/>
                    <a:pt x="1" y="634"/>
                  </a:cubicBezTo>
                  <a:lnTo>
                    <a:pt x="4" y="4329"/>
                  </a:lnTo>
                  <a:lnTo>
                    <a:pt x="1" y="4310"/>
                  </a:lnTo>
                  <a:cubicBezTo>
                    <a:pt x="1" y="4824"/>
                    <a:pt x="1" y="5267"/>
                    <a:pt x="1" y="5607"/>
                  </a:cubicBezTo>
                  <a:lnTo>
                    <a:pt x="58" y="5631"/>
                  </a:lnTo>
                  <a:cubicBezTo>
                    <a:pt x="404" y="5806"/>
                    <a:pt x="559" y="6037"/>
                    <a:pt x="534" y="6264"/>
                  </a:cubicBezTo>
                  <a:lnTo>
                    <a:pt x="549" y="6264"/>
                  </a:lnTo>
                  <a:lnTo>
                    <a:pt x="544" y="1"/>
                  </a:ln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1" name="Google Shape;620;p36">
              <a:extLst>
                <a:ext uri="{FF2B5EF4-FFF2-40B4-BE49-F238E27FC236}">
                  <a16:creationId xmlns:a16="http://schemas.microsoft.com/office/drawing/2014/main" id="{93D8AC4D-0726-6CB3-7AFD-EE70C6A4C970}"/>
                </a:ext>
              </a:extLst>
            </p:cNvPr>
            <p:cNvSpPr/>
            <p:nvPr/>
          </p:nvSpPr>
          <p:spPr>
            <a:xfrm>
              <a:off x="3354425" y="4404550"/>
              <a:ext cx="87150" cy="35775"/>
            </a:xfrm>
            <a:custGeom>
              <a:avLst/>
              <a:gdLst/>
              <a:ahLst/>
              <a:cxnLst/>
              <a:rect l="l" t="t" r="r" b="b"/>
              <a:pathLst>
                <a:path w="3486" h="1431" extrusionOk="0">
                  <a:moveTo>
                    <a:pt x="536" y="0"/>
                  </a:moveTo>
                  <a:lnTo>
                    <a:pt x="533" y="3"/>
                  </a:lnTo>
                  <a:cubicBezTo>
                    <a:pt x="192" y="163"/>
                    <a:pt x="15" y="375"/>
                    <a:pt x="1" y="590"/>
                  </a:cubicBezTo>
                  <a:lnTo>
                    <a:pt x="1" y="611"/>
                  </a:lnTo>
                  <a:lnTo>
                    <a:pt x="12" y="679"/>
                  </a:lnTo>
                  <a:cubicBezTo>
                    <a:pt x="19" y="703"/>
                    <a:pt x="38" y="762"/>
                    <a:pt x="79" y="835"/>
                  </a:cubicBezTo>
                  <a:cubicBezTo>
                    <a:pt x="131" y="936"/>
                    <a:pt x="248" y="1044"/>
                    <a:pt x="405" y="1138"/>
                  </a:cubicBezTo>
                  <a:cubicBezTo>
                    <a:pt x="482" y="1183"/>
                    <a:pt x="579" y="1223"/>
                    <a:pt x="677" y="1264"/>
                  </a:cubicBezTo>
                  <a:cubicBezTo>
                    <a:pt x="778" y="1300"/>
                    <a:pt x="887" y="1330"/>
                    <a:pt x="1000" y="1357"/>
                  </a:cubicBezTo>
                  <a:cubicBezTo>
                    <a:pt x="1115" y="1385"/>
                    <a:pt x="1237" y="1396"/>
                    <a:pt x="1358" y="1413"/>
                  </a:cubicBezTo>
                  <a:cubicBezTo>
                    <a:pt x="1459" y="1425"/>
                    <a:pt x="1561" y="1431"/>
                    <a:pt x="1664" y="1431"/>
                  </a:cubicBezTo>
                  <a:cubicBezTo>
                    <a:pt x="1687" y="1431"/>
                    <a:pt x="1711" y="1430"/>
                    <a:pt x="1734" y="1430"/>
                  </a:cubicBezTo>
                  <a:cubicBezTo>
                    <a:pt x="1746" y="1430"/>
                    <a:pt x="1758" y="1430"/>
                    <a:pt x="1770" y="1430"/>
                  </a:cubicBezTo>
                  <a:cubicBezTo>
                    <a:pt x="1884" y="1430"/>
                    <a:pt x="1999" y="1425"/>
                    <a:pt x="2111" y="1411"/>
                  </a:cubicBezTo>
                  <a:cubicBezTo>
                    <a:pt x="2233" y="1394"/>
                    <a:pt x="2354" y="1380"/>
                    <a:pt x="2469" y="1352"/>
                  </a:cubicBezTo>
                  <a:cubicBezTo>
                    <a:pt x="2525" y="1337"/>
                    <a:pt x="2579" y="1323"/>
                    <a:pt x="2632" y="1309"/>
                  </a:cubicBezTo>
                  <a:cubicBezTo>
                    <a:pt x="2682" y="1295"/>
                    <a:pt x="2734" y="1280"/>
                    <a:pt x="2791" y="1256"/>
                  </a:cubicBezTo>
                  <a:cubicBezTo>
                    <a:pt x="2891" y="1219"/>
                    <a:pt x="2982" y="1176"/>
                    <a:pt x="3062" y="1129"/>
                  </a:cubicBezTo>
                  <a:cubicBezTo>
                    <a:pt x="3219" y="1035"/>
                    <a:pt x="3335" y="926"/>
                    <a:pt x="3386" y="825"/>
                  </a:cubicBezTo>
                  <a:cubicBezTo>
                    <a:pt x="3441" y="728"/>
                    <a:pt x="3456" y="656"/>
                    <a:pt x="3456" y="656"/>
                  </a:cubicBezTo>
                  <a:lnTo>
                    <a:pt x="3460" y="657"/>
                  </a:lnTo>
                  <a:cubicBezTo>
                    <a:pt x="3485" y="430"/>
                    <a:pt x="3330" y="199"/>
                    <a:pt x="2984" y="23"/>
                  </a:cubicBezTo>
                  <a:lnTo>
                    <a:pt x="2927" y="0"/>
                  </a:lnTo>
                  <a:lnTo>
                    <a:pt x="2927" y="706"/>
                  </a:lnTo>
                  <a:cubicBezTo>
                    <a:pt x="2902" y="795"/>
                    <a:pt x="2785" y="884"/>
                    <a:pt x="2566" y="953"/>
                  </a:cubicBezTo>
                  <a:cubicBezTo>
                    <a:pt x="2332" y="1026"/>
                    <a:pt x="2030" y="1062"/>
                    <a:pt x="1730" y="1062"/>
                  </a:cubicBezTo>
                  <a:cubicBezTo>
                    <a:pt x="1416" y="1062"/>
                    <a:pt x="1104" y="1023"/>
                    <a:pt x="870" y="944"/>
                  </a:cubicBezTo>
                  <a:cubicBezTo>
                    <a:pt x="664" y="874"/>
                    <a:pt x="556" y="786"/>
                    <a:pt x="540" y="697"/>
                  </a:cubicBezTo>
                  <a:cubicBezTo>
                    <a:pt x="540" y="697"/>
                    <a:pt x="540" y="697"/>
                    <a:pt x="540" y="697"/>
                  </a:cubicBezTo>
                  <a:cubicBezTo>
                    <a:pt x="539" y="697"/>
                    <a:pt x="538" y="437"/>
                    <a:pt x="536" y="0"/>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23" name="Google Shape;621;p36">
              <a:extLst>
                <a:ext uri="{FF2B5EF4-FFF2-40B4-BE49-F238E27FC236}">
                  <a16:creationId xmlns:a16="http://schemas.microsoft.com/office/drawing/2014/main" id="{500C584E-7ABE-3DAA-5EA8-B42060ADDF51}"/>
                </a:ext>
              </a:extLst>
            </p:cNvPr>
            <p:cNvSpPr/>
            <p:nvPr/>
          </p:nvSpPr>
          <p:spPr>
            <a:xfrm>
              <a:off x="3427575" y="4280200"/>
              <a:ext cx="125" cy="92425"/>
            </a:xfrm>
            <a:custGeom>
              <a:avLst/>
              <a:gdLst/>
              <a:ahLst/>
              <a:cxnLst/>
              <a:rect l="l" t="t" r="r" b="b"/>
              <a:pathLst>
                <a:path w="5" h="3697" extrusionOk="0">
                  <a:moveTo>
                    <a:pt x="1" y="1"/>
                  </a:moveTo>
                  <a:cubicBezTo>
                    <a:pt x="1" y="1296"/>
                    <a:pt x="1" y="2629"/>
                    <a:pt x="1" y="3677"/>
                  </a:cubicBezTo>
                  <a:lnTo>
                    <a:pt x="4" y="3696"/>
                  </a:lnTo>
                  <a:lnTo>
                    <a:pt x="1" y="1"/>
                  </a:lnTo>
                  <a:close/>
                </a:path>
              </a:pathLst>
            </a:custGeom>
            <a:solidFill>
              <a:srgbClr val="A7D4F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24" name="Google Shape;622;p36">
              <a:extLst>
                <a:ext uri="{FF2B5EF4-FFF2-40B4-BE49-F238E27FC236}">
                  <a16:creationId xmlns:a16="http://schemas.microsoft.com/office/drawing/2014/main" id="{054FDA78-515B-D491-A2B7-3778EAE71327}"/>
                </a:ext>
              </a:extLst>
            </p:cNvPr>
            <p:cNvSpPr/>
            <p:nvPr/>
          </p:nvSpPr>
          <p:spPr>
            <a:xfrm>
              <a:off x="3353975" y="4420950"/>
              <a:ext cx="87525" cy="25950"/>
            </a:xfrm>
            <a:custGeom>
              <a:avLst/>
              <a:gdLst/>
              <a:ahLst/>
              <a:cxnLst/>
              <a:rect l="l" t="t" r="r" b="b"/>
              <a:pathLst>
                <a:path w="3501" h="1038" extrusionOk="0">
                  <a:moveTo>
                    <a:pt x="3474" y="0"/>
                  </a:moveTo>
                  <a:cubicBezTo>
                    <a:pt x="3474" y="0"/>
                    <a:pt x="3459" y="72"/>
                    <a:pt x="3404" y="169"/>
                  </a:cubicBezTo>
                  <a:cubicBezTo>
                    <a:pt x="3353" y="270"/>
                    <a:pt x="3237" y="379"/>
                    <a:pt x="3080" y="473"/>
                  </a:cubicBezTo>
                  <a:cubicBezTo>
                    <a:pt x="3000" y="520"/>
                    <a:pt x="2909" y="563"/>
                    <a:pt x="2809" y="600"/>
                  </a:cubicBezTo>
                  <a:cubicBezTo>
                    <a:pt x="2752" y="624"/>
                    <a:pt x="2700" y="639"/>
                    <a:pt x="2650" y="653"/>
                  </a:cubicBezTo>
                  <a:cubicBezTo>
                    <a:pt x="2597" y="667"/>
                    <a:pt x="2543" y="681"/>
                    <a:pt x="2487" y="696"/>
                  </a:cubicBezTo>
                  <a:cubicBezTo>
                    <a:pt x="2372" y="724"/>
                    <a:pt x="2251" y="738"/>
                    <a:pt x="2129" y="755"/>
                  </a:cubicBezTo>
                  <a:cubicBezTo>
                    <a:pt x="2017" y="769"/>
                    <a:pt x="1902" y="774"/>
                    <a:pt x="1788" y="774"/>
                  </a:cubicBezTo>
                  <a:cubicBezTo>
                    <a:pt x="1776" y="774"/>
                    <a:pt x="1764" y="774"/>
                    <a:pt x="1752" y="774"/>
                  </a:cubicBezTo>
                  <a:cubicBezTo>
                    <a:pt x="1729" y="774"/>
                    <a:pt x="1705" y="775"/>
                    <a:pt x="1682" y="775"/>
                  </a:cubicBezTo>
                  <a:cubicBezTo>
                    <a:pt x="1579" y="775"/>
                    <a:pt x="1477" y="769"/>
                    <a:pt x="1376" y="757"/>
                  </a:cubicBezTo>
                  <a:cubicBezTo>
                    <a:pt x="1255" y="740"/>
                    <a:pt x="1133" y="729"/>
                    <a:pt x="1018" y="701"/>
                  </a:cubicBezTo>
                  <a:cubicBezTo>
                    <a:pt x="905" y="674"/>
                    <a:pt x="796" y="644"/>
                    <a:pt x="695" y="608"/>
                  </a:cubicBezTo>
                  <a:cubicBezTo>
                    <a:pt x="597" y="568"/>
                    <a:pt x="500" y="527"/>
                    <a:pt x="423" y="482"/>
                  </a:cubicBezTo>
                  <a:cubicBezTo>
                    <a:pt x="266" y="388"/>
                    <a:pt x="149" y="280"/>
                    <a:pt x="97" y="179"/>
                  </a:cubicBezTo>
                  <a:cubicBezTo>
                    <a:pt x="56" y="106"/>
                    <a:pt x="37" y="47"/>
                    <a:pt x="30" y="23"/>
                  </a:cubicBezTo>
                  <a:lnTo>
                    <a:pt x="26" y="11"/>
                  </a:lnTo>
                  <a:lnTo>
                    <a:pt x="1" y="11"/>
                  </a:lnTo>
                  <a:lnTo>
                    <a:pt x="2" y="62"/>
                  </a:lnTo>
                  <a:cubicBezTo>
                    <a:pt x="6" y="93"/>
                    <a:pt x="12" y="142"/>
                    <a:pt x="30" y="201"/>
                  </a:cubicBezTo>
                  <a:cubicBezTo>
                    <a:pt x="65" y="318"/>
                    <a:pt x="161" y="473"/>
                    <a:pt x="323" y="604"/>
                  </a:cubicBezTo>
                  <a:cubicBezTo>
                    <a:pt x="645" y="873"/>
                    <a:pt x="1197" y="1038"/>
                    <a:pt x="1748" y="1038"/>
                  </a:cubicBezTo>
                  <a:cubicBezTo>
                    <a:pt x="1750" y="1038"/>
                    <a:pt x="1752" y="1038"/>
                    <a:pt x="1754" y="1038"/>
                  </a:cubicBezTo>
                  <a:cubicBezTo>
                    <a:pt x="2030" y="1034"/>
                    <a:pt x="2306" y="996"/>
                    <a:pt x="2553" y="919"/>
                  </a:cubicBezTo>
                  <a:cubicBezTo>
                    <a:pt x="2675" y="879"/>
                    <a:pt x="2797" y="834"/>
                    <a:pt x="2900" y="778"/>
                  </a:cubicBezTo>
                  <a:cubicBezTo>
                    <a:pt x="3007" y="726"/>
                    <a:pt x="3100" y="661"/>
                    <a:pt x="3181" y="596"/>
                  </a:cubicBezTo>
                  <a:cubicBezTo>
                    <a:pt x="3344" y="464"/>
                    <a:pt x="3437" y="308"/>
                    <a:pt x="3472" y="191"/>
                  </a:cubicBezTo>
                  <a:cubicBezTo>
                    <a:pt x="3491" y="133"/>
                    <a:pt x="3495" y="83"/>
                    <a:pt x="3499" y="51"/>
                  </a:cubicBezTo>
                  <a:lnTo>
                    <a:pt x="3501" y="1"/>
                  </a:lnTo>
                  <a:lnTo>
                    <a:pt x="3478" y="1"/>
                  </a:lnTo>
                  <a:lnTo>
                    <a:pt x="3474" y="0"/>
                  </a:ln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25" name="Google Shape;623;p36">
              <a:extLst>
                <a:ext uri="{FF2B5EF4-FFF2-40B4-BE49-F238E27FC236}">
                  <a16:creationId xmlns:a16="http://schemas.microsoft.com/office/drawing/2014/main" id="{17183FD4-6039-7835-941B-912EE79E1F89}"/>
                </a:ext>
              </a:extLst>
            </p:cNvPr>
            <p:cNvSpPr/>
            <p:nvPr/>
          </p:nvSpPr>
          <p:spPr>
            <a:xfrm>
              <a:off x="3367675" y="4272200"/>
              <a:ext cx="59925" cy="158925"/>
            </a:xfrm>
            <a:custGeom>
              <a:avLst/>
              <a:gdLst/>
              <a:ahLst/>
              <a:cxnLst/>
              <a:rect l="l" t="t" r="r" b="b"/>
              <a:pathLst>
                <a:path w="2397" h="6357" extrusionOk="0">
                  <a:moveTo>
                    <a:pt x="2397" y="1"/>
                  </a:moveTo>
                  <a:lnTo>
                    <a:pt x="1" y="1384"/>
                  </a:lnTo>
                  <a:cubicBezTo>
                    <a:pt x="3" y="2956"/>
                    <a:pt x="6" y="4455"/>
                    <a:pt x="6" y="5294"/>
                  </a:cubicBezTo>
                  <a:cubicBezTo>
                    <a:pt x="8" y="5731"/>
                    <a:pt x="9" y="5991"/>
                    <a:pt x="10" y="5991"/>
                  </a:cubicBezTo>
                  <a:cubicBezTo>
                    <a:pt x="10" y="5991"/>
                    <a:pt x="10" y="5991"/>
                    <a:pt x="10" y="5991"/>
                  </a:cubicBezTo>
                  <a:cubicBezTo>
                    <a:pt x="26" y="6080"/>
                    <a:pt x="134" y="6168"/>
                    <a:pt x="340" y="6238"/>
                  </a:cubicBezTo>
                  <a:cubicBezTo>
                    <a:pt x="574" y="6317"/>
                    <a:pt x="887" y="6357"/>
                    <a:pt x="1201" y="6357"/>
                  </a:cubicBezTo>
                  <a:cubicBezTo>
                    <a:pt x="1502" y="6357"/>
                    <a:pt x="1803" y="6320"/>
                    <a:pt x="2036" y="6247"/>
                  </a:cubicBezTo>
                  <a:cubicBezTo>
                    <a:pt x="2255" y="6178"/>
                    <a:pt x="2372" y="6089"/>
                    <a:pt x="2397" y="6000"/>
                  </a:cubicBezTo>
                  <a:lnTo>
                    <a:pt x="2397" y="5294"/>
                  </a:lnTo>
                  <a:cubicBezTo>
                    <a:pt x="2397" y="4954"/>
                    <a:pt x="2397" y="4511"/>
                    <a:pt x="2397" y="3997"/>
                  </a:cubicBezTo>
                  <a:cubicBezTo>
                    <a:pt x="2397" y="2949"/>
                    <a:pt x="2397" y="1616"/>
                    <a:pt x="2397" y="321"/>
                  </a:cubicBezTo>
                  <a:lnTo>
                    <a:pt x="2397" y="1"/>
                  </a:ln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26" name="Google Shape;624;p36">
              <a:extLst>
                <a:ext uri="{FF2B5EF4-FFF2-40B4-BE49-F238E27FC236}">
                  <a16:creationId xmlns:a16="http://schemas.microsoft.com/office/drawing/2014/main" id="{87AA98BE-1A51-DBC6-55E3-B4FB22867CFF}"/>
                </a:ext>
              </a:extLst>
            </p:cNvPr>
            <p:cNvSpPr/>
            <p:nvPr/>
          </p:nvSpPr>
          <p:spPr>
            <a:xfrm>
              <a:off x="3347700" y="4153600"/>
              <a:ext cx="100350" cy="57550"/>
            </a:xfrm>
            <a:custGeom>
              <a:avLst/>
              <a:gdLst/>
              <a:ahLst/>
              <a:cxnLst/>
              <a:rect l="l" t="t" r="r" b="b"/>
              <a:pathLst>
                <a:path w="4014" h="2302" extrusionOk="0">
                  <a:moveTo>
                    <a:pt x="1994" y="1"/>
                  </a:moveTo>
                  <a:cubicBezTo>
                    <a:pt x="1498" y="1"/>
                    <a:pt x="1000" y="108"/>
                    <a:pt x="614" y="323"/>
                  </a:cubicBezTo>
                  <a:cubicBezTo>
                    <a:pt x="513" y="379"/>
                    <a:pt x="427" y="440"/>
                    <a:pt x="350" y="505"/>
                  </a:cubicBezTo>
                  <a:lnTo>
                    <a:pt x="285" y="573"/>
                  </a:lnTo>
                  <a:cubicBezTo>
                    <a:pt x="240" y="616"/>
                    <a:pt x="194" y="660"/>
                    <a:pt x="161" y="706"/>
                  </a:cubicBezTo>
                  <a:lnTo>
                    <a:pt x="114" y="792"/>
                  </a:lnTo>
                  <a:cubicBezTo>
                    <a:pt x="89" y="835"/>
                    <a:pt x="61" y="878"/>
                    <a:pt x="46" y="921"/>
                  </a:cubicBezTo>
                  <a:lnTo>
                    <a:pt x="27" y="1016"/>
                  </a:lnTo>
                  <a:cubicBezTo>
                    <a:pt x="18" y="1058"/>
                    <a:pt x="6" y="1101"/>
                    <a:pt x="6" y="1144"/>
                  </a:cubicBezTo>
                  <a:cubicBezTo>
                    <a:pt x="0" y="1433"/>
                    <a:pt x="182" y="1724"/>
                    <a:pt x="556" y="1950"/>
                  </a:cubicBezTo>
                  <a:cubicBezTo>
                    <a:pt x="944" y="2184"/>
                    <a:pt x="1462" y="2301"/>
                    <a:pt x="1982" y="2301"/>
                  </a:cubicBezTo>
                  <a:cubicBezTo>
                    <a:pt x="2479" y="2301"/>
                    <a:pt x="2977" y="2194"/>
                    <a:pt x="3363" y="1978"/>
                  </a:cubicBezTo>
                  <a:cubicBezTo>
                    <a:pt x="3819" y="1723"/>
                    <a:pt x="4013" y="1373"/>
                    <a:pt x="3956" y="1035"/>
                  </a:cubicBezTo>
                  <a:lnTo>
                    <a:pt x="3940" y="942"/>
                  </a:lnTo>
                  <a:cubicBezTo>
                    <a:pt x="3927" y="899"/>
                    <a:pt x="3903" y="857"/>
                    <a:pt x="3881" y="816"/>
                  </a:cubicBezTo>
                  <a:lnTo>
                    <a:pt x="3838" y="732"/>
                  </a:lnTo>
                  <a:cubicBezTo>
                    <a:pt x="3808" y="686"/>
                    <a:pt x="3766" y="643"/>
                    <a:pt x="3725" y="599"/>
                  </a:cubicBezTo>
                  <a:lnTo>
                    <a:pt x="3665" y="532"/>
                  </a:lnTo>
                  <a:cubicBezTo>
                    <a:pt x="3596" y="469"/>
                    <a:pt x="3515" y="408"/>
                    <a:pt x="3422" y="352"/>
                  </a:cubicBezTo>
                  <a:cubicBezTo>
                    <a:pt x="3033" y="118"/>
                    <a:pt x="2514" y="1"/>
                    <a:pt x="1994" y="1"/>
                  </a:cubicBezTo>
                  <a:close/>
                </a:path>
              </a:pathLst>
            </a:custGeom>
            <a:solidFill>
              <a:srgbClr val="055E6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27" name="Google Shape;625;p36">
              <a:extLst>
                <a:ext uri="{FF2B5EF4-FFF2-40B4-BE49-F238E27FC236}">
                  <a16:creationId xmlns:a16="http://schemas.microsoft.com/office/drawing/2014/main" id="{E6651C59-4555-C561-59F2-C0B4E3D8C21D}"/>
                </a:ext>
              </a:extLst>
            </p:cNvPr>
            <p:cNvSpPr/>
            <p:nvPr/>
          </p:nvSpPr>
          <p:spPr>
            <a:xfrm>
              <a:off x="3319300" y="4137050"/>
              <a:ext cx="156200" cy="43550"/>
            </a:xfrm>
            <a:custGeom>
              <a:avLst/>
              <a:gdLst/>
              <a:ahLst/>
              <a:cxnLst/>
              <a:rect l="l" t="t" r="r" b="b"/>
              <a:pathLst>
                <a:path w="6248" h="1742" extrusionOk="0">
                  <a:moveTo>
                    <a:pt x="3135" y="0"/>
                  </a:moveTo>
                  <a:cubicBezTo>
                    <a:pt x="2352" y="0"/>
                    <a:pt x="1568" y="170"/>
                    <a:pt x="959" y="510"/>
                  </a:cubicBezTo>
                  <a:cubicBezTo>
                    <a:pt x="352" y="847"/>
                    <a:pt x="35" y="1291"/>
                    <a:pt x="1" y="1742"/>
                  </a:cubicBezTo>
                  <a:lnTo>
                    <a:pt x="1152" y="1742"/>
                  </a:lnTo>
                  <a:lnTo>
                    <a:pt x="1163" y="1678"/>
                  </a:lnTo>
                  <a:lnTo>
                    <a:pt x="1182" y="1583"/>
                  </a:lnTo>
                  <a:cubicBezTo>
                    <a:pt x="1197" y="1540"/>
                    <a:pt x="1225" y="1497"/>
                    <a:pt x="1250" y="1454"/>
                  </a:cubicBezTo>
                  <a:lnTo>
                    <a:pt x="1297" y="1368"/>
                  </a:lnTo>
                  <a:cubicBezTo>
                    <a:pt x="1330" y="1322"/>
                    <a:pt x="1376" y="1278"/>
                    <a:pt x="1421" y="1235"/>
                  </a:cubicBezTo>
                  <a:lnTo>
                    <a:pt x="1486" y="1167"/>
                  </a:lnTo>
                  <a:cubicBezTo>
                    <a:pt x="1563" y="1102"/>
                    <a:pt x="1649" y="1041"/>
                    <a:pt x="1750" y="985"/>
                  </a:cubicBezTo>
                  <a:cubicBezTo>
                    <a:pt x="2137" y="770"/>
                    <a:pt x="2635" y="663"/>
                    <a:pt x="3131" y="663"/>
                  </a:cubicBezTo>
                  <a:cubicBezTo>
                    <a:pt x="3651" y="663"/>
                    <a:pt x="4169" y="780"/>
                    <a:pt x="4558" y="1014"/>
                  </a:cubicBezTo>
                  <a:cubicBezTo>
                    <a:pt x="4651" y="1070"/>
                    <a:pt x="4732" y="1131"/>
                    <a:pt x="4801" y="1194"/>
                  </a:cubicBezTo>
                  <a:lnTo>
                    <a:pt x="4861" y="1261"/>
                  </a:lnTo>
                  <a:cubicBezTo>
                    <a:pt x="4902" y="1305"/>
                    <a:pt x="4944" y="1348"/>
                    <a:pt x="4974" y="1394"/>
                  </a:cubicBezTo>
                  <a:lnTo>
                    <a:pt x="5018" y="1478"/>
                  </a:lnTo>
                  <a:cubicBezTo>
                    <a:pt x="5039" y="1519"/>
                    <a:pt x="5064" y="1561"/>
                    <a:pt x="5076" y="1604"/>
                  </a:cubicBezTo>
                  <a:lnTo>
                    <a:pt x="5092" y="1697"/>
                  </a:lnTo>
                  <a:lnTo>
                    <a:pt x="5096" y="1742"/>
                  </a:lnTo>
                  <a:lnTo>
                    <a:pt x="6248" y="1742"/>
                  </a:lnTo>
                  <a:cubicBezTo>
                    <a:pt x="6221" y="1313"/>
                    <a:pt x="5937" y="887"/>
                    <a:pt x="5382" y="554"/>
                  </a:cubicBezTo>
                  <a:cubicBezTo>
                    <a:pt x="4770" y="186"/>
                    <a:pt x="3954" y="0"/>
                    <a:pt x="3135" y="0"/>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28" name="Google Shape;626;p36">
              <a:extLst>
                <a:ext uri="{FF2B5EF4-FFF2-40B4-BE49-F238E27FC236}">
                  <a16:creationId xmlns:a16="http://schemas.microsoft.com/office/drawing/2014/main" id="{63074086-A1AF-66F1-AC65-C3724EB10AE7}"/>
                </a:ext>
              </a:extLst>
            </p:cNvPr>
            <p:cNvSpPr/>
            <p:nvPr/>
          </p:nvSpPr>
          <p:spPr>
            <a:xfrm>
              <a:off x="3354175" y="4034900"/>
              <a:ext cx="13750" cy="170375"/>
            </a:xfrm>
            <a:custGeom>
              <a:avLst/>
              <a:gdLst/>
              <a:ahLst/>
              <a:cxnLst/>
              <a:rect l="l" t="t" r="r" b="b"/>
              <a:pathLst>
                <a:path w="550" h="6815" extrusionOk="0">
                  <a:moveTo>
                    <a:pt x="1" y="1"/>
                  </a:moveTo>
                  <a:lnTo>
                    <a:pt x="5" y="6462"/>
                  </a:lnTo>
                  <a:cubicBezTo>
                    <a:pt x="85" y="6546"/>
                    <a:pt x="178" y="6626"/>
                    <a:pt x="297" y="6698"/>
                  </a:cubicBezTo>
                  <a:cubicBezTo>
                    <a:pt x="370" y="6742"/>
                    <a:pt x="452" y="6779"/>
                    <a:pt x="534" y="6815"/>
                  </a:cubicBezTo>
                  <a:cubicBezTo>
                    <a:pt x="533" y="5764"/>
                    <a:pt x="532" y="5049"/>
                    <a:pt x="532" y="5049"/>
                  </a:cubicBezTo>
                  <a:lnTo>
                    <a:pt x="549" y="5049"/>
                  </a:lnTo>
                  <a:lnTo>
                    <a:pt x="550" y="4996"/>
                  </a:lnTo>
                  <a:lnTo>
                    <a:pt x="546" y="307"/>
                  </a:lnTo>
                  <a:cubicBezTo>
                    <a:pt x="341" y="229"/>
                    <a:pt x="155" y="123"/>
                    <a:pt x="1" y="1"/>
                  </a:cubicBez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29" name="Google Shape;627;p36">
              <a:extLst>
                <a:ext uri="{FF2B5EF4-FFF2-40B4-BE49-F238E27FC236}">
                  <a16:creationId xmlns:a16="http://schemas.microsoft.com/office/drawing/2014/main" id="{A2E14818-0C8C-C5E3-D669-27565C96A025}"/>
                </a:ext>
              </a:extLst>
            </p:cNvPr>
            <p:cNvSpPr/>
            <p:nvPr/>
          </p:nvSpPr>
          <p:spPr>
            <a:xfrm>
              <a:off x="3427400" y="4034550"/>
              <a:ext cx="13750" cy="170425"/>
            </a:xfrm>
            <a:custGeom>
              <a:avLst/>
              <a:gdLst/>
              <a:ahLst/>
              <a:cxnLst/>
              <a:rect l="l" t="t" r="r" b="b"/>
              <a:pathLst>
                <a:path w="550" h="6817" extrusionOk="0">
                  <a:moveTo>
                    <a:pt x="545" y="0"/>
                  </a:moveTo>
                  <a:cubicBezTo>
                    <a:pt x="407" y="109"/>
                    <a:pt x="246" y="205"/>
                    <a:pt x="72" y="281"/>
                  </a:cubicBezTo>
                  <a:lnTo>
                    <a:pt x="0" y="308"/>
                  </a:lnTo>
                  <a:lnTo>
                    <a:pt x="5" y="4997"/>
                  </a:lnTo>
                  <a:lnTo>
                    <a:pt x="8" y="5077"/>
                  </a:lnTo>
                  <a:lnTo>
                    <a:pt x="8" y="6816"/>
                  </a:lnTo>
                  <a:cubicBezTo>
                    <a:pt x="64" y="6791"/>
                    <a:pt x="124" y="6769"/>
                    <a:pt x="175" y="6740"/>
                  </a:cubicBezTo>
                  <a:cubicBezTo>
                    <a:pt x="331" y="6654"/>
                    <a:pt x="455" y="6555"/>
                    <a:pt x="549" y="6449"/>
                  </a:cubicBezTo>
                  <a:lnTo>
                    <a:pt x="545" y="0"/>
                  </a:ln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30" name="Google Shape;628;p36">
              <a:extLst>
                <a:ext uri="{FF2B5EF4-FFF2-40B4-BE49-F238E27FC236}">
                  <a16:creationId xmlns:a16="http://schemas.microsoft.com/office/drawing/2014/main" id="{E38B4FBF-E1C3-7F7A-91CB-0C5F8B9CA887}"/>
                </a:ext>
              </a:extLst>
            </p:cNvPr>
            <p:cNvSpPr/>
            <p:nvPr/>
          </p:nvSpPr>
          <p:spPr>
            <a:xfrm>
              <a:off x="3397950" y="4001350"/>
              <a:ext cx="26600" cy="10225"/>
            </a:xfrm>
            <a:custGeom>
              <a:avLst/>
              <a:gdLst/>
              <a:ahLst/>
              <a:cxnLst/>
              <a:rect l="l" t="t" r="r" b="b"/>
              <a:pathLst>
                <a:path w="1064" h="409" extrusionOk="0">
                  <a:moveTo>
                    <a:pt x="0" y="1"/>
                  </a:moveTo>
                  <a:lnTo>
                    <a:pt x="0" y="1"/>
                  </a:lnTo>
                  <a:cubicBezTo>
                    <a:pt x="302" y="4"/>
                    <a:pt x="603" y="75"/>
                    <a:pt x="829" y="211"/>
                  </a:cubicBezTo>
                  <a:cubicBezTo>
                    <a:pt x="928" y="270"/>
                    <a:pt x="1001" y="338"/>
                    <a:pt x="1055" y="409"/>
                  </a:cubicBezTo>
                  <a:lnTo>
                    <a:pt x="1064" y="401"/>
                  </a:lnTo>
                  <a:cubicBezTo>
                    <a:pt x="1010" y="332"/>
                    <a:pt x="940" y="268"/>
                    <a:pt x="845" y="211"/>
                  </a:cubicBezTo>
                  <a:cubicBezTo>
                    <a:pt x="614" y="72"/>
                    <a:pt x="309" y="2"/>
                    <a:pt x="0" y="1"/>
                  </a:cubicBezTo>
                  <a:close/>
                </a:path>
              </a:pathLst>
            </a:custGeom>
            <a:solidFill>
              <a:srgbClr val="A7D4F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31" name="Google Shape;629;p36">
              <a:extLst>
                <a:ext uri="{FF2B5EF4-FFF2-40B4-BE49-F238E27FC236}">
                  <a16:creationId xmlns:a16="http://schemas.microsoft.com/office/drawing/2014/main" id="{C8AD3EDB-2F37-6D58-5F35-3F033C973855}"/>
                </a:ext>
              </a:extLst>
            </p:cNvPr>
            <p:cNvSpPr/>
            <p:nvPr/>
          </p:nvSpPr>
          <p:spPr>
            <a:xfrm>
              <a:off x="3367825" y="4042225"/>
              <a:ext cx="59700" cy="117575"/>
            </a:xfrm>
            <a:custGeom>
              <a:avLst/>
              <a:gdLst/>
              <a:ahLst/>
              <a:cxnLst/>
              <a:rect l="l" t="t" r="r" b="b"/>
              <a:pathLst>
                <a:path w="2388" h="4703" extrusionOk="0">
                  <a:moveTo>
                    <a:pt x="2383" y="1"/>
                  </a:moveTo>
                  <a:cubicBezTo>
                    <a:pt x="2042" y="140"/>
                    <a:pt x="1655" y="217"/>
                    <a:pt x="1267" y="228"/>
                  </a:cubicBezTo>
                  <a:cubicBezTo>
                    <a:pt x="1240" y="228"/>
                    <a:pt x="1213" y="229"/>
                    <a:pt x="1185" y="229"/>
                  </a:cubicBezTo>
                  <a:cubicBezTo>
                    <a:pt x="797" y="229"/>
                    <a:pt x="410" y="168"/>
                    <a:pt x="67" y="42"/>
                  </a:cubicBezTo>
                  <a:lnTo>
                    <a:pt x="0" y="14"/>
                  </a:lnTo>
                  <a:lnTo>
                    <a:pt x="4" y="4703"/>
                  </a:lnTo>
                  <a:cubicBezTo>
                    <a:pt x="20" y="4533"/>
                    <a:pt x="140" y="4366"/>
                    <a:pt x="367" y="4239"/>
                  </a:cubicBezTo>
                  <a:cubicBezTo>
                    <a:pt x="601" y="4109"/>
                    <a:pt x="901" y="4044"/>
                    <a:pt x="1201" y="4044"/>
                  </a:cubicBezTo>
                  <a:cubicBezTo>
                    <a:pt x="1514" y="4044"/>
                    <a:pt x="1827" y="4115"/>
                    <a:pt x="2061" y="4256"/>
                  </a:cubicBezTo>
                  <a:cubicBezTo>
                    <a:pt x="2265" y="4378"/>
                    <a:pt x="2368" y="4533"/>
                    <a:pt x="2388" y="4690"/>
                  </a:cubicBezTo>
                  <a:lnTo>
                    <a:pt x="2383" y="1"/>
                  </a:ln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32" name="Google Shape;630;p36">
              <a:extLst>
                <a:ext uri="{FF2B5EF4-FFF2-40B4-BE49-F238E27FC236}">
                  <a16:creationId xmlns:a16="http://schemas.microsoft.com/office/drawing/2014/main" id="{9B083B79-95EB-C8FE-B28A-E1F01ABD1E6A}"/>
                </a:ext>
              </a:extLst>
            </p:cNvPr>
            <p:cNvSpPr/>
            <p:nvPr/>
          </p:nvSpPr>
          <p:spPr>
            <a:xfrm>
              <a:off x="3367450" y="4161125"/>
              <a:ext cx="60150" cy="49900"/>
            </a:xfrm>
            <a:custGeom>
              <a:avLst/>
              <a:gdLst/>
              <a:ahLst/>
              <a:cxnLst/>
              <a:rect l="l" t="t" r="r" b="b"/>
              <a:pathLst>
                <a:path w="2406" h="1996" extrusionOk="0">
                  <a:moveTo>
                    <a:pt x="1" y="0"/>
                  </a:moveTo>
                  <a:cubicBezTo>
                    <a:pt x="1" y="0"/>
                    <a:pt x="2" y="715"/>
                    <a:pt x="3" y="1766"/>
                  </a:cubicBezTo>
                  <a:cubicBezTo>
                    <a:pt x="353" y="1919"/>
                    <a:pt x="770" y="1995"/>
                    <a:pt x="1188" y="1995"/>
                  </a:cubicBezTo>
                  <a:cubicBezTo>
                    <a:pt x="1617" y="1995"/>
                    <a:pt x="2047" y="1915"/>
                    <a:pt x="2406" y="1753"/>
                  </a:cubicBezTo>
                  <a:lnTo>
                    <a:pt x="2406" y="14"/>
                  </a:lnTo>
                  <a:cubicBezTo>
                    <a:pt x="2391" y="185"/>
                    <a:pt x="2271" y="353"/>
                    <a:pt x="2041" y="481"/>
                  </a:cubicBezTo>
                  <a:cubicBezTo>
                    <a:pt x="1808" y="611"/>
                    <a:pt x="1508" y="676"/>
                    <a:pt x="1208" y="676"/>
                  </a:cubicBezTo>
                  <a:cubicBezTo>
                    <a:pt x="895" y="676"/>
                    <a:pt x="582" y="605"/>
                    <a:pt x="348" y="464"/>
                  </a:cubicBezTo>
                  <a:cubicBezTo>
                    <a:pt x="132" y="334"/>
                    <a:pt x="25" y="168"/>
                    <a:pt x="18"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33" name="Google Shape;631;p36">
              <a:extLst>
                <a:ext uri="{FF2B5EF4-FFF2-40B4-BE49-F238E27FC236}">
                  <a16:creationId xmlns:a16="http://schemas.microsoft.com/office/drawing/2014/main" id="{B04EAFF2-C37A-CB62-103C-6D61282D6DB4}"/>
                </a:ext>
              </a:extLst>
            </p:cNvPr>
            <p:cNvSpPr/>
            <p:nvPr/>
          </p:nvSpPr>
          <p:spPr>
            <a:xfrm>
              <a:off x="3367875" y="4143325"/>
              <a:ext cx="59725" cy="34700"/>
            </a:xfrm>
            <a:custGeom>
              <a:avLst/>
              <a:gdLst/>
              <a:ahLst/>
              <a:cxnLst/>
              <a:rect l="l" t="t" r="r" b="b"/>
              <a:pathLst>
                <a:path w="2389" h="1388" extrusionOk="0">
                  <a:moveTo>
                    <a:pt x="1199" y="0"/>
                  </a:moveTo>
                  <a:cubicBezTo>
                    <a:pt x="899" y="0"/>
                    <a:pt x="599" y="65"/>
                    <a:pt x="365" y="195"/>
                  </a:cubicBezTo>
                  <a:cubicBezTo>
                    <a:pt x="138" y="322"/>
                    <a:pt x="18" y="489"/>
                    <a:pt x="2" y="659"/>
                  </a:cubicBezTo>
                  <a:lnTo>
                    <a:pt x="1" y="712"/>
                  </a:lnTo>
                  <a:cubicBezTo>
                    <a:pt x="8" y="880"/>
                    <a:pt x="115" y="1046"/>
                    <a:pt x="331" y="1176"/>
                  </a:cubicBezTo>
                  <a:cubicBezTo>
                    <a:pt x="565" y="1317"/>
                    <a:pt x="878" y="1388"/>
                    <a:pt x="1191" y="1388"/>
                  </a:cubicBezTo>
                  <a:cubicBezTo>
                    <a:pt x="1491" y="1388"/>
                    <a:pt x="1791" y="1323"/>
                    <a:pt x="2024" y="1193"/>
                  </a:cubicBezTo>
                  <a:cubicBezTo>
                    <a:pt x="2254" y="1065"/>
                    <a:pt x="2374" y="897"/>
                    <a:pt x="2389" y="726"/>
                  </a:cubicBezTo>
                  <a:lnTo>
                    <a:pt x="2386" y="646"/>
                  </a:lnTo>
                  <a:cubicBezTo>
                    <a:pt x="2366" y="489"/>
                    <a:pt x="2263" y="334"/>
                    <a:pt x="2059" y="212"/>
                  </a:cubicBezTo>
                  <a:cubicBezTo>
                    <a:pt x="1825" y="71"/>
                    <a:pt x="1512" y="0"/>
                    <a:pt x="1199" y="0"/>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34" name="Google Shape;632;p36">
              <a:extLst>
                <a:ext uri="{FF2B5EF4-FFF2-40B4-BE49-F238E27FC236}">
                  <a16:creationId xmlns:a16="http://schemas.microsoft.com/office/drawing/2014/main" id="{B40E4565-C918-72FF-962B-5A25902F9C2D}"/>
                </a:ext>
              </a:extLst>
            </p:cNvPr>
            <p:cNvSpPr/>
            <p:nvPr/>
          </p:nvSpPr>
          <p:spPr>
            <a:xfrm>
              <a:off x="3370000" y="3999950"/>
              <a:ext cx="55100" cy="21525"/>
            </a:xfrm>
            <a:custGeom>
              <a:avLst/>
              <a:gdLst/>
              <a:ahLst/>
              <a:cxnLst/>
              <a:rect l="l" t="t" r="r" b="b"/>
              <a:pathLst>
                <a:path w="2204" h="861" extrusionOk="0">
                  <a:moveTo>
                    <a:pt x="1106" y="0"/>
                  </a:moveTo>
                  <a:cubicBezTo>
                    <a:pt x="808" y="0"/>
                    <a:pt x="510" y="65"/>
                    <a:pt x="278" y="194"/>
                  </a:cubicBezTo>
                  <a:cubicBezTo>
                    <a:pt x="154" y="264"/>
                    <a:pt x="61" y="346"/>
                    <a:pt x="1" y="433"/>
                  </a:cubicBezTo>
                  <a:cubicBezTo>
                    <a:pt x="56" y="511"/>
                    <a:pt x="134" y="585"/>
                    <a:pt x="241" y="650"/>
                  </a:cubicBezTo>
                  <a:cubicBezTo>
                    <a:pt x="474" y="790"/>
                    <a:pt x="785" y="860"/>
                    <a:pt x="1097" y="860"/>
                  </a:cubicBezTo>
                  <a:cubicBezTo>
                    <a:pt x="1395" y="860"/>
                    <a:pt x="1694" y="796"/>
                    <a:pt x="1927" y="667"/>
                  </a:cubicBezTo>
                  <a:cubicBezTo>
                    <a:pt x="2033" y="607"/>
                    <a:pt x="2113" y="539"/>
                    <a:pt x="2173" y="465"/>
                  </a:cubicBezTo>
                  <a:cubicBezTo>
                    <a:pt x="2119" y="394"/>
                    <a:pt x="2046" y="326"/>
                    <a:pt x="1947" y="267"/>
                  </a:cubicBezTo>
                  <a:cubicBezTo>
                    <a:pt x="1721" y="131"/>
                    <a:pt x="1420" y="60"/>
                    <a:pt x="1118" y="57"/>
                  </a:cubicBezTo>
                  <a:lnTo>
                    <a:pt x="1118" y="57"/>
                  </a:lnTo>
                  <a:cubicBezTo>
                    <a:pt x="1427" y="58"/>
                    <a:pt x="1732" y="128"/>
                    <a:pt x="1963" y="267"/>
                  </a:cubicBezTo>
                  <a:cubicBezTo>
                    <a:pt x="2058" y="324"/>
                    <a:pt x="2128" y="388"/>
                    <a:pt x="2182" y="456"/>
                  </a:cubicBezTo>
                  <a:lnTo>
                    <a:pt x="2204" y="426"/>
                  </a:lnTo>
                  <a:cubicBezTo>
                    <a:pt x="2149" y="349"/>
                    <a:pt x="2069" y="276"/>
                    <a:pt x="1963" y="212"/>
                  </a:cubicBezTo>
                  <a:cubicBezTo>
                    <a:pt x="1729" y="71"/>
                    <a:pt x="1418" y="0"/>
                    <a:pt x="1106" y="0"/>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35" name="Google Shape;633;p36">
              <a:extLst>
                <a:ext uri="{FF2B5EF4-FFF2-40B4-BE49-F238E27FC236}">
                  <a16:creationId xmlns:a16="http://schemas.microsoft.com/office/drawing/2014/main" id="{67671A33-A7C5-1CB0-973D-E9435BB38888}"/>
                </a:ext>
              </a:extLst>
            </p:cNvPr>
            <p:cNvSpPr/>
            <p:nvPr/>
          </p:nvSpPr>
          <p:spPr>
            <a:xfrm>
              <a:off x="3367725" y="3986950"/>
              <a:ext cx="59800" cy="23850"/>
            </a:xfrm>
            <a:custGeom>
              <a:avLst/>
              <a:gdLst/>
              <a:ahLst/>
              <a:cxnLst/>
              <a:rect l="l" t="t" r="r" b="b"/>
              <a:pathLst>
                <a:path w="2392" h="954" extrusionOk="0">
                  <a:moveTo>
                    <a:pt x="1196" y="0"/>
                  </a:moveTo>
                  <a:cubicBezTo>
                    <a:pt x="899" y="0"/>
                    <a:pt x="600" y="65"/>
                    <a:pt x="368" y="194"/>
                  </a:cubicBezTo>
                  <a:cubicBezTo>
                    <a:pt x="307" y="227"/>
                    <a:pt x="256" y="264"/>
                    <a:pt x="210" y="302"/>
                  </a:cubicBezTo>
                  <a:lnTo>
                    <a:pt x="172" y="342"/>
                  </a:lnTo>
                  <a:lnTo>
                    <a:pt x="96" y="423"/>
                  </a:lnTo>
                  <a:lnTo>
                    <a:pt x="67" y="475"/>
                  </a:lnTo>
                  <a:lnTo>
                    <a:pt x="27" y="552"/>
                  </a:lnTo>
                  <a:lnTo>
                    <a:pt x="15" y="610"/>
                  </a:lnTo>
                  <a:lnTo>
                    <a:pt x="2" y="686"/>
                  </a:lnTo>
                  <a:cubicBezTo>
                    <a:pt x="1" y="776"/>
                    <a:pt x="31" y="867"/>
                    <a:pt x="92" y="953"/>
                  </a:cubicBezTo>
                  <a:cubicBezTo>
                    <a:pt x="152" y="866"/>
                    <a:pt x="245" y="784"/>
                    <a:pt x="369" y="714"/>
                  </a:cubicBezTo>
                  <a:cubicBezTo>
                    <a:pt x="601" y="585"/>
                    <a:pt x="899" y="520"/>
                    <a:pt x="1197" y="520"/>
                  </a:cubicBezTo>
                  <a:cubicBezTo>
                    <a:pt x="1509" y="520"/>
                    <a:pt x="1820" y="591"/>
                    <a:pt x="2054" y="732"/>
                  </a:cubicBezTo>
                  <a:cubicBezTo>
                    <a:pt x="2160" y="796"/>
                    <a:pt x="2240" y="869"/>
                    <a:pt x="2295" y="946"/>
                  </a:cubicBezTo>
                  <a:cubicBezTo>
                    <a:pt x="2368" y="842"/>
                    <a:pt x="2392" y="731"/>
                    <a:pt x="2374" y="621"/>
                  </a:cubicBezTo>
                  <a:lnTo>
                    <a:pt x="2365" y="565"/>
                  </a:lnTo>
                  <a:lnTo>
                    <a:pt x="2329" y="489"/>
                  </a:lnTo>
                  <a:lnTo>
                    <a:pt x="2303" y="438"/>
                  </a:lnTo>
                  <a:lnTo>
                    <a:pt x="2234" y="358"/>
                  </a:lnTo>
                  <a:lnTo>
                    <a:pt x="2198" y="319"/>
                  </a:lnTo>
                  <a:cubicBezTo>
                    <a:pt x="2157" y="281"/>
                    <a:pt x="2109" y="245"/>
                    <a:pt x="2052" y="211"/>
                  </a:cubicBezTo>
                  <a:cubicBezTo>
                    <a:pt x="1819" y="71"/>
                    <a:pt x="1508" y="0"/>
                    <a:pt x="1196" y="0"/>
                  </a:cubicBez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36" name="Google Shape;634;p36">
              <a:extLst>
                <a:ext uri="{FF2B5EF4-FFF2-40B4-BE49-F238E27FC236}">
                  <a16:creationId xmlns:a16="http://schemas.microsoft.com/office/drawing/2014/main" id="{24C1B094-A27C-5D85-48BF-1B81A3220F8F}"/>
                </a:ext>
              </a:extLst>
            </p:cNvPr>
            <p:cNvSpPr/>
            <p:nvPr/>
          </p:nvSpPr>
          <p:spPr>
            <a:xfrm>
              <a:off x="3345725" y="3977000"/>
              <a:ext cx="103650" cy="54400"/>
            </a:xfrm>
            <a:custGeom>
              <a:avLst/>
              <a:gdLst/>
              <a:ahLst/>
              <a:cxnLst/>
              <a:rect l="l" t="t" r="r" b="b"/>
              <a:pathLst>
                <a:path w="4146" h="2176" extrusionOk="0">
                  <a:moveTo>
                    <a:pt x="2076" y="398"/>
                  </a:moveTo>
                  <a:cubicBezTo>
                    <a:pt x="2388" y="398"/>
                    <a:pt x="2699" y="469"/>
                    <a:pt x="2932" y="609"/>
                  </a:cubicBezTo>
                  <a:cubicBezTo>
                    <a:pt x="2989" y="643"/>
                    <a:pt x="3037" y="679"/>
                    <a:pt x="3078" y="717"/>
                  </a:cubicBezTo>
                  <a:lnTo>
                    <a:pt x="3114" y="756"/>
                  </a:lnTo>
                  <a:lnTo>
                    <a:pt x="3183" y="836"/>
                  </a:lnTo>
                  <a:lnTo>
                    <a:pt x="3209" y="887"/>
                  </a:lnTo>
                  <a:lnTo>
                    <a:pt x="3245" y="963"/>
                  </a:lnTo>
                  <a:lnTo>
                    <a:pt x="3254" y="1019"/>
                  </a:lnTo>
                  <a:cubicBezTo>
                    <a:pt x="3272" y="1129"/>
                    <a:pt x="3248" y="1240"/>
                    <a:pt x="3175" y="1344"/>
                  </a:cubicBezTo>
                  <a:lnTo>
                    <a:pt x="3153" y="1374"/>
                  </a:lnTo>
                  <a:lnTo>
                    <a:pt x="3144" y="1383"/>
                  </a:lnTo>
                  <a:cubicBezTo>
                    <a:pt x="3084" y="1457"/>
                    <a:pt x="3004" y="1525"/>
                    <a:pt x="2898" y="1585"/>
                  </a:cubicBezTo>
                  <a:cubicBezTo>
                    <a:pt x="2665" y="1714"/>
                    <a:pt x="2366" y="1778"/>
                    <a:pt x="2068" y="1778"/>
                  </a:cubicBezTo>
                  <a:cubicBezTo>
                    <a:pt x="1756" y="1778"/>
                    <a:pt x="1445" y="1708"/>
                    <a:pt x="1212" y="1568"/>
                  </a:cubicBezTo>
                  <a:cubicBezTo>
                    <a:pt x="1105" y="1503"/>
                    <a:pt x="1027" y="1429"/>
                    <a:pt x="972" y="1351"/>
                  </a:cubicBezTo>
                  <a:cubicBezTo>
                    <a:pt x="911" y="1265"/>
                    <a:pt x="881" y="1174"/>
                    <a:pt x="882" y="1084"/>
                  </a:cubicBezTo>
                  <a:lnTo>
                    <a:pt x="895" y="1008"/>
                  </a:lnTo>
                  <a:lnTo>
                    <a:pt x="907" y="950"/>
                  </a:lnTo>
                  <a:lnTo>
                    <a:pt x="947" y="873"/>
                  </a:lnTo>
                  <a:lnTo>
                    <a:pt x="976" y="821"/>
                  </a:lnTo>
                  <a:lnTo>
                    <a:pt x="1052" y="740"/>
                  </a:lnTo>
                  <a:lnTo>
                    <a:pt x="1090" y="700"/>
                  </a:lnTo>
                  <a:cubicBezTo>
                    <a:pt x="1136" y="662"/>
                    <a:pt x="1187" y="625"/>
                    <a:pt x="1248" y="592"/>
                  </a:cubicBezTo>
                  <a:cubicBezTo>
                    <a:pt x="1480" y="463"/>
                    <a:pt x="1779" y="398"/>
                    <a:pt x="2076" y="398"/>
                  </a:cubicBezTo>
                  <a:close/>
                  <a:moveTo>
                    <a:pt x="2079" y="1"/>
                  </a:moveTo>
                  <a:cubicBezTo>
                    <a:pt x="1610" y="1"/>
                    <a:pt x="1139" y="102"/>
                    <a:pt x="773" y="306"/>
                  </a:cubicBezTo>
                  <a:cubicBezTo>
                    <a:pt x="25" y="723"/>
                    <a:pt x="1" y="1412"/>
                    <a:pt x="718" y="1843"/>
                  </a:cubicBezTo>
                  <a:cubicBezTo>
                    <a:pt x="1085" y="2064"/>
                    <a:pt x="1575" y="2175"/>
                    <a:pt x="2067" y="2175"/>
                  </a:cubicBezTo>
                  <a:cubicBezTo>
                    <a:pt x="2536" y="2175"/>
                    <a:pt x="3007" y="2074"/>
                    <a:pt x="3373" y="1870"/>
                  </a:cubicBezTo>
                  <a:cubicBezTo>
                    <a:pt x="4121" y="1453"/>
                    <a:pt x="4145" y="765"/>
                    <a:pt x="3428" y="333"/>
                  </a:cubicBezTo>
                  <a:cubicBezTo>
                    <a:pt x="3061" y="112"/>
                    <a:pt x="2571" y="1"/>
                    <a:pt x="2079" y="1"/>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37" name="Google Shape;635;p36">
              <a:extLst>
                <a:ext uri="{FF2B5EF4-FFF2-40B4-BE49-F238E27FC236}">
                  <a16:creationId xmlns:a16="http://schemas.microsoft.com/office/drawing/2014/main" id="{B2ED05DF-8660-736F-BD99-DDAC6DAADB74}"/>
                </a:ext>
              </a:extLst>
            </p:cNvPr>
            <p:cNvSpPr/>
            <p:nvPr/>
          </p:nvSpPr>
          <p:spPr>
            <a:xfrm>
              <a:off x="3452200" y="4017150"/>
              <a:ext cx="425" cy="1500"/>
            </a:xfrm>
            <a:custGeom>
              <a:avLst/>
              <a:gdLst/>
              <a:ahLst/>
              <a:cxnLst/>
              <a:rect l="l" t="t" r="r" b="b"/>
              <a:pathLst>
                <a:path w="17" h="60" extrusionOk="0">
                  <a:moveTo>
                    <a:pt x="16" y="0"/>
                  </a:moveTo>
                  <a:lnTo>
                    <a:pt x="1" y="60"/>
                  </a:lnTo>
                  <a:lnTo>
                    <a:pt x="2" y="58"/>
                  </a:lnTo>
                  <a:lnTo>
                    <a:pt x="16" y="0"/>
                  </a:lnTo>
                  <a:close/>
                </a:path>
              </a:pathLst>
            </a:custGeom>
            <a:solidFill>
              <a:srgbClr val="DCEEF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38" name="Google Shape;636;p36">
              <a:extLst>
                <a:ext uri="{FF2B5EF4-FFF2-40B4-BE49-F238E27FC236}">
                  <a16:creationId xmlns:a16="http://schemas.microsoft.com/office/drawing/2014/main" id="{99721633-1C89-F975-9BA1-FD7C21A5A911}"/>
                </a:ext>
              </a:extLst>
            </p:cNvPr>
            <p:cNvSpPr/>
            <p:nvPr/>
          </p:nvSpPr>
          <p:spPr>
            <a:xfrm>
              <a:off x="3342275" y="3975325"/>
              <a:ext cx="109475" cy="67425"/>
            </a:xfrm>
            <a:custGeom>
              <a:avLst/>
              <a:gdLst/>
              <a:ahLst/>
              <a:cxnLst/>
              <a:rect l="l" t="t" r="r" b="b"/>
              <a:pathLst>
                <a:path w="4379" h="2697" extrusionOk="0">
                  <a:moveTo>
                    <a:pt x="2217" y="68"/>
                  </a:moveTo>
                  <a:cubicBezTo>
                    <a:pt x="2709" y="68"/>
                    <a:pt x="3199" y="179"/>
                    <a:pt x="3566" y="400"/>
                  </a:cubicBezTo>
                  <a:cubicBezTo>
                    <a:pt x="4283" y="832"/>
                    <a:pt x="4259" y="1520"/>
                    <a:pt x="3511" y="1937"/>
                  </a:cubicBezTo>
                  <a:cubicBezTo>
                    <a:pt x="3145" y="2141"/>
                    <a:pt x="2675" y="2242"/>
                    <a:pt x="2205" y="2242"/>
                  </a:cubicBezTo>
                  <a:cubicBezTo>
                    <a:pt x="1714" y="2242"/>
                    <a:pt x="1223" y="2131"/>
                    <a:pt x="856" y="1910"/>
                  </a:cubicBezTo>
                  <a:cubicBezTo>
                    <a:pt x="139" y="1479"/>
                    <a:pt x="163" y="790"/>
                    <a:pt x="911" y="373"/>
                  </a:cubicBezTo>
                  <a:cubicBezTo>
                    <a:pt x="1277" y="169"/>
                    <a:pt x="1748" y="68"/>
                    <a:pt x="2217" y="68"/>
                  </a:cubicBezTo>
                  <a:close/>
                  <a:moveTo>
                    <a:pt x="2220" y="1"/>
                  </a:moveTo>
                  <a:cubicBezTo>
                    <a:pt x="1966" y="1"/>
                    <a:pt x="1710" y="28"/>
                    <a:pt x="1461" y="84"/>
                  </a:cubicBezTo>
                  <a:cubicBezTo>
                    <a:pt x="901" y="210"/>
                    <a:pt x="593" y="438"/>
                    <a:pt x="492" y="514"/>
                  </a:cubicBezTo>
                  <a:cubicBezTo>
                    <a:pt x="264" y="684"/>
                    <a:pt x="107" y="899"/>
                    <a:pt x="24" y="1154"/>
                  </a:cubicBezTo>
                  <a:lnTo>
                    <a:pt x="24" y="1158"/>
                  </a:lnTo>
                  <a:cubicBezTo>
                    <a:pt x="25" y="1158"/>
                    <a:pt x="0" y="1261"/>
                    <a:pt x="17" y="1435"/>
                  </a:cubicBezTo>
                  <a:cubicBezTo>
                    <a:pt x="25" y="1521"/>
                    <a:pt x="45" y="1625"/>
                    <a:pt x="94" y="1733"/>
                  </a:cubicBezTo>
                  <a:cubicBezTo>
                    <a:pt x="140" y="1836"/>
                    <a:pt x="217" y="1949"/>
                    <a:pt x="309" y="2055"/>
                  </a:cubicBezTo>
                  <a:cubicBezTo>
                    <a:pt x="405" y="2160"/>
                    <a:pt x="529" y="2256"/>
                    <a:pt x="672" y="2338"/>
                  </a:cubicBezTo>
                  <a:cubicBezTo>
                    <a:pt x="818" y="2423"/>
                    <a:pt x="976" y="2486"/>
                    <a:pt x="1150" y="2546"/>
                  </a:cubicBezTo>
                  <a:cubicBezTo>
                    <a:pt x="1322" y="2604"/>
                    <a:pt x="1511" y="2647"/>
                    <a:pt x="1697" y="2670"/>
                  </a:cubicBezTo>
                  <a:cubicBezTo>
                    <a:pt x="1844" y="2688"/>
                    <a:pt x="1990" y="2697"/>
                    <a:pt x="2137" y="2697"/>
                  </a:cubicBezTo>
                  <a:cubicBezTo>
                    <a:pt x="2186" y="2697"/>
                    <a:pt x="2235" y="2696"/>
                    <a:pt x="2284" y="2694"/>
                  </a:cubicBezTo>
                  <a:cubicBezTo>
                    <a:pt x="2674" y="2692"/>
                    <a:pt x="3068" y="2621"/>
                    <a:pt x="3403" y="2483"/>
                  </a:cubicBezTo>
                  <a:cubicBezTo>
                    <a:pt x="3569" y="2411"/>
                    <a:pt x="3724" y="2334"/>
                    <a:pt x="3862" y="2240"/>
                  </a:cubicBezTo>
                  <a:cubicBezTo>
                    <a:pt x="3996" y="2149"/>
                    <a:pt x="4104" y="2039"/>
                    <a:pt x="4182" y="1922"/>
                  </a:cubicBezTo>
                  <a:cubicBezTo>
                    <a:pt x="4260" y="1804"/>
                    <a:pt x="4319" y="1685"/>
                    <a:pt x="4347" y="1572"/>
                  </a:cubicBezTo>
                  <a:cubicBezTo>
                    <a:pt x="4375" y="1459"/>
                    <a:pt x="4379" y="1353"/>
                    <a:pt x="4372" y="1267"/>
                  </a:cubicBezTo>
                  <a:cubicBezTo>
                    <a:pt x="4357" y="1094"/>
                    <a:pt x="4318" y="994"/>
                    <a:pt x="4318" y="994"/>
                  </a:cubicBezTo>
                  <a:lnTo>
                    <a:pt x="4335" y="986"/>
                  </a:lnTo>
                  <a:cubicBezTo>
                    <a:pt x="4177" y="660"/>
                    <a:pt x="3898" y="481"/>
                    <a:pt x="3749" y="384"/>
                  </a:cubicBezTo>
                  <a:cubicBezTo>
                    <a:pt x="3326" y="134"/>
                    <a:pt x="2779" y="1"/>
                    <a:pt x="2220" y="1"/>
                  </a:cubicBez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39" name="Google Shape;637;p36">
              <a:extLst>
                <a:ext uri="{FF2B5EF4-FFF2-40B4-BE49-F238E27FC236}">
                  <a16:creationId xmlns:a16="http://schemas.microsoft.com/office/drawing/2014/main" id="{7E9E7941-E302-CB14-EBC8-DF8749B4A7B1}"/>
                </a:ext>
              </a:extLst>
            </p:cNvPr>
            <p:cNvSpPr/>
            <p:nvPr/>
          </p:nvSpPr>
          <p:spPr>
            <a:xfrm>
              <a:off x="3341250" y="3999950"/>
              <a:ext cx="112100" cy="48000"/>
            </a:xfrm>
            <a:custGeom>
              <a:avLst/>
              <a:gdLst/>
              <a:ahLst/>
              <a:cxnLst/>
              <a:rect l="l" t="t" r="r" b="b"/>
              <a:pathLst>
                <a:path w="4484" h="1920" extrusionOk="0">
                  <a:moveTo>
                    <a:pt x="4376" y="1"/>
                  </a:moveTo>
                  <a:lnTo>
                    <a:pt x="4359" y="9"/>
                  </a:lnTo>
                  <a:cubicBezTo>
                    <a:pt x="4359" y="9"/>
                    <a:pt x="4398" y="109"/>
                    <a:pt x="4413" y="282"/>
                  </a:cubicBezTo>
                  <a:cubicBezTo>
                    <a:pt x="4420" y="368"/>
                    <a:pt x="4416" y="474"/>
                    <a:pt x="4388" y="587"/>
                  </a:cubicBezTo>
                  <a:cubicBezTo>
                    <a:pt x="4360" y="700"/>
                    <a:pt x="4301" y="819"/>
                    <a:pt x="4223" y="937"/>
                  </a:cubicBezTo>
                  <a:cubicBezTo>
                    <a:pt x="4145" y="1054"/>
                    <a:pt x="4037" y="1164"/>
                    <a:pt x="3903" y="1255"/>
                  </a:cubicBezTo>
                  <a:cubicBezTo>
                    <a:pt x="3765" y="1349"/>
                    <a:pt x="3610" y="1426"/>
                    <a:pt x="3444" y="1498"/>
                  </a:cubicBezTo>
                  <a:cubicBezTo>
                    <a:pt x="3109" y="1636"/>
                    <a:pt x="2715" y="1707"/>
                    <a:pt x="2325" y="1709"/>
                  </a:cubicBezTo>
                  <a:cubicBezTo>
                    <a:pt x="2276" y="1711"/>
                    <a:pt x="2227" y="1712"/>
                    <a:pt x="2178" y="1712"/>
                  </a:cubicBezTo>
                  <a:cubicBezTo>
                    <a:pt x="2031" y="1712"/>
                    <a:pt x="1885" y="1703"/>
                    <a:pt x="1738" y="1685"/>
                  </a:cubicBezTo>
                  <a:cubicBezTo>
                    <a:pt x="1552" y="1662"/>
                    <a:pt x="1363" y="1619"/>
                    <a:pt x="1191" y="1561"/>
                  </a:cubicBezTo>
                  <a:cubicBezTo>
                    <a:pt x="1017" y="1501"/>
                    <a:pt x="859" y="1438"/>
                    <a:pt x="713" y="1353"/>
                  </a:cubicBezTo>
                  <a:cubicBezTo>
                    <a:pt x="570" y="1271"/>
                    <a:pt x="446" y="1175"/>
                    <a:pt x="350" y="1070"/>
                  </a:cubicBezTo>
                  <a:cubicBezTo>
                    <a:pt x="258" y="964"/>
                    <a:pt x="181" y="851"/>
                    <a:pt x="135" y="748"/>
                  </a:cubicBezTo>
                  <a:cubicBezTo>
                    <a:pt x="86" y="640"/>
                    <a:pt x="66" y="536"/>
                    <a:pt x="58" y="450"/>
                  </a:cubicBezTo>
                  <a:cubicBezTo>
                    <a:pt x="41" y="276"/>
                    <a:pt x="66" y="173"/>
                    <a:pt x="66" y="173"/>
                  </a:cubicBezTo>
                  <a:lnTo>
                    <a:pt x="65" y="173"/>
                  </a:lnTo>
                  <a:lnTo>
                    <a:pt x="46" y="166"/>
                  </a:lnTo>
                  <a:cubicBezTo>
                    <a:pt x="46" y="166"/>
                    <a:pt x="4" y="266"/>
                    <a:pt x="1" y="449"/>
                  </a:cubicBezTo>
                  <a:cubicBezTo>
                    <a:pt x="1" y="541"/>
                    <a:pt x="10" y="653"/>
                    <a:pt x="49" y="775"/>
                  </a:cubicBezTo>
                  <a:cubicBezTo>
                    <a:pt x="87" y="897"/>
                    <a:pt x="156" y="1024"/>
                    <a:pt x="253" y="1148"/>
                  </a:cubicBezTo>
                  <a:cubicBezTo>
                    <a:pt x="326" y="1238"/>
                    <a:pt x="416" y="1321"/>
                    <a:pt x="518" y="1399"/>
                  </a:cubicBezTo>
                  <a:cubicBezTo>
                    <a:pt x="672" y="1521"/>
                    <a:pt x="858" y="1627"/>
                    <a:pt x="1063" y="1705"/>
                  </a:cubicBezTo>
                  <a:lnTo>
                    <a:pt x="1130" y="1733"/>
                  </a:lnTo>
                  <a:cubicBezTo>
                    <a:pt x="1473" y="1859"/>
                    <a:pt x="1860" y="1920"/>
                    <a:pt x="2248" y="1920"/>
                  </a:cubicBezTo>
                  <a:cubicBezTo>
                    <a:pt x="2276" y="1920"/>
                    <a:pt x="2303" y="1919"/>
                    <a:pt x="2330" y="1919"/>
                  </a:cubicBezTo>
                  <a:cubicBezTo>
                    <a:pt x="2718" y="1908"/>
                    <a:pt x="3105" y="1831"/>
                    <a:pt x="3446" y="1692"/>
                  </a:cubicBezTo>
                  <a:lnTo>
                    <a:pt x="3518" y="1665"/>
                  </a:lnTo>
                  <a:cubicBezTo>
                    <a:pt x="3692" y="1589"/>
                    <a:pt x="3853" y="1493"/>
                    <a:pt x="3991" y="1384"/>
                  </a:cubicBezTo>
                  <a:cubicBezTo>
                    <a:pt x="4134" y="1270"/>
                    <a:pt x="4252" y="1142"/>
                    <a:pt x="4331" y="1000"/>
                  </a:cubicBezTo>
                  <a:cubicBezTo>
                    <a:pt x="4380" y="915"/>
                    <a:pt x="4413" y="831"/>
                    <a:pt x="4439" y="748"/>
                  </a:cubicBezTo>
                  <a:lnTo>
                    <a:pt x="4454" y="688"/>
                  </a:lnTo>
                  <a:lnTo>
                    <a:pt x="4476" y="600"/>
                  </a:lnTo>
                  <a:cubicBezTo>
                    <a:pt x="4484" y="553"/>
                    <a:pt x="4483" y="511"/>
                    <a:pt x="4483" y="469"/>
                  </a:cubicBezTo>
                  <a:lnTo>
                    <a:pt x="4484" y="459"/>
                  </a:lnTo>
                  <a:cubicBezTo>
                    <a:pt x="4484" y="390"/>
                    <a:pt x="4478" y="325"/>
                    <a:pt x="4468" y="271"/>
                  </a:cubicBezTo>
                  <a:cubicBezTo>
                    <a:pt x="4451" y="182"/>
                    <a:pt x="4426" y="114"/>
                    <a:pt x="4408" y="68"/>
                  </a:cubicBezTo>
                  <a:cubicBezTo>
                    <a:pt x="4388" y="24"/>
                    <a:pt x="4378" y="1"/>
                    <a:pt x="4378" y="1"/>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40" name="Google Shape;638;p36">
              <a:extLst>
                <a:ext uri="{FF2B5EF4-FFF2-40B4-BE49-F238E27FC236}">
                  <a16:creationId xmlns:a16="http://schemas.microsoft.com/office/drawing/2014/main" id="{DFB4D8BA-4AFF-E7D2-C361-974298D412BC}"/>
                </a:ext>
              </a:extLst>
            </p:cNvPr>
            <p:cNvSpPr/>
            <p:nvPr/>
          </p:nvSpPr>
          <p:spPr>
            <a:xfrm>
              <a:off x="3318450" y="4180575"/>
              <a:ext cx="157850" cy="47025"/>
            </a:xfrm>
            <a:custGeom>
              <a:avLst/>
              <a:gdLst/>
              <a:ahLst/>
              <a:cxnLst/>
              <a:rect l="l" t="t" r="r" b="b"/>
              <a:pathLst>
                <a:path w="6314" h="1881" extrusionOk="0">
                  <a:moveTo>
                    <a:pt x="35" y="1"/>
                  </a:moveTo>
                  <a:cubicBezTo>
                    <a:pt x="0" y="478"/>
                    <a:pt x="286" y="961"/>
                    <a:pt x="901" y="1330"/>
                  </a:cubicBezTo>
                  <a:cubicBezTo>
                    <a:pt x="1065" y="1429"/>
                    <a:pt x="1245" y="1512"/>
                    <a:pt x="1434" y="1584"/>
                  </a:cubicBezTo>
                  <a:cubicBezTo>
                    <a:pt x="1604" y="1648"/>
                    <a:pt x="1781" y="1703"/>
                    <a:pt x="1964" y="1747"/>
                  </a:cubicBezTo>
                  <a:cubicBezTo>
                    <a:pt x="2340" y="1836"/>
                    <a:pt x="2740" y="1880"/>
                    <a:pt x="3141" y="1880"/>
                  </a:cubicBezTo>
                  <a:cubicBezTo>
                    <a:pt x="3557" y="1880"/>
                    <a:pt x="3974" y="1832"/>
                    <a:pt x="4366" y="1737"/>
                  </a:cubicBezTo>
                  <a:cubicBezTo>
                    <a:pt x="4555" y="1691"/>
                    <a:pt x="4735" y="1633"/>
                    <a:pt x="4908" y="1565"/>
                  </a:cubicBezTo>
                  <a:cubicBezTo>
                    <a:pt x="5052" y="1509"/>
                    <a:pt x="5195" y="1448"/>
                    <a:pt x="5325" y="1375"/>
                  </a:cubicBezTo>
                  <a:cubicBezTo>
                    <a:pt x="5994" y="1002"/>
                    <a:pt x="6313" y="498"/>
                    <a:pt x="6282" y="1"/>
                  </a:cubicBezTo>
                  <a:lnTo>
                    <a:pt x="5130" y="1"/>
                  </a:lnTo>
                  <a:cubicBezTo>
                    <a:pt x="5151" y="210"/>
                    <a:pt x="5078" y="420"/>
                    <a:pt x="4907" y="608"/>
                  </a:cubicBezTo>
                  <a:cubicBezTo>
                    <a:pt x="4813" y="714"/>
                    <a:pt x="4689" y="811"/>
                    <a:pt x="4533" y="899"/>
                  </a:cubicBezTo>
                  <a:cubicBezTo>
                    <a:pt x="4482" y="928"/>
                    <a:pt x="4422" y="950"/>
                    <a:pt x="4366" y="975"/>
                  </a:cubicBezTo>
                  <a:cubicBezTo>
                    <a:pt x="4007" y="1137"/>
                    <a:pt x="3577" y="1217"/>
                    <a:pt x="3148" y="1217"/>
                  </a:cubicBezTo>
                  <a:cubicBezTo>
                    <a:pt x="2730" y="1217"/>
                    <a:pt x="2313" y="1141"/>
                    <a:pt x="1963" y="988"/>
                  </a:cubicBezTo>
                  <a:cubicBezTo>
                    <a:pt x="1881" y="952"/>
                    <a:pt x="1799" y="915"/>
                    <a:pt x="1726" y="871"/>
                  </a:cubicBezTo>
                  <a:cubicBezTo>
                    <a:pt x="1607" y="799"/>
                    <a:pt x="1514" y="719"/>
                    <a:pt x="1434" y="635"/>
                  </a:cubicBezTo>
                  <a:cubicBezTo>
                    <a:pt x="1262" y="459"/>
                    <a:pt x="1172" y="262"/>
                    <a:pt x="1176" y="65"/>
                  </a:cubicBezTo>
                  <a:lnTo>
                    <a:pt x="1186" y="1"/>
                  </a:ln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41" name="Google Shape;639;p36">
              <a:extLst>
                <a:ext uri="{FF2B5EF4-FFF2-40B4-BE49-F238E27FC236}">
                  <a16:creationId xmlns:a16="http://schemas.microsoft.com/office/drawing/2014/main" id="{CD47DFE2-15C3-E724-5872-6D93E16A9668}"/>
                </a:ext>
              </a:extLst>
            </p:cNvPr>
            <p:cNvSpPr/>
            <p:nvPr/>
          </p:nvSpPr>
          <p:spPr>
            <a:xfrm>
              <a:off x="3219975" y="4079875"/>
              <a:ext cx="100350" cy="57525"/>
            </a:xfrm>
            <a:custGeom>
              <a:avLst/>
              <a:gdLst/>
              <a:ahLst/>
              <a:cxnLst/>
              <a:rect l="l" t="t" r="r" b="b"/>
              <a:pathLst>
                <a:path w="4014" h="2301" extrusionOk="0">
                  <a:moveTo>
                    <a:pt x="1995" y="0"/>
                  </a:moveTo>
                  <a:cubicBezTo>
                    <a:pt x="1498" y="0"/>
                    <a:pt x="1001" y="107"/>
                    <a:pt x="614" y="323"/>
                  </a:cubicBezTo>
                  <a:cubicBezTo>
                    <a:pt x="514" y="379"/>
                    <a:pt x="427" y="440"/>
                    <a:pt x="351" y="504"/>
                  </a:cubicBezTo>
                  <a:lnTo>
                    <a:pt x="286" y="572"/>
                  </a:lnTo>
                  <a:cubicBezTo>
                    <a:pt x="241" y="616"/>
                    <a:pt x="195" y="660"/>
                    <a:pt x="162" y="706"/>
                  </a:cubicBezTo>
                  <a:lnTo>
                    <a:pt x="114" y="791"/>
                  </a:lnTo>
                  <a:cubicBezTo>
                    <a:pt x="90" y="834"/>
                    <a:pt x="62" y="877"/>
                    <a:pt x="46" y="920"/>
                  </a:cubicBezTo>
                  <a:lnTo>
                    <a:pt x="28" y="1016"/>
                  </a:lnTo>
                  <a:cubicBezTo>
                    <a:pt x="19" y="1059"/>
                    <a:pt x="7" y="1101"/>
                    <a:pt x="7" y="1143"/>
                  </a:cubicBezTo>
                  <a:cubicBezTo>
                    <a:pt x="1" y="1434"/>
                    <a:pt x="183" y="1724"/>
                    <a:pt x="557" y="1949"/>
                  </a:cubicBezTo>
                  <a:cubicBezTo>
                    <a:pt x="945" y="2183"/>
                    <a:pt x="1463" y="2300"/>
                    <a:pt x="1983" y="2300"/>
                  </a:cubicBezTo>
                  <a:cubicBezTo>
                    <a:pt x="2479" y="2300"/>
                    <a:pt x="2977" y="2193"/>
                    <a:pt x="3364" y="1977"/>
                  </a:cubicBezTo>
                  <a:cubicBezTo>
                    <a:pt x="3820" y="1723"/>
                    <a:pt x="4013" y="1373"/>
                    <a:pt x="3957" y="1034"/>
                  </a:cubicBezTo>
                  <a:lnTo>
                    <a:pt x="3941" y="941"/>
                  </a:lnTo>
                  <a:cubicBezTo>
                    <a:pt x="3928" y="898"/>
                    <a:pt x="3904" y="858"/>
                    <a:pt x="3882" y="816"/>
                  </a:cubicBezTo>
                  <a:lnTo>
                    <a:pt x="3839" y="731"/>
                  </a:lnTo>
                  <a:cubicBezTo>
                    <a:pt x="3809" y="685"/>
                    <a:pt x="3766" y="642"/>
                    <a:pt x="3726" y="599"/>
                  </a:cubicBezTo>
                  <a:lnTo>
                    <a:pt x="3666" y="532"/>
                  </a:lnTo>
                  <a:cubicBezTo>
                    <a:pt x="3597" y="468"/>
                    <a:pt x="3516" y="407"/>
                    <a:pt x="3421" y="352"/>
                  </a:cubicBezTo>
                  <a:cubicBezTo>
                    <a:pt x="3033" y="118"/>
                    <a:pt x="2515" y="0"/>
                    <a:pt x="1995" y="0"/>
                  </a:cubicBezTo>
                  <a:close/>
                </a:path>
              </a:pathLst>
            </a:custGeom>
            <a:solidFill>
              <a:srgbClr val="055E6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42" name="Google Shape;640;p36">
              <a:extLst>
                <a:ext uri="{FF2B5EF4-FFF2-40B4-BE49-F238E27FC236}">
                  <a16:creationId xmlns:a16="http://schemas.microsoft.com/office/drawing/2014/main" id="{A2EF79CE-3735-507D-C67E-CA85373F8524}"/>
                </a:ext>
              </a:extLst>
            </p:cNvPr>
            <p:cNvSpPr/>
            <p:nvPr/>
          </p:nvSpPr>
          <p:spPr>
            <a:xfrm>
              <a:off x="3191625" y="4063325"/>
              <a:ext cx="156175" cy="43550"/>
            </a:xfrm>
            <a:custGeom>
              <a:avLst/>
              <a:gdLst/>
              <a:ahLst/>
              <a:cxnLst/>
              <a:rect l="l" t="t" r="r" b="b"/>
              <a:pathLst>
                <a:path w="6247" h="1742" extrusionOk="0">
                  <a:moveTo>
                    <a:pt x="3133" y="1"/>
                  </a:moveTo>
                  <a:cubicBezTo>
                    <a:pt x="2351" y="1"/>
                    <a:pt x="1566" y="169"/>
                    <a:pt x="958" y="509"/>
                  </a:cubicBezTo>
                  <a:cubicBezTo>
                    <a:pt x="351" y="847"/>
                    <a:pt x="32" y="1292"/>
                    <a:pt x="1" y="1742"/>
                  </a:cubicBezTo>
                  <a:lnTo>
                    <a:pt x="1151" y="1742"/>
                  </a:lnTo>
                  <a:lnTo>
                    <a:pt x="1162" y="1678"/>
                  </a:lnTo>
                  <a:lnTo>
                    <a:pt x="1180" y="1584"/>
                  </a:lnTo>
                  <a:cubicBezTo>
                    <a:pt x="1196" y="1539"/>
                    <a:pt x="1224" y="1496"/>
                    <a:pt x="1248" y="1453"/>
                  </a:cubicBezTo>
                  <a:lnTo>
                    <a:pt x="1296" y="1368"/>
                  </a:lnTo>
                  <a:cubicBezTo>
                    <a:pt x="1329" y="1322"/>
                    <a:pt x="1375" y="1278"/>
                    <a:pt x="1420" y="1234"/>
                  </a:cubicBezTo>
                  <a:lnTo>
                    <a:pt x="1485" y="1166"/>
                  </a:lnTo>
                  <a:cubicBezTo>
                    <a:pt x="1561" y="1102"/>
                    <a:pt x="1648" y="1041"/>
                    <a:pt x="1748" y="985"/>
                  </a:cubicBezTo>
                  <a:cubicBezTo>
                    <a:pt x="2135" y="769"/>
                    <a:pt x="2632" y="662"/>
                    <a:pt x="3129" y="662"/>
                  </a:cubicBezTo>
                  <a:cubicBezTo>
                    <a:pt x="3649" y="662"/>
                    <a:pt x="4167" y="780"/>
                    <a:pt x="4555" y="1014"/>
                  </a:cubicBezTo>
                  <a:cubicBezTo>
                    <a:pt x="4650" y="1069"/>
                    <a:pt x="4731" y="1130"/>
                    <a:pt x="4800" y="1194"/>
                  </a:cubicBezTo>
                  <a:lnTo>
                    <a:pt x="4860" y="1261"/>
                  </a:lnTo>
                  <a:cubicBezTo>
                    <a:pt x="4900" y="1304"/>
                    <a:pt x="4943" y="1347"/>
                    <a:pt x="4973" y="1393"/>
                  </a:cubicBezTo>
                  <a:lnTo>
                    <a:pt x="5016" y="1478"/>
                  </a:lnTo>
                  <a:cubicBezTo>
                    <a:pt x="5038" y="1520"/>
                    <a:pt x="5062" y="1560"/>
                    <a:pt x="5075" y="1603"/>
                  </a:cubicBezTo>
                  <a:lnTo>
                    <a:pt x="5091" y="1696"/>
                  </a:lnTo>
                  <a:lnTo>
                    <a:pt x="5094" y="1742"/>
                  </a:lnTo>
                  <a:lnTo>
                    <a:pt x="6247" y="1742"/>
                  </a:lnTo>
                  <a:cubicBezTo>
                    <a:pt x="6220" y="1312"/>
                    <a:pt x="5934" y="887"/>
                    <a:pt x="5381" y="554"/>
                  </a:cubicBezTo>
                  <a:cubicBezTo>
                    <a:pt x="4769" y="186"/>
                    <a:pt x="3952" y="1"/>
                    <a:pt x="3133" y="1"/>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43" name="Google Shape;641;p36">
              <a:extLst>
                <a:ext uri="{FF2B5EF4-FFF2-40B4-BE49-F238E27FC236}">
                  <a16:creationId xmlns:a16="http://schemas.microsoft.com/office/drawing/2014/main" id="{53A070E2-7DE9-8236-01BA-85F9116EDD1E}"/>
                </a:ext>
              </a:extLst>
            </p:cNvPr>
            <p:cNvSpPr/>
            <p:nvPr/>
          </p:nvSpPr>
          <p:spPr>
            <a:xfrm>
              <a:off x="3226450" y="3961200"/>
              <a:ext cx="13775" cy="170325"/>
            </a:xfrm>
            <a:custGeom>
              <a:avLst/>
              <a:gdLst/>
              <a:ahLst/>
              <a:cxnLst/>
              <a:rect l="l" t="t" r="r" b="b"/>
              <a:pathLst>
                <a:path w="551" h="6813" extrusionOk="0">
                  <a:moveTo>
                    <a:pt x="0" y="0"/>
                  </a:moveTo>
                  <a:lnTo>
                    <a:pt x="6" y="6461"/>
                  </a:lnTo>
                  <a:cubicBezTo>
                    <a:pt x="86" y="6544"/>
                    <a:pt x="179" y="6624"/>
                    <a:pt x="298" y="6696"/>
                  </a:cubicBezTo>
                  <a:cubicBezTo>
                    <a:pt x="371" y="6741"/>
                    <a:pt x="453" y="6777"/>
                    <a:pt x="535" y="6813"/>
                  </a:cubicBezTo>
                  <a:cubicBezTo>
                    <a:pt x="534" y="5762"/>
                    <a:pt x="533" y="5048"/>
                    <a:pt x="533" y="5048"/>
                  </a:cubicBezTo>
                  <a:lnTo>
                    <a:pt x="549" y="5048"/>
                  </a:lnTo>
                  <a:lnTo>
                    <a:pt x="550" y="4994"/>
                  </a:lnTo>
                  <a:lnTo>
                    <a:pt x="546" y="307"/>
                  </a:lnTo>
                  <a:cubicBezTo>
                    <a:pt x="342" y="227"/>
                    <a:pt x="156" y="122"/>
                    <a:pt x="0" y="0"/>
                  </a:cubicBez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84" name="Google Shape;642;p36">
              <a:extLst>
                <a:ext uri="{FF2B5EF4-FFF2-40B4-BE49-F238E27FC236}">
                  <a16:creationId xmlns:a16="http://schemas.microsoft.com/office/drawing/2014/main" id="{37741F90-F829-A3C8-6A7F-F4FFC6408094}"/>
                </a:ext>
              </a:extLst>
            </p:cNvPr>
            <p:cNvSpPr/>
            <p:nvPr/>
          </p:nvSpPr>
          <p:spPr>
            <a:xfrm>
              <a:off x="3299675" y="3960800"/>
              <a:ext cx="13775" cy="170450"/>
            </a:xfrm>
            <a:custGeom>
              <a:avLst/>
              <a:gdLst/>
              <a:ahLst/>
              <a:cxnLst/>
              <a:rect l="l" t="t" r="r" b="b"/>
              <a:pathLst>
                <a:path w="551" h="6818" extrusionOk="0">
                  <a:moveTo>
                    <a:pt x="546" y="0"/>
                  </a:moveTo>
                  <a:cubicBezTo>
                    <a:pt x="407" y="110"/>
                    <a:pt x="246" y="205"/>
                    <a:pt x="73" y="282"/>
                  </a:cubicBezTo>
                  <a:lnTo>
                    <a:pt x="1" y="309"/>
                  </a:lnTo>
                  <a:lnTo>
                    <a:pt x="4" y="4998"/>
                  </a:lnTo>
                  <a:lnTo>
                    <a:pt x="9" y="5078"/>
                  </a:lnTo>
                  <a:lnTo>
                    <a:pt x="9" y="6818"/>
                  </a:lnTo>
                  <a:cubicBezTo>
                    <a:pt x="64" y="6792"/>
                    <a:pt x="123" y="6769"/>
                    <a:pt x="176" y="6740"/>
                  </a:cubicBezTo>
                  <a:cubicBezTo>
                    <a:pt x="332" y="6654"/>
                    <a:pt x="455" y="6555"/>
                    <a:pt x="550" y="6450"/>
                  </a:cubicBezTo>
                  <a:lnTo>
                    <a:pt x="546" y="0"/>
                  </a:ln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85" name="Google Shape;643;p36">
              <a:extLst>
                <a:ext uri="{FF2B5EF4-FFF2-40B4-BE49-F238E27FC236}">
                  <a16:creationId xmlns:a16="http://schemas.microsoft.com/office/drawing/2014/main" id="{9C6C28E8-BAEA-8B21-B630-6D0D5811EE74}"/>
                </a:ext>
              </a:extLst>
            </p:cNvPr>
            <p:cNvSpPr/>
            <p:nvPr/>
          </p:nvSpPr>
          <p:spPr>
            <a:xfrm>
              <a:off x="3270250" y="3927650"/>
              <a:ext cx="26600" cy="10200"/>
            </a:xfrm>
            <a:custGeom>
              <a:avLst/>
              <a:gdLst/>
              <a:ahLst/>
              <a:cxnLst/>
              <a:rect l="l" t="t" r="r" b="b"/>
              <a:pathLst>
                <a:path w="1064" h="408" extrusionOk="0">
                  <a:moveTo>
                    <a:pt x="0" y="0"/>
                  </a:moveTo>
                  <a:cubicBezTo>
                    <a:pt x="302" y="2"/>
                    <a:pt x="602" y="73"/>
                    <a:pt x="829" y="209"/>
                  </a:cubicBezTo>
                  <a:cubicBezTo>
                    <a:pt x="928" y="269"/>
                    <a:pt x="1001" y="337"/>
                    <a:pt x="1054" y="408"/>
                  </a:cubicBezTo>
                  <a:lnTo>
                    <a:pt x="1063" y="399"/>
                  </a:lnTo>
                  <a:cubicBezTo>
                    <a:pt x="1010" y="330"/>
                    <a:pt x="940" y="266"/>
                    <a:pt x="844" y="209"/>
                  </a:cubicBezTo>
                  <a:cubicBezTo>
                    <a:pt x="614" y="71"/>
                    <a:pt x="309" y="0"/>
                    <a:pt x="0" y="0"/>
                  </a:cubicBezTo>
                  <a:close/>
                </a:path>
              </a:pathLst>
            </a:custGeom>
            <a:solidFill>
              <a:srgbClr val="A7D4F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86" name="Google Shape;644;p36">
              <a:extLst>
                <a:ext uri="{FF2B5EF4-FFF2-40B4-BE49-F238E27FC236}">
                  <a16:creationId xmlns:a16="http://schemas.microsoft.com/office/drawing/2014/main" id="{9DCCCBB7-160F-550E-AAD6-07ABC028D44F}"/>
                </a:ext>
              </a:extLst>
            </p:cNvPr>
            <p:cNvSpPr/>
            <p:nvPr/>
          </p:nvSpPr>
          <p:spPr>
            <a:xfrm>
              <a:off x="3240100" y="3968525"/>
              <a:ext cx="59700" cy="117525"/>
            </a:xfrm>
            <a:custGeom>
              <a:avLst/>
              <a:gdLst/>
              <a:ahLst/>
              <a:cxnLst/>
              <a:rect l="l" t="t" r="r" b="b"/>
              <a:pathLst>
                <a:path w="2388" h="4701" extrusionOk="0">
                  <a:moveTo>
                    <a:pt x="2384" y="0"/>
                  </a:moveTo>
                  <a:cubicBezTo>
                    <a:pt x="2041" y="138"/>
                    <a:pt x="1656" y="216"/>
                    <a:pt x="1268" y="227"/>
                  </a:cubicBezTo>
                  <a:cubicBezTo>
                    <a:pt x="1244" y="227"/>
                    <a:pt x="1220" y="228"/>
                    <a:pt x="1196" y="228"/>
                  </a:cubicBezTo>
                  <a:cubicBezTo>
                    <a:pt x="805" y="228"/>
                    <a:pt x="414" y="167"/>
                    <a:pt x="67" y="42"/>
                  </a:cubicBezTo>
                  <a:lnTo>
                    <a:pt x="0" y="14"/>
                  </a:lnTo>
                  <a:lnTo>
                    <a:pt x="4" y="4701"/>
                  </a:lnTo>
                  <a:cubicBezTo>
                    <a:pt x="21" y="4531"/>
                    <a:pt x="140" y="4365"/>
                    <a:pt x="368" y="4237"/>
                  </a:cubicBezTo>
                  <a:cubicBezTo>
                    <a:pt x="601" y="4107"/>
                    <a:pt x="901" y="4043"/>
                    <a:pt x="1200" y="4043"/>
                  </a:cubicBezTo>
                  <a:cubicBezTo>
                    <a:pt x="1514" y="4043"/>
                    <a:pt x="1828" y="4114"/>
                    <a:pt x="2063" y="4255"/>
                  </a:cubicBezTo>
                  <a:cubicBezTo>
                    <a:pt x="2265" y="4377"/>
                    <a:pt x="2369" y="4532"/>
                    <a:pt x="2387" y="4689"/>
                  </a:cubicBezTo>
                  <a:lnTo>
                    <a:pt x="2384" y="0"/>
                  </a:ln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87" name="Google Shape;645;p36">
              <a:extLst>
                <a:ext uri="{FF2B5EF4-FFF2-40B4-BE49-F238E27FC236}">
                  <a16:creationId xmlns:a16="http://schemas.microsoft.com/office/drawing/2014/main" id="{CA4ABDE0-1A26-00F3-F980-ED8AE036FCF0}"/>
                </a:ext>
              </a:extLst>
            </p:cNvPr>
            <p:cNvSpPr/>
            <p:nvPr/>
          </p:nvSpPr>
          <p:spPr>
            <a:xfrm>
              <a:off x="3239750" y="4087375"/>
              <a:ext cx="60150" cy="49900"/>
            </a:xfrm>
            <a:custGeom>
              <a:avLst/>
              <a:gdLst/>
              <a:ahLst/>
              <a:cxnLst/>
              <a:rect l="l" t="t" r="r" b="b"/>
              <a:pathLst>
                <a:path w="2406" h="1996" extrusionOk="0">
                  <a:moveTo>
                    <a:pt x="1" y="1"/>
                  </a:moveTo>
                  <a:cubicBezTo>
                    <a:pt x="1" y="1"/>
                    <a:pt x="2" y="715"/>
                    <a:pt x="3" y="1766"/>
                  </a:cubicBezTo>
                  <a:cubicBezTo>
                    <a:pt x="353" y="1919"/>
                    <a:pt x="771" y="1996"/>
                    <a:pt x="1189" y="1996"/>
                  </a:cubicBezTo>
                  <a:cubicBezTo>
                    <a:pt x="1617" y="1996"/>
                    <a:pt x="2047" y="1915"/>
                    <a:pt x="2406" y="1755"/>
                  </a:cubicBezTo>
                  <a:lnTo>
                    <a:pt x="2406" y="15"/>
                  </a:lnTo>
                  <a:cubicBezTo>
                    <a:pt x="2390" y="186"/>
                    <a:pt x="2271" y="354"/>
                    <a:pt x="2041" y="482"/>
                  </a:cubicBezTo>
                  <a:cubicBezTo>
                    <a:pt x="1808" y="612"/>
                    <a:pt x="1508" y="677"/>
                    <a:pt x="1209" y="677"/>
                  </a:cubicBezTo>
                  <a:cubicBezTo>
                    <a:pt x="895" y="677"/>
                    <a:pt x="582" y="606"/>
                    <a:pt x="348" y="464"/>
                  </a:cubicBezTo>
                  <a:cubicBezTo>
                    <a:pt x="132" y="334"/>
                    <a:pt x="25" y="168"/>
                    <a:pt x="17" y="1"/>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88" name="Google Shape;646;p36">
              <a:extLst>
                <a:ext uri="{FF2B5EF4-FFF2-40B4-BE49-F238E27FC236}">
                  <a16:creationId xmlns:a16="http://schemas.microsoft.com/office/drawing/2014/main" id="{261A8597-A3D7-7223-9751-FAC95C6988AE}"/>
                </a:ext>
              </a:extLst>
            </p:cNvPr>
            <p:cNvSpPr/>
            <p:nvPr/>
          </p:nvSpPr>
          <p:spPr>
            <a:xfrm>
              <a:off x="3240175" y="4069575"/>
              <a:ext cx="59725" cy="34725"/>
            </a:xfrm>
            <a:custGeom>
              <a:avLst/>
              <a:gdLst/>
              <a:ahLst/>
              <a:cxnLst/>
              <a:rect l="l" t="t" r="r" b="b"/>
              <a:pathLst>
                <a:path w="2389" h="1389" extrusionOk="0">
                  <a:moveTo>
                    <a:pt x="1197" y="1"/>
                  </a:moveTo>
                  <a:cubicBezTo>
                    <a:pt x="898" y="1"/>
                    <a:pt x="598" y="65"/>
                    <a:pt x="365" y="195"/>
                  </a:cubicBezTo>
                  <a:cubicBezTo>
                    <a:pt x="137" y="323"/>
                    <a:pt x="18" y="489"/>
                    <a:pt x="1" y="659"/>
                  </a:cubicBezTo>
                  <a:lnTo>
                    <a:pt x="0" y="713"/>
                  </a:lnTo>
                  <a:cubicBezTo>
                    <a:pt x="8" y="880"/>
                    <a:pt x="115" y="1046"/>
                    <a:pt x="331" y="1176"/>
                  </a:cubicBezTo>
                  <a:cubicBezTo>
                    <a:pt x="565" y="1318"/>
                    <a:pt x="878" y="1389"/>
                    <a:pt x="1192" y="1389"/>
                  </a:cubicBezTo>
                  <a:cubicBezTo>
                    <a:pt x="1491" y="1389"/>
                    <a:pt x="1791" y="1324"/>
                    <a:pt x="2024" y="1194"/>
                  </a:cubicBezTo>
                  <a:cubicBezTo>
                    <a:pt x="2254" y="1066"/>
                    <a:pt x="2373" y="898"/>
                    <a:pt x="2389" y="727"/>
                  </a:cubicBezTo>
                  <a:lnTo>
                    <a:pt x="2384" y="647"/>
                  </a:lnTo>
                  <a:cubicBezTo>
                    <a:pt x="2366" y="490"/>
                    <a:pt x="2262" y="335"/>
                    <a:pt x="2060" y="213"/>
                  </a:cubicBezTo>
                  <a:cubicBezTo>
                    <a:pt x="1825" y="72"/>
                    <a:pt x="1511" y="1"/>
                    <a:pt x="1197" y="1"/>
                  </a:cubicBezTo>
                  <a:close/>
                </a:path>
              </a:pathLst>
            </a:custGeom>
            <a:solidFill>
              <a:srgbClr val="FFCF4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89" name="Google Shape;647;p36">
              <a:extLst>
                <a:ext uri="{FF2B5EF4-FFF2-40B4-BE49-F238E27FC236}">
                  <a16:creationId xmlns:a16="http://schemas.microsoft.com/office/drawing/2014/main" id="{DD78D9E5-108C-1909-270A-8CC1DB478038}"/>
                </a:ext>
              </a:extLst>
            </p:cNvPr>
            <p:cNvSpPr/>
            <p:nvPr/>
          </p:nvSpPr>
          <p:spPr>
            <a:xfrm>
              <a:off x="3242300" y="3926225"/>
              <a:ext cx="55100" cy="21500"/>
            </a:xfrm>
            <a:custGeom>
              <a:avLst/>
              <a:gdLst/>
              <a:ahLst/>
              <a:cxnLst/>
              <a:rect l="l" t="t" r="r" b="b"/>
              <a:pathLst>
                <a:path w="2204" h="860" extrusionOk="0">
                  <a:moveTo>
                    <a:pt x="1105" y="0"/>
                  </a:moveTo>
                  <a:cubicBezTo>
                    <a:pt x="808" y="0"/>
                    <a:pt x="510" y="64"/>
                    <a:pt x="278" y="193"/>
                  </a:cubicBezTo>
                  <a:cubicBezTo>
                    <a:pt x="153" y="263"/>
                    <a:pt x="61" y="345"/>
                    <a:pt x="1" y="431"/>
                  </a:cubicBezTo>
                  <a:cubicBezTo>
                    <a:pt x="55" y="510"/>
                    <a:pt x="134" y="584"/>
                    <a:pt x="241" y="649"/>
                  </a:cubicBezTo>
                  <a:cubicBezTo>
                    <a:pt x="474" y="789"/>
                    <a:pt x="786" y="860"/>
                    <a:pt x="1098" y="860"/>
                  </a:cubicBezTo>
                  <a:cubicBezTo>
                    <a:pt x="1396" y="860"/>
                    <a:pt x="1694" y="795"/>
                    <a:pt x="1927" y="666"/>
                  </a:cubicBezTo>
                  <a:cubicBezTo>
                    <a:pt x="2033" y="606"/>
                    <a:pt x="2112" y="538"/>
                    <a:pt x="2172" y="465"/>
                  </a:cubicBezTo>
                  <a:cubicBezTo>
                    <a:pt x="2119" y="394"/>
                    <a:pt x="2046" y="326"/>
                    <a:pt x="1947" y="266"/>
                  </a:cubicBezTo>
                  <a:cubicBezTo>
                    <a:pt x="1720" y="130"/>
                    <a:pt x="1420" y="59"/>
                    <a:pt x="1118" y="57"/>
                  </a:cubicBezTo>
                  <a:cubicBezTo>
                    <a:pt x="1427" y="57"/>
                    <a:pt x="1732" y="128"/>
                    <a:pt x="1962" y="266"/>
                  </a:cubicBezTo>
                  <a:cubicBezTo>
                    <a:pt x="2058" y="323"/>
                    <a:pt x="2128" y="387"/>
                    <a:pt x="2181" y="456"/>
                  </a:cubicBezTo>
                  <a:lnTo>
                    <a:pt x="2204" y="427"/>
                  </a:lnTo>
                  <a:cubicBezTo>
                    <a:pt x="2149" y="348"/>
                    <a:pt x="2069" y="275"/>
                    <a:pt x="1962" y="211"/>
                  </a:cubicBezTo>
                  <a:cubicBezTo>
                    <a:pt x="1729" y="71"/>
                    <a:pt x="1418" y="0"/>
                    <a:pt x="1105" y="0"/>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90" name="Google Shape;648;p36">
              <a:extLst>
                <a:ext uri="{FF2B5EF4-FFF2-40B4-BE49-F238E27FC236}">
                  <a16:creationId xmlns:a16="http://schemas.microsoft.com/office/drawing/2014/main" id="{B595C58D-CEF7-5FED-8DF6-D4887C8D54A1}"/>
                </a:ext>
              </a:extLst>
            </p:cNvPr>
            <p:cNvSpPr/>
            <p:nvPr/>
          </p:nvSpPr>
          <p:spPr>
            <a:xfrm>
              <a:off x="3240025" y="3913200"/>
              <a:ext cx="59800" cy="23825"/>
            </a:xfrm>
            <a:custGeom>
              <a:avLst/>
              <a:gdLst/>
              <a:ahLst/>
              <a:cxnLst/>
              <a:rect l="l" t="t" r="r" b="b"/>
              <a:pathLst>
                <a:path w="2392" h="953" extrusionOk="0">
                  <a:moveTo>
                    <a:pt x="1196" y="0"/>
                  </a:moveTo>
                  <a:cubicBezTo>
                    <a:pt x="898" y="0"/>
                    <a:pt x="599" y="65"/>
                    <a:pt x="367" y="194"/>
                  </a:cubicBezTo>
                  <a:cubicBezTo>
                    <a:pt x="307" y="228"/>
                    <a:pt x="255" y="265"/>
                    <a:pt x="208" y="302"/>
                  </a:cubicBezTo>
                  <a:lnTo>
                    <a:pt x="171" y="342"/>
                  </a:lnTo>
                  <a:lnTo>
                    <a:pt x="95" y="423"/>
                  </a:lnTo>
                  <a:lnTo>
                    <a:pt x="67" y="476"/>
                  </a:lnTo>
                  <a:lnTo>
                    <a:pt x="27" y="553"/>
                  </a:lnTo>
                  <a:lnTo>
                    <a:pt x="15" y="610"/>
                  </a:lnTo>
                  <a:lnTo>
                    <a:pt x="2" y="687"/>
                  </a:lnTo>
                  <a:cubicBezTo>
                    <a:pt x="1" y="777"/>
                    <a:pt x="30" y="868"/>
                    <a:pt x="91" y="952"/>
                  </a:cubicBezTo>
                  <a:cubicBezTo>
                    <a:pt x="152" y="866"/>
                    <a:pt x="244" y="784"/>
                    <a:pt x="369" y="714"/>
                  </a:cubicBezTo>
                  <a:cubicBezTo>
                    <a:pt x="601" y="585"/>
                    <a:pt x="899" y="521"/>
                    <a:pt x="1196" y="521"/>
                  </a:cubicBezTo>
                  <a:cubicBezTo>
                    <a:pt x="1509" y="521"/>
                    <a:pt x="1820" y="592"/>
                    <a:pt x="2053" y="732"/>
                  </a:cubicBezTo>
                  <a:cubicBezTo>
                    <a:pt x="2160" y="796"/>
                    <a:pt x="2240" y="869"/>
                    <a:pt x="2295" y="948"/>
                  </a:cubicBezTo>
                  <a:cubicBezTo>
                    <a:pt x="2368" y="843"/>
                    <a:pt x="2391" y="731"/>
                    <a:pt x="2372" y="621"/>
                  </a:cubicBezTo>
                  <a:lnTo>
                    <a:pt x="2364" y="565"/>
                  </a:lnTo>
                  <a:lnTo>
                    <a:pt x="2329" y="489"/>
                  </a:lnTo>
                  <a:lnTo>
                    <a:pt x="2303" y="439"/>
                  </a:lnTo>
                  <a:lnTo>
                    <a:pt x="2234" y="359"/>
                  </a:lnTo>
                  <a:lnTo>
                    <a:pt x="2199" y="320"/>
                  </a:lnTo>
                  <a:cubicBezTo>
                    <a:pt x="2158" y="281"/>
                    <a:pt x="2108" y="245"/>
                    <a:pt x="2052" y="211"/>
                  </a:cubicBezTo>
                  <a:cubicBezTo>
                    <a:pt x="1819" y="71"/>
                    <a:pt x="1508" y="0"/>
                    <a:pt x="1196" y="0"/>
                  </a:cubicBez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91" name="Google Shape;649;p36">
              <a:extLst>
                <a:ext uri="{FF2B5EF4-FFF2-40B4-BE49-F238E27FC236}">
                  <a16:creationId xmlns:a16="http://schemas.microsoft.com/office/drawing/2014/main" id="{3EC39CF6-11A8-6384-0F4C-A0A643D555B4}"/>
                </a:ext>
              </a:extLst>
            </p:cNvPr>
            <p:cNvSpPr/>
            <p:nvPr/>
          </p:nvSpPr>
          <p:spPr>
            <a:xfrm>
              <a:off x="3218025" y="3903275"/>
              <a:ext cx="103650" cy="54400"/>
            </a:xfrm>
            <a:custGeom>
              <a:avLst/>
              <a:gdLst/>
              <a:ahLst/>
              <a:cxnLst/>
              <a:rect l="l" t="t" r="r" b="b"/>
              <a:pathLst>
                <a:path w="4146" h="2176" extrusionOk="0">
                  <a:moveTo>
                    <a:pt x="2076" y="397"/>
                  </a:moveTo>
                  <a:cubicBezTo>
                    <a:pt x="2388" y="397"/>
                    <a:pt x="2699" y="468"/>
                    <a:pt x="2932" y="608"/>
                  </a:cubicBezTo>
                  <a:cubicBezTo>
                    <a:pt x="2988" y="642"/>
                    <a:pt x="3038" y="679"/>
                    <a:pt x="3079" y="717"/>
                  </a:cubicBezTo>
                  <a:lnTo>
                    <a:pt x="3114" y="756"/>
                  </a:lnTo>
                  <a:lnTo>
                    <a:pt x="3183" y="836"/>
                  </a:lnTo>
                  <a:lnTo>
                    <a:pt x="3209" y="886"/>
                  </a:lnTo>
                  <a:lnTo>
                    <a:pt x="3244" y="962"/>
                  </a:lnTo>
                  <a:lnTo>
                    <a:pt x="3253" y="1018"/>
                  </a:lnTo>
                  <a:cubicBezTo>
                    <a:pt x="3271" y="1128"/>
                    <a:pt x="3248" y="1240"/>
                    <a:pt x="3175" y="1345"/>
                  </a:cubicBezTo>
                  <a:lnTo>
                    <a:pt x="3152" y="1374"/>
                  </a:lnTo>
                  <a:lnTo>
                    <a:pt x="3143" y="1383"/>
                  </a:lnTo>
                  <a:cubicBezTo>
                    <a:pt x="3084" y="1456"/>
                    <a:pt x="3004" y="1524"/>
                    <a:pt x="2898" y="1584"/>
                  </a:cubicBezTo>
                  <a:cubicBezTo>
                    <a:pt x="2665" y="1713"/>
                    <a:pt x="2367" y="1778"/>
                    <a:pt x="2069" y="1778"/>
                  </a:cubicBezTo>
                  <a:cubicBezTo>
                    <a:pt x="1757" y="1778"/>
                    <a:pt x="1445" y="1707"/>
                    <a:pt x="1212" y="1567"/>
                  </a:cubicBezTo>
                  <a:cubicBezTo>
                    <a:pt x="1105" y="1502"/>
                    <a:pt x="1026" y="1428"/>
                    <a:pt x="972" y="1349"/>
                  </a:cubicBezTo>
                  <a:cubicBezTo>
                    <a:pt x="911" y="1265"/>
                    <a:pt x="881" y="1174"/>
                    <a:pt x="882" y="1084"/>
                  </a:cubicBezTo>
                  <a:lnTo>
                    <a:pt x="895" y="1007"/>
                  </a:lnTo>
                  <a:lnTo>
                    <a:pt x="907" y="950"/>
                  </a:lnTo>
                  <a:lnTo>
                    <a:pt x="947" y="873"/>
                  </a:lnTo>
                  <a:lnTo>
                    <a:pt x="975" y="820"/>
                  </a:lnTo>
                  <a:lnTo>
                    <a:pt x="1051" y="739"/>
                  </a:lnTo>
                  <a:lnTo>
                    <a:pt x="1088" y="699"/>
                  </a:lnTo>
                  <a:cubicBezTo>
                    <a:pt x="1135" y="662"/>
                    <a:pt x="1187" y="625"/>
                    <a:pt x="1248" y="591"/>
                  </a:cubicBezTo>
                  <a:cubicBezTo>
                    <a:pt x="1480" y="462"/>
                    <a:pt x="1779" y="397"/>
                    <a:pt x="2076" y="397"/>
                  </a:cubicBezTo>
                  <a:close/>
                  <a:moveTo>
                    <a:pt x="2079" y="0"/>
                  </a:moveTo>
                  <a:cubicBezTo>
                    <a:pt x="1609" y="0"/>
                    <a:pt x="1138" y="102"/>
                    <a:pt x="773" y="306"/>
                  </a:cubicBezTo>
                  <a:cubicBezTo>
                    <a:pt x="24" y="723"/>
                    <a:pt x="0" y="1411"/>
                    <a:pt x="718" y="1843"/>
                  </a:cubicBezTo>
                  <a:cubicBezTo>
                    <a:pt x="1085" y="2064"/>
                    <a:pt x="1575" y="2175"/>
                    <a:pt x="2066" y="2175"/>
                  </a:cubicBezTo>
                  <a:cubicBezTo>
                    <a:pt x="2535" y="2175"/>
                    <a:pt x="3006" y="2074"/>
                    <a:pt x="3371" y="1870"/>
                  </a:cubicBezTo>
                  <a:cubicBezTo>
                    <a:pt x="4120" y="1452"/>
                    <a:pt x="4145" y="764"/>
                    <a:pt x="3426" y="332"/>
                  </a:cubicBezTo>
                  <a:cubicBezTo>
                    <a:pt x="3060" y="111"/>
                    <a:pt x="2570" y="0"/>
                    <a:pt x="2079" y="0"/>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92" name="Google Shape;650;p36">
              <a:extLst>
                <a:ext uri="{FF2B5EF4-FFF2-40B4-BE49-F238E27FC236}">
                  <a16:creationId xmlns:a16="http://schemas.microsoft.com/office/drawing/2014/main" id="{436A3C80-8090-2904-0494-8B9416D50CCE}"/>
                </a:ext>
              </a:extLst>
            </p:cNvPr>
            <p:cNvSpPr/>
            <p:nvPr/>
          </p:nvSpPr>
          <p:spPr>
            <a:xfrm>
              <a:off x="3324500" y="3943425"/>
              <a:ext cx="425" cy="1500"/>
            </a:xfrm>
            <a:custGeom>
              <a:avLst/>
              <a:gdLst/>
              <a:ahLst/>
              <a:cxnLst/>
              <a:rect l="l" t="t" r="r" b="b"/>
              <a:pathLst>
                <a:path w="17" h="60" extrusionOk="0">
                  <a:moveTo>
                    <a:pt x="16" y="0"/>
                  </a:moveTo>
                  <a:lnTo>
                    <a:pt x="1" y="60"/>
                  </a:lnTo>
                  <a:lnTo>
                    <a:pt x="2" y="58"/>
                  </a:lnTo>
                  <a:lnTo>
                    <a:pt x="16" y="0"/>
                  </a:lnTo>
                  <a:close/>
                </a:path>
              </a:pathLst>
            </a:custGeom>
            <a:solidFill>
              <a:srgbClr val="DCEEF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93" name="Google Shape;651;p36">
              <a:extLst>
                <a:ext uri="{FF2B5EF4-FFF2-40B4-BE49-F238E27FC236}">
                  <a16:creationId xmlns:a16="http://schemas.microsoft.com/office/drawing/2014/main" id="{05D6824B-20B3-DB03-7DAD-E06D42979077}"/>
                </a:ext>
              </a:extLst>
            </p:cNvPr>
            <p:cNvSpPr/>
            <p:nvPr/>
          </p:nvSpPr>
          <p:spPr>
            <a:xfrm>
              <a:off x="3214575" y="3901600"/>
              <a:ext cx="109450" cy="67400"/>
            </a:xfrm>
            <a:custGeom>
              <a:avLst/>
              <a:gdLst/>
              <a:ahLst/>
              <a:cxnLst/>
              <a:rect l="l" t="t" r="r" b="b"/>
              <a:pathLst>
                <a:path w="4378" h="2696" extrusionOk="0">
                  <a:moveTo>
                    <a:pt x="2217" y="67"/>
                  </a:moveTo>
                  <a:cubicBezTo>
                    <a:pt x="2708" y="67"/>
                    <a:pt x="3198" y="178"/>
                    <a:pt x="3564" y="399"/>
                  </a:cubicBezTo>
                  <a:cubicBezTo>
                    <a:pt x="4283" y="831"/>
                    <a:pt x="4258" y="1519"/>
                    <a:pt x="3511" y="1937"/>
                  </a:cubicBezTo>
                  <a:cubicBezTo>
                    <a:pt x="3144" y="2141"/>
                    <a:pt x="2673" y="2242"/>
                    <a:pt x="2204" y="2242"/>
                  </a:cubicBezTo>
                  <a:cubicBezTo>
                    <a:pt x="1713" y="2242"/>
                    <a:pt x="1223" y="2131"/>
                    <a:pt x="856" y="1910"/>
                  </a:cubicBezTo>
                  <a:cubicBezTo>
                    <a:pt x="138" y="1478"/>
                    <a:pt x="162" y="790"/>
                    <a:pt x="911" y="373"/>
                  </a:cubicBezTo>
                  <a:cubicBezTo>
                    <a:pt x="1276" y="169"/>
                    <a:pt x="1747" y="67"/>
                    <a:pt x="2217" y="67"/>
                  </a:cubicBezTo>
                  <a:close/>
                  <a:moveTo>
                    <a:pt x="2217" y="1"/>
                  </a:moveTo>
                  <a:cubicBezTo>
                    <a:pt x="1964" y="1"/>
                    <a:pt x="1709" y="28"/>
                    <a:pt x="1461" y="83"/>
                  </a:cubicBezTo>
                  <a:cubicBezTo>
                    <a:pt x="901" y="209"/>
                    <a:pt x="593" y="438"/>
                    <a:pt x="492" y="513"/>
                  </a:cubicBezTo>
                  <a:cubicBezTo>
                    <a:pt x="264" y="683"/>
                    <a:pt x="107" y="898"/>
                    <a:pt x="24" y="1154"/>
                  </a:cubicBezTo>
                  <a:lnTo>
                    <a:pt x="24" y="1157"/>
                  </a:lnTo>
                  <a:lnTo>
                    <a:pt x="24" y="1158"/>
                  </a:lnTo>
                  <a:cubicBezTo>
                    <a:pt x="24" y="1158"/>
                    <a:pt x="0" y="1260"/>
                    <a:pt x="17" y="1435"/>
                  </a:cubicBezTo>
                  <a:cubicBezTo>
                    <a:pt x="25" y="1521"/>
                    <a:pt x="45" y="1625"/>
                    <a:pt x="93" y="1732"/>
                  </a:cubicBezTo>
                  <a:cubicBezTo>
                    <a:pt x="140" y="1835"/>
                    <a:pt x="217" y="1950"/>
                    <a:pt x="309" y="2054"/>
                  </a:cubicBezTo>
                  <a:cubicBezTo>
                    <a:pt x="405" y="2159"/>
                    <a:pt x="529" y="2255"/>
                    <a:pt x="672" y="2337"/>
                  </a:cubicBezTo>
                  <a:cubicBezTo>
                    <a:pt x="818" y="2423"/>
                    <a:pt x="976" y="2485"/>
                    <a:pt x="1149" y="2546"/>
                  </a:cubicBezTo>
                  <a:cubicBezTo>
                    <a:pt x="1322" y="2603"/>
                    <a:pt x="1511" y="2646"/>
                    <a:pt x="1697" y="2669"/>
                  </a:cubicBezTo>
                  <a:cubicBezTo>
                    <a:pt x="1844" y="2687"/>
                    <a:pt x="1990" y="2696"/>
                    <a:pt x="2137" y="2696"/>
                  </a:cubicBezTo>
                  <a:cubicBezTo>
                    <a:pt x="2185" y="2696"/>
                    <a:pt x="2234" y="2695"/>
                    <a:pt x="2283" y="2693"/>
                  </a:cubicBezTo>
                  <a:cubicBezTo>
                    <a:pt x="2674" y="2692"/>
                    <a:pt x="3068" y="2621"/>
                    <a:pt x="3403" y="2483"/>
                  </a:cubicBezTo>
                  <a:cubicBezTo>
                    <a:pt x="3569" y="2410"/>
                    <a:pt x="3725" y="2335"/>
                    <a:pt x="3862" y="2239"/>
                  </a:cubicBezTo>
                  <a:cubicBezTo>
                    <a:pt x="3996" y="2149"/>
                    <a:pt x="4103" y="2039"/>
                    <a:pt x="4182" y="1921"/>
                  </a:cubicBezTo>
                  <a:cubicBezTo>
                    <a:pt x="4258" y="1804"/>
                    <a:pt x="4319" y="1684"/>
                    <a:pt x="4347" y="1572"/>
                  </a:cubicBezTo>
                  <a:cubicBezTo>
                    <a:pt x="4375" y="1459"/>
                    <a:pt x="4377" y="1353"/>
                    <a:pt x="4371" y="1267"/>
                  </a:cubicBezTo>
                  <a:cubicBezTo>
                    <a:pt x="4357" y="1093"/>
                    <a:pt x="4317" y="994"/>
                    <a:pt x="4317" y="994"/>
                  </a:cubicBezTo>
                  <a:lnTo>
                    <a:pt x="4335" y="986"/>
                  </a:lnTo>
                  <a:cubicBezTo>
                    <a:pt x="4176" y="659"/>
                    <a:pt x="3898" y="481"/>
                    <a:pt x="3749" y="384"/>
                  </a:cubicBezTo>
                  <a:cubicBezTo>
                    <a:pt x="3325" y="133"/>
                    <a:pt x="2777" y="1"/>
                    <a:pt x="2217" y="1"/>
                  </a:cubicBez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94" name="Google Shape;652;p36">
              <a:extLst>
                <a:ext uri="{FF2B5EF4-FFF2-40B4-BE49-F238E27FC236}">
                  <a16:creationId xmlns:a16="http://schemas.microsoft.com/office/drawing/2014/main" id="{4B7F18C7-1195-0B6C-B118-DEC482C08014}"/>
                </a:ext>
              </a:extLst>
            </p:cNvPr>
            <p:cNvSpPr/>
            <p:nvPr/>
          </p:nvSpPr>
          <p:spPr>
            <a:xfrm>
              <a:off x="3213525" y="3926200"/>
              <a:ext cx="112125" cy="48025"/>
            </a:xfrm>
            <a:custGeom>
              <a:avLst/>
              <a:gdLst/>
              <a:ahLst/>
              <a:cxnLst/>
              <a:rect l="l" t="t" r="r" b="b"/>
              <a:pathLst>
                <a:path w="4485" h="1921" extrusionOk="0">
                  <a:moveTo>
                    <a:pt x="4378" y="1"/>
                  </a:moveTo>
                  <a:lnTo>
                    <a:pt x="4377" y="2"/>
                  </a:lnTo>
                  <a:lnTo>
                    <a:pt x="4359" y="10"/>
                  </a:lnTo>
                  <a:cubicBezTo>
                    <a:pt x="4359" y="10"/>
                    <a:pt x="4399" y="109"/>
                    <a:pt x="4413" y="283"/>
                  </a:cubicBezTo>
                  <a:cubicBezTo>
                    <a:pt x="4419" y="369"/>
                    <a:pt x="4417" y="475"/>
                    <a:pt x="4389" y="588"/>
                  </a:cubicBezTo>
                  <a:cubicBezTo>
                    <a:pt x="4361" y="700"/>
                    <a:pt x="4300" y="820"/>
                    <a:pt x="4224" y="937"/>
                  </a:cubicBezTo>
                  <a:cubicBezTo>
                    <a:pt x="4145" y="1055"/>
                    <a:pt x="4038" y="1165"/>
                    <a:pt x="3904" y="1255"/>
                  </a:cubicBezTo>
                  <a:cubicBezTo>
                    <a:pt x="3767" y="1351"/>
                    <a:pt x="3611" y="1426"/>
                    <a:pt x="3445" y="1499"/>
                  </a:cubicBezTo>
                  <a:cubicBezTo>
                    <a:pt x="3110" y="1637"/>
                    <a:pt x="2716" y="1708"/>
                    <a:pt x="2325" y="1709"/>
                  </a:cubicBezTo>
                  <a:cubicBezTo>
                    <a:pt x="2276" y="1711"/>
                    <a:pt x="2227" y="1712"/>
                    <a:pt x="2179" y="1712"/>
                  </a:cubicBezTo>
                  <a:cubicBezTo>
                    <a:pt x="2032" y="1712"/>
                    <a:pt x="1886" y="1703"/>
                    <a:pt x="1739" y="1685"/>
                  </a:cubicBezTo>
                  <a:cubicBezTo>
                    <a:pt x="1553" y="1662"/>
                    <a:pt x="1364" y="1619"/>
                    <a:pt x="1191" y="1562"/>
                  </a:cubicBezTo>
                  <a:cubicBezTo>
                    <a:pt x="1018" y="1501"/>
                    <a:pt x="860" y="1439"/>
                    <a:pt x="714" y="1353"/>
                  </a:cubicBezTo>
                  <a:cubicBezTo>
                    <a:pt x="571" y="1271"/>
                    <a:pt x="447" y="1175"/>
                    <a:pt x="351" y="1070"/>
                  </a:cubicBezTo>
                  <a:cubicBezTo>
                    <a:pt x="259" y="966"/>
                    <a:pt x="182" y="851"/>
                    <a:pt x="134" y="748"/>
                  </a:cubicBezTo>
                  <a:cubicBezTo>
                    <a:pt x="87" y="641"/>
                    <a:pt x="67" y="537"/>
                    <a:pt x="59" y="451"/>
                  </a:cubicBezTo>
                  <a:cubicBezTo>
                    <a:pt x="42" y="276"/>
                    <a:pt x="66" y="174"/>
                    <a:pt x="66" y="174"/>
                  </a:cubicBezTo>
                  <a:lnTo>
                    <a:pt x="66" y="173"/>
                  </a:lnTo>
                  <a:lnTo>
                    <a:pt x="47" y="167"/>
                  </a:lnTo>
                  <a:cubicBezTo>
                    <a:pt x="47" y="167"/>
                    <a:pt x="5" y="267"/>
                    <a:pt x="2" y="450"/>
                  </a:cubicBezTo>
                  <a:cubicBezTo>
                    <a:pt x="1" y="541"/>
                    <a:pt x="10" y="653"/>
                    <a:pt x="49" y="776"/>
                  </a:cubicBezTo>
                  <a:cubicBezTo>
                    <a:pt x="88" y="897"/>
                    <a:pt x="157" y="1025"/>
                    <a:pt x="253" y="1149"/>
                  </a:cubicBezTo>
                  <a:cubicBezTo>
                    <a:pt x="325" y="1239"/>
                    <a:pt x="417" y="1321"/>
                    <a:pt x="517" y="1400"/>
                  </a:cubicBezTo>
                  <a:cubicBezTo>
                    <a:pt x="673" y="1522"/>
                    <a:pt x="859" y="1627"/>
                    <a:pt x="1063" y="1707"/>
                  </a:cubicBezTo>
                  <a:lnTo>
                    <a:pt x="1130" y="1735"/>
                  </a:lnTo>
                  <a:cubicBezTo>
                    <a:pt x="1477" y="1860"/>
                    <a:pt x="1868" y="1921"/>
                    <a:pt x="2259" y="1921"/>
                  </a:cubicBezTo>
                  <a:cubicBezTo>
                    <a:pt x="2283" y="1921"/>
                    <a:pt x="2307" y="1920"/>
                    <a:pt x="2331" y="1920"/>
                  </a:cubicBezTo>
                  <a:cubicBezTo>
                    <a:pt x="2719" y="1909"/>
                    <a:pt x="3104" y="1831"/>
                    <a:pt x="3447" y="1693"/>
                  </a:cubicBezTo>
                  <a:lnTo>
                    <a:pt x="3519" y="1666"/>
                  </a:lnTo>
                  <a:cubicBezTo>
                    <a:pt x="3692" y="1589"/>
                    <a:pt x="3853" y="1494"/>
                    <a:pt x="3992" y="1384"/>
                  </a:cubicBezTo>
                  <a:cubicBezTo>
                    <a:pt x="4135" y="1271"/>
                    <a:pt x="4253" y="1142"/>
                    <a:pt x="4332" y="1000"/>
                  </a:cubicBezTo>
                  <a:cubicBezTo>
                    <a:pt x="4380" y="915"/>
                    <a:pt x="4415" y="832"/>
                    <a:pt x="4440" y="749"/>
                  </a:cubicBezTo>
                  <a:lnTo>
                    <a:pt x="4455" y="689"/>
                  </a:lnTo>
                  <a:lnTo>
                    <a:pt x="4477" y="601"/>
                  </a:lnTo>
                  <a:cubicBezTo>
                    <a:pt x="4483" y="553"/>
                    <a:pt x="4483" y="512"/>
                    <a:pt x="4483" y="469"/>
                  </a:cubicBezTo>
                  <a:lnTo>
                    <a:pt x="4485" y="460"/>
                  </a:lnTo>
                  <a:cubicBezTo>
                    <a:pt x="4483" y="391"/>
                    <a:pt x="4479" y="327"/>
                    <a:pt x="4469" y="273"/>
                  </a:cubicBezTo>
                  <a:cubicBezTo>
                    <a:pt x="4451" y="182"/>
                    <a:pt x="4426" y="114"/>
                    <a:pt x="4409" y="68"/>
                  </a:cubicBezTo>
                  <a:cubicBezTo>
                    <a:pt x="4389" y="24"/>
                    <a:pt x="4378" y="1"/>
                    <a:pt x="4378" y="1"/>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95" name="Google Shape;653;p36">
              <a:extLst>
                <a:ext uri="{FF2B5EF4-FFF2-40B4-BE49-F238E27FC236}">
                  <a16:creationId xmlns:a16="http://schemas.microsoft.com/office/drawing/2014/main" id="{DEAF6385-4523-9D0F-4C24-D33AD0FDC0A1}"/>
                </a:ext>
              </a:extLst>
            </p:cNvPr>
            <p:cNvSpPr/>
            <p:nvPr/>
          </p:nvSpPr>
          <p:spPr>
            <a:xfrm>
              <a:off x="3190725" y="4106850"/>
              <a:ext cx="157825" cy="47025"/>
            </a:xfrm>
            <a:custGeom>
              <a:avLst/>
              <a:gdLst/>
              <a:ahLst/>
              <a:cxnLst/>
              <a:rect l="l" t="t" r="r" b="b"/>
              <a:pathLst>
                <a:path w="6313" h="1881" extrusionOk="0">
                  <a:moveTo>
                    <a:pt x="37" y="1"/>
                  </a:moveTo>
                  <a:cubicBezTo>
                    <a:pt x="1" y="477"/>
                    <a:pt x="287" y="960"/>
                    <a:pt x="901" y="1330"/>
                  </a:cubicBezTo>
                  <a:cubicBezTo>
                    <a:pt x="1065" y="1429"/>
                    <a:pt x="1246" y="1511"/>
                    <a:pt x="1435" y="1583"/>
                  </a:cubicBezTo>
                  <a:cubicBezTo>
                    <a:pt x="1604" y="1648"/>
                    <a:pt x="1781" y="1703"/>
                    <a:pt x="1965" y="1747"/>
                  </a:cubicBezTo>
                  <a:cubicBezTo>
                    <a:pt x="2341" y="1836"/>
                    <a:pt x="2741" y="1881"/>
                    <a:pt x="3142" y="1881"/>
                  </a:cubicBezTo>
                  <a:cubicBezTo>
                    <a:pt x="3558" y="1881"/>
                    <a:pt x="3975" y="1833"/>
                    <a:pt x="4367" y="1737"/>
                  </a:cubicBezTo>
                  <a:cubicBezTo>
                    <a:pt x="4554" y="1690"/>
                    <a:pt x="4736" y="1632"/>
                    <a:pt x="4909" y="1565"/>
                  </a:cubicBezTo>
                  <a:cubicBezTo>
                    <a:pt x="5053" y="1508"/>
                    <a:pt x="5196" y="1447"/>
                    <a:pt x="5326" y="1374"/>
                  </a:cubicBezTo>
                  <a:cubicBezTo>
                    <a:pt x="5995" y="1001"/>
                    <a:pt x="6313" y="498"/>
                    <a:pt x="6283" y="1"/>
                  </a:cubicBezTo>
                  <a:lnTo>
                    <a:pt x="5130" y="1"/>
                  </a:lnTo>
                  <a:cubicBezTo>
                    <a:pt x="5152" y="209"/>
                    <a:pt x="5078" y="420"/>
                    <a:pt x="4908" y="608"/>
                  </a:cubicBezTo>
                  <a:cubicBezTo>
                    <a:pt x="4813" y="713"/>
                    <a:pt x="4690" y="812"/>
                    <a:pt x="4534" y="898"/>
                  </a:cubicBezTo>
                  <a:cubicBezTo>
                    <a:pt x="4481" y="927"/>
                    <a:pt x="4422" y="950"/>
                    <a:pt x="4367" y="976"/>
                  </a:cubicBezTo>
                  <a:cubicBezTo>
                    <a:pt x="4008" y="1136"/>
                    <a:pt x="3578" y="1217"/>
                    <a:pt x="3150" y="1217"/>
                  </a:cubicBezTo>
                  <a:cubicBezTo>
                    <a:pt x="2732" y="1217"/>
                    <a:pt x="2314" y="1140"/>
                    <a:pt x="1964" y="987"/>
                  </a:cubicBezTo>
                  <a:cubicBezTo>
                    <a:pt x="1882" y="951"/>
                    <a:pt x="1800" y="915"/>
                    <a:pt x="1727" y="870"/>
                  </a:cubicBezTo>
                  <a:cubicBezTo>
                    <a:pt x="1608" y="798"/>
                    <a:pt x="1515" y="718"/>
                    <a:pt x="1435" y="635"/>
                  </a:cubicBezTo>
                  <a:cubicBezTo>
                    <a:pt x="1263" y="459"/>
                    <a:pt x="1173" y="263"/>
                    <a:pt x="1177" y="64"/>
                  </a:cubicBezTo>
                  <a:lnTo>
                    <a:pt x="1187" y="1"/>
                  </a:ln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96" name="Google Shape;654;p36">
              <a:extLst>
                <a:ext uri="{FF2B5EF4-FFF2-40B4-BE49-F238E27FC236}">
                  <a16:creationId xmlns:a16="http://schemas.microsoft.com/office/drawing/2014/main" id="{0C6ADC1B-DA4B-C15A-0A46-8E86E6EF3AF7}"/>
                </a:ext>
              </a:extLst>
            </p:cNvPr>
            <p:cNvSpPr/>
            <p:nvPr/>
          </p:nvSpPr>
          <p:spPr>
            <a:xfrm>
              <a:off x="3212425" y="4384575"/>
              <a:ext cx="13550" cy="112525"/>
            </a:xfrm>
            <a:custGeom>
              <a:avLst/>
              <a:gdLst/>
              <a:ahLst/>
              <a:cxnLst/>
              <a:rect l="l" t="t" r="r" b="b"/>
              <a:pathLst>
                <a:path w="542" h="4501" extrusionOk="0">
                  <a:moveTo>
                    <a:pt x="533" y="1"/>
                  </a:moveTo>
                  <a:lnTo>
                    <a:pt x="1" y="307"/>
                  </a:lnTo>
                  <a:lnTo>
                    <a:pt x="4" y="4500"/>
                  </a:lnTo>
                  <a:cubicBezTo>
                    <a:pt x="18" y="4286"/>
                    <a:pt x="194" y="4074"/>
                    <a:pt x="535" y="3913"/>
                  </a:cubicBezTo>
                  <a:lnTo>
                    <a:pt x="541" y="3911"/>
                  </a:lnTo>
                  <a:cubicBezTo>
                    <a:pt x="539" y="3071"/>
                    <a:pt x="537" y="1573"/>
                    <a:pt x="533" y="1"/>
                  </a:cubicBez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97" name="Google Shape;655;p36">
              <a:extLst>
                <a:ext uri="{FF2B5EF4-FFF2-40B4-BE49-F238E27FC236}">
                  <a16:creationId xmlns:a16="http://schemas.microsoft.com/office/drawing/2014/main" id="{AC8EF8AC-6AFE-03EF-A0C2-188D700FD080}"/>
                </a:ext>
              </a:extLst>
            </p:cNvPr>
            <p:cNvSpPr/>
            <p:nvPr/>
          </p:nvSpPr>
          <p:spPr>
            <a:xfrm>
              <a:off x="3285675" y="4342150"/>
              <a:ext cx="13950" cy="156625"/>
            </a:xfrm>
            <a:custGeom>
              <a:avLst/>
              <a:gdLst/>
              <a:ahLst/>
              <a:cxnLst/>
              <a:rect l="l" t="t" r="r" b="b"/>
              <a:pathLst>
                <a:path w="558" h="6265" extrusionOk="0">
                  <a:moveTo>
                    <a:pt x="543" y="0"/>
                  </a:moveTo>
                  <a:lnTo>
                    <a:pt x="1" y="314"/>
                  </a:lnTo>
                  <a:cubicBezTo>
                    <a:pt x="1" y="421"/>
                    <a:pt x="1" y="527"/>
                    <a:pt x="1" y="635"/>
                  </a:cubicBezTo>
                  <a:lnTo>
                    <a:pt x="3" y="4330"/>
                  </a:lnTo>
                  <a:lnTo>
                    <a:pt x="1" y="4311"/>
                  </a:lnTo>
                  <a:lnTo>
                    <a:pt x="1" y="5608"/>
                  </a:lnTo>
                  <a:lnTo>
                    <a:pt x="58" y="5632"/>
                  </a:lnTo>
                  <a:cubicBezTo>
                    <a:pt x="404" y="5807"/>
                    <a:pt x="558" y="6037"/>
                    <a:pt x="533" y="6265"/>
                  </a:cubicBezTo>
                  <a:lnTo>
                    <a:pt x="549" y="6265"/>
                  </a:lnTo>
                  <a:lnTo>
                    <a:pt x="543" y="0"/>
                  </a:ln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98" name="Google Shape;656;p36">
              <a:extLst>
                <a:ext uri="{FF2B5EF4-FFF2-40B4-BE49-F238E27FC236}">
                  <a16:creationId xmlns:a16="http://schemas.microsoft.com/office/drawing/2014/main" id="{7D06FED5-206C-B88E-9C62-B91220D2029F}"/>
                </a:ext>
              </a:extLst>
            </p:cNvPr>
            <p:cNvSpPr/>
            <p:nvPr/>
          </p:nvSpPr>
          <p:spPr>
            <a:xfrm>
              <a:off x="3212525" y="4482325"/>
              <a:ext cx="87100" cy="35775"/>
            </a:xfrm>
            <a:custGeom>
              <a:avLst/>
              <a:gdLst/>
              <a:ahLst/>
              <a:cxnLst/>
              <a:rect l="l" t="t" r="r" b="b"/>
              <a:pathLst>
                <a:path w="3484" h="1431" extrusionOk="0">
                  <a:moveTo>
                    <a:pt x="537" y="1"/>
                  </a:moveTo>
                  <a:lnTo>
                    <a:pt x="531" y="3"/>
                  </a:lnTo>
                  <a:cubicBezTo>
                    <a:pt x="190" y="164"/>
                    <a:pt x="14" y="376"/>
                    <a:pt x="0" y="590"/>
                  </a:cubicBezTo>
                  <a:lnTo>
                    <a:pt x="0" y="612"/>
                  </a:lnTo>
                  <a:lnTo>
                    <a:pt x="10" y="679"/>
                  </a:lnTo>
                  <a:cubicBezTo>
                    <a:pt x="18" y="704"/>
                    <a:pt x="36" y="761"/>
                    <a:pt x="79" y="835"/>
                  </a:cubicBezTo>
                  <a:cubicBezTo>
                    <a:pt x="129" y="935"/>
                    <a:pt x="247" y="1043"/>
                    <a:pt x="405" y="1137"/>
                  </a:cubicBezTo>
                  <a:cubicBezTo>
                    <a:pt x="482" y="1183"/>
                    <a:pt x="579" y="1224"/>
                    <a:pt x="675" y="1264"/>
                  </a:cubicBezTo>
                  <a:cubicBezTo>
                    <a:pt x="776" y="1300"/>
                    <a:pt x="885" y="1329"/>
                    <a:pt x="999" y="1357"/>
                  </a:cubicBezTo>
                  <a:cubicBezTo>
                    <a:pt x="1113" y="1385"/>
                    <a:pt x="1236" y="1397"/>
                    <a:pt x="1358" y="1412"/>
                  </a:cubicBezTo>
                  <a:cubicBezTo>
                    <a:pt x="1453" y="1425"/>
                    <a:pt x="1551" y="1431"/>
                    <a:pt x="1650" y="1431"/>
                  </a:cubicBezTo>
                  <a:cubicBezTo>
                    <a:pt x="1678" y="1431"/>
                    <a:pt x="1706" y="1430"/>
                    <a:pt x="1734" y="1429"/>
                  </a:cubicBezTo>
                  <a:cubicBezTo>
                    <a:pt x="1754" y="1430"/>
                    <a:pt x="1773" y="1430"/>
                    <a:pt x="1793" y="1430"/>
                  </a:cubicBezTo>
                  <a:cubicBezTo>
                    <a:pt x="1899" y="1430"/>
                    <a:pt x="2006" y="1424"/>
                    <a:pt x="2109" y="1410"/>
                  </a:cubicBezTo>
                  <a:cubicBezTo>
                    <a:pt x="2233" y="1393"/>
                    <a:pt x="2354" y="1381"/>
                    <a:pt x="2467" y="1352"/>
                  </a:cubicBezTo>
                  <a:cubicBezTo>
                    <a:pt x="2523" y="1337"/>
                    <a:pt x="2577" y="1323"/>
                    <a:pt x="2631" y="1309"/>
                  </a:cubicBezTo>
                  <a:cubicBezTo>
                    <a:pt x="2681" y="1296"/>
                    <a:pt x="2733" y="1281"/>
                    <a:pt x="2791" y="1256"/>
                  </a:cubicBezTo>
                  <a:cubicBezTo>
                    <a:pt x="2890" y="1219"/>
                    <a:pt x="2982" y="1175"/>
                    <a:pt x="3061" y="1129"/>
                  </a:cubicBezTo>
                  <a:cubicBezTo>
                    <a:pt x="3219" y="1035"/>
                    <a:pt x="3333" y="925"/>
                    <a:pt x="3385" y="825"/>
                  </a:cubicBezTo>
                  <a:cubicBezTo>
                    <a:pt x="3441" y="729"/>
                    <a:pt x="3454" y="657"/>
                    <a:pt x="3454" y="657"/>
                  </a:cubicBezTo>
                  <a:lnTo>
                    <a:pt x="3459" y="658"/>
                  </a:lnTo>
                  <a:cubicBezTo>
                    <a:pt x="3484" y="430"/>
                    <a:pt x="3330" y="200"/>
                    <a:pt x="2984" y="25"/>
                  </a:cubicBezTo>
                  <a:lnTo>
                    <a:pt x="2927" y="1"/>
                  </a:lnTo>
                  <a:cubicBezTo>
                    <a:pt x="2927" y="442"/>
                    <a:pt x="2925" y="706"/>
                    <a:pt x="2925" y="706"/>
                  </a:cubicBezTo>
                  <a:cubicBezTo>
                    <a:pt x="2925" y="706"/>
                    <a:pt x="2925" y="706"/>
                    <a:pt x="2925" y="706"/>
                  </a:cubicBezTo>
                  <a:cubicBezTo>
                    <a:pt x="2901" y="796"/>
                    <a:pt x="2785" y="885"/>
                    <a:pt x="2566" y="953"/>
                  </a:cubicBezTo>
                  <a:cubicBezTo>
                    <a:pt x="2333" y="1026"/>
                    <a:pt x="2033" y="1063"/>
                    <a:pt x="1734" y="1063"/>
                  </a:cubicBezTo>
                  <a:cubicBezTo>
                    <a:pt x="1419" y="1063"/>
                    <a:pt x="1104" y="1023"/>
                    <a:pt x="868" y="943"/>
                  </a:cubicBezTo>
                  <a:cubicBezTo>
                    <a:pt x="664" y="875"/>
                    <a:pt x="555" y="787"/>
                    <a:pt x="539" y="697"/>
                  </a:cubicBezTo>
                  <a:cubicBezTo>
                    <a:pt x="539" y="697"/>
                    <a:pt x="539" y="697"/>
                    <a:pt x="539" y="697"/>
                  </a:cubicBezTo>
                  <a:cubicBezTo>
                    <a:pt x="538" y="697"/>
                    <a:pt x="537" y="436"/>
                    <a:pt x="537" y="1"/>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99" name="Google Shape;657;p36">
              <a:extLst>
                <a:ext uri="{FF2B5EF4-FFF2-40B4-BE49-F238E27FC236}">
                  <a16:creationId xmlns:a16="http://schemas.microsoft.com/office/drawing/2014/main" id="{6417D0D6-30B2-ACCC-6C87-28CDDECD014C}"/>
                </a:ext>
              </a:extLst>
            </p:cNvPr>
            <p:cNvSpPr/>
            <p:nvPr/>
          </p:nvSpPr>
          <p:spPr>
            <a:xfrm>
              <a:off x="3285675" y="4358000"/>
              <a:ext cx="75" cy="92425"/>
            </a:xfrm>
            <a:custGeom>
              <a:avLst/>
              <a:gdLst/>
              <a:ahLst/>
              <a:cxnLst/>
              <a:rect l="l" t="t" r="r" b="b"/>
              <a:pathLst>
                <a:path w="3" h="3697" extrusionOk="0">
                  <a:moveTo>
                    <a:pt x="1" y="1"/>
                  </a:moveTo>
                  <a:lnTo>
                    <a:pt x="1" y="3677"/>
                  </a:lnTo>
                  <a:lnTo>
                    <a:pt x="3" y="3696"/>
                  </a:lnTo>
                  <a:lnTo>
                    <a:pt x="1" y="1"/>
                  </a:lnTo>
                  <a:close/>
                </a:path>
              </a:pathLst>
            </a:custGeom>
            <a:solidFill>
              <a:srgbClr val="A7D4F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00" name="Google Shape;658;p36">
              <a:extLst>
                <a:ext uri="{FF2B5EF4-FFF2-40B4-BE49-F238E27FC236}">
                  <a16:creationId xmlns:a16="http://schemas.microsoft.com/office/drawing/2014/main" id="{76240771-21C1-CB98-DC06-6D7AA4A83484}"/>
                </a:ext>
              </a:extLst>
            </p:cNvPr>
            <p:cNvSpPr/>
            <p:nvPr/>
          </p:nvSpPr>
          <p:spPr>
            <a:xfrm>
              <a:off x="3212050" y="4498725"/>
              <a:ext cx="87525" cy="25975"/>
            </a:xfrm>
            <a:custGeom>
              <a:avLst/>
              <a:gdLst/>
              <a:ahLst/>
              <a:cxnLst/>
              <a:rect l="l" t="t" r="r" b="b"/>
              <a:pathLst>
                <a:path w="3501" h="1039" extrusionOk="0">
                  <a:moveTo>
                    <a:pt x="3473" y="1"/>
                  </a:moveTo>
                  <a:cubicBezTo>
                    <a:pt x="3473" y="1"/>
                    <a:pt x="3460" y="73"/>
                    <a:pt x="3404" y="169"/>
                  </a:cubicBezTo>
                  <a:cubicBezTo>
                    <a:pt x="3352" y="269"/>
                    <a:pt x="3238" y="379"/>
                    <a:pt x="3080" y="473"/>
                  </a:cubicBezTo>
                  <a:cubicBezTo>
                    <a:pt x="3001" y="519"/>
                    <a:pt x="2909" y="563"/>
                    <a:pt x="2810" y="600"/>
                  </a:cubicBezTo>
                  <a:cubicBezTo>
                    <a:pt x="2752" y="625"/>
                    <a:pt x="2700" y="640"/>
                    <a:pt x="2650" y="653"/>
                  </a:cubicBezTo>
                  <a:cubicBezTo>
                    <a:pt x="2596" y="667"/>
                    <a:pt x="2542" y="681"/>
                    <a:pt x="2486" y="696"/>
                  </a:cubicBezTo>
                  <a:cubicBezTo>
                    <a:pt x="2373" y="725"/>
                    <a:pt x="2252" y="737"/>
                    <a:pt x="2128" y="754"/>
                  </a:cubicBezTo>
                  <a:cubicBezTo>
                    <a:pt x="2025" y="768"/>
                    <a:pt x="1918" y="774"/>
                    <a:pt x="1812" y="774"/>
                  </a:cubicBezTo>
                  <a:cubicBezTo>
                    <a:pt x="1792" y="774"/>
                    <a:pt x="1773" y="774"/>
                    <a:pt x="1753" y="773"/>
                  </a:cubicBezTo>
                  <a:cubicBezTo>
                    <a:pt x="1725" y="774"/>
                    <a:pt x="1697" y="775"/>
                    <a:pt x="1669" y="775"/>
                  </a:cubicBezTo>
                  <a:cubicBezTo>
                    <a:pt x="1570" y="775"/>
                    <a:pt x="1472" y="769"/>
                    <a:pt x="1377" y="756"/>
                  </a:cubicBezTo>
                  <a:cubicBezTo>
                    <a:pt x="1255" y="741"/>
                    <a:pt x="1132" y="729"/>
                    <a:pt x="1018" y="701"/>
                  </a:cubicBezTo>
                  <a:cubicBezTo>
                    <a:pt x="904" y="673"/>
                    <a:pt x="795" y="644"/>
                    <a:pt x="694" y="608"/>
                  </a:cubicBezTo>
                  <a:cubicBezTo>
                    <a:pt x="598" y="568"/>
                    <a:pt x="501" y="527"/>
                    <a:pt x="424" y="481"/>
                  </a:cubicBezTo>
                  <a:cubicBezTo>
                    <a:pt x="266" y="387"/>
                    <a:pt x="148" y="279"/>
                    <a:pt x="98" y="179"/>
                  </a:cubicBezTo>
                  <a:cubicBezTo>
                    <a:pt x="55" y="105"/>
                    <a:pt x="37" y="48"/>
                    <a:pt x="29" y="23"/>
                  </a:cubicBezTo>
                  <a:lnTo>
                    <a:pt x="27" y="11"/>
                  </a:lnTo>
                  <a:lnTo>
                    <a:pt x="0" y="11"/>
                  </a:lnTo>
                  <a:lnTo>
                    <a:pt x="2" y="62"/>
                  </a:lnTo>
                  <a:cubicBezTo>
                    <a:pt x="6" y="94"/>
                    <a:pt x="11" y="142"/>
                    <a:pt x="31" y="201"/>
                  </a:cubicBezTo>
                  <a:cubicBezTo>
                    <a:pt x="65" y="318"/>
                    <a:pt x="161" y="472"/>
                    <a:pt x="324" y="605"/>
                  </a:cubicBezTo>
                  <a:cubicBezTo>
                    <a:pt x="645" y="873"/>
                    <a:pt x="1198" y="1038"/>
                    <a:pt x="1747" y="1038"/>
                  </a:cubicBezTo>
                  <a:cubicBezTo>
                    <a:pt x="1749" y="1038"/>
                    <a:pt x="1751" y="1038"/>
                    <a:pt x="1753" y="1038"/>
                  </a:cubicBezTo>
                  <a:cubicBezTo>
                    <a:pt x="2030" y="1035"/>
                    <a:pt x="2306" y="997"/>
                    <a:pt x="2554" y="919"/>
                  </a:cubicBezTo>
                  <a:cubicBezTo>
                    <a:pt x="2676" y="879"/>
                    <a:pt x="2797" y="834"/>
                    <a:pt x="2900" y="779"/>
                  </a:cubicBezTo>
                  <a:cubicBezTo>
                    <a:pt x="3006" y="726"/>
                    <a:pt x="3101" y="662"/>
                    <a:pt x="3181" y="596"/>
                  </a:cubicBezTo>
                  <a:cubicBezTo>
                    <a:pt x="3343" y="464"/>
                    <a:pt x="3436" y="307"/>
                    <a:pt x="3472" y="192"/>
                  </a:cubicBezTo>
                  <a:cubicBezTo>
                    <a:pt x="3490" y="133"/>
                    <a:pt x="3495" y="84"/>
                    <a:pt x="3498" y="50"/>
                  </a:cubicBezTo>
                  <a:lnTo>
                    <a:pt x="3500" y="2"/>
                  </a:lnTo>
                  <a:lnTo>
                    <a:pt x="3478" y="2"/>
                  </a:lnTo>
                  <a:lnTo>
                    <a:pt x="3473" y="1"/>
                  </a:ln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01" name="Google Shape;659;p36">
              <a:extLst>
                <a:ext uri="{FF2B5EF4-FFF2-40B4-BE49-F238E27FC236}">
                  <a16:creationId xmlns:a16="http://schemas.microsoft.com/office/drawing/2014/main" id="{FF2A5EE6-C4A9-7C4D-2E90-8BD9B0FE15D7}"/>
                </a:ext>
              </a:extLst>
            </p:cNvPr>
            <p:cNvSpPr/>
            <p:nvPr/>
          </p:nvSpPr>
          <p:spPr>
            <a:xfrm>
              <a:off x="3225750" y="4350000"/>
              <a:ext cx="59950" cy="158900"/>
            </a:xfrm>
            <a:custGeom>
              <a:avLst/>
              <a:gdLst/>
              <a:ahLst/>
              <a:cxnLst/>
              <a:rect l="l" t="t" r="r" b="b"/>
              <a:pathLst>
                <a:path w="2398" h="6356" extrusionOk="0">
                  <a:moveTo>
                    <a:pt x="2398" y="0"/>
                  </a:moveTo>
                  <a:lnTo>
                    <a:pt x="0" y="1384"/>
                  </a:lnTo>
                  <a:cubicBezTo>
                    <a:pt x="4" y="2956"/>
                    <a:pt x="6" y="4454"/>
                    <a:pt x="8" y="5294"/>
                  </a:cubicBezTo>
                  <a:cubicBezTo>
                    <a:pt x="8" y="5729"/>
                    <a:pt x="9" y="5990"/>
                    <a:pt x="9" y="5990"/>
                  </a:cubicBezTo>
                  <a:cubicBezTo>
                    <a:pt x="9" y="5990"/>
                    <a:pt x="9" y="5990"/>
                    <a:pt x="9" y="5990"/>
                  </a:cubicBezTo>
                  <a:cubicBezTo>
                    <a:pt x="26" y="6080"/>
                    <a:pt x="135" y="6168"/>
                    <a:pt x="339" y="6236"/>
                  </a:cubicBezTo>
                  <a:cubicBezTo>
                    <a:pt x="575" y="6316"/>
                    <a:pt x="890" y="6356"/>
                    <a:pt x="1205" y="6356"/>
                  </a:cubicBezTo>
                  <a:cubicBezTo>
                    <a:pt x="1504" y="6356"/>
                    <a:pt x="1804" y="6319"/>
                    <a:pt x="2037" y="6246"/>
                  </a:cubicBezTo>
                  <a:cubicBezTo>
                    <a:pt x="2256" y="6178"/>
                    <a:pt x="2372" y="6089"/>
                    <a:pt x="2396" y="5999"/>
                  </a:cubicBezTo>
                  <a:cubicBezTo>
                    <a:pt x="2396" y="5999"/>
                    <a:pt x="2396" y="5999"/>
                    <a:pt x="2396" y="5999"/>
                  </a:cubicBezTo>
                  <a:cubicBezTo>
                    <a:pt x="2396" y="5999"/>
                    <a:pt x="2398" y="5735"/>
                    <a:pt x="2398" y="5294"/>
                  </a:cubicBezTo>
                  <a:lnTo>
                    <a:pt x="2398" y="3997"/>
                  </a:lnTo>
                  <a:cubicBezTo>
                    <a:pt x="2398" y="2948"/>
                    <a:pt x="2398" y="1615"/>
                    <a:pt x="2398" y="321"/>
                  </a:cubicBezTo>
                  <a:lnTo>
                    <a:pt x="2398" y="0"/>
                  </a:lnTo>
                  <a:close/>
                </a:path>
              </a:pathLst>
            </a:custGeom>
            <a:solidFill>
              <a:schemeClr val="accent5"/>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02" name="Google Shape;660;p36">
              <a:extLst>
                <a:ext uri="{FF2B5EF4-FFF2-40B4-BE49-F238E27FC236}">
                  <a16:creationId xmlns:a16="http://schemas.microsoft.com/office/drawing/2014/main" id="{F90A568D-C5E2-2E5B-3083-381CE2FBB896}"/>
                </a:ext>
              </a:extLst>
            </p:cNvPr>
            <p:cNvSpPr/>
            <p:nvPr/>
          </p:nvSpPr>
          <p:spPr>
            <a:xfrm>
              <a:off x="3205775" y="4231375"/>
              <a:ext cx="100325" cy="57550"/>
            </a:xfrm>
            <a:custGeom>
              <a:avLst/>
              <a:gdLst/>
              <a:ahLst/>
              <a:cxnLst/>
              <a:rect l="l" t="t" r="r" b="b"/>
              <a:pathLst>
                <a:path w="4013" h="2302" extrusionOk="0">
                  <a:moveTo>
                    <a:pt x="1995" y="1"/>
                  </a:moveTo>
                  <a:cubicBezTo>
                    <a:pt x="1498" y="1"/>
                    <a:pt x="1001" y="108"/>
                    <a:pt x="614" y="323"/>
                  </a:cubicBezTo>
                  <a:cubicBezTo>
                    <a:pt x="514" y="380"/>
                    <a:pt x="426" y="440"/>
                    <a:pt x="350" y="504"/>
                  </a:cubicBezTo>
                  <a:lnTo>
                    <a:pt x="285" y="573"/>
                  </a:lnTo>
                  <a:cubicBezTo>
                    <a:pt x="241" y="617"/>
                    <a:pt x="194" y="660"/>
                    <a:pt x="160" y="706"/>
                  </a:cubicBezTo>
                  <a:lnTo>
                    <a:pt x="113" y="792"/>
                  </a:lnTo>
                  <a:cubicBezTo>
                    <a:pt x="90" y="835"/>
                    <a:pt x="61" y="878"/>
                    <a:pt x="46" y="922"/>
                  </a:cubicBezTo>
                  <a:lnTo>
                    <a:pt x="27" y="1016"/>
                  </a:lnTo>
                  <a:cubicBezTo>
                    <a:pt x="18" y="1059"/>
                    <a:pt x="6" y="1102"/>
                    <a:pt x="5" y="1144"/>
                  </a:cubicBezTo>
                  <a:cubicBezTo>
                    <a:pt x="1" y="1434"/>
                    <a:pt x="182" y="1725"/>
                    <a:pt x="556" y="1949"/>
                  </a:cubicBezTo>
                  <a:cubicBezTo>
                    <a:pt x="944" y="2183"/>
                    <a:pt x="1463" y="2301"/>
                    <a:pt x="1984" y="2301"/>
                  </a:cubicBezTo>
                  <a:cubicBezTo>
                    <a:pt x="2480" y="2301"/>
                    <a:pt x="2977" y="2194"/>
                    <a:pt x="3363" y="1979"/>
                  </a:cubicBezTo>
                  <a:cubicBezTo>
                    <a:pt x="3820" y="1724"/>
                    <a:pt x="4013" y="1373"/>
                    <a:pt x="3956" y="1035"/>
                  </a:cubicBezTo>
                  <a:lnTo>
                    <a:pt x="3941" y="942"/>
                  </a:lnTo>
                  <a:cubicBezTo>
                    <a:pt x="3928" y="899"/>
                    <a:pt x="3903" y="858"/>
                    <a:pt x="3882" y="816"/>
                  </a:cubicBezTo>
                  <a:lnTo>
                    <a:pt x="3839" y="731"/>
                  </a:lnTo>
                  <a:cubicBezTo>
                    <a:pt x="3809" y="685"/>
                    <a:pt x="3766" y="643"/>
                    <a:pt x="3724" y="600"/>
                  </a:cubicBezTo>
                  <a:lnTo>
                    <a:pt x="3665" y="532"/>
                  </a:lnTo>
                  <a:cubicBezTo>
                    <a:pt x="3596" y="469"/>
                    <a:pt x="3514" y="409"/>
                    <a:pt x="3421" y="353"/>
                  </a:cubicBezTo>
                  <a:cubicBezTo>
                    <a:pt x="3033" y="118"/>
                    <a:pt x="2514" y="1"/>
                    <a:pt x="1995" y="1"/>
                  </a:cubicBezTo>
                  <a:close/>
                </a:path>
              </a:pathLst>
            </a:custGeom>
            <a:solidFill>
              <a:srgbClr val="055E6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03" name="Google Shape;661;p36">
              <a:extLst>
                <a:ext uri="{FF2B5EF4-FFF2-40B4-BE49-F238E27FC236}">
                  <a16:creationId xmlns:a16="http://schemas.microsoft.com/office/drawing/2014/main" id="{73A811AD-96CF-FC07-B1E8-C44FAB9838BF}"/>
                </a:ext>
              </a:extLst>
            </p:cNvPr>
            <p:cNvSpPr/>
            <p:nvPr/>
          </p:nvSpPr>
          <p:spPr>
            <a:xfrm>
              <a:off x="3177400" y="4214825"/>
              <a:ext cx="156175" cy="43575"/>
            </a:xfrm>
            <a:custGeom>
              <a:avLst/>
              <a:gdLst/>
              <a:ahLst/>
              <a:cxnLst/>
              <a:rect l="l" t="t" r="r" b="b"/>
              <a:pathLst>
                <a:path w="6247" h="1743" extrusionOk="0">
                  <a:moveTo>
                    <a:pt x="3133" y="1"/>
                  </a:moveTo>
                  <a:cubicBezTo>
                    <a:pt x="2351" y="1"/>
                    <a:pt x="1567" y="170"/>
                    <a:pt x="958" y="509"/>
                  </a:cubicBezTo>
                  <a:cubicBezTo>
                    <a:pt x="352" y="847"/>
                    <a:pt x="33" y="1292"/>
                    <a:pt x="1" y="1742"/>
                  </a:cubicBezTo>
                  <a:lnTo>
                    <a:pt x="1152" y="1742"/>
                  </a:lnTo>
                  <a:lnTo>
                    <a:pt x="1162" y="1678"/>
                  </a:lnTo>
                  <a:lnTo>
                    <a:pt x="1181" y="1584"/>
                  </a:lnTo>
                  <a:cubicBezTo>
                    <a:pt x="1196" y="1539"/>
                    <a:pt x="1225" y="1497"/>
                    <a:pt x="1248" y="1454"/>
                  </a:cubicBezTo>
                  <a:lnTo>
                    <a:pt x="1295" y="1368"/>
                  </a:lnTo>
                  <a:cubicBezTo>
                    <a:pt x="1329" y="1322"/>
                    <a:pt x="1376" y="1279"/>
                    <a:pt x="1420" y="1235"/>
                  </a:cubicBezTo>
                  <a:lnTo>
                    <a:pt x="1485" y="1166"/>
                  </a:lnTo>
                  <a:cubicBezTo>
                    <a:pt x="1561" y="1102"/>
                    <a:pt x="1649" y="1042"/>
                    <a:pt x="1749" y="985"/>
                  </a:cubicBezTo>
                  <a:cubicBezTo>
                    <a:pt x="2136" y="770"/>
                    <a:pt x="2633" y="663"/>
                    <a:pt x="3130" y="663"/>
                  </a:cubicBezTo>
                  <a:cubicBezTo>
                    <a:pt x="3649" y="663"/>
                    <a:pt x="4168" y="780"/>
                    <a:pt x="4556" y="1015"/>
                  </a:cubicBezTo>
                  <a:cubicBezTo>
                    <a:pt x="4649" y="1071"/>
                    <a:pt x="4731" y="1131"/>
                    <a:pt x="4801" y="1194"/>
                  </a:cubicBezTo>
                  <a:lnTo>
                    <a:pt x="4859" y="1262"/>
                  </a:lnTo>
                  <a:cubicBezTo>
                    <a:pt x="4901" y="1305"/>
                    <a:pt x="4944" y="1347"/>
                    <a:pt x="4974" y="1393"/>
                  </a:cubicBezTo>
                  <a:lnTo>
                    <a:pt x="5017" y="1478"/>
                  </a:lnTo>
                  <a:cubicBezTo>
                    <a:pt x="5038" y="1520"/>
                    <a:pt x="5063" y="1561"/>
                    <a:pt x="5076" y="1604"/>
                  </a:cubicBezTo>
                  <a:lnTo>
                    <a:pt x="5091" y="1697"/>
                  </a:lnTo>
                  <a:lnTo>
                    <a:pt x="5095" y="1742"/>
                  </a:lnTo>
                  <a:lnTo>
                    <a:pt x="6246" y="1742"/>
                  </a:lnTo>
                  <a:cubicBezTo>
                    <a:pt x="6220" y="1312"/>
                    <a:pt x="5935" y="888"/>
                    <a:pt x="5382" y="554"/>
                  </a:cubicBezTo>
                  <a:cubicBezTo>
                    <a:pt x="4769" y="186"/>
                    <a:pt x="3952" y="1"/>
                    <a:pt x="3133" y="1"/>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04" name="Google Shape;662;p36">
              <a:extLst>
                <a:ext uri="{FF2B5EF4-FFF2-40B4-BE49-F238E27FC236}">
                  <a16:creationId xmlns:a16="http://schemas.microsoft.com/office/drawing/2014/main" id="{3F63670C-54DF-0298-DE4D-C0EFAC0EBE2C}"/>
                </a:ext>
              </a:extLst>
            </p:cNvPr>
            <p:cNvSpPr/>
            <p:nvPr/>
          </p:nvSpPr>
          <p:spPr>
            <a:xfrm>
              <a:off x="3212250" y="4112700"/>
              <a:ext cx="13775" cy="170350"/>
            </a:xfrm>
            <a:custGeom>
              <a:avLst/>
              <a:gdLst/>
              <a:ahLst/>
              <a:cxnLst/>
              <a:rect l="l" t="t" r="r" b="b"/>
              <a:pathLst>
                <a:path w="551" h="6814" extrusionOk="0">
                  <a:moveTo>
                    <a:pt x="0" y="0"/>
                  </a:moveTo>
                  <a:lnTo>
                    <a:pt x="5" y="6462"/>
                  </a:lnTo>
                  <a:cubicBezTo>
                    <a:pt x="85" y="6545"/>
                    <a:pt x="177" y="6625"/>
                    <a:pt x="297" y="6696"/>
                  </a:cubicBezTo>
                  <a:cubicBezTo>
                    <a:pt x="370" y="6741"/>
                    <a:pt x="453" y="6778"/>
                    <a:pt x="535" y="6813"/>
                  </a:cubicBezTo>
                  <a:cubicBezTo>
                    <a:pt x="533" y="5763"/>
                    <a:pt x="531" y="5049"/>
                    <a:pt x="531" y="5049"/>
                  </a:cubicBezTo>
                  <a:lnTo>
                    <a:pt x="550" y="5049"/>
                  </a:lnTo>
                  <a:lnTo>
                    <a:pt x="550" y="4995"/>
                  </a:lnTo>
                  <a:lnTo>
                    <a:pt x="546" y="307"/>
                  </a:lnTo>
                  <a:cubicBezTo>
                    <a:pt x="340" y="227"/>
                    <a:pt x="156" y="123"/>
                    <a:pt x="0" y="0"/>
                  </a:cubicBez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05" name="Google Shape;663;p36">
              <a:extLst>
                <a:ext uri="{FF2B5EF4-FFF2-40B4-BE49-F238E27FC236}">
                  <a16:creationId xmlns:a16="http://schemas.microsoft.com/office/drawing/2014/main" id="{F0728918-6D7F-6F8D-7274-27A883FD4D80}"/>
                </a:ext>
              </a:extLst>
            </p:cNvPr>
            <p:cNvSpPr/>
            <p:nvPr/>
          </p:nvSpPr>
          <p:spPr>
            <a:xfrm>
              <a:off x="3285450" y="4112300"/>
              <a:ext cx="13775" cy="170450"/>
            </a:xfrm>
            <a:custGeom>
              <a:avLst/>
              <a:gdLst/>
              <a:ahLst/>
              <a:cxnLst/>
              <a:rect l="l" t="t" r="r" b="b"/>
              <a:pathLst>
                <a:path w="551" h="6818" extrusionOk="0">
                  <a:moveTo>
                    <a:pt x="545" y="1"/>
                  </a:moveTo>
                  <a:cubicBezTo>
                    <a:pt x="407" y="111"/>
                    <a:pt x="247" y="205"/>
                    <a:pt x="72" y="283"/>
                  </a:cubicBezTo>
                  <a:lnTo>
                    <a:pt x="1" y="310"/>
                  </a:lnTo>
                  <a:lnTo>
                    <a:pt x="5" y="4999"/>
                  </a:lnTo>
                  <a:lnTo>
                    <a:pt x="8" y="5079"/>
                  </a:lnTo>
                  <a:cubicBezTo>
                    <a:pt x="8" y="5152"/>
                    <a:pt x="8" y="5833"/>
                    <a:pt x="10" y="6818"/>
                  </a:cubicBezTo>
                  <a:cubicBezTo>
                    <a:pt x="65" y="6792"/>
                    <a:pt x="124" y="6771"/>
                    <a:pt x="176" y="6742"/>
                  </a:cubicBezTo>
                  <a:cubicBezTo>
                    <a:pt x="332" y="6654"/>
                    <a:pt x="455" y="6556"/>
                    <a:pt x="551" y="6451"/>
                  </a:cubicBezTo>
                  <a:lnTo>
                    <a:pt x="545" y="1"/>
                  </a:ln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06" name="Google Shape;664;p36">
              <a:extLst>
                <a:ext uri="{FF2B5EF4-FFF2-40B4-BE49-F238E27FC236}">
                  <a16:creationId xmlns:a16="http://schemas.microsoft.com/office/drawing/2014/main" id="{DFD6AA0A-558B-FBBE-D39A-30AB037D1A46}"/>
                </a:ext>
              </a:extLst>
            </p:cNvPr>
            <p:cNvSpPr/>
            <p:nvPr/>
          </p:nvSpPr>
          <p:spPr>
            <a:xfrm>
              <a:off x="3256025" y="4079150"/>
              <a:ext cx="26600" cy="10225"/>
            </a:xfrm>
            <a:custGeom>
              <a:avLst/>
              <a:gdLst/>
              <a:ahLst/>
              <a:cxnLst/>
              <a:rect l="l" t="t" r="r" b="b"/>
              <a:pathLst>
                <a:path w="1064" h="409" extrusionOk="0">
                  <a:moveTo>
                    <a:pt x="1" y="1"/>
                  </a:moveTo>
                  <a:cubicBezTo>
                    <a:pt x="303" y="4"/>
                    <a:pt x="603" y="74"/>
                    <a:pt x="830" y="211"/>
                  </a:cubicBezTo>
                  <a:cubicBezTo>
                    <a:pt x="927" y="269"/>
                    <a:pt x="1000" y="337"/>
                    <a:pt x="1055" y="408"/>
                  </a:cubicBezTo>
                  <a:lnTo>
                    <a:pt x="1063" y="399"/>
                  </a:lnTo>
                  <a:cubicBezTo>
                    <a:pt x="1009" y="332"/>
                    <a:pt x="940" y="267"/>
                    <a:pt x="845" y="211"/>
                  </a:cubicBezTo>
                  <a:cubicBezTo>
                    <a:pt x="615" y="71"/>
                    <a:pt x="308" y="2"/>
                    <a:pt x="1" y="1"/>
                  </a:cubicBezTo>
                  <a:close/>
                </a:path>
              </a:pathLst>
            </a:custGeom>
            <a:solidFill>
              <a:srgbClr val="A7D4F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07" name="Google Shape;665;p36">
              <a:extLst>
                <a:ext uri="{FF2B5EF4-FFF2-40B4-BE49-F238E27FC236}">
                  <a16:creationId xmlns:a16="http://schemas.microsoft.com/office/drawing/2014/main" id="{57C9EFFB-E48F-D9EF-6CE8-05CB2A7C799E}"/>
                </a:ext>
              </a:extLst>
            </p:cNvPr>
            <p:cNvSpPr/>
            <p:nvPr/>
          </p:nvSpPr>
          <p:spPr>
            <a:xfrm>
              <a:off x="3225875" y="4120025"/>
              <a:ext cx="59725" cy="117575"/>
            </a:xfrm>
            <a:custGeom>
              <a:avLst/>
              <a:gdLst/>
              <a:ahLst/>
              <a:cxnLst/>
              <a:rect l="l" t="t" r="r" b="b"/>
              <a:pathLst>
                <a:path w="2389" h="4703" extrusionOk="0">
                  <a:moveTo>
                    <a:pt x="2384" y="1"/>
                  </a:moveTo>
                  <a:cubicBezTo>
                    <a:pt x="2042" y="139"/>
                    <a:pt x="1657" y="216"/>
                    <a:pt x="1267" y="227"/>
                  </a:cubicBezTo>
                  <a:cubicBezTo>
                    <a:pt x="1243" y="228"/>
                    <a:pt x="1219" y="228"/>
                    <a:pt x="1195" y="228"/>
                  </a:cubicBezTo>
                  <a:cubicBezTo>
                    <a:pt x="805" y="228"/>
                    <a:pt x="414" y="168"/>
                    <a:pt x="67" y="42"/>
                  </a:cubicBezTo>
                  <a:lnTo>
                    <a:pt x="1" y="14"/>
                  </a:lnTo>
                  <a:lnTo>
                    <a:pt x="5" y="4702"/>
                  </a:lnTo>
                  <a:cubicBezTo>
                    <a:pt x="21" y="4533"/>
                    <a:pt x="141" y="4365"/>
                    <a:pt x="369" y="4238"/>
                  </a:cubicBezTo>
                  <a:cubicBezTo>
                    <a:pt x="602" y="4108"/>
                    <a:pt x="902" y="4044"/>
                    <a:pt x="1202" y="4044"/>
                  </a:cubicBezTo>
                  <a:cubicBezTo>
                    <a:pt x="1515" y="4044"/>
                    <a:pt x="1828" y="4115"/>
                    <a:pt x="2062" y="4255"/>
                  </a:cubicBezTo>
                  <a:cubicBezTo>
                    <a:pt x="2266" y="4378"/>
                    <a:pt x="2370" y="4533"/>
                    <a:pt x="2388" y="4690"/>
                  </a:cubicBezTo>
                  <a:lnTo>
                    <a:pt x="2384" y="1"/>
                  </a:ln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08" name="Google Shape;666;p36">
              <a:extLst>
                <a:ext uri="{FF2B5EF4-FFF2-40B4-BE49-F238E27FC236}">
                  <a16:creationId xmlns:a16="http://schemas.microsoft.com/office/drawing/2014/main" id="{CEED4422-B497-B6C9-2BB6-09419C0BCB80}"/>
                </a:ext>
              </a:extLst>
            </p:cNvPr>
            <p:cNvSpPr/>
            <p:nvPr/>
          </p:nvSpPr>
          <p:spPr>
            <a:xfrm>
              <a:off x="3225525" y="4238925"/>
              <a:ext cx="60175" cy="49875"/>
            </a:xfrm>
            <a:custGeom>
              <a:avLst/>
              <a:gdLst/>
              <a:ahLst/>
              <a:cxnLst/>
              <a:rect l="l" t="t" r="r" b="b"/>
              <a:pathLst>
                <a:path w="2407" h="1995" extrusionOk="0">
                  <a:moveTo>
                    <a:pt x="0" y="0"/>
                  </a:moveTo>
                  <a:cubicBezTo>
                    <a:pt x="0" y="0"/>
                    <a:pt x="2" y="714"/>
                    <a:pt x="4" y="1764"/>
                  </a:cubicBezTo>
                  <a:cubicBezTo>
                    <a:pt x="354" y="1918"/>
                    <a:pt x="771" y="1995"/>
                    <a:pt x="1190" y="1995"/>
                  </a:cubicBezTo>
                  <a:cubicBezTo>
                    <a:pt x="1618" y="1995"/>
                    <a:pt x="2047" y="1914"/>
                    <a:pt x="2407" y="1753"/>
                  </a:cubicBezTo>
                  <a:cubicBezTo>
                    <a:pt x="2405" y="768"/>
                    <a:pt x="2405" y="87"/>
                    <a:pt x="2405" y="14"/>
                  </a:cubicBezTo>
                  <a:cubicBezTo>
                    <a:pt x="2391" y="184"/>
                    <a:pt x="2271" y="353"/>
                    <a:pt x="2042" y="481"/>
                  </a:cubicBezTo>
                  <a:cubicBezTo>
                    <a:pt x="1808" y="611"/>
                    <a:pt x="1508" y="675"/>
                    <a:pt x="1208" y="675"/>
                  </a:cubicBezTo>
                  <a:cubicBezTo>
                    <a:pt x="895" y="675"/>
                    <a:pt x="581" y="605"/>
                    <a:pt x="347" y="464"/>
                  </a:cubicBezTo>
                  <a:cubicBezTo>
                    <a:pt x="132" y="334"/>
                    <a:pt x="25" y="167"/>
                    <a:pt x="19" y="0"/>
                  </a:cubicBezTo>
                  <a:close/>
                </a:path>
              </a:pathLst>
            </a:custGeom>
            <a:solidFill>
              <a:schemeClr val="accent5"/>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09" name="Google Shape;667;p36">
              <a:extLst>
                <a:ext uri="{FF2B5EF4-FFF2-40B4-BE49-F238E27FC236}">
                  <a16:creationId xmlns:a16="http://schemas.microsoft.com/office/drawing/2014/main" id="{E0303FCD-26D6-8229-81EB-1AA798A9A658}"/>
                </a:ext>
              </a:extLst>
            </p:cNvPr>
            <p:cNvSpPr/>
            <p:nvPr/>
          </p:nvSpPr>
          <p:spPr>
            <a:xfrm>
              <a:off x="3225975" y="4221100"/>
              <a:ext cx="59700" cy="34725"/>
            </a:xfrm>
            <a:custGeom>
              <a:avLst/>
              <a:gdLst/>
              <a:ahLst/>
              <a:cxnLst/>
              <a:rect l="l" t="t" r="r" b="b"/>
              <a:pathLst>
                <a:path w="2388" h="1389" extrusionOk="0">
                  <a:moveTo>
                    <a:pt x="1198" y="1"/>
                  </a:moveTo>
                  <a:cubicBezTo>
                    <a:pt x="898" y="1"/>
                    <a:pt x="598" y="65"/>
                    <a:pt x="364" y="195"/>
                  </a:cubicBezTo>
                  <a:cubicBezTo>
                    <a:pt x="137" y="322"/>
                    <a:pt x="17" y="490"/>
                    <a:pt x="1" y="659"/>
                  </a:cubicBezTo>
                  <a:lnTo>
                    <a:pt x="0" y="713"/>
                  </a:lnTo>
                  <a:cubicBezTo>
                    <a:pt x="7" y="880"/>
                    <a:pt x="114" y="1047"/>
                    <a:pt x="329" y="1177"/>
                  </a:cubicBezTo>
                  <a:cubicBezTo>
                    <a:pt x="563" y="1318"/>
                    <a:pt x="877" y="1388"/>
                    <a:pt x="1190" y="1388"/>
                  </a:cubicBezTo>
                  <a:cubicBezTo>
                    <a:pt x="1490" y="1388"/>
                    <a:pt x="1790" y="1324"/>
                    <a:pt x="2024" y="1194"/>
                  </a:cubicBezTo>
                  <a:cubicBezTo>
                    <a:pt x="2253" y="1066"/>
                    <a:pt x="2373" y="897"/>
                    <a:pt x="2387" y="727"/>
                  </a:cubicBezTo>
                  <a:lnTo>
                    <a:pt x="2384" y="647"/>
                  </a:lnTo>
                  <a:cubicBezTo>
                    <a:pt x="2366" y="490"/>
                    <a:pt x="2262" y="335"/>
                    <a:pt x="2058" y="212"/>
                  </a:cubicBezTo>
                  <a:cubicBezTo>
                    <a:pt x="1824" y="72"/>
                    <a:pt x="1511" y="1"/>
                    <a:pt x="1198" y="1"/>
                  </a:cubicBez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10" name="Google Shape;668;p36">
              <a:extLst>
                <a:ext uri="{FF2B5EF4-FFF2-40B4-BE49-F238E27FC236}">
                  <a16:creationId xmlns:a16="http://schemas.microsoft.com/office/drawing/2014/main" id="{4CA13740-933C-5B47-BCD7-EA0F0D7885F9}"/>
                </a:ext>
              </a:extLst>
            </p:cNvPr>
            <p:cNvSpPr/>
            <p:nvPr/>
          </p:nvSpPr>
          <p:spPr>
            <a:xfrm>
              <a:off x="3228075" y="4077725"/>
              <a:ext cx="55125" cy="21500"/>
            </a:xfrm>
            <a:custGeom>
              <a:avLst/>
              <a:gdLst/>
              <a:ahLst/>
              <a:cxnLst/>
              <a:rect l="l" t="t" r="r" b="b"/>
              <a:pathLst>
                <a:path w="2205" h="860" extrusionOk="0">
                  <a:moveTo>
                    <a:pt x="1106" y="1"/>
                  </a:moveTo>
                  <a:cubicBezTo>
                    <a:pt x="808" y="1"/>
                    <a:pt x="510" y="65"/>
                    <a:pt x="279" y="193"/>
                  </a:cubicBezTo>
                  <a:cubicBezTo>
                    <a:pt x="154" y="264"/>
                    <a:pt x="61" y="345"/>
                    <a:pt x="0" y="433"/>
                  </a:cubicBezTo>
                  <a:cubicBezTo>
                    <a:pt x="55" y="511"/>
                    <a:pt x="134" y="585"/>
                    <a:pt x="242" y="649"/>
                  </a:cubicBezTo>
                  <a:cubicBezTo>
                    <a:pt x="475" y="789"/>
                    <a:pt x="786" y="860"/>
                    <a:pt x="1098" y="860"/>
                  </a:cubicBezTo>
                  <a:cubicBezTo>
                    <a:pt x="1396" y="860"/>
                    <a:pt x="1694" y="796"/>
                    <a:pt x="1926" y="666"/>
                  </a:cubicBezTo>
                  <a:cubicBezTo>
                    <a:pt x="2033" y="608"/>
                    <a:pt x="2113" y="538"/>
                    <a:pt x="2173" y="465"/>
                  </a:cubicBezTo>
                  <a:cubicBezTo>
                    <a:pt x="2118" y="394"/>
                    <a:pt x="2045" y="326"/>
                    <a:pt x="1948" y="268"/>
                  </a:cubicBezTo>
                  <a:cubicBezTo>
                    <a:pt x="1721" y="131"/>
                    <a:pt x="1421" y="61"/>
                    <a:pt x="1119" y="58"/>
                  </a:cubicBezTo>
                  <a:lnTo>
                    <a:pt x="1119" y="58"/>
                  </a:lnTo>
                  <a:cubicBezTo>
                    <a:pt x="1426" y="59"/>
                    <a:pt x="1733" y="128"/>
                    <a:pt x="1963" y="268"/>
                  </a:cubicBezTo>
                  <a:cubicBezTo>
                    <a:pt x="2058" y="324"/>
                    <a:pt x="2127" y="389"/>
                    <a:pt x="2181" y="456"/>
                  </a:cubicBezTo>
                  <a:lnTo>
                    <a:pt x="2205" y="427"/>
                  </a:lnTo>
                  <a:cubicBezTo>
                    <a:pt x="2150" y="348"/>
                    <a:pt x="2070" y="275"/>
                    <a:pt x="1963" y="211"/>
                  </a:cubicBezTo>
                  <a:cubicBezTo>
                    <a:pt x="1730" y="71"/>
                    <a:pt x="1418" y="1"/>
                    <a:pt x="1106" y="1"/>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11" name="Google Shape;669;p36">
              <a:extLst>
                <a:ext uri="{FF2B5EF4-FFF2-40B4-BE49-F238E27FC236}">
                  <a16:creationId xmlns:a16="http://schemas.microsoft.com/office/drawing/2014/main" id="{220147E6-6F88-DCE3-3C62-D7DD1303AC8A}"/>
                </a:ext>
              </a:extLst>
            </p:cNvPr>
            <p:cNvSpPr/>
            <p:nvPr/>
          </p:nvSpPr>
          <p:spPr>
            <a:xfrm>
              <a:off x="3225825" y="4064725"/>
              <a:ext cx="59800" cy="23825"/>
            </a:xfrm>
            <a:custGeom>
              <a:avLst/>
              <a:gdLst/>
              <a:ahLst/>
              <a:cxnLst/>
              <a:rect l="l" t="t" r="r" b="b"/>
              <a:pathLst>
                <a:path w="2392" h="953" extrusionOk="0">
                  <a:moveTo>
                    <a:pt x="1196" y="0"/>
                  </a:moveTo>
                  <a:cubicBezTo>
                    <a:pt x="897" y="0"/>
                    <a:pt x="599" y="65"/>
                    <a:pt x="367" y="194"/>
                  </a:cubicBezTo>
                  <a:cubicBezTo>
                    <a:pt x="307" y="227"/>
                    <a:pt x="254" y="264"/>
                    <a:pt x="209" y="302"/>
                  </a:cubicBezTo>
                  <a:lnTo>
                    <a:pt x="171" y="342"/>
                  </a:lnTo>
                  <a:lnTo>
                    <a:pt x="95" y="423"/>
                  </a:lnTo>
                  <a:lnTo>
                    <a:pt x="67" y="475"/>
                  </a:lnTo>
                  <a:lnTo>
                    <a:pt x="26" y="553"/>
                  </a:lnTo>
                  <a:lnTo>
                    <a:pt x="14" y="610"/>
                  </a:lnTo>
                  <a:lnTo>
                    <a:pt x="2" y="686"/>
                  </a:lnTo>
                  <a:cubicBezTo>
                    <a:pt x="1" y="776"/>
                    <a:pt x="31" y="867"/>
                    <a:pt x="90" y="953"/>
                  </a:cubicBezTo>
                  <a:cubicBezTo>
                    <a:pt x="151" y="865"/>
                    <a:pt x="244" y="784"/>
                    <a:pt x="369" y="713"/>
                  </a:cubicBezTo>
                  <a:cubicBezTo>
                    <a:pt x="600" y="585"/>
                    <a:pt x="898" y="521"/>
                    <a:pt x="1196" y="521"/>
                  </a:cubicBezTo>
                  <a:cubicBezTo>
                    <a:pt x="1508" y="521"/>
                    <a:pt x="1820" y="591"/>
                    <a:pt x="2053" y="731"/>
                  </a:cubicBezTo>
                  <a:cubicBezTo>
                    <a:pt x="2160" y="795"/>
                    <a:pt x="2240" y="868"/>
                    <a:pt x="2295" y="947"/>
                  </a:cubicBezTo>
                  <a:cubicBezTo>
                    <a:pt x="2368" y="843"/>
                    <a:pt x="2391" y="730"/>
                    <a:pt x="2372" y="621"/>
                  </a:cubicBezTo>
                  <a:lnTo>
                    <a:pt x="2363" y="565"/>
                  </a:lnTo>
                  <a:lnTo>
                    <a:pt x="2327" y="489"/>
                  </a:lnTo>
                  <a:lnTo>
                    <a:pt x="2303" y="438"/>
                  </a:lnTo>
                  <a:lnTo>
                    <a:pt x="2234" y="359"/>
                  </a:lnTo>
                  <a:lnTo>
                    <a:pt x="2198" y="319"/>
                  </a:lnTo>
                  <a:cubicBezTo>
                    <a:pt x="2157" y="281"/>
                    <a:pt x="2108" y="245"/>
                    <a:pt x="2052" y="212"/>
                  </a:cubicBezTo>
                  <a:cubicBezTo>
                    <a:pt x="1819" y="71"/>
                    <a:pt x="1508" y="0"/>
                    <a:pt x="1196" y="0"/>
                  </a:cubicBez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12" name="Google Shape;670;p36">
              <a:extLst>
                <a:ext uri="{FF2B5EF4-FFF2-40B4-BE49-F238E27FC236}">
                  <a16:creationId xmlns:a16="http://schemas.microsoft.com/office/drawing/2014/main" id="{621FBDE2-D5BE-657F-D274-BA9BAE20311C}"/>
                </a:ext>
              </a:extLst>
            </p:cNvPr>
            <p:cNvSpPr/>
            <p:nvPr/>
          </p:nvSpPr>
          <p:spPr>
            <a:xfrm>
              <a:off x="3203800" y="4054775"/>
              <a:ext cx="103650" cy="54400"/>
            </a:xfrm>
            <a:custGeom>
              <a:avLst/>
              <a:gdLst/>
              <a:ahLst/>
              <a:cxnLst/>
              <a:rect l="l" t="t" r="r" b="b"/>
              <a:pathLst>
                <a:path w="4146" h="2176" extrusionOk="0">
                  <a:moveTo>
                    <a:pt x="2077" y="398"/>
                  </a:moveTo>
                  <a:cubicBezTo>
                    <a:pt x="2389" y="398"/>
                    <a:pt x="2700" y="469"/>
                    <a:pt x="2933" y="610"/>
                  </a:cubicBezTo>
                  <a:cubicBezTo>
                    <a:pt x="2989" y="643"/>
                    <a:pt x="3038" y="679"/>
                    <a:pt x="3079" y="717"/>
                  </a:cubicBezTo>
                  <a:lnTo>
                    <a:pt x="3115" y="757"/>
                  </a:lnTo>
                  <a:lnTo>
                    <a:pt x="3184" y="836"/>
                  </a:lnTo>
                  <a:lnTo>
                    <a:pt x="3208" y="887"/>
                  </a:lnTo>
                  <a:lnTo>
                    <a:pt x="3244" y="963"/>
                  </a:lnTo>
                  <a:lnTo>
                    <a:pt x="3253" y="1019"/>
                  </a:lnTo>
                  <a:cubicBezTo>
                    <a:pt x="3272" y="1128"/>
                    <a:pt x="3249" y="1241"/>
                    <a:pt x="3176" y="1345"/>
                  </a:cubicBezTo>
                  <a:lnTo>
                    <a:pt x="3152" y="1374"/>
                  </a:lnTo>
                  <a:lnTo>
                    <a:pt x="3144" y="1383"/>
                  </a:lnTo>
                  <a:cubicBezTo>
                    <a:pt x="3084" y="1456"/>
                    <a:pt x="3004" y="1526"/>
                    <a:pt x="2897" y="1584"/>
                  </a:cubicBezTo>
                  <a:cubicBezTo>
                    <a:pt x="2666" y="1714"/>
                    <a:pt x="2367" y="1778"/>
                    <a:pt x="2069" y="1778"/>
                  </a:cubicBezTo>
                  <a:cubicBezTo>
                    <a:pt x="1757" y="1778"/>
                    <a:pt x="1446" y="1707"/>
                    <a:pt x="1213" y="1567"/>
                  </a:cubicBezTo>
                  <a:cubicBezTo>
                    <a:pt x="1105" y="1503"/>
                    <a:pt x="1026" y="1429"/>
                    <a:pt x="971" y="1351"/>
                  </a:cubicBezTo>
                  <a:cubicBezTo>
                    <a:pt x="912" y="1265"/>
                    <a:pt x="882" y="1174"/>
                    <a:pt x="883" y="1084"/>
                  </a:cubicBezTo>
                  <a:lnTo>
                    <a:pt x="895" y="1008"/>
                  </a:lnTo>
                  <a:lnTo>
                    <a:pt x="907" y="951"/>
                  </a:lnTo>
                  <a:lnTo>
                    <a:pt x="948" y="873"/>
                  </a:lnTo>
                  <a:lnTo>
                    <a:pt x="976" y="821"/>
                  </a:lnTo>
                  <a:lnTo>
                    <a:pt x="1052" y="740"/>
                  </a:lnTo>
                  <a:lnTo>
                    <a:pt x="1090" y="700"/>
                  </a:lnTo>
                  <a:cubicBezTo>
                    <a:pt x="1135" y="662"/>
                    <a:pt x="1188" y="625"/>
                    <a:pt x="1248" y="592"/>
                  </a:cubicBezTo>
                  <a:cubicBezTo>
                    <a:pt x="1480" y="463"/>
                    <a:pt x="1778" y="398"/>
                    <a:pt x="2077" y="398"/>
                  </a:cubicBezTo>
                  <a:close/>
                  <a:moveTo>
                    <a:pt x="2079" y="1"/>
                  </a:moveTo>
                  <a:cubicBezTo>
                    <a:pt x="1609" y="1"/>
                    <a:pt x="1138" y="102"/>
                    <a:pt x="773" y="306"/>
                  </a:cubicBezTo>
                  <a:cubicBezTo>
                    <a:pt x="25" y="723"/>
                    <a:pt x="0" y="1411"/>
                    <a:pt x="719" y="1844"/>
                  </a:cubicBezTo>
                  <a:cubicBezTo>
                    <a:pt x="1085" y="2065"/>
                    <a:pt x="1575" y="2176"/>
                    <a:pt x="2067" y="2176"/>
                  </a:cubicBezTo>
                  <a:cubicBezTo>
                    <a:pt x="2536" y="2176"/>
                    <a:pt x="3007" y="2075"/>
                    <a:pt x="3372" y="1871"/>
                  </a:cubicBezTo>
                  <a:cubicBezTo>
                    <a:pt x="4121" y="1453"/>
                    <a:pt x="4146" y="764"/>
                    <a:pt x="3428" y="333"/>
                  </a:cubicBezTo>
                  <a:cubicBezTo>
                    <a:pt x="3061" y="112"/>
                    <a:pt x="2570" y="1"/>
                    <a:pt x="2079" y="1"/>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13" name="Google Shape;671;p36">
              <a:extLst>
                <a:ext uri="{FF2B5EF4-FFF2-40B4-BE49-F238E27FC236}">
                  <a16:creationId xmlns:a16="http://schemas.microsoft.com/office/drawing/2014/main" id="{0114B1B3-EF82-8723-1D6D-8CD06C74F4E1}"/>
                </a:ext>
              </a:extLst>
            </p:cNvPr>
            <p:cNvSpPr/>
            <p:nvPr/>
          </p:nvSpPr>
          <p:spPr>
            <a:xfrm>
              <a:off x="3310300" y="4094925"/>
              <a:ext cx="375" cy="1525"/>
            </a:xfrm>
            <a:custGeom>
              <a:avLst/>
              <a:gdLst/>
              <a:ahLst/>
              <a:cxnLst/>
              <a:rect l="l" t="t" r="r" b="b"/>
              <a:pathLst>
                <a:path w="15" h="61" extrusionOk="0">
                  <a:moveTo>
                    <a:pt x="15" y="1"/>
                  </a:moveTo>
                  <a:lnTo>
                    <a:pt x="0" y="60"/>
                  </a:lnTo>
                  <a:lnTo>
                    <a:pt x="0" y="60"/>
                  </a:lnTo>
                  <a:lnTo>
                    <a:pt x="2" y="59"/>
                  </a:lnTo>
                  <a:lnTo>
                    <a:pt x="15" y="1"/>
                  </a:lnTo>
                  <a:close/>
                </a:path>
              </a:pathLst>
            </a:custGeom>
            <a:solidFill>
              <a:srgbClr val="DCEEF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14" name="Google Shape;672;p36">
              <a:extLst>
                <a:ext uri="{FF2B5EF4-FFF2-40B4-BE49-F238E27FC236}">
                  <a16:creationId xmlns:a16="http://schemas.microsoft.com/office/drawing/2014/main" id="{721EA3A2-CFD0-DA04-4313-6B5642ABA912}"/>
                </a:ext>
              </a:extLst>
            </p:cNvPr>
            <p:cNvSpPr/>
            <p:nvPr/>
          </p:nvSpPr>
          <p:spPr>
            <a:xfrm>
              <a:off x="3200375" y="4053125"/>
              <a:ext cx="109450" cy="67400"/>
            </a:xfrm>
            <a:custGeom>
              <a:avLst/>
              <a:gdLst/>
              <a:ahLst/>
              <a:cxnLst/>
              <a:rect l="l" t="t" r="r" b="b"/>
              <a:pathLst>
                <a:path w="4378" h="2696" extrusionOk="0">
                  <a:moveTo>
                    <a:pt x="2216" y="67"/>
                  </a:moveTo>
                  <a:cubicBezTo>
                    <a:pt x="2707" y="67"/>
                    <a:pt x="3198" y="178"/>
                    <a:pt x="3565" y="399"/>
                  </a:cubicBezTo>
                  <a:cubicBezTo>
                    <a:pt x="4283" y="830"/>
                    <a:pt x="4258" y="1519"/>
                    <a:pt x="3509" y="1937"/>
                  </a:cubicBezTo>
                  <a:cubicBezTo>
                    <a:pt x="3144" y="2141"/>
                    <a:pt x="2673" y="2242"/>
                    <a:pt x="2204" y="2242"/>
                  </a:cubicBezTo>
                  <a:cubicBezTo>
                    <a:pt x="1712" y="2242"/>
                    <a:pt x="1222" y="2131"/>
                    <a:pt x="856" y="1910"/>
                  </a:cubicBezTo>
                  <a:cubicBezTo>
                    <a:pt x="137" y="1477"/>
                    <a:pt x="162" y="789"/>
                    <a:pt x="910" y="372"/>
                  </a:cubicBezTo>
                  <a:cubicBezTo>
                    <a:pt x="1275" y="168"/>
                    <a:pt x="1746" y="67"/>
                    <a:pt x="2216" y="67"/>
                  </a:cubicBezTo>
                  <a:close/>
                  <a:moveTo>
                    <a:pt x="2216" y="0"/>
                  </a:moveTo>
                  <a:cubicBezTo>
                    <a:pt x="1963" y="0"/>
                    <a:pt x="1707" y="27"/>
                    <a:pt x="1460" y="83"/>
                  </a:cubicBezTo>
                  <a:cubicBezTo>
                    <a:pt x="901" y="208"/>
                    <a:pt x="592" y="437"/>
                    <a:pt x="492" y="513"/>
                  </a:cubicBezTo>
                  <a:cubicBezTo>
                    <a:pt x="264" y="682"/>
                    <a:pt x="107" y="898"/>
                    <a:pt x="24" y="1154"/>
                  </a:cubicBezTo>
                  <a:lnTo>
                    <a:pt x="23" y="1157"/>
                  </a:lnTo>
                  <a:lnTo>
                    <a:pt x="24" y="1157"/>
                  </a:lnTo>
                  <a:cubicBezTo>
                    <a:pt x="24" y="1157"/>
                    <a:pt x="0" y="1261"/>
                    <a:pt x="16" y="1435"/>
                  </a:cubicBezTo>
                  <a:cubicBezTo>
                    <a:pt x="24" y="1521"/>
                    <a:pt x="45" y="1624"/>
                    <a:pt x="92" y="1731"/>
                  </a:cubicBezTo>
                  <a:cubicBezTo>
                    <a:pt x="138" y="1834"/>
                    <a:pt x="217" y="1949"/>
                    <a:pt x="309" y="2054"/>
                  </a:cubicBezTo>
                  <a:cubicBezTo>
                    <a:pt x="403" y="2160"/>
                    <a:pt x="529" y="2254"/>
                    <a:pt x="672" y="2337"/>
                  </a:cubicBezTo>
                  <a:cubicBezTo>
                    <a:pt x="818" y="2423"/>
                    <a:pt x="976" y="2486"/>
                    <a:pt x="1149" y="2545"/>
                  </a:cubicBezTo>
                  <a:cubicBezTo>
                    <a:pt x="1321" y="2602"/>
                    <a:pt x="1510" y="2645"/>
                    <a:pt x="1697" y="2669"/>
                  </a:cubicBezTo>
                  <a:cubicBezTo>
                    <a:pt x="1842" y="2686"/>
                    <a:pt x="1987" y="2696"/>
                    <a:pt x="2133" y="2696"/>
                  </a:cubicBezTo>
                  <a:cubicBezTo>
                    <a:pt x="2183" y="2696"/>
                    <a:pt x="2233" y="2695"/>
                    <a:pt x="2283" y="2692"/>
                  </a:cubicBezTo>
                  <a:cubicBezTo>
                    <a:pt x="2674" y="2691"/>
                    <a:pt x="3068" y="2620"/>
                    <a:pt x="3403" y="2482"/>
                  </a:cubicBezTo>
                  <a:cubicBezTo>
                    <a:pt x="3568" y="2410"/>
                    <a:pt x="3724" y="2334"/>
                    <a:pt x="3862" y="2239"/>
                  </a:cubicBezTo>
                  <a:cubicBezTo>
                    <a:pt x="3994" y="2149"/>
                    <a:pt x="4103" y="2039"/>
                    <a:pt x="4182" y="1922"/>
                  </a:cubicBezTo>
                  <a:cubicBezTo>
                    <a:pt x="4258" y="1803"/>
                    <a:pt x="4318" y="1685"/>
                    <a:pt x="4346" y="1572"/>
                  </a:cubicBezTo>
                  <a:cubicBezTo>
                    <a:pt x="4375" y="1458"/>
                    <a:pt x="4377" y="1353"/>
                    <a:pt x="4370" y="1266"/>
                  </a:cubicBezTo>
                  <a:cubicBezTo>
                    <a:pt x="4356" y="1092"/>
                    <a:pt x="4317" y="993"/>
                    <a:pt x="4317" y="993"/>
                  </a:cubicBezTo>
                  <a:lnTo>
                    <a:pt x="4335" y="985"/>
                  </a:lnTo>
                  <a:cubicBezTo>
                    <a:pt x="4175" y="660"/>
                    <a:pt x="3898" y="480"/>
                    <a:pt x="3747" y="384"/>
                  </a:cubicBezTo>
                  <a:cubicBezTo>
                    <a:pt x="3324" y="133"/>
                    <a:pt x="2776" y="0"/>
                    <a:pt x="2216" y="0"/>
                  </a:cubicBez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44" name="Google Shape;673;p36">
              <a:extLst>
                <a:ext uri="{FF2B5EF4-FFF2-40B4-BE49-F238E27FC236}">
                  <a16:creationId xmlns:a16="http://schemas.microsoft.com/office/drawing/2014/main" id="{E6A2DC20-BFD7-DA2C-2AC7-585012BFC284}"/>
                </a:ext>
              </a:extLst>
            </p:cNvPr>
            <p:cNvSpPr/>
            <p:nvPr/>
          </p:nvSpPr>
          <p:spPr>
            <a:xfrm>
              <a:off x="3199325" y="4077725"/>
              <a:ext cx="112100" cy="48025"/>
            </a:xfrm>
            <a:custGeom>
              <a:avLst/>
              <a:gdLst/>
              <a:ahLst/>
              <a:cxnLst/>
              <a:rect l="l" t="t" r="r" b="b"/>
              <a:pathLst>
                <a:path w="4484" h="1921" extrusionOk="0">
                  <a:moveTo>
                    <a:pt x="4379" y="0"/>
                  </a:moveTo>
                  <a:lnTo>
                    <a:pt x="4377" y="1"/>
                  </a:lnTo>
                  <a:lnTo>
                    <a:pt x="4359" y="9"/>
                  </a:lnTo>
                  <a:cubicBezTo>
                    <a:pt x="4359" y="9"/>
                    <a:pt x="4398" y="108"/>
                    <a:pt x="4412" y="282"/>
                  </a:cubicBezTo>
                  <a:cubicBezTo>
                    <a:pt x="4419" y="369"/>
                    <a:pt x="4417" y="474"/>
                    <a:pt x="4388" y="588"/>
                  </a:cubicBezTo>
                  <a:cubicBezTo>
                    <a:pt x="4360" y="701"/>
                    <a:pt x="4300" y="819"/>
                    <a:pt x="4224" y="938"/>
                  </a:cubicBezTo>
                  <a:cubicBezTo>
                    <a:pt x="4145" y="1055"/>
                    <a:pt x="4036" y="1165"/>
                    <a:pt x="3904" y="1255"/>
                  </a:cubicBezTo>
                  <a:cubicBezTo>
                    <a:pt x="3766" y="1350"/>
                    <a:pt x="3610" y="1426"/>
                    <a:pt x="3445" y="1498"/>
                  </a:cubicBezTo>
                  <a:cubicBezTo>
                    <a:pt x="3110" y="1636"/>
                    <a:pt x="2716" y="1707"/>
                    <a:pt x="2325" y="1708"/>
                  </a:cubicBezTo>
                  <a:cubicBezTo>
                    <a:pt x="2275" y="1711"/>
                    <a:pt x="2225" y="1712"/>
                    <a:pt x="2175" y="1712"/>
                  </a:cubicBezTo>
                  <a:cubicBezTo>
                    <a:pt x="2029" y="1712"/>
                    <a:pt x="1884" y="1702"/>
                    <a:pt x="1739" y="1685"/>
                  </a:cubicBezTo>
                  <a:cubicBezTo>
                    <a:pt x="1552" y="1661"/>
                    <a:pt x="1363" y="1618"/>
                    <a:pt x="1191" y="1561"/>
                  </a:cubicBezTo>
                  <a:cubicBezTo>
                    <a:pt x="1018" y="1502"/>
                    <a:pt x="860" y="1439"/>
                    <a:pt x="714" y="1353"/>
                  </a:cubicBezTo>
                  <a:cubicBezTo>
                    <a:pt x="571" y="1270"/>
                    <a:pt x="445" y="1176"/>
                    <a:pt x="351" y="1070"/>
                  </a:cubicBezTo>
                  <a:cubicBezTo>
                    <a:pt x="259" y="965"/>
                    <a:pt x="180" y="850"/>
                    <a:pt x="134" y="747"/>
                  </a:cubicBezTo>
                  <a:cubicBezTo>
                    <a:pt x="87" y="640"/>
                    <a:pt x="66" y="537"/>
                    <a:pt x="58" y="451"/>
                  </a:cubicBezTo>
                  <a:cubicBezTo>
                    <a:pt x="42" y="277"/>
                    <a:pt x="66" y="173"/>
                    <a:pt x="66" y="173"/>
                  </a:cubicBezTo>
                  <a:lnTo>
                    <a:pt x="65" y="173"/>
                  </a:lnTo>
                  <a:lnTo>
                    <a:pt x="45" y="166"/>
                  </a:lnTo>
                  <a:cubicBezTo>
                    <a:pt x="45" y="166"/>
                    <a:pt x="5" y="266"/>
                    <a:pt x="1" y="449"/>
                  </a:cubicBezTo>
                  <a:cubicBezTo>
                    <a:pt x="1" y="540"/>
                    <a:pt x="10" y="654"/>
                    <a:pt x="49" y="775"/>
                  </a:cubicBezTo>
                  <a:cubicBezTo>
                    <a:pt x="88" y="898"/>
                    <a:pt x="157" y="1024"/>
                    <a:pt x="253" y="1148"/>
                  </a:cubicBezTo>
                  <a:cubicBezTo>
                    <a:pt x="325" y="1239"/>
                    <a:pt x="416" y="1321"/>
                    <a:pt x="517" y="1399"/>
                  </a:cubicBezTo>
                  <a:cubicBezTo>
                    <a:pt x="673" y="1522"/>
                    <a:pt x="857" y="1626"/>
                    <a:pt x="1063" y="1706"/>
                  </a:cubicBezTo>
                  <a:lnTo>
                    <a:pt x="1129" y="1734"/>
                  </a:lnTo>
                  <a:cubicBezTo>
                    <a:pt x="1476" y="1860"/>
                    <a:pt x="1867" y="1920"/>
                    <a:pt x="2257" y="1920"/>
                  </a:cubicBezTo>
                  <a:cubicBezTo>
                    <a:pt x="2281" y="1920"/>
                    <a:pt x="2305" y="1920"/>
                    <a:pt x="2329" y="1919"/>
                  </a:cubicBezTo>
                  <a:cubicBezTo>
                    <a:pt x="2719" y="1908"/>
                    <a:pt x="3104" y="1831"/>
                    <a:pt x="3446" y="1693"/>
                  </a:cubicBezTo>
                  <a:lnTo>
                    <a:pt x="3517" y="1666"/>
                  </a:lnTo>
                  <a:cubicBezTo>
                    <a:pt x="3692" y="1588"/>
                    <a:pt x="3852" y="1494"/>
                    <a:pt x="3990" y="1384"/>
                  </a:cubicBezTo>
                  <a:cubicBezTo>
                    <a:pt x="4135" y="1270"/>
                    <a:pt x="4253" y="1141"/>
                    <a:pt x="4332" y="1001"/>
                  </a:cubicBezTo>
                  <a:cubicBezTo>
                    <a:pt x="4380" y="915"/>
                    <a:pt x="4414" y="831"/>
                    <a:pt x="4439" y="748"/>
                  </a:cubicBezTo>
                  <a:lnTo>
                    <a:pt x="4454" y="689"/>
                  </a:lnTo>
                  <a:lnTo>
                    <a:pt x="4476" y="600"/>
                  </a:lnTo>
                  <a:cubicBezTo>
                    <a:pt x="4483" y="554"/>
                    <a:pt x="4483" y="511"/>
                    <a:pt x="4483" y="469"/>
                  </a:cubicBezTo>
                  <a:lnTo>
                    <a:pt x="4483" y="460"/>
                  </a:lnTo>
                  <a:cubicBezTo>
                    <a:pt x="4483" y="390"/>
                    <a:pt x="4479" y="326"/>
                    <a:pt x="4469" y="272"/>
                  </a:cubicBezTo>
                  <a:cubicBezTo>
                    <a:pt x="4452" y="181"/>
                    <a:pt x="4426" y="114"/>
                    <a:pt x="4408" y="69"/>
                  </a:cubicBezTo>
                  <a:cubicBezTo>
                    <a:pt x="4389" y="24"/>
                    <a:pt x="4379" y="0"/>
                    <a:pt x="4379" y="0"/>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45" name="Google Shape;674;p36">
              <a:extLst>
                <a:ext uri="{FF2B5EF4-FFF2-40B4-BE49-F238E27FC236}">
                  <a16:creationId xmlns:a16="http://schemas.microsoft.com/office/drawing/2014/main" id="{3F754B65-FB99-6D19-FB65-87633432C74F}"/>
                </a:ext>
              </a:extLst>
            </p:cNvPr>
            <p:cNvSpPr/>
            <p:nvPr/>
          </p:nvSpPr>
          <p:spPr>
            <a:xfrm>
              <a:off x="3176525" y="4258375"/>
              <a:ext cx="157825" cy="47000"/>
            </a:xfrm>
            <a:custGeom>
              <a:avLst/>
              <a:gdLst/>
              <a:ahLst/>
              <a:cxnLst/>
              <a:rect l="l" t="t" r="r" b="b"/>
              <a:pathLst>
                <a:path w="6313" h="1880" extrusionOk="0">
                  <a:moveTo>
                    <a:pt x="36" y="0"/>
                  </a:moveTo>
                  <a:cubicBezTo>
                    <a:pt x="1" y="476"/>
                    <a:pt x="286" y="960"/>
                    <a:pt x="901" y="1330"/>
                  </a:cubicBezTo>
                  <a:cubicBezTo>
                    <a:pt x="1065" y="1429"/>
                    <a:pt x="1245" y="1511"/>
                    <a:pt x="1435" y="1584"/>
                  </a:cubicBezTo>
                  <a:cubicBezTo>
                    <a:pt x="1604" y="1649"/>
                    <a:pt x="1781" y="1703"/>
                    <a:pt x="1965" y="1746"/>
                  </a:cubicBezTo>
                  <a:cubicBezTo>
                    <a:pt x="2341" y="1836"/>
                    <a:pt x="2740" y="1880"/>
                    <a:pt x="3141" y="1880"/>
                  </a:cubicBezTo>
                  <a:cubicBezTo>
                    <a:pt x="3557" y="1880"/>
                    <a:pt x="3974" y="1832"/>
                    <a:pt x="4367" y="1736"/>
                  </a:cubicBezTo>
                  <a:cubicBezTo>
                    <a:pt x="4554" y="1690"/>
                    <a:pt x="4735" y="1632"/>
                    <a:pt x="4908" y="1565"/>
                  </a:cubicBezTo>
                  <a:cubicBezTo>
                    <a:pt x="5053" y="1507"/>
                    <a:pt x="5195" y="1447"/>
                    <a:pt x="5324" y="1375"/>
                  </a:cubicBezTo>
                  <a:cubicBezTo>
                    <a:pt x="5994" y="1001"/>
                    <a:pt x="6313" y="498"/>
                    <a:pt x="6281" y="0"/>
                  </a:cubicBezTo>
                  <a:lnTo>
                    <a:pt x="5130" y="0"/>
                  </a:lnTo>
                  <a:cubicBezTo>
                    <a:pt x="5150" y="209"/>
                    <a:pt x="5077" y="419"/>
                    <a:pt x="4908" y="608"/>
                  </a:cubicBezTo>
                  <a:cubicBezTo>
                    <a:pt x="4812" y="713"/>
                    <a:pt x="4689" y="811"/>
                    <a:pt x="4533" y="899"/>
                  </a:cubicBezTo>
                  <a:cubicBezTo>
                    <a:pt x="4481" y="928"/>
                    <a:pt x="4422" y="949"/>
                    <a:pt x="4367" y="975"/>
                  </a:cubicBezTo>
                  <a:cubicBezTo>
                    <a:pt x="4007" y="1136"/>
                    <a:pt x="3578" y="1217"/>
                    <a:pt x="3150" y="1217"/>
                  </a:cubicBezTo>
                  <a:cubicBezTo>
                    <a:pt x="2731" y="1217"/>
                    <a:pt x="2314" y="1140"/>
                    <a:pt x="1964" y="986"/>
                  </a:cubicBezTo>
                  <a:cubicBezTo>
                    <a:pt x="1882" y="951"/>
                    <a:pt x="1799" y="914"/>
                    <a:pt x="1726" y="869"/>
                  </a:cubicBezTo>
                  <a:cubicBezTo>
                    <a:pt x="1606" y="798"/>
                    <a:pt x="1514" y="718"/>
                    <a:pt x="1434" y="635"/>
                  </a:cubicBezTo>
                  <a:cubicBezTo>
                    <a:pt x="1263" y="458"/>
                    <a:pt x="1172" y="262"/>
                    <a:pt x="1175" y="64"/>
                  </a:cubicBezTo>
                  <a:lnTo>
                    <a:pt x="1187" y="0"/>
                  </a:ln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46" name="Google Shape;675;p36">
              <a:extLst>
                <a:ext uri="{FF2B5EF4-FFF2-40B4-BE49-F238E27FC236}">
                  <a16:creationId xmlns:a16="http://schemas.microsoft.com/office/drawing/2014/main" id="{80B4432E-5C5E-4ECE-DD98-5832080A4080}"/>
                </a:ext>
              </a:extLst>
            </p:cNvPr>
            <p:cNvSpPr/>
            <p:nvPr/>
          </p:nvSpPr>
          <p:spPr>
            <a:xfrm>
              <a:off x="3078075" y="4157650"/>
              <a:ext cx="100325" cy="57525"/>
            </a:xfrm>
            <a:custGeom>
              <a:avLst/>
              <a:gdLst/>
              <a:ahLst/>
              <a:cxnLst/>
              <a:rect l="l" t="t" r="r" b="b"/>
              <a:pathLst>
                <a:path w="4013" h="2301" extrusionOk="0">
                  <a:moveTo>
                    <a:pt x="1995" y="1"/>
                  </a:moveTo>
                  <a:cubicBezTo>
                    <a:pt x="1499" y="1"/>
                    <a:pt x="1001" y="108"/>
                    <a:pt x="614" y="324"/>
                  </a:cubicBezTo>
                  <a:cubicBezTo>
                    <a:pt x="514" y="380"/>
                    <a:pt x="426" y="440"/>
                    <a:pt x="350" y="504"/>
                  </a:cubicBezTo>
                  <a:lnTo>
                    <a:pt x="285" y="573"/>
                  </a:lnTo>
                  <a:cubicBezTo>
                    <a:pt x="241" y="617"/>
                    <a:pt x="194" y="659"/>
                    <a:pt x="160" y="705"/>
                  </a:cubicBezTo>
                  <a:lnTo>
                    <a:pt x="113" y="792"/>
                  </a:lnTo>
                  <a:cubicBezTo>
                    <a:pt x="88" y="835"/>
                    <a:pt x="61" y="877"/>
                    <a:pt x="46" y="921"/>
                  </a:cubicBezTo>
                  <a:lnTo>
                    <a:pt x="26" y="1015"/>
                  </a:lnTo>
                  <a:cubicBezTo>
                    <a:pt x="18" y="1058"/>
                    <a:pt x="6" y="1102"/>
                    <a:pt x="5" y="1143"/>
                  </a:cubicBezTo>
                  <a:cubicBezTo>
                    <a:pt x="1" y="1433"/>
                    <a:pt x="181" y="1725"/>
                    <a:pt x="555" y="1950"/>
                  </a:cubicBezTo>
                  <a:cubicBezTo>
                    <a:pt x="943" y="2183"/>
                    <a:pt x="1462" y="2301"/>
                    <a:pt x="1982" y="2301"/>
                  </a:cubicBezTo>
                  <a:cubicBezTo>
                    <a:pt x="2478" y="2301"/>
                    <a:pt x="2976" y="2193"/>
                    <a:pt x="3363" y="1978"/>
                  </a:cubicBezTo>
                  <a:cubicBezTo>
                    <a:pt x="3820" y="1723"/>
                    <a:pt x="4013" y="1374"/>
                    <a:pt x="3956" y="1034"/>
                  </a:cubicBezTo>
                  <a:lnTo>
                    <a:pt x="3941" y="941"/>
                  </a:lnTo>
                  <a:cubicBezTo>
                    <a:pt x="3927" y="899"/>
                    <a:pt x="3903" y="858"/>
                    <a:pt x="3881" y="817"/>
                  </a:cubicBezTo>
                  <a:lnTo>
                    <a:pt x="3839" y="730"/>
                  </a:lnTo>
                  <a:cubicBezTo>
                    <a:pt x="3808" y="685"/>
                    <a:pt x="3765" y="643"/>
                    <a:pt x="3724" y="599"/>
                  </a:cubicBezTo>
                  <a:lnTo>
                    <a:pt x="3666" y="533"/>
                  </a:lnTo>
                  <a:cubicBezTo>
                    <a:pt x="3595" y="469"/>
                    <a:pt x="3514" y="408"/>
                    <a:pt x="3421" y="352"/>
                  </a:cubicBezTo>
                  <a:cubicBezTo>
                    <a:pt x="3033" y="118"/>
                    <a:pt x="2515" y="1"/>
                    <a:pt x="1995" y="1"/>
                  </a:cubicBezTo>
                  <a:close/>
                </a:path>
              </a:pathLst>
            </a:custGeom>
            <a:solidFill>
              <a:srgbClr val="055E6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47" name="Google Shape;676;p36">
              <a:extLst>
                <a:ext uri="{FF2B5EF4-FFF2-40B4-BE49-F238E27FC236}">
                  <a16:creationId xmlns:a16="http://schemas.microsoft.com/office/drawing/2014/main" id="{B8967396-F1C5-C8A6-AF44-6680F9107391}"/>
                </a:ext>
              </a:extLst>
            </p:cNvPr>
            <p:cNvSpPr/>
            <p:nvPr/>
          </p:nvSpPr>
          <p:spPr>
            <a:xfrm>
              <a:off x="3049700" y="4141100"/>
              <a:ext cx="156175" cy="43575"/>
            </a:xfrm>
            <a:custGeom>
              <a:avLst/>
              <a:gdLst/>
              <a:ahLst/>
              <a:cxnLst/>
              <a:rect l="l" t="t" r="r" b="b"/>
              <a:pathLst>
                <a:path w="6247" h="1743" extrusionOk="0">
                  <a:moveTo>
                    <a:pt x="3134" y="0"/>
                  </a:moveTo>
                  <a:cubicBezTo>
                    <a:pt x="2352" y="0"/>
                    <a:pt x="1567" y="169"/>
                    <a:pt x="958" y="508"/>
                  </a:cubicBezTo>
                  <a:cubicBezTo>
                    <a:pt x="352" y="848"/>
                    <a:pt x="33" y="1292"/>
                    <a:pt x="0" y="1742"/>
                  </a:cubicBezTo>
                  <a:lnTo>
                    <a:pt x="1150" y="1742"/>
                  </a:lnTo>
                  <a:lnTo>
                    <a:pt x="1161" y="1677"/>
                  </a:lnTo>
                  <a:lnTo>
                    <a:pt x="1181" y="1583"/>
                  </a:lnTo>
                  <a:cubicBezTo>
                    <a:pt x="1196" y="1539"/>
                    <a:pt x="1223" y="1497"/>
                    <a:pt x="1248" y="1454"/>
                  </a:cubicBezTo>
                  <a:lnTo>
                    <a:pt x="1295" y="1367"/>
                  </a:lnTo>
                  <a:cubicBezTo>
                    <a:pt x="1329" y="1321"/>
                    <a:pt x="1376" y="1279"/>
                    <a:pt x="1420" y="1235"/>
                  </a:cubicBezTo>
                  <a:lnTo>
                    <a:pt x="1485" y="1166"/>
                  </a:lnTo>
                  <a:cubicBezTo>
                    <a:pt x="1561" y="1102"/>
                    <a:pt x="1649" y="1042"/>
                    <a:pt x="1749" y="986"/>
                  </a:cubicBezTo>
                  <a:cubicBezTo>
                    <a:pt x="2136" y="770"/>
                    <a:pt x="2634" y="663"/>
                    <a:pt x="3130" y="663"/>
                  </a:cubicBezTo>
                  <a:cubicBezTo>
                    <a:pt x="3650" y="663"/>
                    <a:pt x="4168" y="780"/>
                    <a:pt x="4556" y="1014"/>
                  </a:cubicBezTo>
                  <a:cubicBezTo>
                    <a:pt x="4649" y="1070"/>
                    <a:pt x="4730" y="1131"/>
                    <a:pt x="4801" y="1195"/>
                  </a:cubicBezTo>
                  <a:lnTo>
                    <a:pt x="4859" y="1261"/>
                  </a:lnTo>
                  <a:cubicBezTo>
                    <a:pt x="4900" y="1305"/>
                    <a:pt x="4943" y="1347"/>
                    <a:pt x="4974" y="1392"/>
                  </a:cubicBezTo>
                  <a:lnTo>
                    <a:pt x="5016" y="1479"/>
                  </a:lnTo>
                  <a:cubicBezTo>
                    <a:pt x="5038" y="1520"/>
                    <a:pt x="5062" y="1561"/>
                    <a:pt x="5076" y="1603"/>
                  </a:cubicBezTo>
                  <a:lnTo>
                    <a:pt x="5091" y="1696"/>
                  </a:lnTo>
                  <a:lnTo>
                    <a:pt x="5094" y="1742"/>
                  </a:lnTo>
                  <a:lnTo>
                    <a:pt x="6246" y="1742"/>
                  </a:lnTo>
                  <a:cubicBezTo>
                    <a:pt x="6220" y="1312"/>
                    <a:pt x="5935" y="887"/>
                    <a:pt x="5381" y="553"/>
                  </a:cubicBezTo>
                  <a:cubicBezTo>
                    <a:pt x="4769" y="185"/>
                    <a:pt x="3953" y="0"/>
                    <a:pt x="3134" y="0"/>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48" name="Google Shape;677;p36">
              <a:extLst>
                <a:ext uri="{FF2B5EF4-FFF2-40B4-BE49-F238E27FC236}">
                  <a16:creationId xmlns:a16="http://schemas.microsoft.com/office/drawing/2014/main" id="{2A8F8558-BACC-EB22-4E6B-6EED3230ED10}"/>
                </a:ext>
              </a:extLst>
            </p:cNvPr>
            <p:cNvSpPr/>
            <p:nvPr/>
          </p:nvSpPr>
          <p:spPr>
            <a:xfrm>
              <a:off x="3084525" y="4038975"/>
              <a:ext cx="13800" cy="170350"/>
            </a:xfrm>
            <a:custGeom>
              <a:avLst/>
              <a:gdLst/>
              <a:ahLst/>
              <a:cxnLst/>
              <a:rect l="l" t="t" r="r" b="b"/>
              <a:pathLst>
                <a:path w="552" h="6814" extrusionOk="0">
                  <a:moveTo>
                    <a:pt x="1" y="1"/>
                  </a:moveTo>
                  <a:lnTo>
                    <a:pt x="5" y="6462"/>
                  </a:lnTo>
                  <a:cubicBezTo>
                    <a:pt x="85" y="6545"/>
                    <a:pt x="178" y="6625"/>
                    <a:pt x="297" y="6697"/>
                  </a:cubicBezTo>
                  <a:cubicBezTo>
                    <a:pt x="371" y="6740"/>
                    <a:pt x="452" y="6777"/>
                    <a:pt x="535" y="6813"/>
                  </a:cubicBezTo>
                  <a:cubicBezTo>
                    <a:pt x="533" y="5762"/>
                    <a:pt x="532" y="5048"/>
                    <a:pt x="532" y="5048"/>
                  </a:cubicBezTo>
                  <a:lnTo>
                    <a:pt x="550" y="5048"/>
                  </a:lnTo>
                  <a:lnTo>
                    <a:pt x="551" y="4994"/>
                  </a:lnTo>
                  <a:lnTo>
                    <a:pt x="547" y="307"/>
                  </a:lnTo>
                  <a:cubicBezTo>
                    <a:pt x="341" y="228"/>
                    <a:pt x="157" y="123"/>
                    <a:pt x="1" y="1"/>
                  </a:cubicBez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49" name="Google Shape;678;p36">
              <a:extLst>
                <a:ext uri="{FF2B5EF4-FFF2-40B4-BE49-F238E27FC236}">
                  <a16:creationId xmlns:a16="http://schemas.microsoft.com/office/drawing/2014/main" id="{93ACA448-0F67-8FB6-7D3A-3A9C22FCA023}"/>
                </a:ext>
              </a:extLst>
            </p:cNvPr>
            <p:cNvSpPr/>
            <p:nvPr/>
          </p:nvSpPr>
          <p:spPr>
            <a:xfrm>
              <a:off x="3157750" y="4038575"/>
              <a:ext cx="13750" cy="170450"/>
            </a:xfrm>
            <a:custGeom>
              <a:avLst/>
              <a:gdLst/>
              <a:ahLst/>
              <a:cxnLst/>
              <a:rect l="l" t="t" r="r" b="b"/>
              <a:pathLst>
                <a:path w="550" h="6818" extrusionOk="0">
                  <a:moveTo>
                    <a:pt x="546" y="1"/>
                  </a:moveTo>
                  <a:cubicBezTo>
                    <a:pt x="407" y="110"/>
                    <a:pt x="246" y="205"/>
                    <a:pt x="72" y="283"/>
                  </a:cubicBezTo>
                  <a:lnTo>
                    <a:pt x="0" y="310"/>
                  </a:lnTo>
                  <a:lnTo>
                    <a:pt x="5" y="4998"/>
                  </a:lnTo>
                  <a:lnTo>
                    <a:pt x="8" y="5079"/>
                  </a:lnTo>
                  <a:lnTo>
                    <a:pt x="8" y="6817"/>
                  </a:lnTo>
                  <a:cubicBezTo>
                    <a:pt x="64" y="6792"/>
                    <a:pt x="124" y="6770"/>
                    <a:pt x="176" y="6741"/>
                  </a:cubicBezTo>
                  <a:cubicBezTo>
                    <a:pt x="332" y="6654"/>
                    <a:pt x="455" y="6555"/>
                    <a:pt x="550" y="6450"/>
                  </a:cubicBezTo>
                  <a:lnTo>
                    <a:pt x="546" y="1"/>
                  </a:ln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50" name="Google Shape;679;p36">
              <a:extLst>
                <a:ext uri="{FF2B5EF4-FFF2-40B4-BE49-F238E27FC236}">
                  <a16:creationId xmlns:a16="http://schemas.microsoft.com/office/drawing/2014/main" id="{38BE1F08-A106-1C7A-A24F-784249EFBAAC}"/>
                </a:ext>
              </a:extLst>
            </p:cNvPr>
            <p:cNvSpPr/>
            <p:nvPr/>
          </p:nvSpPr>
          <p:spPr>
            <a:xfrm>
              <a:off x="3128325" y="4005400"/>
              <a:ext cx="26575" cy="10250"/>
            </a:xfrm>
            <a:custGeom>
              <a:avLst/>
              <a:gdLst/>
              <a:ahLst/>
              <a:cxnLst/>
              <a:rect l="l" t="t" r="r" b="b"/>
              <a:pathLst>
                <a:path w="1063" h="410" extrusionOk="0">
                  <a:moveTo>
                    <a:pt x="1" y="1"/>
                  </a:moveTo>
                  <a:cubicBezTo>
                    <a:pt x="303" y="4"/>
                    <a:pt x="603" y="75"/>
                    <a:pt x="828" y="211"/>
                  </a:cubicBezTo>
                  <a:cubicBezTo>
                    <a:pt x="927" y="270"/>
                    <a:pt x="1000" y="338"/>
                    <a:pt x="1054" y="409"/>
                  </a:cubicBezTo>
                  <a:lnTo>
                    <a:pt x="1063" y="400"/>
                  </a:lnTo>
                  <a:cubicBezTo>
                    <a:pt x="1010" y="332"/>
                    <a:pt x="939" y="268"/>
                    <a:pt x="845" y="211"/>
                  </a:cubicBezTo>
                  <a:cubicBezTo>
                    <a:pt x="615" y="73"/>
                    <a:pt x="308" y="2"/>
                    <a:pt x="1" y="1"/>
                  </a:cubicBezTo>
                  <a:close/>
                </a:path>
              </a:pathLst>
            </a:custGeom>
            <a:solidFill>
              <a:srgbClr val="A7D4F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51" name="Google Shape;680;p36">
              <a:extLst>
                <a:ext uri="{FF2B5EF4-FFF2-40B4-BE49-F238E27FC236}">
                  <a16:creationId xmlns:a16="http://schemas.microsoft.com/office/drawing/2014/main" id="{463F2055-5ED4-F0FE-DD76-AD70CAF54490}"/>
                </a:ext>
              </a:extLst>
            </p:cNvPr>
            <p:cNvSpPr/>
            <p:nvPr/>
          </p:nvSpPr>
          <p:spPr>
            <a:xfrm>
              <a:off x="3098175" y="4046300"/>
              <a:ext cx="59700" cy="117550"/>
            </a:xfrm>
            <a:custGeom>
              <a:avLst/>
              <a:gdLst/>
              <a:ahLst/>
              <a:cxnLst/>
              <a:rect l="l" t="t" r="r" b="b"/>
              <a:pathLst>
                <a:path w="2388" h="4702" extrusionOk="0">
                  <a:moveTo>
                    <a:pt x="2383" y="1"/>
                  </a:moveTo>
                  <a:cubicBezTo>
                    <a:pt x="2042" y="139"/>
                    <a:pt x="1656" y="216"/>
                    <a:pt x="1268" y="228"/>
                  </a:cubicBezTo>
                  <a:cubicBezTo>
                    <a:pt x="1245" y="228"/>
                    <a:pt x="1221" y="228"/>
                    <a:pt x="1197" y="228"/>
                  </a:cubicBezTo>
                  <a:cubicBezTo>
                    <a:pt x="805" y="228"/>
                    <a:pt x="414" y="167"/>
                    <a:pt x="67" y="42"/>
                  </a:cubicBezTo>
                  <a:lnTo>
                    <a:pt x="1" y="14"/>
                  </a:lnTo>
                  <a:lnTo>
                    <a:pt x="5" y="4701"/>
                  </a:lnTo>
                  <a:cubicBezTo>
                    <a:pt x="21" y="4532"/>
                    <a:pt x="140" y="4364"/>
                    <a:pt x="368" y="4238"/>
                  </a:cubicBezTo>
                  <a:cubicBezTo>
                    <a:pt x="602" y="4107"/>
                    <a:pt x="902" y="4043"/>
                    <a:pt x="1202" y="4043"/>
                  </a:cubicBezTo>
                  <a:cubicBezTo>
                    <a:pt x="1515" y="4043"/>
                    <a:pt x="1828" y="4114"/>
                    <a:pt x="2062" y="4254"/>
                  </a:cubicBezTo>
                  <a:cubicBezTo>
                    <a:pt x="2266" y="4377"/>
                    <a:pt x="2370" y="4532"/>
                    <a:pt x="2388" y="4689"/>
                  </a:cubicBezTo>
                  <a:lnTo>
                    <a:pt x="2383" y="1"/>
                  </a:ln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52" name="Google Shape;681;p36">
              <a:extLst>
                <a:ext uri="{FF2B5EF4-FFF2-40B4-BE49-F238E27FC236}">
                  <a16:creationId xmlns:a16="http://schemas.microsoft.com/office/drawing/2014/main" id="{6920945D-1E9C-D5E2-0D6A-716D4DDEC528}"/>
                </a:ext>
              </a:extLst>
            </p:cNvPr>
            <p:cNvSpPr/>
            <p:nvPr/>
          </p:nvSpPr>
          <p:spPr>
            <a:xfrm>
              <a:off x="3097825" y="4165175"/>
              <a:ext cx="60150" cy="49900"/>
            </a:xfrm>
            <a:custGeom>
              <a:avLst/>
              <a:gdLst/>
              <a:ahLst/>
              <a:cxnLst/>
              <a:rect l="l" t="t" r="r" b="b"/>
              <a:pathLst>
                <a:path w="2406" h="1996" extrusionOk="0">
                  <a:moveTo>
                    <a:pt x="0" y="0"/>
                  </a:moveTo>
                  <a:cubicBezTo>
                    <a:pt x="0" y="0"/>
                    <a:pt x="1" y="714"/>
                    <a:pt x="3" y="1765"/>
                  </a:cubicBezTo>
                  <a:cubicBezTo>
                    <a:pt x="353" y="1918"/>
                    <a:pt x="770" y="1995"/>
                    <a:pt x="1188" y="1995"/>
                  </a:cubicBezTo>
                  <a:cubicBezTo>
                    <a:pt x="1617" y="1995"/>
                    <a:pt x="2046" y="1915"/>
                    <a:pt x="2405" y="1753"/>
                  </a:cubicBezTo>
                  <a:lnTo>
                    <a:pt x="2405" y="15"/>
                  </a:lnTo>
                  <a:cubicBezTo>
                    <a:pt x="2391" y="185"/>
                    <a:pt x="2271" y="353"/>
                    <a:pt x="2042" y="481"/>
                  </a:cubicBezTo>
                  <a:cubicBezTo>
                    <a:pt x="1808" y="611"/>
                    <a:pt x="1507" y="676"/>
                    <a:pt x="1207" y="676"/>
                  </a:cubicBezTo>
                  <a:cubicBezTo>
                    <a:pt x="893" y="676"/>
                    <a:pt x="581" y="605"/>
                    <a:pt x="347" y="464"/>
                  </a:cubicBezTo>
                  <a:cubicBezTo>
                    <a:pt x="131" y="335"/>
                    <a:pt x="25" y="168"/>
                    <a:pt x="18" y="0"/>
                  </a:cubicBezTo>
                  <a:close/>
                </a:path>
              </a:pathLst>
            </a:custGeom>
            <a:solidFill>
              <a:srgbClr val="F9B24F"/>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53" name="Google Shape;682;p36">
              <a:extLst>
                <a:ext uri="{FF2B5EF4-FFF2-40B4-BE49-F238E27FC236}">
                  <a16:creationId xmlns:a16="http://schemas.microsoft.com/office/drawing/2014/main" id="{CF40EE0A-5E03-34BF-3E42-71954CAF2580}"/>
                </a:ext>
              </a:extLst>
            </p:cNvPr>
            <p:cNvSpPr/>
            <p:nvPr/>
          </p:nvSpPr>
          <p:spPr>
            <a:xfrm>
              <a:off x="3098275" y="4147350"/>
              <a:ext cx="59700" cy="34725"/>
            </a:xfrm>
            <a:custGeom>
              <a:avLst/>
              <a:gdLst/>
              <a:ahLst/>
              <a:cxnLst/>
              <a:rect l="l" t="t" r="r" b="b"/>
              <a:pathLst>
                <a:path w="2388" h="1389" extrusionOk="0">
                  <a:moveTo>
                    <a:pt x="1198" y="1"/>
                  </a:moveTo>
                  <a:cubicBezTo>
                    <a:pt x="898" y="1"/>
                    <a:pt x="598" y="65"/>
                    <a:pt x="364" y="196"/>
                  </a:cubicBezTo>
                  <a:cubicBezTo>
                    <a:pt x="136" y="322"/>
                    <a:pt x="17" y="490"/>
                    <a:pt x="1" y="659"/>
                  </a:cubicBezTo>
                  <a:lnTo>
                    <a:pt x="0" y="713"/>
                  </a:lnTo>
                  <a:cubicBezTo>
                    <a:pt x="7" y="881"/>
                    <a:pt x="113" y="1047"/>
                    <a:pt x="329" y="1177"/>
                  </a:cubicBezTo>
                  <a:cubicBezTo>
                    <a:pt x="563" y="1318"/>
                    <a:pt x="875" y="1389"/>
                    <a:pt x="1189" y="1389"/>
                  </a:cubicBezTo>
                  <a:cubicBezTo>
                    <a:pt x="1489" y="1389"/>
                    <a:pt x="1790" y="1324"/>
                    <a:pt x="2024" y="1194"/>
                  </a:cubicBezTo>
                  <a:cubicBezTo>
                    <a:pt x="2253" y="1066"/>
                    <a:pt x="2373" y="898"/>
                    <a:pt x="2387" y="727"/>
                  </a:cubicBezTo>
                  <a:lnTo>
                    <a:pt x="2384" y="647"/>
                  </a:lnTo>
                  <a:cubicBezTo>
                    <a:pt x="2366" y="490"/>
                    <a:pt x="2262" y="335"/>
                    <a:pt x="2058" y="212"/>
                  </a:cubicBezTo>
                  <a:cubicBezTo>
                    <a:pt x="1824" y="72"/>
                    <a:pt x="1511" y="1"/>
                    <a:pt x="1198" y="1"/>
                  </a:cubicBezTo>
                  <a:close/>
                </a:path>
              </a:pathLst>
            </a:custGeom>
            <a:solidFill>
              <a:srgbClr val="FFCF4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54" name="Google Shape;683;p36">
              <a:extLst>
                <a:ext uri="{FF2B5EF4-FFF2-40B4-BE49-F238E27FC236}">
                  <a16:creationId xmlns:a16="http://schemas.microsoft.com/office/drawing/2014/main" id="{65637386-8E8E-3BF2-BB6A-299F0C9BA110}"/>
                </a:ext>
              </a:extLst>
            </p:cNvPr>
            <p:cNvSpPr/>
            <p:nvPr/>
          </p:nvSpPr>
          <p:spPr>
            <a:xfrm>
              <a:off x="3100375" y="4004000"/>
              <a:ext cx="55125" cy="21525"/>
            </a:xfrm>
            <a:custGeom>
              <a:avLst/>
              <a:gdLst/>
              <a:ahLst/>
              <a:cxnLst/>
              <a:rect l="l" t="t" r="r" b="b"/>
              <a:pathLst>
                <a:path w="2205" h="861" extrusionOk="0">
                  <a:moveTo>
                    <a:pt x="1107" y="0"/>
                  </a:moveTo>
                  <a:cubicBezTo>
                    <a:pt x="809" y="0"/>
                    <a:pt x="510" y="65"/>
                    <a:pt x="278" y="194"/>
                  </a:cubicBezTo>
                  <a:cubicBezTo>
                    <a:pt x="154" y="263"/>
                    <a:pt x="61" y="344"/>
                    <a:pt x="0" y="432"/>
                  </a:cubicBezTo>
                  <a:cubicBezTo>
                    <a:pt x="55" y="510"/>
                    <a:pt x="134" y="584"/>
                    <a:pt x="242" y="650"/>
                  </a:cubicBezTo>
                  <a:cubicBezTo>
                    <a:pt x="475" y="790"/>
                    <a:pt x="786" y="860"/>
                    <a:pt x="1098" y="860"/>
                  </a:cubicBezTo>
                  <a:cubicBezTo>
                    <a:pt x="1395" y="860"/>
                    <a:pt x="1694" y="796"/>
                    <a:pt x="1926" y="666"/>
                  </a:cubicBezTo>
                  <a:cubicBezTo>
                    <a:pt x="2033" y="607"/>
                    <a:pt x="2112" y="538"/>
                    <a:pt x="2172" y="465"/>
                  </a:cubicBezTo>
                  <a:cubicBezTo>
                    <a:pt x="2118" y="394"/>
                    <a:pt x="2045" y="326"/>
                    <a:pt x="1946" y="267"/>
                  </a:cubicBezTo>
                  <a:cubicBezTo>
                    <a:pt x="1721" y="131"/>
                    <a:pt x="1421" y="60"/>
                    <a:pt x="1119" y="57"/>
                  </a:cubicBezTo>
                  <a:lnTo>
                    <a:pt x="1119" y="57"/>
                  </a:lnTo>
                  <a:cubicBezTo>
                    <a:pt x="1426" y="58"/>
                    <a:pt x="1733" y="129"/>
                    <a:pt x="1963" y="267"/>
                  </a:cubicBezTo>
                  <a:cubicBezTo>
                    <a:pt x="2057" y="324"/>
                    <a:pt x="2128" y="388"/>
                    <a:pt x="2181" y="456"/>
                  </a:cubicBezTo>
                  <a:lnTo>
                    <a:pt x="2205" y="426"/>
                  </a:lnTo>
                  <a:cubicBezTo>
                    <a:pt x="2150" y="349"/>
                    <a:pt x="2070" y="276"/>
                    <a:pt x="1963" y="211"/>
                  </a:cubicBezTo>
                  <a:cubicBezTo>
                    <a:pt x="1730" y="71"/>
                    <a:pt x="1419" y="0"/>
                    <a:pt x="1107" y="0"/>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55" name="Google Shape;684;p36">
              <a:extLst>
                <a:ext uri="{FF2B5EF4-FFF2-40B4-BE49-F238E27FC236}">
                  <a16:creationId xmlns:a16="http://schemas.microsoft.com/office/drawing/2014/main" id="{F07BF386-4068-1DCC-1570-46F84C68C965}"/>
                </a:ext>
              </a:extLst>
            </p:cNvPr>
            <p:cNvSpPr/>
            <p:nvPr/>
          </p:nvSpPr>
          <p:spPr>
            <a:xfrm>
              <a:off x="3098100" y="3990975"/>
              <a:ext cx="59825" cy="23825"/>
            </a:xfrm>
            <a:custGeom>
              <a:avLst/>
              <a:gdLst/>
              <a:ahLst/>
              <a:cxnLst/>
              <a:rect l="l" t="t" r="r" b="b"/>
              <a:pathLst>
                <a:path w="2393" h="953" extrusionOk="0">
                  <a:moveTo>
                    <a:pt x="1195" y="1"/>
                  </a:moveTo>
                  <a:cubicBezTo>
                    <a:pt x="898" y="1"/>
                    <a:pt x="600" y="65"/>
                    <a:pt x="369" y="194"/>
                  </a:cubicBezTo>
                  <a:cubicBezTo>
                    <a:pt x="307" y="227"/>
                    <a:pt x="255" y="264"/>
                    <a:pt x="209" y="303"/>
                  </a:cubicBezTo>
                  <a:lnTo>
                    <a:pt x="171" y="343"/>
                  </a:lnTo>
                  <a:lnTo>
                    <a:pt x="96" y="424"/>
                  </a:lnTo>
                  <a:lnTo>
                    <a:pt x="67" y="477"/>
                  </a:lnTo>
                  <a:lnTo>
                    <a:pt x="27" y="553"/>
                  </a:lnTo>
                  <a:lnTo>
                    <a:pt x="15" y="610"/>
                  </a:lnTo>
                  <a:lnTo>
                    <a:pt x="3" y="687"/>
                  </a:lnTo>
                  <a:cubicBezTo>
                    <a:pt x="0" y="778"/>
                    <a:pt x="31" y="867"/>
                    <a:pt x="91" y="953"/>
                  </a:cubicBezTo>
                  <a:cubicBezTo>
                    <a:pt x="152" y="865"/>
                    <a:pt x="245" y="784"/>
                    <a:pt x="369" y="715"/>
                  </a:cubicBezTo>
                  <a:cubicBezTo>
                    <a:pt x="601" y="586"/>
                    <a:pt x="900" y="521"/>
                    <a:pt x="1198" y="521"/>
                  </a:cubicBezTo>
                  <a:cubicBezTo>
                    <a:pt x="1510" y="521"/>
                    <a:pt x="1821" y="592"/>
                    <a:pt x="2054" y="732"/>
                  </a:cubicBezTo>
                  <a:cubicBezTo>
                    <a:pt x="2161" y="797"/>
                    <a:pt x="2241" y="870"/>
                    <a:pt x="2296" y="947"/>
                  </a:cubicBezTo>
                  <a:cubicBezTo>
                    <a:pt x="2367" y="843"/>
                    <a:pt x="2392" y="732"/>
                    <a:pt x="2373" y="621"/>
                  </a:cubicBezTo>
                  <a:lnTo>
                    <a:pt x="2364" y="565"/>
                  </a:lnTo>
                  <a:lnTo>
                    <a:pt x="2328" y="490"/>
                  </a:lnTo>
                  <a:lnTo>
                    <a:pt x="2303" y="438"/>
                  </a:lnTo>
                  <a:lnTo>
                    <a:pt x="2234" y="359"/>
                  </a:lnTo>
                  <a:lnTo>
                    <a:pt x="2199" y="319"/>
                  </a:lnTo>
                  <a:cubicBezTo>
                    <a:pt x="2157" y="281"/>
                    <a:pt x="2109" y="245"/>
                    <a:pt x="2052" y="212"/>
                  </a:cubicBezTo>
                  <a:cubicBezTo>
                    <a:pt x="1818" y="71"/>
                    <a:pt x="1507" y="1"/>
                    <a:pt x="1195" y="1"/>
                  </a:cubicBez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56" name="Google Shape;685;p36">
              <a:extLst>
                <a:ext uri="{FF2B5EF4-FFF2-40B4-BE49-F238E27FC236}">
                  <a16:creationId xmlns:a16="http://schemas.microsoft.com/office/drawing/2014/main" id="{9144A5F9-67A6-67D1-448B-165146E0A2C9}"/>
                </a:ext>
              </a:extLst>
            </p:cNvPr>
            <p:cNvSpPr/>
            <p:nvPr/>
          </p:nvSpPr>
          <p:spPr>
            <a:xfrm>
              <a:off x="3076075" y="3981050"/>
              <a:ext cx="103650" cy="54400"/>
            </a:xfrm>
            <a:custGeom>
              <a:avLst/>
              <a:gdLst/>
              <a:ahLst/>
              <a:cxnLst/>
              <a:rect l="l" t="t" r="r" b="b"/>
              <a:pathLst>
                <a:path w="4146" h="2176" extrusionOk="0">
                  <a:moveTo>
                    <a:pt x="2076" y="398"/>
                  </a:moveTo>
                  <a:cubicBezTo>
                    <a:pt x="2388" y="398"/>
                    <a:pt x="2699" y="468"/>
                    <a:pt x="2933" y="609"/>
                  </a:cubicBezTo>
                  <a:cubicBezTo>
                    <a:pt x="2990" y="642"/>
                    <a:pt x="3038" y="678"/>
                    <a:pt x="3080" y="716"/>
                  </a:cubicBezTo>
                  <a:lnTo>
                    <a:pt x="3115" y="757"/>
                  </a:lnTo>
                  <a:lnTo>
                    <a:pt x="3184" y="835"/>
                  </a:lnTo>
                  <a:lnTo>
                    <a:pt x="3209" y="887"/>
                  </a:lnTo>
                  <a:lnTo>
                    <a:pt x="3245" y="962"/>
                  </a:lnTo>
                  <a:lnTo>
                    <a:pt x="3254" y="1018"/>
                  </a:lnTo>
                  <a:cubicBezTo>
                    <a:pt x="3273" y="1129"/>
                    <a:pt x="3248" y="1240"/>
                    <a:pt x="3177" y="1344"/>
                  </a:cubicBezTo>
                  <a:lnTo>
                    <a:pt x="3153" y="1374"/>
                  </a:lnTo>
                  <a:lnTo>
                    <a:pt x="3144" y="1383"/>
                  </a:lnTo>
                  <a:cubicBezTo>
                    <a:pt x="3084" y="1456"/>
                    <a:pt x="3005" y="1525"/>
                    <a:pt x="2898" y="1584"/>
                  </a:cubicBezTo>
                  <a:cubicBezTo>
                    <a:pt x="2666" y="1714"/>
                    <a:pt x="2367" y="1778"/>
                    <a:pt x="2070" y="1778"/>
                  </a:cubicBezTo>
                  <a:cubicBezTo>
                    <a:pt x="1758" y="1778"/>
                    <a:pt x="1447" y="1708"/>
                    <a:pt x="1214" y="1568"/>
                  </a:cubicBezTo>
                  <a:cubicBezTo>
                    <a:pt x="1106" y="1502"/>
                    <a:pt x="1027" y="1428"/>
                    <a:pt x="972" y="1350"/>
                  </a:cubicBezTo>
                  <a:cubicBezTo>
                    <a:pt x="912" y="1264"/>
                    <a:pt x="881" y="1175"/>
                    <a:pt x="884" y="1084"/>
                  </a:cubicBezTo>
                  <a:lnTo>
                    <a:pt x="896" y="1007"/>
                  </a:lnTo>
                  <a:lnTo>
                    <a:pt x="908" y="950"/>
                  </a:lnTo>
                  <a:lnTo>
                    <a:pt x="948" y="874"/>
                  </a:lnTo>
                  <a:lnTo>
                    <a:pt x="977" y="821"/>
                  </a:lnTo>
                  <a:lnTo>
                    <a:pt x="1052" y="740"/>
                  </a:lnTo>
                  <a:lnTo>
                    <a:pt x="1090" y="700"/>
                  </a:lnTo>
                  <a:cubicBezTo>
                    <a:pt x="1136" y="661"/>
                    <a:pt x="1188" y="624"/>
                    <a:pt x="1250" y="591"/>
                  </a:cubicBezTo>
                  <a:cubicBezTo>
                    <a:pt x="1481" y="462"/>
                    <a:pt x="1779" y="398"/>
                    <a:pt x="2076" y="398"/>
                  </a:cubicBezTo>
                  <a:close/>
                  <a:moveTo>
                    <a:pt x="2080" y="0"/>
                  </a:moveTo>
                  <a:cubicBezTo>
                    <a:pt x="1611" y="0"/>
                    <a:pt x="1140" y="102"/>
                    <a:pt x="773" y="305"/>
                  </a:cubicBezTo>
                  <a:cubicBezTo>
                    <a:pt x="26" y="723"/>
                    <a:pt x="1" y="1411"/>
                    <a:pt x="718" y="1844"/>
                  </a:cubicBezTo>
                  <a:cubicBezTo>
                    <a:pt x="1085" y="2064"/>
                    <a:pt x="1575" y="2175"/>
                    <a:pt x="2067" y="2175"/>
                  </a:cubicBezTo>
                  <a:cubicBezTo>
                    <a:pt x="2537" y="2175"/>
                    <a:pt x="3008" y="2074"/>
                    <a:pt x="3373" y="1870"/>
                  </a:cubicBezTo>
                  <a:cubicBezTo>
                    <a:pt x="4121" y="1453"/>
                    <a:pt x="4146" y="765"/>
                    <a:pt x="3428" y="332"/>
                  </a:cubicBezTo>
                  <a:cubicBezTo>
                    <a:pt x="3061" y="111"/>
                    <a:pt x="2571" y="0"/>
                    <a:pt x="2080" y="0"/>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57" name="Google Shape;686;p36">
              <a:extLst>
                <a:ext uri="{FF2B5EF4-FFF2-40B4-BE49-F238E27FC236}">
                  <a16:creationId xmlns:a16="http://schemas.microsoft.com/office/drawing/2014/main" id="{7D25ED07-39E8-7272-361B-DB66B4232079}"/>
                </a:ext>
              </a:extLst>
            </p:cNvPr>
            <p:cNvSpPr/>
            <p:nvPr/>
          </p:nvSpPr>
          <p:spPr>
            <a:xfrm>
              <a:off x="3182600" y="4021200"/>
              <a:ext cx="375" cy="1525"/>
            </a:xfrm>
            <a:custGeom>
              <a:avLst/>
              <a:gdLst/>
              <a:ahLst/>
              <a:cxnLst/>
              <a:rect l="l" t="t" r="r" b="b"/>
              <a:pathLst>
                <a:path w="15" h="61" extrusionOk="0">
                  <a:moveTo>
                    <a:pt x="15" y="1"/>
                  </a:moveTo>
                  <a:lnTo>
                    <a:pt x="0" y="58"/>
                  </a:lnTo>
                  <a:lnTo>
                    <a:pt x="0" y="60"/>
                  </a:lnTo>
                  <a:lnTo>
                    <a:pt x="15" y="1"/>
                  </a:lnTo>
                  <a:close/>
                </a:path>
              </a:pathLst>
            </a:custGeom>
            <a:solidFill>
              <a:srgbClr val="DCEEF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58" name="Google Shape;687;p36">
              <a:extLst>
                <a:ext uri="{FF2B5EF4-FFF2-40B4-BE49-F238E27FC236}">
                  <a16:creationId xmlns:a16="http://schemas.microsoft.com/office/drawing/2014/main" id="{6BABC9AC-300E-CF5D-588C-71738325D44A}"/>
                </a:ext>
              </a:extLst>
            </p:cNvPr>
            <p:cNvSpPr/>
            <p:nvPr/>
          </p:nvSpPr>
          <p:spPr>
            <a:xfrm>
              <a:off x="3072625" y="3979375"/>
              <a:ext cx="109500" cy="67425"/>
            </a:xfrm>
            <a:custGeom>
              <a:avLst/>
              <a:gdLst/>
              <a:ahLst/>
              <a:cxnLst/>
              <a:rect l="l" t="t" r="r" b="b"/>
              <a:pathLst>
                <a:path w="4380" h="2697" extrusionOk="0">
                  <a:moveTo>
                    <a:pt x="2218" y="67"/>
                  </a:moveTo>
                  <a:cubicBezTo>
                    <a:pt x="2709" y="67"/>
                    <a:pt x="3199" y="178"/>
                    <a:pt x="3566" y="399"/>
                  </a:cubicBezTo>
                  <a:cubicBezTo>
                    <a:pt x="4284" y="832"/>
                    <a:pt x="4259" y="1520"/>
                    <a:pt x="3511" y="1937"/>
                  </a:cubicBezTo>
                  <a:cubicBezTo>
                    <a:pt x="3146" y="2141"/>
                    <a:pt x="2675" y="2242"/>
                    <a:pt x="2205" y="2242"/>
                  </a:cubicBezTo>
                  <a:cubicBezTo>
                    <a:pt x="1713" y="2242"/>
                    <a:pt x="1223" y="2131"/>
                    <a:pt x="856" y="1911"/>
                  </a:cubicBezTo>
                  <a:cubicBezTo>
                    <a:pt x="139" y="1478"/>
                    <a:pt x="164" y="790"/>
                    <a:pt x="911" y="372"/>
                  </a:cubicBezTo>
                  <a:cubicBezTo>
                    <a:pt x="1278" y="169"/>
                    <a:pt x="1749" y="67"/>
                    <a:pt x="2218" y="67"/>
                  </a:cubicBezTo>
                  <a:close/>
                  <a:moveTo>
                    <a:pt x="2215" y="1"/>
                  </a:moveTo>
                  <a:cubicBezTo>
                    <a:pt x="1963" y="1"/>
                    <a:pt x="1709" y="28"/>
                    <a:pt x="1462" y="83"/>
                  </a:cubicBezTo>
                  <a:cubicBezTo>
                    <a:pt x="903" y="208"/>
                    <a:pt x="594" y="439"/>
                    <a:pt x="494" y="514"/>
                  </a:cubicBezTo>
                  <a:cubicBezTo>
                    <a:pt x="266" y="683"/>
                    <a:pt x="109" y="899"/>
                    <a:pt x="24" y="1155"/>
                  </a:cubicBezTo>
                  <a:lnTo>
                    <a:pt x="24" y="1157"/>
                  </a:lnTo>
                  <a:lnTo>
                    <a:pt x="26" y="1158"/>
                  </a:lnTo>
                  <a:cubicBezTo>
                    <a:pt x="26" y="1158"/>
                    <a:pt x="1" y="1261"/>
                    <a:pt x="18" y="1436"/>
                  </a:cubicBezTo>
                  <a:cubicBezTo>
                    <a:pt x="26" y="1522"/>
                    <a:pt x="47" y="1626"/>
                    <a:pt x="94" y="1732"/>
                  </a:cubicBezTo>
                  <a:cubicBezTo>
                    <a:pt x="141" y="1836"/>
                    <a:pt x="219" y="1950"/>
                    <a:pt x="311" y="2056"/>
                  </a:cubicBezTo>
                  <a:cubicBezTo>
                    <a:pt x="405" y="2160"/>
                    <a:pt x="530" y="2256"/>
                    <a:pt x="672" y="2338"/>
                  </a:cubicBezTo>
                  <a:cubicBezTo>
                    <a:pt x="819" y="2423"/>
                    <a:pt x="977" y="2486"/>
                    <a:pt x="1151" y="2546"/>
                  </a:cubicBezTo>
                  <a:cubicBezTo>
                    <a:pt x="1322" y="2603"/>
                    <a:pt x="1512" y="2646"/>
                    <a:pt x="1699" y="2670"/>
                  </a:cubicBezTo>
                  <a:cubicBezTo>
                    <a:pt x="1845" y="2688"/>
                    <a:pt x="1991" y="2696"/>
                    <a:pt x="2138" y="2696"/>
                  </a:cubicBezTo>
                  <a:cubicBezTo>
                    <a:pt x="2187" y="2696"/>
                    <a:pt x="2236" y="2695"/>
                    <a:pt x="2285" y="2693"/>
                  </a:cubicBezTo>
                  <a:cubicBezTo>
                    <a:pt x="2676" y="2692"/>
                    <a:pt x="3069" y="2620"/>
                    <a:pt x="3403" y="2483"/>
                  </a:cubicBezTo>
                  <a:cubicBezTo>
                    <a:pt x="3569" y="2411"/>
                    <a:pt x="3726" y="2335"/>
                    <a:pt x="3863" y="2240"/>
                  </a:cubicBezTo>
                  <a:cubicBezTo>
                    <a:pt x="3996" y="2149"/>
                    <a:pt x="4105" y="2040"/>
                    <a:pt x="4184" y="1922"/>
                  </a:cubicBezTo>
                  <a:cubicBezTo>
                    <a:pt x="4260" y="1804"/>
                    <a:pt x="4320" y="1685"/>
                    <a:pt x="4348" y="1572"/>
                  </a:cubicBezTo>
                  <a:cubicBezTo>
                    <a:pt x="4376" y="1459"/>
                    <a:pt x="4379" y="1353"/>
                    <a:pt x="4371" y="1266"/>
                  </a:cubicBezTo>
                  <a:cubicBezTo>
                    <a:pt x="4358" y="1093"/>
                    <a:pt x="4318" y="993"/>
                    <a:pt x="4318" y="993"/>
                  </a:cubicBezTo>
                  <a:lnTo>
                    <a:pt x="4336" y="987"/>
                  </a:lnTo>
                  <a:cubicBezTo>
                    <a:pt x="4177" y="660"/>
                    <a:pt x="3900" y="481"/>
                    <a:pt x="3749" y="385"/>
                  </a:cubicBezTo>
                  <a:cubicBezTo>
                    <a:pt x="3325" y="134"/>
                    <a:pt x="2776" y="1"/>
                    <a:pt x="2215" y="1"/>
                  </a:cubicBez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59" name="Google Shape;688;p36">
              <a:extLst>
                <a:ext uri="{FF2B5EF4-FFF2-40B4-BE49-F238E27FC236}">
                  <a16:creationId xmlns:a16="http://schemas.microsoft.com/office/drawing/2014/main" id="{408E6BAF-BEDB-0C19-6C45-0FDC58351AD8}"/>
                </a:ext>
              </a:extLst>
            </p:cNvPr>
            <p:cNvSpPr/>
            <p:nvPr/>
          </p:nvSpPr>
          <p:spPr>
            <a:xfrm>
              <a:off x="3071625" y="4004000"/>
              <a:ext cx="112100" cy="48025"/>
            </a:xfrm>
            <a:custGeom>
              <a:avLst/>
              <a:gdLst/>
              <a:ahLst/>
              <a:cxnLst/>
              <a:rect l="l" t="t" r="r" b="b"/>
              <a:pathLst>
                <a:path w="4484" h="1921" extrusionOk="0">
                  <a:moveTo>
                    <a:pt x="4379" y="1"/>
                  </a:moveTo>
                  <a:lnTo>
                    <a:pt x="4376" y="2"/>
                  </a:lnTo>
                  <a:lnTo>
                    <a:pt x="4358" y="8"/>
                  </a:lnTo>
                  <a:cubicBezTo>
                    <a:pt x="4358" y="8"/>
                    <a:pt x="4398" y="108"/>
                    <a:pt x="4411" y="281"/>
                  </a:cubicBezTo>
                  <a:cubicBezTo>
                    <a:pt x="4419" y="368"/>
                    <a:pt x="4416" y="474"/>
                    <a:pt x="4388" y="587"/>
                  </a:cubicBezTo>
                  <a:cubicBezTo>
                    <a:pt x="4360" y="700"/>
                    <a:pt x="4300" y="819"/>
                    <a:pt x="4224" y="937"/>
                  </a:cubicBezTo>
                  <a:cubicBezTo>
                    <a:pt x="4145" y="1055"/>
                    <a:pt x="4036" y="1164"/>
                    <a:pt x="3903" y="1255"/>
                  </a:cubicBezTo>
                  <a:cubicBezTo>
                    <a:pt x="3766" y="1350"/>
                    <a:pt x="3609" y="1426"/>
                    <a:pt x="3443" y="1498"/>
                  </a:cubicBezTo>
                  <a:cubicBezTo>
                    <a:pt x="3109" y="1635"/>
                    <a:pt x="2716" y="1707"/>
                    <a:pt x="2325" y="1707"/>
                  </a:cubicBezTo>
                  <a:cubicBezTo>
                    <a:pt x="2274" y="1710"/>
                    <a:pt x="2223" y="1711"/>
                    <a:pt x="2173" y="1711"/>
                  </a:cubicBezTo>
                  <a:cubicBezTo>
                    <a:pt x="2028" y="1711"/>
                    <a:pt x="1884" y="1702"/>
                    <a:pt x="1739" y="1685"/>
                  </a:cubicBezTo>
                  <a:cubicBezTo>
                    <a:pt x="1552" y="1661"/>
                    <a:pt x="1362" y="1618"/>
                    <a:pt x="1191" y="1561"/>
                  </a:cubicBezTo>
                  <a:cubicBezTo>
                    <a:pt x="1017" y="1501"/>
                    <a:pt x="859" y="1438"/>
                    <a:pt x="712" y="1353"/>
                  </a:cubicBezTo>
                  <a:cubicBezTo>
                    <a:pt x="570" y="1271"/>
                    <a:pt x="445" y="1175"/>
                    <a:pt x="351" y="1070"/>
                  </a:cubicBezTo>
                  <a:cubicBezTo>
                    <a:pt x="259" y="965"/>
                    <a:pt x="181" y="851"/>
                    <a:pt x="134" y="747"/>
                  </a:cubicBezTo>
                  <a:cubicBezTo>
                    <a:pt x="87" y="641"/>
                    <a:pt x="66" y="537"/>
                    <a:pt x="58" y="451"/>
                  </a:cubicBezTo>
                  <a:cubicBezTo>
                    <a:pt x="41" y="276"/>
                    <a:pt x="66" y="173"/>
                    <a:pt x="66" y="173"/>
                  </a:cubicBezTo>
                  <a:lnTo>
                    <a:pt x="64" y="172"/>
                  </a:lnTo>
                  <a:lnTo>
                    <a:pt x="45" y="167"/>
                  </a:lnTo>
                  <a:cubicBezTo>
                    <a:pt x="45" y="167"/>
                    <a:pt x="5" y="266"/>
                    <a:pt x="0" y="450"/>
                  </a:cubicBezTo>
                  <a:cubicBezTo>
                    <a:pt x="0" y="541"/>
                    <a:pt x="9" y="653"/>
                    <a:pt x="49" y="775"/>
                  </a:cubicBezTo>
                  <a:cubicBezTo>
                    <a:pt x="88" y="897"/>
                    <a:pt x="156" y="1025"/>
                    <a:pt x="252" y="1148"/>
                  </a:cubicBezTo>
                  <a:cubicBezTo>
                    <a:pt x="324" y="1238"/>
                    <a:pt x="416" y="1321"/>
                    <a:pt x="517" y="1400"/>
                  </a:cubicBezTo>
                  <a:cubicBezTo>
                    <a:pt x="673" y="1522"/>
                    <a:pt x="857" y="1627"/>
                    <a:pt x="1063" y="1706"/>
                  </a:cubicBezTo>
                  <a:lnTo>
                    <a:pt x="1129" y="1734"/>
                  </a:lnTo>
                  <a:cubicBezTo>
                    <a:pt x="1476" y="1859"/>
                    <a:pt x="1867" y="1920"/>
                    <a:pt x="2259" y="1920"/>
                  </a:cubicBezTo>
                  <a:cubicBezTo>
                    <a:pt x="2283" y="1920"/>
                    <a:pt x="2307" y="1920"/>
                    <a:pt x="2330" y="1920"/>
                  </a:cubicBezTo>
                  <a:cubicBezTo>
                    <a:pt x="2718" y="1908"/>
                    <a:pt x="3104" y="1831"/>
                    <a:pt x="3445" y="1693"/>
                  </a:cubicBezTo>
                  <a:lnTo>
                    <a:pt x="3517" y="1666"/>
                  </a:lnTo>
                  <a:cubicBezTo>
                    <a:pt x="3691" y="1588"/>
                    <a:pt x="3852" y="1493"/>
                    <a:pt x="3991" y="1384"/>
                  </a:cubicBezTo>
                  <a:cubicBezTo>
                    <a:pt x="4134" y="1271"/>
                    <a:pt x="4253" y="1141"/>
                    <a:pt x="4331" y="1000"/>
                  </a:cubicBezTo>
                  <a:cubicBezTo>
                    <a:pt x="4380" y="916"/>
                    <a:pt x="4413" y="830"/>
                    <a:pt x="4439" y="748"/>
                  </a:cubicBezTo>
                  <a:lnTo>
                    <a:pt x="4454" y="689"/>
                  </a:lnTo>
                  <a:lnTo>
                    <a:pt x="4476" y="600"/>
                  </a:lnTo>
                  <a:cubicBezTo>
                    <a:pt x="4483" y="553"/>
                    <a:pt x="4483" y="511"/>
                    <a:pt x="4483" y="469"/>
                  </a:cubicBezTo>
                  <a:lnTo>
                    <a:pt x="4483" y="460"/>
                  </a:lnTo>
                  <a:cubicBezTo>
                    <a:pt x="4483" y="390"/>
                    <a:pt x="4479" y="326"/>
                    <a:pt x="4468" y="271"/>
                  </a:cubicBezTo>
                  <a:cubicBezTo>
                    <a:pt x="4451" y="181"/>
                    <a:pt x="4426" y="114"/>
                    <a:pt x="4408" y="68"/>
                  </a:cubicBezTo>
                  <a:cubicBezTo>
                    <a:pt x="4389" y="24"/>
                    <a:pt x="4379" y="1"/>
                    <a:pt x="4379" y="1"/>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60" name="Google Shape;689;p36">
              <a:extLst>
                <a:ext uri="{FF2B5EF4-FFF2-40B4-BE49-F238E27FC236}">
                  <a16:creationId xmlns:a16="http://schemas.microsoft.com/office/drawing/2014/main" id="{B98DF102-8595-8441-25A7-3DD903ABFE6C}"/>
                </a:ext>
              </a:extLst>
            </p:cNvPr>
            <p:cNvSpPr/>
            <p:nvPr/>
          </p:nvSpPr>
          <p:spPr>
            <a:xfrm>
              <a:off x="3048825" y="4184650"/>
              <a:ext cx="157825" cy="47000"/>
            </a:xfrm>
            <a:custGeom>
              <a:avLst/>
              <a:gdLst/>
              <a:ahLst/>
              <a:cxnLst/>
              <a:rect l="l" t="t" r="r" b="b"/>
              <a:pathLst>
                <a:path w="6313" h="1880" extrusionOk="0">
                  <a:moveTo>
                    <a:pt x="35" y="0"/>
                  </a:moveTo>
                  <a:cubicBezTo>
                    <a:pt x="1" y="477"/>
                    <a:pt x="286" y="959"/>
                    <a:pt x="901" y="1330"/>
                  </a:cubicBezTo>
                  <a:cubicBezTo>
                    <a:pt x="1064" y="1428"/>
                    <a:pt x="1245" y="1511"/>
                    <a:pt x="1435" y="1583"/>
                  </a:cubicBezTo>
                  <a:cubicBezTo>
                    <a:pt x="1603" y="1648"/>
                    <a:pt x="1780" y="1703"/>
                    <a:pt x="1965" y="1746"/>
                  </a:cubicBezTo>
                  <a:cubicBezTo>
                    <a:pt x="2341" y="1835"/>
                    <a:pt x="2741" y="1879"/>
                    <a:pt x="3142" y="1879"/>
                  </a:cubicBezTo>
                  <a:cubicBezTo>
                    <a:pt x="3558" y="1879"/>
                    <a:pt x="3975" y="1831"/>
                    <a:pt x="4366" y="1735"/>
                  </a:cubicBezTo>
                  <a:cubicBezTo>
                    <a:pt x="4554" y="1689"/>
                    <a:pt x="4735" y="1632"/>
                    <a:pt x="4908" y="1565"/>
                  </a:cubicBezTo>
                  <a:cubicBezTo>
                    <a:pt x="5051" y="1506"/>
                    <a:pt x="5194" y="1447"/>
                    <a:pt x="5324" y="1374"/>
                  </a:cubicBezTo>
                  <a:cubicBezTo>
                    <a:pt x="5994" y="1001"/>
                    <a:pt x="6312" y="498"/>
                    <a:pt x="6281" y="0"/>
                  </a:cubicBezTo>
                  <a:lnTo>
                    <a:pt x="5129" y="0"/>
                  </a:lnTo>
                  <a:cubicBezTo>
                    <a:pt x="5150" y="208"/>
                    <a:pt x="5077" y="419"/>
                    <a:pt x="4907" y="607"/>
                  </a:cubicBezTo>
                  <a:cubicBezTo>
                    <a:pt x="4812" y="712"/>
                    <a:pt x="4689" y="811"/>
                    <a:pt x="4533" y="898"/>
                  </a:cubicBezTo>
                  <a:cubicBezTo>
                    <a:pt x="4481" y="927"/>
                    <a:pt x="4421" y="949"/>
                    <a:pt x="4365" y="974"/>
                  </a:cubicBezTo>
                  <a:cubicBezTo>
                    <a:pt x="4006" y="1136"/>
                    <a:pt x="3577" y="1216"/>
                    <a:pt x="3148" y="1216"/>
                  </a:cubicBezTo>
                  <a:cubicBezTo>
                    <a:pt x="2730" y="1216"/>
                    <a:pt x="2313" y="1139"/>
                    <a:pt x="1963" y="986"/>
                  </a:cubicBezTo>
                  <a:cubicBezTo>
                    <a:pt x="1880" y="950"/>
                    <a:pt x="1799" y="913"/>
                    <a:pt x="1725" y="870"/>
                  </a:cubicBezTo>
                  <a:cubicBezTo>
                    <a:pt x="1606" y="798"/>
                    <a:pt x="1513" y="718"/>
                    <a:pt x="1433" y="635"/>
                  </a:cubicBezTo>
                  <a:cubicBezTo>
                    <a:pt x="1263" y="458"/>
                    <a:pt x="1172" y="261"/>
                    <a:pt x="1175" y="63"/>
                  </a:cubicBezTo>
                  <a:lnTo>
                    <a:pt x="1185" y="0"/>
                  </a:ln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61" name="Google Shape;690;p36">
              <a:extLst>
                <a:ext uri="{FF2B5EF4-FFF2-40B4-BE49-F238E27FC236}">
                  <a16:creationId xmlns:a16="http://schemas.microsoft.com/office/drawing/2014/main" id="{23C8E078-0612-8327-AC0D-E9D2D295A023}"/>
                </a:ext>
              </a:extLst>
            </p:cNvPr>
            <p:cNvSpPr/>
            <p:nvPr/>
          </p:nvSpPr>
          <p:spPr>
            <a:xfrm>
              <a:off x="3073700" y="4462450"/>
              <a:ext cx="13475" cy="112525"/>
            </a:xfrm>
            <a:custGeom>
              <a:avLst/>
              <a:gdLst/>
              <a:ahLst/>
              <a:cxnLst/>
              <a:rect l="l" t="t" r="r" b="b"/>
              <a:pathLst>
                <a:path w="539" h="4501" extrusionOk="0">
                  <a:moveTo>
                    <a:pt x="532" y="1"/>
                  </a:moveTo>
                  <a:lnTo>
                    <a:pt x="0" y="309"/>
                  </a:lnTo>
                  <a:lnTo>
                    <a:pt x="3" y="4500"/>
                  </a:lnTo>
                  <a:cubicBezTo>
                    <a:pt x="16" y="4286"/>
                    <a:pt x="193" y="4074"/>
                    <a:pt x="534" y="3913"/>
                  </a:cubicBezTo>
                  <a:lnTo>
                    <a:pt x="538" y="3911"/>
                  </a:lnTo>
                  <a:cubicBezTo>
                    <a:pt x="537" y="3071"/>
                    <a:pt x="534" y="1573"/>
                    <a:pt x="532" y="1"/>
                  </a:cubicBez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62" name="Google Shape;691;p36">
              <a:extLst>
                <a:ext uri="{FF2B5EF4-FFF2-40B4-BE49-F238E27FC236}">
                  <a16:creationId xmlns:a16="http://schemas.microsoft.com/office/drawing/2014/main" id="{C4B54D27-16D8-539D-DEEA-E6CE4E7F208A}"/>
                </a:ext>
              </a:extLst>
            </p:cNvPr>
            <p:cNvSpPr/>
            <p:nvPr/>
          </p:nvSpPr>
          <p:spPr>
            <a:xfrm>
              <a:off x="3146925" y="4420050"/>
              <a:ext cx="13975" cy="156600"/>
            </a:xfrm>
            <a:custGeom>
              <a:avLst/>
              <a:gdLst/>
              <a:ahLst/>
              <a:cxnLst/>
              <a:rect l="l" t="t" r="r" b="b"/>
              <a:pathLst>
                <a:path w="559" h="6264" extrusionOk="0">
                  <a:moveTo>
                    <a:pt x="542" y="0"/>
                  </a:moveTo>
                  <a:lnTo>
                    <a:pt x="0" y="313"/>
                  </a:lnTo>
                  <a:lnTo>
                    <a:pt x="0" y="633"/>
                  </a:lnTo>
                  <a:lnTo>
                    <a:pt x="3" y="4329"/>
                  </a:lnTo>
                  <a:lnTo>
                    <a:pt x="0" y="4310"/>
                  </a:lnTo>
                  <a:lnTo>
                    <a:pt x="0" y="5606"/>
                  </a:lnTo>
                  <a:lnTo>
                    <a:pt x="57" y="5630"/>
                  </a:lnTo>
                  <a:cubicBezTo>
                    <a:pt x="403" y="5807"/>
                    <a:pt x="558" y="6037"/>
                    <a:pt x="532" y="6263"/>
                  </a:cubicBezTo>
                  <a:lnTo>
                    <a:pt x="548" y="6264"/>
                  </a:lnTo>
                  <a:lnTo>
                    <a:pt x="542" y="0"/>
                  </a:ln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63" name="Google Shape;692;p36">
              <a:extLst>
                <a:ext uri="{FF2B5EF4-FFF2-40B4-BE49-F238E27FC236}">
                  <a16:creationId xmlns:a16="http://schemas.microsoft.com/office/drawing/2014/main" id="{F0EA1791-7F48-7683-AC1F-1B8B61045AB4}"/>
                </a:ext>
              </a:extLst>
            </p:cNvPr>
            <p:cNvSpPr/>
            <p:nvPr/>
          </p:nvSpPr>
          <p:spPr>
            <a:xfrm>
              <a:off x="3073750" y="4560175"/>
              <a:ext cx="87150" cy="35825"/>
            </a:xfrm>
            <a:custGeom>
              <a:avLst/>
              <a:gdLst/>
              <a:ahLst/>
              <a:cxnLst/>
              <a:rect l="l" t="t" r="r" b="b"/>
              <a:pathLst>
                <a:path w="3486" h="1433" extrusionOk="0">
                  <a:moveTo>
                    <a:pt x="2927" y="1"/>
                  </a:moveTo>
                  <a:cubicBezTo>
                    <a:pt x="2926" y="442"/>
                    <a:pt x="2926" y="706"/>
                    <a:pt x="2926" y="706"/>
                  </a:cubicBezTo>
                  <a:cubicBezTo>
                    <a:pt x="2926" y="706"/>
                    <a:pt x="2926" y="706"/>
                    <a:pt x="2926" y="706"/>
                  </a:cubicBezTo>
                  <a:cubicBezTo>
                    <a:pt x="2902" y="798"/>
                    <a:pt x="2786" y="886"/>
                    <a:pt x="2567" y="954"/>
                  </a:cubicBezTo>
                  <a:cubicBezTo>
                    <a:pt x="2333" y="1027"/>
                    <a:pt x="2033" y="1063"/>
                    <a:pt x="1733" y="1063"/>
                  </a:cubicBezTo>
                  <a:cubicBezTo>
                    <a:pt x="1418" y="1063"/>
                    <a:pt x="1104" y="1023"/>
                    <a:pt x="869" y="944"/>
                  </a:cubicBezTo>
                  <a:cubicBezTo>
                    <a:pt x="664" y="876"/>
                    <a:pt x="555" y="788"/>
                    <a:pt x="539" y="699"/>
                  </a:cubicBezTo>
                  <a:cubicBezTo>
                    <a:pt x="539" y="699"/>
                    <a:pt x="539" y="699"/>
                    <a:pt x="539" y="699"/>
                  </a:cubicBezTo>
                  <a:cubicBezTo>
                    <a:pt x="539" y="699"/>
                    <a:pt x="537" y="439"/>
                    <a:pt x="536" y="2"/>
                  </a:cubicBezTo>
                  <a:lnTo>
                    <a:pt x="532" y="4"/>
                  </a:lnTo>
                  <a:cubicBezTo>
                    <a:pt x="191" y="165"/>
                    <a:pt x="14" y="377"/>
                    <a:pt x="1" y="591"/>
                  </a:cubicBezTo>
                  <a:lnTo>
                    <a:pt x="1" y="613"/>
                  </a:lnTo>
                  <a:lnTo>
                    <a:pt x="12" y="680"/>
                  </a:lnTo>
                  <a:cubicBezTo>
                    <a:pt x="19" y="705"/>
                    <a:pt x="37" y="762"/>
                    <a:pt x="79" y="836"/>
                  </a:cubicBezTo>
                  <a:cubicBezTo>
                    <a:pt x="130" y="936"/>
                    <a:pt x="248" y="1045"/>
                    <a:pt x="404" y="1138"/>
                  </a:cubicBezTo>
                  <a:cubicBezTo>
                    <a:pt x="482" y="1184"/>
                    <a:pt x="579" y="1225"/>
                    <a:pt x="676" y="1265"/>
                  </a:cubicBezTo>
                  <a:cubicBezTo>
                    <a:pt x="777" y="1302"/>
                    <a:pt x="886" y="1331"/>
                    <a:pt x="1000" y="1358"/>
                  </a:cubicBezTo>
                  <a:cubicBezTo>
                    <a:pt x="1114" y="1386"/>
                    <a:pt x="1236" y="1398"/>
                    <a:pt x="1358" y="1415"/>
                  </a:cubicBezTo>
                  <a:cubicBezTo>
                    <a:pt x="1458" y="1426"/>
                    <a:pt x="1560" y="1432"/>
                    <a:pt x="1663" y="1432"/>
                  </a:cubicBezTo>
                  <a:cubicBezTo>
                    <a:pt x="1686" y="1432"/>
                    <a:pt x="1710" y="1432"/>
                    <a:pt x="1733" y="1431"/>
                  </a:cubicBezTo>
                  <a:cubicBezTo>
                    <a:pt x="1744" y="1431"/>
                    <a:pt x="1754" y="1432"/>
                    <a:pt x="1764" y="1432"/>
                  </a:cubicBezTo>
                  <a:cubicBezTo>
                    <a:pt x="1881" y="1432"/>
                    <a:pt x="1997" y="1426"/>
                    <a:pt x="2110" y="1411"/>
                  </a:cubicBezTo>
                  <a:cubicBezTo>
                    <a:pt x="2233" y="1395"/>
                    <a:pt x="2354" y="1381"/>
                    <a:pt x="2468" y="1354"/>
                  </a:cubicBezTo>
                  <a:cubicBezTo>
                    <a:pt x="2524" y="1339"/>
                    <a:pt x="2579" y="1325"/>
                    <a:pt x="2632" y="1310"/>
                  </a:cubicBezTo>
                  <a:cubicBezTo>
                    <a:pt x="2681" y="1298"/>
                    <a:pt x="2734" y="1281"/>
                    <a:pt x="2791" y="1257"/>
                  </a:cubicBezTo>
                  <a:cubicBezTo>
                    <a:pt x="2890" y="1220"/>
                    <a:pt x="2982" y="1176"/>
                    <a:pt x="3062" y="1130"/>
                  </a:cubicBezTo>
                  <a:cubicBezTo>
                    <a:pt x="3219" y="1036"/>
                    <a:pt x="3334" y="927"/>
                    <a:pt x="3385" y="827"/>
                  </a:cubicBezTo>
                  <a:cubicBezTo>
                    <a:pt x="3441" y="731"/>
                    <a:pt x="3456" y="658"/>
                    <a:pt x="3456" y="658"/>
                  </a:cubicBezTo>
                  <a:lnTo>
                    <a:pt x="3459" y="658"/>
                  </a:lnTo>
                  <a:cubicBezTo>
                    <a:pt x="3485" y="432"/>
                    <a:pt x="3330" y="202"/>
                    <a:pt x="2984" y="25"/>
                  </a:cubicBezTo>
                  <a:lnTo>
                    <a:pt x="2927" y="1"/>
                  </a:ln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64" name="Google Shape;693;p36">
              <a:extLst>
                <a:ext uri="{FF2B5EF4-FFF2-40B4-BE49-F238E27FC236}">
                  <a16:creationId xmlns:a16="http://schemas.microsoft.com/office/drawing/2014/main" id="{D66CD287-A0EF-5B73-C528-020F07944A74}"/>
                </a:ext>
              </a:extLst>
            </p:cNvPr>
            <p:cNvSpPr/>
            <p:nvPr/>
          </p:nvSpPr>
          <p:spPr>
            <a:xfrm>
              <a:off x="3146925" y="4435875"/>
              <a:ext cx="100" cy="92425"/>
            </a:xfrm>
            <a:custGeom>
              <a:avLst/>
              <a:gdLst/>
              <a:ahLst/>
              <a:cxnLst/>
              <a:rect l="l" t="t" r="r" b="b"/>
              <a:pathLst>
                <a:path w="4" h="3697" extrusionOk="0">
                  <a:moveTo>
                    <a:pt x="0" y="0"/>
                  </a:moveTo>
                  <a:lnTo>
                    <a:pt x="0" y="3677"/>
                  </a:lnTo>
                  <a:lnTo>
                    <a:pt x="3" y="3696"/>
                  </a:lnTo>
                  <a:lnTo>
                    <a:pt x="0" y="0"/>
                  </a:lnTo>
                  <a:close/>
                </a:path>
              </a:pathLst>
            </a:custGeom>
            <a:solidFill>
              <a:srgbClr val="A7D4F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65" name="Google Shape;694;p36">
              <a:extLst>
                <a:ext uri="{FF2B5EF4-FFF2-40B4-BE49-F238E27FC236}">
                  <a16:creationId xmlns:a16="http://schemas.microsoft.com/office/drawing/2014/main" id="{E3842DA8-91D6-19E5-830F-68361C87E435}"/>
                </a:ext>
              </a:extLst>
            </p:cNvPr>
            <p:cNvSpPr/>
            <p:nvPr/>
          </p:nvSpPr>
          <p:spPr>
            <a:xfrm>
              <a:off x="3073275" y="4576600"/>
              <a:ext cx="87525" cy="25975"/>
            </a:xfrm>
            <a:custGeom>
              <a:avLst/>
              <a:gdLst/>
              <a:ahLst/>
              <a:cxnLst/>
              <a:rect l="l" t="t" r="r" b="b"/>
              <a:pathLst>
                <a:path w="3501" h="1039" extrusionOk="0">
                  <a:moveTo>
                    <a:pt x="3475" y="1"/>
                  </a:moveTo>
                  <a:cubicBezTo>
                    <a:pt x="3475" y="1"/>
                    <a:pt x="3460" y="74"/>
                    <a:pt x="3404" y="170"/>
                  </a:cubicBezTo>
                  <a:cubicBezTo>
                    <a:pt x="3353" y="270"/>
                    <a:pt x="3238" y="379"/>
                    <a:pt x="3081" y="473"/>
                  </a:cubicBezTo>
                  <a:cubicBezTo>
                    <a:pt x="3001" y="519"/>
                    <a:pt x="2909" y="563"/>
                    <a:pt x="2810" y="600"/>
                  </a:cubicBezTo>
                  <a:cubicBezTo>
                    <a:pt x="2753" y="624"/>
                    <a:pt x="2700" y="641"/>
                    <a:pt x="2651" y="653"/>
                  </a:cubicBezTo>
                  <a:cubicBezTo>
                    <a:pt x="2598" y="668"/>
                    <a:pt x="2543" y="682"/>
                    <a:pt x="2487" y="697"/>
                  </a:cubicBezTo>
                  <a:cubicBezTo>
                    <a:pt x="2373" y="724"/>
                    <a:pt x="2252" y="738"/>
                    <a:pt x="2129" y="754"/>
                  </a:cubicBezTo>
                  <a:cubicBezTo>
                    <a:pt x="2016" y="769"/>
                    <a:pt x="1900" y="775"/>
                    <a:pt x="1783" y="775"/>
                  </a:cubicBezTo>
                  <a:cubicBezTo>
                    <a:pt x="1773" y="775"/>
                    <a:pt x="1763" y="774"/>
                    <a:pt x="1752" y="774"/>
                  </a:cubicBezTo>
                  <a:cubicBezTo>
                    <a:pt x="1729" y="775"/>
                    <a:pt x="1705" y="775"/>
                    <a:pt x="1682" y="775"/>
                  </a:cubicBezTo>
                  <a:cubicBezTo>
                    <a:pt x="1579" y="775"/>
                    <a:pt x="1477" y="769"/>
                    <a:pt x="1377" y="758"/>
                  </a:cubicBezTo>
                  <a:cubicBezTo>
                    <a:pt x="1255" y="741"/>
                    <a:pt x="1133" y="729"/>
                    <a:pt x="1019" y="701"/>
                  </a:cubicBezTo>
                  <a:cubicBezTo>
                    <a:pt x="905" y="674"/>
                    <a:pt x="796" y="645"/>
                    <a:pt x="695" y="608"/>
                  </a:cubicBezTo>
                  <a:cubicBezTo>
                    <a:pt x="598" y="568"/>
                    <a:pt x="501" y="527"/>
                    <a:pt x="423" y="481"/>
                  </a:cubicBezTo>
                  <a:cubicBezTo>
                    <a:pt x="267" y="388"/>
                    <a:pt x="149" y="279"/>
                    <a:pt x="98" y="179"/>
                  </a:cubicBezTo>
                  <a:cubicBezTo>
                    <a:pt x="56" y="105"/>
                    <a:pt x="38" y="48"/>
                    <a:pt x="31" y="23"/>
                  </a:cubicBezTo>
                  <a:lnTo>
                    <a:pt x="28" y="12"/>
                  </a:lnTo>
                  <a:lnTo>
                    <a:pt x="1" y="12"/>
                  </a:lnTo>
                  <a:lnTo>
                    <a:pt x="3" y="61"/>
                  </a:lnTo>
                  <a:cubicBezTo>
                    <a:pt x="6" y="95"/>
                    <a:pt x="12" y="143"/>
                    <a:pt x="31" y="202"/>
                  </a:cubicBezTo>
                  <a:cubicBezTo>
                    <a:pt x="66" y="318"/>
                    <a:pt x="161" y="473"/>
                    <a:pt x="324" y="605"/>
                  </a:cubicBezTo>
                  <a:cubicBezTo>
                    <a:pt x="645" y="873"/>
                    <a:pt x="1198" y="1038"/>
                    <a:pt x="1748" y="1038"/>
                  </a:cubicBezTo>
                  <a:cubicBezTo>
                    <a:pt x="1750" y="1038"/>
                    <a:pt x="1752" y="1038"/>
                    <a:pt x="1754" y="1038"/>
                  </a:cubicBezTo>
                  <a:cubicBezTo>
                    <a:pt x="2030" y="1034"/>
                    <a:pt x="2307" y="996"/>
                    <a:pt x="2554" y="919"/>
                  </a:cubicBezTo>
                  <a:cubicBezTo>
                    <a:pt x="2677" y="879"/>
                    <a:pt x="2797" y="835"/>
                    <a:pt x="2900" y="779"/>
                  </a:cubicBezTo>
                  <a:cubicBezTo>
                    <a:pt x="3008" y="726"/>
                    <a:pt x="3101" y="662"/>
                    <a:pt x="3182" y="597"/>
                  </a:cubicBezTo>
                  <a:cubicBezTo>
                    <a:pt x="3344" y="464"/>
                    <a:pt x="3437" y="308"/>
                    <a:pt x="3472" y="190"/>
                  </a:cubicBezTo>
                  <a:cubicBezTo>
                    <a:pt x="3491" y="132"/>
                    <a:pt x="3495" y="84"/>
                    <a:pt x="3499" y="51"/>
                  </a:cubicBezTo>
                  <a:lnTo>
                    <a:pt x="3501" y="2"/>
                  </a:lnTo>
                  <a:lnTo>
                    <a:pt x="3494" y="2"/>
                  </a:lnTo>
                  <a:lnTo>
                    <a:pt x="3478" y="1"/>
                  </a:ln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66" name="Google Shape;695;p36">
              <a:extLst>
                <a:ext uri="{FF2B5EF4-FFF2-40B4-BE49-F238E27FC236}">
                  <a16:creationId xmlns:a16="http://schemas.microsoft.com/office/drawing/2014/main" id="{DB25A741-41A4-22D7-9E1D-AB69A09C6DE7}"/>
                </a:ext>
              </a:extLst>
            </p:cNvPr>
            <p:cNvSpPr/>
            <p:nvPr/>
          </p:nvSpPr>
          <p:spPr>
            <a:xfrm>
              <a:off x="3086975" y="4427875"/>
              <a:ext cx="59975" cy="158900"/>
            </a:xfrm>
            <a:custGeom>
              <a:avLst/>
              <a:gdLst/>
              <a:ahLst/>
              <a:cxnLst/>
              <a:rect l="l" t="t" r="r" b="b"/>
              <a:pathLst>
                <a:path w="2399" h="6356" extrusionOk="0">
                  <a:moveTo>
                    <a:pt x="2398" y="0"/>
                  </a:moveTo>
                  <a:lnTo>
                    <a:pt x="1" y="1384"/>
                  </a:lnTo>
                  <a:cubicBezTo>
                    <a:pt x="3" y="2956"/>
                    <a:pt x="6" y="4454"/>
                    <a:pt x="7" y="5294"/>
                  </a:cubicBezTo>
                  <a:cubicBezTo>
                    <a:pt x="8" y="5731"/>
                    <a:pt x="10" y="5991"/>
                    <a:pt x="10" y="5991"/>
                  </a:cubicBezTo>
                  <a:cubicBezTo>
                    <a:pt x="10" y="5991"/>
                    <a:pt x="10" y="5991"/>
                    <a:pt x="10" y="5991"/>
                  </a:cubicBezTo>
                  <a:cubicBezTo>
                    <a:pt x="26" y="6080"/>
                    <a:pt x="135" y="6168"/>
                    <a:pt x="340" y="6236"/>
                  </a:cubicBezTo>
                  <a:cubicBezTo>
                    <a:pt x="575" y="6315"/>
                    <a:pt x="889" y="6355"/>
                    <a:pt x="1204" y="6355"/>
                  </a:cubicBezTo>
                  <a:cubicBezTo>
                    <a:pt x="1504" y="6355"/>
                    <a:pt x="1804" y="6319"/>
                    <a:pt x="2038" y="6246"/>
                  </a:cubicBezTo>
                  <a:cubicBezTo>
                    <a:pt x="2257" y="6178"/>
                    <a:pt x="2373" y="6090"/>
                    <a:pt x="2397" y="5998"/>
                  </a:cubicBezTo>
                  <a:cubicBezTo>
                    <a:pt x="2397" y="5998"/>
                    <a:pt x="2397" y="5998"/>
                    <a:pt x="2397" y="5998"/>
                  </a:cubicBezTo>
                  <a:cubicBezTo>
                    <a:pt x="2397" y="5998"/>
                    <a:pt x="2397" y="5734"/>
                    <a:pt x="2398" y="5293"/>
                  </a:cubicBezTo>
                  <a:lnTo>
                    <a:pt x="2398" y="3997"/>
                  </a:lnTo>
                  <a:cubicBezTo>
                    <a:pt x="2398" y="2948"/>
                    <a:pt x="2398" y="1615"/>
                    <a:pt x="2398" y="320"/>
                  </a:cubicBezTo>
                  <a:lnTo>
                    <a:pt x="2398" y="0"/>
                  </a:ln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67" name="Google Shape;696;p36">
              <a:extLst>
                <a:ext uri="{FF2B5EF4-FFF2-40B4-BE49-F238E27FC236}">
                  <a16:creationId xmlns:a16="http://schemas.microsoft.com/office/drawing/2014/main" id="{C8202AB7-CD6D-9E1F-294B-3F4435F41ABF}"/>
                </a:ext>
              </a:extLst>
            </p:cNvPr>
            <p:cNvSpPr/>
            <p:nvPr/>
          </p:nvSpPr>
          <p:spPr>
            <a:xfrm>
              <a:off x="3067025" y="4309275"/>
              <a:ext cx="100325" cy="57525"/>
            </a:xfrm>
            <a:custGeom>
              <a:avLst/>
              <a:gdLst/>
              <a:ahLst/>
              <a:cxnLst/>
              <a:rect l="l" t="t" r="r" b="b"/>
              <a:pathLst>
                <a:path w="4013" h="2301" extrusionOk="0">
                  <a:moveTo>
                    <a:pt x="1995" y="1"/>
                  </a:moveTo>
                  <a:cubicBezTo>
                    <a:pt x="1498" y="1"/>
                    <a:pt x="1000" y="108"/>
                    <a:pt x="613" y="324"/>
                  </a:cubicBezTo>
                  <a:cubicBezTo>
                    <a:pt x="513" y="379"/>
                    <a:pt x="426" y="439"/>
                    <a:pt x="349" y="503"/>
                  </a:cubicBezTo>
                  <a:lnTo>
                    <a:pt x="284" y="573"/>
                  </a:lnTo>
                  <a:cubicBezTo>
                    <a:pt x="239" y="615"/>
                    <a:pt x="194" y="659"/>
                    <a:pt x="161" y="705"/>
                  </a:cubicBezTo>
                  <a:lnTo>
                    <a:pt x="114" y="792"/>
                  </a:lnTo>
                  <a:cubicBezTo>
                    <a:pt x="89" y="834"/>
                    <a:pt x="61" y="877"/>
                    <a:pt x="45" y="921"/>
                  </a:cubicBezTo>
                  <a:lnTo>
                    <a:pt x="26" y="1015"/>
                  </a:lnTo>
                  <a:cubicBezTo>
                    <a:pt x="18" y="1058"/>
                    <a:pt x="6" y="1101"/>
                    <a:pt x="5" y="1143"/>
                  </a:cubicBezTo>
                  <a:cubicBezTo>
                    <a:pt x="0" y="1434"/>
                    <a:pt x="181" y="1724"/>
                    <a:pt x="556" y="1950"/>
                  </a:cubicBezTo>
                  <a:cubicBezTo>
                    <a:pt x="944" y="2183"/>
                    <a:pt x="1462" y="2301"/>
                    <a:pt x="1982" y="2301"/>
                  </a:cubicBezTo>
                  <a:cubicBezTo>
                    <a:pt x="2478" y="2301"/>
                    <a:pt x="2976" y="2193"/>
                    <a:pt x="3362" y="1978"/>
                  </a:cubicBezTo>
                  <a:cubicBezTo>
                    <a:pt x="3819" y="1723"/>
                    <a:pt x="4012" y="1373"/>
                    <a:pt x="3956" y="1034"/>
                  </a:cubicBezTo>
                  <a:lnTo>
                    <a:pt x="3941" y="941"/>
                  </a:lnTo>
                  <a:cubicBezTo>
                    <a:pt x="3927" y="898"/>
                    <a:pt x="3902" y="857"/>
                    <a:pt x="3881" y="815"/>
                  </a:cubicBezTo>
                  <a:lnTo>
                    <a:pt x="3838" y="730"/>
                  </a:lnTo>
                  <a:cubicBezTo>
                    <a:pt x="3808" y="685"/>
                    <a:pt x="3765" y="641"/>
                    <a:pt x="3725" y="599"/>
                  </a:cubicBezTo>
                  <a:lnTo>
                    <a:pt x="3665" y="531"/>
                  </a:lnTo>
                  <a:cubicBezTo>
                    <a:pt x="3596" y="468"/>
                    <a:pt x="3515" y="408"/>
                    <a:pt x="3421" y="352"/>
                  </a:cubicBezTo>
                  <a:cubicBezTo>
                    <a:pt x="3033" y="118"/>
                    <a:pt x="2514" y="1"/>
                    <a:pt x="1995" y="1"/>
                  </a:cubicBezTo>
                  <a:close/>
                </a:path>
              </a:pathLst>
            </a:custGeom>
            <a:solidFill>
              <a:srgbClr val="055E6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68" name="Google Shape;697;p36">
              <a:extLst>
                <a:ext uri="{FF2B5EF4-FFF2-40B4-BE49-F238E27FC236}">
                  <a16:creationId xmlns:a16="http://schemas.microsoft.com/office/drawing/2014/main" id="{A11CE1A3-B060-D217-EEAD-F52454226A8B}"/>
                </a:ext>
              </a:extLst>
            </p:cNvPr>
            <p:cNvSpPr/>
            <p:nvPr/>
          </p:nvSpPr>
          <p:spPr>
            <a:xfrm>
              <a:off x="3038625" y="4292725"/>
              <a:ext cx="156200" cy="43550"/>
            </a:xfrm>
            <a:custGeom>
              <a:avLst/>
              <a:gdLst/>
              <a:ahLst/>
              <a:cxnLst/>
              <a:rect l="l" t="t" r="r" b="b"/>
              <a:pathLst>
                <a:path w="6248" h="1742" extrusionOk="0">
                  <a:moveTo>
                    <a:pt x="3133" y="0"/>
                  </a:moveTo>
                  <a:cubicBezTo>
                    <a:pt x="2351" y="0"/>
                    <a:pt x="1567" y="169"/>
                    <a:pt x="958" y="508"/>
                  </a:cubicBezTo>
                  <a:cubicBezTo>
                    <a:pt x="352" y="846"/>
                    <a:pt x="34" y="1291"/>
                    <a:pt x="1" y="1741"/>
                  </a:cubicBezTo>
                  <a:lnTo>
                    <a:pt x="1152" y="1741"/>
                  </a:lnTo>
                  <a:lnTo>
                    <a:pt x="1162" y="1677"/>
                  </a:lnTo>
                  <a:lnTo>
                    <a:pt x="1181" y="1583"/>
                  </a:lnTo>
                  <a:cubicBezTo>
                    <a:pt x="1197" y="1539"/>
                    <a:pt x="1224" y="1496"/>
                    <a:pt x="1250" y="1454"/>
                  </a:cubicBezTo>
                  <a:lnTo>
                    <a:pt x="1297" y="1367"/>
                  </a:lnTo>
                  <a:cubicBezTo>
                    <a:pt x="1330" y="1321"/>
                    <a:pt x="1375" y="1277"/>
                    <a:pt x="1420" y="1235"/>
                  </a:cubicBezTo>
                  <a:lnTo>
                    <a:pt x="1485" y="1165"/>
                  </a:lnTo>
                  <a:cubicBezTo>
                    <a:pt x="1562" y="1101"/>
                    <a:pt x="1649" y="1041"/>
                    <a:pt x="1749" y="986"/>
                  </a:cubicBezTo>
                  <a:cubicBezTo>
                    <a:pt x="2136" y="770"/>
                    <a:pt x="2634" y="663"/>
                    <a:pt x="3131" y="663"/>
                  </a:cubicBezTo>
                  <a:cubicBezTo>
                    <a:pt x="3650" y="663"/>
                    <a:pt x="4169" y="780"/>
                    <a:pt x="4557" y="1014"/>
                  </a:cubicBezTo>
                  <a:cubicBezTo>
                    <a:pt x="4651" y="1070"/>
                    <a:pt x="4732" y="1130"/>
                    <a:pt x="4801" y="1193"/>
                  </a:cubicBezTo>
                  <a:lnTo>
                    <a:pt x="4861" y="1261"/>
                  </a:lnTo>
                  <a:cubicBezTo>
                    <a:pt x="4901" y="1303"/>
                    <a:pt x="4944" y="1347"/>
                    <a:pt x="4974" y="1392"/>
                  </a:cubicBezTo>
                  <a:lnTo>
                    <a:pt x="5017" y="1477"/>
                  </a:lnTo>
                  <a:cubicBezTo>
                    <a:pt x="5038" y="1519"/>
                    <a:pt x="5063" y="1560"/>
                    <a:pt x="5077" y="1603"/>
                  </a:cubicBezTo>
                  <a:lnTo>
                    <a:pt x="5092" y="1696"/>
                  </a:lnTo>
                  <a:lnTo>
                    <a:pt x="5096" y="1741"/>
                  </a:lnTo>
                  <a:lnTo>
                    <a:pt x="6248" y="1741"/>
                  </a:lnTo>
                  <a:cubicBezTo>
                    <a:pt x="6221" y="1312"/>
                    <a:pt x="5936" y="887"/>
                    <a:pt x="5382" y="554"/>
                  </a:cubicBezTo>
                  <a:cubicBezTo>
                    <a:pt x="4770" y="185"/>
                    <a:pt x="3953" y="0"/>
                    <a:pt x="3133" y="0"/>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69" name="Google Shape;698;p36">
              <a:extLst>
                <a:ext uri="{FF2B5EF4-FFF2-40B4-BE49-F238E27FC236}">
                  <a16:creationId xmlns:a16="http://schemas.microsoft.com/office/drawing/2014/main" id="{0495A95A-9F11-E419-76B6-252B0FF3F0D2}"/>
                </a:ext>
              </a:extLst>
            </p:cNvPr>
            <p:cNvSpPr/>
            <p:nvPr/>
          </p:nvSpPr>
          <p:spPr>
            <a:xfrm>
              <a:off x="3073475" y="4190600"/>
              <a:ext cx="13775" cy="170325"/>
            </a:xfrm>
            <a:custGeom>
              <a:avLst/>
              <a:gdLst/>
              <a:ahLst/>
              <a:cxnLst/>
              <a:rect l="l" t="t" r="r" b="b"/>
              <a:pathLst>
                <a:path w="551" h="6813" extrusionOk="0">
                  <a:moveTo>
                    <a:pt x="1" y="1"/>
                  </a:moveTo>
                  <a:lnTo>
                    <a:pt x="5" y="6461"/>
                  </a:lnTo>
                  <a:cubicBezTo>
                    <a:pt x="86" y="6544"/>
                    <a:pt x="178" y="6625"/>
                    <a:pt x="298" y="6697"/>
                  </a:cubicBezTo>
                  <a:cubicBezTo>
                    <a:pt x="371" y="6740"/>
                    <a:pt x="453" y="6776"/>
                    <a:pt x="534" y="6812"/>
                  </a:cubicBezTo>
                  <a:cubicBezTo>
                    <a:pt x="534" y="5762"/>
                    <a:pt x="533" y="5048"/>
                    <a:pt x="533" y="5048"/>
                  </a:cubicBezTo>
                  <a:lnTo>
                    <a:pt x="550" y="5048"/>
                  </a:lnTo>
                  <a:lnTo>
                    <a:pt x="551" y="4993"/>
                  </a:lnTo>
                  <a:lnTo>
                    <a:pt x="546" y="306"/>
                  </a:lnTo>
                  <a:cubicBezTo>
                    <a:pt x="341" y="227"/>
                    <a:pt x="157" y="122"/>
                    <a:pt x="1" y="1"/>
                  </a:cubicBez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70" name="Google Shape;699;p36">
              <a:extLst>
                <a:ext uri="{FF2B5EF4-FFF2-40B4-BE49-F238E27FC236}">
                  <a16:creationId xmlns:a16="http://schemas.microsoft.com/office/drawing/2014/main" id="{150D9FED-6943-210A-3174-0A1E71CCDF58}"/>
                </a:ext>
              </a:extLst>
            </p:cNvPr>
            <p:cNvSpPr/>
            <p:nvPr/>
          </p:nvSpPr>
          <p:spPr>
            <a:xfrm>
              <a:off x="3146700" y="4190200"/>
              <a:ext cx="13775" cy="170425"/>
            </a:xfrm>
            <a:custGeom>
              <a:avLst/>
              <a:gdLst/>
              <a:ahLst/>
              <a:cxnLst/>
              <a:rect l="l" t="t" r="r" b="b"/>
              <a:pathLst>
                <a:path w="551" h="6817" extrusionOk="0">
                  <a:moveTo>
                    <a:pt x="545" y="1"/>
                  </a:moveTo>
                  <a:cubicBezTo>
                    <a:pt x="407" y="110"/>
                    <a:pt x="246" y="205"/>
                    <a:pt x="73" y="283"/>
                  </a:cubicBezTo>
                  <a:lnTo>
                    <a:pt x="0" y="309"/>
                  </a:lnTo>
                  <a:lnTo>
                    <a:pt x="5" y="4998"/>
                  </a:lnTo>
                  <a:lnTo>
                    <a:pt x="8" y="5078"/>
                  </a:lnTo>
                  <a:cubicBezTo>
                    <a:pt x="8" y="5151"/>
                    <a:pt x="8" y="5833"/>
                    <a:pt x="8" y="6817"/>
                  </a:cubicBezTo>
                  <a:cubicBezTo>
                    <a:pt x="64" y="6791"/>
                    <a:pt x="124" y="6770"/>
                    <a:pt x="175" y="6741"/>
                  </a:cubicBezTo>
                  <a:cubicBezTo>
                    <a:pt x="331" y="6653"/>
                    <a:pt x="455" y="6555"/>
                    <a:pt x="550" y="6450"/>
                  </a:cubicBezTo>
                  <a:lnTo>
                    <a:pt x="545" y="1"/>
                  </a:ln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71" name="Google Shape;700;p36">
              <a:extLst>
                <a:ext uri="{FF2B5EF4-FFF2-40B4-BE49-F238E27FC236}">
                  <a16:creationId xmlns:a16="http://schemas.microsoft.com/office/drawing/2014/main" id="{734874D8-F649-F552-FE8E-8E2A776B586B}"/>
                </a:ext>
              </a:extLst>
            </p:cNvPr>
            <p:cNvSpPr/>
            <p:nvPr/>
          </p:nvSpPr>
          <p:spPr>
            <a:xfrm>
              <a:off x="3117250" y="4157025"/>
              <a:ext cx="26625" cy="10250"/>
            </a:xfrm>
            <a:custGeom>
              <a:avLst/>
              <a:gdLst/>
              <a:ahLst/>
              <a:cxnLst/>
              <a:rect l="l" t="t" r="r" b="b"/>
              <a:pathLst>
                <a:path w="1065" h="410" extrusionOk="0">
                  <a:moveTo>
                    <a:pt x="0" y="1"/>
                  </a:moveTo>
                  <a:lnTo>
                    <a:pt x="0" y="1"/>
                  </a:lnTo>
                  <a:cubicBezTo>
                    <a:pt x="303" y="4"/>
                    <a:pt x="603" y="75"/>
                    <a:pt x="829" y="211"/>
                  </a:cubicBezTo>
                  <a:cubicBezTo>
                    <a:pt x="928" y="270"/>
                    <a:pt x="1001" y="337"/>
                    <a:pt x="1056" y="409"/>
                  </a:cubicBezTo>
                  <a:lnTo>
                    <a:pt x="1065" y="400"/>
                  </a:lnTo>
                  <a:cubicBezTo>
                    <a:pt x="1010" y="332"/>
                    <a:pt x="940" y="267"/>
                    <a:pt x="846" y="211"/>
                  </a:cubicBezTo>
                  <a:cubicBezTo>
                    <a:pt x="615" y="71"/>
                    <a:pt x="309" y="2"/>
                    <a:pt x="0" y="1"/>
                  </a:cubicBezTo>
                  <a:close/>
                </a:path>
              </a:pathLst>
            </a:custGeom>
            <a:solidFill>
              <a:srgbClr val="A7D4F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72" name="Google Shape;701;p36">
              <a:extLst>
                <a:ext uri="{FF2B5EF4-FFF2-40B4-BE49-F238E27FC236}">
                  <a16:creationId xmlns:a16="http://schemas.microsoft.com/office/drawing/2014/main" id="{BDD77337-3591-7610-A9EB-A569023471B8}"/>
                </a:ext>
              </a:extLst>
            </p:cNvPr>
            <p:cNvSpPr/>
            <p:nvPr/>
          </p:nvSpPr>
          <p:spPr>
            <a:xfrm>
              <a:off x="3087125" y="4197900"/>
              <a:ext cx="59700" cy="117550"/>
            </a:xfrm>
            <a:custGeom>
              <a:avLst/>
              <a:gdLst/>
              <a:ahLst/>
              <a:cxnLst/>
              <a:rect l="l" t="t" r="r" b="b"/>
              <a:pathLst>
                <a:path w="2388" h="4702" extrusionOk="0">
                  <a:moveTo>
                    <a:pt x="2383" y="1"/>
                  </a:moveTo>
                  <a:cubicBezTo>
                    <a:pt x="2042" y="140"/>
                    <a:pt x="1657" y="217"/>
                    <a:pt x="1268" y="227"/>
                  </a:cubicBezTo>
                  <a:cubicBezTo>
                    <a:pt x="1241" y="228"/>
                    <a:pt x="1214" y="228"/>
                    <a:pt x="1188" y="228"/>
                  </a:cubicBezTo>
                  <a:cubicBezTo>
                    <a:pt x="799" y="228"/>
                    <a:pt x="410" y="167"/>
                    <a:pt x="68" y="42"/>
                  </a:cubicBezTo>
                  <a:lnTo>
                    <a:pt x="0" y="14"/>
                  </a:lnTo>
                  <a:lnTo>
                    <a:pt x="5" y="4701"/>
                  </a:lnTo>
                  <a:cubicBezTo>
                    <a:pt x="20" y="4533"/>
                    <a:pt x="141" y="4365"/>
                    <a:pt x="369" y="4238"/>
                  </a:cubicBezTo>
                  <a:cubicBezTo>
                    <a:pt x="602" y="4108"/>
                    <a:pt x="902" y="4044"/>
                    <a:pt x="1201" y="4044"/>
                  </a:cubicBezTo>
                  <a:cubicBezTo>
                    <a:pt x="1515" y="4044"/>
                    <a:pt x="1828" y="4115"/>
                    <a:pt x="2062" y="4255"/>
                  </a:cubicBezTo>
                  <a:cubicBezTo>
                    <a:pt x="2265" y="4378"/>
                    <a:pt x="2370" y="4533"/>
                    <a:pt x="2388" y="4690"/>
                  </a:cubicBezTo>
                  <a:lnTo>
                    <a:pt x="2383" y="1"/>
                  </a:ln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73" name="Google Shape;702;p36">
              <a:extLst>
                <a:ext uri="{FF2B5EF4-FFF2-40B4-BE49-F238E27FC236}">
                  <a16:creationId xmlns:a16="http://schemas.microsoft.com/office/drawing/2014/main" id="{058873E3-52B5-CA5D-A3C1-6266DE6C7CDE}"/>
                </a:ext>
              </a:extLst>
            </p:cNvPr>
            <p:cNvSpPr/>
            <p:nvPr/>
          </p:nvSpPr>
          <p:spPr>
            <a:xfrm>
              <a:off x="3086775" y="4316800"/>
              <a:ext cx="60125" cy="49875"/>
            </a:xfrm>
            <a:custGeom>
              <a:avLst/>
              <a:gdLst/>
              <a:ahLst/>
              <a:cxnLst/>
              <a:rect l="l" t="t" r="r" b="b"/>
              <a:pathLst>
                <a:path w="2405" h="1995" extrusionOk="0">
                  <a:moveTo>
                    <a:pt x="1" y="0"/>
                  </a:moveTo>
                  <a:cubicBezTo>
                    <a:pt x="1" y="0"/>
                    <a:pt x="2" y="714"/>
                    <a:pt x="2" y="1764"/>
                  </a:cubicBezTo>
                  <a:cubicBezTo>
                    <a:pt x="353" y="1918"/>
                    <a:pt x="770" y="1995"/>
                    <a:pt x="1189" y="1995"/>
                  </a:cubicBezTo>
                  <a:cubicBezTo>
                    <a:pt x="1617" y="1995"/>
                    <a:pt x="2046" y="1914"/>
                    <a:pt x="2405" y="1753"/>
                  </a:cubicBezTo>
                  <a:cubicBezTo>
                    <a:pt x="2405" y="768"/>
                    <a:pt x="2405" y="87"/>
                    <a:pt x="2405" y="14"/>
                  </a:cubicBezTo>
                  <a:cubicBezTo>
                    <a:pt x="2390" y="184"/>
                    <a:pt x="2270" y="353"/>
                    <a:pt x="2041" y="481"/>
                  </a:cubicBezTo>
                  <a:cubicBezTo>
                    <a:pt x="1808" y="611"/>
                    <a:pt x="1508" y="676"/>
                    <a:pt x="1209" y="676"/>
                  </a:cubicBezTo>
                  <a:cubicBezTo>
                    <a:pt x="895" y="676"/>
                    <a:pt x="581" y="605"/>
                    <a:pt x="347" y="464"/>
                  </a:cubicBezTo>
                  <a:cubicBezTo>
                    <a:pt x="131" y="334"/>
                    <a:pt x="24" y="167"/>
                    <a:pt x="18" y="0"/>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74" name="Google Shape;703;p36">
              <a:extLst>
                <a:ext uri="{FF2B5EF4-FFF2-40B4-BE49-F238E27FC236}">
                  <a16:creationId xmlns:a16="http://schemas.microsoft.com/office/drawing/2014/main" id="{4473A753-4F80-9597-9ED3-29FFCB4A129E}"/>
                </a:ext>
              </a:extLst>
            </p:cNvPr>
            <p:cNvSpPr/>
            <p:nvPr/>
          </p:nvSpPr>
          <p:spPr>
            <a:xfrm>
              <a:off x="3087200" y="4298975"/>
              <a:ext cx="59700" cy="34725"/>
            </a:xfrm>
            <a:custGeom>
              <a:avLst/>
              <a:gdLst/>
              <a:ahLst/>
              <a:cxnLst/>
              <a:rect l="l" t="t" r="r" b="b"/>
              <a:pathLst>
                <a:path w="2388" h="1389" extrusionOk="0">
                  <a:moveTo>
                    <a:pt x="1198" y="1"/>
                  </a:moveTo>
                  <a:cubicBezTo>
                    <a:pt x="899" y="1"/>
                    <a:pt x="599" y="65"/>
                    <a:pt x="366" y="195"/>
                  </a:cubicBezTo>
                  <a:cubicBezTo>
                    <a:pt x="138" y="322"/>
                    <a:pt x="17" y="490"/>
                    <a:pt x="2" y="658"/>
                  </a:cubicBezTo>
                  <a:lnTo>
                    <a:pt x="1" y="713"/>
                  </a:lnTo>
                  <a:cubicBezTo>
                    <a:pt x="7" y="880"/>
                    <a:pt x="114" y="1047"/>
                    <a:pt x="330" y="1177"/>
                  </a:cubicBezTo>
                  <a:cubicBezTo>
                    <a:pt x="564" y="1318"/>
                    <a:pt x="878" y="1389"/>
                    <a:pt x="1192" y="1389"/>
                  </a:cubicBezTo>
                  <a:cubicBezTo>
                    <a:pt x="1491" y="1389"/>
                    <a:pt x="1791" y="1324"/>
                    <a:pt x="2024" y="1194"/>
                  </a:cubicBezTo>
                  <a:cubicBezTo>
                    <a:pt x="2253" y="1066"/>
                    <a:pt x="2373" y="897"/>
                    <a:pt x="2388" y="727"/>
                  </a:cubicBezTo>
                  <a:lnTo>
                    <a:pt x="2385" y="647"/>
                  </a:lnTo>
                  <a:cubicBezTo>
                    <a:pt x="2367" y="490"/>
                    <a:pt x="2262" y="335"/>
                    <a:pt x="2059" y="212"/>
                  </a:cubicBezTo>
                  <a:cubicBezTo>
                    <a:pt x="1825" y="72"/>
                    <a:pt x="1512" y="1"/>
                    <a:pt x="1198" y="1"/>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75" name="Google Shape;704;p36">
              <a:extLst>
                <a:ext uri="{FF2B5EF4-FFF2-40B4-BE49-F238E27FC236}">
                  <a16:creationId xmlns:a16="http://schemas.microsoft.com/office/drawing/2014/main" id="{115C8138-5993-7B64-8D19-82215A983B2F}"/>
                </a:ext>
              </a:extLst>
            </p:cNvPr>
            <p:cNvSpPr/>
            <p:nvPr/>
          </p:nvSpPr>
          <p:spPr>
            <a:xfrm>
              <a:off x="3089300" y="4155600"/>
              <a:ext cx="55150" cy="21525"/>
            </a:xfrm>
            <a:custGeom>
              <a:avLst/>
              <a:gdLst/>
              <a:ahLst/>
              <a:cxnLst/>
              <a:rect l="l" t="t" r="r" b="b"/>
              <a:pathLst>
                <a:path w="2206" h="861" extrusionOk="0">
                  <a:moveTo>
                    <a:pt x="1108" y="1"/>
                  </a:moveTo>
                  <a:cubicBezTo>
                    <a:pt x="810" y="1"/>
                    <a:pt x="511" y="65"/>
                    <a:pt x="279" y="195"/>
                  </a:cubicBezTo>
                  <a:cubicBezTo>
                    <a:pt x="154" y="264"/>
                    <a:pt x="61" y="346"/>
                    <a:pt x="1" y="433"/>
                  </a:cubicBezTo>
                  <a:cubicBezTo>
                    <a:pt x="56" y="511"/>
                    <a:pt x="136" y="585"/>
                    <a:pt x="242" y="650"/>
                  </a:cubicBezTo>
                  <a:cubicBezTo>
                    <a:pt x="475" y="790"/>
                    <a:pt x="786" y="861"/>
                    <a:pt x="1098" y="861"/>
                  </a:cubicBezTo>
                  <a:cubicBezTo>
                    <a:pt x="1396" y="861"/>
                    <a:pt x="1695" y="796"/>
                    <a:pt x="1928" y="667"/>
                  </a:cubicBezTo>
                  <a:cubicBezTo>
                    <a:pt x="2033" y="608"/>
                    <a:pt x="2113" y="539"/>
                    <a:pt x="2174" y="466"/>
                  </a:cubicBezTo>
                  <a:cubicBezTo>
                    <a:pt x="2119" y="394"/>
                    <a:pt x="2046" y="327"/>
                    <a:pt x="1947" y="268"/>
                  </a:cubicBezTo>
                  <a:cubicBezTo>
                    <a:pt x="1721" y="132"/>
                    <a:pt x="1421" y="61"/>
                    <a:pt x="1118" y="58"/>
                  </a:cubicBezTo>
                  <a:lnTo>
                    <a:pt x="1118" y="58"/>
                  </a:lnTo>
                  <a:cubicBezTo>
                    <a:pt x="1427" y="59"/>
                    <a:pt x="1733" y="128"/>
                    <a:pt x="1964" y="268"/>
                  </a:cubicBezTo>
                  <a:cubicBezTo>
                    <a:pt x="2058" y="324"/>
                    <a:pt x="2128" y="389"/>
                    <a:pt x="2183" y="457"/>
                  </a:cubicBezTo>
                  <a:lnTo>
                    <a:pt x="2205" y="427"/>
                  </a:lnTo>
                  <a:cubicBezTo>
                    <a:pt x="2150" y="350"/>
                    <a:pt x="2070" y="275"/>
                    <a:pt x="1964" y="211"/>
                  </a:cubicBezTo>
                  <a:cubicBezTo>
                    <a:pt x="1731" y="71"/>
                    <a:pt x="1419" y="1"/>
                    <a:pt x="1108" y="1"/>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76" name="Google Shape;705;p36">
              <a:extLst>
                <a:ext uri="{FF2B5EF4-FFF2-40B4-BE49-F238E27FC236}">
                  <a16:creationId xmlns:a16="http://schemas.microsoft.com/office/drawing/2014/main" id="{5C15F706-FFB8-BCC9-CE12-74E717AFE2B3}"/>
                </a:ext>
              </a:extLst>
            </p:cNvPr>
            <p:cNvSpPr/>
            <p:nvPr/>
          </p:nvSpPr>
          <p:spPr>
            <a:xfrm>
              <a:off x="3087050" y="4142600"/>
              <a:ext cx="59800" cy="23825"/>
            </a:xfrm>
            <a:custGeom>
              <a:avLst/>
              <a:gdLst/>
              <a:ahLst/>
              <a:cxnLst/>
              <a:rect l="l" t="t" r="r" b="b"/>
              <a:pathLst>
                <a:path w="2392" h="953" extrusionOk="0">
                  <a:moveTo>
                    <a:pt x="1197" y="0"/>
                  </a:moveTo>
                  <a:cubicBezTo>
                    <a:pt x="899" y="0"/>
                    <a:pt x="599" y="64"/>
                    <a:pt x="367" y="194"/>
                  </a:cubicBezTo>
                  <a:cubicBezTo>
                    <a:pt x="306" y="227"/>
                    <a:pt x="255" y="264"/>
                    <a:pt x="209" y="302"/>
                  </a:cubicBezTo>
                  <a:lnTo>
                    <a:pt x="171" y="343"/>
                  </a:lnTo>
                  <a:lnTo>
                    <a:pt x="95" y="424"/>
                  </a:lnTo>
                  <a:lnTo>
                    <a:pt x="67" y="475"/>
                  </a:lnTo>
                  <a:lnTo>
                    <a:pt x="27" y="553"/>
                  </a:lnTo>
                  <a:lnTo>
                    <a:pt x="14" y="610"/>
                  </a:lnTo>
                  <a:lnTo>
                    <a:pt x="2" y="686"/>
                  </a:lnTo>
                  <a:cubicBezTo>
                    <a:pt x="1" y="777"/>
                    <a:pt x="30" y="867"/>
                    <a:pt x="91" y="953"/>
                  </a:cubicBezTo>
                  <a:cubicBezTo>
                    <a:pt x="151" y="866"/>
                    <a:pt x="244" y="784"/>
                    <a:pt x="369" y="715"/>
                  </a:cubicBezTo>
                  <a:cubicBezTo>
                    <a:pt x="601" y="585"/>
                    <a:pt x="900" y="521"/>
                    <a:pt x="1198" y="521"/>
                  </a:cubicBezTo>
                  <a:cubicBezTo>
                    <a:pt x="1509" y="521"/>
                    <a:pt x="1821" y="591"/>
                    <a:pt x="2054" y="731"/>
                  </a:cubicBezTo>
                  <a:cubicBezTo>
                    <a:pt x="2160" y="795"/>
                    <a:pt x="2240" y="870"/>
                    <a:pt x="2295" y="947"/>
                  </a:cubicBezTo>
                  <a:cubicBezTo>
                    <a:pt x="2367" y="843"/>
                    <a:pt x="2392" y="731"/>
                    <a:pt x="2373" y="620"/>
                  </a:cubicBezTo>
                  <a:lnTo>
                    <a:pt x="2364" y="565"/>
                  </a:lnTo>
                  <a:lnTo>
                    <a:pt x="2328" y="489"/>
                  </a:lnTo>
                  <a:lnTo>
                    <a:pt x="2303" y="438"/>
                  </a:lnTo>
                  <a:lnTo>
                    <a:pt x="2233" y="359"/>
                  </a:lnTo>
                  <a:lnTo>
                    <a:pt x="2199" y="319"/>
                  </a:lnTo>
                  <a:cubicBezTo>
                    <a:pt x="2157" y="281"/>
                    <a:pt x="2108" y="245"/>
                    <a:pt x="2051" y="210"/>
                  </a:cubicBezTo>
                  <a:cubicBezTo>
                    <a:pt x="1819" y="70"/>
                    <a:pt x="1508" y="0"/>
                    <a:pt x="1197" y="0"/>
                  </a:cubicBez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77" name="Google Shape;706;p36">
              <a:extLst>
                <a:ext uri="{FF2B5EF4-FFF2-40B4-BE49-F238E27FC236}">
                  <a16:creationId xmlns:a16="http://schemas.microsoft.com/office/drawing/2014/main" id="{30E94FA0-9D50-F010-DD37-B4E8458BFF64}"/>
                </a:ext>
              </a:extLst>
            </p:cNvPr>
            <p:cNvSpPr/>
            <p:nvPr/>
          </p:nvSpPr>
          <p:spPr>
            <a:xfrm>
              <a:off x="3065025" y="4132650"/>
              <a:ext cx="103675" cy="54425"/>
            </a:xfrm>
            <a:custGeom>
              <a:avLst/>
              <a:gdLst/>
              <a:ahLst/>
              <a:cxnLst/>
              <a:rect l="l" t="t" r="r" b="b"/>
              <a:pathLst>
                <a:path w="4147" h="2177" extrusionOk="0">
                  <a:moveTo>
                    <a:pt x="2078" y="398"/>
                  </a:moveTo>
                  <a:cubicBezTo>
                    <a:pt x="2389" y="398"/>
                    <a:pt x="2700" y="468"/>
                    <a:pt x="2932" y="608"/>
                  </a:cubicBezTo>
                  <a:cubicBezTo>
                    <a:pt x="2989" y="643"/>
                    <a:pt x="3038" y="679"/>
                    <a:pt x="3080" y="717"/>
                  </a:cubicBezTo>
                  <a:lnTo>
                    <a:pt x="3114" y="757"/>
                  </a:lnTo>
                  <a:lnTo>
                    <a:pt x="3184" y="836"/>
                  </a:lnTo>
                  <a:lnTo>
                    <a:pt x="3209" y="887"/>
                  </a:lnTo>
                  <a:lnTo>
                    <a:pt x="3245" y="963"/>
                  </a:lnTo>
                  <a:lnTo>
                    <a:pt x="3254" y="1018"/>
                  </a:lnTo>
                  <a:cubicBezTo>
                    <a:pt x="3273" y="1129"/>
                    <a:pt x="3248" y="1241"/>
                    <a:pt x="3176" y="1345"/>
                  </a:cubicBezTo>
                  <a:lnTo>
                    <a:pt x="3154" y="1375"/>
                  </a:lnTo>
                  <a:lnTo>
                    <a:pt x="3145" y="1384"/>
                  </a:lnTo>
                  <a:cubicBezTo>
                    <a:pt x="3084" y="1457"/>
                    <a:pt x="3004" y="1526"/>
                    <a:pt x="2899" y="1585"/>
                  </a:cubicBezTo>
                  <a:cubicBezTo>
                    <a:pt x="2666" y="1714"/>
                    <a:pt x="2367" y="1779"/>
                    <a:pt x="2069" y="1779"/>
                  </a:cubicBezTo>
                  <a:cubicBezTo>
                    <a:pt x="1757" y="1779"/>
                    <a:pt x="1446" y="1708"/>
                    <a:pt x="1213" y="1568"/>
                  </a:cubicBezTo>
                  <a:cubicBezTo>
                    <a:pt x="1107" y="1503"/>
                    <a:pt x="1027" y="1429"/>
                    <a:pt x="972" y="1351"/>
                  </a:cubicBezTo>
                  <a:cubicBezTo>
                    <a:pt x="911" y="1265"/>
                    <a:pt x="882" y="1175"/>
                    <a:pt x="883" y="1084"/>
                  </a:cubicBezTo>
                  <a:lnTo>
                    <a:pt x="895" y="1008"/>
                  </a:lnTo>
                  <a:lnTo>
                    <a:pt x="908" y="951"/>
                  </a:lnTo>
                  <a:lnTo>
                    <a:pt x="948" y="873"/>
                  </a:lnTo>
                  <a:lnTo>
                    <a:pt x="976" y="822"/>
                  </a:lnTo>
                  <a:lnTo>
                    <a:pt x="1052" y="741"/>
                  </a:lnTo>
                  <a:lnTo>
                    <a:pt x="1090" y="700"/>
                  </a:lnTo>
                  <a:cubicBezTo>
                    <a:pt x="1136" y="662"/>
                    <a:pt x="1187" y="625"/>
                    <a:pt x="1248" y="592"/>
                  </a:cubicBezTo>
                  <a:cubicBezTo>
                    <a:pt x="1480" y="462"/>
                    <a:pt x="1780" y="398"/>
                    <a:pt x="2078" y="398"/>
                  </a:cubicBezTo>
                  <a:close/>
                  <a:moveTo>
                    <a:pt x="2080" y="1"/>
                  </a:moveTo>
                  <a:cubicBezTo>
                    <a:pt x="1610" y="1"/>
                    <a:pt x="1139" y="102"/>
                    <a:pt x="773" y="306"/>
                  </a:cubicBezTo>
                  <a:cubicBezTo>
                    <a:pt x="25" y="724"/>
                    <a:pt x="1" y="1411"/>
                    <a:pt x="718" y="1844"/>
                  </a:cubicBezTo>
                  <a:cubicBezTo>
                    <a:pt x="1086" y="2065"/>
                    <a:pt x="1577" y="2176"/>
                    <a:pt x="2069" y="2176"/>
                  </a:cubicBezTo>
                  <a:cubicBezTo>
                    <a:pt x="2538" y="2176"/>
                    <a:pt x="3008" y="2075"/>
                    <a:pt x="3373" y="1872"/>
                  </a:cubicBezTo>
                  <a:cubicBezTo>
                    <a:pt x="4122" y="1454"/>
                    <a:pt x="4146" y="766"/>
                    <a:pt x="3428" y="332"/>
                  </a:cubicBezTo>
                  <a:cubicBezTo>
                    <a:pt x="3061" y="112"/>
                    <a:pt x="2571" y="1"/>
                    <a:pt x="2080" y="1"/>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78" name="Google Shape;707;p36">
              <a:extLst>
                <a:ext uri="{FF2B5EF4-FFF2-40B4-BE49-F238E27FC236}">
                  <a16:creationId xmlns:a16="http://schemas.microsoft.com/office/drawing/2014/main" id="{5D30A9EC-BE21-6A26-F848-4350CA52C75D}"/>
                </a:ext>
              </a:extLst>
            </p:cNvPr>
            <p:cNvSpPr/>
            <p:nvPr/>
          </p:nvSpPr>
          <p:spPr>
            <a:xfrm>
              <a:off x="3171525" y="4172825"/>
              <a:ext cx="400" cy="1500"/>
            </a:xfrm>
            <a:custGeom>
              <a:avLst/>
              <a:gdLst/>
              <a:ahLst/>
              <a:cxnLst/>
              <a:rect l="l" t="t" r="r" b="b"/>
              <a:pathLst>
                <a:path w="16" h="60" extrusionOk="0">
                  <a:moveTo>
                    <a:pt x="15" y="1"/>
                  </a:moveTo>
                  <a:lnTo>
                    <a:pt x="1" y="58"/>
                  </a:lnTo>
                  <a:lnTo>
                    <a:pt x="1" y="59"/>
                  </a:lnTo>
                  <a:lnTo>
                    <a:pt x="15" y="1"/>
                  </a:lnTo>
                  <a:close/>
                </a:path>
              </a:pathLst>
            </a:custGeom>
            <a:solidFill>
              <a:srgbClr val="DCEEF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79" name="Google Shape;708;p36">
              <a:extLst>
                <a:ext uri="{FF2B5EF4-FFF2-40B4-BE49-F238E27FC236}">
                  <a16:creationId xmlns:a16="http://schemas.microsoft.com/office/drawing/2014/main" id="{10824778-EAAB-78B4-2EE7-E57E3F4DC293}"/>
                </a:ext>
              </a:extLst>
            </p:cNvPr>
            <p:cNvSpPr/>
            <p:nvPr/>
          </p:nvSpPr>
          <p:spPr>
            <a:xfrm>
              <a:off x="3061600" y="4131000"/>
              <a:ext cx="109450" cy="67400"/>
            </a:xfrm>
            <a:custGeom>
              <a:avLst/>
              <a:gdLst/>
              <a:ahLst/>
              <a:cxnLst/>
              <a:rect l="l" t="t" r="r" b="b"/>
              <a:pathLst>
                <a:path w="4378" h="2696" extrusionOk="0">
                  <a:moveTo>
                    <a:pt x="2217" y="67"/>
                  </a:moveTo>
                  <a:cubicBezTo>
                    <a:pt x="2708" y="67"/>
                    <a:pt x="3198" y="178"/>
                    <a:pt x="3565" y="398"/>
                  </a:cubicBezTo>
                  <a:cubicBezTo>
                    <a:pt x="4283" y="832"/>
                    <a:pt x="4259" y="1520"/>
                    <a:pt x="3510" y="1938"/>
                  </a:cubicBezTo>
                  <a:cubicBezTo>
                    <a:pt x="3145" y="2141"/>
                    <a:pt x="2675" y="2242"/>
                    <a:pt x="2206" y="2242"/>
                  </a:cubicBezTo>
                  <a:cubicBezTo>
                    <a:pt x="1714" y="2242"/>
                    <a:pt x="1223" y="2131"/>
                    <a:pt x="855" y="1910"/>
                  </a:cubicBezTo>
                  <a:cubicBezTo>
                    <a:pt x="138" y="1477"/>
                    <a:pt x="162" y="790"/>
                    <a:pt x="910" y="372"/>
                  </a:cubicBezTo>
                  <a:cubicBezTo>
                    <a:pt x="1276" y="168"/>
                    <a:pt x="1747" y="67"/>
                    <a:pt x="2217" y="67"/>
                  </a:cubicBezTo>
                  <a:close/>
                  <a:moveTo>
                    <a:pt x="2219" y="0"/>
                  </a:moveTo>
                  <a:cubicBezTo>
                    <a:pt x="1966" y="0"/>
                    <a:pt x="1710" y="28"/>
                    <a:pt x="1461" y="84"/>
                  </a:cubicBezTo>
                  <a:cubicBezTo>
                    <a:pt x="900" y="208"/>
                    <a:pt x="593" y="439"/>
                    <a:pt x="492" y="514"/>
                  </a:cubicBezTo>
                  <a:cubicBezTo>
                    <a:pt x="264" y="683"/>
                    <a:pt x="107" y="899"/>
                    <a:pt x="24" y="1154"/>
                  </a:cubicBezTo>
                  <a:lnTo>
                    <a:pt x="23" y="1157"/>
                  </a:lnTo>
                  <a:lnTo>
                    <a:pt x="24" y="1157"/>
                  </a:lnTo>
                  <a:cubicBezTo>
                    <a:pt x="24" y="1157"/>
                    <a:pt x="1" y="1261"/>
                    <a:pt x="16" y="1435"/>
                  </a:cubicBezTo>
                  <a:cubicBezTo>
                    <a:pt x="25" y="1521"/>
                    <a:pt x="45" y="1625"/>
                    <a:pt x="93" y="1732"/>
                  </a:cubicBezTo>
                  <a:cubicBezTo>
                    <a:pt x="140" y="1835"/>
                    <a:pt x="217" y="1950"/>
                    <a:pt x="309" y="2054"/>
                  </a:cubicBezTo>
                  <a:cubicBezTo>
                    <a:pt x="404" y="2160"/>
                    <a:pt x="529" y="2255"/>
                    <a:pt x="672" y="2337"/>
                  </a:cubicBezTo>
                  <a:cubicBezTo>
                    <a:pt x="818" y="2423"/>
                    <a:pt x="976" y="2486"/>
                    <a:pt x="1149" y="2546"/>
                  </a:cubicBezTo>
                  <a:cubicBezTo>
                    <a:pt x="1321" y="2602"/>
                    <a:pt x="1511" y="2646"/>
                    <a:pt x="1697" y="2670"/>
                  </a:cubicBezTo>
                  <a:cubicBezTo>
                    <a:pt x="1842" y="2686"/>
                    <a:pt x="1987" y="2696"/>
                    <a:pt x="2132" y="2696"/>
                  </a:cubicBezTo>
                  <a:cubicBezTo>
                    <a:pt x="2182" y="2696"/>
                    <a:pt x="2233" y="2695"/>
                    <a:pt x="2283" y="2692"/>
                  </a:cubicBezTo>
                  <a:cubicBezTo>
                    <a:pt x="2674" y="2691"/>
                    <a:pt x="3068" y="2620"/>
                    <a:pt x="3402" y="2482"/>
                  </a:cubicBezTo>
                  <a:cubicBezTo>
                    <a:pt x="3569" y="2410"/>
                    <a:pt x="3724" y="2335"/>
                    <a:pt x="3861" y="2240"/>
                  </a:cubicBezTo>
                  <a:cubicBezTo>
                    <a:pt x="3995" y="2149"/>
                    <a:pt x="4104" y="2039"/>
                    <a:pt x="4182" y="1921"/>
                  </a:cubicBezTo>
                  <a:cubicBezTo>
                    <a:pt x="4259" y="1804"/>
                    <a:pt x="4318" y="1685"/>
                    <a:pt x="4346" y="1572"/>
                  </a:cubicBezTo>
                  <a:cubicBezTo>
                    <a:pt x="4375" y="1458"/>
                    <a:pt x="4378" y="1353"/>
                    <a:pt x="4371" y="1266"/>
                  </a:cubicBezTo>
                  <a:cubicBezTo>
                    <a:pt x="4356" y="1093"/>
                    <a:pt x="4317" y="993"/>
                    <a:pt x="4317" y="993"/>
                  </a:cubicBezTo>
                  <a:lnTo>
                    <a:pt x="4334" y="987"/>
                  </a:lnTo>
                  <a:cubicBezTo>
                    <a:pt x="4176" y="660"/>
                    <a:pt x="3898" y="481"/>
                    <a:pt x="3749" y="385"/>
                  </a:cubicBezTo>
                  <a:cubicBezTo>
                    <a:pt x="3325" y="133"/>
                    <a:pt x="2778" y="0"/>
                    <a:pt x="2219" y="0"/>
                  </a:cubicBez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80" name="Google Shape;709;p36">
              <a:extLst>
                <a:ext uri="{FF2B5EF4-FFF2-40B4-BE49-F238E27FC236}">
                  <a16:creationId xmlns:a16="http://schemas.microsoft.com/office/drawing/2014/main" id="{98D07483-07F9-4903-0494-A05CE8692307}"/>
                </a:ext>
              </a:extLst>
            </p:cNvPr>
            <p:cNvSpPr/>
            <p:nvPr/>
          </p:nvSpPr>
          <p:spPr>
            <a:xfrm>
              <a:off x="3060550" y="4155600"/>
              <a:ext cx="112125" cy="48025"/>
            </a:xfrm>
            <a:custGeom>
              <a:avLst/>
              <a:gdLst/>
              <a:ahLst/>
              <a:cxnLst/>
              <a:rect l="l" t="t" r="r" b="b"/>
              <a:pathLst>
                <a:path w="4485" h="1921" extrusionOk="0">
                  <a:moveTo>
                    <a:pt x="4378" y="0"/>
                  </a:moveTo>
                  <a:lnTo>
                    <a:pt x="4376" y="3"/>
                  </a:lnTo>
                  <a:lnTo>
                    <a:pt x="4359" y="9"/>
                  </a:lnTo>
                  <a:cubicBezTo>
                    <a:pt x="4359" y="9"/>
                    <a:pt x="4398" y="109"/>
                    <a:pt x="4413" y="282"/>
                  </a:cubicBezTo>
                  <a:cubicBezTo>
                    <a:pt x="4420" y="369"/>
                    <a:pt x="4417" y="474"/>
                    <a:pt x="4388" y="588"/>
                  </a:cubicBezTo>
                  <a:cubicBezTo>
                    <a:pt x="4360" y="701"/>
                    <a:pt x="4301" y="820"/>
                    <a:pt x="4224" y="937"/>
                  </a:cubicBezTo>
                  <a:cubicBezTo>
                    <a:pt x="4146" y="1055"/>
                    <a:pt x="4037" y="1165"/>
                    <a:pt x="3903" y="1256"/>
                  </a:cubicBezTo>
                  <a:cubicBezTo>
                    <a:pt x="3766" y="1351"/>
                    <a:pt x="3611" y="1426"/>
                    <a:pt x="3444" y="1498"/>
                  </a:cubicBezTo>
                  <a:cubicBezTo>
                    <a:pt x="3110" y="1636"/>
                    <a:pt x="2716" y="1707"/>
                    <a:pt x="2325" y="1708"/>
                  </a:cubicBezTo>
                  <a:cubicBezTo>
                    <a:pt x="2275" y="1711"/>
                    <a:pt x="2224" y="1712"/>
                    <a:pt x="2174" y="1712"/>
                  </a:cubicBezTo>
                  <a:cubicBezTo>
                    <a:pt x="2029" y="1712"/>
                    <a:pt x="1884" y="1702"/>
                    <a:pt x="1739" y="1686"/>
                  </a:cubicBezTo>
                  <a:cubicBezTo>
                    <a:pt x="1553" y="1662"/>
                    <a:pt x="1363" y="1618"/>
                    <a:pt x="1191" y="1562"/>
                  </a:cubicBezTo>
                  <a:cubicBezTo>
                    <a:pt x="1018" y="1502"/>
                    <a:pt x="860" y="1439"/>
                    <a:pt x="714" y="1353"/>
                  </a:cubicBezTo>
                  <a:cubicBezTo>
                    <a:pt x="571" y="1271"/>
                    <a:pt x="446" y="1176"/>
                    <a:pt x="351" y="1070"/>
                  </a:cubicBezTo>
                  <a:cubicBezTo>
                    <a:pt x="259" y="966"/>
                    <a:pt x="182" y="851"/>
                    <a:pt x="135" y="748"/>
                  </a:cubicBezTo>
                  <a:cubicBezTo>
                    <a:pt x="86" y="641"/>
                    <a:pt x="67" y="537"/>
                    <a:pt x="58" y="451"/>
                  </a:cubicBezTo>
                  <a:cubicBezTo>
                    <a:pt x="43" y="277"/>
                    <a:pt x="66" y="173"/>
                    <a:pt x="66" y="173"/>
                  </a:cubicBezTo>
                  <a:lnTo>
                    <a:pt x="65" y="173"/>
                  </a:lnTo>
                  <a:lnTo>
                    <a:pt x="46" y="168"/>
                  </a:lnTo>
                  <a:cubicBezTo>
                    <a:pt x="46" y="168"/>
                    <a:pt x="5" y="266"/>
                    <a:pt x="1" y="449"/>
                  </a:cubicBezTo>
                  <a:cubicBezTo>
                    <a:pt x="1" y="542"/>
                    <a:pt x="10" y="654"/>
                    <a:pt x="49" y="775"/>
                  </a:cubicBezTo>
                  <a:cubicBezTo>
                    <a:pt x="87" y="897"/>
                    <a:pt x="157" y="1024"/>
                    <a:pt x="254" y="1148"/>
                  </a:cubicBezTo>
                  <a:cubicBezTo>
                    <a:pt x="325" y="1239"/>
                    <a:pt x="418" y="1322"/>
                    <a:pt x="518" y="1401"/>
                  </a:cubicBezTo>
                  <a:cubicBezTo>
                    <a:pt x="674" y="1522"/>
                    <a:pt x="858" y="1627"/>
                    <a:pt x="1063" y="1706"/>
                  </a:cubicBezTo>
                  <a:lnTo>
                    <a:pt x="1131" y="1734"/>
                  </a:lnTo>
                  <a:cubicBezTo>
                    <a:pt x="1473" y="1859"/>
                    <a:pt x="1862" y="1920"/>
                    <a:pt x="2251" y="1920"/>
                  </a:cubicBezTo>
                  <a:cubicBezTo>
                    <a:pt x="2277" y="1920"/>
                    <a:pt x="2304" y="1920"/>
                    <a:pt x="2331" y="1919"/>
                  </a:cubicBezTo>
                  <a:cubicBezTo>
                    <a:pt x="2720" y="1909"/>
                    <a:pt x="3105" y="1832"/>
                    <a:pt x="3446" y="1693"/>
                  </a:cubicBezTo>
                  <a:lnTo>
                    <a:pt x="3519" y="1667"/>
                  </a:lnTo>
                  <a:cubicBezTo>
                    <a:pt x="3692" y="1589"/>
                    <a:pt x="3854" y="1494"/>
                    <a:pt x="3991" y="1385"/>
                  </a:cubicBezTo>
                  <a:cubicBezTo>
                    <a:pt x="4136" y="1270"/>
                    <a:pt x="4253" y="1141"/>
                    <a:pt x="4332" y="1001"/>
                  </a:cubicBezTo>
                  <a:cubicBezTo>
                    <a:pt x="4380" y="915"/>
                    <a:pt x="4414" y="831"/>
                    <a:pt x="4440" y="748"/>
                  </a:cubicBezTo>
                  <a:lnTo>
                    <a:pt x="4454" y="690"/>
                  </a:lnTo>
                  <a:lnTo>
                    <a:pt x="4477" y="600"/>
                  </a:lnTo>
                  <a:cubicBezTo>
                    <a:pt x="4484" y="554"/>
                    <a:pt x="4484" y="511"/>
                    <a:pt x="4484" y="469"/>
                  </a:cubicBezTo>
                  <a:lnTo>
                    <a:pt x="4485" y="460"/>
                  </a:lnTo>
                  <a:cubicBezTo>
                    <a:pt x="4484" y="391"/>
                    <a:pt x="4478" y="326"/>
                    <a:pt x="4469" y="272"/>
                  </a:cubicBezTo>
                  <a:cubicBezTo>
                    <a:pt x="4451" y="182"/>
                    <a:pt x="4426" y="115"/>
                    <a:pt x="4408" y="69"/>
                  </a:cubicBezTo>
                  <a:cubicBezTo>
                    <a:pt x="4388" y="25"/>
                    <a:pt x="4378" y="0"/>
                    <a:pt x="4378" y="0"/>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81" name="Google Shape;710;p36">
              <a:extLst>
                <a:ext uri="{FF2B5EF4-FFF2-40B4-BE49-F238E27FC236}">
                  <a16:creationId xmlns:a16="http://schemas.microsoft.com/office/drawing/2014/main" id="{BBC395D9-68F5-4F51-7FC5-25A2966335A1}"/>
                </a:ext>
              </a:extLst>
            </p:cNvPr>
            <p:cNvSpPr/>
            <p:nvPr/>
          </p:nvSpPr>
          <p:spPr>
            <a:xfrm>
              <a:off x="3037775" y="4336250"/>
              <a:ext cx="157825" cy="47000"/>
            </a:xfrm>
            <a:custGeom>
              <a:avLst/>
              <a:gdLst/>
              <a:ahLst/>
              <a:cxnLst/>
              <a:rect l="l" t="t" r="r" b="b"/>
              <a:pathLst>
                <a:path w="6313" h="1880" extrusionOk="0">
                  <a:moveTo>
                    <a:pt x="35" y="0"/>
                  </a:moveTo>
                  <a:cubicBezTo>
                    <a:pt x="0" y="476"/>
                    <a:pt x="285" y="959"/>
                    <a:pt x="901" y="1330"/>
                  </a:cubicBezTo>
                  <a:cubicBezTo>
                    <a:pt x="1065" y="1429"/>
                    <a:pt x="1244" y="1512"/>
                    <a:pt x="1434" y="1584"/>
                  </a:cubicBezTo>
                  <a:cubicBezTo>
                    <a:pt x="1604" y="1648"/>
                    <a:pt x="1780" y="1703"/>
                    <a:pt x="1964" y="1746"/>
                  </a:cubicBezTo>
                  <a:cubicBezTo>
                    <a:pt x="2340" y="1836"/>
                    <a:pt x="2740" y="1880"/>
                    <a:pt x="3140" y="1880"/>
                  </a:cubicBezTo>
                  <a:cubicBezTo>
                    <a:pt x="3556" y="1880"/>
                    <a:pt x="3973" y="1832"/>
                    <a:pt x="4365" y="1736"/>
                  </a:cubicBezTo>
                  <a:cubicBezTo>
                    <a:pt x="4554" y="1690"/>
                    <a:pt x="4734" y="1633"/>
                    <a:pt x="4907" y="1564"/>
                  </a:cubicBezTo>
                  <a:cubicBezTo>
                    <a:pt x="5052" y="1507"/>
                    <a:pt x="5194" y="1448"/>
                    <a:pt x="5324" y="1375"/>
                  </a:cubicBezTo>
                  <a:cubicBezTo>
                    <a:pt x="5994" y="1002"/>
                    <a:pt x="6312" y="499"/>
                    <a:pt x="6282" y="0"/>
                  </a:cubicBezTo>
                  <a:lnTo>
                    <a:pt x="5130" y="0"/>
                  </a:lnTo>
                  <a:cubicBezTo>
                    <a:pt x="5151" y="209"/>
                    <a:pt x="5077" y="419"/>
                    <a:pt x="4907" y="608"/>
                  </a:cubicBezTo>
                  <a:cubicBezTo>
                    <a:pt x="4812" y="713"/>
                    <a:pt x="4688" y="811"/>
                    <a:pt x="4532" y="899"/>
                  </a:cubicBezTo>
                  <a:cubicBezTo>
                    <a:pt x="4481" y="928"/>
                    <a:pt x="4421" y="949"/>
                    <a:pt x="4365" y="975"/>
                  </a:cubicBezTo>
                  <a:cubicBezTo>
                    <a:pt x="4006" y="1136"/>
                    <a:pt x="3577" y="1217"/>
                    <a:pt x="3149" y="1217"/>
                  </a:cubicBezTo>
                  <a:cubicBezTo>
                    <a:pt x="2730" y="1217"/>
                    <a:pt x="2313" y="1140"/>
                    <a:pt x="1962" y="986"/>
                  </a:cubicBezTo>
                  <a:cubicBezTo>
                    <a:pt x="1881" y="950"/>
                    <a:pt x="1799" y="914"/>
                    <a:pt x="1726" y="871"/>
                  </a:cubicBezTo>
                  <a:cubicBezTo>
                    <a:pt x="1606" y="799"/>
                    <a:pt x="1514" y="718"/>
                    <a:pt x="1433" y="635"/>
                  </a:cubicBezTo>
                  <a:cubicBezTo>
                    <a:pt x="1262" y="457"/>
                    <a:pt x="1171" y="262"/>
                    <a:pt x="1175" y="64"/>
                  </a:cubicBezTo>
                  <a:lnTo>
                    <a:pt x="1186" y="0"/>
                  </a:ln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82" name="Google Shape;711;p36">
              <a:extLst>
                <a:ext uri="{FF2B5EF4-FFF2-40B4-BE49-F238E27FC236}">
                  <a16:creationId xmlns:a16="http://schemas.microsoft.com/office/drawing/2014/main" id="{3FF33BD9-7F93-49C3-8249-4A8E8ECDF2A5}"/>
                </a:ext>
              </a:extLst>
            </p:cNvPr>
            <p:cNvSpPr/>
            <p:nvPr/>
          </p:nvSpPr>
          <p:spPr>
            <a:xfrm>
              <a:off x="2939325" y="4235525"/>
              <a:ext cx="100325" cy="57550"/>
            </a:xfrm>
            <a:custGeom>
              <a:avLst/>
              <a:gdLst/>
              <a:ahLst/>
              <a:cxnLst/>
              <a:rect l="l" t="t" r="r" b="b"/>
              <a:pathLst>
                <a:path w="4013" h="2302" extrusionOk="0">
                  <a:moveTo>
                    <a:pt x="1995" y="1"/>
                  </a:moveTo>
                  <a:cubicBezTo>
                    <a:pt x="1498" y="1"/>
                    <a:pt x="1000" y="108"/>
                    <a:pt x="613" y="324"/>
                  </a:cubicBezTo>
                  <a:cubicBezTo>
                    <a:pt x="513" y="380"/>
                    <a:pt x="426" y="440"/>
                    <a:pt x="349" y="504"/>
                  </a:cubicBezTo>
                  <a:lnTo>
                    <a:pt x="284" y="573"/>
                  </a:lnTo>
                  <a:cubicBezTo>
                    <a:pt x="239" y="617"/>
                    <a:pt x="193" y="661"/>
                    <a:pt x="160" y="705"/>
                  </a:cubicBezTo>
                  <a:lnTo>
                    <a:pt x="114" y="792"/>
                  </a:lnTo>
                  <a:cubicBezTo>
                    <a:pt x="89" y="835"/>
                    <a:pt x="61" y="877"/>
                    <a:pt x="45" y="921"/>
                  </a:cubicBezTo>
                  <a:lnTo>
                    <a:pt x="26" y="1016"/>
                  </a:lnTo>
                  <a:cubicBezTo>
                    <a:pt x="17" y="1059"/>
                    <a:pt x="5" y="1101"/>
                    <a:pt x="5" y="1144"/>
                  </a:cubicBezTo>
                  <a:cubicBezTo>
                    <a:pt x="0" y="1434"/>
                    <a:pt x="181" y="1724"/>
                    <a:pt x="555" y="1950"/>
                  </a:cubicBezTo>
                  <a:cubicBezTo>
                    <a:pt x="943" y="2183"/>
                    <a:pt x="1462" y="2301"/>
                    <a:pt x="1982" y="2301"/>
                  </a:cubicBezTo>
                  <a:cubicBezTo>
                    <a:pt x="2478" y="2301"/>
                    <a:pt x="2976" y="2194"/>
                    <a:pt x="3362" y="1978"/>
                  </a:cubicBezTo>
                  <a:cubicBezTo>
                    <a:pt x="3819" y="1724"/>
                    <a:pt x="4012" y="1374"/>
                    <a:pt x="3955" y="1036"/>
                  </a:cubicBezTo>
                  <a:lnTo>
                    <a:pt x="3940" y="941"/>
                  </a:lnTo>
                  <a:cubicBezTo>
                    <a:pt x="3927" y="900"/>
                    <a:pt x="3902" y="858"/>
                    <a:pt x="3881" y="817"/>
                  </a:cubicBezTo>
                  <a:lnTo>
                    <a:pt x="3838" y="731"/>
                  </a:lnTo>
                  <a:cubicBezTo>
                    <a:pt x="3808" y="686"/>
                    <a:pt x="3765" y="643"/>
                    <a:pt x="3724" y="600"/>
                  </a:cubicBezTo>
                  <a:lnTo>
                    <a:pt x="3665" y="532"/>
                  </a:lnTo>
                  <a:cubicBezTo>
                    <a:pt x="3596" y="468"/>
                    <a:pt x="3514" y="408"/>
                    <a:pt x="3420" y="352"/>
                  </a:cubicBezTo>
                  <a:cubicBezTo>
                    <a:pt x="3032" y="118"/>
                    <a:pt x="2514" y="1"/>
                    <a:pt x="1995" y="1"/>
                  </a:cubicBezTo>
                  <a:close/>
                </a:path>
              </a:pathLst>
            </a:custGeom>
            <a:solidFill>
              <a:srgbClr val="055E6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83" name="Google Shape;712;p36">
              <a:extLst>
                <a:ext uri="{FF2B5EF4-FFF2-40B4-BE49-F238E27FC236}">
                  <a16:creationId xmlns:a16="http://schemas.microsoft.com/office/drawing/2014/main" id="{03CC2184-9166-2C90-F69D-DEF1140B11DF}"/>
                </a:ext>
              </a:extLst>
            </p:cNvPr>
            <p:cNvSpPr/>
            <p:nvPr/>
          </p:nvSpPr>
          <p:spPr>
            <a:xfrm>
              <a:off x="2910925" y="4218975"/>
              <a:ext cx="156200" cy="43575"/>
            </a:xfrm>
            <a:custGeom>
              <a:avLst/>
              <a:gdLst/>
              <a:ahLst/>
              <a:cxnLst/>
              <a:rect l="l" t="t" r="r" b="b"/>
              <a:pathLst>
                <a:path w="6248" h="1743" extrusionOk="0">
                  <a:moveTo>
                    <a:pt x="3134" y="1"/>
                  </a:moveTo>
                  <a:cubicBezTo>
                    <a:pt x="2351" y="1"/>
                    <a:pt x="1567" y="170"/>
                    <a:pt x="958" y="510"/>
                  </a:cubicBezTo>
                  <a:cubicBezTo>
                    <a:pt x="352" y="846"/>
                    <a:pt x="33" y="1292"/>
                    <a:pt x="1" y="1742"/>
                  </a:cubicBezTo>
                  <a:lnTo>
                    <a:pt x="1151" y="1742"/>
                  </a:lnTo>
                  <a:lnTo>
                    <a:pt x="1162" y="1678"/>
                  </a:lnTo>
                  <a:lnTo>
                    <a:pt x="1181" y="1583"/>
                  </a:lnTo>
                  <a:cubicBezTo>
                    <a:pt x="1197" y="1539"/>
                    <a:pt x="1225" y="1497"/>
                    <a:pt x="1250" y="1454"/>
                  </a:cubicBezTo>
                  <a:lnTo>
                    <a:pt x="1296" y="1367"/>
                  </a:lnTo>
                  <a:cubicBezTo>
                    <a:pt x="1330" y="1323"/>
                    <a:pt x="1375" y="1279"/>
                    <a:pt x="1420" y="1235"/>
                  </a:cubicBezTo>
                  <a:lnTo>
                    <a:pt x="1485" y="1166"/>
                  </a:lnTo>
                  <a:cubicBezTo>
                    <a:pt x="1562" y="1102"/>
                    <a:pt x="1649" y="1042"/>
                    <a:pt x="1749" y="986"/>
                  </a:cubicBezTo>
                  <a:cubicBezTo>
                    <a:pt x="2136" y="770"/>
                    <a:pt x="2634" y="663"/>
                    <a:pt x="3131" y="663"/>
                  </a:cubicBezTo>
                  <a:cubicBezTo>
                    <a:pt x="3650" y="663"/>
                    <a:pt x="4168" y="780"/>
                    <a:pt x="4556" y="1014"/>
                  </a:cubicBezTo>
                  <a:cubicBezTo>
                    <a:pt x="4650" y="1070"/>
                    <a:pt x="4732" y="1130"/>
                    <a:pt x="4801" y="1194"/>
                  </a:cubicBezTo>
                  <a:lnTo>
                    <a:pt x="4860" y="1262"/>
                  </a:lnTo>
                  <a:cubicBezTo>
                    <a:pt x="4901" y="1305"/>
                    <a:pt x="4944" y="1348"/>
                    <a:pt x="4974" y="1393"/>
                  </a:cubicBezTo>
                  <a:lnTo>
                    <a:pt x="5017" y="1479"/>
                  </a:lnTo>
                  <a:cubicBezTo>
                    <a:pt x="5038" y="1520"/>
                    <a:pt x="5063" y="1562"/>
                    <a:pt x="5076" y="1603"/>
                  </a:cubicBezTo>
                  <a:lnTo>
                    <a:pt x="5091" y="1698"/>
                  </a:lnTo>
                  <a:lnTo>
                    <a:pt x="5095" y="1742"/>
                  </a:lnTo>
                  <a:lnTo>
                    <a:pt x="6248" y="1742"/>
                  </a:lnTo>
                  <a:cubicBezTo>
                    <a:pt x="6221" y="1312"/>
                    <a:pt x="5935" y="888"/>
                    <a:pt x="5382" y="553"/>
                  </a:cubicBezTo>
                  <a:cubicBezTo>
                    <a:pt x="4770" y="186"/>
                    <a:pt x="3953" y="1"/>
                    <a:pt x="3134" y="1"/>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84" name="Google Shape;713;p36">
              <a:extLst>
                <a:ext uri="{FF2B5EF4-FFF2-40B4-BE49-F238E27FC236}">
                  <a16:creationId xmlns:a16="http://schemas.microsoft.com/office/drawing/2014/main" id="{893F5A53-BABD-F5C8-0DDD-2AB16DE7C956}"/>
                </a:ext>
              </a:extLst>
            </p:cNvPr>
            <p:cNvSpPr/>
            <p:nvPr/>
          </p:nvSpPr>
          <p:spPr>
            <a:xfrm>
              <a:off x="2945775" y="4116850"/>
              <a:ext cx="13750" cy="170350"/>
            </a:xfrm>
            <a:custGeom>
              <a:avLst/>
              <a:gdLst/>
              <a:ahLst/>
              <a:cxnLst/>
              <a:rect l="l" t="t" r="r" b="b"/>
              <a:pathLst>
                <a:path w="550" h="6814" extrusionOk="0">
                  <a:moveTo>
                    <a:pt x="0" y="1"/>
                  </a:moveTo>
                  <a:lnTo>
                    <a:pt x="5" y="6462"/>
                  </a:lnTo>
                  <a:cubicBezTo>
                    <a:pt x="86" y="6545"/>
                    <a:pt x="178" y="6625"/>
                    <a:pt x="297" y="6697"/>
                  </a:cubicBezTo>
                  <a:cubicBezTo>
                    <a:pt x="371" y="6740"/>
                    <a:pt x="452" y="6777"/>
                    <a:pt x="534" y="6813"/>
                  </a:cubicBezTo>
                  <a:cubicBezTo>
                    <a:pt x="533" y="5762"/>
                    <a:pt x="531" y="5048"/>
                    <a:pt x="531" y="5048"/>
                  </a:cubicBezTo>
                  <a:lnTo>
                    <a:pt x="549" y="5048"/>
                  </a:lnTo>
                  <a:lnTo>
                    <a:pt x="549" y="4994"/>
                  </a:lnTo>
                  <a:lnTo>
                    <a:pt x="546" y="307"/>
                  </a:lnTo>
                  <a:cubicBezTo>
                    <a:pt x="341" y="227"/>
                    <a:pt x="156" y="123"/>
                    <a:pt x="0" y="1"/>
                  </a:cubicBez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85" name="Google Shape;714;p36">
              <a:extLst>
                <a:ext uri="{FF2B5EF4-FFF2-40B4-BE49-F238E27FC236}">
                  <a16:creationId xmlns:a16="http://schemas.microsoft.com/office/drawing/2014/main" id="{A6E822EE-93BE-F622-EB74-B92937336BB8}"/>
                </a:ext>
              </a:extLst>
            </p:cNvPr>
            <p:cNvSpPr/>
            <p:nvPr/>
          </p:nvSpPr>
          <p:spPr>
            <a:xfrm>
              <a:off x="3018975" y="4116450"/>
              <a:ext cx="13800" cy="170450"/>
            </a:xfrm>
            <a:custGeom>
              <a:avLst/>
              <a:gdLst/>
              <a:ahLst/>
              <a:cxnLst/>
              <a:rect l="l" t="t" r="r" b="b"/>
              <a:pathLst>
                <a:path w="552" h="6818" extrusionOk="0">
                  <a:moveTo>
                    <a:pt x="546" y="1"/>
                  </a:moveTo>
                  <a:cubicBezTo>
                    <a:pt x="407" y="111"/>
                    <a:pt x="247" y="206"/>
                    <a:pt x="73" y="283"/>
                  </a:cubicBezTo>
                  <a:lnTo>
                    <a:pt x="1" y="310"/>
                  </a:lnTo>
                  <a:lnTo>
                    <a:pt x="5" y="4998"/>
                  </a:lnTo>
                  <a:lnTo>
                    <a:pt x="9" y="5079"/>
                  </a:lnTo>
                  <a:lnTo>
                    <a:pt x="9" y="6817"/>
                  </a:lnTo>
                  <a:cubicBezTo>
                    <a:pt x="65" y="6792"/>
                    <a:pt x="124" y="6770"/>
                    <a:pt x="176" y="6741"/>
                  </a:cubicBezTo>
                  <a:cubicBezTo>
                    <a:pt x="332" y="6654"/>
                    <a:pt x="456" y="6555"/>
                    <a:pt x="551" y="6451"/>
                  </a:cubicBezTo>
                  <a:lnTo>
                    <a:pt x="546" y="1"/>
                  </a:ln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86" name="Google Shape;715;p36">
              <a:extLst>
                <a:ext uri="{FF2B5EF4-FFF2-40B4-BE49-F238E27FC236}">
                  <a16:creationId xmlns:a16="http://schemas.microsoft.com/office/drawing/2014/main" id="{CE8EDD85-576D-5F5E-8CA5-2C09D522EFB7}"/>
                </a:ext>
              </a:extLst>
            </p:cNvPr>
            <p:cNvSpPr/>
            <p:nvPr/>
          </p:nvSpPr>
          <p:spPr>
            <a:xfrm>
              <a:off x="2989525" y="4083275"/>
              <a:ext cx="26625" cy="10250"/>
            </a:xfrm>
            <a:custGeom>
              <a:avLst/>
              <a:gdLst/>
              <a:ahLst/>
              <a:cxnLst/>
              <a:rect l="l" t="t" r="r" b="b"/>
              <a:pathLst>
                <a:path w="1065" h="410" extrusionOk="0">
                  <a:moveTo>
                    <a:pt x="1" y="1"/>
                  </a:moveTo>
                  <a:lnTo>
                    <a:pt x="1" y="1"/>
                  </a:lnTo>
                  <a:cubicBezTo>
                    <a:pt x="304" y="5"/>
                    <a:pt x="604" y="75"/>
                    <a:pt x="831" y="211"/>
                  </a:cubicBezTo>
                  <a:cubicBezTo>
                    <a:pt x="929" y="270"/>
                    <a:pt x="1002" y="338"/>
                    <a:pt x="1057" y="409"/>
                  </a:cubicBezTo>
                  <a:lnTo>
                    <a:pt x="1064" y="400"/>
                  </a:lnTo>
                  <a:cubicBezTo>
                    <a:pt x="1010" y="332"/>
                    <a:pt x="941" y="268"/>
                    <a:pt x="847" y="211"/>
                  </a:cubicBezTo>
                  <a:cubicBezTo>
                    <a:pt x="616" y="73"/>
                    <a:pt x="310" y="3"/>
                    <a:pt x="1" y="1"/>
                  </a:cubicBezTo>
                  <a:close/>
                </a:path>
              </a:pathLst>
            </a:custGeom>
            <a:solidFill>
              <a:srgbClr val="A7D4F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87" name="Google Shape;716;p36">
              <a:extLst>
                <a:ext uri="{FF2B5EF4-FFF2-40B4-BE49-F238E27FC236}">
                  <a16:creationId xmlns:a16="http://schemas.microsoft.com/office/drawing/2014/main" id="{5C8A91D9-B75F-58F3-B1A9-FFA243AC6F79}"/>
                </a:ext>
              </a:extLst>
            </p:cNvPr>
            <p:cNvSpPr/>
            <p:nvPr/>
          </p:nvSpPr>
          <p:spPr>
            <a:xfrm>
              <a:off x="2959425" y="4124175"/>
              <a:ext cx="59700" cy="117550"/>
            </a:xfrm>
            <a:custGeom>
              <a:avLst/>
              <a:gdLst/>
              <a:ahLst/>
              <a:cxnLst/>
              <a:rect l="l" t="t" r="r" b="b"/>
              <a:pathLst>
                <a:path w="2388" h="4702" extrusionOk="0">
                  <a:moveTo>
                    <a:pt x="2383" y="1"/>
                  </a:moveTo>
                  <a:cubicBezTo>
                    <a:pt x="2042" y="139"/>
                    <a:pt x="1656" y="216"/>
                    <a:pt x="1267" y="228"/>
                  </a:cubicBezTo>
                  <a:cubicBezTo>
                    <a:pt x="1243" y="228"/>
                    <a:pt x="1219" y="228"/>
                    <a:pt x="1194" y="228"/>
                  </a:cubicBezTo>
                  <a:cubicBezTo>
                    <a:pt x="804" y="228"/>
                    <a:pt x="412" y="168"/>
                    <a:pt x="66" y="42"/>
                  </a:cubicBezTo>
                  <a:lnTo>
                    <a:pt x="0" y="14"/>
                  </a:lnTo>
                  <a:lnTo>
                    <a:pt x="0" y="14"/>
                  </a:lnTo>
                  <a:lnTo>
                    <a:pt x="3" y="4701"/>
                  </a:lnTo>
                  <a:cubicBezTo>
                    <a:pt x="20" y="4532"/>
                    <a:pt x="139" y="4366"/>
                    <a:pt x="367" y="4238"/>
                  </a:cubicBezTo>
                  <a:cubicBezTo>
                    <a:pt x="601" y="4108"/>
                    <a:pt x="901" y="4043"/>
                    <a:pt x="1200" y="4043"/>
                  </a:cubicBezTo>
                  <a:cubicBezTo>
                    <a:pt x="1514" y="4043"/>
                    <a:pt x="1827" y="4114"/>
                    <a:pt x="2062" y="4255"/>
                  </a:cubicBezTo>
                  <a:cubicBezTo>
                    <a:pt x="2264" y="4378"/>
                    <a:pt x="2369" y="4532"/>
                    <a:pt x="2387" y="4689"/>
                  </a:cubicBezTo>
                  <a:lnTo>
                    <a:pt x="2383" y="1"/>
                  </a:ln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88" name="Google Shape;717;p36">
              <a:extLst>
                <a:ext uri="{FF2B5EF4-FFF2-40B4-BE49-F238E27FC236}">
                  <a16:creationId xmlns:a16="http://schemas.microsoft.com/office/drawing/2014/main" id="{B341AAFD-DC17-E736-8202-FB3200350F7E}"/>
                </a:ext>
              </a:extLst>
            </p:cNvPr>
            <p:cNvSpPr/>
            <p:nvPr/>
          </p:nvSpPr>
          <p:spPr>
            <a:xfrm>
              <a:off x="2959050" y="4243050"/>
              <a:ext cx="60150" cy="49900"/>
            </a:xfrm>
            <a:custGeom>
              <a:avLst/>
              <a:gdLst/>
              <a:ahLst/>
              <a:cxnLst/>
              <a:rect l="l" t="t" r="r" b="b"/>
              <a:pathLst>
                <a:path w="2406" h="1996" extrusionOk="0">
                  <a:moveTo>
                    <a:pt x="0" y="0"/>
                  </a:moveTo>
                  <a:cubicBezTo>
                    <a:pt x="0" y="0"/>
                    <a:pt x="2" y="714"/>
                    <a:pt x="3" y="1765"/>
                  </a:cubicBezTo>
                  <a:cubicBezTo>
                    <a:pt x="353" y="1918"/>
                    <a:pt x="770" y="1995"/>
                    <a:pt x="1188" y="1995"/>
                  </a:cubicBezTo>
                  <a:cubicBezTo>
                    <a:pt x="1617" y="1995"/>
                    <a:pt x="2047" y="1914"/>
                    <a:pt x="2406" y="1753"/>
                  </a:cubicBezTo>
                  <a:lnTo>
                    <a:pt x="2406" y="15"/>
                  </a:lnTo>
                  <a:cubicBezTo>
                    <a:pt x="2391" y="185"/>
                    <a:pt x="2271" y="353"/>
                    <a:pt x="2041" y="482"/>
                  </a:cubicBezTo>
                  <a:cubicBezTo>
                    <a:pt x="1808" y="612"/>
                    <a:pt x="1508" y="677"/>
                    <a:pt x="1208" y="677"/>
                  </a:cubicBezTo>
                  <a:cubicBezTo>
                    <a:pt x="895" y="677"/>
                    <a:pt x="582" y="606"/>
                    <a:pt x="347" y="465"/>
                  </a:cubicBezTo>
                  <a:cubicBezTo>
                    <a:pt x="132" y="335"/>
                    <a:pt x="25" y="169"/>
                    <a:pt x="18" y="0"/>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89" name="Google Shape;718;p36">
              <a:extLst>
                <a:ext uri="{FF2B5EF4-FFF2-40B4-BE49-F238E27FC236}">
                  <a16:creationId xmlns:a16="http://schemas.microsoft.com/office/drawing/2014/main" id="{A98BBE49-46D9-480F-A37C-DB2733616DA2}"/>
                </a:ext>
              </a:extLst>
            </p:cNvPr>
            <p:cNvSpPr/>
            <p:nvPr/>
          </p:nvSpPr>
          <p:spPr>
            <a:xfrm>
              <a:off x="2959500" y="4225225"/>
              <a:ext cx="59700" cy="34750"/>
            </a:xfrm>
            <a:custGeom>
              <a:avLst/>
              <a:gdLst/>
              <a:ahLst/>
              <a:cxnLst/>
              <a:rect l="l" t="t" r="r" b="b"/>
              <a:pathLst>
                <a:path w="2388" h="1390" extrusionOk="0">
                  <a:moveTo>
                    <a:pt x="1197" y="1"/>
                  </a:moveTo>
                  <a:cubicBezTo>
                    <a:pt x="898" y="1"/>
                    <a:pt x="598" y="66"/>
                    <a:pt x="364" y="196"/>
                  </a:cubicBezTo>
                  <a:cubicBezTo>
                    <a:pt x="136" y="324"/>
                    <a:pt x="17" y="490"/>
                    <a:pt x="0" y="659"/>
                  </a:cubicBezTo>
                  <a:lnTo>
                    <a:pt x="0" y="713"/>
                  </a:lnTo>
                  <a:cubicBezTo>
                    <a:pt x="7" y="882"/>
                    <a:pt x="114" y="1048"/>
                    <a:pt x="329" y="1178"/>
                  </a:cubicBezTo>
                  <a:cubicBezTo>
                    <a:pt x="564" y="1319"/>
                    <a:pt x="877" y="1390"/>
                    <a:pt x="1190" y="1390"/>
                  </a:cubicBezTo>
                  <a:cubicBezTo>
                    <a:pt x="1490" y="1390"/>
                    <a:pt x="1790" y="1325"/>
                    <a:pt x="2023" y="1195"/>
                  </a:cubicBezTo>
                  <a:cubicBezTo>
                    <a:pt x="2253" y="1066"/>
                    <a:pt x="2373" y="898"/>
                    <a:pt x="2388" y="728"/>
                  </a:cubicBezTo>
                  <a:lnTo>
                    <a:pt x="2384" y="647"/>
                  </a:lnTo>
                  <a:cubicBezTo>
                    <a:pt x="2366" y="490"/>
                    <a:pt x="2261" y="336"/>
                    <a:pt x="2059" y="213"/>
                  </a:cubicBezTo>
                  <a:cubicBezTo>
                    <a:pt x="1824" y="72"/>
                    <a:pt x="1511" y="1"/>
                    <a:pt x="1197" y="1"/>
                  </a:cubicBez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90" name="Google Shape;719;p36">
              <a:extLst>
                <a:ext uri="{FF2B5EF4-FFF2-40B4-BE49-F238E27FC236}">
                  <a16:creationId xmlns:a16="http://schemas.microsoft.com/office/drawing/2014/main" id="{09AC9B3D-E8DC-14C0-A9F4-6B7AEEB40D7A}"/>
                </a:ext>
              </a:extLst>
            </p:cNvPr>
            <p:cNvSpPr/>
            <p:nvPr/>
          </p:nvSpPr>
          <p:spPr>
            <a:xfrm>
              <a:off x="2961600" y="4081875"/>
              <a:ext cx="55125" cy="21525"/>
            </a:xfrm>
            <a:custGeom>
              <a:avLst/>
              <a:gdLst/>
              <a:ahLst/>
              <a:cxnLst/>
              <a:rect l="l" t="t" r="r" b="b"/>
              <a:pathLst>
                <a:path w="2205" h="861" extrusionOk="0">
                  <a:moveTo>
                    <a:pt x="1106" y="1"/>
                  </a:moveTo>
                  <a:cubicBezTo>
                    <a:pt x="808" y="1"/>
                    <a:pt x="510" y="65"/>
                    <a:pt x="278" y="194"/>
                  </a:cubicBezTo>
                  <a:cubicBezTo>
                    <a:pt x="153" y="263"/>
                    <a:pt x="61" y="345"/>
                    <a:pt x="1" y="433"/>
                  </a:cubicBezTo>
                  <a:cubicBezTo>
                    <a:pt x="56" y="510"/>
                    <a:pt x="135" y="584"/>
                    <a:pt x="242" y="650"/>
                  </a:cubicBezTo>
                  <a:cubicBezTo>
                    <a:pt x="475" y="790"/>
                    <a:pt x="787" y="860"/>
                    <a:pt x="1099" y="860"/>
                  </a:cubicBezTo>
                  <a:cubicBezTo>
                    <a:pt x="1396" y="860"/>
                    <a:pt x="1695" y="796"/>
                    <a:pt x="1926" y="666"/>
                  </a:cubicBezTo>
                  <a:cubicBezTo>
                    <a:pt x="2033" y="607"/>
                    <a:pt x="2113" y="538"/>
                    <a:pt x="2174" y="465"/>
                  </a:cubicBezTo>
                  <a:cubicBezTo>
                    <a:pt x="2119" y="394"/>
                    <a:pt x="2046" y="326"/>
                    <a:pt x="1948" y="267"/>
                  </a:cubicBezTo>
                  <a:cubicBezTo>
                    <a:pt x="1721" y="131"/>
                    <a:pt x="1421" y="61"/>
                    <a:pt x="1118" y="57"/>
                  </a:cubicBezTo>
                  <a:lnTo>
                    <a:pt x="1118" y="57"/>
                  </a:lnTo>
                  <a:cubicBezTo>
                    <a:pt x="1427" y="59"/>
                    <a:pt x="1733" y="129"/>
                    <a:pt x="1964" y="267"/>
                  </a:cubicBezTo>
                  <a:cubicBezTo>
                    <a:pt x="2058" y="324"/>
                    <a:pt x="2127" y="388"/>
                    <a:pt x="2181" y="456"/>
                  </a:cubicBezTo>
                  <a:lnTo>
                    <a:pt x="2205" y="426"/>
                  </a:lnTo>
                  <a:cubicBezTo>
                    <a:pt x="2150" y="349"/>
                    <a:pt x="2069" y="276"/>
                    <a:pt x="1964" y="212"/>
                  </a:cubicBezTo>
                  <a:cubicBezTo>
                    <a:pt x="1730" y="71"/>
                    <a:pt x="1418" y="1"/>
                    <a:pt x="1106" y="1"/>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91" name="Google Shape;720;p36">
              <a:extLst>
                <a:ext uri="{FF2B5EF4-FFF2-40B4-BE49-F238E27FC236}">
                  <a16:creationId xmlns:a16="http://schemas.microsoft.com/office/drawing/2014/main" id="{43167020-A827-3984-04C3-7818F9D2E6B3}"/>
                </a:ext>
              </a:extLst>
            </p:cNvPr>
            <p:cNvSpPr/>
            <p:nvPr/>
          </p:nvSpPr>
          <p:spPr>
            <a:xfrm>
              <a:off x="2959350" y="4068850"/>
              <a:ext cx="59775" cy="23850"/>
            </a:xfrm>
            <a:custGeom>
              <a:avLst/>
              <a:gdLst/>
              <a:ahLst/>
              <a:cxnLst/>
              <a:rect l="l" t="t" r="r" b="b"/>
              <a:pathLst>
                <a:path w="2391" h="954" extrusionOk="0">
                  <a:moveTo>
                    <a:pt x="1196" y="1"/>
                  </a:moveTo>
                  <a:cubicBezTo>
                    <a:pt x="898" y="1"/>
                    <a:pt x="599" y="65"/>
                    <a:pt x="367" y="195"/>
                  </a:cubicBezTo>
                  <a:cubicBezTo>
                    <a:pt x="306" y="228"/>
                    <a:pt x="255" y="264"/>
                    <a:pt x="209" y="304"/>
                  </a:cubicBezTo>
                  <a:lnTo>
                    <a:pt x="170" y="343"/>
                  </a:lnTo>
                  <a:lnTo>
                    <a:pt x="95" y="424"/>
                  </a:lnTo>
                  <a:lnTo>
                    <a:pt x="67" y="475"/>
                  </a:lnTo>
                  <a:lnTo>
                    <a:pt x="26" y="553"/>
                  </a:lnTo>
                  <a:lnTo>
                    <a:pt x="14" y="610"/>
                  </a:lnTo>
                  <a:lnTo>
                    <a:pt x="2" y="687"/>
                  </a:lnTo>
                  <a:cubicBezTo>
                    <a:pt x="1" y="778"/>
                    <a:pt x="30" y="868"/>
                    <a:pt x="91" y="954"/>
                  </a:cubicBezTo>
                  <a:cubicBezTo>
                    <a:pt x="151" y="866"/>
                    <a:pt x="243" y="784"/>
                    <a:pt x="368" y="715"/>
                  </a:cubicBezTo>
                  <a:cubicBezTo>
                    <a:pt x="600" y="586"/>
                    <a:pt x="898" y="522"/>
                    <a:pt x="1196" y="522"/>
                  </a:cubicBezTo>
                  <a:cubicBezTo>
                    <a:pt x="1508" y="522"/>
                    <a:pt x="1820" y="592"/>
                    <a:pt x="2054" y="733"/>
                  </a:cubicBezTo>
                  <a:cubicBezTo>
                    <a:pt x="2159" y="797"/>
                    <a:pt x="2240" y="870"/>
                    <a:pt x="2295" y="947"/>
                  </a:cubicBezTo>
                  <a:cubicBezTo>
                    <a:pt x="2367" y="844"/>
                    <a:pt x="2390" y="731"/>
                    <a:pt x="2372" y="621"/>
                  </a:cubicBezTo>
                  <a:lnTo>
                    <a:pt x="2363" y="565"/>
                  </a:lnTo>
                  <a:lnTo>
                    <a:pt x="2328" y="490"/>
                  </a:lnTo>
                  <a:lnTo>
                    <a:pt x="2303" y="440"/>
                  </a:lnTo>
                  <a:lnTo>
                    <a:pt x="2233" y="360"/>
                  </a:lnTo>
                  <a:lnTo>
                    <a:pt x="2198" y="320"/>
                  </a:lnTo>
                  <a:cubicBezTo>
                    <a:pt x="2157" y="282"/>
                    <a:pt x="2109" y="245"/>
                    <a:pt x="2051" y="212"/>
                  </a:cubicBezTo>
                  <a:cubicBezTo>
                    <a:pt x="1819" y="71"/>
                    <a:pt x="1508" y="1"/>
                    <a:pt x="1196" y="1"/>
                  </a:cubicBez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92" name="Google Shape;721;p36">
              <a:extLst>
                <a:ext uri="{FF2B5EF4-FFF2-40B4-BE49-F238E27FC236}">
                  <a16:creationId xmlns:a16="http://schemas.microsoft.com/office/drawing/2014/main" id="{02C925C4-C626-121D-7A5D-9E30F4B6E461}"/>
                </a:ext>
              </a:extLst>
            </p:cNvPr>
            <p:cNvSpPr/>
            <p:nvPr/>
          </p:nvSpPr>
          <p:spPr>
            <a:xfrm>
              <a:off x="2937325" y="4058925"/>
              <a:ext cx="103675" cy="54425"/>
            </a:xfrm>
            <a:custGeom>
              <a:avLst/>
              <a:gdLst/>
              <a:ahLst/>
              <a:cxnLst/>
              <a:rect l="l" t="t" r="r" b="b"/>
              <a:pathLst>
                <a:path w="4147" h="2177" extrusionOk="0">
                  <a:moveTo>
                    <a:pt x="2077" y="398"/>
                  </a:moveTo>
                  <a:cubicBezTo>
                    <a:pt x="2389" y="398"/>
                    <a:pt x="2700" y="468"/>
                    <a:pt x="2932" y="609"/>
                  </a:cubicBezTo>
                  <a:cubicBezTo>
                    <a:pt x="2990" y="642"/>
                    <a:pt x="3038" y="679"/>
                    <a:pt x="3079" y="717"/>
                  </a:cubicBezTo>
                  <a:lnTo>
                    <a:pt x="3114" y="757"/>
                  </a:lnTo>
                  <a:lnTo>
                    <a:pt x="3184" y="837"/>
                  </a:lnTo>
                  <a:lnTo>
                    <a:pt x="3209" y="887"/>
                  </a:lnTo>
                  <a:lnTo>
                    <a:pt x="3244" y="962"/>
                  </a:lnTo>
                  <a:lnTo>
                    <a:pt x="3253" y="1018"/>
                  </a:lnTo>
                  <a:cubicBezTo>
                    <a:pt x="3271" y="1128"/>
                    <a:pt x="3248" y="1241"/>
                    <a:pt x="3176" y="1344"/>
                  </a:cubicBezTo>
                  <a:lnTo>
                    <a:pt x="3152" y="1374"/>
                  </a:lnTo>
                  <a:lnTo>
                    <a:pt x="3145" y="1383"/>
                  </a:lnTo>
                  <a:cubicBezTo>
                    <a:pt x="3084" y="1456"/>
                    <a:pt x="3004" y="1525"/>
                    <a:pt x="2897" y="1584"/>
                  </a:cubicBezTo>
                  <a:cubicBezTo>
                    <a:pt x="2666" y="1714"/>
                    <a:pt x="2367" y="1778"/>
                    <a:pt x="2070" y="1778"/>
                  </a:cubicBezTo>
                  <a:cubicBezTo>
                    <a:pt x="1758" y="1778"/>
                    <a:pt x="1446" y="1708"/>
                    <a:pt x="1213" y="1568"/>
                  </a:cubicBezTo>
                  <a:cubicBezTo>
                    <a:pt x="1106" y="1502"/>
                    <a:pt x="1027" y="1428"/>
                    <a:pt x="972" y="1351"/>
                  </a:cubicBezTo>
                  <a:cubicBezTo>
                    <a:pt x="911" y="1265"/>
                    <a:pt x="882" y="1175"/>
                    <a:pt x="883" y="1084"/>
                  </a:cubicBezTo>
                  <a:lnTo>
                    <a:pt x="895" y="1007"/>
                  </a:lnTo>
                  <a:lnTo>
                    <a:pt x="907" y="950"/>
                  </a:lnTo>
                  <a:lnTo>
                    <a:pt x="948" y="872"/>
                  </a:lnTo>
                  <a:lnTo>
                    <a:pt x="976" y="821"/>
                  </a:lnTo>
                  <a:lnTo>
                    <a:pt x="1051" y="740"/>
                  </a:lnTo>
                  <a:lnTo>
                    <a:pt x="1090" y="701"/>
                  </a:lnTo>
                  <a:cubicBezTo>
                    <a:pt x="1136" y="661"/>
                    <a:pt x="1187" y="625"/>
                    <a:pt x="1248" y="592"/>
                  </a:cubicBezTo>
                  <a:cubicBezTo>
                    <a:pt x="1480" y="462"/>
                    <a:pt x="1779" y="398"/>
                    <a:pt x="2077" y="398"/>
                  </a:cubicBezTo>
                  <a:close/>
                  <a:moveTo>
                    <a:pt x="2079" y="1"/>
                  </a:moveTo>
                  <a:cubicBezTo>
                    <a:pt x="1609" y="1"/>
                    <a:pt x="1139" y="102"/>
                    <a:pt x="773" y="305"/>
                  </a:cubicBezTo>
                  <a:cubicBezTo>
                    <a:pt x="25" y="723"/>
                    <a:pt x="0" y="1411"/>
                    <a:pt x="718" y="1844"/>
                  </a:cubicBezTo>
                  <a:cubicBezTo>
                    <a:pt x="1086" y="2065"/>
                    <a:pt x="1576" y="2176"/>
                    <a:pt x="2068" y="2176"/>
                  </a:cubicBezTo>
                  <a:cubicBezTo>
                    <a:pt x="2537" y="2176"/>
                    <a:pt x="3007" y="2075"/>
                    <a:pt x="3372" y="1871"/>
                  </a:cubicBezTo>
                  <a:cubicBezTo>
                    <a:pt x="4120" y="1453"/>
                    <a:pt x="4146" y="765"/>
                    <a:pt x="3427" y="332"/>
                  </a:cubicBezTo>
                  <a:cubicBezTo>
                    <a:pt x="3060" y="112"/>
                    <a:pt x="2570" y="1"/>
                    <a:pt x="2079" y="1"/>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93" name="Google Shape;722;p36">
              <a:extLst>
                <a:ext uri="{FF2B5EF4-FFF2-40B4-BE49-F238E27FC236}">
                  <a16:creationId xmlns:a16="http://schemas.microsoft.com/office/drawing/2014/main" id="{38A81F65-4821-FB87-3AFB-5E80B32A8477}"/>
                </a:ext>
              </a:extLst>
            </p:cNvPr>
            <p:cNvSpPr/>
            <p:nvPr/>
          </p:nvSpPr>
          <p:spPr>
            <a:xfrm>
              <a:off x="3043825" y="4099075"/>
              <a:ext cx="400" cy="1500"/>
            </a:xfrm>
            <a:custGeom>
              <a:avLst/>
              <a:gdLst/>
              <a:ahLst/>
              <a:cxnLst/>
              <a:rect l="l" t="t" r="r" b="b"/>
              <a:pathLst>
                <a:path w="16" h="60" extrusionOk="0">
                  <a:moveTo>
                    <a:pt x="1" y="59"/>
                  </a:moveTo>
                  <a:lnTo>
                    <a:pt x="15" y="1"/>
                  </a:lnTo>
                  <a:lnTo>
                    <a:pt x="1" y="59"/>
                  </a:lnTo>
                  <a:close/>
                </a:path>
              </a:pathLst>
            </a:custGeom>
            <a:solidFill>
              <a:srgbClr val="DCEEF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94" name="Google Shape;723;p36">
              <a:extLst>
                <a:ext uri="{FF2B5EF4-FFF2-40B4-BE49-F238E27FC236}">
                  <a16:creationId xmlns:a16="http://schemas.microsoft.com/office/drawing/2014/main" id="{F98300FF-A261-6985-48BD-303A0B7F01A5}"/>
                </a:ext>
              </a:extLst>
            </p:cNvPr>
            <p:cNvSpPr/>
            <p:nvPr/>
          </p:nvSpPr>
          <p:spPr>
            <a:xfrm>
              <a:off x="2933900" y="4057275"/>
              <a:ext cx="109450" cy="67400"/>
            </a:xfrm>
            <a:custGeom>
              <a:avLst/>
              <a:gdLst/>
              <a:ahLst/>
              <a:cxnLst/>
              <a:rect l="l" t="t" r="r" b="b"/>
              <a:pathLst>
                <a:path w="4378" h="2696" extrusionOk="0">
                  <a:moveTo>
                    <a:pt x="2216" y="67"/>
                  </a:moveTo>
                  <a:cubicBezTo>
                    <a:pt x="2707" y="67"/>
                    <a:pt x="3197" y="178"/>
                    <a:pt x="3564" y="398"/>
                  </a:cubicBezTo>
                  <a:cubicBezTo>
                    <a:pt x="4283" y="831"/>
                    <a:pt x="4257" y="1519"/>
                    <a:pt x="3509" y="1937"/>
                  </a:cubicBezTo>
                  <a:cubicBezTo>
                    <a:pt x="3144" y="2141"/>
                    <a:pt x="2674" y="2242"/>
                    <a:pt x="2205" y="2242"/>
                  </a:cubicBezTo>
                  <a:cubicBezTo>
                    <a:pt x="1713" y="2242"/>
                    <a:pt x="1223" y="2131"/>
                    <a:pt x="855" y="1910"/>
                  </a:cubicBezTo>
                  <a:cubicBezTo>
                    <a:pt x="137" y="1477"/>
                    <a:pt x="162" y="789"/>
                    <a:pt x="910" y="371"/>
                  </a:cubicBezTo>
                  <a:cubicBezTo>
                    <a:pt x="1276" y="168"/>
                    <a:pt x="1746" y="67"/>
                    <a:pt x="2216" y="67"/>
                  </a:cubicBezTo>
                  <a:close/>
                  <a:moveTo>
                    <a:pt x="2217" y="0"/>
                  </a:moveTo>
                  <a:cubicBezTo>
                    <a:pt x="1964" y="0"/>
                    <a:pt x="1708" y="27"/>
                    <a:pt x="1460" y="83"/>
                  </a:cubicBezTo>
                  <a:cubicBezTo>
                    <a:pt x="900" y="209"/>
                    <a:pt x="593" y="438"/>
                    <a:pt x="491" y="513"/>
                  </a:cubicBezTo>
                  <a:cubicBezTo>
                    <a:pt x="264" y="682"/>
                    <a:pt x="107" y="898"/>
                    <a:pt x="23" y="1154"/>
                  </a:cubicBezTo>
                  <a:lnTo>
                    <a:pt x="23" y="1156"/>
                  </a:lnTo>
                  <a:lnTo>
                    <a:pt x="24" y="1157"/>
                  </a:lnTo>
                  <a:cubicBezTo>
                    <a:pt x="24" y="1157"/>
                    <a:pt x="0" y="1261"/>
                    <a:pt x="16" y="1434"/>
                  </a:cubicBezTo>
                  <a:cubicBezTo>
                    <a:pt x="24" y="1520"/>
                    <a:pt x="44" y="1625"/>
                    <a:pt x="92" y="1731"/>
                  </a:cubicBezTo>
                  <a:cubicBezTo>
                    <a:pt x="140" y="1835"/>
                    <a:pt x="216" y="1948"/>
                    <a:pt x="309" y="2055"/>
                  </a:cubicBezTo>
                  <a:cubicBezTo>
                    <a:pt x="403" y="2159"/>
                    <a:pt x="528" y="2255"/>
                    <a:pt x="672" y="2336"/>
                  </a:cubicBezTo>
                  <a:cubicBezTo>
                    <a:pt x="818" y="2423"/>
                    <a:pt x="976" y="2485"/>
                    <a:pt x="1149" y="2545"/>
                  </a:cubicBezTo>
                  <a:cubicBezTo>
                    <a:pt x="1321" y="2603"/>
                    <a:pt x="1510" y="2645"/>
                    <a:pt x="1697" y="2669"/>
                  </a:cubicBezTo>
                  <a:cubicBezTo>
                    <a:pt x="1842" y="2686"/>
                    <a:pt x="1987" y="2696"/>
                    <a:pt x="2133" y="2696"/>
                  </a:cubicBezTo>
                  <a:cubicBezTo>
                    <a:pt x="2183" y="2696"/>
                    <a:pt x="2233" y="2695"/>
                    <a:pt x="2283" y="2692"/>
                  </a:cubicBezTo>
                  <a:cubicBezTo>
                    <a:pt x="2674" y="2691"/>
                    <a:pt x="3068" y="2619"/>
                    <a:pt x="3403" y="2481"/>
                  </a:cubicBezTo>
                  <a:cubicBezTo>
                    <a:pt x="3568" y="2409"/>
                    <a:pt x="3724" y="2334"/>
                    <a:pt x="3862" y="2239"/>
                  </a:cubicBezTo>
                  <a:cubicBezTo>
                    <a:pt x="3995" y="2149"/>
                    <a:pt x="4103" y="2038"/>
                    <a:pt x="4182" y="1921"/>
                  </a:cubicBezTo>
                  <a:cubicBezTo>
                    <a:pt x="4258" y="1803"/>
                    <a:pt x="4318" y="1684"/>
                    <a:pt x="4346" y="1572"/>
                  </a:cubicBezTo>
                  <a:cubicBezTo>
                    <a:pt x="4375" y="1458"/>
                    <a:pt x="4377" y="1353"/>
                    <a:pt x="4371" y="1266"/>
                  </a:cubicBezTo>
                  <a:cubicBezTo>
                    <a:pt x="4356" y="1092"/>
                    <a:pt x="4317" y="992"/>
                    <a:pt x="4317" y="992"/>
                  </a:cubicBezTo>
                  <a:lnTo>
                    <a:pt x="4334" y="986"/>
                  </a:lnTo>
                  <a:cubicBezTo>
                    <a:pt x="4175" y="660"/>
                    <a:pt x="3898" y="480"/>
                    <a:pt x="3748" y="384"/>
                  </a:cubicBezTo>
                  <a:cubicBezTo>
                    <a:pt x="3324" y="133"/>
                    <a:pt x="2777" y="0"/>
                    <a:pt x="2217" y="0"/>
                  </a:cubicBez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95" name="Google Shape;724;p36">
              <a:extLst>
                <a:ext uri="{FF2B5EF4-FFF2-40B4-BE49-F238E27FC236}">
                  <a16:creationId xmlns:a16="http://schemas.microsoft.com/office/drawing/2014/main" id="{7009097D-6185-83A9-2539-855967708F0B}"/>
                </a:ext>
              </a:extLst>
            </p:cNvPr>
            <p:cNvSpPr/>
            <p:nvPr/>
          </p:nvSpPr>
          <p:spPr>
            <a:xfrm>
              <a:off x="2932850" y="4081875"/>
              <a:ext cx="112100" cy="48025"/>
            </a:xfrm>
            <a:custGeom>
              <a:avLst/>
              <a:gdLst/>
              <a:ahLst/>
              <a:cxnLst/>
              <a:rect l="l" t="t" r="r" b="b"/>
              <a:pathLst>
                <a:path w="4484" h="1921" extrusionOk="0">
                  <a:moveTo>
                    <a:pt x="4378" y="0"/>
                  </a:moveTo>
                  <a:lnTo>
                    <a:pt x="4376" y="2"/>
                  </a:lnTo>
                  <a:lnTo>
                    <a:pt x="4359" y="8"/>
                  </a:lnTo>
                  <a:cubicBezTo>
                    <a:pt x="4359" y="8"/>
                    <a:pt x="4398" y="108"/>
                    <a:pt x="4413" y="282"/>
                  </a:cubicBezTo>
                  <a:cubicBezTo>
                    <a:pt x="4419" y="369"/>
                    <a:pt x="4417" y="474"/>
                    <a:pt x="4388" y="588"/>
                  </a:cubicBezTo>
                  <a:cubicBezTo>
                    <a:pt x="4360" y="700"/>
                    <a:pt x="4300" y="819"/>
                    <a:pt x="4224" y="937"/>
                  </a:cubicBezTo>
                  <a:cubicBezTo>
                    <a:pt x="4145" y="1054"/>
                    <a:pt x="4037" y="1165"/>
                    <a:pt x="3904" y="1255"/>
                  </a:cubicBezTo>
                  <a:cubicBezTo>
                    <a:pt x="3766" y="1350"/>
                    <a:pt x="3610" y="1425"/>
                    <a:pt x="3445" y="1497"/>
                  </a:cubicBezTo>
                  <a:cubicBezTo>
                    <a:pt x="3110" y="1635"/>
                    <a:pt x="2716" y="1707"/>
                    <a:pt x="2325" y="1708"/>
                  </a:cubicBezTo>
                  <a:cubicBezTo>
                    <a:pt x="2275" y="1711"/>
                    <a:pt x="2225" y="1712"/>
                    <a:pt x="2175" y="1712"/>
                  </a:cubicBezTo>
                  <a:cubicBezTo>
                    <a:pt x="2029" y="1712"/>
                    <a:pt x="1884" y="1702"/>
                    <a:pt x="1739" y="1685"/>
                  </a:cubicBezTo>
                  <a:cubicBezTo>
                    <a:pt x="1552" y="1661"/>
                    <a:pt x="1363" y="1619"/>
                    <a:pt x="1191" y="1561"/>
                  </a:cubicBezTo>
                  <a:cubicBezTo>
                    <a:pt x="1018" y="1501"/>
                    <a:pt x="860" y="1439"/>
                    <a:pt x="714" y="1352"/>
                  </a:cubicBezTo>
                  <a:cubicBezTo>
                    <a:pt x="570" y="1271"/>
                    <a:pt x="445" y="1175"/>
                    <a:pt x="351" y="1071"/>
                  </a:cubicBezTo>
                  <a:cubicBezTo>
                    <a:pt x="258" y="964"/>
                    <a:pt x="182" y="851"/>
                    <a:pt x="134" y="747"/>
                  </a:cubicBezTo>
                  <a:cubicBezTo>
                    <a:pt x="86" y="641"/>
                    <a:pt x="66" y="536"/>
                    <a:pt x="58" y="450"/>
                  </a:cubicBezTo>
                  <a:cubicBezTo>
                    <a:pt x="42" y="277"/>
                    <a:pt x="66" y="173"/>
                    <a:pt x="66" y="173"/>
                  </a:cubicBezTo>
                  <a:lnTo>
                    <a:pt x="65" y="172"/>
                  </a:lnTo>
                  <a:lnTo>
                    <a:pt x="46" y="167"/>
                  </a:lnTo>
                  <a:cubicBezTo>
                    <a:pt x="46" y="167"/>
                    <a:pt x="4" y="266"/>
                    <a:pt x="1" y="450"/>
                  </a:cubicBezTo>
                  <a:cubicBezTo>
                    <a:pt x="1" y="541"/>
                    <a:pt x="10" y="653"/>
                    <a:pt x="49" y="774"/>
                  </a:cubicBezTo>
                  <a:cubicBezTo>
                    <a:pt x="87" y="897"/>
                    <a:pt x="157" y="1025"/>
                    <a:pt x="253" y="1148"/>
                  </a:cubicBezTo>
                  <a:cubicBezTo>
                    <a:pt x="324" y="1238"/>
                    <a:pt x="416" y="1321"/>
                    <a:pt x="517" y="1400"/>
                  </a:cubicBezTo>
                  <a:cubicBezTo>
                    <a:pt x="673" y="1522"/>
                    <a:pt x="858" y="1626"/>
                    <a:pt x="1063" y="1706"/>
                  </a:cubicBezTo>
                  <a:lnTo>
                    <a:pt x="1129" y="1734"/>
                  </a:lnTo>
                  <a:cubicBezTo>
                    <a:pt x="1475" y="1860"/>
                    <a:pt x="1867" y="1920"/>
                    <a:pt x="2257" y="1920"/>
                  </a:cubicBezTo>
                  <a:cubicBezTo>
                    <a:pt x="2282" y="1920"/>
                    <a:pt x="2306" y="1920"/>
                    <a:pt x="2330" y="1920"/>
                  </a:cubicBezTo>
                  <a:cubicBezTo>
                    <a:pt x="2719" y="1908"/>
                    <a:pt x="3105" y="1831"/>
                    <a:pt x="3446" y="1693"/>
                  </a:cubicBezTo>
                  <a:lnTo>
                    <a:pt x="3518" y="1666"/>
                  </a:lnTo>
                  <a:cubicBezTo>
                    <a:pt x="3692" y="1589"/>
                    <a:pt x="3852" y="1494"/>
                    <a:pt x="3991" y="1384"/>
                  </a:cubicBezTo>
                  <a:cubicBezTo>
                    <a:pt x="4134" y="1271"/>
                    <a:pt x="4253" y="1141"/>
                    <a:pt x="4332" y="1000"/>
                  </a:cubicBezTo>
                  <a:cubicBezTo>
                    <a:pt x="4380" y="916"/>
                    <a:pt x="4414" y="831"/>
                    <a:pt x="4440" y="747"/>
                  </a:cubicBezTo>
                  <a:lnTo>
                    <a:pt x="4454" y="689"/>
                  </a:lnTo>
                  <a:lnTo>
                    <a:pt x="4477" y="600"/>
                  </a:lnTo>
                  <a:cubicBezTo>
                    <a:pt x="4483" y="554"/>
                    <a:pt x="4483" y="510"/>
                    <a:pt x="4483" y="469"/>
                  </a:cubicBezTo>
                  <a:lnTo>
                    <a:pt x="4483" y="459"/>
                  </a:lnTo>
                  <a:cubicBezTo>
                    <a:pt x="4483" y="390"/>
                    <a:pt x="4479" y="326"/>
                    <a:pt x="4469" y="272"/>
                  </a:cubicBezTo>
                  <a:cubicBezTo>
                    <a:pt x="4451" y="181"/>
                    <a:pt x="4426" y="114"/>
                    <a:pt x="4408" y="68"/>
                  </a:cubicBezTo>
                  <a:cubicBezTo>
                    <a:pt x="4389" y="24"/>
                    <a:pt x="4378" y="0"/>
                    <a:pt x="4378" y="0"/>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96" name="Google Shape;725;p36">
              <a:extLst>
                <a:ext uri="{FF2B5EF4-FFF2-40B4-BE49-F238E27FC236}">
                  <a16:creationId xmlns:a16="http://schemas.microsoft.com/office/drawing/2014/main" id="{6BF622A9-AFD1-DB18-E4ED-E147885084DB}"/>
                </a:ext>
              </a:extLst>
            </p:cNvPr>
            <p:cNvSpPr/>
            <p:nvPr/>
          </p:nvSpPr>
          <p:spPr>
            <a:xfrm>
              <a:off x="2910075" y="4262525"/>
              <a:ext cx="157800" cy="47000"/>
            </a:xfrm>
            <a:custGeom>
              <a:avLst/>
              <a:gdLst/>
              <a:ahLst/>
              <a:cxnLst/>
              <a:rect l="l" t="t" r="r" b="b"/>
              <a:pathLst>
                <a:path w="6312" h="1880" extrusionOk="0">
                  <a:moveTo>
                    <a:pt x="35" y="0"/>
                  </a:moveTo>
                  <a:cubicBezTo>
                    <a:pt x="0" y="477"/>
                    <a:pt x="285" y="959"/>
                    <a:pt x="901" y="1330"/>
                  </a:cubicBezTo>
                  <a:cubicBezTo>
                    <a:pt x="1063" y="1428"/>
                    <a:pt x="1244" y="1511"/>
                    <a:pt x="1434" y="1583"/>
                  </a:cubicBezTo>
                  <a:cubicBezTo>
                    <a:pt x="1602" y="1648"/>
                    <a:pt x="1780" y="1703"/>
                    <a:pt x="1963" y="1745"/>
                  </a:cubicBezTo>
                  <a:cubicBezTo>
                    <a:pt x="2339" y="1835"/>
                    <a:pt x="2739" y="1880"/>
                    <a:pt x="3140" y="1880"/>
                  </a:cubicBezTo>
                  <a:cubicBezTo>
                    <a:pt x="3556" y="1880"/>
                    <a:pt x="3973" y="1832"/>
                    <a:pt x="4365" y="1735"/>
                  </a:cubicBezTo>
                  <a:cubicBezTo>
                    <a:pt x="4553" y="1689"/>
                    <a:pt x="4734" y="1632"/>
                    <a:pt x="4907" y="1564"/>
                  </a:cubicBezTo>
                  <a:cubicBezTo>
                    <a:pt x="5052" y="1507"/>
                    <a:pt x="5193" y="1447"/>
                    <a:pt x="5324" y="1375"/>
                  </a:cubicBezTo>
                  <a:cubicBezTo>
                    <a:pt x="5993" y="1001"/>
                    <a:pt x="6312" y="497"/>
                    <a:pt x="6282" y="0"/>
                  </a:cubicBezTo>
                  <a:lnTo>
                    <a:pt x="5129" y="0"/>
                  </a:lnTo>
                  <a:cubicBezTo>
                    <a:pt x="5150" y="208"/>
                    <a:pt x="5077" y="419"/>
                    <a:pt x="4907" y="608"/>
                  </a:cubicBezTo>
                  <a:cubicBezTo>
                    <a:pt x="4812" y="712"/>
                    <a:pt x="4688" y="811"/>
                    <a:pt x="4532" y="898"/>
                  </a:cubicBezTo>
                  <a:cubicBezTo>
                    <a:pt x="4480" y="927"/>
                    <a:pt x="4421" y="949"/>
                    <a:pt x="4365" y="974"/>
                  </a:cubicBezTo>
                  <a:cubicBezTo>
                    <a:pt x="4006" y="1135"/>
                    <a:pt x="3576" y="1216"/>
                    <a:pt x="3147" y="1216"/>
                  </a:cubicBezTo>
                  <a:cubicBezTo>
                    <a:pt x="2729" y="1216"/>
                    <a:pt x="2312" y="1139"/>
                    <a:pt x="1962" y="986"/>
                  </a:cubicBezTo>
                  <a:cubicBezTo>
                    <a:pt x="1880" y="950"/>
                    <a:pt x="1799" y="913"/>
                    <a:pt x="1725" y="870"/>
                  </a:cubicBezTo>
                  <a:cubicBezTo>
                    <a:pt x="1606" y="798"/>
                    <a:pt x="1514" y="718"/>
                    <a:pt x="1433" y="635"/>
                  </a:cubicBezTo>
                  <a:cubicBezTo>
                    <a:pt x="1262" y="458"/>
                    <a:pt x="1171" y="261"/>
                    <a:pt x="1175" y="64"/>
                  </a:cubicBezTo>
                  <a:lnTo>
                    <a:pt x="1185" y="0"/>
                  </a:ln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97" name="Google Shape;726;p36">
              <a:extLst>
                <a:ext uri="{FF2B5EF4-FFF2-40B4-BE49-F238E27FC236}">
                  <a16:creationId xmlns:a16="http://schemas.microsoft.com/office/drawing/2014/main" id="{EA1EDB01-CE32-72B2-3162-D169089365A6}"/>
                </a:ext>
              </a:extLst>
            </p:cNvPr>
            <p:cNvSpPr/>
            <p:nvPr/>
          </p:nvSpPr>
          <p:spPr>
            <a:xfrm>
              <a:off x="3023225" y="4184350"/>
              <a:ext cx="588225" cy="632225"/>
            </a:xfrm>
            <a:custGeom>
              <a:avLst/>
              <a:gdLst/>
              <a:ahLst/>
              <a:cxnLst/>
              <a:rect l="l" t="t" r="r" b="b"/>
              <a:pathLst>
                <a:path w="23529" h="25289" extrusionOk="0">
                  <a:moveTo>
                    <a:pt x="21109" y="1"/>
                  </a:moveTo>
                  <a:cubicBezTo>
                    <a:pt x="20706" y="1"/>
                    <a:pt x="20251" y="132"/>
                    <a:pt x="19771" y="410"/>
                  </a:cubicBezTo>
                  <a:lnTo>
                    <a:pt x="2982" y="10103"/>
                  </a:lnTo>
                  <a:cubicBezTo>
                    <a:pt x="1335" y="11054"/>
                    <a:pt x="0" y="13368"/>
                    <a:pt x="5" y="15262"/>
                  </a:cubicBezTo>
                  <a:lnTo>
                    <a:pt x="29" y="23712"/>
                  </a:lnTo>
                  <a:cubicBezTo>
                    <a:pt x="31" y="24269"/>
                    <a:pt x="227" y="24659"/>
                    <a:pt x="545" y="24845"/>
                  </a:cubicBezTo>
                  <a:cubicBezTo>
                    <a:pt x="1137" y="25181"/>
                    <a:pt x="1583" y="25288"/>
                    <a:pt x="1927" y="25288"/>
                  </a:cubicBezTo>
                  <a:cubicBezTo>
                    <a:pt x="2315" y="25288"/>
                    <a:pt x="2573" y="25151"/>
                    <a:pt x="2763" y="25050"/>
                  </a:cubicBezTo>
                  <a:lnTo>
                    <a:pt x="2798" y="24987"/>
                  </a:lnTo>
                  <a:lnTo>
                    <a:pt x="2798" y="24987"/>
                  </a:lnTo>
                  <a:cubicBezTo>
                    <a:pt x="2558" y="25126"/>
                    <a:pt x="2331" y="25191"/>
                    <a:pt x="2130" y="25191"/>
                  </a:cubicBezTo>
                  <a:cubicBezTo>
                    <a:pt x="1641" y="25191"/>
                    <a:pt x="1302" y="24804"/>
                    <a:pt x="1300" y="24133"/>
                  </a:cubicBezTo>
                  <a:lnTo>
                    <a:pt x="1300" y="24097"/>
                  </a:lnTo>
                  <a:cubicBezTo>
                    <a:pt x="1300" y="24067"/>
                    <a:pt x="1300" y="24018"/>
                    <a:pt x="1300" y="23951"/>
                  </a:cubicBezTo>
                  <a:lnTo>
                    <a:pt x="1300" y="23866"/>
                  </a:lnTo>
                  <a:cubicBezTo>
                    <a:pt x="1299" y="23766"/>
                    <a:pt x="1299" y="23640"/>
                    <a:pt x="1297" y="23495"/>
                  </a:cubicBezTo>
                  <a:cubicBezTo>
                    <a:pt x="1297" y="23384"/>
                    <a:pt x="1297" y="23273"/>
                    <a:pt x="1297" y="23161"/>
                  </a:cubicBezTo>
                  <a:cubicBezTo>
                    <a:pt x="1297" y="23086"/>
                    <a:pt x="1297" y="23011"/>
                    <a:pt x="1296" y="22936"/>
                  </a:cubicBezTo>
                  <a:lnTo>
                    <a:pt x="1296" y="22889"/>
                  </a:lnTo>
                  <a:lnTo>
                    <a:pt x="1296" y="22789"/>
                  </a:lnTo>
                  <a:cubicBezTo>
                    <a:pt x="1295" y="22569"/>
                    <a:pt x="1295" y="22348"/>
                    <a:pt x="1294" y="22129"/>
                  </a:cubicBezTo>
                  <a:cubicBezTo>
                    <a:pt x="1293" y="21698"/>
                    <a:pt x="1292" y="21229"/>
                    <a:pt x="1291" y="20739"/>
                  </a:cubicBezTo>
                  <a:lnTo>
                    <a:pt x="1291" y="20663"/>
                  </a:lnTo>
                  <a:cubicBezTo>
                    <a:pt x="1290" y="20495"/>
                    <a:pt x="1290" y="20325"/>
                    <a:pt x="1288" y="20154"/>
                  </a:cubicBezTo>
                  <a:cubicBezTo>
                    <a:pt x="1288" y="20071"/>
                    <a:pt x="1288" y="19990"/>
                    <a:pt x="1288" y="19908"/>
                  </a:cubicBezTo>
                  <a:cubicBezTo>
                    <a:pt x="1287" y="19639"/>
                    <a:pt x="1286" y="19369"/>
                    <a:pt x="1285" y="19100"/>
                  </a:cubicBezTo>
                  <a:cubicBezTo>
                    <a:pt x="1284" y="18497"/>
                    <a:pt x="1283" y="17922"/>
                    <a:pt x="1281" y="17417"/>
                  </a:cubicBezTo>
                  <a:cubicBezTo>
                    <a:pt x="1281" y="17254"/>
                    <a:pt x="1279" y="17091"/>
                    <a:pt x="1279" y="16928"/>
                  </a:cubicBezTo>
                  <a:cubicBezTo>
                    <a:pt x="1278" y="16602"/>
                    <a:pt x="1278" y="16277"/>
                    <a:pt x="1277" y="15951"/>
                  </a:cubicBezTo>
                  <a:cubicBezTo>
                    <a:pt x="1277" y="15874"/>
                    <a:pt x="1276" y="15795"/>
                    <a:pt x="1276" y="15719"/>
                  </a:cubicBezTo>
                  <a:lnTo>
                    <a:pt x="1276" y="15683"/>
                  </a:lnTo>
                  <a:cubicBezTo>
                    <a:pt x="1272" y="13965"/>
                    <a:pt x="2484" y="11860"/>
                    <a:pt x="3980" y="10997"/>
                  </a:cubicBezTo>
                  <a:lnTo>
                    <a:pt x="20769" y="1304"/>
                  </a:lnTo>
                  <a:cubicBezTo>
                    <a:pt x="21205" y="1052"/>
                    <a:pt x="21618" y="933"/>
                    <a:pt x="21984" y="933"/>
                  </a:cubicBezTo>
                  <a:cubicBezTo>
                    <a:pt x="22875" y="933"/>
                    <a:pt x="23489" y="1638"/>
                    <a:pt x="23493" y="2856"/>
                  </a:cubicBezTo>
                  <a:lnTo>
                    <a:pt x="23529" y="2794"/>
                  </a:lnTo>
                  <a:cubicBezTo>
                    <a:pt x="23522" y="2505"/>
                    <a:pt x="23506" y="1906"/>
                    <a:pt x="23151" y="1342"/>
                  </a:cubicBezTo>
                  <a:cubicBezTo>
                    <a:pt x="22759" y="720"/>
                    <a:pt x="22132" y="345"/>
                    <a:pt x="21896" y="203"/>
                  </a:cubicBezTo>
                  <a:cubicBezTo>
                    <a:pt x="21668" y="70"/>
                    <a:pt x="21402" y="1"/>
                    <a:pt x="21109" y="1"/>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98" name="Google Shape;727;p36">
              <a:extLst>
                <a:ext uri="{FF2B5EF4-FFF2-40B4-BE49-F238E27FC236}">
                  <a16:creationId xmlns:a16="http://schemas.microsoft.com/office/drawing/2014/main" id="{9C3D9556-F61A-0019-FB4F-AF9EE0FC2B0C}"/>
                </a:ext>
              </a:extLst>
            </p:cNvPr>
            <p:cNvSpPr/>
            <p:nvPr/>
          </p:nvSpPr>
          <p:spPr>
            <a:xfrm>
              <a:off x="3055000" y="4207650"/>
              <a:ext cx="557075" cy="606500"/>
            </a:xfrm>
            <a:custGeom>
              <a:avLst/>
              <a:gdLst/>
              <a:ahLst/>
              <a:cxnLst/>
              <a:rect l="l" t="t" r="r" b="b"/>
              <a:pathLst>
                <a:path w="22283" h="24260" extrusionOk="0">
                  <a:moveTo>
                    <a:pt x="20378" y="969"/>
                  </a:moveTo>
                  <a:cubicBezTo>
                    <a:pt x="21021" y="969"/>
                    <a:pt x="21465" y="1479"/>
                    <a:pt x="21467" y="2359"/>
                  </a:cubicBezTo>
                  <a:lnTo>
                    <a:pt x="21491" y="10811"/>
                  </a:lnTo>
                  <a:cubicBezTo>
                    <a:pt x="21493" y="11281"/>
                    <a:pt x="21162" y="11851"/>
                    <a:pt x="20754" y="12086"/>
                  </a:cubicBezTo>
                  <a:lnTo>
                    <a:pt x="18357" y="13471"/>
                  </a:lnTo>
                  <a:cubicBezTo>
                    <a:pt x="18308" y="13500"/>
                    <a:pt x="18258" y="13522"/>
                    <a:pt x="18210" y="13538"/>
                  </a:cubicBezTo>
                  <a:lnTo>
                    <a:pt x="18147" y="13553"/>
                  </a:lnTo>
                  <a:lnTo>
                    <a:pt x="18074" y="13568"/>
                  </a:lnTo>
                  <a:lnTo>
                    <a:pt x="17986" y="13566"/>
                  </a:lnTo>
                  <a:lnTo>
                    <a:pt x="17950" y="13564"/>
                  </a:lnTo>
                  <a:lnTo>
                    <a:pt x="17853" y="13530"/>
                  </a:lnTo>
                  <a:lnTo>
                    <a:pt x="17843" y="13526"/>
                  </a:lnTo>
                  <a:cubicBezTo>
                    <a:pt x="17708" y="13454"/>
                    <a:pt x="17625" y="13297"/>
                    <a:pt x="17618" y="13071"/>
                  </a:cubicBezTo>
                  <a:lnTo>
                    <a:pt x="17616" y="13048"/>
                  </a:lnTo>
                  <a:cubicBezTo>
                    <a:pt x="17616" y="12955"/>
                    <a:pt x="17603" y="12872"/>
                    <a:pt x="17591" y="12790"/>
                  </a:cubicBezTo>
                  <a:lnTo>
                    <a:pt x="17583" y="12715"/>
                  </a:lnTo>
                  <a:lnTo>
                    <a:pt x="17582" y="12714"/>
                  </a:lnTo>
                  <a:cubicBezTo>
                    <a:pt x="17565" y="12632"/>
                    <a:pt x="17538" y="12559"/>
                    <a:pt x="17509" y="12489"/>
                  </a:cubicBezTo>
                  <a:lnTo>
                    <a:pt x="17502" y="12466"/>
                  </a:lnTo>
                  <a:lnTo>
                    <a:pt x="17455" y="12386"/>
                  </a:lnTo>
                  <a:cubicBezTo>
                    <a:pt x="17429" y="12342"/>
                    <a:pt x="17405" y="12299"/>
                    <a:pt x="17374" y="12262"/>
                  </a:cubicBezTo>
                  <a:lnTo>
                    <a:pt x="17307" y="12197"/>
                  </a:lnTo>
                  <a:lnTo>
                    <a:pt x="17206" y="12115"/>
                  </a:lnTo>
                  <a:lnTo>
                    <a:pt x="17124" y="12072"/>
                  </a:lnTo>
                  <a:cubicBezTo>
                    <a:pt x="17085" y="12052"/>
                    <a:pt x="17044" y="12038"/>
                    <a:pt x="17002" y="12027"/>
                  </a:cubicBezTo>
                  <a:lnTo>
                    <a:pt x="16908" y="12006"/>
                  </a:lnTo>
                  <a:cubicBezTo>
                    <a:pt x="16872" y="12001"/>
                    <a:pt x="16835" y="11999"/>
                    <a:pt x="16796" y="11999"/>
                  </a:cubicBezTo>
                  <a:cubicBezTo>
                    <a:pt x="16785" y="11999"/>
                    <a:pt x="16774" y="11999"/>
                    <a:pt x="16763" y="12000"/>
                  </a:cubicBezTo>
                  <a:lnTo>
                    <a:pt x="16667" y="12004"/>
                  </a:lnTo>
                  <a:cubicBezTo>
                    <a:pt x="16610" y="12011"/>
                    <a:pt x="16550" y="12025"/>
                    <a:pt x="16491" y="12042"/>
                  </a:cubicBezTo>
                  <a:lnTo>
                    <a:pt x="16401" y="12066"/>
                  </a:lnTo>
                  <a:cubicBezTo>
                    <a:pt x="16346" y="12086"/>
                    <a:pt x="16289" y="12116"/>
                    <a:pt x="16231" y="12145"/>
                  </a:cubicBezTo>
                  <a:lnTo>
                    <a:pt x="16118" y="12197"/>
                  </a:lnTo>
                  <a:lnTo>
                    <a:pt x="16022" y="12252"/>
                  </a:lnTo>
                  <a:lnTo>
                    <a:pt x="15943" y="12298"/>
                  </a:lnTo>
                  <a:cubicBezTo>
                    <a:pt x="15893" y="12326"/>
                    <a:pt x="15835" y="12360"/>
                    <a:pt x="15766" y="12399"/>
                  </a:cubicBezTo>
                  <a:cubicBezTo>
                    <a:pt x="15707" y="12434"/>
                    <a:pt x="15648" y="12468"/>
                    <a:pt x="15589" y="12502"/>
                  </a:cubicBezTo>
                  <a:cubicBezTo>
                    <a:pt x="15525" y="12540"/>
                    <a:pt x="15456" y="12579"/>
                    <a:pt x="15382" y="12622"/>
                  </a:cubicBezTo>
                  <a:cubicBezTo>
                    <a:pt x="14963" y="12864"/>
                    <a:pt x="14545" y="13106"/>
                    <a:pt x="14126" y="13347"/>
                  </a:cubicBezTo>
                  <a:cubicBezTo>
                    <a:pt x="13635" y="13630"/>
                    <a:pt x="13145" y="13913"/>
                    <a:pt x="12655" y="14196"/>
                  </a:cubicBezTo>
                  <a:cubicBezTo>
                    <a:pt x="12595" y="14231"/>
                    <a:pt x="12536" y="14266"/>
                    <a:pt x="12476" y="14299"/>
                  </a:cubicBezTo>
                  <a:cubicBezTo>
                    <a:pt x="12263" y="14422"/>
                    <a:pt x="12047" y="14548"/>
                    <a:pt x="11829" y="14673"/>
                  </a:cubicBezTo>
                  <a:cubicBezTo>
                    <a:pt x="11691" y="14753"/>
                    <a:pt x="11551" y="14834"/>
                    <a:pt x="11412" y="14914"/>
                  </a:cubicBezTo>
                  <a:cubicBezTo>
                    <a:pt x="10724" y="15311"/>
                    <a:pt x="10036" y="15709"/>
                    <a:pt x="9348" y="16106"/>
                  </a:cubicBezTo>
                  <a:cubicBezTo>
                    <a:pt x="9021" y="16295"/>
                    <a:pt x="8694" y="16483"/>
                    <a:pt x="8367" y="16672"/>
                  </a:cubicBezTo>
                  <a:cubicBezTo>
                    <a:pt x="8003" y="16882"/>
                    <a:pt x="7639" y="17092"/>
                    <a:pt x="7275" y="17302"/>
                  </a:cubicBezTo>
                  <a:lnTo>
                    <a:pt x="7263" y="17310"/>
                  </a:lnTo>
                  <a:cubicBezTo>
                    <a:pt x="7165" y="17366"/>
                    <a:pt x="7068" y="17421"/>
                    <a:pt x="6972" y="17477"/>
                  </a:cubicBezTo>
                  <a:cubicBezTo>
                    <a:pt x="6882" y="17529"/>
                    <a:pt x="6792" y="17582"/>
                    <a:pt x="6703" y="17632"/>
                  </a:cubicBezTo>
                  <a:cubicBezTo>
                    <a:pt x="6635" y="17673"/>
                    <a:pt x="6565" y="17713"/>
                    <a:pt x="6497" y="17752"/>
                  </a:cubicBezTo>
                  <a:cubicBezTo>
                    <a:pt x="6454" y="17777"/>
                    <a:pt x="6411" y="17802"/>
                    <a:pt x="6369" y="17825"/>
                  </a:cubicBezTo>
                  <a:cubicBezTo>
                    <a:pt x="6315" y="17857"/>
                    <a:pt x="6261" y="17887"/>
                    <a:pt x="6207" y="17919"/>
                  </a:cubicBezTo>
                  <a:lnTo>
                    <a:pt x="6144" y="17956"/>
                  </a:lnTo>
                  <a:cubicBezTo>
                    <a:pt x="5321" y="18431"/>
                    <a:pt x="4653" y="19585"/>
                    <a:pt x="4656" y="20530"/>
                  </a:cubicBezTo>
                  <a:cubicBezTo>
                    <a:pt x="4657" y="21000"/>
                    <a:pt x="4328" y="21570"/>
                    <a:pt x="3922" y="21805"/>
                  </a:cubicBezTo>
                  <a:lnTo>
                    <a:pt x="1524" y="23188"/>
                  </a:lnTo>
                  <a:cubicBezTo>
                    <a:pt x="1405" y="23258"/>
                    <a:pt x="1292" y="23291"/>
                    <a:pt x="1192" y="23291"/>
                  </a:cubicBezTo>
                  <a:cubicBezTo>
                    <a:pt x="950" y="23291"/>
                    <a:pt x="784" y="23099"/>
                    <a:pt x="783" y="22766"/>
                  </a:cubicBezTo>
                  <a:lnTo>
                    <a:pt x="759" y="14315"/>
                  </a:lnTo>
                  <a:cubicBezTo>
                    <a:pt x="755" y="13073"/>
                    <a:pt x="1632" y="11554"/>
                    <a:pt x="2711" y="10932"/>
                  </a:cubicBezTo>
                  <a:lnTo>
                    <a:pt x="19500" y="1238"/>
                  </a:lnTo>
                  <a:cubicBezTo>
                    <a:pt x="19815" y="1056"/>
                    <a:pt x="20114" y="969"/>
                    <a:pt x="20378" y="969"/>
                  </a:cubicBezTo>
                  <a:close/>
                  <a:moveTo>
                    <a:pt x="20713" y="1"/>
                  </a:moveTo>
                  <a:cubicBezTo>
                    <a:pt x="20347" y="1"/>
                    <a:pt x="19934" y="120"/>
                    <a:pt x="19498" y="372"/>
                  </a:cubicBezTo>
                  <a:lnTo>
                    <a:pt x="2709" y="10065"/>
                  </a:lnTo>
                  <a:cubicBezTo>
                    <a:pt x="1213" y="10928"/>
                    <a:pt x="1" y="13033"/>
                    <a:pt x="5" y="14751"/>
                  </a:cubicBezTo>
                  <a:lnTo>
                    <a:pt x="5" y="14787"/>
                  </a:lnTo>
                  <a:cubicBezTo>
                    <a:pt x="5" y="14863"/>
                    <a:pt x="6" y="14942"/>
                    <a:pt x="6" y="15019"/>
                  </a:cubicBezTo>
                  <a:cubicBezTo>
                    <a:pt x="7" y="15345"/>
                    <a:pt x="7" y="15670"/>
                    <a:pt x="8" y="15996"/>
                  </a:cubicBezTo>
                  <a:cubicBezTo>
                    <a:pt x="8" y="16159"/>
                    <a:pt x="10" y="16322"/>
                    <a:pt x="10" y="16485"/>
                  </a:cubicBezTo>
                  <a:cubicBezTo>
                    <a:pt x="12" y="17045"/>
                    <a:pt x="13" y="17608"/>
                    <a:pt x="14" y="18168"/>
                  </a:cubicBezTo>
                  <a:cubicBezTo>
                    <a:pt x="15" y="18437"/>
                    <a:pt x="16" y="18707"/>
                    <a:pt x="17" y="18976"/>
                  </a:cubicBezTo>
                  <a:cubicBezTo>
                    <a:pt x="17" y="19058"/>
                    <a:pt x="17" y="19140"/>
                    <a:pt x="17" y="19222"/>
                  </a:cubicBezTo>
                  <a:cubicBezTo>
                    <a:pt x="19" y="19392"/>
                    <a:pt x="19" y="19561"/>
                    <a:pt x="20" y="19732"/>
                  </a:cubicBezTo>
                  <a:lnTo>
                    <a:pt x="20" y="19807"/>
                  </a:lnTo>
                  <a:cubicBezTo>
                    <a:pt x="21" y="20271"/>
                    <a:pt x="22" y="20734"/>
                    <a:pt x="23" y="21197"/>
                  </a:cubicBezTo>
                  <a:cubicBezTo>
                    <a:pt x="24" y="21418"/>
                    <a:pt x="24" y="21637"/>
                    <a:pt x="25" y="21857"/>
                  </a:cubicBezTo>
                  <a:lnTo>
                    <a:pt x="25" y="21957"/>
                  </a:lnTo>
                  <a:lnTo>
                    <a:pt x="25" y="22004"/>
                  </a:lnTo>
                  <a:cubicBezTo>
                    <a:pt x="26" y="22079"/>
                    <a:pt x="26" y="22154"/>
                    <a:pt x="26" y="22229"/>
                  </a:cubicBezTo>
                  <a:cubicBezTo>
                    <a:pt x="26" y="22341"/>
                    <a:pt x="26" y="22452"/>
                    <a:pt x="26" y="22563"/>
                  </a:cubicBezTo>
                  <a:cubicBezTo>
                    <a:pt x="28" y="22686"/>
                    <a:pt x="28" y="22810"/>
                    <a:pt x="29" y="22934"/>
                  </a:cubicBezTo>
                  <a:lnTo>
                    <a:pt x="29" y="23019"/>
                  </a:lnTo>
                  <a:cubicBezTo>
                    <a:pt x="29" y="23067"/>
                    <a:pt x="29" y="23117"/>
                    <a:pt x="29" y="23165"/>
                  </a:cubicBezTo>
                  <a:lnTo>
                    <a:pt x="29" y="23201"/>
                  </a:lnTo>
                  <a:cubicBezTo>
                    <a:pt x="31" y="23872"/>
                    <a:pt x="370" y="24259"/>
                    <a:pt x="859" y="24259"/>
                  </a:cubicBezTo>
                  <a:cubicBezTo>
                    <a:pt x="1060" y="24259"/>
                    <a:pt x="1287" y="24194"/>
                    <a:pt x="1527" y="24055"/>
                  </a:cubicBezTo>
                  <a:lnTo>
                    <a:pt x="1527" y="24055"/>
                  </a:lnTo>
                  <a:lnTo>
                    <a:pt x="1492" y="24118"/>
                  </a:lnTo>
                  <a:lnTo>
                    <a:pt x="1732" y="23980"/>
                  </a:lnTo>
                  <a:lnTo>
                    <a:pt x="1971" y="23841"/>
                  </a:lnTo>
                  <a:lnTo>
                    <a:pt x="2212" y="23703"/>
                  </a:lnTo>
                  <a:lnTo>
                    <a:pt x="2451" y="23565"/>
                  </a:lnTo>
                  <a:lnTo>
                    <a:pt x="2691" y="23426"/>
                  </a:lnTo>
                  <a:lnTo>
                    <a:pt x="2930" y="23287"/>
                  </a:lnTo>
                  <a:lnTo>
                    <a:pt x="3171" y="23149"/>
                  </a:lnTo>
                  <a:lnTo>
                    <a:pt x="3410" y="23011"/>
                  </a:lnTo>
                  <a:lnTo>
                    <a:pt x="3650" y="22873"/>
                  </a:lnTo>
                  <a:lnTo>
                    <a:pt x="3889" y="22734"/>
                  </a:lnTo>
                  <a:cubicBezTo>
                    <a:pt x="4763" y="22227"/>
                    <a:pt x="5447" y="21041"/>
                    <a:pt x="5447" y="20032"/>
                  </a:cubicBezTo>
                  <a:cubicBezTo>
                    <a:pt x="5447" y="19671"/>
                    <a:pt x="5702" y="19130"/>
                    <a:pt x="6113" y="18884"/>
                  </a:cubicBezTo>
                  <a:lnTo>
                    <a:pt x="7110" y="18308"/>
                  </a:lnTo>
                  <a:lnTo>
                    <a:pt x="8107" y="17732"/>
                  </a:lnTo>
                  <a:lnTo>
                    <a:pt x="9104" y="17157"/>
                  </a:lnTo>
                  <a:lnTo>
                    <a:pt x="10101" y="16581"/>
                  </a:lnTo>
                  <a:lnTo>
                    <a:pt x="11098" y="16005"/>
                  </a:lnTo>
                  <a:lnTo>
                    <a:pt x="12097" y="15429"/>
                  </a:lnTo>
                  <a:lnTo>
                    <a:pt x="13093" y="14853"/>
                  </a:lnTo>
                  <a:lnTo>
                    <a:pt x="14091" y="14278"/>
                  </a:lnTo>
                  <a:lnTo>
                    <a:pt x="15088" y="13702"/>
                  </a:lnTo>
                  <a:lnTo>
                    <a:pt x="15175" y="13653"/>
                  </a:lnTo>
                  <a:lnTo>
                    <a:pt x="15623" y="13393"/>
                  </a:lnTo>
                  <a:lnTo>
                    <a:pt x="16120" y="13063"/>
                  </a:lnTo>
                  <a:cubicBezTo>
                    <a:pt x="16240" y="12994"/>
                    <a:pt x="16353" y="12962"/>
                    <a:pt x="16453" y="12962"/>
                  </a:cubicBezTo>
                  <a:cubicBezTo>
                    <a:pt x="16695" y="12962"/>
                    <a:pt x="16862" y="13153"/>
                    <a:pt x="16862" y="13483"/>
                  </a:cubicBezTo>
                  <a:cubicBezTo>
                    <a:pt x="16864" y="14153"/>
                    <a:pt x="17202" y="14541"/>
                    <a:pt x="17692" y="14541"/>
                  </a:cubicBezTo>
                  <a:cubicBezTo>
                    <a:pt x="17893" y="14541"/>
                    <a:pt x="18120" y="14475"/>
                    <a:pt x="18360" y="14336"/>
                  </a:cubicBezTo>
                  <a:cubicBezTo>
                    <a:pt x="19159" y="13875"/>
                    <a:pt x="19923" y="13476"/>
                    <a:pt x="20722" y="13016"/>
                  </a:cubicBezTo>
                  <a:cubicBezTo>
                    <a:pt x="21291" y="12686"/>
                    <a:pt x="21661" y="12145"/>
                    <a:pt x="21830" y="11850"/>
                  </a:cubicBezTo>
                  <a:cubicBezTo>
                    <a:pt x="22258" y="11109"/>
                    <a:pt x="22276" y="10530"/>
                    <a:pt x="22283" y="10312"/>
                  </a:cubicBezTo>
                  <a:lnTo>
                    <a:pt x="22280" y="9466"/>
                  </a:lnTo>
                  <a:lnTo>
                    <a:pt x="22277" y="8622"/>
                  </a:lnTo>
                  <a:lnTo>
                    <a:pt x="22275" y="7776"/>
                  </a:lnTo>
                  <a:lnTo>
                    <a:pt x="22274" y="6932"/>
                  </a:lnTo>
                  <a:lnTo>
                    <a:pt x="22270" y="6086"/>
                  </a:lnTo>
                  <a:lnTo>
                    <a:pt x="22268" y="5242"/>
                  </a:lnTo>
                  <a:lnTo>
                    <a:pt x="22266" y="4396"/>
                  </a:lnTo>
                  <a:lnTo>
                    <a:pt x="22264" y="3552"/>
                  </a:lnTo>
                  <a:lnTo>
                    <a:pt x="22261" y="2706"/>
                  </a:lnTo>
                  <a:lnTo>
                    <a:pt x="22258" y="1862"/>
                  </a:lnTo>
                  <a:lnTo>
                    <a:pt x="22222" y="1924"/>
                  </a:lnTo>
                  <a:cubicBezTo>
                    <a:pt x="22218" y="706"/>
                    <a:pt x="21604" y="1"/>
                    <a:pt x="20713" y="1"/>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20">
                                            <p:txEl>
                                              <p:pRg st="0" end="0"/>
                                            </p:txEl>
                                          </p:spTgt>
                                        </p:tgtEl>
                                        <p:attrNameLst>
                                          <p:attrName>style.visibility</p:attrName>
                                        </p:attrNameLst>
                                      </p:cBhvr>
                                      <p:to>
                                        <p:strVal val="visible"/>
                                      </p:to>
                                    </p:set>
                                    <p:animEffect transition="in" filter="barn(inVertical)">
                                      <p:cBhvr>
                                        <p:cTn id="7" dur="500"/>
                                        <p:tgtEl>
                                          <p:spTgt spid="420">
                                            <p:txEl>
                                              <p:pRg st="0" end="0"/>
                                            </p:txEl>
                                          </p:spTgt>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424"/>
                                        </p:tgtEl>
                                        <p:attrNameLst>
                                          <p:attrName>style.visibility</p:attrName>
                                        </p:attrNameLst>
                                      </p:cBhvr>
                                      <p:to>
                                        <p:strVal val="visible"/>
                                      </p:to>
                                    </p:set>
                                    <p:animEffect transition="in" filter="barn(inVertical)">
                                      <p:cBhvr>
                                        <p:cTn id="10" dur="500"/>
                                        <p:tgtEl>
                                          <p:spTgt spid="424"/>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26"/>
                                        </p:tgtEl>
                                        <p:attrNameLst>
                                          <p:attrName>style.visibility</p:attrName>
                                        </p:attrNameLst>
                                      </p:cBhvr>
                                      <p:to>
                                        <p:strVal val="visible"/>
                                      </p:to>
                                    </p:set>
                                    <p:animEffect transition="in" filter="barn(inVertical)">
                                      <p:cBhvr>
                                        <p:cTn id="13" dur="500"/>
                                        <p:tgtEl>
                                          <p:spTgt spid="426"/>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428"/>
                                        </p:tgtEl>
                                        <p:attrNameLst>
                                          <p:attrName>style.visibility</p:attrName>
                                        </p:attrNameLst>
                                      </p:cBhvr>
                                      <p:to>
                                        <p:strVal val="visible"/>
                                      </p:to>
                                    </p:set>
                                    <p:animEffect transition="in" filter="barn(inVertical)">
                                      <p:cBhvr>
                                        <p:cTn id="18" dur="500"/>
                                        <p:tgtEl>
                                          <p:spTgt spid="428"/>
                                        </p:tgtEl>
                                      </p:cBhvr>
                                    </p:animEffect>
                                  </p:childTnLst>
                                </p:cTn>
                              </p:par>
                              <p:par>
                                <p:cTn id="19" presetID="16" presetClass="entr" presetSubtype="21" fill="hold" grpId="0" nodeType="withEffect">
                                  <p:stCondLst>
                                    <p:cond delay="0"/>
                                  </p:stCondLst>
                                  <p:childTnLst>
                                    <p:set>
                                      <p:cBhvr>
                                        <p:cTn id="20" dur="1" fill="hold">
                                          <p:stCondLst>
                                            <p:cond delay="0"/>
                                          </p:stCondLst>
                                        </p:cTn>
                                        <p:tgtEl>
                                          <p:spTgt spid="430"/>
                                        </p:tgtEl>
                                        <p:attrNameLst>
                                          <p:attrName>style.visibility</p:attrName>
                                        </p:attrNameLst>
                                      </p:cBhvr>
                                      <p:to>
                                        <p:strVal val="visible"/>
                                      </p:to>
                                    </p:set>
                                    <p:animEffect transition="in" filter="barn(inVertical)">
                                      <p:cBhvr>
                                        <p:cTn id="21" dur="500"/>
                                        <p:tgtEl>
                                          <p:spTgt spid="430"/>
                                        </p:tgtEl>
                                      </p:cBhvr>
                                    </p:animEffect>
                                  </p:childTnLst>
                                </p:cTn>
                              </p:par>
                              <p:par>
                                <p:cTn id="22" presetID="16" presetClass="entr" presetSubtype="21" fill="hold" grpId="0" nodeType="withEffect">
                                  <p:stCondLst>
                                    <p:cond delay="0"/>
                                  </p:stCondLst>
                                  <p:childTnLst>
                                    <p:set>
                                      <p:cBhvr>
                                        <p:cTn id="23" dur="1" fill="hold">
                                          <p:stCondLst>
                                            <p:cond delay="0"/>
                                          </p:stCondLst>
                                        </p:cTn>
                                        <p:tgtEl>
                                          <p:spTgt spid="421">
                                            <p:txEl>
                                              <p:pRg st="0" end="0"/>
                                            </p:txEl>
                                          </p:spTgt>
                                        </p:tgtEl>
                                        <p:attrNameLst>
                                          <p:attrName>style.visibility</p:attrName>
                                        </p:attrNameLst>
                                      </p:cBhvr>
                                      <p:to>
                                        <p:strVal val="visible"/>
                                      </p:to>
                                    </p:set>
                                    <p:animEffect transition="in" filter="barn(inVertical)">
                                      <p:cBhvr>
                                        <p:cTn id="24" dur="500"/>
                                        <p:tgtEl>
                                          <p:spTgt spid="421">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427"/>
                                        </p:tgtEl>
                                        <p:attrNameLst>
                                          <p:attrName>style.visibility</p:attrName>
                                        </p:attrNameLst>
                                      </p:cBhvr>
                                      <p:to>
                                        <p:strVal val="visible"/>
                                      </p:to>
                                    </p:set>
                                    <p:animEffect transition="in" filter="barn(inVertical)">
                                      <p:cBhvr>
                                        <p:cTn id="29" dur="500"/>
                                        <p:tgtEl>
                                          <p:spTgt spid="427"/>
                                        </p:tgtEl>
                                      </p:cBhvr>
                                    </p:animEffect>
                                  </p:childTnLst>
                                </p:cTn>
                              </p:par>
                              <p:par>
                                <p:cTn id="30" presetID="16" presetClass="entr" presetSubtype="21" fill="hold" grpId="0" nodeType="withEffect">
                                  <p:stCondLst>
                                    <p:cond delay="0"/>
                                  </p:stCondLst>
                                  <p:childTnLst>
                                    <p:set>
                                      <p:cBhvr>
                                        <p:cTn id="31" dur="1" fill="hold">
                                          <p:stCondLst>
                                            <p:cond delay="0"/>
                                          </p:stCondLst>
                                        </p:cTn>
                                        <p:tgtEl>
                                          <p:spTgt spid="425"/>
                                        </p:tgtEl>
                                        <p:attrNameLst>
                                          <p:attrName>style.visibility</p:attrName>
                                        </p:attrNameLst>
                                      </p:cBhvr>
                                      <p:to>
                                        <p:strVal val="visible"/>
                                      </p:to>
                                    </p:set>
                                    <p:animEffect transition="in" filter="barn(inVertical)">
                                      <p:cBhvr>
                                        <p:cTn id="32" dur="500"/>
                                        <p:tgtEl>
                                          <p:spTgt spid="425"/>
                                        </p:tgtEl>
                                      </p:cBhvr>
                                    </p:animEffect>
                                  </p:childTnLst>
                                </p:cTn>
                              </p:par>
                              <p:par>
                                <p:cTn id="33" presetID="16" presetClass="entr" presetSubtype="21" fill="hold" grpId="0" nodeType="withEffect">
                                  <p:stCondLst>
                                    <p:cond delay="0"/>
                                  </p:stCondLst>
                                  <p:childTnLst>
                                    <p:set>
                                      <p:cBhvr>
                                        <p:cTn id="34" dur="1" fill="hold">
                                          <p:stCondLst>
                                            <p:cond delay="0"/>
                                          </p:stCondLst>
                                        </p:cTn>
                                        <p:tgtEl>
                                          <p:spTgt spid="422">
                                            <p:txEl>
                                              <p:pRg st="0" end="0"/>
                                            </p:txEl>
                                          </p:spTgt>
                                        </p:tgtEl>
                                        <p:attrNameLst>
                                          <p:attrName>style.visibility</p:attrName>
                                        </p:attrNameLst>
                                      </p:cBhvr>
                                      <p:to>
                                        <p:strVal val="visible"/>
                                      </p:to>
                                    </p:set>
                                    <p:animEffect transition="in" filter="barn(inVertical)">
                                      <p:cBhvr>
                                        <p:cTn id="35" dur="500"/>
                                        <p:tgtEl>
                                          <p:spTgt spid="422">
                                            <p:txEl>
                                              <p:pRg st="0" end="0"/>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431"/>
                                        </p:tgtEl>
                                        <p:attrNameLst>
                                          <p:attrName>style.visibility</p:attrName>
                                        </p:attrNameLst>
                                      </p:cBhvr>
                                      <p:to>
                                        <p:strVal val="visible"/>
                                      </p:to>
                                    </p:set>
                                    <p:animEffect transition="in" filter="barn(inVertical)">
                                      <p:cBhvr>
                                        <p:cTn id="40" dur="500"/>
                                        <p:tgtEl>
                                          <p:spTgt spid="431"/>
                                        </p:tgtEl>
                                      </p:cBhvr>
                                    </p:animEffect>
                                  </p:childTnLst>
                                </p:cTn>
                              </p:par>
                              <p:par>
                                <p:cTn id="41" presetID="16" presetClass="entr" presetSubtype="21" fill="hold" grpId="0" nodeType="withEffect">
                                  <p:stCondLst>
                                    <p:cond delay="0"/>
                                  </p:stCondLst>
                                  <p:childTnLst>
                                    <p:set>
                                      <p:cBhvr>
                                        <p:cTn id="42" dur="1" fill="hold">
                                          <p:stCondLst>
                                            <p:cond delay="0"/>
                                          </p:stCondLst>
                                        </p:cTn>
                                        <p:tgtEl>
                                          <p:spTgt spid="429"/>
                                        </p:tgtEl>
                                        <p:attrNameLst>
                                          <p:attrName>style.visibility</p:attrName>
                                        </p:attrNameLst>
                                      </p:cBhvr>
                                      <p:to>
                                        <p:strVal val="visible"/>
                                      </p:to>
                                    </p:set>
                                    <p:animEffect transition="in" filter="barn(inVertical)">
                                      <p:cBhvr>
                                        <p:cTn id="43" dur="500"/>
                                        <p:tgtEl>
                                          <p:spTgt spid="429"/>
                                        </p:tgtEl>
                                      </p:cBhvr>
                                    </p:animEffect>
                                  </p:childTnLst>
                                </p:cTn>
                              </p:par>
                              <p:par>
                                <p:cTn id="44" presetID="16" presetClass="entr" presetSubtype="21" fill="hold" grpId="0" nodeType="withEffect">
                                  <p:stCondLst>
                                    <p:cond delay="0"/>
                                  </p:stCondLst>
                                  <p:childTnLst>
                                    <p:set>
                                      <p:cBhvr>
                                        <p:cTn id="45" dur="1" fill="hold">
                                          <p:stCondLst>
                                            <p:cond delay="0"/>
                                          </p:stCondLst>
                                        </p:cTn>
                                        <p:tgtEl>
                                          <p:spTgt spid="423">
                                            <p:txEl>
                                              <p:pRg st="0" end="0"/>
                                            </p:txEl>
                                          </p:spTgt>
                                        </p:tgtEl>
                                        <p:attrNameLst>
                                          <p:attrName>style.visibility</p:attrName>
                                        </p:attrNameLst>
                                      </p:cBhvr>
                                      <p:to>
                                        <p:strVal val="visible"/>
                                      </p:to>
                                    </p:set>
                                    <p:animEffect transition="in" filter="barn(inVertical)">
                                      <p:cBhvr>
                                        <p:cTn id="46" dur="500"/>
                                        <p:tgtEl>
                                          <p:spTgt spid="423">
                                            <p:txEl>
                                              <p:pRg st="0" end="0"/>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16" presetClass="entr" presetSubtype="21" fill="hold" grpId="0" nodeType="click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barn(inVertical)">
                                      <p:cBhvr>
                                        <p:cTn id="51" dur="500"/>
                                        <p:tgtEl>
                                          <p:spTgt spid="14"/>
                                        </p:tgtEl>
                                      </p:cBhvr>
                                    </p:animEffect>
                                  </p:childTnLst>
                                </p:cTn>
                              </p:par>
                              <p:par>
                                <p:cTn id="52" presetID="16" presetClass="entr" presetSubtype="21"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barn(inVertical)">
                                      <p:cBhvr>
                                        <p:cTn id="54" dur="500"/>
                                        <p:tgtEl>
                                          <p:spTgt spid="13"/>
                                        </p:tgtEl>
                                      </p:cBhvr>
                                    </p:animEffect>
                                  </p:childTnLst>
                                </p:cTn>
                              </p:par>
                              <p:par>
                                <p:cTn id="55" presetID="16" presetClass="entr" presetSubtype="21" fill="hold" grpId="0" nodeType="withEffect">
                                  <p:stCondLst>
                                    <p:cond delay="0"/>
                                  </p:stCondLst>
                                  <p:childTnLst>
                                    <p:set>
                                      <p:cBhvr>
                                        <p:cTn id="56" dur="1" fill="hold">
                                          <p:stCondLst>
                                            <p:cond delay="0"/>
                                          </p:stCondLst>
                                        </p:cTn>
                                        <p:tgtEl>
                                          <p:spTgt spid="12"/>
                                        </p:tgtEl>
                                        <p:attrNameLst>
                                          <p:attrName>style.visibility</p:attrName>
                                        </p:attrNameLst>
                                      </p:cBhvr>
                                      <p:to>
                                        <p:strVal val="visible"/>
                                      </p:to>
                                    </p:set>
                                    <p:animEffect transition="in" filter="barn(inVertical)">
                                      <p:cBhvr>
                                        <p:cTn id="57" dur="500"/>
                                        <p:tgtEl>
                                          <p:spTgt spid="12"/>
                                        </p:tgtEl>
                                      </p:cBhvr>
                                    </p:animEffect>
                                  </p:childTnLst>
                                </p:cTn>
                              </p:par>
                            </p:childTnLst>
                          </p:cTn>
                        </p:par>
                      </p:childTnLst>
                    </p:cTn>
                  </p:par>
                  <p:par>
                    <p:cTn id="58" fill="hold">
                      <p:stCondLst>
                        <p:cond delay="indefinite"/>
                      </p:stCondLst>
                      <p:childTnLst>
                        <p:par>
                          <p:cTn id="59" fill="hold">
                            <p:stCondLst>
                              <p:cond delay="0"/>
                            </p:stCondLst>
                            <p:childTnLst>
                              <p:par>
                                <p:cTn id="60" presetID="16" presetClass="entr" presetSubtype="21" fill="hold" grpId="0" nodeType="clickEffect">
                                  <p:stCondLst>
                                    <p:cond delay="0"/>
                                  </p:stCondLst>
                                  <p:childTnLst>
                                    <p:set>
                                      <p:cBhvr>
                                        <p:cTn id="61" dur="1" fill="hold">
                                          <p:stCondLst>
                                            <p:cond delay="0"/>
                                          </p:stCondLst>
                                        </p:cTn>
                                        <p:tgtEl>
                                          <p:spTgt spid="17"/>
                                        </p:tgtEl>
                                        <p:attrNameLst>
                                          <p:attrName>style.visibility</p:attrName>
                                        </p:attrNameLst>
                                      </p:cBhvr>
                                      <p:to>
                                        <p:strVal val="visible"/>
                                      </p:to>
                                    </p:set>
                                    <p:animEffect transition="in" filter="barn(inVertical)">
                                      <p:cBhvr>
                                        <p:cTn id="62" dur="500"/>
                                        <p:tgtEl>
                                          <p:spTgt spid="17"/>
                                        </p:tgtEl>
                                      </p:cBhvr>
                                    </p:animEffect>
                                  </p:childTnLst>
                                </p:cTn>
                              </p:par>
                              <p:par>
                                <p:cTn id="63" presetID="16" presetClass="entr" presetSubtype="21" fill="hold" grpId="0" nodeType="withEffect">
                                  <p:stCondLst>
                                    <p:cond delay="0"/>
                                  </p:stCondLst>
                                  <p:childTnLst>
                                    <p:set>
                                      <p:cBhvr>
                                        <p:cTn id="64" dur="1" fill="hold">
                                          <p:stCondLst>
                                            <p:cond delay="0"/>
                                          </p:stCondLst>
                                        </p:cTn>
                                        <p:tgtEl>
                                          <p:spTgt spid="16"/>
                                        </p:tgtEl>
                                        <p:attrNameLst>
                                          <p:attrName>style.visibility</p:attrName>
                                        </p:attrNameLst>
                                      </p:cBhvr>
                                      <p:to>
                                        <p:strVal val="visible"/>
                                      </p:to>
                                    </p:set>
                                    <p:animEffect transition="in" filter="barn(inVertical)">
                                      <p:cBhvr>
                                        <p:cTn id="65" dur="500"/>
                                        <p:tgtEl>
                                          <p:spTgt spid="16"/>
                                        </p:tgtEl>
                                      </p:cBhvr>
                                    </p:animEffect>
                                  </p:childTnLst>
                                </p:cTn>
                              </p:par>
                              <p:par>
                                <p:cTn id="66" presetID="16" presetClass="entr" presetSubtype="21" fill="hold" grpId="0" nodeType="withEffect">
                                  <p:stCondLst>
                                    <p:cond delay="0"/>
                                  </p:stCondLst>
                                  <p:childTnLst>
                                    <p:set>
                                      <p:cBhvr>
                                        <p:cTn id="67" dur="1" fill="hold">
                                          <p:stCondLst>
                                            <p:cond delay="0"/>
                                          </p:stCondLst>
                                        </p:cTn>
                                        <p:tgtEl>
                                          <p:spTgt spid="15"/>
                                        </p:tgtEl>
                                        <p:attrNameLst>
                                          <p:attrName>style.visibility</p:attrName>
                                        </p:attrNameLst>
                                      </p:cBhvr>
                                      <p:to>
                                        <p:strVal val="visible"/>
                                      </p:to>
                                    </p:set>
                                    <p:animEffect transition="in" filter="barn(inVertical)">
                                      <p:cBhvr>
                                        <p:cTn id="6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0" grpId="0" build="p"/>
      <p:bldP spid="421" grpId="0" build="p"/>
      <p:bldP spid="422" grpId="0" build="p"/>
      <p:bldP spid="423" grpId="0" build="p"/>
      <p:bldP spid="424" grpId="0" animBg="1"/>
      <p:bldP spid="425" grpId="0" animBg="1"/>
      <p:bldP spid="426" grpId="0"/>
      <p:bldP spid="427" grpId="0"/>
      <p:bldP spid="428" grpId="0" animBg="1"/>
      <p:bldP spid="429" grpId="0" animBg="1"/>
      <p:bldP spid="430" grpId="0"/>
      <p:bldP spid="431" grpId="0"/>
      <p:bldP spid="12" grpId="0"/>
      <p:bldP spid="13" grpId="0" animBg="1"/>
      <p:bldP spid="14" grpId="0"/>
      <p:bldP spid="15" grpId="0"/>
      <p:bldP spid="16" grpId="0" animBg="1"/>
      <p:bldP spid="1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602"/>
        <p:cNvGrpSpPr/>
        <p:nvPr/>
      </p:nvGrpSpPr>
      <p:grpSpPr>
        <a:xfrm>
          <a:off x="0" y="0"/>
          <a:ext cx="0" cy="0"/>
          <a:chOff x="0" y="0"/>
          <a:chExt cx="0" cy="0"/>
        </a:xfrm>
      </p:grpSpPr>
      <p:sp>
        <p:nvSpPr>
          <p:cNvPr id="603" name="Google Shape;603;p36"/>
          <p:cNvSpPr txBox="1">
            <a:spLocks noGrp="1"/>
          </p:cNvSpPr>
          <p:nvPr>
            <p:ph type="title"/>
          </p:nvPr>
        </p:nvSpPr>
        <p:spPr>
          <a:xfrm>
            <a:off x="3448467" y="1130284"/>
            <a:ext cx="6756800" cy="2216000"/>
          </a:xfrm>
          <a:prstGeom prst="rect">
            <a:avLst/>
          </a:prstGeom>
        </p:spPr>
        <p:txBody>
          <a:bodyPr spcFirstLastPara="1" wrap="square" lIns="121900" tIns="121900" rIns="121900" bIns="121900" anchor="b" anchorCtr="0">
            <a:noAutofit/>
          </a:bodyPr>
          <a:lstStyle/>
          <a:p>
            <a:r>
              <a:rPr lang="en" dirty="0"/>
              <a:t>Introduction and overview</a:t>
            </a:r>
            <a:endParaRPr dirty="0"/>
          </a:p>
        </p:txBody>
      </p:sp>
      <p:sp>
        <p:nvSpPr>
          <p:cNvPr id="605" name="Google Shape;605;p36"/>
          <p:cNvSpPr/>
          <p:nvPr/>
        </p:nvSpPr>
        <p:spPr>
          <a:xfrm>
            <a:off x="1594076" y="1330917"/>
            <a:ext cx="1448000" cy="1448000"/>
          </a:xfrm>
          <a:prstGeom prst="roundRect">
            <a:avLst>
              <a:gd name="adj" fmla="val 16667"/>
            </a:avLst>
          </a:prstGeom>
          <a:solidFill>
            <a:schemeClr val="bg2"/>
          </a:solidFill>
          <a:ln w="2857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endParaRPr sz="2400"/>
          </a:p>
        </p:txBody>
      </p:sp>
      <p:sp>
        <p:nvSpPr>
          <p:cNvPr id="606" name="Google Shape;606;p36"/>
          <p:cNvSpPr txBox="1">
            <a:spLocks noGrp="1"/>
          </p:cNvSpPr>
          <p:nvPr>
            <p:ph type="title" idx="2"/>
          </p:nvPr>
        </p:nvSpPr>
        <p:spPr>
          <a:xfrm>
            <a:off x="1403067" y="1531917"/>
            <a:ext cx="1830000" cy="1046000"/>
          </a:xfrm>
          <a:prstGeom prst="rect">
            <a:avLst/>
          </a:prstGeom>
        </p:spPr>
        <p:txBody>
          <a:bodyPr spcFirstLastPara="1" wrap="square" lIns="121900" tIns="121900" rIns="121900" bIns="121900" anchor="ctr" anchorCtr="0">
            <a:noAutofit/>
          </a:bodyPr>
          <a:lstStyle/>
          <a:p>
            <a:r>
              <a:rPr lang="en" dirty="0"/>
              <a:t>01</a:t>
            </a:r>
            <a:endParaRPr dirty="0"/>
          </a:p>
        </p:txBody>
      </p:sp>
      <p:grpSp>
        <p:nvGrpSpPr>
          <p:cNvPr id="607" name="Google Shape;607;p36"/>
          <p:cNvGrpSpPr/>
          <p:nvPr/>
        </p:nvGrpSpPr>
        <p:grpSpPr>
          <a:xfrm>
            <a:off x="9065320" y="3912233"/>
            <a:ext cx="1844715" cy="1969392"/>
            <a:chOff x="2755025" y="3901600"/>
            <a:chExt cx="857050" cy="914975"/>
          </a:xfrm>
        </p:grpSpPr>
        <p:sp>
          <p:nvSpPr>
            <p:cNvPr id="608" name="Google Shape;608;p36"/>
            <p:cNvSpPr/>
            <p:nvPr/>
          </p:nvSpPr>
          <p:spPr>
            <a:xfrm>
              <a:off x="3434350" y="4531675"/>
              <a:ext cx="64675" cy="40000"/>
            </a:xfrm>
            <a:custGeom>
              <a:avLst/>
              <a:gdLst/>
              <a:ahLst/>
              <a:cxnLst/>
              <a:rect l="l" t="t" r="r" b="b"/>
              <a:pathLst>
                <a:path w="2587" h="1600" extrusionOk="0">
                  <a:moveTo>
                    <a:pt x="1279" y="1"/>
                  </a:moveTo>
                  <a:cubicBezTo>
                    <a:pt x="1179" y="1"/>
                    <a:pt x="1066" y="33"/>
                    <a:pt x="946" y="102"/>
                  </a:cubicBezTo>
                  <a:lnTo>
                    <a:pt x="1" y="692"/>
                  </a:lnTo>
                  <a:lnTo>
                    <a:pt x="933" y="1233"/>
                  </a:lnTo>
                  <a:cubicBezTo>
                    <a:pt x="1428" y="1514"/>
                    <a:pt x="1882" y="1600"/>
                    <a:pt x="2250" y="1600"/>
                  </a:cubicBezTo>
                  <a:cubicBezTo>
                    <a:pt x="2372" y="1600"/>
                    <a:pt x="2485" y="1590"/>
                    <a:pt x="2587" y="1575"/>
                  </a:cubicBezTo>
                  <a:lnTo>
                    <a:pt x="2587" y="1575"/>
                  </a:lnTo>
                  <a:cubicBezTo>
                    <a:pt x="2564" y="1577"/>
                    <a:pt x="2542" y="1578"/>
                    <a:pt x="2520" y="1578"/>
                  </a:cubicBezTo>
                  <a:cubicBezTo>
                    <a:pt x="2030" y="1578"/>
                    <a:pt x="1689" y="1193"/>
                    <a:pt x="1688" y="522"/>
                  </a:cubicBezTo>
                  <a:cubicBezTo>
                    <a:pt x="1688" y="192"/>
                    <a:pt x="1521" y="1"/>
                    <a:pt x="1279" y="1"/>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609" name="Google Shape;609;p36"/>
            <p:cNvSpPr/>
            <p:nvPr/>
          </p:nvSpPr>
          <p:spPr>
            <a:xfrm>
              <a:off x="3121900" y="4231875"/>
              <a:ext cx="470450" cy="315000"/>
            </a:xfrm>
            <a:custGeom>
              <a:avLst/>
              <a:gdLst/>
              <a:ahLst/>
              <a:cxnLst/>
              <a:rect l="l" t="t" r="r" b="b"/>
              <a:pathLst>
                <a:path w="18818" h="12600" extrusionOk="0">
                  <a:moveTo>
                    <a:pt x="17702" y="0"/>
                  </a:moveTo>
                  <a:cubicBezTo>
                    <a:pt x="17438" y="0"/>
                    <a:pt x="17139" y="87"/>
                    <a:pt x="16824" y="269"/>
                  </a:cubicBezTo>
                  <a:lnTo>
                    <a:pt x="35" y="9963"/>
                  </a:lnTo>
                  <a:lnTo>
                    <a:pt x="1" y="10025"/>
                  </a:lnTo>
                  <a:lnTo>
                    <a:pt x="1679" y="9055"/>
                  </a:lnTo>
                  <a:lnTo>
                    <a:pt x="3358" y="8086"/>
                  </a:lnTo>
                  <a:lnTo>
                    <a:pt x="5037" y="7116"/>
                  </a:lnTo>
                  <a:lnTo>
                    <a:pt x="5976" y="6575"/>
                  </a:lnTo>
                  <a:lnTo>
                    <a:pt x="6712" y="6149"/>
                  </a:lnTo>
                  <a:lnTo>
                    <a:pt x="13702" y="10211"/>
                  </a:lnTo>
                  <a:cubicBezTo>
                    <a:pt x="14031" y="10409"/>
                    <a:pt x="14447" y="10690"/>
                    <a:pt x="14724" y="11113"/>
                  </a:cubicBezTo>
                  <a:cubicBezTo>
                    <a:pt x="14808" y="11238"/>
                    <a:pt x="14861" y="11364"/>
                    <a:pt x="14898" y="11483"/>
                  </a:cubicBezTo>
                  <a:cubicBezTo>
                    <a:pt x="14930" y="11591"/>
                    <a:pt x="14911" y="11818"/>
                    <a:pt x="14915" y="11821"/>
                  </a:cubicBezTo>
                  <a:cubicBezTo>
                    <a:pt x="14927" y="11903"/>
                    <a:pt x="14940" y="11986"/>
                    <a:pt x="14940" y="12079"/>
                  </a:cubicBezTo>
                  <a:lnTo>
                    <a:pt x="14942" y="12102"/>
                  </a:lnTo>
                  <a:cubicBezTo>
                    <a:pt x="14949" y="12328"/>
                    <a:pt x="15033" y="12485"/>
                    <a:pt x="15167" y="12557"/>
                  </a:cubicBezTo>
                  <a:lnTo>
                    <a:pt x="15177" y="12561"/>
                  </a:lnTo>
                  <a:lnTo>
                    <a:pt x="15274" y="12595"/>
                  </a:lnTo>
                  <a:lnTo>
                    <a:pt x="15310" y="12597"/>
                  </a:lnTo>
                  <a:lnTo>
                    <a:pt x="15398" y="12599"/>
                  </a:lnTo>
                  <a:lnTo>
                    <a:pt x="15471" y="12584"/>
                  </a:lnTo>
                  <a:lnTo>
                    <a:pt x="15534" y="12569"/>
                  </a:lnTo>
                  <a:cubicBezTo>
                    <a:pt x="15582" y="12553"/>
                    <a:pt x="15632" y="12531"/>
                    <a:pt x="15681" y="12502"/>
                  </a:cubicBezTo>
                  <a:lnTo>
                    <a:pt x="18078" y="11117"/>
                  </a:lnTo>
                  <a:cubicBezTo>
                    <a:pt x="18486" y="10882"/>
                    <a:pt x="18817" y="10312"/>
                    <a:pt x="18815" y="9842"/>
                  </a:cubicBezTo>
                  <a:lnTo>
                    <a:pt x="18791" y="1390"/>
                  </a:lnTo>
                  <a:cubicBezTo>
                    <a:pt x="18789" y="510"/>
                    <a:pt x="18345" y="0"/>
                    <a:pt x="17702"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610" name="Google Shape;610;p36"/>
            <p:cNvSpPr/>
            <p:nvPr/>
          </p:nvSpPr>
          <p:spPr>
            <a:xfrm>
              <a:off x="3072375" y="4568950"/>
              <a:ext cx="136250" cy="220975"/>
            </a:xfrm>
            <a:custGeom>
              <a:avLst/>
              <a:gdLst/>
              <a:ahLst/>
              <a:cxnLst/>
              <a:rect l="l" t="t" r="r" b="b"/>
              <a:pathLst>
                <a:path w="5450" h="8839" extrusionOk="0">
                  <a:moveTo>
                    <a:pt x="1" y="0"/>
                  </a:moveTo>
                  <a:lnTo>
                    <a:pt x="88" y="8314"/>
                  </a:lnTo>
                  <a:cubicBezTo>
                    <a:pt x="89" y="8647"/>
                    <a:pt x="255" y="8839"/>
                    <a:pt x="497" y="8839"/>
                  </a:cubicBezTo>
                  <a:cubicBezTo>
                    <a:pt x="597" y="8839"/>
                    <a:pt x="710" y="8806"/>
                    <a:pt x="829" y="8736"/>
                  </a:cubicBezTo>
                  <a:lnTo>
                    <a:pt x="3227" y="7353"/>
                  </a:lnTo>
                  <a:cubicBezTo>
                    <a:pt x="3633" y="7118"/>
                    <a:pt x="3962" y="6548"/>
                    <a:pt x="3961" y="6078"/>
                  </a:cubicBezTo>
                  <a:cubicBezTo>
                    <a:pt x="3958" y="5133"/>
                    <a:pt x="4626" y="3979"/>
                    <a:pt x="5449" y="3504"/>
                  </a:cubicBezTo>
                  <a:cubicBezTo>
                    <a:pt x="5448" y="3330"/>
                    <a:pt x="5002" y="2929"/>
                    <a:pt x="4451" y="2609"/>
                  </a:cubicBezTo>
                  <a:lnTo>
                    <a:pt x="1"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611" name="Google Shape;611;p36"/>
            <p:cNvSpPr/>
            <p:nvPr/>
          </p:nvSpPr>
          <p:spPr>
            <a:xfrm>
              <a:off x="2824400" y="4031300"/>
              <a:ext cx="746250" cy="405650"/>
            </a:xfrm>
            <a:custGeom>
              <a:avLst/>
              <a:gdLst/>
              <a:ahLst/>
              <a:cxnLst/>
              <a:rect l="l" t="t" r="r" b="b"/>
              <a:pathLst>
                <a:path w="29850" h="16226" extrusionOk="0">
                  <a:moveTo>
                    <a:pt x="29847" y="6324"/>
                  </a:moveTo>
                  <a:lnTo>
                    <a:pt x="29849" y="6325"/>
                  </a:lnTo>
                  <a:cubicBezTo>
                    <a:pt x="29848" y="6325"/>
                    <a:pt x="29847" y="6324"/>
                    <a:pt x="29847" y="6324"/>
                  </a:cubicBezTo>
                  <a:close/>
                  <a:moveTo>
                    <a:pt x="18171" y="1"/>
                  </a:moveTo>
                  <a:cubicBezTo>
                    <a:pt x="17553" y="1"/>
                    <a:pt x="17110" y="237"/>
                    <a:pt x="16790" y="409"/>
                  </a:cubicBezTo>
                  <a:lnTo>
                    <a:pt x="15110" y="1378"/>
                  </a:lnTo>
                  <a:lnTo>
                    <a:pt x="13431" y="2347"/>
                  </a:lnTo>
                  <a:lnTo>
                    <a:pt x="11752" y="3316"/>
                  </a:lnTo>
                  <a:lnTo>
                    <a:pt x="10074" y="4286"/>
                  </a:lnTo>
                  <a:lnTo>
                    <a:pt x="8395" y="5254"/>
                  </a:lnTo>
                  <a:lnTo>
                    <a:pt x="6716" y="6224"/>
                  </a:lnTo>
                  <a:lnTo>
                    <a:pt x="5037" y="7193"/>
                  </a:lnTo>
                  <a:lnTo>
                    <a:pt x="3359" y="8164"/>
                  </a:lnTo>
                  <a:lnTo>
                    <a:pt x="1679" y="9132"/>
                  </a:lnTo>
                  <a:lnTo>
                    <a:pt x="1" y="10102"/>
                  </a:lnTo>
                  <a:lnTo>
                    <a:pt x="56" y="10085"/>
                  </a:lnTo>
                  <a:cubicBezTo>
                    <a:pt x="65" y="10084"/>
                    <a:pt x="74" y="10084"/>
                    <a:pt x="84" y="10084"/>
                  </a:cubicBezTo>
                  <a:cubicBezTo>
                    <a:pt x="227" y="10084"/>
                    <a:pt x="486" y="10174"/>
                    <a:pt x="794" y="10336"/>
                  </a:cubicBezTo>
                  <a:cubicBezTo>
                    <a:pt x="848" y="10365"/>
                    <a:pt x="905" y="10396"/>
                    <a:pt x="962" y="10430"/>
                  </a:cubicBezTo>
                  <a:lnTo>
                    <a:pt x="10935" y="16225"/>
                  </a:lnTo>
                  <a:lnTo>
                    <a:pt x="27724" y="6532"/>
                  </a:lnTo>
                  <a:cubicBezTo>
                    <a:pt x="28204" y="6254"/>
                    <a:pt x="28659" y="6123"/>
                    <a:pt x="29062" y="6123"/>
                  </a:cubicBezTo>
                  <a:cubicBezTo>
                    <a:pt x="29354" y="6123"/>
                    <a:pt x="29619" y="6192"/>
                    <a:pt x="29847" y="6324"/>
                  </a:cubicBezTo>
                  <a:lnTo>
                    <a:pt x="29847" y="6324"/>
                  </a:lnTo>
                  <a:lnTo>
                    <a:pt x="19877" y="529"/>
                  </a:lnTo>
                  <a:cubicBezTo>
                    <a:pt x="19196" y="134"/>
                    <a:pt x="18634" y="1"/>
                    <a:pt x="18171" y="1"/>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612" name="Google Shape;612;p36"/>
            <p:cNvSpPr/>
            <p:nvPr/>
          </p:nvSpPr>
          <p:spPr>
            <a:xfrm>
              <a:off x="2755025" y="4283375"/>
              <a:ext cx="342750" cy="282525"/>
            </a:xfrm>
            <a:custGeom>
              <a:avLst/>
              <a:gdLst/>
              <a:ahLst/>
              <a:cxnLst/>
              <a:rect l="l" t="t" r="r" b="b"/>
              <a:pathLst>
                <a:path w="13710" h="11301" extrusionOk="0">
                  <a:moveTo>
                    <a:pt x="2859" y="1"/>
                  </a:moveTo>
                  <a:cubicBezTo>
                    <a:pt x="2849" y="1"/>
                    <a:pt x="2840" y="1"/>
                    <a:pt x="2831" y="2"/>
                  </a:cubicBezTo>
                  <a:lnTo>
                    <a:pt x="2776" y="19"/>
                  </a:lnTo>
                  <a:cubicBezTo>
                    <a:pt x="1768" y="603"/>
                    <a:pt x="1110" y="1568"/>
                    <a:pt x="808" y="2093"/>
                  </a:cubicBezTo>
                  <a:cubicBezTo>
                    <a:pt x="555" y="2531"/>
                    <a:pt x="345" y="3012"/>
                    <a:pt x="216" y="3449"/>
                  </a:cubicBezTo>
                  <a:cubicBezTo>
                    <a:pt x="21" y="4106"/>
                    <a:pt x="9" y="4507"/>
                    <a:pt x="0" y="4830"/>
                  </a:cubicBezTo>
                  <a:lnTo>
                    <a:pt x="14" y="4887"/>
                  </a:lnTo>
                  <a:cubicBezTo>
                    <a:pt x="51" y="4970"/>
                    <a:pt x="158" y="5084"/>
                    <a:pt x="319" y="5210"/>
                  </a:cubicBezTo>
                  <a:cubicBezTo>
                    <a:pt x="438" y="5303"/>
                    <a:pt x="589" y="5405"/>
                    <a:pt x="760" y="5505"/>
                  </a:cubicBezTo>
                  <a:lnTo>
                    <a:pt x="10733" y="11301"/>
                  </a:lnTo>
                  <a:cubicBezTo>
                    <a:pt x="10728" y="9407"/>
                    <a:pt x="12063" y="7093"/>
                    <a:pt x="13710" y="6142"/>
                  </a:cubicBezTo>
                  <a:lnTo>
                    <a:pt x="3737" y="347"/>
                  </a:lnTo>
                  <a:cubicBezTo>
                    <a:pt x="3680" y="313"/>
                    <a:pt x="3623" y="282"/>
                    <a:pt x="3569" y="253"/>
                  </a:cubicBezTo>
                  <a:cubicBezTo>
                    <a:pt x="3261" y="91"/>
                    <a:pt x="3002" y="1"/>
                    <a:pt x="2859"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13" name="Google Shape;613;p36"/>
            <p:cNvSpPr/>
            <p:nvPr/>
          </p:nvSpPr>
          <p:spPr>
            <a:xfrm>
              <a:off x="2755025" y="4404125"/>
              <a:ext cx="281850" cy="401350"/>
            </a:xfrm>
            <a:custGeom>
              <a:avLst/>
              <a:gdLst/>
              <a:ahLst/>
              <a:cxnLst/>
              <a:rect l="l" t="t" r="r" b="b"/>
              <a:pathLst>
                <a:path w="11274" h="16054" extrusionOk="0">
                  <a:moveTo>
                    <a:pt x="0" y="0"/>
                  </a:moveTo>
                  <a:lnTo>
                    <a:pt x="2" y="846"/>
                  </a:lnTo>
                  <a:lnTo>
                    <a:pt x="5" y="1690"/>
                  </a:lnTo>
                  <a:lnTo>
                    <a:pt x="7" y="2535"/>
                  </a:lnTo>
                  <a:lnTo>
                    <a:pt x="9" y="3380"/>
                  </a:lnTo>
                  <a:lnTo>
                    <a:pt x="11" y="4226"/>
                  </a:lnTo>
                  <a:lnTo>
                    <a:pt x="14" y="5070"/>
                  </a:lnTo>
                  <a:lnTo>
                    <a:pt x="17" y="5916"/>
                  </a:lnTo>
                  <a:lnTo>
                    <a:pt x="19" y="6760"/>
                  </a:lnTo>
                  <a:lnTo>
                    <a:pt x="21" y="7606"/>
                  </a:lnTo>
                  <a:lnTo>
                    <a:pt x="24" y="8450"/>
                  </a:lnTo>
                  <a:cubicBezTo>
                    <a:pt x="36" y="8962"/>
                    <a:pt x="146" y="9567"/>
                    <a:pt x="1300" y="10258"/>
                  </a:cubicBezTo>
                  <a:lnTo>
                    <a:pt x="11273" y="16054"/>
                  </a:lnTo>
                  <a:cubicBezTo>
                    <a:pt x="10955" y="15868"/>
                    <a:pt x="10759" y="15478"/>
                    <a:pt x="10757" y="14921"/>
                  </a:cubicBezTo>
                  <a:lnTo>
                    <a:pt x="10733" y="6471"/>
                  </a:lnTo>
                  <a:lnTo>
                    <a:pt x="760" y="675"/>
                  </a:lnTo>
                  <a:cubicBezTo>
                    <a:pt x="589" y="575"/>
                    <a:pt x="438" y="473"/>
                    <a:pt x="319" y="380"/>
                  </a:cubicBezTo>
                  <a:cubicBezTo>
                    <a:pt x="158" y="254"/>
                    <a:pt x="51" y="140"/>
                    <a:pt x="14" y="57"/>
                  </a:cubicBezTo>
                  <a:lnTo>
                    <a:pt x="0"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614" name="Google Shape;614;p36"/>
            <p:cNvSpPr/>
            <p:nvPr/>
          </p:nvSpPr>
          <p:spPr>
            <a:xfrm>
              <a:off x="3070575" y="4385600"/>
              <a:ext cx="424450" cy="270950"/>
            </a:xfrm>
            <a:custGeom>
              <a:avLst/>
              <a:gdLst/>
              <a:ahLst/>
              <a:cxnLst/>
              <a:rect l="l" t="t" r="r" b="b"/>
              <a:pathLst>
                <a:path w="16978" h="10838" extrusionOk="0">
                  <a:moveTo>
                    <a:pt x="8765" y="0"/>
                  </a:moveTo>
                  <a:lnTo>
                    <a:pt x="8029" y="426"/>
                  </a:lnTo>
                  <a:lnTo>
                    <a:pt x="7090" y="967"/>
                  </a:lnTo>
                  <a:lnTo>
                    <a:pt x="5411" y="1937"/>
                  </a:lnTo>
                  <a:lnTo>
                    <a:pt x="3732" y="2906"/>
                  </a:lnTo>
                  <a:lnTo>
                    <a:pt x="2088" y="3814"/>
                  </a:lnTo>
                  <a:cubicBezTo>
                    <a:pt x="1867" y="3950"/>
                    <a:pt x="1169" y="4293"/>
                    <a:pt x="647" y="5199"/>
                  </a:cubicBezTo>
                  <a:cubicBezTo>
                    <a:pt x="524" y="5409"/>
                    <a:pt x="364" y="5813"/>
                    <a:pt x="249" y="6200"/>
                  </a:cubicBezTo>
                  <a:cubicBezTo>
                    <a:pt x="128" y="6605"/>
                    <a:pt x="1" y="6962"/>
                    <a:pt x="1" y="7159"/>
                  </a:cubicBezTo>
                  <a:lnTo>
                    <a:pt x="73" y="7334"/>
                  </a:lnTo>
                  <a:lnTo>
                    <a:pt x="4523" y="9943"/>
                  </a:lnTo>
                  <a:cubicBezTo>
                    <a:pt x="5074" y="10263"/>
                    <a:pt x="5520" y="10664"/>
                    <a:pt x="5521" y="10838"/>
                  </a:cubicBezTo>
                  <a:lnTo>
                    <a:pt x="5584" y="10801"/>
                  </a:lnTo>
                  <a:cubicBezTo>
                    <a:pt x="5622" y="10779"/>
                    <a:pt x="5675" y="10749"/>
                    <a:pt x="5746" y="10707"/>
                  </a:cubicBezTo>
                  <a:cubicBezTo>
                    <a:pt x="5788" y="10684"/>
                    <a:pt x="5831" y="10659"/>
                    <a:pt x="5874" y="10634"/>
                  </a:cubicBezTo>
                  <a:cubicBezTo>
                    <a:pt x="5942" y="10595"/>
                    <a:pt x="6012" y="10555"/>
                    <a:pt x="6080" y="10514"/>
                  </a:cubicBezTo>
                  <a:cubicBezTo>
                    <a:pt x="6162" y="10467"/>
                    <a:pt x="6252" y="10415"/>
                    <a:pt x="6349" y="10359"/>
                  </a:cubicBezTo>
                  <a:cubicBezTo>
                    <a:pt x="6445" y="10303"/>
                    <a:pt x="6542" y="10248"/>
                    <a:pt x="6640" y="10192"/>
                  </a:cubicBezTo>
                  <a:lnTo>
                    <a:pt x="6652" y="10184"/>
                  </a:lnTo>
                  <a:cubicBezTo>
                    <a:pt x="7016" y="9974"/>
                    <a:pt x="7380" y="9764"/>
                    <a:pt x="7744" y="9554"/>
                  </a:cubicBezTo>
                  <a:cubicBezTo>
                    <a:pt x="8071" y="9365"/>
                    <a:pt x="8398" y="9177"/>
                    <a:pt x="8725" y="8988"/>
                  </a:cubicBezTo>
                  <a:cubicBezTo>
                    <a:pt x="9384" y="8608"/>
                    <a:pt x="10090" y="8200"/>
                    <a:pt x="10789" y="7796"/>
                  </a:cubicBezTo>
                  <a:cubicBezTo>
                    <a:pt x="10928" y="7716"/>
                    <a:pt x="11068" y="7635"/>
                    <a:pt x="11206" y="7555"/>
                  </a:cubicBezTo>
                  <a:cubicBezTo>
                    <a:pt x="11424" y="7430"/>
                    <a:pt x="11640" y="7304"/>
                    <a:pt x="11853" y="7181"/>
                  </a:cubicBezTo>
                  <a:cubicBezTo>
                    <a:pt x="11913" y="7148"/>
                    <a:pt x="11972" y="7113"/>
                    <a:pt x="12032" y="7078"/>
                  </a:cubicBezTo>
                  <a:cubicBezTo>
                    <a:pt x="12522" y="6795"/>
                    <a:pt x="13012" y="6512"/>
                    <a:pt x="13503" y="6229"/>
                  </a:cubicBezTo>
                  <a:cubicBezTo>
                    <a:pt x="13922" y="5988"/>
                    <a:pt x="14340" y="5746"/>
                    <a:pt x="14759" y="5504"/>
                  </a:cubicBezTo>
                  <a:cubicBezTo>
                    <a:pt x="14833" y="5461"/>
                    <a:pt x="14902" y="5422"/>
                    <a:pt x="14966" y="5385"/>
                  </a:cubicBezTo>
                  <a:cubicBezTo>
                    <a:pt x="15025" y="5350"/>
                    <a:pt x="15084" y="5316"/>
                    <a:pt x="15143" y="5281"/>
                  </a:cubicBezTo>
                  <a:cubicBezTo>
                    <a:pt x="15212" y="5242"/>
                    <a:pt x="15270" y="5208"/>
                    <a:pt x="15320" y="5180"/>
                  </a:cubicBezTo>
                  <a:lnTo>
                    <a:pt x="15399" y="5134"/>
                  </a:lnTo>
                  <a:cubicBezTo>
                    <a:pt x="15459" y="5100"/>
                    <a:pt x="15495" y="5079"/>
                    <a:pt x="15495" y="5079"/>
                  </a:cubicBezTo>
                  <a:lnTo>
                    <a:pt x="15606" y="5027"/>
                  </a:lnTo>
                  <a:cubicBezTo>
                    <a:pt x="15664" y="4997"/>
                    <a:pt x="15723" y="4968"/>
                    <a:pt x="15778" y="4948"/>
                  </a:cubicBezTo>
                  <a:lnTo>
                    <a:pt x="15868" y="4924"/>
                  </a:lnTo>
                  <a:cubicBezTo>
                    <a:pt x="15927" y="4907"/>
                    <a:pt x="15987" y="4893"/>
                    <a:pt x="16044" y="4886"/>
                  </a:cubicBezTo>
                  <a:lnTo>
                    <a:pt x="16140" y="4882"/>
                  </a:lnTo>
                  <a:cubicBezTo>
                    <a:pt x="16151" y="4881"/>
                    <a:pt x="16162" y="4881"/>
                    <a:pt x="16173" y="4881"/>
                  </a:cubicBezTo>
                  <a:cubicBezTo>
                    <a:pt x="16212" y="4881"/>
                    <a:pt x="16249" y="4883"/>
                    <a:pt x="16285" y="4888"/>
                  </a:cubicBezTo>
                  <a:lnTo>
                    <a:pt x="16379" y="4909"/>
                  </a:lnTo>
                  <a:cubicBezTo>
                    <a:pt x="16421" y="4920"/>
                    <a:pt x="16462" y="4934"/>
                    <a:pt x="16501" y="4954"/>
                  </a:cubicBezTo>
                  <a:lnTo>
                    <a:pt x="16583" y="4997"/>
                  </a:lnTo>
                  <a:lnTo>
                    <a:pt x="16684" y="5079"/>
                  </a:lnTo>
                  <a:lnTo>
                    <a:pt x="16751" y="5144"/>
                  </a:lnTo>
                  <a:cubicBezTo>
                    <a:pt x="16782" y="5181"/>
                    <a:pt x="16806" y="5224"/>
                    <a:pt x="16832" y="5268"/>
                  </a:cubicBezTo>
                  <a:lnTo>
                    <a:pt x="16879" y="5348"/>
                  </a:lnTo>
                  <a:lnTo>
                    <a:pt x="16888" y="5370"/>
                  </a:lnTo>
                  <a:cubicBezTo>
                    <a:pt x="16918" y="5440"/>
                    <a:pt x="16942" y="5514"/>
                    <a:pt x="16959" y="5596"/>
                  </a:cubicBezTo>
                  <a:cubicBezTo>
                    <a:pt x="16962" y="5618"/>
                    <a:pt x="16965" y="5627"/>
                    <a:pt x="16967" y="5627"/>
                  </a:cubicBezTo>
                  <a:cubicBezTo>
                    <a:pt x="16977" y="5627"/>
                    <a:pt x="16977" y="5423"/>
                    <a:pt x="16951" y="5334"/>
                  </a:cubicBezTo>
                  <a:cubicBezTo>
                    <a:pt x="16914" y="5215"/>
                    <a:pt x="16861" y="5089"/>
                    <a:pt x="16777" y="4964"/>
                  </a:cubicBezTo>
                  <a:cubicBezTo>
                    <a:pt x="16500" y="4541"/>
                    <a:pt x="16084" y="4260"/>
                    <a:pt x="15755" y="4062"/>
                  </a:cubicBezTo>
                  <a:lnTo>
                    <a:pt x="8765"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15" name="Google Shape;615;p36"/>
            <p:cNvSpPr/>
            <p:nvPr/>
          </p:nvSpPr>
          <p:spPr>
            <a:xfrm>
              <a:off x="3220075" y="4079775"/>
              <a:ext cx="100325" cy="57525"/>
            </a:xfrm>
            <a:custGeom>
              <a:avLst/>
              <a:gdLst/>
              <a:ahLst/>
              <a:cxnLst/>
              <a:rect l="l" t="t" r="r" b="b"/>
              <a:pathLst>
                <a:path w="4013" h="2301" extrusionOk="0">
                  <a:moveTo>
                    <a:pt x="1995" y="1"/>
                  </a:moveTo>
                  <a:cubicBezTo>
                    <a:pt x="1498" y="1"/>
                    <a:pt x="1000" y="108"/>
                    <a:pt x="613" y="324"/>
                  </a:cubicBezTo>
                  <a:cubicBezTo>
                    <a:pt x="512" y="380"/>
                    <a:pt x="426" y="440"/>
                    <a:pt x="350" y="504"/>
                  </a:cubicBezTo>
                  <a:lnTo>
                    <a:pt x="284" y="573"/>
                  </a:lnTo>
                  <a:cubicBezTo>
                    <a:pt x="241" y="617"/>
                    <a:pt x="194" y="661"/>
                    <a:pt x="160" y="707"/>
                  </a:cubicBezTo>
                  <a:lnTo>
                    <a:pt x="113" y="793"/>
                  </a:lnTo>
                  <a:cubicBezTo>
                    <a:pt x="88" y="835"/>
                    <a:pt x="61" y="877"/>
                    <a:pt x="44" y="921"/>
                  </a:cubicBezTo>
                  <a:lnTo>
                    <a:pt x="26" y="1017"/>
                  </a:lnTo>
                  <a:cubicBezTo>
                    <a:pt x="17" y="1059"/>
                    <a:pt x="6" y="1102"/>
                    <a:pt x="5" y="1145"/>
                  </a:cubicBezTo>
                  <a:cubicBezTo>
                    <a:pt x="0" y="1433"/>
                    <a:pt x="181" y="1724"/>
                    <a:pt x="555" y="1950"/>
                  </a:cubicBezTo>
                  <a:cubicBezTo>
                    <a:pt x="943" y="2183"/>
                    <a:pt x="1462" y="2301"/>
                    <a:pt x="1982" y="2301"/>
                  </a:cubicBezTo>
                  <a:cubicBezTo>
                    <a:pt x="2479" y="2301"/>
                    <a:pt x="2976" y="2194"/>
                    <a:pt x="3362" y="1979"/>
                  </a:cubicBezTo>
                  <a:cubicBezTo>
                    <a:pt x="3819" y="1724"/>
                    <a:pt x="4013" y="1374"/>
                    <a:pt x="3955" y="1036"/>
                  </a:cubicBezTo>
                  <a:lnTo>
                    <a:pt x="3941" y="941"/>
                  </a:lnTo>
                  <a:cubicBezTo>
                    <a:pt x="3927" y="900"/>
                    <a:pt x="3902" y="858"/>
                    <a:pt x="3881" y="817"/>
                  </a:cubicBezTo>
                  <a:lnTo>
                    <a:pt x="3838" y="731"/>
                  </a:lnTo>
                  <a:cubicBezTo>
                    <a:pt x="3807" y="686"/>
                    <a:pt x="3764" y="643"/>
                    <a:pt x="3724" y="600"/>
                  </a:cubicBezTo>
                  <a:lnTo>
                    <a:pt x="3666" y="533"/>
                  </a:lnTo>
                  <a:cubicBezTo>
                    <a:pt x="3595" y="470"/>
                    <a:pt x="3514" y="409"/>
                    <a:pt x="3421" y="352"/>
                  </a:cubicBezTo>
                  <a:cubicBezTo>
                    <a:pt x="3033" y="118"/>
                    <a:pt x="2514" y="1"/>
                    <a:pt x="1995" y="1"/>
                  </a:cubicBezTo>
                  <a:close/>
                </a:path>
              </a:pathLst>
            </a:custGeom>
            <a:solidFill>
              <a:srgbClr val="055E62"/>
            </a:solidFill>
            <a:ln>
              <a:noFill/>
            </a:ln>
          </p:spPr>
          <p:txBody>
            <a:bodyPr spcFirstLastPara="1" wrap="square" lIns="121900" tIns="121900" rIns="121900" bIns="121900" anchor="ctr" anchorCtr="0">
              <a:noAutofit/>
            </a:bodyPr>
            <a:lstStyle/>
            <a:p>
              <a:endParaRPr sz="2400"/>
            </a:p>
          </p:txBody>
        </p:sp>
        <p:sp>
          <p:nvSpPr>
            <p:cNvPr id="616" name="Google Shape;616;p36"/>
            <p:cNvSpPr/>
            <p:nvPr/>
          </p:nvSpPr>
          <p:spPr>
            <a:xfrm>
              <a:off x="3183425" y="4063250"/>
              <a:ext cx="172700" cy="90625"/>
            </a:xfrm>
            <a:custGeom>
              <a:avLst/>
              <a:gdLst/>
              <a:ahLst/>
              <a:cxnLst/>
              <a:rect l="l" t="t" r="r" b="b"/>
              <a:pathLst>
                <a:path w="6908" h="3625" extrusionOk="0">
                  <a:moveTo>
                    <a:pt x="3461" y="662"/>
                  </a:moveTo>
                  <a:cubicBezTo>
                    <a:pt x="3980" y="662"/>
                    <a:pt x="4499" y="779"/>
                    <a:pt x="4887" y="1013"/>
                  </a:cubicBezTo>
                  <a:cubicBezTo>
                    <a:pt x="4980" y="1070"/>
                    <a:pt x="5061" y="1131"/>
                    <a:pt x="5132" y="1194"/>
                  </a:cubicBezTo>
                  <a:lnTo>
                    <a:pt x="5190" y="1261"/>
                  </a:lnTo>
                  <a:cubicBezTo>
                    <a:pt x="5230" y="1304"/>
                    <a:pt x="5273" y="1347"/>
                    <a:pt x="5304" y="1392"/>
                  </a:cubicBezTo>
                  <a:lnTo>
                    <a:pt x="5347" y="1478"/>
                  </a:lnTo>
                  <a:cubicBezTo>
                    <a:pt x="5368" y="1519"/>
                    <a:pt x="5393" y="1561"/>
                    <a:pt x="5407" y="1602"/>
                  </a:cubicBezTo>
                  <a:lnTo>
                    <a:pt x="5421" y="1697"/>
                  </a:lnTo>
                  <a:cubicBezTo>
                    <a:pt x="5479" y="2035"/>
                    <a:pt x="5285" y="2385"/>
                    <a:pt x="4828" y="2640"/>
                  </a:cubicBezTo>
                  <a:cubicBezTo>
                    <a:pt x="4442" y="2855"/>
                    <a:pt x="3945" y="2962"/>
                    <a:pt x="3448" y="2962"/>
                  </a:cubicBezTo>
                  <a:cubicBezTo>
                    <a:pt x="2928" y="2962"/>
                    <a:pt x="2409" y="2844"/>
                    <a:pt x="2021" y="2611"/>
                  </a:cubicBezTo>
                  <a:cubicBezTo>
                    <a:pt x="1647" y="2385"/>
                    <a:pt x="1466" y="2094"/>
                    <a:pt x="1471" y="1806"/>
                  </a:cubicBezTo>
                  <a:cubicBezTo>
                    <a:pt x="1472" y="1762"/>
                    <a:pt x="1483" y="1720"/>
                    <a:pt x="1492" y="1678"/>
                  </a:cubicBezTo>
                  <a:lnTo>
                    <a:pt x="1510" y="1582"/>
                  </a:lnTo>
                  <a:cubicBezTo>
                    <a:pt x="1527" y="1538"/>
                    <a:pt x="1554" y="1496"/>
                    <a:pt x="1579" y="1454"/>
                  </a:cubicBezTo>
                  <a:lnTo>
                    <a:pt x="1626" y="1368"/>
                  </a:lnTo>
                  <a:cubicBezTo>
                    <a:pt x="1660" y="1322"/>
                    <a:pt x="1707" y="1278"/>
                    <a:pt x="1750" y="1234"/>
                  </a:cubicBezTo>
                  <a:lnTo>
                    <a:pt x="1816" y="1165"/>
                  </a:lnTo>
                  <a:cubicBezTo>
                    <a:pt x="1892" y="1101"/>
                    <a:pt x="1978" y="1041"/>
                    <a:pt x="2079" y="985"/>
                  </a:cubicBezTo>
                  <a:cubicBezTo>
                    <a:pt x="2466" y="769"/>
                    <a:pt x="2964" y="662"/>
                    <a:pt x="3461" y="662"/>
                  </a:cubicBezTo>
                  <a:close/>
                  <a:moveTo>
                    <a:pt x="3465" y="0"/>
                  </a:moveTo>
                  <a:cubicBezTo>
                    <a:pt x="2682" y="0"/>
                    <a:pt x="1897" y="169"/>
                    <a:pt x="1288" y="509"/>
                  </a:cubicBezTo>
                  <a:cubicBezTo>
                    <a:pt x="41" y="1204"/>
                    <a:pt x="1" y="2350"/>
                    <a:pt x="1196" y="3071"/>
                  </a:cubicBezTo>
                  <a:cubicBezTo>
                    <a:pt x="1808" y="3439"/>
                    <a:pt x="2625" y="3624"/>
                    <a:pt x="3444" y="3624"/>
                  </a:cubicBezTo>
                  <a:cubicBezTo>
                    <a:pt x="4226" y="3624"/>
                    <a:pt x="5011" y="3455"/>
                    <a:pt x="5620" y="3115"/>
                  </a:cubicBezTo>
                  <a:cubicBezTo>
                    <a:pt x="6866" y="2421"/>
                    <a:pt x="6908" y="1273"/>
                    <a:pt x="5712" y="552"/>
                  </a:cubicBezTo>
                  <a:cubicBezTo>
                    <a:pt x="5100" y="185"/>
                    <a:pt x="4283" y="0"/>
                    <a:pt x="3465" y="0"/>
                  </a:cubicBezTo>
                  <a:close/>
                </a:path>
              </a:pathLst>
            </a:custGeom>
            <a:solidFill>
              <a:srgbClr val="4CBDC6"/>
            </a:solidFill>
            <a:ln>
              <a:noFill/>
            </a:ln>
          </p:spPr>
          <p:txBody>
            <a:bodyPr spcFirstLastPara="1" wrap="square" lIns="121900" tIns="121900" rIns="121900" bIns="121900" anchor="ctr" anchorCtr="0">
              <a:noAutofit/>
            </a:bodyPr>
            <a:lstStyle/>
            <a:p>
              <a:endParaRPr sz="2400"/>
            </a:p>
          </p:txBody>
        </p:sp>
        <p:sp>
          <p:nvSpPr>
            <p:cNvPr id="617" name="Google Shape;617;p36"/>
            <p:cNvSpPr/>
            <p:nvPr/>
          </p:nvSpPr>
          <p:spPr>
            <a:xfrm>
              <a:off x="3354425" y="4419825"/>
              <a:ext cx="300" cy="1700"/>
            </a:xfrm>
            <a:custGeom>
              <a:avLst/>
              <a:gdLst/>
              <a:ahLst/>
              <a:cxnLst/>
              <a:rect l="l" t="t" r="r" b="b"/>
              <a:pathLst>
                <a:path w="12" h="68" extrusionOk="0">
                  <a:moveTo>
                    <a:pt x="1" y="0"/>
                  </a:moveTo>
                  <a:lnTo>
                    <a:pt x="2" y="56"/>
                  </a:lnTo>
                  <a:lnTo>
                    <a:pt x="8" y="56"/>
                  </a:lnTo>
                  <a:lnTo>
                    <a:pt x="12" y="68"/>
                  </a:lnTo>
                  <a:lnTo>
                    <a:pt x="1" y="0"/>
                  </a:lnTo>
                  <a:close/>
                </a:path>
              </a:pathLst>
            </a:custGeom>
            <a:solidFill>
              <a:srgbClr val="C4E3F8"/>
            </a:solidFill>
            <a:ln>
              <a:noFill/>
            </a:ln>
          </p:spPr>
          <p:txBody>
            <a:bodyPr spcFirstLastPara="1" wrap="square" lIns="121900" tIns="121900" rIns="121900" bIns="121900" anchor="ctr" anchorCtr="0">
              <a:noAutofit/>
            </a:bodyPr>
            <a:lstStyle/>
            <a:p>
              <a:endParaRPr sz="2400"/>
            </a:p>
          </p:txBody>
        </p:sp>
        <p:sp>
          <p:nvSpPr>
            <p:cNvPr id="618" name="Google Shape;618;p36"/>
            <p:cNvSpPr/>
            <p:nvPr/>
          </p:nvSpPr>
          <p:spPr>
            <a:xfrm>
              <a:off x="3354375" y="4306800"/>
              <a:ext cx="13475" cy="112500"/>
            </a:xfrm>
            <a:custGeom>
              <a:avLst/>
              <a:gdLst/>
              <a:ahLst/>
              <a:cxnLst/>
              <a:rect l="l" t="t" r="r" b="b"/>
              <a:pathLst>
                <a:path w="539" h="4500" extrusionOk="0">
                  <a:moveTo>
                    <a:pt x="533" y="0"/>
                  </a:moveTo>
                  <a:lnTo>
                    <a:pt x="0" y="307"/>
                  </a:lnTo>
                  <a:lnTo>
                    <a:pt x="3" y="4500"/>
                  </a:lnTo>
                  <a:cubicBezTo>
                    <a:pt x="17" y="4285"/>
                    <a:pt x="194" y="4073"/>
                    <a:pt x="535" y="3913"/>
                  </a:cubicBezTo>
                  <a:lnTo>
                    <a:pt x="538" y="3910"/>
                  </a:lnTo>
                  <a:cubicBezTo>
                    <a:pt x="538" y="3071"/>
                    <a:pt x="535" y="1572"/>
                    <a:pt x="533"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19" name="Google Shape;619;p36"/>
            <p:cNvSpPr/>
            <p:nvPr/>
          </p:nvSpPr>
          <p:spPr>
            <a:xfrm>
              <a:off x="3427575" y="4264375"/>
              <a:ext cx="14000" cy="156625"/>
            </a:xfrm>
            <a:custGeom>
              <a:avLst/>
              <a:gdLst/>
              <a:ahLst/>
              <a:cxnLst/>
              <a:rect l="l" t="t" r="r" b="b"/>
              <a:pathLst>
                <a:path w="560" h="6265" extrusionOk="0">
                  <a:moveTo>
                    <a:pt x="544" y="1"/>
                  </a:moveTo>
                  <a:lnTo>
                    <a:pt x="1" y="314"/>
                  </a:lnTo>
                  <a:cubicBezTo>
                    <a:pt x="1" y="421"/>
                    <a:pt x="1" y="527"/>
                    <a:pt x="1" y="634"/>
                  </a:cubicBezTo>
                  <a:lnTo>
                    <a:pt x="4" y="4329"/>
                  </a:lnTo>
                  <a:lnTo>
                    <a:pt x="1" y="4310"/>
                  </a:lnTo>
                  <a:cubicBezTo>
                    <a:pt x="1" y="4824"/>
                    <a:pt x="1" y="5267"/>
                    <a:pt x="1" y="5607"/>
                  </a:cubicBezTo>
                  <a:lnTo>
                    <a:pt x="58" y="5631"/>
                  </a:lnTo>
                  <a:cubicBezTo>
                    <a:pt x="404" y="5806"/>
                    <a:pt x="559" y="6037"/>
                    <a:pt x="534" y="6264"/>
                  </a:cubicBezTo>
                  <a:lnTo>
                    <a:pt x="549" y="6264"/>
                  </a:lnTo>
                  <a:lnTo>
                    <a:pt x="544"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20" name="Google Shape;620;p36"/>
            <p:cNvSpPr/>
            <p:nvPr/>
          </p:nvSpPr>
          <p:spPr>
            <a:xfrm>
              <a:off x="3354425" y="4404550"/>
              <a:ext cx="87150" cy="35775"/>
            </a:xfrm>
            <a:custGeom>
              <a:avLst/>
              <a:gdLst/>
              <a:ahLst/>
              <a:cxnLst/>
              <a:rect l="l" t="t" r="r" b="b"/>
              <a:pathLst>
                <a:path w="3486" h="1431" extrusionOk="0">
                  <a:moveTo>
                    <a:pt x="536" y="0"/>
                  </a:moveTo>
                  <a:lnTo>
                    <a:pt x="533" y="3"/>
                  </a:lnTo>
                  <a:cubicBezTo>
                    <a:pt x="192" y="163"/>
                    <a:pt x="15" y="375"/>
                    <a:pt x="1" y="590"/>
                  </a:cubicBezTo>
                  <a:lnTo>
                    <a:pt x="1" y="611"/>
                  </a:lnTo>
                  <a:lnTo>
                    <a:pt x="12" y="679"/>
                  </a:lnTo>
                  <a:cubicBezTo>
                    <a:pt x="19" y="703"/>
                    <a:pt x="38" y="762"/>
                    <a:pt x="79" y="835"/>
                  </a:cubicBezTo>
                  <a:cubicBezTo>
                    <a:pt x="131" y="936"/>
                    <a:pt x="248" y="1044"/>
                    <a:pt x="405" y="1138"/>
                  </a:cubicBezTo>
                  <a:cubicBezTo>
                    <a:pt x="482" y="1183"/>
                    <a:pt x="579" y="1223"/>
                    <a:pt x="677" y="1264"/>
                  </a:cubicBezTo>
                  <a:cubicBezTo>
                    <a:pt x="778" y="1300"/>
                    <a:pt x="887" y="1330"/>
                    <a:pt x="1000" y="1357"/>
                  </a:cubicBezTo>
                  <a:cubicBezTo>
                    <a:pt x="1115" y="1385"/>
                    <a:pt x="1237" y="1396"/>
                    <a:pt x="1358" y="1413"/>
                  </a:cubicBezTo>
                  <a:cubicBezTo>
                    <a:pt x="1459" y="1425"/>
                    <a:pt x="1561" y="1431"/>
                    <a:pt x="1664" y="1431"/>
                  </a:cubicBezTo>
                  <a:cubicBezTo>
                    <a:pt x="1687" y="1431"/>
                    <a:pt x="1711" y="1430"/>
                    <a:pt x="1734" y="1430"/>
                  </a:cubicBezTo>
                  <a:cubicBezTo>
                    <a:pt x="1746" y="1430"/>
                    <a:pt x="1758" y="1430"/>
                    <a:pt x="1770" y="1430"/>
                  </a:cubicBezTo>
                  <a:cubicBezTo>
                    <a:pt x="1884" y="1430"/>
                    <a:pt x="1999" y="1425"/>
                    <a:pt x="2111" y="1411"/>
                  </a:cubicBezTo>
                  <a:cubicBezTo>
                    <a:pt x="2233" y="1394"/>
                    <a:pt x="2354" y="1380"/>
                    <a:pt x="2469" y="1352"/>
                  </a:cubicBezTo>
                  <a:cubicBezTo>
                    <a:pt x="2525" y="1337"/>
                    <a:pt x="2579" y="1323"/>
                    <a:pt x="2632" y="1309"/>
                  </a:cubicBezTo>
                  <a:cubicBezTo>
                    <a:pt x="2682" y="1295"/>
                    <a:pt x="2734" y="1280"/>
                    <a:pt x="2791" y="1256"/>
                  </a:cubicBezTo>
                  <a:cubicBezTo>
                    <a:pt x="2891" y="1219"/>
                    <a:pt x="2982" y="1176"/>
                    <a:pt x="3062" y="1129"/>
                  </a:cubicBezTo>
                  <a:cubicBezTo>
                    <a:pt x="3219" y="1035"/>
                    <a:pt x="3335" y="926"/>
                    <a:pt x="3386" y="825"/>
                  </a:cubicBezTo>
                  <a:cubicBezTo>
                    <a:pt x="3441" y="728"/>
                    <a:pt x="3456" y="656"/>
                    <a:pt x="3456" y="656"/>
                  </a:cubicBezTo>
                  <a:lnTo>
                    <a:pt x="3460" y="657"/>
                  </a:lnTo>
                  <a:cubicBezTo>
                    <a:pt x="3485" y="430"/>
                    <a:pt x="3330" y="199"/>
                    <a:pt x="2984" y="23"/>
                  </a:cubicBezTo>
                  <a:lnTo>
                    <a:pt x="2927" y="0"/>
                  </a:lnTo>
                  <a:lnTo>
                    <a:pt x="2927" y="706"/>
                  </a:lnTo>
                  <a:cubicBezTo>
                    <a:pt x="2902" y="795"/>
                    <a:pt x="2785" y="884"/>
                    <a:pt x="2566" y="953"/>
                  </a:cubicBezTo>
                  <a:cubicBezTo>
                    <a:pt x="2332" y="1026"/>
                    <a:pt x="2030" y="1062"/>
                    <a:pt x="1730" y="1062"/>
                  </a:cubicBezTo>
                  <a:cubicBezTo>
                    <a:pt x="1416" y="1062"/>
                    <a:pt x="1104" y="1023"/>
                    <a:pt x="870" y="944"/>
                  </a:cubicBezTo>
                  <a:cubicBezTo>
                    <a:pt x="664" y="874"/>
                    <a:pt x="556" y="786"/>
                    <a:pt x="540" y="697"/>
                  </a:cubicBezTo>
                  <a:cubicBezTo>
                    <a:pt x="540" y="697"/>
                    <a:pt x="540" y="697"/>
                    <a:pt x="540" y="697"/>
                  </a:cubicBezTo>
                  <a:cubicBezTo>
                    <a:pt x="539" y="697"/>
                    <a:pt x="538" y="437"/>
                    <a:pt x="536"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21" name="Google Shape;621;p36"/>
            <p:cNvSpPr/>
            <p:nvPr/>
          </p:nvSpPr>
          <p:spPr>
            <a:xfrm>
              <a:off x="3427575" y="4280200"/>
              <a:ext cx="125" cy="92425"/>
            </a:xfrm>
            <a:custGeom>
              <a:avLst/>
              <a:gdLst/>
              <a:ahLst/>
              <a:cxnLst/>
              <a:rect l="l" t="t" r="r" b="b"/>
              <a:pathLst>
                <a:path w="5" h="3697" extrusionOk="0">
                  <a:moveTo>
                    <a:pt x="1" y="1"/>
                  </a:moveTo>
                  <a:cubicBezTo>
                    <a:pt x="1" y="1296"/>
                    <a:pt x="1" y="2629"/>
                    <a:pt x="1" y="3677"/>
                  </a:cubicBezTo>
                  <a:lnTo>
                    <a:pt x="4" y="3696"/>
                  </a:lnTo>
                  <a:lnTo>
                    <a:pt x="1" y="1"/>
                  </a:ln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622" name="Google Shape;622;p36"/>
            <p:cNvSpPr/>
            <p:nvPr/>
          </p:nvSpPr>
          <p:spPr>
            <a:xfrm>
              <a:off x="3353975" y="4420950"/>
              <a:ext cx="87525" cy="25950"/>
            </a:xfrm>
            <a:custGeom>
              <a:avLst/>
              <a:gdLst/>
              <a:ahLst/>
              <a:cxnLst/>
              <a:rect l="l" t="t" r="r" b="b"/>
              <a:pathLst>
                <a:path w="3501" h="1038" extrusionOk="0">
                  <a:moveTo>
                    <a:pt x="3474" y="0"/>
                  </a:moveTo>
                  <a:cubicBezTo>
                    <a:pt x="3474" y="0"/>
                    <a:pt x="3459" y="72"/>
                    <a:pt x="3404" y="169"/>
                  </a:cubicBezTo>
                  <a:cubicBezTo>
                    <a:pt x="3353" y="270"/>
                    <a:pt x="3237" y="379"/>
                    <a:pt x="3080" y="473"/>
                  </a:cubicBezTo>
                  <a:cubicBezTo>
                    <a:pt x="3000" y="520"/>
                    <a:pt x="2909" y="563"/>
                    <a:pt x="2809" y="600"/>
                  </a:cubicBezTo>
                  <a:cubicBezTo>
                    <a:pt x="2752" y="624"/>
                    <a:pt x="2700" y="639"/>
                    <a:pt x="2650" y="653"/>
                  </a:cubicBezTo>
                  <a:cubicBezTo>
                    <a:pt x="2597" y="667"/>
                    <a:pt x="2543" y="681"/>
                    <a:pt x="2487" y="696"/>
                  </a:cubicBezTo>
                  <a:cubicBezTo>
                    <a:pt x="2372" y="724"/>
                    <a:pt x="2251" y="738"/>
                    <a:pt x="2129" y="755"/>
                  </a:cubicBezTo>
                  <a:cubicBezTo>
                    <a:pt x="2017" y="769"/>
                    <a:pt x="1902" y="774"/>
                    <a:pt x="1788" y="774"/>
                  </a:cubicBezTo>
                  <a:cubicBezTo>
                    <a:pt x="1776" y="774"/>
                    <a:pt x="1764" y="774"/>
                    <a:pt x="1752" y="774"/>
                  </a:cubicBezTo>
                  <a:cubicBezTo>
                    <a:pt x="1729" y="774"/>
                    <a:pt x="1705" y="775"/>
                    <a:pt x="1682" y="775"/>
                  </a:cubicBezTo>
                  <a:cubicBezTo>
                    <a:pt x="1579" y="775"/>
                    <a:pt x="1477" y="769"/>
                    <a:pt x="1376" y="757"/>
                  </a:cubicBezTo>
                  <a:cubicBezTo>
                    <a:pt x="1255" y="740"/>
                    <a:pt x="1133" y="729"/>
                    <a:pt x="1018" y="701"/>
                  </a:cubicBezTo>
                  <a:cubicBezTo>
                    <a:pt x="905" y="674"/>
                    <a:pt x="796" y="644"/>
                    <a:pt x="695" y="608"/>
                  </a:cubicBezTo>
                  <a:cubicBezTo>
                    <a:pt x="597" y="568"/>
                    <a:pt x="500" y="527"/>
                    <a:pt x="423" y="482"/>
                  </a:cubicBezTo>
                  <a:cubicBezTo>
                    <a:pt x="266" y="388"/>
                    <a:pt x="149" y="280"/>
                    <a:pt x="97" y="179"/>
                  </a:cubicBezTo>
                  <a:cubicBezTo>
                    <a:pt x="56" y="106"/>
                    <a:pt x="37" y="47"/>
                    <a:pt x="30" y="23"/>
                  </a:cubicBezTo>
                  <a:lnTo>
                    <a:pt x="26" y="11"/>
                  </a:lnTo>
                  <a:lnTo>
                    <a:pt x="1" y="11"/>
                  </a:lnTo>
                  <a:lnTo>
                    <a:pt x="2" y="62"/>
                  </a:lnTo>
                  <a:cubicBezTo>
                    <a:pt x="6" y="93"/>
                    <a:pt x="12" y="142"/>
                    <a:pt x="30" y="201"/>
                  </a:cubicBezTo>
                  <a:cubicBezTo>
                    <a:pt x="65" y="318"/>
                    <a:pt x="161" y="473"/>
                    <a:pt x="323" y="604"/>
                  </a:cubicBezTo>
                  <a:cubicBezTo>
                    <a:pt x="645" y="873"/>
                    <a:pt x="1197" y="1038"/>
                    <a:pt x="1748" y="1038"/>
                  </a:cubicBezTo>
                  <a:cubicBezTo>
                    <a:pt x="1750" y="1038"/>
                    <a:pt x="1752" y="1038"/>
                    <a:pt x="1754" y="1038"/>
                  </a:cubicBezTo>
                  <a:cubicBezTo>
                    <a:pt x="2030" y="1034"/>
                    <a:pt x="2306" y="996"/>
                    <a:pt x="2553" y="919"/>
                  </a:cubicBezTo>
                  <a:cubicBezTo>
                    <a:pt x="2675" y="879"/>
                    <a:pt x="2797" y="834"/>
                    <a:pt x="2900" y="778"/>
                  </a:cubicBezTo>
                  <a:cubicBezTo>
                    <a:pt x="3007" y="726"/>
                    <a:pt x="3100" y="661"/>
                    <a:pt x="3181" y="596"/>
                  </a:cubicBezTo>
                  <a:cubicBezTo>
                    <a:pt x="3344" y="464"/>
                    <a:pt x="3437" y="308"/>
                    <a:pt x="3472" y="191"/>
                  </a:cubicBezTo>
                  <a:cubicBezTo>
                    <a:pt x="3491" y="133"/>
                    <a:pt x="3495" y="83"/>
                    <a:pt x="3499" y="51"/>
                  </a:cubicBezTo>
                  <a:lnTo>
                    <a:pt x="3501" y="1"/>
                  </a:lnTo>
                  <a:lnTo>
                    <a:pt x="3478" y="1"/>
                  </a:lnTo>
                  <a:lnTo>
                    <a:pt x="3474"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623" name="Google Shape;623;p36"/>
            <p:cNvSpPr/>
            <p:nvPr/>
          </p:nvSpPr>
          <p:spPr>
            <a:xfrm>
              <a:off x="3367675" y="4272200"/>
              <a:ext cx="59925" cy="158925"/>
            </a:xfrm>
            <a:custGeom>
              <a:avLst/>
              <a:gdLst/>
              <a:ahLst/>
              <a:cxnLst/>
              <a:rect l="l" t="t" r="r" b="b"/>
              <a:pathLst>
                <a:path w="2397" h="6357" extrusionOk="0">
                  <a:moveTo>
                    <a:pt x="2397" y="1"/>
                  </a:moveTo>
                  <a:lnTo>
                    <a:pt x="1" y="1384"/>
                  </a:lnTo>
                  <a:cubicBezTo>
                    <a:pt x="3" y="2956"/>
                    <a:pt x="6" y="4455"/>
                    <a:pt x="6" y="5294"/>
                  </a:cubicBezTo>
                  <a:cubicBezTo>
                    <a:pt x="8" y="5731"/>
                    <a:pt x="9" y="5991"/>
                    <a:pt x="10" y="5991"/>
                  </a:cubicBezTo>
                  <a:cubicBezTo>
                    <a:pt x="10" y="5991"/>
                    <a:pt x="10" y="5991"/>
                    <a:pt x="10" y="5991"/>
                  </a:cubicBezTo>
                  <a:cubicBezTo>
                    <a:pt x="26" y="6080"/>
                    <a:pt x="134" y="6168"/>
                    <a:pt x="340" y="6238"/>
                  </a:cubicBezTo>
                  <a:cubicBezTo>
                    <a:pt x="574" y="6317"/>
                    <a:pt x="887" y="6357"/>
                    <a:pt x="1201" y="6357"/>
                  </a:cubicBezTo>
                  <a:cubicBezTo>
                    <a:pt x="1502" y="6357"/>
                    <a:pt x="1803" y="6320"/>
                    <a:pt x="2036" y="6247"/>
                  </a:cubicBezTo>
                  <a:cubicBezTo>
                    <a:pt x="2255" y="6178"/>
                    <a:pt x="2372" y="6089"/>
                    <a:pt x="2397" y="6000"/>
                  </a:cubicBezTo>
                  <a:lnTo>
                    <a:pt x="2397" y="5294"/>
                  </a:lnTo>
                  <a:cubicBezTo>
                    <a:pt x="2397" y="4954"/>
                    <a:pt x="2397" y="4511"/>
                    <a:pt x="2397" y="3997"/>
                  </a:cubicBezTo>
                  <a:cubicBezTo>
                    <a:pt x="2397" y="2949"/>
                    <a:pt x="2397" y="1616"/>
                    <a:pt x="2397" y="321"/>
                  </a:cubicBezTo>
                  <a:lnTo>
                    <a:pt x="2397" y="1"/>
                  </a:ln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624" name="Google Shape;624;p36"/>
            <p:cNvSpPr/>
            <p:nvPr/>
          </p:nvSpPr>
          <p:spPr>
            <a:xfrm>
              <a:off x="3347700" y="4153600"/>
              <a:ext cx="100350" cy="57550"/>
            </a:xfrm>
            <a:custGeom>
              <a:avLst/>
              <a:gdLst/>
              <a:ahLst/>
              <a:cxnLst/>
              <a:rect l="l" t="t" r="r" b="b"/>
              <a:pathLst>
                <a:path w="4014" h="2302" extrusionOk="0">
                  <a:moveTo>
                    <a:pt x="1994" y="1"/>
                  </a:moveTo>
                  <a:cubicBezTo>
                    <a:pt x="1498" y="1"/>
                    <a:pt x="1000" y="108"/>
                    <a:pt x="614" y="323"/>
                  </a:cubicBezTo>
                  <a:cubicBezTo>
                    <a:pt x="513" y="379"/>
                    <a:pt x="427" y="440"/>
                    <a:pt x="350" y="505"/>
                  </a:cubicBezTo>
                  <a:lnTo>
                    <a:pt x="285" y="573"/>
                  </a:lnTo>
                  <a:cubicBezTo>
                    <a:pt x="240" y="616"/>
                    <a:pt x="194" y="660"/>
                    <a:pt x="161" y="706"/>
                  </a:cubicBezTo>
                  <a:lnTo>
                    <a:pt x="114" y="792"/>
                  </a:lnTo>
                  <a:cubicBezTo>
                    <a:pt x="89" y="835"/>
                    <a:pt x="61" y="878"/>
                    <a:pt x="46" y="921"/>
                  </a:cubicBezTo>
                  <a:lnTo>
                    <a:pt x="27" y="1016"/>
                  </a:lnTo>
                  <a:cubicBezTo>
                    <a:pt x="18" y="1058"/>
                    <a:pt x="6" y="1101"/>
                    <a:pt x="6" y="1144"/>
                  </a:cubicBezTo>
                  <a:cubicBezTo>
                    <a:pt x="0" y="1433"/>
                    <a:pt x="182" y="1724"/>
                    <a:pt x="556" y="1950"/>
                  </a:cubicBezTo>
                  <a:cubicBezTo>
                    <a:pt x="944" y="2184"/>
                    <a:pt x="1462" y="2301"/>
                    <a:pt x="1982" y="2301"/>
                  </a:cubicBezTo>
                  <a:cubicBezTo>
                    <a:pt x="2479" y="2301"/>
                    <a:pt x="2977" y="2194"/>
                    <a:pt x="3363" y="1978"/>
                  </a:cubicBezTo>
                  <a:cubicBezTo>
                    <a:pt x="3819" y="1723"/>
                    <a:pt x="4013" y="1373"/>
                    <a:pt x="3956" y="1035"/>
                  </a:cubicBezTo>
                  <a:lnTo>
                    <a:pt x="3940" y="942"/>
                  </a:lnTo>
                  <a:cubicBezTo>
                    <a:pt x="3927" y="899"/>
                    <a:pt x="3903" y="857"/>
                    <a:pt x="3881" y="816"/>
                  </a:cubicBezTo>
                  <a:lnTo>
                    <a:pt x="3838" y="732"/>
                  </a:lnTo>
                  <a:cubicBezTo>
                    <a:pt x="3808" y="686"/>
                    <a:pt x="3766" y="643"/>
                    <a:pt x="3725" y="599"/>
                  </a:cubicBezTo>
                  <a:lnTo>
                    <a:pt x="3665" y="532"/>
                  </a:lnTo>
                  <a:cubicBezTo>
                    <a:pt x="3596" y="469"/>
                    <a:pt x="3515" y="408"/>
                    <a:pt x="3422" y="352"/>
                  </a:cubicBezTo>
                  <a:cubicBezTo>
                    <a:pt x="3033" y="118"/>
                    <a:pt x="2514" y="1"/>
                    <a:pt x="1994" y="1"/>
                  </a:cubicBezTo>
                  <a:close/>
                </a:path>
              </a:pathLst>
            </a:custGeom>
            <a:solidFill>
              <a:srgbClr val="055E62"/>
            </a:solidFill>
            <a:ln>
              <a:noFill/>
            </a:ln>
          </p:spPr>
          <p:txBody>
            <a:bodyPr spcFirstLastPara="1" wrap="square" lIns="121900" tIns="121900" rIns="121900" bIns="121900" anchor="ctr" anchorCtr="0">
              <a:noAutofit/>
            </a:bodyPr>
            <a:lstStyle/>
            <a:p>
              <a:endParaRPr sz="2400"/>
            </a:p>
          </p:txBody>
        </p:sp>
        <p:sp>
          <p:nvSpPr>
            <p:cNvPr id="625" name="Google Shape;625;p36"/>
            <p:cNvSpPr/>
            <p:nvPr/>
          </p:nvSpPr>
          <p:spPr>
            <a:xfrm>
              <a:off x="3319300" y="4137050"/>
              <a:ext cx="156200" cy="43550"/>
            </a:xfrm>
            <a:custGeom>
              <a:avLst/>
              <a:gdLst/>
              <a:ahLst/>
              <a:cxnLst/>
              <a:rect l="l" t="t" r="r" b="b"/>
              <a:pathLst>
                <a:path w="6248" h="1742" extrusionOk="0">
                  <a:moveTo>
                    <a:pt x="3135" y="0"/>
                  </a:moveTo>
                  <a:cubicBezTo>
                    <a:pt x="2352" y="0"/>
                    <a:pt x="1568" y="170"/>
                    <a:pt x="959" y="510"/>
                  </a:cubicBezTo>
                  <a:cubicBezTo>
                    <a:pt x="352" y="847"/>
                    <a:pt x="35" y="1291"/>
                    <a:pt x="1" y="1742"/>
                  </a:cubicBezTo>
                  <a:lnTo>
                    <a:pt x="1152" y="1742"/>
                  </a:lnTo>
                  <a:lnTo>
                    <a:pt x="1163" y="1678"/>
                  </a:lnTo>
                  <a:lnTo>
                    <a:pt x="1182" y="1583"/>
                  </a:lnTo>
                  <a:cubicBezTo>
                    <a:pt x="1197" y="1540"/>
                    <a:pt x="1225" y="1497"/>
                    <a:pt x="1250" y="1454"/>
                  </a:cubicBezTo>
                  <a:lnTo>
                    <a:pt x="1297" y="1368"/>
                  </a:lnTo>
                  <a:cubicBezTo>
                    <a:pt x="1330" y="1322"/>
                    <a:pt x="1376" y="1278"/>
                    <a:pt x="1421" y="1235"/>
                  </a:cubicBezTo>
                  <a:lnTo>
                    <a:pt x="1486" y="1167"/>
                  </a:lnTo>
                  <a:cubicBezTo>
                    <a:pt x="1563" y="1102"/>
                    <a:pt x="1649" y="1041"/>
                    <a:pt x="1750" y="985"/>
                  </a:cubicBezTo>
                  <a:cubicBezTo>
                    <a:pt x="2137" y="770"/>
                    <a:pt x="2635" y="663"/>
                    <a:pt x="3131" y="663"/>
                  </a:cubicBezTo>
                  <a:cubicBezTo>
                    <a:pt x="3651" y="663"/>
                    <a:pt x="4169" y="780"/>
                    <a:pt x="4558" y="1014"/>
                  </a:cubicBezTo>
                  <a:cubicBezTo>
                    <a:pt x="4651" y="1070"/>
                    <a:pt x="4732" y="1131"/>
                    <a:pt x="4801" y="1194"/>
                  </a:cubicBezTo>
                  <a:lnTo>
                    <a:pt x="4861" y="1261"/>
                  </a:lnTo>
                  <a:cubicBezTo>
                    <a:pt x="4902" y="1305"/>
                    <a:pt x="4944" y="1348"/>
                    <a:pt x="4974" y="1394"/>
                  </a:cubicBezTo>
                  <a:lnTo>
                    <a:pt x="5018" y="1478"/>
                  </a:lnTo>
                  <a:cubicBezTo>
                    <a:pt x="5039" y="1519"/>
                    <a:pt x="5064" y="1561"/>
                    <a:pt x="5076" y="1604"/>
                  </a:cubicBezTo>
                  <a:lnTo>
                    <a:pt x="5092" y="1697"/>
                  </a:lnTo>
                  <a:lnTo>
                    <a:pt x="5096" y="1742"/>
                  </a:lnTo>
                  <a:lnTo>
                    <a:pt x="6248" y="1742"/>
                  </a:lnTo>
                  <a:cubicBezTo>
                    <a:pt x="6221" y="1313"/>
                    <a:pt x="5937" y="887"/>
                    <a:pt x="5382" y="554"/>
                  </a:cubicBezTo>
                  <a:cubicBezTo>
                    <a:pt x="4770" y="186"/>
                    <a:pt x="3954" y="0"/>
                    <a:pt x="3135"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26" name="Google Shape;626;p36"/>
            <p:cNvSpPr/>
            <p:nvPr/>
          </p:nvSpPr>
          <p:spPr>
            <a:xfrm>
              <a:off x="3354175" y="4034900"/>
              <a:ext cx="13750" cy="170375"/>
            </a:xfrm>
            <a:custGeom>
              <a:avLst/>
              <a:gdLst/>
              <a:ahLst/>
              <a:cxnLst/>
              <a:rect l="l" t="t" r="r" b="b"/>
              <a:pathLst>
                <a:path w="550" h="6815" extrusionOk="0">
                  <a:moveTo>
                    <a:pt x="1" y="1"/>
                  </a:moveTo>
                  <a:lnTo>
                    <a:pt x="5" y="6462"/>
                  </a:lnTo>
                  <a:cubicBezTo>
                    <a:pt x="85" y="6546"/>
                    <a:pt x="178" y="6626"/>
                    <a:pt x="297" y="6698"/>
                  </a:cubicBezTo>
                  <a:cubicBezTo>
                    <a:pt x="370" y="6742"/>
                    <a:pt x="452" y="6779"/>
                    <a:pt x="534" y="6815"/>
                  </a:cubicBezTo>
                  <a:cubicBezTo>
                    <a:pt x="533" y="5764"/>
                    <a:pt x="532" y="5049"/>
                    <a:pt x="532" y="5049"/>
                  </a:cubicBezTo>
                  <a:lnTo>
                    <a:pt x="549" y="5049"/>
                  </a:lnTo>
                  <a:lnTo>
                    <a:pt x="550" y="4996"/>
                  </a:lnTo>
                  <a:lnTo>
                    <a:pt x="546" y="307"/>
                  </a:lnTo>
                  <a:cubicBezTo>
                    <a:pt x="341" y="229"/>
                    <a:pt x="155" y="123"/>
                    <a:pt x="1"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27" name="Google Shape;627;p36"/>
            <p:cNvSpPr/>
            <p:nvPr/>
          </p:nvSpPr>
          <p:spPr>
            <a:xfrm>
              <a:off x="3427400" y="4034550"/>
              <a:ext cx="13750" cy="170425"/>
            </a:xfrm>
            <a:custGeom>
              <a:avLst/>
              <a:gdLst/>
              <a:ahLst/>
              <a:cxnLst/>
              <a:rect l="l" t="t" r="r" b="b"/>
              <a:pathLst>
                <a:path w="550" h="6817" extrusionOk="0">
                  <a:moveTo>
                    <a:pt x="545" y="0"/>
                  </a:moveTo>
                  <a:cubicBezTo>
                    <a:pt x="407" y="109"/>
                    <a:pt x="246" y="205"/>
                    <a:pt x="72" y="281"/>
                  </a:cubicBezTo>
                  <a:lnTo>
                    <a:pt x="0" y="308"/>
                  </a:lnTo>
                  <a:lnTo>
                    <a:pt x="5" y="4997"/>
                  </a:lnTo>
                  <a:lnTo>
                    <a:pt x="8" y="5077"/>
                  </a:lnTo>
                  <a:lnTo>
                    <a:pt x="8" y="6816"/>
                  </a:lnTo>
                  <a:cubicBezTo>
                    <a:pt x="64" y="6791"/>
                    <a:pt x="124" y="6769"/>
                    <a:pt x="175" y="6740"/>
                  </a:cubicBezTo>
                  <a:cubicBezTo>
                    <a:pt x="331" y="6654"/>
                    <a:pt x="455" y="6555"/>
                    <a:pt x="549" y="6449"/>
                  </a:cubicBezTo>
                  <a:lnTo>
                    <a:pt x="545" y="0"/>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28" name="Google Shape;628;p36"/>
            <p:cNvSpPr/>
            <p:nvPr/>
          </p:nvSpPr>
          <p:spPr>
            <a:xfrm>
              <a:off x="3397950" y="4001350"/>
              <a:ext cx="26600" cy="10225"/>
            </a:xfrm>
            <a:custGeom>
              <a:avLst/>
              <a:gdLst/>
              <a:ahLst/>
              <a:cxnLst/>
              <a:rect l="l" t="t" r="r" b="b"/>
              <a:pathLst>
                <a:path w="1064" h="409" extrusionOk="0">
                  <a:moveTo>
                    <a:pt x="0" y="1"/>
                  </a:moveTo>
                  <a:lnTo>
                    <a:pt x="0" y="1"/>
                  </a:lnTo>
                  <a:cubicBezTo>
                    <a:pt x="302" y="4"/>
                    <a:pt x="603" y="75"/>
                    <a:pt x="829" y="211"/>
                  </a:cubicBezTo>
                  <a:cubicBezTo>
                    <a:pt x="928" y="270"/>
                    <a:pt x="1001" y="338"/>
                    <a:pt x="1055" y="409"/>
                  </a:cubicBezTo>
                  <a:lnTo>
                    <a:pt x="1064" y="401"/>
                  </a:lnTo>
                  <a:cubicBezTo>
                    <a:pt x="1010" y="332"/>
                    <a:pt x="940" y="268"/>
                    <a:pt x="845" y="211"/>
                  </a:cubicBezTo>
                  <a:cubicBezTo>
                    <a:pt x="614" y="72"/>
                    <a:pt x="309" y="2"/>
                    <a:pt x="0" y="1"/>
                  </a:cubicBez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629" name="Google Shape;629;p36"/>
            <p:cNvSpPr/>
            <p:nvPr/>
          </p:nvSpPr>
          <p:spPr>
            <a:xfrm>
              <a:off x="3367825" y="4042225"/>
              <a:ext cx="59700" cy="117575"/>
            </a:xfrm>
            <a:custGeom>
              <a:avLst/>
              <a:gdLst/>
              <a:ahLst/>
              <a:cxnLst/>
              <a:rect l="l" t="t" r="r" b="b"/>
              <a:pathLst>
                <a:path w="2388" h="4703" extrusionOk="0">
                  <a:moveTo>
                    <a:pt x="2383" y="1"/>
                  </a:moveTo>
                  <a:cubicBezTo>
                    <a:pt x="2042" y="140"/>
                    <a:pt x="1655" y="217"/>
                    <a:pt x="1267" y="228"/>
                  </a:cubicBezTo>
                  <a:cubicBezTo>
                    <a:pt x="1240" y="228"/>
                    <a:pt x="1213" y="229"/>
                    <a:pt x="1185" y="229"/>
                  </a:cubicBezTo>
                  <a:cubicBezTo>
                    <a:pt x="797" y="229"/>
                    <a:pt x="410" y="168"/>
                    <a:pt x="67" y="42"/>
                  </a:cubicBezTo>
                  <a:lnTo>
                    <a:pt x="0" y="14"/>
                  </a:lnTo>
                  <a:lnTo>
                    <a:pt x="4" y="4703"/>
                  </a:lnTo>
                  <a:cubicBezTo>
                    <a:pt x="20" y="4533"/>
                    <a:pt x="140" y="4366"/>
                    <a:pt x="367" y="4239"/>
                  </a:cubicBezTo>
                  <a:cubicBezTo>
                    <a:pt x="601" y="4109"/>
                    <a:pt x="901" y="4044"/>
                    <a:pt x="1201" y="4044"/>
                  </a:cubicBezTo>
                  <a:cubicBezTo>
                    <a:pt x="1514" y="4044"/>
                    <a:pt x="1827" y="4115"/>
                    <a:pt x="2061" y="4256"/>
                  </a:cubicBezTo>
                  <a:cubicBezTo>
                    <a:pt x="2265" y="4378"/>
                    <a:pt x="2368" y="4533"/>
                    <a:pt x="2388" y="4690"/>
                  </a:cubicBezTo>
                  <a:lnTo>
                    <a:pt x="2383"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30" name="Google Shape;630;p36"/>
            <p:cNvSpPr/>
            <p:nvPr/>
          </p:nvSpPr>
          <p:spPr>
            <a:xfrm>
              <a:off x="3367450" y="4161125"/>
              <a:ext cx="60150" cy="49900"/>
            </a:xfrm>
            <a:custGeom>
              <a:avLst/>
              <a:gdLst/>
              <a:ahLst/>
              <a:cxnLst/>
              <a:rect l="l" t="t" r="r" b="b"/>
              <a:pathLst>
                <a:path w="2406" h="1996" extrusionOk="0">
                  <a:moveTo>
                    <a:pt x="1" y="0"/>
                  </a:moveTo>
                  <a:cubicBezTo>
                    <a:pt x="1" y="0"/>
                    <a:pt x="2" y="715"/>
                    <a:pt x="3" y="1766"/>
                  </a:cubicBezTo>
                  <a:cubicBezTo>
                    <a:pt x="353" y="1919"/>
                    <a:pt x="770" y="1995"/>
                    <a:pt x="1188" y="1995"/>
                  </a:cubicBezTo>
                  <a:cubicBezTo>
                    <a:pt x="1617" y="1995"/>
                    <a:pt x="2047" y="1915"/>
                    <a:pt x="2406" y="1753"/>
                  </a:cubicBezTo>
                  <a:lnTo>
                    <a:pt x="2406" y="14"/>
                  </a:lnTo>
                  <a:cubicBezTo>
                    <a:pt x="2391" y="185"/>
                    <a:pt x="2271" y="353"/>
                    <a:pt x="2041" y="481"/>
                  </a:cubicBezTo>
                  <a:cubicBezTo>
                    <a:pt x="1808" y="611"/>
                    <a:pt x="1508" y="676"/>
                    <a:pt x="1208" y="676"/>
                  </a:cubicBezTo>
                  <a:cubicBezTo>
                    <a:pt x="895" y="676"/>
                    <a:pt x="582" y="605"/>
                    <a:pt x="348" y="464"/>
                  </a:cubicBezTo>
                  <a:cubicBezTo>
                    <a:pt x="132" y="334"/>
                    <a:pt x="25" y="168"/>
                    <a:pt x="18" y="0"/>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631" name="Google Shape;631;p36"/>
            <p:cNvSpPr/>
            <p:nvPr/>
          </p:nvSpPr>
          <p:spPr>
            <a:xfrm>
              <a:off x="3367875" y="4143325"/>
              <a:ext cx="59725" cy="34700"/>
            </a:xfrm>
            <a:custGeom>
              <a:avLst/>
              <a:gdLst/>
              <a:ahLst/>
              <a:cxnLst/>
              <a:rect l="l" t="t" r="r" b="b"/>
              <a:pathLst>
                <a:path w="2389" h="1388" extrusionOk="0">
                  <a:moveTo>
                    <a:pt x="1199" y="0"/>
                  </a:moveTo>
                  <a:cubicBezTo>
                    <a:pt x="899" y="0"/>
                    <a:pt x="599" y="65"/>
                    <a:pt x="365" y="195"/>
                  </a:cubicBezTo>
                  <a:cubicBezTo>
                    <a:pt x="138" y="322"/>
                    <a:pt x="18" y="489"/>
                    <a:pt x="2" y="659"/>
                  </a:cubicBezTo>
                  <a:lnTo>
                    <a:pt x="1" y="712"/>
                  </a:lnTo>
                  <a:cubicBezTo>
                    <a:pt x="8" y="880"/>
                    <a:pt x="115" y="1046"/>
                    <a:pt x="331" y="1176"/>
                  </a:cubicBezTo>
                  <a:cubicBezTo>
                    <a:pt x="565" y="1317"/>
                    <a:pt x="878" y="1388"/>
                    <a:pt x="1191" y="1388"/>
                  </a:cubicBezTo>
                  <a:cubicBezTo>
                    <a:pt x="1491" y="1388"/>
                    <a:pt x="1791" y="1323"/>
                    <a:pt x="2024" y="1193"/>
                  </a:cubicBezTo>
                  <a:cubicBezTo>
                    <a:pt x="2254" y="1065"/>
                    <a:pt x="2374" y="897"/>
                    <a:pt x="2389" y="726"/>
                  </a:cubicBezTo>
                  <a:lnTo>
                    <a:pt x="2386" y="646"/>
                  </a:lnTo>
                  <a:cubicBezTo>
                    <a:pt x="2366" y="489"/>
                    <a:pt x="2263" y="334"/>
                    <a:pt x="2059" y="212"/>
                  </a:cubicBezTo>
                  <a:cubicBezTo>
                    <a:pt x="1825" y="71"/>
                    <a:pt x="1512" y="0"/>
                    <a:pt x="1199"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632" name="Google Shape;632;p36"/>
            <p:cNvSpPr/>
            <p:nvPr/>
          </p:nvSpPr>
          <p:spPr>
            <a:xfrm>
              <a:off x="3370000" y="3999950"/>
              <a:ext cx="55100" cy="21525"/>
            </a:xfrm>
            <a:custGeom>
              <a:avLst/>
              <a:gdLst/>
              <a:ahLst/>
              <a:cxnLst/>
              <a:rect l="l" t="t" r="r" b="b"/>
              <a:pathLst>
                <a:path w="2204" h="861" extrusionOk="0">
                  <a:moveTo>
                    <a:pt x="1106" y="0"/>
                  </a:moveTo>
                  <a:cubicBezTo>
                    <a:pt x="808" y="0"/>
                    <a:pt x="510" y="65"/>
                    <a:pt x="278" y="194"/>
                  </a:cubicBezTo>
                  <a:cubicBezTo>
                    <a:pt x="154" y="264"/>
                    <a:pt x="61" y="346"/>
                    <a:pt x="1" y="433"/>
                  </a:cubicBezTo>
                  <a:cubicBezTo>
                    <a:pt x="56" y="511"/>
                    <a:pt x="134" y="585"/>
                    <a:pt x="241" y="650"/>
                  </a:cubicBezTo>
                  <a:cubicBezTo>
                    <a:pt x="474" y="790"/>
                    <a:pt x="785" y="860"/>
                    <a:pt x="1097" y="860"/>
                  </a:cubicBezTo>
                  <a:cubicBezTo>
                    <a:pt x="1395" y="860"/>
                    <a:pt x="1694" y="796"/>
                    <a:pt x="1927" y="667"/>
                  </a:cubicBezTo>
                  <a:cubicBezTo>
                    <a:pt x="2033" y="607"/>
                    <a:pt x="2113" y="539"/>
                    <a:pt x="2173" y="465"/>
                  </a:cubicBezTo>
                  <a:cubicBezTo>
                    <a:pt x="2119" y="394"/>
                    <a:pt x="2046" y="326"/>
                    <a:pt x="1947" y="267"/>
                  </a:cubicBezTo>
                  <a:cubicBezTo>
                    <a:pt x="1721" y="131"/>
                    <a:pt x="1420" y="60"/>
                    <a:pt x="1118" y="57"/>
                  </a:cubicBezTo>
                  <a:lnTo>
                    <a:pt x="1118" y="57"/>
                  </a:lnTo>
                  <a:cubicBezTo>
                    <a:pt x="1427" y="58"/>
                    <a:pt x="1732" y="128"/>
                    <a:pt x="1963" y="267"/>
                  </a:cubicBezTo>
                  <a:cubicBezTo>
                    <a:pt x="2058" y="324"/>
                    <a:pt x="2128" y="388"/>
                    <a:pt x="2182" y="456"/>
                  </a:cubicBezTo>
                  <a:lnTo>
                    <a:pt x="2204" y="426"/>
                  </a:lnTo>
                  <a:cubicBezTo>
                    <a:pt x="2149" y="349"/>
                    <a:pt x="2069" y="276"/>
                    <a:pt x="1963" y="212"/>
                  </a:cubicBezTo>
                  <a:cubicBezTo>
                    <a:pt x="1729" y="71"/>
                    <a:pt x="1418" y="0"/>
                    <a:pt x="1106"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33" name="Google Shape;633;p36"/>
            <p:cNvSpPr/>
            <p:nvPr/>
          </p:nvSpPr>
          <p:spPr>
            <a:xfrm>
              <a:off x="3367725" y="3986950"/>
              <a:ext cx="59800" cy="23850"/>
            </a:xfrm>
            <a:custGeom>
              <a:avLst/>
              <a:gdLst/>
              <a:ahLst/>
              <a:cxnLst/>
              <a:rect l="l" t="t" r="r" b="b"/>
              <a:pathLst>
                <a:path w="2392" h="954" extrusionOk="0">
                  <a:moveTo>
                    <a:pt x="1196" y="0"/>
                  </a:moveTo>
                  <a:cubicBezTo>
                    <a:pt x="899" y="0"/>
                    <a:pt x="600" y="65"/>
                    <a:pt x="368" y="194"/>
                  </a:cubicBezTo>
                  <a:cubicBezTo>
                    <a:pt x="307" y="227"/>
                    <a:pt x="256" y="264"/>
                    <a:pt x="210" y="302"/>
                  </a:cubicBezTo>
                  <a:lnTo>
                    <a:pt x="172" y="342"/>
                  </a:lnTo>
                  <a:lnTo>
                    <a:pt x="96" y="423"/>
                  </a:lnTo>
                  <a:lnTo>
                    <a:pt x="67" y="475"/>
                  </a:lnTo>
                  <a:lnTo>
                    <a:pt x="27" y="552"/>
                  </a:lnTo>
                  <a:lnTo>
                    <a:pt x="15" y="610"/>
                  </a:lnTo>
                  <a:lnTo>
                    <a:pt x="2" y="686"/>
                  </a:lnTo>
                  <a:cubicBezTo>
                    <a:pt x="1" y="776"/>
                    <a:pt x="31" y="867"/>
                    <a:pt x="92" y="953"/>
                  </a:cubicBezTo>
                  <a:cubicBezTo>
                    <a:pt x="152" y="866"/>
                    <a:pt x="245" y="784"/>
                    <a:pt x="369" y="714"/>
                  </a:cubicBezTo>
                  <a:cubicBezTo>
                    <a:pt x="601" y="585"/>
                    <a:pt x="899" y="520"/>
                    <a:pt x="1197" y="520"/>
                  </a:cubicBezTo>
                  <a:cubicBezTo>
                    <a:pt x="1509" y="520"/>
                    <a:pt x="1820" y="591"/>
                    <a:pt x="2054" y="732"/>
                  </a:cubicBezTo>
                  <a:cubicBezTo>
                    <a:pt x="2160" y="796"/>
                    <a:pt x="2240" y="869"/>
                    <a:pt x="2295" y="946"/>
                  </a:cubicBezTo>
                  <a:cubicBezTo>
                    <a:pt x="2368" y="842"/>
                    <a:pt x="2392" y="731"/>
                    <a:pt x="2374" y="621"/>
                  </a:cubicBezTo>
                  <a:lnTo>
                    <a:pt x="2365" y="565"/>
                  </a:lnTo>
                  <a:lnTo>
                    <a:pt x="2329" y="489"/>
                  </a:lnTo>
                  <a:lnTo>
                    <a:pt x="2303" y="438"/>
                  </a:lnTo>
                  <a:lnTo>
                    <a:pt x="2234" y="358"/>
                  </a:lnTo>
                  <a:lnTo>
                    <a:pt x="2198" y="319"/>
                  </a:lnTo>
                  <a:cubicBezTo>
                    <a:pt x="2157" y="281"/>
                    <a:pt x="2109" y="245"/>
                    <a:pt x="2052" y="211"/>
                  </a:cubicBezTo>
                  <a:cubicBezTo>
                    <a:pt x="1819" y="71"/>
                    <a:pt x="1508" y="0"/>
                    <a:pt x="1196"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34" name="Google Shape;634;p36"/>
            <p:cNvSpPr/>
            <p:nvPr/>
          </p:nvSpPr>
          <p:spPr>
            <a:xfrm>
              <a:off x="3345725" y="3977000"/>
              <a:ext cx="103650" cy="54400"/>
            </a:xfrm>
            <a:custGeom>
              <a:avLst/>
              <a:gdLst/>
              <a:ahLst/>
              <a:cxnLst/>
              <a:rect l="l" t="t" r="r" b="b"/>
              <a:pathLst>
                <a:path w="4146" h="2176" extrusionOk="0">
                  <a:moveTo>
                    <a:pt x="2076" y="398"/>
                  </a:moveTo>
                  <a:cubicBezTo>
                    <a:pt x="2388" y="398"/>
                    <a:pt x="2699" y="469"/>
                    <a:pt x="2932" y="609"/>
                  </a:cubicBezTo>
                  <a:cubicBezTo>
                    <a:pt x="2989" y="643"/>
                    <a:pt x="3037" y="679"/>
                    <a:pt x="3078" y="717"/>
                  </a:cubicBezTo>
                  <a:lnTo>
                    <a:pt x="3114" y="756"/>
                  </a:lnTo>
                  <a:lnTo>
                    <a:pt x="3183" y="836"/>
                  </a:lnTo>
                  <a:lnTo>
                    <a:pt x="3209" y="887"/>
                  </a:lnTo>
                  <a:lnTo>
                    <a:pt x="3245" y="963"/>
                  </a:lnTo>
                  <a:lnTo>
                    <a:pt x="3254" y="1019"/>
                  </a:lnTo>
                  <a:cubicBezTo>
                    <a:pt x="3272" y="1129"/>
                    <a:pt x="3248" y="1240"/>
                    <a:pt x="3175" y="1344"/>
                  </a:cubicBezTo>
                  <a:lnTo>
                    <a:pt x="3153" y="1374"/>
                  </a:lnTo>
                  <a:lnTo>
                    <a:pt x="3144" y="1383"/>
                  </a:lnTo>
                  <a:cubicBezTo>
                    <a:pt x="3084" y="1457"/>
                    <a:pt x="3004" y="1525"/>
                    <a:pt x="2898" y="1585"/>
                  </a:cubicBezTo>
                  <a:cubicBezTo>
                    <a:pt x="2665" y="1714"/>
                    <a:pt x="2366" y="1778"/>
                    <a:pt x="2068" y="1778"/>
                  </a:cubicBezTo>
                  <a:cubicBezTo>
                    <a:pt x="1756" y="1778"/>
                    <a:pt x="1445" y="1708"/>
                    <a:pt x="1212" y="1568"/>
                  </a:cubicBezTo>
                  <a:cubicBezTo>
                    <a:pt x="1105" y="1503"/>
                    <a:pt x="1027" y="1429"/>
                    <a:pt x="972" y="1351"/>
                  </a:cubicBezTo>
                  <a:cubicBezTo>
                    <a:pt x="911" y="1265"/>
                    <a:pt x="881" y="1174"/>
                    <a:pt x="882" y="1084"/>
                  </a:cubicBezTo>
                  <a:lnTo>
                    <a:pt x="895" y="1008"/>
                  </a:lnTo>
                  <a:lnTo>
                    <a:pt x="907" y="950"/>
                  </a:lnTo>
                  <a:lnTo>
                    <a:pt x="947" y="873"/>
                  </a:lnTo>
                  <a:lnTo>
                    <a:pt x="976" y="821"/>
                  </a:lnTo>
                  <a:lnTo>
                    <a:pt x="1052" y="740"/>
                  </a:lnTo>
                  <a:lnTo>
                    <a:pt x="1090" y="700"/>
                  </a:lnTo>
                  <a:cubicBezTo>
                    <a:pt x="1136" y="662"/>
                    <a:pt x="1187" y="625"/>
                    <a:pt x="1248" y="592"/>
                  </a:cubicBezTo>
                  <a:cubicBezTo>
                    <a:pt x="1480" y="463"/>
                    <a:pt x="1779" y="398"/>
                    <a:pt x="2076" y="398"/>
                  </a:cubicBezTo>
                  <a:close/>
                  <a:moveTo>
                    <a:pt x="2079" y="1"/>
                  </a:moveTo>
                  <a:cubicBezTo>
                    <a:pt x="1610" y="1"/>
                    <a:pt x="1139" y="102"/>
                    <a:pt x="773" y="306"/>
                  </a:cubicBezTo>
                  <a:cubicBezTo>
                    <a:pt x="25" y="723"/>
                    <a:pt x="1" y="1412"/>
                    <a:pt x="718" y="1843"/>
                  </a:cubicBezTo>
                  <a:cubicBezTo>
                    <a:pt x="1085" y="2064"/>
                    <a:pt x="1575" y="2175"/>
                    <a:pt x="2067" y="2175"/>
                  </a:cubicBezTo>
                  <a:cubicBezTo>
                    <a:pt x="2536" y="2175"/>
                    <a:pt x="3007" y="2074"/>
                    <a:pt x="3373" y="1870"/>
                  </a:cubicBezTo>
                  <a:cubicBezTo>
                    <a:pt x="4121" y="1453"/>
                    <a:pt x="4145" y="765"/>
                    <a:pt x="3428" y="333"/>
                  </a:cubicBezTo>
                  <a:cubicBezTo>
                    <a:pt x="3061" y="112"/>
                    <a:pt x="2571" y="1"/>
                    <a:pt x="2079"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35" name="Google Shape;635;p36"/>
            <p:cNvSpPr/>
            <p:nvPr/>
          </p:nvSpPr>
          <p:spPr>
            <a:xfrm>
              <a:off x="3452200" y="4017150"/>
              <a:ext cx="425" cy="1500"/>
            </a:xfrm>
            <a:custGeom>
              <a:avLst/>
              <a:gdLst/>
              <a:ahLst/>
              <a:cxnLst/>
              <a:rect l="l" t="t" r="r" b="b"/>
              <a:pathLst>
                <a:path w="17" h="60" extrusionOk="0">
                  <a:moveTo>
                    <a:pt x="16" y="0"/>
                  </a:moveTo>
                  <a:lnTo>
                    <a:pt x="1" y="60"/>
                  </a:lnTo>
                  <a:lnTo>
                    <a:pt x="2" y="58"/>
                  </a:lnTo>
                  <a:lnTo>
                    <a:pt x="16" y="0"/>
                  </a:lnTo>
                  <a:close/>
                </a:path>
              </a:pathLst>
            </a:custGeom>
            <a:solidFill>
              <a:srgbClr val="DCEEFC"/>
            </a:solidFill>
            <a:ln>
              <a:noFill/>
            </a:ln>
          </p:spPr>
          <p:txBody>
            <a:bodyPr spcFirstLastPara="1" wrap="square" lIns="121900" tIns="121900" rIns="121900" bIns="121900" anchor="ctr" anchorCtr="0">
              <a:noAutofit/>
            </a:bodyPr>
            <a:lstStyle/>
            <a:p>
              <a:endParaRPr sz="2400"/>
            </a:p>
          </p:txBody>
        </p:sp>
        <p:sp>
          <p:nvSpPr>
            <p:cNvPr id="636" name="Google Shape;636;p36"/>
            <p:cNvSpPr/>
            <p:nvPr/>
          </p:nvSpPr>
          <p:spPr>
            <a:xfrm>
              <a:off x="3342275" y="3975325"/>
              <a:ext cx="109475" cy="67425"/>
            </a:xfrm>
            <a:custGeom>
              <a:avLst/>
              <a:gdLst/>
              <a:ahLst/>
              <a:cxnLst/>
              <a:rect l="l" t="t" r="r" b="b"/>
              <a:pathLst>
                <a:path w="4379" h="2697" extrusionOk="0">
                  <a:moveTo>
                    <a:pt x="2217" y="68"/>
                  </a:moveTo>
                  <a:cubicBezTo>
                    <a:pt x="2709" y="68"/>
                    <a:pt x="3199" y="179"/>
                    <a:pt x="3566" y="400"/>
                  </a:cubicBezTo>
                  <a:cubicBezTo>
                    <a:pt x="4283" y="832"/>
                    <a:pt x="4259" y="1520"/>
                    <a:pt x="3511" y="1937"/>
                  </a:cubicBezTo>
                  <a:cubicBezTo>
                    <a:pt x="3145" y="2141"/>
                    <a:pt x="2675" y="2242"/>
                    <a:pt x="2205" y="2242"/>
                  </a:cubicBezTo>
                  <a:cubicBezTo>
                    <a:pt x="1714" y="2242"/>
                    <a:pt x="1223" y="2131"/>
                    <a:pt x="856" y="1910"/>
                  </a:cubicBezTo>
                  <a:cubicBezTo>
                    <a:pt x="139" y="1479"/>
                    <a:pt x="163" y="790"/>
                    <a:pt x="911" y="373"/>
                  </a:cubicBezTo>
                  <a:cubicBezTo>
                    <a:pt x="1277" y="169"/>
                    <a:pt x="1748" y="68"/>
                    <a:pt x="2217" y="68"/>
                  </a:cubicBezTo>
                  <a:close/>
                  <a:moveTo>
                    <a:pt x="2220" y="1"/>
                  </a:moveTo>
                  <a:cubicBezTo>
                    <a:pt x="1966" y="1"/>
                    <a:pt x="1710" y="28"/>
                    <a:pt x="1461" y="84"/>
                  </a:cubicBezTo>
                  <a:cubicBezTo>
                    <a:pt x="901" y="210"/>
                    <a:pt x="593" y="438"/>
                    <a:pt x="492" y="514"/>
                  </a:cubicBezTo>
                  <a:cubicBezTo>
                    <a:pt x="264" y="684"/>
                    <a:pt x="107" y="899"/>
                    <a:pt x="24" y="1154"/>
                  </a:cubicBezTo>
                  <a:lnTo>
                    <a:pt x="24" y="1158"/>
                  </a:lnTo>
                  <a:cubicBezTo>
                    <a:pt x="25" y="1158"/>
                    <a:pt x="0" y="1261"/>
                    <a:pt x="17" y="1435"/>
                  </a:cubicBezTo>
                  <a:cubicBezTo>
                    <a:pt x="25" y="1521"/>
                    <a:pt x="45" y="1625"/>
                    <a:pt x="94" y="1733"/>
                  </a:cubicBezTo>
                  <a:cubicBezTo>
                    <a:pt x="140" y="1836"/>
                    <a:pt x="217" y="1949"/>
                    <a:pt x="309" y="2055"/>
                  </a:cubicBezTo>
                  <a:cubicBezTo>
                    <a:pt x="405" y="2160"/>
                    <a:pt x="529" y="2256"/>
                    <a:pt x="672" y="2338"/>
                  </a:cubicBezTo>
                  <a:cubicBezTo>
                    <a:pt x="818" y="2423"/>
                    <a:pt x="976" y="2486"/>
                    <a:pt x="1150" y="2546"/>
                  </a:cubicBezTo>
                  <a:cubicBezTo>
                    <a:pt x="1322" y="2604"/>
                    <a:pt x="1511" y="2647"/>
                    <a:pt x="1697" y="2670"/>
                  </a:cubicBezTo>
                  <a:cubicBezTo>
                    <a:pt x="1844" y="2688"/>
                    <a:pt x="1990" y="2697"/>
                    <a:pt x="2137" y="2697"/>
                  </a:cubicBezTo>
                  <a:cubicBezTo>
                    <a:pt x="2186" y="2697"/>
                    <a:pt x="2235" y="2696"/>
                    <a:pt x="2284" y="2694"/>
                  </a:cubicBezTo>
                  <a:cubicBezTo>
                    <a:pt x="2674" y="2692"/>
                    <a:pt x="3068" y="2621"/>
                    <a:pt x="3403" y="2483"/>
                  </a:cubicBezTo>
                  <a:cubicBezTo>
                    <a:pt x="3569" y="2411"/>
                    <a:pt x="3724" y="2334"/>
                    <a:pt x="3862" y="2240"/>
                  </a:cubicBezTo>
                  <a:cubicBezTo>
                    <a:pt x="3996" y="2149"/>
                    <a:pt x="4104" y="2039"/>
                    <a:pt x="4182" y="1922"/>
                  </a:cubicBezTo>
                  <a:cubicBezTo>
                    <a:pt x="4260" y="1804"/>
                    <a:pt x="4319" y="1685"/>
                    <a:pt x="4347" y="1572"/>
                  </a:cubicBezTo>
                  <a:cubicBezTo>
                    <a:pt x="4375" y="1459"/>
                    <a:pt x="4379" y="1353"/>
                    <a:pt x="4372" y="1267"/>
                  </a:cubicBezTo>
                  <a:cubicBezTo>
                    <a:pt x="4357" y="1094"/>
                    <a:pt x="4318" y="994"/>
                    <a:pt x="4318" y="994"/>
                  </a:cubicBezTo>
                  <a:lnTo>
                    <a:pt x="4335" y="986"/>
                  </a:lnTo>
                  <a:cubicBezTo>
                    <a:pt x="4177" y="660"/>
                    <a:pt x="3898" y="481"/>
                    <a:pt x="3749" y="384"/>
                  </a:cubicBezTo>
                  <a:cubicBezTo>
                    <a:pt x="3326" y="134"/>
                    <a:pt x="2779" y="1"/>
                    <a:pt x="2220"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37" name="Google Shape;637;p36"/>
            <p:cNvSpPr/>
            <p:nvPr/>
          </p:nvSpPr>
          <p:spPr>
            <a:xfrm>
              <a:off x="3341250" y="3999950"/>
              <a:ext cx="112100" cy="48000"/>
            </a:xfrm>
            <a:custGeom>
              <a:avLst/>
              <a:gdLst/>
              <a:ahLst/>
              <a:cxnLst/>
              <a:rect l="l" t="t" r="r" b="b"/>
              <a:pathLst>
                <a:path w="4484" h="1920" extrusionOk="0">
                  <a:moveTo>
                    <a:pt x="4376" y="1"/>
                  </a:moveTo>
                  <a:lnTo>
                    <a:pt x="4359" y="9"/>
                  </a:lnTo>
                  <a:cubicBezTo>
                    <a:pt x="4359" y="9"/>
                    <a:pt x="4398" y="109"/>
                    <a:pt x="4413" y="282"/>
                  </a:cubicBezTo>
                  <a:cubicBezTo>
                    <a:pt x="4420" y="368"/>
                    <a:pt x="4416" y="474"/>
                    <a:pt x="4388" y="587"/>
                  </a:cubicBezTo>
                  <a:cubicBezTo>
                    <a:pt x="4360" y="700"/>
                    <a:pt x="4301" y="819"/>
                    <a:pt x="4223" y="937"/>
                  </a:cubicBezTo>
                  <a:cubicBezTo>
                    <a:pt x="4145" y="1054"/>
                    <a:pt x="4037" y="1164"/>
                    <a:pt x="3903" y="1255"/>
                  </a:cubicBezTo>
                  <a:cubicBezTo>
                    <a:pt x="3765" y="1349"/>
                    <a:pt x="3610" y="1426"/>
                    <a:pt x="3444" y="1498"/>
                  </a:cubicBezTo>
                  <a:cubicBezTo>
                    <a:pt x="3109" y="1636"/>
                    <a:pt x="2715" y="1707"/>
                    <a:pt x="2325" y="1709"/>
                  </a:cubicBezTo>
                  <a:cubicBezTo>
                    <a:pt x="2276" y="1711"/>
                    <a:pt x="2227" y="1712"/>
                    <a:pt x="2178" y="1712"/>
                  </a:cubicBezTo>
                  <a:cubicBezTo>
                    <a:pt x="2031" y="1712"/>
                    <a:pt x="1885" y="1703"/>
                    <a:pt x="1738" y="1685"/>
                  </a:cubicBezTo>
                  <a:cubicBezTo>
                    <a:pt x="1552" y="1662"/>
                    <a:pt x="1363" y="1619"/>
                    <a:pt x="1191" y="1561"/>
                  </a:cubicBezTo>
                  <a:cubicBezTo>
                    <a:pt x="1017" y="1501"/>
                    <a:pt x="859" y="1438"/>
                    <a:pt x="713" y="1353"/>
                  </a:cubicBezTo>
                  <a:cubicBezTo>
                    <a:pt x="570" y="1271"/>
                    <a:pt x="446" y="1175"/>
                    <a:pt x="350" y="1070"/>
                  </a:cubicBezTo>
                  <a:cubicBezTo>
                    <a:pt x="258" y="964"/>
                    <a:pt x="181" y="851"/>
                    <a:pt x="135" y="748"/>
                  </a:cubicBezTo>
                  <a:cubicBezTo>
                    <a:pt x="86" y="640"/>
                    <a:pt x="66" y="536"/>
                    <a:pt x="58" y="450"/>
                  </a:cubicBezTo>
                  <a:cubicBezTo>
                    <a:pt x="41" y="276"/>
                    <a:pt x="66" y="173"/>
                    <a:pt x="66" y="173"/>
                  </a:cubicBezTo>
                  <a:lnTo>
                    <a:pt x="65" y="173"/>
                  </a:lnTo>
                  <a:lnTo>
                    <a:pt x="46" y="166"/>
                  </a:lnTo>
                  <a:cubicBezTo>
                    <a:pt x="46" y="166"/>
                    <a:pt x="4" y="266"/>
                    <a:pt x="1" y="449"/>
                  </a:cubicBezTo>
                  <a:cubicBezTo>
                    <a:pt x="1" y="541"/>
                    <a:pt x="10" y="653"/>
                    <a:pt x="49" y="775"/>
                  </a:cubicBezTo>
                  <a:cubicBezTo>
                    <a:pt x="87" y="897"/>
                    <a:pt x="156" y="1024"/>
                    <a:pt x="253" y="1148"/>
                  </a:cubicBezTo>
                  <a:cubicBezTo>
                    <a:pt x="326" y="1238"/>
                    <a:pt x="416" y="1321"/>
                    <a:pt x="518" y="1399"/>
                  </a:cubicBezTo>
                  <a:cubicBezTo>
                    <a:pt x="672" y="1521"/>
                    <a:pt x="858" y="1627"/>
                    <a:pt x="1063" y="1705"/>
                  </a:cubicBezTo>
                  <a:lnTo>
                    <a:pt x="1130" y="1733"/>
                  </a:lnTo>
                  <a:cubicBezTo>
                    <a:pt x="1473" y="1859"/>
                    <a:pt x="1860" y="1920"/>
                    <a:pt x="2248" y="1920"/>
                  </a:cubicBezTo>
                  <a:cubicBezTo>
                    <a:pt x="2276" y="1920"/>
                    <a:pt x="2303" y="1919"/>
                    <a:pt x="2330" y="1919"/>
                  </a:cubicBezTo>
                  <a:cubicBezTo>
                    <a:pt x="2718" y="1908"/>
                    <a:pt x="3105" y="1831"/>
                    <a:pt x="3446" y="1692"/>
                  </a:cubicBezTo>
                  <a:lnTo>
                    <a:pt x="3518" y="1665"/>
                  </a:lnTo>
                  <a:cubicBezTo>
                    <a:pt x="3692" y="1589"/>
                    <a:pt x="3853" y="1493"/>
                    <a:pt x="3991" y="1384"/>
                  </a:cubicBezTo>
                  <a:cubicBezTo>
                    <a:pt x="4134" y="1270"/>
                    <a:pt x="4252" y="1142"/>
                    <a:pt x="4331" y="1000"/>
                  </a:cubicBezTo>
                  <a:cubicBezTo>
                    <a:pt x="4380" y="915"/>
                    <a:pt x="4413" y="831"/>
                    <a:pt x="4439" y="748"/>
                  </a:cubicBezTo>
                  <a:lnTo>
                    <a:pt x="4454" y="688"/>
                  </a:lnTo>
                  <a:lnTo>
                    <a:pt x="4476" y="600"/>
                  </a:lnTo>
                  <a:cubicBezTo>
                    <a:pt x="4484" y="553"/>
                    <a:pt x="4483" y="511"/>
                    <a:pt x="4483" y="469"/>
                  </a:cubicBezTo>
                  <a:lnTo>
                    <a:pt x="4484" y="459"/>
                  </a:lnTo>
                  <a:cubicBezTo>
                    <a:pt x="4484" y="390"/>
                    <a:pt x="4478" y="325"/>
                    <a:pt x="4468" y="271"/>
                  </a:cubicBezTo>
                  <a:cubicBezTo>
                    <a:pt x="4451" y="182"/>
                    <a:pt x="4426" y="114"/>
                    <a:pt x="4408" y="68"/>
                  </a:cubicBezTo>
                  <a:cubicBezTo>
                    <a:pt x="4388" y="24"/>
                    <a:pt x="4378" y="1"/>
                    <a:pt x="4378"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638" name="Google Shape;638;p36"/>
            <p:cNvSpPr/>
            <p:nvPr/>
          </p:nvSpPr>
          <p:spPr>
            <a:xfrm>
              <a:off x="3318450" y="4180575"/>
              <a:ext cx="157850" cy="47025"/>
            </a:xfrm>
            <a:custGeom>
              <a:avLst/>
              <a:gdLst/>
              <a:ahLst/>
              <a:cxnLst/>
              <a:rect l="l" t="t" r="r" b="b"/>
              <a:pathLst>
                <a:path w="6314" h="1881" extrusionOk="0">
                  <a:moveTo>
                    <a:pt x="35" y="1"/>
                  </a:moveTo>
                  <a:cubicBezTo>
                    <a:pt x="0" y="478"/>
                    <a:pt x="286" y="961"/>
                    <a:pt x="901" y="1330"/>
                  </a:cubicBezTo>
                  <a:cubicBezTo>
                    <a:pt x="1065" y="1429"/>
                    <a:pt x="1245" y="1512"/>
                    <a:pt x="1434" y="1584"/>
                  </a:cubicBezTo>
                  <a:cubicBezTo>
                    <a:pt x="1604" y="1648"/>
                    <a:pt x="1781" y="1703"/>
                    <a:pt x="1964" y="1747"/>
                  </a:cubicBezTo>
                  <a:cubicBezTo>
                    <a:pt x="2340" y="1836"/>
                    <a:pt x="2740" y="1880"/>
                    <a:pt x="3141" y="1880"/>
                  </a:cubicBezTo>
                  <a:cubicBezTo>
                    <a:pt x="3557" y="1880"/>
                    <a:pt x="3974" y="1832"/>
                    <a:pt x="4366" y="1737"/>
                  </a:cubicBezTo>
                  <a:cubicBezTo>
                    <a:pt x="4555" y="1691"/>
                    <a:pt x="4735" y="1633"/>
                    <a:pt x="4908" y="1565"/>
                  </a:cubicBezTo>
                  <a:cubicBezTo>
                    <a:pt x="5052" y="1509"/>
                    <a:pt x="5195" y="1448"/>
                    <a:pt x="5325" y="1375"/>
                  </a:cubicBezTo>
                  <a:cubicBezTo>
                    <a:pt x="5994" y="1002"/>
                    <a:pt x="6313" y="498"/>
                    <a:pt x="6282" y="1"/>
                  </a:cubicBezTo>
                  <a:lnTo>
                    <a:pt x="5130" y="1"/>
                  </a:lnTo>
                  <a:cubicBezTo>
                    <a:pt x="5151" y="210"/>
                    <a:pt x="5078" y="420"/>
                    <a:pt x="4907" y="608"/>
                  </a:cubicBezTo>
                  <a:cubicBezTo>
                    <a:pt x="4813" y="714"/>
                    <a:pt x="4689" y="811"/>
                    <a:pt x="4533" y="899"/>
                  </a:cubicBezTo>
                  <a:cubicBezTo>
                    <a:pt x="4482" y="928"/>
                    <a:pt x="4422" y="950"/>
                    <a:pt x="4366" y="975"/>
                  </a:cubicBezTo>
                  <a:cubicBezTo>
                    <a:pt x="4007" y="1137"/>
                    <a:pt x="3577" y="1217"/>
                    <a:pt x="3148" y="1217"/>
                  </a:cubicBezTo>
                  <a:cubicBezTo>
                    <a:pt x="2730" y="1217"/>
                    <a:pt x="2313" y="1141"/>
                    <a:pt x="1963" y="988"/>
                  </a:cubicBezTo>
                  <a:cubicBezTo>
                    <a:pt x="1881" y="952"/>
                    <a:pt x="1799" y="915"/>
                    <a:pt x="1726" y="871"/>
                  </a:cubicBezTo>
                  <a:cubicBezTo>
                    <a:pt x="1607" y="799"/>
                    <a:pt x="1514" y="719"/>
                    <a:pt x="1434" y="635"/>
                  </a:cubicBezTo>
                  <a:cubicBezTo>
                    <a:pt x="1262" y="459"/>
                    <a:pt x="1172" y="262"/>
                    <a:pt x="1176" y="65"/>
                  </a:cubicBezTo>
                  <a:lnTo>
                    <a:pt x="1186" y="1"/>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39" name="Google Shape;639;p36"/>
            <p:cNvSpPr/>
            <p:nvPr/>
          </p:nvSpPr>
          <p:spPr>
            <a:xfrm>
              <a:off x="3219975" y="4079875"/>
              <a:ext cx="100350" cy="57525"/>
            </a:xfrm>
            <a:custGeom>
              <a:avLst/>
              <a:gdLst/>
              <a:ahLst/>
              <a:cxnLst/>
              <a:rect l="l" t="t" r="r" b="b"/>
              <a:pathLst>
                <a:path w="4014" h="2301" extrusionOk="0">
                  <a:moveTo>
                    <a:pt x="1995" y="0"/>
                  </a:moveTo>
                  <a:cubicBezTo>
                    <a:pt x="1498" y="0"/>
                    <a:pt x="1001" y="107"/>
                    <a:pt x="614" y="323"/>
                  </a:cubicBezTo>
                  <a:cubicBezTo>
                    <a:pt x="514" y="379"/>
                    <a:pt x="427" y="440"/>
                    <a:pt x="351" y="504"/>
                  </a:cubicBezTo>
                  <a:lnTo>
                    <a:pt x="286" y="572"/>
                  </a:lnTo>
                  <a:cubicBezTo>
                    <a:pt x="241" y="616"/>
                    <a:pt x="195" y="660"/>
                    <a:pt x="162" y="706"/>
                  </a:cubicBezTo>
                  <a:lnTo>
                    <a:pt x="114" y="791"/>
                  </a:lnTo>
                  <a:cubicBezTo>
                    <a:pt x="90" y="834"/>
                    <a:pt x="62" y="877"/>
                    <a:pt x="46" y="920"/>
                  </a:cubicBezTo>
                  <a:lnTo>
                    <a:pt x="28" y="1016"/>
                  </a:lnTo>
                  <a:cubicBezTo>
                    <a:pt x="19" y="1059"/>
                    <a:pt x="7" y="1101"/>
                    <a:pt x="7" y="1143"/>
                  </a:cubicBezTo>
                  <a:cubicBezTo>
                    <a:pt x="1" y="1434"/>
                    <a:pt x="183" y="1724"/>
                    <a:pt x="557" y="1949"/>
                  </a:cubicBezTo>
                  <a:cubicBezTo>
                    <a:pt x="945" y="2183"/>
                    <a:pt x="1463" y="2300"/>
                    <a:pt x="1983" y="2300"/>
                  </a:cubicBezTo>
                  <a:cubicBezTo>
                    <a:pt x="2479" y="2300"/>
                    <a:pt x="2977" y="2193"/>
                    <a:pt x="3364" y="1977"/>
                  </a:cubicBezTo>
                  <a:cubicBezTo>
                    <a:pt x="3820" y="1723"/>
                    <a:pt x="4013" y="1373"/>
                    <a:pt x="3957" y="1034"/>
                  </a:cubicBezTo>
                  <a:lnTo>
                    <a:pt x="3941" y="941"/>
                  </a:lnTo>
                  <a:cubicBezTo>
                    <a:pt x="3928" y="898"/>
                    <a:pt x="3904" y="858"/>
                    <a:pt x="3882" y="816"/>
                  </a:cubicBezTo>
                  <a:lnTo>
                    <a:pt x="3839" y="731"/>
                  </a:lnTo>
                  <a:cubicBezTo>
                    <a:pt x="3809" y="685"/>
                    <a:pt x="3766" y="642"/>
                    <a:pt x="3726" y="599"/>
                  </a:cubicBezTo>
                  <a:lnTo>
                    <a:pt x="3666" y="532"/>
                  </a:lnTo>
                  <a:cubicBezTo>
                    <a:pt x="3597" y="468"/>
                    <a:pt x="3516" y="407"/>
                    <a:pt x="3421" y="352"/>
                  </a:cubicBezTo>
                  <a:cubicBezTo>
                    <a:pt x="3033" y="118"/>
                    <a:pt x="2515" y="0"/>
                    <a:pt x="1995" y="0"/>
                  </a:cubicBezTo>
                  <a:close/>
                </a:path>
              </a:pathLst>
            </a:custGeom>
            <a:solidFill>
              <a:srgbClr val="055E62"/>
            </a:solidFill>
            <a:ln>
              <a:noFill/>
            </a:ln>
          </p:spPr>
          <p:txBody>
            <a:bodyPr spcFirstLastPara="1" wrap="square" lIns="121900" tIns="121900" rIns="121900" bIns="121900" anchor="ctr" anchorCtr="0">
              <a:noAutofit/>
            </a:bodyPr>
            <a:lstStyle/>
            <a:p>
              <a:endParaRPr sz="2400"/>
            </a:p>
          </p:txBody>
        </p:sp>
        <p:sp>
          <p:nvSpPr>
            <p:cNvPr id="640" name="Google Shape;640;p36"/>
            <p:cNvSpPr/>
            <p:nvPr/>
          </p:nvSpPr>
          <p:spPr>
            <a:xfrm>
              <a:off x="3191625" y="4063325"/>
              <a:ext cx="156175" cy="43550"/>
            </a:xfrm>
            <a:custGeom>
              <a:avLst/>
              <a:gdLst/>
              <a:ahLst/>
              <a:cxnLst/>
              <a:rect l="l" t="t" r="r" b="b"/>
              <a:pathLst>
                <a:path w="6247" h="1742" extrusionOk="0">
                  <a:moveTo>
                    <a:pt x="3133" y="1"/>
                  </a:moveTo>
                  <a:cubicBezTo>
                    <a:pt x="2351" y="1"/>
                    <a:pt x="1566" y="169"/>
                    <a:pt x="958" y="509"/>
                  </a:cubicBezTo>
                  <a:cubicBezTo>
                    <a:pt x="351" y="847"/>
                    <a:pt x="32" y="1292"/>
                    <a:pt x="1" y="1742"/>
                  </a:cubicBezTo>
                  <a:lnTo>
                    <a:pt x="1151" y="1742"/>
                  </a:lnTo>
                  <a:lnTo>
                    <a:pt x="1162" y="1678"/>
                  </a:lnTo>
                  <a:lnTo>
                    <a:pt x="1180" y="1584"/>
                  </a:lnTo>
                  <a:cubicBezTo>
                    <a:pt x="1196" y="1539"/>
                    <a:pt x="1224" y="1496"/>
                    <a:pt x="1248" y="1453"/>
                  </a:cubicBezTo>
                  <a:lnTo>
                    <a:pt x="1296" y="1368"/>
                  </a:lnTo>
                  <a:cubicBezTo>
                    <a:pt x="1329" y="1322"/>
                    <a:pt x="1375" y="1278"/>
                    <a:pt x="1420" y="1234"/>
                  </a:cubicBezTo>
                  <a:lnTo>
                    <a:pt x="1485" y="1166"/>
                  </a:lnTo>
                  <a:cubicBezTo>
                    <a:pt x="1561" y="1102"/>
                    <a:pt x="1648" y="1041"/>
                    <a:pt x="1748" y="985"/>
                  </a:cubicBezTo>
                  <a:cubicBezTo>
                    <a:pt x="2135" y="769"/>
                    <a:pt x="2632" y="662"/>
                    <a:pt x="3129" y="662"/>
                  </a:cubicBezTo>
                  <a:cubicBezTo>
                    <a:pt x="3649" y="662"/>
                    <a:pt x="4167" y="780"/>
                    <a:pt x="4555" y="1014"/>
                  </a:cubicBezTo>
                  <a:cubicBezTo>
                    <a:pt x="4650" y="1069"/>
                    <a:pt x="4731" y="1130"/>
                    <a:pt x="4800" y="1194"/>
                  </a:cubicBezTo>
                  <a:lnTo>
                    <a:pt x="4860" y="1261"/>
                  </a:lnTo>
                  <a:cubicBezTo>
                    <a:pt x="4900" y="1304"/>
                    <a:pt x="4943" y="1347"/>
                    <a:pt x="4973" y="1393"/>
                  </a:cubicBezTo>
                  <a:lnTo>
                    <a:pt x="5016" y="1478"/>
                  </a:lnTo>
                  <a:cubicBezTo>
                    <a:pt x="5038" y="1520"/>
                    <a:pt x="5062" y="1560"/>
                    <a:pt x="5075" y="1603"/>
                  </a:cubicBezTo>
                  <a:lnTo>
                    <a:pt x="5091" y="1696"/>
                  </a:lnTo>
                  <a:lnTo>
                    <a:pt x="5094" y="1742"/>
                  </a:lnTo>
                  <a:lnTo>
                    <a:pt x="6247" y="1742"/>
                  </a:lnTo>
                  <a:cubicBezTo>
                    <a:pt x="6220" y="1312"/>
                    <a:pt x="5934" y="887"/>
                    <a:pt x="5381" y="554"/>
                  </a:cubicBezTo>
                  <a:cubicBezTo>
                    <a:pt x="4769" y="186"/>
                    <a:pt x="3952" y="1"/>
                    <a:pt x="3133"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41" name="Google Shape;641;p36"/>
            <p:cNvSpPr/>
            <p:nvPr/>
          </p:nvSpPr>
          <p:spPr>
            <a:xfrm>
              <a:off x="3226450" y="3961200"/>
              <a:ext cx="13775" cy="170325"/>
            </a:xfrm>
            <a:custGeom>
              <a:avLst/>
              <a:gdLst/>
              <a:ahLst/>
              <a:cxnLst/>
              <a:rect l="l" t="t" r="r" b="b"/>
              <a:pathLst>
                <a:path w="551" h="6813" extrusionOk="0">
                  <a:moveTo>
                    <a:pt x="0" y="0"/>
                  </a:moveTo>
                  <a:lnTo>
                    <a:pt x="6" y="6461"/>
                  </a:lnTo>
                  <a:cubicBezTo>
                    <a:pt x="86" y="6544"/>
                    <a:pt x="179" y="6624"/>
                    <a:pt x="298" y="6696"/>
                  </a:cubicBezTo>
                  <a:cubicBezTo>
                    <a:pt x="371" y="6741"/>
                    <a:pt x="453" y="6777"/>
                    <a:pt x="535" y="6813"/>
                  </a:cubicBezTo>
                  <a:cubicBezTo>
                    <a:pt x="534" y="5762"/>
                    <a:pt x="533" y="5048"/>
                    <a:pt x="533" y="5048"/>
                  </a:cubicBezTo>
                  <a:lnTo>
                    <a:pt x="549" y="5048"/>
                  </a:lnTo>
                  <a:lnTo>
                    <a:pt x="550" y="4994"/>
                  </a:lnTo>
                  <a:lnTo>
                    <a:pt x="546" y="307"/>
                  </a:lnTo>
                  <a:cubicBezTo>
                    <a:pt x="342" y="227"/>
                    <a:pt x="156" y="122"/>
                    <a:pt x="0"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42" name="Google Shape;642;p36"/>
            <p:cNvSpPr/>
            <p:nvPr/>
          </p:nvSpPr>
          <p:spPr>
            <a:xfrm>
              <a:off x="3299675" y="3960800"/>
              <a:ext cx="13775" cy="170450"/>
            </a:xfrm>
            <a:custGeom>
              <a:avLst/>
              <a:gdLst/>
              <a:ahLst/>
              <a:cxnLst/>
              <a:rect l="l" t="t" r="r" b="b"/>
              <a:pathLst>
                <a:path w="551" h="6818" extrusionOk="0">
                  <a:moveTo>
                    <a:pt x="546" y="0"/>
                  </a:moveTo>
                  <a:cubicBezTo>
                    <a:pt x="407" y="110"/>
                    <a:pt x="246" y="205"/>
                    <a:pt x="73" y="282"/>
                  </a:cubicBezTo>
                  <a:lnTo>
                    <a:pt x="1" y="309"/>
                  </a:lnTo>
                  <a:lnTo>
                    <a:pt x="4" y="4998"/>
                  </a:lnTo>
                  <a:lnTo>
                    <a:pt x="9" y="5078"/>
                  </a:lnTo>
                  <a:lnTo>
                    <a:pt x="9" y="6818"/>
                  </a:lnTo>
                  <a:cubicBezTo>
                    <a:pt x="64" y="6792"/>
                    <a:pt x="123" y="6769"/>
                    <a:pt x="176" y="6740"/>
                  </a:cubicBezTo>
                  <a:cubicBezTo>
                    <a:pt x="332" y="6654"/>
                    <a:pt x="455" y="6555"/>
                    <a:pt x="550" y="6450"/>
                  </a:cubicBezTo>
                  <a:lnTo>
                    <a:pt x="546" y="0"/>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43" name="Google Shape;643;p36"/>
            <p:cNvSpPr/>
            <p:nvPr/>
          </p:nvSpPr>
          <p:spPr>
            <a:xfrm>
              <a:off x="3270250" y="3927650"/>
              <a:ext cx="26600" cy="10200"/>
            </a:xfrm>
            <a:custGeom>
              <a:avLst/>
              <a:gdLst/>
              <a:ahLst/>
              <a:cxnLst/>
              <a:rect l="l" t="t" r="r" b="b"/>
              <a:pathLst>
                <a:path w="1064" h="408" extrusionOk="0">
                  <a:moveTo>
                    <a:pt x="0" y="0"/>
                  </a:moveTo>
                  <a:cubicBezTo>
                    <a:pt x="302" y="2"/>
                    <a:pt x="602" y="73"/>
                    <a:pt x="829" y="209"/>
                  </a:cubicBezTo>
                  <a:cubicBezTo>
                    <a:pt x="928" y="269"/>
                    <a:pt x="1001" y="337"/>
                    <a:pt x="1054" y="408"/>
                  </a:cubicBezTo>
                  <a:lnTo>
                    <a:pt x="1063" y="399"/>
                  </a:lnTo>
                  <a:cubicBezTo>
                    <a:pt x="1010" y="330"/>
                    <a:pt x="940" y="266"/>
                    <a:pt x="844" y="209"/>
                  </a:cubicBezTo>
                  <a:cubicBezTo>
                    <a:pt x="614" y="71"/>
                    <a:pt x="309" y="0"/>
                    <a:pt x="0" y="0"/>
                  </a:cubicBez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644" name="Google Shape;644;p36"/>
            <p:cNvSpPr/>
            <p:nvPr/>
          </p:nvSpPr>
          <p:spPr>
            <a:xfrm>
              <a:off x="3240100" y="3968525"/>
              <a:ext cx="59700" cy="117525"/>
            </a:xfrm>
            <a:custGeom>
              <a:avLst/>
              <a:gdLst/>
              <a:ahLst/>
              <a:cxnLst/>
              <a:rect l="l" t="t" r="r" b="b"/>
              <a:pathLst>
                <a:path w="2388" h="4701" extrusionOk="0">
                  <a:moveTo>
                    <a:pt x="2384" y="0"/>
                  </a:moveTo>
                  <a:cubicBezTo>
                    <a:pt x="2041" y="138"/>
                    <a:pt x="1656" y="216"/>
                    <a:pt x="1268" y="227"/>
                  </a:cubicBezTo>
                  <a:cubicBezTo>
                    <a:pt x="1244" y="227"/>
                    <a:pt x="1220" y="228"/>
                    <a:pt x="1196" y="228"/>
                  </a:cubicBezTo>
                  <a:cubicBezTo>
                    <a:pt x="805" y="228"/>
                    <a:pt x="414" y="167"/>
                    <a:pt x="67" y="42"/>
                  </a:cubicBezTo>
                  <a:lnTo>
                    <a:pt x="0" y="14"/>
                  </a:lnTo>
                  <a:lnTo>
                    <a:pt x="4" y="4701"/>
                  </a:lnTo>
                  <a:cubicBezTo>
                    <a:pt x="21" y="4531"/>
                    <a:pt x="140" y="4365"/>
                    <a:pt x="368" y="4237"/>
                  </a:cubicBezTo>
                  <a:cubicBezTo>
                    <a:pt x="601" y="4107"/>
                    <a:pt x="901" y="4043"/>
                    <a:pt x="1200" y="4043"/>
                  </a:cubicBezTo>
                  <a:cubicBezTo>
                    <a:pt x="1514" y="4043"/>
                    <a:pt x="1828" y="4114"/>
                    <a:pt x="2063" y="4255"/>
                  </a:cubicBezTo>
                  <a:cubicBezTo>
                    <a:pt x="2265" y="4377"/>
                    <a:pt x="2369" y="4532"/>
                    <a:pt x="2387" y="4689"/>
                  </a:cubicBezTo>
                  <a:lnTo>
                    <a:pt x="2384"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45" name="Google Shape;645;p36"/>
            <p:cNvSpPr/>
            <p:nvPr/>
          </p:nvSpPr>
          <p:spPr>
            <a:xfrm>
              <a:off x="3239750" y="4087375"/>
              <a:ext cx="60150" cy="49900"/>
            </a:xfrm>
            <a:custGeom>
              <a:avLst/>
              <a:gdLst/>
              <a:ahLst/>
              <a:cxnLst/>
              <a:rect l="l" t="t" r="r" b="b"/>
              <a:pathLst>
                <a:path w="2406" h="1996" extrusionOk="0">
                  <a:moveTo>
                    <a:pt x="1" y="1"/>
                  </a:moveTo>
                  <a:cubicBezTo>
                    <a:pt x="1" y="1"/>
                    <a:pt x="2" y="715"/>
                    <a:pt x="3" y="1766"/>
                  </a:cubicBezTo>
                  <a:cubicBezTo>
                    <a:pt x="353" y="1919"/>
                    <a:pt x="771" y="1996"/>
                    <a:pt x="1189" y="1996"/>
                  </a:cubicBezTo>
                  <a:cubicBezTo>
                    <a:pt x="1617" y="1996"/>
                    <a:pt x="2047" y="1915"/>
                    <a:pt x="2406" y="1755"/>
                  </a:cubicBezTo>
                  <a:lnTo>
                    <a:pt x="2406" y="15"/>
                  </a:lnTo>
                  <a:cubicBezTo>
                    <a:pt x="2390" y="186"/>
                    <a:pt x="2271" y="354"/>
                    <a:pt x="2041" y="482"/>
                  </a:cubicBezTo>
                  <a:cubicBezTo>
                    <a:pt x="1808" y="612"/>
                    <a:pt x="1508" y="677"/>
                    <a:pt x="1209" y="677"/>
                  </a:cubicBezTo>
                  <a:cubicBezTo>
                    <a:pt x="895" y="677"/>
                    <a:pt x="582" y="606"/>
                    <a:pt x="348" y="464"/>
                  </a:cubicBezTo>
                  <a:cubicBezTo>
                    <a:pt x="132" y="334"/>
                    <a:pt x="25" y="168"/>
                    <a:pt x="17"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46" name="Google Shape;646;p36"/>
            <p:cNvSpPr/>
            <p:nvPr/>
          </p:nvSpPr>
          <p:spPr>
            <a:xfrm>
              <a:off x="3240175" y="4069575"/>
              <a:ext cx="59725" cy="34725"/>
            </a:xfrm>
            <a:custGeom>
              <a:avLst/>
              <a:gdLst/>
              <a:ahLst/>
              <a:cxnLst/>
              <a:rect l="l" t="t" r="r" b="b"/>
              <a:pathLst>
                <a:path w="2389" h="1389" extrusionOk="0">
                  <a:moveTo>
                    <a:pt x="1197" y="1"/>
                  </a:moveTo>
                  <a:cubicBezTo>
                    <a:pt x="898" y="1"/>
                    <a:pt x="598" y="65"/>
                    <a:pt x="365" y="195"/>
                  </a:cubicBezTo>
                  <a:cubicBezTo>
                    <a:pt x="137" y="323"/>
                    <a:pt x="18" y="489"/>
                    <a:pt x="1" y="659"/>
                  </a:cubicBezTo>
                  <a:lnTo>
                    <a:pt x="0" y="713"/>
                  </a:lnTo>
                  <a:cubicBezTo>
                    <a:pt x="8" y="880"/>
                    <a:pt x="115" y="1046"/>
                    <a:pt x="331" y="1176"/>
                  </a:cubicBezTo>
                  <a:cubicBezTo>
                    <a:pt x="565" y="1318"/>
                    <a:pt x="878" y="1389"/>
                    <a:pt x="1192" y="1389"/>
                  </a:cubicBezTo>
                  <a:cubicBezTo>
                    <a:pt x="1491" y="1389"/>
                    <a:pt x="1791" y="1324"/>
                    <a:pt x="2024" y="1194"/>
                  </a:cubicBezTo>
                  <a:cubicBezTo>
                    <a:pt x="2254" y="1066"/>
                    <a:pt x="2373" y="898"/>
                    <a:pt x="2389" y="727"/>
                  </a:cubicBezTo>
                  <a:lnTo>
                    <a:pt x="2384" y="647"/>
                  </a:lnTo>
                  <a:cubicBezTo>
                    <a:pt x="2366" y="490"/>
                    <a:pt x="2262" y="335"/>
                    <a:pt x="2060" y="213"/>
                  </a:cubicBezTo>
                  <a:cubicBezTo>
                    <a:pt x="1825" y="72"/>
                    <a:pt x="1511" y="1"/>
                    <a:pt x="1197" y="1"/>
                  </a:cubicBezTo>
                  <a:close/>
                </a:path>
              </a:pathLst>
            </a:custGeom>
            <a:solidFill>
              <a:srgbClr val="FFCF43"/>
            </a:solidFill>
            <a:ln>
              <a:noFill/>
            </a:ln>
          </p:spPr>
          <p:txBody>
            <a:bodyPr spcFirstLastPara="1" wrap="square" lIns="121900" tIns="121900" rIns="121900" bIns="121900" anchor="ctr" anchorCtr="0">
              <a:noAutofit/>
            </a:bodyPr>
            <a:lstStyle/>
            <a:p>
              <a:endParaRPr sz="2400"/>
            </a:p>
          </p:txBody>
        </p:sp>
        <p:sp>
          <p:nvSpPr>
            <p:cNvPr id="647" name="Google Shape;647;p36"/>
            <p:cNvSpPr/>
            <p:nvPr/>
          </p:nvSpPr>
          <p:spPr>
            <a:xfrm>
              <a:off x="3242300" y="3926225"/>
              <a:ext cx="55100" cy="21500"/>
            </a:xfrm>
            <a:custGeom>
              <a:avLst/>
              <a:gdLst/>
              <a:ahLst/>
              <a:cxnLst/>
              <a:rect l="l" t="t" r="r" b="b"/>
              <a:pathLst>
                <a:path w="2204" h="860" extrusionOk="0">
                  <a:moveTo>
                    <a:pt x="1105" y="0"/>
                  </a:moveTo>
                  <a:cubicBezTo>
                    <a:pt x="808" y="0"/>
                    <a:pt x="510" y="64"/>
                    <a:pt x="278" y="193"/>
                  </a:cubicBezTo>
                  <a:cubicBezTo>
                    <a:pt x="153" y="263"/>
                    <a:pt x="61" y="345"/>
                    <a:pt x="1" y="431"/>
                  </a:cubicBezTo>
                  <a:cubicBezTo>
                    <a:pt x="55" y="510"/>
                    <a:pt x="134" y="584"/>
                    <a:pt x="241" y="649"/>
                  </a:cubicBezTo>
                  <a:cubicBezTo>
                    <a:pt x="474" y="789"/>
                    <a:pt x="786" y="860"/>
                    <a:pt x="1098" y="860"/>
                  </a:cubicBezTo>
                  <a:cubicBezTo>
                    <a:pt x="1396" y="860"/>
                    <a:pt x="1694" y="795"/>
                    <a:pt x="1927" y="666"/>
                  </a:cubicBezTo>
                  <a:cubicBezTo>
                    <a:pt x="2033" y="606"/>
                    <a:pt x="2112" y="538"/>
                    <a:pt x="2172" y="465"/>
                  </a:cubicBezTo>
                  <a:cubicBezTo>
                    <a:pt x="2119" y="394"/>
                    <a:pt x="2046" y="326"/>
                    <a:pt x="1947" y="266"/>
                  </a:cubicBezTo>
                  <a:cubicBezTo>
                    <a:pt x="1720" y="130"/>
                    <a:pt x="1420" y="59"/>
                    <a:pt x="1118" y="57"/>
                  </a:cubicBezTo>
                  <a:cubicBezTo>
                    <a:pt x="1427" y="57"/>
                    <a:pt x="1732" y="128"/>
                    <a:pt x="1962" y="266"/>
                  </a:cubicBezTo>
                  <a:cubicBezTo>
                    <a:pt x="2058" y="323"/>
                    <a:pt x="2128" y="387"/>
                    <a:pt x="2181" y="456"/>
                  </a:cubicBezTo>
                  <a:lnTo>
                    <a:pt x="2204" y="427"/>
                  </a:lnTo>
                  <a:cubicBezTo>
                    <a:pt x="2149" y="348"/>
                    <a:pt x="2069" y="275"/>
                    <a:pt x="1962" y="211"/>
                  </a:cubicBezTo>
                  <a:cubicBezTo>
                    <a:pt x="1729" y="71"/>
                    <a:pt x="1418" y="0"/>
                    <a:pt x="1105"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48" name="Google Shape;648;p36"/>
            <p:cNvSpPr/>
            <p:nvPr/>
          </p:nvSpPr>
          <p:spPr>
            <a:xfrm>
              <a:off x="3240025" y="3913200"/>
              <a:ext cx="59800" cy="23825"/>
            </a:xfrm>
            <a:custGeom>
              <a:avLst/>
              <a:gdLst/>
              <a:ahLst/>
              <a:cxnLst/>
              <a:rect l="l" t="t" r="r" b="b"/>
              <a:pathLst>
                <a:path w="2392" h="953" extrusionOk="0">
                  <a:moveTo>
                    <a:pt x="1196" y="0"/>
                  </a:moveTo>
                  <a:cubicBezTo>
                    <a:pt x="898" y="0"/>
                    <a:pt x="599" y="65"/>
                    <a:pt x="367" y="194"/>
                  </a:cubicBezTo>
                  <a:cubicBezTo>
                    <a:pt x="307" y="228"/>
                    <a:pt x="255" y="265"/>
                    <a:pt x="208" y="302"/>
                  </a:cubicBezTo>
                  <a:lnTo>
                    <a:pt x="171" y="342"/>
                  </a:lnTo>
                  <a:lnTo>
                    <a:pt x="95" y="423"/>
                  </a:lnTo>
                  <a:lnTo>
                    <a:pt x="67" y="476"/>
                  </a:lnTo>
                  <a:lnTo>
                    <a:pt x="27" y="553"/>
                  </a:lnTo>
                  <a:lnTo>
                    <a:pt x="15" y="610"/>
                  </a:lnTo>
                  <a:lnTo>
                    <a:pt x="2" y="687"/>
                  </a:lnTo>
                  <a:cubicBezTo>
                    <a:pt x="1" y="777"/>
                    <a:pt x="30" y="868"/>
                    <a:pt x="91" y="952"/>
                  </a:cubicBezTo>
                  <a:cubicBezTo>
                    <a:pt x="152" y="866"/>
                    <a:pt x="244" y="784"/>
                    <a:pt x="369" y="714"/>
                  </a:cubicBezTo>
                  <a:cubicBezTo>
                    <a:pt x="601" y="585"/>
                    <a:pt x="899" y="521"/>
                    <a:pt x="1196" y="521"/>
                  </a:cubicBezTo>
                  <a:cubicBezTo>
                    <a:pt x="1509" y="521"/>
                    <a:pt x="1820" y="592"/>
                    <a:pt x="2053" y="732"/>
                  </a:cubicBezTo>
                  <a:cubicBezTo>
                    <a:pt x="2160" y="796"/>
                    <a:pt x="2240" y="869"/>
                    <a:pt x="2295" y="948"/>
                  </a:cubicBezTo>
                  <a:cubicBezTo>
                    <a:pt x="2368" y="843"/>
                    <a:pt x="2391" y="731"/>
                    <a:pt x="2372" y="621"/>
                  </a:cubicBezTo>
                  <a:lnTo>
                    <a:pt x="2364" y="565"/>
                  </a:lnTo>
                  <a:lnTo>
                    <a:pt x="2329" y="489"/>
                  </a:lnTo>
                  <a:lnTo>
                    <a:pt x="2303" y="439"/>
                  </a:lnTo>
                  <a:lnTo>
                    <a:pt x="2234" y="359"/>
                  </a:lnTo>
                  <a:lnTo>
                    <a:pt x="2199" y="320"/>
                  </a:lnTo>
                  <a:cubicBezTo>
                    <a:pt x="2158" y="281"/>
                    <a:pt x="2108" y="245"/>
                    <a:pt x="2052" y="211"/>
                  </a:cubicBezTo>
                  <a:cubicBezTo>
                    <a:pt x="1819" y="71"/>
                    <a:pt x="1508" y="0"/>
                    <a:pt x="1196"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49" name="Google Shape;649;p36"/>
            <p:cNvSpPr/>
            <p:nvPr/>
          </p:nvSpPr>
          <p:spPr>
            <a:xfrm>
              <a:off x="3218025" y="3903275"/>
              <a:ext cx="103650" cy="54400"/>
            </a:xfrm>
            <a:custGeom>
              <a:avLst/>
              <a:gdLst/>
              <a:ahLst/>
              <a:cxnLst/>
              <a:rect l="l" t="t" r="r" b="b"/>
              <a:pathLst>
                <a:path w="4146" h="2176" extrusionOk="0">
                  <a:moveTo>
                    <a:pt x="2076" y="397"/>
                  </a:moveTo>
                  <a:cubicBezTo>
                    <a:pt x="2388" y="397"/>
                    <a:pt x="2699" y="468"/>
                    <a:pt x="2932" y="608"/>
                  </a:cubicBezTo>
                  <a:cubicBezTo>
                    <a:pt x="2988" y="642"/>
                    <a:pt x="3038" y="679"/>
                    <a:pt x="3079" y="717"/>
                  </a:cubicBezTo>
                  <a:lnTo>
                    <a:pt x="3114" y="756"/>
                  </a:lnTo>
                  <a:lnTo>
                    <a:pt x="3183" y="836"/>
                  </a:lnTo>
                  <a:lnTo>
                    <a:pt x="3209" y="886"/>
                  </a:lnTo>
                  <a:lnTo>
                    <a:pt x="3244" y="962"/>
                  </a:lnTo>
                  <a:lnTo>
                    <a:pt x="3253" y="1018"/>
                  </a:lnTo>
                  <a:cubicBezTo>
                    <a:pt x="3271" y="1128"/>
                    <a:pt x="3248" y="1240"/>
                    <a:pt x="3175" y="1345"/>
                  </a:cubicBezTo>
                  <a:lnTo>
                    <a:pt x="3152" y="1374"/>
                  </a:lnTo>
                  <a:lnTo>
                    <a:pt x="3143" y="1383"/>
                  </a:lnTo>
                  <a:cubicBezTo>
                    <a:pt x="3084" y="1456"/>
                    <a:pt x="3004" y="1524"/>
                    <a:pt x="2898" y="1584"/>
                  </a:cubicBezTo>
                  <a:cubicBezTo>
                    <a:pt x="2665" y="1713"/>
                    <a:pt x="2367" y="1778"/>
                    <a:pt x="2069" y="1778"/>
                  </a:cubicBezTo>
                  <a:cubicBezTo>
                    <a:pt x="1757" y="1778"/>
                    <a:pt x="1445" y="1707"/>
                    <a:pt x="1212" y="1567"/>
                  </a:cubicBezTo>
                  <a:cubicBezTo>
                    <a:pt x="1105" y="1502"/>
                    <a:pt x="1026" y="1428"/>
                    <a:pt x="972" y="1349"/>
                  </a:cubicBezTo>
                  <a:cubicBezTo>
                    <a:pt x="911" y="1265"/>
                    <a:pt x="881" y="1174"/>
                    <a:pt x="882" y="1084"/>
                  </a:cubicBezTo>
                  <a:lnTo>
                    <a:pt x="895" y="1007"/>
                  </a:lnTo>
                  <a:lnTo>
                    <a:pt x="907" y="950"/>
                  </a:lnTo>
                  <a:lnTo>
                    <a:pt x="947" y="873"/>
                  </a:lnTo>
                  <a:lnTo>
                    <a:pt x="975" y="820"/>
                  </a:lnTo>
                  <a:lnTo>
                    <a:pt x="1051" y="739"/>
                  </a:lnTo>
                  <a:lnTo>
                    <a:pt x="1088" y="699"/>
                  </a:lnTo>
                  <a:cubicBezTo>
                    <a:pt x="1135" y="662"/>
                    <a:pt x="1187" y="625"/>
                    <a:pt x="1248" y="591"/>
                  </a:cubicBezTo>
                  <a:cubicBezTo>
                    <a:pt x="1480" y="462"/>
                    <a:pt x="1779" y="397"/>
                    <a:pt x="2076" y="397"/>
                  </a:cubicBezTo>
                  <a:close/>
                  <a:moveTo>
                    <a:pt x="2079" y="0"/>
                  </a:moveTo>
                  <a:cubicBezTo>
                    <a:pt x="1609" y="0"/>
                    <a:pt x="1138" y="102"/>
                    <a:pt x="773" y="306"/>
                  </a:cubicBezTo>
                  <a:cubicBezTo>
                    <a:pt x="24" y="723"/>
                    <a:pt x="0" y="1411"/>
                    <a:pt x="718" y="1843"/>
                  </a:cubicBezTo>
                  <a:cubicBezTo>
                    <a:pt x="1085" y="2064"/>
                    <a:pt x="1575" y="2175"/>
                    <a:pt x="2066" y="2175"/>
                  </a:cubicBezTo>
                  <a:cubicBezTo>
                    <a:pt x="2535" y="2175"/>
                    <a:pt x="3006" y="2074"/>
                    <a:pt x="3371" y="1870"/>
                  </a:cubicBezTo>
                  <a:cubicBezTo>
                    <a:pt x="4120" y="1452"/>
                    <a:pt x="4145" y="764"/>
                    <a:pt x="3426" y="332"/>
                  </a:cubicBezTo>
                  <a:cubicBezTo>
                    <a:pt x="3060" y="111"/>
                    <a:pt x="2570" y="0"/>
                    <a:pt x="2079" y="0"/>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50" name="Google Shape;650;p36"/>
            <p:cNvSpPr/>
            <p:nvPr/>
          </p:nvSpPr>
          <p:spPr>
            <a:xfrm>
              <a:off x="3324500" y="3943425"/>
              <a:ext cx="425" cy="1500"/>
            </a:xfrm>
            <a:custGeom>
              <a:avLst/>
              <a:gdLst/>
              <a:ahLst/>
              <a:cxnLst/>
              <a:rect l="l" t="t" r="r" b="b"/>
              <a:pathLst>
                <a:path w="17" h="60" extrusionOk="0">
                  <a:moveTo>
                    <a:pt x="16" y="0"/>
                  </a:moveTo>
                  <a:lnTo>
                    <a:pt x="1" y="60"/>
                  </a:lnTo>
                  <a:lnTo>
                    <a:pt x="2" y="58"/>
                  </a:lnTo>
                  <a:lnTo>
                    <a:pt x="16" y="0"/>
                  </a:lnTo>
                  <a:close/>
                </a:path>
              </a:pathLst>
            </a:custGeom>
            <a:solidFill>
              <a:srgbClr val="DCEEFC"/>
            </a:solidFill>
            <a:ln>
              <a:noFill/>
            </a:ln>
          </p:spPr>
          <p:txBody>
            <a:bodyPr spcFirstLastPara="1" wrap="square" lIns="121900" tIns="121900" rIns="121900" bIns="121900" anchor="ctr" anchorCtr="0">
              <a:noAutofit/>
            </a:bodyPr>
            <a:lstStyle/>
            <a:p>
              <a:endParaRPr sz="2400"/>
            </a:p>
          </p:txBody>
        </p:sp>
        <p:sp>
          <p:nvSpPr>
            <p:cNvPr id="651" name="Google Shape;651;p36"/>
            <p:cNvSpPr/>
            <p:nvPr/>
          </p:nvSpPr>
          <p:spPr>
            <a:xfrm>
              <a:off x="3214575" y="3901600"/>
              <a:ext cx="109450" cy="67400"/>
            </a:xfrm>
            <a:custGeom>
              <a:avLst/>
              <a:gdLst/>
              <a:ahLst/>
              <a:cxnLst/>
              <a:rect l="l" t="t" r="r" b="b"/>
              <a:pathLst>
                <a:path w="4378" h="2696" extrusionOk="0">
                  <a:moveTo>
                    <a:pt x="2217" y="67"/>
                  </a:moveTo>
                  <a:cubicBezTo>
                    <a:pt x="2708" y="67"/>
                    <a:pt x="3198" y="178"/>
                    <a:pt x="3564" y="399"/>
                  </a:cubicBezTo>
                  <a:cubicBezTo>
                    <a:pt x="4283" y="831"/>
                    <a:pt x="4258" y="1519"/>
                    <a:pt x="3511" y="1937"/>
                  </a:cubicBezTo>
                  <a:cubicBezTo>
                    <a:pt x="3144" y="2141"/>
                    <a:pt x="2673" y="2242"/>
                    <a:pt x="2204" y="2242"/>
                  </a:cubicBezTo>
                  <a:cubicBezTo>
                    <a:pt x="1713" y="2242"/>
                    <a:pt x="1223" y="2131"/>
                    <a:pt x="856" y="1910"/>
                  </a:cubicBezTo>
                  <a:cubicBezTo>
                    <a:pt x="138" y="1478"/>
                    <a:pt x="162" y="790"/>
                    <a:pt x="911" y="373"/>
                  </a:cubicBezTo>
                  <a:cubicBezTo>
                    <a:pt x="1276" y="169"/>
                    <a:pt x="1747" y="67"/>
                    <a:pt x="2217" y="67"/>
                  </a:cubicBezTo>
                  <a:close/>
                  <a:moveTo>
                    <a:pt x="2217" y="1"/>
                  </a:moveTo>
                  <a:cubicBezTo>
                    <a:pt x="1964" y="1"/>
                    <a:pt x="1709" y="28"/>
                    <a:pt x="1461" y="83"/>
                  </a:cubicBezTo>
                  <a:cubicBezTo>
                    <a:pt x="901" y="209"/>
                    <a:pt x="593" y="438"/>
                    <a:pt x="492" y="513"/>
                  </a:cubicBezTo>
                  <a:cubicBezTo>
                    <a:pt x="264" y="683"/>
                    <a:pt x="107" y="898"/>
                    <a:pt x="24" y="1154"/>
                  </a:cubicBezTo>
                  <a:lnTo>
                    <a:pt x="24" y="1157"/>
                  </a:lnTo>
                  <a:lnTo>
                    <a:pt x="24" y="1158"/>
                  </a:lnTo>
                  <a:cubicBezTo>
                    <a:pt x="24" y="1158"/>
                    <a:pt x="0" y="1260"/>
                    <a:pt x="17" y="1435"/>
                  </a:cubicBezTo>
                  <a:cubicBezTo>
                    <a:pt x="25" y="1521"/>
                    <a:pt x="45" y="1625"/>
                    <a:pt x="93" y="1732"/>
                  </a:cubicBezTo>
                  <a:cubicBezTo>
                    <a:pt x="140" y="1835"/>
                    <a:pt x="217" y="1950"/>
                    <a:pt x="309" y="2054"/>
                  </a:cubicBezTo>
                  <a:cubicBezTo>
                    <a:pt x="405" y="2159"/>
                    <a:pt x="529" y="2255"/>
                    <a:pt x="672" y="2337"/>
                  </a:cubicBezTo>
                  <a:cubicBezTo>
                    <a:pt x="818" y="2423"/>
                    <a:pt x="976" y="2485"/>
                    <a:pt x="1149" y="2546"/>
                  </a:cubicBezTo>
                  <a:cubicBezTo>
                    <a:pt x="1322" y="2603"/>
                    <a:pt x="1511" y="2646"/>
                    <a:pt x="1697" y="2669"/>
                  </a:cubicBezTo>
                  <a:cubicBezTo>
                    <a:pt x="1844" y="2687"/>
                    <a:pt x="1990" y="2696"/>
                    <a:pt x="2137" y="2696"/>
                  </a:cubicBezTo>
                  <a:cubicBezTo>
                    <a:pt x="2185" y="2696"/>
                    <a:pt x="2234" y="2695"/>
                    <a:pt x="2283" y="2693"/>
                  </a:cubicBezTo>
                  <a:cubicBezTo>
                    <a:pt x="2674" y="2692"/>
                    <a:pt x="3068" y="2621"/>
                    <a:pt x="3403" y="2483"/>
                  </a:cubicBezTo>
                  <a:cubicBezTo>
                    <a:pt x="3569" y="2410"/>
                    <a:pt x="3725" y="2335"/>
                    <a:pt x="3862" y="2239"/>
                  </a:cubicBezTo>
                  <a:cubicBezTo>
                    <a:pt x="3996" y="2149"/>
                    <a:pt x="4103" y="2039"/>
                    <a:pt x="4182" y="1921"/>
                  </a:cubicBezTo>
                  <a:cubicBezTo>
                    <a:pt x="4258" y="1804"/>
                    <a:pt x="4319" y="1684"/>
                    <a:pt x="4347" y="1572"/>
                  </a:cubicBezTo>
                  <a:cubicBezTo>
                    <a:pt x="4375" y="1459"/>
                    <a:pt x="4377" y="1353"/>
                    <a:pt x="4371" y="1267"/>
                  </a:cubicBezTo>
                  <a:cubicBezTo>
                    <a:pt x="4357" y="1093"/>
                    <a:pt x="4317" y="994"/>
                    <a:pt x="4317" y="994"/>
                  </a:cubicBezTo>
                  <a:lnTo>
                    <a:pt x="4335" y="986"/>
                  </a:lnTo>
                  <a:cubicBezTo>
                    <a:pt x="4176" y="659"/>
                    <a:pt x="3898" y="481"/>
                    <a:pt x="3749" y="384"/>
                  </a:cubicBezTo>
                  <a:cubicBezTo>
                    <a:pt x="3325" y="133"/>
                    <a:pt x="2777" y="1"/>
                    <a:pt x="2217"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52" name="Google Shape;652;p36"/>
            <p:cNvSpPr/>
            <p:nvPr/>
          </p:nvSpPr>
          <p:spPr>
            <a:xfrm>
              <a:off x="3213525" y="3926200"/>
              <a:ext cx="112125" cy="48025"/>
            </a:xfrm>
            <a:custGeom>
              <a:avLst/>
              <a:gdLst/>
              <a:ahLst/>
              <a:cxnLst/>
              <a:rect l="l" t="t" r="r" b="b"/>
              <a:pathLst>
                <a:path w="4485" h="1921" extrusionOk="0">
                  <a:moveTo>
                    <a:pt x="4378" y="1"/>
                  </a:moveTo>
                  <a:lnTo>
                    <a:pt x="4377" y="2"/>
                  </a:lnTo>
                  <a:lnTo>
                    <a:pt x="4359" y="10"/>
                  </a:lnTo>
                  <a:cubicBezTo>
                    <a:pt x="4359" y="10"/>
                    <a:pt x="4399" y="109"/>
                    <a:pt x="4413" y="283"/>
                  </a:cubicBezTo>
                  <a:cubicBezTo>
                    <a:pt x="4419" y="369"/>
                    <a:pt x="4417" y="475"/>
                    <a:pt x="4389" y="588"/>
                  </a:cubicBezTo>
                  <a:cubicBezTo>
                    <a:pt x="4361" y="700"/>
                    <a:pt x="4300" y="820"/>
                    <a:pt x="4224" y="937"/>
                  </a:cubicBezTo>
                  <a:cubicBezTo>
                    <a:pt x="4145" y="1055"/>
                    <a:pt x="4038" y="1165"/>
                    <a:pt x="3904" y="1255"/>
                  </a:cubicBezTo>
                  <a:cubicBezTo>
                    <a:pt x="3767" y="1351"/>
                    <a:pt x="3611" y="1426"/>
                    <a:pt x="3445" y="1499"/>
                  </a:cubicBezTo>
                  <a:cubicBezTo>
                    <a:pt x="3110" y="1637"/>
                    <a:pt x="2716" y="1708"/>
                    <a:pt x="2325" y="1709"/>
                  </a:cubicBezTo>
                  <a:cubicBezTo>
                    <a:pt x="2276" y="1711"/>
                    <a:pt x="2227" y="1712"/>
                    <a:pt x="2179" y="1712"/>
                  </a:cubicBezTo>
                  <a:cubicBezTo>
                    <a:pt x="2032" y="1712"/>
                    <a:pt x="1886" y="1703"/>
                    <a:pt x="1739" y="1685"/>
                  </a:cubicBezTo>
                  <a:cubicBezTo>
                    <a:pt x="1553" y="1662"/>
                    <a:pt x="1364" y="1619"/>
                    <a:pt x="1191" y="1562"/>
                  </a:cubicBezTo>
                  <a:cubicBezTo>
                    <a:pt x="1018" y="1501"/>
                    <a:pt x="860" y="1439"/>
                    <a:pt x="714" y="1353"/>
                  </a:cubicBezTo>
                  <a:cubicBezTo>
                    <a:pt x="571" y="1271"/>
                    <a:pt x="447" y="1175"/>
                    <a:pt x="351" y="1070"/>
                  </a:cubicBezTo>
                  <a:cubicBezTo>
                    <a:pt x="259" y="966"/>
                    <a:pt x="182" y="851"/>
                    <a:pt x="134" y="748"/>
                  </a:cubicBezTo>
                  <a:cubicBezTo>
                    <a:pt x="87" y="641"/>
                    <a:pt x="67" y="537"/>
                    <a:pt x="59" y="451"/>
                  </a:cubicBezTo>
                  <a:cubicBezTo>
                    <a:pt x="42" y="276"/>
                    <a:pt x="66" y="174"/>
                    <a:pt x="66" y="174"/>
                  </a:cubicBezTo>
                  <a:lnTo>
                    <a:pt x="66" y="173"/>
                  </a:lnTo>
                  <a:lnTo>
                    <a:pt x="47" y="167"/>
                  </a:lnTo>
                  <a:cubicBezTo>
                    <a:pt x="47" y="167"/>
                    <a:pt x="5" y="267"/>
                    <a:pt x="2" y="450"/>
                  </a:cubicBezTo>
                  <a:cubicBezTo>
                    <a:pt x="1" y="541"/>
                    <a:pt x="10" y="653"/>
                    <a:pt x="49" y="776"/>
                  </a:cubicBezTo>
                  <a:cubicBezTo>
                    <a:pt x="88" y="897"/>
                    <a:pt x="157" y="1025"/>
                    <a:pt x="253" y="1149"/>
                  </a:cubicBezTo>
                  <a:cubicBezTo>
                    <a:pt x="325" y="1239"/>
                    <a:pt x="417" y="1321"/>
                    <a:pt x="517" y="1400"/>
                  </a:cubicBezTo>
                  <a:cubicBezTo>
                    <a:pt x="673" y="1522"/>
                    <a:pt x="859" y="1627"/>
                    <a:pt x="1063" y="1707"/>
                  </a:cubicBezTo>
                  <a:lnTo>
                    <a:pt x="1130" y="1735"/>
                  </a:lnTo>
                  <a:cubicBezTo>
                    <a:pt x="1477" y="1860"/>
                    <a:pt x="1868" y="1921"/>
                    <a:pt x="2259" y="1921"/>
                  </a:cubicBezTo>
                  <a:cubicBezTo>
                    <a:pt x="2283" y="1921"/>
                    <a:pt x="2307" y="1920"/>
                    <a:pt x="2331" y="1920"/>
                  </a:cubicBezTo>
                  <a:cubicBezTo>
                    <a:pt x="2719" y="1909"/>
                    <a:pt x="3104" y="1831"/>
                    <a:pt x="3447" y="1693"/>
                  </a:cubicBezTo>
                  <a:lnTo>
                    <a:pt x="3519" y="1666"/>
                  </a:lnTo>
                  <a:cubicBezTo>
                    <a:pt x="3692" y="1589"/>
                    <a:pt x="3853" y="1494"/>
                    <a:pt x="3992" y="1384"/>
                  </a:cubicBezTo>
                  <a:cubicBezTo>
                    <a:pt x="4135" y="1271"/>
                    <a:pt x="4253" y="1142"/>
                    <a:pt x="4332" y="1000"/>
                  </a:cubicBezTo>
                  <a:cubicBezTo>
                    <a:pt x="4380" y="915"/>
                    <a:pt x="4415" y="832"/>
                    <a:pt x="4440" y="749"/>
                  </a:cubicBezTo>
                  <a:lnTo>
                    <a:pt x="4455" y="689"/>
                  </a:lnTo>
                  <a:lnTo>
                    <a:pt x="4477" y="601"/>
                  </a:lnTo>
                  <a:cubicBezTo>
                    <a:pt x="4483" y="553"/>
                    <a:pt x="4483" y="512"/>
                    <a:pt x="4483" y="469"/>
                  </a:cubicBezTo>
                  <a:lnTo>
                    <a:pt x="4485" y="460"/>
                  </a:lnTo>
                  <a:cubicBezTo>
                    <a:pt x="4483" y="391"/>
                    <a:pt x="4479" y="327"/>
                    <a:pt x="4469" y="273"/>
                  </a:cubicBezTo>
                  <a:cubicBezTo>
                    <a:pt x="4451" y="182"/>
                    <a:pt x="4426" y="114"/>
                    <a:pt x="4409" y="68"/>
                  </a:cubicBezTo>
                  <a:cubicBezTo>
                    <a:pt x="4389" y="24"/>
                    <a:pt x="4378" y="1"/>
                    <a:pt x="4378"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653" name="Google Shape;653;p36"/>
            <p:cNvSpPr/>
            <p:nvPr/>
          </p:nvSpPr>
          <p:spPr>
            <a:xfrm>
              <a:off x="3190725" y="4106850"/>
              <a:ext cx="157825" cy="47025"/>
            </a:xfrm>
            <a:custGeom>
              <a:avLst/>
              <a:gdLst/>
              <a:ahLst/>
              <a:cxnLst/>
              <a:rect l="l" t="t" r="r" b="b"/>
              <a:pathLst>
                <a:path w="6313" h="1881" extrusionOk="0">
                  <a:moveTo>
                    <a:pt x="37" y="1"/>
                  </a:moveTo>
                  <a:cubicBezTo>
                    <a:pt x="1" y="477"/>
                    <a:pt x="287" y="960"/>
                    <a:pt x="901" y="1330"/>
                  </a:cubicBezTo>
                  <a:cubicBezTo>
                    <a:pt x="1065" y="1429"/>
                    <a:pt x="1246" y="1511"/>
                    <a:pt x="1435" y="1583"/>
                  </a:cubicBezTo>
                  <a:cubicBezTo>
                    <a:pt x="1604" y="1648"/>
                    <a:pt x="1781" y="1703"/>
                    <a:pt x="1965" y="1747"/>
                  </a:cubicBezTo>
                  <a:cubicBezTo>
                    <a:pt x="2341" y="1836"/>
                    <a:pt x="2741" y="1881"/>
                    <a:pt x="3142" y="1881"/>
                  </a:cubicBezTo>
                  <a:cubicBezTo>
                    <a:pt x="3558" y="1881"/>
                    <a:pt x="3975" y="1833"/>
                    <a:pt x="4367" y="1737"/>
                  </a:cubicBezTo>
                  <a:cubicBezTo>
                    <a:pt x="4554" y="1690"/>
                    <a:pt x="4736" y="1632"/>
                    <a:pt x="4909" y="1565"/>
                  </a:cubicBezTo>
                  <a:cubicBezTo>
                    <a:pt x="5053" y="1508"/>
                    <a:pt x="5196" y="1447"/>
                    <a:pt x="5326" y="1374"/>
                  </a:cubicBezTo>
                  <a:cubicBezTo>
                    <a:pt x="5995" y="1001"/>
                    <a:pt x="6313" y="498"/>
                    <a:pt x="6283" y="1"/>
                  </a:cubicBezTo>
                  <a:lnTo>
                    <a:pt x="5130" y="1"/>
                  </a:lnTo>
                  <a:cubicBezTo>
                    <a:pt x="5152" y="209"/>
                    <a:pt x="5078" y="420"/>
                    <a:pt x="4908" y="608"/>
                  </a:cubicBezTo>
                  <a:cubicBezTo>
                    <a:pt x="4813" y="713"/>
                    <a:pt x="4690" y="812"/>
                    <a:pt x="4534" y="898"/>
                  </a:cubicBezTo>
                  <a:cubicBezTo>
                    <a:pt x="4481" y="927"/>
                    <a:pt x="4422" y="950"/>
                    <a:pt x="4367" y="976"/>
                  </a:cubicBezTo>
                  <a:cubicBezTo>
                    <a:pt x="4008" y="1136"/>
                    <a:pt x="3578" y="1217"/>
                    <a:pt x="3150" y="1217"/>
                  </a:cubicBezTo>
                  <a:cubicBezTo>
                    <a:pt x="2732" y="1217"/>
                    <a:pt x="2314" y="1140"/>
                    <a:pt x="1964" y="987"/>
                  </a:cubicBezTo>
                  <a:cubicBezTo>
                    <a:pt x="1882" y="951"/>
                    <a:pt x="1800" y="915"/>
                    <a:pt x="1727" y="870"/>
                  </a:cubicBezTo>
                  <a:cubicBezTo>
                    <a:pt x="1608" y="798"/>
                    <a:pt x="1515" y="718"/>
                    <a:pt x="1435" y="635"/>
                  </a:cubicBezTo>
                  <a:cubicBezTo>
                    <a:pt x="1263" y="459"/>
                    <a:pt x="1173" y="263"/>
                    <a:pt x="1177" y="64"/>
                  </a:cubicBezTo>
                  <a:lnTo>
                    <a:pt x="1187" y="1"/>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54" name="Google Shape;654;p36"/>
            <p:cNvSpPr/>
            <p:nvPr/>
          </p:nvSpPr>
          <p:spPr>
            <a:xfrm>
              <a:off x="3212425" y="4384575"/>
              <a:ext cx="13550" cy="112525"/>
            </a:xfrm>
            <a:custGeom>
              <a:avLst/>
              <a:gdLst/>
              <a:ahLst/>
              <a:cxnLst/>
              <a:rect l="l" t="t" r="r" b="b"/>
              <a:pathLst>
                <a:path w="542" h="4501" extrusionOk="0">
                  <a:moveTo>
                    <a:pt x="533" y="1"/>
                  </a:moveTo>
                  <a:lnTo>
                    <a:pt x="1" y="307"/>
                  </a:lnTo>
                  <a:lnTo>
                    <a:pt x="4" y="4500"/>
                  </a:lnTo>
                  <a:cubicBezTo>
                    <a:pt x="18" y="4286"/>
                    <a:pt x="194" y="4074"/>
                    <a:pt x="535" y="3913"/>
                  </a:cubicBezTo>
                  <a:lnTo>
                    <a:pt x="541" y="3911"/>
                  </a:lnTo>
                  <a:cubicBezTo>
                    <a:pt x="539" y="3071"/>
                    <a:pt x="537" y="1573"/>
                    <a:pt x="533"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55" name="Google Shape;655;p36"/>
            <p:cNvSpPr/>
            <p:nvPr/>
          </p:nvSpPr>
          <p:spPr>
            <a:xfrm>
              <a:off x="3285675" y="4342150"/>
              <a:ext cx="13950" cy="156625"/>
            </a:xfrm>
            <a:custGeom>
              <a:avLst/>
              <a:gdLst/>
              <a:ahLst/>
              <a:cxnLst/>
              <a:rect l="l" t="t" r="r" b="b"/>
              <a:pathLst>
                <a:path w="558" h="6265" extrusionOk="0">
                  <a:moveTo>
                    <a:pt x="543" y="0"/>
                  </a:moveTo>
                  <a:lnTo>
                    <a:pt x="1" y="314"/>
                  </a:lnTo>
                  <a:cubicBezTo>
                    <a:pt x="1" y="421"/>
                    <a:pt x="1" y="527"/>
                    <a:pt x="1" y="635"/>
                  </a:cubicBezTo>
                  <a:lnTo>
                    <a:pt x="3" y="4330"/>
                  </a:lnTo>
                  <a:lnTo>
                    <a:pt x="1" y="4311"/>
                  </a:lnTo>
                  <a:lnTo>
                    <a:pt x="1" y="5608"/>
                  </a:lnTo>
                  <a:lnTo>
                    <a:pt x="58" y="5632"/>
                  </a:lnTo>
                  <a:cubicBezTo>
                    <a:pt x="404" y="5807"/>
                    <a:pt x="558" y="6037"/>
                    <a:pt x="533" y="6265"/>
                  </a:cubicBezTo>
                  <a:lnTo>
                    <a:pt x="549" y="6265"/>
                  </a:lnTo>
                  <a:lnTo>
                    <a:pt x="543" y="0"/>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56" name="Google Shape;656;p36"/>
            <p:cNvSpPr/>
            <p:nvPr/>
          </p:nvSpPr>
          <p:spPr>
            <a:xfrm>
              <a:off x="3212525" y="4482325"/>
              <a:ext cx="87100" cy="35775"/>
            </a:xfrm>
            <a:custGeom>
              <a:avLst/>
              <a:gdLst/>
              <a:ahLst/>
              <a:cxnLst/>
              <a:rect l="l" t="t" r="r" b="b"/>
              <a:pathLst>
                <a:path w="3484" h="1431" extrusionOk="0">
                  <a:moveTo>
                    <a:pt x="537" y="1"/>
                  </a:moveTo>
                  <a:lnTo>
                    <a:pt x="531" y="3"/>
                  </a:lnTo>
                  <a:cubicBezTo>
                    <a:pt x="190" y="164"/>
                    <a:pt x="14" y="376"/>
                    <a:pt x="0" y="590"/>
                  </a:cubicBezTo>
                  <a:lnTo>
                    <a:pt x="0" y="612"/>
                  </a:lnTo>
                  <a:lnTo>
                    <a:pt x="10" y="679"/>
                  </a:lnTo>
                  <a:cubicBezTo>
                    <a:pt x="18" y="704"/>
                    <a:pt x="36" y="761"/>
                    <a:pt x="79" y="835"/>
                  </a:cubicBezTo>
                  <a:cubicBezTo>
                    <a:pt x="129" y="935"/>
                    <a:pt x="247" y="1043"/>
                    <a:pt x="405" y="1137"/>
                  </a:cubicBezTo>
                  <a:cubicBezTo>
                    <a:pt x="482" y="1183"/>
                    <a:pt x="579" y="1224"/>
                    <a:pt x="675" y="1264"/>
                  </a:cubicBezTo>
                  <a:cubicBezTo>
                    <a:pt x="776" y="1300"/>
                    <a:pt x="885" y="1329"/>
                    <a:pt x="999" y="1357"/>
                  </a:cubicBezTo>
                  <a:cubicBezTo>
                    <a:pt x="1113" y="1385"/>
                    <a:pt x="1236" y="1397"/>
                    <a:pt x="1358" y="1412"/>
                  </a:cubicBezTo>
                  <a:cubicBezTo>
                    <a:pt x="1453" y="1425"/>
                    <a:pt x="1551" y="1431"/>
                    <a:pt x="1650" y="1431"/>
                  </a:cubicBezTo>
                  <a:cubicBezTo>
                    <a:pt x="1678" y="1431"/>
                    <a:pt x="1706" y="1430"/>
                    <a:pt x="1734" y="1429"/>
                  </a:cubicBezTo>
                  <a:cubicBezTo>
                    <a:pt x="1754" y="1430"/>
                    <a:pt x="1773" y="1430"/>
                    <a:pt x="1793" y="1430"/>
                  </a:cubicBezTo>
                  <a:cubicBezTo>
                    <a:pt x="1899" y="1430"/>
                    <a:pt x="2006" y="1424"/>
                    <a:pt x="2109" y="1410"/>
                  </a:cubicBezTo>
                  <a:cubicBezTo>
                    <a:pt x="2233" y="1393"/>
                    <a:pt x="2354" y="1381"/>
                    <a:pt x="2467" y="1352"/>
                  </a:cubicBezTo>
                  <a:cubicBezTo>
                    <a:pt x="2523" y="1337"/>
                    <a:pt x="2577" y="1323"/>
                    <a:pt x="2631" y="1309"/>
                  </a:cubicBezTo>
                  <a:cubicBezTo>
                    <a:pt x="2681" y="1296"/>
                    <a:pt x="2733" y="1281"/>
                    <a:pt x="2791" y="1256"/>
                  </a:cubicBezTo>
                  <a:cubicBezTo>
                    <a:pt x="2890" y="1219"/>
                    <a:pt x="2982" y="1175"/>
                    <a:pt x="3061" y="1129"/>
                  </a:cubicBezTo>
                  <a:cubicBezTo>
                    <a:pt x="3219" y="1035"/>
                    <a:pt x="3333" y="925"/>
                    <a:pt x="3385" y="825"/>
                  </a:cubicBezTo>
                  <a:cubicBezTo>
                    <a:pt x="3441" y="729"/>
                    <a:pt x="3454" y="657"/>
                    <a:pt x="3454" y="657"/>
                  </a:cubicBezTo>
                  <a:lnTo>
                    <a:pt x="3459" y="658"/>
                  </a:lnTo>
                  <a:cubicBezTo>
                    <a:pt x="3484" y="430"/>
                    <a:pt x="3330" y="200"/>
                    <a:pt x="2984" y="25"/>
                  </a:cubicBezTo>
                  <a:lnTo>
                    <a:pt x="2927" y="1"/>
                  </a:lnTo>
                  <a:cubicBezTo>
                    <a:pt x="2927" y="442"/>
                    <a:pt x="2925" y="706"/>
                    <a:pt x="2925" y="706"/>
                  </a:cubicBezTo>
                  <a:cubicBezTo>
                    <a:pt x="2925" y="706"/>
                    <a:pt x="2925" y="706"/>
                    <a:pt x="2925" y="706"/>
                  </a:cubicBezTo>
                  <a:cubicBezTo>
                    <a:pt x="2901" y="796"/>
                    <a:pt x="2785" y="885"/>
                    <a:pt x="2566" y="953"/>
                  </a:cubicBezTo>
                  <a:cubicBezTo>
                    <a:pt x="2333" y="1026"/>
                    <a:pt x="2033" y="1063"/>
                    <a:pt x="1734" y="1063"/>
                  </a:cubicBezTo>
                  <a:cubicBezTo>
                    <a:pt x="1419" y="1063"/>
                    <a:pt x="1104" y="1023"/>
                    <a:pt x="868" y="943"/>
                  </a:cubicBezTo>
                  <a:cubicBezTo>
                    <a:pt x="664" y="875"/>
                    <a:pt x="555" y="787"/>
                    <a:pt x="539" y="697"/>
                  </a:cubicBezTo>
                  <a:cubicBezTo>
                    <a:pt x="539" y="697"/>
                    <a:pt x="539" y="697"/>
                    <a:pt x="539" y="697"/>
                  </a:cubicBezTo>
                  <a:cubicBezTo>
                    <a:pt x="538" y="697"/>
                    <a:pt x="537" y="436"/>
                    <a:pt x="537"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57" name="Google Shape;657;p36"/>
            <p:cNvSpPr/>
            <p:nvPr/>
          </p:nvSpPr>
          <p:spPr>
            <a:xfrm>
              <a:off x="3285675" y="4358000"/>
              <a:ext cx="75" cy="92425"/>
            </a:xfrm>
            <a:custGeom>
              <a:avLst/>
              <a:gdLst/>
              <a:ahLst/>
              <a:cxnLst/>
              <a:rect l="l" t="t" r="r" b="b"/>
              <a:pathLst>
                <a:path w="3" h="3697" extrusionOk="0">
                  <a:moveTo>
                    <a:pt x="1" y="1"/>
                  </a:moveTo>
                  <a:lnTo>
                    <a:pt x="1" y="3677"/>
                  </a:lnTo>
                  <a:lnTo>
                    <a:pt x="3" y="3696"/>
                  </a:lnTo>
                  <a:lnTo>
                    <a:pt x="1" y="1"/>
                  </a:ln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658" name="Google Shape;658;p36"/>
            <p:cNvSpPr/>
            <p:nvPr/>
          </p:nvSpPr>
          <p:spPr>
            <a:xfrm>
              <a:off x="3212050" y="4498725"/>
              <a:ext cx="87525" cy="25975"/>
            </a:xfrm>
            <a:custGeom>
              <a:avLst/>
              <a:gdLst/>
              <a:ahLst/>
              <a:cxnLst/>
              <a:rect l="l" t="t" r="r" b="b"/>
              <a:pathLst>
                <a:path w="3501" h="1039" extrusionOk="0">
                  <a:moveTo>
                    <a:pt x="3473" y="1"/>
                  </a:moveTo>
                  <a:cubicBezTo>
                    <a:pt x="3473" y="1"/>
                    <a:pt x="3460" y="73"/>
                    <a:pt x="3404" y="169"/>
                  </a:cubicBezTo>
                  <a:cubicBezTo>
                    <a:pt x="3352" y="269"/>
                    <a:pt x="3238" y="379"/>
                    <a:pt x="3080" y="473"/>
                  </a:cubicBezTo>
                  <a:cubicBezTo>
                    <a:pt x="3001" y="519"/>
                    <a:pt x="2909" y="563"/>
                    <a:pt x="2810" y="600"/>
                  </a:cubicBezTo>
                  <a:cubicBezTo>
                    <a:pt x="2752" y="625"/>
                    <a:pt x="2700" y="640"/>
                    <a:pt x="2650" y="653"/>
                  </a:cubicBezTo>
                  <a:cubicBezTo>
                    <a:pt x="2596" y="667"/>
                    <a:pt x="2542" y="681"/>
                    <a:pt x="2486" y="696"/>
                  </a:cubicBezTo>
                  <a:cubicBezTo>
                    <a:pt x="2373" y="725"/>
                    <a:pt x="2252" y="737"/>
                    <a:pt x="2128" y="754"/>
                  </a:cubicBezTo>
                  <a:cubicBezTo>
                    <a:pt x="2025" y="768"/>
                    <a:pt x="1918" y="774"/>
                    <a:pt x="1812" y="774"/>
                  </a:cubicBezTo>
                  <a:cubicBezTo>
                    <a:pt x="1792" y="774"/>
                    <a:pt x="1773" y="774"/>
                    <a:pt x="1753" y="773"/>
                  </a:cubicBezTo>
                  <a:cubicBezTo>
                    <a:pt x="1725" y="774"/>
                    <a:pt x="1697" y="775"/>
                    <a:pt x="1669" y="775"/>
                  </a:cubicBezTo>
                  <a:cubicBezTo>
                    <a:pt x="1570" y="775"/>
                    <a:pt x="1472" y="769"/>
                    <a:pt x="1377" y="756"/>
                  </a:cubicBezTo>
                  <a:cubicBezTo>
                    <a:pt x="1255" y="741"/>
                    <a:pt x="1132" y="729"/>
                    <a:pt x="1018" y="701"/>
                  </a:cubicBezTo>
                  <a:cubicBezTo>
                    <a:pt x="904" y="673"/>
                    <a:pt x="795" y="644"/>
                    <a:pt x="694" y="608"/>
                  </a:cubicBezTo>
                  <a:cubicBezTo>
                    <a:pt x="598" y="568"/>
                    <a:pt x="501" y="527"/>
                    <a:pt x="424" y="481"/>
                  </a:cubicBezTo>
                  <a:cubicBezTo>
                    <a:pt x="266" y="387"/>
                    <a:pt x="148" y="279"/>
                    <a:pt x="98" y="179"/>
                  </a:cubicBezTo>
                  <a:cubicBezTo>
                    <a:pt x="55" y="105"/>
                    <a:pt x="37" y="48"/>
                    <a:pt x="29" y="23"/>
                  </a:cubicBezTo>
                  <a:lnTo>
                    <a:pt x="27" y="11"/>
                  </a:lnTo>
                  <a:lnTo>
                    <a:pt x="0" y="11"/>
                  </a:lnTo>
                  <a:lnTo>
                    <a:pt x="2" y="62"/>
                  </a:lnTo>
                  <a:cubicBezTo>
                    <a:pt x="6" y="94"/>
                    <a:pt x="11" y="142"/>
                    <a:pt x="31" y="201"/>
                  </a:cubicBezTo>
                  <a:cubicBezTo>
                    <a:pt x="65" y="318"/>
                    <a:pt x="161" y="472"/>
                    <a:pt x="324" y="605"/>
                  </a:cubicBezTo>
                  <a:cubicBezTo>
                    <a:pt x="645" y="873"/>
                    <a:pt x="1198" y="1038"/>
                    <a:pt x="1747" y="1038"/>
                  </a:cubicBezTo>
                  <a:cubicBezTo>
                    <a:pt x="1749" y="1038"/>
                    <a:pt x="1751" y="1038"/>
                    <a:pt x="1753" y="1038"/>
                  </a:cubicBezTo>
                  <a:cubicBezTo>
                    <a:pt x="2030" y="1035"/>
                    <a:pt x="2306" y="997"/>
                    <a:pt x="2554" y="919"/>
                  </a:cubicBezTo>
                  <a:cubicBezTo>
                    <a:pt x="2676" y="879"/>
                    <a:pt x="2797" y="834"/>
                    <a:pt x="2900" y="779"/>
                  </a:cubicBezTo>
                  <a:cubicBezTo>
                    <a:pt x="3006" y="726"/>
                    <a:pt x="3101" y="662"/>
                    <a:pt x="3181" y="596"/>
                  </a:cubicBezTo>
                  <a:cubicBezTo>
                    <a:pt x="3343" y="464"/>
                    <a:pt x="3436" y="307"/>
                    <a:pt x="3472" y="192"/>
                  </a:cubicBezTo>
                  <a:cubicBezTo>
                    <a:pt x="3490" y="133"/>
                    <a:pt x="3495" y="84"/>
                    <a:pt x="3498" y="50"/>
                  </a:cubicBezTo>
                  <a:lnTo>
                    <a:pt x="3500" y="2"/>
                  </a:lnTo>
                  <a:lnTo>
                    <a:pt x="3478" y="2"/>
                  </a:lnTo>
                  <a:lnTo>
                    <a:pt x="3473"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659" name="Google Shape;659;p36"/>
            <p:cNvSpPr/>
            <p:nvPr/>
          </p:nvSpPr>
          <p:spPr>
            <a:xfrm>
              <a:off x="3225750" y="4350000"/>
              <a:ext cx="59950" cy="158900"/>
            </a:xfrm>
            <a:custGeom>
              <a:avLst/>
              <a:gdLst/>
              <a:ahLst/>
              <a:cxnLst/>
              <a:rect l="l" t="t" r="r" b="b"/>
              <a:pathLst>
                <a:path w="2398" h="6356" extrusionOk="0">
                  <a:moveTo>
                    <a:pt x="2398" y="0"/>
                  </a:moveTo>
                  <a:lnTo>
                    <a:pt x="0" y="1384"/>
                  </a:lnTo>
                  <a:cubicBezTo>
                    <a:pt x="4" y="2956"/>
                    <a:pt x="6" y="4454"/>
                    <a:pt x="8" y="5294"/>
                  </a:cubicBezTo>
                  <a:cubicBezTo>
                    <a:pt x="8" y="5729"/>
                    <a:pt x="9" y="5990"/>
                    <a:pt x="9" y="5990"/>
                  </a:cubicBezTo>
                  <a:cubicBezTo>
                    <a:pt x="9" y="5990"/>
                    <a:pt x="9" y="5990"/>
                    <a:pt x="9" y="5990"/>
                  </a:cubicBezTo>
                  <a:cubicBezTo>
                    <a:pt x="26" y="6080"/>
                    <a:pt x="135" y="6168"/>
                    <a:pt x="339" y="6236"/>
                  </a:cubicBezTo>
                  <a:cubicBezTo>
                    <a:pt x="575" y="6316"/>
                    <a:pt x="890" y="6356"/>
                    <a:pt x="1205" y="6356"/>
                  </a:cubicBezTo>
                  <a:cubicBezTo>
                    <a:pt x="1504" y="6356"/>
                    <a:pt x="1804" y="6319"/>
                    <a:pt x="2037" y="6246"/>
                  </a:cubicBezTo>
                  <a:cubicBezTo>
                    <a:pt x="2256" y="6178"/>
                    <a:pt x="2372" y="6089"/>
                    <a:pt x="2396" y="5999"/>
                  </a:cubicBezTo>
                  <a:cubicBezTo>
                    <a:pt x="2396" y="5999"/>
                    <a:pt x="2396" y="5999"/>
                    <a:pt x="2396" y="5999"/>
                  </a:cubicBezTo>
                  <a:cubicBezTo>
                    <a:pt x="2396" y="5999"/>
                    <a:pt x="2398" y="5735"/>
                    <a:pt x="2398" y="5294"/>
                  </a:cubicBezTo>
                  <a:lnTo>
                    <a:pt x="2398" y="3997"/>
                  </a:lnTo>
                  <a:cubicBezTo>
                    <a:pt x="2398" y="2948"/>
                    <a:pt x="2398" y="1615"/>
                    <a:pt x="2398" y="321"/>
                  </a:cubicBezTo>
                  <a:lnTo>
                    <a:pt x="2398" y="0"/>
                  </a:ln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660" name="Google Shape;660;p36"/>
            <p:cNvSpPr/>
            <p:nvPr/>
          </p:nvSpPr>
          <p:spPr>
            <a:xfrm>
              <a:off x="3205775" y="4231375"/>
              <a:ext cx="100325" cy="57550"/>
            </a:xfrm>
            <a:custGeom>
              <a:avLst/>
              <a:gdLst/>
              <a:ahLst/>
              <a:cxnLst/>
              <a:rect l="l" t="t" r="r" b="b"/>
              <a:pathLst>
                <a:path w="4013" h="2302" extrusionOk="0">
                  <a:moveTo>
                    <a:pt x="1995" y="1"/>
                  </a:moveTo>
                  <a:cubicBezTo>
                    <a:pt x="1498" y="1"/>
                    <a:pt x="1001" y="108"/>
                    <a:pt x="614" y="323"/>
                  </a:cubicBezTo>
                  <a:cubicBezTo>
                    <a:pt x="514" y="380"/>
                    <a:pt x="426" y="440"/>
                    <a:pt x="350" y="504"/>
                  </a:cubicBezTo>
                  <a:lnTo>
                    <a:pt x="285" y="573"/>
                  </a:lnTo>
                  <a:cubicBezTo>
                    <a:pt x="241" y="617"/>
                    <a:pt x="194" y="660"/>
                    <a:pt x="160" y="706"/>
                  </a:cubicBezTo>
                  <a:lnTo>
                    <a:pt x="113" y="792"/>
                  </a:lnTo>
                  <a:cubicBezTo>
                    <a:pt x="90" y="835"/>
                    <a:pt x="61" y="878"/>
                    <a:pt x="46" y="922"/>
                  </a:cubicBezTo>
                  <a:lnTo>
                    <a:pt x="27" y="1016"/>
                  </a:lnTo>
                  <a:cubicBezTo>
                    <a:pt x="18" y="1059"/>
                    <a:pt x="6" y="1102"/>
                    <a:pt x="5" y="1144"/>
                  </a:cubicBezTo>
                  <a:cubicBezTo>
                    <a:pt x="1" y="1434"/>
                    <a:pt x="182" y="1725"/>
                    <a:pt x="556" y="1949"/>
                  </a:cubicBezTo>
                  <a:cubicBezTo>
                    <a:pt x="944" y="2183"/>
                    <a:pt x="1463" y="2301"/>
                    <a:pt x="1984" y="2301"/>
                  </a:cubicBezTo>
                  <a:cubicBezTo>
                    <a:pt x="2480" y="2301"/>
                    <a:pt x="2977" y="2194"/>
                    <a:pt x="3363" y="1979"/>
                  </a:cubicBezTo>
                  <a:cubicBezTo>
                    <a:pt x="3820" y="1724"/>
                    <a:pt x="4013" y="1373"/>
                    <a:pt x="3956" y="1035"/>
                  </a:cubicBezTo>
                  <a:lnTo>
                    <a:pt x="3941" y="942"/>
                  </a:lnTo>
                  <a:cubicBezTo>
                    <a:pt x="3928" y="899"/>
                    <a:pt x="3903" y="858"/>
                    <a:pt x="3882" y="816"/>
                  </a:cubicBezTo>
                  <a:lnTo>
                    <a:pt x="3839" y="731"/>
                  </a:lnTo>
                  <a:cubicBezTo>
                    <a:pt x="3809" y="685"/>
                    <a:pt x="3766" y="643"/>
                    <a:pt x="3724" y="600"/>
                  </a:cubicBezTo>
                  <a:lnTo>
                    <a:pt x="3665" y="532"/>
                  </a:lnTo>
                  <a:cubicBezTo>
                    <a:pt x="3596" y="469"/>
                    <a:pt x="3514" y="409"/>
                    <a:pt x="3421" y="353"/>
                  </a:cubicBezTo>
                  <a:cubicBezTo>
                    <a:pt x="3033" y="118"/>
                    <a:pt x="2514" y="1"/>
                    <a:pt x="1995" y="1"/>
                  </a:cubicBezTo>
                  <a:close/>
                </a:path>
              </a:pathLst>
            </a:custGeom>
            <a:solidFill>
              <a:srgbClr val="055E62"/>
            </a:solidFill>
            <a:ln>
              <a:noFill/>
            </a:ln>
          </p:spPr>
          <p:txBody>
            <a:bodyPr spcFirstLastPara="1" wrap="square" lIns="121900" tIns="121900" rIns="121900" bIns="121900" anchor="ctr" anchorCtr="0">
              <a:noAutofit/>
            </a:bodyPr>
            <a:lstStyle/>
            <a:p>
              <a:endParaRPr sz="2400"/>
            </a:p>
          </p:txBody>
        </p:sp>
        <p:sp>
          <p:nvSpPr>
            <p:cNvPr id="661" name="Google Shape;661;p36"/>
            <p:cNvSpPr/>
            <p:nvPr/>
          </p:nvSpPr>
          <p:spPr>
            <a:xfrm>
              <a:off x="3177400" y="4214825"/>
              <a:ext cx="156175" cy="43575"/>
            </a:xfrm>
            <a:custGeom>
              <a:avLst/>
              <a:gdLst/>
              <a:ahLst/>
              <a:cxnLst/>
              <a:rect l="l" t="t" r="r" b="b"/>
              <a:pathLst>
                <a:path w="6247" h="1743" extrusionOk="0">
                  <a:moveTo>
                    <a:pt x="3133" y="1"/>
                  </a:moveTo>
                  <a:cubicBezTo>
                    <a:pt x="2351" y="1"/>
                    <a:pt x="1567" y="170"/>
                    <a:pt x="958" y="509"/>
                  </a:cubicBezTo>
                  <a:cubicBezTo>
                    <a:pt x="352" y="847"/>
                    <a:pt x="33" y="1292"/>
                    <a:pt x="1" y="1742"/>
                  </a:cubicBezTo>
                  <a:lnTo>
                    <a:pt x="1152" y="1742"/>
                  </a:lnTo>
                  <a:lnTo>
                    <a:pt x="1162" y="1678"/>
                  </a:lnTo>
                  <a:lnTo>
                    <a:pt x="1181" y="1584"/>
                  </a:lnTo>
                  <a:cubicBezTo>
                    <a:pt x="1196" y="1539"/>
                    <a:pt x="1225" y="1497"/>
                    <a:pt x="1248" y="1454"/>
                  </a:cubicBezTo>
                  <a:lnTo>
                    <a:pt x="1295" y="1368"/>
                  </a:lnTo>
                  <a:cubicBezTo>
                    <a:pt x="1329" y="1322"/>
                    <a:pt x="1376" y="1279"/>
                    <a:pt x="1420" y="1235"/>
                  </a:cubicBezTo>
                  <a:lnTo>
                    <a:pt x="1485" y="1166"/>
                  </a:lnTo>
                  <a:cubicBezTo>
                    <a:pt x="1561" y="1102"/>
                    <a:pt x="1649" y="1042"/>
                    <a:pt x="1749" y="985"/>
                  </a:cubicBezTo>
                  <a:cubicBezTo>
                    <a:pt x="2136" y="770"/>
                    <a:pt x="2633" y="663"/>
                    <a:pt x="3130" y="663"/>
                  </a:cubicBezTo>
                  <a:cubicBezTo>
                    <a:pt x="3649" y="663"/>
                    <a:pt x="4168" y="780"/>
                    <a:pt x="4556" y="1015"/>
                  </a:cubicBezTo>
                  <a:cubicBezTo>
                    <a:pt x="4649" y="1071"/>
                    <a:pt x="4731" y="1131"/>
                    <a:pt x="4801" y="1194"/>
                  </a:cubicBezTo>
                  <a:lnTo>
                    <a:pt x="4859" y="1262"/>
                  </a:lnTo>
                  <a:cubicBezTo>
                    <a:pt x="4901" y="1305"/>
                    <a:pt x="4944" y="1347"/>
                    <a:pt x="4974" y="1393"/>
                  </a:cubicBezTo>
                  <a:lnTo>
                    <a:pt x="5017" y="1478"/>
                  </a:lnTo>
                  <a:cubicBezTo>
                    <a:pt x="5038" y="1520"/>
                    <a:pt x="5063" y="1561"/>
                    <a:pt x="5076" y="1604"/>
                  </a:cubicBezTo>
                  <a:lnTo>
                    <a:pt x="5091" y="1697"/>
                  </a:lnTo>
                  <a:lnTo>
                    <a:pt x="5095" y="1742"/>
                  </a:lnTo>
                  <a:lnTo>
                    <a:pt x="6246" y="1742"/>
                  </a:lnTo>
                  <a:cubicBezTo>
                    <a:pt x="6220" y="1312"/>
                    <a:pt x="5935" y="888"/>
                    <a:pt x="5382" y="554"/>
                  </a:cubicBezTo>
                  <a:cubicBezTo>
                    <a:pt x="4769" y="186"/>
                    <a:pt x="3952" y="1"/>
                    <a:pt x="3133"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62" name="Google Shape;662;p36"/>
            <p:cNvSpPr/>
            <p:nvPr/>
          </p:nvSpPr>
          <p:spPr>
            <a:xfrm>
              <a:off x="3212250" y="4112700"/>
              <a:ext cx="13775" cy="170350"/>
            </a:xfrm>
            <a:custGeom>
              <a:avLst/>
              <a:gdLst/>
              <a:ahLst/>
              <a:cxnLst/>
              <a:rect l="l" t="t" r="r" b="b"/>
              <a:pathLst>
                <a:path w="551" h="6814" extrusionOk="0">
                  <a:moveTo>
                    <a:pt x="0" y="0"/>
                  </a:moveTo>
                  <a:lnTo>
                    <a:pt x="5" y="6462"/>
                  </a:lnTo>
                  <a:cubicBezTo>
                    <a:pt x="85" y="6545"/>
                    <a:pt x="177" y="6625"/>
                    <a:pt x="297" y="6696"/>
                  </a:cubicBezTo>
                  <a:cubicBezTo>
                    <a:pt x="370" y="6741"/>
                    <a:pt x="453" y="6778"/>
                    <a:pt x="535" y="6813"/>
                  </a:cubicBezTo>
                  <a:cubicBezTo>
                    <a:pt x="533" y="5763"/>
                    <a:pt x="531" y="5049"/>
                    <a:pt x="531" y="5049"/>
                  </a:cubicBezTo>
                  <a:lnTo>
                    <a:pt x="550" y="5049"/>
                  </a:lnTo>
                  <a:lnTo>
                    <a:pt x="550" y="4995"/>
                  </a:lnTo>
                  <a:lnTo>
                    <a:pt x="546" y="307"/>
                  </a:lnTo>
                  <a:cubicBezTo>
                    <a:pt x="340" y="227"/>
                    <a:pt x="156" y="123"/>
                    <a:pt x="0"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63" name="Google Shape;663;p36"/>
            <p:cNvSpPr/>
            <p:nvPr/>
          </p:nvSpPr>
          <p:spPr>
            <a:xfrm>
              <a:off x="3285450" y="4112300"/>
              <a:ext cx="13775" cy="170450"/>
            </a:xfrm>
            <a:custGeom>
              <a:avLst/>
              <a:gdLst/>
              <a:ahLst/>
              <a:cxnLst/>
              <a:rect l="l" t="t" r="r" b="b"/>
              <a:pathLst>
                <a:path w="551" h="6818" extrusionOk="0">
                  <a:moveTo>
                    <a:pt x="545" y="1"/>
                  </a:moveTo>
                  <a:cubicBezTo>
                    <a:pt x="407" y="111"/>
                    <a:pt x="247" y="205"/>
                    <a:pt x="72" y="283"/>
                  </a:cubicBezTo>
                  <a:lnTo>
                    <a:pt x="1" y="310"/>
                  </a:lnTo>
                  <a:lnTo>
                    <a:pt x="5" y="4999"/>
                  </a:lnTo>
                  <a:lnTo>
                    <a:pt x="8" y="5079"/>
                  </a:lnTo>
                  <a:cubicBezTo>
                    <a:pt x="8" y="5152"/>
                    <a:pt x="8" y="5833"/>
                    <a:pt x="10" y="6818"/>
                  </a:cubicBezTo>
                  <a:cubicBezTo>
                    <a:pt x="65" y="6792"/>
                    <a:pt x="124" y="6771"/>
                    <a:pt x="176" y="6742"/>
                  </a:cubicBezTo>
                  <a:cubicBezTo>
                    <a:pt x="332" y="6654"/>
                    <a:pt x="455" y="6556"/>
                    <a:pt x="551" y="6451"/>
                  </a:cubicBezTo>
                  <a:lnTo>
                    <a:pt x="545"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64" name="Google Shape;664;p36"/>
            <p:cNvSpPr/>
            <p:nvPr/>
          </p:nvSpPr>
          <p:spPr>
            <a:xfrm>
              <a:off x="3256025" y="4079150"/>
              <a:ext cx="26600" cy="10225"/>
            </a:xfrm>
            <a:custGeom>
              <a:avLst/>
              <a:gdLst/>
              <a:ahLst/>
              <a:cxnLst/>
              <a:rect l="l" t="t" r="r" b="b"/>
              <a:pathLst>
                <a:path w="1064" h="409" extrusionOk="0">
                  <a:moveTo>
                    <a:pt x="1" y="1"/>
                  </a:moveTo>
                  <a:cubicBezTo>
                    <a:pt x="303" y="4"/>
                    <a:pt x="603" y="74"/>
                    <a:pt x="830" y="211"/>
                  </a:cubicBezTo>
                  <a:cubicBezTo>
                    <a:pt x="927" y="269"/>
                    <a:pt x="1000" y="337"/>
                    <a:pt x="1055" y="408"/>
                  </a:cubicBezTo>
                  <a:lnTo>
                    <a:pt x="1063" y="399"/>
                  </a:lnTo>
                  <a:cubicBezTo>
                    <a:pt x="1009" y="332"/>
                    <a:pt x="940" y="267"/>
                    <a:pt x="845" y="211"/>
                  </a:cubicBezTo>
                  <a:cubicBezTo>
                    <a:pt x="615" y="71"/>
                    <a:pt x="308" y="2"/>
                    <a:pt x="1" y="1"/>
                  </a:cubicBez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665" name="Google Shape;665;p36"/>
            <p:cNvSpPr/>
            <p:nvPr/>
          </p:nvSpPr>
          <p:spPr>
            <a:xfrm>
              <a:off x="3225875" y="4120025"/>
              <a:ext cx="59725" cy="117575"/>
            </a:xfrm>
            <a:custGeom>
              <a:avLst/>
              <a:gdLst/>
              <a:ahLst/>
              <a:cxnLst/>
              <a:rect l="l" t="t" r="r" b="b"/>
              <a:pathLst>
                <a:path w="2389" h="4703" extrusionOk="0">
                  <a:moveTo>
                    <a:pt x="2384" y="1"/>
                  </a:moveTo>
                  <a:cubicBezTo>
                    <a:pt x="2042" y="139"/>
                    <a:pt x="1657" y="216"/>
                    <a:pt x="1267" y="227"/>
                  </a:cubicBezTo>
                  <a:cubicBezTo>
                    <a:pt x="1243" y="228"/>
                    <a:pt x="1219" y="228"/>
                    <a:pt x="1195" y="228"/>
                  </a:cubicBezTo>
                  <a:cubicBezTo>
                    <a:pt x="805" y="228"/>
                    <a:pt x="414" y="168"/>
                    <a:pt x="67" y="42"/>
                  </a:cubicBezTo>
                  <a:lnTo>
                    <a:pt x="1" y="14"/>
                  </a:lnTo>
                  <a:lnTo>
                    <a:pt x="5" y="4702"/>
                  </a:lnTo>
                  <a:cubicBezTo>
                    <a:pt x="21" y="4533"/>
                    <a:pt x="141" y="4365"/>
                    <a:pt x="369" y="4238"/>
                  </a:cubicBezTo>
                  <a:cubicBezTo>
                    <a:pt x="602" y="4108"/>
                    <a:pt x="902" y="4044"/>
                    <a:pt x="1202" y="4044"/>
                  </a:cubicBezTo>
                  <a:cubicBezTo>
                    <a:pt x="1515" y="4044"/>
                    <a:pt x="1828" y="4115"/>
                    <a:pt x="2062" y="4255"/>
                  </a:cubicBezTo>
                  <a:cubicBezTo>
                    <a:pt x="2266" y="4378"/>
                    <a:pt x="2370" y="4533"/>
                    <a:pt x="2388" y="4690"/>
                  </a:cubicBezTo>
                  <a:lnTo>
                    <a:pt x="2384"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66" name="Google Shape;666;p36"/>
            <p:cNvSpPr/>
            <p:nvPr/>
          </p:nvSpPr>
          <p:spPr>
            <a:xfrm>
              <a:off x="3225525" y="4238925"/>
              <a:ext cx="60175" cy="49875"/>
            </a:xfrm>
            <a:custGeom>
              <a:avLst/>
              <a:gdLst/>
              <a:ahLst/>
              <a:cxnLst/>
              <a:rect l="l" t="t" r="r" b="b"/>
              <a:pathLst>
                <a:path w="2407" h="1995" extrusionOk="0">
                  <a:moveTo>
                    <a:pt x="0" y="0"/>
                  </a:moveTo>
                  <a:cubicBezTo>
                    <a:pt x="0" y="0"/>
                    <a:pt x="2" y="714"/>
                    <a:pt x="4" y="1764"/>
                  </a:cubicBezTo>
                  <a:cubicBezTo>
                    <a:pt x="354" y="1918"/>
                    <a:pt x="771" y="1995"/>
                    <a:pt x="1190" y="1995"/>
                  </a:cubicBezTo>
                  <a:cubicBezTo>
                    <a:pt x="1618" y="1995"/>
                    <a:pt x="2047" y="1914"/>
                    <a:pt x="2407" y="1753"/>
                  </a:cubicBezTo>
                  <a:cubicBezTo>
                    <a:pt x="2405" y="768"/>
                    <a:pt x="2405" y="87"/>
                    <a:pt x="2405" y="14"/>
                  </a:cubicBezTo>
                  <a:cubicBezTo>
                    <a:pt x="2391" y="184"/>
                    <a:pt x="2271" y="353"/>
                    <a:pt x="2042" y="481"/>
                  </a:cubicBezTo>
                  <a:cubicBezTo>
                    <a:pt x="1808" y="611"/>
                    <a:pt x="1508" y="675"/>
                    <a:pt x="1208" y="675"/>
                  </a:cubicBezTo>
                  <a:cubicBezTo>
                    <a:pt x="895" y="675"/>
                    <a:pt x="581" y="605"/>
                    <a:pt x="347" y="464"/>
                  </a:cubicBezTo>
                  <a:cubicBezTo>
                    <a:pt x="132" y="334"/>
                    <a:pt x="25" y="167"/>
                    <a:pt x="19" y="0"/>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667" name="Google Shape;667;p36"/>
            <p:cNvSpPr/>
            <p:nvPr/>
          </p:nvSpPr>
          <p:spPr>
            <a:xfrm>
              <a:off x="3225975" y="4221100"/>
              <a:ext cx="59700" cy="34725"/>
            </a:xfrm>
            <a:custGeom>
              <a:avLst/>
              <a:gdLst/>
              <a:ahLst/>
              <a:cxnLst/>
              <a:rect l="l" t="t" r="r" b="b"/>
              <a:pathLst>
                <a:path w="2388" h="1389" extrusionOk="0">
                  <a:moveTo>
                    <a:pt x="1198" y="1"/>
                  </a:moveTo>
                  <a:cubicBezTo>
                    <a:pt x="898" y="1"/>
                    <a:pt x="598" y="65"/>
                    <a:pt x="364" y="195"/>
                  </a:cubicBezTo>
                  <a:cubicBezTo>
                    <a:pt x="137" y="322"/>
                    <a:pt x="17" y="490"/>
                    <a:pt x="1" y="659"/>
                  </a:cubicBezTo>
                  <a:lnTo>
                    <a:pt x="0" y="713"/>
                  </a:lnTo>
                  <a:cubicBezTo>
                    <a:pt x="7" y="880"/>
                    <a:pt x="114" y="1047"/>
                    <a:pt x="329" y="1177"/>
                  </a:cubicBezTo>
                  <a:cubicBezTo>
                    <a:pt x="563" y="1318"/>
                    <a:pt x="877" y="1388"/>
                    <a:pt x="1190" y="1388"/>
                  </a:cubicBezTo>
                  <a:cubicBezTo>
                    <a:pt x="1490" y="1388"/>
                    <a:pt x="1790" y="1324"/>
                    <a:pt x="2024" y="1194"/>
                  </a:cubicBezTo>
                  <a:cubicBezTo>
                    <a:pt x="2253" y="1066"/>
                    <a:pt x="2373" y="897"/>
                    <a:pt x="2387" y="727"/>
                  </a:cubicBezTo>
                  <a:lnTo>
                    <a:pt x="2384" y="647"/>
                  </a:lnTo>
                  <a:cubicBezTo>
                    <a:pt x="2366" y="490"/>
                    <a:pt x="2262" y="335"/>
                    <a:pt x="2058" y="212"/>
                  </a:cubicBezTo>
                  <a:cubicBezTo>
                    <a:pt x="1824" y="72"/>
                    <a:pt x="1511" y="1"/>
                    <a:pt x="1198" y="1"/>
                  </a:cubicBez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668" name="Google Shape;668;p36"/>
            <p:cNvSpPr/>
            <p:nvPr/>
          </p:nvSpPr>
          <p:spPr>
            <a:xfrm>
              <a:off x="3228075" y="4077725"/>
              <a:ext cx="55125" cy="21500"/>
            </a:xfrm>
            <a:custGeom>
              <a:avLst/>
              <a:gdLst/>
              <a:ahLst/>
              <a:cxnLst/>
              <a:rect l="l" t="t" r="r" b="b"/>
              <a:pathLst>
                <a:path w="2205" h="860" extrusionOk="0">
                  <a:moveTo>
                    <a:pt x="1106" y="1"/>
                  </a:moveTo>
                  <a:cubicBezTo>
                    <a:pt x="808" y="1"/>
                    <a:pt x="510" y="65"/>
                    <a:pt x="279" y="193"/>
                  </a:cubicBezTo>
                  <a:cubicBezTo>
                    <a:pt x="154" y="264"/>
                    <a:pt x="61" y="345"/>
                    <a:pt x="0" y="433"/>
                  </a:cubicBezTo>
                  <a:cubicBezTo>
                    <a:pt x="55" y="511"/>
                    <a:pt x="134" y="585"/>
                    <a:pt x="242" y="649"/>
                  </a:cubicBezTo>
                  <a:cubicBezTo>
                    <a:pt x="475" y="789"/>
                    <a:pt x="786" y="860"/>
                    <a:pt x="1098" y="860"/>
                  </a:cubicBezTo>
                  <a:cubicBezTo>
                    <a:pt x="1396" y="860"/>
                    <a:pt x="1694" y="796"/>
                    <a:pt x="1926" y="666"/>
                  </a:cubicBezTo>
                  <a:cubicBezTo>
                    <a:pt x="2033" y="608"/>
                    <a:pt x="2113" y="538"/>
                    <a:pt x="2173" y="465"/>
                  </a:cubicBezTo>
                  <a:cubicBezTo>
                    <a:pt x="2118" y="394"/>
                    <a:pt x="2045" y="326"/>
                    <a:pt x="1948" y="268"/>
                  </a:cubicBezTo>
                  <a:cubicBezTo>
                    <a:pt x="1721" y="131"/>
                    <a:pt x="1421" y="61"/>
                    <a:pt x="1119" y="58"/>
                  </a:cubicBezTo>
                  <a:lnTo>
                    <a:pt x="1119" y="58"/>
                  </a:lnTo>
                  <a:cubicBezTo>
                    <a:pt x="1426" y="59"/>
                    <a:pt x="1733" y="128"/>
                    <a:pt x="1963" y="268"/>
                  </a:cubicBezTo>
                  <a:cubicBezTo>
                    <a:pt x="2058" y="324"/>
                    <a:pt x="2127" y="389"/>
                    <a:pt x="2181" y="456"/>
                  </a:cubicBezTo>
                  <a:lnTo>
                    <a:pt x="2205" y="427"/>
                  </a:lnTo>
                  <a:cubicBezTo>
                    <a:pt x="2150" y="348"/>
                    <a:pt x="2070" y="275"/>
                    <a:pt x="1963" y="211"/>
                  </a:cubicBezTo>
                  <a:cubicBezTo>
                    <a:pt x="1730" y="71"/>
                    <a:pt x="1418" y="1"/>
                    <a:pt x="1106"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69" name="Google Shape;669;p36"/>
            <p:cNvSpPr/>
            <p:nvPr/>
          </p:nvSpPr>
          <p:spPr>
            <a:xfrm>
              <a:off x="3225825" y="4064725"/>
              <a:ext cx="59800" cy="23825"/>
            </a:xfrm>
            <a:custGeom>
              <a:avLst/>
              <a:gdLst/>
              <a:ahLst/>
              <a:cxnLst/>
              <a:rect l="l" t="t" r="r" b="b"/>
              <a:pathLst>
                <a:path w="2392" h="953" extrusionOk="0">
                  <a:moveTo>
                    <a:pt x="1196" y="0"/>
                  </a:moveTo>
                  <a:cubicBezTo>
                    <a:pt x="897" y="0"/>
                    <a:pt x="599" y="65"/>
                    <a:pt x="367" y="194"/>
                  </a:cubicBezTo>
                  <a:cubicBezTo>
                    <a:pt x="307" y="227"/>
                    <a:pt x="254" y="264"/>
                    <a:pt x="209" y="302"/>
                  </a:cubicBezTo>
                  <a:lnTo>
                    <a:pt x="171" y="342"/>
                  </a:lnTo>
                  <a:lnTo>
                    <a:pt x="95" y="423"/>
                  </a:lnTo>
                  <a:lnTo>
                    <a:pt x="67" y="475"/>
                  </a:lnTo>
                  <a:lnTo>
                    <a:pt x="26" y="553"/>
                  </a:lnTo>
                  <a:lnTo>
                    <a:pt x="14" y="610"/>
                  </a:lnTo>
                  <a:lnTo>
                    <a:pt x="2" y="686"/>
                  </a:lnTo>
                  <a:cubicBezTo>
                    <a:pt x="1" y="776"/>
                    <a:pt x="31" y="867"/>
                    <a:pt x="90" y="953"/>
                  </a:cubicBezTo>
                  <a:cubicBezTo>
                    <a:pt x="151" y="865"/>
                    <a:pt x="244" y="784"/>
                    <a:pt x="369" y="713"/>
                  </a:cubicBezTo>
                  <a:cubicBezTo>
                    <a:pt x="600" y="585"/>
                    <a:pt x="898" y="521"/>
                    <a:pt x="1196" y="521"/>
                  </a:cubicBezTo>
                  <a:cubicBezTo>
                    <a:pt x="1508" y="521"/>
                    <a:pt x="1820" y="591"/>
                    <a:pt x="2053" y="731"/>
                  </a:cubicBezTo>
                  <a:cubicBezTo>
                    <a:pt x="2160" y="795"/>
                    <a:pt x="2240" y="868"/>
                    <a:pt x="2295" y="947"/>
                  </a:cubicBezTo>
                  <a:cubicBezTo>
                    <a:pt x="2368" y="843"/>
                    <a:pt x="2391" y="730"/>
                    <a:pt x="2372" y="621"/>
                  </a:cubicBezTo>
                  <a:lnTo>
                    <a:pt x="2363" y="565"/>
                  </a:lnTo>
                  <a:lnTo>
                    <a:pt x="2327" y="489"/>
                  </a:lnTo>
                  <a:lnTo>
                    <a:pt x="2303" y="438"/>
                  </a:lnTo>
                  <a:lnTo>
                    <a:pt x="2234" y="359"/>
                  </a:lnTo>
                  <a:lnTo>
                    <a:pt x="2198" y="319"/>
                  </a:lnTo>
                  <a:cubicBezTo>
                    <a:pt x="2157" y="281"/>
                    <a:pt x="2108" y="245"/>
                    <a:pt x="2052" y="212"/>
                  </a:cubicBezTo>
                  <a:cubicBezTo>
                    <a:pt x="1819" y="71"/>
                    <a:pt x="1508" y="0"/>
                    <a:pt x="1196"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70" name="Google Shape;670;p36"/>
            <p:cNvSpPr/>
            <p:nvPr/>
          </p:nvSpPr>
          <p:spPr>
            <a:xfrm>
              <a:off x="3203800" y="4054775"/>
              <a:ext cx="103650" cy="54400"/>
            </a:xfrm>
            <a:custGeom>
              <a:avLst/>
              <a:gdLst/>
              <a:ahLst/>
              <a:cxnLst/>
              <a:rect l="l" t="t" r="r" b="b"/>
              <a:pathLst>
                <a:path w="4146" h="2176" extrusionOk="0">
                  <a:moveTo>
                    <a:pt x="2077" y="398"/>
                  </a:moveTo>
                  <a:cubicBezTo>
                    <a:pt x="2389" y="398"/>
                    <a:pt x="2700" y="469"/>
                    <a:pt x="2933" y="610"/>
                  </a:cubicBezTo>
                  <a:cubicBezTo>
                    <a:pt x="2989" y="643"/>
                    <a:pt x="3038" y="679"/>
                    <a:pt x="3079" y="717"/>
                  </a:cubicBezTo>
                  <a:lnTo>
                    <a:pt x="3115" y="757"/>
                  </a:lnTo>
                  <a:lnTo>
                    <a:pt x="3184" y="836"/>
                  </a:lnTo>
                  <a:lnTo>
                    <a:pt x="3208" y="887"/>
                  </a:lnTo>
                  <a:lnTo>
                    <a:pt x="3244" y="963"/>
                  </a:lnTo>
                  <a:lnTo>
                    <a:pt x="3253" y="1019"/>
                  </a:lnTo>
                  <a:cubicBezTo>
                    <a:pt x="3272" y="1128"/>
                    <a:pt x="3249" y="1241"/>
                    <a:pt x="3176" y="1345"/>
                  </a:cubicBezTo>
                  <a:lnTo>
                    <a:pt x="3152" y="1374"/>
                  </a:lnTo>
                  <a:lnTo>
                    <a:pt x="3144" y="1383"/>
                  </a:lnTo>
                  <a:cubicBezTo>
                    <a:pt x="3084" y="1456"/>
                    <a:pt x="3004" y="1526"/>
                    <a:pt x="2897" y="1584"/>
                  </a:cubicBezTo>
                  <a:cubicBezTo>
                    <a:pt x="2666" y="1714"/>
                    <a:pt x="2367" y="1778"/>
                    <a:pt x="2069" y="1778"/>
                  </a:cubicBezTo>
                  <a:cubicBezTo>
                    <a:pt x="1757" y="1778"/>
                    <a:pt x="1446" y="1707"/>
                    <a:pt x="1213" y="1567"/>
                  </a:cubicBezTo>
                  <a:cubicBezTo>
                    <a:pt x="1105" y="1503"/>
                    <a:pt x="1026" y="1429"/>
                    <a:pt x="971" y="1351"/>
                  </a:cubicBezTo>
                  <a:cubicBezTo>
                    <a:pt x="912" y="1265"/>
                    <a:pt x="882" y="1174"/>
                    <a:pt x="883" y="1084"/>
                  </a:cubicBezTo>
                  <a:lnTo>
                    <a:pt x="895" y="1008"/>
                  </a:lnTo>
                  <a:lnTo>
                    <a:pt x="907" y="951"/>
                  </a:lnTo>
                  <a:lnTo>
                    <a:pt x="948" y="873"/>
                  </a:lnTo>
                  <a:lnTo>
                    <a:pt x="976" y="821"/>
                  </a:lnTo>
                  <a:lnTo>
                    <a:pt x="1052" y="740"/>
                  </a:lnTo>
                  <a:lnTo>
                    <a:pt x="1090" y="700"/>
                  </a:lnTo>
                  <a:cubicBezTo>
                    <a:pt x="1135" y="662"/>
                    <a:pt x="1188" y="625"/>
                    <a:pt x="1248" y="592"/>
                  </a:cubicBezTo>
                  <a:cubicBezTo>
                    <a:pt x="1480" y="463"/>
                    <a:pt x="1778" y="398"/>
                    <a:pt x="2077" y="398"/>
                  </a:cubicBezTo>
                  <a:close/>
                  <a:moveTo>
                    <a:pt x="2079" y="1"/>
                  </a:moveTo>
                  <a:cubicBezTo>
                    <a:pt x="1609" y="1"/>
                    <a:pt x="1138" y="102"/>
                    <a:pt x="773" y="306"/>
                  </a:cubicBezTo>
                  <a:cubicBezTo>
                    <a:pt x="25" y="723"/>
                    <a:pt x="0" y="1411"/>
                    <a:pt x="719" y="1844"/>
                  </a:cubicBezTo>
                  <a:cubicBezTo>
                    <a:pt x="1085" y="2065"/>
                    <a:pt x="1575" y="2176"/>
                    <a:pt x="2067" y="2176"/>
                  </a:cubicBezTo>
                  <a:cubicBezTo>
                    <a:pt x="2536" y="2176"/>
                    <a:pt x="3007" y="2075"/>
                    <a:pt x="3372" y="1871"/>
                  </a:cubicBezTo>
                  <a:cubicBezTo>
                    <a:pt x="4121" y="1453"/>
                    <a:pt x="4146" y="764"/>
                    <a:pt x="3428" y="333"/>
                  </a:cubicBezTo>
                  <a:cubicBezTo>
                    <a:pt x="3061" y="112"/>
                    <a:pt x="2570" y="1"/>
                    <a:pt x="2079"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71" name="Google Shape;671;p36"/>
            <p:cNvSpPr/>
            <p:nvPr/>
          </p:nvSpPr>
          <p:spPr>
            <a:xfrm>
              <a:off x="3310300" y="4094925"/>
              <a:ext cx="375" cy="1525"/>
            </a:xfrm>
            <a:custGeom>
              <a:avLst/>
              <a:gdLst/>
              <a:ahLst/>
              <a:cxnLst/>
              <a:rect l="l" t="t" r="r" b="b"/>
              <a:pathLst>
                <a:path w="15" h="61" extrusionOk="0">
                  <a:moveTo>
                    <a:pt x="15" y="1"/>
                  </a:moveTo>
                  <a:lnTo>
                    <a:pt x="0" y="60"/>
                  </a:lnTo>
                  <a:lnTo>
                    <a:pt x="0" y="60"/>
                  </a:lnTo>
                  <a:lnTo>
                    <a:pt x="2" y="59"/>
                  </a:lnTo>
                  <a:lnTo>
                    <a:pt x="15" y="1"/>
                  </a:lnTo>
                  <a:close/>
                </a:path>
              </a:pathLst>
            </a:custGeom>
            <a:solidFill>
              <a:srgbClr val="DCEEFC"/>
            </a:solidFill>
            <a:ln>
              <a:noFill/>
            </a:ln>
          </p:spPr>
          <p:txBody>
            <a:bodyPr spcFirstLastPara="1" wrap="square" lIns="121900" tIns="121900" rIns="121900" bIns="121900" anchor="ctr" anchorCtr="0">
              <a:noAutofit/>
            </a:bodyPr>
            <a:lstStyle/>
            <a:p>
              <a:endParaRPr sz="2400"/>
            </a:p>
          </p:txBody>
        </p:sp>
        <p:sp>
          <p:nvSpPr>
            <p:cNvPr id="672" name="Google Shape;672;p36"/>
            <p:cNvSpPr/>
            <p:nvPr/>
          </p:nvSpPr>
          <p:spPr>
            <a:xfrm>
              <a:off x="3200375" y="4053125"/>
              <a:ext cx="109450" cy="67400"/>
            </a:xfrm>
            <a:custGeom>
              <a:avLst/>
              <a:gdLst/>
              <a:ahLst/>
              <a:cxnLst/>
              <a:rect l="l" t="t" r="r" b="b"/>
              <a:pathLst>
                <a:path w="4378" h="2696" extrusionOk="0">
                  <a:moveTo>
                    <a:pt x="2216" y="67"/>
                  </a:moveTo>
                  <a:cubicBezTo>
                    <a:pt x="2707" y="67"/>
                    <a:pt x="3198" y="178"/>
                    <a:pt x="3565" y="399"/>
                  </a:cubicBezTo>
                  <a:cubicBezTo>
                    <a:pt x="4283" y="830"/>
                    <a:pt x="4258" y="1519"/>
                    <a:pt x="3509" y="1937"/>
                  </a:cubicBezTo>
                  <a:cubicBezTo>
                    <a:pt x="3144" y="2141"/>
                    <a:pt x="2673" y="2242"/>
                    <a:pt x="2204" y="2242"/>
                  </a:cubicBezTo>
                  <a:cubicBezTo>
                    <a:pt x="1712" y="2242"/>
                    <a:pt x="1222" y="2131"/>
                    <a:pt x="856" y="1910"/>
                  </a:cubicBezTo>
                  <a:cubicBezTo>
                    <a:pt x="137" y="1477"/>
                    <a:pt x="162" y="789"/>
                    <a:pt x="910" y="372"/>
                  </a:cubicBezTo>
                  <a:cubicBezTo>
                    <a:pt x="1275" y="168"/>
                    <a:pt x="1746" y="67"/>
                    <a:pt x="2216" y="67"/>
                  </a:cubicBezTo>
                  <a:close/>
                  <a:moveTo>
                    <a:pt x="2216" y="0"/>
                  </a:moveTo>
                  <a:cubicBezTo>
                    <a:pt x="1963" y="0"/>
                    <a:pt x="1707" y="27"/>
                    <a:pt x="1460" y="83"/>
                  </a:cubicBezTo>
                  <a:cubicBezTo>
                    <a:pt x="901" y="208"/>
                    <a:pt x="592" y="437"/>
                    <a:pt x="492" y="513"/>
                  </a:cubicBezTo>
                  <a:cubicBezTo>
                    <a:pt x="264" y="682"/>
                    <a:pt x="107" y="898"/>
                    <a:pt x="24" y="1154"/>
                  </a:cubicBezTo>
                  <a:lnTo>
                    <a:pt x="23" y="1157"/>
                  </a:lnTo>
                  <a:lnTo>
                    <a:pt x="24" y="1157"/>
                  </a:lnTo>
                  <a:cubicBezTo>
                    <a:pt x="24" y="1157"/>
                    <a:pt x="0" y="1261"/>
                    <a:pt x="16" y="1435"/>
                  </a:cubicBezTo>
                  <a:cubicBezTo>
                    <a:pt x="24" y="1521"/>
                    <a:pt x="45" y="1624"/>
                    <a:pt x="92" y="1731"/>
                  </a:cubicBezTo>
                  <a:cubicBezTo>
                    <a:pt x="138" y="1834"/>
                    <a:pt x="217" y="1949"/>
                    <a:pt x="309" y="2054"/>
                  </a:cubicBezTo>
                  <a:cubicBezTo>
                    <a:pt x="403" y="2160"/>
                    <a:pt x="529" y="2254"/>
                    <a:pt x="672" y="2337"/>
                  </a:cubicBezTo>
                  <a:cubicBezTo>
                    <a:pt x="818" y="2423"/>
                    <a:pt x="976" y="2486"/>
                    <a:pt x="1149" y="2545"/>
                  </a:cubicBezTo>
                  <a:cubicBezTo>
                    <a:pt x="1321" y="2602"/>
                    <a:pt x="1510" y="2645"/>
                    <a:pt x="1697" y="2669"/>
                  </a:cubicBezTo>
                  <a:cubicBezTo>
                    <a:pt x="1842" y="2686"/>
                    <a:pt x="1987" y="2696"/>
                    <a:pt x="2133" y="2696"/>
                  </a:cubicBezTo>
                  <a:cubicBezTo>
                    <a:pt x="2183" y="2696"/>
                    <a:pt x="2233" y="2695"/>
                    <a:pt x="2283" y="2692"/>
                  </a:cubicBezTo>
                  <a:cubicBezTo>
                    <a:pt x="2674" y="2691"/>
                    <a:pt x="3068" y="2620"/>
                    <a:pt x="3403" y="2482"/>
                  </a:cubicBezTo>
                  <a:cubicBezTo>
                    <a:pt x="3568" y="2410"/>
                    <a:pt x="3724" y="2334"/>
                    <a:pt x="3862" y="2239"/>
                  </a:cubicBezTo>
                  <a:cubicBezTo>
                    <a:pt x="3994" y="2149"/>
                    <a:pt x="4103" y="2039"/>
                    <a:pt x="4182" y="1922"/>
                  </a:cubicBezTo>
                  <a:cubicBezTo>
                    <a:pt x="4258" y="1803"/>
                    <a:pt x="4318" y="1685"/>
                    <a:pt x="4346" y="1572"/>
                  </a:cubicBezTo>
                  <a:cubicBezTo>
                    <a:pt x="4375" y="1458"/>
                    <a:pt x="4377" y="1353"/>
                    <a:pt x="4370" y="1266"/>
                  </a:cubicBezTo>
                  <a:cubicBezTo>
                    <a:pt x="4356" y="1092"/>
                    <a:pt x="4317" y="993"/>
                    <a:pt x="4317" y="993"/>
                  </a:cubicBezTo>
                  <a:lnTo>
                    <a:pt x="4335" y="985"/>
                  </a:lnTo>
                  <a:cubicBezTo>
                    <a:pt x="4175" y="660"/>
                    <a:pt x="3898" y="480"/>
                    <a:pt x="3747" y="384"/>
                  </a:cubicBezTo>
                  <a:cubicBezTo>
                    <a:pt x="3324" y="133"/>
                    <a:pt x="2776" y="0"/>
                    <a:pt x="2216"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73" name="Google Shape;673;p36"/>
            <p:cNvSpPr/>
            <p:nvPr/>
          </p:nvSpPr>
          <p:spPr>
            <a:xfrm>
              <a:off x="3199325" y="4077725"/>
              <a:ext cx="112100" cy="48025"/>
            </a:xfrm>
            <a:custGeom>
              <a:avLst/>
              <a:gdLst/>
              <a:ahLst/>
              <a:cxnLst/>
              <a:rect l="l" t="t" r="r" b="b"/>
              <a:pathLst>
                <a:path w="4484" h="1921" extrusionOk="0">
                  <a:moveTo>
                    <a:pt x="4379" y="0"/>
                  </a:moveTo>
                  <a:lnTo>
                    <a:pt x="4377" y="1"/>
                  </a:lnTo>
                  <a:lnTo>
                    <a:pt x="4359" y="9"/>
                  </a:lnTo>
                  <a:cubicBezTo>
                    <a:pt x="4359" y="9"/>
                    <a:pt x="4398" y="108"/>
                    <a:pt x="4412" y="282"/>
                  </a:cubicBezTo>
                  <a:cubicBezTo>
                    <a:pt x="4419" y="369"/>
                    <a:pt x="4417" y="474"/>
                    <a:pt x="4388" y="588"/>
                  </a:cubicBezTo>
                  <a:cubicBezTo>
                    <a:pt x="4360" y="701"/>
                    <a:pt x="4300" y="819"/>
                    <a:pt x="4224" y="938"/>
                  </a:cubicBezTo>
                  <a:cubicBezTo>
                    <a:pt x="4145" y="1055"/>
                    <a:pt x="4036" y="1165"/>
                    <a:pt x="3904" y="1255"/>
                  </a:cubicBezTo>
                  <a:cubicBezTo>
                    <a:pt x="3766" y="1350"/>
                    <a:pt x="3610" y="1426"/>
                    <a:pt x="3445" y="1498"/>
                  </a:cubicBezTo>
                  <a:cubicBezTo>
                    <a:pt x="3110" y="1636"/>
                    <a:pt x="2716" y="1707"/>
                    <a:pt x="2325" y="1708"/>
                  </a:cubicBezTo>
                  <a:cubicBezTo>
                    <a:pt x="2275" y="1711"/>
                    <a:pt x="2225" y="1712"/>
                    <a:pt x="2175" y="1712"/>
                  </a:cubicBezTo>
                  <a:cubicBezTo>
                    <a:pt x="2029" y="1712"/>
                    <a:pt x="1884" y="1702"/>
                    <a:pt x="1739" y="1685"/>
                  </a:cubicBezTo>
                  <a:cubicBezTo>
                    <a:pt x="1552" y="1661"/>
                    <a:pt x="1363" y="1618"/>
                    <a:pt x="1191" y="1561"/>
                  </a:cubicBezTo>
                  <a:cubicBezTo>
                    <a:pt x="1018" y="1502"/>
                    <a:pt x="860" y="1439"/>
                    <a:pt x="714" y="1353"/>
                  </a:cubicBezTo>
                  <a:cubicBezTo>
                    <a:pt x="571" y="1270"/>
                    <a:pt x="445" y="1176"/>
                    <a:pt x="351" y="1070"/>
                  </a:cubicBezTo>
                  <a:cubicBezTo>
                    <a:pt x="259" y="965"/>
                    <a:pt x="180" y="850"/>
                    <a:pt x="134" y="747"/>
                  </a:cubicBezTo>
                  <a:cubicBezTo>
                    <a:pt x="87" y="640"/>
                    <a:pt x="66" y="537"/>
                    <a:pt x="58" y="451"/>
                  </a:cubicBezTo>
                  <a:cubicBezTo>
                    <a:pt x="42" y="277"/>
                    <a:pt x="66" y="173"/>
                    <a:pt x="66" y="173"/>
                  </a:cubicBezTo>
                  <a:lnTo>
                    <a:pt x="65" y="173"/>
                  </a:lnTo>
                  <a:lnTo>
                    <a:pt x="45" y="166"/>
                  </a:lnTo>
                  <a:cubicBezTo>
                    <a:pt x="45" y="166"/>
                    <a:pt x="5" y="266"/>
                    <a:pt x="1" y="449"/>
                  </a:cubicBezTo>
                  <a:cubicBezTo>
                    <a:pt x="1" y="540"/>
                    <a:pt x="10" y="654"/>
                    <a:pt x="49" y="775"/>
                  </a:cubicBezTo>
                  <a:cubicBezTo>
                    <a:pt x="88" y="898"/>
                    <a:pt x="157" y="1024"/>
                    <a:pt x="253" y="1148"/>
                  </a:cubicBezTo>
                  <a:cubicBezTo>
                    <a:pt x="325" y="1239"/>
                    <a:pt x="416" y="1321"/>
                    <a:pt x="517" y="1399"/>
                  </a:cubicBezTo>
                  <a:cubicBezTo>
                    <a:pt x="673" y="1522"/>
                    <a:pt x="857" y="1626"/>
                    <a:pt x="1063" y="1706"/>
                  </a:cubicBezTo>
                  <a:lnTo>
                    <a:pt x="1129" y="1734"/>
                  </a:lnTo>
                  <a:cubicBezTo>
                    <a:pt x="1476" y="1860"/>
                    <a:pt x="1867" y="1920"/>
                    <a:pt x="2257" y="1920"/>
                  </a:cubicBezTo>
                  <a:cubicBezTo>
                    <a:pt x="2281" y="1920"/>
                    <a:pt x="2305" y="1920"/>
                    <a:pt x="2329" y="1919"/>
                  </a:cubicBezTo>
                  <a:cubicBezTo>
                    <a:pt x="2719" y="1908"/>
                    <a:pt x="3104" y="1831"/>
                    <a:pt x="3446" y="1693"/>
                  </a:cubicBezTo>
                  <a:lnTo>
                    <a:pt x="3517" y="1666"/>
                  </a:lnTo>
                  <a:cubicBezTo>
                    <a:pt x="3692" y="1588"/>
                    <a:pt x="3852" y="1494"/>
                    <a:pt x="3990" y="1384"/>
                  </a:cubicBezTo>
                  <a:cubicBezTo>
                    <a:pt x="4135" y="1270"/>
                    <a:pt x="4253" y="1141"/>
                    <a:pt x="4332" y="1001"/>
                  </a:cubicBezTo>
                  <a:cubicBezTo>
                    <a:pt x="4380" y="915"/>
                    <a:pt x="4414" y="831"/>
                    <a:pt x="4439" y="748"/>
                  </a:cubicBezTo>
                  <a:lnTo>
                    <a:pt x="4454" y="689"/>
                  </a:lnTo>
                  <a:lnTo>
                    <a:pt x="4476" y="600"/>
                  </a:lnTo>
                  <a:cubicBezTo>
                    <a:pt x="4483" y="554"/>
                    <a:pt x="4483" y="511"/>
                    <a:pt x="4483" y="469"/>
                  </a:cubicBezTo>
                  <a:lnTo>
                    <a:pt x="4483" y="460"/>
                  </a:lnTo>
                  <a:cubicBezTo>
                    <a:pt x="4483" y="390"/>
                    <a:pt x="4479" y="326"/>
                    <a:pt x="4469" y="272"/>
                  </a:cubicBezTo>
                  <a:cubicBezTo>
                    <a:pt x="4452" y="181"/>
                    <a:pt x="4426" y="114"/>
                    <a:pt x="4408" y="69"/>
                  </a:cubicBezTo>
                  <a:cubicBezTo>
                    <a:pt x="4389" y="24"/>
                    <a:pt x="4379" y="0"/>
                    <a:pt x="4379"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674" name="Google Shape;674;p36"/>
            <p:cNvSpPr/>
            <p:nvPr/>
          </p:nvSpPr>
          <p:spPr>
            <a:xfrm>
              <a:off x="3176525" y="4258375"/>
              <a:ext cx="157825" cy="47000"/>
            </a:xfrm>
            <a:custGeom>
              <a:avLst/>
              <a:gdLst/>
              <a:ahLst/>
              <a:cxnLst/>
              <a:rect l="l" t="t" r="r" b="b"/>
              <a:pathLst>
                <a:path w="6313" h="1880" extrusionOk="0">
                  <a:moveTo>
                    <a:pt x="36" y="0"/>
                  </a:moveTo>
                  <a:cubicBezTo>
                    <a:pt x="1" y="476"/>
                    <a:pt x="286" y="960"/>
                    <a:pt x="901" y="1330"/>
                  </a:cubicBezTo>
                  <a:cubicBezTo>
                    <a:pt x="1065" y="1429"/>
                    <a:pt x="1245" y="1511"/>
                    <a:pt x="1435" y="1584"/>
                  </a:cubicBezTo>
                  <a:cubicBezTo>
                    <a:pt x="1604" y="1649"/>
                    <a:pt x="1781" y="1703"/>
                    <a:pt x="1965" y="1746"/>
                  </a:cubicBezTo>
                  <a:cubicBezTo>
                    <a:pt x="2341" y="1836"/>
                    <a:pt x="2740" y="1880"/>
                    <a:pt x="3141" y="1880"/>
                  </a:cubicBezTo>
                  <a:cubicBezTo>
                    <a:pt x="3557" y="1880"/>
                    <a:pt x="3974" y="1832"/>
                    <a:pt x="4367" y="1736"/>
                  </a:cubicBezTo>
                  <a:cubicBezTo>
                    <a:pt x="4554" y="1690"/>
                    <a:pt x="4735" y="1632"/>
                    <a:pt x="4908" y="1565"/>
                  </a:cubicBezTo>
                  <a:cubicBezTo>
                    <a:pt x="5053" y="1507"/>
                    <a:pt x="5195" y="1447"/>
                    <a:pt x="5324" y="1375"/>
                  </a:cubicBezTo>
                  <a:cubicBezTo>
                    <a:pt x="5994" y="1001"/>
                    <a:pt x="6313" y="498"/>
                    <a:pt x="6281" y="0"/>
                  </a:cubicBezTo>
                  <a:lnTo>
                    <a:pt x="5130" y="0"/>
                  </a:lnTo>
                  <a:cubicBezTo>
                    <a:pt x="5150" y="209"/>
                    <a:pt x="5077" y="419"/>
                    <a:pt x="4908" y="608"/>
                  </a:cubicBezTo>
                  <a:cubicBezTo>
                    <a:pt x="4812" y="713"/>
                    <a:pt x="4689" y="811"/>
                    <a:pt x="4533" y="899"/>
                  </a:cubicBezTo>
                  <a:cubicBezTo>
                    <a:pt x="4481" y="928"/>
                    <a:pt x="4422" y="949"/>
                    <a:pt x="4367" y="975"/>
                  </a:cubicBezTo>
                  <a:cubicBezTo>
                    <a:pt x="4007" y="1136"/>
                    <a:pt x="3578" y="1217"/>
                    <a:pt x="3150" y="1217"/>
                  </a:cubicBezTo>
                  <a:cubicBezTo>
                    <a:pt x="2731" y="1217"/>
                    <a:pt x="2314" y="1140"/>
                    <a:pt x="1964" y="986"/>
                  </a:cubicBezTo>
                  <a:cubicBezTo>
                    <a:pt x="1882" y="951"/>
                    <a:pt x="1799" y="914"/>
                    <a:pt x="1726" y="869"/>
                  </a:cubicBezTo>
                  <a:cubicBezTo>
                    <a:pt x="1606" y="798"/>
                    <a:pt x="1514" y="718"/>
                    <a:pt x="1434" y="635"/>
                  </a:cubicBezTo>
                  <a:cubicBezTo>
                    <a:pt x="1263" y="458"/>
                    <a:pt x="1172" y="262"/>
                    <a:pt x="1175" y="64"/>
                  </a:cubicBezTo>
                  <a:lnTo>
                    <a:pt x="1187"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75" name="Google Shape;675;p36"/>
            <p:cNvSpPr/>
            <p:nvPr/>
          </p:nvSpPr>
          <p:spPr>
            <a:xfrm>
              <a:off x="3078075" y="4157650"/>
              <a:ext cx="100325" cy="57525"/>
            </a:xfrm>
            <a:custGeom>
              <a:avLst/>
              <a:gdLst/>
              <a:ahLst/>
              <a:cxnLst/>
              <a:rect l="l" t="t" r="r" b="b"/>
              <a:pathLst>
                <a:path w="4013" h="2301" extrusionOk="0">
                  <a:moveTo>
                    <a:pt x="1995" y="1"/>
                  </a:moveTo>
                  <a:cubicBezTo>
                    <a:pt x="1499" y="1"/>
                    <a:pt x="1001" y="108"/>
                    <a:pt x="614" y="324"/>
                  </a:cubicBezTo>
                  <a:cubicBezTo>
                    <a:pt x="514" y="380"/>
                    <a:pt x="426" y="440"/>
                    <a:pt x="350" y="504"/>
                  </a:cubicBezTo>
                  <a:lnTo>
                    <a:pt x="285" y="573"/>
                  </a:lnTo>
                  <a:cubicBezTo>
                    <a:pt x="241" y="617"/>
                    <a:pt x="194" y="659"/>
                    <a:pt x="160" y="705"/>
                  </a:cubicBezTo>
                  <a:lnTo>
                    <a:pt x="113" y="792"/>
                  </a:lnTo>
                  <a:cubicBezTo>
                    <a:pt x="88" y="835"/>
                    <a:pt x="61" y="877"/>
                    <a:pt x="46" y="921"/>
                  </a:cubicBezTo>
                  <a:lnTo>
                    <a:pt x="26" y="1015"/>
                  </a:lnTo>
                  <a:cubicBezTo>
                    <a:pt x="18" y="1058"/>
                    <a:pt x="6" y="1102"/>
                    <a:pt x="5" y="1143"/>
                  </a:cubicBezTo>
                  <a:cubicBezTo>
                    <a:pt x="1" y="1433"/>
                    <a:pt x="181" y="1725"/>
                    <a:pt x="555" y="1950"/>
                  </a:cubicBezTo>
                  <a:cubicBezTo>
                    <a:pt x="943" y="2183"/>
                    <a:pt x="1462" y="2301"/>
                    <a:pt x="1982" y="2301"/>
                  </a:cubicBezTo>
                  <a:cubicBezTo>
                    <a:pt x="2478" y="2301"/>
                    <a:pt x="2976" y="2193"/>
                    <a:pt x="3363" y="1978"/>
                  </a:cubicBezTo>
                  <a:cubicBezTo>
                    <a:pt x="3820" y="1723"/>
                    <a:pt x="4013" y="1374"/>
                    <a:pt x="3956" y="1034"/>
                  </a:cubicBezTo>
                  <a:lnTo>
                    <a:pt x="3941" y="941"/>
                  </a:lnTo>
                  <a:cubicBezTo>
                    <a:pt x="3927" y="899"/>
                    <a:pt x="3903" y="858"/>
                    <a:pt x="3881" y="817"/>
                  </a:cubicBezTo>
                  <a:lnTo>
                    <a:pt x="3839" y="730"/>
                  </a:lnTo>
                  <a:cubicBezTo>
                    <a:pt x="3808" y="685"/>
                    <a:pt x="3765" y="643"/>
                    <a:pt x="3724" y="599"/>
                  </a:cubicBezTo>
                  <a:lnTo>
                    <a:pt x="3666" y="533"/>
                  </a:lnTo>
                  <a:cubicBezTo>
                    <a:pt x="3595" y="469"/>
                    <a:pt x="3514" y="408"/>
                    <a:pt x="3421" y="352"/>
                  </a:cubicBezTo>
                  <a:cubicBezTo>
                    <a:pt x="3033" y="118"/>
                    <a:pt x="2515" y="1"/>
                    <a:pt x="1995" y="1"/>
                  </a:cubicBezTo>
                  <a:close/>
                </a:path>
              </a:pathLst>
            </a:custGeom>
            <a:solidFill>
              <a:srgbClr val="055E62"/>
            </a:solidFill>
            <a:ln>
              <a:noFill/>
            </a:ln>
          </p:spPr>
          <p:txBody>
            <a:bodyPr spcFirstLastPara="1" wrap="square" lIns="121900" tIns="121900" rIns="121900" bIns="121900" anchor="ctr" anchorCtr="0">
              <a:noAutofit/>
            </a:bodyPr>
            <a:lstStyle/>
            <a:p>
              <a:endParaRPr sz="2400"/>
            </a:p>
          </p:txBody>
        </p:sp>
        <p:sp>
          <p:nvSpPr>
            <p:cNvPr id="676" name="Google Shape;676;p36"/>
            <p:cNvSpPr/>
            <p:nvPr/>
          </p:nvSpPr>
          <p:spPr>
            <a:xfrm>
              <a:off x="3049700" y="4141100"/>
              <a:ext cx="156175" cy="43575"/>
            </a:xfrm>
            <a:custGeom>
              <a:avLst/>
              <a:gdLst/>
              <a:ahLst/>
              <a:cxnLst/>
              <a:rect l="l" t="t" r="r" b="b"/>
              <a:pathLst>
                <a:path w="6247" h="1743" extrusionOk="0">
                  <a:moveTo>
                    <a:pt x="3134" y="0"/>
                  </a:moveTo>
                  <a:cubicBezTo>
                    <a:pt x="2352" y="0"/>
                    <a:pt x="1567" y="169"/>
                    <a:pt x="958" y="508"/>
                  </a:cubicBezTo>
                  <a:cubicBezTo>
                    <a:pt x="352" y="848"/>
                    <a:pt x="33" y="1292"/>
                    <a:pt x="0" y="1742"/>
                  </a:cubicBezTo>
                  <a:lnTo>
                    <a:pt x="1150" y="1742"/>
                  </a:lnTo>
                  <a:lnTo>
                    <a:pt x="1161" y="1677"/>
                  </a:lnTo>
                  <a:lnTo>
                    <a:pt x="1181" y="1583"/>
                  </a:lnTo>
                  <a:cubicBezTo>
                    <a:pt x="1196" y="1539"/>
                    <a:pt x="1223" y="1497"/>
                    <a:pt x="1248" y="1454"/>
                  </a:cubicBezTo>
                  <a:lnTo>
                    <a:pt x="1295" y="1367"/>
                  </a:lnTo>
                  <a:cubicBezTo>
                    <a:pt x="1329" y="1321"/>
                    <a:pt x="1376" y="1279"/>
                    <a:pt x="1420" y="1235"/>
                  </a:cubicBezTo>
                  <a:lnTo>
                    <a:pt x="1485" y="1166"/>
                  </a:lnTo>
                  <a:cubicBezTo>
                    <a:pt x="1561" y="1102"/>
                    <a:pt x="1649" y="1042"/>
                    <a:pt x="1749" y="986"/>
                  </a:cubicBezTo>
                  <a:cubicBezTo>
                    <a:pt x="2136" y="770"/>
                    <a:pt x="2634" y="663"/>
                    <a:pt x="3130" y="663"/>
                  </a:cubicBezTo>
                  <a:cubicBezTo>
                    <a:pt x="3650" y="663"/>
                    <a:pt x="4168" y="780"/>
                    <a:pt x="4556" y="1014"/>
                  </a:cubicBezTo>
                  <a:cubicBezTo>
                    <a:pt x="4649" y="1070"/>
                    <a:pt x="4730" y="1131"/>
                    <a:pt x="4801" y="1195"/>
                  </a:cubicBezTo>
                  <a:lnTo>
                    <a:pt x="4859" y="1261"/>
                  </a:lnTo>
                  <a:cubicBezTo>
                    <a:pt x="4900" y="1305"/>
                    <a:pt x="4943" y="1347"/>
                    <a:pt x="4974" y="1392"/>
                  </a:cubicBezTo>
                  <a:lnTo>
                    <a:pt x="5016" y="1479"/>
                  </a:lnTo>
                  <a:cubicBezTo>
                    <a:pt x="5038" y="1520"/>
                    <a:pt x="5062" y="1561"/>
                    <a:pt x="5076" y="1603"/>
                  </a:cubicBezTo>
                  <a:lnTo>
                    <a:pt x="5091" y="1696"/>
                  </a:lnTo>
                  <a:lnTo>
                    <a:pt x="5094" y="1742"/>
                  </a:lnTo>
                  <a:lnTo>
                    <a:pt x="6246" y="1742"/>
                  </a:lnTo>
                  <a:cubicBezTo>
                    <a:pt x="6220" y="1312"/>
                    <a:pt x="5935" y="887"/>
                    <a:pt x="5381" y="553"/>
                  </a:cubicBezTo>
                  <a:cubicBezTo>
                    <a:pt x="4769" y="185"/>
                    <a:pt x="3953" y="0"/>
                    <a:pt x="3134"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77" name="Google Shape;677;p36"/>
            <p:cNvSpPr/>
            <p:nvPr/>
          </p:nvSpPr>
          <p:spPr>
            <a:xfrm>
              <a:off x="3084525" y="4038975"/>
              <a:ext cx="13800" cy="170350"/>
            </a:xfrm>
            <a:custGeom>
              <a:avLst/>
              <a:gdLst/>
              <a:ahLst/>
              <a:cxnLst/>
              <a:rect l="l" t="t" r="r" b="b"/>
              <a:pathLst>
                <a:path w="552" h="6814" extrusionOk="0">
                  <a:moveTo>
                    <a:pt x="1" y="1"/>
                  </a:moveTo>
                  <a:lnTo>
                    <a:pt x="5" y="6462"/>
                  </a:lnTo>
                  <a:cubicBezTo>
                    <a:pt x="85" y="6545"/>
                    <a:pt x="178" y="6625"/>
                    <a:pt x="297" y="6697"/>
                  </a:cubicBezTo>
                  <a:cubicBezTo>
                    <a:pt x="371" y="6740"/>
                    <a:pt x="452" y="6777"/>
                    <a:pt x="535" y="6813"/>
                  </a:cubicBezTo>
                  <a:cubicBezTo>
                    <a:pt x="533" y="5762"/>
                    <a:pt x="532" y="5048"/>
                    <a:pt x="532" y="5048"/>
                  </a:cubicBezTo>
                  <a:lnTo>
                    <a:pt x="550" y="5048"/>
                  </a:lnTo>
                  <a:lnTo>
                    <a:pt x="551" y="4994"/>
                  </a:lnTo>
                  <a:lnTo>
                    <a:pt x="547" y="307"/>
                  </a:lnTo>
                  <a:cubicBezTo>
                    <a:pt x="341" y="228"/>
                    <a:pt x="157" y="123"/>
                    <a:pt x="1"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78" name="Google Shape;678;p36"/>
            <p:cNvSpPr/>
            <p:nvPr/>
          </p:nvSpPr>
          <p:spPr>
            <a:xfrm>
              <a:off x="3157750" y="4038575"/>
              <a:ext cx="13750" cy="170450"/>
            </a:xfrm>
            <a:custGeom>
              <a:avLst/>
              <a:gdLst/>
              <a:ahLst/>
              <a:cxnLst/>
              <a:rect l="l" t="t" r="r" b="b"/>
              <a:pathLst>
                <a:path w="550" h="6818" extrusionOk="0">
                  <a:moveTo>
                    <a:pt x="546" y="1"/>
                  </a:moveTo>
                  <a:cubicBezTo>
                    <a:pt x="407" y="110"/>
                    <a:pt x="246" y="205"/>
                    <a:pt x="72" y="283"/>
                  </a:cubicBezTo>
                  <a:lnTo>
                    <a:pt x="0" y="310"/>
                  </a:lnTo>
                  <a:lnTo>
                    <a:pt x="5" y="4998"/>
                  </a:lnTo>
                  <a:lnTo>
                    <a:pt x="8" y="5079"/>
                  </a:lnTo>
                  <a:lnTo>
                    <a:pt x="8" y="6817"/>
                  </a:lnTo>
                  <a:cubicBezTo>
                    <a:pt x="64" y="6792"/>
                    <a:pt x="124" y="6770"/>
                    <a:pt x="176" y="6741"/>
                  </a:cubicBezTo>
                  <a:cubicBezTo>
                    <a:pt x="332" y="6654"/>
                    <a:pt x="455" y="6555"/>
                    <a:pt x="550" y="6450"/>
                  </a:cubicBezTo>
                  <a:lnTo>
                    <a:pt x="546"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79" name="Google Shape;679;p36"/>
            <p:cNvSpPr/>
            <p:nvPr/>
          </p:nvSpPr>
          <p:spPr>
            <a:xfrm>
              <a:off x="3128325" y="4005400"/>
              <a:ext cx="26575" cy="10250"/>
            </a:xfrm>
            <a:custGeom>
              <a:avLst/>
              <a:gdLst/>
              <a:ahLst/>
              <a:cxnLst/>
              <a:rect l="l" t="t" r="r" b="b"/>
              <a:pathLst>
                <a:path w="1063" h="410" extrusionOk="0">
                  <a:moveTo>
                    <a:pt x="1" y="1"/>
                  </a:moveTo>
                  <a:cubicBezTo>
                    <a:pt x="303" y="4"/>
                    <a:pt x="603" y="75"/>
                    <a:pt x="828" y="211"/>
                  </a:cubicBezTo>
                  <a:cubicBezTo>
                    <a:pt x="927" y="270"/>
                    <a:pt x="1000" y="338"/>
                    <a:pt x="1054" y="409"/>
                  </a:cubicBezTo>
                  <a:lnTo>
                    <a:pt x="1063" y="400"/>
                  </a:lnTo>
                  <a:cubicBezTo>
                    <a:pt x="1010" y="332"/>
                    <a:pt x="939" y="268"/>
                    <a:pt x="845" y="211"/>
                  </a:cubicBezTo>
                  <a:cubicBezTo>
                    <a:pt x="615" y="73"/>
                    <a:pt x="308" y="2"/>
                    <a:pt x="1" y="1"/>
                  </a:cubicBez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680" name="Google Shape;680;p36"/>
            <p:cNvSpPr/>
            <p:nvPr/>
          </p:nvSpPr>
          <p:spPr>
            <a:xfrm>
              <a:off x="3098175" y="4046300"/>
              <a:ext cx="59700" cy="117550"/>
            </a:xfrm>
            <a:custGeom>
              <a:avLst/>
              <a:gdLst/>
              <a:ahLst/>
              <a:cxnLst/>
              <a:rect l="l" t="t" r="r" b="b"/>
              <a:pathLst>
                <a:path w="2388" h="4702" extrusionOk="0">
                  <a:moveTo>
                    <a:pt x="2383" y="1"/>
                  </a:moveTo>
                  <a:cubicBezTo>
                    <a:pt x="2042" y="139"/>
                    <a:pt x="1656" y="216"/>
                    <a:pt x="1268" y="228"/>
                  </a:cubicBezTo>
                  <a:cubicBezTo>
                    <a:pt x="1245" y="228"/>
                    <a:pt x="1221" y="228"/>
                    <a:pt x="1197" y="228"/>
                  </a:cubicBezTo>
                  <a:cubicBezTo>
                    <a:pt x="805" y="228"/>
                    <a:pt x="414" y="167"/>
                    <a:pt x="67" y="42"/>
                  </a:cubicBezTo>
                  <a:lnTo>
                    <a:pt x="1" y="14"/>
                  </a:lnTo>
                  <a:lnTo>
                    <a:pt x="5" y="4701"/>
                  </a:lnTo>
                  <a:cubicBezTo>
                    <a:pt x="21" y="4532"/>
                    <a:pt x="140" y="4364"/>
                    <a:pt x="368" y="4238"/>
                  </a:cubicBezTo>
                  <a:cubicBezTo>
                    <a:pt x="602" y="4107"/>
                    <a:pt x="902" y="4043"/>
                    <a:pt x="1202" y="4043"/>
                  </a:cubicBezTo>
                  <a:cubicBezTo>
                    <a:pt x="1515" y="4043"/>
                    <a:pt x="1828" y="4114"/>
                    <a:pt x="2062" y="4254"/>
                  </a:cubicBezTo>
                  <a:cubicBezTo>
                    <a:pt x="2266" y="4377"/>
                    <a:pt x="2370" y="4532"/>
                    <a:pt x="2388" y="4689"/>
                  </a:cubicBezTo>
                  <a:lnTo>
                    <a:pt x="2383"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81" name="Google Shape;681;p36"/>
            <p:cNvSpPr/>
            <p:nvPr/>
          </p:nvSpPr>
          <p:spPr>
            <a:xfrm>
              <a:off x="3097825" y="4165175"/>
              <a:ext cx="60150" cy="49900"/>
            </a:xfrm>
            <a:custGeom>
              <a:avLst/>
              <a:gdLst/>
              <a:ahLst/>
              <a:cxnLst/>
              <a:rect l="l" t="t" r="r" b="b"/>
              <a:pathLst>
                <a:path w="2406" h="1996" extrusionOk="0">
                  <a:moveTo>
                    <a:pt x="0" y="0"/>
                  </a:moveTo>
                  <a:cubicBezTo>
                    <a:pt x="0" y="0"/>
                    <a:pt x="1" y="714"/>
                    <a:pt x="3" y="1765"/>
                  </a:cubicBezTo>
                  <a:cubicBezTo>
                    <a:pt x="353" y="1918"/>
                    <a:pt x="770" y="1995"/>
                    <a:pt x="1188" y="1995"/>
                  </a:cubicBezTo>
                  <a:cubicBezTo>
                    <a:pt x="1617" y="1995"/>
                    <a:pt x="2046" y="1915"/>
                    <a:pt x="2405" y="1753"/>
                  </a:cubicBezTo>
                  <a:lnTo>
                    <a:pt x="2405" y="15"/>
                  </a:lnTo>
                  <a:cubicBezTo>
                    <a:pt x="2391" y="185"/>
                    <a:pt x="2271" y="353"/>
                    <a:pt x="2042" y="481"/>
                  </a:cubicBezTo>
                  <a:cubicBezTo>
                    <a:pt x="1808" y="611"/>
                    <a:pt x="1507" y="676"/>
                    <a:pt x="1207" y="676"/>
                  </a:cubicBezTo>
                  <a:cubicBezTo>
                    <a:pt x="893" y="676"/>
                    <a:pt x="581" y="605"/>
                    <a:pt x="347" y="464"/>
                  </a:cubicBezTo>
                  <a:cubicBezTo>
                    <a:pt x="131" y="335"/>
                    <a:pt x="25" y="168"/>
                    <a:pt x="18" y="0"/>
                  </a:cubicBezTo>
                  <a:close/>
                </a:path>
              </a:pathLst>
            </a:custGeom>
            <a:solidFill>
              <a:srgbClr val="F9B24F"/>
            </a:solidFill>
            <a:ln>
              <a:noFill/>
            </a:ln>
          </p:spPr>
          <p:txBody>
            <a:bodyPr spcFirstLastPara="1" wrap="square" lIns="121900" tIns="121900" rIns="121900" bIns="121900" anchor="ctr" anchorCtr="0">
              <a:noAutofit/>
            </a:bodyPr>
            <a:lstStyle/>
            <a:p>
              <a:endParaRPr sz="2400"/>
            </a:p>
          </p:txBody>
        </p:sp>
        <p:sp>
          <p:nvSpPr>
            <p:cNvPr id="682" name="Google Shape;682;p36"/>
            <p:cNvSpPr/>
            <p:nvPr/>
          </p:nvSpPr>
          <p:spPr>
            <a:xfrm>
              <a:off x="3098275" y="4147350"/>
              <a:ext cx="59700" cy="34725"/>
            </a:xfrm>
            <a:custGeom>
              <a:avLst/>
              <a:gdLst/>
              <a:ahLst/>
              <a:cxnLst/>
              <a:rect l="l" t="t" r="r" b="b"/>
              <a:pathLst>
                <a:path w="2388" h="1389" extrusionOk="0">
                  <a:moveTo>
                    <a:pt x="1198" y="1"/>
                  </a:moveTo>
                  <a:cubicBezTo>
                    <a:pt x="898" y="1"/>
                    <a:pt x="598" y="65"/>
                    <a:pt x="364" y="196"/>
                  </a:cubicBezTo>
                  <a:cubicBezTo>
                    <a:pt x="136" y="322"/>
                    <a:pt x="17" y="490"/>
                    <a:pt x="1" y="659"/>
                  </a:cubicBezTo>
                  <a:lnTo>
                    <a:pt x="0" y="713"/>
                  </a:lnTo>
                  <a:cubicBezTo>
                    <a:pt x="7" y="881"/>
                    <a:pt x="113" y="1047"/>
                    <a:pt x="329" y="1177"/>
                  </a:cubicBezTo>
                  <a:cubicBezTo>
                    <a:pt x="563" y="1318"/>
                    <a:pt x="875" y="1389"/>
                    <a:pt x="1189" y="1389"/>
                  </a:cubicBezTo>
                  <a:cubicBezTo>
                    <a:pt x="1489" y="1389"/>
                    <a:pt x="1790" y="1324"/>
                    <a:pt x="2024" y="1194"/>
                  </a:cubicBezTo>
                  <a:cubicBezTo>
                    <a:pt x="2253" y="1066"/>
                    <a:pt x="2373" y="898"/>
                    <a:pt x="2387" y="727"/>
                  </a:cubicBezTo>
                  <a:lnTo>
                    <a:pt x="2384" y="647"/>
                  </a:lnTo>
                  <a:cubicBezTo>
                    <a:pt x="2366" y="490"/>
                    <a:pt x="2262" y="335"/>
                    <a:pt x="2058" y="212"/>
                  </a:cubicBezTo>
                  <a:cubicBezTo>
                    <a:pt x="1824" y="72"/>
                    <a:pt x="1511" y="1"/>
                    <a:pt x="1198" y="1"/>
                  </a:cubicBezTo>
                  <a:close/>
                </a:path>
              </a:pathLst>
            </a:custGeom>
            <a:solidFill>
              <a:srgbClr val="FFCF43"/>
            </a:solidFill>
            <a:ln>
              <a:noFill/>
            </a:ln>
          </p:spPr>
          <p:txBody>
            <a:bodyPr spcFirstLastPara="1" wrap="square" lIns="121900" tIns="121900" rIns="121900" bIns="121900" anchor="ctr" anchorCtr="0">
              <a:noAutofit/>
            </a:bodyPr>
            <a:lstStyle/>
            <a:p>
              <a:endParaRPr sz="2400"/>
            </a:p>
          </p:txBody>
        </p:sp>
        <p:sp>
          <p:nvSpPr>
            <p:cNvPr id="683" name="Google Shape;683;p36"/>
            <p:cNvSpPr/>
            <p:nvPr/>
          </p:nvSpPr>
          <p:spPr>
            <a:xfrm>
              <a:off x="3100375" y="4004000"/>
              <a:ext cx="55125" cy="21525"/>
            </a:xfrm>
            <a:custGeom>
              <a:avLst/>
              <a:gdLst/>
              <a:ahLst/>
              <a:cxnLst/>
              <a:rect l="l" t="t" r="r" b="b"/>
              <a:pathLst>
                <a:path w="2205" h="861" extrusionOk="0">
                  <a:moveTo>
                    <a:pt x="1107" y="0"/>
                  </a:moveTo>
                  <a:cubicBezTo>
                    <a:pt x="809" y="0"/>
                    <a:pt x="510" y="65"/>
                    <a:pt x="278" y="194"/>
                  </a:cubicBezTo>
                  <a:cubicBezTo>
                    <a:pt x="154" y="263"/>
                    <a:pt x="61" y="344"/>
                    <a:pt x="0" y="432"/>
                  </a:cubicBezTo>
                  <a:cubicBezTo>
                    <a:pt x="55" y="510"/>
                    <a:pt x="134" y="584"/>
                    <a:pt x="242" y="650"/>
                  </a:cubicBezTo>
                  <a:cubicBezTo>
                    <a:pt x="475" y="790"/>
                    <a:pt x="786" y="860"/>
                    <a:pt x="1098" y="860"/>
                  </a:cubicBezTo>
                  <a:cubicBezTo>
                    <a:pt x="1395" y="860"/>
                    <a:pt x="1694" y="796"/>
                    <a:pt x="1926" y="666"/>
                  </a:cubicBezTo>
                  <a:cubicBezTo>
                    <a:pt x="2033" y="607"/>
                    <a:pt x="2112" y="538"/>
                    <a:pt x="2172" y="465"/>
                  </a:cubicBezTo>
                  <a:cubicBezTo>
                    <a:pt x="2118" y="394"/>
                    <a:pt x="2045" y="326"/>
                    <a:pt x="1946" y="267"/>
                  </a:cubicBezTo>
                  <a:cubicBezTo>
                    <a:pt x="1721" y="131"/>
                    <a:pt x="1421" y="60"/>
                    <a:pt x="1119" y="57"/>
                  </a:cubicBezTo>
                  <a:lnTo>
                    <a:pt x="1119" y="57"/>
                  </a:lnTo>
                  <a:cubicBezTo>
                    <a:pt x="1426" y="58"/>
                    <a:pt x="1733" y="129"/>
                    <a:pt x="1963" y="267"/>
                  </a:cubicBezTo>
                  <a:cubicBezTo>
                    <a:pt x="2057" y="324"/>
                    <a:pt x="2128" y="388"/>
                    <a:pt x="2181" y="456"/>
                  </a:cubicBezTo>
                  <a:lnTo>
                    <a:pt x="2205" y="426"/>
                  </a:lnTo>
                  <a:cubicBezTo>
                    <a:pt x="2150" y="349"/>
                    <a:pt x="2070" y="276"/>
                    <a:pt x="1963" y="211"/>
                  </a:cubicBezTo>
                  <a:cubicBezTo>
                    <a:pt x="1730" y="71"/>
                    <a:pt x="1419" y="0"/>
                    <a:pt x="1107"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84" name="Google Shape;684;p36"/>
            <p:cNvSpPr/>
            <p:nvPr/>
          </p:nvSpPr>
          <p:spPr>
            <a:xfrm>
              <a:off x="3098100" y="3990975"/>
              <a:ext cx="59825" cy="23825"/>
            </a:xfrm>
            <a:custGeom>
              <a:avLst/>
              <a:gdLst/>
              <a:ahLst/>
              <a:cxnLst/>
              <a:rect l="l" t="t" r="r" b="b"/>
              <a:pathLst>
                <a:path w="2393" h="953" extrusionOk="0">
                  <a:moveTo>
                    <a:pt x="1195" y="1"/>
                  </a:moveTo>
                  <a:cubicBezTo>
                    <a:pt x="898" y="1"/>
                    <a:pt x="600" y="65"/>
                    <a:pt x="369" y="194"/>
                  </a:cubicBezTo>
                  <a:cubicBezTo>
                    <a:pt x="307" y="227"/>
                    <a:pt x="255" y="264"/>
                    <a:pt x="209" y="303"/>
                  </a:cubicBezTo>
                  <a:lnTo>
                    <a:pt x="171" y="343"/>
                  </a:lnTo>
                  <a:lnTo>
                    <a:pt x="96" y="424"/>
                  </a:lnTo>
                  <a:lnTo>
                    <a:pt x="67" y="477"/>
                  </a:lnTo>
                  <a:lnTo>
                    <a:pt x="27" y="553"/>
                  </a:lnTo>
                  <a:lnTo>
                    <a:pt x="15" y="610"/>
                  </a:lnTo>
                  <a:lnTo>
                    <a:pt x="3" y="687"/>
                  </a:lnTo>
                  <a:cubicBezTo>
                    <a:pt x="0" y="778"/>
                    <a:pt x="31" y="867"/>
                    <a:pt x="91" y="953"/>
                  </a:cubicBezTo>
                  <a:cubicBezTo>
                    <a:pt x="152" y="865"/>
                    <a:pt x="245" y="784"/>
                    <a:pt x="369" y="715"/>
                  </a:cubicBezTo>
                  <a:cubicBezTo>
                    <a:pt x="601" y="586"/>
                    <a:pt x="900" y="521"/>
                    <a:pt x="1198" y="521"/>
                  </a:cubicBezTo>
                  <a:cubicBezTo>
                    <a:pt x="1510" y="521"/>
                    <a:pt x="1821" y="592"/>
                    <a:pt x="2054" y="732"/>
                  </a:cubicBezTo>
                  <a:cubicBezTo>
                    <a:pt x="2161" y="797"/>
                    <a:pt x="2241" y="870"/>
                    <a:pt x="2296" y="947"/>
                  </a:cubicBezTo>
                  <a:cubicBezTo>
                    <a:pt x="2367" y="843"/>
                    <a:pt x="2392" y="732"/>
                    <a:pt x="2373" y="621"/>
                  </a:cubicBezTo>
                  <a:lnTo>
                    <a:pt x="2364" y="565"/>
                  </a:lnTo>
                  <a:lnTo>
                    <a:pt x="2328" y="490"/>
                  </a:lnTo>
                  <a:lnTo>
                    <a:pt x="2303" y="438"/>
                  </a:lnTo>
                  <a:lnTo>
                    <a:pt x="2234" y="359"/>
                  </a:lnTo>
                  <a:lnTo>
                    <a:pt x="2199" y="319"/>
                  </a:lnTo>
                  <a:cubicBezTo>
                    <a:pt x="2157" y="281"/>
                    <a:pt x="2109" y="245"/>
                    <a:pt x="2052" y="212"/>
                  </a:cubicBezTo>
                  <a:cubicBezTo>
                    <a:pt x="1818" y="71"/>
                    <a:pt x="1507" y="1"/>
                    <a:pt x="1195"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85" name="Google Shape;685;p36"/>
            <p:cNvSpPr/>
            <p:nvPr/>
          </p:nvSpPr>
          <p:spPr>
            <a:xfrm>
              <a:off x="3076075" y="3981050"/>
              <a:ext cx="103650" cy="54400"/>
            </a:xfrm>
            <a:custGeom>
              <a:avLst/>
              <a:gdLst/>
              <a:ahLst/>
              <a:cxnLst/>
              <a:rect l="l" t="t" r="r" b="b"/>
              <a:pathLst>
                <a:path w="4146" h="2176" extrusionOk="0">
                  <a:moveTo>
                    <a:pt x="2076" y="398"/>
                  </a:moveTo>
                  <a:cubicBezTo>
                    <a:pt x="2388" y="398"/>
                    <a:pt x="2699" y="468"/>
                    <a:pt x="2933" y="609"/>
                  </a:cubicBezTo>
                  <a:cubicBezTo>
                    <a:pt x="2990" y="642"/>
                    <a:pt x="3038" y="678"/>
                    <a:pt x="3080" y="716"/>
                  </a:cubicBezTo>
                  <a:lnTo>
                    <a:pt x="3115" y="757"/>
                  </a:lnTo>
                  <a:lnTo>
                    <a:pt x="3184" y="835"/>
                  </a:lnTo>
                  <a:lnTo>
                    <a:pt x="3209" y="887"/>
                  </a:lnTo>
                  <a:lnTo>
                    <a:pt x="3245" y="962"/>
                  </a:lnTo>
                  <a:lnTo>
                    <a:pt x="3254" y="1018"/>
                  </a:lnTo>
                  <a:cubicBezTo>
                    <a:pt x="3273" y="1129"/>
                    <a:pt x="3248" y="1240"/>
                    <a:pt x="3177" y="1344"/>
                  </a:cubicBezTo>
                  <a:lnTo>
                    <a:pt x="3153" y="1374"/>
                  </a:lnTo>
                  <a:lnTo>
                    <a:pt x="3144" y="1383"/>
                  </a:lnTo>
                  <a:cubicBezTo>
                    <a:pt x="3084" y="1456"/>
                    <a:pt x="3005" y="1525"/>
                    <a:pt x="2898" y="1584"/>
                  </a:cubicBezTo>
                  <a:cubicBezTo>
                    <a:pt x="2666" y="1714"/>
                    <a:pt x="2367" y="1778"/>
                    <a:pt x="2070" y="1778"/>
                  </a:cubicBezTo>
                  <a:cubicBezTo>
                    <a:pt x="1758" y="1778"/>
                    <a:pt x="1447" y="1708"/>
                    <a:pt x="1214" y="1568"/>
                  </a:cubicBezTo>
                  <a:cubicBezTo>
                    <a:pt x="1106" y="1502"/>
                    <a:pt x="1027" y="1428"/>
                    <a:pt x="972" y="1350"/>
                  </a:cubicBezTo>
                  <a:cubicBezTo>
                    <a:pt x="912" y="1264"/>
                    <a:pt x="881" y="1175"/>
                    <a:pt x="884" y="1084"/>
                  </a:cubicBezTo>
                  <a:lnTo>
                    <a:pt x="896" y="1007"/>
                  </a:lnTo>
                  <a:lnTo>
                    <a:pt x="908" y="950"/>
                  </a:lnTo>
                  <a:lnTo>
                    <a:pt x="948" y="874"/>
                  </a:lnTo>
                  <a:lnTo>
                    <a:pt x="977" y="821"/>
                  </a:lnTo>
                  <a:lnTo>
                    <a:pt x="1052" y="740"/>
                  </a:lnTo>
                  <a:lnTo>
                    <a:pt x="1090" y="700"/>
                  </a:lnTo>
                  <a:cubicBezTo>
                    <a:pt x="1136" y="661"/>
                    <a:pt x="1188" y="624"/>
                    <a:pt x="1250" y="591"/>
                  </a:cubicBezTo>
                  <a:cubicBezTo>
                    <a:pt x="1481" y="462"/>
                    <a:pt x="1779" y="398"/>
                    <a:pt x="2076" y="398"/>
                  </a:cubicBezTo>
                  <a:close/>
                  <a:moveTo>
                    <a:pt x="2080" y="0"/>
                  </a:moveTo>
                  <a:cubicBezTo>
                    <a:pt x="1611" y="0"/>
                    <a:pt x="1140" y="102"/>
                    <a:pt x="773" y="305"/>
                  </a:cubicBezTo>
                  <a:cubicBezTo>
                    <a:pt x="26" y="723"/>
                    <a:pt x="1" y="1411"/>
                    <a:pt x="718" y="1844"/>
                  </a:cubicBezTo>
                  <a:cubicBezTo>
                    <a:pt x="1085" y="2064"/>
                    <a:pt x="1575" y="2175"/>
                    <a:pt x="2067" y="2175"/>
                  </a:cubicBezTo>
                  <a:cubicBezTo>
                    <a:pt x="2537" y="2175"/>
                    <a:pt x="3008" y="2074"/>
                    <a:pt x="3373" y="1870"/>
                  </a:cubicBezTo>
                  <a:cubicBezTo>
                    <a:pt x="4121" y="1453"/>
                    <a:pt x="4146" y="765"/>
                    <a:pt x="3428" y="332"/>
                  </a:cubicBezTo>
                  <a:cubicBezTo>
                    <a:pt x="3061" y="111"/>
                    <a:pt x="2571" y="0"/>
                    <a:pt x="2080" y="0"/>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86" name="Google Shape;686;p36"/>
            <p:cNvSpPr/>
            <p:nvPr/>
          </p:nvSpPr>
          <p:spPr>
            <a:xfrm>
              <a:off x="3182600" y="4021200"/>
              <a:ext cx="375" cy="1525"/>
            </a:xfrm>
            <a:custGeom>
              <a:avLst/>
              <a:gdLst/>
              <a:ahLst/>
              <a:cxnLst/>
              <a:rect l="l" t="t" r="r" b="b"/>
              <a:pathLst>
                <a:path w="15" h="61" extrusionOk="0">
                  <a:moveTo>
                    <a:pt x="15" y="1"/>
                  </a:moveTo>
                  <a:lnTo>
                    <a:pt x="0" y="58"/>
                  </a:lnTo>
                  <a:lnTo>
                    <a:pt x="0" y="60"/>
                  </a:lnTo>
                  <a:lnTo>
                    <a:pt x="15" y="1"/>
                  </a:lnTo>
                  <a:close/>
                </a:path>
              </a:pathLst>
            </a:custGeom>
            <a:solidFill>
              <a:srgbClr val="DCEEFC"/>
            </a:solidFill>
            <a:ln>
              <a:noFill/>
            </a:ln>
          </p:spPr>
          <p:txBody>
            <a:bodyPr spcFirstLastPara="1" wrap="square" lIns="121900" tIns="121900" rIns="121900" bIns="121900" anchor="ctr" anchorCtr="0">
              <a:noAutofit/>
            </a:bodyPr>
            <a:lstStyle/>
            <a:p>
              <a:endParaRPr sz="2400"/>
            </a:p>
          </p:txBody>
        </p:sp>
        <p:sp>
          <p:nvSpPr>
            <p:cNvPr id="687" name="Google Shape;687;p36"/>
            <p:cNvSpPr/>
            <p:nvPr/>
          </p:nvSpPr>
          <p:spPr>
            <a:xfrm>
              <a:off x="3072625" y="3979375"/>
              <a:ext cx="109500" cy="67425"/>
            </a:xfrm>
            <a:custGeom>
              <a:avLst/>
              <a:gdLst/>
              <a:ahLst/>
              <a:cxnLst/>
              <a:rect l="l" t="t" r="r" b="b"/>
              <a:pathLst>
                <a:path w="4380" h="2697" extrusionOk="0">
                  <a:moveTo>
                    <a:pt x="2218" y="67"/>
                  </a:moveTo>
                  <a:cubicBezTo>
                    <a:pt x="2709" y="67"/>
                    <a:pt x="3199" y="178"/>
                    <a:pt x="3566" y="399"/>
                  </a:cubicBezTo>
                  <a:cubicBezTo>
                    <a:pt x="4284" y="832"/>
                    <a:pt x="4259" y="1520"/>
                    <a:pt x="3511" y="1937"/>
                  </a:cubicBezTo>
                  <a:cubicBezTo>
                    <a:pt x="3146" y="2141"/>
                    <a:pt x="2675" y="2242"/>
                    <a:pt x="2205" y="2242"/>
                  </a:cubicBezTo>
                  <a:cubicBezTo>
                    <a:pt x="1713" y="2242"/>
                    <a:pt x="1223" y="2131"/>
                    <a:pt x="856" y="1911"/>
                  </a:cubicBezTo>
                  <a:cubicBezTo>
                    <a:pt x="139" y="1478"/>
                    <a:pt x="164" y="790"/>
                    <a:pt x="911" y="372"/>
                  </a:cubicBezTo>
                  <a:cubicBezTo>
                    <a:pt x="1278" y="169"/>
                    <a:pt x="1749" y="67"/>
                    <a:pt x="2218" y="67"/>
                  </a:cubicBezTo>
                  <a:close/>
                  <a:moveTo>
                    <a:pt x="2215" y="1"/>
                  </a:moveTo>
                  <a:cubicBezTo>
                    <a:pt x="1963" y="1"/>
                    <a:pt x="1709" y="28"/>
                    <a:pt x="1462" y="83"/>
                  </a:cubicBezTo>
                  <a:cubicBezTo>
                    <a:pt x="903" y="208"/>
                    <a:pt x="594" y="439"/>
                    <a:pt x="494" y="514"/>
                  </a:cubicBezTo>
                  <a:cubicBezTo>
                    <a:pt x="266" y="683"/>
                    <a:pt x="109" y="899"/>
                    <a:pt x="24" y="1155"/>
                  </a:cubicBezTo>
                  <a:lnTo>
                    <a:pt x="24" y="1157"/>
                  </a:lnTo>
                  <a:lnTo>
                    <a:pt x="26" y="1158"/>
                  </a:lnTo>
                  <a:cubicBezTo>
                    <a:pt x="26" y="1158"/>
                    <a:pt x="1" y="1261"/>
                    <a:pt x="18" y="1436"/>
                  </a:cubicBezTo>
                  <a:cubicBezTo>
                    <a:pt x="26" y="1522"/>
                    <a:pt x="47" y="1626"/>
                    <a:pt x="94" y="1732"/>
                  </a:cubicBezTo>
                  <a:cubicBezTo>
                    <a:pt x="141" y="1836"/>
                    <a:pt x="219" y="1950"/>
                    <a:pt x="311" y="2056"/>
                  </a:cubicBezTo>
                  <a:cubicBezTo>
                    <a:pt x="405" y="2160"/>
                    <a:pt x="530" y="2256"/>
                    <a:pt x="672" y="2338"/>
                  </a:cubicBezTo>
                  <a:cubicBezTo>
                    <a:pt x="819" y="2423"/>
                    <a:pt x="977" y="2486"/>
                    <a:pt x="1151" y="2546"/>
                  </a:cubicBezTo>
                  <a:cubicBezTo>
                    <a:pt x="1322" y="2603"/>
                    <a:pt x="1512" y="2646"/>
                    <a:pt x="1699" y="2670"/>
                  </a:cubicBezTo>
                  <a:cubicBezTo>
                    <a:pt x="1845" y="2688"/>
                    <a:pt x="1991" y="2696"/>
                    <a:pt x="2138" y="2696"/>
                  </a:cubicBezTo>
                  <a:cubicBezTo>
                    <a:pt x="2187" y="2696"/>
                    <a:pt x="2236" y="2695"/>
                    <a:pt x="2285" y="2693"/>
                  </a:cubicBezTo>
                  <a:cubicBezTo>
                    <a:pt x="2676" y="2692"/>
                    <a:pt x="3069" y="2620"/>
                    <a:pt x="3403" y="2483"/>
                  </a:cubicBezTo>
                  <a:cubicBezTo>
                    <a:pt x="3569" y="2411"/>
                    <a:pt x="3726" y="2335"/>
                    <a:pt x="3863" y="2240"/>
                  </a:cubicBezTo>
                  <a:cubicBezTo>
                    <a:pt x="3996" y="2149"/>
                    <a:pt x="4105" y="2040"/>
                    <a:pt x="4184" y="1922"/>
                  </a:cubicBezTo>
                  <a:cubicBezTo>
                    <a:pt x="4260" y="1804"/>
                    <a:pt x="4320" y="1685"/>
                    <a:pt x="4348" y="1572"/>
                  </a:cubicBezTo>
                  <a:cubicBezTo>
                    <a:pt x="4376" y="1459"/>
                    <a:pt x="4379" y="1353"/>
                    <a:pt x="4371" y="1266"/>
                  </a:cubicBezTo>
                  <a:cubicBezTo>
                    <a:pt x="4358" y="1093"/>
                    <a:pt x="4318" y="993"/>
                    <a:pt x="4318" y="993"/>
                  </a:cubicBezTo>
                  <a:lnTo>
                    <a:pt x="4336" y="987"/>
                  </a:lnTo>
                  <a:cubicBezTo>
                    <a:pt x="4177" y="660"/>
                    <a:pt x="3900" y="481"/>
                    <a:pt x="3749" y="385"/>
                  </a:cubicBezTo>
                  <a:cubicBezTo>
                    <a:pt x="3325" y="134"/>
                    <a:pt x="2776" y="1"/>
                    <a:pt x="2215"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88" name="Google Shape;688;p36"/>
            <p:cNvSpPr/>
            <p:nvPr/>
          </p:nvSpPr>
          <p:spPr>
            <a:xfrm>
              <a:off x="3071625" y="4004000"/>
              <a:ext cx="112100" cy="48025"/>
            </a:xfrm>
            <a:custGeom>
              <a:avLst/>
              <a:gdLst/>
              <a:ahLst/>
              <a:cxnLst/>
              <a:rect l="l" t="t" r="r" b="b"/>
              <a:pathLst>
                <a:path w="4484" h="1921" extrusionOk="0">
                  <a:moveTo>
                    <a:pt x="4379" y="1"/>
                  </a:moveTo>
                  <a:lnTo>
                    <a:pt x="4376" y="2"/>
                  </a:lnTo>
                  <a:lnTo>
                    <a:pt x="4358" y="8"/>
                  </a:lnTo>
                  <a:cubicBezTo>
                    <a:pt x="4358" y="8"/>
                    <a:pt x="4398" y="108"/>
                    <a:pt x="4411" y="281"/>
                  </a:cubicBezTo>
                  <a:cubicBezTo>
                    <a:pt x="4419" y="368"/>
                    <a:pt x="4416" y="474"/>
                    <a:pt x="4388" y="587"/>
                  </a:cubicBezTo>
                  <a:cubicBezTo>
                    <a:pt x="4360" y="700"/>
                    <a:pt x="4300" y="819"/>
                    <a:pt x="4224" y="937"/>
                  </a:cubicBezTo>
                  <a:cubicBezTo>
                    <a:pt x="4145" y="1055"/>
                    <a:pt x="4036" y="1164"/>
                    <a:pt x="3903" y="1255"/>
                  </a:cubicBezTo>
                  <a:cubicBezTo>
                    <a:pt x="3766" y="1350"/>
                    <a:pt x="3609" y="1426"/>
                    <a:pt x="3443" y="1498"/>
                  </a:cubicBezTo>
                  <a:cubicBezTo>
                    <a:pt x="3109" y="1635"/>
                    <a:pt x="2716" y="1707"/>
                    <a:pt x="2325" y="1707"/>
                  </a:cubicBezTo>
                  <a:cubicBezTo>
                    <a:pt x="2274" y="1710"/>
                    <a:pt x="2223" y="1711"/>
                    <a:pt x="2173" y="1711"/>
                  </a:cubicBezTo>
                  <a:cubicBezTo>
                    <a:pt x="2028" y="1711"/>
                    <a:pt x="1884" y="1702"/>
                    <a:pt x="1739" y="1685"/>
                  </a:cubicBezTo>
                  <a:cubicBezTo>
                    <a:pt x="1552" y="1661"/>
                    <a:pt x="1362" y="1618"/>
                    <a:pt x="1191" y="1561"/>
                  </a:cubicBezTo>
                  <a:cubicBezTo>
                    <a:pt x="1017" y="1501"/>
                    <a:pt x="859" y="1438"/>
                    <a:pt x="712" y="1353"/>
                  </a:cubicBezTo>
                  <a:cubicBezTo>
                    <a:pt x="570" y="1271"/>
                    <a:pt x="445" y="1175"/>
                    <a:pt x="351" y="1070"/>
                  </a:cubicBezTo>
                  <a:cubicBezTo>
                    <a:pt x="259" y="965"/>
                    <a:pt x="181" y="851"/>
                    <a:pt x="134" y="747"/>
                  </a:cubicBezTo>
                  <a:cubicBezTo>
                    <a:pt x="87" y="641"/>
                    <a:pt x="66" y="537"/>
                    <a:pt x="58" y="451"/>
                  </a:cubicBezTo>
                  <a:cubicBezTo>
                    <a:pt x="41" y="276"/>
                    <a:pt x="66" y="173"/>
                    <a:pt x="66" y="173"/>
                  </a:cubicBezTo>
                  <a:lnTo>
                    <a:pt x="64" y="172"/>
                  </a:lnTo>
                  <a:lnTo>
                    <a:pt x="45" y="167"/>
                  </a:lnTo>
                  <a:cubicBezTo>
                    <a:pt x="45" y="167"/>
                    <a:pt x="5" y="266"/>
                    <a:pt x="0" y="450"/>
                  </a:cubicBezTo>
                  <a:cubicBezTo>
                    <a:pt x="0" y="541"/>
                    <a:pt x="9" y="653"/>
                    <a:pt x="49" y="775"/>
                  </a:cubicBezTo>
                  <a:cubicBezTo>
                    <a:pt x="88" y="897"/>
                    <a:pt x="156" y="1025"/>
                    <a:pt x="252" y="1148"/>
                  </a:cubicBezTo>
                  <a:cubicBezTo>
                    <a:pt x="324" y="1238"/>
                    <a:pt x="416" y="1321"/>
                    <a:pt x="517" y="1400"/>
                  </a:cubicBezTo>
                  <a:cubicBezTo>
                    <a:pt x="673" y="1522"/>
                    <a:pt x="857" y="1627"/>
                    <a:pt x="1063" y="1706"/>
                  </a:cubicBezTo>
                  <a:lnTo>
                    <a:pt x="1129" y="1734"/>
                  </a:lnTo>
                  <a:cubicBezTo>
                    <a:pt x="1476" y="1859"/>
                    <a:pt x="1867" y="1920"/>
                    <a:pt x="2259" y="1920"/>
                  </a:cubicBezTo>
                  <a:cubicBezTo>
                    <a:pt x="2283" y="1920"/>
                    <a:pt x="2307" y="1920"/>
                    <a:pt x="2330" y="1920"/>
                  </a:cubicBezTo>
                  <a:cubicBezTo>
                    <a:pt x="2718" y="1908"/>
                    <a:pt x="3104" y="1831"/>
                    <a:pt x="3445" y="1693"/>
                  </a:cubicBezTo>
                  <a:lnTo>
                    <a:pt x="3517" y="1666"/>
                  </a:lnTo>
                  <a:cubicBezTo>
                    <a:pt x="3691" y="1588"/>
                    <a:pt x="3852" y="1493"/>
                    <a:pt x="3991" y="1384"/>
                  </a:cubicBezTo>
                  <a:cubicBezTo>
                    <a:pt x="4134" y="1271"/>
                    <a:pt x="4253" y="1141"/>
                    <a:pt x="4331" y="1000"/>
                  </a:cubicBezTo>
                  <a:cubicBezTo>
                    <a:pt x="4380" y="916"/>
                    <a:pt x="4413" y="830"/>
                    <a:pt x="4439" y="748"/>
                  </a:cubicBezTo>
                  <a:lnTo>
                    <a:pt x="4454" y="689"/>
                  </a:lnTo>
                  <a:lnTo>
                    <a:pt x="4476" y="600"/>
                  </a:lnTo>
                  <a:cubicBezTo>
                    <a:pt x="4483" y="553"/>
                    <a:pt x="4483" y="511"/>
                    <a:pt x="4483" y="469"/>
                  </a:cubicBezTo>
                  <a:lnTo>
                    <a:pt x="4483" y="460"/>
                  </a:lnTo>
                  <a:cubicBezTo>
                    <a:pt x="4483" y="390"/>
                    <a:pt x="4479" y="326"/>
                    <a:pt x="4468" y="271"/>
                  </a:cubicBezTo>
                  <a:cubicBezTo>
                    <a:pt x="4451" y="181"/>
                    <a:pt x="4426" y="114"/>
                    <a:pt x="4408" y="68"/>
                  </a:cubicBezTo>
                  <a:cubicBezTo>
                    <a:pt x="4389" y="24"/>
                    <a:pt x="4379" y="1"/>
                    <a:pt x="4379"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689" name="Google Shape;689;p36"/>
            <p:cNvSpPr/>
            <p:nvPr/>
          </p:nvSpPr>
          <p:spPr>
            <a:xfrm>
              <a:off x="3048825" y="4184650"/>
              <a:ext cx="157825" cy="47000"/>
            </a:xfrm>
            <a:custGeom>
              <a:avLst/>
              <a:gdLst/>
              <a:ahLst/>
              <a:cxnLst/>
              <a:rect l="l" t="t" r="r" b="b"/>
              <a:pathLst>
                <a:path w="6313" h="1880" extrusionOk="0">
                  <a:moveTo>
                    <a:pt x="35" y="0"/>
                  </a:moveTo>
                  <a:cubicBezTo>
                    <a:pt x="1" y="477"/>
                    <a:pt x="286" y="959"/>
                    <a:pt x="901" y="1330"/>
                  </a:cubicBezTo>
                  <a:cubicBezTo>
                    <a:pt x="1064" y="1428"/>
                    <a:pt x="1245" y="1511"/>
                    <a:pt x="1435" y="1583"/>
                  </a:cubicBezTo>
                  <a:cubicBezTo>
                    <a:pt x="1603" y="1648"/>
                    <a:pt x="1780" y="1703"/>
                    <a:pt x="1965" y="1746"/>
                  </a:cubicBezTo>
                  <a:cubicBezTo>
                    <a:pt x="2341" y="1835"/>
                    <a:pt x="2741" y="1879"/>
                    <a:pt x="3142" y="1879"/>
                  </a:cubicBezTo>
                  <a:cubicBezTo>
                    <a:pt x="3558" y="1879"/>
                    <a:pt x="3975" y="1831"/>
                    <a:pt x="4366" y="1735"/>
                  </a:cubicBezTo>
                  <a:cubicBezTo>
                    <a:pt x="4554" y="1689"/>
                    <a:pt x="4735" y="1632"/>
                    <a:pt x="4908" y="1565"/>
                  </a:cubicBezTo>
                  <a:cubicBezTo>
                    <a:pt x="5051" y="1506"/>
                    <a:pt x="5194" y="1447"/>
                    <a:pt x="5324" y="1374"/>
                  </a:cubicBezTo>
                  <a:cubicBezTo>
                    <a:pt x="5994" y="1001"/>
                    <a:pt x="6312" y="498"/>
                    <a:pt x="6281" y="0"/>
                  </a:cubicBezTo>
                  <a:lnTo>
                    <a:pt x="5129" y="0"/>
                  </a:lnTo>
                  <a:cubicBezTo>
                    <a:pt x="5150" y="208"/>
                    <a:pt x="5077" y="419"/>
                    <a:pt x="4907" y="607"/>
                  </a:cubicBezTo>
                  <a:cubicBezTo>
                    <a:pt x="4812" y="712"/>
                    <a:pt x="4689" y="811"/>
                    <a:pt x="4533" y="898"/>
                  </a:cubicBezTo>
                  <a:cubicBezTo>
                    <a:pt x="4481" y="927"/>
                    <a:pt x="4421" y="949"/>
                    <a:pt x="4365" y="974"/>
                  </a:cubicBezTo>
                  <a:cubicBezTo>
                    <a:pt x="4006" y="1136"/>
                    <a:pt x="3577" y="1216"/>
                    <a:pt x="3148" y="1216"/>
                  </a:cubicBezTo>
                  <a:cubicBezTo>
                    <a:pt x="2730" y="1216"/>
                    <a:pt x="2313" y="1139"/>
                    <a:pt x="1963" y="986"/>
                  </a:cubicBezTo>
                  <a:cubicBezTo>
                    <a:pt x="1880" y="950"/>
                    <a:pt x="1799" y="913"/>
                    <a:pt x="1725" y="870"/>
                  </a:cubicBezTo>
                  <a:cubicBezTo>
                    <a:pt x="1606" y="798"/>
                    <a:pt x="1513" y="718"/>
                    <a:pt x="1433" y="635"/>
                  </a:cubicBezTo>
                  <a:cubicBezTo>
                    <a:pt x="1263" y="458"/>
                    <a:pt x="1172" y="261"/>
                    <a:pt x="1175" y="63"/>
                  </a:cubicBezTo>
                  <a:lnTo>
                    <a:pt x="1185"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90" name="Google Shape;690;p36"/>
            <p:cNvSpPr/>
            <p:nvPr/>
          </p:nvSpPr>
          <p:spPr>
            <a:xfrm>
              <a:off x="3073700" y="4462450"/>
              <a:ext cx="13475" cy="112525"/>
            </a:xfrm>
            <a:custGeom>
              <a:avLst/>
              <a:gdLst/>
              <a:ahLst/>
              <a:cxnLst/>
              <a:rect l="l" t="t" r="r" b="b"/>
              <a:pathLst>
                <a:path w="539" h="4501" extrusionOk="0">
                  <a:moveTo>
                    <a:pt x="532" y="1"/>
                  </a:moveTo>
                  <a:lnTo>
                    <a:pt x="0" y="309"/>
                  </a:lnTo>
                  <a:lnTo>
                    <a:pt x="3" y="4500"/>
                  </a:lnTo>
                  <a:cubicBezTo>
                    <a:pt x="16" y="4286"/>
                    <a:pt x="193" y="4074"/>
                    <a:pt x="534" y="3913"/>
                  </a:cubicBezTo>
                  <a:lnTo>
                    <a:pt x="538" y="3911"/>
                  </a:lnTo>
                  <a:cubicBezTo>
                    <a:pt x="537" y="3071"/>
                    <a:pt x="534" y="1573"/>
                    <a:pt x="532"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91" name="Google Shape;691;p36"/>
            <p:cNvSpPr/>
            <p:nvPr/>
          </p:nvSpPr>
          <p:spPr>
            <a:xfrm>
              <a:off x="3146925" y="4420050"/>
              <a:ext cx="13975" cy="156600"/>
            </a:xfrm>
            <a:custGeom>
              <a:avLst/>
              <a:gdLst/>
              <a:ahLst/>
              <a:cxnLst/>
              <a:rect l="l" t="t" r="r" b="b"/>
              <a:pathLst>
                <a:path w="559" h="6264" extrusionOk="0">
                  <a:moveTo>
                    <a:pt x="542" y="0"/>
                  </a:moveTo>
                  <a:lnTo>
                    <a:pt x="0" y="313"/>
                  </a:lnTo>
                  <a:lnTo>
                    <a:pt x="0" y="633"/>
                  </a:lnTo>
                  <a:lnTo>
                    <a:pt x="3" y="4329"/>
                  </a:lnTo>
                  <a:lnTo>
                    <a:pt x="0" y="4310"/>
                  </a:lnTo>
                  <a:lnTo>
                    <a:pt x="0" y="5606"/>
                  </a:lnTo>
                  <a:lnTo>
                    <a:pt x="57" y="5630"/>
                  </a:lnTo>
                  <a:cubicBezTo>
                    <a:pt x="403" y="5807"/>
                    <a:pt x="558" y="6037"/>
                    <a:pt x="532" y="6263"/>
                  </a:cubicBezTo>
                  <a:lnTo>
                    <a:pt x="548" y="6264"/>
                  </a:lnTo>
                  <a:lnTo>
                    <a:pt x="542" y="0"/>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92" name="Google Shape;692;p36"/>
            <p:cNvSpPr/>
            <p:nvPr/>
          </p:nvSpPr>
          <p:spPr>
            <a:xfrm>
              <a:off x="3073750" y="4560175"/>
              <a:ext cx="87150" cy="35825"/>
            </a:xfrm>
            <a:custGeom>
              <a:avLst/>
              <a:gdLst/>
              <a:ahLst/>
              <a:cxnLst/>
              <a:rect l="l" t="t" r="r" b="b"/>
              <a:pathLst>
                <a:path w="3486" h="1433" extrusionOk="0">
                  <a:moveTo>
                    <a:pt x="2927" y="1"/>
                  </a:moveTo>
                  <a:cubicBezTo>
                    <a:pt x="2926" y="442"/>
                    <a:pt x="2926" y="706"/>
                    <a:pt x="2926" y="706"/>
                  </a:cubicBezTo>
                  <a:cubicBezTo>
                    <a:pt x="2926" y="706"/>
                    <a:pt x="2926" y="706"/>
                    <a:pt x="2926" y="706"/>
                  </a:cubicBezTo>
                  <a:cubicBezTo>
                    <a:pt x="2902" y="798"/>
                    <a:pt x="2786" y="886"/>
                    <a:pt x="2567" y="954"/>
                  </a:cubicBezTo>
                  <a:cubicBezTo>
                    <a:pt x="2333" y="1027"/>
                    <a:pt x="2033" y="1063"/>
                    <a:pt x="1733" y="1063"/>
                  </a:cubicBezTo>
                  <a:cubicBezTo>
                    <a:pt x="1418" y="1063"/>
                    <a:pt x="1104" y="1023"/>
                    <a:pt x="869" y="944"/>
                  </a:cubicBezTo>
                  <a:cubicBezTo>
                    <a:pt x="664" y="876"/>
                    <a:pt x="555" y="788"/>
                    <a:pt x="539" y="699"/>
                  </a:cubicBezTo>
                  <a:cubicBezTo>
                    <a:pt x="539" y="699"/>
                    <a:pt x="539" y="699"/>
                    <a:pt x="539" y="699"/>
                  </a:cubicBezTo>
                  <a:cubicBezTo>
                    <a:pt x="539" y="699"/>
                    <a:pt x="537" y="439"/>
                    <a:pt x="536" y="2"/>
                  </a:cubicBezTo>
                  <a:lnTo>
                    <a:pt x="532" y="4"/>
                  </a:lnTo>
                  <a:cubicBezTo>
                    <a:pt x="191" y="165"/>
                    <a:pt x="14" y="377"/>
                    <a:pt x="1" y="591"/>
                  </a:cubicBezTo>
                  <a:lnTo>
                    <a:pt x="1" y="613"/>
                  </a:lnTo>
                  <a:lnTo>
                    <a:pt x="12" y="680"/>
                  </a:lnTo>
                  <a:cubicBezTo>
                    <a:pt x="19" y="705"/>
                    <a:pt x="37" y="762"/>
                    <a:pt x="79" y="836"/>
                  </a:cubicBezTo>
                  <a:cubicBezTo>
                    <a:pt x="130" y="936"/>
                    <a:pt x="248" y="1045"/>
                    <a:pt x="404" y="1138"/>
                  </a:cubicBezTo>
                  <a:cubicBezTo>
                    <a:pt x="482" y="1184"/>
                    <a:pt x="579" y="1225"/>
                    <a:pt x="676" y="1265"/>
                  </a:cubicBezTo>
                  <a:cubicBezTo>
                    <a:pt x="777" y="1302"/>
                    <a:pt x="886" y="1331"/>
                    <a:pt x="1000" y="1358"/>
                  </a:cubicBezTo>
                  <a:cubicBezTo>
                    <a:pt x="1114" y="1386"/>
                    <a:pt x="1236" y="1398"/>
                    <a:pt x="1358" y="1415"/>
                  </a:cubicBezTo>
                  <a:cubicBezTo>
                    <a:pt x="1458" y="1426"/>
                    <a:pt x="1560" y="1432"/>
                    <a:pt x="1663" y="1432"/>
                  </a:cubicBezTo>
                  <a:cubicBezTo>
                    <a:pt x="1686" y="1432"/>
                    <a:pt x="1710" y="1432"/>
                    <a:pt x="1733" y="1431"/>
                  </a:cubicBezTo>
                  <a:cubicBezTo>
                    <a:pt x="1744" y="1431"/>
                    <a:pt x="1754" y="1432"/>
                    <a:pt x="1764" y="1432"/>
                  </a:cubicBezTo>
                  <a:cubicBezTo>
                    <a:pt x="1881" y="1432"/>
                    <a:pt x="1997" y="1426"/>
                    <a:pt x="2110" y="1411"/>
                  </a:cubicBezTo>
                  <a:cubicBezTo>
                    <a:pt x="2233" y="1395"/>
                    <a:pt x="2354" y="1381"/>
                    <a:pt x="2468" y="1354"/>
                  </a:cubicBezTo>
                  <a:cubicBezTo>
                    <a:pt x="2524" y="1339"/>
                    <a:pt x="2579" y="1325"/>
                    <a:pt x="2632" y="1310"/>
                  </a:cubicBezTo>
                  <a:cubicBezTo>
                    <a:pt x="2681" y="1298"/>
                    <a:pt x="2734" y="1281"/>
                    <a:pt x="2791" y="1257"/>
                  </a:cubicBezTo>
                  <a:cubicBezTo>
                    <a:pt x="2890" y="1220"/>
                    <a:pt x="2982" y="1176"/>
                    <a:pt x="3062" y="1130"/>
                  </a:cubicBezTo>
                  <a:cubicBezTo>
                    <a:pt x="3219" y="1036"/>
                    <a:pt x="3334" y="927"/>
                    <a:pt x="3385" y="827"/>
                  </a:cubicBezTo>
                  <a:cubicBezTo>
                    <a:pt x="3441" y="731"/>
                    <a:pt x="3456" y="658"/>
                    <a:pt x="3456" y="658"/>
                  </a:cubicBezTo>
                  <a:lnTo>
                    <a:pt x="3459" y="658"/>
                  </a:lnTo>
                  <a:cubicBezTo>
                    <a:pt x="3485" y="432"/>
                    <a:pt x="3330" y="202"/>
                    <a:pt x="2984" y="25"/>
                  </a:cubicBezTo>
                  <a:lnTo>
                    <a:pt x="2927"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93" name="Google Shape;693;p36"/>
            <p:cNvSpPr/>
            <p:nvPr/>
          </p:nvSpPr>
          <p:spPr>
            <a:xfrm>
              <a:off x="3146925" y="4435875"/>
              <a:ext cx="100" cy="92425"/>
            </a:xfrm>
            <a:custGeom>
              <a:avLst/>
              <a:gdLst/>
              <a:ahLst/>
              <a:cxnLst/>
              <a:rect l="l" t="t" r="r" b="b"/>
              <a:pathLst>
                <a:path w="4" h="3697" extrusionOk="0">
                  <a:moveTo>
                    <a:pt x="0" y="0"/>
                  </a:moveTo>
                  <a:lnTo>
                    <a:pt x="0" y="3677"/>
                  </a:lnTo>
                  <a:lnTo>
                    <a:pt x="3" y="3696"/>
                  </a:lnTo>
                  <a:lnTo>
                    <a:pt x="0" y="0"/>
                  </a:ln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694" name="Google Shape;694;p36"/>
            <p:cNvSpPr/>
            <p:nvPr/>
          </p:nvSpPr>
          <p:spPr>
            <a:xfrm>
              <a:off x="3073275" y="4576600"/>
              <a:ext cx="87525" cy="25975"/>
            </a:xfrm>
            <a:custGeom>
              <a:avLst/>
              <a:gdLst/>
              <a:ahLst/>
              <a:cxnLst/>
              <a:rect l="l" t="t" r="r" b="b"/>
              <a:pathLst>
                <a:path w="3501" h="1039" extrusionOk="0">
                  <a:moveTo>
                    <a:pt x="3475" y="1"/>
                  </a:moveTo>
                  <a:cubicBezTo>
                    <a:pt x="3475" y="1"/>
                    <a:pt x="3460" y="74"/>
                    <a:pt x="3404" y="170"/>
                  </a:cubicBezTo>
                  <a:cubicBezTo>
                    <a:pt x="3353" y="270"/>
                    <a:pt x="3238" y="379"/>
                    <a:pt x="3081" y="473"/>
                  </a:cubicBezTo>
                  <a:cubicBezTo>
                    <a:pt x="3001" y="519"/>
                    <a:pt x="2909" y="563"/>
                    <a:pt x="2810" y="600"/>
                  </a:cubicBezTo>
                  <a:cubicBezTo>
                    <a:pt x="2753" y="624"/>
                    <a:pt x="2700" y="641"/>
                    <a:pt x="2651" y="653"/>
                  </a:cubicBezTo>
                  <a:cubicBezTo>
                    <a:pt x="2598" y="668"/>
                    <a:pt x="2543" y="682"/>
                    <a:pt x="2487" y="697"/>
                  </a:cubicBezTo>
                  <a:cubicBezTo>
                    <a:pt x="2373" y="724"/>
                    <a:pt x="2252" y="738"/>
                    <a:pt x="2129" y="754"/>
                  </a:cubicBezTo>
                  <a:cubicBezTo>
                    <a:pt x="2016" y="769"/>
                    <a:pt x="1900" y="775"/>
                    <a:pt x="1783" y="775"/>
                  </a:cubicBezTo>
                  <a:cubicBezTo>
                    <a:pt x="1773" y="775"/>
                    <a:pt x="1763" y="774"/>
                    <a:pt x="1752" y="774"/>
                  </a:cubicBezTo>
                  <a:cubicBezTo>
                    <a:pt x="1729" y="775"/>
                    <a:pt x="1705" y="775"/>
                    <a:pt x="1682" y="775"/>
                  </a:cubicBezTo>
                  <a:cubicBezTo>
                    <a:pt x="1579" y="775"/>
                    <a:pt x="1477" y="769"/>
                    <a:pt x="1377" y="758"/>
                  </a:cubicBezTo>
                  <a:cubicBezTo>
                    <a:pt x="1255" y="741"/>
                    <a:pt x="1133" y="729"/>
                    <a:pt x="1019" y="701"/>
                  </a:cubicBezTo>
                  <a:cubicBezTo>
                    <a:pt x="905" y="674"/>
                    <a:pt x="796" y="645"/>
                    <a:pt x="695" y="608"/>
                  </a:cubicBezTo>
                  <a:cubicBezTo>
                    <a:pt x="598" y="568"/>
                    <a:pt x="501" y="527"/>
                    <a:pt x="423" y="481"/>
                  </a:cubicBezTo>
                  <a:cubicBezTo>
                    <a:pt x="267" y="388"/>
                    <a:pt x="149" y="279"/>
                    <a:pt x="98" y="179"/>
                  </a:cubicBezTo>
                  <a:cubicBezTo>
                    <a:pt x="56" y="105"/>
                    <a:pt x="38" y="48"/>
                    <a:pt x="31" y="23"/>
                  </a:cubicBezTo>
                  <a:lnTo>
                    <a:pt x="28" y="12"/>
                  </a:lnTo>
                  <a:lnTo>
                    <a:pt x="1" y="12"/>
                  </a:lnTo>
                  <a:lnTo>
                    <a:pt x="3" y="61"/>
                  </a:lnTo>
                  <a:cubicBezTo>
                    <a:pt x="6" y="95"/>
                    <a:pt x="12" y="143"/>
                    <a:pt x="31" y="202"/>
                  </a:cubicBezTo>
                  <a:cubicBezTo>
                    <a:pt x="66" y="318"/>
                    <a:pt x="161" y="473"/>
                    <a:pt x="324" y="605"/>
                  </a:cubicBezTo>
                  <a:cubicBezTo>
                    <a:pt x="645" y="873"/>
                    <a:pt x="1198" y="1038"/>
                    <a:pt x="1748" y="1038"/>
                  </a:cubicBezTo>
                  <a:cubicBezTo>
                    <a:pt x="1750" y="1038"/>
                    <a:pt x="1752" y="1038"/>
                    <a:pt x="1754" y="1038"/>
                  </a:cubicBezTo>
                  <a:cubicBezTo>
                    <a:pt x="2030" y="1034"/>
                    <a:pt x="2307" y="996"/>
                    <a:pt x="2554" y="919"/>
                  </a:cubicBezTo>
                  <a:cubicBezTo>
                    <a:pt x="2677" y="879"/>
                    <a:pt x="2797" y="835"/>
                    <a:pt x="2900" y="779"/>
                  </a:cubicBezTo>
                  <a:cubicBezTo>
                    <a:pt x="3008" y="726"/>
                    <a:pt x="3101" y="662"/>
                    <a:pt x="3182" y="597"/>
                  </a:cubicBezTo>
                  <a:cubicBezTo>
                    <a:pt x="3344" y="464"/>
                    <a:pt x="3437" y="308"/>
                    <a:pt x="3472" y="190"/>
                  </a:cubicBezTo>
                  <a:cubicBezTo>
                    <a:pt x="3491" y="132"/>
                    <a:pt x="3495" y="84"/>
                    <a:pt x="3499" y="51"/>
                  </a:cubicBezTo>
                  <a:lnTo>
                    <a:pt x="3501" y="2"/>
                  </a:lnTo>
                  <a:lnTo>
                    <a:pt x="3494" y="2"/>
                  </a:lnTo>
                  <a:lnTo>
                    <a:pt x="3478"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695" name="Google Shape;695;p36"/>
            <p:cNvSpPr/>
            <p:nvPr/>
          </p:nvSpPr>
          <p:spPr>
            <a:xfrm>
              <a:off x="3086975" y="4427875"/>
              <a:ext cx="59975" cy="158900"/>
            </a:xfrm>
            <a:custGeom>
              <a:avLst/>
              <a:gdLst/>
              <a:ahLst/>
              <a:cxnLst/>
              <a:rect l="l" t="t" r="r" b="b"/>
              <a:pathLst>
                <a:path w="2399" h="6356" extrusionOk="0">
                  <a:moveTo>
                    <a:pt x="2398" y="0"/>
                  </a:moveTo>
                  <a:lnTo>
                    <a:pt x="1" y="1384"/>
                  </a:lnTo>
                  <a:cubicBezTo>
                    <a:pt x="3" y="2956"/>
                    <a:pt x="6" y="4454"/>
                    <a:pt x="7" y="5294"/>
                  </a:cubicBezTo>
                  <a:cubicBezTo>
                    <a:pt x="8" y="5731"/>
                    <a:pt x="10" y="5991"/>
                    <a:pt x="10" y="5991"/>
                  </a:cubicBezTo>
                  <a:cubicBezTo>
                    <a:pt x="10" y="5991"/>
                    <a:pt x="10" y="5991"/>
                    <a:pt x="10" y="5991"/>
                  </a:cubicBezTo>
                  <a:cubicBezTo>
                    <a:pt x="26" y="6080"/>
                    <a:pt x="135" y="6168"/>
                    <a:pt x="340" y="6236"/>
                  </a:cubicBezTo>
                  <a:cubicBezTo>
                    <a:pt x="575" y="6315"/>
                    <a:pt x="889" y="6355"/>
                    <a:pt x="1204" y="6355"/>
                  </a:cubicBezTo>
                  <a:cubicBezTo>
                    <a:pt x="1504" y="6355"/>
                    <a:pt x="1804" y="6319"/>
                    <a:pt x="2038" y="6246"/>
                  </a:cubicBezTo>
                  <a:cubicBezTo>
                    <a:pt x="2257" y="6178"/>
                    <a:pt x="2373" y="6090"/>
                    <a:pt x="2397" y="5998"/>
                  </a:cubicBezTo>
                  <a:cubicBezTo>
                    <a:pt x="2397" y="5998"/>
                    <a:pt x="2397" y="5998"/>
                    <a:pt x="2397" y="5998"/>
                  </a:cubicBezTo>
                  <a:cubicBezTo>
                    <a:pt x="2397" y="5998"/>
                    <a:pt x="2397" y="5734"/>
                    <a:pt x="2398" y="5293"/>
                  </a:cubicBezTo>
                  <a:lnTo>
                    <a:pt x="2398" y="3997"/>
                  </a:lnTo>
                  <a:cubicBezTo>
                    <a:pt x="2398" y="2948"/>
                    <a:pt x="2398" y="1615"/>
                    <a:pt x="2398" y="320"/>
                  </a:cubicBezTo>
                  <a:lnTo>
                    <a:pt x="2398"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696" name="Google Shape;696;p36"/>
            <p:cNvSpPr/>
            <p:nvPr/>
          </p:nvSpPr>
          <p:spPr>
            <a:xfrm>
              <a:off x="3067025" y="4309275"/>
              <a:ext cx="100325" cy="57525"/>
            </a:xfrm>
            <a:custGeom>
              <a:avLst/>
              <a:gdLst/>
              <a:ahLst/>
              <a:cxnLst/>
              <a:rect l="l" t="t" r="r" b="b"/>
              <a:pathLst>
                <a:path w="4013" h="2301" extrusionOk="0">
                  <a:moveTo>
                    <a:pt x="1995" y="1"/>
                  </a:moveTo>
                  <a:cubicBezTo>
                    <a:pt x="1498" y="1"/>
                    <a:pt x="1000" y="108"/>
                    <a:pt x="613" y="324"/>
                  </a:cubicBezTo>
                  <a:cubicBezTo>
                    <a:pt x="513" y="379"/>
                    <a:pt x="426" y="439"/>
                    <a:pt x="349" y="503"/>
                  </a:cubicBezTo>
                  <a:lnTo>
                    <a:pt x="284" y="573"/>
                  </a:lnTo>
                  <a:cubicBezTo>
                    <a:pt x="239" y="615"/>
                    <a:pt x="194" y="659"/>
                    <a:pt x="161" y="705"/>
                  </a:cubicBezTo>
                  <a:lnTo>
                    <a:pt x="114" y="792"/>
                  </a:lnTo>
                  <a:cubicBezTo>
                    <a:pt x="89" y="834"/>
                    <a:pt x="61" y="877"/>
                    <a:pt x="45" y="921"/>
                  </a:cubicBezTo>
                  <a:lnTo>
                    <a:pt x="26" y="1015"/>
                  </a:lnTo>
                  <a:cubicBezTo>
                    <a:pt x="18" y="1058"/>
                    <a:pt x="6" y="1101"/>
                    <a:pt x="5" y="1143"/>
                  </a:cubicBezTo>
                  <a:cubicBezTo>
                    <a:pt x="0" y="1434"/>
                    <a:pt x="181" y="1724"/>
                    <a:pt x="556" y="1950"/>
                  </a:cubicBezTo>
                  <a:cubicBezTo>
                    <a:pt x="944" y="2183"/>
                    <a:pt x="1462" y="2301"/>
                    <a:pt x="1982" y="2301"/>
                  </a:cubicBezTo>
                  <a:cubicBezTo>
                    <a:pt x="2478" y="2301"/>
                    <a:pt x="2976" y="2193"/>
                    <a:pt x="3362" y="1978"/>
                  </a:cubicBezTo>
                  <a:cubicBezTo>
                    <a:pt x="3819" y="1723"/>
                    <a:pt x="4012" y="1373"/>
                    <a:pt x="3956" y="1034"/>
                  </a:cubicBezTo>
                  <a:lnTo>
                    <a:pt x="3941" y="941"/>
                  </a:lnTo>
                  <a:cubicBezTo>
                    <a:pt x="3927" y="898"/>
                    <a:pt x="3902" y="857"/>
                    <a:pt x="3881" y="815"/>
                  </a:cubicBezTo>
                  <a:lnTo>
                    <a:pt x="3838" y="730"/>
                  </a:lnTo>
                  <a:cubicBezTo>
                    <a:pt x="3808" y="685"/>
                    <a:pt x="3765" y="641"/>
                    <a:pt x="3725" y="599"/>
                  </a:cubicBezTo>
                  <a:lnTo>
                    <a:pt x="3665" y="531"/>
                  </a:lnTo>
                  <a:cubicBezTo>
                    <a:pt x="3596" y="468"/>
                    <a:pt x="3515" y="408"/>
                    <a:pt x="3421" y="352"/>
                  </a:cubicBezTo>
                  <a:cubicBezTo>
                    <a:pt x="3033" y="118"/>
                    <a:pt x="2514" y="1"/>
                    <a:pt x="1995" y="1"/>
                  </a:cubicBezTo>
                  <a:close/>
                </a:path>
              </a:pathLst>
            </a:custGeom>
            <a:solidFill>
              <a:srgbClr val="055E62"/>
            </a:solidFill>
            <a:ln>
              <a:noFill/>
            </a:ln>
          </p:spPr>
          <p:txBody>
            <a:bodyPr spcFirstLastPara="1" wrap="square" lIns="121900" tIns="121900" rIns="121900" bIns="121900" anchor="ctr" anchorCtr="0">
              <a:noAutofit/>
            </a:bodyPr>
            <a:lstStyle/>
            <a:p>
              <a:endParaRPr sz="2400"/>
            </a:p>
          </p:txBody>
        </p:sp>
        <p:sp>
          <p:nvSpPr>
            <p:cNvPr id="697" name="Google Shape;697;p36"/>
            <p:cNvSpPr/>
            <p:nvPr/>
          </p:nvSpPr>
          <p:spPr>
            <a:xfrm>
              <a:off x="3038625" y="4292725"/>
              <a:ext cx="156200" cy="43550"/>
            </a:xfrm>
            <a:custGeom>
              <a:avLst/>
              <a:gdLst/>
              <a:ahLst/>
              <a:cxnLst/>
              <a:rect l="l" t="t" r="r" b="b"/>
              <a:pathLst>
                <a:path w="6248" h="1742" extrusionOk="0">
                  <a:moveTo>
                    <a:pt x="3133" y="0"/>
                  </a:moveTo>
                  <a:cubicBezTo>
                    <a:pt x="2351" y="0"/>
                    <a:pt x="1567" y="169"/>
                    <a:pt x="958" y="508"/>
                  </a:cubicBezTo>
                  <a:cubicBezTo>
                    <a:pt x="352" y="846"/>
                    <a:pt x="34" y="1291"/>
                    <a:pt x="1" y="1741"/>
                  </a:cubicBezTo>
                  <a:lnTo>
                    <a:pt x="1152" y="1741"/>
                  </a:lnTo>
                  <a:lnTo>
                    <a:pt x="1162" y="1677"/>
                  </a:lnTo>
                  <a:lnTo>
                    <a:pt x="1181" y="1583"/>
                  </a:lnTo>
                  <a:cubicBezTo>
                    <a:pt x="1197" y="1539"/>
                    <a:pt x="1224" y="1496"/>
                    <a:pt x="1250" y="1454"/>
                  </a:cubicBezTo>
                  <a:lnTo>
                    <a:pt x="1297" y="1367"/>
                  </a:lnTo>
                  <a:cubicBezTo>
                    <a:pt x="1330" y="1321"/>
                    <a:pt x="1375" y="1277"/>
                    <a:pt x="1420" y="1235"/>
                  </a:cubicBezTo>
                  <a:lnTo>
                    <a:pt x="1485" y="1165"/>
                  </a:lnTo>
                  <a:cubicBezTo>
                    <a:pt x="1562" y="1101"/>
                    <a:pt x="1649" y="1041"/>
                    <a:pt x="1749" y="986"/>
                  </a:cubicBezTo>
                  <a:cubicBezTo>
                    <a:pt x="2136" y="770"/>
                    <a:pt x="2634" y="663"/>
                    <a:pt x="3131" y="663"/>
                  </a:cubicBezTo>
                  <a:cubicBezTo>
                    <a:pt x="3650" y="663"/>
                    <a:pt x="4169" y="780"/>
                    <a:pt x="4557" y="1014"/>
                  </a:cubicBezTo>
                  <a:cubicBezTo>
                    <a:pt x="4651" y="1070"/>
                    <a:pt x="4732" y="1130"/>
                    <a:pt x="4801" y="1193"/>
                  </a:cubicBezTo>
                  <a:lnTo>
                    <a:pt x="4861" y="1261"/>
                  </a:lnTo>
                  <a:cubicBezTo>
                    <a:pt x="4901" y="1303"/>
                    <a:pt x="4944" y="1347"/>
                    <a:pt x="4974" y="1392"/>
                  </a:cubicBezTo>
                  <a:lnTo>
                    <a:pt x="5017" y="1477"/>
                  </a:lnTo>
                  <a:cubicBezTo>
                    <a:pt x="5038" y="1519"/>
                    <a:pt x="5063" y="1560"/>
                    <a:pt x="5077" y="1603"/>
                  </a:cubicBezTo>
                  <a:lnTo>
                    <a:pt x="5092" y="1696"/>
                  </a:lnTo>
                  <a:lnTo>
                    <a:pt x="5096" y="1741"/>
                  </a:lnTo>
                  <a:lnTo>
                    <a:pt x="6248" y="1741"/>
                  </a:lnTo>
                  <a:cubicBezTo>
                    <a:pt x="6221" y="1312"/>
                    <a:pt x="5936" y="887"/>
                    <a:pt x="5382" y="554"/>
                  </a:cubicBezTo>
                  <a:cubicBezTo>
                    <a:pt x="4770" y="185"/>
                    <a:pt x="3953" y="0"/>
                    <a:pt x="3133"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98" name="Google Shape;698;p36"/>
            <p:cNvSpPr/>
            <p:nvPr/>
          </p:nvSpPr>
          <p:spPr>
            <a:xfrm>
              <a:off x="3073475" y="4190600"/>
              <a:ext cx="13775" cy="170325"/>
            </a:xfrm>
            <a:custGeom>
              <a:avLst/>
              <a:gdLst/>
              <a:ahLst/>
              <a:cxnLst/>
              <a:rect l="l" t="t" r="r" b="b"/>
              <a:pathLst>
                <a:path w="551" h="6813" extrusionOk="0">
                  <a:moveTo>
                    <a:pt x="1" y="1"/>
                  </a:moveTo>
                  <a:lnTo>
                    <a:pt x="5" y="6461"/>
                  </a:lnTo>
                  <a:cubicBezTo>
                    <a:pt x="86" y="6544"/>
                    <a:pt x="178" y="6625"/>
                    <a:pt x="298" y="6697"/>
                  </a:cubicBezTo>
                  <a:cubicBezTo>
                    <a:pt x="371" y="6740"/>
                    <a:pt x="453" y="6776"/>
                    <a:pt x="534" y="6812"/>
                  </a:cubicBezTo>
                  <a:cubicBezTo>
                    <a:pt x="534" y="5762"/>
                    <a:pt x="533" y="5048"/>
                    <a:pt x="533" y="5048"/>
                  </a:cubicBezTo>
                  <a:lnTo>
                    <a:pt x="550" y="5048"/>
                  </a:lnTo>
                  <a:lnTo>
                    <a:pt x="551" y="4993"/>
                  </a:lnTo>
                  <a:lnTo>
                    <a:pt x="546" y="306"/>
                  </a:lnTo>
                  <a:cubicBezTo>
                    <a:pt x="341" y="227"/>
                    <a:pt x="157" y="122"/>
                    <a:pt x="1"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99" name="Google Shape;699;p36"/>
            <p:cNvSpPr/>
            <p:nvPr/>
          </p:nvSpPr>
          <p:spPr>
            <a:xfrm>
              <a:off x="3146700" y="4190200"/>
              <a:ext cx="13775" cy="170425"/>
            </a:xfrm>
            <a:custGeom>
              <a:avLst/>
              <a:gdLst/>
              <a:ahLst/>
              <a:cxnLst/>
              <a:rect l="l" t="t" r="r" b="b"/>
              <a:pathLst>
                <a:path w="551" h="6817" extrusionOk="0">
                  <a:moveTo>
                    <a:pt x="545" y="1"/>
                  </a:moveTo>
                  <a:cubicBezTo>
                    <a:pt x="407" y="110"/>
                    <a:pt x="246" y="205"/>
                    <a:pt x="73" y="283"/>
                  </a:cubicBezTo>
                  <a:lnTo>
                    <a:pt x="0" y="309"/>
                  </a:lnTo>
                  <a:lnTo>
                    <a:pt x="5" y="4998"/>
                  </a:lnTo>
                  <a:lnTo>
                    <a:pt x="8" y="5078"/>
                  </a:lnTo>
                  <a:cubicBezTo>
                    <a:pt x="8" y="5151"/>
                    <a:pt x="8" y="5833"/>
                    <a:pt x="8" y="6817"/>
                  </a:cubicBezTo>
                  <a:cubicBezTo>
                    <a:pt x="64" y="6791"/>
                    <a:pt x="124" y="6770"/>
                    <a:pt x="175" y="6741"/>
                  </a:cubicBezTo>
                  <a:cubicBezTo>
                    <a:pt x="331" y="6653"/>
                    <a:pt x="455" y="6555"/>
                    <a:pt x="550" y="6450"/>
                  </a:cubicBezTo>
                  <a:lnTo>
                    <a:pt x="545"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00" name="Google Shape;700;p36"/>
            <p:cNvSpPr/>
            <p:nvPr/>
          </p:nvSpPr>
          <p:spPr>
            <a:xfrm>
              <a:off x="3117250" y="4157025"/>
              <a:ext cx="26625" cy="10250"/>
            </a:xfrm>
            <a:custGeom>
              <a:avLst/>
              <a:gdLst/>
              <a:ahLst/>
              <a:cxnLst/>
              <a:rect l="l" t="t" r="r" b="b"/>
              <a:pathLst>
                <a:path w="1065" h="410" extrusionOk="0">
                  <a:moveTo>
                    <a:pt x="0" y="1"/>
                  </a:moveTo>
                  <a:lnTo>
                    <a:pt x="0" y="1"/>
                  </a:lnTo>
                  <a:cubicBezTo>
                    <a:pt x="303" y="4"/>
                    <a:pt x="603" y="75"/>
                    <a:pt x="829" y="211"/>
                  </a:cubicBezTo>
                  <a:cubicBezTo>
                    <a:pt x="928" y="270"/>
                    <a:pt x="1001" y="337"/>
                    <a:pt x="1056" y="409"/>
                  </a:cubicBezTo>
                  <a:lnTo>
                    <a:pt x="1065" y="400"/>
                  </a:lnTo>
                  <a:cubicBezTo>
                    <a:pt x="1010" y="332"/>
                    <a:pt x="940" y="267"/>
                    <a:pt x="846" y="211"/>
                  </a:cubicBezTo>
                  <a:cubicBezTo>
                    <a:pt x="615" y="71"/>
                    <a:pt x="309" y="2"/>
                    <a:pt x="0" y="1"/>
                  </a:cubicBez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701" name="Google Shape;701;p36"/>
            <p:cNvSpPr/>
            <p:nvPr/>
          </p:nvSpPr>
          <p:spPr>
            <a:xfrm>
              <a:off x="3087125" y="4197900"/>
              <a:ext cx="59700" cy="117550"/>
            </a:xfrm>
            <a:custGeom>
              <a:avLst/>
              <a:gdLst/>
              <a:ahLst/>
              <a:cxnLst/>
              <a:rect l="l" t="t" r="r" b="b"/>
              <a:pathLst>
                <a:path w="2388" h="4702" extrusionOk="0">
                  <a:moveTo>
                    <a:pt x="2383" y="1"/>
                  </a:moveTo>
                  <a:cubicBezTo>
                    <a:pt x="2042" y="140"/>
                    <a:pt x="1657" y="217"/>
                    <a:pt x="1268" y="227"/>
                  </a:cubicBezTo>
                  <a:cubicBezTo>
                    <a:pt x="1241" y="228"/>
                    <a:pt x="1214" y="228"/>
                    <a:pt x="1188" y="228"/>
                  </a:cubicBezTo>
                  <a:cubicBezTo>
                    <a:pt x="799" y="228"/>
                    <a:pt x="410" y="167"/>
                    <a:pt x="68" y="42"/>
                  </a:cubicBezTo>
                  <a:lnTo>
                    <a:pt x="0" y="14"/>
                  </a:lnTo>
                  <a:lnTo>
                    <a:pt x="5" y="4701"/>
                  </a:lnTo>
                  <a:cubicBezTo>
                    <a:pt x="20" y="4533"/>
                    <a:pt x="141" y="4365"/>
                    <a:pt x="369" y="4238"/>
                  </a:cubicBezTo>
                  <a:cubicBezTo>
                    <a:pt x="602" y="4108"/>
                    <a:pt x="902" y="4044"/>
                    <a:pt x="1201" y="4044"/>
                  </a:cubicBezTo>
                  <a:cubicBezTo>
                    <a:pt x="1515" y="4044"/>
                    <a:pt x="1828" y="4115"/>
                    <a:pt x="2062" y="4255"/>
                  </a:cubicBezTo>
                  <a:cubicBezTo>
                    <a:pt x="2265" y="4378"/>
                    <a:pt x="2370" y="4533"/>
                    <a:pt x="2388" y="4690"/>
                  </a:cubicBezTo>
                  <a:lnTo>
                    <a:pt x="2383"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02" name="Google Shape;702;p36"/>
            <p:cNvSpPr/>
            <p:nvPr/>
          </p:nvSpPr>
          <p:spPr>
            <a:xfrm>
              <a:off x="3086775" y="4316800"/>
              <a:ext cx="60125" cy="49875"/>
            </a:xfrm>
            <a:custGeom>
              <a:avLst/>
              <a:gdLst/>
              <a:ahLst/>
              <a:cxnLst/>
              <a:rect l="l" t="t" r="r" b="b"/>
              <a:pathLst>
                <a:path w="2405" h="1995" extrusionOk="0">
                  <a:moveTo>
                    <a:pt x="1" y="0"/>
                  </a:moveTo>
                  <a:cubicBezTo>
                    <a:pt x="1" y="0"/>
                    <a:pt x="2" y="714"/>
                    <a:pt x="2" y="1764"/>
                  </a:cubicBezTo>
                  <a:cubicBezTo>
                    <a:pt x="353" y="1918"/>
                    <a:pt x="770" y="1995"/>
                    <a:pt x="1189" y="1995"/>
                  </a:cubicBezTo>
                  <a:cubicBezTo>
                    <a:pt x="1617" y="1995"/>
                    <a:pt x="2046" y="1914"/>
                    <a:pt x="2405" y="1753"/>
                  </a:cubicBezTo>
                  <a:cubicBezTo>
                    <a:pt x="2405" y="768"/>
                    <a:pt x="2405" y="87"/>
                    <a:pt x="2405" y="14"/>
                  </a:cubicBezTo>
                  <a:cubicBezTo>
                    <a:pt x="2390" y="184"/>
                    <a:pt x="2270" y="353"/>
                    <a:pt x="2041" y="481"/>
                  </a:cubicBezTo>
                  <a:cubicBezTo>
                    <a:pt x="1808" y="611"/>
                    <a:pt x="1508" y="676"/>
                    <a:pt x="1209" y="676"/>
                  </a:cubicBezTo>
                  <a:cubicBezTo>
                    <a:pt x="895" y="676"/>
                    <a:pt x="581" y="605"/>
                    <a:pt x="347" y="464"/>
                  </a:cubicBezTo>
                  <a:cubicBezTo>
                    <a:pt x="131" y="334"/>
                    <a:pt x="24" y="167"/>
                    <a:pt x="18"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703" name="Google Shape;703;p36"/>
            <p:cNvSpPr/>
            <p:nvPr/>
          </p:nvSpPr>
          <p:spPr>
            <a:xfrm>
              <a:off x="3087200" y="4298975"/>
              <a:ext cx="59700" cy="34725"/>
            </a:xfrm>
            <a:custGeom>
              <a:avLst/>
              <a:gdLst/>
              <a:ahLst/>
              <a:cxnLst/>
              <a:rect l="l" t="t" r="r" b="b"/>
              <a:pathLst>
                <a:path w="2388" h="1389" extrusionOk="0">
                  <a:moveTo>
                    <a:pt x="1198" y="1"/>
                  </a:moveTo>
                  <a:cubicBezTo>
                    <a:pt x="899" y="1"/>
                    <a:pt x="599" y="65"/>
                    <a:pt x="366" y="195"/>
                  </a:cubicBezTo>
                  <a:cubicBezTo>
                    <a:pt x="138" y="322"/>
                    <a:pt x="17" y="490"/>
                    <a:pt x="2" y="658"/>
                  </a:cubicBezTo>
                  <a:lnTo>
                    <a:pt x="1" y="713"/>
                  </a:lnTo>
                  <a:cubicBezTo>
                    <a:pt x="7" y="880"/>
                    <a:pt x="114" y="1047"/>
                    <a:pt x="330" y="1177"/>
                  </a:cubicBezTo>
                  <a:cubicBezTo>
                    <a:pt x="564" y="1318"/>
                    <a:pt x="878" y="1389"/>
                    <a:pt x="1192" y="1389"/>
                  </a:cubicBezTo>
                  <a:cubicBezTo>
                    <a:pt x="1491" y="1389"/>
                    <a:pt x="1791" y="1324"/>
                    <a:pt x="2024" y="1194"/>
                  </a:cubicBezTo>
                  <a:cubicBezTo>
                    <a:pt x="2253" y="1066"/>
                    <a:pt x="2373" y="897"/>
                    <a:pt x="2388" y="727"/>
                  </a:cubicBezTo>
                  <a:lnTo>
                    <a:pt x="2385" y="647"/>
                  </a:lnTo>
                  <a:cubicBezTo>
                    <a:pt x="2367" y="490"/>
                    <a:pt x="2262" y="335"/>
                    <a:pt x="2059" y="212"/>
                  </a:cubicBezTo>
                  <a:cubicBezTo>
                    <a:pt x="1825" y="72"/>
                    <a:pt x="1512" y="1"/>
                    <a:pt x="1198"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04" name="Google Shape;704;p36"/>
            <p:cNvSpPr/>
            <p:nvPr/>
          </p:nvSpPr>
          <p:spPr>
            <a:xfrm>
              <a:off x="3089300" y="4155600"/>
              <a:ext cx="55150" cy="21525"/>
            </a:xfrm>
            <a:custGeom>
              <a:avLst/>
              <a:gdLst/>
              <a:ahLst/>
              <a:cxnLst/>
              <a:rect l="l" t="t" r="r" b="b"/>
              <a:pathLst>
                <a:path w="2206" h="861" extrusionOk="0">
                  <a:moveTo>
                    <a:pt x="1108" y="1"/>
                  </a:moveTo>
                  <a:cubicBezTo>
                    <a:pt x="810" y="1"/>
                    <a:pt x="511" y="65"/>
                    <a:pt x="279" y="195"/>
                  </a:cubicBezTo>
                  <a:cubicBezTo>
                    <a:pt x="154" y="264"/>
                    <a:pt x="61" y="346"/>
                    <a:pt x="1" y="433"/>
                  </a:cubicBezTo>
                  <a:cubicBezTo>
                    <a:pt x="56" y="511"/>
                    <a:pt x="136" y="585"/>
                    <a:pt x="242" y="650"/>
                  </a:cubicBezTo>
                  <a:cubicBezTo>
                    <a:pt x="475" y="790"/>
                    <a:pt x="786" y="861"/>
                    <a:pt x="1098" y="861"/>
                  </a:cubicBezTo>
                  <a:cubicBezTo>
                    <a:pt x="1396" y="861"/>
                    <a:pt x="1695" y="796"/>
                    <a:pt x="1928" y="667"/>
                  </a:cubicBezTo>
                  <a:cubicBezTo>
                    <a:pt x="2033" y="608"/>
                    <a:pt x="2113" y="539"/>
                    <a:pt x="2174" y="466"/>
                  </a:cubicBezTo>
                  <a:cubicBezTo>
                    <a:pt x="2119" y="394"/>
                    <a:pt x="2046" y="327"/>
                    <a:pt x="1947" y="268"/>
                  </a:cubicBezTo>
                  <a:cubicBezTo>
                    <a:pt x="1721" y="132"/>
                    <a:pt x="1421" y="61"/>
                    <a:pt x="1118" y="58"/>
                  </a:cubicBezTo>
                  <a:lnTo>
                    <a:pt x="1118" y="58"/>
                  </a:lnTo>
                  <a:cubicBezTo>
                    <a:pt x="1427" y="59"/>
                    <a:pt x="1733" y="128"/>
                    <a:pt x="1964" y="268"/>
                  </a:cubicBezTo>
                  <a:cubicBezTo>
                    <a:pt x="2058" y="324"/>
                    <a:pt x="2128" y="389"/>
                    <a:pt x="2183" y="457"/>
                  </a:cubicBezTo>
                  <a:lnTo>
                    <a:pt x="2205" y="427"/>
                  </a:lnTo>
                  <a:cubicBezTo>
                    <a:pt x="2150" y="350"/>
                    <a:pt x="2070" y="275"/>
                    <a:pt x="1964" y="211"/>
                  </a:cubicBezTo>
                  <a:cubicBezTo>
                    <a:pt x="1731" y="71"/>
                    <a:pt x="1419" y="1"/>
                    <a:pt x="1108"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05" name="Google Shape;705;p36"/>
            <p:cNvSpPr/>
            <p:nvPr/>
          </p:nvSpPr>
          <p:spPr>
            <a:xfrm>
              <a:off x="3087050" y="4142600"/>
              <a:ext cx="59800" cy="23825"/>
            </a:xfrm>
            <a:custGeom>
              <a:avLst/>
              <a:gdLst/>
              <a:ahLst/>
              <a:cxnLst/>
              <a:rect l="l" t="t" r="r" b="b"/>
              <a:pathLst>
                <a:path w="2392" h="953" extrusionOk="0">
                  <a:moveTo>
                    <a:pt x="1197" y="0"/>
                  </a:moveTo>
                  <a:cubicBezTo>
                    <a:pt x="899" y="0"/>
                    <a:pt x="599" y="64"/>
                    <a:pt x="367" y="194"/>
                  </a:cubicBezTo>
                  <a:cubicBezTo>
                    <a:pt x="306" y="227"/>
                    <a:pt x="255" y="264"/>
                    <a:pt x="209" y="302"/>
                  </a:cubicBezTo>
                  <a:lnTo>
                    <a:pt x="171" y="343"/>
                  </a:lnTo>
                  <a:lnTo>
                    <a:pt x="95" y="424"/>
                  </a:lnTo>
                  <a:lnTo>
                    <a:pt x="67" y="475"/>
                  </a:lnTo>
                  <a:lnTo>
                    <a:pt x="27" y="553"/>
                  </a:lnTo>
                  <a:lnTo>
                    <a:pt x="14" y="610"/>
                  </a:lnTo>
                  <a:lnTo>
                    <a:pt x="2" y="686"/>
                  </a:lnTo>
                  <a:cubicBezTo>
                    <a:pt x="1" y="777"/>
                    <a:pt x="30" y="867"/>
                    <a:pt x="91" y="953"/>
                  </a:cubicBezTo>
                  <a:cubicBezTo>
                    <a:pt x="151" y="866"/>
                    <a:pt x="244" y="784"/>
                    <a:pt x="369" y="715"/>
                  </a:cubicBezTo>
                  <a:cubicBezTo>
                    <a:pt x="601" y="585"/>
                    <a:pt x="900" y="521"/>
                    <a:pt x="1198" y="521"/>
                  </a:cubicBezTo>
                  <a:cubicBezTo>
                    <a:pt x="1509" y="521"/>
                    <a:pt x="1821" y="591"/>
                    <a:pt x="2054" y="731"/>
                  </a:cubicBezTo>
                  <a:cubicBezTo>
                    <a:pt x="2160" y="795"/>
                    <a:pt x="2240" y="870"/>
                    <a:pt x="2295" y="947"/>
                  </a:cubicBezTo>
                  <a:cubicBezTo>
                    <a:pt x="2367" y="843"/>
                    <a:pt x="2392" y="731"/>
                    <a:pt x="2373" y="620"/>
                  </a:cubicBezTo>
                  <a:lnTo>
                    <a:pt x="2364" y="565"/>
                  </a:lnTo>
                  <a:lnTo>
                    <a:pt x="2328" y="489"/>
                  </a:lnTo>
                  <a:lnTo>
                    <a:pt x="2303" y="438"/>
                  </a:lnTo>
                  <a:lnTo>
                    <a:pt x="2233" y="359"/>
                  </a:lnTo>
                  <a:lnTo>
                    <a:pt x="2199" y="319"/>
                  </a:lnTo>
                  <a:cubicBezTo>
                    <a:pt x="2157" y="281"/>
                    <a:pt x="2108" y="245"/>
                    <a:pt x="2051" y="210"/>
                  </a:cubicBezTo>
                  <a:cubicBezTo>
                    <a:pt x="1819" y="70"/>
                    <a:pt x="1508" y="0"/>
                    <a:pt x="1197"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06" name="Google Shape;706;p36"/>
            <p:cNvSpPr/>
            <p:nvPr/>
          </p:nvSpPr>
          <p:spPr>
            <a:xfrm>
              <a:off x="3065025" y="4132650"/>
              <a:ext cx="103675" cy="54425"/>
            </a:xfrm>
            <a:custGeom>
              <a:avLst/>
              <a:gdLst/>
              <a:ahLst/>
              <a:cxnLst/>
              <a:rect l="l" t="t" r="r" b="b"/>
              <a:pathLst>
                <a:path w="4147" h="2177" extrusionOk="0">
                  <a:moveTo>
                    <a:pt x="2078" y="398"/>
                  </a:moveTo>
                  <a:cubicBezTo>
                    <a:pt x="2389" y="398"/>
                    <a:pt x="2700" y="468"/>
                    <a:pt x="2932" y="608"/>
                  </a:cubicBezTo>
                  <a:cubicBezTo>
                    <a:pt x="2989" y="643"/>
                    <a:pt x="3038" y="679"/>
                    <a:pt x="3080" y="717"/>
                  </a:cubicBezTo>
                  <a:lnTo>
                    <a:pt x="3114" y="757"/>
                  </a:lnTo>
                  <a:lnTo>
                    <a:pt x="3184" y="836"/>
                  </a:lnTo>
                  <a:lnTo>
                    <a:pt x="3209" y="887"/>
                  </a:lnTo>
                  <a:lnTo>
                    <a:pt x="3245" y="963"/>
                  </a:lnTo>
                  <a:lnTo>
                    <a:pt x="3254" y="1018"/>
                  </a:lnTo>
                  <a:cubicBezTo>
                    <a:pt x="3273" y="1129"/>
                    <a:pt x="3248" y="1241"/>
                    <a:pt x="3176" y="1345"/>
                  </a:cubicBezTo>
                  <a:lnTo>
                    <a:pt x="3154" y="1375"/>
                  </a:lnTo>
                  <a:lnTo>
                    <a:pt x="3145" y="1384"/>
                  </a:lnTo>
                  <a:cubicBezTo>
                    <a:pt x="3084" y="1457"/>
                    <a:pt x="3004" y="1526"/>
                    <a:pt x="2899" y="1585"/>
                  </a:cubicBezTo>
                  <a:cubicBezTo>
                    <a:pt x="2666" y="1714"/>
                    <a:pt x="2367" y="1779"/>
                    <a:pt x="2069" y="1779"/>
                  </a:cubicBezTo>
                  <a:cubicBezTo>
                    <a:pt x="1757" y="1779"/>
                    <a:pt x="1446" y="1708"/>
                    <a:pt x="1213" y="1568"/>
                  </a:cubicBezTo>
                  <a:cubicBezTo>
                    <a:pt x="1107" y="1503"/>
                    <a:pt x="1027" y="1429"/>
                    <a:pt x="972" y="1351"/>
                  </a:cubicBezTo>
                  <a:cubicBezTo>
                    <a:pt x="911" y="1265"/>
                    <a:pt x="882" y="1175"/>
                    <a:pt x="883" y="1084"/>
                  </a:cubicBezTo>
                  <a:lnTo>
                    <a:pt x="895" y="1008"/>
                  </a:lnTo>
                  <a:lnTo>
                    <a:pt x="908" y="951"/>
                  </a:lnTo>
                  <a:lnTo>
                    <a:pt x="948" y="873"/>
                  </a:lnTo>
                  <a:lnTo>
                    <a:pt x="976" y="822"/>
                  </a:lnTo>
                  <a:lnTo>
                    <a:pt x="1052" y="741"/>
                  </a:lnTo>
                  <a:lnTo>
                    <a:pt x="1090" y="700"/>
                  </a:lnTo>
                  <a:cubicBezTo>
                    <a:pt x="1136" y="662"/>
                    <a:pt x="1187" y="625"/>
                    <a:pt x="1248" y="592"/>
                  </a:cubicBezTo>
                  <a:cubicBezTo>
                    <a:pt x="1480" y="462"/>
                    <a:pt x="1780" y="398"/>
                    <a:pt x="2078" y="398"/>
                  </a:cubicBezTo>
                  <a:close/>
                  <a:moveTo>
                    <a:pt x="2080" y="1"/>
                  </a:moveTo>
                  <a:cubicBezTo>
                    <a:pt x="1610" y="1"/>
                    <a:pt x="1139" y="102"/>
                    <a:pt x="773" y="306"/>
                  </a:cubicBezTo>
                  <a:cubicBezTo>
                    <a:pt x="25" y="724"/>
                    <a:pt x="1" y="1411"/>
                    <a:pt x="718" y="1844"/>
                  </a:cubicBezTo>
                  <a:cubicBezTo>
                    <a:pt x="1086" y="2065"/>
                    <a:pt x="1577" y="2176"/>
                    <a:pt x="2069" y="2176"/>
                  </a:cubicBezTo>
                  <a:cubicBezTo>
                    <a:pt x="2538" y="2176"/>
                    <a:pt x="3008" y="2075"/>
                    <a:pt x="3373" y="1872"/>
                  </a:cubicBezTo>
                  <a:cubicBezTo>
                    <a:pt x="4122" y="1454"/>
                    <a:pt x="4146" y="766"/>
                    <a:pt x="3428" y="332"/>
                  </a:cubicBezTo>
                  <a:cubicBezTo>
                    <a:pt x="3061" y="112"/>
                    <a:pt x="2571" y="1"/>
                    <a:pt x="2080"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07" name="Google Shape;707;p36"/>
            <p:cNvSpPr/>
            <p:nvPr/>
          </p:nvSpPr>
          <p:spPr>
            <a:xfrm>
              <a:off x="3171525" y="4172825"/>
              <a:ext cx="400" cy="1500"/>
            </a:xfrm>
            <a:custGeom>
              <a:avLst/>
              <a:gdLst/>
              <a:ahLst/>
              <a:cxnLst/>
              <a:rect l="l" t="t" r="r" b="b"/>
              <a:pathLst>
                <a:path w="16" h="60" extrusionOk="0">
                  <a:moveTo>
                    <a:pt x="15" y="1"/>
                  </a:moveTo>
                  <a:lnTo>
                    <a:pt x="1" y="58"/>
                  </a:lnTo>
                  <a:lnTo>
                    <a:pt x="1" y="59"/>
                  </a:lnTo>
                  <a:lnTo>
                    <a:pt x="15" y="1"/>
                  </a:lnTo>
                  <a:close/>
                </a:path>
              </a:pathLst>
            </a:custGeom>
            <a:solidFill>
              <a:srgbClr val="DCEEFC"/>
            </a:solidFill>
            <a:ln>
              <a:noFill/>
            </a:ln>
          </p:spPr>
          <p:txBody>
            <a:bodyPr spcFirstLastPara="1" wrap="square" lIns="121900" tIns="121900" rIns="121900" bIns="121900" anchor="ctr" anchorCtr="0">
              <a:noAutofit/>
            </a:bodyPr>
            <a:lstStyle/>
            <a:p>
              <a:endParaRPr sz="2400"/>
            </a:p>
          </p:txBody>
        </p:sp>
        <p:sp>
          <p:nvSpPr>
            <p:cNvPr id="708" name="Google Shape;708;p36"/>
            <p:cNvSpPr/>
            <p:nvPr/>
          </p:nvSpPr>
          <p:spPr>
            <a:xfrm>
              <a:off x="3061600" y="4131000"/>
              <a:ext cx="109450" cy="67400"/>
            </a:xfrm>
            <a:custGeom>
              <a:avLst/>
              <a:gdLst/>
              <a:ahLst/>
              <a:cxnLst/>
              <a:rect l="l" t="t" r="r" b="b"/>
              <a:pathLst>
                <a:path w="4378" h="2696" extrusionOk="0">
                  <a:moveTo>
                    <a:pt x="2217" y="67"/>
                  </a:moveTo>
                  <a:cubicBezTo>
                    <a:pt x="2708" y="67"/>
                    <a:pt x="3198" y="178"/>
                    <a:pt x="3565" y="398"/>
                  </a:cubicBezTo>
                  <a:cubicBezTo>
                    <a:pt x="4283" y="832"/>
                    <a:pt x="4259" y="1520"/>
                    <a:pt x="3510" y="1938"/>
                  </a:cubicBezTo>
                  <a:cubicBezTo>
                    <a:pt x="3145" y="2141"/>
                    <a:pt x="2675" y="2242"/>
                    <a:pt x="2206" y="2242"/>
                  </a:cubicBezTo>
                  <a:cubicBezTo>
                    <a:pt x="1714" y="2242"/>
                    <a:pt x="1223" y="2131"/>
                    <a:pt x="855" y="1910"/>
                  </a:cubicBezTo>
                  <a:cubicBezTo>
                    <a:pt x="138" y="1477"/>
                    <a:pt x="162" y="790"/>
                    <a:pt x="910" y="372"/>
                  </a:cubicBezTo>
                  <a:cubicBezTo>
                    <a:pt x="1276" y="168"/>
                    <a:pt x="1747" y="67"/>
                    <a:pt x="2217" y="67"/>
                  </a:cubicBezTo>
                  <a:close/>
                  <a:moveTo>
                    <a:pt x="2219" y="0"/>
                  </a:moveTo>
                  <a:cubicBezTo>
                    <a:pt x="1966" y="0"/>
                    <a:pt x="1710" y="28"/>
                    <a:pt x="1461" y="84"/>
                  </a:cubicBezTo>
                  <a:cubicBezTo>
                    <a:pt x="900" y="208"/>
                    <a:pt x="593" y="439"/>
                    <a:pt x="492" y="514"/>
                  </a:cubicBezTo>
                  <a:cubicBezTo>
                    <a:pt x="264" y="683"/>
                    <a:pt x="107" y="899"/>
                    <a:pt x="24" y="1154"/>
                  </a:cubicBezTo>
                  <a:lnTo>
                    <a:pt x="23" y="1157"/>
                  </a:lnTo>
                  <a:lnTo>
                    <a:pt x="24" y="1157"/>
                  </a:lnTo>
                  <a:cubicBezTo>
                    <a:pt x="24" y="1157"/>
                    <a:pt x="1" y="1261"/>
                    <a:pt x="16" y="1435"/>
                  </a:cubicBezTo>
                  <a:cubicBezTo>
                    <a:pt x="25" y="1521"/>
                    <a:pt x="45" y="1625"/>
                    <a:pt x="93" y="1732"/>
                  </a:cubicBezTo>
                  <a:cubicBezTo>
                    <a:pt x="140" y="1835"/>
                    <a:pt x="217" y="1950"/>
                    <a:pt x="309" y="2054"/>
                  </a:cubicBezTo>
                  <a:cubicBezTo>
                    <a:pt x="404" y="2160"/>
                    <a:pt x="529" y="2255"/>
                    <a:pt x="672" y="2337"/>
                  </a:cubicBezTo>
                  <a:cubicBezTo>
                    <a:pt x="818" y="2423"/>
                    <a:pt x="976" y="2486"/>
                    <a:pt x="1149" y="2546"/>
                  </a:cubicBezTo>
                  <a:cubicBezTo>
                    <a:pt x="1321" y="2602"/>
                    <a:pt x="1511" y="2646"/>
                    <a:pt x="1697" y="2670"/>
                  </a:cubicBezTo>
                  <a:cubicBezTo>
                    <a:pt x="1842" y="2686"/>
                    <a:pt x="1987" y="2696"/>
                    <a:pt x="2132" y="2696"/>
                  </a:cubicBezTo>
                  <a:cubicBezTo>
                    <a:pt x="2182" y="2696"/>
                    <a:pt x="2233" y="2695"/>
                    <a:pt x="2283" y="2692"/>
                  </a:cubicBezTo>
                  <a:cubicBezTo>
                    <a:pt x="2674" y="2691"/>
                    <a:pt x="3068" y="2620"/>
                    <a:pt x="3402" y="2482"/>
                  </a:cubicBezTo>
                  <a:cubicBezTo>
                    <a:pt x="3569" y="2410"/>
                    <a:pt x="3724" y="2335"/>
                    <a:pt x="3861" y="2240"/>
                  </a:cubicBezTo>
                  <a:cubicBezTo>
                    <a:pt x="3995" y="2149"/>
                    <a:pt x="4104" y="2039"/>
                    <a:pt x="4182" y="1921"/>
                  </a:cubicBezTo>
                  <a:cubicBezTo>
                    <a:pt x="4259" y="1804"/>
                    <a:pt x="4318" y="1685"/>
                    <a:pt x="4346" y="1572"/>
                  </a:cubicBezTo>
                  <a:cubicBezTo>
                    <a:pt x="4375" y="1458"/>
                    <a:pt x="4378" y="1353"/>
                    <a:pt x="4371" y="1266"/>
                  </a:cubicBezTo>
                  <a:cubicBezTo>
                    <a:pt x="4356" y="1093"/>
                    <a:pt x="4317" y="993"/>
                    <a:pt x="4317" y="993"/>
                  </a:cubicBezTo>
                  <a:lnTo>
                    <a:pt x="4334" y="987"/>
                  </a:lnTo>
                  <a:cubicBezTo>
                    <a:pt x="4176" y="660"/>
                    <a:pt x="3898" y="481"/>
                    <a:pt x="3749" y="385"/>
                  </a:cubicBezTo>
                  <a:cubicBezTo>
                    <a:pt x="3325" y="133"/>
                    <a:pt x="2778" y="0"/>
                    <a:pt x="2219"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09" name="Google Shape;709;p36"/>
            <p:cNvSpPr/>
            <p:nvPr/>
          </p:nvSpPr>
          <p:spPr>
            <a:xfrm>
              <a:off x="3060550" y="4155600"/>
              <a:ext cx="112125" cy="48025"/>
            </a:xfrm>
            <a:custGeom>
              <a:avLst/>
              <a:gdLst/>
              <a:ahLst/>
              <a:cxnLst/>
              <a:rect l="l" t="t" r="r" b="b"/>
              <a:pathLst>
                <a:path w="4485" h="1921" extrusionOk="0">
                  <a:moveTo>
                    <a:pt x="4378" y="0"/>
                  </a:moveTo>
                  <a:lnTo>
                    <a:pt x="4376" y="3"/>
                  </a:lnTo>
                  <a:lnTo>
                    <a:pt x="4359" y="9"/>
                  </a:lnTo>
                  <a:cubicBezTo>
                    <a:pt x="4359" y="9"/>
                    <a:pt x="4398" y="109"/>
                    <a:pt x="4413" y="282"/>
                  </a:cubicBezTo>
                  <a:cubicBezTo>
                    <a:pt x="4420" y="369"/>
                    <a:pt x="4417" y="474"/>
                    <a:pt x="4388" y="588"/>
                  </a:cubicBezTo>
                  <a:cubicBezTo>
                    <a:pt x="4360" y="701"/>
                    <a:pt x="4301" y="820"/>
                    <a:pt x="4224" y="937"/>
                  </a:cubicBezTo>
                  <a:cubicBezTo>
                    <a:pt x="4146" y="1055"/>
                    <a:pt x="4037" y="1165"/>
                    <a:pt x="3903" y="1256"/>
                  </a:cubicBezTo>
                  <a:cubicBezTo>
                    <a:pt x="3766" y="1351"/>
                    <a:pt x="3611" y="1426"/>
                    <a:pt x="3444" y="1498"/>
                  </a:cubicBezTo>
                  <a:cubicBezTo>
                    <a:pt x="3110" y="1636"/>
                    <a:pt x="2716" y="1707"/>
                    <a:pt x="2325" y="1708"/>
                  </a:cubicBezTo>
                  <a:cubicBezTo>
                    <a:pt x="2275" y="1711"/>
                    <a:pt x="2224" y="1712"/>
                    <a:pt x="2174" y="1712"/>
                  </a:cubicBezTo>
                  <a:cubicBezTo>
                    <a:pt x="2029" y="1712"/>
                    <a:pt x="1884" y="1702"/>
                    <a:pt x="1739" y="1686"/>
                  </a:cubicBezTo>
                  <a:cubicBezTo>
                    <a:pt x="1553" y="1662"/>
                    <a:pt x="1363" y="1618"/>
                    <a:pt x="1191" y="1562"/>
                  </a:cubicBezTo>
                  <a:cubicBezTo>
                    <a:pt x="1018" y="1502"/>
                    <a:pt x="860" y="1439"/>
                    <a:pt x="714" y="1353"/>
                  </a:cubicBezTo>
                  <a:cubicBezTo>
                    <a:pt x="571" y="1271"/>
                    <a:pt x="446" y="1176"/>
                    <a:pt x="351" y="1070"/>
                  </a:cubicBezTo>
                  <a:cubicBezTo>
                    <a:pt x="259" y="966"/>
                    <a:pt x="182" y="851"/>
                    <a:pt x="135" y="748"/>
                  </a:cubicBezTo>
                  <a:cubicBezTo>
                    <a:pt x="86" y="641"/>
                    <a:pt x="67" y="537"/>
                    <a:pt x="58" y="451"/>
                  </a:cubicBezTo>
                  <a:cubicBezTo>
                    <a:pt x="43" y="277"/>
                    <a:pt x="66" y="173"/>
                    <a:pt x="66" y="173"/>
                  </a:cubicBezTo>
                  <a:lnTo>
                    <a:pt x="65" y="173"/>
                  </a:lnTo>
                  <a:lnTo>
                    <a:pt x="46" y="168"/>
                  </a:lnTo>
                  <a:cubicBezTo>
                    <a:pt x="46" y="168"/>
                    <a:pt x="5" y="266"/>
                    <a:pt x="1" y="449"/>
                  </a:cubicBezTo>
                  <a:cubicBezTo>
                    <a:pt x="1" y="542"/>
                    <a:pt x="10" y="654"/>
                    <a:pt x="49" y="775"/>
                  </a:cubicBezTo>
                  <a:cubicBezTo>
                    <a:pt x="87" y="897"/>
                    <a:pt x="157" y="1024"/>
                    <a:pt x="254" y="1148"/>
                  </a:cubicBezTo>
                  <a:cubicBezTo>
                    <a:pt x="325" y="1239"/>
                    <a:pt x="418" y="1322"/>
                    <a:pt x="518" y="1401"/>
                  </a:cubicBezTo>
                  <a:cubicBezTo>
                    <a:pt x="674" y="1522"/>
                    <a:pt x="858" y="1627"/>
                    <a:pt x="1063" y="1706"/>
                  </a:cubicBezTo>
                  <a:lnTo>
                    <a:pt x="1131" y="1734"/>
                  </a:lnTo>
                  <a:cubicBezTo>
                    <a:pt x="1473" y="1859"/>
                    <a:pt x="1862" y="1920"/>
                    <a:pt x="2251" y="1920"/>
                  </a:cubicBezTo>
                  <a:cubicBezTo>
                    <a:pt x="2277" y="1920"/>
                    <a:pt x="2304" y="1920"/>
                    <a:pt x="2331" y="1919"/>
                  </a:cubicBezTo>
                  <a:cubicBezTo>
                    <a:pt x="2720" y="1909"/>
                    <a:pt x="3105" y="1832"/>
                    <a:pt x="3446" y="1693"/>
                  </a:cubicBezTo>
                  <a:lnTo>
                    <a:pt x="3519" y="1667"/>
                  </a:lnTo>
                  <a:cubicBezTo>
                    <a:pt x="3692" y="1589"/>
                    <a:pt x="3854" y="1494"/>
                    <a:pt x="3991" y="1385"/>
                  </a:cubicBezTo>
                  <a:cubicBezTo>
                    <a:pt x="4136" y="1270"/>
                    <a:pt x="4253" y="1141"/>
                    <a:pt x="4332" y="1001"/>
                  </a:cubicBezTo>
                  <a:cubicBezTo>
                    <a:pt x="4380" y="915"/>
                    <a:pt x="4414" y="831"/>
                    <a:pt x="4440" y="748"/>
                  </a:cubicBezTo>
                  <a:lnTo>
                    <a:pt x="4454" y="690"/>
                  </a:lnTo>
                  <a:lnTo>
                    <a:pt x="4477" y="600"/>
                  </a:lnTo>
                  <a:cubicBezTo>
                    <a:pt x="4484" y="554"/>
                    <a:pt x="4484" y="511"/>
                    <a:pt x="4484" y="469"/>
                  </a:cubicBezTo>
                  <a:lnTo>
                    <a:pt x="4485" y="460"/>
                  </a:lnTo>
                  <a:cubicBezTo>
                    <a:pt x="4484" y="391"/>
                    <a:pt x="4478" y="326"/>
                    <a:pt x="4469" y="272"/>
                  </a:cubicBezTo>
                  <a:cubicBezTo>
                    <a:pt x="4451" y="182"/>
                    <a:pt x="4426" y="115"/>
                    <a:pt x="4408" y="69"/>
                  </a:cubicBezTo>
                  <a:cubicBezTo>
                    <a:pt x="4388" y="25"/>
                    <a:pt x="4378" y="0"/>
                    <a:pt x="4378"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710" name="Google Shape;710;p36"/>
            <p:cNvSpPr/>
            <p:nvPr/>
          </p:nvSpPr>
          <p:spPr>
            <a:xfrm>
              <a:off x="3037775" y="4336250"/>
              <a:ext cx="157825" cy="47000"/>
            </a:xfrm>
            <a:custGeom>
              <a:avLst/>
              <a:gdLst/>
              <a:ahLst/>
              <a:cxnLst/>
              <a:rect l="l" t="t" r="r" b="b"/>
              <a:pathLst>
                <a:path w="6313" h="1880" extrusionOk="0">
                  <a:moveTo>
                    <a:pt x="35" y="0"/>
                  </a:moveTo>
                  <a:cubicBezTo>
                    <a:pt x="0" y="476"/>
                    <a:pt x="285" y="959"/>
                    <a:pt x="901" y="1330"/>
                  </a:cubicBezTo>
                  <a:cubicBezTo>
                    <a:pt x="1065" y="1429"/>
                    <a:pt x="1244" y="1512"/>
                    <a:pt x="1434" y="1584"/>
                  </a:cubicBezTo>
                  <a:cubicBezTo>
                    <a:pt x="1604" y="1648"/>
                    <a:pt x="1780" y="1703"/>
                    <a:pt x="1964" y="1746"/>
                  </a:cubicBezTo>
                  <a:cubicBezTo>
                    <a:pt x="2340" y="1836"/>
                    <a:pt x="2740" y="1880"/>
                    <a:pt x="3140" y="1880"/>
                  </a:cubicBezTo>
                  <a:cubicBezTo>
                    <a:pt x="3556" y="1880"/>
                    <a:pt x="3973" y="1832"/>
                    <a:pt x="4365" y="1736"/>
                  </a:cubicBezTo>
                  <a:cubicBezTo>
                    <a:pt x="4554" y="1690"/>
                    <a:pt x="4734" y="1633"/>
                    <a:pt x="4907" y="1564"/>
                  </a:cubicBezTo>
                  <a:cubicBezTo>
                    <a:pt x="5052" y="1507"/>
                    <a:pt x="5194" y="1448"/>
                    <a:pt x="5324" y="1375"/>
                  </a:cubicBezTo>
                  <a:cubicBezTo>
                    <a:pt x="5994" y="1002"/>
                    <a:pt x="6312" y="499"/>
                    <a:pt x="6282" y="0"/>
                  </a:cubicBezTo>
                  <a:lnTo>
                    <a:pt x="5130" y="0"/>
                  </a:lnTo>
                  <a:cubicBezTo>
                    <a:pt x="5151" y="209"/>
                    <a:pt x="5077" y="419"/>
                    <a:pt x="4907" y="608"/>
                  </a:cubicBezTo>
                  <a:cubicBezTo>
                    <a:pt x="4812" y="713"/>
                    <a:pt x="4688" y="811"/>
                    <a:pt x="4532" y="899"/>
                  </a:cubicBezTo>
                  <a:cubicBezTo>
                    <a:pt x="4481" y="928"/>
                    <a:pt x="4421" y="949"/>
                    <a:pt x="4365" y="975"/>
                  </a:cubicBezTo>
                  <a:cubicBezTo>
                    <a:pt x="4006" y="1136"/>
                    <a:pt x="3577" y="1217"/>
                    <a:pt x="3149" y="1217"/>
                  </a:cubicBezTo>
                  <a:cubicBezTo>
                    <a:pt x="2730" y="1217"/>
                    <a:pt x="2313" y="1140"/>
                    <a:pt x="1962" y="986"/>
                  </a:cubicBezTo>
                  <a:cubicBezTo>
                    <a:pt x="1881" y="950"/>
                    <a:pt x="1799" y="914"/>
                    <a:pt x="1726" y="871"/>
                  </a:cubicBezTo>
                  <a:cubicBezTo>
                    <a:pt x="1606" y="799"/>
                    <a:pt x="1514" y="718"/>
                    <a:pt x="1433" y="635"/>
                  </a:cubicBezTo>
                  <a:cubicBezTo>
                    <a:pt x="1262" y="457"/>
                    <a:pt x="1171" y="262"/>
                    <a:pt x="1175" y="64"/>
                  </a:cubicBezTo>
                  <a:lnTo>
                    <a:pt x="1186"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11" name="Google Shape;711;p36"/>
            <p:cNvSpPr/>
            <p:nvPr/>
          </p:nvSpPr>
          <p:spPr>
            <a:xfrm>
              <a:off x="2939325" y="4235525"/>
              <a:ext cx="100325" cy="57550"/>
            </a:xfrm>
            <a:custGeom>
              <a:avLst/>
              <a:gdLst/>
              <a:ahLst/>
              <a:cxnLst/>
              <a:rect l="l" t="t" r="r" b="b"/>
              <a:pathLst>
                <a:path w="4013" h="2302" extrusionOk="0">
                  <a:moveTo>
                    <a:pt x="1995" y="1"/>
                  </a:moveTo>
                  <a:cubicBezTo>
                    <a:pt x="1498" y="1"/>
                    <a:pt x="1000" y="108"/>
                    <a:pt x="613" y="324"/>
                  </a:cubicBezTo>
                  <a:cubicBezTo>
                    <a:pt x="513" y="380"/>
                    <a:pt x="426" y="440"/>
                    <a:pt x="349" y="504"/>
                  </a:cubicBezTo>
                  <a:lnTo>
                    <a:pt x="284" y="573"/>
                  </a:lnTo>
                  <a:cubicBezTo>
                    <a:pt x="239" y="617"/>
                    <a:pt x="193" y="661"/>
                    <a:pt x="160" y="705"/>
                  </a:cubicBezTo>
                  <a:lnTo>
                    <a:pt x="114" y="792"/>
                  </a:lnTo>
                  <a:cubicBezTo>
                    <a:pt x="89" y="835"/>
                    <a:pt x="61" y="877"/>
                    <a:pt x="45" y="921"/>
                  </a:cubicBezTo>
                  <a:lnTo>
                    <a:pt x="26" y="1016"/>
                  </a:lnTo>
                  <a:cubicBezTo>
                    <a:pt x="17" y="1059"/>
                    <a:pt x="5" y="1101"/>
                    <a:pt x="5" y="1144"/>
                  </a:cubicBezTo>
                  <a:cubicBezTo>
                    <a:pt x="0" y="1434"/>
                    <a:pt x="181" y="1724"/>
                    <a:pt x="555" y="1950"/>
                  </a:cubicBezTo>
                  <a:cubicBezTo>
                    <a:pt x="943" y="2183"/>
                    <a:pt x="1462" y="2301"/>
                    <a:pt x="1982" y="2301"/>
                  </a:cubicBezTo>
                  <a:cubicBezTo>
                    <a:pt x="2478" y="2301"/>
                    <a:pt x="2976" y="2194"/>
                    <a:pt x="3362" y="1978"/>
                  </a:cubicBezTo>
                  <a:cubicBezTo>
                    <a:pt x="3819" y="1724"/>
                    <a:pt x="4012" y="1374"/>
                    <a:pt x="3955" y="1036"/>
                  </a:cubicBezTo>
                  <a:lnTo>
                    <a:pt x="3940" y="941"/>
                  </a:lnTo>
                  <a:cubicBezTo>
                    <a:pt x="3927" y="900"/>
                    <a:pt x="3902" y="858"/>
                    <a:pt x="3881" y="817"/>
                  </a:cubicBezTo>
                  <a:lnTo>
                    <a:pt x="3838" y="731"/>
                  </a:lnTo>
                  <a:cubicBezTo>
                    <a:pt x="3808" y="686"/>
                    <a:pt x="3765" y="643"/>
                    <a:pt x="3724" y="600"/>
                  </a:cubicBezTo>
                  <a:lnTo>
                    <a:pt x="3665" y="532"/>
                  </a:lnTo>
                  <a:cubicBezTo>
                    <a:pt x="3596" y="468"/>
                    <a:pt x="3514" y="408"/>
                    <a:pt x="3420" y="352"/>
                  </a:cubicBezTo>
                  <a:cubicBezTo>
                    <a:pt x="3032" y="118"/>
                    <a:pt x="2514" y="1"/>
                    <a:pt x="1995" y="1"/>
                  </a:cubicBezTo>
                  <a:close/>
                </a:path>
              </a:pathLst>
            </a:custGeom>
            <a:solidFill>
              <a:srgbClr val="055E62"/>
            </a:solidFill>
            <a:ln>
              <a:noFill/>
            </a:ln>
          </p:spPr>
          <p:txBody>
            <a:bodyPr spcFirstLastPara="1" wrap="square" lIns="121900" tIns="121900" rIns="121900" bIns="121900" anchor="ctr" anchorCtr="0">
              <a:noAutofit/>
            </a:bodyPr>
            <a:lstStyle/>
            <a:p>
              <a:endParaRPr sz="2400"/>
            </a:p>
          </p:txBody>
        </p:sp>
        <p:sp>
          <p:nvSpPr>
            <p:cNvPr id="712" name="Google Shape;712;p36"/>
            <p:cNvSpPr/>
            <p:nvPr/>
          </p:nvSpPr>
          <p:spPr>
            <a:xfrm>
              <a:off x="2910925" y="4218975"/>
              <a:ext cx="156200" cy="43575"/>
            </a:xfrm>
            <a:custGeom>
              <a:avLst/>
              <a:gdLst/>
              <a:ahLst/>
              <a:cxnLst/>
              <a:rect l="l" t="t" r="r" b="b"/>
              <a:pathLst>
                <a:path w="6248" h="1743" extrusionOk="0">
                  <a:moveTo>
                    <a:pt x="3134" y="1"/>
                  </a:moveTo>
                  <a:cubicBezTo>
                    <a:pt x="2351" y="1"/>
                    <a:pt x="1567" y="170"/>
                    <a:pt x="958" y="510"/>
                  </a:cubicBezTo>
                  <a:cubicBezTo>
                    <a:pt x="352" y="846"/>
                    <a:pt x="33" y="1292"/>
                    <a:pt x="1" y="1742"/>
                  </a:cubicBezTo>
                  <a:lnTo>
                    <a:pt x="1151" y="1742"/>
                  </a:lnTo>
                  <a:lnTo>
                    <a:pt x="1162" y="1678"/>
                  </a:lnTo>
                  <a:lnTo>
                    <a:pt x="1181" y="1583"/>
                  </a:lnTo>
                  <a:cubicBezTo>
                    <a:pt x="1197" y="1539"/>
                    <a:pt x="1225" y="1497"/>
                    <a:pt x="1250" y="1454"/>
                  </a:cubicBezTo>
                  <a:lnTo>
                    <a:pt x="1296" y="1367"/>
                  </a:lnTo>
                  <a:cubicBezTo>
                    <a:pt x="1330" y="1323"/>
                    <a:pt x="1375" y="1279"/>
                    <a:pt x="1420" y="1235"/>
                  </a:cubicBezTo>
                  <a:lnTo>
                    <a:pt x="1485" y="1166"/>
                  </a:lnTo>
                  <a:cubicBezTo>
                    <a:pt x="1562" y="1102"/>
                    <a:pt x="1649" y="1042"/>
                    <a:pt x="1749" y="986"/>
                  </a:cubicBezTo>
                  <a:cubicBezTo>
                    <a:pt x="2136" y="770"/>
                    <a:pt x="2634" y="663"/>
                    <a:pt x="3131" y="663"/>
                  </a:cubicBezTo>
                  <a:cubicBezTo>
                    <a:pt x="3650" y="663"/>
                    <a:pt x="4168" y="780"/>
                    <a:pt x="4556" y="1014"/>
                  </a:cubicBezTo>
                  <a:cubicBezTo>
                    <a:pt x="4650" y="1070"/>
                    <a:pt x="4732" y="1130"/>
                    <a:pt x="4801" y="1194"/>
                  </a:cubicBezTo>
                  <a:lnTo>
                    <a:pt x="4860" y="1262"/>
                  </a:lnTo>
                  <a:cubicBezTo>
                    <a:pt x="4901" y="1305"/>
                    <a:pt x="4944" y="1348"/>
                    <a:pt x="4974" y="1393"/>
                  </a:cubicBezTo>
                  <a:lnTo>
                    <a:pt x="5017" y="1479"/>
                  </a:lnTo>
                  <a:cubicBezTo>
                    <a:pt x="5038" y="1520"/>
                    <a:pt x="5063" y="1562"/>
                    <a:pt x="5076" y="1603"/>
                  </a:cubicBezTo>
                  <a:lnTo>
                    <a:pt x="5091" y="1698"/>
                  </a:lnTo>
                  <a:lnTo>
                    <a:pt x="5095" y="1742"/>
                  </a:lnTo>
                  <a:lnTo>
                    <a:pt x="6248" y="1742"/>
                  </a:lnTo>
                  <a:cubicBezTo>
                    <a:pt x="6221" y="1312"/>
                    <a:pt x="5935" y="888"/>
                    <a:pt x="5382" y="553"/>
                  </a:cubicBezTo>
                  <a:cubicBezTo>
                    <a:pt x="4770" y="186"/>
                    <a:pt x="3953" y="1"/>
                    <a:pt x="3134"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13" name="Google Shape;713;p36"/>
            <p:cNvSpPr/>
            <p:nvPr/>
          </p:nvSpPr>
          <p:spPr>
            <a:xfrm>
              <a:off x="2945775" y="4116850"/>
              <a:ext cx="13750" cy="170350"/>
            </a:xfrm>
            <a:custGeom>
              <a:avLst/>
              <a:gdLst/>
              <a:ahLst/>
              <a:cxnLst/>
              <a:rect l="l" t="t" r="r" b="b"/>
              <a:pathLst>
                <a:path w="550" h="6814" extrusionOk="0">
                  <a:moveTo>
                    <a:pt x="0" y="1"/>
                  </a:moveTo>
                  <a:lnTo>
                    <a:pt x="5" y="6462"/>
                  </a:lnTo>
                  <a:cubicBezTo>
                    <a:pt x="86" y="6545"/>
                    <a:pt x="178" y="6625"/>
                    <a:pt x="297" y="6697"/>
                  </a:cubicBezTo>
                  <a:cubicBezTo>
                    <a:pt x="371" y="6740"/>
                    <a:pt x="452" y="6777"/>
                    <a:pt x="534" y="6813"/>
                  </a:cubicBezTo>
                  <a:cubicBezTo>
                    <a:pt x="533" y="5762"/>
                    <a:pt x="531" y="5048"/>
                    <a:pt x="531" y="5048"/>
                  </a:cubicBezTo>
                  <a:lnTo>
                    <a:pt x="549" y="5048"/>
                  </a:lnTo>
                  <a:lnTo>
                    <a:pt x="549" y="4994"/>
                  </a:lnTo>
                  <a:lnTo>
                    <a:pt x="546" y="307"/>
                  </a:lnTo>
                  <a:cubicBezTo>
                    <a:pt x="341" y="227"/>
                    <a:pt x="156" y="123"/>
                    <a:pt x="0"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14" name="Google Shape;714;p36"/>
            <p:cNvSpPr/>
            <p:nvPr/>
          </p:nvSpPr>
          <p:spPr>
            <a:xfrm>
              <a:off x="3018975" y="4116450"/>
              <a:ext cx="13800" cy="170450"/>
            </a:xfrm>
            <a:custGeom>
              <a:avLst/>
              <a:gdLst/>
              <a:ahLst/>
              <a:cxnLst/>
              <a:rect l="l" t="t" r="r" b="b"/>
              <a:pathLst>
                <a:path w="552" h="6818" extrusionOk="0">
                  <a:moveTo>
                    <a:pt x="546" y="1"/>
                  </a:moveTo>
                  <a:cubicBezTo>
                    <a:pt x="407" y="111"/>
                    <a:pt x="247" y="206"/>
                    <a:pt x="73" y="283"/>
                  </a:cubicBezTo>
                  <a:lnTo>
                    <a:pt x="1" y="310"/>
                  </a:lnTo>
                  <a:lnTo>
                    <a:pt x="5" y="4998"/>
                  </a:lnTo>
                  <a:lnTo>
                    <a:pt x="9" y="5079"/>
                  </a:lnTo>
                  <a:lnTo>
                    <a:pt x="9" y="6817"/>
                  </a:lnTo>
                  <a:cubicBezTo>
                    <a:pt x="65" y="6792"/>
                    <a:pt x="124" y="6770"/>
                    <a:pt x="176" y="6741"/>
                  </a:cubicBezTo>
                  <a:cubicBezTo>
                    <a:pt x="332" y="6654"/>
                    <a:pt x="456" y="6555"/>
                    <a:pt x="551" y="6451"/>
                  </a:cubicBezTo>
                  <a:lnTo>
                    <a:pt x="546"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15" name="Google Shape;715;p36"/>
            <p:cNvSpPr/>
            <p:nvPr/>
          </p:nvSpPr>
          <p:spPr>
            <a:xfrm>
              <a:off x="2989525" y="4083275"/>
              <a:ext cx="26625" cy="10250"/>
            </a:xfrm>
            <a:custGeom>
              <a:avLst/>
              <a:gdLst/>
              <a:ahLst/>
              <a:cxnLst/>
              <a:rect l="l" t="t" r="r" b="b"/>
              <a:pathLst>
                <a:path w="1065" h="410" extrusionOk="0">
                  <a:moveTo>
                    <a:pt x="1" y="1"/>
                  </a:moveTo>
                  <a:lnTo>
                    <a:pt x="1" y="1"/>
                  </a:lnTo>
                  <a:cubicBezTo>
                    <a:pt x="304" y="5"/>
                    <a:pt x="604" y="75"/>
                    <a:pt x="831" y="211"/>
                  </a:cubicBezTo>
                  <a:cubicBezTo>
                    <a:pt x="929" y="270"/>
                    <a:pt x="1002" y="338"/>
                    <a:pt x="1057" y="409"/>
                  </a:cubicBezTo>
                  <a:lnTo>
                    <a:pt x="1064" y="400"/>
                  </a:lnTo>
                  <a:cubicBezTo>
                    <a:pt x="1010" y="332"/>
                    <a:pt x="941" y="268"/>
                    <a:pt x="847" y="211"/>
                  </a:cubicBezTo>
                  <a:cubicBezTo>
                    <a:pt x="616" y="73"/>
                    <a:pt x="310" y="3"/>
                    <a:pt x="1" y="1"/>
                  </a:cubicBez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716" name="Google Shape;716;p36"/>
            <p:cNvSpPr/>
            <p:nvPr/>
          </p:nvSpPr>
          <p:spPr>
            <a:xfrm>
              <a:off x="2959425" y="4124175"/>
              <a:ext cx="59700" cy="117550"/>
            </a:xfrm>
            <a:custGeom>
              <a:avLst/>
              <a:gdLst/>
              <a:ahLst/>
              <a:cxnLst/>
              <a:rect l="l" t="t" r="r" b="b"/>
              <a:pathLst>
                <a:path w="2388" h="4702" extrusionOk="0">
                  <a:moveTo>
                    <a:pt x="2383" y="1"/>
                  </a:moveTo>
                  <a:cubicBezTo>
                    <a:pt x="2042" y="139"/>
                    <a:pt x="1656" y="216"/>
                    <a:pt x="1267" y="228"/>
                  </a:cubicBezTo>
                  <a:cubicBezTo>
                    <a:pt x="1243" y="228"/>
                    <a:pt x="1219" y="228"/>
                    <a:pt x="1194" y="228"/>
                  </a:cubicBezTo>
                  <a:cubicBezTo>
                    <a:pt x="804" y="228"/>
                    <a:pt x="412" y="168"/>
                    <a:pt x="66" y="42"/>
                  </a:cubicBezTo>
                  <a:lnTo>
                    <a:pt x="0" y="14"/>
                  </a:lnTo>
                  <a:lnTo>
                    <a:pt x="0" y="14"/>
                  </a:lnTo>
                  <a:lnTo>
                    <a:pt x="3" y="4701"/>
                  </a:lnTo>
                  <a:cubicBezTo>
                    <a:pt x="20" y="4532"/>
                    <a:pt x="139" y="4366"/>
                    <a:pt x="367" y="4238"/>
                  </a:cubicBezTo>
                  <a:cubicBezTo>
                    <a:pt x="601" y="4108"/>
                    <a:pt x="901" y="4043"/>
                    <a:pt x="1200" y="4043"/>
                  </a:cubicBezTo>
                  <a:cubicBezTo>
                    <a:pt x="1514" y="4043"/>
                    <a:pt x="1827" y="4114"/>
                    <a:pt x="2062" y="4255"/>
                  </a:cubicBezTo>
                  <a:cubicBezTo>
                    <a:pt x="2264" y="4378"/>
                    <a:pt x="2369" y="4532"/>
                    <a:pt x="2387" y="4689"/>
                  </a:cubicBezTo>
                  <a:lnTo>
                    <a:pt x="2383"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17" name="Google Shape;717;p36"/>
            <p:cNvSpPr/>
            <p:nvPr/>
          </p:nvSpPr>
          <p:spPr>
            <a:xfrm>
              <a:off x="2959050" y="4243050"/>
              <a:ext cx="60150" cy="49900"/>
            </a:xfrm>
            <a:custGeom>
              <a:avLst/>
              <a:gdLst/>
              <a:ahLst/>
              <a:cxnLst/>
              <a:rect l="l" t="t" r="r" b="b"/>
              <a:pathLst>
                <a:path w="2406" h="1996" extrusionOk="0">
                  <a:moveTo>
                    <a:pt x="0" y="0"/>
                  </a:moveTo>
                  <a:cubicBezTo>
                    <a:pt x="0" y="0"/>
                    <a:pt x="2" y="714"/>
                    <a:pt x="3" y="1765"/>
                  </a:cubicBezTo>
                  <a:cubicBezTo>
                    <a:pt x="353" y="1918"/>
                    <a:pt x="770" y="1995"/>
                    <a:pt x="1188" y="1995"/>
                  </a:cubicBezTo>
                  <a:cubicBezTo>
                    <a:pt x="1617" y="1995"/>
                    <a:pt x="2047" y="1914"/>
                    <a:pt x="2406" y="1753"/>
                  </a:cubicBezTo>
                  <a:lnTo>
                    <a:pt x="2406" y="15"/>
                  </a:lnTo>
                  <a:cubicBezTo>
                    <a:pt x="2391" y="185"/>
                    <a:pt x="2271" y="353"/>
                    <a:pt x="2041" y="482"/>
                  </a:cubicBezTo>
                  <a:cubicBezTo>
                    <a:pt x="1808" y="612"/>
                    <a:pt x="1508" y="677"/>
                    <a:pt x="1208" y="677"/>
                  </a:cubicBezTo>
                  <a:cubicBezTo>
                    <a:pt x="895" y="677"/>
                    <a:pt x="582" y="606"/>
                    <a:pt x="347" y="465"/>
                  </a:cubicBezTo>
                  <a:cubicBezTo>
                    <a:pt x="132" y="335"/>
                    <a:pt x="25" y="169"/>
                    <a:pt x="18"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18" name="Google Shape;718;p36"/>
            <p:cNvSpPr/>
            <p:nvPr/>
          </p:nvSpPr>
          <p:spPr>
            <a:xfrm>
              <a:off x="2959500" y="4225225"/>
              <a:ext cx="59700" cy="34750"/>
            </a:xfrm>
            <a:custGeom>
              <a:avLst/>
              <a:gdLst/>
              <a:ahLst/>
              <a:cxnLst/>
              <a:rect l="l" t="t" r="r" b="b"/>
              <a:pathLst>
                <a:path w="2388" h="1390" extrusionOk="0">
                  <a:moveTo>
                    <a:pt x="1197" y="1"/>
                  </a:moveTo>
                  <a:cubicBezTo>
                    <a:pt x="898" y="1"/>
                    <a:pt x="598" y="66"/>
                    <a:pt x="364" y="196"/>
                  </a:cubicBezTo>
                  <a:cubicBezTo>
                    <a:pt x="136" y="324"/>
                    <a:pt x="17" y="490"/>
                    <a:pt x="0" y="659"/>
                  </a:cubicBezTo>
                  <a:lnTo>
                    <a:pt x="0" y="713"/>
                  </a:lnTo>
                  <a:cubicBezTo>
                    <a:pt x="7" y="882"/>
                    <a:pt x="114" y="1048"/>
                    <a:pt x="329" y="1178"/>
                  </a:cubicBezTo>
                  <a:cubicBezTo>
                    <a:pt x="564" y="1319"/>
                    <a:pt x="877" y="1390"/>
                    <a:pt x="1190" y="1390"/>
                  </a:cubicBezTo>
                  <a:cubicBezTo>
                    <a:pt x="1490" y="1390"/>
                    <a:pt x="1790" y="1325"/>
                    <a:pt x="2023" y="1195"/>
                  </a:cubicBezTo>
                  <a:cubicBezTo>
                    <a:pt x="2253" y="1066"/>
                    <a:pt x="2373" y="898"/>
                    <a:pt x="2388" y="728"/>
                  </a:cubicBezTo>
                  <a:lnTo>
                    <a:pt x="2384" y="647"/>
                  </a:lnTo>
                  <a:cubicBezTo>
                    <a:pt x="2366" y="490"/>
                    <a:pt x="2261" y="336"/>
                    <a:pt x="2059" y="213"/>
                  </a:cubicBezTo>
                  <a:cubicBezTo>
                    <a:pt x="1824" y="72"/>
                    <a:pt x="1511" y="1"/>
                    <a:pt x="1197"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19" name="Google Shape;719;p36"/>
            <p:cNvSpPr/>
            <p:nvPr/>
          </p:nvSpPr>
          <p:spPr>
            <a:xfrm>
              <a:off x="2961600" y="4081875"/>
              <a:ext cx="55125" cy="21525"/>
            </a:xfrm>
            <a:custGeom>
              <a:avLst/>
              <a:gdLst/>
              <a:ahLst/>
              <a:cxnLst/>
              <a:rect l="l" t="t" r="r" b="b"/>
              <a:pathLst>
                <a:path w="2205" h="861" extrusionOk="0">
                  <a:moveTo>
                    <a:pt x="1106" y="1"/>
                  </a:moveTo>
                  <a:cubicBezTo>
                    <a:pt x="808" y="1"/>
                    <a:pt x="510" y="65"/>
                    <a:pt x="278" y="194"/>
                  </a:cubicBezTo>
                  <a:cubicBezTo>
                    <a:pt x="153" y="263"/>
                    <a:pt x="61" y="345"/>
                    <a:pt x="1" y="433"/>
                  </a:cubicBezTo>
                  <a:cubicBezTo>
                    <a:pt x="56" y="510"/>
                    <a:pt x="135" y="584"/>
                    <a:pt x="242" y="650"/>
                  </a:cubicBezTo>
                  <a:cubicBezTo>
                    <a:pt x="475" y="790"/>
                    <a:pt x="787" y="860"/>
                    <a:pt x="1099" y="860"/>
                  </a:cubicBezTo>
                  <a:cubicBezTo>
                    <a:pt x="1396" y="860"/>
                    <a:pt x="1695" y="796"/>
                    <a:pt x="1926" y="666"/>
                  </a:cubicBezTo>
                  <a:cubicBezTo>
                    <a:pt x="2033" y="607"/>
                    <a:pt x="2113" y="538"/>
                    <a:pt x="2174" y="465"/>
                  </a:cubicBezTo>
                  <a:cubicBezTo>
                    <a:pt x="2119" y="394"/>
                    <a:pt x="2046" y="326"/>
                    <a:pt x="1948" y="267"/>
                  </a:cubicBezTo>
                  <a:cubicBezTo>
                    <a:pt x="1721" y="131"/>
                    <a:pt x="1421" y="61"/>
                    <a:pt x="1118" y="57"/>
                  </a:cubicBezTo>
                  <a:lnTo>
                    <a:pt x="1118" y="57"/>
                  </a:lnTo>
                  <a:cubicBezTo>
                    <a:pt x="1427" y="59"/>
                    <a:pt x="1733" y="129"/>
                    <a:pt x="1964" y="267"/>
                  </a:cubicBezTo>
                  <a:cubicBezTo>
                    <a:pt x="2058" y="324"/>
                    <a:pt x="2127" y="388"/>
                    <a:pt x="2181" y="456"/>
                  </a:cubicBezTo>
                  <a:lnTo>
                    <a:pt x="2205" y="426"/>
                  </a:lnTo>
                  <a:cubicBezTo>
                    <a:pt x="2150" y="349"/>
                    <a:pt x="2069" y="276"/>
                    <a:pt x="1964" y="212"/>
                  </a:cubicBezTo>
                  <a:cubicBezTo>
                    <a:pt x="1730" y="71"/>
                    <a:pt x="1418" y="1"/>
                    <a:pt x="1106"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20" name="Google Shape;720;p36"/>
            <p:cNvSpPr/>
            <p:nvPr/>
          </p:nvSpPr>
          <p:spPr>
            <a:xfrm>
              <a:off x="2959350" y="4068850"/>
              <a:ext cx="59775" cy="23850"/>
            </a:xfrm>
            <a:custGeom>
              <a:avLst/>
              <a:gdLst/>
              <a:ahLst/>
              <a:cxnLst/>
              <a:rect l="l" t="t" r="r" b="b"/>
              <a:pathLst>
                <a:path w="2391" h="954" extrusionOk="0">
                  <a:moveTo>
                    <a:pt x="1196" y="1"/>
                  </a:moveTo>
                  <a:cubicBezTo>
                    <a:pt x="898" y="1"/>
                    <a:pt x="599" y="65"/>
                    <a:pt x="367" y="195"/>
                  </a:cubicBezTo>
                  <a:cubicBezTo>
                    <a:pt x="306" y="228"/>
                    <a:pt x="255" y="264"/>
                    <a:pt x="209" y="304"/>
                  </a:cubicBezTo>
                  <a:lnTo>
                    <a:pt x="170" y="343"/>
                  </a:lnTo>
                  <a:lnTo>
                    <a:pt x="95" y="424"/>
                  </a:lnTo>
                  <a:lnTo>
                    <a:pt x="67" y="475"/>
                  </a:lnTo>
                  <a:lnTo>
                    <a:pt x="26" y="553"/>
                  </a:lnTo>
                  <a:lnTo>
                    <a:pt x="14" y="610"/>
                  </a:lnTo>
                  <a:lnTo>
                    <a:pt x="2" y="687"/>
                  </a:lnTo>
                  <a:cubicBezTo>
                    <a:pt x="1" y="778"/>
                    <a:pt x="30" y="868"/>
                    <a:pt x="91" y="954"/>
                  </a:cubicBezTo>
                  <a:cubicBezTo>
                    <a:pt x="151" y="866"/>
                    <a:pt x="243" y="784"/>
                    <a:pt x="368" y="715"/>
                  </a:cubicBezTo>
                  <a:cubicBezTo>
                    <a:pt x="600" y="586"/>
                    <a:pt x="898" y="522"/>
                    <a:pt x="1196" y="522"/>
                  </a:cubicBezTo>
                  <a:cubicBezTo>
                    <a:pt x="1508" y="522"/>
                    <a:pt x="1820" y="592"/>
                    <a:pt x="2054" y="733"/>
                  </a:cubicBezTo>
                  <a:cubicBezTo>
                    <a:pt x="2159" y="797"/>
                    <a:pt x="2240" y="870"/>
                    <a:pt x="2295" y="947"/>
                  </a:cubicBezTo>
                  <a:cubicBezTo>
                    <a:pt x="2367" y="844"/>
                    <a:pt x="2390" y="731"/>
                    <a:pt x="2372" y="621"/>
                  </a:cubicBezTo>
                  <a:lnTo>
                    <a:pt x="2363" y="565"/>
                  </a:lnTo>
                  <a:lnTo>
                    <a:pt x="2328" y="490"/>
                  </a:lnTo>
                  <a:lnTo>
                    <a:pt x="2303" y="440"/>
                  </a:lnTo>
                  <a:lnTo>
                    <a:pt x="2233" y="360"/>
                  </a:lnTo>
                  <a:lnTo>
                    <a:pt x="2198" y="320"/>
                  </a:lnTo>
                  <a:cubicBezTo>
                    <a:pt x="2157" y="282"/>
                    <a:pt x="2109" y="245"/>
                    <a:pt x="2051" y="212"/>
                  </a:cubicBezTo>
                  <a:cubicBezTo>
                    <a:pt x="1819" y="71"/>
                    <a:pt x="1508" y="1"/>
                    <a:pt x="1196"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21" name="Google Shape;721;p36"/>
            <p:cNvSpPr/>
            <p:nvPr/>
          </p:nvSpPr>
          <p:spPr>
            <a:xfrm>
              <a:off x="2937325" y="4058925"/>
              <a:ext cx="103675" cy="54425"/>
            </a:xfrm>
            <a:custGeom>
              <a:avLst/>
              <a:gdLst/>
              <a:ahLst/>
              <a:cxnLst/>
              <a:rect l="l" t="t" r="r" b="b"/>
              <a:pathLst>
                <a:path w="4147" h="2177" extrusionOk="0">
                  <a:moveTo>
                    <a:pt x="2077" y="398"/>
                  </a:moveTo>
                  <a:cubicBezTo>
                    <a:pt x="2389" y="398"/>
                    <a:pt x="2700" y="468"/>
                    <a:pt x="2932" y="609"/>
                  </a:cubicBezTo>
                  <a:cubicBezTo>
                    <a:pt x="2990" y="642"/>
                    <a:pt x="3038" y="679"/>
                    <a:pt x="3079" y="717"/>
                  </a:cubicBezTo>
                  <a:lnTo>
                    <a:pt x="3114" y="757"/>
                  </a:lnTo>
                  <a:lnTo>
                    <a:pt x="3184" y="837"/>
                  </a:lnTo>
                  <a:lnTo>
                    <a:pt x="3209" y="887"/>
                  </a:lnTo>
                  <a:lnTo>
                    <a:pt x="3244" y="962"/>
                  </a:lnTo>
                  <a:lnTo>
                    <a:pt x="3253" y="1018"/>
                  </a:lnTo>
                  <a:cubicBezTo>
                    <a:pt x="3271" y="1128"/>
                    <a:pt x="3248" y="1241"/>
                    <a:pt x="3176" y="1344"/>
                  </a:cubicBezTo>
                  <a:lnTo>
                    <a:pt x="3152" y="1374"/>
                  </a:lnTo>
                  <a:lnTo>
                    <a:pt x="3145" y="1383"/>
                  </a:lnTo>
                  <a:cubicBezTo>
                    <a:pt x="3084" y="1456"/>
                    <a:pt x="3004" y="1525"/>
                    <a:pt x="2897" y="1584"/>
                  </a:cubicBezTo>
                  <a:cubicBezTo>
                    <a:pt x="2666" y="1714"/>
                    <a:pt x="2367" y="1778"/>
                    <a:pt x="2070" y="1778"/>
                  </a:cubicBezTo>
                  <a:cubicBezTo>
                    <a:pt x="1758" y="1778"/>
                    <a:pt x="1446" y="1708"/>
                    <a:pt x="1213" y="1568"/>
                  </a:cubicBezTo>
                  <a:cubicBezTo>
                    <a:pt x="1106" y="1502"/>
                    <a:pt x="1027" y="1428"/>
                    <a:pt x="972" y="1351"/>
                  </a:cubicBezTo>
                  <a:cubicBezTo>
                    <a:pt x="911" y="1265"/>
                    <a:pt x="882" y="1175"/>
                    <a:pt x="883" y="1084"/>
                  </a:cubicBezTo>
                  <a:lnTo>
                    <a:pt x="895" y="1007"/>
                  </a:lnTo>
                  <a:lnTo>
                    <a:pt x="907" y="950"/>
                  </a:lnTo>
                  <a:lnTo>
                    <a:pt x="948" y="872"/>
                  </a:lnTo>
                  <a:lnTo>
                    <a:pt x="976" y="821"/>
                  </a:lnTo>
                  <a:lnTo>
                    <a:pt x="1051" y="740"/>
                  </a:lnTo>
                  <a:lnTo>
                    <a:pt x="1090" y="701"/>
                  </a:lnTo>
                  <a:cubicBezTo>
                    <a:pt x="1136" y="661"/>
                    <a:pt x="1187" y="625"/>
                    <a:pt x="1248" y="592"/>
                  </a:cubicBezTo>
                  <a:cubicBezTo>
                    <a:pt x="1480" y="462"/>
                    <a:pt x="1779" y="398"/>
                    <a:pt x="2077" y="398"/>
                  </a:cubicBezTo>
                  <a:close/>
                  <a:moveTo>
                    <a:pt x="2079" y="1"/>
                  </a:moveTo>
                  <a:cubicBezTo>
                    <a:pt x="1609" y="1"/>
                    <a:pt x="1139" y="102"/>
                    <a:pt x="773" y="305"/>
                  </a:cubicBezTo>
                  <a:cubicBezTo>
                    <a:pt x="25" y="723"/>
                    <a:pt x="0" y="1411"/>
                    <a:pt x="718" y="1844"/>
                  </a:cubicBezTo>
                  <a:cubicBezTo>
                    <a:pt x="1086" y="2065"/>
                    <a:pt x="1576" y="2176"/>
                    <a:pt x="2068" y="2176"/>
                  </a:cubicBezTo>
                  <a:cubicBezTo>
                    <a:pt x="2537" y="2176"/>
                    <a:pt x="3007" y="2075"/>
                    <a:pt x="3372" y="1871"/>
                  </a:cubicBezTo>
                  <a:cubicBezTo>
                    <a:pt x="4120" y="1453"/>
                    <a:pt x="4146" y="765"/>
                    <a:pt x="3427" y="332"/>
                  </a:cubicBezTo>
                  <a:cubicBezTo>
                    <a:pt x="3060" y="112"/>
                    <a:pt x="2570" y="1"/>
                    <a:pt x="2079"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22" name="Google Shape;722;p36"/>
            <p:cNvSpPr/>
            <p:nvPr/>
          </p:nvSpPr>
          <p:spPr>
            <a:xfrm>
              <a:off x="3043825" y="4099075"/>
              <a:ext cx="400" cy="1500"/>
            </a:xfrm>
            <a:custGeom>
              <a:avLst/>
              <a:gdLst/>
              <a:ahLst/>
              <a:cxnLst/>
              <a:rect l="l" t="t" r="r" b="b"/>
              <a:pathLst>
                <a:path w="16" h="60" extrusionOk="0">
                  <a:moveTo>
                    <a:pt x="1" y="59"/>
                  </a:moveTo>
                  <a:lnTo>
                    <a:pt x="15" y="1"/>
                  </a:lnTo>
                  <a:lnTo>
                    <a:pt x="1" y="59"/>
                  </a:lnTo>
                  <a:close/>
                </a:path>
              </a:pathLst>
            </a:custGeom>
            <a:solidFill>
              <a:srgbClr val="DCEEFC"/>
            </a:solidFill>
            <a:ln>
              <a:noFill/>
            </a:ln>
          </p:spPr>
          <p:txBody>
            <a:bodyPr spcFirstLastPara="1" wrap="square" lIns="121900" tIns="121900" rIns="121900" bIns="121900" anchor="ctr" anchorCtr="0">
              <a:noAutofit/>
            </a:bodyPr>
            <a:lstStyle/>
            <a:p>
              <a:endParaRPr sz="2400"/>
            </a:p>
          </p:txBody>
        </p:sp>
        <p:sp>
          <p:nvSpPr>
            <p:cNvPr id="723" name="Google Shape;723;p36"/>
            <p:cNvSpPr/>
            <p:nvPr/>
          </p:nvSpPr>
          <p:spPr>
            <a:xfrm>
              <a:off x="2933900" y="4057275"/>
              <a:ext cx="109450" cy="67400"/>
            </a:xfrm>
            <a:custGeom>
              <a:avLst/>
              <a:gdLst/>
              <a:ahLst/>
              <a:cxnLst/>
              <a:rect l="l" t="t" r="r" b="b"/>
              <a:pathLst>
                <a:path w="4378" h="2696" extrusionOk="0">
                  <a:moveTo>
                    <a:pt x="2216" y="67"/>
                  </a:moveTo>
                  <a:cubicBezTo>
                    <a:pt x="2707" y="67"/>
                    <a:pt x="3197" y="178"/>
                    <a:pt x="3564" y="398"/>
                  </a:cubicBezTo>
                  <a:cubicBezTo>
                    <a:pt x="4283" y="831"/>
                    <a:pt x="4257" y="1519"/>
                    <a:pt x="3509" y="1937"/>
                  </a:cubicBezTo>
                  <a:cubicBezTo>
                    <a:pt x="3144" y="2141"/>
                    <a:pt x="2674" y="2242"/>
                    <a:pt x="2205" y="2242"/>
                  </a:cubicBezTo>
                  <a:cubicBezTo>
                    <a:pt x="1713" y="2242"/>
                    <a:pt x="1223" y="2131"/>
                    <a:pt x="855" y="1910"/>
                  </a:cubicBezTo>
                  <a:cubicBezTo>
                    <a:pt x="137" y="1477"/>
                    <a:pt x="162" y="789"/>
                    <a:pt x="910" y="371"/>
                  </a:cubicBezTo>
                  <a:cubicBezTo>
                    <a:pt x="1276" y="168"/>
                    <a:pt x="1746" y="67"/>
                    <a:pt x="2216" y="67"/>
                  </a:cubicBezTo>
                  <a:close/>
                  <a:moveTo>
                    <a:pt x="2217" y="0"/>
                  </a:moveTo>
                  <a:cubicBezTo>
                    <a:pt x="1964" y="0"/>
                    <a:pt x="1708" y="27"/>
                    <a:pt x="1460" y="83"/>
                  </a:cubicBezTo>
                  <a:cubicBezTo>
                    <a:pt x="900" y="209"/>
                    <a:pt x="593" y="438"/>
                    <a:pt x="491" y="513"/>
                  </a:cubicBezTo>
                  <a:cubicBezTo>
                    <a:pt x="264" y="682"/>
                    <a:pt x="107" y="898"/>
                    <a:pt x="23" y="1154"/>
                  </a:cubicBezTo>
                  <a:lnTo>
                    <a:pt x="23" y="1156"/>
                  </a:lnTo>
                  <a:lnTo>
                    <a:pt x="24" y="1157"/>
                  </a:lnTo>
                  <a:cubicBezTo>
                    <a:pt x="24" y="1157"/>
                    <a:pt x="0" y="1261"/>
                    <a:pt x="16" y="1434"/>
                  </a:cubicBezTo>
                  <a:cubicBezTo>
                    <a:pt x="24" y="1520"/>
                    <a:pt x="44" y="1625"/>
                    <a:pt x="92" y="1731"/>
                  </a:cubicBezTo>
                  <a:cubicBezTo>
                    <a:pt x="140" y="1835"/>
                    <a:pt x="216" y="1948"/>
                    <a:pt x="309" y="2055"/>
                  </a:cubicBezTo>
                  <a:cubicBezTo>
                    <a:pt x="403" y="2159"/>
                    <a:pt x="528" y="2255"/>
                    <a:pt x="672" y="2336"/>
                  </a:cubicBezTo>
                  <a:cubicBezTo>
                    <a:pt x="818" y="2423"/>
                    <a:pt x="976" y="2485"/>
                    <a:pt x="1149" y="2545"/>
                  </a:cubicBezTo>
                  <a:cubicBezTo>
                    <a:pt x="1321" y="2603"/>
                    <a:pt x="1510" y="2645"/>
                    <a:pt x="1697" y="2669"/>
                  </a:cubicBezTo>
                  <a:cubicBezTo>
                    <a:pt x="1842" y="2686"/>
                    <a:pt x="1987" y="2696"/>
                    <a:pt x="2133" y="2696"/>
                  </a:cubicBezTo>
                  <a:cubicBezTo>
                    <a:pt x="2183" y="2696"/>
                    <a:pt x="2233" y="2695"/>
                    <a:pt x="2283" y="2692"/>
                  </a:cubicBezTo>
                  <a:cubicBezTo>
                    <a:pt x="2674" y="2691"/>
                    <a:pt x="3068" y="2619"/>
                    <a:pt x="3403" y="2481"/>
                  </a:cubicBezTo>
                  <a:cubicBezTo>
                    <a:pt x="3568" y="2409"/>
                    <a:pt x="3724" y="2334"/>
                    <a:pt x="3862" y="2239"/>
                  </a:cubicBezTo>
                  <a:cubicBezTo>
                    <a:pt x="3995" y="2149"/>
                    <a:pt x="4103" y="2038"/>
                    <a:pt x="4182" y="1921"/>
                  </a:cubicBezTo>
                  <a:cubicBezTo>
                    <a:pt x="4258" y="1803"/>
                    <a:pt x="4318" y="1684"/>
                    <a:pt x="4346" y="1572"/>
                  </a:cubicBezTo>
                  <a:cubicBezTo>
                    <a:pt x="4375" y="1458"/>
                    <a:pt x="4377" y="1353"/>
                    <a:pt x="4371" y="1266"/>
                  </a:cubicBezTo>
                  <a:cubicBezTo>
                    <a:pt x="4356" y="1092"/>
                    <a:pt x="4317" y="992"/>
                    <a:pt x="4317" y="992"/>
                  </a:cubicBezTo>
                  <a:lnTo>
                    <a:pt x="4334" y="986"/>
                  </a:lnTo>
                  <a:cubicBezTo>
                    <a:pt x="4175" y="660"/>
                    <a:pt x="3898" y="480"/>
                    <a:pt x="3748" y="384"/>
                  </a:cubicBezTo>
                  <a:cubicBezTo>
                    <a:pt x="3324" y="133"/>
                    <a:pt x="2777" y="0"/>
                    <a:pt x="2217"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24" name="Google Shape;724;p36"/>
            <p:cNvSpPr/>
            <p:nvPr/>
          </p:nvSpPr>
          <p:spPr>
            <a:xfrm>
              <a:off x="2932850" y="4081875"/>
              <a:ext cx="112100" cy="48025"/>
            </a:xfrm>
            <a:custGeom>
              <a:avLst/>
              <a:gdLst/>
              <a:ahLst/>
              <a:cxnLst/>
              <a:rect l="l" t="t" r="r" b="b"/>
              <a:pathLst>
                <a:path w="4484" h="1921" extrusionOk="0">
                  <a:moveTo>
                    <a:pt x="4378" y="0"/>
                  </a:moveTo>
                  <a:lnTo>
                    <a:pt x="4376" y="2"/>
                  </a:lnTo>
                  <a:lnTo>
                    <a:pt x="4359" y="8"/>
                  </a:lnTo>
                  <a:cubicBezTo>
                    <a:pt x="4359" y="8"/>
                    <a:pt x="4398" y="108"/>
                    <a:pt x="4413" y="282"/>
                  </a:cubicBezTo>
                  <a:cubicBezTo>
                    <a:pt x="4419" y="369"/>
                    <a:pt x="4417" y="474"/>
                    <a:pt x="4388" y="588"/>
                  </a:cubicBezTo>
                  <a:cubicBezTo>
                    <a:pt x="4360" y="700"/>
                    <a:pt x="4300" y="819"/>
                    <a:pt x="4224" y="937"/>
                  </a:cubicBezTo>
                  <a:cubicBezTo>
                    <a:pt x="4145" y="1054"/>
                    <a:pt x="4037" y="1165"/>
                    <a:pt x="3904" y="1255"/>
                  </a:cubicBezTo>
                  <a:cubicBezTo>
                    <a:pt x="3766" y="1350"/>
                    <a:pt x="3610" y="1425"/>
                    <a:pt x="3445" y="1497"/>
                  </a:cubicBezTo>
                  <a:cubicBezTo>
                    <a:pt x="3110" y="1635"/>
                    <a:pt x="2716" y="1707"/>
                    <a:pt x="2325" y="1708"/>
                  </a:cubicBezTo>
                  <a:cubicBezTo>
                    <a:pt x="2275" y="1711"/>
                    <a:pt x="2225" y="1712"/>
                    <a:pt x="2175" y="1712"/>
                  </a:cubicBezTo>
                  <a:cubicBezTo>
                    <a:pt x="2029" y="1712"/>
                    <a:pt x="1884" y="1702"/>
                    <a:pt x="1739" y="1685"/>
                  </a:cubicBezTo>
                  <a:cubicBezTo>
                    <a:pt x="1552" y="1661"/>
                    <a:pt x="1363" y="1619"/>
                    <a:pt x="1191" y="1561"/>
                  </a:cubicBezTo>
                  <a:cubicBezTo>
                    <a:pt x="1018" y="1501"/>
                    <a:pt x="860" y="1439"/>
                    <a:pt x="714" y="1352"/>
                  </a:cubicBezTo>
                  <a:cubicBezTo>
                    <a:pt x="570" y="1271"/>
                    <a:pt x="445" y="1175"/>
                    <a:pt x="351" y="1071"/>
                  </a:cubicBezTo>
                  <a:cubicBezTo>
                    <a:pt x="258" y="964"/>
                    <a:pt x="182" y="851"/>
                    <a:pt x="134" y="747"/>
                  </a:cubicBezTo>
                  <a:cubicBezTo>
                    <a:pt x="86" y="641"/>
                    <a:pt x="66" y="536"/>
                    <a:pt x="58" y="450"/>
                  </a:cubicBezTo>
                  <a:cubicBezTo>
                    <a:pt x="42" y="277"/>
                    <a:pt x="66" y="173"/>
                    <a:pt x="66" y="173"/>
                  </a:cubicBezTo>
                  <a:lnTo>
                    <a:pt x="65" y="172"/>
                  </a:lnTo>
                  <a:lnTo>
                    <a:pt x="46" y="167"/>
                  </a:lnTo>
                  <a:cubicBezTo>
                    <a:pt x="46" y="167"/>
                    <a:pt x="4" y="266"/>
                    <a:pt x="1" y="450"/>
                  </a:cubicBezTo>
                  <a:cubicBezTo>
                    <a:pt x="1" y="541"/>
                    <a:pt x="10" y="653"/>
                    <a:pt x="49" y="774"/>
                  </a:cubicBezTo>
                  <a:cubicBezTo>
                    <a:pt x="87" y="897"/>
                    <a:pt x="157" y="1025"/>
                    <a:pt x="253" y="1148"/>
                  </a:cubicBezTo>
                  <a:cubicBezTo>
                    <a:pt x="324" y="1238"/>
                    <a:pt x="416" y="1321"/>
                    <a:pt x="517" y="1400"/>
                  </a:cubicBezTo>
                  <a:cubicBezTo>
                    <a:pt x="673" y="1522"/>
                    <a:pt x="858" y="1626"/>
                    <a:pt x="1063" y="1706"/>
                  </a:cubicBezTo>
                  <a:lnTo>
                    <a:pt x="1129" y="1734"/>
                  </a:lnTo>
                  <a:cubicBezTo>
                    <a:pt x="1475" y="1860"/>
                    <a:pt x="1867" y="1920"/>
                    <a:pt x="2257" y="1920"/>
                  </a:cubicBezTo>
                  <a:cubicBezTo>
                    <a:pt x="2282" y="1920"/>
                    <a:pt x="2306" y="1920"/>
                    <a:pt x="2330" y="1920"/>
                  </a:cubicBezTo>
                  <a:cubicBezTo>
                    <a:pt x="2719" y="1908"/>
                    <a:pt x="3105" y="1831"/>
                    <a:pt x="3446" y="1693"/>
                  </a:cubicBezTo>
                  <a:lnTo>
                    <a:pt x="3518" y="1666"/>
                  </a:lnTo>
                  <a:cubicBezTo>
                    <a:pt x="3692" y="1589"/>
                    <a:pt x="3852" y="1494"/>
                    <a:pt x="3991" y="1384"/>
                  </a:cubicBezTo>
                  <a:cubicBezTo>
                    <a:pt x="4134" y="1271"/>
                    <a:pt x="4253" y="1141"/>
                    <a:pt x="4332" y="1000"/>
                  </a:cubicBezTo>
                  <a:cubicBezTo>
                    <a:pt x="4380" y="916"/>
                    <a:pt x="4414" y="831"/>
                    <a:pt x="4440" y="747"/>
                  </a:cubicBezTo>
                  <a:lnTo>
                    <a:pt x="4454" y="689"/>
                  </a:lnTo>
                  <a:lnTo>
                    <a:pt x="4477" y="600"/>
                  </a:lnTo>
                  <a:cubicBezTo>
                    <a:pt x="4483" y="554"/>
                    <a:pt x="4483" y="510"/>
                    <a:pt x="4483" y="469"/>
                  </a:cubicBezTo>
                  <a:lnTo>
                    <a:pt x="4483" y="459"/>
                  </a:lnTo>
                  <a:cubicBezTo>
                    <a:pt x="4483" y="390"/>
                    <a:pt x="4479" y="326"/>
                    <a:pt x="4469" y="272"/>
                  </a:cubicBezTo>
                  <a:cubicBezTo>
                    <a:pt x="4451" y="181"/>
                    <a:pt x="4426" y="114"/>
                    <a:pt x="4408" y="68"/>
                  </a:cubicBezTo>
                  <a:cubicBezTo>
                    <a:pt x="4389" y="24"/>
                    <a:pt x="4378" y="0"/>
                    <a:pt x="4378"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725" name="Google Shape;725;p36"/>
            <p:cNvSpPr/>
            <p:nvPr/>
          </p:nvSpPr>
          <p:spPr>
            <a:xfrm>
              <a:off x="2910075" y="4262525"/>
              <a:ext cx="157800" cy="47000"/>
            </a:xfrm>
            <a:custGeom>
              <a:avLst/>
              <a:gdLst/>
              <a:ahLst/>
              <a:cxnLst/>
              <a:rect l="l" t="t" r="r" b="b"/>
              <a:pathLst>
                <a:path w="6312" h="1880" extrusionOk="0">
                  <a:moveTo>
                    <a:pt x="35" y="0"/>
                  </a:moveTo>
                  <a:cubicBezTo>
                    <a:pt x="0" y="477"/>
                    <a:pt x="285" y="959"/>
                    <a:pt x="901" y="1330"/>
                  </a:cubicBezTo>
                  <a:cubicBezTo>
                    <a:pt x="1063" y="1428"/>
                    <a:pt x="1244" y="1511"/>
                    <a:pt x="1434" y="1583"/>
                  </a:cubicBezTo>
                  <a:cubicBezTo>
                    <a:pt x="1602" y="1648"/>
                    <a:pt x="1780" y="1703"/>
                    <a:pt x="1963" y="1745"/>
                  </a:cubicBezTo>
                  <a:cubicBezTo>
                    <a:pt x="2339" y="1835"/>
                    <a:pt x="2739" y="1880"/>
                    <a:pt x="3140" y="1880"/>
                  </a:cubicBezTo>
                  <a:cubicBezTo>
                    <a:pt x="3556" y="1880"/>
                    <a:pt x="3973" y="1832"/>
                    <a:pt x="4365" y="1735"/>
                  </a:cubicBezTo>
                  <a:cubicBezTo>
                    <a:pt x="4553" y="1689"/>
                    <a:pt x="4734" y="1632"/>
                    <a:pt x="4907" y="1564"/>
                  </a:cubicBezTo>
                  <a:cubicBezTo>
                    <a:pt x="5052" y="1507"/>
                    <a:pt x="5193" y="1447"/>
                    <a:pt x="5324" y="1375"/>
                  </a:cubicBezTo>
                  <a:cubicBezTo>
                    <a:pt x="5993" y="1001"/>
                    <a:pt x="6312" y="497"/>
                    <a:pt x="6282" y="0"/>
                  </a:cubicBezTo>
                  <a:lnTo>
                    <a:pt x="5129" y="0"/>
                  </a:lnTo>
                  <a:cubicBezTo>
                    <a:pt x="5150" y="208"/>
                    <a:pt x="5077" y="419"/>
                    <a:pt x="4907" y="608"/>
                  </a:cubicBezTo>
                  <a:cubicBezTo>
                    <a:pt x="4812" y="712"/>
                    <a:pt x="4688" y="811"/>
                    <a:pt x="4532" y="898"/>
                  </a:cubicBezTo>
                  <a:cubicBezTo>
                    <a:pt x="4480" y="927"/>
                    <a:pt x="4421" y="949"/>
                    <a:pt x="4365" y="974"/>
                  </a:cubicBezTo>
                  <a:cubicBezTo>
                    <a:pt x="4006" y="1135"/>
                    <a:pt x="3576" y="1216"/>
                    <a:pt x="3147" y="1216"/>
                  </a:cubicBezTo>
                  <a:cubicBezTo>
                    <a:pt x="2729" y="1216"/>
                    <a:pt x="2312" y="1139"/>
                    <a:pt x="1962" y="986"/>
                  </a:cubicBezTo>
                  <a:cubicBezTo>
                    <a:pt x="1880" y="950"/>
                    <a:pt x="1799" y="913"/>
                    <a:pt x="1725" y="870"/>
                  </a:cubicBezTo>
                  <a:cubicBezTo>
                    <a:pt x="1606" y="798"/>
                    <a:pt x="1514" y="718"/>
                    <a:pt x="1433" y="635"/>
                  </a:cubicBezTo>
                  <a:cubicBezTo>
                    <a:pt x="1262" y="458"/>
                    <a:pt x="1171" y="261"/>
                    <a:pt x="1175" y="64"/>
                  </a:cubicBezTo>
                  <a:lnTo>
                    <a:pt x="1185"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26" name="Google Shape;726;p36"/>
            <p:cNvSpPr/>
            <p:nvPr/>
          </p:nvSpPr>
          <p:spPr>
            <a:xfrm>
              <a:off x="3023225" y="4184350"/>
              <a:ext cx="588225" cy="632225"/>
            </a:xfrm>
            <a:custGeom>
              <a:avLst/>
              <a:gdLst/>
              <a:ahLst/>
              <a:cxnLst/>
              <a:rect l="l" t="t" r="r" b="b"/>
              <a:pathLst>
                <a:path w="23529" h="25289" extrusionOk="0">
                  <a:moveTo>
                    <a:pt x="21109" y="1"/>
                  </a:moveTo>
                  <a:cubicBezTo>
                    <a:pt x="20706" y="1"/>
                    <a:pt x="20251" y="132"/>
                    <a:pt x="19771" y="410"/>
                  </a:cubicBezTo>
                  <a:lnTo>
                    <a:pt x="2982" y="10103"/>
                  </a:lnTo>
                  <a:cubicBezTo>
                    <a:pt x="1335" y="11054"/>
                    <a:pt x="0" y="13368"/>
                    <a:pt x="5" y="15262"/>
                  </a:cubicBezTo>
                  <a:lnTo>
                    <a:pt x="29" y="23712"/>
                  </a:lnTo>
                  <a:cubicBezTo>
                    <a:pt x="31" y="24269"/>
                    <a:pt x="227" y="24659"/>
                    <a:pt x="545" y="24845"/>
                  </a:cubicBezTo>
                  <a:cubicBezTo>
                    <a:pt x="1137" y="25181"/>
                    <a:pt x="1583" y="25288"/>
                    <a:pt x="1927" y="25288"/>
                  </a:cubicBezTo>
                  <a:cubicBezTo>
                    <a:pt x="2315" y="25288"/>
                    <a:pt x="2573" y="25151"/>
                    <a:pt x="2763" y="25050"/>
                  </a:cubicBezTo>
                  <a:lnTo>
                    <a:pt x="2798" y="24987"/>
                  </a:lnTo>
                  <a:lnTo>
                    <a:pt x="2798" y="24987"/>
                  </a:lnTo>
                  <a:cubicBezTo>
                    <a:pt x="2558" y="25126"/>
                    <a:pt x="2331" y="25191"/>
                    <a:pt x="2130" y="25191"/>
                  </a:cubicBezTo>
                  <a:cubicBezTo>
                    <a:pt x="1641" y="25191"/>
                    <a:pt x="1302" y="24804"/>
                    <a:pt x="1300" y="24133"/>
                  </a:cubicBezTo>
                  <a:lnTo>
                    <a:pt x="1300" y="24097"/>
                  </a:lnTo>
                  <a:cubicBezTo>
                    <a:pt x="1300" y="24067"/>
                    <a:pt x="1300" y="24018"/>
                    <a:pt x="1300" y="23951"/>
                  </a:cubicBezTo>
                  <a:lnTo>
                    <a:pt x="1300" y="23866"/>
                  </a:lnTo>
                  <a:cubicBezTo>
                    <a:pt x="1299" y="23766"/>
                    <a:pt x="1299" y="23640"/>
                    <a:pt x="1297" y="23495"/>
                  </a:cubicBezTo>
                  <a:cubicBezTo>
                    <a:pt x="1297" y="23384"/>
                    <a:pt x="1297" y="23273"/>
                    <a:pt x="1297" y="23161"/>
                  </a:cubicBezTo>
                  <a:cubicBezTo>
                    <a:pt x="1297" y="23086"/>
                    <a:pt x="1297" y="23011"/>
                    <a:pt x="1296" y="22936"/>
                  </a:cubicBezTo>
                  <a:lnTo>
                    <a:pt x="1296" y="22889"/>
                  </a:lnTo>
                  <a:lnTo>
                    <a:pt x="1296" y="22789"/>
                  </a:lnTo>
                  <a:cubicBezTo>
                    <a:pt x="1295" y="22569"/>
                    <a:pt x="1295" y="22348"/>
                    <a:pt x="1294" y="22129"/>
                  </a:cubicBezTo>
                  <a:cubicBezTo>
                    <a:pt x="1293" y="21698"/>
                    <a:pt x="1292" y="21229"/>
                    <a:pt x="1291" y="20739"/>
                  </a:cubicBezTo>
                  <a:lnTo>
                    <a:pt x="1291" y="20663"/>
                  </a:lnTo>
                  <a:cubicBezTo>
                    <a:pt x="1290" y="20495"/>
                    <a:pt x="1290" y="20325"/>
                    <a:pt x="1288" y="20154"/>
                  </a:cubicBezTo>
                  <a:cubicBezTo>
                    <a:pt x="1288" y="20071"/>
                    <a:pt x="1288" y="19990"/>
                    <a:pt x="1288" y="19908"/>
                  </a:cubicBezTo>
                  <a:cubicBezTo>
                    <a:pt x="1287" y="19639"/>
                    <a:pt x="1286" y="19369"/>
                    <a:pt x="1285" y="19100"/>
                  </a:cubicBezTo>
                  <a:cubicBezTo>
                    <a:pt x="1284" y="18497"/>
                    <a:pt x="1283" y="17922"/>
                    <a:pt x="1281" y="17417"/>
                  </a:cubicBezTo>
                  <a:cubicBezTo>
                    <a:pt x="1281" y="17254"/>
                    <a:pt x="1279" y="17091"/>
                    <a:pt x="1279" y="16928"/>
                  </a:cubicBezTo>
                  <a:cubicBezTo>
                    <a:pt x="1278" y="16602"/>
                    <a:pt x="1278" y="16277"/>
                    <a:pt x="1277" y="15951"/>
                  </a:cubicBezTo>
                  <a:cubicBezTo>
                    <a:pt x="1277" y="15874"/>
                    <a:pt x="1276" y="15795"/>
                    <a:pt x="1276" y="15719"/>
                  </a:cubicBezTo>
                  <a:lnTo>
                    <a:pt x="1276" y="15683"/>
                  </a:lnTo>
                  <a:cubicBezTo>
                    <a:pt x="1272" y="13965"/>
                    <a:pt x="2484" y="11860"/>
                    <a:pt x="3980" y="10997"/>
                  </a:cubicBezTo>
                  <a:lnTo>
                    <a:pt x="20769" y="1304"/>
                  </a:lnTo>
                  <a:cubicBezTo>
                    <a:pt x="21205" y="1052"/>
                    <a:pt x="21618" y="933"/>
                    <a:pt x="21984" y="933"/>
                  </a:cubicBezTo>
                  <a:cubicBezTo>
                    <a:pt x="22875" y="933"/>
                    <a:pt x="23489" y="1638"/>
                    <a:pt x="23493" y="2856"/>
                  </a:cubicBezTo>
                  <a:lnTo>
                    <a:pt x="23529" y="2794"/>
                  </a:lnTo>
                  <a:cubicBezTo>
                    <a:pt x="23522" y="2505"/>
                    <a:pt x="23506" y="1906"/>
                    <a:pt x="23151" y="1342"/>
                  </a:cubicBezTo>
                  <a:cubicBezTo>
                    <a:pt x="22759" y="720"/>
                    <a:pt x="22132" y="345"/>
                    <a:pt x="21896" y="203"/>
                  </a:cubicBezTo>
                  <a:cubicBezTo>
                    <a:pt x="21668" y="70"/>
                    <a:pt x="21402" y="1"/>
                    <a:pt x="21109"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27" name="Google Shape;727;p36"/>
            <p:cNvSpPr/>
            <p:nvPr/>
          </p:nvSpPr>
          <p:spPr>
            <a:xfrm>
              <a:off x="3055000" y="4207650"/>
              <a:ext cx="557075" cy="606500"/>
            </a:xfrm>
            <a:custGeom>
              <a:avLst/>
              <a:gdLst/>
              <a:ahLst/>
              <a:cxnLst/>
              <a:rect l="l" t="t" r="r" b="b"/>
              <a:pathLst>
                <a:path w="22283" h="24260" extrusionOk="0">
                  <a:moveTo>
                    <a:pt x="20378" y="969"/>
                  </a:moveTo>
                  <a:cubicBezTo>
                    <a:pt x="21021" y="969"/>
                    <a:pt x="21465" y="1479"/>
                    <a:pt x="21467" y="2359"/>
                  </a:cubicBezTo>
                  <a:lnTo>
                    <a:pt x="21491" y="10811"/>
                  </a:lnTo>
                  <a:cubicBezTo>
                    <a:pt x="21493" y="11281"/>
                    <a:pt x="21162" y="11851"/>
                    <a:pt x="20754" y="12086"/>
                  </a:cubicBezTo>
                  <a:lnTo>
                    <a:pt x="18357" y="13471"/>
                  </a:lnTo>
                  <a:cubicBezTo>
                    <a:pt x="18308" y="13500"/>
                    <a:pt x="18258" y="13522"/>
                    <a:pt x="18210" y="13538"/>
                  </a:cubicBezTo>
                  <a:lnTo>
                    <a:pt x="18147" y="13553"/>
                  </a:lnTo>
                  <a:lnTo>
                    <a:pt x="18074" y="13568"/>
                  </a:lnTo>
                  <a:lnTo>
                    <a:pt x="17986" y="13566"/>
                  </a:lnTo>
                  <a:lnTo>
                    <a:pt x="17950" y="13564"/>
                  </a:lnTo>
                  <a:lnTo>
                    <a:pt x="17853" y="13530"/>
                  </a:lnTo>
                  <a:lnTo>
                    <a:pt x="17843" y="13526"/>
                  </a:lnTo>
                  <a:cubicBezTo>
                    <a:pt x="17708" y="13454"/>
                    <a:pt x="17625" y="13297"/>
                    <a:pt x="17618" y="13071"/>
                  </a:cubicBezTo>
                  <a:lnTo>
                    <a:pt x="17616" y="13048"/>
                  </a:lnTo>
                  <a:cubicBezTo>
                    <a:pt x="17616" y="12955"/>
                    <a:pt x="17603" y="12872"/>
                    <a:pt x="17591" y="12790"/>
                  </a:cubicBezTo>
                  <a:lnTo>
                    <a:pt x="17583" y="12715"/>
                  </a:lnTo>
                  <a:lnTo>
                    <a:pt x="17582" y="12714"/>
                  </a:lnTo>
                  <a:cubicBezTo>
                    <a:pt x="17565" y="12632"/>
                    <a:pt x="17538" y="12559"/>
                    <a:pt x="17509" y="12489"/>
                  </a:cubicBezTo>
                  <a:lnTo>
                    <a:pt x="17502" y="12466"/>
                  </a:lnTo>
                  <a:lnTo>
                    <a:pt x="17455" y="12386"/>
                  </a:lnTo>
                  <a:cubicBezTo>
                    <a:pt x="17429" y="12342"/>
                    <a:pt x="17405" y="12299"/>
                    <a:pt x="17374" y="12262"/>
                  </a:cubicBezTo>
                  <a:lnTo>
                    <a:pt x="17307" y="12197"/>
                  </a:lnTo>
                  <a:lnTo>
                    <a:pt x="17206" y="12115"/>
                  </a:lnTo>
                  <a:lnTo>
                    <a:pt x="17124" y="12072"/>
                  </a:lnTo>
                  <a:cubicBezTo>
                    <a:pt x="17085" y="12052"/>
                    <a:pt x="17044" y="12038"/>
                    <a:pt x="17002" y="12027"/>
                  </a:cubicBezTo>
                  <a:lnTo>
                    <a:pt x="16908" y="12006"/>
                  </a:lnTo>
                  <a:cubicBezTo>
                    <a:pt x="16872" y="12001"/>
                    <a:pt x="16835" y="11999"/>
                    <a:pt x="16796" y="11999"/>
                  </a:cubicBezTo>
                  <a:cubicBezTo>
                    <a:pt x="16785" y="11999"/>
                    <a:pt x="16774" y="11999"/>
                    <a:pt x="16763" y="12000"/>
                  </a:cubicBezTo>
                  <a:lnTo>
                    <a:pt x="16667" y="12004"/>
                  </a:lnTo>
                  <a:cubicBezTo>
                    <a:pt x="16610" y="12011"/>
                    <a:pt x="16550" y="12025"/>
                    <a:pt x="16491" y="12042"/>
                  </a:cubicBezTo>
                  <a:lnTo>
                    <a:pt x="16401" y="12066"/>
                  </a:lnTo>
                  <a:cubicBezTo>
                    <a:pt x="16346" y="12086"/>
                    <a:pt x="16289" y="12116"/>
                    <a:pt x="16231" y="12145"/>
                  </a:cubicBezTo>
                  <a:lnTo>
                    <a:pt x="16118" y="12197"/>
                  </a:lnTo>
                  <a:lnTo>
                    <a:pt x="16022" y="12252"/>
                  </a:lnTo>
                  <a:lnTo>
                    <a:pt x="15943" y="12298"/>
                  </a:lnTo>
                  <a:cubicBezTo>
                    <a:pt x="15893" y="12326"/>
                    <a:pt x="15835" y="12360"/>
                    <a:pt x="15766" y="12399"/>
                  </a:cubicBezTo>
                  <a:cubicBezTo>
                    <a:pt x="15707" y="12434"/>
                    <a:pt x="15648" y="12468"/>
                    <a:pt x="15589" y="12502"/>
                  </a:cubicBezTo>
                  <a:cubicBezTo>
                    <a:pt x="15525" y="12540"/>
                    <a:pt x="15456" y="12579"/>
                    <a:pt x="15382" y="12622"/>
                  </a:cubicBezTo>
                  <a:cubicBezTo>
                    <a:pt x="14963" y="12864"/>
                    <a:pt x="14545" y="13106"/>
                    <a:pt x="14126" y="13347"/>
                  </a:cubicBezTo>
                  <a:cubicBezTo>
                    <a:pt x="13635" y="13630"/>
                    <a:pt x="13145" y="13913"/>
                    <a:pt x="12655" y="14196"/>
                  </a:cubicBezTo>
                  <a:cubicBezTo>
                    <a:pt x="12595" y="14231"/>
                    <a:pt x="12536" y="14266"/>
                    <a:pt x="12476" y="14299"/>
                  </a:cubicBezTo>
                  <a:cubicBezTo>
                    <a:pt x="12263" y="14422"/>
                    <a:pt x="12047" y="14548"/>
                    <a:pt x="11829" y="14673"/>
                  </a:cubicBezTo>
                  <a:cubicBezTo>
                    <a:pt x="11691" y="14753"/>
                    <a:pt x="11551" y="14834"/>
                    <a:pt x="11412" y="14914"/>
                  </a:cubicBezTo>
                  <a:cubicBezTo>
                    <a:pt x="10724" y="15311"/>
                    <a:pt x="10036" y="15709"/>
                    <a:pt x="9348" y="16106"/>
                  </a:cubicBezTo>
                  <a:cubicBezTo>
                    <a:pt x="9021" y="16295"/>
                    <a:pt x="8694" y="16483"/>
                    <a:pt x="8367" y="16672"/>
                  </a:cubicBezTo>
                  <a:cubicBezTo>
                    <a:pt x="8003" y="16882"/>
                    <a:pt x="7639" y="17092"/>
                    <a:pt x="7275" y="17302"/>
                  </a:cubicBezTo>
                  <a:lnTo>
                    <a:pt x="7263" y="17310"/>
                  </a:lnTo>
                  <a:cubicBezTo>
                    <a:pt x="7165" y="17366"/>
                    <a:pt x="7068" y="17421"/>
                    <a:pt x="6972" y="17477"/>
                  </a:cubicBezTo>
                  <a:cubicBezTo>
                    <a:pt x="6882" y="17529"/>
                    <a:pt x="6792" y="17582"/>
                    <a:pt x="6703" y="17632"/>
                  </a:cubicBezTo>
                  <a:cubicBezTo>
                    <a:pt x="6635" y="17673"/>
                    <a:pt x="6565" y="17713"/>
                    <a:pt x="6497" y="17752"/>
                  </a:cubicBezTo>
                  <a:cubicBezTo>
                    <a:pt x="6454" y="17777"/>
                    <a:pt x="6411" y="17802"/>
                    <a:pt x="6369" y="17825"/>
                  </a:cubicBezTo>
                  <a:cubicBezTo>
                    <a:pt x="6315" y="17857"/>
                    <a:pt x="6261" y="17887"/>
                    <a:pt x="6207" y="17919"/>
                  </a:cubicBezTo>
                  <a:lnTo>
                    <a:pt x="6144" y="17956"/>
                  </a:lnTo>
                  <a:cubicBezTo>
                    <a:pt x="5321" y="18431"/>
                    <a:pt x="4653" y="19585"/>
                    <a:pt x="4656" y="20530"/>
                  </a:cubicBezTo>
                  <a:cubicBezTo>
                    <a:pt x="4657" y="21000"/>
                    <a:pt x="4328" y="21570"/>
                    <a:pt x="3922" y="21805"/>
                  </a:cubicBezTo>
                  <a:lnTo>
                    <a:pt x="1524" y="23188"/>
                  </a:lnTo>
                  <a:cubicBezTo>
                    <a:pt x="1405" y="23258"/>
                    <a:pt x="1292" y="23291"/>
                    <a:pt x="1192" y="23291"/>
                  </a:cubicBezTo>
                  <a:cubicBezTo>
                    <a:pt x="950" y="23291"/>
                    <a:pt x="784" y="23099"/>
                    <a:pt x="783" y="22766"/>
                  </a:cubicBezTo>
                  <a:lnTo>
                    <a:pt x="759" y="14315"/>
                  </a:lnTo>
                  <a:cubicBezTo>
                    <a:pt x="755" y="13073"/>
                    <a:pt x="1632" y="11554"/>
                    <a:pt x="2711" y="10932"/>
                  </a:cubicBezTo>
                  <a:lnTo>
                    <a:pt x="19500" y="1238"/>
                  </a:lnTo>
                  <a:cubicBezTo>
                    <a:pt x="19815" y="1056"/>
                    <a:pt x="20114" y="969"/>
                    <a:pt x="20378" y="969"/>
                  </a:cubicBezTo>
                  <a:close/>
                  <a:moveTo>
                    <a:pt x="20713" y="1"/>
                  </a:moveTo>
                  <a:cubicBezTo>
                    <a:pt x="20347" y="1"/>
                    <a:pt x="19934" y="120"/>
                    <a:pt x="19498" y="372"/>
                  </a:cubicBezTo>
                  <a:lnTo>
                    <a:pt x="2709" y="10065"/>
                  </a:lnTo>
                  <a:cubicBezTo>
                    <a:pt x="1213" y="10928"/>
                    <a:pt x="1" y="13033"/>
                    <a:pt x="5" y="14751"/>
                  </a:cubicBezTo>
                  <a:lnTo>
                    <a:pt x="5" y="14787"/>
                  </a:lnTo>
                  <a:cubicBezTo>
                    <a:pt x="5" y="14863"/>
                    <a:pt x="6" y="14942"/>
                    <a:pt x="6" y="15019"/>
                  </a:cubicBezTo>
                  <a:cubicBezTo>
                    <a:pt x="7" y="15345"/>
                    <a:pt x="7" y="15670"/>
                    <a:pt x="8" y="15996"/>
                  </a:cubicBezTo>
                  <a:cubicBezTo>
                    <a:pt x="8" y="16159"/>
                    <a:pt x="10" y="16322"/>
                    <a:pt x="10" y="16485"/>
                  </a:cubicBezTo>
                  <a:cubicBezTo>
                    <a:pt x="12" y="17045"/>
                    <a:pt x="13" y="17608"/>
                    <a:pt x="14" y="18168"/>
                  </a:cubicBezTo>
                  <a:cubicBezTo>
                    <a:pt x="15" y="18437"/>
                    <a:pt x="16" y="18707"/>
                    <a:pt x="17" y="18976"/>
                  </a:cubicBezTo>
                  <a:cubicBezTo>
                    <a:pt x="17" y="19058"/>
                    <a:pt x="17" y="19140"/>
                    <a:pt x="17" y="19222"/>
                  </a:cubicBezTo>
                  <a:cubicBezTo>
                    <a:pt x="19" y="19392"/>
                    <a:pt x="19" y="19561"/>
                    <a:pt x="20" y="19732"/>
                  </a:cubicBezTo>
                  <a:lnTo>
                    <a:pt x="20" y="19807"/>
                  </a:lnTo>
                  <a:cubicBezTo>
                    <a:pt x="21" y="20271"/>
                    <a:pt x="22" y="20734"/>
                    <a:pt x="23" y="21197"/>
                  </a:cubicBezTo>
                  <a:cubicBezTo>
                    <a:pt x="24" y="21418"/>
                    <a:pt x="24" y="21637"/>
                    <a:pt x="25" y="21857"/>
                  </a:cubicBezTo>
                  <a:lnTo>
                    <a:pt x="25" y="21957"/>
                  </a:lnTo>
                  <a:lnTo>
                    <a:pt x="25" y="22004"/>
                  </a:lnTo>
                  <a:cubicBezTo>
                    <a:pt x="26" y="22079"/>
                    <a:pt x="26" y="22154"/>
                    <a:pt x="26" y="22229"/>
                  </a:cubicBezTo>
                  <a:cubicBezTo>
                    <a:pt x="26" y="22341"/>
                    <a:pt x="26" y="22452"/>
                    <a:pt x="26" y="22563"/>
                  </a:cubicBezTo>
                  <a:cubicBezTo>
                    <a:pt x="28" y="22686"/>
                    <a:pt x="28" y="22810"/>
                    <a:pt x="29" y="22934"/>
                  </a:cubicBezTo>
                  <a:lnTo>
                    <a:pt x="29" y="23019"/>
                  </a:lnTo>
                  <a:cubicBezTo>
                    <a:pt x="29" y="23067"/>
                    <a:pt x="29" y="23117"/>
                    <a:pt x="29" y="23165"/>
                  </a:cubicBezTo>
                  <a:lnTo>
                    <a:pt x="29" y="23201"/>
                  </a:lnTo>
                  <a:cubicBezTo>
                    <a:pt x="31" y="23872"/>
                    <a:pt x="370" y="24259"/>
                    <a:pt x="859" y="24259"/>
                  </a:cubicBezTo>
                  <a:cubicBezTo>
                    <a:pt x="1060" y="24259"/>
                    <a:pt x="1287" y="24194"/>
                    <a:pt x="1527" y="24055"/>
                  </a:cubicBezTo>
                  <a:lnTo>
                    <a:pt x="1527" y="24055"/>
                  </a:lnTo>
                  <a:lnTo>
                    <a:pt x="1492" y="24118"/>
                  </a:lnTo>
                  <a:lnTo>
                    <a:pt x="1732" y="23980"/>
                  </a:lnTo>
                  <a:lnTo>
                    <a:pt x="1971" y="23841"/>
                  </a:lnTo>
                  <a:lnTo>
                    <a:pt x="2212" y="23703"/>
                  </a:lnTo>
                  <a:lnTo>
                    <a:pt x="2451" y="23565"/>
                  </a:lnTo>
                  <a:lnTo>
                    <a:pt x="2691" y="23426"/>
                  </a:lnTo>
                  <a:lnTo>
                    <a:pt x="2930" y="23287"/>
                  </a:lnTo>
                  <a:lnTo>
                    <a:pt x="3171" y="23149"/>
                  </a:lnTo>
                  <a:lnTo>
                    <a:pt x="3410" y="23011"/>
                  </a:lnTo>
                  <a:lnTo>
                    <a:pt x="3650" y="22873"/>
                  </a:lnTo>
                  <a:lnTo>
                    <a:pt x="3889" y="22734"/>
                  </a:lnTo>
                  <a:cubicBezTo>
                    <a:pt x="4763" y="22227"/>
                    <a:pt x="5447" y="21041"/>
                    <a:pt x="5447" y="20032"/>
                  </a:cubicBezTo>
                  <a:cubicBezTo>
                    <a:pt x="5447" y="19671"/>
                    <a:pt x="5702" y="19130"/>
                    <a:pt x="6113" y="18884"/>
                  </a:cubicBezTo>
                  <a:lnTo>
                    <a:pt x="7110" y="18308"/>
                  </a:lnTo>
                  <a:lnTo>
                    <a:pt x="8107" y="17732"/>
                  </a:lnTo>
                  <a:lnTo>
                    <a:pt x="9104" y="17157"/>
                  </a:lnTo>
                  <a:lnTo>
                    <a:pt x="10101" y="16581"/>
                  </a:lnTo>
                  <a:lnTo>
                    <a:pt x="11098" y="16005"/>
                  </a:lnTo>
                  <a:lnTo>
                    <a:pt x="12097" y="15429"/>
                  </a:lnTo>
                  <a:lnTo>
                    <a:pt x="13093" y="14853"/>
                  </a:lnTo>
                  <a:lnTo>
                    <a:pt x="14091" y="14278"/>
                  </a:lnTo>
                  <a:lnTo>
                    <a:pt x="15088" y="13702"/>
                  </a:lnTo>
                  <a:lnTo>
                    <a:pt x="15175" y="13653"/>
                  </a:lnTo>
                  <a:lnTo>
                    <a:pt x="15623" y="13393"/>
                  </a:lnTo>
                  <a:lnTo>
                    <a:pt x="16120" y="13063"/>
                  </a:lnTo>
                  <a:cubicBezTo>
                    <a:pt x="16240" y="12994"/>
                    <a:pt x="16353" y="12962"/>
                    <a:pt x="16453" y="12962"/>
                  </a:cubicBezTo>
                  <a:cubicBezTo>
                    <a:pt x="16695" y="12962"/>
                    <a:pt x="16862" y="13153"/>
                    <a:pt x="16862" y="13483"/>
                  </a:cubicBezTo>
                  <a:cubicBezTo>
                    <a:pt x="16864" y="14153"/>
                    <a:pt x="17202" y="14541"/>
                    <a:pt x="17692" y="14541"/>
                  </a:cubicBezTo>
                  <a:cubicBezTo>
                    <a:pt x="17893" y="14541"/>
                    <a:pt x="18120" y="14475"/>
                    <a:pt x="18360" y="14336"/>
                  </a:cubicBezTo>
                  <a:cubicBezTo>
                    <a:pt x="19159" y="13875"/>
                    <a:pt x="19923" y="13476"/>
                    <a:pt x="20722" y="13016"/>
                  </a:cubicBezTo>
                  <a:cubicBezTo>
                    <a:pt x="21291" y="12686"/>
                    <a:pt x="21661" y="12145"/>
                    <a:pt x="21830" y="11850"/>
                  </a:cubicBezTo>
                  <a:cubicBezTo>
                    <a:pt x="22258" y="11109"/>
                    <a:pt x="22276" y="10530"/>
                    <a:pt x="22283" y="10312"/>
                  </a:cubicBezTo>
                  <a:lnTo>
                    <a:pt x="22280" y="9466"/>
                  </a:lnTo>
                  <a:lnTo>
                    <a:pt x="22277" y="8622"/>
                  </a:lnTo>
                  <a:lnTo>
                    <a:pt x="22275" y="7776"/>
                  </a:lnTo>
                  <a:lnTo>
                    <a:pt x="22274" y="6932"/>
                  </a:lnTo>
                  <a:lnTo>
                    <a:pt x="22270" y="6086"/>
                  </a:lnTo>
                  <a:lnTo>
                    <a:pt x="22268" y="5242"/>
                  </a:lnTo>
                  <a:lnTo>
                    <a:pt x="22266" y="4396"/>
                  </a:lnTo>
                  <a:lnTo>
                    <a:pt x="22264" y="3552"/>
                  </a:lnTo>
                  <a:lnTo>
                    <a:pt x="22261" y="2706"/>
                  </a:lnTo>
                  <a:lnTo>
                    <a:pt x="22258" y="1862"/>
                  </a:lnTo>
                  <a:lnTo>
                    <a:pt x="22222" y="1924"/>
                  </a:lnTo>
                  <a:cubicBezTo>
                    <a:pt x="22218" y="706"/>
                    <a:pt x="21604" y="1"/>
                    <a:pt x="20713"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grpSp>
        <p:nvGrpSpPr>
          <p:cNvPr id="728" name="Google Shape;728;p36"/>
          <p:cNvGrpSpPr/>
          <p:nvPr/>
        </p:nvGrpSpPr>
        <p:grpSpPr>
          <a:xfrm flipH="1">
            <a:off x="6634740" y="4656767"/>
            <a:ext cx="1882865" cy="1224877"/>
            <a:chOff x="1504800" y="1703525"/>
            <a:chExt cx="874775" cy="569075"/>
          </a:xfrm>
        </p:grpSpPr>
        <p:sp>
          <p:nvSpPr>
            <p:cNvPr id="729" name="Google Shape;729;p36"/>
            <p:cNvSpPr/>
            <p:nvPr/>
          </p:nvSpPr>
          <p:spPr>
            <a:xfrm>
              <a:off x="1921775" y="2190600"/>
              <a:ext cx="46525" cy="82000"/>
            </a:xfrm>
            <a:custGeom>
              <a:avLst/>
              <a:gdLst/>
              <a:ahLst/>
              <a:cxnLst/>
              <a:rect l="l" t="t" r="r" b="b"/>
              <a:pathLst>
                <a:path w="1861" h="3280" extrusionOk="0">
                  <a:moveTo>
                    <a:pt x="12" y="0"/>
                  </a:moveTo>
                  <a:lnTo>
                    <a:pt x="1" y="2743"/>
                  </a:lnTo>
                  <a:cubicBezTo>
                    <a:pt x="1" y="2881"/>
                    <a:pt x="92" y="3019"/>
                    <a:pt x="274" y="3123"/>
                  </a:cubicBezTo>
                  <a:cubicBezTo>
                    <a:pt x="455" y="3228"/>
                    <a:pt x="692" y="3280"/>
                    <a:pt x="928" y="3280"/>
                  </a:cubicBezTo>
                  <a:cubicBezTo>
                    <a:pt x="1164" y="3280"/>
                    <a:pt x="1400" y="3228"/>
                    <a:pt x="1580" y="3123"/>
                  </a:cubicBezTo>
                  <a:cubicBezTo>
                    <a:pt x="1759" y="3019"/>
                    <a:pt x="1849" y="2883"/>
                    <a:pt x="1849" y="2746"/>
                  </a:cubicBezTo>
                  <a:lnTo>
                    <a:pt x="1860" y="5"/>
                  </a:lnTo>
                  <a:lnTo>
                    <a:pt x="1850" y="61"/>
                  </a:lnTo>
                  <a:lnTo>
                    <a:pt x="1844" y="106"/>
                  </a:lnTo>
                  <a:lnTo>
                    <a:pt x="1812" y="166"/>
                  </a:lnTo>
                  <a:lnTo>
                    <a:pt x="1793" y="205"/>
                  </a:lnTo>
                  <a:lnTo>
                    <a:pt x="1738" y="266"/>
                  </a:lnTo>
                  <a:lnTo>
                    <a:pt x="1709" y="298"/>
                  </a:lnTo>
                  <a:cubicBezTo>
                    <a:pt x="1675" y="327"/>
                    <a:pt x="1636" y="355"/>
                    <a:pt x="1591" y="381"/>
                  </a:cubicBezTo>
                  <a:cubicBezTo>
                    <a:pt x="1411" y="486"/>
                    <a:pt x="1174" y="538"/>
                    <a:pt x="937" y="538"/>
                  </a:cubicBezTo>
                  <a:cubicBezTo>
                    <a:pt x="701" y="538"/>
                    <a:pt x="465" y="486"/>
                    <a:pt x="285" y="382"/>
                  </a:cubicBezTo>
                  <a:cubicBezTo>
                    <a:pt x="239" y="356"/>
                    <a:pt x="200" y="328"/>
                    <a:pt x="166" y="298"/>
                  </a:cubicBezTo>
                  <a:lnTo>
                    <a:pt x="135" y="264"/>
                  </a:lnTo>
                  <a:lnTo>
                    <a:pt x="81" y="205"/>
                  </a:lnTo>
                  <a:lnTo>
                    <a:pt x="59" y="163"/>
                  </a:lnTo>
                  <a:lnTo>
                    <a:pt x="30" y="105"/>
                  </a:lnTo>
                  <a:lnTo>
                    <a:pt x="22" y="60"/>
                  </a:lnTo>
                  <a:lnTo>
                    <a:pt x="12" y="3"/>
                  </a:lnTo>
                  <a:lnTo>
                    <a:pt x="12" y="0"/>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30" name="Google Shape;730;p36"/>
            <p:cNvSpPr/>
            <p:nvPr/>
          </p:nvSpPr>
          <p:spPr>
            <a:xfrm>
              <a:off x="1922075" y="2177275"/>
              <a:ext cx="46700" cy="26800"/>
            </a:xfrm>
            <a:custGeom>
              <a:avLst/>
              <a:gdLst/>
              <a:ahLst/>
              <a:cxnLst/>
              <a:rect l="l" t="t" r="r" b="b"/>
              <a:pathLst>
                <a:path w="1868" h="1072" extrusionOk="0">
                  <a:moveTo>
                    <a:pt x="921" y="1"/>
                  </a:moveTo>
                  <a:cubicBezTo>
                    <a:pt x="685" y="1"/>
                    <a:pt x="449" y="53"/>
                    <a:pt x="270" y="158"/>
                  </a:cubicBezTo>
                  <a:cubicBezTo>
                    <a:pt x="90" y="262"/>
                    <a:pt x="0" y="399"/>
                    <a:pt x="0" y="536"/>
                  </a:cubicBezTo>
                  <a:lnTo>
                    <a:pt x="10" y="593"/>
                  </a:lnTo>
                  <a:lnTo>
                    <a:pt x="18" y="638"/>
                  </a:lnTo>
                  <a:lnTo>
                    <a:pt x="47" y="696"/>
                  </a:lnTo>
                  <a:lnTo>
                    <a:pt x="69" y="738"/>
                  </a:lnTo>
                  <a:lnTo>
                    <a:pt x="123" y="797"/>
                  </a:lnTo>
                  <a:lnTo>
                    <a:pt x="154" y="831"/>
                  </a:lnTo>
                  <a:cubicBezTo>
                    <a:pt x="188" y="861"/>
                    <a:pt x="227" y="889"/>
                    <a:pt x="273" y="915"/>
                  </a:cubicBezTo>
                  <a:cubicBezTo>
                    <a:pt x="453" y="1019"/>
                    <a:pt x="689" y="1071"/>
                    <a:pt x="925" y="1071"/>
                  </a:cubicBezTo>
                  <a:cubicBezTo>
                    <a:pt x="1162" y="1071"/>
                    <a:pt x="1399" y="1019"/>
                    <a:pt x="1579" y="914"/>
                  </a:cubicBezTo>
                  <a:cubicBezTo>
                    <a:pt x="1624" y="888"/>
                    <a:pt x="1663" y="860"/>
                    <a:pt x="1697" y="831"/>
                  </a:cubicBezTo>
                  <a:lnTo>
                    <a:pt x="1726" y="799"/>
                  </a:lnTo>
                  <a:lnTo>
                    <a:pt x="1781" y="738"/>
                  </a:lnTo>
                  <a:lnTo>
                    <a:pt x="1800" y="699"/>
                  </a:lnTo>
                  <a:lnTo>
                    <a:pt x="1832" y="639"/>
                  </a:lnTo>
                  <a:lnTo>
                    <a:pt x="1838" y="594"/>
                  </a:lnTo>
                  <a:cubicBezTo>
                    <a:pt x="1868" y="439"/>
                    <a:pt x="1783" y="277"/>
                    <a:pt x="1577" y="158"/>
                  </a:cubicBezTo>
                  <a:cubicBezTo>
                    <a:pt x="1395" y="53"/>
                    <a:pt x="1158" y="1"/>
                    <a:pt x="921" y="1"/>
                  </a:cubicBezTo>
                  <a:close/>
                </a:path>
              </a:pathLst>
            </a:custGeom>
            <a:solidFill>
              <a:srgbClr val="002B36"/>
            </a:solidFill>
            <a:ln>
              <a:noFill/>
            </a:ln>
          </p:spPr>
          <p:txBody>
            <a:bodyPr spcFirstLastPara="1" wrap="square" lIns="121900" tIns="121900" rIns="121900" bIns="121900" anchor="ctr" anchorCtr="0">
              <a:noAutofit/>
            </a:bodyPr>
            <a:lstStyle/>
            <a:p>
              <a:endParaRPr sz="2400"/>
            </a:p>
          </p:txBody>
        </p:sp>
        <p:sp>
          <p:nvSpPr>
            <p:cNvPr id="731" name="Google Shape;731;p36"/>
            <p:cNvSpPr/>
            <p:nvPr/>
          </p:nvSpPr>
          <p:spPr>
            <a:xfrm>
              <a:off x="1922100" y="2191425"/>
              <a:ext cx="46025" cy="14625"/>
            </a:xfrm>
            <a:custGeom>
              <a:avLst/>
              <a:gdLst/>
              <a:ahLst/>
              <a:cxnLst/>
              <a:rect l="l" t="t" r="r" b="b"/>
              <a:pathLst>
                <a:path w="1841" h="585" extrusionOk="0">
                  <a:moveTo>
                    <a:pt x="5" y="0"/>
                  </a:moveTo>
                  <a:lnTo>
                    <a:pt x="0" y="48"/>
                  </a:lnTo>
                  <a:lnTo>
                    <a:pt x="9" y="106"/>
                  </a:lnTo>
                  <a:lnTo>
                    <a:pt x="17" y="151"/>
                  </a:lnTo>
                  <a:lnTo>
                    <a:pt x="47" y="209"/>
                  </a:lnTo>
                  <a:lnTo>
                    <a:pt x="69" y="250"/>
                  </a:lnTo>
                  <a:lnTo>
                    <a:pt x="123" y="310"/>
                  </a:lnTo>
                  <a:lnTo>
                    <a:pt x="153" y="345"/>
                  </a:lnTo>
                  <a:cubicBezTo>
                    <a:pt x="188" y="374"/>
                    <a:pt x="227" y="402"/>
                    <a:pt x="272" y="429"/>
                  </a:cubicBezTo>
                  <a:cubicBezTo>
                    <a:pt x="453" y="533"/>
                    <a:pt x="690" y="585"/>
                    <a:pt x="926" y="585"/>
                  </a:cubicBezTo>
                  <a:cubicBezTo>
                    <a:pt x="1163" y="585"/>
                    <a:pt x="1399" y="532"/>
                    <a:pt x="1579" y="428"/>
                  </a:cubicBezTo>
                  <a:cubicBezTo>
                    <a:pt x="1624" y="401"/>
                    <a:pt x="1663" y="374"/>
                    <a:pt x="1696" y="344"/>
                  </a:cubicBezTo>
                  <a:lnTo>
                    <a:pt x="1726" y="311"/>
                  </a:lnTo>
                  <a:lnTo>
                    <a:pt x="1780" y="250"/>
                  </a:lnTo>
                  <a:lnTo>
                    <a:pt x="1801" y="212"/>
                  </a:lnTo>
                  <a:lnTo>
                    <a:pt x="1831" y="152"/>
                  </a:lnTo>
                  <a:lnTo>
                    <a:pt x="1838" y="108"/>
                  </a:lnTo>
                  <a:lnTo>
                    <a:pt x="1841" y="16"/>
                  </a:lnTo>
                  <a:lnTo>
                    <a:pt x="1838" y="28"/>
                  </a:lnTo>
                  <a:lnTo>
                    <a:pt x="1831" y="73"/>
                  </a:lnTo>
                  <a:lnTo>
                    <a:pt x="1801" y="133"/>
                  </a:lnTo>
                  <a:lnTo>
                    <a:pt x="1780" y="172"/>
                  </a:lnTo>
                  <a:lnTo>
                    <a:pt x="1726" y="233"/>
                  </a:lnTo>
                  <a:lnTo>
                    <a:pt x="1696" y="265"/>
                  </a:lnTo>
                  <a:cubicBezTo>
                    <a:pt x="1663" y="294"/>
                    <a:pt x="1624" y="322"/>
                    <a:pt x="1579" y="348"/>
                  </a:cubicBezTo>
                  <a:cubicBezTo>
                    <a:pt x="1399" y="453"/>
                    <a:pt x="1162" y="505"/>
                    <a:pt x="925" y="505"/>
                  </a:cubicBezTo>
                  <a:cubicBezTo>
                    <a:pt x="689" y="505"/>
                    <a:pt x="453" y="453"/>
                    <a:pt x="272" y="349"/>
                  </a:cubicBezTo>
                  <a:cubicBezTo>
                    <a:pt x="227" y="323"/>
                    <a:pt x="188" y="295"/>
                    <a:pt x="153" y="265"/>
                  </a:cubicBezTo>
                  <a:lnTo>
                    <a:pt x="123" y="231"/>
                  </a:lnTo>
                  <a:lnTo>
                    <a:pt x="69" y="172"/>
                  </a:lnTo>
                  <a:lnTo>
                    <a:pt x="58" y="151"/>
                  </a:lnTo>
                  <a:lnTo>
                    <a:pt x="47" y="130"/>
                  </a:lnTo>
                  <a:lnTo>
                    <a:pt x="17" y="72"/>
                  </a:lnTo>
                  <a:lnTo>
                    <a:pt x="9" y="27"/>
                  </a:lnTo>
                  <a:lnTo>
                    <a:pt x="5" y="0"/>
                  </a:lnTo>
                  <a:close/>
                </a:path>
              </a:pathLst>
            </a:custGeom>
            <a:solidFill>
              <a:srgbClr val="002B36"/>
            </a:solidFill>
            <a:ln>
              <a:noFill/>
            </a:ln>
          </p:spPr>
          <p:txBody>
            <a:bodyPr spcFirstLastPara="1" wrap="square" lIns="121900" tIns="121900" rIns="121900" bIns="121900" anchor="ctr" anchorCtr="0">
              <a:noAutofit/>
            </a:bodyPr>
            <a:lstStyle/>
            <a:p>
              <a:endParaRPr sz="2400"/>
            </a:p>
          </p:txBody>
        </p:sp>
        <p:sp>
          <p:nvSpPr>
            <p:cNvPr id="732" name="Google Shape;732;p36"/>
            <p:cNvSpPr/>
            <p:nvPr/>
          </p:nvSpPr>
          <p:spPr>
            <a:xfrm>
              <a:off x="1520875" y="1977225"/>
              <a:ext cx="46475" cy="82000"/>
            </a:xfrm>
            <a:custGeom>
              <a:avLst/>
              <a:gdLst/>
              <a:ahLst/>
              <a:cxnLst/>
              <a:rect l="l" t="t" r="r" b="b"/>
              <a:pathLst>
                <a:path w="1859" h="3280" extrusionOk="0">
                  <a:moveTo>
                    <a:pt x="11" y="0"/>
                  </a:moveTo>
                  <a:lnTo>
                    <a:pt x="1" y="2741"/>
                  </a:lnTo>
                  <a:cubicBezTo>
                    <a:pt x="1" y="2879"/>
                    <a:pt x="90" y="3017"/>
                    <a:pt x="273" y="3123"/>
                  </a:cubicBezTo>
                  <a:cubicBezTo>
                    <a:pt x="454" y="3227"/>
                    <a:pt x="690" y="3279"/>
                    <a:pt x="925" y="3279"/>
                  </a:cubicBezTo>
                  <a:cubicBezTo>
                    <a:pt x="1162" y="3279"/>
                    <a:pt x="1399" y="3227"/>
                    <a:pt x="1578" y="3122"/>
                  </a:cubicBezTo>
                  <a:cubicBezTo>
                    <a:pt x="1758" y="3017"/>
                    <a:pt x="1848" y="2882"/>
                    <a:pt x="1848" y="2746"/>
                  </a:cubicBezTo>
                  <a:lnTo>
                    <a:pt x="1859" y="4"/>
                  </a:lnTo>
                  <a:lnTo>
                    <a:pt x="1850" y="61"/>
                  </a:lnTo>
                  <a:lnTo>
                    <a:pt x="1842" y="105"/>
                  </a:lnTo>
                  <a:lnTo>
                    <a:pt x="1812" y="164"/>
                  </a:lnTo>
                  <a:lnTo>
                    <a:pt x="1792" y="205"/>
                  </a:lnTo>
                  <a:lnTo>
                    <a:pt x="1738" y="264"/>
                  </a:lnTo>
                  <a:lnTo>
                    <a:pt x="1709" y="297"/>
                  </a:lnTo>
                  <a:cubicBezTo>
                    <a:pt x="1675" y="326"/>
                    <a:pt x="1634" y="354"/>
                    <a:pt x="1589" y="381"/>
                  </a:cubicBezTo>
                  <a:cubicBezTo>
                    <a:pt x="1409" y="486"/>
                    <a:pt x="1172" y="538"/>
                    <a:pt x="935" y="538"/>
                  </a:cubicBezTo>
                  <a:cubicBezTo>
                    <a:pt x="700" y="538"/>
                    <a:pt x="464" y="486"/>
                    <a:pt x="284" y="382"/>
                  </a:cubicBezTo>
                  <a:cubicBezTo>
                    <a:pt x="237" y="355"/>
                    <a:pt x="198" y="327"/>
                    <a:pt x="164" y="297"/>
                  </a:cubicBezTo>
                  <a:lnTo>
                    <a:pt x="133" y="263"/>
                  </a:lnTo>
                  <a:lnTo>
                    <a:pt x="79" y="203"/>
                  </a:lnTo>
                  <a:lnTo>
                    <a:pt x="58" y="162"/>
                  </a:lnTo>
                  <a:lnTo>
                    <a:pt x="29" y="105"/>
                  </a:lnTo>
                  <a:lnTo>
                    <a:pt x="21" y="59"/>
                  </a:lnTo>
                  <a:lnTo>
                    <a:pt x="11" y="1"/>
                  </a:lnTo>
                  <a:lnTo>
                    <a:pt x="11" y="0"/>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33" name="Google Shape;733;p36"/>
            <p:cNvSpPr/>
            <p:nvPr/>
          </p:nvSpPr>
          <p:spPr>
            <a:xfrm>
              <a:off x="1521125" y="1963900"/>
              <a:ext cx="46725" cy="26800"/>
            </a:xfrm>
            <a:custGeom>
              <a:avLst/>
              <a:gdLst/>
              <a:ahLst/>
              <a:cxnLst/>
              <a:rect l="l" t="t" r="r" b="b"/>
              <a:pathLst>
                <a:path w="1869" h="1072" extrusionOk="0">
                  <a:moveTo>
                    <a:pt x="923" y="0"/>
                  </a:moveTo>
                  <a:cubicBezTo>
                    <a:pt x="686" y="0"/>
                    <a:pt x="450" y="53"/>
                    <a:pt x="270" y="157"/>
                  </a:cubicBezTo>
                  <a:cubicBezTo>
                    <a:pt x="89" y="261"/>
                    <a:pt x="1" y="397"/>
                    <a:pt x="1" y="534"/>
                  </a:cubicBezTo>
                  <a:lnTo>
                    <a:pt x="11" y="592"/>
                  </a:lnTo>
                  <a:lnTo>
                    <a:pt x="19" y="638"/>
                  </a:lnTo>
                  <a:lnTo>
                    <a:pt x="48" y="695"/>
                  </a:lnTo>
                  <a:lnTo>
                    <a:pt x="69" y="736"/>
                  </a:lnTo>
                  <a:lnTo>
                    <a:pt x="123" y="796"/>
                  </a:lnTo>
                  <a:lnTo>
                    <a:pt x="154" y="830"/>
                  </a:lnTo>
                  <a:cubicBezTo>
                    <a:pt x="188" y="860"/>
                    <a:pt x="227" y="888"/>
                    <a:pt x="274" y="915"/>
                  </a:cubicBezTo>
                  <a:cubicBezTo>
                    <a:pt x="454" y="1019"/>
                    <a:pt x="690" y="1071"/>
                    <a:pt x="925" y="1071"/>
                  </a:cubicBezTo>
                  <a:cubicBezTo>
                    <a:pt x="1162" y="1071"/>
                    <a:pt x="1399" y="1019"/>
                    <a:pt x="1579" y="914"/>
                  </a:cubicBezTo>
                  <a:cubicBezTo>
                    <a:pt x="1624" y="887"/>
                    <a:pt x="1665" y="859"/>
                    <a:pt x="1699" y="830"/>
                  </a:cubicBezTo>
                  <a:lnTo>
                    <a:pt x="1728" y="797"/>
                  </a:lnTo>
                  <a:lnTo>
                    <a:pt x="1782" y="738"/>
                  </a:lnTo>
                  <a:lnTo>
                    <a:pt x="1802" y="697"/>
                  </a:lnTo>
                  <a:lnTo>
                    <a:pt x="1832" y="638"/>
                  </a:lnTo>
                  <a:lnTo>
                    <a:pt x="1840" y="594"/>
                  </a:lnTo>
                  <a:cubicBezTo>
                    <a:pt x="1868" y="438"/>
                    <a:pt x="1784" y="276"/>
                    <a:pt x="1577" y="157"/>
                  </a:cubicBezTo>
                  <a:cubicBezTo>
                    <a:pt x="1396" y="53"/>
                    <a:pt x="1160" y="0"/>
                    <a:pt x="923" y="0"/>
                  </a:cubicBezTo>
                  <a:close/>
                </a:path>
              </a:pathLst>
            </a:custGeom>
            <a:solidFill>
              <a:srgbClr val="002B36"/>
            </a:solidFill>
            <a:ln>
              <a:noFill/>
            </a:ln>
          </p:spPr>
          <p:txBody>
            <a:bodyPr spcFirstLastPara="1" wrap="square" lIns="121900" tIns="121900" rIns="121900" bIns="121900" anchor="ctr" anchorCtr="0">
              <a:noAutofit/>
            </a:bodyPr>
            <a:lstStyle/>
            <a:p>
              <a:endParaRPr sz="2400"/>
            </a:p>
          </p:txBody>
        </p:sp>
        <p:sp>
          <p:nvSpPr>
            <p:cNvPr id="734" name="Google Shape;734;p36"/>
            <p:cNvSpPr/>
            <p:nvPr/>
          </p:nvSpPr>
          <p:spPr>
            <a:xfrm>
              <a:off x="1521150" y="1978025"/>
              <a:ext cx="46075" cy="14625"/>
            </a:xfrm>
            <a:custGeom>
              <a:avLst/>
              <a:gdLst/>
              <a:ahLst/>
              <a:cxnLst/>
              <a:rect l="l" t="t" r="r" b="b"/>
              <a:pathLst>
                <a:path w="1843" h="585" extrusionOk="0">
                  <a:moveTo>
                    <a:pt x="5" y="1"/>
                  </a:moveTo>
                  <a:lnTo>
                    <a:pt x="1" y="49"/>
                  </a:lnTo>
                  <a:lnTo>
                    <a:pt x="11" y="106"/>
                  </a:lnTo>
                  <a:lnTo>
                    <a:pt x="18" y="151"/>
                  </a:lnTo>
                  <a:lnTo>
                    <a:pt x="48" y="210"/>
                  </a:lnTo>
                  <a:lnTo>
                    <a:pt x="69" y="251"/>
                  </a:lnTo>
                  <a:lnTo>
                    <a:pt x="124" y="311"/>
                  </a:lnTo>
                  <a:lnTo>
                    <a:pt x="155" y="344"/>
                  </a:lnTo>
                  <a:cubicBezTo>
                    <a:pt x="188" y="375"/>
                    <a:pt x="229" y="403"/>
                    <a:pt x="274" y="429"/>
                  </a:cubicBezTo>
                  <a:cubicBezTo>
                    <a:pt x="454" y="533"/>
                    <a:pt x="690" y="585"/>
                    <a:pt x="926" y="585"/>
                  </a:cubicBezTo>
                  <a:cubicBezTo>
                    <a:pt x="1163" y="585"/>
                    <a:pt x="1399" y="532"/>
                    <a:pt x="1580" y="427"/>
                  </a:cubicBezTo>
                  <a:cubicBezTo>
                    <a:pt x="1625" y="402"/>
                    <a:pt x="1664" y="374"/>
                    <a:pt x="1696" y="344"/>
                  </a:cubicBezTo>
                  <a:lnTo>
                    <a:pt x="1727" y="312"/>
                  </a:lnTo>
                  <a:lnTo>
                    <a:pt x="1782" y="251"/>
                  </a:lnTo>
                  <a:lnTo>
                    <a:pt x="1802" y="212"/>
                  </a:lnTo>
                  <a:lnTo>
                    <a:pt x="1832" y="152"/>
                  </a:lnTo>
                  <a:lnTo>
                    <a:pt x="1839" y="107"/>
                  </a:lnTo>
                  <a:lnTo>
                    <a:pt x="1842" y="16"/>
                  </a:lnTo>
                  <a:lnTo>
                    <a:pt x="1839" y="29"/>
                  </a:lnTo>
                  <a:lnTo>
                    <a:pt x="1832" y="73"/>
                  </a:lnTo>
                  <a:lnTo>
                    <a:pt x="1802" y="132"/>
                  </a:lnTo>
                  <a:lnTo>
                    <a:pt x="1782" y="173"/>
                  </a:lnTo>
                  <a:lnTo>
                    <a:pt x="1727" y="232"/>
                  </a:lnTo>
                  <a:lnTo>
                    <a:pt x="1696" y="265"/>
                  </a:lnTo>
                  <a:cubicBezTo>
                    <a:pt x="1664" y="294"/>
                    <a:pt x="1625" y="322"/>
                    <a:pt x="1580" y="349"/>
                  </a:cubicBezTo>
                  <a:cubicBezTo>
                    <a:pt x="1399" y="454"/>
                    <a:pt x="1163" y="506"/>
                    <a:pt x="926" y="506"/>
                  </a:cubicBezTo>
                  <a:cubicBezTo>
                    <a:pt x="690" y="506"/>
                    <a:pt x="454" y="454"/>
                    <a:pt x="274" y="350"/>
                  </a:cubicBezTo>
                  <a:cubicBezTo>
                    <a:pt x="229" y="323"/>
                    <a:pt x="188" y="295"/>
                    <a:pt x="155" y="265"/>
                  </a:cubicBezTo>
                  <a:lnTo>
                    <a:pt x="124" y="231"/>
                  </a:lnTo>
                  <a:lnTo>
                    <a:pt x="69" y="171"/>
                  </a:lnTo>
                  <a:lnTo>
                    <a:pt x="58" y="151"/>
                  </a:lnTo>
                  <a:lnTo>
                    <a:pt x="48" y="130"/>
                  </a:lnTo>
                  <a:lnTo>
                    <a:pt x="18" y="73"/>
                  </a:lnTo>
                  <a:lnTo>
                    <a:pt x="11" y="27"/>
                  </a:lnTo>
                  <a:lnTo>
                    <a:pt x="5" y="1"/>
                  </a:lnTo>
                  <a:close/>
                </a:path>
              </a:pathLst>
            </a:custGeom>
            <a:solidFill>
              <a:srgbClr val="002B36"/>
            </a:solidFill>
            <a:ln>
              <a:noFill/>
            </a:ln>
          </p:spPr>
          <p:txBody>
            <a:bodyPr spcFirstLastPara="1" wrap="square" lIns="121900" tIns="121900" rIns="121900" bIns="121900" anchor="ctr" anchorCtr="0">
              <a:noAutofit/>
            </a:bodyPr>
            <a:lstStyle/>
            <a:p>
              <a:endParaRPr sz="2400"/>
            </a:p>
          </p:txBody>
        </p:sp>
        <p:sp>
          <p:nvSpPr>
            <p:cNvPr id="735" name="Google Shape;735;p36"/>
            <p:cNvSpPr/>
            <p:nvPr/>
          </p:nvSpPr>
          <p:spPr>
            <a:xfrm>
              <a:off x="2314150" y="1983825"/>
              <a:ext cx="46500" cy="81975"/>
            </a:xfrm>
            <a:custGeom>
              <a:avLst/>
              <a:gdLst/>
              <a:ahLst/>
              <a:cxnLst/>
              <a:rect l="l" t="t" r="r" b="b"/>
              <a:pathLst>
                <a:path w="1860" h="3279" extrusionOk="0">
                  <a:moveTo>
                    <a:pt x="11" y="0"/>
                  </a:moveTo>
                  <a:lnTo>
                    <a:pt x="1" y="2741"/>
                  </a:lnTo>
                  <a:cubicBezTo>
                    <a:pt x="1" y="2879"/>
                    <a:pt x="92" y="3017"/>
                    <a:pt x="274" y="3123"/>
                  </a:cubicBezTo>
                  <a:cubicBezTo>
                    <a:pt x="454" y="3227"/>
                    <a:pt x="690" y="3279"/>
                    <a:pt x="926" y="3279"/>
                  </a:cubicBezTo>
                  <a:cubicBezTo>
                    <a:pt x="1163" y="3279"/>
                    <a:pt x="1400" y="3227"/>
                    <a:pt x="1580" y="3122"/>
                  </a:cubicBezTo>
                  <a:cubicBezTo>
                    <a:pt x="1758" y="3018"/>
                    <a:pt x="1848" y="2881"/>
                    <a:pt x="1849" y="2746"/>
                  </a:cubicBezTo>
                  <a:lnTo>
                    <a:pt x="1859" y="3"/>
                  </a:lnTo>
                  <a:lnTo>
                    <a:pt x="1849" y="61"/>
                  </a:lnTo>
                  <a:lnTo>
                    <a:pt x="1842" y="106"/>
                  </a:lnTo>
                  <a:lnTo>
                    <a:pt x="1812" y="164"/>
                  </a:lnTo>
                  <a:lnTo>
                    <a:pt x="1792" y="204"/>
                  </a:lnTo>
                  <a:lnTo>
                    <a:pt x="1738" y="265"/>
                  </a:lnTo>
                  <a:lnTo>
                    <a:pt x="1708" y="297"/>
                  </a:lnTo>
                  <a:cubicBezTo>
                    <a:pt x="1674" y="327"/>
                    <a:pt x="1636" y="355"/>
                    <a:pt x="1590" y="381"/>
                  </a:cubicBezTo>
                  <a:cubicBezTo>
                    <a:pt x="1410" y="485"/>
                    <a:pt x="1173" y="538"/>
                    <a:pt x="936" y="538"/>
                  </a:cubicBezTo>
                  <a:cubicBezTo>
                    <a:pt x="700" y="538"/>
                    <a:pt x="465" y="486"/>
                    <a:pt x="285" y="382"/>
                  </a:cubicBezTo>
                  <a:cubicBezTo>
                    <a:pt x="239" y="355"/>
                    <a:pt x="199" y="327"/>
                    <a:pt x="165" y="298"/>
                  </a:cubicBezTo>
                  <a:lnTo>
                    <a:pt x="135" y="264"/>
                  </a:lnTo>
                  <a:lnTo>
                    <a:pt x="81" y="204"/>
                  </a:lnTo>
                  <a:lnTo>
                    <a:pt x="58" y="162"/>
                  </a:lnTo>
                  <a:lnTo>
                    <a:pt x="29" y="105"/>
                  </a:lnTo>
                  <a:lnTo>
                    <a:pt x="21" y="58"/>
                  </a:lnTo>
                  <a:lnTo>
                    <a:pt x="11" y="1"/>
                  </a:lnTo>
                  <a:lnTo>
                    <a:pt x="11" y="0"/>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36" name="Google Shape;736;p36"/>
            <p:cNvSpPr/>
            <p:nvPr/>
          </p:nvSpPr>
          <p:spPr>
            <a:xfrm>
              <a:off x="2314400" y="1970500"/>
              <a:ext cx="46750" cy="26775"/>
            </a:xfrm>
            <a:custGeom>
              <a:avLst/>
              <a:gdLst/>
              <a:ahLst/>
              <a:cxnLst/>
              <a:rect l="l" t="t" r="r" b="b"/>
              <a:pathLst>
                <a:path w="1870" h="1071" extrusionOk="0">
                  <a:moveTo>
                    <a:pt x="923" y="0"/>
                  </a:moveTo>
                  <a:cubicBezTo>
                    <a:pt x="686" y="0"/>
                    <a:pt x="450" y="52"/>
                    <a:pt x="269" y="157"/>
                  </a:cubicBezTo>
                  <a:cubicBezTo>
                    <a:pt x="91" y="261"/>
                    <a:pt x="1" y="398"/>
                    <a:pt x="1" y="534"/>
                  </a:cubicBezTo>
                  <a:lnTo>
                    <a:pt x="11" y="591"/>
                  </a:lnTo>
                  <a:lnTo>
                    <a:pt x="19" y="638"/>
                  </a:lnTo>
                  <a:lnTo>
                    <a:pt x="48" y="695"/>
                  </a:lnTo>
                  <a:lnTo>
                    <a:pt x="71" y="737"/>
                  </a:lnTo>
                  <a:lnTo>
                    <a:pt x="125" y="797"/>
                  </a:lnTo>
                  <a:lnTo>
                    <a:pt x="155" y="831"/>
                  </a:lnTo>
                  <a:cubicBezTo>
                    <a:pt x="189" y="860"/>
                    <a:pt x="229" y="888"/>
                    <a:pt x="275" y="915"/>
                  </a:cubicBezTo>
                  <a:cubicBezTo>
                    <a:pt x="455" y="1019"/>
                    <a:pt x="690" y="1071"/>
                    <a:pt x="926" y="1071"/>
                  </a:cubicBezTo>
                  <a:cubicBezTo>
                    <a:pt x="1163" y="1071"/>
                    <a:pt x="1400" y="1018"/>
                    <a:pt x="1580" y="914"/>
                  </a:cubicBezTo>
                  <a:cubicBezTo>
                    <a:pt x="1626" y="888"/>
                    <a:pt x="1664" y="860"/>
                    <a:pt x="1698" y="830"/>
                  </a:cubicBezTo>
                  <a:lnTo>
                    <a:pt x="1728" y="798"/>
                  </a:lnTo>
                  <a:lnTo>
                    <a:pt x="1782" y="737"/>
                  </a:lnTo>
                  <a:lnTo>
                    <a:pt x="1802" y="697"/>
                  </a:lnTo>
                  <a:lnTo>
                    <a:pt x="1832" y="639"/>
                  </a:lnTo>
                  <a:lnTo>
                    <a:pt x="1839" y="594"/>
                  </a:lnTo>
                  <a:cubicBezTo>
                    <a:pt x="1870" y="438"/>
                    <a:pt x="1784" y="277"/>
                    <a:pt x="1578" y="157"/>
                  </a:cubicBezTo>
                  <a:cubicBezTo>
                    <a:pt x="1397" y="52"/>
                    <a:pt x="1160" y="0"/>
                    <a:pt x="923" y="0"/>
                  </a:cubicBezTo>
                  <a:close/>
                </a:path>
              </a:pathLst>
            </a:custGeom>
            <a:solidFill>
              <a:srgbClr val="002B36"/>
            </a:solidFill>
            <a:ln>
              <a:noFill/>
            </a:ln>
          </p:spPr>
          <p:txBody>
            <a:bodyPr spcFirstLastPara="1" wrap="square" lIns="121900" tIns="121900" rIns="121900" bIns="121900" anchor="ctr" anchorCtr="0">
              <a:noAutofit/>
            </a:bodyPr>
            <a:lstStyle/>
            <a:p>
              <a:endParaRPr sz="2400"/>
            </a:p>
          </p:txBody>
        </p:sp>
        <p:sp>
          <p:nvSpPr>
            <p:cNvPr id="737" name="Google Shape;737;p36"/>
            <p:cNvSpPr/>
            <p:nvPr/>
          </p:nvSpPr>
          <p:spPr>
            <a:xfrm>
              <a:off x="2314475" y="1984625"/>
              <a:ext cx="46025" cy="14625"/>
            </a:xfrm>
            <a:custGeom>
              <a:avLst/>
              <a:gdLst/>
              <a:ahLst/>
              <a:cxnLst/>
              <a:rect l="l" t="t" r="r" b="b"/>
              <a:pathLst>
                <a:path w="1841" h="585" extrusionOk="0">
                  <a:moveTo>
                    <a:pt x="4" y="1"/>
                  </a:moveTo>
                  <a:lnTo>
                    <a:pt x="0" y="49"/>
                  </a:lnTo>
                  <a:lnTo>
                    <a:pt x="9" y="106"/>
                  </a:lnTo>
                  <a:lnTo>
                    <a:pt x="17" y="151"/>
                  </a:lnTo>
                  <a:lnTo>
                    <a:pt x="46" y="210"/>
                  </a:lnTo>
                  <a:lnTo>
                    <a:pt x="68" y="251"/>
                  </a:lnTo>
                  <a:lnTo>
                    <a:pt x="123" y="311"/>
                  </a:lnTo>
                  <a:lnTo>
                    <a:pt x="153" y="344"/>
                  </a:lnTo>
                  <a:cubicBezTo>
                    <a:pt x="187" y="375"/>
                    <a:pt x="227" y="403"/>
                    <a:pt x="272" y="428"/>
                  </a:cubicBezTo>
                  <a:cubicBezTo>
                    <a:pt x="452" y="533"/>
                    <a:pt x="688" y="585"/>
                    <a:pt x="924" y="585"/>
                  </a:cubicBezTo>
                  <a:cubicBezTo>
                    <a:pt x="1161" y="585"/>
                    <a:pt x="1398" y="532"/>
                    <a:pt x="1578" y="427"/>
                  </a:cubicBezTo>
                  <a:cubicBezTo>
                    <a:pt x="1623" y="402"/>
                    <a:pt x="1662" y="373"/>
                    <a:pt x="1696" y="344"/>
                  </a:cubicBezTo>
                  <a:lnTo>
                    <a:pt x="1725" y="312"/>
                  </a:lnTo>
                  <a:lnTo>
                    <a:pt x="1780" y="251"/>
                  </a:lnTo>
                  <a:lnTo>
                    <a:pt x="1800" y="212"/>
                  </a:lnTo>
                  <a:lnTo>
                    <a:pt x="1831" y="152"/>
                  </a:lnTo>
                  <a:lnTo>
                    <a:pt x="1838" y="108"/>
                  </a:lnTo>
                  <a:lnTo>
                    <a:pt x="1841" y="16"/>
                  </a:lnTo>
                  <a:lnTo>
                    <a:pt x="1838" y="29"/>
                  </a:lnTo>
                  <a:lnTo>
                    <a:pt x="1831" y="74"/>
                  </a:lnTo>
                  <a:lnTo>
                    <a:pt x="1800" y="132"/>
                  </a:lnTo>
                  <a:lnTo>
                    <a:pt x="1780" y="172"/>
                  </a:lnTo>
                  <a:lnTo>
                    <a:pt x="1725" y="233"/>
                  </a:lnTo>
                  <a:lnTo>
                    <a:pt x="1696" y="265"/>
                  </a:lnTo>
                  <a:cubicBezTo>
                    <a:pt x="1662" y="295"/>
                    <a:pt x="1623" y="323"/>
                    <a:pt x="1578" y="349"/>
                  </a:cubicBezTo>
                  <a:cubicBezTo>
                    <a:pt x="1398" y="453"/>
                    <a:pt x="1161" y="506"/>
                    <a:pt x="924" y="506"/>
                  </a:cubicBezTo>
                  <a:cubicBezTo>
                    <a:pt x="688" y="506"/>
                    <a:pt x="452" y="454"/>
                    <a:pt x="272" y="350"/>
                  </a:cubicBezTo>
                  <a:cubicBezTo>
                    <a:pt x="227" y="323"/>
                    <a:pt x="187" y="295"/>
                    <a:pt x="153" y="266"/>
                  </a:cubicBezTo>
                  <a:lnTo>
                    <a:pt x="123" y="232"/>
                  </a:lnTo>
                  <a:lnTo>
                    <a:pt x="68" y="172"/>
                  </a:lnTo>
                  <a:lnTo>
                    <a:pt x="56" y="151"/>
                  </a:lnTo>
                  <a:lnTo>
                    <a:pt x="46" y="130"/>
                  </a:lnTo>
                  <a:lnTo>
                    <a:pt x="17" y="73"/>
                  </a:lnTo>
                  <a:lnTo>
                    <a:pt x="9" y="26"/>
                  </a:lnTo>
                  <a:lnTo>
                    <a:pt x="4" y="1"/>
                  </a:lnTo>
                  <a:close/>
                </a:path>
              </a:pathLst>
            </a:custGeom>
            <a:solidFill>
              <a:srgbClr val="002B36"/>
            </a:solidFill>
            <a:ln>
              <a:noFill/>
            </a:ln>
          </p:spPr>
          <p:txBody>
            <a:bodyPr spcFirstLastPara="1" wrap="square" lIns="121900" tIns="121900" rIns="121900" bIns="121900" anchor="ctr" anchorCtr="0">
              <a:noAutofit/>
            </a:bodyPr>
            <a:lstStyle/>
            <a:p>
              <a:endParaRPr sz="2400"/>
            </a:p>
          </p:txBody>
        </p:sp>
        <p:sp>
          <p:nvSpPr>
            <p:cNvPr id="738" name="Google Shape;738;p36"/>
            <p:cNvSpPr/>
            <p:nvPr/>
          </p:nvSpPr>
          <p:spPr>
            <a:xfrm>
              <a:off x="1507750" y="1788050"/>
              <a:ext cx="725300" cy="404950"/>
            </a:xfrm>
            <a:custGeom>
              <a:avLst/>
              <a:gdLst/>
              <a:ahLst/>
              <a:cxnLst/>
              <a:rect l="l" t="t" r="r" b="b"/>
              <a:pathLst>
                <a:path w="29012" h="16198" extrusionOk="0">
                  <a:moveTo>
                    <a:pt x="10363" y="1"/>
                  </a:moveTo>
                  <a:lnTo>
                    <a:pt x="1861" y="4934"/>
                  </a:lnTo>
                  <a:cubicBezTo>
                    <a:pt x="847" y="5523"/>
                    <a:pt x="228" y="6255"/>
                    <a:pt x="0" y="7018"/>
                  </a:cubicBezTo>
                  <a:lnTo>
                    <a:pt x="24" y="7109"/>
                  </a:lnTo>
                  <a:cubicBezTo>
                    <a:pt x="47" y="7178"/>
                    <a:pt x="81" y="7246"/>
                    <a:pt x="110" y="7313"/>
                  </a:cubicBezTo>
                  <a:cubicBezTo>
                    <a:pt x="134" y="7368"/>
                    <a:pt x="152" y="7423"/>
                    <a:pt x="180" y="7477"/>
                  </a:cubicBezTo>
                  <a:cubicBezTo>
                    <a:pt x="215" y="7546"/>
                    <a:pt x="261" y="7613"/>
                    <a:pt x="303" y="7682"/>
                  </a:cubicBezTo>
                  <a:cubicBezTo>
                    <a:pt x="335" y="7733"/>
                    <a:pt x="362" y="7786"/>
                    <a:pt x="398" y="7837"/>
                  </a:cubicBezTo>
                  <a:cubicBezTo>
                    <a:pt x="448" y="7907"/>
                    <a:pt x="509" y="7977"/>
                    <a:pt x="566" y="8047"/>
                  </a:cubicBezTo>
                  <a:cubicBezTo>
                    <a:pt x="604" y="8093"/>
                    <a:pt x="637" y="8140"/>
                    <a:pt x="678" y="8186"/>
                  </a:cubicBezTo>
                  <a:cubicBezTo>
                    <a:pt x="747" y="8261"/>
                    <a:pt x="828" y="8334"/>
                    <a:pt x="905" y="8407"/>
                  </a:cubicBezTo>
                  <a:cubicBezTo>
                    <a:pt x="944" y="8445"/>
                    <a:pt x="978" y="8483"/>
                    <a:pt x="1021" y="8519"/>
                  </a:cubicBezTo>
                  <a:cubicBezTo>
                    <a:pt x="1114" y="8601"/>
                    <a:pt x="1218" y="8680"/>
                    <a:pt x="1323" y="8759"/>
                  </a:cubicBezTo>
                  <a:lnTo>
                    <a:pt x="1425" y="8838"/>
                  </a:lnTo>
                  <a:cubicBezTo>
                    <a:pt x="1570" y="8941"/>
                    <a:pt x="1727" y="9040"/>
                    <a:pt x="1892" y="9137"/>
                  </a:cubicBezTo>
                  <a:lnTo>
                    <a:pt x="12149" y="15053"/>
                  </a:lnTo>
                  <a:cubicBezTo>
                    <a:pt x="13470" y="15816"/>
                    <a:pt x="15202" y="16198"/>
                    <a:pt x="16932" y="16198"/>
                  </a:cubicBezTo>
                  <a:cubicBezTo>
                    <a:pt x="18660" y="16198"/>
                    <a:pt x="20388" y="15816"/>
                    <a:pt x="21703" y="15053"/>
                  </a:cubicBezTo>
                  <a:lnTo>
                    <a:pt x="29012" y="10812"/>
                  </a:lnTo>
                  <a:lnTo>
                    <a:pt x="10363" y="1"/>
                  </a:ln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739" name="Google Shape;739;p36"/>
            <p:cNvSpPr/>
            <p:nvPr/>
          </p:nvSpPr>
          <p:spPr>
            <a:xfrm>
              <a:off x="1766825" y="1720150"/>
              <a:ext cx="610075" cy="338225"/>
            </a:xfrm>
            <a:custGeom>
              <a:avLst/>
              <a:gdLst/>
              <a:ahLst/>
              <a:cxnLst/>
              <a:rect l="l" t="t" r="r" b="b"/>
              <a:pathLst>
                <a:path w="24403" h="13529" extrusionOk="0">
                  <a:moveTo>
                    <a:pt x="7477" y="0"/>
                  </a:moveTo>
                  <a:cubicBezTo>
                    <a:pt x="5749" y="0"/>
                    <a:pt x="4022" y="382"/>
                    <a:pt x="2707" y="1147"/>
                  </a:cubicBezTo>
                  <a:lnTo>
                    <a:pt x="0" y="2717"/>
                  </a:lnTo>
                  <a:lnTo>
                    <a:pt x="18649" y="13528"/>
                  </a:lnTo>
                  <a:lnTo>
                    <a:pt x="22547" y="11266"/>
                  </a:lnTo>
                  <a:cubicBezTo>
                    <a:pt x="22711" y="11170"/>
                    <a:pt x="22865" y="11071"/>
                    <a:pt x="23008" y="10969"/>
                  </a:cubicBezTo>
                  <a:cubicBezTo>
                    <a:pt x="23048" y="10941"/>
                    <a:pt x="23082" y="10910"/>
                    <a:pt x="23120" y="10881"/>
                  </a:cubicBezTo>
                  <a:cubicBezTo>
                    <a:pt x="23220" y="10805"/>
                    <a:pt x="23319" y="10731"/>
                    <a:pt x="23408" y="10654"/>
                  </a:cubicBezTo>
                  <a:cubicBezTo>
                    <a:pt x="23452" y="10614"/>
                    <a:pt x="23488" y="10573"/>
                    <a:pt x="23530" y="10532"/>
                  </a:cubicBezTo>
                  <a:cubicBezTo>
                    <a:pt x="23604" y="10463"/>
                    <a:pt x="23679" y="10393"/>
                    <a:pt x="23744" y="10321"/>
                  </a:cubicBezTo>
                  <a:cubicBezTo>
                    <a:pt x="23786" y="10276"/>
                    <a:pt x="23817" y="10229"/>
                    <a:pt x="23855" y="10184"/>
                  </a:cubicBezTo>
                  <a:cubicBezTo>
                    <a:pt x="23912" y="10115"/>
                    <a:pt x="23971" y="10046"/>
                    <a:pt x="24021" y="9976"/>
                  </a:cubicBezTo>
                  <a:cubicBezTo>
                    <a:pt x="24056" y="9924"/>
                    <a:pt x="24082" y="9871"/>
                    <a:pt x="24114" y="9819"/>
                  </a:cubicBezTo>
                  <a:cubicBezTo>
                    <a:pt x="24155" y="9753"/>
                    <a:pt x="24200" y="9687"/>
                    <a:pt x="24235" y="9618"/>
                  </a:cubicBezTo>
                  <a:cubicBezTo>
                    <a:pt x="24262" y="9563"/>
                    <a:pt x="24280" y="9508"/>
                    <a:pt x="24305" y="9454"/>
                  </a:cubicBezTo>
                  <a:cubicBezTo>
                    <a:pt x="24333" y="9387"/>
                    <a:pt x="24365" y="9321"/>
                    <a:pt x="24388" y="9252"/>
                  </a:cubicBezTo>
                  <a:lnTo>
                    <a:pt x="24402" y="9192"/>
                  </a:lnTo>
                  <a:cubicBezTo>
                    <a:pt x="24180" y="8412"/>
                    <a:pt x="23557" y="7663"/>
                    <a:pt x="22516" y="7063"/>
                  </a:cubicBezTo>
                  <a:lnTo>
                    <a:pt x="12260" y="1147"/>
                  </a:lnTo>
                  <a:cubicBezTo>
                    <a:pt x="10936" y="382"/>
                    <a:pt x="9206" y="0"/>
                    <a:pt x="7477"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40" name="Google Shape;740;p36"/>
            <p:cNvSpPr/>
            <p:nvPr/>
          </p:nvSpPr>
          <p:spPr>
            <a:xfrm>
              <a:off x="2379150" y="1946825"/>
              <a:ext cx="250" cy="7650"/>
            </a:xfrm>
            <a:custGeom>
              <a:avLst/>
              <a:gdLst/>
              <a:ahLst/>
              <a:cxnLst/>
              <a:rect l="l" t="t" r="r" b="b"/>
              <a:pathLst>
                <a:path w="10" h="306" extrusionOk="0">
                  <a:moveTo>
                    <a:pt x="0" y="0"/>
                  </a:moveTo>
                  <a:cubicBezTo>
                    <a:pt x="5" y="102"/>
                    <a:pt x="9" y="204"/>
                    <a:pt x="0" y="306"/>
                  </a:cubicBezTo>
                  <a:cubicBezTo>
                    <a:pt x="9" y="204"/>
                    <a:pt x="7" y="102"/>
                    <a:pt x="0" y="0"/>
                  </a:cubicBezTo>
                  <a:close/>
                </a:path>
              </a:pathLst>
            </a:custGeom>
            <a:solidFill>
              <a:srgbClr val="FFCF43"/>
            </a:solidFill>
            <a:ln>
              <a:noFill/>
            </a:ln>
          </p:spPr>
          <p:txBody>
            <a:bodyPr spcFirstLastPara="1" wrap="square" lIns="121900" tIns="121900" rIns="121900" bIns="121900" anchor="ctr" anchorCtr="0">
              <a:noAutofit/>
            </a:bodyPr>
            <a:lstStyle/>
            <a:p>
              <a:endParaRPr sz="2400"/>
            </a:p>
          </p:txBody>
        </p:sp>
        <p:sp>
          <p:nvSpPr>
            <p:cNvPr id="741" name="Google Shape;741;p36"/>
            <p:cNvSpPr/>
            <p:nvPr/>
          </p:nvSpPr>
          <p:spPr>
            <a:xfrm>
              <a:off x="2233025" y="1949925"/>
              <a:ext cx="145775" cy="116750"/>
            </a:xfrm>
            <a:custGeom>
              <a:avLst/>
              <a:gdLst/>
              <a:ahLst/>
              <a:cxnLst/>
              <a:rect l="l" t="t" r="r" b="b"/>
              <a:pathLst>
                <a:path w="5831" h="4670" extrusionOk="0">
                  <a:moveTo>
                    <a:pt x="5754" y="1"/>
                  </a:moveTo>
                  <a:lnTo>
                    <a:pt x="5740" y="61"/>
                  </a:lnTo>
                  <a:cubicBezTo>
                    <a:pt x="5717" y="130"/>
                    <a:pt x="5685" y="196"/>
                    <a:pt x="5657" y="263"/>
                  </a:cubicBezTo>
                  <a:cubicBezTo>
                    <a:pt x="5632" y="317"/>
                    <a:pt x="5614" y="372"/>
                    <a:pt x="5587" y="427"/>
                  </a:cubicBezTo>
                  <a:cubicBezTo>
                    <a:pt x="5552" y="496"/>
                    <a:pt x="5507" y="562"/>
                    <a:pt x="5466" y="628"/>
                  </a:cubicBezTo>
                  <a:cubicBezTo>
                    <a:pt x="5434" y="680"/>
                    <a:pt x="5408" y="733"/>
                    <a:pt x="5373" y="785"/>
                  </a:cubicBezTo>
                  <a:cubicBezTo>
                    <a:pt x="5323" y="855"/>
                    <a:pt x="5264" y="924"/>
                    <a:pt x="5207" y="993"/>
                  </a:cubicBezTo>
                  <a:cubicBezTo>
                    <a:pt x="5169" y="1038"/>
                    <a:pt x="5138" y="1085"/>
                    <a:pt x="5096" y="1130"/>
                  </a:cubicBezTo>
                  <a:cubicBezTo>
                    <a:pt x="5031" y="1202"/>
                    <a:pt x="4956" y="1272"/>
                    <a:pt x="4882" y="1341"/>
                  </a:cubicBezTo>
                  <a:cubicBezTo>
                    <a:pt x="4840" y="1382"/>
                    <a:pt x="4804" y="1423"/>
                    <a:pt x="4760" y="1463"/>
                  </a:cubicBezTo>
                  <a:cubicBezTo>
                    <a:pt x="4671" y="1540"/>
                    <a:pt x="4572" y="1614"/>
                    <a:pt x="4472" y="1690"/>
                  </a:cubicBezTo>
                  <a:cubicBezTo>
                    <a:pt x="4434" y="1719"/>
                    <a:pt x="4400" y="1750"/>
                    <a:pt x="4361" y="1778"/>
                  </a:cubicBezTo>
                  <a:cubicBezTo>
                    <a:pt x="4217" y="1880"/>
                    <a:pt x="4063" y="1979"/>
                    <a:pt x="3899" y="2075"/>
                  </a:cubicBezTo>
                  <a:lnTo>
                    <a:pt x="1" y="4337"/>
                  </a:lnTo>
                  <a:lnTo>
                    <a:pt x="574" y="4670"/>
                  </a:lnTo>
                  <a:lnTo>
                    <a:pt x="3899" y="2740"/>
                  </a:lnTo>
                  <a:cubicBezTo>
                    <a:pt x="4063" y="2645"/>
                    <a:pt x="4217" y="2545"/>
                    <a:pt x="4361" y="2444"/>
                  </a:cubicBezTo>
                  <a:cubicBezTo>
                    <a:pt x="4400" y="2415"/>
                    <a:pt x="4434" y="2385"/>
                    <a:pt x="4472" y="2355"/>
                  </a:cubicBezTo>
                  <a:cubicBezTo>
                    <a:pt x="4572" y="2280"/>
                    <a:pt x="4671" y="2206"/>
                    <a:pt x="4760" y="2129"/>
                  </a:cubicBezTo>
                  <a:cubicBezTo>
                    <a:pt x="4804" y="2089"/>
                    <a:pt x="4840" y="2047"/>
                    <a:pt x="4882" y="2007"/>
                  </a:cubicBezTo>
                  <a:cubicBezTo>
                    <a:pt x="4956" y="1937"/>
                    <a:pt x="5031" y="1868"/>
                    <a:pt x="5096" y="1795"/>
                  </a:cubicBezTo>
                  <a:cubicBezTo>
                    <a:pt x="5138" y="1750"/>
                    <a:pt x="5169" y="1704"/>
                    <a:pt x="5207" y="1658"/>
                  </a:cubicBezTo>
                  <a:cubicBezTo>
                    <a:pt x="5264" y="1589"/>
                    <a:pt x="5323" y="1520"/>
                    <a:pt x="5373" y="1450"/>
                  </a:cubicBezTo>
                  <a:cubicBezTo>
                    <a:pt x="5408" y="1399"/>
                    <a:pt x="5434" y="1346"/>
                    <a:pt x="5466" y="1294"/>
                  </a:cubicBezTo>
                  <a:cubicBezTo>
                    <a:pt x="5507" y="1227"/>
                    <a:pt x="5552" y="1161"/>
                    <a:pt x="5587" y="1093"/>
                  </a:cubicBezTo>
                  <a:cubicBezTo>
                    <a:pt x="5614" y="1038"/>
                    <a:pt x="5632" y="983"/>
                    <a:pt x="5657" y="928"/>
                  </a:cubicBezTo>
                  <a:cubicBezTo>
                    <a:pt x="5685" y="861"/>
                    <a:pt x="5717" y="795"/>
                    <a:pt x="5740" y="727"/>
                  </a:cubicBezTo>
                  <a:cubicBezTo>
                    <a:pt x="5758" y="671"/>
                    <a:pt x="5768" y="614"/>
                    <a:pt x="5781" y="558"/>
                  </a:cubicBezTo>
                  <a:cubicBezTo>
                    <a:pt x="5799" y="490"/>
                    <a:pt x="5820" y="424"/>
                    <a:pt x="5831" y="357"/>
                  </a:cubicBezTo>
                  <a:lnTo>
                    <a:pt x="5831" y="357"/>
                  </a:lnTo>
                  <a:lnTo>
                    <a:pt x="5830" y="360"/>
                  </a:lnTo>
                  <a:cubicBezTo>
                    <a:pt x="5814" y="240"/>
                    <a:pt x="5788" y="120"/>
                    <a:pt x="5754"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42" name="Google Shape;742;p36"/>
            <p:cNvSpPr/>
            <p:nvPr/>
          </p:nvSpPr>
          <p:spPr>
            <a:xfrm>
              <a:off x="1505600" y="1963500"/>
              <a:ext cx="741800" cy="246150"/>
            </a:xfrm>
            <a:custGeom>
              <a:avLst/>
              <a:gdLst/>
              <a:ahLst/>
              <a:cxnLst/>
              <a:rect l="l" t="t" r="r" b="b"/>
              <a:pathLst>
                <a:path w="29672" h="9846" extrusionOk="0">
                  <a:moveTo>
                    <a:pt x="1" y="213"/>
                  </a:moveTo>
                  <a:cubicBezTo>
                    <a:pt x="1" y="221"/>
                    <a:pt x="2" y="229"/>
                    <a:pt x="3" y="236"/>
                  </a:cubicBezTo>
                  <a:lnTo>
                    <a:pt x="3" y="236"/>
                  </a:lnTo>
                  <a:cubicBezTo>
                    <a:pt x="2" y="229"/>
                    <a:pt x="1" y="221"/>
                    <a:pt x="1" y="213"/>
                  </a:cubicBezTo>
                  <a:close/>
                  <a:moveTo>
                    <a:pt x="86" y="0"/>
                  </a:moveTo>
                  <a:cubicBezTo>
                    <a:pt x="53" y="111"/>
                    <a:pt x="29" y="224"/>
                    <a:pt x="12" y="335"/>
                  </a:cubicBezTo>
                  <a:cubicBezTo>
                    <a:pt x="9" y="302"/>
                    <a:pt x="6" y="269"/>
                    <a:pt x="3" y="236"/>
                  </a:cubicBezTo>
                  <a:lnTo>
                    <a:pt x="3" y="236"/>
                  </a:lnTo>
                  <a:cubicBezTo>
                    <a:pt x="6" y="285"/>
                    <a:pt x="8" y="334"/>
                    <a:pt x="16" y="383"/>
                  </a:cubicBezTo>
                  <a:cubicBezTo>
                    <a:pt x="28" y="453"/>
                    <a:pt x="49" y="520"/>
                    <a:pt x="67" y="588"/>
                  </a:cubicBezTo>
                  <a:cubicBezTo>
                    <a:pt x="82" y="645"/>
                    <a:pt x="92" y="701"/>
                    <a:pt x="110" y="757"/>
                  </a:cubicBezTo>
                  <a:cubicBezTo>
                    <a:pt x="133" y="825"/>
                    <a:pt x="167" y="894"/>
                    <a:pt x="196" y="961"/>
                  </a:cubicBezTo>
                  <a:cubicBezTo>
                    <a:pt x="220" y="1015"/>
                    <a:pt x="238" y="1071"/>
                    <a:pt x="266" y="1124"/>
                  </a:cubicBezTo>
                  <a:cubicBezTo>
                    <a:pt x="301" y="1194"/>
                    <a:pt x="347" y="1261"/>
                    <a:pt x="389" y="1329"/>
                  </a:cubicBezTo>
                  <a:cubicBezTo>
                    <a:pt x="421" y="1381"/>
                    <a:pt x="448" y="1433"/>
                    <a:pt x="484" y="1485"/>
                  </a:cubicBezTo>
                  <a:cubicBezTo>
                    <a:pt x="534" y="1555"/>
                    <a:pt x="595" y="1624"/>
                    <a:pt x="652" y="1695"/>
                  </a:cubicBezTo>
                  <a:cubicBezTo>
                    <a:pt x="690" y="1741"/>
                    <a:pt x="723" y="1788"/>
                    <a:pt x="764" y="1833"/>
                  </a:cubicBezTo>
                  <a:cubicBezTo>
                    <a:pt x="833" y="1908"/>
                    <a:pt x="914" y="1981"/>
                    <a:pt x="991" y="2055"/>
                  </a:cubicBezTo>
                  <a:cubicBezTo>
                    <a:pt x="1030" y="2092"/>
                    <a:pt x="1064" y="2131"/>
                    <a:pt x="1107" y="2167"/>
                  </a:cubicBezTo>
                  <a:cubicBezTo>
                    <a:pt x="1200" y="2249"/>
                    <a:pt x="1304" y="2328"/>
                    <a:pt x="1409" y="2405"/>
                  </a:cubicBezTo>
                  <a:lnTo>
                    <a:pt x="1511" y="2485"/>
                  </a:lnTo>
                  <a:cubicBezTo>
                    <a:pt x="1656" y="2587"/>
                    <a:pt x="1813" y="2688"/>
                    <a:pt x="1978" y="2784"/>
                  </a:cubicBezTo>
                  <a:lnTo>
                    <a:pt x="12235" y="8700"/>
                  </a:lnTo>
                  <a:cubicBezTo>
                    <a:pt x="13557" y="9463"/>
                    <a:pt x="15289" y="9845"/>
                    <a:pt x="17019" y="9845"/>
                  </a:cubicBezTo>
                  <a:cubicBezTo>
                    <a:pt x="18747" y="9845"/>
                    <a:pt x="20474" y="9464"/>
                    <a:pt x="21789" y="8700"/>
                  </a:cubicBezTo>
                  <a:lnTo>
                    <a:pt x="29671" y="4127"/>
                  </a:lnTo>
                  <a:lnTo>
                    <a:pt x="29098" y="3794"/>
                  </a:lnTo>
                  <a:lnTo>
                    <a:pt x="21789" y="8035"/>
                  </a:lnTo>
                  <a:cubicBezTo>
                    <a:pt x="20474" y="8798"/>
                    <a:pt x="18746" y="9180"/>
                    <a:pt x="17018" y="9180"/>
                  </a:cubicBezTo>
                  <a:cubicBezTo>
                    <a:pt x="15288" y="9180"/>
                    <a:pt x="13556" y="8798"/>
                    <a:pt x="12235" y="8035"/>
                  </a:cubicBezTo>
                  <a:lnTo>
                    <a:pt x="1978" y="2119"/>
                  </a:lnTo>
                  <a:cubicBezTo>
                    <a:pt x="1813" y="2022"/>
                    <a:pt x="1656" y="1923"/>
                    <a:pt x="1511" y="1820"/>
                  </a:cubicBezTo>
                  <a:lnTo>
                    <a:pt x="1409" y="1741"/>
                  </a:lnTo>
                  <a:cubicBezTo>
                    <a:pt x="1304" y="1662"/>
                    <a:pt x="1200" y="1583"/>
                    <a:pt x="1107" y="1501"/>
                  </a:cubicBezTo>
                  <a:cubicBezTo>
                    <a:pt x="1064" y="1465"/>
                    <a:pt x="1030" y="1427"/>
                    <a:pt x="991" y="1389"/>
                  </a:cubicBezTo>
                  <a:cubicBezTo>
                    <a:pt x="914" y="1316"/>
                    <a:pt x="833" y="1243"/>
                    <a:pt x="764" y="1168"/>
                  </a:cubicBezTo>
                  <a:cubicBezTo>
                    <a:pt x="723" y="1122"/>
                    <a:pt x="690" y="1075"/>
                    <a:pt x="652" y="1029"/>
                  </a:cubicBezTo>
                  <a:cubicBezTo>
                    <a:pt x="595" y="959"/>
                    <a:pt x="534" y="889"/>
                    <a:pt x="484" y="819"/>
                  </a:cubicBezTo>
                  <a:cubicBezTo>
                    <a:pt x="448" y="768"/>
                    <a:pt x="421" y="715"/>
                    <a:pt x="389" y="664"/>
                  </a:cubicBezTo>
                  <a:cubicBezTo>
                    <a:pt x="347" y="595"/>
                    <a:pt x="301" y="528"/>
                    <a:pt x="266" y="459"/>
                  </a:cubicBezTo>
                  <a:cubicBezTo>
                    <a:pt x="238" y="405"/>
                    <a:pt x="220" y="350"/>
                    <a:pt x="196" y="295"/>
                  </a:cubicBezTo>
                  <a:cubicBezTo>
                    <a:pt x="167" y="228"/>
                    <a:pt x="133" y="160"/>
                    <a:pt x="110" y="91"/>
                  </a:cubicBezTo>
                  <a:lnTo>
                    <a:pt x="86"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43" name="Google Shape;743;p36"/>
            <p:cNvSpPr/>
            <p:nvPr/>
          </p:nvSpPr>
          <p:spPr>
            <a:xfrm>
              <a:off x="1505175" y="1894825"/>
              <a:ext cx="48975" cy="68800"/>
            </a:xfrm>
            <a:custGeom>
              <a:avLst/>
              <a:gdLst/>
              <a:ahLst/>
              <a:cxnLst/>
              <a:rect l="l" t="t" r="r" b="b"/>
              <a:pathLst>
                <a:path w="1959" h="2752" extrusionOk="0">
                  <a:moveTo>
                    <a:pt x="1958" y="0"/>
                  </a:moveTo>
                  <a:cubicBezTo>
                    <a:pt x="653" y="760"/>
                    <a:pt x="1" y="1755"/>
                    <a:pt x="1" y="2751"/>
                  </a:cubicBezTo>
                  <a:lnTo>
                    <a:pt x="1" y="2751"/>
                  </a:lnTo>
                  <a:cubicBezTo>
                    <a:pt x="1" y="1756"/>
                    <a:pt x="653" y="761"/>
                    <a:pt x="1958" y="0"/>
                  </a:cubicBezTo>
                  <a:close/>
                </a:path>
              </a:pathLst>
            </a:custGeom>
            <a:solidFill>
              <a:srgbClr val="F18408"/>
            </a:solidFill>
            <a:ln>
              <a:noFill/>
            </a:ln>
          </p:spPr>
          <p:txBody>
            <a:bodyPr spcFirstLastPara="1" wrap="square" lIns="121900" tIns="121900" rIns="121900" bIns="121900" anchor="ctr" anchorCtr="0">
              <a:noAutofit/>
            </a:bodyPr>
            <a:lstStyle/>
            <a:p>
              <a:endParaRPr sz="2400"/>
            </a:p>
          </p:txBody>
        </p:sp>
        <p:sp>
          <p:nvSpPr>
            <p:cNvPr id="744" name="Google Shape;744;p36"/>
            <p:cNvSpPr/>
            <p:nvPr/>
          </p:nvSpPr>
          <p:spPr>
            <a:xfrm>
              <a:off x="1752500" y="1703525"/>
              <a:ext cx="626675" cy="246425"/>
            </a:xfrm>
            <a:custGeom>
              <a:avLst/>
              <a:gdLst/>
              <a:ahLst/>
              <a:cxnLst/>
              <a:rect l="l" t="t" r="r" b="b"/>
              <a:pathLst>
                <a:path w="25067" h="9857" extrusionOk="0">
                  <a:moveTo>
                    <a:pt x="8050" y="0"/>
                  </a:moveTo>
                  <a:cubicBezTo>
                    <a:pt x="6322" y="0"/>
                    <a:pt x="4595" y="382"/>
                    <a:pt x="3280" y="1146"/>
                  </a:cubicBezTo>
                  <a:lnTo>
                    <a:pt x="1" y="3050"/>
                  </a:lnTo>
                  <a:lnTo>
                    <a:pt x="573" y="3382"/>
                  </a:lnTo>
                  <a:lnTo>
                    <a:pt x="3280" y="1812"/>
                  </a:lnTo>
                  <a:cubicBezTo>
                    <a:pt x="4595" y="1047"/>
                    <a:pt x="6322" y="665"/>
                    <a:pt x="8050" y="665"/>
                  </a:cubicBezTo>
                  <a:cubicBezTo>
                    <a:pt x="9779" y="665"/>
                    <a:pt x="11509" y="1047"/>
                    <a:pt x="12833" y="1812"/>
                  </a:cubicBezTo>
                  <a:lnTo>
                    <a:pt x="23089" y="7728"/>
                  </a:lnTo>
                  <a:cubicBezTo>
                    <a:pt x="24130" y="8328"/>
                    <a:pt x="24753" y="9077"/>
                    <a:pt x="24975" y="9857"/>
                  </a:cubicBezTo>
                  <a:lnTo>
                    <a:pt x="25002" y="9748"/>
                  </a:lnTo>
                  <a:cubicBezTo>
                    <a:pt x="25019" y="9683"/>
                    <a:pt x="25039" y="9616"/>
                    <a:pt x="25051" y="9551"/>
                  </a:cubicBezTo>
                  <a:cubicBezTo>
                    <a:pt x="25059" y="9611"/>
                    <a:pt x="25062" y="9671"/>
                    <a:pt x="25066" y="9732"/>
                  </a:cubicBezTo>
                  <a:cubicBezTo>
                    <a:pt x="25020" y="8762"/>
                    <a:pt x="24369" y="7801"/>
                    <a:pt x="23089" y="7062"/>
                  </a:cubicBezTo>
                  <a:lnTo>
                    <a:pt x="12833" y="1146"/>
                  </a:lnTo>
                  <a:cubicBezTo>
                    <a:pt x="11509" y="382"/>
                    <a:pt x="9779" y="0"/>
                    <a:pt x="8050"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745" name="Google Shape;745;p36"/>
            <p:cNvSpPr/>
            <p:nvPr/>
          </p:nvSpPr>
          <p:spPr>
            <a:xfrm>
              <a:off x="1505150" y="1779750"/>
              <a:ext cx="261700" cy="183925"/>
            </a:xfrm>
            <a:custGeom>
              <a:avLst/>
              <a:gdLst/>
              <a:ahLst/>
              <a:cxnLst/>
              <a:rect l="l" t="t" r="r" b="b"/>
              <a:pathLst>
                <a:path w="10468" h="7357" extrusionOk="0">
                  <a:moveTo>
                    <a:pt x="9895" y="1"/>
                  </a:moveTo>
                  <a:lnTo>
                    <a:pt x="1965" y="4600"/>
                  </a:lnTo>
                  <a:cubicBezTo>
                    <a:pt x="654" y="5363"/>
                    <a:pt x="1" y="6360"/>
                    <a:pt x="2" y="7357"/>
                  </a:cubicBezTo>
                  <a:cubicBezTo>
                    <a:pt x="2" y="7245"/>
                    <a:pt x="13" y="7132"/>
                    <a:pt x="30" y="7020"/>
                  </a:cubicBezTo>
                  <a:lnTo>
                    <a:pt x="34" y="7068"/>
                  </a:lnTo>
                  <a:cubicBezTo>
                    <a:pt x="46" y="7137"/>
                    <a:pt x="67" y="7204"/>
                    <a:pt x="85" y="7273"/>
                  </a:cubicBezTo>
                  <a:lnTo>
                    <a:pt x="104" y="7350"/>
                  </a:lnTo>
                  <a:cubicBezTo>
                    <a:pt x="332" y="6587"/>
                    <a:pt x="951" y="5855"/>
                    <a:pt x="1965" y="5266"/>
                  </a:cubicBezTo>
                  <a:lnTo>
                    <a:pt x="10467" y="333"/>
                  </a:lnTo>
                  <a:lnTo>
                    <a:pt x="9895" y="1"/>
                  </a:ln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746" name="Google Shape;746;p36"/>
            <p:cNvSpPr/>
            <p:nvPr/>
          </p:nvSpPr>
          <p:spPr>
            <a:xfrm>
              <a:off x="1505175" y="1955225"/>
              <a:ext cx="2600" cy="16650"/>
            </a:xfrm>
            <a:custGeom>
              <a:avLst/>
              <a:gdLst/>
              <a:ahLst/>
              <a:cxnLst/>
              <a:rect l="l" t="t" r="r" b="b"/>
              <a:pathLst>
                <a:path w="104" h="666" extrusionOk="0">
                  <a:moveTo>
                    <a:pt x="29" y="1"/>
                  </a:moveTo>
                  <a:cubicBezTo>
                    <a:pt x="12" y="113"/>
                    <a:pt x="1" y="226"/>
                    <a:pt x="1" y="338"/>
                  </a:cubicBezTo>
                  <a:cubicBezTo>
                    <a:pt x="2" y="407"/>
                    <a:pt x="12" y="476"/>
                    <a:pt x="18" y="544"/>
                  </a:cubicBezTo>
                  <a:cubicBezTo>
                    <a:pt x="21" y="585"/>
                    <a:pt x="26" y="625"/>
                    <a:pt x="29" y="666"/>
                  </a:cubicBezTo>
                  <a:cubicBezTo>
                    <a:pt x="46" y="555"/>
                    <a:pt x="70" y="442"/>
                    <a:pt x="103" y="331"/>
                  </a:cubicBezTo>
                  <a:lnTo>
                    <a:pt x="84" y="254"/>
                  </a:lnTo>
                  <a:cubicBezTo>
                    <a:pt x="66" y="185"/>
                    <a:pt x="45" y="118"/>
                    <a:pt x="33" y="49"/>
                  </a:cubicBezTo>
                  <a:lnTo>
                    <a:pt x="29" y="1"/>
                  </a:lnTo>
                  <a:close/>
                </a:path>
              </a:pathLst>
            </a:custGeom>
            <a:solidFill>
              <a:srgbClr val="F18408"/>
            </a:solidFill>
            <a:ln>
              <a:noFill/>
            </a:ln>
          </p:spPr>
          <p:txBody>
            <a:bodyPr spcFirstLastPara="1" wrap="square" lIns="121900" tIns="121900" rIns="121900" bIns="121900" anchor="ctr" anchorCtr="0">
              <a:noAutofit/>
            </a:bodyPr>
            <a:lstStyle/>
            <a:p>
              <a:endParaRPr sz="2400"/>
            </a:p>
          </p:txBody>
        </p:sp>
        <p:sp>
          <p:nvSpPr>
            <p:cNvPr id="747" name="Google Shape;747;p36"/>
            <p:cNvSpPr/>
            <p:nvPr/>
          </p:nvSpPr>
          <p:spPr>
            <a:xfrm>
              <a:off x="1821250" y="1734350"/>
              <a:ext cx="513000" cy="292725"/>
            </a:xfrm>
            <a:custGeom>
              <a:avLst/>
              <a:gdLst/>
              <a:ahLst/>
              <a:cxnLst/>
              <a:rect l="l" t="t" r="r" b="b"/>
              <a:pathLst>
                <a:path w="20520" h="11709" extrusionOk="0">
                  <a:moveTo>
                    <a:pt x="3892" y="1"/>
                  </a:moveTo>
                  <a:lnTo>
                    <a:pt x="1" y="2150"/>
                  </a:lnTo>
                  <a:lnTo>
                    <a:pt x="16629" y="11708"/>
                  </a:lnTo>
                  <a:lnTo>
                    <a:pt x="20520" y="9560"/>
                  </a:lnTo>
                  <a:lnTo>
                    <a:pt x="3892"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48" name="Google Shape;748;p36"/>
            <p:cNvSpPr/>
            <p:nvPr/>
          </p:nvSpPr>
          <p:spPr>
            <a:xfrm>
              <a:off x="1918525" y="1734350"/>
              <a:ext cx="415725" cy="244725"/>
            </a:xfrm>
            <a:custGeom>
              <a:avLst/>
              <a:gdLst/>
              <a:ahLst/>
              <a:cxnLst/>
              <a:rect l="l" t="t" r="r" b="b"/>
              <a:pathLst>
                <a:path w="16629" h="9789" extrusionOk="0">
                  <a:moveTo>
                    <a:pt x="1" y="1"/>
                  </a:moveTo>
                  <a:lnTo>
                    <a:pt x="1" y="460"/>
                  </a:lnTo>
                  <a:lnTo>
                    <a:pt x="16226" y="9788"/>
                  </a:lnTo>
                  <a:lnTo>
                    <a:pt x="16629" y="9560"/>
                  </a:lnTo>
                  <a:lnTo>
                    <a:pt x="1"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49" name="Google Shape;749;p36"/>
            <p:cNvSpPr/>
            <p:nvPr/>
          </p:nvSpPr>
          <p:spPr>
            <a:xfrm>
              <a:off x="1821250" y="1734350"/>
              <a:ext cx="97300" cy="59525"/>
            </a:xfrm>
            <a:custGeom>
              <a:avLst/>
              <a:gdLst/>
              <a:ahLst/>
              <a:cxnLst/>
              <a:rect l="l" t="t" r="r" b="b"/>
              <a:pathLst>
                <a:path w="3892" h="2381" extrusionOk="0">
                  <a:moveTo>
                    <a:pt x="3892" y="1"/>
                  </a:moveTo>
                  <a:lnTo>
                    <a:pt x="1" y="2150"/>
                  </a:lnTo>
                  <a:lnTo>
                    <a:pt x="404" y="2380"/>
                  </a:lnTo>
                  <a:lnTo>
                    <a:pt x="3892" y="460"/>
                  </a:lnTo>
                  <a:lnTo>
                    <a:pt x="3892"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50" name="Google Shape;750;p36"/>
            <p:cNvSpPr/>
            <p:nvPr/>
          </p:nvSpPr>
          <p:spPr>
            <a:xfrm>
              <a:off x="2013025" y="2068175"/>
              <a:ext cx="74650" cy="29925"/>
            </a:xfrm>
            <a:custGeom>
              <a:avLst/>
              <a:gdLst/>
              <a:ahLst/>
              <a:cxnLst/>
              <a:rect l="l" t="t" r="r" b="b"/>
              <a:pathLst>
                <a:path w="2986" h="1197" extrusionOk="0">
                  <a:moveTo>
                    <a:pt x="4" y="0"/>
                  </a:moveTo>
                  <a:lnTo>
                    <a:pt x="1" y="253"/>
                  </a:lnTo>
                  <a:cubicBezTo>
                    <a:pt x="0" y="425"/>
                    <a:pt x="114" y="597"/>
                    <a:pt x="341" y="727"/>
                  </a:cubicBezTo>
                  <a:lnTo>
                    <a:pt x="827" y="1002"/>
                  </a:lnTo>
                  <a:cubicBezTo>
                    <a:pt x="1051" y="1132"/>
                    <a:pt x="1346" y="1197"/>
                    <a:pt x="1640" y="1197"/>
                  </a:cubicBezTo>
                  <a:cubicBezTo>
                    <a:pt x="1933" y="1197"/>
                    <a:pt x="2227" y="1132"/>
                    <a:pt x="2451" y="1002"/>
                  </a:cubicBezTo>
                  <a:lnTo>
                    <a:pt x="2649" y="881"/>
                  </a:lnTo>
                  <a:cubicBezTo>
                    <a:pt x="2872" y="751"/>
                    <a:pt x="2983" y="582"/>
                    <a:pt x="2983" y="414"/>
                  </a:cubicBezTo>
                  <a:lnTo>
                    <a:pt x="2985" y="160"/>
                  </a:lnTo>
                  <a:lnTo>
                    <a:pt x="2983" y="192"/>
                  </a:lnTo>
                  <a:lnTo>
                    <a:pt x="2981" y="222"/>
                  </a:lnTo>
                  <a:lnTo>
                    <a:pt x="2972" y="256"/>
                  </a:lnTo>
                  <a:lnTo>
                    <a:pt x="2964" y="285"/>
                  </a:lnTo>
                  <a:lnTo>
                    <a:pt x="2950" y="319"/>
                  </a:lnTo>
                  <a:lnTo>
                    <a:pt x="2939" y="347"/>
                  </a:lnTo>
                  <a:lnTo>
                    <a:pt x="2918" y="381"/>
                  </a:lnTo>
                  <a:lnTo>
                    <a:pt x="2902" y="408"/>
                  </a:lnTo>
                  <a:lnTo>
                    <a:pt x="2874" y="444"/>
                  </a:lnTo>
                  <a:lnTo>
                    <a:pt x="2855" y="466"/>
                  </a:lnTo>
                  <a:lnTo>
                    <a:pt x="2819" y="502"/>
                  </a:lnTo>
                  <a:lnTo>
                    <a:pt x="2798" y="523"/>
                  </a:lnTo>
                  <a:lnTo>
                    <a:pt x="2749" y="562"/>
                  </a:lnTo>
                  <a:lnTo>
                    <a:pt x="2730" y="577"/>
                  </a:lnTo>
                  <a:lnTo>
                    <a:pt x="2652" y="627"/>
                  </a:lnTo>
                  <a:lnTo>
                    <a:pt x="2453" y="748"/>
                  </a:lnTo>
                  <a:cubicBezTo>
                    <a:pt x="2230" y="878"/>
                    <a:pt x="1936" y="943"/>
                    <a:pt x="1643" y="943"/>
                  </a:cubicBezTo>
                  <a:cubicBezTo>
                    <a:pt x="1349" y="943"/>
                    <a:pt x="1054" y="878"/>
                    <a:pt x="829" y="748"/>
                  </a:cubicBezTo>
                  <a:lnTo>
                    <a:pt x="342" y="473"/>
                  </a:lnTo>
                  <a:lnTo>
                    <a:pt x="263" y="423"/>
                  </a:lnTo>
                  <a:lnTo>
                    <a:pt x="245" y="409"/>
                  </a:lnTo>
                  <a:lnTo>
                    <a:pt x="195" y="369"/>
                  </a:lnTo>
                  <a:lnTo>
                    <a:pt x="174" y="350"/>
                  </a:lnTo>
                  <a:lnTo>
                    <a:pt x="136" y="311"/>
                  </a:lnTo>
                  <a:lnTo>
                    <a:pt x="117" y="288"/>
                  </a:lnTo>
                  <a:lnTo>
                    <a:pt x="89" y="253"/>
                  </a:lnTo>
                  <a:lnTo>
                    <a:pt x="72" y="226"/>
                  </a:lnTo>
                  <a:lnTo>
                    <a:pt x="51" y="191"/>
                  </a:lnTo>
                  <a:lnTo>
                    <a:pt x="40" y="163"/>
                  </a:lnTo>
                  <a:lnTo>
                    <a:pt x="25" y="130"/>
                  </a:lnTo>
                  <a:lnTo>
                    <a:pt x="17" y="100"/>
                  </a:lnTo>
                  <a:lnTo>
                    <a:pt x="9" y="66"/>
                  </a:lnTo>
                  <a:lnTo>
                    <a:pt x="6" y="36"/>
                  </a:lnTo>
                  <a:lnTo>
                    <a:pt x="4" y="2"/>
                  </a:lnTo>
                  <a:lnTo>
                    <a:pt x="4"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51" name="Google Shape;751;p36"/>
            <p:cNvSpPr/>
            <p:nvPr/>
          </p:nvSpPr>
          <p:spPr>
            <a:xfrm>
              <a:off x="2013100" y="2048600"/>
              <a:ext cx="74875" cy="43150"/>
            </a:xfrm>
            <a:custGeom>
              <a:avLst/>
              <a:gdLst/>
              <a:ahLst/>
              <a:cxnLst/>
              <a:rect l="l" t="t" r="r" b="b"/>
              <a:pathLst>
                <a:path w="2995" h="1726" extrusionOk="0">
                  <a:moveTo>
                    <a:pt x="1344" y="0"/>
                  </a:moveTo>
                  <a:cubicBezTo>
                    <a:pt x="1050" y="0"/>
                    <a:pt x="756" y="65"/>
                    <a:pt x="533" y="195"/>
                  </a:cubicBezTo>
                  <a:lnTo>
                    <a:pt x="334" y="316"/>
                  </a:lnTo>
                  <a:cubicBezTo>
                    <a:pt x="111" y="445"/>
                    <a:pt x="1" y="615"/>
                    <a:pt x="1" y="785"/>
                  </a:cubicBezTo>
                  <a:lnTo>
                    <a:pt x="3" y="819"/>
                  </a:lnTo>
                  <a:lnTo>
                    <a:pt x="6" y="849"/>
                  </a:lnTo>
                  <a:lnTo>
                    <a:pt x="14" y="883"/>
                  </a:lnTo>
                  <a:lnTo>
                    <a:pt x="22" y="913"/>
                  </a:lnTo>
                  <a:lnTo>
                    <a:pt x="37" y="946"/>
                  </a:lnTo>
                  <a:lnTo>
                    <a:pt x="48" y="974"/>
                  </a:lnTo>
                  <a:lnTo>
                    <a:pt x="69" y="1009"/>
                  </a:lnTo>
                  <a:lnTo>
                    <a:pt x="86" y="1036"/>
                  </a:lnTo>
                  <a:lnTo>
                    <a:pt x="114" y="1071"/>
                  </a:lnTo>
                  <a:lnTo>
                    <a:pt x="133" y="1094"/>
                  </a:lnTo>
                  <a:lnTo>
                    <a:pt x="171" y="1133"/>
                  </a:lnTo>
                  <a:lnTo>
                    <a:pt x="192" y="1152"/>
                  </a:lnTo>
                  <a:lnTo>
                    <a:pt x="242" y="1192"/>
                  </a:lnTo>
                  <a:lnTo>
                    <a:pt x="260" y="1206"/>
                  </a:lnTo>
                  <a:lnTo>
                    <a:pt x="339" y="1256"/>
                  </a:lnTo>
                  <a:lnTo>
                    <a:pt x="826" y="1531"/>
                  </a:lnTo>
                  <a:cubicBezTo>
                    <a:pt x="1051" y="1661"/>
                    <a:pt x="1345" y="1726"/>
                    <a:pt x="1639" y="1726"/>
                  </a:cubicBezTo>
                  <a:cubicBezTo>
                    <a:pt x="1933" y="1726"/>
                    <a:pt x="2226" y="1661"/>
                    <a:pt x="2450" y="1531"/>
                  </a:cubicBezTo>
                  <a:lnTo>
                    <a:pt x="2649" y="1410"/>
                  </a:lnTo>
                  <a:lnTo>
                    <a:pt x="2727" y="1360"/>
                  </a:lnTo>
                  <a:lnTo>
                    <a:pt x="2746" y="1345"/>
                  </a:lnTo>
                  <a:lnTo>
                    <a:pt x="2795" y="1306"/>
                  </a:lnTo>
                  <a:lnTo>
                    <a:pt x="2816" y="1285"/>
                  </a:lnTo>
                  <a:lnTo>
                    <a:pt x="2852" y="1249"/>
                  </a:lnTo>
                  <a:lnTo>
                    <a:pt x="2871" y="1227"/>
                  </a:lnTo>
                  <a:lnTo>
                    <a:pt x="2899" y="1191"/>
                  </a:lnTo>
                  <a:lnTo>
                    <a:pt x="2915" y="1164"/>
                  </a:lnTo>
                  <a:lnTo>
                    <a:pt x="2936" y="1130"/>
                  </a:lnTo>
                  <a:lnTo>
                    <a:pt x="2947" y="1102"/>
                  </a:lnTo>
                  <a:lnTo>
                    <a:pt x="2961" y="1068"/>
                  </a:lnTo>
                  <a:lnTo>
                    <a:pt x="2969" y="1039"/>
                  </a:lnTo>
                  <a:lnTo>
                    <a:pt x="2978" y="1005"/>
                  </a:lnTo>
                  <a:lnTo>
                    <a:pt x="2980" y="975"/>
                  </a:lnTo>
                  <a:cubicBezTo>
                    <a:pt x="2994" y="794"/>
                    <a:pt x="2883" y="608"/>
                    <a:pt x="2643" y="470"/>
                  </a:cubicBezTo>
                  <a:lnTo>
                    <a:pt x="2157" y="195"/>
                  </a:lnTo>
                  <a:cubicBezTo>
                    <a:pt x="1932" y="65"/>
                    <a:pt x="1637" y="0"/>
                    <a:pt x="1344"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52" name="Google Shape;752;p36"/>
            <p:cNvSpPr/>
            <p:nvPr/>
          </p:nvSpPr>
          <p:spPr>
            <a:xfrm>
              <a:off x="2013100" y="2066775"/>
              <a:ext cx="74500" cy="25000"/>
            </a:xfrm>
            <a:custGeom>
              <a:avLst/>
              <a:gdLst/>
              <a:ahLst/>
              <a:cxnLst/>
              <a:rect l="l" t="t" r="r" b="b"/>
              <a:pathLst>
                <a:path w="2980" h="1000" extrusionOk="0">
                  <a:moveTo>
                    <a:pt x="5" y="0"/>
                  </a:moveTo>
                  <a:lnTo>
                    <a:pt x="1" y="58"/>
                  </a:lnTo>
                  <a:lnTo>
                    <a:pt x="3" y="92"/>
                  </a:lnTo>
                  <a:lnTo>
                    <a:pt x="6" y="122"/>
                  </a:lnTo>
                  <a:lnTo>
                    <a:pt x="14" y="156"/>
                  </a:lnTo>
                  <a:lnTo>
                    <a:pt x="22" y="186"/>
                  </a:lnTo>
                  <a:lnTo>
                    <a:pt x="37" y="219"/>
                  </a:lnTo>
                  <a:lnTo>
                    <a:pt x="48" y="247"/>
                  </a:lnTo>
                  <a:lnTo>
                    <a:pt x="69" y="282"/>
                  </a:lnTo>
                  <a:lnTo>
                    <a:pt x="86" y="309"/>
                  </a:lnTo>
                  <a:lnTo>
                    <a:pt x="114" y="344"/>
                  </a:lnTo>
                  <a:lnTo>
                    <a:pt x="133" y="367"/>
                  </a:lnTo>
                  <a:lnTo>
                    <a:pt x="171" y="406"/>
                  </a:lnTo>
                  <a:lnTo>
                    <a:pt x="192" y="425"/>
                  </a:lnTo>
                  <a:lnTo>
                    <a:pt x="242" y="465"/>
                  </a:lnTo>
                  <a:lnTo>
                    <a:pt x="260" y="479"/>
                  </a:lnTo>
                  <a:lnTo>
                    <a:pt x="339" y="529"/>
                  </a:lnTo>
                  <a:lnTo>
                    <a:pt x="826" y="804"/>
                  </a:lnTo>
                  <a:cubicBezTo>
                    <a:pt x="1051" y="934"/>
                    <a:pt x="1346" y="999"/>
                    <a:pt x="1640" y="999"/>
                  </a:cubicBezTo>
                  <a:cubicBezTo>
                    <a:pt x="1933" y="999"/>
                    <a:pt x="2227" y="934"/>
                    <a:pt x="2450" y="804"/>
                  </a:cubicBezTo>
                  <a:lnTo>
                    <a:pt x="2649" y="683"/>
                  </a:lnTo>
                  <a:lnTo>
                    <a:pt x="2727" y="633"/>
                  </a:lnTo>
                  <a:lnTo>
                    <a:pt x="2746" y="618"/>
                  </a:lnTo>
                  <a:lnTo>
                    <a:pt x="2795" y="579"/>
                  </a:lnTo>
                  <a:lnTo>
                    <a:pt x="2816" y="558"/>
                  </a:lnTo>
                  <a:lnTo>
                    <a:pt x="2852" y="522"/>
                  </a:lnTo>
                  <a:lnTo>
                    <a:pt x="2871" y="500"/>
                  </a:lnTo>
                  <a:lnTo>
                    <a:pt x="2899" y="464"/>
                  </a:lnTo>
                  <a:lnTo>
                    <a:pt x="2915" y="437"/>
                  </a:lnTo>
                  <a:lnTo>
                    <a:pt x="2936" y="403"/>
                  </a:lnTo>
                  <a:lnTo>
                    <a:pt x="2947" y="375"/>
                  </a:lnTo>
                  <a:lnTo>
                    <a:pt x="2961" y="341"/>
                  </a:lnTo>
                  <a:lnTo>
                    <a:pt x="2969" y="312"/>
                  </a:lnTo>
                  <a:lnTo>
                    <a:pt x="2978" y="278"/>
                  </a:lnTo>
                  <a:lnTo>
                    <a:pt x="2980" y="248"/>
                  </a:lnTo>
                  <a:lnTo>
                    <a:pt x="2976" y="165"/>
                  </a:lnTo>
                  <a:lnTo>
                    <a:pt x="2969" y="199"/>
                  </a:lnTo>
                  <a:lnTo>
                    <a:pt x="2961" y="228"/>
                  </a:lnTo>
                  <a:lnTo>
                    <a:pt x="2947" y="262"/>
                  </a:lnTo>
                  <a:lnTo>
                    <a:pt x="2936" y="290"/>
                  </a:lnTo>
                  <a:lnTo>
                    <a:pt x="2915" y="325"/>
                  </a:lnTo>
                  <a:lnTo>
                    <a:pt x="2899" y="351"/>
                  </a:lnTo>
                  <a:lnTo>
                    <a:pt x="2871" y="387"/>
                  </a:lnTo>
                  <a:lnTo>
                    <a:pt x="2852" y="410"/>
                  </a:lnTo>
                  <a:lnTo>
                    <a:pt x="2816" y="445"/>
                  </a:lnTo>
                  <a:lnTo>
                    <a:pt x="2795" y="466"/>
                  </a:lnTo>
                  <a:lnTo>
                    <a:pt x="2746" y="504"/>
                  </a:lnTo>
                  <a:lnTo>
                    <a:pt x="2727" y="519"/>
                  </a:lnTo>
                  <a:lnTo>
                    <a:pt x="2649" y="571"/>
                  </a:lnTo>
                  <a:lnTo>
                    <a:pt x="2450" y="692"/>
                  </a:lnTo>
                  <a:cubicBezTo>
                    <a:pt x="2226" y="822"/>
                    <a:pt x="1933" y="887"/>
                    <a:pt x="1639" y="887"/>
                  </a:cubicBezTo>
                  <a:cubicBezTo>
                    <a:pt x="1345" y="887"/>
                    <a:pt x="1051" y="822"/>
                    <a:pt x="826" y="692"/>
                  </a:cubicBezTo>
                  <a:lnTo>
                    <a:pt x="339" y="416"/>
                  </a:lnTo>
                  <a:lnTo>
                    <a:pt x="260" y="366"/>
                  </a:lnTo>
                  <a:lnTo>
                    <a:pt x="242" y="352"/>
                  </a:lnTo>
                  <a:lnTo>
                    <a:pt x="192" y="311"/>
                  </a:lnTo>
                  <a:lnTo>
                    <a:pt x="171" y="292"/>
                  </a:lnTo>
                  <a:lnTo>
                    <a:pt x="133" y="255"/>
                  </a:lnTo>
                  <a:lnTo>
                    <a:pt x="114" y="232"/>
                  </a:lnTo>
                  <a:lnTo>
                    <a:pt x="86" y="196"/>
                  </a:lnTo>
                  <a:lnTo>
                    <a:pt x="69" y="169"/>
                  </a:lnTo>
                  <a:lnTo>
                    <a:pt x="48" y="135"/>
                  </a:lnTo>
                  <a:lnTo>
                    <a:pt x="37" y="107"/>
                  </a:lnTo>
                  <a:lnTo>
                    <a:pt x="22" y="72"/>
                  </a:lnTo>
                  <a:lnTo>
                    <a:pt x="14" y="44"/>
                  </a:lnTo>
                  <a:lnTo>
                    <a:pt x="6" y="8"/>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53" name="Google Shape;753;p36"/>
            <p:cNvSpPr/>
            <p:nvPr/>
          </p:nvSpPr>
          <p:spPr>
            <a:xfrm>
              <a:off x="1931075" y="2021125"/>
              <a:ext cx="74650" cy="29925"/>
            </a:xfrm>
            <a:custGeom>
              <a:avLst/>
              <a:gdLst/>
              <a:ahLst/>
              <a:cxnLst/>
              <a:rect l="l" t="t" r="r" b="b"/>
              <a:pathLst>
                <a:path w="2986" h="1197" extrusionOk="0">
                  <a:moveTo>
                    <a:pt x="4" y="0"/>
                  </a:moveTo>
                  <a:lnTo>
                    <a:pt x="2" y="253"/>
                  </a:lnTo>
                  <a:cubicBezTo>
                    <a:pt x="1" y="425"/>
                    <a:pt x="114" y="597"/>
                    <a:pt x="341" y="726"/>
                  </a:cubicBezTo>
                  <a:lnTo>
                    <a:pt x="827" y="1002"/>
                  </a:lnTo>
                  <a:cubicBezTo>
                    <a:pt x="1052" y="1132"/>
                    <a:pt x="1346" y="1197"/>
                    <a:pt x="1640" y="1197"/>
                  </a:cubicBezTo>
                  <a:cubicBezTo>
                    <a:pt x="1934" y="1197"/>
                    <a:pt x="2227" y="1132"/>
                    <a:pt x="2451" y="1002"/>
                  </a:cubicBezTo>
                  <a:lnTo>
                    <a:pt x="2650" y="880"/>
                  </a:lnTo>
                  <a:cubicBezTo>
                    <a:pt x="2872" y="751"/>
                    <a:pt x="2983" y="582"/>
                    <a:pt x="2983" y="413"/>
                  </a:cubicBezTo>
                  <a:lnTo>
                    <a:pt x="2985" y="160"/>
                  </a:lnTo>
                  <a:lnTo>
                    <a:pt x="2983" y="192"/>
                  </a:lnTo>
                  <a:lnTo>
                    <a:pt x="2981" y="222"/>
                  </a:lnTo>
                  <a:lnTo>
                    <a:pt x="2972" y="255"/>
                  </a:lnTo>
                  <a:lnTo>
                    <a:pt x="2965" y="285"/>
                  </a:lnTo>
                  <a:lnTo>
                    <a:pt x="2950" y="319"/>
                  </a:lnTo>
                  <a:lnTo>
                    <a:pt x="2939" y="347"/>
                  </a:lnTo>
                  <a:lnTo>
                    <a:pt x="2918" y="381"/>
                  </a:lnTo>
                  <a:lnTo>
                    <a:pt x="2902" y="408"/>
                  </a:lnTo>
                  <a:lnTo>
                    <a:pt x="2874" y="443"/>
                  </a:lnTo>
                  <a:lnTo>
                    <a:pt x="2855" y="466"/>
                  </a:lnTo>
                  <a:lnTo>
                    <a:pt x="2819" y="502"/>
                  </a:lnTo>
                  <a:lnTo>
                    <a:pt x="2798" y="523"/>
                  </a:lnTo>
                  <a:lnTo>
                    <a:pt x="2749" y="562"/>
                  </a:lnTo>
                  <a:lnTo>
                    <a:pt x="2730" y="576"/>
                  </a:lnTo>
                  <a:lnTo>
                    <a:pt x="2652" y="627"/>
                  </a:lnTo>
                  <a:lnTo>
                    <a:pt x="2454" y="748"/>
                  </a:lnTo>
                  <a:cubicBezTo>
                    <a:pt x="2230" y="878"/>
                    <a:pt x="1936" y="943"/>
                    <a:pt x="1642" y="943"/>
                  </a:cubicBezTo>
                  <a:cubicBezTo>
                    <a:pt x="1348" y="943"/>
                    <a:pt x="1054" y="878"/>
                    <a:pt x="829" y="748"/>
                  </a:cubicBezTo>
                  <a:lnTo>
                    <a:pt x="343" y="473"/>
                  </a:lnTo>
                  <a:lnTo>
                    <a:pt x="263" y="423"/>
                  </a:lnTo>
                  <a:lnTo>
                    <a:pt x="247" y="409"/>
                  </a:lnTo>
                  <a:lnTo>
                    <a:pt x="195" y="369"/>
                  </a:lnTo>
                  <a:lnTo>
                    <a:pt x="175" y="350"/>
                  </a:lnTo>
                  <a:lnTo>
                    <a:pt x="136" y="311"/>
                  </a:lnTo>
                  <a:lnTo>
                    <a:pt x="117" y="288"/>
                  </a:lnTo>
                  <a:lnTo>
                    <a:pt x="89" y="253"/>
                  </a:lnTo>
                  <a:lnTo>
                    <a:pt x="72" y="226"/>
                  </a:lnTo>
                  <a:lnTo>
                    <a:pt x="51" y="191"/>
                  </a:lnTo>
                  <a:lnTo>
                    <a:pt x="40" y="163"/>
                  </a:lnTo>
                  <a:lnTo>
                    <a:pt x="25" y="128"/>
                  </a:lnTo>
                  <a:lnTo>
                    <a:pt x="17" y="100"/>
                  </a:lnTo>
                  <a:lnTo>
                    <a:pt x="10" y="66"/>
                  </a:lnTo>
                  <a:lnTo>
                    <a:pt x="6" y="36"/>
                  </a:lnTo>
                  <a:lnTo>
                    <a:pt x="4" y="2"/>
                  </a:lnTo>
                  <a:lnTo>
                    <a:pt x="4"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54" name="Google Shape;754;p36"/>
            <p:cNvSpPr/>
            <p:nvPr/>
          </p:nvSpPr>
          <p:spPr>
            <a:xfrm>
              <a:off x="1931150" y="2001525"/>
              <a:ext cx="74900" cy="43175"/>
            </a:xfrm>
            <a:custGeom>
              <a:avLst/>
              <a:gdLst/>
              <a:ahLst/>
              <a:cxnLst/>
              <a:rect l="l" t="t" r="r" b="b"/>
              <a:pathLst>
                <a:path w="2996" h="1727" extrusionOk="0">
                  <a:moveTo>
                    <a:pt x="1344" y="1"/>
                  </a:moveTo>
                  <a:cubicBezTo>
                    <a:pt x="1050" y="1"/>
                    <a:pt x="757" y="66"/>
                    <a:pt x="533" y="196"/>
                  </a:cubicBezTo>
                  <a:lnTo>
                    <a:pt x="334" y="316"/>
                  </a:lnTo>
                  <a:cubicBezTo>
                    <a:pt x="111" y="446"/>
                    <a:pt x="1" y="616"/>
                    <a:pt x="1" y="786"/>
                  </a:cubicBezTo>
                  <a:lnTo>
                    <a:pt x="3" y="820"/>
                  </a:lnTo>
                  <a:lnTo>
                    <a:pt x="7" y="850"/>
                  </a:lnTo>
                  <a:lnTo>
                    <a:pt x="16" y="884"/>
                  </a:lnTo>
                  <a:lnTo>
                    <a:pt x="22" y="912"/>
                  </a:lnTo>
                  <a:lnTo>
                    <a:pt x="37" y="947"/>
                  </a:lnTo>
                  <a:lnTo>
                    <a:pt x="48" y="975"/>
                  </a:lnTo>
                  <a:lnTo>
                    <a:pt x="69" y="1010"/>
                  </a:lnTo>
                  <a:lnTo>
                    <a:pt x="86" y="1037"/>
                  </a:lnTo>
                  <a:lnTo>
                    <a:pt x="114" y="1072"/>
                  </a:lnTo>
                  <a:lnTo>
                    <a:pt x="133" y="1095"/>
                  </a:lnTo>
                  <a:lnTo>
                    <a:pt x="172" y="1134"/>
                  </a:lnTo>
                  <a:lnTo>
                    <a:pt x="192" y="1153"/>
                  </a:lnTo>
                  <a:lnTo>
                    <a:pt x="244" y="1193"/>
                  </a:lnTo>
                  <a:lnTo>
                    <a:pt x="260" y="1207"/>
                  </a:lnTo>
                  <a:lnTo>
                    <a:pt x="340" y="1257"/>
                  </a:lnTo>
                  <a:lnTo>
                    <a:pt x="826" y="1532"/>
                  </a:lnTo>
                  <a:cubicBezTo>
                    <a:pt x="1051" y="1662"/>
                    <a:pt x="1345" y="1727"/>
                    <a:pt x="1639" y="1727"/>
                  </a:cubicBezTo>
                  <a:cubicBezTo>
                    <a:pt x="1933" y="1727"/>
                    <a:pt x="2227" y="1662"/>
                    <a:pt x="2451" y="1532"/>
                  </a:cubicBezTo>
                  <a:lnTo>
                    <a:pt x="2649" y="1411"/>
                  </a:lnTo>
                  <a:lnTo>
                    <a:pt x="2727" y="1360"/>
                  </a:lnTo>
                  <a:lnTo>
                    <a:pt x="2746" y="1346"/>
                  </a:lnTo>
                  <a:lnTo>
                    <a:pt x="2795" y="1307"/>
                  </a:lnTo>
                  <a:lnTo>
                    <a:pt x="2816" y="1286"/>
                  </a:lnTo>
                  <a:lnTo>
                    <a:pt x="2852" y="1250"/>
                  </a:lnTo>
                  <a:lnTo>
                    <a:pt x="2871" y="1227"/>
                  </a:lnTo>
                  <a:lnTo>
                    <a:pt x="2899" y="1192"/>
                  </a:lnTo>
                  <a:lnTo>
                    <a:pt x="2915" y="1165"/>
                  </a:lnTo>
                  <a:lnTo>
                    <a:pt x="2936" y="1131"/>
                  </a:lnTo>
                  <a:lnTo>
                    <a:pt x="2947" y="1103"/>
                  </a:lnTo>
                  <a:lnTo>
                    <a:pt x="2962" y="1069"/>
                  </a:lnTo>
                  <a:lnTo>
                    <a:pt x="2969" y="1039"/>
                  </a:lnTo>
                  <a:lnTo>
                    <a:pt x="2978" y="1006"/>
                  </a:lnTo>
                  <a:lnTo>
                    <a:pt x="2980" y="976"/>
                  </a:lnTo>
                  <a:cubicBezTo>
                    <a:pt x="2996" y="795"/>
                    <a:pt x="2883" y="609"/>
                    <a:pt x="2643" y="471"/>
                  </a:cubicBezTo>
                  <a:lnTo>
                    <a:pt x="2157" y="196"/>
                  </a:lnTo>
                  <a:cubicBezTo>
                    <a:pt x="1932" y="66"/>
                    <a:pt x="1638" y="1"/>
                    <a:pt x="1344"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55" name="Google Shape;755;p36"/>
            <p:cNvSpPr/>
            <p:nvPr/>
          </p:nvSpPr>
          <p:spPr>
            <a:xfrm>
              <a:off x="1931150" y="2019725"/>
              <a:ext cx="74525" cy="24975"/>
            </a:xfrm>
            <a:custGeom>
              <a:avLst/>
              <a:gdLst/>
              <a:ahLst/>
              <a:cxnLst/>
              <a:rect l="l" t="t" r="r" b="b"/>
              <a:pathLst>
                <a:path w="2981" h="999" extrusionOk="0">
                  <a:moveTo>
                    <a:pt x="7" y="0"/>
                  </a:moveTo>
                  <a:lnTo>
                    <a:pt x="1" y="58"/>
                  </a:lnTo>
                  <a:lnTo>
                    <a:pt x="3" y="92"/>
                  </a:lnTo>
                  <a:lnTo>
                    <a:pt x="7" y="122"/>
                  </a:lnTo>
                  <a:lnTo>
                    <a:pt x="14" y="156"/>
                  </a:lnTo>
                  <a:lnTo>
                    <a:pt x="22" y="184"/>
                  </a:lnTo>
                  <a:lnTo>
                    <a:pt x="37" y="219"/>
                  </a:lnTo>
                  <a:lnTo>
                    <a:pt x="48" y="247"/>
                  </a:lnTo>
                  <a:lnTo>
                    <a:pt x="69" y="282"/>
                  </a:lnTo>
                  <a:lnTo>
                    <a:pt x="86" y="309"/>
                  </a:lnTo>
                  <a:lnTo>
                    <a:pt x="114" y="344"/>
                  </a:lnTo>
                  <a:lnTo>
                    <a:pt x="133" y="367"/>
                  </a:lnTo>
                  <a:lnTo>
                    <a:pt x="172" y="406"/>
                  </a:lnTo>
                  <a:lnTo>
                    <a:pt x="192" y="425"/>
                  </a:lnTo>
                  <a:lnTo>
                    <a:pt x="244" y="465"/>
                  </a:lnTo>
                  <a:lnTo>
                    <a:pt x="260" y="479"/>
                  </a:lnTo>
                  <a:lnTo>
                    <a:pt x="340" y="529"/>
                  </a:lnTo>
                  <a:lnTo>
                    <a:pt x="826" y="804"/>
                  </a:lnTo>
                  <a:cubicBezTo>
                    <a:pt x="1051" y="934"/>
                    <a:pt x="1345" y="999"/>
                    <a:pt x="1639" y="999"/>
                  </a:cubicBezTo>
                  <a:cubicBezTo>
                    <a:pt x="1933" y="999"/>
                    <a:pt x="2227" y="934"/>
                    <a:pt x="2451" y="804"/>
                  </a:cubicBezTo>
                  <a:lnTo>
                    <a:pt x="2649" y="683"/>
                  </a:lnTo>
                  <a:lnTo>
                    <a:pt x="2727" y="632"/>
                  </a:lnTo>
                  <a:lnTo>
                    <a:pt x="2746" y="618"/>
                  </a:lnTo>
                  <a:lnTo>
                    <a:pt x="2795" y="579"/>
                  </a:lnTo>
                  <a:lnTo>
                    <a:pt x="2816" y="558"/>
                  </a:lnTo>
                  <a:lnTo>
                    <a:pt x="2852" y="522"/>
                  </a:lnTo>
                  <a:lnTo>
                    <a:pt x="2871" y="499"/>
                  </a:lnTo>
                  <a:lnTo>
                    <a:pt x="2899" y="464"/>
                  </a:lnTo>
                  <a:lnTo>
                    <a:pt x="2915" y="437"/>
                  </a:lnTo>
                  <a:lnTo>
                    <a:pt x="2936" y="403"/>
                  </a:lnTo>
                  <a:lnTo>
                    <a:pt x="2947" y="375"/>
                  </a:lnTo>
                  <a:lnTo>
                    <a:pt x="2962" y="341"/>
                  </a:lnTo>
                  <a:lnTo>
                    <a:pt x="2969" y="311"/>
                  </a:lnTo>
                  <a:lnTo>
                    <a:pt x="2978" y="278"/>
                  </a:lnTo>
                  <a:lnTo>
                    <a:pt x="2980" y="248"/>
                  </a:lnTo>
                  <a:lnTo>
                    <a:pt x="2977" y="165"/>
                  </a:lnTo>
                  <a:lnTo>
                    <a:pt x="2969" y="199"/>
                  </a:lnTo>
                  <a:lnTo>
                    <a:pt x="2962" y="228"/>
                  </a:lnTo>
                  <a:lnTo>
                    <a:pt x="2947" y="262"/>
                  </a:lnTo>
                  <a:lnTo>
                    <a:pt x="2936" y="290"/>
                  </a:lnTo>
                  <a:lnTo>
                    <a:pt x="2915" y="324"/>
                  </a:lnTo>
                  <a:lnTo>
                    <a:pt x="2899" y="351"/>
                  </a:lnTo>
                  <a:lnTo>
                    <a:pt x="2871" y="387"/>
                  </a:lnTo>
                  <a:lnTo>
                    <a:pt x="2852" y="409"/>
                  </a:lnTo>
                  <a:lnTo>
                    <a:pt x="2816" y="445"/>
                  </a:lnTo>
                  <a:lnTo>
                    <a:pt x="2795" y="466"/>
                  </a:lnTo>
                  <a:lnTo>
                    <a:pt x="2746" y="504"/>
                  </a:lnTo>
                  <a:lnTo>
                    <a:pt x="2727" y="519"/>
                  </a:lnTo>
                  <a:lnTo>
                    <a:pt x="2649" y="570"/>
                  </a:lnTo>
                  <a:lnTo>
                    <a:pt x="2451" y="691"/>
                  </a:lnTo>
                  <a:cubicBezTo>
                    <a:pt x="2227" y="821"/>
                    <a:pt x="1934" y="886"/>
                    <a:pt x="1640" y="886"/>
                  </a:cubicBezTo>
                  <a:cubicBezTo>
                    <a:pt x="1346" y="886"/>
                    <a:pt x="1051" y="821"/>
                    <a:pt x="826" y="691"/>
                  </a:cubicBezTo>
                  <a:lnTo>
                    <a:pt x="340" y="416"/>
                  </a:lnTo>
                  <a:lnTo>
                    <a:pt x="260" y="365"/>
                  </a:lnTo>
                  <a:lnTo>
                    <a:pt x="244" y="352"/>
                  </a:lnTo>
                  <a:lnTo>
                    <a:pt x="192" y="311"/>
                  </a:lnTo>
                  <a:lnTo>
                    <a:pt x="172" y="292"/>
                  </a:lnTo>
                  <a:lnTo>
                    <a:pt x="133" y="255"/>
                  </a:lnTo>
                  <a:lnTo>
                    <a:pt x="114" y="230"/>
                  </a:lnTo>
                  <a:lnTo>
                    <a:pt x="86" y="196"/>
                  </a:lnTo>
                  <a:lnTo>
                    <a:pt x="69" y="169"/>
                  </a:lnTo>
                  <a:lnTo>
                    <a:pt x="48" y="134"/>
                  </a:lnTo>
                  <a:lnTo>
                    <a:pt x="37" y="106"/>
                  </a:lnTo>
                  <a:lnTo>
                    <a:pt x="22" y="72"/>
                  </a:lnTo>
                  <a:lnTo>
                    <a:pt x="14" y="43"/>
                  </a:lnTo>
                  <a:lnTo>
                    <a:pt x="7" y="8"/>
                  </a:lnTo>
                  <a:lnTo>
                    <a:pt x="7"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56" name="Google Shape;756;p36"/>
            <p:cNvSpPr/>
            <p:nvPr/>
          </p:nvSpPr>
          <p:spPr>
            <a:xfrm>
              <a:off x="1848050" y="1972775"/>
              <a:ext cx="74600" cy="29950"/>
            </a:xfrm>
            <a:custGeom>
              <a:avLst/>
              <a:gdLst/>
              <a:ahLst/>
              <a:cxnLst/>
              <a:rect l="l" t="t" r="r" b="b"/>
              <a:pathLst>
                <a:path w="2984" h="1198" extrusionOk="0">
                  <a:moveTo>
                    <a:pt x="1" y="1"/>
                  </a:moveTo>
                  <a:lnTo>
                    <a:pt x="0" y="255"/>
                  </a:lnTo>
                  <a:cubicBezTo>
                    <a:pt x="0" y="425"/>
                    <a:pt x="112" y="597"/>
                    <a:pt x="339" y="728"/>
                  </a:cubicBezTo>
                  <a:lnTo>
                    <a:pt x="825" y="1002"/>
                  </a:lnTo>
                  <a:cubicBezTo>
                    <a:pt x="1050" y="1132"/>
                    <a:pt x="1345" y="1197"/>
                    <a:pt x="1639" y="1197"/>
                  </a:cubicBezTo>
                  <a:cubicBezTo>
                    <a:pt x="1933" y="1197"/>
                    <a:pt x="2226" y="1133"/>
                    <a:pt x="2449" y="1002"/>
                  </a:cubicBezTo>
                  <a:lnTo>
                    <a:pt x="2648" y="881"/>
                  </a:lnTo>
                  <a:cubicBezTo>
                    <a:pt x="2870" y="753"/>
                    <a:pt x="2981" y="584"/>
                    <a:pt x="2981" y="415"/>
                  </a:cubicBezTo>
                  <a:lnTo>
                    <a:pt x="2984" y="161"/>
                  </a:lnTo>
                  <a:lnTo>
                    <a:pt x="2981" y="194"/>
                  </a:lnTo>
                  <a:lnTo>
                    <a:pt x="2978" y="223"/>
                  </a:lnTo>
                  <a:lnTo>
                    <a:pt x="2970" y="257"/>
                  </a:lnTo>
                  <a:lnTo>
                    <a:pt x="2962" y="286"/>
                  </a:lnTo>
                  <a:lnTo>
                    <a:pt x="2949" y="320"/>
                  </a:lnTo>
                  <a:lnTo>
                    <a:pt x="2938" y="349"/>
                  </a:lnTo>
                  <a:lnTo>
                    <a:pt x="2916" y="383"/>
                  </a:lnTo>
                  <a:lnTo>
                    <a:pt x="2900" y="410"/>
                  </a:lnTo>
                  <a:lnTo>
                    <a:pt x="2872" y="444"/>
                  </a:lnTo>
                  <a:lnTo>
                    <a:pt x="2853" y="468"/>
                  </a:lnTo>
                  <a:lnTo>
                    <a:pt x="2817" y="504"/>
                  </a:lnTo>
                  <a:lnTo>
                    <a:pt x="2796" y="524"/>
                  </a:lnTo>
                  <a:lnTo>
                    <a:pt x="2748" y="562"/>
                  </a:lnTo>
                  <a:lnTo>
                    <a:pt x="2729" y="578"/>
                  </a:lnTo>
                  <a:lnTo>
                    <a:pt x="2650" y="628"/>
                  </a:lnTo>
                  <a:lnTo>
                    <a:pt x="2451" y="750"/>
                  </a:lnTo>
                  <a:cubicBezTo>
                    <a:pt x="2228" y="879"/>
                    <a:pt x="1934" y="944"/>
                    <a:pt x="1640" y="944"/>
                  </a:cubicBezTo>
                  <a:cubicBezTo>
                    <a:pt x="1346" y="944"/>
                    <a:pt x="1052" y="879"/>
                    <a:pt x="828" y="750"/>
                  </a:cubicBezTo>
                  <a:lnTo>
                    <a:pt x="340" y="475"/>
                  </a:lnTo>
                  <a:lnTo>
                    <a:pt x="262" y="424"/>
                  </a:lnTo>
                  <a:lnTo>
                    <a:pt x="244" y="411"/>
                  </a:lnTo>
                  <a:lnTo>
                    <a:pt x="193" y="370"/>
                  </a:lnTo>
                  <a:lnTo>
                    <a:pt x="173" y="351"/>
                  </a:lnTo>
                  <a:lnTo>
                    <a:pt x="135" y="313"/>
                  </a:lnTo>
                  <a:lnTo>
                    <a:pt x="116" y="289"/>
                  </a:lnTo>
                  <a:lnTo>
                    <a:pt x="88" y="253"/>
                  </a:lnTo>
                  <a:lnTo>
                    <a:pt x="71" y="228"/>
                  </a:lnTo>
                  <a:lnTo>
                    <a:pt x="49" y="193"/>
                  </a:lnTo>
                  <a:lnTo>
                    <a:pt x="38" y="165"/>
                  </a:lnTo>
                  <a:lnTo>
                    <a:pt x="25" y="130"/>
                  </a:lnTo>
                  <a:lnTo>
                    <a:pt x="16" y="102"/>
                  </a:lnTo>
                  <a:lnTo>
                    <a:pt x="8" y="67"/>
                  </a:lnTo>
                  <a:lnTo>
                    <a:pt x="6" y="38"/>
                  </a:lnTo>
                  <a:lnTo>
                    <a:pt x="2" y="3"/>
                  </a:lnTo>
                  <a:lnTo>
                    <a:pt x="1"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57" name="Google Shape;757;p36"/>
            <p:cNvSpPr/>
            <p:nvPr/>
          </p:nvSpPr>
          <p:spPr>
            <a:xfrm>
              <a:off x="1848075" y="1953200"/>
              <a:ext cx="74875" cy="43200"/>
            </a:xfrm>
            <a:custGeom>
              <a:avLst/>
              <a:gdLst/>
              <a:ahLst/>
              <a:cxnLst/>
              <a:rect l="l" t="t" r="r" b="b"/>
              <a:pathLst>
                <a:path w="2995" h="1728" extrusionOk="0">
                  <a:moveTo>
                    <a:pt x="1344" y="1"/>
                  </a:moveTo>
                  <a:cubicBezTo>
                    <a:pt x="1050" y="1"/>
                    <a:pt x="757" y="66"/>
                    <a:pt x="534" y="195"/>
                  </a:cubicBezTo>
                  <a:lnTo>
                    <a:pt x="335" y="317"/>
                  </a:lnTo>
                  <a:cubicBezTo>
                    <a:pt x="111" y="447"/>
                    <a:pt x="0" y="615"/>
                    <a:pt x="1" y="786"/>
                  </a:cubicBezTo>
                  <a:lnTo>
                    <a:pt x="5" y="821"/>
                  </a:lnTo>
                  <a:lnTo>
                    <a:pt x="7" y="850"/>
                  </a:lnTo>
                  <a:lnTo>
                    <a:pt x="15" y="885"/>
                  </a:lnTo>
                  <a:lnTo>
                    <a:pt x="24" y="913"/>
                  </a:lnTo>
                  <a:lnTo>
                    <a:pt x="37" y="948"/>
                  </a:lnTo>
                  <a:lnTo>
                    <a:pt x="48" y="976"/>
                  </a:lnTo>
                  <a:lnTo>
                    <a:pt x="70" y="1011"/>
                  </a:lnTo>
                  <a:lnTo>
                    <a:pt x="87" y="1036"/>
                  </a:lnTo>
                  <a:lnTo>
                    <a:pt x="115" y="1072"/>
                  </a:lnTo>
                  <a:lnTo>
                    <a:pt x="134" y="1096"/>
                  </a:lnTo>
                  <a:lnTo>
                    <a:pt x="172" y="1134"/>
                  </a:lnTo>
                  <a:lnTo>
                    <a:pt x="192" y="1153"/>
                  </a:lnTo>
                  <a:lnTo>
                    <a:pt x="243" y="1194"/>
                  </a:lnTo>
                  <a:lnTo>
                    <a:pt x="261" y="1207"/>
                  </a:lnTo>
                  <a:lnTo>
                    <a:pt x="339" y="1258"/>
                  </a:lnTo>
                  <a:lnTo>
                    <a:pt x="827" y="1533"/>
                  </a:lnTo>
                  <a:cubicBezTo>
                    <a:pt x="1051" y="1662"/>
                    <a:pt x="1345" y="1727"/>
                    <a:pt x="1639" y="1727"/>
                  </a:cubicBezTo>
                  <a:cubicBezTo>
                    <a:pt x="1933" y="1727"/>
                    <a:pt x="2227" y="1662"/>
                    <a:pt x="2450" y="1533"/>
                  </a:cubicBezTo>
                  <a:lnTo>
                    <a:pt x="2649" y="1411"/>
                  </a:lnTo>
                  <a:lnTo>
                    <a:pt x="2728" y="1361"/>
                  </a:lnTo>
                  <a:lnTo>
                    <a:pt x="2747" y="1345"/>
                  </a:lnTo>
                  <a:lnTo>
                    <a:pt x="2795" y="1307"/>
                  </a:lnTo>
                  <a:lnTo>
                    <a:pt x="2816" y="1287"/>
                  </a:lnTo>
                  <a:lnTo>
                    <a:pt x="2853" y="1251"/>
                  </a:lnTo>
                  <a:lnTo>
                    <a:pt x="2871" y="1227"/>
                  </a:lnTo>
                  <a:lnTo>
                    <a:pt x="2899" y="1193"/>
                  </a:lnTo>
                  <a:lnTo>
                    <a:pt x="2915" y="1166"/>
                  </a:lnTo>
                  <a:lnTo>
                    <a:pt x="2937" y="1132"/>
                  </a:lnTo>
                  <a:lnTo>
                    <a:pt x="2948" y="1103"/>
                  </a:lnTo>
                  <a:lnTo>
                    <a:pt x="2961" y="1069"/>
                  </a:lnTo>
                  <a:lnTo>
                    <a:pt x="2969" y="1040"/>
                  </a:lnTo>
                  <a:lnTo>
                    <a:pt x="2977" y="1006"/>
                  </a:lnTo>
                  <a:lnTo>
                    <a:pt x="2980" y="977"/>
                  </a:lnTo>
                  <a:cubicBezTo>
                    <a:pt x="2995" y="795"/>
                    <a:pt x="2885" y="610"/>
                    <a:pt x="2643" y="470"/>
                  </a:cubicBezTo>
                  <a:lnTo>
                    <a:pt x="2157" y="195"/>
                  </a:lnTo>
                  <a:cubicBezTo>
                    <a:pt x="1932" y="66"/>
                    <a:pt x="1638" y="1"/>
                    <a:pt x="1344"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58" name="Google Shape;758;p36"/>
            <p:cNvSpPr/>
            <p:nvPr/>
          </p:nvSpPr>
          <p:spPr>
            <a:xfrm>
              <a:off x="1848100" y="1971400"/>
              <a:ext cx="74500" cy="25000"/>
            </a:xfrm>
            <a:custGeom>
              <a:avLst/>
              <a:gdLst/>
              <a:ahLst/>
              <a:cxnLst/>
              <a:rect l="l" t="t" r="r" b="b"/>
              <a:pathLst>
                <a:path w="2980" h="1000" extrusionOk="0">
                  <a:moveTo>
                    <a:pt x="6" y="1"/>
                  </a:moveTo>
                  <a:lnTo>
                    <a:pt x="0" y="58"/>
                  </a:lnTo>
                  <a:lnTo>
                    <a:pt x="4" y="93"/>
                  </a:lnTo>
                  <a:lnTo>
                    <a:pt x="6" y="122"/>
                  </a:lnTo>
                  <a:lnTo>
                    <a:pt x="14" y="157"/>
                  </a:lnTo>
                  <a:lnTo>
                    <a:pt x="23" y="185"/>
                  </a:lnTo>
                  <a:lnTo>
                    <a:pt x="36" y="220"/>
                  </a:lnTo>
                  <a:lnTo>
                    <a:pt x="47" y="248"/>
                  </a:lnTo>
                  <a:lnTo>
                    <a:pt x="69" y="283"/>
                  </a:lnTo>
                  <a:lnTo>
                    <a:pt x="86" y="308"/>
                  </a:lnTo>
                  <a:lnTo>
                    <a:pt x="114" y="344"/>
                  </a:lnTo>
                  <a:lnTo>
                    <a:pt x="133" y="368"/>
                  </a:lnTo>
                  <a:lnTo>
                    <a:pt x="171" y="406"/>
                  </a:lnTo>
                  <a:lnTo>
                    <a:pt x="191" y="425"/>
                  </a:lnTo>
                  <a:lnTo>
                    <a:pt x="242" y="466"/>
                  </a:lnTo>
                  <a:lnTo>
                    <a:pt x="260" y="479"/>
                  </a:lnTo>
                  <a:lnTo>
                    <a:pt x="338" y="530"/>
                  </a:lnTo>
                  <a:lnTo>
                    <a:pt x="826" y="805"/>
                  </a:lnTo>
                  <a:cubicBezTo>
                    <a:pt x="1050" y="934"/>
                    <a:pt x="1344" y="999"/>
                    <a:pt x="1638" y="999"/>
                  </a:cubicBezTo>
                  <a:cubicBezTo>
                    <a:pt x="1932" y="999"/>
                    <a:pt x="2226" y="934"/>
                    <a:pt x="2449" y="805"/>
                  </a:cubicBezTo>
                  <a:lnTo>
                    <a:pt x="2648" y="683"/>
                  </a:lnTo>
                  <a:lnTo>
                    <a:pt x="2727" y="633"/>
                  </a:lnTo>
                  <a:lnTo>
                    <a:pt x="2746" y="617"/>
                  </a:lnTo>
                  <a:lnTo>
                    <a:pt x="2794" y="579"/>
                  </a:lnTo>
                  <a:lnTo>
                    <a:pt x="2815" y="559"/>
                  </a:lnTo>
                  <a:lnTo>
                    <a:pt x="2851" y="523"/>
                  </a:lnTo>
                  <a:lnTo>
                    <a:pt x="2870" y="499"/>
                  </a:lnTo>
                  <a:lnTo>
                    <a:pt x="2898" y="465"/>
                  </a:lnTo>
                  <a:lnTo>
                    <a:pt x="2914" y="438"/>
                  </a:lnTo>
                  <a:lnTo>
                    <a:pt x="2936" y="404"/>
                  </a:lnTo>
                  <a:lnTo>
                    <a:pt x="2947" y="375"/>
                  </a:lnTo>
                  <a:lnTo>
                    <a:pt x="2960" y="341"/>
                  </a:lnTo>
                  <a:lnTo>
                    <a:pt x="2968" y="312"/>
                  </a:lnTo>
                  <a:lnTo>
                    <a:pt x="2976" y="278"/>
                  </a:lnTo>
                  <a:lnTo>
                    <a:pt x="2979" y="249"/>
                  </a:lnTo>
                  <a:lnTo>
                    <a:pt x="2976" y="166"/>
                  </a:lnTo>
                  <a:lnTo>
                    <a:pt x="2968" y="200"/>
                  </a:lnTo>
                  <a:lnTo>
                    <a:pt x="2960" y="229"/>
                  </a:lnTo>
                  <a:lnTo>
                    <a:pt x="2947" y="262"/>
                  </a:lnTo>
                  <a:lnTo>
                    <a:pt x="2936" y="289"/>
                  </a:lnTo>
                  <a:lnTo>
                    <a:pt x="2914" y="324"/>
                  </a:lnTo>
                  <a:lnTo>
                    <a:pt x="2898" y="350"/>
                  </a:lnTo>
                  <a:lnTo>
                    <a:pt x="2870" y="386"/>
                  </a:lnTo>
                  <a:lnTo>
                    <a:pt x="2851" y="409"/>
                  </a:lnTo>
                  <a:lnTo>
                    <a:pt x="2815" y="445"/>
                  </a:lnTo>
                  <a:lnTo>
                    <a:pt x="2794" y="467"/>
                  </a:lnTo>
                  <a:lnTo>
                    <a:pt x="2746" y="505"/>
                  </a:lnTo>
                  <a:lnTo>
                    <a:pt x="2727" y="520"/>
                  </a:lnTo>
                  <a:lnTo>
                    <a:pt x="2648" y="570"/>
                  </a:lnTo>
                  <a:lnTo>
                    <a:pt x="2449" y="691"/>
                  </a:lnTo>
                  <a:cubicBezTo>
                    <a:pt x="2226" y="821"/>
                    <a:pt x="1933" y="886"/>
                    <a:pt x="1639" y="886"/>
                  </a:cubicBezTo>
                  <a:cubicBezTo>
                    <a:pt x="1345" y="886"/>
                    <a:pt x="1050" y="821"/>
                    <a:pt x="826" y="691"/>
                  </a:cubicBezTo>
                  <a:lnTo>
                    <a:pt x="338" y="416"/>
                  </a:lnTo>
                  <a:lnTo>
                    <a:pt x="260" y="367"/>
                  </a:lnTo>
                  <a:lnTo>
                    <a:pt x="242" y="352"/>
                  </a:lnTo>
                  <a:lnTo>
                    <a:pt x="191" y="312"/>
                  </a:lnTo>
                  <a:lnTo>
                    <a:pt x="171" y="293"/>
                  </a:lnTo>
                  <a:lnTo>
                    <a:pt x="133" y="256"/>
                  </a:lnTo>
                  <a:lnTo>
                    <a:pt x="114" y="231"/>
                  </a:lnTo>
                  <a:lnTo>
                    <a:pt x="86" y="196"/>
                  </a:lnTo>
                  <a:lnTo>
                    <a:pt x="69" y="169"/>
                  </a:lnTo>
                  <a:lnTo>
                    <a:pt x="47" y="134"/>
                  </a:lnTo>
                  <a:lnTo>
                    <a:pt x="36" y="107"/>
                  </a:lnTo>
                  <a:lnTo>
                    <a:pt x="23" y="71"/>
                  </a:lnTo>
                  <a:lnTo>
                    <a:pt x="14" y="43"/>
                  </a:lnTo>
                  <a:lnTo>
                    <a:pt x="6" y="9"/>
                  </a:lnTo>
                  <a:lnTo>
                    <a:pt x="6"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59" name="Google Shape;759;p36"/>
            <p:cNvSpPr/>
            <p:nvPr/>
          </p:nvSpPr>
          <p:spPr>
            <a:xfrm>
              <a:off x="1763650" y="1923150"/>
              <a:ext cx="74650" cy="29950"/>
            </a:xfrm>
            <a:custGeom>
              <a:avLst/>
              <a:gdLst/>
              <a:ahLst/>
              <a:cxnLst/>
              <a:rect l="l" t="t" r="r" b="b"/>
              <a:pathLst>
                <a:path w="2986" h="1198" extrusionOk="0">
                  <a:moveTo>
                    <a:pt x="3" y="0"/>
                  </a:moveTo>
                  <a:lnTo>
                    <a:pt x="2" y="254"/>
                  </a:lnTo>
                  <a:cubicBezTo>
                    <a:pt x="1" y="425"/>
                    <a:pt x="114" y="597"/>
                    <a:pt x="341" y="727"/>
                  </a:cubicBezTo>
                  <a:lnTo>
                    <a:pt x="827" y="1002"/>
                  </a:lnTo>
                  <a:cubicBezTo>
                    <a:pt x="1052" y="1132"/>
                    <a:pt x="1346" y="1197"/>
                    <a:pt x="1641" y="1197"/>
                  </a:cubicBezTo>
                  <a:cubicBezTo>
                    <a:pt x="1934" y="1197"/>
                    <a:pt x="2228" y="1132"/>
                    <a:pt x="2451" y="1002"/>
                  </a:cubicBezTo>
                  <a:lnTo>
                    <a:pt x="2649" y="881"/>
                  </a:lnTo>
                  <a:cubicBezTo>
                    <a:pt x="2871" y="752"/>
                    <a:pt x="2982" y="583"/>
                    <a:pt x="2983" y="414"/>
                  </a:cubicBezTo>
                  <a:lnTo>
                    <a:pt x="2985" y="161"/>
                  </a:lnTo>
                  <a:lnTo>
                    <a:pt x="2982" y="192"/>
                  </a:lnTo>
                  <a:lnTo>
                    <a:pt x="2980" y="223"/>
                  </a:lnTo>
                  <a:lnTo>
                    <a:pt x="2972" y="256"/>
                  </a:lnTo>
                  <a:lnTo>
                    <a:pt x="2964" y="286"/>
                  </a:lnTo>
                  <a:lnTo>
                    <a:pt x="2949" y="320"/>
                  </a:lnTo>
                  <a:lnTo>
                    <a:pt x="2938" y="347"/>
                  </a:lnTo>
                  <a:lnTo>
                    <a:pt x="2918" y="382"/>
                  </a:lnTo>
                  <a:lnTo>
                    <a:pt x="2902" y="408"/>
                  </a:lnTo>
                  <a:lnTo>
                    <a:pt x="2873" y="444"/>
                  </a:lnTo>
                  <a:lnTo>
                    <a:pt x="2855" y="466"/>
                  </a:lnTo>
                  <a:lnTo>
                    <a:pt x="2819" y="504"/>
                  </a:lnTo>
                  <a:lnTo>
                    <a:pt x="2798" y="524"/>
                  </a:lnTo>
                  <a:lnTo>
                    <a:pt x="2748" y="563"/>
                  </a:lnTo>
                  <a:lnTo>
                    <a:pt x="2729" y="578"/>
                  </a:lnTo>
                  <a:lnTo>
                    <a:pt x="2652" y="627"/>
                  </a:lnTo>
                  <a:lnTo>
                    <a:pt x="2453" y="749"/>
                  </a:lnTo>
                  <a:cubicBezTo>
                    <a:pt x="2230" y="879"/>
                    <a:pt x="1936" y="944"/>
                    <a:pt x="1642" y="944"/>
                  </a:cubicBezTo>
                  <a:cubicBezTo>
                    <a:pt x="1348" y="944"/>
                    <a:pt x="1054" y="879"/>
                    <a:pt x="829" y="749"/>
                  </a:cubicBezTo>
                  <a:lnTo>
                    <a:pt x="342" y="474"/>
                  </a:lnTo>
                  <a:lnTo>
                    <a:pt x="263" y="424"/>
                  </a:lnTo>
                  <a:lnTo>
                    <a:pt x="245" y="410"/>
                  </a:lnTo>
                  <a:lnTo>
                    <a:pt x="195" y="370"/>
                  </a:lnTo>
                  <a:lnTo>
                    <a:pt x="175" y="351"/>
                  </a:lnTo>
                  <a:lnTo>
                    <a:pt x="136" y="313"/>
                  </a:lnTo>
                  <a:lnTo>
                    <a:pt x="117" y="289"/>
                  </a:lnTo>
                  <a:lnTo>
                    <a:pt x="88" y="253"/>
                  </a:lnTo>
                  <a:lnTo>
                    <a:pt x="72" y="227"/>
                  </a:lnTo>
                  <a:lnTo>
                    <a:pt x="51" y="192"/>
                  </a:lnTo>
                  <a:lnTo>
                    <a:pt x="40" y="164"/>
                  </a:lnTo>
                  <a:lnTo>
                    <a:pt x="25" y="130"/>
                  </a:lnTo>
                  <a:lnTo>
                    <a:pt x="17" y="102"/>
                  </a:lnTo>
                  <a:lnTo>
                    <a:pt x="10" y="67"/>
                  </a:lnTo>
                  <a:lnTo>
                    <a:pt x="6" y="38"/>
                  </a:lnTo>
                  <a:lnTo>
                    <a:pt x="4" y="3"/>
                  </a:lnTo>
                  <a:lnTo>
                    <a:pt x="3"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60" name="Google Shape;760;p36"/>
            <p:cNvSpPr/>
            <p:nvPr/>
          </p:nvSpPr>
          <p:spPr>
            <a:xfrm>
              <a:off x="1763700" y="1903575"/>
              <a:ext cx="74900" cy="43175"/>
            </a:xfrm>
            <a:custGeom>
              <a:avLst/>
              <a:gdLst/>
              <a:ahLst/>
              <a:cxnLst/>
              <a:rect l="l" t="t" r="r" b="b"/>
              <a:pathLst>
                <a:path w="2996" h="1727" extrusionOk="0">
                  <a:moveTo>
                    <a:pt x="1345" y="1"/>
                  </a:moveTo>
                  <a:cubicBezTo>
                    <a:pt x="1051" y="1"/>
                    <a:pt x="758" y="65"/>
                    <a:pt x="534" y="195"/>
                  </a:cubicBezTo>
                  <a:lnTo>
                    <a:pt x="335" y="316"/>
                  </a:lnTo>
                  <a:cubicBezTo>
                    <a:pt x="112" y="447"/>
                    <a:pt x="1" y="616"/>
                    <a:pt x="2" y="786"/>
                  </a:cubicBezTo>
                  <a:lnTo>
                    <a:pt x="4" y="821"/>
                  </a:lnTo>
                  <a:lnTo>
                    <a:pt x="8" y="850"/>
                  </a:lnTo>
                  <a:lnTo>
                    <a:pt x="15" y="885"/>
                  </a:lnTo>
                  <a:lnTo>
                    <a:pt x="23" y="913"/>
                  </a:lnTo>
                  <a:lnTo>
                    <a:pt x="38" y="947"/>
                  </a:lnTo>
                  <a:lnTo>
                    <a:pt x="49" y="975"/>
                  </a:lnTo>
                  <a:lnTo>
                    <a:pt x="70" y="1010"/>
                  </a:lnTo>
                  <a:lnTo>
                    <a:pt x="86" y="1036"/>
                  </a:lnTo>
                  <a:lnTo>
                    <a:pt x="115" y="1072"/>
                  </a:lnTo>
                  <a:lnTo>
                    <a:pt x="134" y="1096"/>
                  </a:lnTo>
                  <a:lnTo>
                    <a:pt x="173" y="1134"/>
                  </a:lnTo>
                  <a:lnTo>
                    <a:pt x="193" y="1153"/>
                  </a:lnTo>
                  <a:lnTo>
                    <a:pt x="243" y="1193"/>
                  </a:lnTo>
                  <a:lnTo>
                    <a:pt x="261" y="1207"/>
                  </a:lnTo>
                  <a:lnTo>
                    <a:pt x="340" y="1257"/>
                  </a:lnTo>
                  <a:lnTo>
                    <a:pt x="827" y="1532"/>
                  </a:lnTo>
                  <a:cubicBezTo>
                    <a:pt x="1052" y="1662"/>
                    <a:pt x="1346" y="1727"/>
                    <a:pt x="1640" y="1727"/>
                  </a:cubicBezTo>
                  <a:cubicBezTo>
                    <a:pt x="1934" y="1727"/>
                    <a:pt x="2228" y="1662"/>
                    <a:pt x="2451" y="1532"/>
                  </a:cubicBezTo>
                  <a:lnTo>
                    <a:pt x="2650" y="1410"/>
                  </a:lnTo>
                  <a:lnTo>
                    <a:pt x="2727" y="1361"/>
                  </a:lnTo>
                  <a:lnTo>
                    <a:pt x="2746" y="1346"/>
                  </a:lnTo>
                  <a:lnTo>
                    <a:pt x="2796" y="1307"/>
                  </a:lnTo>
                  <a:lnTo>
                    <a:pt x="2817" y="1287"/>
                  </a:lnTo>
                  <a:lnTo>
                    <a:pt x="2853" y="1249"/>
                  </a:lnTo>
                  <a:lnTo>
                    <a:pt x="2872" y="1227"/>
                  </a:lnTo>
                  <a:lnTo>
                    <a:pt x="2900" y="1191"/>
                  </a:lnTo>
                  <a:lnTo>
                    <a:pt x="2916" y="1165"/>
                  </a:lnTo>
                  <a:lnTo>
                    <a:pt x="2936" y="1130"/>
                  </a:lnTo>
                  <a:lnTo>
                    <a:pt x="2947" y="1103"/>
                  </a:lnTo>
                  <a:lnTo>
                    <a:pt x="2962" y="1069"/>
                  </a:lnTo>
                  <a:lnTo>
                    <a:pt x="2970" y="1039"/>
                  </a:lnTo>
                  <a:lnTo>
                    <a:pt x="2978" y="1006"/>
                  </a:lnTo>
                  <a:lnTo>
                    <a:pt x="2980" y="975"/>
                  </a:lnTo>
                  <a:cubicBezTo>
                    <a:pt x="2996" y="794"/>
                    <a:pt x="2884" y="609"/>
                    <a:pt x="2644" y="470"/>
                  </a:cubicBezTo>
                  <a:lnTo>
                    <a:pt x="2158" y="195"/>
                  </a:lnTo>
                  <a:cubicBezTo>
                    <a:pt x="1933" y="65"/>
                    <a:pt x="1639" y="1"/>
                    <a:pt x="1345"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61" name="Google Shape;761;p36"/>
            <p:cNvSpPr/>
            <p:nvPr/>
          </p:nvSpPr>
          <p:spPr>
            <a:xfrm>
              <a:off x="1763725" y="1921775"/>
              <a:ext cx="74475" cy="24975"/>
            </a:xfrm>
            <a:custGeom>
              <a:avLst/>
              <a:gdLst/>
              <a:ahLst/>
              <a:cxnLst/>
              <a:rect l="l" t="t" r="r" b="b"/>
              <a:pathLst>
                <a:path w="2979" h="999" extrusionOk="0">
                  <a:moveTo>
                    <a:pt x="5" y="0"/>
                  </a:moveTo>
                  <a:lnTo>
                    <a:pt x="1" y="58"/>
                  </a:lnTo>
                  <a:lnTo>
                    <a:pt x="3" y="93"/>
                  </a:lnTo>
                  <a:lnTo>
                    <a:pt x="7" y="122"/>
                  </a:lnTo>
                  <a:lnTo>
                    <a:pt x="14" y="157"/>
                  </a:lnTo>
                  <a:lnTo>
                    <a:pt x="22" y="185"/>
                  </a:lnTo>
                  <a:lnTo>
                    <a:pt x="37" y="219"/>
                  </a:lnTo>
                  <a:lnTo>
                    <a:pt x="48" y="247"/>
                  </a:lnTo>
                  <a:lnTo>
                    <a:pt x="69" y="282"/>
                  </a:lnTo>
                  <a:lnTo>
                    <a:pt x="85" y="308"/>
                  </a:lnTo>
                  <a:lnTo>
                    <a:pt x="114" y="344"/>
                  </a:lnTo>
                  <a:lnTo>
                    <a:pt x="133" y="368"/>
                  </a:lnTo>
                  <a:lnTo>
                    <a:pt x="172" y="406"/>
                  </a:lnTo>
                  <a:lnTo>
                    <a:pt x="192" y="425"/>
                  </a:lnTo>
                  <a:lnTo>
                    <a:pt x="242" y="465"/>
                  </a:lnTo>
                  <a:lnTo>
                    <a:pt x="260" y="479"/>
                  </a:lnTo>
                  <a:lnTo>
                    <a:pt x="339" y="529"/>
                  </a:lnTo>
                  <a:lnTo>
                    <a:pt x="826" y="804"/>
                  </a:lnTo>
                  <a:cubicBezTo>
                    <a:pt x="1051" y="934"/>
                    <a:pt x="1345" y="999"/>
                    <a:pt x="1639" y="999"/>
                  </a:cubicBezTo>
                  <a:cubicBezTo>
                    <a:pt x="1933" y="999"/>
                    <a:pt x="2227" y="934"/>
                    <a:pt x="2450" y="804"/>
                  </a:cubicBezTo>
                  <a:lnTo>
                    <a:pt x="2649" y="682"/>
                  </a:lnTo>
                  <a:lnTo>
                    <a:pt x="2726" y="633"/>
                  </a:lnTo>
                  <a:lnTo>
                    <a:pt x="2745" y="618"/>
                  </a:lnTo>
                  <a:lnTo>
                    <a:pt x="2795" y="579"/>
                  </a:lnTo>
                  <a:lnTo>
                    <a:pt x="2816" y="559"/>
                  </a:lnTo>
                  <a:lnTo>
                    <a:pt x="2852" y="521"/>
                  </a:lnTo>
                  <a:lnTo>
                    <a:pt x="2871" y="499"/>
                  </a:lnTo>
                  <a:lnTo>
                    <a:pt x="2899" y="463"/>
                  </a:lnTo>
                  <a:lnTo>
                    <a:pt x="2915" y="437"/>
                  </a:lnTo>
                  <a:lnTo>
                    <a:pt x="2935" y="402"/>
                  </a:lnTo>
                  <a:lnTo>
                    <a:pt x="2946" y="375"/>
                  </a:lnTo>
                  <a:lnTo>
                    <a:pt x="2961" y="341"/>
                  </a:lnTo>
                  <a:lnTo>
                    <a:pt x="2969" y="311"/>
                  </a:lnTo>
                  <a:lnTo>
                    <a:pt x="2977" y="278"/>
                  </a:lnTo>
                  <a:lnTo>
                    <a:pt x="2979" y="247"/>
                  </a:lnTo>
                  <a:lnTo>
                    <a:pt x="2977" y="166"/>
                  </a:lnTo>
                  <a:lnTo>
                    <a:pt x="2969" y="199"/>
                  </a:lnTo>
                  <a:lnTo>
                    <a:pt x="2961" y="227"/>
                  </a:lnTo>
                  <a:lnTo>
                    <a:pt x="2946" y="262"/>
                  </a:lnTo>
                  <a:lnTo>
                    <a:pt x="2935" y="289"/>
                  </a:lnTo>
                  <a:lnTo>
                    <a:pt x="2915" y="324"/>
                  </a:lnTo>
                  <a:lnTo>
                    <a:pt x="2899" y="350"/>
                  </a:lnTo>
                  <a:lnTo>
                    <a:pt x="2870" y="386"/>
                  </a:lnTo>
                  <a:lnTo>
                    <a:pt x="2852" y="409"/>
                  </a:lnTo>
                  <a:lnTo>
                    <a:pt x="2816" y="445"/>
                  </a:lnTo>
                  <a:lnTo>
                    <a:pt x="2795" y="465"/>
                  </a:lnTo>
                  <a:lnTo>
                    <a:pt x="2745" y="505"/>
                  </a:lnTo>
                  <a:lnTo>
                    <a:pt x="2726" y="519"/>
                  </a:lnTo>
                  <a:lnTo>
                    <a:pt x="2649" y="570"/>
                  </a:lnTo>
                  <a:lnTo>
                    <a:pt x="2450" y="691"/>
                  </a:lnTo>
                  <a:cubicBezTo>
                    <a:pt x="2227" y="821"/>
                    <a:pt x="1933" y="886"/>
                    <a:pt x="1639" y="886"/>
                  </a:cubicBezTo>
                  <a:cubicBezTo>
                    <a:pt x="1345" y="886"/>
                    <a:pt x="1051" y="821"/>
                    <a:pt x="826" y="691"/>
                  </a:cubicBezTo>
                  <a:lnTo>
                    <a:pt x="339" y="416"/>
                  </a:lnTo>
                  <a:lnTo>
                    <a:pt x="260" y="365"/>
                  </a:lnTo>
                  <a:lnTo>
                    <a:pt x="242" y="352"/>
                  </a:lnTo>
                  <a:lnTo>
                    <a:pt x="192" y="311"/>
                  </a:lnTo>
                  <a:lnTo>
                    <a:pt x="172" y="292"/>
                  </a:lnTo>
                  <a:lnTo>
                    <a:pt x="133" y="254"/>
                  </a:lnTo>
                  <a:lnTo>
                    <a:pt x="114" y="231"/>
                  </a:lnTo>
                  <a:lnTo>
                    <a:pt x="85" y="196"/>
                  </a:lnTo>
                  <a:lnTo>
                    <a:pt x="69" y="169"/>
                  </a:lnTo>
                  <a:lnTo>
                    <a:pt x="48" y="134"/>
                  </a:lnTo>
                  <a:lnTo>
                    <a:pt x="37" y="106"/>
                  </a:lnTo>
                  <a:lnTo>
                    <a:pt x="22" y="72"/>
                  </a:lnTo>
                  <a:lnTo>
                    <a:pt x="14" y="43"/>
                  </a:lnTo>
                  <a:lnTo>
                    <a:pt x="7" y="8"/>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62" name="Google Shape;762;p36"/>
            <p:cNvSpPr/>
            <p:nvPr/>
          </p:nvSpPr>
          <p:spPr>
            <a:xfrm>
              <a:off x="1682025" y="1875450"/>
              <a:ext cx="74625" cy="29900"/>
            </a:xfrm>
            <a:custGeom>
              <a:avLst/>
              <a:gdLst/>
              <a:ahLst/>
              <a:cxnLst/>
              <a:rect l="l" t="t" r="r" b="b"/>
              <a:pathLst>
                <a:path w="2985" h="1196" extrusionOk="0">
                  <a:moveTo>
                    <a:pt x="2" y="1"/>
                  </a:moveTo>
                  <a:lnTo>
                    <a:pt x="0" y="253"/>
                  </a:lnTo>
                  <a:cubicBezTo>
                    <a:pt x="0" y="424"/>
                    <a:pt x="113" y="596"/>
                    <a:pt x="340" y="727"/>
                  </a:cubicBezTo>
                  <a:lnTo>
                    <a:pt x="827" y="1001"/>
                  </a:lnTo>
                  <a:cubicBezTo>
                    <a:pt x="1051" y="1131"/>
                    <a:pt x="1345" y="1196"/>
                    <a:pt x="1639" y="1196"/>
                  </a:cubicBezTo>
                  <a:cubicBezTo>
                    <a:pt x="1933" y="1196"/>
                    <a:pt x="2227" y="1131"/>
                    <a:pt x="2450" y="1001"/>
                  </a:cubicBezTo>
                  <a:lnTo>
                    <a:pt x="2649" y="880"/>
                  </a:lnTo>
                  <a:cubicBezTo>
                    <a:pt x="2871" y="751"/>
                    <a:pt x="2981" y="582"/>
                    <a:pt x="2983" y="413"/>
                  </a:cubicBezTo>
                  <a:lnTo>
                    <a:pt x="2985" y="160"/>
                  </a:lnTo>
                  <a:lnTo>
                    <a:pt x="2981" y="192"/>
                  </a:lnTo>
                  <a:lnTo>
                    <a:pt x="2979" y="222"/>
                  </a:lnTo>
                  <a:lnTo>
                    <a:pt x="2970" y="257"/>
                  </a:lnTo>
                  <a:lnTo>
                    <a:pt x="2963" y="285"/>
                  </a:lnTo>
                  <a:lnTo>
                    <a:pt x="2949" y="318"/>
                  </a:lnTo>
                  <a:lnTo>
                    <a:pt x="2938" y="346"/>
                  </a:lnTo>
                  <a:lnTo>
                    <a:pt x="2917" y="381"/>
                  </a:lnTo>
                  <a:lnTo>
                    <a:pt x="2901" y="407"/>
                  </a:lnTo>
                  <a:lnTo>
                    <a:pt x="2873" y="443"/>
                  </a:lnTo>
                  <a:lnTo>
                    <a:pt x="2855" y="467"/>
                  </a:lnTo>
                  <a:lnTo>
                    <a:pt x="2817" y="503"/>
                  </a:lnTo>
                  <a:lnTo>
                    <a:pt x="2796" y="523"/>
                  </a:lnTo>
                  <a:lnTo>
                    <a:pt x="2748" y="561"/>
                  </a:lnTo>
                  <a:lnTo>
                    <a:pt x="2729" y="577"/>
                  </a:lnTo>
                  <a:lnTo>
                    <a:pt x="2651" y="627"/>
                  </a:lnTo>
                  <a:lnTo>
                    <a:pt x="2453" y="748"/>
                  </a:lnTo>
                  <a:cubicBezTo>
                    <a:pt x="2229" y="878"/>
                    <a:pt x="1935" y="943"/>
                    <a:pt x="1642" y="943"/>
                  </a:cubicBezTo>
                  <a:cubicBezTo>
                    <a:pt x="1348" y="943"/>
                    <a:pt x="1053" y="878"/>
                    <a:pt x="829" y="748"/>
                  </a:cubicBezTo>
                  <a:lnTo>
                    <a:pt x="341" y="473"/>
                  </a:lnTo>
                  <a:lnTo>
                    <a:pt x="263" y="423"/>
                  </a:lnTo>
                  <a:lnTo>
                    <a:pt x="245" y="408"/>
                  </a:lnTo>
                  <a:lnTo>
                    <a:pt x="193" y="369"/>
                  </a:lnTo>
                  <a:lnTo>
                    <a:pt x="174" y="350"/>
                  </a:lnTo>
                  <a:lnTo>
                    <a:pt x="136" y="312"/>
                  </a:lnTo>
                  <a:lnTo>
                    <a:pt x="117" y="288"/>
                  </a:lnTo>
                  <a:lnTo>
                    <a:pt x="88" y="252"/>
                  </a:lnTo>
                  <a:lnTo>
                    <a:pt x="72" y="226"/>
                  </a:lnTo>
                  <a:lnTo>
                    <a:pt x="51" y="192"/>
                  </a:lnTo>
                  <a:lnTo>
                    <a:pt x="39" y="163"/>
                  </a:lnTo>
                  <a:lnTo>
                    <a:pt x="25" y="129"/>
                  </a:lnTo>
                  <a:lnTo>
                    <a:pt x="17" y="99"/>
                  </a:lnTo>
                  <a:lnTo>
                    <a:pt x="9" y="66"/>
                  </a:lnTo>
                  <a:lnTo>
                    <a:pt x="6" y="37"/>
                  </a:lnTo>
                  <a:lnTo>
                    <a:pt x="3"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63" name="Google Shape;763;p36"/>
            <p:cNvSpPr/>
            <p:nvPr/>
          </p:nvSpPr>
          <p:spPr>
            <a:xfrm>
              <a:off x="1682100" y="1855850"/>
              <a:ext cx="74875" cy="43200"/>
            </a:xfrm>
            <a:custGeom>
              <a:avLst/>
              <a:gdLst/>
              <a:ahLst/>
              <a:cxnLst/>
              <a:rect l="l" t="t" r="r" b="b"/>
              <a:pathLst>
                <a:path w="2995" h="1728" extrusionOk="0">
                  <a:moveTo>
                    <a:pt x="1343" y="1"/>
                  </a:moveTo>
                  <a:cubicBezTo>
                    <a:pt x="1050" y="1"/>
                    <a:pt x="756" y="65"/>
                    <a:pt x="533" y="195"/>
                  </a:cubicBezTo>
                  <a:lnTo>
                    <a:pt x="334" y="316"/>
                  </a:lnTo>
                  <a:cubicBezTo>
                    <a:pt x="110" y="447"/>
                    <a:pt x="0" y="616"/>
                    <a:pt x="0" y="785"/>
                  </a:cubicBezTo>
                  <a:lnTo>
                    <a:pt x="3" y="821"/>
                  </a:lnTo>
                  <a:lnTo>
                    <a:pt x="6" y="850"/>
                  </a:lnTo>
                  <a:lnTo>
                    <a:pt x="14" y="883"/>
                  </a:lnTo>
                  <a:lnTo>
                    <a:pt x="22" y="913"/>
                  </a:lnTo>
                  <a:lnTo>
                    <a:pt x="36" y="947"/>
                  </a:lnTo>
                  <a:lnTo>
                    <a:pt x="48" y="976"/>
                  </a:lnTo>
                  <a:lnTo>
                    <a:pt x="69" y="1010"/>
                  </a:lnTo>
                  <a:lnTo>
                    <a:pt x="85" y="1036"/>
                  </a:lnTo>
                  <a:lnTo>
                    <a:pt x="114" y="1072"/>
                  </a:lnTo>
                  <a:lnTo>
                    <a:pt x="133" y="1096"/>
                  </a:lnTo>
                  <a:lnTo>
                    <a:pt x="171" y="1134"/>
                  </a:lnTo>
                  <a:lnTo>
                    <a:pt x="190" y="1153"/>
                  </a:lnTo>
                  <a:lnTo>
                    <a:pt x="242" y="1193"/>
                  </a:lnTo>
                  <a:lnTo>
                    <a:pt x="260" y="1207"/>
                  </a:lnTo>
                  <a:lnTo>
                    <a:pt x="338" y="1257"/>
                  </a:lnTo>
                  <a:lnTo>
                    <a:pt x="826" y="1532"/>
                  </a:lnTo>
                  <a:cubicBezTo>
                    <a:pt x="1050" y="1662"/>
                    <a:pt x="1345" y="1727"/>
                    <a:pt x="1639" y="1727"/>
                  </a:cubicBezTo>
                  <a:cubicBezTo>
                    <a:pt x="1932" y="1727"/>
                    <a:pt x="2226" y="1662"/>
                    <a:pt x="2450" y="1532"/>
                  </a:cubicBezTo>
                  <a:lnTo>
                    <a:pt x="2648" y="1411"/>
                  </a:lnTo>
                  <a:lnTo>
                    <a:pt x="2726" y="1361"/>
                  </a:lnTo>
                  <a:lnTo>
                    <a:pt x="2745" y="1346"/>
                  </a:lnTo>
                  <a:lnTo>
                    <a:pt x="2794" y="1307"/>
                  </a:lnTo>
                  <a:lnTo>
                    <a:pt x="2814" y="1287"/>
                  </a:lnTo>
                  <a:lnTo>
                    <a:pt x="2852" y="1251"/>
                  </a:lnTo>
                  <a:lnTo>
                    <a:pt x="2870" y="1227"/>
                  </a:lnTo>
                  <a:lnTo>
                    <a:pt x="2899" y="1191"/>
                  </a:lnTo>
                  <a:lnTo>
                    <a:pt x="2914" y="1165"/>
                  </a:lnTo>
                  <a:lnTo>
                    <a:pt x="2935" y="1130"/>
                  </a:lnTo>
                  <a:lnTo>
                    <a:pt x="2946" y="1104"/>
                  </a:lnTo>
                  <a:lnTo>
                    <a:pt x="2960" y="1069"/>
                  </a:lnTo>
                  <a:lnTo>
                    <a:pt x="2967" y="1041"/>
                  </a:lnTo>
                  <a:lnTo>
                    <a:pt x="2976" y="1006"/>
                  </a:lnTo>
                  <a:lnTo>
                    <a:pt x="2978" y="976"/>
                  </a:lnTo>
                  <a:cubicBezTo>
                    <a:pt x="2994" y="795"/>
                    <a:pt x="2883" y="609"/>
                    <a:pt x="2643" y="470"/>
                  </a:cubicBezTo>
                  <a:lnTo>
                    <a:pt x="2156" y="195"/>
                  </a:lnTo>
                  <a:cubicBezTo>
                    <a:pt x="1931" y="65"/>
                    <a:pt x="1637" y="1"/>
                    <a:pt x="1343"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64" name="Google Shape;764;p36"/>
            <p:cNvSpPr/>
            <p:nvPr/>
          </p:nvSpPr>
          <p:spPr>
            <a:xfrm>
              <a:off x="1682100" y="1874050"/>
              <a:ext cx="74475" cy="25000"/>
            </a:xfrm>
            <a:custGeom>
              <a:avLst/>
              <a:gdLst/>
              <a:ahLst/>
              <a:cxnLst/>
              <a:rect l="l" t="t" r="r" b="b"/>
              <a:pathLst>
                <a:path w="2979" h="1000" extrusionOk="0">
                  <a:moveTo>
                    <a:pt x="5" y="0"/>
                  </a:moveTo>
                  <a:lnTo>
                    <a:pt x="0" y="58"/>
                  </a:lnTo>
                  <a:lnTo>
                    <a:pt x="3" y="93"/>
                  </a:lnTo>
                  <a:lnTo>
                    <a:pt x="6" y="122"/>
                  </a:lnTo>
                  <a:lnTo>
                    <a:pt x="14" y="155"/>
                  </a:lnTo>
                  <a:lnTo>
                    <a:pt x="22" y="185"/>
                  </a:lnTo>
                  <a:lnTo>
                    <a:pt x="36" y="219"/>
                  </a:lnTo>
                  <a:lnTo>
                    <a:pt x="48" y="248"/>
                  </a:lnTo>
                  <a:lnTo>
                    <a:pt x="69" y="282"/>
                  </a:lnTo>
                  <a:lnTo>
                    <a:pt x="85" y="308"/>
                  </a:lnTo>
                  <a:lnTo>
                    <a:pt x="114" y="344"/>
                  </a:lnTo>
                  <a:lnTo>
                    <a:pt x="133" y="368"/>
                  </a:lnTo>
                  <a:lnTo>
                    <a:pt x="171" y="406"/>
                  </a:lnTo>
                  <a:lnTo>
                    <a:pt x="190" y="425"/>
                  </a:lnTo>
                  <a:lnTo>
                    <a:pt x="242" y="465"/>
                  </a:lnTo>
                  <a:lnTo>
                    <a:pt x="260" y="479"/>
                  </a:lnTo>
                  <a:lnTo>
                    <a:pt x="338" y="529"/>
                  </a:lnTo>
                  <a:lnTo>
                    <a:pt x="826" y="804"/>
                  </a:lnTo>
                  <a:cubicBezTo>
                    <a:pt x="1050" y="934"/>
                    <a:pt x="1345" y="999"/>
                    <a:pt x="1639" y="999"/>
                  </a:cubicBezTo>
                  <a:cubicBezTo>
                    <a:pt x="1932" y="999"/>
                    <a:pt x="2226" y="934"/>
                    <a:pt x="2450" y="804"/>
                  </a:cubicBezTo>
                  <a:lnTo>
                    <a:pt x="2648" y="683"/>
                  </a:lnTo>
                  <a:lnTo>
                    <a:pt x="2726" y="633"/>
                  </a:lnTo>
                  <a:lnTo>
                    <a:pt x="2745" y="618"/>
                  </a:lnTo>
                  <a:lnTo>
                    <a:pt x="2793" y="579"/>
                  </a:lnTo>
                  <a:lnTo>
                    <a:pt x="2814" y="559"/>
                  </a:lnTo>
                  <a:lnTo>
                    <a:pt x="2852" y="523"/>
                  </a:lnTo>
                  <a:lnTo>
                    <a:pt x="2870" y="499"/>
                  </a:lnTo>
                  <a:lnTo>
                    <a:pt x="2899" y="463"/>
                  </a:lnTo>
                  <a:lnTo>
                    <a:pt x="2914" y="437"/>
                  </a:lnTo>
                  <a:lnTo>
                    <a:pt x="2935" y="402"/>
                  </a:lnTo>
                  <a:lnTo>
                    <a:pt x="2946" y="376"/>
                  </a:lnTo>
                  <a:lnTo>
                    <a:pt x="2960" y="341"/>
                  </a:lnTo>
                  <a:lnTo>
                    <a:pt x="2967" y="313"/>
                  </a:lnTo>
                  <a:lnTo>
                    <a:pt x="2976" y="278"/>
                  </a:lnTo>
                  <a:lnTo>
                    <a:pt x="2978" y="248"/>
                  </a:lnTo>
                  <a:lnTo>
                    <a:pt x="2976" y="166"/>
                  </a:lnTo>
                  <a:lnTo>
                    <a:pt x="2967" y="199"/>
                  </a:lnTo>
                  <a:lnTo>
                    <a:pt x="2960" y="227"/>
                  </a:lnTo>
                  <a:lnTo>
                    <a:pt x="2946" y="262"/>
                  </a:lnTo>
                  <a:lnTo>
                    <a:pt x="2935" y="289"/>
                  </a:lnTo>
                  <a:lnTo>
                    <a:pt x="2914" y="324"/>
                  </a:lnTo>
                  <a:lnTo>
                    <a:pt x="2899" y="351"/>
                  </a:lnTo>
                  <a:lnTo>
                    <a:pt x="2870" y="386"/>
                  </a:lnTo>
                  <a:lnTo>
                    <a:pt x="2852" y="409"/>
                  </a:lnTo>
                  <a:lnTo>
                    <a:pt x="2814" y="445"/>
                  </a:lnTo>
                  <a:lnTo>
                    <a:pt x="2793" y="465"/>
                  </a:lnTo>
                  <a:lnTo>
                    <a:pt x="2745" y="505"/>
                  </a:lnTo>
                  <a:lnTo>
                    <a:pt x="2726" y="519"/>
                  </a:lnTo>
                  <a:lnTo>
                    <a:pt x="2648" y="570"/>
                  </a:lnTo>
                  <a:lnTo>
                    <a:pt x="2450" y="691"/>
                  </a:lnTo>
                  <a:cubicBezTo>
                    <a:pt x="2226" y="821"/>
                    <a:pt x="1932" y="886"/>
                    <a:pt x="1639" y="886"/>
                  </a:cubicBezTo>
                  <a:cubicBezTo>
                    <a:pt x="1345" y="886"/>
                    <a:pt x="1050" y="821"/>
                    <a:pt x="826" y="691"/>
                  </a:cubicBezTo>
                  <a:lnTo>
                    <a:pt x="338" y="416"/>
                  </a:lnTo>
                  <a:lnTo>
                    <a:pt x="260" y="365"/>
                  </a:lnTo>
                  <a:lnTo>
                    <a:pt x="242" y="352"/>
                  </a:lnTo>
                  <a:lnTo>
                    <a:pt x="190" y="312"/>
                  </a:lnTo>
                  <a:lnTo>
                    <a:pt x="171" y="292"/>
                  </a:lnTo>
                  <a:lnTo>
                    <a:pt x="133" y="254"/>
                  </a:lnTo>
                  <a:lnTo>
                    <a:pt x="114" y="231"/>
                  </a:lnTo>
                  <a:lnTo>
                    <a:pt x="85" y="195"/>
                  </a:lnTo>
                  <a:lnTo>
                    <a:pt x="69" y="169"/>
                  </a:lnTo>
                  <a:lnTo>
                    <a:pt x="48" y="134"/>
                  </a:lnTo>
                  <a:lnTo>
                    <a:pt x="36" y="106"/>
                  </a:lnTo>
                  <a:lnTo>
                    <a:pt x="22" y="72"/>
                  </a:lnTo>
                  <a:lnTo>
                    <a:pt x="14" y="43"/>
                  </a:lnTo>
                  <a:lnTo>
                    <a:pt x="6" y="8"/>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65" name="Google Shape;765;p36"/>
            <p:cNvSpPr/>
            <p:nvPr/>
          </p:nvSpPr>
          <p:spPr>
            <a:xfrm>
              <a:off x="1948325" y="2104825"/>
              <a:ext cx="74625" cy="29925"/>
            </a:xfrm>
            <a:custGeom>
              <a:avLst/>
              <a:gdLst/>
              <a:ahLst/>
              <a:cxnLst/>
              <a:rect l="l" t="t" r="r" b="b"/>
              <a:pathLst>
                <a:path w="2985" h="1197" extrusionOk="0">
                  <a:moveTo>
                    <a:pt x="2" y="1"/>
                  </a:moveTo>
                  <a:lnTo>
                    <a:pt x="1" y="254"/>
                  </a:lnTo>
                  <a:cubicBezTo>
                    <a:pt x="0" y="424"/>
                    <a:pt x="113" y="597"/>
                    <a:pt x="340" y="728"/>
                  </a:cubicBezTo>
                  <a:lnTo>
                    <a:pt x="827" y="1002"/>
                  </a:lnTo>
                  <a:cubicBezTo>
                    <a:pt x="1051" y="1131"/>
                    <a:pt x="1346" y="1196"/>
                    <a:pt x="1640" y="1196"/>
                  </a:cubicBezTo>
                  <a:cubicBezTo>
                    <a:pt x="1933" y="1196"/>
                    <a:pt x="2226" y="1132"/>
                    <a:pt x="2450" y="1002"/>
                  </a:cubicBezTo>
                  <a:lnTo>
                    <a:pt x="2649" y="881"/>
                  </a:lnTo>
                  <a:cubicBezTo>
                    <a:pt x="2870" y="752"/>
                    <a:pt x="2981" y="584"/>
                    <a:pt x="2983" y="414"/>
                  </a:cubicBezTo>
                  <a:lnTo>
                    <a:pt x="2985" y="162"/>
                  </a:lnTo>
                  <a:lnTo>
                    <a:pt x="2981" y="193"/>
                  </a:lnTo>
                  <a:lnTo>
                    <a:pt x="2979" y="222"/>
                  </a:lnTo>
                  <a:lnTo>
                    <a:pt x="2970" y="257"/>
                  </a:lnTo>
                  <a:lnTo>
                    <a:pt x="2963" y="285"/>
                  </a:lnTo>
                  <a:lnTo>
                    <a:pt x="2949" y="320"/>
                  </a:lnTo>
                  <a:lnTo>
                    <a:pt x="2938" y="348"/>
                  </a:lnTo>
                  <a:lnTo>
                    <a:pt x="2916" y="382"/>
                  </a:lnTo>
                  <a:lnTo>
                    <a:pt x="2901" y="409"/>
                  </a:lnTo>
                  <a:lnTo>
                    <a:pt x="2872" y="443"/>
                  </a:lnTo>
                  <a:lnTo>
                    <a:pt x="2855" y="467"/>
                  </a:lnTo>
                  <a:lnTo>
                    <a:pt x="2819" y="503"/>
                  </a:lnTo>
                  <a:lnTo>
                    <a:pt x="2797" y="523"/>
                  </a:lnTo>
                  <a:lnTo>
                    <a:pt x="2748" y="562"/>
                  </a:lnTo>
                  <a:lnTo>
                    <a:pt x="2729" y="577"/>
                  </a:lnTo>
                  <a:lnTo>
                    <a:pt x="2651" y="628"/>
                  </a:lnTo>
                  <a:lnTo>
                    <a:pt x="2453" y="749"/>
                  </a:lnTo>
                  <a:cubicBezTo>
                    <a:pt x="2229" y="879"/>
                    <a:pt x="1935" y="943"/>
                    <a:pt x="1641" y="943"/>
                  </a:cubicBezTo>
                  <a:cubicBezTo>
                    <a:pt x="1347" y="943"/>
                    <a:pt x="1053" y="879"/>
                    <a:pt x="829" y="749"/>
                  </a:cubicBezTo>
                  <a:lnTo>
                    <a:pt x="341" y="475"/>
                  </a:lnTo>
                  <a:lnTo>
                    <a:pt x="263" y="423"/>
                  </a:lnTo>
                  <a:lnTo>
                    <a:pt x="245" y="410"/>
                  </a:lnTo>
                  <a:lnTo>
                    <a:pt x="193" y="369"/>
                  </a:lnTo>
                  <a:lnTo>
                    <a:pt x="174" y="350"/>
                  </a:lnTo>
                  <a:lnTo>
                    <a:pt x="135" y="312"/>
                  </a:lnTo>
                  <a:lnTo>
                    <a:pt x="116" y="288"/>
                  </a:lnTo>
                  <a:lnTo>
                    <a:pt x="88" y="254"/>
                  </a:lnTo>
                  <a:lnTo>
                    <a:pt x="72" y="227"/>
                  </a:lnTo>
                  <a:lnTo>
                    <a:pt x="51" y="192"/>
                  </a:lnTo>
                  <a:lnTo>
                    <a:pt x="39" y="164"/>
                  </a:lnTo>
                  <a:lnTo>
                    <a:pt x="25" y="130"/>
                  </a:lnTo>
                  <a:lnTo>
                    <a:pt x="17" y="101"/>
                  </a:lnTo>
                  <a:lnTo>
                    <a:pt x="8" y="66"/>
                  </a:lnTo>
                  <a:lnTo>
                    <a:pt x="6" y="38"/>
                  </a:lnTo>
                  <a:lnTo>
                    <a:pt x="3" y="2"/>
                  </a:lnTo>
                  <a:lnTo>
                    <a:pt x="2"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66" name="Google Shape;766;p36"/>
            <p:cNvSpPr/>
            <p:nvPr/>
          </p:nvSpPr>
          <p:spPr>
            <a:xfrm>
              <a:off x="1948375" y="2085275"/>
              <a:ext cx="74900" cy="43150"/>
            </a:xfrm>
            <a:custGeom>
              <a:avLst/>
              <a:gdLst/>
              <a:ahLst/>
              <a:cxnLst/>
              <a:rect l="l" t="t" r="r" b="b"/>
              <a:pathLst>
                <a:path w="2996" h="1726" extrusionOk="0">
                  <a:moveTo>
                    <a:pt x="1344" y="0"/>
                  </a:moveTo>
                  <a:cubicBezTo>
                    <a:pt x="1050" y="0"/>
                    <a:pt x="757" y="65"/>
                    <a:pt x="533" y="195"/>
                  </a:cubicBezTo>
                  <a:lnTo>
                    <a:pt x="334" y="316"/>
                  </a:lnTo>
                  <a:cubicBezTo>
                    <a:pt x="111" y="445"/>
                    <a:pt x="0" y="615"/>
                    <a:pt x="1" y="784"/>
                  </a:cubicBezTo>
                  <a:lnTo>
                    <a:pt x="4" y="820"/>
                  </a:lnTo>
                  <a:lnTo>
                    <a:pt x="6" y="848"/>
                  </a:lnTo>
                  <a:lnTo>
                    <a:pt x="15" y="883"/>
                  </a:lnTo>
                  <a:lnTo>
                    <a:pt x="23" y="912"/>
                  </a:lnTo>
                  <a:lnTo>
                    <a:pt x="37" y="946"/>
                  </a:lnTo>
                  <a:lnTo>
                    <a:pt x="49" y="974"/>
                  </a:lnTo>
                  <a:lnTo>
                    <a:pt x="70" y="1009"/>
                  </a:lnTo>
                  <a:lnTo>
                    <a:pt x="86" y="1036"/>
                  </a:lnTo>
                  <a:lnTo>
                    <a:pt x="115" y="1070"/>
                  </a:lnTo>
                  <a:lnTo>
                    <a:pt x="133" y="1094"/>
                  </a:lnTo>
                  <a:lnTo>
                    <a:pt x="172" y="1132"/>
                  </a:lnTo>
                  <a:lnTo>
                    <a:pt x="192" y="1151"/>
                  </a:lnTo>
                  <a:lnTo>
                    <a:pt x="243" y="1192"/>
                  </a:lnTo>
                  <a:lnTo>
                    <a:pt x="261" y="1205"/>
                  </a:lnTo>
                  <a:lnTo>
                    <a:pt x="339" y="1257"/>
                  </a:lnTo>
                  <a:lnTo>
                    <a:pt x="827" y="1531"/>
                  </a:lnTo>
                  <a:cubicBezTo>
                    <a:pt x="1051" y="1661"/>
                    <a:pt x="1345" y="1725"/>
                    <a:pt x="1639" y="1725"/>
                  </a:cubicBezTo>
                  <a:cubicBezTo>
                    <a:pt x="1933" y="1725"/>
                    <a:pt x="2227" y="1661"/>
                    <a:pt x="2451" y="1531"/>
                  </a:cubicBezTo>
                  <a:lnTo>
                    <a:pt x="2649" y="1410"/>
                  </a:lnTo>
                  <a:lnTo>
                    <a:pt x="2727" y="1359"/>
                  </a:lnTo>
                  <a:lnTo>
                    <a:pt x="2746" y="1344"/>
                  </a:lnTo>
                  <a:lnTo>
                    <a:pt x="2795" y="1305"/>
                  </a:lnTo>
                  <a:lnTo>
                    <a:pt x="2817" y="1285"/>
                  </a:lnTo>
                  <a:lnTo>
                    <a:pt x="2853" y="1249"/>
                  </a:lnTo>
                  <a:lnTo>
                    <a:pt x="2870" y="1225"/>
                  </a:lnTo>
                  <a:lnTo>
                    <a:pt x="2899" y="1191"/>
                  </a:lnTo>
                  <a:lnTo>
                    <a:pt x="2914" y="1164"/>
                  </a:lnTo>
                  <a:lnTo>
                    <a:pt x="2936" y="1130"/>
                  </a:lnTo>
                  <a:lnTo>
                    <a:pt x="2947" y="1102"/>
                  </a:lnTo>
                  <a:lnTo>
                    <a:pt x="2961" y="1067"/>
                  </a:lnTo>
                  <a:lnTo>
                    <a:pt x="2968" y="1039"/>
                  </a:lnTo>
                  <a:lnTo>
                    <a:pt x="2977" y="1004"/>
                  </a:lnTo>
                  <a:lnTo>
                    <a:pt x="2979" y="975"/>
                  </a:lnTo>
                  <a:cubicBezTo>
                    <a:pt x="2995" y="793"/>
                    <a:pt x="2884" y="608"/>
                    <a:pt x="2644" y="470"/>
                  </a:cubicBezTo>
                  <a:lnTo>
                    <a:pt x="2157" y="195"/>
                  </a:lnTo>
                  <a:cubicBezTo>
                    <a:pt x="1932" y="65"/>
                    <a:pt x="1638" y="0"/>
                    <a:pt x="1344"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67" name="Google Shape;767;p36"/>
            <p:cNvSpPr/>
            <p:nvPr/>
          </p:nvSpPr>
          <p:spPr>
            <a:xfrm>
              <a:off x="1948400" y="2103425"/>
              <a:ext cx="74475" cy="25000"/>
            </a:xfrm>
            <a:custGeom>
              <a:avLst/>
              <a:gdLst/>
              <a:ahLst/>
              <a:cxnLst/>
              <a:rect l="l" t="t" r="r" b="b"/>
              <a:pathLst>
                <a:path w="2979" h="1000" extrusionOk="0">
                  <a:moveTo>
                    <a:pt x="5" y="1"/>
                  </a:moveTo>
                  <a:lnTo>
                    <a:pt x="0" y="58"/>
                  </a:lnTo>
                  <a:lnTo>
                    <a:pt x="3" y="94"/>
                  </a:lnTo>
                  <a:lnTo>
                    <a:pt x="5" y="122"/>
                  </a:lnTo>
                  <a:lnTo>
                    <a:pt x="14" y="157"/>
                  </a:lnTo>
                  <a:lnTo>
                    <a:pt x="22" y="186"/>
                  </a:lnTo>
                  <a:lnTo>
                    <a:pt x="36" y="220"/>
                  </a:lnTo>
                  <a:lnTo>
                    <a:pt x="48" y="248"/>
                  </a:lnTo>
                  <a:lnTo>
                    <a:pt x="69" y="283"/>
                  </a:lnTo>
                  <a:lnTo>
                    <a:pt x="85" y="310"/>
                  </a:lnTo>
                  <a:lnTo>
                    <a:pt x="113" y="344"/>
                  </a:lnTo>
                  <a:lnTo>
                    <a:pt x="132" y="368"/>
                  </a:lnTo>
                  <a:lnTo>
                    <a:pt x="171" y="406"/>
                  </a:lnTo>
                  <a:lnTo>
                    <a:pt x="190" y="425"/>
                  </a:lnTo>
                  <a:lnTo>
                    <a:pt x="242" y="466"/>
                  </a:lnTo>
                  <a:lnTo>
                    <a:pt x="260" y="479"/>
                  </a:lnTo>
                  <a:lnTo>
                    <a:pt x="338" y="531"/>
                  </a:lnTo>
                  <a:lnTo>
                    <a:pt x="826" y="805"/>
                  </a:lnTo>
                  <a:cubicBezTo>
                    <a:pt x="1050" y="935"/>
                    <a:pt x="1344" y="999"/>
                    <a:pt x="1638" y="999"/>
                  </a:cubicBezTo>
                  <a:cubicBezTo>
                    <a:pt x="1932" y="999"/>
                    <a:pt x="2226" y="935"/>
                    <a:pt x="2450" y="805"/>
                  </a:cubicBezTo>
                  <a:lnTo>
                    <a:pt x="2648" y="684"/>
                  </a:lnTo>
                  <a:lnTo>
                    <a:pt x="2726" y="633"/>
                  </a:lnTo>
                  <a:lnTo>
                    <a:pt x="2745" y="618"/>
                  </a:lnTo>
                  <a:lnTo>
                    <a:pt x="2794" y="579"/>
                  </a:lnTo>
                  <a:lnTo>
                    <a:pt x="2816" y="559"/>
                  </a:lnTo>
                  <a:lnTo>
                    <a:pt x="2852" y="523"/>
                  </a:lnTo>
                  <a:lnTo>
                    <a:pt x="2869" y="499"/>
                  </a:lnTo>
                  <a:lnTo>
                    <a:pt x="2898" y="465"/>
                  </a:lnTo>
                  <a:lnTo>
                    <a:pt x="2913" y="438"/>
                  </a:lnTo>
                  <a:lnTo>
                    <a:pt x="2935" y="404"/>
                  </a:lnTo>
                  <a:lnTo>
                    <a:pt x="2946" y="376"/>
                  </a:lnTo>
                  <a:lnTo>
                    <a:pt x="2960" y="341"/>
                  </a:lnTo>
                  <a:lnTo>
                    <a:pt x="2967" y="313"/>
                  </a:lnTo>
                  <a:lnTo>
                    <a:pt x="2976" y="278"/>
                  </a:lnTo>
                  <a:lnTo>
                    <a:pt x="2978" y="249"/>
                  </a:lnTo>
                  <a:lnTo>
                    <a:pt x="2975" y="166"/>
                  </a:lnTo>
                  <a:lnTo>
                    <a:pt x="2967" y="200"/>
                  </a:lnTo>
                  <a:lnTo>
                    <a:pt x="2960" y="229"/>
                  </a:lnTo>
                  <a:lnTo>
                    <a:pt x="2946" y="262"/>
                  </a:lnTo>
                  <a:lnTo>
                    <a:pt x="2935" y="291"/>
                  </a:lnTo>
                  <a:lnTo>
                    <a:pt x="2913" y="325"/>
                  </a:lnTo>
                  <a:lnTo>
                    <a:pt x="2898" y="351"/>
                  </a:lnTo>
                  <a:lnTo>
                    <a:pt x="2869" y="387"/>
                  </a:lnTo>
                  <a:lnTo>
                    <a:pt x="2852" y="410"/>
                  </a:lnTo>
                  <a:lnTo>
                    <a:pt x="2816" y="446"/>
                  </a:lnTo>
                  <a:lnTo>
                    <a:pt x="2794" y="467"/>
                  </a:lnTo>
                  <a:lnTo>
                    <a:pt x="2745" y="505"/>
                  </a:lnTo>
                  <a:lnTo>
                    <a:pt x="2726" y="521"/>
                  </a:lnTo>
                  <a:lnTo>
                    <a:pt x="2648" y="571"/>
                  </a:lnTo>
                  <a:lnTo>
                    <a:pt x="2450" y="693"/>
                  </a:lnTo>
                  <a:cubicBezTo>
                    <a:pt x="2226" y="822"/>
                    <a:pt x="1932" y="887"/>
                    <a:pt x="1638" y="887"/>
                  </a:cubicBezTo>
                  <a:cubicBezTo>
                    <a:pt x="1344" y="887"/>
                    <a:pt x="1050" y="822"/>
                    <a:pt x="826" y="693"/>
                  </a:cubicBezTo>
                  <a:lnTo>
                    <a:pt x="338" y="417"/>
                  </a:lnTo>
                  <a:lnTo>
                    <a:pt x="260" y="366"/>
                  </a:lnTo>
                  <a:lnTo>
                    <a:pt x="242" y="352"/>
                  </a:lnTo>
                  <a:lnTo>
                    <a:pt x="190" y="312"/>
                  </a:lnTo>
                  <a:lnTo>
                    <a:pt x="171" y="293"/>
                  </a:lnTo>
                  <a:lnTo>
                    <a:pt x="132" y="256"/>
                  </a:lnTo>
                  <a:lnTo>
                    <a:pt x="113" y="232"/>
                  </a:lnTo>
                  <a:lnTo>
                    <a:pt x="85" y="196"/>
                  </a:lnTo>
                  <a:lnTo>
                    <a:pt x="69" y="169"/>
                  </a:lnTo>
                  <a:lnTo>
                    <a:pt x="48" y="136"/>
                  </a:lnTo>
                  <a:lnTo>
                    <a:pt x="36" y="106"/>
                  </a:lnTo>
                  <a:lnTo>
                    <a:pt x="22" y="73"/>
                  </a:lnTo>
                  <a:lnTo>
                    <a:pt x="14" y="44"/>
                  </a:lnTo>
                  <a:lnTo>
                    <a:pt x="5" y="9"/>
                  </a:lnTo>
                  <a:lnTo>
                    <a:pt x="5"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68" name="Google Shape;768;p36"/>
            <p:cNvSpPr/>
            <p:nvPr/>
          </p:nvSpPr>
          <p:spPr>
            <a:xfrm>
              <a:off x="1866375" y="2057775"/>
              <a:ext cx="74625" cy="29925"/>
            </a:xfrm>
            <a:custGeom>
              <a:avLst/>
              <a:gdLst/>
              <a:ahLst/>
              <a:cxnLst/>
              <a:rect l="l" t="t" r="r" b="b"/>
              <a:pathLst>
                <a:path w="2985" h="1197" extrusionOk="0">
                  <a:moveTo>
                    <a:pt x="3" y="1"/>
                  </a:moveTo>
                  <a:lnTo>
                    <a:pt x="1" y="254"/>
                  </a:lnTo>
                  <a:cubicBezTo>
                    <a:pt x="0" y="424"/>
                    <a:pt x="114" y="596"/>
                    <a:pt x="341" y="726"/>
                  </a:cubicBezTo>
                  <a:lnTo>
                    <a:pt x="827" y="1001"/>
                  </a:lnTo>
                  <a:cubicBezTo>
                    <a:pt x="1052" y="1131"/>
                    <a:pt x="1346" y="1196"/>
                    <a:pt x="1640" y="1196"/>
                  </a:cubicBezTo>
                  <a:cubicBezTo>
                    <a:pt x="1934" y="1196"/>
                    <a:pt x="2227" y="1132"/>
                    <a:pt x="2450" y="1001"/>
                  </a:cubicBezTo>
                  <a:lnTo>
                    <a:pt x="2649" y="880"/>
                  </a:lnTo>
                  <a:cubicBezTo>
                    <a:pt x="2872" y="751"/>
                    <a:pt x="2982" y="583"/>
                    <a:pt x="2983" y="413"/>
                  </a:cubicBezTo>
                  <a:lnTo>
                    <a:pt x="2985" y="160"/>
                  </a:lnTo>
                  <a:lnTo>
                    <a:pt x="2982" y="193"/>
                  </a:lnTo>
                  <a:lnTo>
                    <a:pt x="2979" y="222"/>
                  </a:lnTo>
                  <a:lnTo>
                    <a:pt x="2972" y="257"/>
                  </a:lnTo>
                  <a:lnTo>
                    <a:pt x="2964" y="285"/>
                  </a:lnTo>
                  <a:lnTo>
                    <a:pt x="2949" y="320"/>
                  </a:lnTo>
                  <a:lnTo>
                    <a:pt x="2938" y="347"/>
                  </a:lnTo>
                  <a:lnTo>
                    <a:pt x="2918" y="382"/>
                  </a:lnTo>
                  <a:lnTo>
                    <a:pt x="2902" y="407"/>
                  </a:lnTo>
                  <a:lnTo>
                    <a:pt x="2874" y="443"/>
                  </a:lnTo>
                  <a:lnTo>
                    <a:pt x="2855" y="467"/>
                  </a:lnTo>
                  <a:lnTo>
                    <a:pt x="2819" y="503"/>
                  </a:lnTo>
                  <a:lnTo>
                    <a:pt x="2797" y="523"/>
                  </a:lnTo>
                  <a:lnTo>
                    <a:pt x="2748" y="562"/>
                  </a:lnTo>
                  <a:lnTo>
                    <a:pt x="2729" y="577"/>
                  </a:lnTo>
                  <a:lnTo>
                    <a:pt x="2651" y="628"/>
                  </a:lnTo>
                  <a:lnTo>
                    <a:pt x="2453" y="749"/>
                  </a:lnTo>
                  <a:cubicBezTo>
                    <a:pt x="2229" y="879"/>
                    <a:pt x="1936" y="943"/>
                    <a:pt x="1642" y="943"/>
                  </a:cubicBezTo>
                  <a:cubicBezTo>
                    <a:pt x="1348" y="943"/>
                    <a:pt x="1054" y="879"/>
                    <a:pt x="829" y="749"/>
                  </a:cubicBezTo>
                  <a:lnTo>
                    <a:pt x="342" y="474"/>
                  </a:lnTo>
                  <a:lnTo>
                    <a:pt x="263" y="423"/>
                  </a:lnTo>
                  <a:lnTo>
                    <a:pt x="245" y="410"/>
                  </a:lnTo>
                  <a:lnTo>
                    <a:pt x="195" y="369"/>
                  </a:lnTo>
                  <a:lnTo>
                    <a:pt x="174" y="350"/>
                  </a:lnTo>
                  <a:lnTo>
                    <a:pt x="136" y="312"/>
                  </a:lnTo>
                  <a:lnTo>
                    <a:pt x="117" y="288"/>
                  </a:lnTo>
                  <a:lnTo>
                    <a:pt x="88" y="254"/>
                  </a:lnTo>
                  <a:lnTo>
                    <a:pt x="72" y="227"/>
                  </a:lnTo>
                  <a:lnTo>
                    <a:pt x="51" y="192"/>
                  </a:lnTo>
                  <a:lnTo>
                    <a:pt x="40" y="164"/>
                  </a:lnTo>
                  <a:lnTo>
                    <a:pt x="25" y="130"/>
                  </a:lnTo>
                  <a:lnTo>
                    <a:pt x="17" y="101"/>
                  </a:lnTo>
                  <a:lnTo>
                    <a:pt x="9" y="66"/>
                  </a:lnTo>
                  <a:lnTo>
                    <a:pt x="6" y="37"/>
                  </a:lnTo>
                  <a:lnTo>
                    <a:pt x="4" y="2"/>
                  </a:lnTo>
                  <a:lnTo>
                    <a:pt x="3"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69" name="Google Shape;769;p36"/>
            <p:cNvSpPr/>
            <p:nvPr/>
          </p:nvSpPr>
          <p:spPr>
            <a:xfrm>
              <a:off x="1866425" y="2038200"/>
              <a:ext cx="74900" cy="43175"/>
            </a:xfrm>
            <a:custGeom>
              <a:avLst/>
              <a:gdLst/>
              <a:ahLst/>
              <a:cxnLst/>
              <a:rect l="l" t="t" r="r" b="b"/>
              <a:pathLst>
                <a:path w="2996" h="1727" extrusionOk="0">
                  <a:moveTo>
                    <a:pt x="1345" y="0"/>
                  </a:moveTo>
                  <a:cubicBezTo>
                    <a:pt x="1051" y="0"/>
                    <a:pt x="757" y="65"/>
                    <a:pt x="534" y="196"/>
                  </a:cubicBezTo>
                  <a:lnTo>
                    <a:pt x="335" y="317"/>
                  </a:lnTo>
                  <a:cubicBezTo>
                    <a:pt x="112" y="446"/>
                    <a:pt x="1" y="616"/>
                    <a:pt x="2" y="785"/>
                  </a:cubicBezTo>
                  <a:lnTo>
                    <a:pt x="4" y="820"/>
                  </a:lnTo>
                  <a:lnTo>
                    <a:pt x="6" y="849"/>
                  </a:lnTo>
                  <a:lnTo>
                    <a:pt x="15" y="884"/>
                  </a:lnTo>
                  <a:lnTo>
                    <a:pt x="23" y="913"/>
                  </a:lnTo>
                  <a:lnTo>
                    <a:pt x="38" y="947"/>
                  </a:lnTo>
                  <a:lnTo>
                    <a:pt x="49" y="975"/>
                  </a:lnTo>
                  <a:lnTo>
                    <a:pt x="70" y="1010"/>
                  </a:lnTo>
                  <a:lnTo>
                    <a:pt x="86" y="1037"/>
                  </a:lnTo>
                  <a:lnTo>
                    <a:pt x="115" y="1071"/>
                  </a:lnTo>
                  <a:lnTo>
                    <a:pt x="134" y="1095"/>
                  </a:lnTo>
                  <a:lnTo>
                    <a:pt x="172" y="1133"/>
                  </a:lnTo>
                  <a:lnTo>
                    <a:pt x="193" y="1152"/>
                  </a:lnTo>
                  <a:lnTo>
                    <a:pt x="243" y="1193"/>
                  </a:lnTo>
                  <a:lnTo>
                    <a:pt x="261" y="1206"/>
                  </a:lnTo>
                  <a:lnTo>
                    <a:pt x="340" y="1257"/>
                  </a:lnTo>
                  <a:lnTo>
                    <a:pt x="827" y="1532"/>
                  </a:lnTo>
                  <a:cubicBezTo>
                    <a:pt x="1052" y="1662"/>
                    <a:pt x="1346" y="1726"/>
                    <a:pt x="1640" y="1726"/>
                  </a:cubicBezTo>
                  <a:cubicBezTo>
                    <a:pt x="1934" y="1726"/>
                    <a:pt x="2227" y="1662"/>
                    <a:pt x="2451" y="1532"/>
                  </a:cubicBezTo>
                  <a:lnTo>
                    <a:pt x="2649" y="1411"/>
                  </a:lnTo>
                  <a:lnTo>
                    <a:pt x="2727" y="1360"/>
                  </a:lnTo>
                  <a:lnTo>
                    <a:pt x="2746" y="1345"/>
                  </a:lnTo>
                  <a:lnTo>
                    <a:pt x="2795" y="1306"/>
                  </a:lnTo>
                  <a:lnTo>
                    <a:pt x="2817" y="1286"/>
                  </a:lnTo>
                  <a:lnTo>
                    <a:pt x="2853" y="1250"/>
                  </a:lnTo>
                  <a:lnTo>
                    <a:pt x="2872" y="1226"/>
                  </a:lnTo>
                  <a:lnTo>
                    <a:pt x="2900" y="1192"/>
                  </a:lnTo>
                  <a:lnTo>
                    <a:pt x="2916" y="1165"/>
                  </a:lnTo>
                  <a:lnTo>
                    <a:pt x="2936" y="1130"/>
                  </a:lnTo>
                  <a:lnTo>
                    <a:pt x="2947" y="1103"/>
                  </a:lnTo>
                  <a:lnTo>
                    <a:pt x="2962" y="1068"/>
                  </a:lnTo>
                  <a:lnTo>
                    <a:pt x="2970" y="1040"/>
                  </a:lnTo>
                  <a:lnTo>
                    <a:pt x="2977" y="1005"/>
                  </a:lnTo>
                  <a:lnTo>
                    <a:pt x="2980" y="976"/>
                  </a:lnTo>
                  <a:cubicBezTo>
                    <a:pt x="2995" y="794"/>
                    <a:pt x="2884" y="609"/>
                    <a:pt x="2644" y="470"/>
                  </a:cubicBezTo>
                  <a:lnTo>
                    <a:pt x="2158" y="196"/>
                  </a:lnTo>
                  <a:cubicBezTo>
                    <a:pt x="1932" y="65"/>
                    <a:pt x="1638" y="0"/>
                    <a:pt x="1345"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70" name="Google Shape;770;p36"/>
            <p:cNvSpPr/>
            <p:nvPr/>
          </p:nvSpPr>
          <p:spPr>
            <a:xfrm>
              <a:off x="1866450" y="2056375"/>
              <a:ext cx="74475" cy="25000"/>
            </a:xfrm>
            <a:custGeom>
              <a:avLst/>
              <a:gdLst/>
              <a:ahLst/>
              <a:cxnLst/>
              <a:rect l="l" t="t" r="r" b="b"/>
              <a:pathLst>
                <a:path w="2979" h="1000" extrusionOk="0">
                  <a:moveTo>
                    <a:pt x="5" y="1"/>
                  </a:moveTo>
                  <a:lnTo>
                    <a:pt x="1" y="58"/>
                  </a:lnTo>
                  <a:lnTo>
                    <a:pt x="3" y="93"/>
                  </a:lnTo>
                  <a:lnTo>
                    <a:pt x="5" y="122"/>
                  </a:lnTo>
                  <a:lnTo>
                    <a:pt x="14" y="157"/>
                  </a:lnTo>
                  <a:lnTo>
                    <a:pt x="22" y="186"/>
                  </a:lnTo>
                  <a:lnTo>
                    <a:pt x="37" y="220"/>
                  </a:lnTo>
                  <a:lnTo>
                    <a:pt x="48" y="248"/>
                  </a:lnTo>
                  <a:lnTo>
                    <a:pt x="69" y="283"/>
                  </a:lnTo>
                  <a:lnTo>
                    <a:pt x="85" y="310"/>
                  </a:lnTo>
                  <a:lnTo>
                    <a:pt x="114" y="344"/>
                  </a:lnTo>
                  <a:lnTo>
                    <a:pt x="133" y="368"/>
                  </a:lnTo>
                  <a:lnTo>
                    <a:pt x="171" y="406"/>
                  </a:lnTo>
                  <a:lnTo>
                    <a:pt x="192" y="425"/>
                  </a:lnTo>
                  <a:lnTo>
                    <a:pt x="242" y="466"/>
                  </a:lnTo>
                  <a:lnTo>
                    <a:pt x="260" y="479"/>
                  </a:lnTo>
                  <a:lnTo>
                    <a:pt x="339" y="530"/>
                  </a:lnTo>
                  <a:lnTo>
                    <a:pt x="826" y="805"/>
                  </a:lnTo>
                  <a:cubicBezTo>
                    <a:pt x="1051" y="935"/>
                    <a:pt x="1345" y="999"/>
                    <a:pt x="1639" y="999"/>
                  </a:cubicBezTo>
                  <a:cubicBezTo>
                    <a:pt x="1933" y="999"/>
                    <a:pt x="2226" y="935"/>
                    <a:pt x="2450" y="805"/>
                  </a:cubicBezTo>
                  <a:lnTo>
                    <a:pt x="2648" y="684"/>
                  </a:lnTo>
                  <a:lnTo>
                    <a:pt x="2726" y="633"/>
                  </a:lnTo>
                  <a:lnTo>
                    <a:pt x="2745" y="618"/>
                  </a:lnTo>
                  <a:lnTo>
                    <a:pt x="2794" y="579"/>
                  </a:lnTo>
                  <a:lnTo>
                    <a:pt x="2816" y="559"/>
                  </a:lnTo>
                  <a:lnTo>
                    <a:pt x="2852" y="523"/>
                  </a:lnTo>
                  <a:lnTo>
                    <a:pt x="2871" y="499"/>
                  </a:lnTo>
                  <a:lnTo>
                    <a:pt x="2899" y="465"/>
                  </a:lnTo>
                  <a:lnTo>
                    <a:pt x="2915" y="438"/>
                  </a:lnTo>
                  <a:lnTo>
                    <a:pt x="2935" y="404"/>
                  </a:lnTo>
                  <a:lnTo>
                    <a:pt x="2946" y="376"/>
                  </a:lnTo>
                  <a:lnTo>
                    <a:pt x="2961" y="341"/>
                  </a:lnTo>
                  <a:lnTo>
                    <a:pt x="2969" y="313"/>
                  </a:lnTo>
                  <a:lnTo>
                    <a:pt x="2976" y="278"/>
                  </a:lnTo>
                  <a:lnTo>
                    <a:pt x="2979" y="249"/>
                  </a:lnTo>
                  <a:lnTo>
                    <a:pt x="2976" y="166"/>
                  </a:lnTo>
                  <a:lnTo>
                    <a:pt x="2969" y="200"/>
                  </a:lnTo>
                  <a:lnTo>
                    <a:pt x="2961" y="228"/>
                  </a:lnTo>
                  <a:lnTo>
                    <a:pt x="2946" y="262"/>
                  </a:lnTo>
                  <a:lnTo>
                    <a:pt x="2935" y="291"/>
                  </a:lnTo>
                  <a:lnTo>
                    <a:pt x="2915" y="324"/>
                  </a:lnTo>
                  <a:lnTo>
                    <a:pt x="2899" y="351"/>
                  </a:lnTo>
                  <a:lnTo>
                    <a:pt x="2871" y="386"/>
                  </a:lnTo>
                  <a:lnTo>
                    <a:pt x="2852" y="410"/>
                  </a:lnTo>
                  <a:lnTo>
                    <a:pt x="2816" y="446"/>
                  </a:lnTo>
                  <a:lnTo>
                    <a:pt x="2794" y="466"/>
                  </a:lnTo>
                  <a:lnTo>
                    <a:pt x="2745" y="505"/>
                  </a:lnTo>
                  <a:lnTo>
                    <a:pt x="2726" y="520"/>
                  </a:lnTo>
                  <a:lnTo>
                    <a:pt x="2648" y="570"/>
                  </a:lnTo>
                  <a:lnTo>
                    <a:pt x="2450" y="691"/>
                  </a:lnTo>
                  <a:cubicBezTo>
                    <a:pt x="2226" y="821"/>
                    <a:pt x="1933" y="886"/>
                    <a:pt x="1639" y="886"/>
                  </a:cubicBezTo>
                  <a:cubicBezTo>
                    <a:pt x="1345" y="886"/>
                    <a:pt x="1051" y="821"/>
                    <a:pt x="826" y="691"/>
                  </a:cubicBezTo>
                  <a:lnTo>
                    <a:pt x="339" y="416"/>
                  </a:lnTo>
                  <a:lnTo>
                    <a:pt x="260" y="366"/>
                  </a:lnTo>
                  <a:lnTo>
                    <a:pt x="242" y="352"/>
                  </a:lnTo>
                  <a:lnTo>
                    <a:pt x="192" y="312"/>
                  </a:lnTo>
                  <a:lnTo>
                    <a:pt x="171" y="293"/>
                  </a:lnTo>
                  <a:lnTo>
                    <a:pt x="133" y="255"/>
                  </a:lnTo>
                  <a:lnTo>
                    <a:pt x="114" y="231"/>
                  </a:lnTo>
                  <a:lnTo>
                    <a:pt x="85" y="196"/>
                  </a:lnTo>
                  <a:lnTo>
                    <a:pt x="69" y="169"/>
                  </a:lnTo>
                  <a:lnTo>
                    <a:pt x="48" y="136"/>
                  </a:lnTo>
                  <a:lnTo>
                    <a:pt x="37" y="106"/>
                  </a:lnTo>
                  <a:lnTo>
                    <a:pt x="22" y="73"/>
                  </a:lnTo>
                  <a:lnTo>
                    <a:pt x="14" y="43"/>
                  </a:lnTo>
                  <a:lnTo>
                    <a:pt x="6" y="9"/>
                  </a:lnTo>
                  <a:lnTo>
                    <a:pt x="5"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71" name="Google Shape;771;p36"/>
            <p:cNvSpPr/>
            <p:nvPr/>
          </p:nvSpPr>
          <p:spPr>
            <a:xfrm>
              <a:off x="1783300" y="2009450"/>
              <a:ext cx="74650" cy="29925"/>
            </a:xfrm>
            <a:custGeom>
              <a:avLst/>
              <a:gdLst/>
              <a:ahLst/>
              <a:cxnLst/>
              <a:rect l="l" t="t" r="r" b="b"/>
              <a:pathLst>
                <a:path w="2986" h="1197" extrusionOk="0">
                  <a:moveTo>
                    <a:pt x="3" y="0"/>
                  </a:moveTo>
                  <a:lnTo>
                    <a:pt x="2" y="254"/>
                  </a:lnTo>
                  <a:cubicBezTo>
                    <a:pt x="1" y="425"/>
                    <a:pt x="114" y="597"/>
                    <a:pt x="341" y="728"/>
                  </a:cubicBezTo>
                  <a:lnTo>
                    <a:pt x="827" y="1002"/>
                  </a:lnTo>
                  <a:cubicBezTo>
                    <a:pt x="1052" y="1132"/>
                    <a:pt x="1346" y="1197"/>
                    <a:pt x="1641" y="1197"/>
                  </a:cubicBezTo>
                  <a:cubicBezTo>
                    <a:pt x="1934" y="1197"/>
                    <a:pt x="2228" y="1132"/>
                    <a:pt x="2451" y="1002"/>
                  </a:cubicBezTo>
                  <a:lnTo>
                    <a:pt x="2650" y="881"/>
                  </a:lnTo>
                  <a:cubicBezTo>
                    <a:pt x="2871" y="752"/>
                    <a:pt x="2982" y="583"/>
                    <a:pt x="2983" y="415"/>
                  </a:cubicBezTo>
                  <a:lnTo>
                    <a:pt x="2985" y="161"/>
                  </a:lnTo>
                  <a:lnTo>
                    <a:pt x="2982" y="193"/>
                  </a:lnTo>
                  <a:lnTo>
                    <a:pt x="2980" y="223"/>
                  </a:lnTo>
                  <a:lnTo>
                    <a:pt x="2971" y="256"/>
                  </a:lnTo>
                  <a:lnTo>
                    <a:pt x="2964" y="286"/>
                  </a:lnTo>
                  <a:lnTo>
                    <a:pt x="2949" y="319"/>
                  </a:lnTo>
                  <a:lnTo>
                    <a:pt x="2938" y="348"/>
                  </a:lnTo>
                  <a:lnTo>
                    <a:pt x="2918" y="382"/>
                  </a:lnTo>
                  <a:lnTo>
                    <a:pt x="2902" y="409"/>
                  </a:lnTo>
                  <a:lnTo>
                    <a:pt x="2874" y="444"/>
                  </a:lnTo>
                  <a:lnTo>
                    <a:pt x="2855" y="467"/>
                  </a:lnTo>
                  <a:lnTo>
                    <a:pt x="2819" y="503"/>
                  </a:lnTo>
                  <a:lnTo>
                    <a:pt x="2798" y="524"/>
                  </a:lnTo>
                  <a:lnTo>
                    <a:pt x="2748" y="563"/>
                  </a:lnTo>
                  <a:lnTo>
                    <a:pt x="2729" y="577"/>
                  </a:lnTo>
                  <a:lnTo>
                    <a:pt x="2652" y="628"/>
                  </a:lnTo>
                  <a:lnTo>
                    <a:pt x="2453" y="749"/>
                  </a:lnTo>
                  <a:cubicBezTo>
                    <a:pt x="2230" y="879"/>
                    <a:pt x="1936" y="944"/>
                    <a:pt x="1642" y="944"/>
                  </a:cubicBezTo>
                  <a:cubicBezTo>
                    <a:pt x="1348" y="944"/>
                    <a:pt x="1054" y="879"/>
                    <a:pt x="829" y="749"/>
                  </a:cubicBezTo>
                  <a:lnTo>
                    <a:pt x="342" y="474"/>
                  </a:lnTo>
                  <a:lnTo>
                    <a:pt x="263" y="424"/>
                  </a:lnTo>
                  <a:lnTo>
                    <a:pt x="245" y="410"/>
                  </a:lnTo>
                  <a:lnTo>
                    <a:pt x="195" y="370"/>
                  </a:lnTo>
                  <a:lnTo>
                    <a:pt x="175" y="351"/>
                  </a:lnTo>
                  <a:lnTo>
                    <a:pt x="136" y="312"/>
                  </a:lnTo>
                  <a:lnTo>
                    <a:pt x="117" y="289"/>
                  </a:lnTo>
                  <a:lnTo>
                    <a:pt x="88" y="253"/>
                  </a:lnTo>
                  <a:lnTo>
                    <a:pt x="72" y="227"/>
                  </a:lnTo>
                  <a:lnTo>
                    <a:pt x="51" y="192"/>
                  </a:lnTo>
                  <a:lnTo>
                    <a:pt x="40" y="164"/>
                  </a:lnTo>
                  <a:lnTo>
                    <a:pt x="25" y="129"/>
                  </a:lnTo>
                  <a:lnTo>
                    <a:pt x="17" y="101"/>
                  </a:lnTo>
                  <a:lnTo>
                    <a:pt x="8" y="67"/>
                  </a:lnTo>
                  <a:lnTo>
                    <a:pt x="6" y="37"/>
                  </a:lnTo>
                  <a:lnTo>
                    <a:pt x="4" y="3"/>
                  </a:lnTo>
                  <a:lnTo>
                    <a:pt x="3"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72" name="Google Shape;772;p36"/>
            <p:cNvSpPr/>
            <p:nvPr/>
          </p:nvSpPr>
          <p:spPr>
            <a:xfrm>
              <a:off x="1783350" y="1989875"/>
              <a:ext cx="74900" cy="43175"/>
            </a:xfrm>
            <a:custGeom>
              <a:avLst/>
              <a:gdLst/>
              <a:ahLst/>
              <a:cxnLst/>
              <a:rect l="l" t="t" r="r" b="b"/>
              <a:pathLst>
                <a:path w="2996" h="1727" extrusionOk="0">
                  <a:moveTo>
                    <a:pt x="1345" y="0"/>
                  </a:moveTo>
                  <a:cubicBezTo>
                    <a:pt x="1051" y="0"/>
                    <a:pt x="758" y="65"/>
                    <a:pt x="534" y="195"/>
                  </a:cubicBezTo>
                  <a:lnTo>
                    <a:pt x="335" y="316"/>
                  </a:lnTo>
                  <a:cubicBezTo>
                    <a:pt x="112" y="446"/>
                    <a:pt x="1" y="616"/>
                    <a:pt x="2" y="786"/>
                  </a:cubicBezTo>
                  <a:lnTo>
                    <a:pt x="4" y="820"/>
                  </a:lnTo>
                  <a:lnTo>
                    <a:pt x="6" y="850"/>
                  </a:lnTo>
                  <a:lnTo>
                    <a:pt x="15" y="884"/>
                  </a:lnTo>
                  <a:lnTo>
                    <a:pt x="23" y="912"/>
                  </a:lnTo>
                  <a:lnTo>
                    <a:pt x="38" y="947"/>
                  </a:lnTo>
                  <a:lnTo>
                    <a:pt x="49" y="975"/>
                  </a:lnTo>
                  <a:lnTo>
                    <a:pt x="70" y="1010"/>
                  </a:lnTo>
                  <a:lnTo>
                    <a:pt x="86" y="1036"/>
                  </a:lnTo>
                  <a:lnTo>
                    <a:pt x="115" y="1072"/>
                  </a:lnTo>
                  <a:lnTo>
                    <a:pt x="134" y="1095"/>
                  </a:lnTo>
                  <a:lnTo>
                    <a:pt x="173" y="1134"/>
                  </a:lnTo>
                  <a:lnTo>
                    <a:pt x="193" y="1153"/>
                  </a:lnTo>
                  <a:lnTo>
                    <a:pt x="243" y="1193"/>
                  </a:lnTo>
                  <a:lnTo>
                    <a:pt x="261" y="1207"/>
                  </a:lnTo>
                  <a:lnTo>
                    <a:pt x="340" y="1257"/>
                  </a:lnTo>
                  <a:lnTo>
                    <a:pt x="827" y="1532"/>
                  </a:lnTo>
                  <a:cubicBezTo>
                    <a:pt x="1052" y="1662"/>
                    <a:pt x="1346" y="1727"/>
                    <a:pt x="1640" y="1727"/>
                  </a:cubicBezTo>
                  <a:cubicBezTo>
                    <a:pt x="1934" y="1727"/>
                    <a:pt x="2228" y="1662"/>
                    <a:pt x="2451" y="1532"/>
                  </a:cubicBezTo>
                  <a:lnTo>
                    <a:pt x="2650" y="1411"/>
                  </a:lnTo>
                  <a:lnTo>
                    <a:pt x="2727" y="1360"/>
                  </a:lnTo>
                  <a:lnTo>
                    <a:pt x="2746" y="1346"/>
                  </a:lnTo>
                  <a:lnTo>
                    <a:pt x="2796" y="1307"/>
                  </a:lnTo>
                  <a:lnTo>
                    <a:pt x="2817" y="1286"/>
                  </a:lnTo>
                  <a:lnTo>
                    <a:pt x="2853" y="1250"/>
                  </a:lnTo>
                  <a:lnTo>
                    <a:pt x="2872" y="1227"/>
                  </a:lnTo>
                  <a:lnTo>
                    <a:pt x="2900" y="1192"/>
                  </a:lnTo>
                  <a:lnTo>
                    <a:pt x="2916" y="1165"/>
                  </a:lnTo>
                  <a:lnTo>
                    <a:pt x="2936" y="1131"/>
                  </a:lnTo>
                  <a:lnTo>
                    <a:pt x="2947" y="1102"/>
                  </a:lnTo>
                  <a:lnTo>
                    <a:pt x="2962" y="1069"/>
                  </a:lnTo>
                  <a:lnTo>
                    <a:pt x="2969" y="1039"/>
                  </a:lnTo>
                  <a:lnTo>
                    <a:pt x="2978" y="1006"/>
                  </a:lnTo>
                  <a:lnTo>
                    <a:pt x="2980" y="976"/>
                  </a:lnTo>
                  <a:cubicBezTo>
                    <a:pt x="2996" y="795"/>
                    <a:pt x="2884" y="609"/>
                    <a:pt x="2644" y="470"/>
                  </a:cubicBezTo>
                  <a:lnTo>
                    <a:pt x="2158" y="195"/>
                  </a:lnTo>
                  <a:cubicBezTo>
                    <a:pt x="1933" y="65"/>
                    <a:pt x="1639" y="0"/>
                    <a:pt x="1345"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73" name="Google Shape;773;p36"/>
            <p:cNvSpPr/>
            <p:nvPr/>
          </p:nvSpPr>
          <p:spPr>
            <a:xfrm>
              <a:off x="1783375" y="2008050"/>
              <a:ext cx="74475" cy="25000"/>
            </a:xfrm>
            <a:custGeom>
              <a:avLst/>
              <a:gdLst/>
              <a:ahLst/>
              <a:cxnLst/>
              <a:rect l="l" t="t" r="r" b="b"/>
              <a:pathLst>
                <a:path w="2979" h="1000" extrusionOk="0">
                  <a:moveTo>
                    <a:pt x="5" y="0"/>
                  </a:moveTo>
                  <a:lnTo>
                    <a:pt x="1" y="59"/>
                  </a:lnTo>
                  <a:lnTo>
                    <a:pt x="3" y="93"/>
                  </a:lnTo>
                  <a:lnTo>
                    <a:pt x="5" y="123"/>
                  </a:lnTo>
                  <a:lnTo>
                    <a:pt x="14" y="157"/>
                  </a:lnTo>
                  <a:lnTo>
                    <a:pt x="22" y="185"/>
                  </a:lnTo>
                  <a:lnTo>
                    <a:pt x="37" y="220"/>
                  </a:lnTo>
                  <a:lnTo>
                    <a:pt x="48" y="248"/>
                  </a:lnTo>
                  <a:lnTo>
                    <a:pt x="69" y="283"/>
                  </a:lnTo>
                  <a:lnTo>
                    <a:pt x="85" y="309"/>
                  </a:lnTo>
                  <a:lnTo>
                    <a:pt x="114" y="345"/>
                  </a:lnTo>
                  <a:lnTo>
                    <a:pt x="133" y="368"/>
                  </a:lnTo>
                  <a:lnTo>
                    <a:pt x="172" y="407"/>
                  </a:lnTo>
                  <a:lnTo>
                    <a:pt x="192" y="426"/>
                  </a:lnTo>
                  <a:lnTo>
                    <a:pt x="242" y="466"/>
                  </a:lnTo>
                  <a:lnTo>
                    <a:pt x="260" y="480"/>
                  </a:lnTo>
                  <a:lnTo>
                    <a:pt x="339" y="530"/>
                  </a:lnTo>
                  <a:lnTo>
                    <a:pt x="826" y="805"/>
                  </a:lnTo>
                  <a:cubicBezTo>
                    <a:pt x="1051" y="935"/>
                    <a:pt x="1345" y="1000"/>
                    <a:pt x="1639" y="1000"/>
                  </a:cubicBezTo>
                  <a:cubicBezTo>
                    <a:pt x="1933" y="1000"/>
                    <a:pt x="2227" y="935"/>
                    <a:pt x="2450" y="805"/>
                  </a:cubicBezTo>
                  <a:lnTo>
                    <a:pt x="2649" y="684"/>
                  </a:lnTo>
                  <a:lnTo>
                    <a:pt x="2726" y="633"/>
                  </a:lnTo>
                  <a:lnTo>
                    <a:pt x="2745" y="619"/>
                  </a:lnTo>
                  <a:lnTo>
                    <a:pt x="2795" y="580"/>
                  </a:lnTo>
                  <a:lnTo>
                    <a:pt x="2816" y="559"/>
                  </a:lnTo>
                  <a:lnTo>
                    <a:pt x="2852" y="523"/>
                  </a:lnTo>
                  <a:lnTo>
                    <a:pt x="2871" y="500"/>
                  </a:lnTo>
                  <a:lnTo>
                    <a:pt x="2899" y="465"/>
                  </a:lnTo>
                  <a:lnTo>
                    <a:pt x="2915" y="438"/>
                  </a:lnTo>
                  <a:lnTo>
                    <a:pt x="2935" y="404"/>
                  </a:lnTo>
                  <a:lnTo>
                    <a:pt x="2946" y="375"/>
                  </a:lnTo>
                  <a:lnTo>
                    <a:pt x="2961" y="342"/>
                  </a:lnTo>
                  <a:lnTo>
                    <a:pt x="2968" y="312"/>
                  </a:lnTo>
                  <a:lnTo>
                    <a:pt x="2977" y="279"/>
                  </a:lnTo>
                  <a:lnTo>
                    <a:pt x="2979" y="249"/>
                  </a:lnTo>
                  <a:lnTo>
                    <a:pt x="2976" y="166"/>
                  </a:lnTo>
                  <a:lnTo>
                    <a:pt x="2968" y="200"/>
                  </a:lnTo>
                  <a:lnTo>
                    <a:pt x="2961" y="228"/>
                  </a:lnTo>
                  <a:lnTo>
                    <a:pt x="2946" y="263"/>
                  </a:lnTo>
                  <a:lnTo>
                    <a:pt x="2935" y="291"/>
                  </a:lnTo>
                  <a:lnTo>
                    <a:pt x="2915" y="325"/>
                  </a:lnTo>
                  <a:lnTo>
                    <a:pt x="2899" y="352"/>
                  </a:lnTo>
                  <a:lnTo>
                    <a:pt x="2871" y="386"/>
                  </a:lnTo>
                  <a:lnTo>
                    <a:pt x="2852" y="410"/>
                  </a:lnTo>
                  <a:lnTo>
                    <a:pt x="2816" y="446"/>
                  </a:lnTo>
                  <a:lnTo>
                    <a:pt x="2795" y="466"/>
                  </a:lnTo>
                  <a:lnTo>
                    <a:pt x="2745" y="505"/>
                  </a:lnTo>
                  <a:lnTo>
                    <a:pt x="2726" y="520"/>
                  </a:lnTo>
                  <a:lnTo>
                    <a:pt x="2649" y="571"/>
                  </a:lnTo>
                  <a:lnTo>
                    <a:pt x="2450" y="692"/>
                  </a:lnTo>
                  <a:cubicBezTo>
                    <a:pt x="2227" y="822"/>
                    <a:pt x="1934" y="887"/>
                    <a:pt x="1640" y="887"/>
                  </a:cubicBezTo>
                  <a:cubicBezTo>
                    <a:pt x="1346" y="887"/>
                    <a:pt x="1051" y="822"/>
                    <a:pt x="826" y="692"/>
                  </a:cubicBezTo>
                  <a:lnTo>
                    <a:pt x="339" y="417"/>
                  </a:lnTo>
                  <a:lnTo>
                    <a:pt x="260" y="366"/>
                  </a:lnTo>
                  <a:lnTo>
                    <a:pt x="242" y="353"/>
                  </a:lnTo>
                  <a:lnTo>
                    <a:pt x="192" y="312"/>
                  </a:lnTo>
                  <a:lnTo>
                    <a:pt x="172" y="293"/>
                  </a:lnTo>
                  <a:lnTo>
                    <a:pt x="133" y="255"/>
                  </a:lnTo>
                  <a:lnTo>
                    <a:pt x="114" y="233"/>
                  </a:lnTo>
                  <a:lnTo>
                    <a:pt x="85" y="197"/>
                  </a:lnTo>
                  <a:lnTo>
                    <a:pt x="69" y="170"/>
                  </a:lnTo>
                  <a:lnTo>
                    <a:pt x="48" y="135"/>
                  </a:lnTo>
                  <a:lnTo>
                    <a:pt x="37" y="107"/>
                  </a:lnTo>
                  <a:lnTo>
                    <a:pt x="22" y="72"/>
                  </a:lnTo>
                  <a:lnTo>
                    <a:pt x="14" y="44"/>
                  </a:lnTo>
                  <a:lnTo>
                    <a:pt x="5" y="9"/>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74" name="Google Shape;774;p36"/>
            <p:cNvSpPr/>
            <p:nvPr/>
          </p:nvSpPr>
          <p:spPr>
            <a:xfrm>
              <a:off x="1698950" y="1959800"/>
              <a:ext cx="74600" cy="29950"/>
            </a:xfrm>
            <a:custGeom>
              <a:avLst/>
              <a:gdLst/>
              <a:ahLst/>
              <a:cxnLst/>
              <a:rect l="l" t="t" r="r" b="b"/>
              <a:pathLst>
                <a:path w="2984" h="1198" extrusionOk="0">
                  <a:moveTo>
                    <a:pt x="2" y="1"/>
                  </a:moveTo>
                  <a:lnTo>
                    <a:pt x="1" y="255"/>
                  </a:lnTo>
                  <a:cubicBezTo>
                    <a:pt x="0" y="425"/>
                    <a:pt x="114" y="597"/>
                    <a:pt x="340" y="728"/>
                  </a:cubicBezTo>
                  <a:lnTo>
                    <a:pt x="827" y="1003"/>
                  </a:lnTo>
                  <a:cubicBezTo>
                    <a:pt x="1051" y="1132"/>
                    <a:pt x="1346" y="1198"/>
                    <a:pt x="1640" y="1198"/>
                  </a:cubicBezTo>
                  <a:cubicBezTo>
                    <a:pt x="1933" y="1198"/>
                    <a:pt x="2227" y="1133"/>
                    <a:pt x="2450" y="1003"/>
                  </a:cubicBezTo>
                  <a:lnTo>
                    <a:pt x="2648" y="881"/>
                  </a:lnTo>
                  <a:cubicBezTo>
                    <a:pt x="2870" y="752"/>
                    <a:pt x="2982" y="584"/>
                    <a:pt x="2982" y="414"/>
                  </a:cubicBezTo>
                  <a:lnTo>
                    <a:pt x="2984" y="162"/>
                  </a:lnTo>
                  <a:lnTo>
                    <a:pt x="2982" y="194"/>
                  </a:lnTo>
                  <a:lnTo>
                    <a:pt x="2979" y="223"/>
                  </a:lnTo>
                  <a:lnTo>
                    <a:pt x="2970" y="257"/>
                  </a:lnTo>
                  <a:lnTo>
                    <a:pt x="2964" y="286"/>
                  </a:lnTo>
                  <a:lnTo>
                    <a:pt x="2949" y="320"/>
                  </a:lnTo>
                  <a:lnTo>
                    <a:pt x="2938" y="349"/>
                  </a:lnTo>
                  <a:lnTo>
                    <a:pt x="2916" y="383"/>
                  </a:lnTo>
                  <a:lnTo>
                    <a:pt x="2901" y="410"/>
                  </a:lnTo>
                  <a:lnTo>
                    <a:pt x="2873" y="445"/>
                  </a:lnTo>
                  <a:lnTo>
                    <a:pt x="2854" y="468"/>
                  </a:lnTo>
                  <a:lnTo>
                    <a:pt x="2818" y="504"/>
                  </a:lnTo>
                  <a:lnTo>
                    <a:pt x="2796" y="524"/>
                  </a:lnTo>
                  <a:lnTo>
                    <a:pt x="2748" y="562"/>
                  </a:lnTo>
                  <a:lnTo>
                    <a:pt x="2729" y="578"/>
                  </a:lnTo>
                  <a:lnTo>
                    <a:pt x="2650" y="628"/>
                  </a:lnTo>
                  <a:lnTo>
                    <a:pt x="2453" y="750"/>
                  </a:lnTo>
                  <a:cubicBezTo>
                    <a:pt x="2229" y="880"/>
                    <a:pt x="1935" y="944"/>
                    <a:pt x="1642" y="944"/>
                  </a:cubicBezTo>
                  <a:cubicBezTo>
                    <a:pt x="1347" y="944"/>
                    <a:pt x="1053" y="879"/>
                    <a:pt x="829" y="750"/>
                  </a:cubicBezTo>
                  <a:lnTo>
                    <a:pt x="342" y="475"/>
                  </a:lnTo>
                  <a:lnTo>
                    <a:pt x="263" y="424"/>
                  </a:lnTo>
                  <a:lnTo>
                    <a:pt x="245" y="411"/>
                  </a:lnTo>
                  <a:lnTo>
                    <a:pt x="193" y="370"/>
                  </a:lnTo>
                  <a:lnTo>
                    <a:pt x="174" y="351"/>
                  </a:lnTo>
                  <a:lnTo>
                    <a:pt x="135" y="313"/>
                  </a:lnTo>
                  <a:lnTo>
                    <a:pt x="116" y="290"/>
                  </a:lnTo>
                  <a:lnTo>
                    <a:pt x="88" y="254"/>
                  </a:lnTo>
                  <a:lnTo>
                    <a:pt x="72" y="228"/>
                  </a:lnTo>
                  <a:lnTo>
                    <a:pt x="51" y="193"/>
                  </a:lnTo>
                  <a:lnTo>
                    <a:pt x="38" y="165"/>
                  </a:lnTo>
                  <a:lnTo>
                    <a:pt x="24" y="130"/>
                  </a:lnTo>
                  <a:lnTo>
                    <a:pt x="17" y="102"/>
                  </a:lnTo>
                  <a:lnTo>
                    <a:pt x="8" y="67"/>
                  </a:lnTo>
                  <a:lnTo>
                    <a:pt x="6" y="38"/>
                  </a:lnTo>
                  <a:lnTo>
                    <a:pt x="4" y="3"/>
                  </a:lnTo>
                  <a:lnTo>
                    <a:pt x="2"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75" name="Google Shape;775;p36"/>
            <p:cNvSpPr/>
            <p:nvPr/>
          </p:nvSpPr>
          <p:spPr>
            <a:xfrm>
              <a:off x="1699000" y="1940250"/>
              <a:ext cx="74900" cy="43175"/>
            </a:xfrm>
            <a:custGeom>
              <a:avLst/>
              <a:gdLst/>
              <a:ahLst/>
              <a:cxnLst/>
              <a:rect l="l" t="t" r="r" b="b"/>
              <a:pathLst>
                <a:path w="2996" h="1727" extrusionOk="0">
                  <a:moveTo>
                    <a:pt x="1344" y="0"/>
                  </a:moveTo>
                  <a:cubicBezTo>
                    <a:pt x="1050" y="0"/>
                    <a:pt x="756" y="65"/>
                    <a:pt x="533" y="195"/>
                  </a:cubicBezTo>
                  <a:lnTo>
                    <a:pt x="334" y="316"/>
                  </a:lnTo>
                  <a:cubicBezTo>
                    <a:pt x="112" y="446"/>
                    <a:pt x="0" y="615"/>
                    <a:pt x="2" y="785"/>
                  </a:cubicBezTo>
                  <a:lnTo>
                    <a:pt x="4" y="820"/>
                  </a:lnTo>
                  <a:lnTo>
                    <a:pt x="6" y="849"/>
                  </a:lnTo>
                  <a:lnTo>
                    <a:pt x="15" y="884"/>
                  </a:lnTo>
                  <a:lnTo>
                    <a:pt x="22" y="912"/>
                  </a:lnTo>
                  <a:lnTo>
                    <a:pt x="36" y="947"/>
                  </a:lnTo>
                  <a:lnTo>
                    <a:pt x="49" y="975"/>
                  </a:lnTo>
                  <a:lnTo>
                    <a:pt x="70" y="1010"/>
                  </a:lnTo>
                  <a:lnTo>
                    <a:pt x="86" y="1036"/>
                  </a:lnTo>
                  <a:lnTo>
                    <a:pt x="114" y="1072"/>
                  </a:lnTo>
                  <a:lnTo>
                    <a:pt x="133" y="1095"/>
                  </a:lnTo>
                  <a:lnTo>
                    <a:pt x="172" y="1133"/>
                  </a:lnTo>
                  <a:lnTo>
                    <a:pt x="191" y="1152"/>
                  </a:lnTo>
                  <a:lnTo>
                    <a:pt x="243" y="1193"/>
                  </a:lnTo>
                  <a:lnTo>
                    <a:pt x="261" y="1206"/>
                  </a:lnTo>
                  <a:lnTo>
                    <a:pt x="340" y="1257"/>
                  </a:lnTo>
                  <a:lnTo>
                    <a:pt x="827" y="1532"/>
                  </a:lnTo>
                  <a:cubicBezTo>
                    <a:pt x="1051" y="1661"/>
                    <a:pt x="1345" y="1726"/>
                    <a:pt x="1640" y="1726"/>
                  </a:cubicBezTo>
                  <a:cubicBezTo>
                    <a:pt x="1933" y="1726"/>
                    <a:pt x="2227" y="1662"/>
                    <a:pt x="2451" y="1532"/>
                  </a:cubicBezTo>
                  <a:lnTo>
                    <a:pt x="2648" y="1410"/>
                  </a:lnTo>
                  <a:lnTo>
                    <a:pt x="2727" y="1360"/>
                  </a:lnTo>
                  <a:lnTo>
                    <a:pt x="2746" y="1344"/>
                  </a:lnTo>
                  <a:lnTo>
                    <a:pt x="2794" y="1306"/>
                  </a:lnTo>
                  <a:lnTo>
                    <a:pt x="2816" y="1286"/>
                  </a:lnTo>
                  <a:lnTo>
                    <a:pt x="2852" y="1250"/>
                  </a:lnTo>
                  <a:lnTo>
                    <a:pt x="2871" y="1227"/>
                  </a:lnTo>
                  <a:lnTo>
                    <a:pt x="2899" y="1192"/>
                  </a:lnTo>
                  <a:lnTo>
                    <a:pt x="2914" y="1165"/>
                  </a:lnTo>
                  <a:lnTo>
                    <a:pt x="2936" y="1131"/>
                  </a:lnTo>
                  <a:lnTo>
                    <a:pt x="2947" y="1102"/>
                  </a:lnTo>
                  <a:lnTo>
                    <a:pt x="2962" y="1068"/>
                  </a:lnTo>
                  <a:lnTo>
                    <a:pt x="2968" y="1039"/>
                  </a:lnTo>
                  <a:lnTo>
                    <a:pt x="2977" y="1005"/>
                  </a:lnTo>
                  <a:lnTo>
                    <a:pt x="2980" y="976"/>
                  </a:lnTo>
                  <a:cubicBezTo>
                    <a:pt x="2995" y="794"/>
                    <a:pt x="2883" y="609"/>
                    <a:pt x="2644" y="470"/>
                  </a:cubicBezTo>
                  <a:lnTo>
                    <a:pt x="2156" y="195"/>
                  </a:lnTo>
                  <a:cubicBezTo>
                    <a:pt x="1932" y="65"/>
                    <a:pt x="1638" y="0"/>
                    <a:pt x="1344"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76" name="Google Shape;776;p36"/>
            <p:cNvSpPr/>
            <p:nvPr/>
          </p:nvSpPr>
          <p:spPr>
            <a:xfrm>
              <a:off x="1699025" y="1958425"/>
              <a:ext cx="74475" cy="25000"/>
            </a:xfrm>
            <a:custGeom>
              <a:avLst/>
              <a:gdLst/>
              <a:ahLst/>
              <a:cxnLst/>
              <a:rect l="l" t="t" r="r" b="b"/>
              <a:pathLst>
                <a:path w="2979" h="1000" extrusionOk="0">
                  <a:moveTo>
                    <a:pt x="4" y="1"/>
                  </a:moveTo>
                  <a:lnTo>
                    <a:pt x="1" y="58"/>
                  </a:lnTo>
                  <a:lnTo>
                    <a:pt x="3" y="93"/>
                  </a:lnTo>
                  <a:lnTo>
                    <a:pt x="5" y="122"/>
                  </a:lnTo>
                  <a:lnTo>
                    <a:pt x="14" y="157"/>
                  </a:lnTo>
                  <a:lnTo>
                    <a:pt x="21" y="185"/>
                  </a:lnTo>
                  <a:lnTo>
                    <a:pt x="35" y="220"/>
                  </a:lnTo>
                  <a:lnTo>
                    <a:pt x="48" y="248"/>
                  </a:lnTo>
                  <a:lnTo>
                    <a:pt x="69" y="283"/>
                  </a:lnTo>
                  <a:lnTo>
                    <a:pt x="85" y="309"/>
                  </a:lnTo>
                  <a:lnTo>
                    <a:pt x="113" y="345"/>
                  </a:lnTo>
                  <a:lnTo>
                    <a:pt x="132" y="368"/>
                  </a:lnTo>
                  <a:lnTo>
                    <a:pt x="171" y="406"/>
                  </a:lnTo>
                  <a:lnTo>
                    <a:pt x="190" y="425"/>
                  </a:lnTo>
                  <a:lnTo>
                    <a:pt x="242" y="466"/>
                  </a:lnTo>
                  <a:lnTo>
                    <a:pt x="260" y="479"/>
                  </a:lnTo>
                  <a:lnTo>
                    <a:pt x="339" y="530"/>
                  </a:lnTo>
                  <a:lnTo>
                    <a:pt x="826" y="805"/>
                  </a:lnTo>
                  <a:cubicBezTo>
                    <a:pt x="1050" y="934"/>
                    <a:pt x="1344" y="999"/>
                    <a:pt x="1639" y="999"/>
                  </a:cubicBezTo>
                  <a:cubicBezTo>
                    <a:pt x="1932" y="999"/>
                    <a:pt x="2226" y="935"/>
                    <a:pt x="2450" y="805"/>
                  </a:cubicBezTo>
                  <a:lnTo>
                    <a:pt x="2647" y="683"/>
                  </a:lnTo>
                  <a:lnTo>
                    <a:pt x="2726" y="633"/>
                  </a:lnTo>
                  <a:lnTo>
                    <a:pt x="2745" y="617"/>
                  </a:lnTo>
                  <a:lnTo>
                    <a:pt x="2793" y="579"/>
                  </a:lnTo>
                  <a:lnTo>
                    <a:pt x="2815" y="559"/>
                  </a:lnTo>
                  <a:lnTo>
                    <a:pt x="2851" y="523"/>
                  </a:lnTo>
                  <a:lnTo>
                    <a:pt x="2870" y="500"/>
                  </a:lnTo>
                  <a:lnTo>
                    <a:pt x="2898" y="465"/>
                  </a:lnTo>
                  <a:lnTo>
                    <a:pt x="2913" y="438"/>
                  </a:lnTo>
                  <a:lnTo>
                    <a:pt x="2935" y="404"/>
                  </a:lnTo>
                  <a:lnTo>
                    <a:pt x="2946" y="375"/>
                  </a:lnTo>
                  <a:lnTo>
                    <a:pt x="2961" y="341"/>
                  </a:lnTo>
                  <a:lnTo>
                    <a:pt x="2967" y="313"/>
                  </a:lnTo>
                  <a:lnTo>
                    <a:pt x="2976" y="278"/>
                  </a:lnTo>
                  <a:lnTo>
                    <a:pt x="2979" y="249"/>
                  </a:lnTo>
                  <a:lnTo>
                    <a:pt x="2975" y="166"/>
                  </a:lnTo>
                  <a:lnTo>
                    <a:pt x="2967" y="200"/>
                  </a:lnTo>
                  <a:lnTo>
                    <a:pt x="2961" y="228"/>
                  </a:lnTo>
                  <a:lnTo>
                    <a:pt x="2946" y="263"/>
                  </a:lnTo>
                  <a:lnTo>
                    <a:pt x="2935" y="291"/>
                  </a:lnTo>
                  <a:lnTo>
                    <a:pt x="2913" y="324"/>
                  </a:lnTo>
                  <a:lnTo>
                    <a:pt x="2898" y="351"/>
                  </a:lnTo>
                  <a:lnTo>
                    <a:pt x="2870" y="386"/>
                  </a:lnTo>
                  <a:lnTo>
                    <a:pt x="2851" y="410"/>
                  </a:lnTo>
                  <a:lnTo>
                    <a:pt x="2815" y="446"/>
                  </a:lnTo>
                  <a:lnTo>
                    <a:pt x="2793" y="466"/>
                  </a:lnTo>
                  <a:lnTo>
                    <a:pt x="2745" y="505"/>
                  </a:lnTo>
                  <a:lnTo>
                    <a:pt x="2726" y="520"/>
                  </a:lnTo>
                  <a:lnTo>
                    <a:pt x="2647" y="570"/>
                  </a:lnTo>
                  <a:lnTo>
                    <a:pt x="2450" y="692"/>
                  </a:lnTo>
                  <a:cubicBezTo>
                    <a:pt x="2226" y="821"/>
                    <a:pt x="1932" y="886"/>
                    <a:pt x="1638" y="886"/>
                  </a:cubicBezTo>
                  <a:cubicBezTo>
                    <a:pt x="1344" y="886"/>
                    <a:pt x="1050" y="821"/>
                    <a:pt x="826" y="692"/>
                  </a:cubicBezTo>
                  <a:lnTo>
                    <a:pt x="339" y="416"/>
                  </a:lnTo>
                  <a:lnTo>
                    <a:pt x="260" y="366"/>
                  </a:lnTo>
                  <a:lnTo>
                    <a:pt x="242" y="352"/>
                  </a:lnTo>
                  <a:lnTo>
                    <a:pt x="190" y="312"/>
                  </a:lnTo>
                  <a:lnTo>
                    <a:pt x="171" y="293"/>
                  </a:lnTo>
                  <a:lnTo>
                    <a:pt x="132" y="255"/>
                  </a:lnTo>
                  <a:lnTo>
                    <a:pt x="113" y="231"/>
                  </a:lnTo>
                  <a:lnTo>
                    <a:pt x="85" y="195"/>
                  </a:lnTo>
                  <a:lnTo>
                    <a:pt x="69" y="169"/>
                  </a:lnTo>
                  <a:lnTo>
                    <a:pt x="48" y="135"/>
                  </a:lnTo>
                  <a:lnTo>
                    <a:pt x="35" y="107"/>
                  </a:lnTo>
                  <a:lnTo>
                    <a:pt x="21" y="72"/>
                  </a:lnTo>
                  <a:lnTo>
                    <a:pt x="14" y="44"/>
                  </a:lnTo>
                  <a:lnTo>
                    <a:pt x="5" y="9"/>
                  </a:lnTo>
                  <a:lnTo>
                    <a:pt x="4"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77" name="Google Shape;777;p36"/>
            <p:cNvSpPr/>
            <p:nvPr/>
          </p:nvSpPr>
          <p:spPr>
            <a:xfrm>
              <a:off x="1617300" y="1912125"/>
              <a:ext cx="74650" cy="29900"/>
            </a:xfrm>
            <a:custGeom>
              <a:avLst/>
              <a:gdLst/>
              <a:ahLst/>
              <a:cxnLst/>
              <a:rect l="l" t="t" r="r" b="b"/>
              <a:pathLst>
                <a:path w="2986" h="1196" extrusionOk="0">
                  <a:moveTo>
                    <a:pt x="3" y="0"/>
                  </a:moveTo>
                  <a:lnTo>
                    <a:pt x="1" y="253"/>
                  </a:lnTo>
                  <a:cubicBezTo>
                    <a:pt x="1" y="425"/>
                    <a:pt x="114" y="595"/>
                    <a:pt x="340" y="726"/>
                  </a:cubicBezTo>
                  <a:lnTo>
                    <a:pt x="827" y="1001"/>
                  </a:lnTo>
                  <a:cubicBezTo>
                    <a:pt x="1052" y="1131"/>
                    <a:pt x="1346" y="1196"/>
                    <a:pt x="1640" y="1196"/>
                  </a:cubicBezTo>
                  <a:cubicBezTo>
                    <a:pt x="1934" y="1196"/>
                    <a:pt x="2227" y="1131"/>
                    <a:pt x="2450" y="1001"/>
                  </a:cubicBezTo>
                  <a:lnTo>
                    <a:pt x="2649" y="879"/>
                  </a:lnTo>
                  <a:cubicBezTo>
                    <a:pt x="2871" y="750"/>
                    <a:pt x="2982" y="582"/>
                    <a:pt x="2982" y="412"/>
                  </a:cubicBezTo>
                  <a:lnTo>
                    <a:pt x="2985" y="160"/>
                  </a:lnTo>
                  <a:lnTo>
                    <a:pt x="2982" y="192"/>
                  </a:lnTo>
                  <a:lnTo>
                    <a:pt x="2980" y="221"/>
                  </a:lnTo>
                  <a:lnTo>
                    <a:pt x="2971" y="255"/>
                  </a:lnTo>
                  <a:lnTo>
                    <a:pt x="2964" y="284"/>
                  </a:lnTo>
                  <a:lnTo>
                    <a:pt x="2950" y="318"/>
                  </a:lnTo>
                  <a:lnTo>
                    <a:pt x="2938" y="347"/>
                  </a:lnTo>
                  <a:lnTo>
                    <a:pt x="2917" y="381"/>
                  </a:lnTo>
                  <a:lnTo>
                    <a:pt x="2901" y="408"/>
                  </a:lnTo>
                  <a:lnTo>
                    <a:pt x="2873" y="443"/>
                  </a:lnTo>
                  <a:lnTo>
                    <a:pt x="2855" y="466"/>
                  </a:lnTo>
                  <a:lnTo>
                    <a:pt x="2818" y="502"/>
                  </a:lnTo>
                  <a:lnTo>
                    <a:pt x="2797" y="522"/>
                  </a:lnTo>
                  <a:lnTo>
                    <a:pt x="2749" y="560"/>
                  </a:lnTo>
                  <a:lnTo>
                    <a:pt x="2729" y="576"/>
                  </a:lnTo>
                  <a:lnTo>
                    <a:pt x="2652" y="627"/>
                  </a:lnTo>
                  <a:lnTo>
                    <a:pt x="2453" y="748"/>
                  </a:lnTo>
                  <a:cubicBezTo>
                    <a:pt x="2230" y="878"/>
                    <a:pt x="1936" y="943"/>
                    <a:pt x="1642" y="943"/>
                  </a:cubicBezTo>
                  <a:cubicBezTo>
                    <a:pt x="1348" y="943"/>
                    <a:pt x="1053" y="878"/>
                    <a:pt x="829" y="748"/>
                  </a:cubicBezTo>
                  <a:lnTo>
                    <a:pt x="342" y="473"/>
                  </a:lnTo>
                  <a:lnTo>
                    <a:pt x="262" y="422"/>
                  </a:lnTo>
                  <a:lnTo>
                    <a:pt x="246" y="408"/>
                  </a:lnTo>
                  <a:lnTo>
                    <a:pt x="194" y="368"/>
                  </a:lnTo>
                  <a:lnTo>
                    <a:pt x="175" y="349"/>
                  </a:lnTo>
                  <a:lnTo>
                    <a:pt x="136" y="311"/>
                  </a:lnTo>
                  <a:lnTo>
                    <a:pt x="116" y="288"/>
                  </a:lnTo>
                  <a:lnTo>
                    <a:pt x="88" y="252"/>
                  </a:lnTo>
                  <a:lnTo>
                    <a:pt x="73" y="226"/>
                  </a:lnTo>
                  <a:lnTo>
                    <a:pt x="51" y="191"/>
                  </a:lnTo>
                  <a:lnTo>
                    <a:pt x="39" y="163"/>
                  </a:lnTo>
                  <a:lnTo>
                    <a:pt x="24" y="128"/>
                  </a:lnTo>
                  <a:lnTo>
                    <a:pt x="18" y="100"/>
                  </a:lnTo>
                  <a:lnTo>
                    <a:pt x="9" y="65"/>
                  </a:lnTo>
                  <a:lnTo>
                    <a:pt x="5" y="36"/>
                  </a:lnTo>
                  <a:lnTo>
                    <a:pt x="3"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78" name="Google Shape;778;p36"/>
            <p:cNvSpPr/>
            <p:nvPr/>
          </p:nvSpPr>
          <p:spPr>
            <a:xfrm>
              <a:off x="1617375" y="1892525"/>
              <a:ext cx="74875" cy="43175"/>
            </a:xfrm>
            <a:custGeom>
              <a:avLst/>
              <a:gdLst/>
              <a:ahLst/>
              <a:cxnLst/>
              <a:rect l="l" t="t" r="r" b="b"/>
              <a:pathLst>
                <a:path w="2995" h="1727" extrusionOk="0">
                  <a:moveTo>
                    <a:pt x="1343" y="0"/>
                  </a:moveTo>
                  <a:cubicBezTo>
                    <a:pt x="1049" y="0"/>
                    <a:pt x="756" y="65"/>
                    <a:pt x="532" y="195"/>
                  </a:cubicBezTo>
                  <a:lnTo>
                    <a:pt x="334" y="316"/>
                  </a:lnTo>
                  <a:cubicBezTo>
                    <a:pt x="111" y="445"/>
                    <a:pt x="0" y="615"/>
                    <a:pt x="0" y="784"/>
                  </a:cubicBezTo>
                  <a:lnTo>
                    <a:pt x="2" y="820"/>
                  </a:lnTo>
                  <a:lnTo>
                    <a:pt x="6" y="849"/>
                  </a:lnTo>
                  <a:lnTo>
                    <a:pt x="15" y="884"/>
                  </a:lnTo>
                  <a:lnTo>
                    <a:pt x="21" y="912"/>
                  </a:lnTo>
                  <a:lnTo>
                    <a:pt x="36" y="947"/>
                  </a:lnTo>
                  <a:lnTo>
                    <a:pt x="48" y="975"/>
                  </a:lnTo>
                  <a:lnTo>
                    <a:pt x="70" y="1010"/>
                  </a:lnTo>
                  <a:lnTo>
                    <a:pt x="85" y="1036"/>
                  </a:lnTo>
                  <a:lnTo>
                    <a:pt x="113" y="1072"/>
                  </a:lnTo>
                  <a:lnTo>
                    <a:pt x="133" y="1095"/>
                  </a:lnTo>
                  <a:lnTo>
                    <a:pt x="172" y="1133"/>
                  </a:lnTo>
                  <a:lnTo>
                    <a:pt x="191" y="1152"/>
                  </a:lnTo>
                  <a:lnTo>
                    <a:pt x="243" y="1192"/>
                  </a:lnTo>
                  <a:lnTo>
                    <a:pt x="259" y="1206"/>
                  </a:lnTo>
                  <a:lnTo>
                    <a:pt x="339" y="1257"/>
                  </a:lnTo>
                  <a:lnTo>
                    <a:pt x="826" y="1532"/>
                  </a:lnTo>
                  <a:cubicBezTo>
                    <a:pt x="1050" y="1662"/>
                    <a:pt x="1345" y="1727"/>
                    <a:pt x="1639" y="1727"/>
                  </a:cubicBezTo>
                  <a:cubicBezTo>
                    <a:pt x="1933" y="1727"/>
                    <a:pt x="2227" y="1662"/>
                    <a:pt x="2450" y="1532"/>
                  </a:cubicBezTo>
                  <a:lnTo>
                    <a:pt x="2649" y="1411"/>
                  </a:lnTo>
                  <a:lnTo>
                    <a:pt x="2726" y="1360"/>
                  </a:lnTo>
                  <a:lnTo>
                    <a:pt x="2746" y="1344"/>
                  </a:lnTo>
                  <a:lnTo>
                    <a:pt x="2794" y="1306"/>
                  </a:lnTo>
                  <a:lnTo>
                    <a:pt x="2815" y="1286"/>
                  </a:lnTo>
                  <a:lnTo>
                    <a:pt x="2852" y="1250"/>
                  </a:lnTo>
                  <a:lnTo>
                    <a:pt x="2870" y="1227"/>
                  </a:lnTo>
                  <a:lnTo>
                    <a:pt x="2898" y="1192"/>
                  </a:lnTo>
                  <a:lnTo>
                    <a:pt x="2914" y="1165"/>
                  </a:lnTo>
                  <a:lnTo>
                    <a:pt x="2935" y="1131"/>
                  </a:lnTo>
                  <a:lnTo>
                    <a:pt x="2947" y="1102"/>
                  </a:lnTo>
                  <a:lnTo>
                    <a:pt x="2961" y="1068"/>
                  </a:lnTo>
                  <a:lnTo>
                    <a:pt x="2968" y="1039"/>
                  </a:lnTo>
                  <a:lnTo>
                    <a:pt x="2977" y="1005"/>
                  </a:lnTo>
                  <a:lnTo>
                    <a:pt x="2979" y="976"/>
                  </a:lnTo>
                  <a:cubicBezTo>
                    <a:pt x="2995" y="794"/>
                    <a:pt x="2884" y="608"/>
                    <a:pt x="2643" y="470"/>
                  </a:cubicBezTo>
                  <a:lnTo>
                    <a:pt x="2156" y="195"/>
                  </a:lnTo>
                  <a:cubicBezTo>
                    <a:pt x="1931" y="65"/>
                    <a:pt x="1637" y="0"/>
                    <a:pt x="1343"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79" name="Google Shape;779;p36"/>
            <p:cNvSpPr/>
            <p:nvPr/>
          </p:nvSpPr>
          <p:spPr>
            <a:xfrm>
              <a:off x="1617375" y="1910675"/>
              <a:ext cx="74500" cy="25025"/>
            </a:xfrm>
            <a:custGeom>
              <a:avLst/>
              <a:gdLst/>
              <a:ahLst/>
              <a:cxnLst/>
              <a:rect l="l" t="t" r="r" b="b"/>
              <a:pathLst>
                <a:path w="2980" h="1001" extrusionOk="0">
                  <a:moveTo>
                    <a:pt x="5" y="1"/>
                  </a:moveTo>
                  <a:lnTo>
                    <a:pt x="0" y="58"/>
                  </a:lnTo>
                  <a:lnTo>
                    <a:pt x="2" y="94"/>
                  </a:lnTo>
                  <a:lnTo>
                    <a:pt x="6" y="122"/>
                  </a:lnTo>
                  <a:lnTo>
                    <a:pt x="15" y="158"/>
                  </a:lnTo>
                  <a:lnTo>
                    <a:pt x="21" y="186"/>
                  </a:lnTo>
                  <a:lnTo>
                    <a:pt x="36" y="221"/>
                  </a:lnTo>
                  <a:lnTo>
                    <a:pt x="48" y="249"/>
                  </a:lnTo>
                  <a:lnTo>
                    <a:pt x="70" y="284"/>
                  </a:lnTo>
                  <a:lnTo>
                    <a:pt x="85" y="310"/>
                  </a:lnTo>
                  <a:lnTo>
                    <a:pt x="113" y="346"/>
                  </a:lnTo>
                  <a:lnTo>
                    <a:pt x="133" y="369"/>
                  </a:lnTo>
                  <a:lnTo>
                    <a:pt x="172" y="407"/>
                  </a:lnTo>
                  <a:lnTo>
                    <a:pt x="191" y="425"/>
                  </a:lnTo>
                  <a:lnTo>
                    <a:pt x="243" y="466"/>
                  </a:lnTo>
                  <a:lnTo>
                    <a:pt x="259" y="480"/>
                  </a:lnTo>
                  <a:lnTo>
                    <a:pt x="339" y="531"/>
                  </a:lnTo>
                  <a:lnTo>
                    <a:pt x="826" y="806"/>
                  </a:lnTo>
                  <a:cubicBezTo>
                    <a:pt x="1050" y="936"/>
                    <a:pt x="1345" y="1001"/>
                    <a:pt x="1639" y="1001"/>
                  </a:cubicBezTo>
                  <a:cubicBezTo>
                    <a:pt x="1933" y="1001"/>
                    <a:pt x="2227" y="936"/>
                    <a:pt x="2450" y="806"/>
                  </a:cubicBezTo>
                  <a:lnTo>
                    <a:pt x="2649" y="685"/>
                  </a:lnTo>
                  <a:lnTo>
                    <a:pt x="2726" y="634"/>
                  </a:lnTo>
                  <a:lnTo>
                    <a:pt x="2746" y="618"/>
                  </a:lnTo>
                  <a:lnTo>
                    <a:pt x="2794" y="580"/>
                  </a:lnTo>
                  <a:lnTo>
                    <a:pt x="2815" y="560"/>
                  </a:lnTo>
                  <a:lnTo>
                    <a:pt x="2852" y="524"/>
                  </a:lnTo>
                  <a:lnTo>
                    <a:pt x="2870" y="501"/>
                  </a:lnTo>
                  <a:lnTo>
                    <a:pt x="2898" y="466"/>
                  </a:lnTo>
                  <a:lnTo>
                    <a:pt x="2914" y="439"/>
                  </a:lnTo>
                  <a:lnTo>
                    <a:pt x="2935" y="405"/>
                  </a:lnTo>
                  <a:lnTo>
                    <a:pt x="2947" y="376"/>
                  </a:lnTo>
                  <a:lnTo>
                    <a:pt x="2961" y="342"/>
                  </a:lnTo>
                  <a:lnTo>
                    <a:pt x="2968" y="313"/>
                  </a:lnTo>
                  <a:lnTo>
                    <a:pt x="2977" y="279"/>
                  </a:lnTo>
                  <a:lnTo>
                    <a:pt x="2979" y="250"/>
                  </a:lnTo>
                  <a:lnTo>
                    <a:pt x="2976" y="166"/>
                  </a:lnTo>
                  <a:lnTo>
                    <a:pt x="2968" y="201"/>
                  </a:lnTo>
                  <a:lnTo>
                    <a:pt x="2961" y="229"/>
                  </a:lnTo>
                  <a:lnTo>
                    <a:pt x="2947" y="263"/>
                  </a:lnTo>
                  <a:lnTo>
                    <a:pt x="2935" y="292"/>
                  </a:lnTo>
                  <a:lnTo>
                    <a:pt x="2914" y="325"/>
                  </a:lnTo>
                  <a:lnTo>
                    <a:pt x="2898" y="352"/>
                  </a:lnTo>
                  <a:lnTo>
                    <a:pt x="2870" y="387"/>
                  </a:lnTo>
                  <a:lnTo>
                    <a:pt x="2852" y="411"/>
                  </a:lnTo>
                  <a:lnTo>
                    <a:pt x="2815" y="447"/>
                  </a:lnTo>
                  <a:lnTo>
                    <a:pt x="2794" y="467"/>
                  </a:lnTo>
                  <a:lnTo>
                    <a:pt x="2746" y="506"/>
                  </a:lnTo>
                  <a:lnTo>
                    <a:pt x="2726" y="521"/>
                  </a:lnTo>
                  <a:lnTo>
                    <a:pt x="2649" y="571"/>
                  </a:lnTo>
                  <a:lnTo>
                    <a:pt x="2450" y="693"/>
                  </a:lnTo>
                  <a:cubicBezTo>
                    <a:pt x="2227" y="823"/>
                    <a:pt x="1933" y="888"/>
                    <a:pt x="1640" y="888"/>
                  </a:cubicBezTo>
                  <a:cubicBezTo>
                    <a:pt x="1345" y="888"/>
                    <a:pt x="1051" y="822"/>
                    <a:pt x="826" y="693"/>
                  </a:cubicBezTo>
                  <a:lnTo>
                    <a:pt x="339" y="417"/>
                  </a:lnTo>
                  <a:lnTo>
                    <a:pt x="259" y="367"/>
                  </a:lnTo>
                  <a:lnTo>
                    <a:pt x="243" y="353"/>
                  </a:lnTo>
                  <a:lnTo>
                    <a:pt x="191" y="313"/>
                  </a:lnTo>
                  <a:lnTo>
                    <a:pt x="172" y="294"/>
                  </a:lnTo>
                  <a:lnTo>
                    <a:pt x="133" y="256"/>
                  </a:lnTo>
                  <a:lnTo>
                    <a:pt x="113" y="232"/>
                  </a:lnTo>
                  <a:lnTo>
                    <a:pt x="85" y="196"/>
                  </a:lnTo>
                  <a:lnTo>
                    <a:pt x="70" y="170"/>
                  </a:lnTo>
                  <a:lnTo>
                    <a:pt x="48" y="136"/>
                  </a:lnTo>
                  <a:lnTo>
                    <a:pt x="36" y="108"/>
                  </a:lnTo>
                  <a:lnTo>
                    <a:pt x="21" y="73"/>
                  </a:lnTo>
                  <a:lnTo>
                    <a:pt x="15" y="45"/>
                  </a:lnTo>
                  <a:lnTo>
                    <a:pt x="6" y="10"/>
                  </a:lnTo>
                  <a:lnTo>
                    <a:pt x="5"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80" name="Google Shape;780;p36"/>
            <p:cNvSpPr/>
            <p:nvPr/>
          </p:nvSpPr>
          <p:spPr>
            <a:xfrm>
              <a:off x="2075400" y="2034800"/>
              <a:ext cx="74625" cy="29900"/>
            </a:xfrm>
            <a:custGeom>
              <a:avLst/>
              <a:gdLst/>
              <a:ahLst/>
              <a:cxnLst/>
              <a:rect l="l" t="t" r="r" b="b"/>
              <a:pathLst>
                <a:path w="2985" h="1196" extrusionOk="0">
                  <a:moveTo>
                    <a:pt x="3" y="0"/>
                  </a:moveTo>
                  <a:lnTo>
                    <a:pt x="0" y="253"/>
                  </a:lnTo>
                  <a:cubicBezTo>
                    <a:pt x="0" y="425"/>
                    <a:pt x="113" y="597"/>
                    <a:pt x="340" y="727"/>
                  </a:cubicBezTo>
                  <a:lnTo>
                    <a:pt x="826" y="1002"/>
                  </a:lnTo>
                  <a:cubicBezTo>
                    <a:pt x="1050" y="1131"/>
                    <a:pt x="1345" y="1196"/>
                    <a:pt x="1639" y="1196"/>
                  </a:cubicBezTo>
                  <a:cubicBezTo>
                    <a:pt x="1933" y="1196"/>
                    <a:pt x="2227" y="1131"/>
                    <a:pt x="2451" y="1001"/>
                  </a:cubicBezTo>
                  <a:lnTo>
                    <a:pt x="2648" y="881"/>
                  </a:lnTo>
                  <a:cubicBezTo>
                    <a:pt x="2871" y="752"/>
                    <a:pt x="2982" y="583"/>
                    <a:pt x="2982" y="414"/>
                  </a:cubicBezTo>
                  <a:lnTo>
                    <a:pt x="2984" y="160"/>
                  </a:lnTo>
                  <a:lnTo>
                    <a:pt x="2982" y="192"/>
                  </a:lnTo>
                  <a:lnTo>
                    <a:pt x="2978" y="223"/>
                  </a:lnTo>
                  <a:lnTo>
                    <a:pt x="2971" y="256"/>
                  </a:lnTo>
                  <a:lnTo>
                    <a:pt x="2964" y="284"/>
                  </a:lnTo>
                  <a:lnTo>
                    <a:pt x="2949" y="319"/>
                  </a:lnTo>
                  <a:lnTo>
                    <a:pt x="2938" y="347"/>
                  </a:lnTo>
                  <a:lnTo>
                    <a:pt x="2917" y="381"/>
                  </a:lnTo>
                  <a:lnTo>
                    <a:pt x="2902" y="408"/>
                  </a:lnTo>
                  <a:lnTo>
                    <a:pt x="2873" y="443"/>
                  </a:lnTo>
                  <a:lnTo>
                    <a:pt x="2854" y="466"/>
                  </a:lnTo>
                  <a:lnTo>
                    <a:pt x="2818" y="502"/>
                  </a:lnTo>
                  <a:lnTo>
                    <a:pt x="2797" y="522"/>
                  </a:lnTo>
                  <a:lnTo>
                    <a:pt x="2748" y="562"/>
                  </a:lnTo>
                  <a:lnTo>
                    <a:pt x="2729" y="576"/>
                  </a:lnTo>
                  <a:lnTo>
                    <a:pt x="2651" y="627"/>
                  </a:lnTo>
                  <a:lnTo>
                    <a:pt x="2453" y="748"/>
                  </a:lnTo>
                  <a:cubicBezTo>
                    <a:pt x="2229" y="878"/>
                    <a:pt x="1936" y="943"/>
                    <a:pt x="1642" y="943"/>
                  </a:cubicBezTo>
                  <a:cubicBezTo>
                    <a:pt x="1348" y="943"/>
                    <a:pt x="1054" y="878"/>
                    <a:pt x="829" y="748"/>
                  </a:cubicBezTo>
                  <a:lnTo>
                    <a:pt x="342" y="474"/>
                  </a:lnTo>
                  <a:lnTo>
                    <a:pt x="263" y="423"/>
                  </a:lnTo>
                  <a:lnTo>
                    <a:pt x="245" y="409"/>
                  </a:lnTo>
                  <a:lnTo>
                    <a:pt x="194" y="369"/>
                  </a:lnTo>
                  <a:lnTo>
                    <a:pt x="175" y="350"/>
                  </a:lnTo>
                  <a:lnTo>
                    <a:pt x="136" y="312"/>
                  </a:lnTo>
                  <a:lnTo>
                    <a:pt x="117" y="289"/>
                  </a:lnTo>
                  <a:lnTo>
                    <a:pt x="88" y="253"/>
                  </a:lnTo>
                  <a:lnTo>
                    <a:pt x="71" y="226"/>
                  </a:lnTo>
                  <a:lnTo>
                    <a:pt x="51" y="191"/>
                  </a:lnTo>
                  <a:lnTo>
                    <a:pt x="39" y="164"/>
                  </a:lnTo>
                  <a:lnTo>
                    <a:pt x="24" y="129"/>
                  </a:lnTo>
                  <a:lnTo>
                    <a:pt x="17" y="100"/>
                  </a:lnTo>
                  <a:lnTo>
                    <a:pt x="8" y="65"/>
                  </a:lnTo>
                  <a:lnTo>
                    <a:pt x="6" y="36"/>
                  </a:lnTo>
                  <a:lnTo>
                    <a:pt x="3" y="1"/>
                  </a:lnTo>
                  <a:lnTo>
                    <a:pt x="3"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81" name="Google Shape;781;p36"/>
            <p:cNvSpPr/>
            <p:nvPr/>
          </p:nvSpPr>
          <p:spPr>
            <a:xfrm>
              <a:off x="2075450" y="2015225"/>
              <a:ext cx="74900" cy="43150"/>
            </a:xfrm>
            <a:custGeom>
              <a:avLst/>
              <a:gdLst/>
              <a:ahLst/>
              <a:cxnLst/>
              <a:rect l="l" t="t" r="r" b="b"/>
              <a:pathLst>
                <a:path w="2996" h="1726" extrusionOk="0">
                  <a:moveTo>
                    <a:pt x="1344" y="0"/>
                  </a:moveTo>
                  <a:cubicBezTo>
                    <a:pt x="1050" y="0"/>
                    <a:pt x="756" y="65"/>
                    <a:pt x="533" y="195"/>
                  </a:cubicBezTo>
                  <a:lnTo>
                    <a:pt x="334" y="316"/>
                  </a:lnTo>
                  <a:cubicBezTo>
                    <a:pt x="112" y="445"/>
                    <a:pt x="1" y="615"/>
                    <a:pt x="1" y="784"/>
                  </a:cubicBezTo>
                  <a:lnTo>
                    <a:pt x="4" y="819"/>
                  </a:lnTo>
                  <a:lnTo>
                    <a:pt x="6" y="848"/>
                  </a:lnTo>
                  <a:lnTo>
                    <a:pt x="15" y="883"/>
                  </a:lnTo>
                  <a:lnTo>
                    <a:pt x="22" y="912"/>
                  </a:lnTo>
                  <a:lnTo>
                    <a:pt x="37" y="947"/>
                  </a:lnTo>
                  <a:lnTo>
                    <a:pt x="49" y="974"/>
                  </a:lnTo>
                  <a:lnTo>
                    <a:pt x="69" y="1009"/>
                  </a:lnTo>
                  <a:lnTo>
                    <a:pt x="86" y="1036"/>
                  </a:lnTo>
                  <a:lnTo>
                    <a:pt x="115" y="1072"/>
                  </a:lnTo>
                  <a:lnTo>
                    <a:pt x="134" y="1095"/>
                  </a:lnTo>
                  <a:lnTo>
                    <a:pt x="173" y="1133"/>
                  </a:lnTo>
                  <a:lnTo>
                    <a:pt x="192" y="1152"/>
                  </a:lnTo>
                  <a:lnTo>
                    <a:pt x="243" y="1192"/>
                  </a:lnTo>
                  <a:lnTo>
                    <a:pt x="261" y="1206"/>
                  </a:lnTo>
                  <a:lnTo>
                    <a:pt x="340" y="1257"/>
                  </a:lnTo>
                  <a:lnTo>
                    <a:pt x="827" y="1531"/>
                  </a:lnTo>
                  <a:cubicBezTo>
                    <a:pt x="1051" y="1661"/>
                    <a:pt x="1345" y="1726"/>
                    <a:pt x="1639" y="1726"/>
                  </a:cubicBezTo>
                  <a:cubicBezTo>
                    <a:pt x="1934" y="1726"/>
                    <a:pt x="2227" y="1661"/>
                    <a:pt x="2451" y="1531"/>
                  </a:cubicBezTo>
                  <a:lnTo>
                    <a:pt x="2649" y="1410"/>
                  </a:lnTo>
                  <a:lnTo>
                    <a:pt x="2727" y="1359"/>
                  </a:lnTo>
                  <a:lnTo>
                    <a:pt x="2746" y="1345"/>
                  </a:lnTo>
                  <a:lnTo>
                    <a:pt x="2795" y="1305"/>
                  </a:lnTo>
                  <a:lnTo>
                    <a:pt x="2816" y="1285"/>
                  </a:lnTo>
                  <a:lnTo>
                    <a:pt x="2852" y="1249"/>
                  </a:lnTo>
                  <a:lnTo>
                    <a:pt x="2871" y="1226"/>
                  </a:lnTo>
                  <a:lnTo>
                    <a:pt x="2900" y="1191"/>
                  </a:lnTo>
                  <a:lnTo>
                    <a:pt x="2915" y="1164"/>
                  </a:lnTo>
                  <a:lnTo>
                    <a:pt x="2936" y="1130"/>
                  </a:lnTo>
                  <a:lnTo>
                    <a:pt x="2947" y="1102"/>
                  </a:lnTo>
                  <a:lnTo>
                    <a:pt x="2962" y="1067"/>
                  </a:lnTo>
                  <a:lnTo>
                    <a:pt x="2969" y="1039"/>
                  </a:lnTo>
                  <a:lnTo>
                    <a:pt x="2976" y="1006"/>
                  </a:lnTo>
                  <a:lnTo>
                    <a:pt x="2980" y="975"/>
                  </a:lnTo>
                  <a:cubicBezTo>
                    <a:pt x="2996" y="793"/>
                    <a:pt x="2884" y="608"/>
                    <a:pt x="2643" y="470"/>
                  </a:cubicBezTo>
                  <a:lnTo>
                    <a:pt x="2157" y="195"/>
                  </a:lnTo>
                  <a:cubicBezTo>
                    <a:pt x="1932" y="65"/>
                    <a:pt x="1637" y="0"/>
                    <a:pt x="1344"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82" name="Google Shape;782;p36"/>
            <p:cNvSpPr/>
            <p:nvPr/>
          </p:nvSpPr>
          <p:spPr>
            <a:xfrm>
              <a:off x="2075450" y="2033400"/>
              <a:ext cx="74500" cy="24975"/>
            </a:xfrm>
            <a:custGeom>
              <a:avLst/>
              <a:gdLst/>
              <a:ahLst/>
              <a:cxnLst/>
              <a:rect l="l" t="t" r="r" b="b"/>
              <a:pathLst>
                <a:path w="2980" h="999" extrusionOk="0">
                  <a:moveTo>
                    <a:pt x="5" y="0"/>
                  </a:moveTo>
                  <a:lnTo>
                    <a:pt x="1" y="57"/>
                  </a:lnTo>
                  <a:lnTo>
                    <a:pt x="4" y="92"/>
                  </a:lnTo>
                  <a:lnTo>
                    <a:pt x="6" y="121"/>
                  </a:lnTo>
                  <a:lnTo>
                    <a:pt x="15" y="156"/>
                  </a:lnTo>
                  <a:lnTo>
                    <a:pt x="22" y="185"/>
                  </a:lnTo>
                  <a:lnTo>
                    <a:pt x="37" y="220"/>
                  </a:lnTo>
                  <a:lnTo>
                    <a:pt x="49" y="247"/>
                  </a:lnTo>
                  <a:lnTo>
                    <a:pt x="69" y="282"/>
                  </a:lnTo>
                  <a:lnTo>
                    <a:pt x="86" y="309"/>
                  </a:lnTo>
                  <a:lnTo>
                    <a:pt x="115" y="345"/>
                  </a:lnTo>
                  <a:lnTo>
                    <a:pt x="134" y="368"/>
                  </a:lnTo>
                  <a:lnTo>
                    <a:pt x="173" y="406"/>
                  </a:lnTo>
                  <a:lnTo>
                    <a:pt x="192" y="425"/>
                  </a:lnTo>
                  <a:lnTo>
                    <a:pt x="243" y="465"/>
                  </a:lnTo>
                  <a:lnTo>
                    <a:pt x="261" y="479"/>
                  </a:lnTo>
                  <a:lnTo>
                    <a:pt x="340" y="530"/>
                  </a:lnTo>
                  <a:lnTo>
                    <a:pt x="827" y="804"/>
                  </a:lnTo>
                  <a:cubicBezTo>
                    <a:pt x="1052" y="934"/>
                    <a:pt x="1346" y="999"/>
                    <a:pt x="1640" y="999"/>
                  </a:cubicBezTo>
                  <a:cubicBezTo>
                    <a:pt x="1934" y="999"/>
                    <a:pt x="2227" y="934"/>
                    <a:pt x="2451" y="804"/>
                  </a:cubicBezTo>
                  <a:lnTo>
                    <a:pt x="2649" y="683"/>
                  </a:lnTo>
                  <a:lnTo>
                    <a:pt x="2727" y="632"/>
                  </a:lnTo>
                  <a:lnTo>
                    <a:pt x="2746" y="618"/>
                  </a:lnTo>
                  <a:lnTo>
                    <a:pt x="2795" y="578"/>
                  </a:lnTo>
                  <a:lnTo>
                    <a:pt x="2816" y="558"/>
                  </a:lnTo>
                  <a:lnTo>
                    <a:pt x="2852" y="522"/>
                  </a:lnTo>
                  <a:lnTo>
                    <a:pt x="2871" y="499"/>
                  </a:lnTo>
                  <a:lnTo>
                    <a:pt x="2900" y="464"/>
                  </a:lnTo>
                  <a:lnTo>
                    <a:pt x="2915" y="437"/>
                  </a:lnTo>
                  <a:lnTo>
                    <a:pt x="2936" y="403"/>
                  </a:lnTo>
                  <a:lnTo>
                    <a:pt x="2947" y="375"/>
                  </a:lnTo>
                  <a:lnTo>
                    <a:pt x="2962" y="340"/>
                  </a:lnTo>
                  <a:lnTo>
                    <a:pt x="2969" y="312"/>
                  </a:lnTo>
                  <a:lnTo>
                    <a:pt x="2976" y="279"/>
                  </a:lnTo>
                  <a:lnTo>
                    <a:pt x="2980" y="248"/>
                  </a:lnTo>
                  <a:lnTo>
                    <a:pt x="2976" y="166"/>
                  </a:lnTo>
                  <a:lnTo>
                    <a:pt x="2969" y="199"/>
                  </a:lnTo>
                  <a:lnTo>
                    <a:pt x="2962" y="228"/>
                  </a:lnTo>
                  <a:lnTo>
                    <a:pt x="2947" y="262"/>
                  </a:lnTo>
                  <a:lnTo>
                    <a:pt x="2936" y="290"/>
                  </a:lnTo>
                  <a:lnTo>
                    <a:pt x="2915" y="325"/>
                  </a:lnTo>
                  <a:lnTo>
                    <a:pt x="2900" y="351"/>
                  </a:lnTo>
                  <a:lnTo>
                    <a:pt x="2871" y="385"/>
                  </a:lnTo>
                  <a:lnTo>
                    <a:pt x="2852" y="409"/>
                  </a:lnTo>
                  <a:lnTo>
                    <a:pt x="2816" y="446"/>
                  </a:lnTo>
                  <a:lnTo>
                    <a:pt x="2795" y="466"/>
                  </a:lnTo>
                  <a:lnTo>
                    <a:pt x="2746" y="504"/>
                  </a:lnTo>
                  <a:lnTo>
                    <a:pt x="2727" y="520"/>
                  </a:lnTo>
                  <a:lnTo>
                    <a:pt x="2649" y="569"/>
                  </a:lnTo>
                  <a:lnTo>
                    <a:pt x="2451" y="691"/>
                  </a:lnTo>
                  <a:cubicBezTo>
                    <a:pt x="2228" y="821"/>
                    <a:pt x="1934" y="886"/>
                    <a:pt x="1641" y="886"/>
                  </a:cubicBezTo>
                  <a:cubicBezTo>
                    <a:pt x="1347" y="886"/>
                    <a:pt x="1052" y="821"/>
                    <a:pt x="827" y="691"/>
                  </a:cubicBezTo>
                  <a:lnTo>
                    <a:pt x="340" y="417"/>
                  </a:lnTo>
                  <a:lnTo>
                    <a:pt x="261" y="366"/>
                  </a:lnTo>
                  <a:lnTo>
                    <a:pt x="243" y="352"/>
                  </a:lnTo>
                  <a:lnTo>
                    <a:pt x="192" y="312"/>
                  </a:lnTo>
                  <a:lnTo>
                    <a:pt x="173" y="292"/>
                  </a:lnTo>
                  <a:lnTo>
                    <a:pt x="134" y="255"/>
                  </a:lnTo>
                  <a:lnTo>
                    <a:pt x="115" y="231"/>
                  </a:lnTo>
                  <a:lnTo>
                    <a:pt x="86" y="196"/>
                  </a:lnTo>
                  <a:lnTo>
                    <a:pt x="69" y="170"/>
                  </a:lnTo>
                  <a:lnTo>
                    <a:pt x="49" y="135"/>
                  </a:lnTo>
                  <a:lnTo>
                    <a:pt x="37" y="107"/>
                  </a:lnTo>
                  <a:lnTo>
                    <a:pt x="22" y="72"/>
                  </a:lnTo>
                  <a:lnTo>
                    <a:pt x="15" y="43"/>
                  </a:lnTo>
                  <a:lnTo>
                    <a:pt x="6" y="9"/>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83" name="Google Shape;783;p36"/>
            <p:cNvSpPr/>
            <p:nvPr/>
          </p:nvSpPr>
          <p:spPr>
            <a:xfrm>
              <a:off x="1993450" y="1987725"/>
              <a:ext cx="74625" cy="29925"/>
            </a:xfrm>
            <a:custGeom>
              <a:avLst/>
              <a:gdLst/>
              <a:ahLst/>
              <a:cxnLst/>
              <a:rect l="l" t="t" r="r" b="b"/>
              <a:pathLst>
                <a:path w="2985" h="1197" extrusionOk="0">
                  <a:moveTo>
                    <a:pt x="3" y="0"/>
                  </a:moveTo>
                  <a:lnTo>
                    <a:pt x="1" y="254"/>
                  </a:lnTo>
                  <a:cubicBezTo>
                    <a:pt x="1" y="425"/>
                    <a:pt x="113" y="596"/>
                    <a:pt x="340" y="728"/>
                  </a:cubicBezTo>
                  <a:lnTo>
                    <a:pt x="827" y="1002"/>
                  </a:lnTo>
                  <a:cubicBezTo>
                    <a:pt x="1052" y="1132"/>
                    <a:pt x="1347" y="1197"/>
                    <a:pt x="1641" y="1197"/>
                  </a:cubicBezTo>
                  <a:cubicBezTo>
                    <a:pt x="1934" y="1197"/>
                    <a:pt x="2228" y="1132"/>
                    <a:pt x="2451" y="1002"/>
                  </a:cubicBezTo>
                  <a:lnTo>
                    <a:pt x="2650" y="881"/>
                  </a:lnTo>
                  <a:cubicBezTo>
                    <a:pt x="2871" y="753"/>
                    <a:pt x="2982" y="583"/>
                    <a:pt x="2983" y="415"/>
                  </a:cubicBezTo>
                  <a:lnTo>
                    <a:pt x="2984" y="161"/>
                  </a:lnTo>
                  <a:lnTo>
                    <a:pt x="2982" y="193"/>
                  </a:lnTo>
                  <a:lnTo>
                    <a:pt x="2979" y="223"/>
                  </a:lnTo>
                  <a:lnTo>
                    <a:pt x="2971" y="257"/>
                  </a:lnTo>
                  <a:lnTo>
                    <a:pt x="2964" y="285"/>
                  </a:lnTo>
                  <a:lnTo>
                    <a:pt x="2949" y="320"/>
                  </a:lnTo>
                  <a:lnTo>
                    <a:pt x="2938" y="348"/>
                  </a:lnTo>
                  <a:lnTo>
                    <a:pt x="2917" y="382"/>
                  </a:lnTo>
                  <a:lnTo>
                    <a:pt x="2901" y="408"/>
                  </a:lnTo>
                  <a:lnTo>
                    <a:pt x="2873" y="444"/>
                  </a:lnTo>
                  <a:lnTo>
                    <a:pt x="2855" y="467"/>
                  </a:lnTo>
                  <a:lnTo>
                    <a:pt x="2818" y="503"/>
                  </a:lnTo>
                  <a:lnTo>
                    <a:pt x="2797" y="523"/>
                  </a:lnTo>
                  <a:lnTo>
                    <a:pt x="2748" y="563"/>
                  </a:lnTo>
                  <a:lnTo>
                    <a:pt x="2729" y="577"/>
                  </a:lnTo>
                  <a:lnTo>
                    <a:pt x="2651" y="628"/>
                  </a:lnTo>
                  <a:lnTo>
                    <a:pt x="2453" y="749"/>
                  </a:lnTo>
                  <a:cubicBezTo>
                    <a:pt x="2230" y="879"/>
                    <a:pt x="1936" y="944"/>
                    <a:pt x="1642" y="944"/>
                  </a:cubicBezTo>
                  <a:cubicBezTo>
                    <a:pt x="1348" y="944"/>
                    <a:pt x="1053" y="879"/>
                    <a:pt x="829" y="749"/>
                  </a:cubicBezTo>
                  <a:lnTo>
                    <a:pt x="342" y="474"/>
                  </a:lnTo>
                  <a:lnTo>
                    <a:pt x="263" y="424"/>
                  </a:lnTo>
                  <a:lnTo>
                    <a:pt x="246" y="410"/>
                  </a:lnTo>
                  <a:lnTo>
                    <a:pt x="194" y="370"/>
                  </a:lnTo>
                  <a:lnTo>
                    <a:pt x="175" y="351"/>
                  </a:lnTo>
                  <a:lnTo>
                    <a:pt x="137" y="312"/>
                  </a:lnTo>
                  <a:lnTo>
                    <a:pt x="116" y="289"/>
                  </a:lnTo>
                  <a:lnTo>
                    <a:pt x="88" y="253"/>
                  </a:lnTo>
                  <a:lnTo>
                    <a:pt x="73" y="227"/>
                  </a:lnTo>
                  <a:lnTo>
                    <a:pt x="51" y="192"/>
                  </a:lnTo>
                  <a:lnTo>
                    <a:pt x="40" y="164"/>
                  </a:lnTo>
                  <a:lnTo>
                    <a:pt x="24" y="129"/>
                  </a:lnTo>
                  <a:lnTo>
                    <a:pt x="18" y="101"/>
                  </a:lnTo>
                  <a:lnTo>
                    <a:pt x="9" y="66"/>
                  </a:lnTo>
                  <a:lnTo>
                    <a:pt x="6" y="37"/>
                  </a:lnTo>
                  <a:lnTo>
                    <a:pt x="3" y="2"/>
                  </a:lnTo>
                  <a:lnTo>
                    <a:pt x="3"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84" name="Google Shape;784;p36"/>
            <p:cNvSpPr/>
            <p:nvPr/>
          </p:nvSpPr>
          <p:spPr>
            <a:xfrm>
              <a:off x="1993500" y="1968150"/>
              <a:ext cx="74900" cy="43175"/>
            </a:xfrm>
            <a:custGeom>
              <a:avLst/>
              <a:gdLst/>
              <a:ahLst/>
              <a:cxnLst/>
              <a:rect l="l" t="t" r="r" b="b"/>
              <a:pathLst>
                <a:path w="2996" h="1727" extrusionOk="0">
                  <a:moveTo>
                    <a:pt x="1344" y="0"/>
                  </a:moveTo>
                  <a:cubicBezTo>
                    <a:pt x="1050" y="0"/>
                    <a:pt x="757" y="65"/>
                    <a:pt x="533" y="195"/>
                  </a:cubicBezTo>
                  <a:lnTo>
                    <a:pt x="336" y="316"/>
                  </a:lnTo>
                  <a:cubicBezTo>
                    <a:pt x="112" y="446"/>
                    <a:pt x="1" y="616"/>
                    <a:pt x="1" y="785"/>
                  </a:cubicBezTo>
                  <a:lnTo>
                    <a:pt x="4" y="820"/>
                  </a:lnTo>
                  <a:lnTo>
                    <a:pt x="7" y="849"/>
                  </a:lnTo>
                  <a:lnTo>
                    <a:pt x="16" y="884"/>
                  </a:lnTo>
                  <a:lnTo>
                    <a:pt x="22" y="912"/>
                  </a:lnTo>
                  <a:lnTo>
                    <a:pt x="38" y="947"/>
                  </a:lnTo>
                  <a:lnTo>
                    <a:pt x="49" y="975"/>
                  </a:lnTo>
                  <a:lnTo>
                    <a:pt x="71" y="1010"/>
                  </a:lnTo>
                  <a:lnTo>
                    <a:pt x="86" y="1036"/>
                  </a:lnTo>
                  <a:lnTo>
                    <a:pt x="114" y="1072"/>
                  </a:lnTo>
                  <a:lnTo>
                    <a:pt x="135" y="1095"/>
                  </a:lnTo>
                  <a:lnTo>
                    <a:pt x="173" y="1134"/>
                  </a:lnTo>
                  <a:lnTo>
                    <a:pt x="192" y="1153"/>
                  </a:lnTo>
                  <a:lnTo>
                    <a:pt x="244" y="1193"/>
                  </a:lnTo>
                  <a:lnTo>
                    <a:pt x="261" y="1207"/>
                  </a:lnTo>
                  <a:lnTo>
                    <a:pt x="340" y="1257"/>
                  </a:lnTo>
                  <a:lnTo>
                    <a:pt x="827" y="1532"/>
                  </a:lnTo>
                  <a:cubicBezTo>
                    <a:pt x="1051" y="1662"/>
                    <a:pt x="1346" y="1727"/>
                    <a:pt x="1640" y="1727"/>
                  </a:cubicBezTo>
                  <a:cubicBezTo>
                    <a:pt x="1934" y="1727"/>
                    <a:pt x="2228" y="1662"/>
                    <a:pt x="2451" y="1532"/>
                  </a:cubicBezTo>
                  <a:lnTo>
                    <a:pt x="2649" y="1411"/>
                  </a:lnTo>
                  <a:lnTo>
                    <a:pt x="2727" y="1360"/>
                  </a:lnTo>
                  <a:lnTo>
                    <a:pt x="2748" y="1346"/>
                  </a:lnTo>
                  <a:lnTo>
                    <a:pt x="2795" y="1306"/>
                  </a:lnTo>
                  <a:lnTo>
                    <a:pt x="2816" y="1286"/>
                  </a:lnTo>
                  <a:lnTo>
                    <a:pt x="2853" y="1250"/>
                  </a:lnTo>
                  <a:lnTo>
                    <a:pt x="2871" y="1227"/>
                  </a:lnTo>
                  <a:lnTo>
                    <a:pt x="2899" y="1191"/>
                  </a:lnTo>
                  <a:lnTo>
                    <a:pt x="2915" y="1165"/>
                  </a:lnTo>
                  <a:lnTo>
                    <a:pt x="2936" y="1131"/>
                  </a:lnTo>
                  <a:lnTo>
                    <a:pt x="2947" y="1103"/>
                  </a:lnTo>
                  <a:lnTo>
                    <a:pt x="2962" y="1068"/>
                  </a:lnTo>
                  <a:lnTo>
                    <a:pt x="2969" y="1040"/>
                  </a:lnTo>
                  <a:lnTo>
                    <a:pt x="2977" y="1006"/>
                  </a:lnTo>
                  <a:lnTo>
                    <a:pt x="2980" y="976"/>
                  </a:lnTo>
                  <a:cubicBezTo>
                    <a:pt x="2996" y="793"/>
                    <a:pt x="2885" y="609"/>
                    <a:pt x="2644" y="470"/>
                  </a:cubicBezTo>
                  <a:lnTo>
                    <a:pt x="2157" y="195"/>
                  </a:lnTo>
                  <a:cubicBezTo>
                    <a:pt x="1932" y="65"/>
                    <a:pt x="1638" y="0"/>
                    <a:pt x="1344"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85" name="Google Shape;785;p36"/>
            <p:cNvSpPr/>
            <p:nvPr/>
          </p:nvSpPr>
          <p:spPr>
            <a:xfrm>
              <a:off x="1993500" y="1986350"/>
              <a:ext cx="74525" cy="24975"/>
            </a:xfrm>
            <a:custGeom>
              <a:avLst/>
              <a:gdLst/>
              <a:ahLst/>
              <a:cxnLst/>
              <a:rect l="l" t="t" r="r" b="b"/>
              <a:pathLst>
                <a:path w="2981" h="999" extrusionOk="0">
                  <a:moveTo>
                    <a:pt x="5" y="0"/>
                  </a:moveTo>
                  <a:lnTo>
                    <a:pt x="1" y="57"/>
                  </a:lnTo>
                  <a:lnTo>
                    <a:pt x="4" y="92"/>
                  </a:lnTo>
                  <a:lnTo>
                    <a:pt x="7" y="121"/>
                  </a:lnTo>
                  <a:lnTo>
                    <a:pt x="16" y="156"/>
                  </a:lnTo>
                  <a:lnTo>
                    <a:pt x="22" y="184"/>
                  </a:lnTo>
                  <a:lnTo>
                    <a:pt x="38" y="219"/>
                  </a:lnTo>
                  <a:lnTo>
                    <a:pt x="49" y="247"/>
                  </a:lnTo>
                  <a:lnTo>
                    <a:pt x="71" y="282"/>
                  </a:lnTo>
                  <a:lnTo>
                    <a:pt x="86" y="308"/>
                  </a:lnTo>
                  <a:lnTo>
                    <a:pt x="114" y="344"/>
                  </a:lnTo>
                  <a:lnTo>
                    <a:pt x="135" y="367"/>
                  </a:lnTo>
                  <a:lnTo>
                    <a:pt x="173" y="406"/>
                  </a:lnTo>
                  <a:lnTo>
                    <a:pt x="192" y="425"/>
                  </a:lnTo>
                  <a:lnTo>
                    <a:pt x="244" y="465"/>
                  </a:lnTo>
                  <a:lnTo>
                    <a:pt x="261" y="479"/>
                  </a:lnTo>
                  <a:lnTo>
                    <a:pt x="340" y="530"/>
                  </a:lnTo>
                  <a:lnTo>
                    <a:pt x="827" y="804"/>
                  </a:lnTo>
                  <a:cubicBezTo>
                    <a:pt x="1051" y="934"/>
                    <a:pt x="1346" y="999"/>
                    <a:pt x="1640" y="999"/>
                  </a:cubicBezTo>
                  <a:cubicBezTo>
                    <a:pt x="1934" y="999"/>
                    <a:pt x="2228" y="934"/>
                    <a:pt x="2451" y="804"/>
                  </a:cubicBezTo>
                  <a:lnTo>
                    <a:pt x="2649" y="683"/>
                  </a:lnTo>
                  <a:lnTo>
                    <a:pt x="2727" y="632"/>
                  </a:lnTo>
                  <a:lnTo>
                    <a:pt x="2746" y="618"/>
                  </a:lnTo>
                  <a:lnTo>
                    <a:pt x="2795" y="578"/>
                  </a:lnTo>
                  <a:lnTo>
                    <a:pt x="2816" y="558"/>
                  </a:lnTo>
                  <a:lnTo>
                    <a:pt x="2853" y="522"/>
                  </a:lnTo>
                  <a:lnTo>
                    <a:pt x="2871" y="499"/>
                  </a:lnTo>
                  <a:lnTo>
                    <a:pt x="2899" y="463"/>
                  </a:lnTo>
                  <a:lnTo>
                    <a:pt x="2915" y="437"/>
                  </a:lnTo>
                  <a:lnTo>
                    <a:pt x="2936" y="403"/>
                  </a:lnTo>
                  <a:lnTo>
                    <a:pt x="2947" y="375"/>
                  </a:lnTo>
                  <a:lnTo>
                    <a:pt x="2962" y="340"/>
                  </a:lnTo>
                  <a:lnTo>
                    <a:pt x="2969" y="312"/>
                  </a:lnTo>
                  <a:lnTo>
                    <a:pt x="2977" y="278"/>
                  </a:lnTo>
                  <a:lnTo>
                    <a:pt x="2980" y="248"/>
                  </a:lnTo>
                  <a:lnTo>
                    <a:pt x="2977" y="165"/>
                  </a:lnTo>
                  <a:lnTo>
                    <a:pt x="2969" y="199"/>
                  </a:lnTo>
                  <a:lnTo>
                    <a:pt x="2962" y="228"/>
                  </a:lnTo>
                  <a:lnTo>
                    <a:pt x="2947" y="262"/>
                  </a:lnTo>
                  <a:lnTo>
                    <a:pt x="2936" y="289"/>
                  </a:lnTo>
                  <a:lnTo>
                    <a:pt x="2915" y="325"/>
                  </a:lnTo>
                  <a:lnTo>
                    <a:pt x="2899" y="349"/>
                  </a:lnTo>
                  <a:lnTo>
                    <a:pt x="2871" y="385"/>
                  </a:lnTo>
                  <a:lnTo>
                    <a:pt x="2853" y="409"/>
                  </a:lnTo>
                  <a:lnTo>
                    <a:pt x="2816" y="445"/>
                  </a:lnTo>
                  <a:lnTo>
                    <a:pt x="2795" y="466"/>
                  </a:lnTo>
                  <a:lnTo>
                    <a:pt x="2746" y="504"/>
                  </a:lnTo>
                  <a:lnTo>
                    <a:pt x="2727" y="519"/>
                  </a:lnTo>
                  <a:lnTo>
                    <a:pt x="2649" y="569"/>
                  </a:lnTo>
                  <a:lnTo>
                    <a:pt x="2451" y="691"/>
                  </a:lnTo>
                  <a:cubicBezTo>
                    <a:pt x="2228" y="821"/>
                    <a:pt x="1934" y="886"/>
                    <a:pt x="1641" y="886"/>
                  </a:cubicBezTo>
                  <a:cubicBezTo>
                    <a:pt x="1346" y="886"/>
                    <a:pt x="1052" y="821"/>
                    <a:pt x="827" y="691"/>
                  </a:cubicBezTo>
                  <a:lnTo>
                    <a:pt x="340" y="416"/>
                  </a:lnTo>
                  <a:lnTo>
                    <a:pt x="261" y="366"/>
                  </a:lnTo>
                  <a:lnTo>
                    <a:pt x="244" y="352"/>
                  </a:lnTo>
                  <a:lnTo>
                    <a:pt x="192" y="311"/>
                  </a:lnTo>
                  <a:lnTo>
                    <a:pt x="173" y="292"/>
                  </a:lnTo>
                  <a:lnTo>
                    <a:pt x="135" y="255"/>
                  </a:lnTo>
                  <a:lnTo>
                    <a:pt x="114" y="230"/>
                  </a:lnTo>
                  <a:lnTo>
                    <a:pt x="86" y="196"/>
                  </a:lnTo>
                  <a:lnTo>
                    <a:pt x="71" y="169"/>
                  </a:lnTo>
                  <a:lnTo>
                    <a:pt x="49" y="135"/>
                  </a:lnTo>
                  <a:lnTo>
                    <a:pt x="38" y="107"/>
                  </a:lnTo>
                  <a:lnTo>
                    <a:pt x="22" y="72"/>
                  </a:lnTo>
                  <a:lnTo>
                    <a:pt x="16" y="43"/>
                  </a:lnTo>
                  <a:lnTo>
                    <a:pt x="7" y="8"/>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86" name="Google Shape;786;p36"/>
            <p:cNvSpPr/>
            <p:nvPr/>
          </p:nvSpPr>
          <p:spPr>
            <a:xfrm>
              <a:off x="1910375" y="1939425"/>
              <a:ext cx="74625" cy="29925"/>
            </a:xfrm>
            <a:custGeom>
              <a:avLst/>
              <a:gdLst/>
              <a:ahLst/>
              <a:cxnLst/>
              <a:rect l="l" t="t" r="r" b="b"/>
              <a:pathLst>
                <a:path w="2985" h="1197" extrusionOk="0">
                  <a:moveTo>
                    <a:pt x="3" y="1"/>
                  </a:moveTo>
                  <a:lnTo>
                    <a:pt x="1" y="253"/>
                  </a:lnTo>
                  <a:cubicBezTo>
                    <a:pt x="1" y="424"/>
                    <a:pt x="114" y="596"/>
                    <a:pt x="340" y="727"/>
                  </a:cubicBezTo>
                  <a:lnTo>
                    <a:pt x="827" y="1001"/>
                  </a:lnTo>
                  <a:cubicBezTo>
                    <a:pt x="1052" y="1131"/>
                    <a:pt x="1347" y="1196"/>
                    <a:pt x="1641" y="1196"/>
                  </a:cubicBezTo>
                  <a:cubicBezTo>
                    <a:pt x="1934" y="1196"/>
                    <a:pt x="2227" y="1131"/>
                    <a:pt x="2451" y="1001"/>
                  </a:cubicBezTo>
                  <a:lnTo>
                    <a:pt x="2650" y="880"/>
                  </a:lnTo>
                  <a:cubicBezTo>
                    <a:pt x="2871" y="751"/>
                    <a:pt x="2982" y="582"/>
                    <a:pt x="2983" y="414"/>
                  </a:cubicBezTo>
                  <a:lnTo>
                    <a:pt x="2985" y="160"/>
                  </a:lnTo>
                  <a:lnTo>
                    <a:pt x="2982" y="192"/>
                  </a:lnTo>
                  <a:lnTo>
                    <a:pt x="2979" y="222"/>
                  </a:lnTo>
                  <a:lnTo>
                    <a:pt x="2971" y="257"/>
                  </a:lnTo>
                  <a:lnTo>
                    <a:pt x="2964" y="285"/>
                  </a:lnTo>
                  <a:lnTo>
                    <a:pt x="2950" y="320"/>
                  </a:lnTo>
                  <a:lnTo>
                    <a:pt x="2939" y="347"/>
                  </a:lnTo>
                  <a:lnTo>
                    <a:pt x="2917" y="381"/>
                  </a:lnTo>
                  <a:lnTo>
                    <a:pt x="2901" y="407"/>
                  </a:lnTo>
                  <a:lnTo>
                    <a:pt x="2873" y="443"/>
                  </a:lnTo>
                  <a:lnTo>
                    <a:pt x="2854" y="467"/>
                  </a:lnTo>
                  <a:lnTo>
                    <a:pt x="2818" y="503"/>
                  </a:lnTo>
                  <a:lnTo>
                    <a:pt x="2797" y="523"/>
                  </a:lnTo>
                  <a:lnTo>
                    <a:pt x="2749" y="562"/>
                  </a:lnTo>
                  <a:lnTo>
                    <a:pt x="2730" y="577"/>
                  </a:lnTo>
                  <a:lnTo>
                    <a:pt x="2651" y="627"/>
                  </a:lnTo>
                  <a:lnTo>
                    <a:pt x="2453" y="749"/>
                  </a:lnTo>
                  <a:cubicBezTo>
                    <a:pt x="2230" y="878"/>
                    <a:pt x="1936" y="943"/>
                    <a:pt x="1642" y="943"/>
                  </a:cubicBezTo>
                  <a:cubicBezTo>
                    <a:pt x="1348" y="943"/>
                    <a:pt x="1054" y="878"/>
                    <a:pt x="830" y="749"/>
                  </a:cubicBezTo>
                  <a:lnTo>
                    <a:pt x="342" y="473"/>
                  </a:lnTo>
                  <a:lnTo>
                    <a:pt x="264" y="423"/>
                  </a:lnTo>
                  <a:lnTo>
                    <a:pt x="246" y="409"/>
                  </a:lnTo>
                  <a:lnTo>
                    <a:pt x="194" y="369"/>
                  </a:lnTo>
                  <a:lnTo>
                    <a:pt x="175" y="350"/>
                  </a:lnTo>
                  <a:lnTo>
                    <a:pt x="136" y="312"/>
                  </a:lnTo>
                  <a:lnTo>
                    <a:pt x="117" y="288"/>
                  </a:lnTo>
                  <a:lnTo>
                    <a:pt x="89" y="252"/>
                  </a:lnTo>
                  <a:lnTo>
                    <a:pt x="72" y="226"/>
                  </a:lnTo>
                  <a:lnTo>
                    <a:pt x="52" y="192"/>
                  </a:lnTo>
                  <a:lnTo>
                    <a:pt x="39" y="165"/>
                  </a:lnTo>
                  <a:lnTo>
                    <a:pt x="25" y="129"/>
                  </a:lnTo>
                  <a:lnTo>
                    <a:pt x="18" y="100"/>
                  </a:lnTo>
                  <a:lnTo>
                    <a:pt x="9" y="66"/>
                  </a:lnTo>
                  <a:lnTo>
                    <a:pt x="7" y="37"/>
                  </a:lnTo>
                  <a:lnTo>
                    <a:pt x="3" y="2"/>
                  </a:lnTo>
                  <a:lnTo>
                    <a:pt x="3"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87" name="Google Shape;787;p36"/>
            <p:cNvSpPr/>
            <p:nvPr/>
          </p:nvSpPr>
          <p:spPr>
            <a:xfrm>
              <a:off x="1910450" y="1919825"/>
              <a:ext cx="74900" cy="43200"/>
            </a:xfrm>
            <a:custGeom>
              <a:avLst/>
              <a:gdLst/>
              <a:ahLst/>
              <a:cxnLst/>
              <a:rect l="l" t="t" r="r" b="b"/>
              <a:pathLst>
                <a:path w="2996" h="1728" extrusionOk="0">
                  <a:moveTo>
                    <a:pt x="1344" y="1"/>
                  </a:moveTo>
                  <a:cubicBezTo>
                    <a:pt x="1050" y="1"/>
                    <a:pt x="757" y="66"/>
                    <a:pt x="534" y="196"/>
                  </a:cubicBezTo>
                  <a:lnTo>
                    <a:pt x="335" y="318"/>
                  </a:lnTo>
                  <a:cubicBezTo>
                    <a:pt x="111" y="447"/>
                    <a:pt x="0" y="616"/>
                    <a:pt x="0" y="786"/>
                  </a:cubicBezTo>
                  <a:lnTo>
                    <a:pt x="4" y="821"/>
                  </a:lnTo>
                  <a:lnTo>
                    <a:pt x="6" y="850"/>
                  </a:lnTo>
                  <a:lnTo>
                    <a:pt x="15" y="884"/>
                  </a:lnTo>
                  <a:lnTo>
                    <a:pt x="22" y="913"/>
                  </a:lnTo>
                  <a:lnTo>
                    <a:pt x="36" y="949"/>
                  </a:lnTo>
                  <a:lnTo>
                    <a:pt x="49" y="976"/>
                  </a:lnTo>
                  <a:lnTo>
                    <a:pt x="69" y="1010"/>
                  </a:lnTo>
                  <a:lnTo>
                    <a:pt x="86" y="1036"/>
                  </a:lnTo>
                  <a:lnTo>
                    <a:pt x="114" y="1072"/>
                  </a:lnTo>
                  <a:lnTo>
                    <a:pt x="133" y="1096"/>
                  </a:lnTo>
                  <a:lnTo>
                    <a:pt x="172" y="1134"/>
                  </a:lnTo>
                  <a:lnTo>
                    <a:pt x="191" y="1153"/>
                  </a:lnTo>
                  <a:lnTo>
                    <a:pt x="243" y="1193"/>
                  </a:lnTo>
                  <a:lnTo>
                    <a:pt x="261" y="1207"/>
                  </a:lnTo>
                  <a:lnTo>
                    <a:pt x="339" y="1257"/>
                  </a:lnTo>
                  <a:lnTo>
                    <a:pt x="827" y="1533"/>
                  </a:lnTo>
                  <a:cubicBezTo>
                    <a:pt x="1051" y="1662"/>
                    <a:pt x="1345" y="1727"/>
                    <a:pt x="1639" y="1727"/>
                  </a:cubicBezTo>
                  <a:cubicBezTo>
                    <a:pt x="1933" y="1727"/>
                    <a:pt x="2227" y="1662"/>
                    <a:pt x="2450" y="1533"/>
                  </a:cubicBezTo>
                  <a:lnTo>
                    <a:pt x="2648" y="1411"/>
                  </a:lnTo>
                  <a:lnTo>
                    <a:pt x="2727" y="1361"/>
                  </a:lnTo>
                  <a:lnTo>
                    <a:pt x="2746" y="1346"/>
                  </a:lnTo>
                  <a:lnTo>
                    <a:pt x="2794" y="1307"/>
                  </a:lnTo>
                  <a:lnTo>
                    <a:pt x="2815" y="1287"/>
                  </a:lnTo>
                  <a:lnTo>
                    <a:pt x="2851" y="1251"/>
                  </a:lnTo>
                  <a:lnTo>
                    <a:pt x="2870" y="1227"/>
                  </a:lnTo>
                  <a:lnTo>
                    <a:pt x="2898" y="1191"/>
                  </a:lnTo>
                  <a:lnTo>
                    <a:pt x="2914" y="1165"/>
                  </a:lnTo>
                  <a:lnTo>
                    <a:pt x="2936" y="1131"/>
                  </a:lnTo>
                  <a:lnTo>
                    <a:pt x="2947" y="1104"/>
                  </a:lnTo>
                  <a:lnTo>
                    <a:pt x="2961" y="1069"/>
                  </a:lnTo>
                  <a:lnTo>
                    <a:pt x="2968" y="1041"/>
                  </a:lnTo>
                  <a:lnTo>
                    <a:pt x="2976" y="1006"/>
                  </a:lnTo>
                  <a:lnTo>
                    <a:pt x="2979" y="977"/>
                  </a:lnTo>
                  <a:cubicBezTo>
                    <a:pt x="2995" y="795"/>
                    <a:pt x="2884" y="610"/>
                    <a:pt x="2644" y="470"/>
                  </a:cubicBezTo>
                  <a:lnTo>
                    <a:pt x="2156" y="196"/>
                  </a:lnTo>
                  <a:cubicBezTo>
                    <a:pt x="1932" y="66"/>
                    <a:pt x="1638" y="1"/>
                    <a:pt x="1344"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88" name="Google Shape;788;p36"/>
            <p:cNvSpPr/>
            <p:nvPr/>
          </p:nvSpPr>
          <p:spPr>
            <a:xfrm>
              <a:off x="1910450" y="1938025"/>
              <a:ext cx="74500" cy="25000"/>
            </a:xfrm>
            <a:custGeom>
              <a:avLst/>
              <a:gdLst/>
              <a:ahLst/>
              <a:cxnLst/>
              <a:rect l="l" t="t" r="r" b="b"/>
              <a:pathLst>
                <a:path w="2980" h="1000" extrusionOk="0">
                  <a:moveTo>
                    <a:pt x="5" y="1"/>
                  </a:moveTo>
                  <a:lnTo>
                    <a:pt x="0" y="58"/>
                  </a:lnTo>
                  <a:lnTo>
                    <a:pt x="4" y="93"/>
                  </a:lnTo>
                  <a:lnTo>
                    <a:pt x="6" y="122"/>
                  </a:lnTo>
                  <a:lnTo>
                    <a:pt x="15" y="156"/>
                  </a:lnTo>
                  <a:lnTo>
                    <a:pt x="22" y="185"/>
                  </a:lnTo>
                  <a:lnTo>
                    <a:pt x="36" y="221"/>
                  </a:lnTo>
                  <a:lnTo>
                    <a:pt x="49" y="248"/>
                  </a:lnTo>
                  <a:lnTo>
                    <a:pt x="69" y="282"/>
                  </a:lnTo>
                  <a:lnTo>
                    <a:pt x="86" y="308"/>
                  </a:lnTo>
                  <a:lnTo>
                    <a:pt x="114" y="344"/>
                  </a:lnTo>
                  <a:lnTo>
                    <a:pt x="133" y="368"/>
                  </a:lnTo>
                  <a:lnTo>
                    <a:pt x="172" y="406"/>
                  </a:lnTo>
                  <a:lnTo>
                    <a:pt x="191" y="425"/>
                  </a:lnTo>
                  <a:lnTo>
                    <a:pt x="243" y="465"/>
                  </a:lnTo>
                  <a:lnTo>
                    <a:pt x="261" y="479"/>
                  </a:lnTo>
                  <a:lnTo>
                    <a:pt x="339" y="529"/>
                  </a:lnTo>
                  <a:lnTo>
                    <a:pt x="826" y="805"/>
                  </a:lnTo>
                  <a:cubicBezTo>
                    <a:pt x="1051" y="934"/>
                    <a:pt x="1345" y="999"/>
                    <a:pt x="1639" y="999"/>
                  </a:cubicBezTo>
                  <a:cubicBezTo>
                    <a:pt x="1933" y="999"/>
                    <a:pt x="2227" y="934"/>
                    <a:pt x="2450" y="805"/>
                  </a:cubicBezTo>
                  <a:lnTo>
                    <a:pt x="2648" y="683"/>
                  </a:lnTo>
                  <a:lnTo>
                    <a:pt x="2727" y="633"/>
                  </a:lnTo>
                  <a:lnTo>
                    <a:pt x="2746" y="618"/>
                  </a:lnTo>
                  <a:lnTo>
                    <a:pt x="2794" y="579"/>
                  </a:lnTo>
                  <a:lnTo>
                    <a:pt x="2815" y="559"/>
                  </a:lnTo>
                  <a:lnTo>
                    <a:pt x="2851" y="523"/>
                  </a:lnTo>
                  <a:lnTo>
                    <a:pt x="2870" y="499"/>
                  </a:lnTo>
                  <a:lnTo>
                    <a:pt x="2898" y="463"/>
                  </a:lnTo>
                  <a:lnTo>
                    <a:pt x="2914" y="437"/>
                  </a:lnTo>
                  <a:lnTo>
                    <a:pt x="2936" y="403"/>
                  </a:lnTo>
                  <a:lnTo>
                    <a:pt x="2947" y="376"/>
                  </a:lnTo>
                  <a:lnTo>
                    <a:pt x="2961" y="341"/>
                  </a:lnTo>
                  <a:lnTo>
                    <a:pt x="2968" y="313"/>
                  </a:lnTo>
                  <a:lnTo>
                    <a:pt x="2976" y="278"/>
                  </a:lnTo>
                  <a:lnTo>
                    <a:pt x="2979" y="248"/>
                  </a:lnTo>
                  <a:lnTo>
                    <a:pt x="2976" y="166"/>
                  </a:lnTo>
                  <a:lnTo>
                    <a:pt x="2968" y="199"/>
                  </a:lnTo>
                  <a:lnTo>
                    <a:pt x="2961" y="227"/>
                  </a:lnTo>
                  <a:lnTo>
                    <a:pt x="2947" y="262"/>
                  </a:lnTo>
                  <a:lnTo>
                    <a:pt x="2936" y="290"/>
                  </a:lnTo>
                  <a:lnTo>
                    <a:pt x="2914" y="324"/>
                  </a:lnTo>
                  <a:lnTo>
                    <a:pt x="2898" y="351"/>
                  </a:lnTo>
                  <a:lnTo>
                    <a:pt x="2870" y="386"/>
                  </a:lnTo>
                  <a:lnTo>
                    <a:pt x="2851" y="409"/>
                  </a:lnTo>
                  <a:lnTo>
                    <a:pt x="2815" y="445"/>
                  </a:lnTo>
                  <a:lnTo>
                    <a:pt x="2794" y="465"/>
                  </a:lnTo>
                  <a:lnTo>
                    <a:pt x="2746" y="505"/>
                  </a:lnTo>
                  <a:lnTo>
                    <a:pt x="2727" y="519"/>
                  </a:lnTo>
                  <a:lnTo>
                    <a:pt x="2648" y="570"/>
                  </a:lnTo>
                  <a:lnTo>
                    <a:pt x="2450" y="691"/>
                  </a:lnTo>
                  <a:cubicBezTo>
                    <a:pt x="2227" y="821"/>
                    <a:pt x="1933" y="886"/>
                    <a:pt x="1639" y="886"/>
                  </a:cubicBezTo>
                  <a:cubicBezTo>
                    <a:pt x="1345" y="886"/>
                    <a:pt x="1051" y="821"/>
                    <a:pt x="826" y="691"/>
                  </a:cubicBezTo>
                  <a:lnTo>
                    <a:pt x="339" y="416"/>
                  </a:lnTo>
                  <a:lnTo>
                    <a:pt x="261" y="366"/>
                  </a:lnTo>
                  <a:lnTo>
                    <a:pt x="243" y="352"/>
                  </a:lnTo>
                  <a:lnTo>
                    <a:pt x="191" y="312"/>
                  </a:lnTo>
                  <a:lnTo>
                    <a:pt x="172" y="293"/>
                  </a:lnTo>
                  <a:lnTo>
                    <a:pt x="133" y="254"/>
                  </a:lnTo>
                  <a:lnTo>
                    <a:pt x="114" y="231"/>
                  </a:lnTo>
                  <a:lnTo>
                    <a:pt x="86" y="196"/>
                  </a:lnTo>
                  <a:lnTo>
                    <a:pt x="69" y="169"/>
                  </a:lnTo>
                  <a:lnTo>
                    <a:pt x="49" y="134"/>
                  </a:lnTo>
                  <a:lnTo>
                    <a:pt x="36" y="107"/>
                  </a:lnTo>
                  <a:lnTo>
                    <a:pt x="22" y="72"/>
                  </a:lnTo>
                  <a:lnTo>
                    <a:pt x="15" y="43"/>
                  </a:lnTo>
                  <a:lnTo>
                    <a:pt x="6" y="8"/>
                  </a:lnTo>
                  <a:lnTo>
                    <a:pt x="5"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89" name="Google Shape;789;p36"/>
            <p:cNvSpPr/>
            <p:nvPr/>
          </p:nvSpPr>
          <p:spPr>
            <a:xfrm>
              <a:off x="1826000" y="1889800"/>
              <a:ext cx="74650" cy="29925"/>
            </a:xfrm>
            <a:custGeom>
              <a:avLst/>
              <a:gdLst/>
              <a:ahLst/>
              <a:cxnLst/>
              <a:rect l="l" t="t" r="r" b="b"/>
              <a:pathLst>
                <a:path w="2986" h="1197" extrusionOk="0">
                  <a:moveTo>
                    <a:pt x="3" y="0"/>
                  </a:moveTo>
                  <a:lnTo>
                    <a:pt x="2" y="253"/>
                  </a:lnTo>
                  <a:cubicBezTo>
                    <a:pt x="1" y="425"/>
                    <a:pt x="114" y="596"/>
                    <a:pt x="341" y="727"/>
                  </a:cubicBezTo>
                  <a:lnTo>
                    <a:pt x="827" y="1002"/>
                  </a:lnTo>
                  <a:cubicBezTo>
                    <a:pt x="1052" y="1131"/>
                    <a:pt x="1346" y="1196"/>
                    <a:pt x="1640" y="1196"/>
                  </a:cubicBezTo>
                  <a:cubicBezTo>
                    <a:pt x="1934" y="1196"/>
                    <a:pt x="2227" y="1131"/>
                    <a:pt x="2451" y="1001"/>
                  </a:cubicBezTo>
                  <a:lnTo>
                    <a:pt x="2649" y="880"/>
                  </a:lnTo>
                  <a:cubicBezTo>
                    <a:pt x="2872" y="751"/>
                    <a:pt x="2983" y="582"/>
                    <a:pt x="2983" y="413"/>
                  </a:cubicBezTo>
                  <a:lnTo>
                    <a:pt x="2985" y="160"/>
                  </a:lnTo>
                  <a:lnTo>
                    <a:pt x="2983" y="192"/>
                  </a:lnTo>
                  <a:lnTo>
                    <a:pt x="2980" y="222"/>
                  </a:lnTo>
                  <a:lnTo>
                    <a:pt x="2972" y="255"/>
                  </a:lnTo>
                  <a:lnTo>
                    <a:pt x="2964" y="285"/>
                  </a:lnTo>
                  <a:lnTo>
                    <a:pt x="2950" y="318"/>
                  </a:lnTo>
                  <a:lnTo>
                    <a:pt x="2939" y="347"/>
                  </a:lnTo>
                  <a:lnTo>
                    <a:pt x="2918" y="381"/>
                  </a:lnTo>
                  <a:lnTo>
                    <a:pt x="2902" y="408"/>
                  </a:lnTo>
                  <a:lnTo>
                    <a:pt x="2874" y="443"/>
                  </a:lnTo>
                  <a:lnTo>
                    <a:pt x="2855" y="466"/>
                  </a:lnTo>
                  <a:lnTo>
                    <a:pt x="2818" y="502"/>
                  </a:lnTo>
                  <a:lnTo>
                    <a:pt x="2798" y="523"/>
                  </a:lnTo>
                  <a:lnTo>
                    <a:pt x="2749" y="561"/>
                  </a:lnTo>
                  <a:lnTo>
                    <a:pt x="2730" y="576"/>
                  </a:lnTo>
                  <a:lnTo>
                    <a:pt x="2652" y="627"/>
                  </a:lnTo>
                  <a:lnTo>
                    <a:pt x="2454" y="748"/>
                  </a:lnTo>
                  <a:cubicBezTo>
                    <a:pt x="2230" y="878"/>
                    <a:pt x="1936" y="943"/>
                    <a:pt x="1642" y="943"/>
                  </a:cubicBezTo>
                  <a:cubicBezTo>
                    <a:pt x="1348" y="943"/>
                    <a:pt x="1054" y="878"/>
                    <a:pt x="829" y="748"/>
                  </a:cubicBezTo>
                  <a:lnTo>
                    <a:pt x="343" y="473"/>
                  </a:lnTo>
                  <a:lnTo>
                    <a:pt x="263" y="423"/>
                  </a:lnTo>
                  <a:lnTo>
                    <a:pt x="246" y="409"/>
                  </a:lnTo>
                  <a:lnTo>
                    <a:pt x="195" y="368"/>
                  </a:lnTo>
                  <a:lnTo>
                    <a:pt x="176" y="350"/>
                  </a:lnTo>
                  <a:lnTo>
                    <a:pt x="136" y="311"/>
                  </a:lnTo>
                  <a:lnTo>
                    <a:pt x="117" y="288"/>
                  </a:lnTo>
                  <a:lnTo>
                    <a:pt x="89" y="253"/>
                  </a:lnTo>
                  <a:lnTo>
                    <a:pt x="72" y="226"/>
                  </a:lnTo>
                  <a:lnTo>
                    <a:pt x="51" y="191"/>
                  </a:lnTo>
                  <a:lnTo>
                    <a:pt x="40" y="163"/>
                  </a:lnTo>
                  <a:lnTo>
                    <a:pt x="25" y="128"/>
                  </a:lnTo>
                  <a:lnTo>
                    <a:pt x="17" y="100"/>
                  </a:lnTo>
                  <a:lnTo>
                    <a:pt x="9" y="66"/>
                  </a:lnTo>
                  <a:lnTo>
                    <a:pt x="7" y="36"/>
                  </a:lnTo>
                  <a:lnTo>
                    <a:pt x="3" y="2"/>
                  </a:lnTo>
                  <a:lnTo>
                    <a:pt x="3"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90" name="Google Shape;790;p36"/>
            <p:cNvSpPr/>
            <p:nvPr/>
          </p:nvSpPr>
          <p:spPr>
            <a:xfrm>
              <a:off x="1826050" y="1870200"/>
              <a:ext cx="74900" cy="43175"/>
            </a:xfrm>
            <a:custGeom>
              <a:avLst/>
              <a:gdLst/>
              <a:ahLst/>
              <a:cxnLst/>
              <a:rect l="l" t="t" r="r" b="b"/>
              <a:pathLst>
                <a:path w="2996" h="1727" extrusionOk="0">
                  <a:moveTo>
                    <a:pt x="1345" y="0"/>
                  </a:moveTo>
                  <a:cubicBezTo>
                    <a:pt x="1051" y="0"/>
                    <a:pt x="758" y="65"/>
                    <a:pt x="534" y="195"/>
                  </a:cubicBezTo>
                  <a:lnTo>
                    <a:pt x="335" y="317"/>
                  </a:lnTo>
                  <a:cubicBezTo>
                    <a:pt x="112" y="446"/>
                    <a:pt x="1" y="616"/>
                    <a:pt x="1" y="786"/>
                  </a:cubicBezTo>
                  <a:lnTo>
                    <a:pt x="5" y="820"/>
                  </a:lnTo>
                  <a:lnTo>
                    <a:pt x="7" y="850"/>
                  </a:lnTo>
                  <a:lnTo>
                    <a:pt x="15" y="884"/>
                  </a:lnTo>
                  <a:lnTo>
                    <a:pt x="23" y="912"/>
                  </a:lnTo>
                  <a:lnTo>
                    <a:pt x="38" y="947"/>
                  </a:lnTo>
                  <a:lnTo>
                    <a:pt x="49" y="975"/>
                  </a:lnTo>
                  <a:lnTo>
                    <a:pt x="70" y="1010"/>
                  </a:lnTo>
                  <a:lnTo>
                    <a:pt x="87" y="1037"/>
                  </a:lnTo>
                  <a:lnTo>
                    <a:pt x="115" y="1072"/>
                  </a:lnTo>
                  <a:lnTo>
                    <a:pt x="134" y="1095"/>
                  </a:lnTo>
                  <a:lnTo>
                    <a:pt x="174" y="1134"/>
                  </a:lnTo>
                  <a:lnTo>
                    <a:pt x="193" y="1152"/>
                  </a:lnTo>
                  <a:lnTo>
                    <a:pt x="244" y="1193"/>
                  </a:lnTo>
                  <a:lnTo>
                    <a:pt x="261" y="1207"/>
                  </a:lnTo>
                  <a:lnTo>
                    <a:pt x="341" y="1257"/>
                  </a:lnTo>
                  <a:lnTo>
                    <a:pt x="827" y="1532"/>
                  </a:lnTo>
                  <a:cubicBezTo>
                    <a:pt x="1052" y="1662"/>
                    <a:pt x="1346" y="1727"/>
                    <a:pt x="1640" y="1727"/>
                  </a:cubicBezTo>
                  <a:cubicBezTo>
                    <a:pt x="1934" y="1727"/>
                    <a:pt x="2228" y="1662"/>
                    <a:pt x="2452" y="1532"/>
                  </a:cubicBezTo>
                  <a:lnTo>
                    <a:pt x="2650" y="1411"/>
                  </a:lnTo>
                  <a:lnTo>
                    <a:pt x="2728" y="1360"/>
                  </a:lnTo>
                  <a:lnTo>
                    <a:pt x="2747" y="1345"/>
                  </a:lnTo>
                  <a:lnTo>
                    <a:pt x="2796" y="1307"/>
                  </a:lnTo>
                  <a:lnTo>
                    <a:pt x="2816" y="1286"/>
                  </a:lnTo>
                  <a:lnTo>
                    <a:pt x="2853" y="1250"/>
                  </a:lnTo>
                  <a:lnTo>
                    <a:pt x="2872" y="1227"/>
                  </a:lnTo>
                  <a:lnTo>
                    <a:pt x="2900" y="1192"/>
                  </a:lnTo>
                  <a:lnTo>
                    <a:pt x="2916" y="1165"/>
                  </a:lnTo>
                  <a:lnTo>
                    <a:pt x="2937" y="1131"/>
                  </a:lnTo>
                  <a:lnTo>
                    <a:pt x="2948" y="1102"/>
                  </a:lnTo>
                  <a:lnTo>
                    <a:pt x="2962" y="1069"/>
                  </a:lnTo>
                  <a:lnTo>
                    <a:pt x="2970" y="1039"/>
                  </a:lnTo>
                  <a:lnTo>
                    <a:pt x="2978" y="1006"/>
                  </a:lnTo>
                  <a:lnTo>
                    <a:pt x="2981" y="976"/>
                  </a:lnTo>
                  <a:cubicBezTo>
                    <a:pt x="2996" y="795"/>
                    <a:pt x="2884" y="609"/>
                    <a:pt x="2644" y="470"/>
                  </a:cubicBezTo>
                  <a:lnTo>
                    <a:pt x="2157" y="195"/>
                  </a:lnTo>
                  <a:cubicBezTo>
                    <a:pt x="1932" y="65"/>
                    <a:pt x="1638" y="0"/>
                    <a:pt x="1345"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91" name="Google Shape;791;p36"/>
            <p:cNvSpPr/>
            <p:nvPr/>
          </p:nvSpPr>
          <p:spPr>
            <a:xfrm>
              <a:off x="1826050" y="1888400"/>
              <a:ext cx="74525" cy="24975"/>
            </a:xfrm>
            <a:custGeom>
              <a:avLst/>
              <a:gdLst/>
              <a:ahLst/>
              <a:cxnLst/>
              <a:rect l="l" t="t" r="r" b="b"/>
              <a:pathLst>
                <a:path w="2981" h="999" extrusionOk="0">
                  <a:moveTo>
                    <a:pt x="6" y="0"/>
                  </a:moveTo>
                  <a:lnTo>
                    <a:pt x="1" y="58"/>
                  </a:lnTo>
                  <a:lnTo>
                    <a:pt x="5" y="92"/>
                  </a:lnTo>
                  <a:lnTo>
                    <a:pt x="7" y="122"/>
                  </a:lnTo>
                  <a:lnTo>
                    <a:pt x="15" y="156"/>
                  </a:lnTo>
                  <a:lnTo>
                    <a:pt x="23" y="184"/>
                  </a:lnTo>
                  <a:lnTo>
                    <a:pt x="38" y="219"/>
                  </a:lnTo>
                  <a:lnTo>
                    <a:pt x="49" y="247"/>
                  </a:lnTo>
                  <a:lnTo>
                    <a:pt x="70" y="282"/>
                  </a:lnTo>
                  <a:lnTo>
                    <a:pt x="87" y="309"/>
                  </a:lnTo>
                  <a:lnTo>
                    <a:pt x="115" y="344"/>
                  </a:lnTo>
                  <a:lnTo>
                    <a:pt x="134" y="367"/>
                  </a:lnTo>
                  <a:lnTo>
                    <a:pt x="174" y="406"/>
                  </a:lnTo>
                  <a:lnTo>
                    <a:pt x="193" y="424"/>
                  </a:lnTo>
                  <a:lnTo>
                    <a:pt x="244" y="465"/>
                  </a:lnTo>
                  <a:lnTo>
                    <a:pt x="261" y="479"/>
                  </a:lnTo>
                  <a:lnTo>
                    <a:pt x="341" y="529"/>
                  </a:lnTo>
                  <a:lnTo>
                    <a:pt x="827" y="804"/>
                  </a:lnTo>
                  <a:cubicBezTo>
                    <a:pt x="1052" y="934"/>
                    <a:pt x="1346" y="999"/>
                    <a:pt x="1640" y="999"/>
                  </a:cubicBezTo>
                  <a:cubicBezTo>
                    <a:pt x="1934" y="999"/>
                    <a:pt x="2228" y="934"/>
                    <a:pt x="2452" y="804"/>
                  </a:cubicBezTo>
                  <a:lnTo>
                    <a:pt x="2650" y="683"/>
                  </a:lnTo>
                  <a:lnTo>
                    <a:pt x="2728" y="632"/>
                  </a:lnTo>
                  <a:lnTo>
                    <a:pt x="2747" y="617"/>
                  </a:lnTo>
                  <a:lnTo>
                    <a:pt x="2796" y="579"/>
                  </a:lnTo>
                  <a:lnTo>
                    <a:pt x="2816" y="558"/>
                  </a:lnTo>
                  <a:lnTo>
                    <a:pt x="2853" y="522"/>
                  </a:lnTo>
                  <a:lnTo>
                    <a:pt x="2872" y="499"/>
                  </a:lnTo>
                  <a:lnTo>
                    <a:pt x="2900" y="464"/>
                  </a:lnTo>
                  <a:lnTo>
                    <a:pt x="2916" y="437"/>
                  </a:lnTo>
                  <a:lnTo>
                    <a:pt x="2937" y="403"/>
                  </a:lnTo>
                  <a:lnTo>
                    <a:pt x="2948" y="374"/>
                  </a:lnTo>
                  <a:lnTo>
                    <a:pt x="2962" y="341"/>
                  </a:lnTo>
                  <a:lnTo>
                    <a:pt x="2970" y="311"/>
                  </a:lnTo>
                  <a:lnTo>
                    <a:pt x="2978" y="278"/>
                  </a:lnTo>
                  <a:lnTo>
                    <a:pt x="2981" y="248"/>
                  </a:lnTo>
                  <a:lnTo>
                    <a:pt x="2978" y="165"/>
                  </a:lnTo>
                  <a:lnTo>
                    <a:pt x="2970" y="199"/>
                  </a:lnTo>
                  <a:lnTo>
                    <a:pt x="2962" y="227"/>
                  </a:lnTo>
                  <a:lnTo>
                    <a:pt x="2948" y="262"/>
                  </a:lnTo>
                  <a:lnTo>
                    <a:pt x="2937" y="290"/>
                  </a:lnTo>
                  <a:lnTo>
                    <a:pt x="2916" y="324"/>
                  </a:lnTo>
                  <a:lnTo>
                    <a:pt x="2900" y="351"/>
                  </a:lnTo>
                  <a:lnTo>
                    <a:pt x="2872" y="385"/>
                  </a:lnTo>
                  <a:lnTo>
                    <a:pt x="2853" y="409"/>
                  </a:lnTo>
                  <a:lnTo>
                    <a:pt x="2816" y="445"/>
                  </a:lnTo>
                  <a:lnTo>
                    <a:pt x="2796" y="466"/>
                  </a:lnTo>
                  <a:lnTo>
                    <a:pt x="2747" y="504"/>
                  </a:lnTo>
                  <a:lnTo>
                    <a:pt x="2728" y="519"/>
                  </a:lnTo>
                  <a:lnTo>
                    <a:pt x="2650" y="570"/>
                  </a:lnTo>
                  <a:lnTo>
                    <a:pt x="2452" y="691"/>
                  </a:lnTo>
                  <a:cubicBezTo>
                    <a:pt x="2228" y="821"/>
                    <a:pt x="1935" y="886"/>
                    <a:pt x="1641" y="886"/>
                  </a:cubicBezTo>
                  <a:cubicBezTo>
                    <a:pt x="1347" y="886"/>
                    <a:pt x="1052" y="821"/>
                    <a:pt x="827" y="691"/>
                  </a:cubicBezTo>
                  <a:lnTo>
                    <a:pt x="341" y="416"/>
                  </a:lnTo>
                  <a:lnTo>
                    <a:pt x="261" y="365"/>
                  </a:lnTo>
                  <a:lnTo>
                    <a:pt x="244" y="352"/>
                  </a:lnTo>
                  <a:lnTo>
                    <a:pt x="193" y="311"/>
                  </a:lnTo>
                  <a:lnTo>
                    <a:pt x="174" y="292"/>
                  </a:lnTo>
                  <a:lnTo>
                    <a:pt x="134" y="255"/>
                  </a:lnTo>
                  <a:lnTo>
                    <a:pt x="115" y="230"/>
                  </a:lnTo>
                  <a:lnTo>
                    <a:pt x="87" y="196"/>
                  </a:lnTo>
                  <a:lnTo>
                    <a:pt x="70" y="169"/>
                  </a:lnTo>
                  <a:lnTo>
                    <a:pt x="49" y="134"/>
                  </a:lnTo>
                  <a:lnTo>
                    <a:pt x="38" y="106"/>
                  </a:lnTo>
                  <a:lnTo>
                    <a:pt x="23" y="72"/>
                  </a:lnTo>
                  <a:lnTo>
                    <a:pt x="15" y="43"/>
                  </a:lnTo>
                  <a:lnTo>
                    <a:pt x="7" y="8"/>
                  </a:lnTo>
                  <a:lnTo>
                    <a:pt x="6"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92" name="Google Shape;792;p36"/>
            <p:cNvSpPr/>
            <p:nvPr/>
          </p:nvSpPr>
          <p:spPr>
            <a:xfrm>
              <a:off x="1744400" y="1842050"/>
              <a:ext cx="74600" cy="29925"/>
            </a:xfrm>
            <a:custGeom>
              <a:avLst/>
              <a:gdLst/>
              <a:ahLst/>
              <a:cxnLst/>
              <a:rect l="l" t="t" r="r" b="b"/>
              <a:pathLst>
                <a:path w="2984" h="1197" extrusionOk="0">
                  <a:moveTo>
                    <a:pt x="2" y="0"/>
                  </a:moveTo>
                  <a:lnTo>
                    <a:pt x="0" y="254"/>
                  </a:lnTo>
                  <a:cubicBezTo>
                    <a:pt x="0" y="425"/>
                    <a:pt x="112" y="597"/>
                    <a:pt x="339" y="728"/>
                  </a:cubicBezTo>
                  <a:lnTo>
                    <a:pt x="826" y="1002"/>
                  </a:lnTo>
                  <a:cubicBezTo>
                    <a:pt x="1050" y="1132"/>
                    <a:pt x="1345" y="1197"/>
                    <a:pt x="1639" y="1197"/>
                  </a:cubicBezTo>
                  <a:cubicBezTo>
                    <a:pt x="1933" y="1197"/>
                    <a:pt x="2226" y="1132"/>
                    <a:pt x="2449" y="1002"/>
                  </a:cubicBezTo>
                  <a:lnTo>
                    <a:pt x="2648" y="881"/>
                  </a:lnTo>
                  <a:cubicBezTo>
                    <a:pt x="2870" y="753"/>
                    <a:pt x="2980" y="583"/>
                    <a:pt x="2982" y="415"/>
                  </a:cubicBezTo>
                  <a:lnTo>
                    <a:pt x="2984" y="161"/>
                  </a:lnTo>
                  <a:lnTo>
                    <a:pt x="2980" y="193"/>
                  </a:lnTo>
                  <a:lnTo>
                    <a:pt x="2978" y="223"/>
                  </a:lnTo>
                  <a:lnTo>
                    <a:pt x="2970" y="256"/>
                  </a:lnTo>
                  <a:lnTo>
                    <a:pt x="2964" y="286"/>
                  </a:lnTo>
                  <a:lnTo>
                    <a:pt x="2949" y="319"/>
                  </a:lnTo>
                  <a:lnTo>
                    <a:pt x="2937" y="348"/>
                  </a:lnTo>
                  <a:lnTo>
                    <a:pt x="2916" y="382"/>
                  </a:lnTo>
                  <a:lnTo>
                    <a:pt x="2901" y="409"/>
                  </a:lnTo>
                  <a:lnTo>
                    <a:pt x="2873" y="444"/>
                  </a:lnTo>
                  <a:lnTo>
                    <a:pt x="2854" y="467"/>
                  </a:lnTo>
                  <a:lnTo>
                    <a:pt x="2818" y="503"/>
                  </a:lnTo>
                  <a:lnTo>
                    <a:pt x="2796" y="524"/>
                  </a:lnTo>
                  <a:lnTo>
                    <a:pt x="2748" y="563"/>
                  </a:lnTo>
                  <a:lnTo>
                    <a:pt x="2729" y="578"/>
                  </a:lnTo>
                  <a:lnTo>
                    <a:pt x="2650" y="628"/>
                  </a:lnTo>
                  <a:lnTo>
                    <a:pt x="2452" y="749"/>
                  </a:lnTo>
                  <a:cubicBezTo>
                    <a:pt x="2228" y="879"/>
                    <a:pt x="1934" y="944"/>
                    <a:pt x="1641" y="944"/>
                  </a:cubicBezTo>
                  <a:cubicBezTo>
                    <a:pt x="1347" y="944"/>
                    <a:pt x="1052" y="879"/>
                    <a:pt x="828" y="749"/>
                  </a:cubicBezTo>
                  <a:lnTo>
                    <a:pt x="342" y="474"/>
                  </a:lnTo>
                  <a:lnTo>
                    <a:pt x="262" y="424"/>
                  </a:lnTo>
                  <a:lnTo>
                    <a:pt x="245" y="410"/>
                  </a:lnTo>
                  <a:lnTo>
                    <a:pt x="193" y="370"/>
                  </a:lnTo>
                  <a:lnTo>
                    <a:pt x="174" y="351"/>
                  </a:lnTo>
                  <a:lnTo>
                    <a:pt x="135" y="313"/>
                  </a:lnTo>
                  <a:lnTo>
                    <a:pt x="116" y="289"/>
                  </a:lnTo>
                  <a:lnTo>
                    <a:pt x="87" y="253"/>
                  </a:lnTo>
                  <a:lnTo>
                    <a:pt x="71" y="227"/>
                  </a:lnTo>
                  <a:lnTo>
                    <a:pt x="50" y="192"/>
                  </a:lnTo>
                  <a:lnTo>
                    <a:pt x="38" y="164"/>
                  </a:lnTo>
                  <a:lnTo>
                    <a:pt x="24" y="129"/>
                  </a:lnTo>
                  <a:lnTo>
                    <a:pt x="17" y="101"/>
                  </a:lnTo>
                  <a:lnTo>
                    <a:pt x="8" y="67"/>
                  </a:lnTo>
                  <a:lnTo>
                    <a:pt x="5" y="37"/>
                  </a:lnTo>
                  <a:lnTo>
                    <a:pt x="2" y="3"/>
                  </a:lnTo>
                  <a:lnTo>
                    <a:pt x="2"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93" name="Google Shape;793;p36"/>
            <p:cNvSpPr/>
            <p:nvPr/>
          </p:nvSpPr>
          <p:spPr>
            <a:xfrm>
              <a:off x="1744450" y="1822475"/>
              <a:ext cx="74875" cy="43175"/>
            </a:xfrm>
            <a:custGeom>
              <a:avLst/>
              <a:gdLst/>
              <a:ahLst/>
              <a:cxnLst/>
              <a:rect l="l" t="t" r="r" b="b"/>
              <a:pathLst>
                <a:path w="2995" h="1727" extrusionOk="0">
                  <a:moveTo>
                    <a:pt x="1343" y="0"/>
                  </a:moveTo>
                  <a:cubicBezTo>
                    <a:pt x="1050" y="0"/>
                    <a:pt x="756" y="65"/>
                    <a:pt x="533" y="195"/>
                  </a:cubicBezTo>
                  <a:lnTo>
                    <a:pt x="334" y="316"/>
                  </a:lnTo>
                  <a:cubicBezTo>
                    <a:pt x="112" y="446"/>
                    <a:pt x="0" y="615"/>
                    <a:pt x="0" y="786"/>
                  </a:cubicBezTo>
                  <a:lnTo>
                    <a:pt x="3" y="820"/>
                  </a:lnTo>
                  <a:lnTo>
                    <a:pt x="6" y="850"/>
                  </a:lnTo>
                  <a:lnTo>
                    <a:pt x="15" y="884"/>
                  </a:lnTo>
                  <a:lnTo>
                    <a:pt x="22" y="912"/>
                  </a:lnTo>
                  <a:lnTo>
                    <a:pt x="36" y="947"/>
                  </a:lnTo>
                  <a:lnTo>
                    <a:pt x="48" y="975"/>
                  </a:lnTo>
                  <a:lnTo>
                    <a:pt x="69" y="1010"/>
                  </a:lnTo>
                  <a:lnTo>
                    <a:pt x="85" y="1036"/>
                  </a:lnTo>
                  <a:lnTo>
                    <a:pt x="114" y="1072"/>
                  </a:lnTo>
                  <a:lnTo>
                    <a:pt x="133" y="1096"/>
                  </a:lnTo>
                  <a:lnTo>
                    <a:pt x="172" y="1134"/>
                  </a:lnTo>
                  <a:lnTo>
                    <a:pt x="191" y="1153"/>
                  </a:lnTo>
                  <a:lnTo>
                    <a:pt x="243" y="1193"/>
                  </a:lnTo>
                  <a:lnTo>
                    <a:pt x="260" y="1207"/>
                  </a:lnTo>
                  <a:lnTo>
                    <a:pt x="340" y="1257"/>
                  </a:lnTo>
                  <a:lnTo>
                    <a:pt x="826" y="1532"/>
                  </a:lnTo>
                  <a:cubicBezTo>
                    <a:pt x="1050" y="1662"/>
                    <a:pt x="1345" y="1727"/>
                    <a:pt x="1639" y="1727"/>
                  </a:cubicBezTo>
                  <a:cubicBezTo>
                    <a:pt x="1932" y="1727"/>
                    <a:pt x="2226" y="1662"/>
                    <a:pt x="2450" y="1532"/>
                  </a:cubicBezTo>
                  <a:lnTo>
                    <a:pt x="2648" y="1411"/>
                  </a:lnTo>
                  <a:lnTo>
                    <a:pt x="2727" y="1361"/>
                  </a:lnTo>
                  <a:lnTo>
                    <a:pt x="2746" y="1346"/>
                  </a:lnTo>
                  <a:lnTo>
                    <a:pt x="2794" y="1307"/>
                  </a:lnTo>
                  <a:lnTo>
                    <a:pt x="2816" y="1286"/>
                  </a:lnTo>
                  <a:lnTo>
                    <a:pt x="2852" y="1250"/>
                  </a:lnTo>
                  <a:lnTo>
                    <a:pt x="2871" y="1227"/>
                  </a:lnTo>
                  <a:lnTo>
                    <a:pt x="2899" y="1192"/>
                  </a:lnTo>
                  <a:lnTo>
                    <a:pt x="2914" y="1165"/>
                  </a:lnTo>
                  <a:lnTo>
                    <a:pt x="2935" y="1131"/>
                  </a:lnTo>
                  <a:lnTo>
                    <a:pt x="2947" y="1102"/>
                  </a:lnTo>
                  <a:lnTo>
                    <a:pt x="2962" y="1069"/>
                  </a:lnTo>
                  <a:lnTo>
                    <a:pt x="2968" y="1039"/>
                  </a:lnTo>
                  <a:lnTo>
                    <a:pt x="2976" y="1006"/>
                  </a:lnTo>
                  <a:lnTo>
                    <a:pt x="2978" y="976"/>
                  </a:lnTo>
                  <a:cubicBezTo>
                    <a:pt x="2994" y="795"/>
                    <a:pt x="2883" y="608"/>
                    <a:pt x="2643" y="470"/>
                  </a:cubicBezTo>
                  <a:lnTo>
                    <a:pt x="2156" y="195"/>
                  </a:lnTo>
                  <a:cubicBezTo>
                    <a:pt x="1931" y="65"/>
                    <a:pt x="1637" y="0"/>
                    <a:pt x="1343"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94" name="Google Shape;794;p36"/>
            <p:cNvSpPr/>
            <p:nvPr/>
          </p:nvSpPr>
          <p:spPr>
            <a:xfrm>
              <a:off x="1744450" y="1840675"/>
              <a:ext cx="74475" cy="24975"/>
            </a:xfrm>
            <a:custGeom>
              <a:avLst/>
              <a:gdLst/>
              <a:ahLst/>
              <a:cxnLst/>
              <a:rect l="l" t="t" r="r" b="b"/>
              <a:pathLst>
                <a:path w="2979" h="999" extrusionOk="0">
                  <a:moveTo>
                    <a:pt x="5" y="0"/>
                  </a:moveTo>
                  <a:lnTo>
                    <a:pt x="0" y="58"/>
                  </a:lnTo>
                  <a:lnTo>
                    <a:pt x="3" y="92"/>
                  </a:lnTo>
                  <a:lnTo>
                    <a:pt x="6" y="122"/>
                  </a:lnTo>
                  <a:lnTo>
                    <a:pt x="15" y="156"/>
                  </a:lnTo>
                  <a:lnTo>
                    <a:pt x="22" y="184"/>
                  </a:lnTo>
                  <a:lnTo>
                    <a:pt x="36" y="219"/>
                  </a:lnTo>
                  <a:lnTo>
                    <a:pt x="48" y="247"/>
                  </a:lnTo>
                  <a:lnTo>
                    <a:pt x="69" y="282"/>
                  </a:lnTo>
                  <a:lnTo>
                    <a:pt x="85" y="308"/>
                  </a:lnTo>
                  <a:lnTo>
                    <a:pt x="114" y="344"/>
                  </a:lnTo>
                  <a:lnTo>
                    <a:pt x="133" y="368"/>
                  </a:lnTo>
                  <a:lnTo>
                    <a:pt x="172" y="406"/>
                  </a:lnTo>
                  <a:lnTo>
                    <a:pt x="191" y="425"/>
                  </a:lnTo>
                  <a:lnTo>
                    <a:pt x="243" y="465"/>
                  </a:lnTo>
                  <a:lnTo>
                    <a:pt x="260" y="479"/>
                  </a:lnTo>
                  <a:lnTo>
                    <a:pt x="340" y="529"/>
                  </a:lnTo>
                  <a:lnTo>
                    <a:pt x="826" y="804"/>
                  </a:lnTo>
                  <a:cubicBezTo>
                    <a:pt x="1050" y="934"/>
                    <a:pt x="1345" y="999"/>
                    <a:pt x="1639" y="999"/>
                  </a:cubicBezTo>
                  <a:cubicBezTo>
                    <a:pt x="1932" y="999"/>
                    <a:pt x="2226" y="934"/>
                    <a:pt x="2450" y="804"/>
                  </a:cubicBezTo>
                  <a:lnTo>
                    <a:pt x="2648" y="683"/>
                  </a:lnTo>
                  <a:lnTo>
                    <a:pt x="2727" y="633"/>
                  </a:lnTo>
                  <a:lnTo>
                    <a:pt x="2746" y="618"/>
                  </a:lnTo>
                  <a:lnTo>
                    <a:pt x="2794" y="579"/>
                  </a:lnTo>
                  <a:lnTo>
                    <a:pt x="2816" y="558"/>
                  </a:lnTo>
                  <a:lnTo>
                    <a:pt x="2852" y="522"/>
                  </a:lnTo>
                  <a:lnTo>
                    <a:pt x="2871" y="499"/>
                  </a:lnTo>
                  <a:lnTo>
                    <a:pt x="2899" y="464"/>
                  </a:lnTo>
                  <a:lnTo>
                    <a:pt x="2914" y="437"/>
                  </a:lnTo>
                  <a:lnTo>
                    <a:pt x="2935" y="403"/>
                  </a:lnTo>
                  <a:lnTo>
                    <a:pt x="2947" y="374"/>
                  </a:lnTo>
                  <a:lnTo>
                    <a:pt x="2962" y="341"/>
                  </a:lnTo>
                  <a:lnTo>
                    <a:pt x="2968" y="311"/>
                  </a:lnTo>
                  <a:lnTo>
                    <a:pt x="2976" y="278"/>
                  </a:lnTo>
                  <a:lnTo>
                    <a:pt x="2978" y="248"/>
                  </a:lnTo>
                  <a:lnTo>
                    <a:pt x="2976" y="164"/>
                  </a:lnTo>
                  <a:lnTo>
                    <a:pt x="2968" y="199"/>
                  </a:lnTo>
                  <a:lnTo>
                    <a:pt x="2962" y="227"/>
                  </a:lnTo>
                  <a:lnTo>
                    <a:pt x="2947" y="262"/>
                  </a:lnTo>
                  <a:lnTo>
                    <a:pt x="2935" y="290"/>
                  </a:lnTo>
                  <a:lnTo>
                    <a:pt x="2914" y="324"/>
                  </a:lnTo>
                  <a:lnTo>
                    <a:pt x="2899" y="351"/>
                  </a:lnTo>
                  <a:lnTo>
                    <a:pt x="2871" y="387"/>
                  </a:lnTo>
                  <a:lnTo>
                    <a:pt x="2852" y="409"/>
                  </a:lnTo>
                  <a:lnTo>
                    <a:pt x="2816" y="445"/>
                  </a:lnTo>
                  <a:lnTo>
                    <a:pt x="2794" y="465"/>
                  </a:lnTo>
                  <a:lnTo>
                    <a:pt x="2746" y="505"/>
                  </a:lnTo>
                  <a:lnTo>
                    <a:pt x="2727" y="519"/>
                  </a:lnTo>
                  <a:lnTo>
                    <a:pt x="2648" y="570"/>
                  </a:lnTo>
                  <a:lnTo>
                    <a:pt x="2450" y="691"/>
                  </a:lnTo>
                  <a:cubicBezTo>
                    <a:pt x="2226" y="821"/>
                    <a:pt x="1932" y="885"/>
                    <a:pt x="1639" y="885"/>
                  </a:cubicBezTo>
                  <a:cubicBezTo>
                    <a:pt x="1345" y="885"/>
                    <a:pt x="1050" y="821"/>
                    <a:pt x="826" y="691"/>
                  </a:cubicBezTo>
                  <a:lnTo>
                    <a:pt x="340" y="416"/>
                  </a:lnTo>
                  <a:lnTo>
                    <a:pt x="260" y="365"/>
                  </a:lnTo>
                  <a:lnTo>
                    <a:pt x="243" y="352"/>
                  </a:lnTo>
                  <a:lnTo>
                    <a:pt x="191" y="311"/>
                  </a:lnTo>
                  <a:lnTo>
                    <a:pt x="172" y="292"/>
                  </a:lnTo>
                  <a:lnTo>
                    <a:pt x="133" y="254"/>
                  </a:lnTo>
                  <a:lnTo>
                    <a:pt x="114" y="231"/>
                  </a:lnTo>
                  <a:lnTo>
                    <a:pt x="85" y="196"/>
                  </a:lnTo>
                  <a:lnTo>
                    <a:pt x="69" y="169"/>
                  </a:lnTo>
                  <a:lnTo>
                    <a:pt x="48" y="134"/>
                  </a:lnTo>
                  <a:lnTo>
                    <a:pt x="36" y="106"/>
                  </a:lnTo>
                  <a:lnTo>
                    <a:pt x="22" y="71"/>
                  </a:lnTo>
                  <a:lnTo>
                    <a:pt x="15" y="43"/>
                  </a:lnTo>
                  <a:lnTo>
                    <a:pt x="6" y="8"/>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95" name="Google Shape;795;p36"/>
            <p:cNvSpPr/>
            <p:nvPr/>
          </p:nvSpPr>
          <p:spPr>
            <a:xfrm>
              <a:off x="1790125" y="2091025"/>
              <a:ext cx="74650" cy="29900"/>
            </a:xfrm>
            <a:custGeom>
              <a:avLst/>
              <a:gdLst/>
              <a:ahLst/>
              <a:cxnLst/>
              <a:rect l="l" t="t" r="r" b="b"/>
              <a:pathLst>
                <a:path w="2986" h="1196" extrusionOk="0">
                  <a:moveTo>
                    <a:pt x="4" y="1"/>
                  </a:moveTo>
                  <a:lnTo>
                    <a:pt x="2" y="253"/>
                  </a:lnTo>
                  <a:cubicBezTo>
                    <a:pt x="0" y="424"/>
                    <a:pt x="114" y="596"/>
                    <a:pt x="341" y="726"/>
                  </a:cubicBezTo>
                  <a:lnTo>
                    <a:pt x="827" y="1001"/>
                  </a:lnTo>
                  <a:cubicBezTo>
                    <a:pt x="1052" y="1131"/>
                    <a:pt x="1346" y="1196"/>
                    <a:pt x="1641" y="1196"/>
                  </a:cubicBezTo>
                  <a:cubicBezTo>
                    <a:pt x="1934" y="1196"/>
                    <a:pt x="2227" y="1131"/>
                    <a:pt x="2451" y="1001"/>
                  </a:cubicBezTo>
                  <a:lnTo>
                    <a:pt x="2649" y="880"/>
                  </a:lnTo>
                  <a:cubicBezTo>
                    <a:pt x="2872" y="751"/>
                    <a:pt x="2982" y="581"/>
                    <a:pt x="2983" y="413"/>
                  </a:cubicBezTo>
                  <a:lnTo>
                    <a:pt x="2985" y="159"/>
                  </a:lnTo>
                  <a:lnTo>
                    <a:pt x="2982" y="191"/>
                  </a:lnTo>
                  <a:lnTo>
                    <a:pt x="2980" y="222"/>
                  </a:lnTo>
                  <a:lnTo>
                    <a:pt x="2971" y="255"/>
                  </a:lnTo>
                  <a:lnTo>
                    <a:pt x="2965" y="285"/>
                  </a:lnTo>
                  <a:lnTo>
                    <a:pt x="2950" y="318"/>
                  </a:lnTo>
                  <a:lnTo>
                    <a:pt x="2938" y="346"/>
                  </a:lnTo>
                  <a:lnTo>
                    <a:pt x="2918" y="381"/>
                  </a:lnTo>
                  <a:lnTo>
                    <a:pt x="2902" y="407"/>
                  </a:lnTo>
                  <a:lnTo>
                    <a:pt x="2874" y="443"/>
                  </a:lnTo>
                  <a:lnTo>
                    <a:pt x="2855" y="465"/>
                  </a:lnTo>
                  <a:lnTo>
                    <a:pt x="2819" y="502"/>
                  </a:lnTo>
                  <a:lnTo>
                    <a:pt x="2798" y="523"/>
                  </a:lnTo>
                  <a:lnTo>
                    <a:pt x="2749" y="561"/>
                  </a:lnTo>
                  <a:lnTo>
                    <a:pt x="2730" y="575"/>
                  </a:lnTo>
                  <a:lnTo>
                    <a:pt x="2651" y="626"/>
                  </a:lnTo>
                  <a:lnTo>
                    <a:pt x="2453" y="747"/>
                  </a:lnTo>
                  <a:cubicBezTo>
                    <a:pt x="2230" y="877"/>
                    <a:pt x="1936" y="942"/>
                    <a:pt x="1643" y="942"/>
                  </a:cubicBezTo>
                  <a:cubicBezTo>
                    <a:pt x="1349" y="942"/>
                    <a:pt x="1054" y="877"/>
                    <a:pt x="829" y="747"/>
                  </a:cubicBezTo>
                  <a:lnTo>
                    <a:pt x="342" y="473"/>
                  </a:lnTo>
                  <a:lnTo>
                    <a:pt x="263" y="422"/>
                  </a:lnTo>
                  <a:lnTo>
                    <a:pt x="246" y="408"/>
                  </a:lnTo>
                  <a:lnTo>
                    <a:pt x="195" y="368"/>
                  </a:lnTo>
                  <a:lnTo>
                    <a:pt x="174" y="350"/>
                  </a:lnTo>
                  <a:lnTo>
                    <a:pt x="136" y="312"/>
                  </a:lnTo>
                  <a:lnTo>
                    <a:pt x="117" y="288"/>
                  </a:lnTo>
                  <a:lnTo>
                    <a:pt x="89" y="252"/>
                  </a:lnTo>
                  <a:lnTo>
                    <a:pt x="72" y="226"/>
                  </a:lnTo>
                  <a:lnTo>
                    <a:pt x="51" y="190"/>
                  </a:lnTo>
                  <a:lnTo>
                    <a:pt x="40" y="163"/>
                  </a:lnTo>
                  <a:lnTo>
                    <a:pt x="25" y="129"/>
                  </a:lnTo>
                  <a:lnTo>
                    <a:pt x="17" y="100"/>
                  </a:lnTo>
                  <a:lnTo>
                    <a:pt x="9" y="65"/>
                  </a:lnTo>
                  <a:lnTo>
                    <a:pt x="6" y="35"/>
                  </a:lnTo>
                  <a:lnTo>
                    <a:pt x="4"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96" name="Google Shape;796;p36"/>
            <p:cNvSpPr/>
            <p:nvPr/>
          </p:nvSpPr>
          <p:spPr>
            <a:xfrm>
              <a:off x="1790200" y="2071425"/>
              <a:ext cx="74900" cy="43175"/>
            </a:xfrm>
            <a:custGeom>
              <a:avLst/>
              <a:gdLst/>
              <a:ahLst/>
              <a:cxnLst/>
              <a:rect l="l" t="t" r="r" b="b"/>
              <a:pathLst>
                <a:path w="2996" h="1727" extrusionOk="0">
                  <a:moveTo>
                    <a:pt x="1344" y="0"/>
                  </a:moveTo>
                  <a:cubicBezTo>
                    <a:pt x="1050" y="0"/>
                    <a:pt x="757" y="65"/>
                    <a:pt x="533" y="195"/>
                  </a:cubicBezTo>
                  <a:lnTo>
                    <a:pt x="334" y="316"/>
                  </a:lnTo>
                  <a:cubicBezTo>
                    <a:pt x="111" y="445"/>
                    <a:pt x="1" y="615"/>
                    <a:pt x="1" y="785"/>
                  </a:cubicBezTo>
                  <a:lnTo>
                    <a:pt x="3" y="819"/>
                  </a:lnTo>
                  <a:lnTo>
                    <a:pt x="6" y="849"/>
                  </a:lnTo>
                  <a:lnTo>
                    <a:pt x="14" y="884"/>
                  </a:lnTo>
                  <a:lnTo>
                    <a:pt x="22" y="913"/>
                  </a:lnTo>
                  <a:lnTo>
                    <a:pt x="37" y="947"/>
                  </a:lnTo>
                  <a:lnTo>
                    <a:pt x="48" y="974"/>
                  </a:lnTo>
                  <a:lnTo>
                    <a:pt x="69" y="1010"/>
                  </a:lnTo>
                  <a:lnTo>
                    <a:pt x="86" y="1036"/>
                  </a:lnTo>
                  <a:lnTo>
                    <a:pt x="114" y="1072"/>
                  </a:lnTo>
                  <a:lnTo>
                    <a:pt x="133" y="1096"/>
                  </a:lnTo>
                  <a:lnTo>
                    <a:pt x="171" y="1134"/>
                  </a:lnTo>
                  <a:lnTo>
                    <a:pt x="192" y="1152"/>
                  </a:lnTo>
                  <a:lnTo>
                    <a:pt x="243" y="1192"/>
                  </a:lnTo>
                  <a:lnTo>
                    <a:pt x="260" y="1206"/>
                  </a:lnTo>
                  <a:lnTo>
                    <a:pt x="339" y="1257"/>
                  </a:lnTo>
                  <a:lnTo>
                    <a:pt x="826" y="1531"/>
                  </a:lnTo>
                  <a:cubicBezTo>
                    <a:pt x="1051" y="1661"/>
                    <a:pt x="1346" y="1726"/>
                    <a:pt x="1640" y="1726"/>
                  </a:cubicBezTo>
                  <a:cubicBezTo>
                    <a:pt x="1933" y="1726"/>
                    <a:pt x="2227" y="1661"/>
                    <a:pt x="2450" y="1531"/>
                  </a:cubicBezTo>
                  <a:lnTo>
                    <a:pt x="2648" y="1410"/>
                  </a:lnTo>
                  <a:lnTo>
                    <a:pt x="2727" y="1359"/>
                  </a:lnTo>
                  <a:lnTo>
                    <a:pt x="2746" y="1345"/>
                  </a:lnTo>
                  <a:lnTo>
                    <a:pt x="2795" y="1307"/>
                  </a:lnTo>
                  <a:lnTo>
                    <a:pt x="2816" y="1286"/>
                  </a:lnTo>
                  <a:lnTo>
                    <a:pt x="2852" y="1249"/>
                  </a:lnTo>
                  <a:lnTo>
                    <a:pt x="2871" y="1227"/>
                  </a:lnTo>
                  <a:lnTo>
                    <a:pt x="2899" y="1191"/>
                  </a:lnTo>
                  <a:lnTo>
                    <a:pt x="2915" y="1165"/>
                  </a:lnTo>
                  <a:lnTo>
                    <a:pt x="2935" y="1130"/>
                  </a:lnTo>
                  <a:lnTo>
                    <a:pt x="2947" y="1102"/>
                  </a:lnTo>
                  <a:lnTo>
                    <a:pt x="2962" y="1069"/>
                  </a:lnTo>
                  <a:lnTo>
                    <a:pt x="2968" y="1039"/>
                  </a:lnTo>
                  <a:lnTo>
                    <a:pt x="2977" y="1006"/>
                  </a:lnTo>
                  <a:lnTo>
                    <a:pt x="2979" y="975"/>
                  </a:lnTo>
                  <a:cubicBezTo>
                    <a:pt x="2996" y="793"/>
                    <a:pt x="2883" y="608"/>
                    <a:pt x="2643" y="470"/>
                  </a:cubicBezTo>
                  <a:lnTo>
                    <a:pt x="2157" y="195"/>
                  </a:lnTo>
                  <a:cubicBezTo>
                    <a:pt x="1932" y="65"/>
                    <a:pt x="1637" y="0"/>
                    <a:pt x="134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97" name="Google Shape;797;p36"/>
            <p:cNvSpPr/>
            <p:nvPr/>
          </p:nvSpPr>
          <p:spPr>
            <a:xfrm>
              <a:off x="1790200" y="2089600"/>
              <a:ext cx="74475" cy="25000"/>
            </a:xfrm>
            <a:custGeom>
              <a:avLst/>
              <a:gdLst/>
              <a:ahLst/>
              <a:cxnLst/>
              <a:rect l="l" t="t" r="r" b="b"/>
              <a:pathLst>
                <a:path w="2979" h="1000" extrusionOk="0">
                  <a:moveTo>
                    <a:pt x="5" y="0"/>
                  </a:moveTo>
                  <a:lnTo>
                    <a:pt x="1" y="58"/>
                  </a:lnTo>
                  <a:lnTo>
                    <a:pt x="3" y="92"/>
                  </a:lnTo>
                  <a:lnTo>
                    <a:pt x="6" y="122"/>
                  </a:lnTo>
                  <a:lnTo>
                    <a:pt x="14" y="157"/>
                  </a:lnTo>
                  <a:lnTo>
                    <a:pt x="22" y="186"/>
                  </a:lnTo>
                  <a:lnTo>
                    <a:pt x="37" y="220"/>
                  </a:lnTo>
                  <a:lnTo>
                    <a:pt x="48" y="247"/>
                  </a:lnTo>
                  <a:lnTo>
                    <a:pt x="69" y="283"/>
                  </a:lnTo>
                  <a:lnTo>
                    <a:pt x="86" y="309"/>
                  </a:lnTo>
                  <a:lnTo>
                    <a:pt x="114" y="345"/>
                  </a:lnTo>
                  <a:lnTo>
                    <a:pt x="133" y="369"/>
                  </a:lnTo>
                  <a:lnTo>
                    <a:pt x="171" y="407"/>
                  </a:lnTo>
                  <a:lnTo>
                    <a:pt x="192" y="425"/>
                  </a:lnTo>
                  <a:lnTo>
                    <a:pt x="243" y="465"/>
                  </a:lnTo>
                  <a:lnTo>
                    <a:pt x="260" y="479"/>
                  </a:lnTo>
                  <a:lnTo>
                    <a:pt x="339" y="530"/>
                  </a:lnTo>
                  <a:lnTo>
                    <a:pt x="826" y="804"/>
                  </a:lnTo>
                  <a:cubicBezTo>
                    <a:pt x="1051" y="934"/>
                    <a:pt x="1346" y="999"/>
                    <a:pt x="1640" y="999"/>
                  </a:cubicBezTo>
                  <a:cubicBezTo>
                    <a:pt x="1933" y="999"/>
                    <a:pt x="2227" y="934"/>
                    <a:pt x="2450" y="804"/>
                  </a:cubicBezTo>
                  <a:lnTo>
                    <a:pt x="2648" y="683"/>
                  </a:lnTo>
                  <a:lnTo>
                    <a:pt x="2727" y="632"/>
                  </a:lnTo>
                  <a:lnTo>
                    <a:pt x="2746" y="618"/>
                  </a:lnTo>
                  <a:lnTo>
                    <a:pt x="2795" y="580"/>
                  </a:lnTo>
                  <a:lnTo>
                    <a:pt x="2816" y="559"/>
                  </a:lnTo>
                  <a:lnTo>
                    <a:pt x="2852" y="522"/>
                  </a:lnTo>
                  <a:lnTo>
                    <a:pt x="2871" y="500"/>
                  </a:lnTo>
                  <a:lnTo>
                    <a:pt x="2899" y="464"/>
                  </a:lnTo>
                  <a:lnTo>
                    <a:pt x="2915" y="438"/>
                  </a:lnTo>
                  <a:lnTo>
                    <a:pt x="2935" y="403"/>
                  </a:lnTo>
                  <a:lnTo>
                    <a:pt x="2947" y="375"/>
                  </a:lnTo>
                  <a:lnTo>
                    <a:pt x="2962" y="342"/>
                  </a:lnTo>
                  <a:lnTo>
                    <a:pt x="2968" y="312"/>
                  </a:lnTo>
                  <a:lnTo>
                    <a:pt x="2977" y="279"/>
                  </a:lnTo>
                  <a:lnTo>
                    <a:pt x="2979" y="248"/>
                  </a:lnTo>
                  <a:lnTo>
                    <a:pt x="2977" y="165"/>
                  </a:lnTo>
                  <a:lnTo>
                    <a:pt x="2968" y="199"/>
                  </a:lnTo>
                  <a:lnTo>
                    <a:pt x="2962" y="228"/>
                  </a:lnTo>
                  <a:lnTo>
                    <a:pt x="2947" y="262"/>
                  </a:lnTo>
                  <a:lnTo>
                    <a:pt x="2935" y="290"/>
                  </a:lnTo>
                  <a:lnTo>
                    <a:pt x="2915" y="325"/>
                  </a:lnTo>
                  <a:lnTo>
                    <a:pt x="2899" y="351"/>
                  </a:lnTo>
                  <a:lnTo>
                    <a:pt x="2871" y="387"/>
                  </a:lnTo>
                  <a:lnTo>
                    <a:pt x="2852" y="410"/>
                  </a:lnTo>
                  <a:lnTo>
                    <a:pt x="2816" y="446"/>
                  </a:lnTo>
                  <a:lnTo>
                    <a:pt x="2795" y="466"/>
                  </a:lnTo>
                  <a:lnTo>
                    <a:pt x="2746" y="504"/>
                  </a:lnTo>
                  <a:lnTo>
                    <a:pt x="2727" y="520"/>
                  </a:lnTo>
                  <a:lnTo>
                    <a:pt x="2648" y="571"/>
                  </a:lnTo>
                  <a:lnTo>
                    <a:pt x="2450" y="692"/>
                  </a:lnTo>
                  <a:cubicBezTo>
                    <a:pt x="2226" y="822"/>
                    <a:pt x="1933" y="886"/>
                    <a:pt x="1639" y="886"/>
                  </a:cubicBezTo>
                  <a:cubicBezTo>
                    <a:pt x="1345" y="886"/>
                    <a:pt x="1051" y="822"/>
                    <a:pt x="826" y="692"/>
                  </a:cubicBezTo>
                  <a:lnTo>
                    <a:pt x="339" y="417"/>
                  </a:lnTo>
                  <a:lnTo>
                    <a:pt x="260" y="366"/>
                  </a:lnTo>
                  <a:lnTo>
                    <a:pt x="243" y="352"/>
                  </a:lnTo>
                  <a:lnTo>
                    <a:pt x="192" y="312"/>
                  </a:lnTo>
                  <a:lnTo>
                    <a:pt x="171" y="293"/>
                  </a:lnTo>
                  <a:lnTo>
                    <a:pt x="133" y="255"/>
                  </a:lnTo>
                  <a:lnTo>
                    <a:pt x="114" y="232"/>
                  </a:lnTo>
                  <a:lnTo>
                    <a:pt x="86" y="196"/>
                  </a:lnTo>
                  <a:lnTo>
                    <a:pt x="69" y="170"/>
                  </a:lnTo>
                  <a:lnTo>
                    <a:pt x="48" y="135"/>
                  </a:lnTo>
                  <a:lnTo>
                    <a:pt x="37" y="107"/>
                  </a:lnTo>
                  <a:lnTo>
                    <a:pt x="22" y="72"/>
                  </a:lnTo>
                  <a:lnTo>
                    <a:pt x="14" y="44"/>
                  </a:lnTo>
                  <a:lnTo>
                    <a:pt x="6" y="9"/>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98" name="Google Shape;798;p36"/>
            <p:cNvSpPr/>
            <p:nvPr/>
          </p:nvSpPr>
          <p:spPr>
            <a:xfrm>
              <a:off x="1707075" y="2042675"/>
              <a:ext cx="74625" cy="29950"/>
            </a:xfrm>
            <a:custGeom>
              <a:avLst/>
              <a:gdLst/>
              <a:ahLst/>
              <a:cxnLst/>
              <a:rect l="l" t="t" r="r" b="b"/>
              <a:pathLst>
                <a:path w="2985" h="1198" extrusionOk="0">
                  <a:moveTo>
                    <a:pt x="3" y="1"/>
                  </a:moveTo>
                  <a:lnTo>
                    <a:pt x="1" y="253"/>
                  </a:lnTo>
                  <a:cubicBezTo>
                    <a:pt x="1" y="425"/>
                    <a:pt x="113" y="596"/>
                    <a:pt x="340" y="727"/>
                  </a:cubicBezTo>
                  <a:lnTo>
                    <a:pt x="826" y="1002"/>
                  </a:lnTo>
                  <a:cubicBezTo>
                    <a:pt x="1051" y="1132"/>
                    <a:pt x="1345" y="1197"/>
                    <a:pt x="1639" y="1197"/>
                  </a:cubicBezTo>
                  <a:cubicBezTo>
                    <a:pt x="1933" y="1197"/>
                    <a:pt x="2226" y="1132"/>
                    <a:pt x="2450" y="1002"/>
                  </a:cubicBezTo>
                  <a:lnTo>
                    <a:pt x="2649" y="880"/>
                  </a:lnTo>
                  <a:cubicBezTo>
                    <a:pt x="2870" y="752"/>
                    <a:pt x="2981" y="583"/>
                    <a:pt x="2982" y="414"/>
                  </a:cubicBezTo>
                  <a:lnTo>
                    <a:pt x="2984" y="160"/>
                  </a:lnTo>
                  <a:lnTo>
                    <a:pt x="2981" y="193"/>
                  </a:lnTo>
                  <a:lnTo>
                    <a:pt x="2979" y="222"/>
                  </a:lnTo>
                  <a:lnTo>
                    <a:pt x="2971" y="257"/>
                  </a:lnTo>
                  <a:lnTo>
                    <a:pt x="2963" y="286"/>
                  </a:lnTo>
                  <a:lnTo>
                    <a:pt x="2949" y="320"/>
                  </a:lnTo>
                  <a:lnTo>
                    <a:pt x="2937" y="348"/>
                  </a:lnTo>
                  <a:lnTo>
                    <a:pt x="2917" y="383"/>
                  </a:lnTo>
                  <a:lnTo>
                    <a:pt x="2901" y="408"/>
                  </a:lnTo>
                  <a:lnTo>
                    <a:pt x="2873" y="443"/>
                  </a:lnTo>
                  <a:lnTo>
                    <a:pt x="2854" y="467"/>
                  </a:lnTo>
                  <a:lnTo>
                    <a:pt x="2818" y="503"/>
                  </a:lnTo>
                  <a:lnTo>
                    <a:pt x="2797" y="523"/>
                  </a:lnTo>
                  <a:lnTo>
                    <a:pt x="2749" y="562"/>
                  </a:lnTo>
                  <a:lnTo>
                    <a:pt x="2730" y="577"/>
                  </a:lnTo>
                  <a:lnTo>
                    <a:pt x="2651" y="627"/>
                  </a:lnTo>
                  <a:lnTo>
                    <a:pt x="2452" y="749"/>
                  </a:lnTo>
                  <a:cubicBezTo>
                    <a:pt x="2229" y="879"/>
                    <a:pt x="1936" y="944"/>
                    <a:pt x="1642" y="944"/>
                  </a:cubicBezTo>
                  <a:cubicBezTo>
                    <a:pt x="1348" y="944"/>
                    <a:pt x="1053" y="879"/>
                    <a:pt x="828" y="749"/>
                  </a:cubicBezTo>
                  <a:lnTo>
                    <a:pt x="341" y="475"/>
                  </a:lnTo>
                  <a:lnTo>
                    <a:pt x="262" y="423"/>
                  </a:lnTo>
                  <a:lnTo>
                    <a:pt x="246" y="410"/>
                  </a:lnTo>
                  <a:lnTo>
                    <a:pt x="194" y="369"/>
                  </a:lnTo>
                  <a:lnTo>
                    <a:pt x="174" y="350"/>
                  </a:lnTo>
                  <a:lnTo>
                    <a:pt x="136" y="313"/>
                  </a:lnTo>
                  <a:lnTo>
                    <a:pt x="117" y="288"/>
                  </a:lnTo>
                  <a:lnTo>
                    <a:pt x="88" y="253"/>
                  </a:lnTo>
                  <a:lnTo>
                    <a:pt x="72" y="227"/>
                  </a:lnTo>
                  <a:lnTo>
                    <a:pt x="50" y="192"/>
                  </a:lnTo>
                  <a:lnTo>
                    <a:pt x="39" y="165"/>
                  </a:lnTo>
                  <a:lnTo>
                    <a:pt x="24" y="130"/>
                  </a:lnTo>
                  <a:lnTo>
                    <a:pt x="18" y="101"/>
                  </a:lnTo>
                  <a:lnTo>
                    <a:pt x="9" y="66"/>
                  </a:lnTo>
                  <a:lnTo>
                    <a:pt x="5" y="37"/>
                  </a:lnTo>
                  <a:lnTo>
                    <a:pt x="3" y="2"/>
                  </a:lnTo>
                  <a:lnTo>
                    <a:pt x="3"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99" name="Google Shape;799;p36"/>
            <p:cNvSpPr/>
            <p:nvPr/>
          </p:nvSpPr>
          <p:spPr>
            <a:xfrm>
              <a:off x="1707100" y="2023100"/>
              <a:ext cx="74900" cy="43175"/>
            </a:xfrm>
            <a:custGeom>
              <a:avLst/>
              <a:gdLst/>
              <a:ahLst/>
              <a:cxnLst/>
              <a:rect l="l" t="t" r="r" b="b"/>
              <a:pathLst>
                <a:path w="2996" h="1727" extrusionOk="0">
                  <a:moveTo>
                    <a:pt x="1345" y="1"/>
                  </a:moveTo>
                  <a:cubicBezTo>
                    <a:pt x="1051" y="1"/>
                    <a:pt x="758" y="66"/>
                    <a:pt x="534" y="195"/>
                  </a:cubicBezTo>
                  <a:lnTo>
                    <a:pt x="336" y="317"/>
                  </a:lnTo>
                  <a:cubicBezTo>
                    <a:pt x="113" y="446"/>
                    <a:pt x="1" y="615"/>
                    <a:pt x="2" y="785"/>
                  </a:cubicBezTo>
                  <a:lnTo>
                    <a:pt x="4" y="821"/>
                  </a:lnTo>
                  <a:lnTo>
                    <a:pt x="8" y="849"/>
                  </a:lnTo>
                  <a:lnTo>
                    <a:pt x="16" y="884"/>
                  </a:lnTo>
                  <a:lnTo>
                    <a:pt x="23" y="913"/>
                  </a:lnTo>
                  <a:lnTo>
                    <a:pt x="38" y="948"/>
                  </a:lnTo>
                  <a:lnTo>
                    <a:pt x="49" y="975"/>
                  </a:lnTo>
                  <a:lnTo>
                    <a:pt x="71" y="1010"/>
                  </a:lnTo>
                  <a:lnTo>
                    <a:pt x="87" y="1036"/>
                  </a:lnTo>
                  <a:lnTo>
                    <a:pt x="116" y="1071"/>
                  </a:lnTo>
                  <a:lnTo>
                    <a:pt x="135" y="1096"/>
                  </a:lnTo>
                  <a:lnTo>
                    <a:pt x="173" y="1133"/>
                  </a:lnTo>
                  <a:lnTo>
                    <a:pt x="193" y="1152"/>
                  </a:lnTo>
                  <a:lnTo>
                    <a:pt x="244" y="1193"/>
                  </a:lnTo>
                  <a:lnTo>
                    <a:pt x="261" y="1206"/>
                  </a:lnTo>
                  <a:lnTo>
                    <a:pt x="340" y="1258"/>
                  </a:lnTo>
                  <a:lnTo>
                    <a:pt x="827" y="1532"/>
                  </a:lnTo>
                  <a:cubicBezTo>
                    <a:pt x="1052" y="1662"/>
                    <a:pt x="1347" y="1727"/>
                    <a:pt x="1641" y="1727"/>
                  </a:cubicBezTo>
                  <a:cubicBezTo>
                    <a:pt x="1935" y="1727"/>
                    <a:pt x="2228" y="1662"/>
                    <a:pt x="2451" y="1532"/>
                  </a:cubicBezTo>
                  <a:lnTo>
                    <a:pt x="2650" y="1410"/>
                  </a:lnTo>
                  <a:lnTo>
                    <a:pt x="2729" y="1360"/>
                  </a:lnTo>
                  <a:lnTo>
                    <a:pt x="2748" y="1345"/>
                  </a:lnTo>
                  <a:lnTo>
                    <a:pt x="2796" y="1306"/>
                  </a:lnTo>
                  <a:lnTo>
                    <a:pt x="2817" y="1286"/>
                  </a:lnTo>
                  <a:lnTo>
                    <a:pt x="2853" y="1250"/>
                  </a:lnTo>
                  <a:lnTo>
                    <a:pt x="2872" y="1226"/>
                  </a:lnTo>
                  <a:lnTo>
                    <a:pt x="2900" y="1191"/>
                  </a:lnTo>
                  <a:lnTo>
                    <a:pt x="2916" y="1166"/>
                  </a:lnTo>
                  <a:lnTo>
                    <a:pt x="2936" y="1131"/>
                  </a:lnTo>
                  <a:lnTo>
                    <a:pt x="2948" y="1103"/>
                  </a:lnTo>
                  <a:lnTo>
                    <a:pt x="2962" y="1069"/>
                  </a:lnTo>
                  <a:lnTo>
                    <a:pt x="2970" y="1040"/>
                  </a:lnTo>
                  <a:lnTo>
                    <a:pt x="2978" y="1005"/>
                  </a:lnTo>
                  <a:lnTo>
                    <a:pt x="2980" y="976"/>
                  </a:lnTo>
                  <a:cubicBezTo>
                    <a:pt x="2996" y="794"/>
                    <a:pt x="2885" y="609"/>
                    <a:pt x="2644" y="471"/>
                  </a:cubicBezTo>
                  <a:lnTo>
                    <a:pt x="2157" y="195"/>
                  </a:lnTo>
                  <a:cubicBezTo>
                    <a:pt x="1932" y="66"/>
                    <a:pt x="1638" y="1"/>
                    <a:pt x="134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800" name="Google Shape;800;p36"/>
            <p:cNvSpPr/>
            <p:nvPr/>
          </p:nvSpPr>
          <p:spPr>
            <a:xfrm>
              <a:off x="1707150" y="2041275"/>
              <a:ext cx="74475" cy="25000"/>
            </a:xfrm>
            <a:custGeom>
              <a:avLst/>
              <a:gdLst/>
              <a:ahLst/>
              <a:cxnLst/>
              <a:rect l="l" t="t" r="r" b="b"/>
              <a:pathLst>
                <a:path w="2979" h="1000" extrusionOk="0">
                  <a:moveTo>
                    <a:pt x="5" y="1"/>
                  </a:moveTo>
                  <a:lnTo>
                    <a:pt x="0" y="58"/>
                  </a:lnTo>
                  <a:lnTo>
                    <a:pt x="2" y="94"/>
                  </a:lnTo>
                  <a:lnTo>
                    <a:pt x="6" y="122"/>
                  </a:lnTo>
                  <a:lnTo>
                    <a:pt x="15" y="157"/>
                  </a:lnTo>
                  <a:lnTo>
                    <a:pt x="20" y="186"/>
                  </a:lnTo>
                  <a:lnTo>
                    <a:pt x="36" y="221"/>
                  </a:lnTo>
                  <a:lnTo>
                    <a:pt x="47" y="248"/>
                  </a:lnTo>
                  <a:lnTo>
                    <a:pt x="69" y="283"/>
                  </a:lnTo>
                  <a:lnTo>
                    <a:pt x="85" y="309"/>
                  </a:lnTo>
                  <a:lnTo>
                    <a:pt x="114" y="344"/>
                  </a:lnTo>
                  <a:lnTo>
                    <a:pt x="133" y="369"/>
                  </a:lnTo>
                  <a:lnTo>
                    <a:pt x="171" y="406"/>
                  </a:lnTo>
                  <a:lnTo>
                    <a:pt x="191" y="425"/>
                  </a:lnTo>
                  <a:lnTo>
                    <a:pt x="243" y="466"/>
                  </a:lnTo>
                  <a:lnTo>
                    <a:pt x="259" y="479"/>
                  </a:lnTo>
                  <a:lnTo>
                    <a:pt x="338" y="531"/>
                  </a:lnTo>
                  <a:lnTo>
                    <a:pt x="825" y="805"/>
                  </a:lnTo>
                  <a:cubicBezTo>
                    <a:pt x="1050" y="935"/>
                    <a:pt x="1345" y="1000"/>
                    <a:pt x="1639" y="1000"/>
                  </a:cubicBezTo>
                  <a:cubicBezTo>
                    <a:pt x="1933" y="1000"/>
                    <a:pt x="2226" y="935"/>
                    <a:pt x="2449" y="805"/>
                  </a:cubicBezTo>
                  <a:lnTo>
                    <a:pt x="2648" y="683"/>
                  </a:lnTo>
                  <a:lnTo>
                    <a:pt x="2727" y="633"/>
                  </a:lnTo>
                  <a:lnTo>
                    <a:pt x="2746" y="618"/>
                  </a:lnTo>
                  <a:lnTo>
                    <a:pt x="2794" y="579"/>
                  </a:lnTo>
                  <a:lnTo>
                    <a:pt x="2815" y="559"/>
                  </a:lnTo>
                  <a:lnTo>
                    <a:pt x="2851" y="523"/>
                  </a:lnTo>
                  <a:lnTo>
                    <a:pt x="2870" y="499"/>
                  </a:lnTo>
                  <a:lnTo>
                    <a:pt x="2898" y="464"/>
                  </a:lnTo>
                  <a:lnTo>
                    <a:pt x="2914" y="439"/>
                  </a:lnTo>
                  <a:lnTo>
                    <a:pt x="2934" y="404"/>
                  </a:lnTo>
                  <a:lnTo>
                    <a:pt x="2946" y="376"/>
                  </a:lnTo>
                  <a:lnTo>
                    <a:pt x="2960" y="342"/>
                  </a:lnTo>
                  <a:lnTo>
                    <a:pt x="2968" y="313"/>
                  </a:lnTo>
                  <a:lnTo>
                    <a:pt x="2976" y="278"/>
                  </a:lnTo>
                  <a:lnTo>
                    <a:pt x="2978" y="249"/>
                  </a:lnTo>
                  <a:lnTo>
                    <a:pt x="2976" y="166"/>
                  </a:lnTo>
                  <a:lnTo>
                    <a:pt x="2968" y="201"/>
                  </a:lnTo>
                  <a:lnTo>
                    <a:pt x="2960" y="229"/>
                  </a:lnTo>
                  <a:lnTo>
                    <a:pt x="2946" y="262"/>
                  </a:lnTo>
                  <a:lnTo>
                    <a:pt x="2934" y="290"/>
                  </a:lnTo>
                  <a:lnTo>
                    <a:pt x="2914" y="325"/>
                  </a:lnTo>
                  <a:lnTo>
                    <a:pt x="2898" y="351"/>
                  </a:lnTo>
                  <a:lnTo>
                    <a:pt x="2870" y="387"/>
                  </a:lnTo>
                  <a:lnTo>
                    <a:pt x="2851" y="409"/>
                  </a:lnTo>
                  <a:lnTo>
                    <a:pt x="2815" y="446"/>
                  </a:lnTo>
                  <a:lnTo>
                    <a:pt x="2794" y="467"/>
                  </a:lnTo>
                  <a:lnTo>
                    <a:pt x="2746" y="506"/>
                  </a:lnTo>
                  <a:lnTo>
                    <a:pt x="2727" y="521"/>
                  </a:lnTo>
                  <a:lnTo>
                    <a:pt x="2648" y="570"/>
                  </a:lnTo>
                  <a:lnTo>
                    <a:pt x="2449" y="692"/>
                  </a:lnTo>
                  <a:cubicBezTo>
                    <a:pt x="2226" y="822"/>
                    <a:pt x="1933" y="887"/>
                    <a:pt x="1639" y="887"/>
                  </a:cubicBezTo>
                  <a:cubicBezTo>
                    <a:pt x="1345" y="887"/>
                    <a:pt x="1050" y="822"/>
                    <a:pt x="825" y="692"/>
                  </a:cubicBezTo>
                  <a:lnTo>
                    <a:pt x="338" y="417"/>
                  </a:lnTo>
                  <a:lnTo>
                    <a:pt x="259" y="367"/>
                  </a:lnTo>
                  <a:lnTo>
                    <a:pt x="243" y="353"/>
                  </a:lnTo>
                  <a:lnTo>
                    <a:pt x="191" y="312"/>
                  </a:lnTo>
                  <a:lnTo>
                    <a:pt x="171" y="293"/>
                  </a:lnTo>
                  <a:lnTo>
                    <a:pt x="133" y="256"/>
                  </a:lnTo>
                  <a:lnTo>
                    <a:pt x="114" y="232"/>
                  </a:lnTo>
                  <a:lnTo>
                    <a:pt x="85" y="196"/>
                  </a:lnTo>
                  <a:lnTo>
                    <a:pt x="69" y="170"/>
                  </a:lnTo>
                  <a:lnTo>
                    <a:pt x="47" y="135"/>
                  </a:lnTo>
                  <a:lnTo>
                    <a:pt x="36" y="107"/>
                  </a:lnTo>
                  <a:lnTo>
                    <a:pt x="20" y="73"/>
                  </a:lnTo>
                  <a:lnTo>
                    <a:pt x="15" y="43"/>
                  </a:lnTo>
                  <a:lnTo>
                    <a:pt x="6" y="10"/>
                  </a:lnTo>
                  <a:lnTo>
                    <a:pt x="5"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801" name="Google Shape;801;p36"/>
            <p:cNvSpPr/>
            <p:nvPr/>
          </p:nvSpPr>
          <p:spPr>
            <a:xfrm>
              <a:off x="1624100" y="1994650"/>
              <a:ext cx="74625" cy="29925"/>
            </a:xfrm>
            <a:custGeom>
              <a:avLst/>
              <a:gdLst/>
              <a:ahLst/>
              <a:cxnLst/>
              <a:rect l="l" t="t" r="r" b="b"/>
              <a:pathLst>
                <a:path w="2985" h="1197" extrusionOk="0">
                  <a:moveTo>
                    <a:pt x="3" y="1"/>
                  </a:moveTo>
                  <a:lnTo>
                    <a:pt x="1" y="253"/>
                  </a:lnTo>
                  <a:cubicBezTo>
                    <a:pt x="1" y="425"/>
                    <a:pt x="114" y="597"/>
                    <a:pt x="340" y="727"/>
                  </a:cubicBezTo>
                  <a:lnTo>
                    <a:pt x="826" y="1002"/>
                  </a:lnTo>
                  <a:cubicBezTo>
                    <a:pt x="1050" y="1132"/>
                    <a:pt x="1345" y="1197"/>
                    <a:pt x="1639" y="1197"/>
                  </a:cubicBezTo>
                  <a:cubicBezTo>
                    <a:pt x="1932" y="1197"/>
                    <a:pt x="2226" y="1132"/>
                    <a:pt x="2450" y="1002"/>
                  </a:cubicBezTo>
                  <a:lnTo>
                    <a:pt x="2648" y="881"/>
                  </a:lnTo>
                  <a:cubicBezTo>
                    <a:pt x="2870" y="752"/>
                    <a:pt x="2981" y="583"/>
                    <a:pt x="2982" y="414"/>
                  </a:cubicBezTo>
                  <a:lnTo>
                    <a:pt x="2984" y="161"/>
                  </a:lnTo>
                  <a:lnTo>
                    <a:pt x="2981" y="193"/>
                  </a:lnTo>
                  <a:lnTo>
                    <a:pt x="2978" y="222"/>
                  </a:lnTo>
                  <a:lnTo>
                    <a:pt x="2971" y="257"/>
                  </a:lnTo>
                  <a:lnTo>
                    <a:pt x="2964" y="286"/>
                  </a:lnTo>
                  <a:lnTo>
                    <a:pt x="2949" y="319"/>
                  </a:lnTo>
                  <a:lnTo>
                    <a:pt x="2937" y="348"/>
                  </a:lnTo>
                  <a:lnTo>
                    <a:pt x="2917" y="381"/>
                  </a:lnTo>
                  <a:lnTo>
                    <a:pt x="2901" y="408"/>
                  </a:lnTo>
                  <a:lnTo>
                    <a:pt x="2873" y="444"/>
                  </a:lnTo>
                  <a:lnTo>
                    <a:pt x="2854" y="467"/>
                  </a:lnTo>
                  <a:lnTo>
                    <a:pt x="2818" y="504"/>
                  </a:lnTo>
                  <a:lnTo>
                    <a:pt x="2797" y="524"/>
                  </a:lnTo>
                  <a:lnTo>
                    <a:pt x="2748" y="562"/>
                  </a:lnTo>
                  <a:lnTo>
                    <a:pt x="2729" y="577"/>
                  </a:lnTo>
                  <a:lnTo>
                    <a:pt x="2651" y="627"/>
                  </a:lnTo>
                  <a:lnTo>
                    <a:pt x="2452" y="748"/>
                  </a:lnTo>
                  <a:cubicBezTo>
                    <a:pt x="2229" y="879"/>
                    <a:pt x="1935" y="943"/>
                    <a:pt x="1642" y="943"/>
                  </a:cubicBezTo>
                  <a:cubicBezTo>
                    <a:pt x="1348" y="943"/>
                    <a:pt x="1053" y="878"/>
                    <a:pt x="828" y="748"/>
                  </a:cubicBezTo>
                  <a:lnTo>
                    <a:pt x="342" y="474"/>
                  </a:lnTo>
                  <a:lnTo>
                    <a:pt x="262" y="423"/>
                  </a:lnTo>
                  <a:lnTo>
                    <a:pt x="245" y="409"/>
                  </a:lnTo>
                  <a:lnTo>
                    <a:pt x="194" y="369"/>
                  </a:lnTo>
                  <a:lnTo>
                    <a:pt x="175" y="350"/>
                  </a:lnTo>
                  <a:lnTo>
                    <a:pt x="135" y="312"/>
                  </a:lnTo>
                  <a:lnTo>
                    <a:pt x="116" y="288"/>
                  </a:lnTo>
                  <a:lnTo>
                    <a:pt x="88" y="253"/>
                  </a:lnTo>
                  <a:lnTo>
                    <a:pt x="71" y="227"/>
                  </a:lnTo>
                  <a:lnTo>
                    <a:pt x="50" y="191"/>
                  </a:lnTo>
                  <a:lnTo>
                    <a:pt x="39" y="164"/>
                  </a:lnTo>
                  <a:lnTo>
                    <a:pt x="24" y="130"/>
                  </a:lnTo>
                  <a:lnTo>
                    <a:pt x="17" y="100"/>
                  </a:lnTo>
                  <a:lnTo>
                    <a:pt x="8" y="66"/>
                  </a:lnTo>
                  <a:lnTo>
                    <a:pt x="5" y="36"/>
                  </a:lnTo>
                  <a:lnTo>
                    <a:pt x="3" y="2"/>
                  </a:lnTo>
                  <a:lnTo>
                    <a:pt x="3"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802" name="Google Shape;802;p36"/>
            <p:cNvSpPr/>
            <p:nvPr/>
          </p:nvSpPr>
          <p:spPr>
            <a:xfrm>
              <a:off x="1624150" y="1975050"/>
              <a:ext cx="74900" cy="43200"/>
            </a:xfrm>
            <a:custGeom>
              <a:avLst/>
              <a:gdLst/>
              <a:ahLst/>
              <a:cxnLst/>
              <a:rect l="l" t="t" r="r" b="b"/>
              <a:pathLst>
                <a:path w="2996" h="1728" extrusionOk="0">
                  <a:moveTo>
                    <a:pt x="1344" y="1"/>
                  </a:moveTo>
                  <a:cubicBezTo>
                    <a:pt x="1050" y="1"/>
                    <a:pt x="756" y="66"/>
                    <a:pt x="533" y="196"/>
                  </a:cubicBezTo>
                  <a:lnTo>
                    <a:pt x="334" y="317"/>
                  </a:lnTo>
                  <a:cubicBezTo>
                    <a:pt x="112" y="447"/>
                    <a:pt x="1" y="616"/>
                    <a:pt x="1" y="786"/>
                  </a:cubicBezTo>
                  <a:lnTo>
                    <a:pt x="3" y="820"/>
                  </a:lnTo>
                  <a:lnTo>
                    <a:pt x="6" y="850"/>
                  </a:lnTo>
                  <a:lnTo>
                    <a:pt x="15" y="884"/>
                  </a:lnTo>
                  <a:lnTo>
                    <a:pt x="22" y="914"/>
                  </a:lnTo>
                  <a:lnTo>
                    <a:pt x="37" y="948"/>
                  </a:lnTo>
                  <a:lnTo>
                    <a:pt x="48" y="975"/>
                  </a:lnTo>
                  <a:lnTo>
                    <a:pt x="69" y="1011"/>
                  </a:lnTo>
                  <a:lnTo>
                    <a:pt x="86" y="1037"/>
                  </a:lnTo>
                  <a:lnTo>
                    <a:pt x="114" y="1072"/>
                  </a:lnTo>
                  <a:lnTo>
                    <a:pt x="133" y="1096"/>
                  </a:lnTo>
                  <a:lnTo>
                    <a:pt x="173" y="1134"/>
                  </a:lnTo>
                  <a:lnTo>
                    <a:pt x="192" y="1153"/>
                  </a:lnTo>
                  <a:lnTo>
                    <a:pt x="243" y="1193"/>
                  </a:lnTo>
                  <a:lnTo>
                    <a:pt x="260" y="1207"/>
                  </a:lnTo>
                  <a:lnTo>
                    <a:pt x="340" y="1258"/>
                  </a:lnTo>
                  <a:lnTo>
                    <a:pt x="826" y="1532"/>
                  </a:lnTo>
                  <a:cubicBezTo>
                    <a:pt x="1051" y="1662"/>
                    <a:pt x="1346" y="1727"/>
                    <a:pt x="1640" y="1727"/>
                  </a:cubicBezTo>
                  <a:cubicBezTo>
                    <a:pt x="1933" y="1727"/>
                    <a:pt x="2227" y="1663"/>
                    <a:pt x="2450" y="1532"/>
                  </a:cubicBezTo>
                  <a:lnTo>
                    <a:pt x="2649" y="1411"/>
                  </a:lnTo>
                  <a:lnTo>
                    <a:pt x="2727" y="1361"/>
                  </a:lnTo>
                  <a:lnTo>
                    <a:pt x="2746" y="1346"/>
                  </a:lnTo>
                  <a:lnTo>
                    <a:pt x="2795" y="1308"/>
                  </a:lnTo>
                  <a:lnTo>
                    <a:pt x="2816" y="1286"/>
                  </a:lnTo>
                  <a:lnTo>
                    <a:pt x="2852" y="1251"/>
                  </a:lnTo>
                  <a:lnTo>
                    <a:pt x="2871" y="1228"/>
                  </a:lnTo>
                  <a:lnTo>
                    <a:pt x="2899" y="1192"/>
                  </a:lnTo>
                  <a:lnTo>
                    <a:pt x="2915" y="1165"/>
                  </a:lnTo>
                  <a:lnTo>
                    <a:pt x="2935" y="1132"/>
                  </a:lnTo>
                  <a:lnTo>
                    <a:pt x="2947" y="1103"/>
                  </a:lnTo>
                  <a:lnTo>
                    <a:pt x="2962" y="1070"/>
                  </a:lnTo>
                  <a:lnTo>
                    <a:pt x="2969" y="1041"/>
                  </a:lnTo>
                  <a:lnTo>
                    <a:pt x="2976" y="1006"/>
                  </a:lnTo>
                  <a:lnTo>
                    <a:pt x="2979" y="977"/>
                  </a:lnTo>
                  <a:cubicBezTo>
                    <a:pt x="2996" y="795"/>
                    <a:pt x="2883" y="609"/>
                    <a:pt x="2643" y="471"/>
                  </a:cubicBezTo>
                  <a:lnTo>
                    <a:pt x="2157" y="196"/>
                  </a:lnTo>
                  <a:cubicBezTo>
                    <a:pt x="1932" y="66"/>
                    <a:pt x="1637" y="1"/>
                    <a:pt x="134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803" name="Google Shape;803;p36"/>
            <p:cNvSpPr/>
            <p:nvPr/>
          </p:nvSpPr>
          <p:spPr>
            <a:xfrm>
              <a:off x="1624150" y="1993250"/>
              <a:ext cx="74475" cy="25000"/>
            </a:xfrm>
            <a:custGeom>
              <a:avLst/>
              <a:gdLst/>
              <a:ahLst/>
              <a:cxnLst/>
              <a:rect l="l" t="t" r="r" b="b"/>
              <a:pathLst>
                <a:path w="2979" h="1000" extrusionOk="0">
                  <a:moveTo>
                    <a:pt x="5" y="0"/>
                  </a:moveTo>
                  <a:lnTo>
                    <a:pt x="1" y="58"/>
                  </a:lnTo>
                  <a:lnTo>
                    <a:pt x="3" y="92"/>
                  </a:lnTo>
                  <a:lnTo>
                    <a:pt x="6" y="122"/>
                  </a:lnTo>
                  <a:lnTo>
                    <a:pt x="15" y="156"/>
                  </a:lnTo>
                  <a:lnTo>
                    <a:pt x="22" y="186"/>
                  </a:lnTo>
                  <a:lnTo>
                    <a:pt x="37" y="220"/>
                  </a:lnTo>
                  <a:lnTo>
                    <a:pt x="48" y="247"/>
                  </a:lnTo>
                  <a:lnTo>
                    <a:pt x="69" y="283"/>
                  </a:lnTo>
                  <a:lnTo>
                    <a:pt x="86" y="309"/>
                  </a:lnTo>
                  <a:lnTo>
                    <a:pt x="114" y="344"/>
                  </a:lnTo>
                  <a:lnTo>
                    <a:pt x="133" y="368"/>
                  </a:lnTo>
                  <a:lnTo>
                    <a:pt x="173" y="406"/>
                  </a:lnTo>
                  <a:lnTo>
                    <a:pt x="192" y="425"/>
                  </a:lnTo>
                  <a:lnTo>
                    <a:pt x="243" y="465"/>
                  </a:lnTo>
                  <a:lnTo>
                    <a:pt x="260" y="479"/>
                  </a:lnTo>
                  <a:lnTo>
                    <a:pt x="340" y="530"/>
                  </a:lnTo>
                  <a:lnTo>
                    <a:pt x="826" y="804"/>
                  </a:lnTo>
                  <a:cubicBezTo>
                    <a:pt x="1051" y="934"/>
                    <a:pt x="1346" y="999"/>
                    <a:pt x="1640" y="999"/>
                  </a:cubicBezTo>
                  <a:cubicBezTo>
                    <a:pt x="1933" y="999"/>
                    <a:pt x="2227" y="935"/>
                    <a:pt x="2450" y="804"/>
                  </a:cubicBezTo>
                  <a:lnTo>
                    <a:pt x="2649" y="683"/>
                  </a:lnTo>
                  <a:lnTo>
                    <a:pt x="2727" y="633"/>
                  </a:lnTo>
                  <a:lnTo>
                    <a:pt x="2746" y="618"/>
                  </a:lnTo>
                  <a:lnTo>
                    <a:pt x="2795" y="580"/>
                  </a:lnTo>
                  <a:lnTo>
                    <a:pt x="2816" y="558"/>
                  </a:lnTo>
                  <a:lnTo>
                    <a:pt x="2852" y="523"/>
                  </a:lnTo>
                  <a:lnTo>
                    <a:pt x="2871" y="500"/>
                  </a:lnTo>
                  <a:lnTo>
                    <a:pt x="2899" y="464"/>
                  </a:lnTo>
                  <a:lnTo>
                    <a:pt x="2915" y="437"/>
                  </a:lnTo>
                  <a:lnTo>
                    <a:pt x="2935" y="404"/>
                  </a:lnTo>
                  <a:lnTo>
                    <a:pt x="2947" y="375"/>
                  </a:lnTo>
                  <a:lnTo>
                    <a:pt x="2962" y="342"/>
                  </a:lnTo>
                  <a:lnTo>
                    <a:pt x="2969" y="313"/>
                  </a:lnTo>
                  <a:lnTo>
                    <a:pt x="2976" y="278"/>
                  </a:lnTo>
                  <a:lnTo>
                    <a:pt x="2979" y="249"/>
                  </a:lnTo>
                  <a:lnTo>
                    <a:pt x="2976" y="165"/>
                  </a:lnTo>
                  <a:lnTo>
                    <a:pt x="2969" y="199"/>
                  </a:lnTo>
                  <a:lnTo>
                    <a:pt x="2962" y="228"/>
                  </a:lnTo>
                  <a:lnTo>
                    <a:pt x="2947" y="262"/>
                  </a:lnTo>
                  <a:lnTo>
                    <a:pt x="2935" y="290"/>
                  </a:lnTo>
                  <a:lnTo>
                    <a:pt x="2915" y="325"/>
                  </a:lnTo>
                  <a:lnTo>
                    <a:pt x="2899" y="351"/>
                  </a:lnTo>
                  <a:lnTo>
                    <a:pt x="2871" y="387"/>
                  </a:lnTo>
                  <a:lnTo>
                    <a:pt x="2852" y="410"/>
                  </a:lnTo>
                  <a:lnTo>
                    <a:pt x="2816" y="446"/>
                  </a:lnTo>
                  <a:lnTo>
                    <a:pt x="2795" y="466"/>
                  </a:lnTo>
                  <a:lnTo>
                    <a:pt x="2746" y="505"/>
                  </a:lnTo>
                  <a:lnTo>
                    <a:pt x="2727" y="519"/>
                  </a:lnTo>
                  <a:lnTo>
                    <a:pt x="2649" y="570"/>
                  </a:lnTo>
                  <a:lnTo>
                    <a:pt x="2450" y="692"/>
                  </a:lnTo>
                  <a:cubicBezTo>
                    <a:pt x="2227" y="822"/>
                    <a:pt x="1933" y="886"/>
                    <a:pt x="1640" y="886"/>
                  </a:cubicBezTo>
                  <a:cubicBezTo>
                    <a:pt x="1346" y="886"/>
                    <a:pt x="1051" y="821"/>
                    <a:pt x="826" y="692"/>
                  </a:cubicBezTo>
                  <a:lnTo>
                    <a:pt x="340" y="417"/>
                  </a:lnTo>
                  <a:lnTo>
                    <a:pt x="260" y="366"/>
                  </a:lnTo>
                  <a:lnTo>
                    <a:pt x="243" y="352"/>
                  </a:lnTo>
                  <a:lnTo>
                    <a:pt x="192" y="311"/>
                  </a:lnTo>
                  <a:lnTo>
                    <a:pt x="173" y="292"/>
                  </a:lnTo>
                  <a:lnTo>
                    <a:pt x="133" y="255"/>
                  </a:lnTo>
                  <a:lnTo>
                    <a:pt x="114" y="232"/>
                  </a:lnTo>
                  <a:lnTo>
                    <a:pt x="86" y="196"/>
                  </a:lnTo>
                  <a:lnTo>
                    <a:pt x="69" y="170"/>
                  </a:lnTo>
                  <a:lnTo>
                    <a:pt x="48" y="135"/>
                  </a:lnTo>
                  <a:lnTo>
                    <a:pt x="37" y="107"/>
                  </a:lnTo>
                  <a:lnTo>
                    <a:pt x="22" y="72"/>
                  </a:lnTo>
                  <a:lnTo>
                    <a:pt x="15" y="43"/>
                  </a:lnTo>
                  <a:lnTo>
                    <a:pt x="6" y="8"/>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804" name="Google Shape;804;p36"/>
            <p:cNvSpPr/>
            <p:nvPr/>
          </p:nvSpPr>
          <p:spPr>
            <a:xfrm>
              <a:off x="1547650" y="1950400"/>
              <a:ext cx="74625" cy="29950"/>
            </a:xfrm>
            <a:custGeom>
              <a:avLst/>
              <a:gdLst/>
              <a:ahLst/>
              <a:cxnLst/>
              <a:rect l="l" t="t" r="r" b="b"/>
              <a:pathLst>
                <a:path w="2985" h="1198" extrusionOk="0">
                  <a:moveTo>
                    <a:pt x="3" y="1"/>
                  </a:moveTo>
                  <a:lnTo>
                    <a:pt x="1" y="255"/>
                  </a:lnTo>
                  <a:cubicBezTo>
                    <a:pt x="1" y="426"/>
                    <a:pt x="114" y="597"/>
                    <a:pt x="340" y="728"/>
                  </a:cubicBezTo>
                  <a:lnTo>
                    <a:pt x="826" y="1002"/>
                  </a:lnTo>
                  <a:cubicBezTo>
                    <a:pt x="1051" y="1133"/>
                    <a:pt x="1346" y="1198"/>
                    <a:pt x="1639" y="1198"/>
                  </a:cubicBezTo>
                  <a:cubicBezTo>
                    <a:pt x="1933" y="1198"/>
                    <a:pt x="2226" y="1133"/>
                    <a:pt x="2450" y="1002"/>
                  </a:cubicBezTo>
                  <a:lnTo>
                    <a:pt x="2649" y="881"/>
                  </a:lnTo>
                  <a:cubicBezTo>
                    <a:pt x="2871" y="752"/>
                    <a:pt x="2981" y="584"/>
                    <a:pt x="2982" y="414"/>
                  </a:cubicBezTo>
                  <a:lnTo>
                    <a:pt x="2984" y="161"/>
                  </a:lnTo>
                  <a:lnTo>
                    <a:pt x="2981" y="194"/>
                  </a:lnTo>
                  <a:lnTo>
                    <a:pt x="2979" y="223"/>
                  </a:lnTo>
                  <a:lnTo>
                    <a:pt x="2971" y="257"/>
                  </a:lnTo>
                  <a:lnTo>
                    <a:pt x="2964" y="286"/>
                  </a:lnTo>
                  <a:lnTo>
                    <a:pt x="2950" y="320"/>
                  </a:lnTo>
                  <a:lnTo>
                    <a:pt x="2937" y="349"/>
                  </a:lnTo>
                  <a:lnTo>
                    <a:pt x="2917" y="383"/>
                  </a:lnTo>
                  <a:lnTo>
                    <a:pt x="2901" y="410"/>
                  </a:lnTo>
                  <a:lnTo>
                    <a:pt x="2873" y="444"/>
                  </a:lnTo>
                  <a:lnTo>
                    <a:pt x="2854" y="468"/>
                  </a:lnTo>
                  <a:lnTo>
                    <a:pt x="2818" y="504"/>
                  </a:lnTo>
                  <a:lnTo>
                    <a:pt x="2797" y="524"/>
                  </a:lnTo>
                  <a:lnTo>
                    <a:pt x="2749" y="563"/>
                  </a:lnTo>
                  <a:lnTo>
                    <a:pt x="2729" y="578"/>
                  </a:lnTo>
                  <a:lnTo>
                    <a:pt x="2651" y="629"/>
                  </a:lnTo>
                  <a:lnTo>
                    <a:pt x="2452" y="750"/>
                  </a:lnTo>
                  <a:cubicBezTo>
                    <a:pt x="2229" y="880"/>
                    <a:pt x="1936" y="945"/>
                    <a:pt x="1642" y="945"/>
                  </a:cubicBezTo>
                  <a:cubicBezTo>
                    <a:pt x="1348" y="945"/>
                    <a:pt x="1054" y="880"/>
                    <a:pt x="830" y="750"/>
                  </a:cubicBezTo>
                  <a:lnTo>
                    <a:pt x="342" y="475"/>
                  </a:lnTo>
                  <a:lnTo>
                    <a:pt x="262" y="424"/>
                  </a:lnTo>
                  <a:lnTo>
                    <a:pt x="246" y="411"/>
                  </a:lnTo>
                  <a:lnTo>
                    <a:pt x="194" y="370"/>
                  </a:lnTo>
                  <a:lnTo>
                    <a:pt x="175" y="351"/>
                  </a:lnTo>
                  <a:lnTo>
                    <a:pt x="136" y="313"/>
                  </a:lnTo>
                  <a:lnTo>
                    <a:pt x="116" y="289"/>
                  </a:lnTo>
                  <a:lnTo>
                    <a:pt x="88" y="255"/>
                  </a:lnTo>
                  <a:lnTo>
                    <a:pt x="73" y="228"/>
                  </a:lnTo>
                  <a:lnTo>
                    <a:pt x="51" y="193"/>
                  </a:lnTo>
                  <a:lnTo>
                    <a:pt x="39" y="165"/>
                  </a:lnTo>
                  <a:lnTo>
                    <a:pt x="24" y="130"/>
                  </a:lnTo>
                  <a:lnTo>
                    <a:pt x="18" y="102"/>
                  </a:lnTo>
                  <a:lnTo>
                    <a:pt x="9" y="67"/>
                  </a:lnTo>
                  <a:lnTo>
                    <a:pt x="5" y="38"/>
                  </a:lnTo>
                  <a:lnTo>
                    <a:pt x="3" y="3"/>
                  </a:lnTo>
                  <a:lnTo>
                    <a:pt x="3"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805" name="Google Shape;805;p36"/>
            <p:cNvSpPr/>
            <p:nvPr/>
          </p:nvSpPr>
          <p:spPr>
            <a:xfrm>
              <a:off x="1547725" y="1930825"/>
              <a:ext cx="74875" cy="43200"/>
            </a:xfrm>
            <a:custGeom>
              <a:avLst/>
              <a:gdLst/>
              <a:ahLst/>
              <a:cxnLst/>
              <a:rect l="l" t="t" r="r" b="b"/>
              <a:pathLst>
                <a:path w="2995" h="1728" extrusionOk="0">
                  <a:moveTo>
                    <a:pt x="1343" y="1"/>
                  </a:moveTo>
                  <a:cubicBezTo>
                    <a:pt x="1049" y="1"/>
                    <a:pt x="756" y="66"/>
                    <a:pt x="532" y="195"/>
                  </a:cubicBezTo>
                  <a:lnTo>
                    <a:pt x="334" y="317"/>
                  </a:lnTo>
                  <a:cubicBezTo>
                    <a:pt x="111" y="447"/>
                    <a:pt x="0" y="616"/>
                    <a:pt x="0" y="786"/>
                  </a:cubicBezTo>
                  <a:lnTo>
                    <a:pt x="2" y="821"/>
                  </a:lnTo>
                  <a:lnTo>
                    <a:pt x="6" y="850"/>
                  </a:lnTo>
                  <a:lnTo>
                    <a:pt x="15" y="885"/>
                  </a:lnTo>
                  <a:lnTo>
                    <a:pt x="21" y="913"/>
                  </a:lnTo>
                  <a:lnTo>
                    <a:pt x="36" y="948"/>
                  </a:lnTo>
                  <a:lnTo>
                    <a:pt x="48" y="976"/>
                  </a:lnTo>
                  <a:lnTo>
                    <a:pt x="70" y="1011"/>
                  </a:lnTo>
                  <a:lnTo>
                    <a:pt x="85" y="1038"/>
                  </a:lnTo>
                  <a:lnTo>
                    <a:pt x="113" y="1072"/>
                  </a:lnTo>
                  <a:lnTo>
                    <a:pt x="133" y="1096"/>
                  </a:lnTo>
                  <a:lnTo>
                    <a:pt x="172" y="1134"/>
                  </a:lnTo>
                  <a:lnTo>
                    <a:pt x="191" y="1153"/>
                  </a:lnTo>
                  <a:lnTo>
                    <a:pt x="243" y="1194"/>
                  </a:lnTo>
                  <a:lnTo>
                    <a:pt x="259" y="1207"/>
                  </a:lnTo>
                  <a:lnTo>
                    <a:pt x="339" y="1258"/>
                  </a:lnTo>
                  <a:lnTo>
                    <a:pt x="827" y="1533"/>
                  </a:lnTo>
                  <a:cubicBezTo>
                    <a:pt x="1051" y="1663"/>
                    <a:pt x="1345" y="1728"/>
                    <a:pt x="1639" y="1728"/>
                  </a:cubicBezTo>
                  <a:cubicBezTo>
                    <a:pt x="1933" y="1728"/>
                    <a:pt x="2226" y="1663"/>
                    <a:pt x="2449" y="1533"/>
                  </a:cubicBezTo>
                  <a:lnTo>
                    <a:pt x="2648" y="1412"/>
                  </a:lnTo>
                  <a:lnTo>
                    <a:pt x="2726" y="1361"/>
                  </a:lnTo>
                  <a:lnTo>
                    <a:pt x="2746" y="1346"/>
                  </a:lnTo>
                  <a:lnTo>
                    <a:pt x="2794" y="1307"/>
                  </a:lnTo>
                  <a:lnTo>
                    <a:pt x="2815" y="1287"/>
                  </a:lnTo>
                  <a:lnTo>
                    <a:pt x="2851" y="1251"/>
                  </a:lnTo>
                  <a:lnTo>
                    <a:pt x="2870" y="1227"/>
                  </a:lnTo>
                  <a:lnTo>
                    <a:pt x="2898" y="1193"/>
                  </a:lnTo>
                  <a:lnTo>
                    <a:pt x="2914" y="1166"/>
                  </a:lnTo>
                  <a:lnTo>
                    <a:pt x="2934" y="1132"/>
                  </a:lnTo>
                  <a:lnTo>
                    <a:pt x="2947" y="1103"/>
                  </a:lnTo>
                  <a:lnTo>
                    <a:pt x="2961" y="1069"/>
                  </a:lnTo>
                  <a:lnTo>
                    <a:pt x="2968" y="1040"/>
                  </a:lnTo>
                  <a:lnTo>
                    <a:pt x="2976" y="1006"/>
                  </a:lnTo>
                  <a:lnTo>
                    <a:pt x="2978" y="977"/>
                  </a:lnTo>
                  <a:cubicBezTo>
                    <a:pt x="2995" y="795"/>
                    <a:pt x="2883" y="610"/>
                    <a:pt x="2642" y="471"/>
                  </a:cubicBezTo>
                  <a:lnTo>
                    <a:pt x="2156" y="195"/>
                  </a:lnTo>
                  <a:cubicBezTo>
                    <a:pt x="1931" y="66"/>
                    <a:pt x="1637" y="1"/>
                    <a:pt x="1343"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806" name="Google Shape;806;p36"/>
            <p:cNvSpPr/>
            <p:nvPr/>
          </p:nvSpPr>
          <p:spPr>
            <a:xfrm>
              <a:off x="1547725" y="1949025"/>
              <a:ext cx="74475" cy="25000"/>
            </a:xfrm>
            <a:custGeom>
              <a:avLst/>
              <a:gdLst/>
              <a:ahLst/>
              <a:cxnLst/>
              <a:rect l="l" t="t" r="r" b="b"/>
              <a:pathLst>
                <a:path w="2979" h="1000" extrusionOk="0">
                  <a:moveTo>
                    <a:pt x="5" y="1"/>
                  </a:moveTo>
                  <a:lnTo>
                    <a:pt x="0" y="58"/>
                  </a:lnTo>
                  <a:lnTo>
                    <a:pt x="2" y="93"/>
                  </a:lnTo>
                  <a:lnTo>
                    <a:pt x="6" y="122"/>
                  </a:lnTo>
                  <a:lnTo>
                    <a:pt x="15" y="157"/>
                  </a:lnTo>
                  <a:lnTo>
                    <a:pt x="21" y="185"/>
                  </a:lnTo>
                  <a:lnTo>
                    <a:pt x="36" y="220"/>
                  </a:lnTo>
                  <a:lnTo>
                    <a:pt x="48" y="248"/>
                  </a:lnTo>
                  <a:lnTo>
                    <a:pt x="70" y="283"/>
                  </a:lnTo>
                  <a:lnTo>
                    <a:pt x="85" y="310"/>
                  </a:lnTo>
                  <a:lnTo>
                    <a:pt x="113" y="344"/>
                  </a:lnTo>
                  <a:lnTo>
                    <a:pt x="133" y="368"/>
                  </a:lnTo>
                  <a:lnTo>
                    <a:pt x="172" y="406"/>
                  </a:lnTo>
                  <a:lnTo>
                    <a:pt x="191" y="425"/>
                  </a:lnTo>
                  <a:lnTo>
                    <a:pt x="243" y="466"/>
                  </a:lnTo>
                  <a:lnTo>
                    <a:pt x="259" y="479"/>
                  </a:lnTo>
                  <a:lnTo>
                    <a:pt x="339" y="530"/>
                  </a:lnTo>
                  <a:lnTo>
                    <a:pt x="827" y="805"/>
                  </a:lnTo>
                  <a:cubicBezTo>
                    <a:pt x="1051" y="934"/>
                    <a:pt x="1344" y="999"/>
                    <a:pt x="1638" y="999"/>
                  </a:cubicBezTo>
                  <a:cubicBezTo>
                    <a:pt x="1932" y="999"/>
                    <a:pt x="2226" y="934"/>
                    <a:pt x="2449" y="805"/>
                  </a:cubicBezTo>
                  <a:lnTo>
                    <a:pt x="2648" y="684"/>
                  </a:lnTo>
                  <a:lnTo>
                    <a:pt x="2726" y="633"/>
                  </a:lnTo>
                  <a:lnTo>
                    <a:pt x="2746" y="618"/>
                  </a:lnTo>
                  <a:lnTo>
                    <a:pt x="2794" y="579"/>
                  </a:lnTo>
                  <a:lnTo>
                    <a:pt x="2815" y="559"/>
                  </a:lnTo>
                  <a:lnTo>
                    <a:pt x="2851" y="523"/>
                  </a:lnTo>
                  <a:lnTo>
                    <a:pt x="2870" y="499"/>
                  </a:lnTo>
                  <a:lnTo>
                    <a:pt x="2898" y="465"/>
                  </a:lnTo>
                  <a:lnTo>
                    <a:pt x="2914" y="438"/>
                  </a:lnTo>
                  <a:lnTo>
                    <a:pt x="2934" y="404"/>
                  </a:lnTo>
                  <a:lnTo>
                    <a:pt x="2947" y="375"/>
                  </a:lnTo>
                  <a:lnTo>
                    <a:pt x="2961" y="341"/>
                  </a:lnTo>
                  <a:lnTo>
                    <a:pt x="2968" y="312"/>
                  </a:lnTo>
                  <a:lnTo>
                    <a:pt x="2976" y="278"/>
                  </a:lnTo>
                  <a:lnTo>
                    <a:pt x="2978" y="249"/>
                  </a:lnTo>
                  <a:lnTo>
                    <a:pt x="2976" y="166"/>
                  </a:lnTo>
                  <a:lnTo>
                    <a:pt x="2968" y="200"/>
                  </a:lnTo>
                  <a:lnTo>
                    <a:pt x="2961" y="228"/>
                  </a:lnTo>
                  <a:lnTo>
                    <a:pt x="2947" y="262"/>
                  </a:lnTo>
                  <a:lnTo>
                    <a:pt x="2934" y="290"/>
                  </a:lnTo>
                  <a:lnTo>
                    <a:pt x="2914" y="324"/>
                  </a:lnTo>
                  <a:lnTo>
                    <a:pt x="2898" y="351"/>
                  </a:lnTo>
                  <a:lnTo>
                    <a:pt x="2870" y="386"/>
                  </a:lnTo>
                  <a:lnTo>
                    <a:pt x="2851" y="410"/>
                  </a:lnTo>
                  <a:lnTo>
                    <a:pt x="2815" y="445"/>
                  </a:lnTo>
                  <a:lnTo>
                    <a:pt x="2794" y="467"/>
                  </a:lnTo>
                  <a:lnTo>
                    <a:pt x="2746" y="505"/>
                  </a:lnTo>
                  <a:lnTo>
                    <a:pt x="2726" y="520"/>
                  </a:lnTo>
                  <a:lnTo>
                    <a:pt x="2648" y="570"/>
                  </a:lnTo>
                  <a:lnTo>
                    <a:pt x="2449" y="691"/>
                  </a:lnTo>
                  <a:cubicBezTo>
                    <a:pt x="2226" y="821"/>
                    <a:pt x="1933" y="886"/>
                    <a:pt x="1639" y="886"/>
                  </a:cubicBezTo>
                  <a:cubicBezTo>
                    <a:pt x="1345" y="886"/>
                    <a:pt x="1051" y="821"/>
                    <a:pt x="827" y="691"/>
                  </a:cubicBezTo>
                  <a:lnTo>
                    <a:pt x="339" y="416"/>
                  </a:lnTo>
                  <a:lnTo>
                    <a:pt x="259" y="366"/>
                  </a:lnTo>
                  <a:lnTo>
                    <a:pt x="243" y="352"/>
                  </a:lnTo>
                  <a:lnTo>
                    <a:pt x="191" y="312"/>
                  </a:lnTo>
                  <a:lnTo>
                    <a:pt x="172" y="293"/>
                  </a:lnTo>
                  <a:lnTo>
                    <a:pt x="133" y="256"/>
                  </a:lnTo>
                  <a:lnTo>
                    <a:pt x="113" y="232"/>
                  </a:lnTo>
                  <a:lnTo>
                    <a:pt x="85" y="196"/>
                  </a:lnTo>
                  <a:lnTo>
                    <a:pt x="70" y="169"/>
                  </a:lnTo>
                  <a:lnTo>
                    <a:pt x="48" y="134"/>
                  </a:lnTo>
                  <a:lnTo>
                    <a:pt x="36" y="107"/>
                  </a:lnTo>
                  <a:lnTo>
                    <a:pt x="21" y="73"/>
                  </a:lnTo>
                  <a:lnTo>
                    <a:pt x="15" y="43"/>
                  </a:lnTo>
                  <a:lnTo>
                    <a:pt x="6" y="9"/>
                  </a:lnTo>
                  <a:lnTo>
                    <a:pt x="5"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807" name="Google Shape;807;p36"/>
            <p:cNvSpPr/>
            <p:nvPr/>
          </p:nvSpPr>
          <p:spPr>
            <a:xfrm>
              <a:off x="1895975" y="2137975"/>
              <a:ext cx="46500" cy="28875"/>
            </a:xfrm>
            <a:custGeom>
              <a:avLst/>
              <a:gdLst/>
              <a:ahLst/>
              <a:cxnLst/>
              <a:rect l="l" t="t" r="r" b="b"/>
              <a:pathLst>
                <a:path w="1860" h="1155" extrusionOk="0">
                  <a:moveTo>
                    <a:pt x="12" y="0"/>
                  </a:moveTo>
                  <a:lnTo>
                    <a:pt x="1" y="617"/>
                  </a:lnTo>
                  <a:cubicBezTo>
                    <a:pt x="1" y="755"/>
                    <a:pt x="92" y="893"/>
                    <a:pt x="274" y="997"/>
                  </a:cubicBezTo>
                  <a:cubicBezTo>
                    <a:pt x="454" y="1102"/>
                    <a:pt x="690" y="1154"/>
                    <a:pt x="926" y="1154"/>
                  </a:cubicBezTo>
                  <a:cubicBezTo>
                    <a:pt x="1163" y="1154"/>
                    <a:pt x="1400" y="1101"/>
                    <a:pt x="1580" y="996"/>
                  </a:cubicBezTo>
                  <a:cubicBezTo>
                    <a:pt x="1758" y="893"/>
                    <a:pt x="1848" y="757"/>
                    <a:pt x="1848" y="620"/>
                  </a:cubicBezTo>
                  <a:lnTo>
                    <a:pt x="1859" y="3"/>
                  </a:lnTo>
                  <a:lnTo>
                    <a:pt x="1850" y="61"/>
                  </a:lnTo>
                  <a:lnTo>
                    <a:pt x="1843" y="104"/>
                  </a:lnTo>
                  <a:lnTo>
                    <a:pt x="1812" y="164"/>
                  </a:lnTo>
                  <a:lnTo>
                    <a:pt x="1792" y="203"/>
                  </a:lnTo>
                  <a:lnTo>
                    <a:pt x="1738" y="264"/>
                  </a:lnTo>
                  <a:lnTo>
                    <a:pt x="1709" y="296"/>
                  </a:lnTo>
                  <a:cubicBezTo>
                    <a:pt x="1675" y="327"/>
                    <a:pt x="1636" y="354"/>
                    <a:pt x="1590" y="381"/>
                  </a:cubicBezTo>
                  <a:cubicBezTo>
                    <a:pt x="1411" y="485"/>
                    <a:pt x="1175" y="537"/>
                    <a:pt x="939" y="537"/>
                  </a:cubicBezTo>
                  <a:cubicBezTo>
                    <a:pt x="702" y="537"/>
                    <a:pt x="465" y="485"/>
                    <a:pt x="284" y="381"/>
                  </a:cubicBezTo>
                  <a:cubicBezTo>
                    <a:pt x="239" y="355"/>
                    <a:pt x="200" y="327"/>
                    <a:pt x="165" y="296"/>
                  </a:cubicBezTo>
                  <a:lnTo>
                    <a:pt x="133" y="263"/>
                  </a:lnTo>
                  <a:lnTo>
                    <a:pt x="81" y="203"/>
                  </a:lnTo>
                  <a:lnTo>
                    <a:pt x="58" y="162"/>
                  </a:lnTo>
                  <a:lnTo>
                    <a:pt x="29" y="103"/>
                  </a:lnTo>
                  <a:lnTo>
                    <a:pt x="21" y="58"/>
                  </a:lnTo>
                  <a:lnTo>
                    <a:pt x="12" y="1"/>
                  </a:lnTo>
                  <a:lnTo>
                    <a:pt x="12" y="0"/>
                  </a:ln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808" name="Google Shape;808;p36"/>
            <p:cNvSpPr/>
            <p:nvPr/>
          </p:nvSpPr>
          <p:spPr>
            <a:xfrm>
              <a:off x="1896275" y="2124650"/>
              <a:ext cx="46700" cy="26775"/>
            </a:xfrm>
            <a:custGeom>
              <a:avLst/>
              <a:gdLst/>
              <a:ahLst/>
              <a:cxnLst/>
              <a:rect l="l" t="t" r="r" b="b"/>
              <a:pathLst>
                <a:path w="1868" h="1071" extrusionOk="0">
                  <a:moveTo>
                    <a:pt x="921" y="0"/>
                  </a:moveTo>
                  <a:cubicBezTo>
                    <a:pt x="685" y="0"/>
                    <a:pt x="448" y="52"/>
                    <a:pt x="269" y="157"/>
                  </a:cubicBezTo>
                  <a:cubicBezTo>
                    <a:pt x="89" y="260"/>
                    <a:pt x="0" y="397"/>
                    <a:pt x="0" y="534"/>
                  </a:cubicBezTo>
                  <a:lnTo>
                    <a:pt x="9" y="591"/>
                  </a:lnTo>
                  <a:lnTo>
                    <a:pt x="17" y="636"/>
                  </a:lnTo>
                  <a:lnTo>
                    <a:pt x="46" y="695"/>
                  </a:lnTo>
                  <a:lnTo>
                    <a:pt x="69" y="736"/>
                  </a:lnTo>
                  <a:lnTo>
                    <a:pt x="121" y="796"/>
                  </a:lnTo>
                  <a:lnTo>
                    <a:pt x="153" y="829"/>
                  </a:lnTo>
                  <a:cubicBezTo>
                    <a:pt x="188" y="860"/>
                    <a:pt x="227" y="888"/>
                    <a:pt x="272" y="914"/>
                  </a:cubicBezTo>
                  <a:cubicBezTo>
                    <a:pt x="453" y="1018"/>
                    <a:pt x="690" y="1070"/>
                    <a:pt x="927" y="1070"/>
                  </a:cubicBezTo>
                  <a:cubicBezTo>
                    <a:pt x="1163" y="1070"/>
                    <a:pt x="1399" y="1018"/>
                    <a:pt x="1578" y="914"/>
                  </a:cubicBezTo>
                  <a:cubicBezTo>
                    <a:pt x="1624" y="887"/>
                    <a:pt x="1663" y="860"/>
                    <a:pt x="1697" y="829"/>
                  </a:cubicBezTo>
                  <a:lnTo>
                    <a:pt x="1726" y="797"/>
                  </a:lnTo>
                  <a:lnTo>
                    <a:pt x="1780" y="736"/>
                  </a:lnTo>
                  <a:lnTo>
                    <a:pt x="1800" y="697"/>
                  </a:lnTo>
                  <a:lnTo>
                    <a:pt x="1831" y="637"/>
                  </a:lnTo>
                  <a:lnTo>
                    <a:pt x="1838" y="594"/>
                  </a:lnTo>
                  <a:cubicBezTo>
                    <a:pt x="1868" y="438"/>
                    <a:pt x="1783" y="276"/>
                    <a:pt x="1576" y="157"/>
                  </a:cubicBezTo>
                  <a:cubicBezTo>
                    <a:pt x="1395" y="52"/>
                    <a:pt x="1158" y="0"/>
                    <a:pt x="921" y="0"/>
                  </a:cubicBez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809" name="Google Shape;809;p36"/>
            <p:cNvSpPr/>
            <p:nvPr/>
          </p:nvSpPr>
          <p:spPr>
            <a:xfrm>
              <a:off x="1896275" y="2138775"/>
              <a:ext cx="46050" cy="14625"/>
            </a:xfrm>
            <a:custGeom>
              <a:avLst/>
              <a:gdLst/>
              <a:ahLst/>
              <a:cxnLst/>
              <a:rect l="l" t="t" r="r" b="b"/>
              <a:pathLst>
                <a:path w="1842" h="585" extrusionOk="0">
                  <a:moveTo>
                    <a:pt x="5" y="1"/>
                  </a:moveTo>
                  <a:lnTo>
                    <a:pt x="0" y="48"/>
                  </a:lnTo>
                  <a:lnTo>
                    <a:pt x="10" y="106"/>
                  </a:lnTo>
                  <a:lnTo>
                    <a:pt x="18" y="151"/>
                  </a:lnTo>
                  <a:lnTo>
                    <a:pt x="47" y="208"/>
                  </a:lnTo>
                  <a:lnTo>
                    <a:pt x="69" y="251"/>
                  </a:lnTo>
                  <a:lnTo>
                    <a:pt x="124" y="311"/>
                  </a:lnTo>
                  <a:lnTo>
                    <a:pt x="154" y="344"/>
                  </a:lnTo>
                  <a:cubicBezTo>
                    <a:pt x="188" y="373"/>
                    <a:pt x="228" y="401"/>
                    <a:pt x="273" y="428"/>
                  </a:cubicBezTo>
                  <a:cubicBezTo>
                    <a:pt x="453" y="533"/>
                    <a:pt x="689" y="585"/>
                    <a:pt x="925" y="585"/>
                  </a:cubicBezTo>
                  <a:cubicBezTo>
                    <a:pt x="1162" y="585"/>
                    <a:pt x="1399" y="532"/>
                    <a:pt x="1579" y="427"/>
                  </a:cubicBezTo>
                  <a:cubicBezTo>
                    <a:pt x="1624" y="401"/>
                    <a:pt x="1663" y="373"/>
                    <a:pt x="1697" y="343"/>
                  </a:cubicBezTo>
                  <a:lnTo>
                    <a:pt x="1726" y="312"/>
                  </a:lnTo>
                  <a:lnTo>
                    <a:pt x="1781" y="251"/>
                  </a:lnTo>
                  <a:lnTo>
                    <a:pt x="1801" y="211"/>
                  </a:lnTo>
                  <a:lnTo>
                    <a:pt x="1832" y="151"/>
                  </a:lnTo>
                  <a:lnTo>
                    <a:pt x="1838" y="107"/>
                  </a:lnTo>
                  <a:lnTo>
                    <a:pt x="1842" y="16"/>
                  </a:lnTo>
                  <a:lnTo>
                    <a:pt x="1838" y="29"/>
                  </a:lnTo>
                  <a:lnTo>
                    <a:pt x="1832" y="72"/>
                  </a:lnTo>
                  <a:lnTo>
                    <a:pt x="1801" y="132"/>
                  </a:lnTo>
                  <a:lnTo>
                    <a:pt x="1781" y="171"/>
                  </a:lnTo>
                  <a:lnTo>
                    <a:pt x="1726" y="232"/>
                  </a:lnTo>
                  <a:lnTo>
                    <a:pt x="1697" y="264"/>
                  </a:lnTo>
                  <a:cubicBezTo>
                    <a:pt x="1663" y="295"/>
                    <a:pt x="1624" y="322"/>
                    <a:pt x="1579" y="349"/>
                  </a:cubicBezTo>
                  <a:cubicBezTo>
                    <a:pt x="1399" y="453"/>
                    <a:pt x="1163" y="505"/>
                    <a:pt x="927" y="505"/>
                  </a:cubicBezTo>
                  <a:cubicBezTo>
                    <a:pt x="690" y="505"/>
                    <a:pt x="454" y="453"/>
                    <a:pt x="273" y="349"/>
                  </a:cubicBezTo>
                  <a:cubicBezTo>
                    <a:pt x="228" y="323"/>
                    <a:pt x="188" y="295"/>
                    <a:pt x="154" y="264"/>
                  </a:cubicBezTo>
                  <a:lnTo>
                    <a:pt x="124" y="231"/>
                  </a:lnTo>
                  <a:lnTo>
                    <a:pt x="69" y="171"/>
                  </a:lnTo>
                  <a:lnTo>
                    <a:pt x="57" y="151"/>
                  </a:lnTo>
                  <a:lnTo>
                    <a:pt x="47" y="130"/>
                  </a:lnTo>
                  <a:lnTo>
                    <a:pt x="18" y="71"/>
                  </a:lnTo>
                  <a:lnTo>
                    <a:pt x="10" y="26"/>
                  </a:lnTo>
                  <a:lnTo>
                    <a:pt x="5"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810" name="Google Shape;810;p36"/>
            <p:cNvSpPr/>
            <p:nvPr/>
          </p:nvSpPr>
          <p:spPr>
            <a:xfrm>
              <a:off x="1504800" y="1963425"/>
              <a:ext cx="742600" cy="283475"/>
            </a:xfrm>
            <a:custGeom>
              <a:avLst/>
              <a:gdLst/>
              <a:ahLst/>
              <a:cxnLst/>
              <a:rect l="l" t="t" r="r" b="b"/>
              <a:pathLst>
                <a:path w="29704" h="11339" extrusionOk="0">
                  <a:moveTo>
                    <a:pt x="16" y="1"/>
                  </a:moveTo>
                  <a:lnTo>
                    <a:pt x="2" y="1491"/>
                  </a:lnTo>
                  <a:cubicBezTo>
                    <a:pt x="0" y="2498"/>
                    <a:pt x="665" y="3508"/>
                    <a:pt x="1998" y="4277"/>
                  </a:cubicBezTo>
                  <a:lnTo>
                    <a:pt x="12253" y="10194"/>
                  </a:lnTo>
                  <a:cubicBezTo>
                    <a:pt x="13576" y="10956"/>
                    <a:pt x="15307" y="11338"/>
                    <a:pt x="17037" y="11338"/>
                  </a:cubicBezTo>
                  <a:cubicBezTo>
                    <a:pt x="18766" y="11338"/>
                    <a:pt x="20493" y="10957"/>
                    <a:pt x="21807" y="10194"/>
                  </a:cubicBezTo>
                  <a:lnTo>
                    <a:pt x="29703" y="5612"/>
                  </a:lnTo>
                  <a:lnTo>
                    <a:pt x="29703" y="4130"/>
                  </a:lnTo>
                  <a:lnTo>
                    <a:pt x="21821" y="8703"/>
                  </a:lnTo>
                  <a:cubicBezTo>
                    <a:pt x="20506" y="9467"/>
                    <a:pt x="18779" y="9848"/>
                    <a:pt x="17051" y="9848"/>
                  </a:cubicBezTo>
                  <a:cubicBezTo>
                    <a:pt x="15321" y="9848"/>
                    <a:pt x="13589" y="9466"/>
                    <a:pt x="12267" y="8703"/>
                  </a:cubicBezTo>
                  <a:lnTo>
                    <a:pt x="2010" y="2787"/>
                  </a:lnTo>
                  <a:cubicBezTo>
                    <a:pt x="1845" y="2691"/>
                    <a:pt x="1688" y="2590"/>
                    <a:pt x="1543" y="2488"/>
                  </a:cubicBezTo>
                  <a:lnTo>
                    <a:pt x="1441" y="2408"/>
                  </a:lnTo>
                  <a:cubicBezTo>
                    <a:pt x="1336" y="2331"/>
                    <a:pt x="1232" y="2252"/>
                    <a:pt x="1139" y="2170"/>
                  </a:cubicBezTo>
                  <a:cubicBezTo>
                    <a:pt x="1096" y="2133"/>
                    <a:pt x="1062" y="2095"/>
                    <a:pt x="1023" y="2058"/>
                  </a:cubicBezTo>
                  <a:cubicBezTo>
                    <a:pt x="946" y="1984"/>
                    <a:pt x="865" y="1911"/>
                    <a:pt x="796" y="1836"/>
                  </a:cubicBezTo>
                  <a:cubicBezTo>
                    <a:pt x="755" y="1791"/>
                    <a:pt x="722" y="1744"/>
                    <a:pt x="684" y="1698"/>
                  </a:cubicBezTo>
                  <a:cubicBezTo>
                    <a:pt x="627" y="1627"/>
                    <a:pt x="566" y="1558"/>
                    <a:pt x="516" y="1488"/>
                  </a:cubicBezTo>
                  <a:cubicBezTo>
                    <a:pt x="480" y="1436"/>
                    <a:pt x="453" y="1384"/>
                    <a:pt x="421" y="1332"/>
                  </a:cubicBezTo>
                  <a:cubicBezTo>
                    <a:pt x="379" y="1264"/>
                    <a:pt x="333" y="1197"/>
                    <a:pt x="298" y="1127"/>
                  </a:cubicBezTo>
                  <a:cubicBezTo>
                    <a:pt x="270" y="1074"/>
                    <a:pt x="252" y="1018"/>
                    <a:pt x="228" y="964"/>
                  </a:cubicBezTo>
                  <a:cubicBezTo>
                    <a:pt x="199" y="897"/>
                    <a:pt x="165" y="828"/>
                    <a:pt x="142" y="760"/>
                  </a:cubicBezTo>
                  <a:cubicBezTo>
                    <a:pt x="124" y="704"/>
                    <a:pt x="114" y="648"/>
                    <a:pt x="99" y="591"/>
                  </a:cubicBezTo>
                  <a:cubicBezTo>
                    <a:pt x="81" y="523"/>
                    <a:pt x="60" y="456"/>
                    <a:pt x="48" y="386"/>
                  </a:cubicBezTo>
                  <a:cubicBezTo>
                    <a:pt x="38" y="330"/>
                    <a:pt x="38" y="273"/>
                    <a:pt x="33" y="216"/>
                  </a:cubicBezTo>
                  <a:cubicBezTo>
                    <a:pt x="27" y="148"/>
                    <a:pt x="17" y="78"/>
                    <a:pt x="16" y="10"/>
                  </a:cubicBezTo>
                  <a:lnTo>
                    <a:pt x="16" y="1"/>
                  </a:ln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811" name="Google Shape;811;p36"/>
            <p:cNvSpPr/>
            <p:nvPr/>
          </p:nvSpPr>
          <p:spPr>
            <a:xfrm>
              <a:off x="2247375" y="1949725"/>
              <a:ext cx="132200" cy="154025"/>
            </a:xfrm>
            <a:custGeom>
              <a:avLst/>
              <a:gdLst/>
              <a:ahLst/>
              <a:cxnLst/>
              <a:rect l="l" t="t" r="r" b="b"/>
              <a:pathLst>
                <a:path w="5288" h="6161" extrusionOk="0">
                  <a:moveTo>
                    <a:pt x="5287" y="1"/>
                  </a:moveTo>
                  <a:lnTo>
                    <a:pt x="5287" y="11"/>
                  </a:lnTo>
                  <a:lnTo>
                    <a:pt x="5287" y="11"/>
                  </a:lnTo>
                  <a:cubicBezTo>
                    <a:pt x="5287" y="8"/>
                    <a:pt x="5287" y="4"/>
                    <a:pt x="5287" y="1"/>
                  </a:cubicBezTo>
                  <a:close/>
                  <a:moveTo>
                    <a:pt x="5287" y="11"/>
                  </a:moveTo>
                  <a:cubicBezTo>
                    <a:pt x="5286" y="70"/>
                    <a:pt x="5277" y="130"/>
                    <a:pt x="5271" y="190"/>
                  </a:cubicBezTo>
                  <a:cubicBezTo>
                    <a:pt x="5267" y="248"/>
                    <a:pt x="5266" y="306"/>
                    <a:pt x="5257" y="365"/>
                  </a:cubicBezTo>
                  <a:cubicBezTo>
                    <a:pt x="5246" y="432"/>
                    <a:pt x="5225" y="498"/>
                    <a:pt x="5207" y="566"/>
                  </a:cubicBezTo>
                  <a:cubicBezTo>
                    <a:pt x="5194" y="622"/>
                    <a:pt x="5184" y="679"/>
                    <a:pt x="5166" y="735"/>
                  </a:cubicBezTo>
                  <a:cubicBezTo>
                    <a:pt x="5143" y="803"/>
                    <a:pt x="5111" y="869"/>
                    <a:pt x="5083" y="936"/>
                  </a:cubicBezTo>
                  <a:cubicBezTo>
                    <a:pt x="5058" y="991"/>
                    <a:pt x="5040" y="1046"/>
                    <a:pt x="5013" y="1101"/>
                  </a:cubicBezTo>
                  <a:cubicBezTo>
                    <a:pt x="4978" y="1169"/>
                    <a:pt x="4933" y="1235"/>
                    <a:pt x="4892" y="1302"/>
                  </a:cubicBezTo>
                  <a:cubicBezTo>
                    <a:pt x="4860" y="1354"/>
                    <a:pt x="4834" y="1407"/>
                    <a:pt x="4799" y="1458"/>
                  </a:cubicBezTo>
                  <a:cubicBezTo>
                    <a:pt x="4749" y="1528"/>
                    <a:pt x="4690" y="1597"/>
                    <a:pt x="4633" y="1666"/>
                  </a:cubicBezTo>
                  <a:cubicBezTo>
                    <a:pt x="4595" y="1712"/>
                    <a:pt x="4564" y="1758"/>
                    <a:pt x="4522" y="1803"/>
                  </a:cubicBezTo>
                  <a:cubicBezTo>
                    <a:pt x="4457" y="1876"/>
                    <a:pt x="4382" y="1945"/>
                    <a:pt x="4308" y="2015"/>
                  </a:cubicBezTo>
                  <a:cubicBezTo>
                    <a:pt x="4266" y="2055"/>
                    <a:pt x="4230" y="2097"/>
                    <a:pt x="4186" y="2137"/>
                  </a:cubicBezTo>
                  <a:cubicBezTo>
                    <a:pt x="4097" y="2214"/>
                    <a:pt x="3998" y="2288"/>
                    <a:pt x="3898" y="2363"/>
                  </a:cubicBezTo>
                  <a:cubicBezTo>
                    <a:pt x="3860" y="2393"/>
                    <a:pt x="3826" y="2423"/>
                    <a:pt x="3786" y="2452"/>
                  </a:cubicBezTo>
                  <a:cubicBezTo>
                    <a:pt x="3643" y="2553"/>
                    <a:pt x="3489" y="2653"/>
                    <a:pt x="3325" y="2748"/>
                  </a:cubicBezTo>
                  <a:lnTo>
                    <a:pt x="0" y="4678"/>
                  </a:lnTo>
                  <a:lnTo>
                    <a:pt x="0" y="6160"/>
                  </a:lnTo>
                  <a:lnTo>
                    <a:pt x="3314" y="4239"/>
                  </a:lnTo>
                  <a:cubicBezTo>
                    <a:pt x="4619" y="3480"/>
                    <a:pt x="5273" y="2486"/>
                    <a:pt x="5275" y="1491"/>
                  </a:cubicBezTo>
                  <a:lnTo>
                    <a:pt x="5287" y="11"/>
                  </a:lnTo>
                  <a:close/>
                </a:path>
              </a:pathLst>
            </a:custGeom>
            <a:solidFill>
              <a:schemeClr val="dk2"/>
            </a:solidFill>
            <a:ln>
              <a:noFill/>
            </a:ln>
          </p:spPr>
          <p:txBody>
            <a:bodyPr spcFirstLastPara="1" wrap="square" lIns="121900" tIns="121900" rIns="121900" bIns="121900" anchor="ctr" anchorCtr="0">
              <a:noAutofit/>
            </a:bodyPr>
            <a:lstStyle/>
            <a:p>
              <a:endParaRPr sz="2400"/>
            </a:p>
          </p:txBody>
        </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975"/>
        <p:cNvGrpSpPr/>
        <p:nvPr/>
      </p:nvGrpSpPr>
      <p:grpSpPr>
        <a:xfrm>
          <a:off x="0" y="0"/>
          <a:ext cx="0" cy="0"/>
          <a:chOff x="0" y="0"/>
          <a:chExt cx="0" cy="0"/>
        </a:xfrm>
      </p:grpSpPr>
      <p:sp>
        <p:nvSpPr>
          <p:cNvPr id="2977" name="Google Shape;2977;p55"/>
          <p:cNvSpPr/>
          <p:nvPr/>
        </p:nvSpPr>
        <p:spPr>
          <a:xfrm>
            <a:off x="2012943" y="1968452"/>
            <a:ext cx="871600" cy="871600"/>
          </a:xfrm>
          <a:prstGeom prst="roundRect">
            <a:avLst>
              <a:gd name="adj" fmla="val 16667"/>
            </a:avLst>
          </a:prstGeom>
          <a:solidFill>
            <a:schemeClr val="bg2"/>
          </a:solidFill>
          <a:ln w="28575" cap="flat" cmpd="sng">
            <a:solidFill>
              <a:srgbClr val="499BA8"/>
            </a:solidFill>
            <a:prstDash val="solid"/>
            <a:round/>
            <a:headEnd type="none" w="sm" len="sm"/>
            <a:tailEnd type="none" w="sm" len="sm"/>
          </a:ln>
        </p:spPr>
        <p:txBody>
          <a:bodyPr spcFirstLastPara="1" wrap="square" lIns="121900" tIns="121900" rIns="121900" bIns="121900" anchor="ctr" anchorCtr="0">
            <a:noAutofit/>
          </a:bodyPr>
          <a:lstStyle/>
          <a:p>
            <a:endParaRPr sz="2400"/>
          </a:p>
        </p:txBody>
      </p:sp>
      <p:sp>
        <p:nvSpPr>
          <p:cNvPr id="2978" name="Google Shape;2978;p55"/>
          <p:cNvSpPr txBox="1"/>
          <p:nvPr/>
        </p:nvSpPr>
        <p:spPr>
          <a:xfrm>
            <a:off x="3087766" y="1744272"/>
            <a:ext cx="7003741" cy="763600"/>
          </a:xfrm>
          <a:prstGeom prst="rect">
            <a:avLst/>
          </a:prstGeom>
          <a:noFill/>
          <a:ln>
            <a:noFill/>
          </a:ln>
        </p:spPr>
        <p:txBody>
          <a:bodyPr spcFirstLastPara="1" wrap="square" lIns="121900" tIns="121900" rIns="121900" bIns="121900" anchor="b" anchorCtr="0">
            <a:noAutofit/>
          </a:bodyPr>
          <a:lstStyle/>
          <a:p>
            <a:pPr>
              <a:lnSpc>
                <a:spcPct val="115000"/>
              </a:lnSpc>
            </a:pPr>
            <a:r>
              <a:rPr lang="en-US" sz="2933" b="1" dirty="0">
                <a:solidFill>
                  <a:schemeClr val="dk1"/>
                </a:solidFill>
                <a:latin typeface="Poppins"/>
                <a:ea typeface="Poppins"/>
                <a:cs typeface="Poppins"/>
                <a:sym typeface="Poppins"/>
              </a:rPr>
              <a:t>Bioethanol as an alternative fuel</a:t>
            </a:r>
          </a:p>
        </p:txBody>
      </p:sp>
      <p:sp>
        <p:nvSpPr>
          <p:cNvPr id="2979" name="Google Shape;2979;p55"/>
          <p:cNvSpPr txBox="1">
            <a:spLocks noGrp="1"/>
          </p:cNvSpPr>
          <p:nvPr>
            <p:ph type="subTitle" idx="4294967295"/>
          </p:nvPr>
        </p:nvSpPr>
        <p:spPr>
          <a:xfrm>
            <a:off x="3087753" y="2266537"/>
            <a:ext cx="7941994" cy="871600"/>
          </a:xfrm>
          <a:prstGeom prst="rect">
            <a:avLst/>
          </a:prstGeom>
          <a:ln>
            <a:noFill/>
          </a:ln>
        </p:spPr>
        <p:txBody>
          <a:bodyPr spcFirstLastPara="1" wrap="square" lIns="121900" tIns="121900" rIns="121900" bIns="121900" anchor="t" anchorCtr="0">
            <a:noAutofit/>
          </a:bodyPr>
          <a:lstStyle/>
          <a:p>
            <a:pPr marL="0" indent="0">
              <a:buNone/>
            </a:pPr>
            <a:r>
              <a:rPr lang="en-US" dirty="0"/>
              <a:t>Derived from biomass like sugarcane and corn, bioethanol offers a renewable solution amid concerns about diminishing fossil fuel reserves.</a:t>
            </a:r>
          </a:p>
        </p:txBody>
      </p:sp>
      <p:sp>
        <p:nvSpPr>
          <p:cNvPr id="2980" name="Google Shape;2980;p55"/>
          <p:cNvSpPr/>
          <p:nvPr/>
        </p:nvSpPr>
        <p:spPr>
          <a:xfrm>
            <a:off x="2012941" y="4852031"/>
            <a:ext cx="871600" cy="871600"/>
          </a:xfrm>
          <a:prstGeom prst="roundRect">
            <a:avLst>
              <a:gd name="adj" fmla="val 16667"/>
            </a:avLst>
          </a:prstGeom>
          <a:solidFill>
            <a:schemeClr val="bg2"/>
          </a:solidFill>
          <a:ln w="28575" cap="flat" cmpd="sng">
            <a:solidFill>
              <a:srgbClr val="499BA8"/>
            </a:solidFill>
            <a:prstDash val="solid"/>
            <a:round/>
            <a:headEnd type="none" w="sm" len="sm"/>
            <a:tailEnd type="none" w="sm" len="sm"/>
          </a:ln>
        </p:spPr>
        <p:txBody>
          <a:bodyPr spcFirstLastPara="1" wrap="square" lIns="121900" tIns="121900" rIns="121900" bIns="121900" anchor="ctr" anchorCtr="0">
            <a:noAutofit/>
          </a:bodyPr>
          <a:lstStyle/>
          <a:p>
            <a:endParaRPr sz="2400"/>
          </a:p>
        </p:txBody>
      </p:sp>
      <p:sp>
        <p:nvSpPr>
          <p:cNvPr id="2981" name="Google Shape;2981;p55"/>
          <p:cNvSpPr txBox="1"/>
          <p:nvPr/>
        </p:nvSpPr>
        <p:spPr>
          <a:xfrm>
            <a:off x="3082372" y="4382931"/>
            <a:ext cx="5783200" cy="763600"/>
          </a:xfrm>
          <a:prstGeom prst="rect">
            <a:avLst/>
          </a:prstGeom>
          <a:noFill/>
          <a:ln>
            <a:noFill/>
          </a:ln>
        </p:spPr>
        <p:txBody>
          <a:bodyPr spcFirstLastPara="1" wrap="square" lIns="121900" tIns="121900" rIns="121900" bIns="121900" anchor="b" anchorCtr="0">
            <a:noAutofit/>
          </a:bodyPr>
          <a:lstStyle/>
          <a:p>
            <a:pPr>
              <a:lnSpc>
                <a:spcPct val="115000"/>
              </a:lnSpc>
            </a:pPr>
            <a:r>
              <a:rPr lang="de-DE" sz="2933" b="1" dirty="0">
                <a:solidFill>
                  <a:schemeClr val="dk1"/>
                </a:solidFill>
                <a:latin typeface="Poppins"/>
                <a:ea typeface="Poppins"/>
                <a:cs typeface="Poppins"/>
                <a:sym typeface="Poppins"/>
              </a:rPr>
              <a:t>Key </a:t>
            </a:r>
            <a:r>
              <a:rPr lang="de-DE" sz="2933" b="1" dirty="0" err="1">
                <a:solidFill>
                  <a:schemeClr val="dk1"/>
                </a:solidFill>
                <a:latin typeface="Poppins"/>
                <a:ea typeface="Poppins"/>
                <a:cs typeface="Poppins"/>
                <a:sym typeface="Poppins"/>
              </a:rPr>
              <a:t>production</a:t>
            </a:r>
            <a:r>
              <a:rPr lang="de-DE" sz="2933" b="1" dirty="0">
                <a:solidFill>
                  <a:schemeClr val="dk1"/>
                </a:solidFill>
                <a:latin typeface="Poppins"/>
                <a:ea typeface="Poppins"/>
                <a:cs typeface="Poppins"/>
                <a:sym typeface="Poppins"/>
              </a:rPr>
              <a:t> </a:t>
            </a:r>
            <a:r>
              <a:rPr lang="de-DE" sz="2933" b="1" dirty="0" err="1">
                <a:solidFill>
                  <a:schemeClr val="dk1"/>
                </a:solidFill>
                <a:latin typeface="Poppins"/>
                <a:ea typeface="Poppins"/>
                <a:cs typeface="Poppins"/>
                <a:sym typeface="Poppins"/>
              </a:rPr>
              <a:t>steps</a:t>
            </a:r>
            <a:endParaRPr sz="2933" b="1" baseline="-25000" dirty="0">
              <a:solidFill>
                <a:schemeClr val="dk1"/>
              </a:solidFill>
              <a:latin typeface="Poppins"/>
              <a:ea typeface="Poppins"/>
              <a:cs typeface="Poppins"/>
              <a:sym typeface="Poppins"/>
            </a:endParaRPr>
          </a:p>
        </p:txBody>
      </p:sp>
      <p:sp>
        <p:nvSpPr>
          <p:cNvPr id="2982" name="Google Shape;2982;p55"/>
          <p:cNvSpPr txBox="1">
            <a:spLocks noGrp="1"/>
          </p:cNvSpPr>
          <p:nvPr>
            <p:ph type="subTitle" idx="4294967295"/>
          </p:nvPr>
        </p:nvSpPr>
        <p:spPr>
          <a:xfrm>
            <a:off x="3082372" y="4912363"/>
            <a:ext cx="8611408" cy="1610759"/>
          </a:xfrm>
          <a:prstGeom prst="rect">
            <a:avLst/>
          </a:prstGeom>
          <a:ln>
            <a:noFill/>
          </a:ln>
        </p:spPr>
        <p:txBody>
          <a:bodyPr spcFirstLastPara="1" wrap="square" lIns="121900" tIns="121900" rIns="121900" bIns="121900" anchor="t" anchorCtr="0">
            <a:noAutofit/>
          </a:bodyPr>
          <a:lstStyle/>
          <a:p>
            <a:pPr marL="0" indent="0">
              <a:buNone/>
            </a:pPr>
            <a:r>
              <a:rPr lang="en-US" dirty="0"/>
              <a:t>1.Feedstock preparation</a:t>
            </a:r>
          </a:p>
          <a:p>
            <a:pPr marL="0" indent="0">
              <a:buNone/>
            </a:pPr>
            <a:r>
              <a:rPr lang="en-US" dirty="0"/>
              <a:t>2. Saccharification: Converting carbohydrates into fermentable sugars. </a:t>
            </a:r>
          </a:p>
          <a:p>
            <a:pPr marL="0" indent="0">
              <a:buNone/>
            </a:pPr>
            <a:r>
              <a:rPr lang="en-US" dirty="0"/>
              <a:t>3. Fermentation: Using yeast or bacteria to produce ethanol.</a:t>
            </a:r>
          </a:p>
          <a:p>
            <a:pPr marL="0" indent="0">
              <a:buNone/>
            </a:pPr>
            <a:r>
              <a:rPr lang="en-US" dirty="0"/>
              <a:t>4. Separation and purification of the final product.</a:t>
            </a:r>
            <a:endParaRPr dirty="0"/>
          </a:p>
        </p:txBody>
      </p:sp>
      <p:sp>
        <p:nvSpPr>
          <p:cNvPr id="2983" name="Google Shape;2983;p55"/>
          <p:cNvSpPr/>
          <p:nvPr/>
        </p:nvSpPr>
        <p:spPr>
          <a:xfrm>
            <a:off x="2012943" y="3402573"/>
            <a:ext cx="871600" cy="871600"/>
          </a:xfrm>
          <a:prstGeom prst="roundRect">
            <a:avLst>
              <a:gd name="adj" fmla="val 16667"/>
            </a:avLst>
          </a:prstGeom>
          <a:solidFill>
            <a:schemeClr val="bg2"/>
          </a:solidFill>
          <a:ln w="28575" cap="flat" cmpd="sng">
            <a:solidFill>
              <a:srgbClr val="499BA8"/>
            </a:solidFill>
            <a:prstDash val="solid"/>
            <a:round/>
            <a:headEnd type="none" w="sm" len="sm"/>
            <a:tailEnd type="none" w="sm" len="sm"/>
          </a:ln>
        </p:spPr>
        <p:txBody>
          <a:bodyPr spcFirstLastPara="1" wrap="square" lIns="121900" tIns="121900" rIns="121900" bIns="121900" anchor="ctr" anchorCtr="0">
            <a:noAutofit/>
          </a:bodyPr>
          <a:lstStyle/>
          <a:p>
            <a:endParaRPr sz="2400"/>
          </a:p>
        </p:txBody>
      </p:sp>
      <p:sp>
        <p:nvSpPr>
          <p:cNvPr id="2984" name="Google Shape;2984;p55"/>
          <p:cNvSpPr txBox="1"/>
          <p:nvPr/>
        </p:nvSpPr>
        <p:spPr>
          <a:xfrm>
            <a:off x="3087753" y="3088816"/>
            <a:ext cx="5783200" cy="763600"/>
          </a:xfrm>
          <a:prstGeom prst="rect">
            <a:avLst/>
          </a:prstGeom>
          <a:noFill/>
          <a:ln>
            <a:noFill/>
          </a:ln>
        </p:spPr>
        <p:txBody>
          <a:bodyPr spcFirstLastPara="1" wrap="square" lIns="121900" tIns="121900" rIns="121900" bIns="121900" anchor="b" anchorCtr="0">
            <a:noAutofit/>
          </a:bodyPr>
          <a:lstStyle/>
          <a:p>
            <a:pPr>
              <a:lnSpc>
                <a:spcPct val="115000"/>
              </a:lnSpc>
            </a:pPr>
            <a:r>
              <a:rPr lang="de-DE" sz="2933" b="1" dirty="0">
                <a:solidFill>
                  <a:schemeClr val="dk1"/>
                </a:solidFill>
                <a:latin typeface="Poppins"/>
                <a:ea typeface="Poppins"/>
                <a:cs typeface="Poppins"/>
                <a:sym typeface="Poppins"/>
              </a:rPr>
              <a:t>Environmental </a:t>
            </a:r>
            <a:r>
              <a:rPr lang="de-DE" sz="2933" b="1" dirty="0" err="1">
                <a:solidFill>
                  <a:schemeClr val="dk1"/>
                </a:solidFill>
                <a:latin typeface="Poppins"/>
                <a:ea typeface="Poppins"/>
                <a:cs typeface="Poppins"/>
                <a:sym typeface="Poppins"/>
              </a:rPr>
              <a:t>benefits</a:t>
            </a:r>
            <a:endParaRPr lang="de-DE" sz="2933" b="1" dirty="0">
              <a:solidFill>
                <a:schemeClr val="dk1"/>
              </a:solidFill>
              <a:latin typeface="Poppins"/>
              <a:ea typeface="Poppins"/>
              <a:cs typeface="Poppins"/>
              <a:sym typeface="Poppins"/>
            </a:endParaRPr>
          </a:p>
        </p:txBody>
      </p:sp>
      <p:sp>
        <p:nvSpPr>
          <p:cNvPr id="2985" name="Google Shape;2985;p55"/>
          <p:cNvSpPr txBox="1">
            <a:spLocks noGrp="1"/>
          </p:cNvSpPr>
          <p:nvPr>
            <p:ph type="subTitle" idx="4294967295"/>
          </p:nvPr>
        </p:nvSpPr>
        <p:spPr>
          <a:xfrm>
            <a:off x="3082372" y="3533289"/>
            <a:ext cx="5783200" cy="871600"/>
          </a:xfrm>
          <a:prstGeom prst="rect">
            <a:avLst/>
          </a:prstGeom>
          <a:ln>
            <a:noFill/>
          </a:ln>
        </p:spPr>
        <p:txBody>
          <a:bodyPr spcFirstLastPara="1" wrap="square" lIns="121900" tIns="121900" rIns="121900" bIns="121900" anchor="t" anchorCtr="0">
            <a:noAutofit/>
          </a:bodyPr>
          <a:lstStyle/>
          <a:p>
            <a:pPr marL="0" indent="0">
              <a:buNone/>
            </a:pPr>
            <a:r>
              <a:rPr lang="en-US" dirty="0"/>
              <a:t>Bioethanol emits lower greenhouse gases and is biodegradable, reducing environmental impact.</a:t>
            </a:r>
            <a:endParaRPr dirty="0"/>
          </a:p>
        </p:txBody>
      </p:sp>
      <p:sp>
        <p:nvSpPr>
          <p:cNvPr id="2988" name="Google Shape;2988;p55"/>
          <p:cNvSpPr txBox="1"/>
          <p:nvPr/>
        </p:nvSpPr>
        <p:spPr>
          <a:xfrm>
            <a:off x="1958927" y="2105845"/>
            <a:ext cx="979600" cy="596800"/>
          </a:xfrm>
          <a:prstGeom prst="rect">
            <a:avLst/>
          </a:prstGeom>
          <a:noFill/>
          <a:ln>
            <a:noFill/>
          </a:ln>
        </p:spPr>
        <p:txBody>
          <a:bodyPr spcFirstLastPara="1" wrap="square" lIns="121900" tIns="121900" rIns="121900" bIns="121900" anchor="ctr" anchorCtr="0">
            <a:noAutofit/>
          </a:bodyPr>
          <a:lstStyle/>
          <a:p>
            <a:pPr algn="ctr"/>
            <a:r>
              <a:rPr lang="en" sz="4000" b="1">
                <a:solidFill>
                  <a:schemeClr val="dk1"/>
                </a:solidFill>
                <a:latin typeface="Poppins"/>
                <a:ea typeface="Poppins"/>
                <a:cs typeface="Poppins"/>
                <a:sym typeface="Poppins"/>
              </a:rPr>
              <a:t>01</a:t>
            </a:r>
            <a:endParaRPr sz="4000" b="1">
              <a:solidFill>
                <a:schemeClr val="dk1"/>
              </a:solidFill>
              <a:latin typeface="Poppins"/>
              <a:ea typeface="Poppins"/>
              <a:cs typeface="Poppins"/>
              <a:sym typeface="Poppins"/>
            </a:endParaRPr>
          </a:p>
        </p:txBody>
      </p:sp>
      <p:sp>
        <p:nvSpPr>
          <p:cNvPr id="2989" name="Google Shape;2989;p55"/>
          <p:cNvSpPr txBox="1"/>
          <p:nvPr/>
        </p:nvSpPr>
        <p:spPr>
          <a:xfrm>
            <a:off x="1958920" y="4989424"/>
            <a:ext cx="979600" cy="596800"/>
          </a:xfrm>
          <a:prstGeom prst="rect">
            <a:avLst/>
          </a:prstGeom>
          <a:noFill/>
          <a:ln>
            <a:noFill/>
          </a:ln>
        </p:spPr>
        <p:txBody>
          <a:bodyPr spcFirstLastPara="1" wrap="square" lIns="121900" tIns="121900" rIns="121900" bIns="121900" anchor="ctr" anchorCtr="0">
            <a:noAutofit/>
          </a:bodyPr>
          <a:lstStyle/>
          <a:p>
            <a:pPr algn="ctr"/>
            <a:r>
              <a:rPr lang="en" sz="4000" b="1" dirty="0">
                <a:solidFill>
                  <a:schemeClr val="dk1"/>
                </a:solidFill>
                <a:latin typeface="Poppins"/>
                <a:ea typeface="Poppins"/>
                <a:cs typeface="Poppins"/>
                <a:sym typeface="Poppins"/>
              </a:rPr>
              <a:t>03</a:t>
            </a:r>
            <a:endParaRPr sz="4000" b="1" dirty="0">
              <a:solidFill>
                <a:schemeClr val="dk1"/>
              </a:solidFill>
              <a:latin typeface="Poppins"/>
              <a:ea typeface="Poppins"/>
              <a:cs typeface="Poppins"/>
              <a:sym typeface="Poppins"/>
            </a:endParaRPr>
          </a:p>
        </p:txBody>
      </p:sp>
      <p:sp>
        <p:nvSpPr>
          <p:cNvPr id="2990" name="Google Shape;2990;p55"/>
          <p:cNvSpPr txBox="1"/>
          <p:nvPr/>
        </p:nvSpPr>
        <p:spPr>
          <a:xfrm>
            <a:off x="1958927" y="3539967"/>
            <a:ext cx="979600" cy="596800"/>
          </a:xfrm>
          <a:prstGeom prst="rect">
            <a:avLst/>
          </a:prstGeom>
          <a:noFill/>
          <a:ln>
            <a:noFill/>
          </a:ln>
        </p:spPr>
        <p:txBody>
          <a:bodyPr spcFirstLastPara="1" wrap="square" lIns="121900" tIns="121900" rIns="121900" bIns="121900" anchor="ctr" anchorCtr="0">
            <a:noAutofit/>
          </a:bodyPr>
          <a:lstStyle/>
          <a:p>
            <a:pPr algn="ctr"/>
            <a:r>
              <a:rPr lang="en" sz="4000" b="1">
                <a:solidFill>
                  <a:schemeClr val="dk1"/>
                </a:solidFill>
                <a:latin typeface="Poppins"/>
                <a:ea typeface="Poppins"/>
                <a:cs typeface="Poppins"/>
                <a:sym typeface="Poppins"/>
              </a:rPr>
              <a:t>02</a:t>
            </a:r>
            <a:endParaRPr sz="4000" b="1">
              <a:solidFill>
                <a:schemeClr val="dk1"/>
              </a:solidFill>
              <a:latin typeface="Poppins"/>
              <a:ea typeface="Poppins"/>
              <a:cs typeface="Poppins"/>
              <a:sym typeface="Poppins"/>
            </a:endParaRPr>
          </a:p>
        </p:txBody>
      </p:sp>
      <p:grpSp>
        <p:nvGrpSpPr>
          <p:cNvPr id="2991" name="Google Shape;2991;p55"/>
          <p:cNvGrpSpPr/>
          <p:nvPr/>
        </p:nvGrpSpPr>
        <p:grpSpPr>
          <a:xfrm>
            <a:off x="9742553" y="3577502"/>
            <a:ext cx="1679195" cy="1956371"/>
            <a:chOff x="2825025" y="1429975"/>
            <a:chExt cx="780150" cy="908925"/>
          </a:xfrm>
        </p:grpSpPr>
        <p:sp>
          <p:nvSpPr>
            <p:cNvPr id="2992" name="Google Shape;2992;p55"/>
            <p:cNvSpPr/>
            <p:nvPr/>
          </p:nvSpPr>
          <p:spPr>
            <a:xfrm>
              <a:off x="3264025" y="1864325"/>
              <a:ext cx="2275" cy="1750"/>
            </a:xfrm>
            <a:custGeom>
              <a:avLst/>
              <a:gdLst/>
              <a:ahLst/>
              <a:cxnLst/>
              <a:rect l="l" t="t" r="r" b="b"/>
              <a:pathLst>
                <a:path w="91" h="70" extrusionOk="0">
                  <a:moveTo>
                    <a:pt x="1" y="69"/>
                  </a:moveTo>
                  <a:lnTo>
                    <a:pt x="91" y="1"/>
                  </a:ln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2993" name="Google Shape;2993;p55"/>
            <p:cNvSpPr/>
            <p:nvPr/>
          </p:nvSpPr>
          <p:spPr>
            <a:xfrm>
              <a:off x="3270750" y="1858750"/>
              <a:ext cx="2325" cy="2225"/>
            </a:xfrm>
            <a:custGeom>
              <a:avLst/>
              <a:gdLst/>
              <a:ahLst/>
              <a:cxnLst/>
              <a:rect l="l" t="t" r="r" b="b"/>
              <a:pathLst>
                <a:path w="93" h="89" extrusionOk="0">
                  <a:moveTo>
                    <a:pt x="0" y="88"/>
                  </a:moveTo>
                  <a:lnTo>
                    <a:pt x="92" y="0"/>
                  </a:ln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2994" name="Google Shape;2994;p55"/>
            <p:cNvSpPr/>
            <p:nvPr/>
          </p:nvSpPr>
          <p:spPr>
            <a:xfrm>
              <a:off x="3095675" y="1864475"/>
              <a:ext cx="7225" cy="4800"/>
            </a:xfrm>
            <a:custGeom>
              <a:avLst/>
              <a:gdLst/>
              <a:ahLst/>
              <a:cxnLst/>
              <a:rect l="l" t="t" r="r" b="b"/>
              <a:pathLst>
                <a:path w="289" h="192" extrusionOk="0">
                  <a:moveTo>
                    <a:pt x="1" y="1"/>
                  </a:moveTo>
                  <a:cubicBezTo>
                    <a:pt x="89" y="67"/>
                    <a:pt x="186" y="131"/>
                    <a:pt x="288" y="191"/>
                  </a:cubicBezTo>
                  <a:cubicBezTo>
                    <a:pt x="186" y="131"/>
                    <a:pt x="89" y="67"/>
                    <a:pt x="1" y="1"/>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2995" name="Google Shape;2995;p55"/>
            <p:cNvSpPr/>
            <p:nvPr/>
          </p:nvSpPr>
          <p:spPr>
            <a:xfrm>
              <a:off x="3281125" y="1847350"/>
              <a:ext cx="1650" cy="2575"/>
            </a:xfrm>
            <a:custGeom>
              <a:avLst/>
              <a:gdLst/>
              <a:ahLst/>
              <a:cxnLst/>
              <a:rect l="l" t="t" r="r" b="b"/>
              <a:pathLst>
                <a:path w="66" h="103" extrusionOk="0">
                  <a:moveTo>
                    <a:pt x="1" y="103"/>
                  </a:moveTo>
                  <a:lnTo>
                    <a:pt x="66" y="1"/>
                  </a:ln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2996" name="Google Shape;2996;p55"/>
            <p:cNvSpPr/>
            <p:nvPr/>
          </p:nvSpPr>
          <p:spPr>
            <a:xfrm>
              <a:off x="3089475" y="1859425"/>
              <a:ext cx="4150" cy="3400"/>
            </a:xfrm>
            <a:custGeom>
              <a:avLst/>
              <a:gdLst/>
              <a:ahLst/>
              <a:cxnLst/>
              <a:rect l="l" t="t" r="r" b="b"/>
              <a:pathLst>
                <a:path w="166" h="136" extrusionOk="0">
                  <a:moveTo>
                    <a:pt x="166" y="135"/>
                  </a:moveTo>
                  <a:cubicBezTo>
                    <a:pt x="109" y="90"/>
                    <a:pt x="51" y="46"/>
                    <a:pt x="1" y="0"/>
                  </a:cubicBezTo>
                  <a:cubicBezTo>
                    <a:pt x="51" y="46"/>
                    <a:pt x="109" y="90"/>
                    <a:pt x="166" y="135"/>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2997" name="Google Shape;2997;p55"/>
            <p:cNvSpPr/>
            <p:nvPr/>
          </p:nvSpPr>
          <p:spPr>
            <a:xfrm>
              <a:off x="3276450" y="1853125"/>
              <a:ext cx="2050" cy="2450"/>
            </a:xfrm>
            <a:custGeom>
              <a:avLst/>
              <a:gdLst/>
              <a:ahLst/>
              <a:cxnLst/>
              <a:rect l="l" t="t" r="r" b="b"/>
              <a:pathLst>
                <a:path w="82" h="98" extrusionOk="0">
                  <a:moveTo>
                    <a:pt x="81" y="1"/>
                  </a:moveTo>
                  <a:lnTo>
                    <a:pt x="0" y="97"/>
                  </a:ln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2998" name="Google Shape;2998;p55"/>
            <p:cNvSpPr/>
            <p:nvPr/>
          </p:nvSpPr>
          <p:spPr>
            <a:xfrm>
              <a:off x="3038725" y="1877250"/>
              <a:ext cx="1075" cy="4350"/>
            </a:xfrm>
            <a:custGeom>
              <a:avLst/>
              <a:gdLst/>
              <a:ahLst/>
              <a:cxnLst/>
              <a:rect l="l" t="t" r="r" b="b"/>
              <a:pathLst>
                <a:path w="43" h="174" extrusionOk="0">
                  <a:moveTo>
                    <a:pt x="0" y="173"/>
                  </a:moveTo>
                  <a:cubicBezTo>
                    <a:pt x="10" y="115"/>
                    <a:pt x="27" y="58"/>
                    <a:pt x="43" y="0"/>
                  </a:cubicBezTo>
                  <a:cubicBezTo>
                    <a:pt x="27" y="58"/>
                    <a:pt x="10" y="115"/>
                    <a:pt x="0" y="173"/>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2999" name="Google Shape;2999;p55"/>
            <p:cNvSpPr/>
            <p:nvPr/>
          </p:nvSpPr>
          <p:spPr>
            <a:xfrm>
              <a:off x="3049200" y="1853725"/>
              <a:ext cx="3500" cy="4275"/>
            </a:xfrm>
            <a:custGeom>
              <a:avLst/>
              <a:gdLst/>
              <a:ahLst/>
              <a:cxnLst/>
              <a:rect l="l" t="t" r="r" b="b"/>
              <a:pathLst>
                <a:path w="140" h="171" extrusionOk="0">
                  <a:moveTo>
                    <a:pt x="0" y="170"/>
                  </a:moveTo>
                  <a:cubicBezTo>
                    <a:pt x="43" y="113"/>
                    <a:pt x="92" y="57"/>
                    <a:pt x="139" y="0"/>
                  </a:cubicBezTo>
                  <a:cubicBezTo>
                    <a:pt x="92" y="57"/>
                    <a:pt x="43" y="113"/>
                    <a:pt x="0" y="170"/>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00" name="Google Shape;3000;p55"/>
            <p:cNvSpPr/>
            <p:nvPr/>
          </p:nvSpPr>
          <p:spPr>
            <a:xfrm>
              <a:off x="3055400" y="1846250"/>
              <a:ext cx="4475" cy="4300"/>
            </a:xfrm>
            <a:custGeom>
              <a:avLst/>
              <a:gdLst/>
              <a:ahLst/>
              <a:cxnLst/>
              <a:rect l="l" t="t" r="r" b="b"/>
              <a:pathLst>
                <a:path w="179" h="172" extrusionOk="0">
                  <a:moveTo>
                    <a:pt x="0" y="171"/>
                  </a:moveTo>
                  <a:cubicBezTo>
                    <a:pt x="54" y="113"/>
                    <a:pt x="118" y="58"/>
                    <a:pt x="179" y="1"/>
                  </a:cubicBezTo>
                  <a:cubicBezTo>
                    <a:pt x="118" y="58"/>
                    <a:pt x="54" y="113"/>
                    <a:pt x="0" y="171"/>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01" name="Google Shape;3001;p55"/>
            <p:cNvSpPr/>
            <p:nvPr/>
          </p:nvSpPr>
          <p:spPr>
            <a:xfrm>
              <a:off x="3084250" y="1854100"/>
              <a:ext cx="3150" cy="3225"/>
            </a:xfrm>
            <a:custGeom>
              <a:avLst/>
              <a:gdLst/>
              <a:ahLst/>
              <a:cxnLst/>
              <a:rect l="l" t="t" r="r" b="b"/>
              <a:pathLst>
                <a:path w="126" h="129" extrusionOk="0">
                  <a:moveTo>
                    <a:pt x="1" y="0"/>
                  </a:moveTo>
                  <a:cubicBezTo>
                    <a:pt x="39" y="44"/>
                    <a:pt x="83" y="85"/>
                    <a:pt x="125" y="128"/>
                  </a:cubicBezTo>
                  <a:cubicBezTo>
                    <a:pt x="83" y="85"/>
                    <a:pt x="39" y="44"/>
                    <a:pt x="1" y="0"/>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02" name="Google Shape;3002;p55"/>
            <p:cNvSpPr/>
            <p:nvPr/>
          </p:nvSpPr>
          <p:spPr>
            <a:xfrm>
              <a:off x="3062925" y="1838925"/>
              <a:ext cx="5850" cy="4525"/>
            </a:xfrm>
            <a:custGeom>
              <a:avLst/>
              <a:gdLst/>
              <a:ahLst/>
              <a:cxnLst/>
              <a:rect l="l" t="t" r="r" b="b"/>
              <a:pathLst>
                <a:path w="234" h="181" extrusionOk="0">
                  <a:moveTo>
                    <a:pt x="0" y="180"/>
                  </a:moveTo>
                  <a:cubicBezTo>
                    <a:pt x="72" y="119"/>
                    <a:pt x="154" y="60"/>
                    <a:pt x="234" y="1"/>
                  </a:cubicBezTo>
                  <a:cubicBezTo>
                    <a:pt x="154" y="60"/>
                    <a:pt x="72" y="119"/>
                    <a:pt x="0" y="180"/>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03" name="Google Shape;3003;p55"/>
            <p:cNvSpPr/>
            <p:nvPr/>
          </p:nvSpPr>
          <p:spPr>
            <a:xfrm>
              <a:off x="3040850" y="1869250"/>
              <a:ext cx="1875" cy="4325"/>
            </a:xfrm>
            <a:custGeom>
              <a:avLst/>
              <a:gdLst/>
              <a:ahLst/>
              <a:cxnLst/>
              <a:rect l="l" t="t" r="r" b="b"/>
              <a:pathLst>
                <a:path w="75" h="173" extrusionOk="0">
                  <a:moveTo>
                    <a:pt x="1" y="172"/>
                  </a:moveTo>
                  <a:cubicBezTo>
                    <a:pt x="22" y="115"/>
                    <a:pt x="49" y="58"/>
                    <a:pt x="75" y="0"/>
                  </a:cubicBezTo>
                  <a:cubicBezTo>
                    <a:pt x="49" y="58"/>
                    <a:pt x="22" y="115"/>
                    <a:pt x="1" y="172"/>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04" name="Google Shape;3004;p55"/>
            <p:cNvSpPr/>
            <p:nvPr/>
          </p:nvSpPr>
          <p:spPr>
            <a:xfrm>
              <a:off x="3080025" y="1848550"/>
              <a:ext cx="2400" cy="3175"/>
            </a:xfrm>
            <a:custGeom>
              <a:avLst/>
              <a:gdLst/>
              <a:ahLst/>
              <a:cxnLst/>
              <a:rect l="l" t="t" r="r" b="b"/>
              <a:pathLst>
                <a:path w="96" h="127" extrusionOk="0">
                  <a:moveTo>
                    <a:pt x="0" y="1"/>
                  </a:moveTo>
                  <a:cubicBezTo>
                    <a:pt x="28" y="44"/>
                    <a:pt x="63" y="85"/>
                    <a:pt x="96" y="127"/>
                  </a:cubicBezTo>
                  <a:cubicBezTo>
                    <a:pt x="63" y="85"/>
                    <a:pt x="28" y="44"/>
                    <a:pt x="0" y="1"/>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05" name="Google Shape;3005;p55"/>
            <p:cNvSpPr/>
            <p:nvPr/>
          </p:nvSpPr>
          <p:spPr>
            <a:xfrm>
              <a:off x="3309500" y="1852450"/>
              <a:ext cx="2475" cy="3150"/>
            </a:xfrm>
            <a:custGeom>
              <a:avLst/>
              <a:gdLst/>
              <a:ahLst/>
              <a:cxnLst/>
              <a:rect l="l" t="t" r="r" b="b"/>
              <a:pathLst>
                <a:path w="99" h="126" extrusionOk="0">
                  <a:moveTo>
                    <a:pt x="1" y="1"/>
                  </a:moveTo>
                  <a:cubicBezTo>
                    <a:pt x="37" y="42"/>
                    <a:pt x="66" y="84"/>
                    <a:pt x="99" y="126"/>
                  </a:cubicBezTo>
                  <a:cubicBezTo>
                    <a:pt x="66" y="84"/>
                    <a:pt x="37" y="42"/>
                    <a:pt x="1" y="1"/>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06" name="Google Shape;3006;p55"/>
            <p:cNvSpPr/>
            <p:nvPr/>
          </p:nvSpPr>
          <p:spPr>
            <a:xfrm>
              <a:off x="3322550" y="1875000"/>
              <a:ext cx="875" cy="3625"/>
            </a:xfrm>
            <a:custGeom>
              <a:avLst/>
              <a:gdLst/>
              <a:ahLst/>
              <a:cxnLst/>
              <a:rect l="l" t="t" r="r" b="b"/>
              <a:pathLst>
                <a:path w="35" h="145" extrusionOk="0">
                  <a:moveTo>
                    <a:pt x="0" y="1"/>
                  </a:moveTo>
                  <a:cubicBezTo>
                    <a:pt x="15" y="49"/>
                    <a:pt x="24" y="96"/>
                    <a:pt x="35" y="144"/>
                  </a:cubicBezTo>
                  <a:cubicBezTo>
                    <a:pt x="24" y="96"/>
                    <a:pt x="15" y="49"/>
                    <a:pt x="0" y="1"/>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07" name="Google Shape;3007;p55"/>
            <p:cNvSpPr/>
            <p:nvPr/>
          </p:nvSpPr>
          <p:spPr>
            <a:xfrm>
              <a:off x="3315125" y="1859800"/>
              <a:ext cx="2025" cy="3325"/>
            </a:xfrm>
            <a:custGeom>
              <a:avLst/>
              <a:gdLst/>
              <a:ahLst/>
              <a:cxnLst/>
              <a:rect l="l" t="t" r="r" b="b"/>
              <a:pathLst>
                <a:path w="81" h="133" extrusionOk="0">
                  <a:moveTo>
                    <a:pt x="1" y="0"/>
                  </a:moveTo>
                  <a:cubicBezTo>
                    <a:pt x="31" y="44"/>
                    <a:pt x="53" y="89"/>
                    <a:pt x="80" y="133"/>
                  </a:cubicBezTo>
                  <a:cubicBezTo>
                    <a:pt x="53" y="89"/>
                    <a:pt x="31" y="44"/>
                    <a:pt x="1" y="0"/>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08" name="Google Shape;3008;p55"/>
            <p:cNvSpPr/>
            <p:nvPr/>
          </p:nvSpPr>
          <p:spPr>
            <a:xfrm>
              <a:off x="3302600" y="1845425"/>
              <a:ext cx="2800" cy="2825"/>
            </a:xfrm>
            <a:custGeom>
              <a:avLst/>
              <a:gdLst/>
              <a:ahLst/>
              <a:cxnLst/>
              <a:rect l="l" t="t" r="r" b="b"/>
              <a:pathLst>
                <a:path w="112" h="113" extrusionOk="0">
                  <a:moveTo>
                    <a:pt x="1" y="0"/>
                  </a:moveTo>
                  <a:cubicBezTo>
                    <a:pt x="41" y="37"/>
                    <a:pt x="75" y="75"/>
                    <a:pt x="112" y="112"/>
                  </a:cubicBezTo>
                  <a:cubicBezTo>
                    <a:pt x="75" y="75"/>
                    <a:pt x="41" y="37"/>
                    <a:pt x="1" y="0"/>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09" name="Google Shape;3009;p55"/>
            <p:cNvSpPr/>
            <p:nvPr/>
          </p:nvSpPr>
          <p:spPr>
            <a:xfrm>
              <a:off x="3044375" y="1861400"/>
              <a:ext cx="2650" cy="4275"/>
            </a:xfrm>
            <a:custGeom>
              <a:avLst/>
              <a:gdLst/>
              <a:ahLst/>
              <a:cxnLst/>
              <a:rect l="l" t="t" r="r" b="b"/>
              <a:pathLst>
                <a:path w="106" h="171" extrusionOk="0">
                  <a:moveTo>
                    <a:pt x="0" y="171"/>
                  </a:moveTo>
                  <a:cubicBezTo>
                    <a:pt x="30" y="113"/>
                    <a:pt x="69" y="57"/>
                    <a:pt x="106" y="0"/>
                  </a:cubicBezTo>
                  <a:cubicBezTo>
                    <a:pt x="69" y="57"/>
                    <a:pt x="30" y="113"/>
                    <a:pt x="0" y="171"/>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10" name="Google Shape;3010;p55"/>
            <p:cNvSpPr/>
            <p:nvPr/>
          </p:nvSpPr>
          <p:spPr>
            <a:xfrm>
              <a:off x="3319475" y="1867300"/>
              <a:ext cx="1450" cy="3525"/>
            </a:xfrm>
            <a:custGeom>
              <a:avLst/>
              <a:gdLst/>
              <a:ahLst/>
              <a:cxnLst/>
              <a:rect l="l" t="t" r="r" b="b"/>
              <a:pathLst>
                <a:path w="58" h="141" extrusionOk="0">
                  <a:moveTo>
                    <a:pt x="1" y="1"/>
                  </a:moveTo>
                  <a:cubicBezTo>
                    <a:pt x="23" y="47"/>
                    <a:pt x="40" y="94"/>
                    <a:pt x="58" y="140"/>
                  </a:cubicBezTo>
                  <a:cubicBezTo>
                    <a:pt x="40" y="94"/>
                    <a:pt x="23" y="47"/>
                    <a:pt x="1" y="1"/>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11" name="Google Shape;3011;p55"/>
            <p:cNvSpPr/>
            <p:nvPr/>
          </p:nvSpPr>
          <p:spPr>
            <a:xfrm>
              <a:off x="3294400" y="1838700"/>
              <a:ext cx="2725" cy="2225"/>
            </a:xfrm>
            <a:custGeom>
              <a:avLst/>
              <a:gdLst/>
              <a:ahLst/>
              <a:cxnLst/>
              <a:rect l="l" t="t" r="r" b="b"/>
              <a:pathLst>
                <a:path w="109" h="89" extrusionOk="0">
                  <a:moveTo>
                    <a:pt x="1" y="1"/>
                  </a:moveTo>
                  <a:lnTo>
                    <a:pt x="109" y="88"/>
                  </a:ln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12" name="Google Shape;3012;p55"/>
            <p:cNvSpPr/>
            <p:nvPr/>
          </p:nvSpPr>
          <p:spPr>
            <a:xfrm>
              <a:off x="2892350" y="1878650"/>
              <a:ext cx="1375" cy="4625"/>
            </a:xfrm>
            <a:custGeom>
              <a:avLst/>
              <a:gdLst/>
              <a:ahLst/>
              <a:cxnLst/>
              <a:rect l="l" t="t" r="r" b="b"/>
              <a:pathLst>
                <a:path w="55" h="185" extrusionOk="0">
                  <a:moveTo>
                    <a:pt x="0" y="185"/>
                  </a:moveTo>
                  <a:cubicBezTo>
                    <a:pt x="16" y="124"/>
                    <a:pt x="35" y="62"/>
                    <a:pt x="54" y="1"/>
                  </a:cubicBezTo>
                  <a:cubicBezTo>
                    <a:pt x="35" y="62"/>
                    <a:pt x="16" y="124"/>
                    <a:pt x="0" y="185"/>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13" name="Google Shape;3013;p55"/>
            <p:cNvSpPr/>
            <p:nvPr/>
          </p:nvSpPr>
          <p:spPr>
            <a:xfrm>
              <a:off x="3102750" y="1830950"/>
              <a:ext cx="157025" cy="46325"/>
            </a:xfrm>
            <a:custGeom>
              <a:avLst/>
              <a:gdLst/>
              <a:ahLst/>
              <a:cxnLst/>
              <a:rect l="l" t="t" r="r" b="b"/>
              <a:pathLst>
                <a:path w="6281" h="1853" extrusionOk="0">
                  <a:moveTo>
                    <a:pt x="3187" y="1"/>
                  </a:moveTo>
                  <a:cubicBezTo>
                    <a:pt x="2989" y="1"/>
                    <a:pt x="2774" y="8"/>
                    <a:pt x="2540" y="24"/>
                  </a:cubicBezTo>
                  <a:cubicBezTo>
                    <a:pt x="2092" y="55"/>
                    <a:pt x="1405" y="151"/>
                    <a:pt x="678" y="431"/>
                  </a:cubicBezTo>
                  <a:cubicBezTo>
                    <a:pt x="544" y="483"/>
                    <a:pt x="233" y="618"/>
                    <a:pt x="18" y="761"/>
                  </a:cubicBezTo>
                  <a:lnTo>
                    <a:pt x="1" y="773"/>
                  </a:lnTo>
                  <a:cubicBezTo>
                    <a:pt x="151" y="933"/>
                    <a:pt x="335" y="1084"/>
                    <a:pt x="563" y="1221"/>
                  </a:cubicBezTo>
                  <a:cubicBezTo>
                    <a:pt x="1261" y="1641"/>
                    <a:pt x="2193" y="1852"/>
                    <a:pt x="3126" y="1852"/>
                  </a:cubicBezTo>
                  <a:cubicBezTo>
                    <a:pt x="4018" y="1852"/>
                    <a:pt x="4912" y="1660"/>
                    <a:pt x="5606" y="1273"/>
                  </a:cubicBezTo>
                  <a:cubicBezTo>
                    <a:pt x="5885" y="1118"/>
                    <a:pt x="6108" y="943"/>
                    <a:pt x="6280" y="757"/>
                  </a:cubicBezTo>
                  <a:lnTo>
                    <a:pt x="6210" y="712"/>
                  </a:lnTo>
                  <a:cubicBezTo>
                    <a:pt x="5988" y="587"/>
                    <a:pt x="5469" y="297"/>
                    <a:pt x="4608" y="136"/>
                  </a:cubicBezTo>
                  <a:cubicBezTo>
                    <a:pt x="4237" y="66"/>
                    <a:pt x="3788" y="1"/>
                    <a:pt x="3187"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014" name="Google Shape;3014;p55"/>
            <p:cNvSpPr/>
            <p:nvPr/>
          </p:nvSpPr>
          <p:spPr>
            <a:xfrm>
              <a:off x="3071800" y="1836100"/>
              <a:ext cx="875" cy="575"/>
            </a:xfrm>
            <a:custGeom>
              <a:avLst/>
              <a:gdLst/>
              <a:ahLst/>
              <a:cxnLst/>
              <a:rect l="l" t="t" r="r" b="b"/>
              <a:pathLst>
                <a:path w="35" h="23" extrusionOk="0">
                  <a:moveTo>
                    <a:pt x="35" y="0"/>
                  </a:moveTo>
                  <a:lnTo>
                    <a:pt x="0" y="23"/>
                  </a:lnTo>
                  <a:lnTo>
                    <a:pt x="35" y="0"/>
                  </a:ln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15" name="Google Shape;3015;p55"/>
            <p:cNvSpPr/>
            <p:nvPr/>
          </p:nvSpPr>
          <p:spPr>
            <a:xfrm>
              <a:off x="3039300" y="1901675"/>
              <a:ext cx="900" cy="3625"/>
            </a:xfrm>
            <a:custGeom>
              <a:avLst/>
              <a:gdLst/>
              <a:ahLst/>
              <a:cxnLst/>
              <a:rect l="l" t="t" r="r" b="b"/>
              <a:pathLst>
                <a:path w="36" h="145" extrusionOk="0">
                  <a:moveTo>
                    <a:pt x="36" y="144"/>
                  </a:moveTo>
                  <a:cubicBezTo>
                    <a:pt x="21" y="96"/>
                    <a:pt x="12" y="49"/>
                    <a:pt x="1" y="0"/>
                  </a:cubicBezTo>
                  <a:cubicBezTo>
                    <a:pt x="12" y="49"/>
                    <a:pt x="21" y="96"/>
                    <a:pt x="36" y="144"/>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16" name="Google Shape;3016;p55"/>
            <p:cNvSpPr/>
            <p:nvPr/>
          </p:nvSpPr>
          <p:spPr>
            <a:xfrm>
              <a:off x="3041800" y="1909475"/>
              <a:ext cx="1475" cy="3500"/>
            </a:xfrm>
            <a:custGeom>
              <a:avLst/>
              <a:gdLst/>
              <a:ahLst/>
              <a:cxnLst/>
              <a:rect l="l" t="t" r="r" b="b"/>
              <a:pathLst>
                <a:path w="59" h="140" extrusionOk="0">
                  <a:moveTo>
                    <a:pt x="58" y="140"/>
                  </a:moveTo>
                  <a:cubicBezTo>
                    <a:pt x="36" y="94"/>
                    <a:pt x="19" y="47"/>
                    <a:pt x="1" y="1"/>
                  </a:cubicBezTo>
                  <a:cubicBezTo>
                    <a:pt x="19" y="47"/>
                    <a:pt x="36" y="94"/>
                    <a:pt x="58" y="140"/>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17" name="Google Shape;3017;p55"/>
            <p:cNvSpPr/>
            <p:nvPr/>
          </p:nvSpPr>
          <p:spPr>
            <a:xfrm>
              <a:off x="3037900" y="1885300"/>
              <a:ext cx="400" cy="4350"/>
            </a:xfrm>
            <a:custGeom>
              <a:avLst/>
              <a:gdLst/>
              <a:ahLst/>
              <a:cxnLst/>
              <a:rect l="l" t="t" r="r" b="b"/>
              <a:pathLst>
                <a:path w="16" h="174" extrusionOk="0">
                  <a:moveTo>
                    <a:pt x="1" y="174"/>
                  </a:moveTo>
                  <a:cubicBezTo>
                    <a:pt x="2" y="116"/>
                    <a:pt x="9" y="59"/>
                    <a:pt x="15" y="1"/>
                  </a:cubicBezTo>
                  <a:cubicBezTo>
                    <a:pt x="9" y="59"/>
                    <a:pt x="2" y="116"/>
                    <a:pt x="1" y="174"/>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18" name="Google Shape;3018;p55"/>
            <p:cNvSpPr/>
            <p:nvPr/>
          </p:nvSpPr>
          <p:spPr>
            <a:xfrm>
              <a:off x="3038100" y="1893825"/>
              <a:ext cx="325" cy="3650"/>
            </a:xfrm>
            <a:custGeom>
              <a:avLst/>
              <a:gdLst/>
              <a:ahLst/>
              <a:cxnLst/>
              <a:rect l="l" t="t" r="r" b="b"/>
              <a:pathLst>
                <a:path w="13" h="146" extrusionOk="0">
                  <a:moveTo>
                    <a:pt x="13" y="146"/>
                  </a:moveTo>
                  <a:cubicBezTo>
                    <a:pt x="5" y="98"/>
                    <a:pt x="4" y="48"/>
                    <a:pt x="1" y="0"/>
                  </a:cubicBezTo>
                  <a:cubicBezTo>
                    <a:pt x="4" y="48"/>
                    <a:pt x="5" y="98"/>
                    <a:pt x="13" y="146"/>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19" name="Google Shape;3019;p55"/>
            <p:cNvSpPr/>
            <p:nvPr/>
          </p:nvSpPr>
          <p:spPr>
            <a:xfrm>
              <a:off x="3045575" y="1917150"/>
              <a:ext cx="2050" cy="3375"/>
            </a:xfrm>
            <a:custGeom>
              <a:avLst/>
              <a:gdLst/>
              <a:ahLst/>
              <a:cxnLst/>
              <a:rect l="l" t="t" r="r" b="b"/>
              <a:pathLst>
                <a:path w="82" h="135" extrusionOk="0">
                  <a:moveTo>
                    <a:pt x="81" y="135"/>
                  </a:moveTo>
                  <a:cubicBezTo>
                    <a:pt x="51" y="90"/>
                    <a:pt x="27" y="45"/>
                    <a:pt x="0" y="0"/>
                  </a:cubicBezTo>
                  <a:cubicBezTo>
                    <a:pt x="27" y="45"/>
                    <a:pt x="51" y="90"/>
                    <a:pt x="81" y="135"/>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20" name="Google Shape;3020;p55"/>
            <p:cNvSpPr/>
            <p:nvPr/>
          </p:nvSpPr>
          <p:spPr>
            <a:xfrm>
              <a:off x="3324450" y="1890650"/>
              <a:ext cx="375" cy="4350"/>
            </a:xfrm>
            <a:custGeom>
              <a:avLst/>
              <a:gdLst/>
              <a:ahLst/>
              <a:cxnLst/>
              <a:rect l="l" t="t" r="r" b="b"/>
              <a:pathLst>
                <a:path w="15" h="174" extrusionOk="0">
                  <a:moveTo>
                    <a:pt x="15" y="0"/>
                  </a:moveTo>
                  <a:cubicBezTo>
                    <a:pt x="14" y="59"/>
                    <a:pt x="7" y="116"/>
                    <a:pt x="0" y="173"/>
                  </a:cubicBezTo>
                  <a:cubicBezTo>
                    <a:pt x="7" y="116"/>
                    <a:pt x="14" y="59"/>
                    <a:pt x="15" y="0"/>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21" name="Google Shape;3021;p55"/>
            <p:cNvSpPr/>
            <p:nvPr/>
          </p:nvSpPr>
          <p:spPr>
            <a:xfrm>
              <a:off x="3453825" y="1964250"/>
              <a:ext cx="3550" cy="5525"/>
            </a:xfrm>
            <a:custGeom>
              <a:avLst/>
              <a:gdLst/>
              <a:ahLst/>
              <a:cxnLst/>
              <a:rect l="l" t="t" r="r" b="b"/>
              <a:pathLst>
                <a:path w="142" h="221" extrusionOk="0">
                  <a:moveTo>
                    <a:pt x="141" y="0"/>
                  </a:moveTo>
                  <a:cubicBezTo>
                    <a:pt x="96" y="75"/>
                    <a:pt x="50" y="148"/>
                    <a:pt x="1" y="220"/>
                  </a:cubicBezTo>
                  <a:cubicBezTo>
                    <a:pt x="50" y="148"/>
                    <a:pt x="96" y="75"/>
                    <a:pt x="141" y="0"/>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22" name="Google Shape;3022;p55"/>
            <p:cNvSpPr/>
            <p:nvPr/>
          </p:nvSpPr>
          <p:spPr>
            <a:xfrm>
              <a:off x="3322900" y="1898725"/>
              <a:ext cx="1125" cy="4350"/>
            </a:xfrm>
            <a:custGeom>
              <a:avLst/>
              <a:gdLst/>
              <a:ahLst/>
              <a:cxnLst/>
              <a:rect l="l" t="t" r="r" b="b"/>
              <a:pathLst>
                <a:path w="45" h="174" extrusionOk="0">
                  <a:moveTo>
                    <a:pt x="44" y="1"/>
                  </a:moveTo>
                  <a:cubicBezTo>
                    <a:pt x="34" y="58"/>
                    <a:pt x="16" y="116"/>
                    <a:pt x="1" y="173"/>
                  </a:cubicBezTo>
                  <a:cubicBezTo>
                    <a:pt x="16" y="116"/>
                    <a:pt x="34" y="58"/>
                    <a:pt x="44" y="1"/>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23" name="Google Shape;3023;p55"/>
            <p:cNvSpPr/>
            <p:nvPr/>
          </p:nvSpPr>
          <p:spPr>
            <a:xfrm>
              <a:off x="3324325" y="1882825"/>
              <a:ext cx="325" cy="3650"/>
            </a:xfrm>
            <a:custGeom>
              <a:avLst/>
              <a:gdLst/>
              <a:ahLst/>
              <a:cxnLst/>
              <a:rect l="l" t="t" r="r" b="b"/>
              <a:pathLst>
                <a:path w="13" h="146" extrusionOk="0">
                  <a:moveTo>
                    <a:pt x="12" y="146"/>
                  </a:moveTo>
                  <a:cubicBezTo>
                    <a:pt x="9" y="98"/>
                    <a:pt x="6" y="49"/>
                    <a:pt x="1" y="1"/>
                  </a:cubicBezTo>
                  <a:cubicBezTo>
                    <a:pt x="6" y="49"/>
                    <a:pt x="9" y="98"/>
                    <a:pt x="12" y="146"/>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24" name="Google Shape;3024;p55"/>
            <p:cNvSpPr/>
            <p:nvPr/>
          </p:nvSpPr>
          <p:spPr>
            <a:xfrm>
              <a:off x="3315725" y="1914625"/>
              <a:ext cx="2650" cy="4300"/>
            </a:xfrm>
            <a:custGeom>
              <a:avLst/>
              <a:gdLst/>
              <a:ahLst/>
              <a:cxnLst/>
              <a:rect l="l" t="t" r="r" b="b"/>
              <a:pathLst>
                <a:path w="106" h="172" extrusionOk="0">
                  <a:moveTo>
                    <a:pt x="106" y="0"/>
                  </a:moveTo>
                  <a:cubicBezTo>
                    <a:pt x="75" y="58"/>
                    <a:pt x="37" y="115"/>
                    <a:pt x="0" y="172"/>
                  </a:cubicBezTo>
                  <a:cubicBezTo>
                    <a:pt x="37" y="115"/>
                    <a:pt x="75" y="58"/>
                    <a:pt x="106" y="0"/>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25" name="Google Shape;3025;p55"/>
            <p:cNvSpPr/>
            <p:nvPr/>
          </p:nvSpPr>
          <p:spPr>
            <a:xfrm>
              <a:off x="3320000" y="1906750"/>
              <a:ext cx="1875" cy="4325"/>
            </a:xfrm>
            <a:custGeom>
              <a:avLst/>
              <a:gdLst/>
              <a:ahLst/>
              <a:cxnLst/>
              <a:rect l="l" t="t" r="r" b="b"/>
              <a:pathLst>
                <a:path w="75" h="173" extrusionOk="0">
                  <a:moveTo>
                    <a:pt x="75" y="0"/>
                  </a:moveTo>
                  <a:cubicBezTo>
                    <a:pt x="55" y="58"/>
                    <a:pt x="27" y="114"/>
                    <a:pt x="1" y="172"/>
                  </a:cubicBezTo>
                  <a:cubicBezTo>
                    <a:pt x="27" y="115"/>
                    <a:pt x="55" y="58"/>
                    <a:pt x="75" y="0"/>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26" name="Google Shape;3026;p55"/>
            <p:cNvSpPr/>
            <p:nvPr/>
          </p:nvSpPr>
          <p:spPr>
            <a:xfrm>
              <a:off x="2879025" y="1739175"/>
              <a:ext cx="595075" cy="338825"/>
            </a:xfrm>
            <a:custGeom>
              <a:avLst/>
              <a:gdLst/>
              <a:ahLst/>
              <a:cxnLst/>
              <a:rect l="l" t="t" r="r" b="b"/>
              <a:pathLst>
                <a:path w="23803" h="13553" extrusionOk="0">
                  <a:moveTo>
                    <a:pt x="12100" y="943"/>
                  </a:moveTo>
                  <a:cubicBezTo>
                    <a:pt x="13237" y="943"/>
                    <a:pt x="14370" y="1199"/>
                    <a:pt x="15219" y="1710"/>
                  </a:cubicBezTo>
                  <a:cubicBezTo>
                    <a:pt x="16036" y="2202"/>
                    <a:pt x="16436" y="2839"/>
                    <a:pt x="16426" y="3472"/>
                  </a:cubicBezTo>
                  <a:lnTo>
                    <a:pt x="16428" y="3445"/>
                  </a:lnTo>
                  <a:lnTo>
                    <a:pt x="16428" y="3857"/>
                  </a:lnTo>
                  <a:cubicBezTo>
                    <a:pt x="16491" y="3899"/>
                    <a:pt x="16557" y="3939"/>
                    <a:pt x="16616" y="3982"/>
                  </a:cubicBezTo>
                  <a:lnTo>
                    <a:pt x="16724" y="4069"/>
                  </a:lnTo>
                  <a:cubicBezTo>
                    <a:pt x="16799" y="4129"/>
                    <a:pt x="16875" y="4188"/>
                    <a:pt x="16944" y="4250"/>
                  </a:cubicBezTo>
                  <a:cubicBezTo>
                    <a:pt x="16984" y="4287"/>
                    <a:pt x="17018" y="4325"/>
                    <a:pt x="17055" y="4362"/>
                  </a:cubicBezTo>
                  <a:cubicBezTo>
                    <a:pt x="17112" y="4419"/>
                    <a:pt x="17171" y="4475"/>
                    <a:pt x="17220" y="4532"/>
                  </a:cubicBezTo>
                  <a:cubicBezTo>
                    <a:pt x="17256" y="4573"/>
                    <a:pt x="17285" y="4615"/>
                    <a:pt x="17318" y="4657"/>
                  </a:cubicBezTo>
                  <a:cubicBezTo>
                    <a:pt x="17361" y="4713"/>
                    <a:pt x="17406" y="4768"/>
                    <a:pt x="17445" y="4825"/>
                  </a:cubicBezTo>
                  <a:cubicBezTo>
                    <a:pt x="17475" y="4869"/>
                    <a:pt x="17497" y="4914"/>
                    <a:pt x="17523" y="4958"/>
                  </a:cubicBezTo>
                  <a:cubicBezTo>
                    <a:pt x="17557" y="5014"/>
                    <a:pt x="17591" y="5070"/>
                    <a:pt x="17619" y="5126"/>
                  </a:cubicBezTo>
                  <a:cubicBezTo>
                    <a:pt x="17641" y="5172"/>
                    <a:pt x="17658" y="5219"/>
                    <a:pt x="17676" y="5265"/>
                  </a:cubicBezTo>
                  <a:cubicBezTo>
                    <a:pt x="17698" y="5321"/>
                    <a:pt x="17723" y="5378"/>
                    <a:pt x="17741" y="5434"/>
                  </a:cubicBezTo>
                  <a:cubicBezTo>
                    <a:pt x="17756" y="5482"/>
                    <a:pt x="17765" y="5529"/>
                    <a:pt x="17776" y="5577"/>
                  </a:cubicBezTo>
                  <a:cubicBezTo>
                    <a:pt x="17789" y="5634"/>
                    <a:pt x="17804" y="5690"/>
                    <a:pt x="17812" y="5747"/>
                  </a:cubicBezTo>
                  <a:cubicBezTo>
                    <a:pt x="17818" y="5795"/>
                    <a:pt x="17821" y="5844"/>
                    <a:pt x="17824" y="5892"/>
                  </a:cubicBezTo>
                  <a:cubicBezTo>
                    <a:pt x="17826" y="5936"/>
                    <a:pt x="17835" y="5979"/>
                    <a:pt x="17835" y="6023"/>
                  </a:cubicBezTo>
                  <a:lnTo>
                    <a:pt x="17832" y="6059"/>
                  </a:lnTo>
                  <a:cubicBezTo>
                    <a:pt x="17831" y="6118"/>
                    <a:pt x="17824" y="6175"/>
                    <a:pt x="17817" y="6232"/>
                  </a:cubicBezTo>
                  <a:cubicBezTo>
                    <a:pt x="17813" y="6283"/>
                    <a:pt x="17810" y="6332"/>
                    <a:pt x="17799" y="6383"/>
                  </a:cubicBezTo>
                  <a:cubicBezTo>
                    <a:pt x="17789" y="6440"/>
                    <a:pt x="17771" y="6498"/>
                    <a:pt x="17756" y="6555"/>
                  </a:cubicBezTo>
                  <a:cubicBezTo>
                    <a:pt x="17742" y="6605"/>
                    <a:pt x="17731" y="6654"/>
                    <a:pt x="17714" y="6703"/>
                  </a:cubicBezTo>
                  <a:cubicBezTo>
                    <a:pt x="17694" y="6761"/>
                    <a:pt x="17666" y="6818"/>
                    <a:pt x="17640" y="6875"/>
                  </a:cubicBezTo>
                  <a:cubicBezTo>
                    <a:pt x="17617" y="6923"/>
                    <a:pt x="17598" y="6971"/>
                    <a:pt x="17574" y="7018"/>
                  </a:cubicBezTo>
                  <a:cubicBezTo>
                    <a:pt x="17543" y="7076"/>
                    <a:pt x="17505" y="7133"/>
                    <a:pt x="17468" y="7190"/>
                  </a:cubicBezTo>
                  <a:cubicBezTo>
                    <a:pt x="17439" y="7235"/>
                    <a:pt x="17413" y="7281"/>
                    <a:pt x="17381" y="7326"/>
                  </a:cubicBezTo>
                  <a:cubicBezTo>
                    <a:pt x="17338" y="7384"/>
                    <a:pt x="17287" y="7440"/>
                    <a:pt x="17239" y="7498"/>
                  </a:cubicBezTo>
                  <a:cubicBezTo>
                    <a:pt x="17203" y="7539"/>
                    <a:pt x="17172" y="7582"/>
                    <a:pt x="17132" y="7623"/>
                  </a:cubicBezTo>
                  <a:cubicBezTo>
                    <a:pt x="17077" y="7682"/>
                    <a:pt x="17014" y="7738"/>
                    <a:pt x="16953" y="7795"/>
                  </a:cubicBezTo>
                  <a:cubicBezTo>
                    <a:pt x="16911" y="7833"/>
                    <a:pt x="16875" y="7872"/>
                    <a:pt x="16831" y="7909"/>
                  </a:cubicBezTo>
                  <a:cubicBezTo>
                    <a:pt x="16758" y="7970"/>
                    <a:pt x="16676" y="8030"/>
                    <a:pt x="16596" y="8089"/>
                  </a:cubicBezTo>
                  <a:cubicBezTo>
                    <a:pt x="16555" y="8119"/>
                    <a:pt x="16519" y="8150"/>
                    <a:pt x="16477" y="8179"/>
                  </a:cubicBezTo>
                  <a:cubicBezTo>
                    <a:pt x="16350" y="8266"/>
                    <a:pt x="16214" y="8351"/>
                    <a:pt x="16068" y="8432"/>
                  </a:cubicBezTo>
                  <a:cubicBezTo>
                    <a:pt x="15925" y="8512"/>
                    <a:pt x="15777" y="8586"/>
                    <a:pt x="15624" y="8655"/>
                  </a:cubicBezTo>
                  <a:cubicBezTo>
                    <a:pt x="15319" y="8793"/>
                    <a:pt x="14995" y="8912"/>
                    <a:pt x="14659" y="9011"/>
                  </a:cubicBezTo>
                  <a:cubicBezTo>
                    <a:pt x="14489" y="9060"/>
                    <a:pt x="14318" y="9103"/>
                    <a:pt x="14143" y="9143"/>
                  </a:cubicBezTo>
                  <a:cubicBezTo>
                    <a:pt x="13949" y="9185"/>
                    <a:pt x="13751" y="9221"/>
                    <a:pt x="13551" y="9252"/>
                  </a:cubicBezTo>
                  <a:cubicBezTo>
                    <a:pt x="13226" y="9302"/>
                    <a:pt x="12896" y="9336"/>
                    <a:pt x="12563" y="9352"/>
                  </a:cubicBezTo>
                  <a:lnTo>
                    <a:pt x="12516" y="9355"/>
                  </a:lnTo>
                  <a:cubicBezTo>
                    <a:pt x="12369" y="9361"/>
                    <a:pt x="12222" y="9365"/>
                    <a:pt x="12075" y="9365"/>
                  </a:cubicBezTo>
                  <a:cubicBezTo>
                    <a:pt x="10572" y="9365"/>
                    <a:pt x="9073" y="9025"/>
                    <a:pt x="7950" y="8349"/>
                  </a:cubicBezTo>
                  <a:lnTo>
                    <a:pt x="7931" y="8336"/>
                  </a:lnTo>
                  <a:cubicBezTo>
                    <a:pt x="7803" y="8259"/>
                    <a:pt x="7684" y="8179"/>
                    <a:pt x="7572" y="8096"/>
                  </a:cubicBezTo>
                  <a:cubicBezTo>
                    <a:pt x="7530" y="8066"/>
                    <a:pt x="7496" y="8034"/>
                    <a:pt x="7456" y="8003"/>
                  </a:cubicBezTo>
                  <a:cubicBezTo>
                    <a:pt x="7383" y="7944"/>
                    <a:pt x="7309" y="7888"/>
                    <a:pt x="7244" y="7828"/>
                  </a:cubicBezTo>
                  <a:cubicBezTo>
                    <a:pt x="7202" y="7791"/>
                    <a:pt x="7168" y="7751"/>
                    <a:pt x="7129" y="7713"/>
                  </a:cubicBezTo>
                  <a:cubicBezTo>
                    <a:pt x="7074" y="7658"/>
                    <a:pt x="7017" y="7603"/>
                    <a:pt x="6968" y="7547"/>
                  </a:cubicBezTo>
                  <a:cubicBezTo>
                    <a:pt x="6932" y="7504"/>
                    <a:pt x="6902" y="7462"/>
                    <a:pt x="6868" y="7419"/>
                  </a:cubicBezTo>
                  <a:cubicBezTo>
                    <a:pt x="6825" y="7364"/>
                    <a:pt x="6780" y="7310"/>
                    <a:pt x="6743" y="7254"/>
                  </a:cubicBezTo>
                  <a:cubicBezTo>
                    <a:pt x="6713" y="7209"/>
                    <a:pt x="6689" y="7164"/>
                    <a:pt x="6662" y="7119"/>
                  </a:cubicBezTo>
                  <a:cubicBezTo>
                    <a:pt x="6631" y="7063"/>
                    <a:pt x="6596" y="7008"/>
                    <a:pt x="6569" y="6952"/>
                  </a:cubicBezTo>
                  <a:cubicBezTo>
                    <a:pt x="6547" y="6906"/>
                    <a:pt x="6530" y="6859"/>
                    <a:pt x="6512" y="6813"/>
                  </a:cubicBezTo>
                  <a:cubicBezTo>
                    <a:pt x="6488" y="6756"/>
                    <a:pt x="6465" y="6700"/>
                    <a:pt x="6447" y="6644"/>
                  </a:cubicBezTo>
                  <a:cubicBezTo>
                    <a:pt x="6432" y="6596"/>
                    <a:pt x="6423" y="6549"/>
                    <a:pt x="6412" y="6500"/>
                  </a:cubicBezTo>
                  <a:cubicBezTo>
                    <a:pt x="6398" y="6444"/>
                    <a:pt x="6384" y="6388"/>
                    <a:pt x="6376" y="6332"/>
                  </a:cubicBezTo>
                  <a:cubicBezTo>
                    <a:pt x="6368" y="6284"/>
                    <a:pt x="6367" y="6234"/>
                    <a:pt x="6364" y="6186"/>
                  </a:cubicBezTo>
                  <a:cubicBezTo>
                    <a:pt x="6360" y="6142"/>
                    <a:pt x="6352" y="6100"/>
                    <a:pt x="6352" y="6056"/>
                  </a:cubicBezTo>
                  <a:lnTo>
                    <a:pt x="6357" y="6055"/>
                  </a:lnTo>
                  <a:lnTo>
                    <a:pt x="6356" y="6019"/>
                  </a:lnTo>
                  <a:cubicBezTo>
                    <a:pt x="6357" y="5961"/>
                    <a:pt x="6364" y="5904"/>
                    <a:pt x="6370" y="5846"/>
                  </a:cubicBezTo>
                  <a:cubicBezTo>
                    <a:pt x="6375" y="5796"/>
                    <a:pt x="6379" y="5746"/>
                    <a:pt x="6387" y="5696"/>
                  </a:cubicBezTo>
                  <a:cubicBezTo>
                    <a:pt x="6398" y="5638"/>
                    <a:pt x="6415" y="5581"/>
                    <a:pt x="6431" y="5523"/>
                  </a:cubicBezTo>
                  <a:cubicBezTo>
                    <a:pt x="6444" y="5474"/>
                    <a:pt x="6457" y="5425"/>
                    <a:pt x="6474" y="5375"/>
                  </a:cubicBezTo>
                  <a:cubicBezTo>
                    <a:pt x="6494" y="5318"/>
                    <a:pt x="6522" y="5261"/>
                    <a:pt x="6548" y="5203"/>
                  </a:cubicBezTo>
                  <a:cubicBezTo>
                    <a:pt x="6569" y="5155"/>
                    <a:pt x="6588" y="5107"/>
                    <a:pt x="6614" y="5060"/>
                  </a:cubicBezTo>
                  <a:cubicBezTo>
                    <a:pt x="6644" y="5002"/>
                    <a:pt x="6683" y="4946"/>
                    <a:pt x="6720" y="4889"/>
                  </a:cubicBezTo>
                  <a:cubicBezTo>
                    <a:pt x="6749" y="4844"/>
                    <a:pt x="6775" y="4798"/>
                    <a:pt x="6807" y="4752"/>
                  </a:cubicBezTo>
                  <a:cubicBezTo>
                    <a:pt x="6850" y="4695"/>
                    <a:pt x="6899" y="4639"/>
                    <a:pt x="6946" y="4582"/>
                  </a:cubicBezTo>
                  <a:cubicBezTo>
                    <a:pt x="6983" y="4540"/>
                    <a:pt x="7016" y="4496"/>
                    <a:pt x="7055" y="4454"/>
                  </a:cubicBezTo>
                  <a:cubicBezTo>
                    <a:pt x="7109" y="4396"/>
                    <a:pt x="7173" y="4341"/>
                    <a:pt x="7234" y="4284"/>
                  </a:cubicBezTo>
                  <a:cubicBezTo>
                    <a:pt x="7274" y="4246"/>
                    <a:pt x="7311" y="4207"/>
                    <a:pt x="7356" y="4170"/>
                  </a:cubicBezTo>
                  <a:cubicBezTo>
                    <a:pt x="7428" y="4109"/>
                    <a:pt x="7510" y="4050"/>
                    <a:pt x="7590" y="3991"/>
                  </a:cubicBezTo>
                  <a:cubicBezTo>
                    <a:pt x="7631" y="3962"/>
                    <a:pt x="7667" y="3929"/>
                    <a:pt x="7711" y="3900"/>
                  </a:cubicBezTo>
                  <a:lnTo>
                    <a:pt x="7746" y="3877"/>
                  </a:lnTo>
                  <a:lnTo>
                    <a:pt x="7745" y="3470"/>
                  </a:lnTo>
                  <a:lnTo>
                    <a:pt x="7753" y="3568"/>
                  </a:lnTo>
                  <a:cubicBezTo>
                    <a:pt x="7704" y="2873"/>
                    <a:pt x="8147" y="2169"/>
                    <a:pt x="9081" y="1648"/>
                  </a:cubicBezTo>
                  <a:cubicBezTo>
                    <a:pt x="9926" y="1177"/>
                    <a:pt x="11015" y="943"/>
                    <a:pt x="12100" y="943"/>
                  </a:cubicBezTo>
                  <a:close/>
                  <a:moveTo>
                    <a:pt x="12141" y="1"/>
                  </a:moveTo>
                  <a:cubicBezTo>
                    <a:pt x="11133" y="1"/>
                    <a:pt x="10124" y="76"/>
                    <a:pt x="9142" y="226"/>
                  </a:cubicBezTo>
                  <a:cubicBezTo>
                    <a:pt x="9035" y="241"/>
                    <a:pt x="8931" y="259"/>
                    <a:pt x="8824" y="277"/>
                  </a:cubicBezTo>
                  <a:cubicBezTo>
                    <a:pt x="7069" y="576"/>
                    <a:pt x="5406" y="1113"/>
                    <a:pt x="3995" y="1900"/>
                  </a:cubicBezTo>
                  <a:cubicBezTo>
                    <a:pt x="3121" y="2387"/>
                    <a:pt x="2405" y="2934"/>
                    <a:pt x="1848" y="3519"/>
                  </a:cubicBezTo>
                  <a:cubicBezTo>
                    <a:pt x="1513" y="3873"/>
                    <a:pt x="1238" y="4240"/>
                    <a:pt x="1017" y="4616"/>
                  </a:cubicBezTo>
                  <a:cubicBezTo>
                    <a:pt x="965" y="4707"/>
                    <a:pt x="915" y="4799"/>
                    <a:pt x="868" y="4891"/>
                  </a:cubicBezTo>
                  <a:cubicBezTo>
                    <a:pt x="755" y="5118"/>
                    <a:pt x="660" y="5348"/>
                    <a:pt x="587" y="5580"/>
                  </a:cubicBezTo>
                  <a:cubicBezTo>
                    <a:pt x="568" y="5641"/>
                    <a:pt x="549" y="5703"/>
                    <a:pt x="533" y="5764"/>
                  </a:cubicBezTo>
                  <a:cubicBezTo>
                    <a:pt x="0" y="7777"/>
                    <a:pt x="1031" y="9905"/>
                    <a:pt x="3653" y="11483"/>
                  </a:cubicBezTo>
                  <a:cubicBezTo>
                    <a:pt x="5941" y="12860"/>
                    <a:pt x="8996" y="13553"/>
                    <a:pt x="12059" y="13553"/>
                  </a:cubicBezTo>
                  <a:cubicBezTo>
                    <a:pt x="14985" y="13553"/>
                    <a:pt x="17919" y="12921"/>
                    <a:pt x="20197" y="11650"/>
                  </a:cubicBezTo>
                  <a:cubicBezTo>
                    <a:pt x="21463" y="10945"/>
                    <a:pt x="22394" y="10113"/>
                    <a:pt x="22993" y="9223"/>
                  </a:cubicBezTo>
                  <a:cubicBezTo>
                    <a:pt x="23042" y="9151"/>
                    <a:pt x="23088" y="9078"/>
                    <a:pt x="23133" y="9003"/>
                  </a:cubicBezTo>
                  <a:cubicBezTo>
                    <a:pt x="23259" y="8796"/>
                    <a:pt x="23367" y="8585"/>
                    <a:pt x="23457" y="8371"/>
                  </a:cubicBezTo>
                  <a:cubicBezTo>
                    <a:pt x="23513" y="8239"/>
                    <a:pt x="23562" y="8105"/>
                    <a:pt x="23605" y="7970"/>
                  </a:cubicBezTo>
                  <a:cubicBezTo>
                    <a:pt x="23624" y="7910"/>
                    <a:pt x="23642" y="7848"/>
                    <a:pt x="23658" y="7787"/>
                  </a:cubicBezTo>
                  <a:cubicBezTo>
                    <a:pt x="23708" y="7598"/>
                    <a:pt x="23747" y="7409"/>
                    <a:pt x="23769" y="7219"/>
                  </a:cubicBezTo>
                  <a:cubicBezTo>
                    <a:pt x="23795" y="7002"/>
                    <a:pt x="23802" y="6786"/>
                    <a:pt x="23792" y="6569"/>
                  </a:cubicBezTo>
                  <a:cubicBezTo>
                    <a:pt x="23788" y="6460"/>
                    <a:pt x="23778" y="6351"/>
                    <a:pt x="23764" y="6243"/>
                  </a:cubicBezTo>
                  <a:cubicBezTo>
                    <a:pt x="23666" y="5486"/>
                    <a:pt x="23349" y="4736"/>
                    <a:pt x="22812" y="4029"/>
                  </a:cubicBezTo>
                  <a:cubicBezTo>
                    <a:pt x="22275" y="3321"/>
                    <a:pt x="21517" y="2656"/>
                    <a:pt x="20539" y="2067"/>
                  </a:cubicBezTo>
                  <a:cubicBezTo>
                    <a:pt x="18254" y="691"/>
                    <a:pt x="15201" y="1"/>
                    <a:pt x="12141"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3027" name="Google Shape;3027;p55"/>
            <p:cNvSpPr/>
            <p:nvPr/>
          </p:nvSpPr>
          <p:spPr>
            <a:xfrm>
              <a:off x="3260800" y="1802175"/>
              <a:ext cx="1550" cy="2000"/>
            </a:xfrm>
            <a:custGeom>
              <a:avLst/>
              <a:gdLst/>
              <a:ahLst/>
              <a:cxnLst/>
              <a:rect l="l" t="t" r="r" b="b"/>
              <a:pathLst>
                <a:path w="62" h="80" extrusionOk="0">
                  <a:moveTo>
                    <a:pt x="1" y="1"/>
                  </a:moveTo>
                  <a:lnTo>
                    <a:pt x="61" y="79"/>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28" name="Google Shape;3028;p55"/>
            <p:cNvSpPr/>
            <p:nvPr/>
          </p:nvSpPr>
          <p:spPr>
            <a:xfrm>
              <a:off x="3269975" y="1821050"/>
              <a:ext cx="225" cy="2300"/>
            </a:xfrm>
            <a:custGeom>
              <a:avLst/>
              <a:gdLst/>
              <a:ahLst/>
              <a:cxnLst/>
              <a:rect l="l" t="t" r="r" b="b"/>
              <a:pathLst>
                <a:path w="9" h="92" extrusionOk="0">
                  <a:moveTo>
                    <a:pt x="1" y="0"/>
                  </a:moveTo>
                  <a:lnTo>
                    <a:pt x="9" y="91"/>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29" name="Google Shape;3029;p55"/>
            <p:cNvSpPr/>
            <p:nvPr/>
          </p:nvSpPr>
          <p:spPr>
            <a:xfrm>
              <a:off x="3096075" y="1807750"/>
              <a:ext cx="1625" cy="2650"/>
            </a:xfrm>
            <a:custGeom>
              <a:avLst/>
              <a:gdLst/>
              <a:ahLst/>
              <a:cxnLst/>
              <a:rect l="l" t="t" r="r" b="b"/>
              <a:pathLst>
                <a:path w="65" h="106" extrusionOk="0">
                  <a:moveTo>
                    <a:pt x="0" y="106"/>
                  </a:moveTo>
                  <a:lnTo>
                    <a:pt x="64" y="0"/>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30" name="Google Shape;3030;p55"/>
            <p:cNvSpPr/>
            <p:nvPr/>
          </p:nvSpPr>
          <p:spPr>
            <a:xfrm>
              <a:off x="3092050" y="1822625"/>
              <a:ext cx="225" cy="2675"/>
            </a:xfrm>
            <a:custGeom>
              <a:avLst/>
              <a:gdLst/>
              <a:ahLst/>
              <a:cxnLst/>
              <a:rect l="l" t="t" r="r" b="b"/>
              <a:pathLst>
                <a:path w="9" h="107" extrusionOk="0">
                  <a:moveTo>
                    <a:pt x="9" y="0"/>
                  </a:moveTo>
                  <a:lnTo>
                    <a:pt x="1" y="107"/>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31" name="Google Shape;3031;p55"/>
            <p:cNvSpPr/>
            <p:nvPr/>
          </p:nvSpPr>
          <p:spPr>
            <a:xfrm>
              <a:off x="3092575" y="1817575"/>
              <a:ext cx="700" cy="2700"/>
            </a:xfrm>
            <a:custGeom>
              <a:avLst/>
              <a:gdLst/>
              <a:ahLst/>
              <a:cxnLst/>
              <a:rect l="l" t="t" r="r" b="b"/>
              <a:pathLst>
                <a:path w="28" h="108" extrusionOk="0">
                  <a:moveTo>
                    <a:pt x="0" y="108"/>
                  </a:moveTo>
                  <a:lnTo>
                    <a:pt x="27" y="0"/>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32" name="Google Shape;3032;p55"/>
            <p:cNvSpPr/>
            <p:nvPr/>
          </p:nvSpPr>
          <p:spPr>
            <a:xfrm>
              <a:off x="3113125" y="1788425"/>
              <a:ext cx="6325" cy="3950"/>
            </a:xfrm>
            <a:custGeom>
              <a:avLst/>
              <a:gdLst/>
              <a:ahLst/>
              <a:cxnLst/>
              <a:rect l="l" t="t" r="r" b="b"/>
              <a:pathLst>
                <a:path w="253" h="158" extrusionOk="0">
                  <a:moveTo>
                    <a:pt x="0" y="158"/>
                  </a:moveTo>
                  <a:cubicBezTo>
                    <a:pt x="79" y="104"/>
                    <a:pt x="163" y="51"/>
                    <a:pt x="253" y="1"/>
                  </a:cubicBezTo>
                  <a:cubicBezTo>
                    <a:pt x="163" y="51"/>
                    <a:pt x="79" y="104"/>
                    <a:pt x="0" y="158"/>
                  </a:cubicBez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33" name="Google Shape;3033;p55"/>
            <p:cNvSpPr/>
            <p:nvPr/>
          </p:nvSpPr>
          <p:spPr>
            <a:xfrm>
              <a:off x="3107575" y="1793800"/>
              <a:ext cx="3650" cy="2775"/>
            </a:xfrm>
            <a:custGeom>
              <a:avLst/>
              <a:gdLst/>
              <a:ahLst/>
              <a:cxnLst/>
              <a:rect l="l" t="t" r="r" b="b"/>
              <a:pathLst>
                <a:path w="146" h="111" extrusionOk="0">
                  <a:moveTo>
                    <a:pt x="1" y="110"/>
                  </a:moveTo>
                  <a:cubicBezTo>
                    <a:pt x="46" y="73"/>
                    <a:pt x="96" y="36"/>
                    <a:pt x="146" y="0"/>
                  </a:cubicBezTo>
                  <a:cubicBezTo>
                    <a:pt x="96" y="36"/>
                    <a:pt x="46" y="73"/>
                    <a:pt x="1" y="110"/>
                  </a:cubicBez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34" name="Google Shape;3034;p55"/>
            <p:cNvSpPr/>
            <p:nvPr/>
          </p:nvSpPr>
          <p:spPr>
            <a:xfrm>
              <a:off x="3099050" y="1802975"/>
              <a:ext cx="2225" cy="2650"/>
            </a:xfrm>
            <a:custGeom>
              <a:avLst/>
              <a:gdLst/>
              <a:ahLst/>
              <a:cxnLst/>
              <a:rect l="l" t="t" r="r" b="b"/>
              <a:pathLst>
                <a:path w="89" h="106" extrusionOk="0">
                  <a:moveTo>
                    <a:pt x="0" y="106"/>
                  </a:moveTo>
                  <a:lnTo>
                    <a:pt x="88" y="0"/>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35" name="Google Shape;3035;p55"/>
            <p:cNvSpPr/>
            <p:nvPr/>
          </p:nvSpPr>
          <p:spPr>
            <a:xfrm>
              <a:off x="3102925" y="1798375"/>
              <a:ext cx="2750" cy="2625"/>
            </a:xfrm>
            <a:custGeom>
              <a:avLst/>
              <a:gdLst/>
              <a:ahLst/>
              <a:cxnLst/>
              <a:rect l="l" t="t" r="r" b="b"/>
              <a:pathLst>
                <a:path w="110" h="105" extrusionOk="0">
                  <a:moveTo>
                    <a:pt x="0" y="105"/>
                  </a:moveTo>
                  <a:lnTo>
                    <a:pt x="109" y="0"/>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36" name="Google Shape;3036;p55"/>
            <p:cNvSpPr/>
            <p:nvPr/>
          </p:nvSpPr>
          <p:spPr>
            <a:xfrm>
              <a:off x="3093875" y="1812625"/>
              <a:ext cx="1175" cy="2700"/>
            </a:xfrm>
            <a:custGeom>
              <a:avLst/>
              <a:gdLst/>
              <a:ahLst/>
              <a:cxnLst/>
              <a:rect l="l" t="t" r="r" b="b"/>
              <a:pathLst>
                <a:path w="47" h="108" extrusionOk="0">
                  <a:moveTo>
                    <a:pt x="1" y="107"/>
                  </a:moveTo>
                  <a:lnTo>
                    <a:pt x="47" y="1"/>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37" name="Google Shape;3037;p55"/>
            <p:cNvSpPr/>
            <p:nvPr/>
          </p:nvSpPr>
          <p:spPr>
            <a:xfrm>
              <a:off x="3251425" y="1793650"/>
              <a:ext cx="1750" cy="1425"/>
            </a:xfrm>
            <a:custGeom>
              <a:avLst/>
              <a:gdLst/>
              <a:ahLst/>
              <a:cxnLst/>
              <a:rect l="l" t="t" r="r" b="b"/>
              <a:pathLst>
                <a:path w="70" h="57" extrusionOk="0">
                  <a:moveTo>
                    <a:pt x="1" y="0"/>
                  </a:moveTo>
                  <a:lnTo>
                    <a:pt x="69" y="57"/>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38" name="Google Shape;3038;p55"/>
            <p:cNvSpPr/>
            <p:nvPr/>
          </p:nvSpPr>
          <p:spPr>
            <a:xfrm>
              <a:off x="3256500" y="1797800"/>
              <a:ext cx="1800" cy="1825"/>
            </a:xfrm>
            <a:custGeom>
              <a:avLst/>
              <a:gdLst/>
              <a:ahLst/>
              <a:cxnLst/>
              <a:rect l="l" t="t" r="r" b="b"/>
              <a:pathLst>
                <a:path w="72" h="73" extrusionOk="0">
                  <a:moveTo>
                    <a:pt x="1" y="1"/>
                  </a:moveTo>
                  <a:lnTo>
                    <a:pt x="72" y="72"/>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39" name="Google Shape;3039;p55"/>
            <p:cNvSpPr/>
            <p:nvPr/>
          </p:nvSpPr>
          <p:spPr>
            <a:xfrm>
              <a:off x="3268900" y="1816200"/>
              <a:ext cx="550" cy="2250"/>
            </a:xfrm>
            <a:custGeom>
              <a:avLst/>
              <a:gdLst/>
              <a:ahLst/>
              <a:cxnLst/>
              <a:rect l="l" t="t" r="r" b="b"/>
              <a:pathLst>
                <a:path w="22" h="90" extrusionOk="0">
                  <a:moveTo>
                    <a:pt x="0" y="0"/>
                  </a:moveTo>
                  <a:lnTo>
                    <a:pt x="21" y="90"/>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40" name="Google Shape;3040;p55"/>
            <p:cNvSpPr/>
            <p:nvPr/>
          </p:nvSpPr>
          <p:spPr>
            <a:xfrm>
              <a:off x="3289050" y="1829250"/>
              <a:ext cx="350" cy="2850"/>
            </a:xfrm>
            <a:custGeom>
              <a:avLst/>
              <a:gdLst/>
              <a:ahLst/>
              <a:cxnLst/>
              <a:rect l="l" t="t" r="r" b="b"/>
              <a:pathLst>
                <a:path w="14" h="114" extrusionOk="0">
                  <a:moveTo>
                    <a:pt x="0" y="114"/>
                  </a:moveTo>
                  <a:lnTo>
                    <a:pt x="14" y="0"/>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41" name="Google Shape;3041;p55"/>
            <p:cNvSpPr/>
            <p:nvPr/>
          </p:nvSpPr>
          <p:spPr>
            <a:xfrm>
              <a:off x="3266975" y="1811425"/>
              <a:ext cx="925" cy="2175"/>
            </a:xfrm>
            <a:custGeom>
              <a:avLst/>
              <a:gdLst/>
              <a:ahLst/>
              <a:cxnLst/>
              <a:rect l="l" t="t" r="r" b="b"/>
              <a:pathLst>
                <a:path w="37" h="87" extrusionOk="0">
                  <a:moveTo>
                    <a:pt x="1" y="0"/>
                  </a:moveTo>
                  <a:lnTo>
                    <a:pt x="37" y="87"/>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42" name="Google Shape;3042;p55"/>
            <p:cNvSpPr/>
            <p:nvPr/>
          </p:nvSpPr>
          <p:spPr>
            <a:xfrm>
              <a:off x="3264275" y="1806725"/>
              <a:ext cx="1275" cy="2100"/>
            </a:xfrm>
            <a:custGeom>
              <a:avLst/>
              <a:gdLst/>
              <a:ahLst/>
              <a:cxnLst/>
              <a:rect l="l" t="t" r="r" b="b"/>
              <a:pathLst>
                <a:path w="51" h="84" extrusionOk="0">
                  <a:moveTo>
                    <a:pt x="1" y="1"/>
                  </a:moveTo>
                  <a:lnTo>
                    <a:pt x="50" y="84"/>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43" name="Google Shape;3043;p55"/>
            <p:cNvSpPr/>
            <p:nvPr/>
          </p:nvSpPr>
          <p:spPr>
            <a:xfrm>
              <a:off x="3073075" y="1831125"/>
              <a:ext cx="700" cy="3225"/>
            </a:xfrm>
            <a:custGeom>
              <a:avLst/>
              <a:gdLst/>
              <a:ahLst/>
              <a:cxnLst/>
              <a:rect l="l" t="t" r="r" b="b"/>
              <a:pathLst>
                <a:path w="28" h="129" extrusionOk="0">
                  <a:moveTo>
                    <a:pt x="1" y="1"/>
                  </a:moveTo>
                  <a:cubicBezTo>
                    <a:pt x="6" y="43"/>
                    <a:pt x="18" y="86"/>
                    <a:pt x="28" y="129"/>
                  </a:cubicBezTo>
                  <a:cubicBezTo>
                    <a:pt x="18" y="86"/>
                    <a:pt x="6" y="43"/>
                    <a:pt x="1" y="1"/>
                  </a:cubicBez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44" name="Google Shape;3044;p55"/>
            <p:cNvSpPr/>
            <p:nvPr/>
          </p:nvSpPr>
          <p:spPr>
            <a:xfrm>
              <a:off x="3164575" y="1805725"/>
              <a:ext cx="10800" cy="700"/>
            </a:xfrm>
            <a:custGeom>
              <a:avLst/>
              <a:gdLst/>
              <a:ahLst/>
              <a:cxnLst/>
              <a:rect l="l" t="t" r="r" b="b"/>
              <a:pathLst>
                <a:path w="432" h="28" extrusionOk="0">
                  <a:moveTo>
                    <a:pt x="432" y="0"/>
                  </a:moveTo>
                  <a:lnTo>
                    <a:pt x="432" y="0"/>
                  </a:lnTo>
                  <a:cubicBezTo>
                    <a:pt x="287" y="6"/>
                    <a:pt x="143" y="10"/>
                    <a:pt x="0" y="27"/>
                  </a:cubicBezTo>
                  <a:cubicBezTo>
                    <a:pt x="144" y="10"/>
                    <a:pt x="287" y="6"/>
                    <a:pt x="432" y="0"/>
                  </a:cubicBez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45" name="Google Shape;3045;p55"/>
            <p:cNvSpPr/>
            <p:nvPr/>
          </p:nvSpPr>
          <p:spPr>
            <a:xfrm>
              <a:off x="3199575" y="1806450"/>
              <a:ext cx="15525" cy="2800"/>
            </a:xfrm>
            <a:custGeom>
              <a:avLst/>
              <a:gdLst/>
              <a:ahLst/>
              <a:cxnLst/>
              <a:rect l="l" t="t" r="r" b="b"/>
              <a:pathLst>
                <a:path w="621" h="112" extrusionOk="0">
                  <a:moveTo>
                    <a:pt x="1" y="1"/>
                  </a:moveTo>
                  <a:cubicBezTo>
                    <a:pt x="212" y="25"/>
                    <a:pt x="419" y="65"/>
                    <a:pt x="620" y="112"/>
                  </a:cubicBezTo>
                  <a:cubicBezTo>
                    <a:pt x="420" y="65"/>
                    <a:pt x="212" y="25"/>
                    <a:pt x="1" y="1"/>
                  </a:cubicBez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46" name="Google Shape;3046;p55"/>
            <p:cNvSpPr/>
            <p:nvPr/>
          </p:nvSpPr>
          <p:spPr>
            <a:xfrm>
              <a:off x="3147625" y="1807500"/>
              <a:ext cx="10100" cy="1875"/>
            </a:xfrm>
            <a:custGeom>
              <a:avLst/>
              <a:gdLst/>
              <a:ahLst/>
              <a:cxnLst/>
              <a:rect l="l" t="t" r="r" b="b"/>
              <a:pathLst>
                <a:path w="404" h="75" extrusionOk="0">
                  <a:moveTo>
                    <a:pt x="403" y="0"/>
                  </a:moveTo>
                  <a:cubicBezTo>
                    <a:pt x="267" y="21"/>
                    <a:pt x="132" y="43"/>
                    <a:pt x="0" y="74"/>
                  </a:cubicBezTo>
                  <a:cubicBezTo>
                    <a:pt x="132" y="43"/>
                    <a:pt x="267" y="21"/>
                    <a:pt x="403" y="0"/>
                  </a:cubicBez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47" name="Google Shape;3047;p55"/>
            <p:cNvSpPr/>
            <p:nvPr/>
          </p:nvSpPr>
          <p:spPr>
            <a:xfrm>
              <a:off x="3182100" y="1805400"/>
              <a:ext cx="11725" cy="700"/>
            </a:xfrm>
            <a:custGeom>
              <a:avLst/>
              <a:gdLst/>
              <a:ahLst/>
              <a:cxnLst/>
              <a:rect l="l" t="t" r="r" b="b"/>
              <a:pathLst>
                <a:path w="469" h="28" extrusionOk="0">
                  <a:moveTo>
                    <a:pt x="468" y="28"/>
                  </a:moveTo>
                  <a:cubicBezTo>
                    <a:pt x="312" y="16"/>
                    <a:pt x="157" y="2"/>
                    <a:pt x="0" y="1"/>
                  </a:cubicBezTo>
                  <a:cubicBezTo>
                    <a:pt x="157" y="2"/>
                    <a:pt x="312" y="16"/>
                    <a:pt x="468" y="28"/>
                  </a:cubicBez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48" name="Google Shape;3048;p55"/>
            <p:cNvSpPr/>
            <p:nvPr/>
          </p:nvSpPr>
          <p:spPr>
            <a:xfrm>
              <a:off x="3091925" y="1773950"/>
              <a:ext cx="178925" cy="76350"/>
            </a:xfrm>
            <a:custGeom>
              <a:avLst/>
              <a:gdLst/>
              <a:ahLst/>
              <a:cxnLst/>
              <a:rect l="l" t="t" r="r" b="b"/>
              <a:pathLst>
                <a:path w="7157" h="3054" extrusionOk="0">
                  <a:moveTo>
                    <a:pt x="4306" y="1300"/>
                  </a:moveTo>
                  <a:cubicBezTo>
                    <a:pt x="4517" y="1325"/>
                    <a:pt x="4724" y="1364"/>
                    <a:pt x="4926" y="1412"/>
                  </a:cubicBezTo>
                  <a:cubicBezTo>
                    <a:pt x="4724" y="1364"/>
                    <a:pt x="4517" y="1326"/>
                    <a:pt x="4306" y="1300"/>
                  </a:cubicBezTo>
                  <a:close/>
                  <a:moveTo>
                    <a:pt x="3581" y="0"/>
                  </a:moveTo>
                  <a:cubicBezTo>
                    <a:pt x="2689" y="0"/>
                    <a:pt x="1795" y="193"/>
                    <a:pt x="1101" y="580"/>
                  </a:cubicBezTo>
                  <a:cubicBezTo>
                    <a:pt x="1011" y="630"/>
                    <a:pt x="927" y="683"/>
                    <a:pt x="848" y="737"/>
                  </a:cubicBezTo>
                  <a:lnTo>
                    <a:pt x="772" y="794"/>
                  </a:lnTo>
                  <a:cubicBezTo>
                    <a:pt x="722" y="830"/>
                    <a:pt x="672" y="867"/>
                    <a:pt x="627" y="904"/>
                  </a:cubicBezTo>
                  <a:lnTo>
                    <a:pt x="549" y="977"/>
                  </a:lnTo>
                  <a:lnTo>
                    <a:pt x="440" y="1082"/>
                  </a:lnTo>
                  <a:lnTo>
                    <a:pt x="373" y="1161"/>
                  </a:lnTo>
                  <a:lnTo>
                    <a:pt x="285" y="1267"/>
                  </a:lnTo>
                  <a:lnTo>
                    <a:pt x="230" y="1352"/>
                  </a:lnTo>
                  <a:lnTo>
                    <a:pt x="166" y="1458"/>
                  </a:lnTo>
                  <a:lnTo>
                    <a:pt x="125" y="1548"/>
                  </a:lnTo>
                  <a:lnTo>
                    <a:pt x="79" y="1654"/>
                  </a:lnTo>
                  <a:lnTo>
                    <a:pt x="53" y="1745"/>
                  </a:lnTo>
                  <a:lnTo>
                    <a:pt x="26" y="1853"/>
                  </a:lnTo>
                  <a:lnTo>
                    <a:pt x="14" y="1947"/>
                  </a:lnTo>
                  <a:lnTo>
                    <a:pt x="6" y="2054"/>
                  </a:lnTo>
                  <a:cubicBezTo>
                    <a:pt x="0" y="2398"/>
                    <a:pt x="144" y="2741"/>
                    <a:pt x="434" y="3053"/>
                  </a:cubicBezTo>
                  <a:lnTo>
                    <a:pt x="451" y="3041"/>
                  </a:lnTo>
                  <a:cubicBezTo>
                    <a:pt x="666" y="2898"/>
                    <a:pt x="977" y="2763"/>
                    <a:pt x="1111" y="2711"/>
                  </a:cubicBezTo>
                  <a:cubicBezTo>
                    <a:pt x="1838" y="2431"/>
                    <a:pt x="2525" y="2335"/>
                    <a:pt x="2973" y="2304"/>
                  </a:cubicBezTo>
                  <a:cubicBezTo>
                    <a:pt x="3207" y="2288"/>
                    <a:pt x="3422" y="2281"/>
                    <a:pt x="3620" y="2281"/>
                  </a:cubicBezTo>
                  <a:cubicBezTo>
                    <a:pt x="4221" y="2281"/>
                    <a:pt x="4670" y="2346"/>
                    <a:pt x="5041" y="2416"/>
                  </a:cubicBezTo>
                  <a:cubicBezTo>
                    <a:pt x="5902" y="2577"/>
                    <a:pt x="6421" y="2867"/>
                    <a:pt x="6643" y="2992"/>
                  </a:cubicBezTo>
                  <a:lnTo>
                    <a:pt x="6713" y="3037"/>
                  </a:lnTo>
                  <a:cubicBezTo>
                    <a:pt x="7018" y="2706"/>
                    <a:pt x="7157" y="2339"/>
                    <a:pt x="7131" y="1975"/>
                  </a:cubicBezTo>
                  <a:lnTo>
                    <a:pt x="7123" y="1884"/>
                  </a:lnTo>
                  <a:lnTo>
                    <a:pt x="7100" y="1780"/>
                  </a:lnTo>
                  <a:lnTo>
                    <a:pt x="7079" y="1690"/>
                  </a:lnTo>
                  <a:lnTo>
                    <a:pt x="7039" y="1586"/>
                  </a:lnTo>
                  <a:lnTo>
                    <a:pt x="7003" y="1499"/>
                  </a:lnTo>
                  <a:lnTo>
                    <a:pt x="6944" y="1395"/>
                  </a:lnTo>
                  <a:lnTo>
                    <a:pt x="6895" y="1312"/>
                  </a:lnTo>
                  <a:lnTo>
                    <a:pt x="6816" y="1208"/>
                  </a:lnTo>
                  <a:lnTo>
                    <a:pt x="6756" y="1130"/>
                  </a:lnTo>
                  <a:lnTo>
                    <a:pt x="6655" y="1026"/>
                  </a:lnTo>
                  <a:lnTo>
                    <a:pt x="6584" y="955"/>
                  </a:lnTo>
                  <a:cubicBezTo>
                    <a:pt x="6542" y="918"/>
                    <a:pt x="6495" y="881"/>
                    <a:pt x="6449" y="845"/>
                  </a:cubicBezTo>
                  <a:lnTo>
                    <a:pt x="6381" y="788"/>
                  </a:lnTo>
                  <a:cubicBezTo>
                    <a:pt x="6307" y="735"/>
                    <a:pt x="6228" y="682"/>
                    <a:pt x="6145" y="631"/>
                  </a:cubicBezTo>
                  <a:cubicBezTo>
                    <a:pt x="5447" y="211"/>
                    <a:pt x="4515" y="0"/>
                    <a:pt x="3581" y="0"/>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3049" name="Google Shape;3049;p55"/>
            <p:cNvSpPr/>
            <p:nvPr/>
          </p:nvSpPr>
          <p:spPr>
            <a:xfrm>
              <a:off x="3037825" y="1825275"/>
              <a:ext cx="287100" cy="148025"/>
            </a:xfrm>
            <a:custGeom>
              <a:avLst/>
              <a:gdLst/>
              <a:ahLst/>
              <a:cxnLst/>
              <a:rect l="l" t="t" r="r" b="b"/>
              <a:pathLst>
                <a:path w="11484" h="5921" extrusionOk="0">
                  <a:moveTo>
                    <a:pt x="10076" y="1"/>
                  </a:moveTo>
                  <a:lnTo>
                    <a:pt x="10074" y="28"/>
                  </a:lnTo>
                  <a:cubicBezTo>
                    <a:pt x="10073" y="72"/>
                    <a:pt x="10067" y="116"/>
                    <a:pt x="10063" y="159"/>
                  </a:cubicBezTo>
                  <a:lnTo>
                    <a:pt x="10049" y="273"/>
                  </a:lnTo>
                  <a:cubicBezTo>
                    <a:pt x="10011" y="480"/>
                    <a:pt x="9926" y="686"/>
                    <a:pt x="9798" y="884"/>
                  </a:cubicBezTo>
                  <a:lnTo>
                    <a:pt x="9733" y="986"/>
                  </a:lnTo>
                  <a:cubicBezTo>
                    <a:pt x="9700" y="1030"/>
                    <a:pt x="9662" y="1072"/>
                    <a:pt x="9626" y="1115"/>
                  </a:cubicBezTo>
                  <a:lnTo>
                    <a:pt x="9545" y="1211"/>
                  </a:lnTo>
                  <a:cubicBezTo>
                    <a:pt x="9504" y="1255"/>
                    <a:pt x="9456" y="1297"/>
                    <a:pt x="9409" y="1339"/>
                  </a:cubicBezTo>
                  <a:lnTo>
                    <a:pt x="9317" y="1427"/>
                  </a:lnTo>
                  <a:cubicBezTo>
                    <a:pt x="9262" y="1474"/>
                    <a:pt x="9199" y="1519"/>
                    <a:pt x="9139" y="1563"/>
                  </a:cubicBezTo>
                  <a:lnTo>
                    <a:pt x="9049" y="1631"/>
                  </a:lnTo>
                  <a:cubicBezTo>
                    <a:pt x="8952" y="1697"/>
                    <a:pt x="8849" y="1761"/>
                    <a:pt x="8740" y="1822"/>
                  </a:cubicBezTo>
                  <a:cubicBezTo>
                    <a:pt x="7895" y="2293"/>
                    <a:pt x="6807" y="2528"/>
                    <a:pt x="5722" y="2528"/>
                  </a:cubicBezTo>
                  <a:cubicBezTo>
                    <a:pt x="4585" y="2528"/>
                    <a:pt x="3451" y="2271"/>
                    <a:pt x="2602" y="1759"/>
                  </a:cubicBezTo>
                  <a:cubicBezTo>
                    <a:pt x="2500" y="1699"/>
                    <a:pt x="2403" y="1635"/>
                    <a:pt x="2315" y="1569"/>
                  </a:cubicBezTo>
                  <a:lnTo>
                    <a:pt x="2232" y="1501"/>
                  </a:lnTo>
                  <a:cubicBezTo>
                    <a:pt x="2175" y="1456"/>
                    <a:pt x="2117" y="1412"/>
                    <a:pt x="2067" y="1366"/>
                  </a:cubicBezTo>
                  <a:lnTo>
                    <a:pt x="1982" y="1281"/>
                  </a:lnTo>
                  <a:cubicBezTo>
                    <a:pt x="1940" y="1238"/>
                    <a:pt x="1896" y="1197"/>
                    <a:pt x="1858" y="1153"/>
                  </a:cubicBezTo>
                  <a:lnTo>
                    <a:pt x="1784" y="1058"/>
                  </a:lnTo>
                  <a:cubicBezTo>
                    <a:pt x="1751" y="1016"/>
                    <a:pt x="1716" y="975"/>
                    <a:pt x="1688" y="932"/>
                  </a:cubicBezTo>
                  <a:lnTo>
                    <a:pt x="1628" y="831"/>
                  </a:lnTo>
                  <a:lnTo>
                    <a:pt x="1621" y="817"/>
                  </a:lnTo>
                  <a:cubicBezTo>
                    <a:pt x="1534" y="668"/>
                    <a:pt x="1474" y="516"/>
                    <a:pt x="1438" y="363"/>
                  </a:cubicBezTo>
                  <a:cubicBezTo>
                    <a:pt x="1428" y="320"/>
                    <a:pt x="1416" y="277"/>
                    <a:pt x="1411" y="235"/>
                  </a:cubicBezTo>
                  <a:lnTo>
                    <a:pt x="1402" y="124"/>
                  </a:lnTo>
                  <a:lnTo>
                    <a:pt x="1393" y="26"/>
                  </a:lnTo>
                  <a:lnTo>
                    <a:pt x="1394" y="433"/>
                  </a:lnTo>
                  <a:lnTo>
                    <a:pt x="1359" y="456"/>
                  </a:lnTo>
                  <a:cubicBezTo>
                    <a:pt x="1316" y="485"/>
                    <a:pt x="1279" y="518"/>
                    <a:pt x="1238" y="547"/>
                  </a:cubicBezTo>
                  <a:cubicBezTo>
                    <a:pt x="1158" y="606"/>
                    <a:pt x="1076" y="665"/>
                    <a:pt x="1004" y="726"/>
                  </a:cubicBezTo>
                  <a:cubicBezTo>
                    <a:pt x="959" y="763"/>
                    <a:pt x="922" y="802"/>
                    <a:pt x="882" y="840"/>
                  </a:cubicBezTo>
                  <a:cubicBezTo>
                    <a:pt x="821" y="897"/>
                    <a:pt x="757" y="952"/>
                    <a:pt x="703" y="1010"/>
                  </a:cubicBezTo>
                  <a:cubicBezTo>
                    <a:pt x="664" y="1052"/>
                    <a:pt x="631" y="1096"/>
                    <a:pt x="594" y="1138"/>
                  </a:cubicBezTo>
                  <a:cubicBezTo>
                    <a:pt x="547" y="1195"/>
                    <a:pt x="498" y="1251"/>
                    <a:pt x="455" y="1308"/>
                  </a:cubicBezTo>
                  <a:cubicBezTo>
                    <a:pt x="423" y="1354"/>
                    <a:pt x="397" y="1400"/>
                    <a:pt x="368" y="1445"/>
                  </a:cubicBezTo>
                  <a:cubicBezTo>
                    <a:pt x="331" y="1502"/>
                    <a:pt x="292" y="1558"/>
                    <a:pt x="262" y="1616"/>
                  </a:cubicBezTo>
                  <a:cubicBezTo>
                    <a:pt x="236" y="1663"/>
                    <a:pt x="217" y="1711"/>
                    <a:pt x="196" y="1759"/>
                  </a:cubicBezTo>
                  <a:cubicBezTo>
                    <a:pt x="170" y="1817"/>
                    <a:pt x="143" y="1874"/>
                    <a:pt x="122" y="1931"/>
                  </a:cubicBezTo>
                  <a:cubicBezTo>
                    <a:pt x="105" y="1981"/>
                    <a:pt x="92" y="2030"/>
                    <a:pt x="79" y="2079"/>
                  </a:cubicBezTo>
                  <a:cubicBezTo>
                    <a:pt x="63" y="2137"/>
                    <a:pt x="46" y="2194"/>
                    <a:pt x="36" y="2252"/>
                  </a:cubicBezTo>
                  <a:cubicBezTo>
                    <a:pt x="27" y="2302"/>
                    <a:pt x="24" y="2352"/>
                    <a:pt x="18" y="2402"/>
                  </a:cubicBezTo>
                  <a:cubicBezTo>
                    <a:pt x="12" y="2460"/>
                    <a:pt x="5" y="2517"/>
                    <a:pt x="4" y="2575"/>
                  </a:cubicBezTo>
                  <a:lnTo>
                    <a:pt x="5" y="2611"/>
                  </a:lnTo>
                  <a:lnTo>
                    <a:pt x="0" y="2612"/>
                  </a:lnTo>
                  <a:cubicBezTo>
                    <a:pt x="0" y="2656"/>
                    <a:pt x="8" y="2698"/>
                    <a:pt x="12" y="2742"/>
                  </a:cubicBezTo>
                  <a:cubicBezTo>
                    <a:pt x="15" y="2790"/>
                    <a:pt x="16" y="2840"/>
                    <a:pt x="24" y="2888"/>
                  </a:cubicBezTo>
                  <a:cubicBezTo>
                    <a:pt x="32" y="2944"/>
                    <a:pt x="46" y="3000"/>
                    <a:pt x="60" y="3056"/>
                  </a:cubicBezTo>
                  <a:cubicBezTo>
                    <a:pt x="71" y="3105"/>
                    <a:pt x="80" y="3152"/>
                    <a:pt x="95" y="3200"/>
                  </a:cubicBezTo>
                  <a:cubicBezTo>
                    <a:pt x="113" y="3256"/>
                    <a:pt x="136" y="3312"/>
                    <a:pt x="160" y="3369"/>
                  </a:cubicBezTo>
                  <a:cubicBezTo>
                    <a:pt x="179" y="3415"/>
                    <a:pt x="195" y="3462"/>
                    <a:pt x="217" y="3508"/>
                  </a:cubicBezTo>
                  <a:cubicBezTo>
                    <a:pt x="244" y="3564"/>
                    <a:pt x="279" y="3619"/>
                    <a:pt x="310" y="3675"/>
                  </a:cubicBezTo>
                  <a:cubicBezTo>
                    <a:pt x="337" y="3720"/>
                    <a:pt x="361" y="3765"/>
                    <a:pt x="391" y="3810"/>
                  </a:cubicBezTo>
                  <a:cubicBezTo>
                    <a:pt x="428" y="3866"/>
                    <a:pt x="473" y="3920"/>
                    <a:pt x="516" y="3975"/>
                  </a:cubicBezTo>
                  <a:cubicBezTo>
                    <a:pt x="550" y="4018"/>
                    <a:pt x="580" y="4060"/>
                    <a:pt x="616" y="4103"/>
                  </a:cubicBezTo>
                  <a:cubicBezTo>
                    <a:pt x="665" y="4159"/>
                    <a:pt x="722" y="4214"/>
                    <a:pt x="777" y="4269"/>
                  </a:cubicBezTo>
                  <a:cubicBezTo>
                    <a:pt x="817" y="4307"/>
                    <a:pt x="850" y="4347"/>
                    <a:pt x="892" y="4384"/>
                  </a:cubicBezTo>
                  <a:cubicBezTo>
                    <a:pt x="957" y="4444"/>
                    <a:pt x="1031" y="4500"/>
                    <a:pt x="1105" y="4559"/>
                  </a:cubicBezTo>
                  <a:cubicBezTo>
                    <a:pt x="1144" y="4590"/>
                    <a:pt x="1178" y="4622"/>
                    <a:pt x="1220" y="4652"/>
                  </a:cubicBezTo>
                  <a:cubicBezTo>
                    <a:pt x="1332" y="4735"/>
                    <a:pt x="1452" y="4815"/>
                    <a:pt x="1579" y="4892"/>
                  </a:cubicBezTo>
                  <a:lnTo>
                    <a:pt x="1598" y="4905"/>
                  </a:lnTo>
                  <a:cubicBezTo>
                    <a:pt x="2721" y="5581"/>
                    <a:pt x="4221" y="5921"/>
                    <a:pt x="5724" y="5921"/>
                  </a:cubicBezTo>
                  <a:cubicBezTo>
                    <a:pt x="5870" y="5921"/>
                    <a:pt x="6017" y="5917"/>
                    <a:pt x="6164" y="5911"/>
                  </a:cubicBezTo>
                  <a:lnTo>
                    <a:pt x="6211" y="5908"/>
                  </a:lnTo>
                  <a:cubicBezTo>
                    <a:pt x="6544" y="5892"/>
                    <a:pt x="6875" y="5858"/>
                    <a:pt x="7199" y="5808"/>
                  </a:cubicBezTo>
                  <a:cubicBezTo>
                    <a:pt x="7399" y="5777"/>
                    <a:pt x="7597" y="5741"/>
                    <a:pt x="7791" y="5699"/>
                  </a:cubicBezTo>
                  <a:cubicBezTo>
                    <a:pt x="7966" y="5659"/>
                    <a:pt x="8137" y="5616"/>
                    <a:pt x="8307" y="5567"/>
                  </a:cubicBezTo>
                  <a:cubicBezTo>
                    <a:pt x="8643" y="5468"/>
                    <a:pt x="8967" y="5349"/>
                    <a:pt x="9272" y="5211"/>
                  </a:cubicBezTo>
                  <a:cubicBezTo>
                    <a:pt x="9425" y="5142"/>
                    <a:pt x="9573" y="5068"/>
                    <a:pt x="9717" y="4988"/>
                  </a:cubicBezTo>
                  <a:cubicBezTo>
                    <a:pt x="9862" y="4907"/>
                    <a:pt x="9998" y="4822"/>
                    <a:pt x="10125" y="4735"/>
                  </a:cubicBezTo>
                  <a:cubicBezTo>
                    <a:pt x="10167" y="4706"/>
                    <a:pt x="10203" y="4675"/>
                    <a:pt x="10244" y="4645"/>
                  </a:cubicBezTo>
                  <a:cubicBezTo>
                    <a:pt x="10324" y="4586"/>
                    <a:pt x="10406" y="4526"/>
                    <a:pt x="10479" y="4465"/>
                  </a:cubicBezTo>
                  <a:cubicBezTo>
                    <a:pt x="10523" y="4428"/>
                    <a:pt x="10559" y="4389"/>
                    <a:pt x="10601" y="4351"/>
                  </a:cubicBezTo>
                  <a:cubicBezTo>
                    <a:pt x="10662" y="4294"/>
                    <a:pt x="10725" y="4238"/>
                    <a:pt x="10782" y="4179"/>
                  </a:cubicBezTo>
                  <a:cubicBezTo>
                    <a:pt x="10820" y="4138"/>
                    <a:pt x="10852" y="4095"/>
                    <a:pt x="10887" y="4054"/>
                  </a:cubicBezTo>
                  <a:cubicBezTo>
                    <a:pt x="10935" y="3996"/>
                    <a:pt x="10986" y="3940"/>
                    <a:pt x="11029" y="3882"/>
                  </a:cubicBezTo>
                  <a:cubicBezTo>
                    <a:pt x="11061" y="3837"/>
                    <a:pt x="11087" y="3791"/>
                    <a:pt x="11116" y="3746"/>
                  </a:cubicBezTo>
                  <a:cubicBezTo>
                    <a:pt x="11153" y="3689"/>
                    <a:pt x="11191" y="3632"/>
                    <a:pt x="11222" y="3574"/>
                  </a:cubicBezTo>
                  <a:cubicBezTo>
                    <a:pt x="11248" y="3527"/>
                    <a:pt x="11267" y="3479"/>
                    <a:pt x="11288" y="3431"/>
                  </a:cubicBezTo>
                  <a:cubicBezTo>
                    <a:pt x="11314" y="3374"/>
                    <a:pt x="11342" y="3317"/>
                    <a:pt x="11362" y="3259"/>
                  </a:cubicBezTo>
                  <a:cubicBezTo>
                    <a:pt x="11379" y="3210"/>
                    <a:pt x="11390" y="3161"/>
                    <a:pt x="11404" y="3111"/>
                  </a:cubicBezTo>
                  <a:cubicBezTo>
                    <a:pt x="11419" y="3054"/>
                    <a:pt x="11437" y="2996"/>
                    <a:pt x="11449" y="2939"/>
                  </a:cubicBezTo>
                  <a:cubicBezTo>
                    <a:pt x="11458" y="2888"/>
                    <a:pt x="11461" y="2839"/>
                    <a:pt x="11465" y="2788"/>
                  </a:cubicBezTo>
                  <a:cubicBezTo>
                    <a:pt x="11472" y="2731"/>
                    <a:pt x="11479" y="2674"/>
                    <a:pt x="11480" y="2615"/>
                  </a:cubicBezTo>
                  <a:lnTo>
                    <a:pt x="11483" y="2579"/>
                  </a:lnTo>
                  <a:cubicBezTo>
                    <a:pt x="11483" y="2535"/>
                    <a:pt x="11475" y="2492"/>
                    <a:pt x="11472" y="2448"/>
                  </a:cubicBezTo>
                  <a:cubicBezTo>
                    <a:pt x="11469" y="2400"/>
                    <a:pt x="11466" y="2351"/>
                    <a:pt x="11461" y="2303"/>
                  </a:cubicBezTo>
                  <a:cubicBezTo>
                    <a:pt x="11452" y="2246"/>
                    <a:pt x="11437" y="2190"/>
                    <a:pt x="11424" y="2133"/>
                  </a:cubicBezTo>
                  <a:cubicBezTo>
                    <a:pt x="11413" y="2085"/>
                    <a:pt x="11404" y="2038"/>
                    <a:pt x="11389" y="1990"/>
                  </a:cubicBezTo>
                  <a:cubicBezTo>
                    <a:pt x="11371" y="1934"/>
                    <a:pt x="11346" y="1877"/>
                    <a:pt x="11324" y="1821"/>
                  </a:cubicBezTo>
                  <a:cubicBezTo>
                    <a:pt x="11306" y="1775"/>
                    <a:pt x="11289" y="1728"/>
                    <a:pt x="11267" y="1682"/>
                  </a:cubicBezTo>
                  <a:cubicBezTo>
                    <a:pt x="11239" y="1626"/>
                    <a:pt x="11205" y="1570"/>
                    <a:pt x="11172" y="1514"/>
                  </a:cubicBezTo>
                  <a:cubicBezTo>
                    <a:pt x="11145" y="1470"/>
                    <a:pt x="11123" y="1425"/>
                    <a:pt x="11093" y="1381"/>
                  </a:cubicBezTo>
                  <a:cubicBezTo>
                    <a:pt x="11055" y="1324"/>
                    <a:pt x="11009" y="1269"/>
                    <a:pt x="10966" y="1213"/>
                  </a:cubicBezTo>
                  <a:cubicBezTo>
                    <a:pt x="10933" y="1171"/>
                    <a:pt x="10904" y="1129"/>
                    <a:pt x="10869" y="1088"/>
                  </a:cubicBezTo>
                  <a:cubicBezTo>
                    <a:pt x="10819" y="1031"/>
                    <a:pt x="10760" y="975"/>
                    <a:pt x="10704" y="918"/>
                  </a:cubicBezTo>
                  <a:cubicBezTo>
                    <a:pt x="10666" y="881"/>
                    <a:pt x="10632" y="843"/>
                    <a:pt x="10592" y="806"/>
                  </a:cubicBezTo>
                  <a:cubicBezTo>
                    <a:pt x="10524" y="744"/>
                    <a:pt x="10447" y="685"/>
                    <a:pt x="10372" y="625"/>
                  </a:cubicBezTo>
                  <a:lnTo>
                    <a:pt x="10265" y="538"/>
                  </a:lnTo>
                  <a:cubicBezTo>
                    <a:pt x="10205" y="495"/>
                    <a:pt x="10139" y="455"/>
                    <a:pt x="10076" y="413"/>
                  </a:cubicBezTo>
                  <a:lnTo>
                    <a:pt x="10076"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3050" name="Google Shape;3050;p55"/>
            <p:cNvSpPr/>
            <p:nvPr/>
          </p:nvSpPr>
          <p:spPr>
            <a:xfrm>
              <a:off x="3071625" y="1762725"/>
              <a:ext cx="218325" cy="125750"/>
            </a:xfrm>
            <a:custGeom>
              <a:avLst/>
              <a:gdLst/>
              <a:ahLst/>
              <a:cxnLst/>
              <a:rect l="l" t="t" r="r" b="b"/>
              <a:pathLst>
                <a:path w="8733" h="5030" extrusionOk="0">
                  <a:moveTo>
                    <a:pt x="4393" y="449"/>
                  </a:moveTo>
                  <a:cubicBezTo>
                    <a:pt x="5327" y="449"/>
                    <a:pt x="6259" y="660"/>
                    <a:pt x="6957" y="1080"/>
                  </a:cubicBezTo>
                  <a:cubicBezTo>
                    <a:pt x="7041" y="1131"/>
                    <a:pt x="7119" y="1182"/>
                    <a:pt x="7193" y="1237"/>
                  </a:cubicBezTo>
                  <a:lnTo>
                    <a:pt x="7261" y="1294"/>
                  </a:lnTo>
                  <a:cubicBezTo>
                    <a:pt x="7307" y="1330"/>
                    <a:pt x="7354" y="1367"/>
                    <a:pt x="7396" y="1404"/>
                  </a:cubicBezTo>
                  <a:lnTo>
                    <a:pt x="7467" y="1475"/>
                  </a:lnTo>
                  <a:lnTo>
                    <a:pt x="7568" y="1579"/>
                  </a:lnTo>
                  <a:lnTo>
                    <a:pt x="7628" y="1657"/>
                  </a:lnTo>
                  <a:lnTo>
                    <a:pt x="7707" y="1761"/>
                  </a:lnTo>
                  <a:lnTo>
                    <a:pt x="7756" y="1844"/>
                  </a:lnTo>
                  <a:lnTo>
                    <a:pt x="7815" y="1948"/>
                  </a:lnTo>
                  <a:lnTo>
                    <a:pt x="7851" y="2035"/>
                  </a:lnTo>
                  <a:lnTo>
                    <a:pt x="7891" y="2139"/>
                  </a:lnTo>
                  <a:lnTo>
                    <a:pt x="7912" y="2229"/>
                  </a:lnTo>
                  <a:lnTo>
                    <a:pt x="7935" y="2333"/>
                  </a:lnTo>
                  <a:lnTo>
                    <a:pt x="7943" y="2424"/>
                  </a:lnTo>
                  <a:cubicBezTo>
                    <a:pt x="7969" y="2788"/>
                    <a:pt x="7830" y="3155"/>
                    <a:pt x="7525" y="3486"/>
                  </a:cubicBezTo>
                  <a:cubicBezTo>
                    <a:pt x="7353" y="3672"/>
                    <a:pt x="7130" y="3847"/>
                    <a:pt x="6851" y="4002"/>
                  </a:cubicBezTo>
                  <a:cubicBezTo>
                    <a:pt x="6157" y="4389"/>
                    <a:pt x="5264" y="4581"/>
                    <a:pt x="4372" y="4581"/>
                  </a:cubicBezTo>
                  <a:cubicBezTo>
                    <a:pt x="3438" y="4581"/>
                    <a:pt x="2506" y="4370"/>
                    <a:pt x="1808" y="3950"/>
                  </a:cubicBezTo>
                  <a:cubicBezTo>
                    <a:pt x="1580" y="3813"/>
                    <a:pt x="1396" y="3662"/>
                    <a:pt x="1246" y="3502"/>
                  </a:cubicBezTo>
                  <a:cubicBezTo>
                    <a:pt x="956" y="3190"/>
                    <a:pt x="812" y="2847"/>
                    <a:pt x="818" y="2503"/>
                  </a:cubicBezTo>
                  <a:lnTo>
                    <a:pt x="826" y="2396"/>
                  </a:lnTo>
                  <a:lnTo>
                    <a:pt x="838" y="2302"/>
                  </a:lnTo>
                  <a:lnTo>
                    <a:pt x="865" y="2194"/>
                  </a:lnTo>
                  <a:lnTo>
                    <a:pt x="891" y="2103"/>
                  </a:lnTo>
                  <a:lnTo>
                    <a:pt x="937" y="1997"/>
                  </a:lnTo>
                  <a:lnTo>
                    <a:pt x="978" y="1907"/>
                  </a:lnTo>
                  <a:lnTo>
                    <a:pt x="1042" y="1801"/>
                  </a:lnTo>
                  <a:lnTo>
                    <a:pt x="1097" y="1716"/>
                  </a:lnTo>
                  <a:lnTo>
                    <a:pt x="1185" y="1610"/>
                  </a:lnTo>
                  <a:lnTo>
                    <a:pt x="1252" y="1531"/>
                  </a:lnTo>
                  <a:lnTo>
                    <a:pt x="1361" y="1426"/>
                  </a:lnTo>
                  <a:lnTo>
                    <a:pt x="1439" y="1353"/>
                  </a:lnTo>
                  <a:cubicBezTo>
                    <a:pt x="1484" y="1316"/>
                    <a:pt x="1534" y="1279"/>
                    <a:pt x="1584" y="1243"/>
                  </a:cubicBezTo>
                  <a:lnTo>
                    <a:pt x="1660" y="1186"/>
                  </a:lnTo>
                  <a:cubicBezTo>
                    <a:pt x="1739" y="1132"/>
                    <a:pt x="1823" y="1079"/>
                    <a:pt x="1913" y="1029"/>
                  </a:cubicBezTo>
                  <a:cubicBezTo>
                    <a:pt x="2607" y="642"/>
                    <a:pt x="3501" y="449"/>
                    <a:pt x="4393" y="449"/>
                  </a:cubicBezTo>
                  <a:close/>
                  <a:moveTo>
                    <a:pt x="4396" y="1"/>
                  </a:moveTo>
                  <a:cubicBezTo>
                    <a:pt x="3311" y="1"/>
                    <a:pt x="2222" y="235"/>
                    <a:pt x="1377" y="706"/>
                  </a:cubicBezTo>
                  <a:cubicBezTo>
                    <a:pt x="443" y="1227"/>
                    <a:pt x="0" y="1931"/>
                    <a:pt x="50" y="2626"/>
                  </a:cubicBezTo>
                  <a:lnTo>
                    <a:pt x="59" y="2737"/>
                  </a:lnTo>
                  <a:cubicBezTo>
                    <a:pt x="64" y="2779"/>
                    <a:pt x="76" y="2822"/>
                    <a:pt x="86" y="2865"/>
                  </a:cubicBezTo>
                  <a:cubicBezTo>
                    <a:pt x="122" y="3018"/>
                    <a:pt x="182" y="3170"/>
                    <a:pt x="269" y="3319"/>
                  </a:cubicBezTo>
                  <a:lnTo>
                    <a:pt x="276" y="3333"/>
                  </a:lnTo>
                  <a:lnTo>
                    <a:pt x="336" y="3434"/>
                  </a:lnTo>
                  <a:cubicBezTo>
                    <a:pt x="364" y="3477"/>
                    <a:pt x="399" y="3518"/>
                    <a:pt x="432" y="3560"/>
                  </a:cubicBezTo>
                  <a:lnTo>
                    <a:pt x="506" y="3655"/>
                  </a:lnTo>
                  <a:cubicBezTo>
                    <a:pt x="544" y="3699"/>
                    <a:pt x="588" y="3740"/>
                    <a:pt x="630" y="3783"/>
                  </a:cubicBezTo>
                  <a:lnTo>
                    <a:pt x="715" y="3868"/>
                  </a:lnTo>
                  <a:cubicBezTo>
                    <a:pt x="765" y="3914"/>
                    <a:pt x="823" y="3958"/>
                    <a:pt x="880" y="4003"/>
                  </a:cubicBezTo>
                  <a:lnTo>
                    <a:pt x="963" y="4071"/>
                  </a:lnTo>
                  <a:cubicBezTo>
                    <a:pt x="1051" y="4137"/>
                    <a:pt x="1148" y="4201"/>
                    <a:pt x="1250" y="4261"/>
                  </a:cubicBezTo>
                  <a:cubicBezTo>
                    <a:pt x="2099" y="4773"/>
                    <a:pt x="3233" y="5030"/>
                    <a:pt x="4370" y="5030"/>
                  </a:cubicBezTo>
                  <a:cubicBezTo>
                    <a:pt x="5455" y="5030"/>
                    <a:pt x="6543" y="4795"/>
                    <a:pt x="7388" y="4324"/>
                  </a:cubicBezTo>
                  <a:cubicBezTo>
                    <a:pt x="7497" y="4263"/>
                    <a:pt x="7600" y="4199"/>
                    <a:pt x="7697" y="4133"/>
                  </a:cubicBezTo>
                  <a:lnTo>
                    <a:pt x="7787" y="4065"/>
                  </a:lnTo>
                  <a:cubicBezTo>
                    <a:pt x="7847" y="4021"/>
                    <a:pt x="7910" y="3976"/>
                    <a:pt x="7965" y="3929"/>
                  </a:cubicBezTo>
                  <a:lnTo>
                    <a:pt x="8057" y="3841"/>
                  </a:lnTo>
                  <a:cubicBezTo>
                    <a:pt x="8104" y="3799"/>
                    <a:pt x="8152" y="3757"/>
                    <a:pt x="8193" y="3713"/>
                  </a:cubicBezTo>
                  <a:lnTo>
                    <a:pt x="8274" y="3617"/>
                  </a:lnTo>
                  <a:cubicBezTo>
                    <a:pt x="8310" y="3574"/>
                    <a:pt x="8348" y="3532"/>
                    <a:pt x="8381" y="3488"/>
                  </a:cubicBezTo>
                  <a:lnTo>
                    <a:pt x="8446" y="3386"/>
                  </a:lnTo>
                  <a:cubicBezTo>
                    <a:pt x="8574" y="3188"/>
                    <a:pt x="8659" y="2982"/>
                    <a:pt x="8697" y="2775"/>
                  </a:cubicBezTo>
                  <a:lnTo>
                    <a:pt x="8711" y="2661"/>
                  </a:lnTo>
                  <a:cubicBezTo>
                    <a:pt x="8715" y="2618"/>
                    <a:pt x="8721" y="2574"/>
                    <a:pt x="8722" y="2530"/>
                  </a:cubicBezTo>
                  <a:cubicBezTo>
                    <a:pt x="8732" y="1897"/>
                    <a:pt x="8332" y="1260"/>
                    <a:pt x="7515" y="768"/>
                  </a:cubicBezTo>
                  <a:cubicBezTo>
                    <a:pt x="6666" y="257"/>
                    <a:pt x="5533" y="1"/>
                    <a:pt x="4396"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3051" name="Google Shape;3051;p55"/>
            <p:cNvSpPr/>
            <p:nvPr/>
          </p:nvSpPr>
          <p:spPr>
            <a:xfrm>
              <a:off x="2848975" y="2044450"/>
              <a:ext cx="665675" cy="213750"/>
            </a:xfrm>
            <a:custGeom>
              <a:avLst/>
              <a:gdLst/>
              <a:ahLst/>
              <a:cxnLst/>
              <a:rect l="l" t="t" r="r" b="b"/>
              <a:pathLst>
                <a:path w="26627" h="8550" extrusionOk="0">
                  <a:moveTo>
                    <a:pt x="26626" y="1"/>
                  </a:moveTo>
                  <a:cubicBezTo>
                    <a:pt x="26623" y="64"/>
                    <a:pt x="26623" y="138"/>
                    <a:pt x="26622" y="212"/>
                  </a:cubicBezTo>
                  <a:lnTo>
                    <a:pt x="26622" y="212"/>
                  </a:lnTo>
                  <a:cubicBezTo>
                    <a:pt x="26625" y="141"/>
                    <a:pt x="26626" y="71"/>
                    <a:pt x="26626" y="1"/>
                  </a:cubicBezTo>
                  <a:close/>
                  <a:moveTo>
                    <a:pt x="1" y="78"/>
                  </a:moveTo>
                  <a:cubicBezTo>
                    <a:pt x="1" y="133"/>
                    <a:pt x="2" y="188"/>
                    <a:pt x="4" y="244"/>
                  </a:cubicBezTo>
                  <a:lnTo>
                    <a:pt x="4" y="244"/>
                  </a:lnTo>
                  <a:cubicBezTo>
                    <a:pt x="2" y="179"/>
                    <a:pt x="1" y="124"/>
                    <a:pt x="1" y="78"/>
                  </a:cubicBezTo>
                  <a:close/>
                  <a:moveTo>
                    <a:pt x="26622" y="212"/>
                  </a:moveTo>
                  <a:cubicBezTo>
                    <a:pt x="26535" y="2172"/>
                    <a:pt x="25166" y="4117"/>
                    <a:pt x="22530" y="5587"/>
                  </a:cubicBezTo>
                  <a:cubicBezTo>
                    <a:pt x="19938" y="7032"/>
                    <a:pt x="16601" y="7751"/>
                    <a:pt x="13272" y="7751"/>
                  </a:cubicBezTo>
                  <a:cubicBezTo>
                    <a:pt x="9787" y="7751"/>
                    <a:pt x="6311" y="6963"/>
                    <a:pt x="3707" y="5396"/>
                  </a:cubicBezTo>
                  <a:cubicBezTo>
                    <a:pt x="1308" y="3952"/>
                    <a:pt x="78" y="2104"/>
                    <a:pt x="4" y="244"/>
                  </a:cubicBezTo>
                  <a:lnTo>
                    <a:pt x="4" y="244"/>
                  </a:lnTo>
                  <a:cubicBezTo>
                    <a:pt x="22" y="811"/>
                    <a:pt x="133" y="2062"/>
                    <a:pt x="1070" y="3475"/>
                  </a:cubicBezTo>
                  <a:cubicBezTo>
                    <a:pt x="2094" y="5018"/>
                    <a:pt x="3498" y="5886"/>
                    <a:pt x="4098" y="6256"/>
                  </a:cubicBezTo>
                  <a:cubicBezTo>
                    <a:pt x="4210" y="6327"/>
                    <a:pt x="4819" y="6694"/>
                    <a:pt x="5714" y="7084"/>
                  </a:cubicBezTo>
                  <a:cubicBezTo>
                    <a:pt x="6470" y="7415"/>
                    <a:pt x="7152" y="7626"/>
                    <a:pt x="7444" y="7716"/>
                  </a:cubicBezTo>
                  <a:cubicBezTo>
                    <a:pt x="9059" y="8217"/>
                    <a:pt x="10574" y="8381"/>
                    <a:pt x="11144" y="8443"/>
                  </a:cubicBezTo>
                  <a:cubicBezTo>
                    <a:pt x="11594" y="8491"/>
                    <a:pt x="12329" y="8549"/>
                    <a:pt x="13253" y="8549"/>
                  </a:cubicBezTo>
                  <a:cubicBezTo>
                    <a:pt x="14721" y="8549"/>
                    <a:pt x="16667" y="8402"/>
                    <a:pt x="18715" y="7833"/>
                  </a:cubicBezTo>
                  <a:cubicBezTo>
                    <a:pt x="20440" y="7355"/>
                    <a:pt x="21422" y="6832"/>
                    <a:pt x="22140" y="6452"/>
                  </a:cubicBezTo>
                  <a:cubicBezTo>
                    <a:pt x="22562" y="6227"/>
                    <a:pt x="23666" y="5535"/>
                    <a:pt x="24384" y="4825"/>
                  </a:cubicBezTo>
                  <a:cubicBezTo>
                    <a:pt x="24946" y="4268"/>
                    <a:pt x="25026" y="4161"/>
                    <a:pt x="25464" y="3571"/>
                  </a:cubicBezTo>
                  <a:cubicBezTo>
                    <a:pt x="25466" y="3567"/>
                    <a:pt x="25804" y="3082"/>
                    <a:pt x="26015" y="2628"/>
                  </a:cubicBezTo>
                  <a:cubicBezTo>
                    <a:pt x="26109" y="2426"/>
                    <a:pt x="26331" y="1950"/>
                    <a:pt x="26464" y="1376"/>
                  </a:cubicBezTo>
                  <a:cubicBezTo>
                    <a:pt x="26527" y="1106"/>
                    <a:pt x="26577" y="738"/>
                    <a:pt x="26608" y="463"/>
                  </a:cubicBezTo>
                  <a:cubicBezTo>
                    <a:pt x="26617" y="388"/>
                    <a:pt x="26620" y="299"/>
                    <a:pt x="26622" y="212"/>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052" name="Google Shape;3052;p55"/>
            <p:cNvSpPr/>
            <p:nvPr/>
          </p:nvSpPr>
          <p:spPr>
            <a:xfrm>
              <a:off x="2848725" y="1734025"/>
              <a:ext cx="665775" cy="405550"/>
            </a:xfrm>
            <a:custGeom>
              <a:avLst/>
              <a:gdLst/>
              <a:ahLst/>
              <a:cxnLst/>
              <a:rect l="l" t="t" r="r" b="b"/>
              <a:pathLst>
                <a:path w="26631" h="16222" extrusionOk="0">
                  <a:moveTo>
                    <a:pt x="13353" y="207"/>
                  </a:moveTo>
                  <a:cubicBezTo>
                    <a:pt x="16413" y="207"/>
                    <a:pt x="19466" y="897"/>
                    <a:pt x="21751" y="2273"/>
                  </a:cubicBezTo>
                  <a:cubicBezTo>
                    <a:pt x="22729" y="2862"/>
                    <a:pt x="23487" y="3527"/>
                    <a:pt x="24024" y="4235"/>
                  </a:cubicBezTo>
                  <a:cubicBezTo>
                    <a:pt x="24561" y="4942"/>
                    <a:pt x="24878" y="5692"/>
                    <a:pt x="24976" y="6449"/>
                  </a:cubicBezTo>
                  <a:cubicBezTo>
                    <a:pt x="24990" y="6557"/>
                    <a:pt x="25000" y="6666"/>
                    <a:pt x="25004" y="6775"/>
                  </a:cubicBezTo>
                  <a:cubicBezTo>
                    <a:pt x="25014" y="6992"/>
                    <a:pt x="25007" y="7208"/>
                    <a:pt x="24981" y="7425"/>
                  </a:cubicBezTo>
                  <a:cubicBezTo>
                    <a:pt x="24959" y="7615"/>
                    <a:pt x="24920" y="7804"/>
                    <a:pt x="24870" y="7993"/>
                  </a:cubicBezTo>
                  <a:cubicBezTo>
                    <a:pt x="24854" y="8054"/>
                    <a:pt x="24836" y="8116"/>
                    <a:pt x="24817" y="8176"/>
                  </a:cubicBezTo>
                  <a:cubicBezTo>
                    <a:pt x="24774" y="8311"/>
                    <a:pt x="24725" y="8445"/>
                    <a:pt x="24669" y="8577"/>
                  </a:cubicBezTo>
                  <a:cubicBezTo>
                    <a:pt x="24579" y="8791"/>
                    <a:pt x="24471" y="9002"/>
                    <a:pt x="24345" y="9209"/>
                  </a:cubicBezTo>
                  <a:cubicBezTo>
                    <a:pt x="24300" y="9284"/>
                    <a:pt x="24254" y="9357"/>
                    <a:pt x="24205" y="9429"/>
                  </a:cubicBezTo>
                  <a:cubicBezTo>
                    <a:pt x="23606" y="10319"/>
                    <a:pt x="22675" y="11151"/>
                    <a:pt x="21409" y="11856"/>
                  </a:cubicBezTo>
                  <a:cubicBezTo>
                    <a:pt x="19131" y="13127"/>
                    <a:pt x="16197" y="13759"/>
                    <a:pt x="13271" y="13759"/>
                  </a:cubicBezTo>
                  <a:cubicBezTo>
                    <a:pt x="10208" y="13759"/>
                    <a:pt x="7153" y="13066"/>
                    <a:pt x="4865" y="11689"/>
                  </a:cubicBezTo>
                  <a:cubicBezTo>
                    <a:pt x="2243" y="10111"/>
                    <a:pt x="1212" y="7983"/>
                    <a:pt x="1745" y="5970"/>
                  </a:cubicBezTo>
                  <a:cubicBezTo>
                    <a:pt x="1761" y="5909"/>
                    <a:pt x="1780" y="5847"/>
                    <a:pt x="1799" y="5786"/>
                  </a:cubicBezTo>
                  <a:cubicBezTo>
                    <a:pt x="1872" y="5554"/>
                    <a:pt x="1967" y="5324"/>
                    <a:pt x="2080" y="5097"/>
                  </a:cubicBezTo>
                  <a:cubicBezTo>
                    <a:pt x="2127" y="5005"/>
                    <a:pt x="2177" y="4913"/>
                    <a:pt x="2229" y="4822"/>
                  </a:cubicBezTo>
                  <a:cubicBezTo>
                    <a:pt x="2450" y="4446"/>
                    <a:pt x="2725" y="4079"/>
                    <a:pt x="3060" y="3725"/>
                  </a:cubicBezTo>
                  <a:cubicBezTo>
                    <a:pt x="3617" y="3140"/>
                    <a:pt x="4333" y="2593"/>
                    <a:pt x="5207" y="2106"/>
                  </a:cubicBezTo>
                  <a:cubicBezTo>
                    <a:pt x="6618" y="1319"/>
                    <a:pt x="8281" y="782"/>
                    <a:pt x="10036" y="483"/>
                  </a:cubicBezTo>
                  <a:cubicBezTo>
                    <a:pt x="10143" y="465"/>
                    <a:pt x="10247" y="447"/>
                    <a:pt x="10354" y="432"/>
                  </a:cubicBezTo>
                  <a:cubicBezTo>
                    <a:pt x="11336" y="282"/>
                    <a:pt x="12345" y="207"/>
                    <a:pt x="13353" y="207"/>
                  </a:cubicBezTo>
                  <a:close/>
                  <a:moveTo>
                    <a:pt x="13359" y="0"/>
                  </a:moveTo>
                  <a:cubicBezTo>
                    <a:pt x="11816" y="0"/>
                    <a:pt x="10168" y="177"/>
                    <a:pt x="8804" y="492"/>
                  </a:cubicBezTo>
                  <a:cubicBezTo>
                    <a:pt x="6706" y="976"/>
                    <a:pt x="5481" y="1557"/>
                    <a:pt x="4486" y="2097"/>
                  </a:cubicBezTo>
                  <a:cubicBezTo>
                    <a:pt x="4180" y="2262"/>
                    <a:pt x="3383" y="2722"/>
                    <a:pt x="2593" y="3406"/>
                  </a:cubicBezTo>
                  <a:cubicBezTo>
                    <a:pt x="2383" y="3588"/>
                    <a:pt x="1744" y="4141"/>
                    <a:pt x="1169" y="4968"/>
                  </a:cubicBezTo>
                  <a:cubicBezTo>
                    <a:pt x="664" y="5694"/>
                    <a:pt x="413" y="6341"/>
                    <a:pt x="308" y="6663"/>
                  </a:cubicBezTo>
                  <a:cubicBezTo>
                    <a:pt x="226" y="6913"/>
                    <a:pt x="133" y="7253"/>
                    <a:pt x="90" y="7514"/>
                  </a:cubicBezTo>
                  <a:cubicBezTo>
                    <a:pt x="21" y="7939"/>
                    <a:pt x="18" y="8009"/>
                    <a:pt x="0" y="8549"/>
                  </a:cubicBezTo>
                  <a:cubicBezTo>
                    <a:pt x="5" y="10465"/>
                    <a:pt x="1236" y="12379"/>
                    <a:pt x="3706" y="13866"/>
                  </a:cubicBezTo>
                  <a:cubicBezTo>
                    <a:pt x="6310" y="15433"/>
                    <a:pt x="9787" y="16221"/>
                    <a:pt x="13272" y="16221"/>
                  </a:cubicBezTo>
                  <a:cubicBezTo>
                    <a:pt x="16601" y="16221"/>
                    <a:pt x="19937" y="15502"/>
                    <a:pt x="22528" y="14057"/>
                  </a:cubicBezTo>
                  <a:cubicBezTo>
                    <a:pt x="25258" y="12534"/>
                    <a:pt x="26630" y="10503"/>
                    <a:pt x="26625" y="8471"/>
                  </a:cubicBezTo>
                  <a:cubicBezTo>
                    <a:pt x="26616" y="7969"/>
                    <a:pt x="26590" y="6636"/>
                    <a:pt x="25530" y="5036"/>
                  </a:cubicBezTo>
                  <a:cubicBezTo>
                    <a:pt x="25023" y="4272"/>
                    <a:pt x="24424" y="3724"/>
                    <a:pt x="24168" y="3490"/>
                  </a:cubicBezTo>
                  <a:cubicBezTo>
                    <a:pt x="23872" y="3221"/>
                    <a:pt x="23440" y="2906"/>
                    <a:pt x="23118" y="2671"/>
                  </a:cubicBezTo>
                  <a:cubicBezTo>
                    <a:pt x="22947" y="2546"/>
                    <a:pt x="22704" y="2405"/>
                    <a:pt x="22527" y="2291"/>
                  </a:cubicBezTo>
                  <a:cubicBezTo>
                    <a:pt x="21636" y="1764"/>
                    <a:pt x="20990" y="1493"/>
                    <a:pt x="20814" y="1421"/>
                  </a:cubicBezTo>
                  <a:cubicBezTo>
                    <a:pt x="20330" y="1228"/>
                    <a:pt x="19676" y="994"/>
                    <a:pt x="19181" y="831"/>
                  </a:cubicBezTo>
                  <a:cubicBezTo>
                    <a:pt x="18908" y="741"/>
                    <a:pt x="18536" y="649"/>
                    <a:pt x="18257" y="579"/>
                  </a:cubicBezTo>
                  <a:cubicBezTo>
                    <a:pt x="17611" y="414"/>
                    <a:pt x="15859" y="26"/>
                    <a:pt x="13568" y="1"/>
                  </a:cubicBezTo>
                  <a:cubicBezTo>
                    <a:pt x="13498" y="1"/>
                    <a:pt x="13429" y="0"/>
                    <a:pt x="13359" y="0"/>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3053" name="Google Shape;3053;p55"/>
            <p:cNvSpPr/>
            <p:nvPr/>
          </p:nvSpPr>
          <p:spPr>
            <a:xfrm>
              <a:off x="2848725" y="1945775"/>
              <a:ext cx="666050" cy="292450"/>
            </a:xfrm>
            <a:custGeom>
              <a:avLst/>
              <a:gdLst/>
              <a:ahLst/>
              <a:cxnLst/>
              <a:rect l="l" t="t" r="r" b="b"/>
              <a:pathLst>
                <a:path w="26642" h="11698" extrusionOk="0">
                  <a:moveTo>
                    <a:pt x="0" y="79"/>
                  </a:moveTo>
                  <a:lnTo>
                    <a:pt x="0" y="79"/>
                  </a:lnTo>
                  <a:cubicBezTo>
                    <a:pt x="0" y="80"/>
                    <a:pt x="0" y="80"/>
                    <a:pt x="0" y="81"/>
                  </a:cubicBezTo>
                  <a:lnTo>
                    <a:pt x="0" y="81"/>
                  </a:lnTo>
                  <a:lnTo>
                    <a:pt x="0" y="79"/>
                  </a:lnTo>
                  <a:close/>
                  <a:moveTo>
                    <a:pt x="26625" y="1"/>
                  </a:moveTo>
                  <a:cubicBezTo>
                    <a:pt x="26630" y="2033"/>
                    <a:pt x="25258" y="4064"/>
                    <a:pt x="22528" y="5587"/>
                  </a:cubicBezTo>
                  <a:cubicBezTo>
                    <a:pt x="19937" y="7032"/>
                    <a:pt x="16601" y="7751"/>
                    <a:pt x="13272" y="7751"/>
                  </a:cubicBezTo>
                  <a:cubicBezTo>
                    <a:pt x="9787" y="7751"/>
                    <a:pt x="6310" y="6963"/>
                    <a:pt x="3706" y="5396"/>
                  </a:cubicBezTo>
                  <a:cubicBezTo>
                    <a:pt x="1237" y="3910"/>
                    <a:pt x="6" y="1996"/>
                    <a:pt x="0" y="81"/>
                  </a:cubicBezTo>
                  <a:lnTo>
                    <a:pt x="0" y="81"/>
                  </a:lnTo>
                  <a:lnTo>
                    <a:pt x="11" y="4025"/>
                  </a:lnTo>
                  <a:cubicBezTo>
                    <a:pt x="16" y="5941"/>
                    <a:pt x="1247" y="7856"/>
                    <a:pt x="3717" y="9343"/>
                  </a:cubicBezTo>
                  <a:cubicBezTo>
                    <a:pt x="6321" y="10910"/>
                    <a:pt x="9797" y="11698"/>
                    <a:pt x="13282" y="11698"/>
                  </a:cubicBezTo>
                  <a:cubicBezTo>
                    <a:pt x="16611" y="11698"/>
                    <a:pt x="19948" y="10979"/>
                    <a:pt x="22540" y="9534"/>
                  </a:cubicBezTo>
                  <a:cubicBezTo>
                    <a:pt x="25271" y="8011"/>
                    <a:pt x="26642" y="5979"/>
                    <a:pt x="26636" y="3948"/>
                  </a:cubicBezTo>
                  <a:lnTo>
                    <a:pt x="26625"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3054" name="Google Shape;3054;p55"/>
            <p:cNvSpPr/>
            <p:nvPr/>
          </p:nvSpPr>
          <p:spPr>
            <a:xfrm>
              <a:off x="2844475" y="1955650"/>
              <a:ext cx="4300" cy="34650"/>
            </a:xfrm>
            <a:custGeom>
              <a:avLst/>
              <a:gdLst/>
              <a:ahLst/>
              <a:cxnLst/>
              <a:rect l="l" t="t" r="r" b="b"/>
              <a:pathLst>
                <a:path w="172" h="1386" extrusionOk="0">
                  <a:moveTo>
                    <a:pt x="170" y="1"/>
                  </a:moveTo>
                  <a:cubicBezTo>
                    <a:pt x="158" y="42"/>
                    <a:pt x="146" y="83"/>
                    <a:pt x="136" y="124"/>
                  </a:cubicBezTo>
                  <a:cubicBezTo>
                    <a:pt x="121" y="183"/>
                    <a:pt x="111" y="243"/>
                    <a:pt x="99" y="302"/>
                  </a:cubicBezTo>
                  <a:cubicBezTo>
                    <a:pt x="85" y="367"/>
                    <a:pt x="71" y="431"/>
                    <a:pt x="59" y="496"/>
                  </a:cubicBezTo>
                  <a:cubicBezTo>
                    <a:pt x="50" y="556"/>
                    <a:pt x="45" y="616"/>
                    <a:pt x="37" y="676"/>
                  </a:cubicBezTo>
                  <a:cubicBezTo>
                    <a:pt x="29" y="740"/>
                    <a:pt x="20" y="804"/>
                    <a:pt x="14" y="869"/>
                  </a:cubicBezTo>
                  <a:cubicBezTo>
                    <a:pt x="10" y="929"/>
                    <a:pt x="9" y="990"/>
                    <a:pt x="6" y="1051"/>
                  </a:cubicBezTo>
                  <a:cubicBezTo>
                    <a:pt x="2" y="1162"/>
                    <a:pt x="1" y="1274"/>
                    <a:pt x="4" y="1385"/>
                  </a:cubicBezTo>
                  <a:cubicBezTo>
                    <a:pt x="18" y="1026"/>
                    <a:pt x="74" y="666"/>
                    <a:pt x="172" y="310"/>
                  </a:cubicBezTo>
                  <a:lnTo>
                    <a:pt x="170"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055" name="Google Shape;3055;p55"/>
            <p:cNvSpPr/>
            <p:nvPr/>
          </p:nvSpPr>
          <p:spPr>
            <a:xfrm>
              <a:off x="3514350" y="1955200"/>
              <a:ext cx="4800" cy="36975"/>
            </a:xfrm>
            <a:custGeom>
              <a:avLst/>
              <a:gdLst/>
              <a:ahLst/>
              <a:cxnLst/>
              <a:rect l="l" t="t" r="r" b="b"/>
              <a:pathLst>
                <a:path w="192" h="1479" extrusionOk="0">
                  <a:moveTo>
                    <a:pt x="1" y="1"/>
                  </a:moveTo>
                  <a:lnTo>
                    <a:pt x="1" y="326"/>
                  </a:lnTo>
                  <a:cubicBezTo>
                    <a:pt x="111" y="707"/>
                    <a:pt x="174" y="1092"/>
                    <a:pt x="186" y="1479"/>
                  </a:cubicBezTo>
                  <a:cubicBezTo>
                    <a:pt x="187" y="1419"/>
                    <a:pt x="192" y="1361"/>
                    <a:pt x="192" y="1301"/>
                  </a:cubicBezTo>
                  <a:cubicBezTo>
                    <a:pt x="192" y="1236"/>
                    <a:pt x="187" y="1171"/>
                    <a:pt x="184" y="1106"/>
                  </a:cubicBezTo>
                  <a:cubicBezTo>
                    <a:pt x="182" y="1045"/>
                    <a:pt x="181" y="986"/>
                    <a:pt x="176" y="925"/>
                  </a:cubicBezTo>
                  <a:cubicBezTo>
                    <a:pt x="170" y="860"/>
                    <a:pt x="161" y="795"/>
                    <a:pt x="152" y="731"/>
                  </a:cubicBezTo>
                  <a:cubicBezTo>
                    <a:pt x="146" y="670"/>
                    <a:pt x="139" y="609"/>
                    <a:pt x="129" y="549"/>
                  </a:cubicBezTo>
                  <a:cubicBezTo>
                    <a:pt x="118" y="484"/>
                    <a:pt x="103" y="419"/>
                    <a:pt x="88" y="353"/>
                  </a:cubicBezTo>
                  <a:cubicBezTo>
                    <a:pt x="76" y="293"/>
                    <a:pt x="66" y="233"/>
                    <a:pt x="51" y="174"/>
                  </a:cubicBezTo>
                  <a:cubicBezTo>
                    <a:pt x="37" y="116"/>
                    <a:pt x="18" y="59"/>
                    <a:pt x="1"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056" name="Google Shape;3056;p55"/>
            <p:cNvSpPr/>
            <p:nvPr/>
          </p:nvSpPr>
          <p:spPr>
            <a:xfrm>
              <a:off x="2825025" y="1986175"/>
              <a:ext cx="713450" cy="215500"/>
            </a:xfrm>
            <a:custGeom>
              <a:avLst/>
              <a:gdLst/>
              <a:ahLst/>
              <a:cxnLst/>
              <a:rect l="l" t="t" r="r" b="b"/>
              <a:pathLst>
                <a:path w="28538" h="8620" extrusionOk="0">
                  <a:moveTo>
                    <a:pt x="28537" y="82"/>
                  </a:moveTo>
                  <a:lnTo>
                    <a:pt x="28537" y="90"/>
                  </a:lnTo>
                  <a:lnTo>
                    <a:pt x="28537" y="90"/>
                  </a:lnTo>
                  <a:cubicBezTo>
                    <a:pt x="28537" y="87"/>
                    <a:pt x="28537" y="85"/>
                    <a:pt x="28537" y="82"/>
                  </a:cubicBezTo>
                  <a:close/>
                  <a:moveTo>
                    <a:pt x="5" y="0"/>
                  </a:moveTo>
                  <a:lnTo>
                    <a:pt x="4" y="315"/>
                  </a:lnTo>
                  <a:cubicBezTo>
                    <a:pt x="1" y="1383"/>
                    <a:pt x="352" y="2452"/>
                    <a:pt x="1057" y="3457"/>
                  </a:cubicBezTo>
                  <a:lnTo>
                    <a:pt x="1099" y="3513"/>
                  </a:lnTo>
                  <a:cubicBezTo>
                    <a:pt x="1801" y="4491"/>
                    <a:pt x="2836" y="5407"/>
                    <a:pt x="4211" y="6201"/>
                  </a:cubicBezTo>
                  <a:cubicBezTo>
                    <a:pt x="7003" y="7813"/>
                    <a:pt x="10663" y="8620"/>
                    <a:pt x="14319" y="8620"/>
                  </a:cubicBezTo>
                  <a:cubicBezTo>
                    <a:pt x="17973" y="8620"/>
                    <a:pt x="21622" y="7814"/>
                    <a:pt x="24395" y="6202"/>
                  </a:cubicBezTo>
                  <a:cubicBezTo>
                    <a:pt x="25711" y="5439"/>
                    <a:pt x="26709" y="4559"/>
                    <a:pt x="27398" y="3621"/>
                  </a:cubicBezTo>
                  <a:lnTo>
                    <a:pt x="27456" y="3543"/>
                  </a:lnTo>
                  <a:cubicBezTo>
                    <a:pt x="28171" y="2538"/>
                    <a:pt x="28533" y="1468"/>
                    <a:pt x="28536" y="397"/>
                  </a:cubicBezTo>
                  <a:lnTo>
                    <a:pt x="28537" y="90"/>
                  </a:lnTo>
                  <a:lnTo>
                    <a:pt x="28537" y="90"/>
                  </a:lnTo>
                  <a:cubicBezTo>
                    <a:pt x="28537" y="148"/>
                    <a:pt x="28532" y="207"/>
                    <a:pt x="28529" y="265"/>
                  </a:cubicBezTo>
                  <a:cubicBezTo>
                    <a:pt x="28526" y="329"/>
                    <a:pt x="28526" y="393"/>
                    <a:pt x="28521" y="457"/>
                  </a:cubicBezTo>
                  <a:cubicBezTo>
                    <a:pt x="28515" y="526"/>
                    <a:pt x="28505" y="594"/>
                    <a:pt x="28496" y="662"/>
                  </a:cubicBezTo>
                  <a:cubicBezTo>
                    <a:pt x="28489" y="726"/>
                    <a:pt x="28483" y="789"/>
                    <a:pt x="28473" y="852"/>
                  </a:cubicBezTo>
                  <a:cubicBezTo>
                    <a:pt x="28461" y="920"/>
                    <a:pt x="28445" y="989"/>
                    <a:pt x="28432" y="1057"/>
                  </a:cubicBezTo>
                  <a:cubicBezTo>
                    <a:pt x="28418" y="1120"/>
                    <a:pt x="28408" y="1183"/>
                    <a:pt x="28392" y="1246"/>
                  </a:cubicBezTo>
                  <a:cubicBezTo>
                    <a:pt x="28376" y="1313"/>
                    <a:pt x="28354" y="1380"/>
                    <a:pt x="28335" y="1448"/>
                  </a:cubicBezTo>
                  <a:cubicBezTo>
                    <a:pt x="28316" y="1511"/>
                    <a:pt x="28300" y="1574"/>
                    <a:pt x="28279" y="1636"/>
                  </a:cubicBezTo>
                  <a:cubicBezTo>
                    <a:pt x="28257" y="1704"/>
                    <a:pt x="28230" y="1772"/>
                    <a:pt x="28204" y="1840"/>
                  </a:cubicBezTo>
                  <a:cubicBezTo>
                    <a:pt x="28180" y="1902"/>
                    <a:pt x="28160" y="1963"/>
                    <a:pt x="28134" y="2024"/>
                  </a:cubicBezTo>
                  <a:cubicBezTo>
                    <a:pt x="28106" y="2092"/>
                    <a:pt x="28072" y="2160"/>
                    <a:pt x="28042" y="2226"/>
                  </a:cubicBezTo>
                  <a:cubicBezTo>
                    <a:pt x="28013" y="2287"/>
                    <a:pt x="27987" y="2348"/>
                    <a:pt x="27957" y="2409"/>
                  </a:cubicBezTo>
                  <a:cubicBezTo>
                    <a:pt x="27923" y="2475"/>
                    <a:pt x="27884" y="2543"/>
                    <a:pt x="27847" y="2609"/>
                  </a:cubicBezTo>
                  <a:cubicBezTo>
                    <a:pt x="27813" y="2668"/>
                    <a:pt x="27783" y="2729"/>
                    <a:pt x="27747" y="2789"/>
                  </a:cubicBezTo>
                  <a:cubicBezTo>
                    <a:pt x="27706" y="2856"/>
                    <a:pt x="27661" y="2921"/>
                    <a:pt x="27619" y="2987"/>
                  </a:cubicBezTo>
                  <a:cubicBezTo>
                    <a:pt x="27586" y="3037"/>
                    <a:pt x="27555" y="3086"/>
                    <a:pt x="27522" y="3136"/>
                  </a:cubicBezTo>
                  <a:lnTo>
                    <a:pt x="27508" y="3158"/>
                  </a:lnTo>
                  <a:lnTo>
                    <a:pt x="27504" y="3164"/>
                  </a:lnTo>
                  <a:cubicBezTo>
                    <a:pt x="27458" y="3230"/>
                    <a:pt x="27407" y="3295"/>
                    <a:pt x="27357" y="3361"/>
                  </a:cubicBezTo>
                  <a:cubicBezTo>
                    <a:pt x="27314" y="3419"/>
                    <a:pt x="27275" y="3476"/>
                    <a:pt x="27229" y="3533"/>
                  </a:cubicBezTo>
                  <a:cubicBezTo>
                    <a:pt x="27176" y="3598"/>
                    <a:pt x="27119" y="3663"/>
                    <a:pt x="27064" y="3727"/>
                  </a:cubicBezTo>
                  <a:cubicBezTo>
                    <a:pt x="27017" y="3784"/>
                    <a:pt x="26972" y="3840"/>
                    <a:pt x="26921" y="3895"/>
                  </a:cubicBezTo>
                  <a:cubicBezTo>
                    <a:pt x="26864" y="3960"/>
                    <a:pt x="26800" y="4023"/>
                    <a:pt x="26740" y="4086"/>
                  </a:cubicBezTo>
                  <a:cubicBezTo>
                    <a:pt x="26687" y="4141"/>
                    <a:pt x="26637" y="4197"/>
                    <a:pt x="26581" y="4251"/>
                  </a:cubicBezTo>
                  <a:cubicBezTo>
                    <a:pt x="26517" y="4314"/>
                    <a:pt x="26449" y="4374"/>
                    <a:pt x="26381" y="4437"/>
                  </a:cubicBezTo>
                  <a:cubicBezTo>
                    <a:pt x="26324" y="4490"/>
                    <a:pt x="26269" y="4544"/>
                    <a:pt x="26210" y="4597"/>
                  </a:cubicBezTo>
                  <a:cubicBezTo>
                    <a:pt x="26135" y="4662"/>
                    <a:pt x="26057" y="4726"/>
                    <a:pt x="25979" y="4790"/>
                  </a:cubicBezTo>
                  <a:cubicBezTo>
                    <a:pt x="25921" y="4838"/>
                    <a:pt x="25866" y="4886"/>
                    <a:pt x="25805" y="4935"/>
                  </a:cubicBezTo>
                  <a:cubicBezTo>
                    <a:pt x="25722" y="5000"/>
                    <a:pt x="25633" y="5064"/>
                    <a:pt x="25547" y="5129"/>
                  </a:cubicBezTo>
                  <a:cubicBezTo>
                    <a:pt x="25486" y="5173"/>
                    <a:pt x="25430" y="5219"/>
                    <a:pt x="25367" y="5262"/>
                  </a:cubicBezTo>
                  <a:cubicBezTo>
                    <a:pt x="25265" y="5335"/>
                    <a:pt x="25158" y="5406"/>
                    <a:pt x="25052" y="5477"/>
                  </a:cubicBezTo>
                  <a:cubicBezTo>
                    <a:pt x="24999" y="5512"/>
                    <a:pt x="24951" y="5546"/>
                    <a:pt x="24898" y="5581"/>
                  </a:cubicBezTo>
                  <a:cubicBezTo>
                    <a:pt x="24736" y="5686"/>
                    <a:pt x="24569" y="5788"/>
                    <a:pt x="24396" y="5888"/>
                  </a:cubicBezTo>
                  <a:cubicBezTo>
                    <a:pt x="21623" y="7499"/>
                    <a:pt x="17974" y="8305"/>
                    <a:pt x="14320" y="8305"/>
                  </a:cubicBezTo>
                  <a:cubicBezTo>
                    <a:pt x="10664" y="8305"/>
                    <a:pt x="7004" y="7499"/>
                    <a:pt x="4212" y="5887"/>
                  </a:cubicBezTo>
                  <a:cubicBezTo>
                    <a:pt x="4036" y="5786"/>
                    <a:pt x="3867" y="5682"/>
                    <a:pt x="3703" y="5578"/>
                  </a:cubicBezTo>
                  <a:cubicBezTo>
                    <a:pt x="3652" y="5545"/>
                    <a:pt x="3605" y="5511"/>
                    <a:pt x="3555" y="5478"/>
                  </a:cubicBezTo>
                  <a:cubicBezTo>
                    <a:pt x="3444" y="5405"/>
                    <a:pt x="3332" y="5332"/>
                    <a:pt x="3227" y="5258"/>
                  </a:cubicBezTo>
                  <a:cubicBezTo>
                    <a:pt x="3168" y="5215"/>
                    <a:pt x="3113" y="5173"/>
                    <a:pt x="3056" y="5130"/>
                  </a:cubicBezTo>
                  <a:cubicBezTo>
                    <a:pt x="2964" y="5063"/>
                    <a:pt x="2871" y="4995"/>
                    <a:pt x="2783" y="4927"/>
                  </a:cubicBezTo>
                  <a:cubicBezTo>
                    <a:pt x="2725" y="4881"/>
                    <a:pt x="2672" y="4833"/>
                    <a:pt x="2615" y="4786"/>
                  </a:cubicBezTo>
                  <a:cubicBezTo>
                    <a:pt x="2534" y="4720"/>
                    <a:pt x="2451" y="4654"/>
                    <a:pt x="2373" y="4586"/>
                  </a:cubicBezTo>
                  <a:cubicBezTo>
                    <a:pt x="2316" y="4536"/>
                    <a:pt x="2262" y="4484"/>
                    <a:pt x="2207" y="4433"/>
                  </a:cubicBezTo>
                  <a:cubicBezTo>
                    <a:pt x="2136" y="4367"/>
                    <a:pt x="2063" y="4303"/>
                    <a:pt x="1996" y="4237"/>
                  </a:cubicBezTo>
                  <a:cubicBezTo>
                    <a:pt x="1940" y="4183"/>
                    <a:pt x="1889" y="4127"/>
                    <a:pt x="1837" y="4073"/>
                  </a:cubicBezTo>
                  <a:cubicBezTo>
                    <a:pt x="1774" y="4008"/>
                    <a:pt x="1710" y="3945"/>
                    <a:pt x="1651" y="3880"/>
                  </a:cubicBezTo>
                  <a:cubicBezTo>
                    <a:pt x="1601" y="3824"/>
                    <a:pt x="1554" y="3767"/>
                    <a:pt x="1504" y="3709"/>
                  </a:cubicBezTo>
                  <a:cubicBezTo>
                    <a:pt x="1449" y="3644"/>
                    <a:pt x="1392" y="3580"/>
                    <a:pt x="1339" y="3515"/>
                  </a:cubicBezTo>
                  <a:cubicBezTo>
                    <a:pt x="1292" y="3458"/>
                    <a:pt x="1252" y="3399"/>
                    <a:pt x="1208" y="3341"/>
                  </a:cubicBezTo>
                  <a:cubicBezTo>
                    <a:pt x="1157" y="3275"/>
                    <a:pt x="1106" y="3210"/>
                    <a:pt x="1060" y="3143"/>
                  </a:cubicBezTo>
                  <a:lnTo>
                    <a:pt x="1011" y="3070"/>
                  </a:lnTo>
                  <a:lnTo>
                    <a:pt x="997" y="3047"/>
                  </a:lnTo>
                  <a:lnTo>
                    <a:pt x="942" y="2964"/>
                  </a:lnTo>
                  <a:cubicBezTo>
                    <a:pt x="899" y="2898"/>
                    <a:pt x="853" y="2832"/>
                    <a:pt x="814" y="2766"/>
                  </a:cubicBezTo>
                  <a:cubicBezTo>
                    <a:pt x="777" y="2706"/>
                    <a:pt x="744" y="2644"/>
                    <a:pt x="710" y="2582"/>
                  </a:cubicBezTo>
                  <a:cubicBezTo>
                    <a:pt x="672" y="2516"/>
                    <a:pt x="634" y="2451"/>
                    <a:pt x="599" y="2384"/>
                  </a:cubicBezTo>
                  <a:cubicBezTo>
                    <a:pt x="568" y="2323"/>
                    <a:pt x="541" y="2260"/>
                    <a:pt x="512" y="2198"/>
                  </a:cubicBezTo>
                  <a:cubicBezTo>
                    <a:pt x="480" y="2131"/>
                    <a:pt x="446" y="2064"/>
                    <a:pt x="418" y="1997"/>
                  </a:cubicBezTo>
                  <a:cubicBezTo>
                    <a:pt x="393" y="1934"/>
                    <a:pt x="371" y="1872"/>
                    <a:pt x="347" y="1809"/>
                  </a:cubicBezTo>
                  <a:cubicBezTo>
                    <a:pt x="321" y="1742"/>
                    <a:pt x="294" y="1675"/>
                    <a:pt x="270" y="1606"/>
                  </a:cubicBezTo>
                  <a:cubicBezTo>
                    <a:pt x="249" y="1542"/>
                    <a:pt x="233" y="1480"/>
                    <a:pt x="214" y="1416"/>
                  </a:cubicBezTo>
                  <a:cubicBezTo>
                    <a:pt x="194" y="1348"/>
                    <a:pt x="173" y="1281"/>
                    <a:pt x="155" y="1212"/>
                  </a:cubicBezTo>
                  <a:cubicBezTo>
                    <a:pt x="139" y="1148"/>
                    <a:pt x="128" y="1084"/>
                    <a:pt x="114" y="1020"/>
                  </a:cubicBezTo>
                  <a:cubicBezTo>
                    <a:pt x="101" y="953"/>
                    <a:pt x="84" y="884"/>
                    <a:pt x="73" y="817"/>
                  </a:cubicBezTo>
                  <a:cubicBezTo>
                    <a:pt x="61" y="753"/>
                    <a:pt x="56" y="689"/>
                    <a:pt x="48" y="625"/>
                  </a:cubicBezTo>
                  <a:cubicBezTo>
                    <a:pt x="39" y="556"/>
                    <a:pt x="29" y="488"/>
                    <a:pt x="23" y="419"/>
                  </a:cubicBezTo>
                  <a:cubicBezTo>
                    <a:pt x="18" y="355"/>
                    <a:pt x="16" y="291"/>
                    <a:pt x="13" y="227"/>
                  </a:cubicBezTo>
                  <a:cubicBezTo>
                    <a:pt x="11" y="159"/>
                    <a:pt x="6" y="90"/>
                    <a:pt x="6" y="21"/>
                  </a:cubicBezTo>
                  <a:lnTo>
                    <a:pt x="5"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057" name="Google Shape;3057;p55"/>
            <p:cNvSpPr/>
            <p:nvPr/>
          </p:nvSpPr>
          <p:spPr>
            <a:xfrm>
              <a:off x="2825125" y="1902775"/>
              <a:ext cx="714350" cy="291025"/>
            </a:xfrm>
            <a:custGeom>
              <a:avLst/>
              <a:gdLst/>
              <a:ahLst/>
              <a:cxnLst/>
              <a:rect l="l" t="t" r="r" b="b"/>
              <a:pathLst>
                <a:path w="28574" h="11641" extrusionOk="0">
                  <a:moveTo>
                    <a:pt x="1225" y="0"/>
                  </a:moveTo>
                  <a:cubicBezTo>
                    <a:pt x="410" y="1065"/>
                    <a:pt x="0" y="2210"/>
                    <a:pt x="2" y="3357"/>
                  </a:cubicBezTo>
                  <a:cubicBezTo>
                    <a:pt x="2" y="3426"/>
                    <a:pt x="7" y="3495"/>
                    <a:pt x="10" y="3563"/>
                  </a:cubicBezTo>
                  <a:cubicBezTo>
                    <a:pt x="12" y="3627"/>
                    <a:pt x="14" y="3691"/>
                    <a:pt x="19" y="3755"/>
                  </a:cubicBezTo>
                  <a:cubicBezTo>
                    <a:pt x="25" y="3824"/>
                    <a:pt x="35" y="3892"/>
                    <a:pt x="44" y="3961"/>
                  </a:cubicBezTo>
                  <a:cubicBezTo>
                    <a:pt x="52" y="4025"/>
                    <a:pt x="57" y="4089"/>
                    <a:pt x="69" y="4153"/>
                  </a:cubicBezTo>
                  <a:cubicBezTo>
                    <a:pt x="80" y="4220"/>
                    <a:pt x="97" y="4289"/>
                    <a:pt x="110" y="4356"/>
                  </a:cubicBezTo>
                  <a:cubicBezTo>
                    <a:pt x="124" y="4420"/>
                    <a:pt x="135" y="4484"/>
                    <a:pt x="151" y="4548"/>
                  </a:cubicBezTo>
                  <a:cubicBezTo>
                    <a:pt x="169" y="4617"/>
                    <a:pt x="190" y="4684"/>
                    <a:pt x="210" y="4752"/>
                  </a:cubicBezTo>
                  <a:cubicBezTo>
                    <a:pt x="229" y="4815"/>
                    <a:pt x="245" y="4878"/>
                    <a:pt x="266" y="4942"/>
                  </a:cubicBezTo>
                  <a:cubicBezTo>
                    <a:pt x="290" y="5011"/>
                    <a:pt x="317" y="5078"/>
                    <a:pt x="343" y="5145"/>
                  </a:cubicBezTo>
                  <a:cubicBezTo>
                    <a:pt x="367" y="5208"/>
                    <a:pt x="389" y="5270"/>
                    <a:pt x="414" y="5333"/>
                  </a:cubicBezTo>
                  <a:cubicBezTo>
                    <a:pt x="442" y="5400"/>
                    <a:pt x="476" y="5467"/>
                    <a:pt x="508" y="5534"/>
                  </a:cubicBezTo>
                  <a:cubicBezTo>
                    <a:pt x="537" y="5596"/>
                    <a:pt x="564" y="5659"/>
                    <a:pt x="595" y="5720"/>
                  </a:cubicBezTo>
                  <a:cubicBezTo>
                    <a:pt x="630" y="5785"/>
                    <a:pt x="668" y="5852"/>
                    <a:pt x="706" y="5918"/>
                  </a:cubicBezTo>
                  <a:cubicBezTo>
                    <a:pt x="740" y="5980"/>
                    <a:pt x="773" y="6042"/>
                    <a:pt x="810" y="6102"/>
                  </a:cubicBezTo>
                  <a:cubicBezTo>
                    <a:pt x="849" y="6168"/>
                    <a:pt x="895" y="6234"/>
                    <a:pt x="938" y="6300"/>
                  </a:cubicBezTo>
                  <a:lnTo>
                    <a:pt x="993" y="6383"/>
                  </a:lnTo>
                  <a:lnTo>
                    <a:pt x="1007" y="6406"/>
                  </a:lnTo>
                  <a:lnTo>
                    <a:pt x="1056" y="6479"/>
                  </a:lnTo>
                  <a:cubicBezTo>
                    <a:pt x="1102" y="6546"/>
                    <a:pt x="1153" y="6611"/>
                    <a:pt x="1204" y="6677"/>
                  </a:cubicBezTo>
                  <a:cubicBezTo>
                    <a:pt x="1248" y="6735"/>
                    <a:pt x="1288" y="6794"/>
                    <a:pt x="1335" y="6851"/>
                  </a:cubicBezTo>
                  <a:cubicBezTo>
                    <a:pt x="1388" y="6916"/>
                    <a:pt x="1445" y="6980"/>
                    <a:pt x="1500" y="7045"/>
                  </a:cubicBezTo>
                  <a:cubicBezTo>
                    <a:pt x="1550" y="7103"/>
                    <a:pt x="1597" y="7160"/>
                    <a:pt x="1647" y="7216"/>
                  </a:cubicBezTo>
                  <a:cubicBezTo>
                    <a:pt x="1706" y="7281"/>
                    <a:pt x="1771" y="7344"/>
                    <a:pt x="1833" y="7409"/>
                  </a:cubicBezTo>
                  <a:cubicBezTo>
                    <a:pt x="1885" y="7463"/>
                    <a:pt x="1936" y="7519"/>
                    <a:pt x="1992" y="7573"/>
                  </a:cubicBezTo>
                  <a:cubicBezTo>
                    <a:pt x="2059" y="7639"/>
                    <a:pt x="2132" y="7703"/>
                    <a:pt x="2203" y="7769"/>
                  </a:cubicBezTo>
                  <a:cubicBezTo>
                    <a:pt x="2258" y="7820"/>
                    <a:pt x="2312" y="7872"/>
                    <a:pt x="2369" y="7922"/>
                  </a:cubicBezTo>
                  <a:cubicBezTo>
                    <a:pt x="2447" y="7990"/>
                    <a:pt x="2530" y="8056"/>
                    <a:pt x="2611" y="8122"/>
                  </a:cubicBezTo>
                  <a:cubicBezTo>
                    <a:pt x="2668" y="8169"/>
                    <a:pt x="2721" y="8217"/>
                    <a:pt x="2779" y="8263"/>
                  </a:cubicBezTo>
                  <a:cubicBezTo>
                    <a:pt x="2867" y="8331"/>
                    <a:pt x="2960" y="8399"/>
                    <a:pt x="3052" y="8466"/>
                  </a:cubicBezTo>
                  <a:cubicBezTo>
                    <a:pt x="3109" y="8509"/>
                    <a:pt x="3164" y="8551"/>
                    <a:pt x="3223" y="8594"/>
                  </a:cubicBezTo>
                  <a:cubicBezTo>
                    <a:pt x="3328" y="8668"/>
                    <a:pt x="3440" y="8741"/>
                    <a:pt x="3551" y="8814"/>
                  </a:cubicBezTo>
                  <a:cubicBezTo>
                    <a:pt x="3601" y="8847"/>
                    <a:pt x="3648" y="8881"/>
                    <a:pt x="3699" y="8914"/>
                  </a:cubicBezTo>
                  <a:cubicBezTo>
                    <a:pt x="3863" y="9018"/>
                    <a:pt x="4032" y="9122"/>
                    <a:pt x="4208" y="9223"/>
                  </a:cubicBezTo>
                  <a:cubicBezTo>
                    <a:pt x="7000" y="10835"/>
                    <a:pt x="10661" y="11641"/>
                    <a:pt x="14317" y="11641"/>
                  </a:cubicBezTo>
                  <a:cubicBezTo>
                    <a:pt x="17971" y="11641"/>
                    <a:pt x="21620" y="10835"/>
                    <a:pt x="24392" y="9224"/>
                  </a:cubicBezTo>
                  <a:cubicBezTo>
                    <a:pt x="24565" y="9124"/>
                    <a:pt x="24732" y="9021"/>
                    <a:pt x="24894" y="8916"/>
                  </a:cubicBezTo>
                  <a:cubicBezTo>
                    <a:pt x="24947" y="8882"/>
                    <a:pt x="24996" y="8848"/>
                    <a:pt x="25048" y="8813"/>
                  </a:cubicBezTo>
                  <a:cubicBezTo>
                    <a:pt x="25154" y="8742"/>
                    <a:pt x="25261" y="8671"/>
                    <a:pt x="25363" y="8598"/>
                  </a:cubicBezTo>
                  <a:cubicBezTo>
                    <a:pt x="25426" y="8555"/>
                    <a:pt x="25484" y="8509"/>
                    <a:pt x="25543" y="8465"/>
                  </a:cubicBezTo>
                  <a:cubicBezTo>
                    <a:pt x="25629" y="8400"/>
                    <a:pt x="25718" y="8336"/>
                    <a:pt x="25801" y="8271"/>
                  </a:cubicBezTo>
                  <a:cubicBezTo>
                    <a:pt x="25862" y="8222"/>
                    <a:pt x="25917" y="8174"/>
                    <a:pt x="25975" y="8126"/>
                  </a:cubicBezTo>
                  <a:cubicBezTo>
                    <a:pt x="26053" y="8062"/>
                    <a:pt x="26131" y="7998"/>
                    <a:pt x="26206" y="7933"/>
                  </a:cubicBezTo>
                  <a:cubicBezTo>
                    <a:pt x="26265" y="7880"/>
                    <a:pt x="26320" y="7826"/>
                    <a:pt x="26377" y="7773"/>
                  </a:cubicBezTo>
                  <a:cubicBezTo>
                    <a:pt x="26445" y="7710"/>
                    <a:pt x="26513" y="7650"/>
                    <a:pt x="26577" y="7587"/>
                  </a:cubicBezTo>
                  <a:cubicBezTo>
                    <a:pt x="26633" y="7532"/>
                    <a:pt x="26683" y="7477"/>
                    <a:pt x="26736" y="7422"/>
                  </a:cubicBezTo>
                  <a:cubicBezTo>
                    <a:pt x="26796" y="7359"/>
                    <a:pt x="26860" y="7296"/>
                    <a:pt x="26917" y="7231"/>
                  </a:cubicBezTo>
                  <a:cubicBezTo>
                    <a:pt x="26968" y="7176"/>
                    <a:pt x="27013" y="7120"/>
                    <a:pt x="27060" y="7063"/>
                  </a:cubicBezTo>
                  <a:cubicBezTo>
                    <a:pt x="27115" y="6999"/>
                    <a:pt x="27172" y="6934"/>
                    <a:pt x="27225" y="6869"/>
                  </a:cubicBezTo>
                  <a:cubicBezTo>
                    <a:pt x="27271" y="6812"/>
                    <a:pt x="27310" y="6755"/>
                    <a:pt x="27353" y="6697"/>
                  </a:cubicBezTo>
                  <a:cubicBezTo>
                    <a:pt x="27403" y="6631"/>
                    <a:pt x="27454" y="6566"/>
                    <a:pt x="27500" y="6500"/>
                  </a:cubicBezTo>
                  <a:lnTo>
                    <a:pt x="27504" y="6494"/>
                  </a:lnTo>
                  <a:lnTo>
                    <a:pt x="27518" y="6472"/>
                  </a:lnTo>
                  <a:cubicBezTo>
                    <a:pt x="27551" y="6422"/>
                    <a:pt x="27582" y="6373"/>
                    <a:pt x="27615" y="6323"/>
                  </a:cubicBezTo>
                  <a:cubicBezTo>
                    <a:pt x="27657" y="6257"/>
                    <a:pt x="27702" y="6192"/>
                    <a:pt x="27743" y="6125"/>
                  </a:cubicBezTo>
                  <a:cubicBezTo>
                    <a:pt x="27779" y="6065"/>
                    <a:pt x="27809" y="6004"/>
                    <a:pt x="27843" y="5945"/>
                  </a:cubicBezTo>
                  <a:cubicBezTo>
                    <a:pt x="27880" y="5878"/>
                    <a:pt x="27919" y="5811"/>
                    <a:pt x="27953" y="5745"/>
                  </a:cubicBezTo>
                  <a:cubicBezTo>
                    <a:pt x="27983" y="5684"/>
                    <a:pt x="28009" y="5623"/>
                    <a:pt x="28038" y="5562"/>
                  </a:cubicBezTo>
                  <a:cubicBezTo>
                    <a:pt x="28068" y="5496"/>
                    <a:pt x="28102" y="5428"/>
                    <a:pt x="28130" y="5360"/>
                  </a:cubicBezTo>
                  <a:cubicBezTo>
                    <a:pt x="28156" y="5299"/>
                    <a:pt x="28176" y="5238"/>
                    <a:pt x="28200" y="5176"/>
                  </a:cubicBezTo>
                  <a:cubicBezTo>
                    <a:pt x="28226" y="5108"/>
                    <a:pt x="28253" y="5040"/>
                    <a:pt x="28275" y="4972"/>
                  </a:cubicBezTo>
                  <a:cubicBezTo>
                    <a:pt x="28296" y="4910"/>
                    <a:pt x="28312" y="4847"/>
                    <a:pt x="28331" y="4784"/>
                  </a:cubicBezTo>
                  <a:cubicBezTo>
                    <a:pt x="28350" y="4716"/>
                    <a:pt x="28372" y="4649"/>
                    <a:pt x="28388" y="4582"/>
                  </a:cubicBezTo>
                  <a:cubicBezTo>
                    <a:pt x="28404" y="4519"/>
                    <a:pt x="28415" y="4456"/>
                    <a:pt x="28428" y="4393"/>
                  </a:cubicBezTo>
                  <a:cubicBezTo>
                    <a:pt x="28441" y="4325"/>
                    <a:pt x="28457" y="4256"/>
                    <a:pt x="28469" y="4188"/>
                  </a:cubicBezTo>
                  <a:cubicBezTo>
                    <a:pt x="28479" y="4125"/>
                    <a:pt x="28485" y="4062"/>
                    <a:pt x="28492" y="3998"/>
                  </a:cubicBezTo>
                  <a:cubicBezTo>
                    <a:pt x="28501" y="3930"/>
                    <a:pt x="28511" y="3862"/>
                    <a:pt x="28517" y="3793"/>
                  </a:cubicBezTo>
                  <a:cubicBezTo>
                    <a:pt x="28522" y="3729"/>
                    <a:pt x="28522" y="3665"/>
                    <a:pt x="28525" y="3601"/>
                  </a:cubicBezTo>
                  <a:cubicBezTo>
                    <a:pt x="28574" y="2397"/>
                    <a:pt x="28171" y="1186"/>
                    <a:pt x="27319" y="63"/>
                  </a:cubicBezTo>
                  <a:lnTo>
                    <a:pt x="27319" y="63"/>
                  </a:lnTo>
                  <a:cubicBezTo>
                    <a:pt x="27550" y="830"/>
                    <a:pt x="27563" y="1423"/>
                    <a:pt x="27569" y="1721"/>
                  </a:cubicBezTo>
                  <a:lnTo>
                    <a:pt x="27570" y="2098"/>
                  </a:lnTo>
                  <a:cubicBezTo>
                    <a:pt x="27587" y="2156"/>
                    <a:pt x="27606" y="2213"/>
                    <a:pt x="27620" y="2271"/>
                  </a:cubicBezTo>
                  <a:cubicBezTo>
                    <a:pt x="27635" y="2330"/>
                    <a:pt x="27645" y="2390"/>
                    <a:pt x="27657" y="2450"/>
                  </a:cubicBezTo>
                  <a:cubicBezTo>
                    <a:pt x="27672" y="2516"/>
                    <a:pt x="27687" y="2581"/>
                    <a:pt x="27698" y="2646"/>
                  </a:cubicBezTo>
                  <a:cubicBezTo>
                    <a:pt x="27708" y="2706"/>
                    <a:pt x="27715" y="2767"/>
                    <a:pt x="27721" y="2828"/>
                  </a:cubicBezTo>
                  <a:cubicBezTo>
                    <a:pt x="27730" y="2892"/>
                    <a:pt x="27739" y="2957"/>
                    <a:pt x="27745" y="3022"/>
                  </a:cubicBezTo>
                  <a:cubicBezTo>
                    <a:pt x="27750" y="3083"/>
                    <a:pt x="27751" y="3142"/>
                    <a:pt x="27753" y="3203"/>
                  </a:cubicBezTo>
                  <a:cubicBezTo>
                    <a:pt x="27756" y="3268"/>
                    <a:pt x="27761" y="3333"/>
                    <a:pt x="27761" y="3398"/>
                  </a:cubicBezTo>
                  <a:cubicBezTo>
                    <a:pt x="27761" y="3458"/>
                    <a:pt x="27756" y="3516"/>
                    <a:pt x="27755" y="3576"/>
                  </a:cubicBezTo>
                  <a:cubicBezTo>
                    <a:pt x="27742" y="3946"/>
                    <a:pt x="27681" y="4318"/>
                    <a:pt x="27577" y="4684"/>
                  </a:cubicBezTo>
                  <a:cubicBezTo>
                    <a:pt x="27138" y="6232"/>
                    <a:pt x="25897" y="7716"/>
                    <a:pt x="23845" y="8908"/>
                  </a:cubicBezTo>
                  <a:cubicBezTo>
                    <a:pt x="21222" y="10433"/>
                    <a:pt x="17770" y="11195"/>
                    <a:pt x="14313" y="11195"/>
                  </a:cubicBezTo>
                  <a:cubicBezTo>
                    <a:pt x="10855" y="11195"/>
                    <a:pt x="7392" y="10432"/>
                    <a:pt x="4751" y="8907"/>
                  </a:cubicBezTo>
                  <a:cubicBezTo>
                    <a:pt x="2657" y="7698"/>
                    <a:pt x="1391" y="6186"/>
                    <a:pt x="952" y="4614"/>
                  </a:cubicBezTo>
                  <a:cubicBezTo>
                    <a:pt x="849" y="4245"/>
                    <a:pt x="791" y="3873"/>
                    <a:pt x="778" y="3500"/>
                  </a:cubicBezTo>
                  <a:cubicBezTo>
                    <a:pt x="775" y="3389"/>
                    <a:pt x="776" y="3277"/>
                    <a:pt x="780" y="3166"/>
                  </a:cubicBezTo>
                  <a:cubicBezTo>
                    <a:pt x="783" y="3105"/>
                    <a:pt x="784" y="3044"/>
                    <a:pt x="788" y="2984"/>
                  </a:cubicBezTo>
                  <a:cubicBezTo>
                    <a:pt x="794" y="2919"/>
                    <a:pt x="803" y="2855"/>
                    <a:pt x="811" y="2791"/>
                  </a:cubicBezTo>
                  <a:cubicBezTo>
                    <a:pt x="819" y="2731"/>
                    <a:pt x="824" y="2671"/>
                    <a:pt x="833" y="2611"/>
                  </a:cubicBezTo>
                  <a:cubicBezTo>
                    <a:pt x="845" y="2546"/>
                    <a:pt x="859" y="2482"/>
                    <a:pt x="873" y="2417"/>
                  </a:cubicBezTo>
                  <a:cubicBezTo>
                    <a:pt x="885" y="2358"/>
                    <a:pt x="895" y="2298"/>
                    <a:pt x="910" y="2239"/>
                  </a:cubicBezTo>
                  <a:cubicBezTo>
                    <a:pt x="920" y="2198"/>
                    <a:pt x="932" y="2157"/>
                    <a:pt x="944" y="2116"/>
                  </a:cubicBezTo>
                  <a:lnTo>
                    <a:pt x="944" y="1799"/>
                  </a:lnTo>
                  <a:cubicBezTo>
                    <a:pt x="962" y="1259"/>
                    <a:pt x="965" y="1189"/>
                    <a:pt x="1034" y="764"/>
                  </a:cubicBezTo>
                  <a:cubicBezTo>
                    <a:pt x="1072" y="531"/>
                    <a:pt x="1150" y="239"/>
                    <a:pt x="1225"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3058" name="Google Shape;3058;p55"/>
            <p:cNvSpPr/>
            <p:nvPr/>
          </p:nvSpPr>
          <p:spPr>
            <a:xfrm>
              <a:off x="3424575" y="1734200"/>
              <a:ext cx="63975" cy="104425"/>
            </a:xfrm>
            <a:custGeom>
              <a:avLst/>
              <a:gdLst/>
              <a:ahLst/>
              <a:cxnLst/>
              <a:rect l="l" t="t" r="r" b="b"/>
              <a:pathLst>
                <a:path w="2559" h="4177" extrusionOk="0">
                  <a:moveTo>
                    <a:pt x="278" y="0"/>
                  </a:moveTo>
                  <a:lnTo>
                    <a:pt x="1" y="156"/>
                  </a:lnTo>
                  <a:cubicBezTo>
                    <a:pt x="1252" y="903"/>
                    <a:pt x="2275" y="2706"/>
                    <a:pt x="2281" y="4176"/>
                  </a:cubicBezTo>
                  <a:lnTo>
                    <a:pt x="2559" y="4020"/>
                  </a:lnTo>
                  <a:cubicBezTo>
                    <a:pt x="2552" y="2550"/>
                    <a:pt x="1529" y="747"/>
                    <a:pt x="278"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3059" name="Google Shape;3059;p55"/>
            <p:cNvSpPr/>
            <p:nvPr/>
          </p:nvSpPr>
          <p:spPr>
            <a:xfrm>
              <a:off x="3400725" y="2304350"/>
              <a:ext cx="2600" cy="2825"/>
            </a:xfrm>
            <a:custGeom>
              <a:avLst/>
              <a:gdLst/>
              <a:ahLst/>
              <a:cxnLst/>
              <a:rect l="l" t="t" r="r" b="b"/>
              <a:pathLst>
                <a:path w="104" h="113" extrusionOk="0">
                  <a:moveTo>
                    <a:pt x="104" y="113"/>
                  </a:moveTo>
                  <a:lnTo>
                    <a:pt x="0" y="1"/>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60" name="Google Shape;3060;p55"/>
            <p:cNvSpPr/>
            <p:nvPr/>
          </p:nvSpPr>
          <p:spPr>
            <a:xfrm>
              <a:off x="3441850" y="2330275"/>
              <a:ext cx="2800" cy="900"/>
            </a:xfrm>
            <a:custGeom>
              <a:avLst/>
              <a:gdLst/>
              <a:ahLst/>
              <a:cxnLst/>
              <a:rect l="l" t="t" r="r" b="b"/>
              <a:pathLst>
                <a:path w="112" h="36" extrusionOk="0">
                  <a:moveTo>
                    <a:pt x="112" y="36"/>
                  </a:moveTo>
                  <a:lnTo>
                    <a:pt x="0" y="0"/>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61" name="Google Shape;3061;p55"/>
            <p:cNvSpPr/>
            <p:nvPr/>
          </p:nvSpPr>
          <p:spPr>
            <a:xfrm>
              <a:off x="3392025" y="2291275"/>
              <a:ext cx="975" cy="1900"/>
            </a:xfrm>
            <a:custGeom>
              <a:avLst/>
              <a:gdLst/>
              <a:ahLst/>
              <a:cxnLst/>
              <a:rect l="l" t="t" r="r" b="b"/>
              <a:pathLst>
                <a:path w="39" h="76" extrusionOk="0">
                  <a:moveTo>
                    <a:pt x="38" y="76"/>
                  </a:moveTo>
                  <a:lnTo>
                    <a:pt x="0" y="0"/>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62" name="Google Shape;3062;p55"/>
            <p:cNvSpPr/>
            <p:nvPr/>
          </p:nvSpPr>
          <p:spPr>
            <a:xfrm>
              <a:off x="3394225" y="2295450"/>
              <a:ext cx="1700" cy="2650"/>
            </a:xfrm>
            <a:custGeom>
              <a:avLst/>
              <a:gdLst/>
              <a:ahLst/>
              <a:cxnLst/>
              <a:rect l="l" t="t" r="r" b="b"/>
              <a:pathLst>
                <a:path w="68" h="106" extrusionOk="0">
                  <a:moveTo>
                    <a:pt x="67" y="105"/>
                  </a:moveTo>
                  <a:lnTo>
                    <a:pt x="1" y="1"/>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63" name="Google Shape;3063;p55"/>
            <p:cNvSpPr/>
            <p:nvPr/>
          </p:nvSpPr>
          <p:spPr>
            <a:xfrm>
              <a:off x="3387375" y="2275425"/>
              <a:ext cx="3575" cy="13475"/>
            </a:xfrm>
            <a:custGeom>
              <a:avLst/>
              <a:gdLst/>
              <a:ahLst/>
              <a:cxnLst/>
              <a:rect l="l" t="t" r="r" b="b"/>
              <a:pathLst>
                <a:path w="143" h="539" extrusionOk="0">
                  <a:moveTo>
                    <a:pt x="1" y="1"/>
                  </a:moveTo>
                  <a:cubicBezTo>
                    <a:pt x="19" y="151"/>
                    <a:pt x="55" y="339"/>
                    <a:pt x="137" y="525"/>
                  </a:cubicBezTo>
                  <a:lnTo>
                    <a:pt x="140" y="534"/>
                  </a:lnTo>
                  <a:lnTo>
                    <a:pt x="140" y="534"/>
                  </a:lnTo>
                  <a:cubicBezTo>
                    <a:pt x="70" y="363"/>
                    <a:pt x="23" y="186"/>
                    <a:pt x="1" y="1"/>
                  </a:cubicBezTo>
                  <a:close/>
                  <a:moveTo>
                    <a:pt x="140" y="534"/>
                  </a:moveTo>
                  <a:cubicBezTo>
                    <a:pt x="141" y="535"/>
                    <a:pt x="142" y="537"/>
                    <a:pt x="142" y="539"/>
                  </a:cubicBezTo>
                  <a:lnTo>
                    <a:pt x="140" y="534"/>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64" name="Google Shape;3064;p55"/>
            <p:cNvSpPr/>
            <p:nvPr/>
          </p:nvSpPr>
          <p:spPr>
            <a:xfrm>
              <a:off x="3387000" y="2269250"/>
              <a:ext cx="250" cy="4425"/>
            </a:xfrm>
            <a:custGeom>
              <a:avLst/>
              <a:gdLst/>
              <a:ahLst/>
              <a:cxnLst/>
              <a:rect l="l" t="t" r="r" b="b"/>
              <a:pathLst>
                <a:path w="10" h="177" extrusionOk="0">
                  <a:moveTo>
                    <a:pt x="0" y="1"/>
                  </a:moveTo>
                  <a:cubicBezTo>
                    <a:pt x="0" y="59"/>
                    <a:pt x="4" y="118"/>
                    <a:pt x="9" y="176"/>
                  </a:cubicBezTo>
                  <a:cubicBezTo>
                    <a:pt x="2" y="102"/>
                    <a:pt x="1" y="40"/>
                    <a:pt x="0" y="1"/>
                  </a:cubicBez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65" name="Google Shape;3065;p55"/>
            <p:cNvSpPr/>
            <p:nvPr/>
          </p:nvSpPr>
          <p:spPr>
            <a:xfrm>
              <a:off x="3457475" y="2334675"/>
              <a:ext cx="21125" cy="3400"/>
            </a:xfrm>
            <a:custGeom>
              <a:avLst/>
              <a:gdLst/>
              <a:ahLst/>
              <a:cxnLst/>
              <a:rect l="l" t="t" r="r" b="b"/>
              <a:pathLst>
                <a:path w="845" h="136" extrusionOk="0">
                  <a:moveTo>
                    <a:pt x="1" y="0"/>
                  </a:moveTo>
                  <a:lnTo>
                    <a:pt x="1" y="0"/>
                  </a:lnTo>
                  <a:cubicBezTo>
                    <a:pt x="260" y="59"/>
                    <a:pt x="509" y="100"/>
                    <a:pt x="746" y="125"/>
                  </a:cubicBezTo>
                  <a:lnTo>
                    <a:pt x="746" y="125"/>
                  </a:lnTo>
                  <a:cubicBezTo>
                    <a:pt x="508" y="99"/>
                    <a:pt x="258" y="59"/>
                    <a:pt x="1" y="0"/>
                  </a:cubicBezTo>
                  <a:close/>
                  <a:moveTo>
                    <a:pt x="746" y="125"/>
                  </a:moveTo>
                  <a:cubicBezTo>
                    <a:pt x="779" y="129"/>
                    <a:pt x="812" y="132"/>
                    <a:pt x="844" y="135"/>
                  </a:cubicBezTo>
                  <a:cubicBezTo>
                    <a:pt x="812" y="132"/>
                    <a:pt x="779" y="129"/>
                    <a:pt x="746" y="125"/>
                  </a:cubicBez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66" name="Google Shape;3066;p55"/>
            <p:cNvSpPr/>
            <p:nvPr/>
          </p:nvSpPr>
          <p:spPr>
            <a:xfrm>
              <a:off x="3403875" y="2307750"/>
              <a:ext cx="4750" cy="4375"/>
            </a:xfrm>
            <a:custGeom>
              <a:avLst/>
              <a:gdLst/>
              <a:ahLst/>
              <a:cxnLst/>
              <a:rect l="l" t="t" r="r" b="b"/>
              <a:pathLst>
                <a:path w="190" h="175" extrusionOk="0">
                  <a:moveTo>
                    <a:pt x="0" y="0"/>
                  </a:moveTo>
                  <a:lnTo>
                    <a:pt x="1" y="3"/>
                  </a:lnTo>
                  <a:cubicBezTo>
                    <a:pt x="59" y="60"/>
                    <a:pt x="122" y="118"/>
                    <a:pt x="190" y="175"/>
                  </a:cubicBezTo>
                  <a:lnTo>
                    <a:pt x="190" y="175"/>
                  </a:lnTo>
                  <a:cubicBezTo>
                    <a:pt x="122" y="118"/>
                    <a:pt x="59" y="60"/>
                    <a:pt x="0" y="0"/>
                  </a:cubicBez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67" name="Google Shape;3067;p55"/>
            <p:cNvSpPr/>
            <p:nvPr/>
          </p:nvSpPr>
          <p:spPr>
            <a:xfrm>
              <a:off x="3422725" y="2321700"/>
              <a:ext cx="1325" cy="725"/>
            </a:xfrm>
            <a:custGeom>
              <a:avLst/>
              <a:gdLst/>
              <a:ahLst/>
              <a:cxnLst/>
              <a:rect l="l" t="t" r="r" b="b"/>
              <a:pathLst>
                <a:path w="53" h="29" extrusionOk="0">
                  <a:moveTo>
                    <a:pt x="52" y="29"/>
                  </a:moveTo>
                  <a:lnTo>
                    <a:pt x="1" y="1"/>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68" name="Google Shape;3068;p55"/>
            <p:cNvSpPr/>
            <p:nvPr/>
          </p:nvSpPr>
          <p:spPr>
            <a:xfrm>
              <a:off x="3416125" y="2317650"/>
              <a:ext cx="2500" cy="1650"/>
            </a:xfrm>
            <a:custGeom>
              <a:avLst/>
              <a:gdLst/>
              <a:ahLst/>
              <a:cxnLst/>
              <a:rect l="l" t="t" r="r" b="b"/>
              <a:pathLst>
                <a:path w="100" h="66" extrusionOk="0">
                  <a:moveTo>
                    <a:pt x="100" y="66"/>
                  </a:moveTo>
                  <a:lnTo>
                    <a:pt x="1" y="1"/>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69" name="Google Shape;3069;p55"/>
            <p:cNvSpPr/>
            <p:nvPr/>
          </p:nvSpPr>
          <p:spPr>
            <a:xfrm>
              <a:off x="3429000" y="2324950"/>
              <a:ext cx="1100" cy="525"/>
            </a:xfrm>
            <a:custGeom>
              <a:avLst/>
              <a:gdLst/>
              <a:ahLst/>
              <a:cxnLst/>
              <a:rect l="l" t="t" r="r" b="b"/>
              <a:pathLst>
                <a:path w="44" h="21" extrusionOk="0">
                  <a:moveTo>
                    <a:pt x="44" y="21"/>
                  </a:moveTo>
                  <a:lnTo>
                    <a:pt x="0" y="1"/>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70" name="Google Shape;3070;p55"/>
            <p:cNvSpPr/>
            <p:nvPr/>
          </p:nvSpPr>
          <p:spPr>
            <a:xfrm>
              <a:off x="3397475" y="2300300"/>
              <a:ext cx="1550" cy="2025"/>
            </a:xfrm>
            <a:custGeom>
              <a:avLst/>
              <a:gdLst/>
              <a:ahLst/>
              <a:cxnLst/>
              <a:rect l="l" t="t" r="r" b="b"/>
              <a:pathLst>
                <a:path w="62" h="81" extrusionOk="0">
                  <a:moveTo>
                    <a:pt x="62" y="81"/>
                  </a:moveTo>
                  <a:lnTo>
                    <a:pt x="0" y="1"/>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71" name="Google Shape;3071;p55"/>
            <p:cNvSpPr/>
            <p:nvPr/>
          </p:nvSpPr>
          <p:spPr>
            <a:xfrm>
              <a:off x="3435250" y="2327725"/>
              <a:ext cx="1850" cy="775"/>
            </a:xfrm>
            <a:custGeom>
              <a:avLst/>
              <a:gdLst/>
              <a:ahLst/>
              <a:cxnLst/>
              <a:rect l="l" t="t" r="r" b="b"/>
              <a:pathLst>
                <a:path w="74" h="31" extrusionOk="0">
                  <a:moveTo>
                    <a:pt x="73" y="30"/>
                  </a:moveTo>
                  <a:lnTo>
                    <a:pt x="1" y="1"/>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72" name="Google Shape;3072;p55"/>
            <p:cNvSpPr/>
            <p:nvPr/>
          </p:nvSpPr>
          <p:spPr>
            <a:xfrm>
              <a:off x="3409000" y="2312425"/>
              <a:ext cx="4550" cy="3500"/>
            </a:xfrm>
            <a:custGeom>
              <a:avLst/>
              <a:gdLst/>
              <a:ahLst/>
              <a:cxnLst/>
              <a:rect l="l" t="t" r="r" b="b"/>
              <a:pathLst>
                <a:path w="182" h="140" extrusionOk="0">
                  <a:moveTo>
                    <a:pt x="1" y="1"/>
                  </a:moveTo>
                  <a:lnTo>
                    <a:pt x="1" y="1"/>
                  </a:lnTo>
                  <a:cubicBezTo>
                    <a:pt x="58" y="48"/>
                    <a:pt x="118" y="94"/>
                    <a:pt x="181" y="139"/>
                  </a:cubicBezTo>
                  <a:cubicBezTo>
                    <a:pt x="120" y="94"/>
                    <a:pt x="59" y="48"/>
                    <a:pt x="1" y="1"/>
                  </a:cubicBez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73" name="Google Shape;3073;p55"/>
            <p:cNvSpPr/>
            <p:nvPr/>
          </p:nvSpPr>
          <p:spPr>
            <a:xfrm>
              <a:off x="3529075" y="2334050"/>
              <a:ext cx="6575" cy="1475"/>
            </a:xfrm>
            <a:custGeom>
              <a:avLst/>
              <a:gdLst/>
              <a:ahLst/>
              <a:cxnLst/>
              <a:rect l="l" t="t" r="r" b="b"/>
              <a:pathLst>
                <a:path w="263" h="59" extrusionOk="0">
                  <a:moveTo>
                    <a:pt x="262" y="1"/>
                  </a:moveTo>
                  <a:cubicBezTo>
                    <a:pt x="178" y="21"/>
                    <a:pt x="90" y="41"/>
                    <a:pt x="0" y="59"/>
                  </a:cubicBezTo>
                  <a:cubicBezTo>
                    <a:pt x="91" y="41"/>
                    <a:pt x="178" y="21"/>
                    <a:pt x="262" y="1"/>
                  </a:cubicBez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74" name="Google Shape;3074;p55"/>
            <p:cNvSpPr/>
            <p:nvPr/>
          </p:nvSpPr>
          <p:spPr>
            <a:xfrm>
              <a:off x="3508550" y="2338075"/>
              <a:ext cx="3300" cy="300"/>
            </a:xfrm>
            <a:custGeom>
              <a:avLst/>
              <a:gdLst/>
              <a:ahLst/>
              <a:cxnLst/>
              <a:rect l="l" t="t" r="r" b="b"/>
              <a:pathLst>
                <a:path w="132" h="12" extrusionOk="0">
                  <a:moveTo>
                    <a:pt x="132" y="0"/>
                  </a:moveTo>
                  <a:lnTo>
                    <a:pt x="132" y="0"/>
                  </a:lnTo>
                  <a:cubicBezTo>
                    <a:pt x="91" y="3"/>
                    <a:pt x="49" y="8"/>
                    <a:pt x="6" y="11"/>
                  </a:cubicBezTo>
                  <a:lnTo>
                    <a:pt x="6" y="11"/>
                  </a:lnTo>
                  <a:lnTo>
                    <a:pt x="104" y="4"/>
                  </a:lnTo>
                  <a:lnTo>
                    <a:pt x="132" y="0"/>
                  </a:lnTo>
                  <a:close/>
                  <a:moveTo>
                    <a:pt x="6" y="11"/>
                  </a:moveTo>
                  <a:lnTo>
                    <a:pt x="0" y="11"/>
                  </a:lnTo>
                  <a:cubicBezTo>
                    <a:pt x="2" y="11"/>
                    <a:pt x="4" y="11"/>
                    <a:pt x="6" y="11"/>
                  </a:cubicBez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75" name="Google Shape;3075;p55"/>
            <p:cNvSpPr/>
            <p:nvPr/>
          </p:nvSpPr>
          <p:spPr>
            <a:xfrm>
              <a:off x="3478775" y="2338075"/>
              <a:ext cx="27825" cy="825"/>
            </a:xfrm>
            <a:custGeom>
              <a:avLst/>
              <a:gdLst/>
              <a:ahLst/>
              <a:cxnLst/>
              <a:rect l="l" t="t" r="r" b="b"/>
              <a:pathLst>
                <a:path w="1113" h="33" extrusionOk="0">
                  <a:moveTo>
                    <a:pt x="0" y="0"/>
                  </a:moveTo>
                  <a:cubicBezTo>
                    <a:pt x="241" y="23"/>
                    <a:pt x="466" y="32"/>
                    <a:pt x="673" y="32"/>
                  </a:cubicBezTo>
                  <a:cubicBezTo>
                    <a:pt x="831" y="32"/>
                    <a:pt x="979" y="27"/>
                    <a:pt x="1113" y="18"/>
                  </a:cubicBezTo>
                  <a:lnTo>
                    <a:pt x="1113" y="18"/>
                  </a:lnTo>
                  <a:cubicBezTo>
                    <a:pt x="974" y="26"/>
                    <a:pt x="824" y="31"/>
                    <a:pt x="667" y="31"/>
                  </a:cubicBezTo>
                  <a:cubicBezTo>
                    <a:pt x="459" y="31"/>
                    <a:pt x="235" y="23"/>
                    <a:pt x="0" y="0"/>
                  </a:cubicBez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76" name="Google Shape;3076;p55"/>
            <p:cNvSpPr/>
            <p:nvPr/>
          </p:nvSpPr>
          <p:spPr>
            <a:xfrm>
              <a:off x="2888075" y="1746900"/>
              <a:ext cx="64700" cy="104050"/>
            </a:xfrm>
            <a:custGeom>
              <a:avLst/>
              <a:gdLst/>
              <a:ahLst/>
              <a:cxnLst/>
              <a:rect l="l" t="t" r="r" b="b"/>
              <a:pathLst>
                <a:path w="2588" h="4162" extrusionOk="0">
                  <a:moveTo>
                    <a:pt x="2316" y="1"/>
                  </a:moveTo>
                  <a:cubicBezTo>
                    <a:pt x="1038" y="739"/>
                    <a:pt x="1" y="2534"/>
                    <a:pt x="5" y="4003"/>
                  </a:cubicBezTo>
                  <a:lnTo>
                    <a:pt x="277" y="4161"/>
                  </a:lnTo>
                  <a:cubicBezTo>
                    <a:pt x="274" y="2692"/>
                    <a:pt x="1310" y="897"/>
                    <a:pt x="2588" y="159"/>
                  </a:cubicBezTo>
                  <a:lnTo>
                    <a:pt x="2316" y="1"/>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077" name="Google Shape;3077;p55"/>
            <p:cNvSpPr/>
            <p:nvPr/>
          </p:nvSpPr>
          <p:spPr>
            <a:xfrm>
              <a:off x="2848725" y="1734025"/>
              <a:ext cx="665775" cy="405550"/>
            </a:xfrm>
            <a:custGeom>
              <a:avLst/>
              <a:gdLst/>
              <a:ahLst/>
              <a:cxnLst/>
              <a:rect l="l" t="t" r="r" b="b"/>
              <a:pathLst>
                <a:path w="26631" h="16222" extrusionOk="0">
                  <a:moveTo>
                    <a:pt x="13353" y="207"/>
                  </a:moveTo>
                  <a:cubicBezTo>
                    <a:pt x="16413" y="207"/>
                    <a:pt x="19466" y="897"/>
                    <a:pt x="21751" y="2273"/>
                  </a:cubicBezTo>
                  <a:cubicBezTo>
                    <a:pt x="22729" y="2862"/>
                    <a:pt x="23487" y="3527"/>
                    <a:pt x="24024" y="4235"/>
                  </a:cubicBezTo>
                  <a:cubicBezTo>
                    <a:pt x="24561" y="4942"/>
                    <a:pt x="24878" y="5692"/>
                    <a:pt x="24976" y="6449"/>
                  </a:cubicBezTo>
                  <a:cubicBezTo>
                    <a:pt x="24990" y="6557"/>
                    <a:pt x="25000" y="6666"/>
                    <a:pt x="25004" y="6775"/>
                  </a:cubicBezTo>
                  <a:cubicBezTo>
                    <a:pt x="25014" y="6992"/>
                    <a:pt x="25007" y="7208"/>
                    <a:pt x="24981" y="7425"/>
                  </a:cubicBezTo>
                  <a:cubicBezTo>
                    <a:pt x="24959" y="7615"/>
                    <a:pt x="24920" y="7804"/>
                    <a:pt x="24870" y="7993"/>
                  </a:cubicBezTo>
                  <a:cubicBezTo>
                    <a:pt x="24854" y="8054"/>
                    <a:pt x="24836" y="8116"/>
                    <a:pt x="24817" y="8176"/>
                  </a:cubicBezTo>
                  <a:cubicBezTo>
                    <a:pt x="24774" y="8311"/>
                    <a:pt x="24725" y="8445"/>
                    <a:pt x="24669" y="8577"/>
                  </a:cubicBezTo>
                  <a:cubicBezTo>
                    <a:pt x="24579" y="8791"/>
                    <a:pt x="24471" y="9002"/>
                    <a:pt x="24345" y="9209"/>
                  </a:cubicBezTo>
                  <a:cubicBezTo>
                    <a:pt x="24300" y="9284"/>
                    <a:pt x="24254" y="9357"/>
                    <a:pt x="24205" y="9429"/>
                  </a:cubicBezTo>
                  <a:cubicBezTo>
                    <a:pt x="23606" y="10319"/>
                    <a:pt x="22675" y="11151"/>
                    <a:pt x="21409" y="11856"/>
                  </a:cubicBezTo>
                  <a:cubicBezTo>
                    <a:pt x="19131" y="13127"/>
                    <a:pt x="16197" y="13759"/>
                    <a:pt x="13271" y="13759"/>
                  </a:cubicBezTo>
                  <a:cubicBezTo>
                    <a:pt x="10208" y="13759"/>
                    <a:pt x="7153" y="13066"/>
                    <a:pt x="4865" y="11689"/>
                  </a:cubicBezTo>
                  <a:cubicBezTo>
                    <a:pt x="2243" y="10111"/>
                    <a:pt x="1212" y="7983"/>
                    <a:pt x="1745" y="5970"/>
                  </a:cubicBezTo>
                  <a:cubicBezTo>
                    <a:pt x="1761" y="5909"/>
                    <a:pt x="1780" y="5847"/>
                    <a:pt x="1799" y="5786"/>
                  </a:cubicBezTo>
                  <a:cubicBezTo>
                    <a:pt x="1872" y="5554"/>
                    <a:pt x="1967" y="5324"/>
                    <a:pt x="2080" y="5097"/>
                  </a:cubicBezTo>
                  <a:cubicBezTo>
                    <a:pt x="2127" y="5005"/>
                    <a:pt x="2177" y="4913"/>
                    <a:pt x="2229" y="4822"/>
                  </a:cubicBezTo>
                  <a:cubicBezTo>
                    <a:pt x="2450" y="4446"/>
                    <a:pt x="2725" y="4079"/>
                    <a:pt x="3060" y="3725"/>
                  </a:cubicBezTo>
                  <a:cubicBezTo>
                    <a:pt x="3617" y="3140"/>
                    <a:pt x="4333" y="2593"/>
                    <a:pt x="5207" y="2106"/>
                  </a:cubicBezTo>
                  <a:cubicBezTo>
                    <a:pt x="6618" y="1319"/>
                    <a:pt x="8281" y="782"/>
                    <a:pt x="10036" y="483"/>
                  </a:cubicBezTo>
                  <a:cubicBezTo>
                    <a:pt x="10143" y="465"/>
                    <a:pt x="10247" y="447"/>
                    <a:pt x="10354" y="432"/>
                  </a:cubicBezTo>
                  <a:cubicBezTo>
                    <a:pt x="11336" y="282"/>
                    <a:pt x="12345" y="207"/>
                    <a:pt x="13353" y="207"/>
                  </a:cubicBezTo>
                  <a:close/>
                  <a:moveTo>
                    <a:pt x="13359" y="0"/>
                  </a:moveTo>
                  <a:cubicBezTo>
                    <a:pt x="11816" y="0"/>
                    <a:pt x="10168" y="177"/>
                    <a:pt x="8804" y="492"/>
                  </a:cubicBezTo>
                  <a:cubicBezTo>
                    <a:pt x="6706" y="976"/>
                    <a:pt x="5481" y="1557"/>
                    <a:pt x="4486" y="2097"/>
                  </a:cubicBezTo>
                  <a:cubicBezTo>
                    <a:pt x="4180" y="2262"/>
                    <a:pt x="3383" y="2722"/>
                    <a:pt x="2593" y="3406"/>
                  </a:cubicBezTo>
                  <a:cubicBezTo>
                    <a:pt x="2383" y="3588"/>
                    <a:pt x="1744" y="4141"/>
                    <a:pt x="1169" y="4968"/>
                  </a:cubicBezTo>
                  <a:cubicBezTo>
                    <a:pt x="664" y="5694"/>
                    <a:pt x="413" y="6341"/>
                    <a:pt x="308" y="6663"/>
                  </a:cubicBezTo>
                  <a:cubicBezTo>
                    <a:pt x="226" y="6913"/>
                    <a:pt x="133" y="7253"/>
                    <a:pt x="90" y="7514"/>
                  </a:cubicBezTo>
                  <a:cubicBezTo>
                    <a:pt x="21" y="7939"/>
                    <a:pt x="18" y="8009"/>
                    <a:pt x="0" y="8549"/>
                  </a:cubicBezTo>
                  <a:cubicBezTo>
                    <a:pt x="5" y="10465"/>
                    <a:pt x="1236" y="12379"/>
                    <a:pt x="3706" y="13866"/>
                  </a:cubicBezTo>
                  <a:cubicBezTo>
                    <a:pt x="6310" y="15433"/>
                    <a:pt x="9787" y="16221"/>
                    <a:pt x="13272" y="16221"/>
                  </a:cubicBezTo>
                  <a:cubicBezTo>
                    <a:pt x="16601" y="16221"/>
                    <a:pt x="19937" y="15502"/>
                    <a:pt x="22528" y="14057"/>
                  </a:cubicBezTo>
                  <a:cubicBezTo>
                    <a:pt x="25258" y="12534"/>
                    <a:pt x="26630" y="10503"/>
                    <a:pt x="26625" y="8471"/>
                  </a:cubicBezTo>
                  <a:cubicBezTo>
                    <a:pt x="26616" y="7969"/>
                    <a:pt x="26590" y="6636"/>
                    <a:pt x="25530" y="5036"/>
                  </a:cubicBezTo>
                  <a:cubicBezTo>
                    <a:pt x="25023" y="4272"/>
                    <a:pt x="24424" y="3724"/>
                    <a:pt x="24168" y="3490"/>
                  </a:cubicBezTo>
                  <a:cubicBezTo>
                    <a:pt x="23872" y="3221"/>
                    <a:pt x="23440" y="2906"/>
                    <a:pt x="23118" y="2671"/>
                  </a:cubicBezTo>
                  <a:cubicBezTo>
                    <a:pt x="22947" y="2546"/>
                    <a:pt x="22704" y="2405"/>
                    <a:pt x="22527" y="2291"/>
                  </a:cubicBezTo>
                  <a:cubicBezTo>
                    <a:pt x="21636" y="1764"/>
                    <a:pt x="20990" y="1493"/>
                    <a:pt x="20814" y="1421"/>
                  </a:cubicBezTo>
                  <a:cubicBezTo>
                    <a:pt x="20330" y="1228"/>
                    <a:pt x="19676" y="994"/>
                    <a:pt x="19181" y="831"/>
                  </a:cubicBezTo>
                  <a:cubicBezTo>
                    <a:pt x="18908" y="741"/>
                    <a:pt x="18536" y="649"/>
                    <a:pt x="18257" y="579"/>
                  </a:cubicBezTo>
                  <a:cubicBezTo>
                    <a:pt x="17611" y="414"/>
                    <a:pt x="15859" y="26"/>
                    <a:pt x="13568" y="1"/>
                  </a:cubicBezTo>
                  <a:cubicBezTo>
                    <a:pt x="13498" y="1"/>
                    <a:pt x="13429" y="0"/>
                    <a:pt x="13359" y="0"/>
                  </a:cubicBezTo>
                  <a:close/>
                </a:path>
              </a:pathLst>
            </a:custGeom>
            <a:solidFill>
              <a:srgbClr val="314855">
                <a:alpha val="37340"/>
              </a:srgbClr>
            </a:solidFill>
            <a:ln>
              <a:noFill/>
            </a:ln>
          </p:spPr>
          <p:txBody>
            <a:bodyPr spcFirstLastPara="1" wrap="square" lIns="121900" tIns="121900" rIns="121900" bIns="121900" anchor="ctr" anchorCtr="0">
              <a:noAutofit/>
            </a:bodyPr>
            <a:lstStyle/>
            <a:p>
              <a:endParaRPr sz="2400"/>
            </a:p>
          </p:txBody>
        </p:sp>
        <p:sp>
          <p:nvSpPr>
            <p:cNvPr id="3078" name="Google Shape;3078;p55"/>
            <p:cNvSpPr/>
            <p:nvPr/>
          </p:nvSpPr>
          <p:spPr>
            <a:xfrm>
              <a:off x="3593700" y="2297925"/>
              <a:ext cx="750" cy="1025"/>
            </a:xfrm>
            <a:custGeom>
              <a:avLst/>
              <a:gdLst/>
              <a:ahLst/>
              <a:cxnLst/>
              <a:rect l="l" t="t" r="r" b="b"/>
              <a:pathLst>
                <a:path w="30" h="41" extrusionOk="0">
                  <a:moveTo>
                    <a:pt x="29" y="0"/>
                  </a:moveTo>
                  <a:lnTo>
                    <a:pt x="0" y="41"/>
                  </a:lnTo>
                  <a:lnTo>
                    <a:pt x="22" y="14"/>
                  </a:lnTo>
                  <a:lnTo>
                    <a:pt x="29" y="0"/>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79" name="Google Shape;3079;p55"/>
            <p:cNvSpPr/>
            <p:nvPr/>
          </p:nvSpPr>
          <p:spPr>
            <a:xfrm>
              <a:off x="3587575" y="2304950"/>
              <a:ext cx="1425" cy="1625"/>
            </a:xfrm>
            <a:custGeom>
              <a:avLst/>
              <a:gdLst/>
              <a:ahLst/>
              <a:cxnLst/>
              <a:rect l="l" t="t" r="r" b="b"/>
              <a:pathLst>
                <a:path w="57" h="65" extrusionOk="0">
                  <a:moveTo>
                    <a:pt x="57" y="0"/>
                  </a:moveTo>
                  <a:lnTo>
                    <a:pt x="0" y="64"/>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80" name="Google Shape;3080;p55"/>
            <p:cNvSpPr/>
            <p:nvPr/>
          </p:nvSpPr>
          <p:spPr>
            <a:xfrm>
              <a:off x="3602275" y="2276075"/>
              <a:ext cx="275" cy="1925"/>
            </a:xfrm>
            <a:custGeom>
              <a:avLst/>
              <a:gdLst/>
              <a:ahLst/>
              <a:cxnLst/>
              <a:rect l="l" t="t" r="r" b="b"/>
              <a:pathLst>
                <a:path w="11" h="77" extrusionOk="0">
                  <a:moveTo>
                    <a:pt x="11" y="1"/>
                  </a:moveTo>
                  <a:lnTo>
                    <a:pt x="1" y="76"/>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81" name="Google Shape;3081;p55"/>
            <p:cNvSpPr/>
            <p:nvPr/>
          </p:nvSpPr>
          <p:spPr>
            <a:xfrm>
              <a:off x="3581400" y="2312025"/>
              <a:ext cx="450" cy="375"/>
            </a:xfrm>
            <a:custGeom>
              <a:avLst/>
              <a:gdLst/>
              <a:ahLst/>
              <a:cxnLst/>
              <a:rect l="l" t="t" r="r" b="b"/>
              <a:pathLst>
                <a:path w="18" h="15" extrusionOk="0">
                  <a:moveTo>
                    <a:pt x="17" y="0"/>
                  </a:moveTo>
                  <a:lnTo>
                    <a:pt x="0" y="15"/>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82" name="Google Shape;3082;p55"/>
            <p:cNvSpPr/>
            <p:nvPr/>
          </p:nvSpPr>
          <p:spPr>
            <a:xfrm>
              <a:off x="3562525" y="2322450"/>
              <a:ext cx="3925" cy="2075"/>
            </a:xfrm>
            <a:custGeom>
              <a:avLst/>
              <a:gdLst/>
              <a:ahLst/>
              <a:cxnLst/>
              <a:rect l="l" t="t" r="r" b="b"/>
              <a:pathLst>
                <a:path w="157" h="83" extrusionOk="0">
                  <a:moveTo>
                    <a:pt x="157" y="1"/>
                  </a:moveTo>
                  <a:lnTo>
                    <a:pt x="157" y="1"/>
                  </a:lnTo>
                  <a:cubicBezTo>
                    <a:pt x="123" y="19"/>
                    <a:pt x="88" y="38"/>
                    <a:pt x="52" y="57"/>
                  </a:cubicBezTo>
                  <a:lnTo>
                    <a:pt x="52" y="57"/>
                  </a:lnTo>
                  <a:cubicBezTo>
                    <a:pt x="89" y="38"/>
                    <a:pt x="124" y="19"/>
                    <a:pt x="157" y="1"/>
                  </a:cubicBezTo>
                  <a:close/>
                  <a:moveTo>
                    <a:pt x="52" y="57"/>
                  </a:moveTo>
                  <a:lnTo>
                    <a:pt x="52" y="57"/>
                  </a:lnTo>
                  <a:cubicBezTo>
                    <a:pt x="36" y="65"/>
                    <a:pt x="18" y="74"/>
                    <a:pt x="1" y="83"/>
                  </a:cubicBezTo>
                  <a:cubicBezTo>
                    <a:pt x="18" y="74"/>
                    <a:pt x="36" y="65"/>
                    <a:pt x="52" y="57"/>
                  </a:cubicBez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83" name="Google Shape;3083;p55"/>
            <p:cNvSpPr/>
            <p:nvPr/>
          </p:nvSpPr>
          <p:spPr>
            <a:xfrm>
              <a:off x="3597825" y="2288200"/>
              <a:ext cx="1550" cy="3775"/>
            </a:xfrm>
            <a:custGeom>
              <a:avLst/>
              <a:gdLst/>
              <a:ahLst/>
              <a:cxnLst/>
              <a:rect l="l" t="t" r="r" b="b"/>
              <a:pathLst>
                <a:path w="62" h="151" extrusionOk="0">
                  <a:moveTo>
                    <a:pt x="62" y="0"/>
                  </a:moveTo>
                  <a:cubicBezTo>
                    <a:pt x="42" y="49"/>
                    <a:pt x="25" y="101"/>
                    <a:pt x="0" y="150"/>
                  </a:cubicBezTo>
                  <a:cubicBezTo>
                    <a:pt x="27" y="98"/>
                    <a:pt x="42" y="49"/>
                    <a:pt x="62" y="0"/>
                  </a:cubicBez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84" name="Google Shape;3084;p55"/>
            <p:cNvSpPr/>
            <p:nvPr/>
          </p:nvSpPr>
          <p:spPr>
            <a:xfrm>
              <a:off x="3537600" y="2325050"/>
              <a:ext cx="23850" cy="8550"/>
            </a:xfrm>
            <a:custGeom>
              <a:avLst/>
              <a:gdLst/>
              <a:ahLst/>
              <a:cxnLst/>
              <a:rect l="l" t="t" r="r" b="b"/>
              <a:pathLst>
                <a:path w="954" h="342" extrusionOk="0">
                  <a:moveTo>
                    <a:pt x="954" y="0"/>
                  </a:moveTo>
                  <a:lnTo>
                    <a:pt x="954" y="0"/>
                  </a:lnTo>
                  <a:cubicBezTo>
                    <a:pt x="690" y="126"/>
                    <a:pt x="376" y="245"/>
                    <a:pt x="1" y="342"/>
                  </a:cubicBezTo>
                  <a:cubicBezTo>
                    <a:pt x="391" y="242"/>
                    <a:pt x="706" y="119"/>
                    <a:pt x="954" y="0"/>
                  </a:cubicBez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85" name="Google Shape;3085;p55"/>
            <p:cNvSpPr/>
            <p:nvPr/>
          </p:nvSpPr>
          <p:spPr>
            <a:xfrm>
              <a:off x="3600700" y="2283575"/>
              <a:ext cx="325" cy="1225"/>
            </a:xfrm>
            <a:custGeom>
              <a:avLst/>
              <a:gdLst/>
              <a:ahLst/>
              <a:cxnLst/>
              <a:rect l="l" t="t" r="r" b="b"/>
              <a:pathLst>
                <a:path w="13" h="49" extrusionOk="0">
                  <a:moveTo>
                    <a:pt x="12" y="1"/>
                  </a:moveTo>
                  <a:lnTo>
                    <a:pt x="1" y="49"/>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86" name="Google Shape;3086;p55"/>
            <p:cNvSpPr/>
            <p:nvPr/>
          </p:nvSpPr>
          <p:spPr>
            <a:xfrm>
              <a:off x="3387000" y="2269250"/>
              <a:ext cx="216075" cy="69625"/>
            </a:xfrm>
            <a:custGeom>
              <a:avLst/>
              <a:gdLst/>
              <a:ahLst/>
              <a:cxnLst/>
              <a:rect l="l" t="t" r="r" b="b"/>
              <a:pathLst>
                <a:path w="8643" h="2785" extrusionOk="0">
                  <a:moveTo>
                    <a:pt x="0" y="1"/>
                  </a:moveTo>
                  <a:cubicBezTo>
                    <a:pt x="0" y="34"/>
                    <a:pt x="1" y="67"/>
                    <a:pt x="3" y="101"/>
                  </a:cubicBezTo>
                  <a:lnTo>
                    <a:pt x="3" y="101"/>
                  </a:lnTo>
                  <a:cubicBezTo>
                    <a:pt x="1" y="67"/>
                    <a:pt x="0" y="34"/>
                    <a:pt x="0" y="1"/>
                  </a:cubicBezTo>
                  <a:close/>
                  <a:moveTo>
                    <a:pt x="8642" y="23"/>
                  </a:moveTo>
                  <a:cubicBezTo>
                    <a:pt x="8640" y="74"/>
                    <a:pt x="8636" y="145"/>
                    <a:pt x="8627" y="226"/>
                  </a:cubicBezTo>
                  <a:lnTo>
                    <a:pt x="8627" y="226"/>
                  </a:lnTo>
                  <a:cubicBezTo>
                    <a:pt x="8637" y="158"/>
                    <a:pt x="8642" y="91"/>
                    <a:pt x="8642" y="23"/>
                  </a:cubicBezTo>
                  <a:close/>
                  <a:moveTo>
                    <a:pt x="3" y="101"/>
                  </a:moveTo>
                  <a:cubicBezTo>
                    <a:pt x="5" y="126"/>
                    <a:pt x="7" y="151"/>
                    <a:pt x="9" y="176"/>
                  </a:cubicBezTo>
                  <a:lnTo>
                    <a:pt x="16" y="248"/>
                  </a:lnTo>
                  <a:cubicBezTo>
                    <a:pt x="38" y="434"/>
                    <a:pt x="86" y="614"/>
                    <a:pt x="157" y="786"/>
                  </a:cubicBezTo>
                  <a:lnTo>
                    <a:pt x="201" y="881"/>
                  </a:lnTo>
                  <a:lnTo>
                    <a:pt x="239" y="957"/>
                  </a:lnTo>
                  <a:lnTo>
                    <a:pt x="290" y="1049"/>
                  </a:lnTo>
                  <a:lnTo>
                    <a:pt x="356" y="1153"/>
                  </a:lnTo>
                  <a:lnTo>
                    <a:pt x="419" y="1242"/>
                  </a:lnTo>
                  <a:lnTo>
                    <a:pt x="481" y="1323"/>
                  </a:lnTo>
                  <a:lnTo>
                    <a:pt x="549" y="1405"/>
                  </a:lnTo>
                  <a:lnTo>
                    <a:pt x="653" y="1517"/>
                  </a:lnTo>
                  <a:lnTo>
                    <a:pt x="673" y="1539"/>
                  </a:lnTo>
                  <a:lnTo>
                    <a:pt x="675" y="1540"/>
                  </a:lnTo>
                  <a:cubicBezTo>
                    <a:pt x="735" y="1601"/>
                    <a:pt x="799" y="1659"/>
                    <a:pt x="867" y="1717"/>
                  </a:cubicBezTo>
                  <a:lnTo>
                    <a:pt x="881" y="1728"/>
                  </a:lnTo>
                  <a:cubicBezTo>
                    <a:pt x="939" y="1775"/>
                    <a:pt x="1000" y="1821"/>
                    <a:pt x="1061" y="1866"/>
                  </a:cubicBezTo>
                  <a:lnTo>
                    <a:pt x="1166" y="1937"/>
                  </a:lnTo>
                  <a:lnTo>
                    <a:pt x="1265" y="2001"/>
                  </a:lnTo>
                  <a:cubicBezTo>
                    <a:pt x="1319" y="2035"/>
                    <a:pt x="1374" y="2067"/>
                    <a:pt x="1430" y="2099"/>
                  </a:cubicBezTo>
                  <a:lnTo>
                    <a:pt x="1481" y="2127"/>
                  </a:lnTo>
                  <a:cubicBezTo>
                    <a:pt x="1546" y="2163"/>
                    <a:pt x="1613" y="2196"/>
                    <a:pt x="1680" y="2229"/>
                  </a:cubicBezTo>
                  <a:lnTo>
                    <a:pt x="1724" y="2249"/>
                  </a:lnTo>
                  <a:cubicBezTo>
                    <a:pt x="1791" y="2280"/>
                    <a:pt x="1860" y="2311"/>
                    <a:pt x="1931" y="2340"/>
                  </a:cubicBezTo>
                  <a:lnTo>
                    <a:pt x="2003" y="2369"/>
                  </a:lnTo>
                  <a:cubicBezTo>
                    <a:pt x="2066" y="2394"/>
                    <a:pt x="2129" y="2417"/>
                    <a:pt x="2194" y="2441"/>
                  </a:cubicBezTo>
                  <a:lnTo>
                    <a:pt x="2306" y="2477"/>
                  </a:lnTo>
                  <a:cubicBezTo>
                    <a:pt x="2458" y="2526"/>
                    <a:pt x="2615" y="2572"/>
                    <a:pt x="2778" y="2609"/>
                  </a:cubicBezTo>
                  <a:lnTo>
                    <a:pt x="2820" y="2617"/>
                  </a:lnTo>
                  <a:cubicBezTo>
                    <a:pt x="3113" y="2684"/>
                    <a:pt x="3396" y="2727"/>
                    <a:pt x="3663" y="2752"/>
                  </a:cubicBezTo>
                  <a:lnTo>
                    <a:pt x="3671" y="2753"/>
                  </a:lnTo>
                  <a:cubicBezTo>
                    <a:pt x="3906" y="2776"/>
                    <a:pt x="4130" y="2784"/>
                    <a:pt x="4338" y="2784"/>
                  </a:cubicBezTo>
                  <a:cubicBezTo>
                    <a:pt x="4495" y="2784"/>
                    <a:pt x="4645" y="2779"/>
                    <a:pt x="4784" y="2771"/>
                  </a:cubicBezTo>
                  <a:lnTo>
                    <a:pt x="4862" y="2764"/>
                  </a:lnTo>
                  <a:cubicBezTo>
                    <a:pt x="4907" y="2761"/>
                    <a:pt x="4951" y="2757"/>
                    <a:pt x="4994" y="2753"/>
                  </a:cubicBezTo>
                  <a:cubicBezTo>
                    <a:pt x="5233" y="2731"/>
                    <a:pt x="5440" y="2700"/>
                    <a:pt x="5595" y="2670"/>
                  </a:cubicBezTo>
                  <a:lnTo>
                    <a:pt x="5683" y="2651"/>
                  </a:lnTo>
                  <a:cubicBezTo>
                    <a:pt x="5773" y="2633"/>
                    <a:pt x="5863" y="2613"/>
                    <a:pt x="5946" y="2593"/>
                  </a:cubicBezTo>
                  <a:lnTo>
                    <a:pt x="6025" y="2574"/>
                  </a:lnTo>
                  <a:cubicBezTo>
                    <a:pt x="6400" y="2477"/>
                    <a:pt x="6714" y="2358"/>
                    <a:pt x="6978" y="2231"/>
                  </a:cubicBezTo>
                  <a:lnTo>
                    <a:pt x="7022" y="2211"/>
                  </a:lnTo>
                  <a:cubicBezTo>
                    <a:pt x="7077" y="2184"/>
                    <a:pt x="7127" y="2156"/>
                    <a:pt x="7178" y="2129"/>
                  </a:cubicBezTo>
                  <a:cubicBezTo>
                    <a:pt x="7431" y="1991"/>
                    <a:pt x="7628" y="1850"/>
                    <a:pt x="7776" y="1726"/>
                  </a:cubicBezTo>
                  <a:lnTo>
                    <a:pt x="7793" y="1711"/>
                  </a:lnTo>
                  <a:lnTo>
                    <a:pt x="7803" y="1703"/>
                  </a:lnTo>
                  <a:cubicBezTo>
                    <a:pt x="7884" y="1634"/>
                    <a:pt x="7956" y="1563"/>
                    <a:pt x="8023" y="1492"/>
                  </a:cubicBezTo>
                  <a:lnTo>
                    <a:pt x="8080" y="1428"/>
                  </a:lnTo>
                  <a:cubicBezTo>
                    <a:pt x="8149" y="1351"/>
                    <a:pt x="8212" y="1271"/>
                    <a:pt x="8268" y="1188"/>
                  </a:cubicBezTo>
                  <a:lnTo>
                    <a:pt x="8297" y="1147"/>
                  </a:lnTo>
                  <a:cubicBezTo>
                    <a:pt x="8345" y="1073"/>
                    <a:pt x="8390" y="998"/>
                    <a:pt x="8430" y="917"/>
                  </a:cubicBezTo>
                  <a:lnTo>
                    <a:pt x="8433" y="907"/>
                  </a:lnTo>
                  <a:cubicBezTo>
                    <a:pt x="8459" y="855"/>
                    <a:pt x="8475" y="807"/>
                    <a:pt x="8495" y="757"/>
                  </a:cubicBezTo>
                  <a:cubicBezTo>
                    <a:pt x="8513" y="712"/>
                    <a:pt x="8535" y="665"/>
                    <a:pt x="8549" y="622"/>
                  </a:cubicBezTo>
                  <a:lnTo>
                    <a:pt x="8560" y="574"/>
                  </a:lnTo>
                  <a:cubicBezTo>
                    <a:pt x="8583" y="494"/>
                    <a:pt x="8601" y="419"/>
                    <a:pt x="8612" y="349"/>
                  </a:cubicBezTo>
                  <a:lnTo>
                    <a:pt x="8622" y="274"/>
                  </a:lnTo>
                  <a:cubicBezTo>
                    <a:pt x="8624" y="257"/>
                    <a:pt x="8626" y="241"/>
                    <a:pt x="8627" y="226"/>
                  </a:cubicBezTo>
                  <a:lnTo>
                    <a:pt x="8627" y="226"/>
                  </a:lnTo>
                  <a:cubicBezTo>
                    <a:pt x="8547" y="794"/>
                    <a:pt x="8133" y="1348"/>
                    <a:pt x="7386" y="1783"/>
                  </a:cubicBezTo>
                  <a:cubicBezTo>
                    <a:pt x="6545" y="2271"/>
                    <a:pt x="5440" y="2516"/>
                    <a:pt x="4335" y="2516"/>
                  </a:cubicBezTo>
                  <a:cubicBezTo>
                    <a:pt x="3229" y="2516"/>
                    <a:pt x="2122" y="2271"/>
                    <a:pt x="1276" y="1783"/>
                  </a:cubicBezTo>
                  <a:cubicBezTo>
                    <a:pt x="468" y="1315"/>
                    <a:pt x="43" y="712"/>
                    <a:pt x="3" y="101"/>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087" name="Google Shape;3087;p55"/>
            <p:cNvSpPr/>
            <p:nvPr/>
          </p:nvSpPr>
          <p:spPr>
            <a:xfrm>
              <a:off x="3386925" y="2165450"/>
              <a:ext cx="216425" cy="166700"/>
            </a:xfrm>
            <a:custGeom>
              <a:avLst/>
              <a:gdLst/>
              <a:ahLst/>
              <a:cxnLst/>
              <a:rect l="l" t="t" r="r" b="b"/>
              <a:pathLst>
                <a:path w="8657" h="6668" extrusionOk="0">
                  <a:moveTo>
                    <a:pt x="8656" y="23"/>
                  </a:moveTo>
                  <a:lnTo>
                    <a:pt x="8656" y="26"/>
                  </a:lnTo>
                  <a:lnTo>
                    <a:pt x="8656" y="26"/>
                  </a:lnTo>
                  <a:cubicBezTo>
                    <a:pt x="8656" y="25"/>
                    <a:pt x="8656" y="24"/>
                    <a:pt x="8656" y="23"/>
                  </a:cubicBezTo>
                  <a:close/>
                  <a:moveTo>
                    <a:pt x="14" y="0"/>
                  </a:moveTo>
                  <a:lnTo>
                    <a:pt x="3" y="4153"/>
                  </a:lnTo>
                  <a:cubicBezTo>
                    <a:pt x="1" y="4797"/>
                    <a:pt x="427" y="5442"/>
                    <a:pt x="1279" y="5935"/>
                  </a:cubicBezTo>
                  <a:cubicBezTo>
                    <a:pt x="2125" y="6423"/>
                    <a:pt x="3232" y="6668"/>
                    <a:pt x="4338" y="6668"/>
                  </a:cubicBezTo>
                  <a:cubicBezTo>
                    <a:pt x="5443" y="6668"/>
                    <a:pt x="6548" y="6423"/>
                    <a:pt x="7389" y="5935"/>
                  </a:cubicBezTo>
                  <a:cubicBezTo>
                    <a:pt x="8224" y="5449"/>
                    <a:pt x="8643" y="4813"/>
                    <a:pt x="8645" y="4175"/>
                  </a:cubicBezTo>
                  <a:lnTo>
                    <a:pt x="8656" y="26"/>
                  </a:lnTo>
                  <a:lnTo>
                    <a:pt x="8656" y="26"/>
                  </a:lnTo>
                  <a:cubicBezTo>
                    <a:pt x="8654" y="661"/>
                    <a:pt x="8235" y="1297"/>
                    <a:pt x="7400" y="1781"/>
                  </a:cubicBezTo>
                  <a:cubicBezTo>
                    <a:pt x="6559" y="2270"/>
                    <a:pt x="5455" y="2515"/>
                    <a:pt x="4349" y="2515"/>
                  </a:cubicBezTo>
                  <a:cubicBezTo>
                    <a:pt x="3243" y="2515"/>
                    <a:pt x="2136" y="2270"/>
                    <a:pt x="1290" y="1781"/>
                  </a:cubicBezTo>
                  <a:cubicBezTo>
                    <a:pt x="863" y="1537"/>
                    <a:pt x="546" y="1251"/>
                    <a:pt x="332" y="948"/>
                  </a:cubicBezTo>
                  <a:cubicBezTo>
                    <a:pt x="173" y="720"/>
                    <a:pt x="74" y="482"/>
                    <a:pt x="35" y="242"/>
                  </a:cubicBezTo>
                  <a:cubicBezTo>
                    <a:pt x="21" y="161"/>
                    <a:pt x="14" y="80"/>
                    <a:pt x="14"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088" name="Google Shape;3088;p55"/>
            <p:cNvSpPr/>
            <p:nvPr/>
          </p:nvSpPr>
          <p:spPr>
            <a:xfrm>
              <a:off x="3385500" y="2096400"/>
              <a:ext cx="219675" cy="131925"/>
            </a:xfrm>
            <a:custGeom>
              <a:avLst/>
              <a:gdLst/>
              <a:ahLst/>
              <a:cxnLst/>
              <a:rect l="l" t="t" r="r" b="b"/>
              <a:pathLst>
                <a:path w="8787" h="5277" extrusionOk="0">
                  <a:moveTo>
                    <a:pt x="4383" y="42"/>
                  </a:moveTo>
                  <a:cubicBezTo>
                    <a:pt x="5407" y="42"/>
                    <a:pt x="6432" y="268"/>
                    <a:pt x="7214" y="720"/>
                  </a:cubicBezTo>
                  <a:cubicBezTo>
                    <a:pt x="8780" y="1625"/>
                    <a:pt x="8786" y="3092"/>
                    <a:pt x="7230" y="3996"/>
                  </a:cubicBezTo>
                  <a:cubicBezTo>
                    <a:pt x="6452" y="4449"/>
                    <a:pt x="5430" y="4675"/>
                    <a:pt x="4406" y="4675"/>
                  </a:cubicBezTo>
                  <a:cubicBezTo>
                    <a:pt x="3383" y="4675"/>
                    <a:pt x="2358" y="4449"/>
                    <a:pt x="1575" y="3996"/>
                  </a:cubicBezTo>
                  <a:cubicBezTo>
                    <a:pt x="9" y="3092"/>
                    <a:pt x="1" y="1626"/>
                    <a:pt x="1556" y="721"/>
                  </a:cubicBezTo>
                  <a:cubicBezTo>
                    <a:pt x="2335" y="269"/>
                    <a:pt x="3358" y="42"/>
                    <a:pt x="4383" y="42"/>
                  </a:cubicBezTo>
                  <a:close/>
                  <a:moveTo>
                    <a:pt x="4382" y="1"/>
                  </a:moveTo>
                  <a:cubicBezTo>
                    <a:pt x="3863" y="1"/>
                    <a:pt x="3223" y="60"/>
                    <a:pt x="2527" y="256"/>
                  </a:cubicBezTo>
                  <a:cubicBezTo>
                    <a:pt x="1964" y="415"/>
                    <a:pt x="1565" y="641"/>
                    <a:pt x="1435" y="715"/>
                  </a:cubicBezTo>
                  <a:cubicBezTo>
                    <a:pt x="1033" y="943"/>
                    <a:pt x="784" y="1197"/>
                    <a:pt x="678" y="1305"/>
                  </a:cubicBezTo>
                  <a:cubicBezTo>
                    <a:pt x="548" y="1437"/>
                    <a:pt x="362" y="1671"/>
                    <a:pt x="213" y="2028"/>
                  </a:cubicBezTo>
                  <a:cubicBezTo>
                    <a:pt x="86" y="2336"/>
                    <a:pt x="76" y="2634"/>
                    <a:pt x="71" y="2762"/>
                  </a:cubicBezTo>
                  <a:cubicBezTo>
                    <a:pt x="71" y="2842"/>
                    <a:pt x="78" y="2923"/>
                    <a:pt x="92" y="3004"/>
                  </a:cubicBezTo>
                  <a:cubicBezTo>
                    <a:pt x="131" y="3244"/>
                    <a:pt x="230" y="3482"/>
                    <a:pt x="389" y="3710"/>
                  </a:cubicBezTo>
                  <a:cubicBezTo>
                    <a:pt x="603" y="4013"/>
                    <a:pt x="920" y="4299"/>
                    <a:pt x="1347" y="4543"/>
                  </a:cubicBezTo>
                  <a:cubicBezTo>
                    <a:pt x="2193" y="5032"/>
                    <a:pt x="3300" y="5277"/>
                    <a:pt x="4406" y="5277"/>
                  </a:cubicBezTo>
                  <a:cubicBezTo>
                    <a:pt x="5512" y="5277"/>
                    <a:pt x="6616" y="5032"/>
                    <a:pt x="7457" y="4543"/>
                  </a:cubicBezTo>
                  <a:cubicBezTo>
                    <a:pt x="8293" y="4058"/>
                    <a:pt x="8712" y="3422"/>
                    <a:pt x="8713" y="2785"/>
                  </a:cubicBezTo>
                  <a:cubicBezTo>
                    <a:pt x="8712" y="2163"/>
                    <a:pt x="8450" y="1771"/>
                    <a:pt x="8325" y="1582"/>
                  </a:cubicBezTo>
                  <a:cubicBezTo>
                    <a:pt x="8309" y="1559"/>
                    <a:pt x="8164" y="1346"/>
                    <a:pt x="7902" y="1115"/>
                  </a:cubicBezTo>
                  <a:cubicBezTo>
                    <a:pt x="7703" y="941"/>
                    <a:pt x="7579" y="865"/>
                    <a:pt x="7334" y="714"/>
                  </a:cubicBezTo>
                  <a:cubicBezTo>
                    <a:pt x="6680" y="340"/>
                    <a:pt x="5921" y="117"/>
                    <a:pt x="5015" y="30"/>
                  </a:cubicBezTo>
                  <a:cubicBezTo>
                    <a:pt x="4833" y="13"/>
                    <a:pt x="4621" y="1"/>
                    <a:pt x="4382"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3089" name="Google Shape;3089;p55"/>
            <p:cNvSpPr/>
            <p:nvPr/>
          </p:nvSpPr>
          <p:spPr>
            <a:xfrm>
              <a:off x="3385500" y="2097450"/>
              <a:ext cx="219675" cy="115850"/>
            </a:xfrm>
            <a:custGeom>
              <a:avLst/>
              <a:gdLst/>
              <a:ahLst/>
              <a:cxnLst/>
              <a:rect l="l" t="t" r="r" b="b"/>
              <a:pathLst>
                <a:path w="8787" h="4634" extrusionOk="0">
                  <a:moveTo>
                    <a:pt x="4383" y="0"/>
                  </a:moveTo>
                  <a:cubicBezTo>
                    <a:pt x="3358" y="0"/>
                    <a:pt x="2335" y="227"/>
                    <a:pt x="1556" y="679"/>
                  </a:cubicBezTo>
                  <a:cubicBezTo>
                    <a:pt x="1" y="1584"/>
                    <a:pt x="9" y="3050"/>
                    <a:pt x="1575" y="3954"/>
                  </a:cubicBezTo>
                  <a:cubicBezTo>
                    <a:pt x="2358" y="4407"/>
                    <a:pt x="3383" y="4633"/>
                    <a:pt x="4406" y="4633"/>
                  </a:cubicBezTo>
                  <a:cubicBezTo>
                    <a:pt x="5430" y="4633"/>
                    <a:pt x="6452" y="4407"/>
                    <a:pt x="7230" y="3954"/>
                  </a:cubicBezTo>
                  <a:cubicBezTo>
                    <a:pt x="8786" y="3050"/>
                    <a:pt x="8780" y="1583"/>
                    <a:pt x="7214" y="678"/>
                  </a:cubicBezTo>
                  <a:cubicBezTo>
                    <a:pt x="6432" y="226"/>
                    <a:pt x="5407" y="0"/>
                    <a:pt x="4383"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090" name="Google Shape;3090;p55"/>
            <p:cNvSpPr/>
            <p:nvPr/>
          </p:nvSpPr>
          <p:spPr>
            <a:xfrm>
              <a:off x="3594875" y="2195575"/>
              <a:ext cx="7600" cy="75700"/>
            </a:xfrm>
            <a:custGeom>
              <a:avLst/>
              <a:gdLst/>
              <a:ahLst/>
              <a:cxnLst/>
              <a:rect l="l" t="t" r="r" b="b"/>
              <a:pathLst>
                <a:path w="304" h="3028" extrusionOk="0">
                  <a:moveTo>
                    <a:pt x="271" y="0"/>
                  </a:moveTo>
                  <a:cubicBezTo>
                    <a:pt x="192" y="2"/>
                    <a:pt x="15" y="484"/>
                    <a:pt x="6" y="858"/>
                  </a:cubicBezTo>
                  <a:lnTo>
                    <a:pt x="3" y="1998"/>
                  </a:lnTo>
                  <a:lnTo>
                    <a:pt x="0" y="2782"/>
                  </a:lnTo>
                  <a:cubicBezTo>
                    <a:pt x="5" y="2979"/>
                    <a:pt x="51" y="3027"/>
                    <a:pt x="90" y="3027"/>
                  </a:cubicBezTo>
                  <a:cubicBezTo>
                    <a:pt x="108" y="3027"/>
                    <a:pt x="124" y="3018"/>
                    <a:pt x="135" y="3007"/>
                  </a:cubicBezTo>
                  <a:lnTo>
                    <a:pt x="182" y="2937"/>
                  </a:lnTo>
                  <a:cubicBezTo>
                    <a:pt x="225" y="2839"/>
                    <a:pt x="255" y="2704"/>
                    <a:pt x="274" y="2543"/>
                  </a:cubicBezTo>
                  <a:cubicBezTo>
                    <a:pt x="288" y="2430"/>
                    <a:pt x="297" y="2307"/>
                    <a:pt x="298" y="2165"/>
                  </a:cubicBezTo>
                  <a:lnTo>
                    <a:pt x="304" y="241"/>
                  </a:lnTo>
                  <a:cubicBezTo>
                    <a:pt x="301" y="46"/>
                    <a:pt x="289" y="27"/>
                    <a:pt x="271"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091" name="Google Shape;3091;p55"/>
            <p:cNvSpPr/>
            <p:nvPr/>
          </p:nvSpPr>
          <p:spPr>
            <a:xfrm>
              <a:off x="3559525" y="2224350"/>
              <a:ext cx="21100" cy="73925"/>
            </a:xfrm>
            <a:custGeom>
              <a:avLst/>
              <a:gdLst/>
              <a:ahLst/>
              <a:cxnLst/>
              <a:rect l="l" t="t" r="r" b="b"/>
              <a:pathLst>
                <a:path w="844" h="2957" extrusionOk="0">
                  <a:moveTo>
                    <a:pt x="653" y="1"/>
                  </a:moveTo>
                  <a:cubicBezTo>
                    <a:pt x="603" y="1"/>
                    <a:pt x="547" y="18"/>
                    <a:pt x="490" y="45"/>
                  </a:cubicBezTo>
                  <a:cubicBezTo>
                    <a:pt x="402" y="89"/>
                    <a:pt x="312" y="157"/>
                    <a:pt x="245" y="227"/>
                  </a:cubicBezTo>
                  <a:cubicBezTo>
                    <a:pt x="167" y="310"/>
                    <a:pt x="108" y="399"/>
                    <a:pt x="68" y="490"/>
                  </a:cubicBezTo>
                  <a:cubicBezTo>
                    <a:pt x="32" y="571"/>
                    <a:pt x="11" y="654"/>
                    <a:pt x="6" y="741"/>
                  </a:cubicBezTo>
                  <a:lnTo>
                    <a:pt x="1" y="2665"/>
                  </a:lnTo>
                  <a:cubicBezTo>
                    <a:pt x="12" y="2880"/>
                    <a:pt x="129" y="2957"/>
                    <a:pt x="255" y="2957"/>
                  </a:cubicBezTo>
                  <a:cubicBezTo>
                    <a:pt x="320" y="2957"/>
                    <a:pt x="388" y="2936"/>
                    <a:pt x="445" y="2904"/>
                  </a:cubicBezTo>
                  <a:cubicBezTo>
                    <a:pt x="720" y="2732"/>
                    <a:pt x="828" y="2426"/>
                    <a:pt x="838" y="2196"/>
                  </a:cubicBezTo>
                  <a:lnTo>
                    <a:pt x="842" y="1022"/>
                  </a:lnTo>
                  <a:lnTo>
                    <a:pt x="844" y="281"/>
                  </a:lnTo>
                  <a:lnTo>
                    <a:pt x="844" y="272"/>
                  </a:lnTo>
                  <a:cubicBezTo>
                    <a:pt x="836" y="72"/>
                    <a:pt x="757" y="1"/>
                    <a:pt x="653"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092" name="Google Shape;3092;p55"/>
            <p:cNvSpPr/>
            <p:nvPr/>
          </p:nvSpPr>
          <p:spPr>
            <a:xfrm>
              <a:off x="3508050" y="2241425"/>
              <a:ext cx="26975" cy="71425"/>
            </a:xfrm>
            <a:custGeom>
              <a:avLst/>
              <a:gdLst/>
              <a:ahLst/>
              <a:cxnLst/>
              <a:rect l="l" t="t" r="r" b="b"/>
              <a:pathLst>
                <a:path w="1079" h="2857" extrusionOk="0">
                  <a:moveTo>
                    <a:pt x="652" y="0"/>
                  </a:moveTo>
                  <a:cubicBezTo>
                    <a:pt x="465" y="0"/>
                    <a:pt x="260" y="82"/>
                    <a:pt x="132" y="223"/>
                  </a:cubicBezTo>
                  <a:cubicBezTo>
                    <a:pt x="17" y="350"/>
                    <a:pt x="9" y="469"/>
                    <a:pt x="6" y="526"/>
                  </a:cubicBezTo>
                  <a:lnTo>
                    <a:pt x="0" y="2449"/>
                  </a:lnTo>
                  <a:cubicBezTo>
                    <a:pt x="18" y="2755"/>
                    <a:pt x="272" y="2856"/>
                    <a:pt x="469" y="2856"/>
                  </a:cubicBezTo>
                  <a:cubicBezTo>
                    <a:pt x="495" y="2856"/>
                    <a:pt x="520" y="2854"/>
                    <a:pt x="544" y="2851"/>
                  </a:cubicBezTo>
                  <a:cubicBezTo>
                    <a:pt x="848" y="2794"/>
                    <a:pt x="1056" y="2576"/>
                    <a:pt x="1073" y="2296"/>
                  </a:cubicBezTo>
                  <a:lnTo>
                    <a:pt x="1078" y="373"/>
                  </a:lnTo>
                  <a:cubicBezTo>
                    <a:pt x="1064" y="112"/>
                    <a:pt x="871" y="0"/>
                    <a:pt x="652"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093" name="Google Shape;3093;p55"/>
            <p:cNvSpPr/>
            <p:nvPr/>
          </p:nvSpPr>
          <p:spPr>
            <a:xfrm>
              <a:off x="3453975" y="2241150"/>
              <a:ext cx="26750" cy="71250"/>
            </a:xfrm>
            <a:custGeom>
              <a:avLst/>
              <a:gdLst/>
              <a:ahLst/>
              <a:cxnLst/>
              <a:rect l="l" t="t" r="r" b="b"/>
              <a:pathLst>
                <a:path w="1070" h="2850" extrusionOk="0">
                  <a:moveTo>
                    <a:pt x="428" y="1"/>
                  </a:moveTo>
                  <a:cubicBezTo>
                    <a:pt x="294" y="1"/>
                    <a:pt x="170" y="41"/>
                    <a:pt x="95" y="122"/>
                  </a:cubicBezTo>
                  <a:cubicBezTo>
                    <a:pt x="14" y="209"/>
                    <a:pt x="9" y="300"/>
                    <a:pt x="5" y="359"/>
                  </a:cubicBezTo>
                  <a:lnTo>
                    <a:pt x="0" y="2283"/>
                  </a:lnTo>
                  <a:cubicBezTo>
                    <a:pt x="20" y="2635"/>
                    <a:pt x="332" y="2815"/>
                    <a:pt x="524" y="2845"/>
                  </a:cubicBezTo>
                  <a:cubicBezTo>
                    <a:pt x="552" y="2848"/>
                    <a:pt x="579" y="2850"/>
                    <a:pt x="606" y="2850"/>
                  </a:cubicBezTo>
                  <a:cubicBezTo>
                    <a:pt x="869" y="2850"/>
                    <a:pt x="1050" y="2697"/>
                    <a:pt x="1065" y="2452"/>
                  </a:cubicBezTo>
                  <a:lnTo>
                    <a:pt x="1070" y="529"/>
                  </a:lnTo>
                  <a:cubicBezTo>
                    <a:pt x="1050" y="182"/>
                    <a:pt x="715" y="1"/>
                    <a:pt x="428"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094" name="Google Shape;3094;p55"/>
            <p:cNvSpPr/>
            <p:nvPr/>
          </p:nvSpPr>
          <p:spPr>
            <a:xfrm>
              <a:off x="3408975" y="2223125"/>
              <a:ext cx="20650" cy="74000"/>
            </a:xfrm>
            <a:custGeom>
              <a:avLst/>
              <a:gdLst/>
              <a:ahLst/>
              <a:cxnLst/>
              <a:rect l="l" t="t" r="r" b="b"/>
              <a:pathLst>
                <a:path w="826" h="2960" extrusionOk="0">
                  <a:moveTo>
                    <a:pt x="191" y="1"/>
                  </a:moveTo>
                  <a:cubicBezTo>
                    <a:pt x="141" y="1"/>
                    <a:pt x="98" y="17"/>
                    <a:pt x="67" y="54"/>
                  </a:cubicBezTo>
                  <a:cubicBezTo>
                    <a:pt x="12" y="117"/>
                    <a:pt x="8" y="206"/>
                    <a:pt x="5" y="266"/>
                  </a:cubicBezTo>
                  <a:lnTo>
                    <a:pt x="5" y="348"/>
                  </a:lnTo>
                  <a:lnTo>
                    <a:pt x="3" y="1100"/>
                  </a:lnTo>
                  <a:lnTo>
                    <a:pt x="0" y="2191"/>
                  </a:lnTo>
                  <a:cubicBezTo>
                    <a:pt x="12" y="2534"/>
                    <a:pt x="205" y="2802"/>
                    <a:pt x="379" y="2904"/>
                  </a:cubicBezTo>
                  <a:cubicBezTo>
                    <a:pt x="450" y="2941"/>
                    <a:pt x="517" y="2959"/>
                    <a:pt x="575" y="2959"/>
                  </a:cubicBezTo>
                  <a:cubicBezTo>
                    <a:pt x="715" y="2959"/>
                    <a:pt x="810" y="2857"/>
                    <a:pt x="820" y="2674"/>
                  </a:cubicBezTo>
                  <a:lnTo>
                    <a:pt x="826" y="750"/>
                  </a:lnTo>
                  <a:cubicBezTo>
                    <a:pt x="822" y="680"/>
                    <a:pt x="806" y="614"/>
                    <a:pt x="782" y="549"/>
                  </a:cubicBezTo>
                  <a:cubicBezTo>
                    <a:pt x="711" y="347"/>
                    <a:pt x="561" y="173"/>
                    <a:pt x="409" y="78"/>
                  </a:cubicBezTo>
                  <a:cubicBezTo>
                    <a:pt x="333" y="29"/>
                    <a:pt x="256" y="1"/>
                    <a:pt x="191"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095" name="Google Shape;3095;p55"/>
            <p:cNvSpPr/>
            <p:nvPr/>
          </p:nvSpPr>
          <p:spPr>
            <a:xfrm>
              <a:off x="3388225" y="2193925"/>
              <a:ext cx="7050" cy="75825"/>
            </a:xfrm>
            <a:custGeom>
              <a:avLst/>
              <a:gdLst/>
              <a:ahLst/>
              <a:cxnLst/>
              <a:rect l="l" t="t" r="r" b="b"/>
              <a:pathLst>
                <a:path w="282" h="3033" extrusionOk="0">
                  <a:moveTo>
                    <a:pt x="43" y="0"/>
                  </a:moveTo>
                  <a:cubicBezTo>
                    <a:pt x="24" y="13"/>
                    <a:pt x="8" y="24"/>
                    <a:pt x="6" y="243"/>
                  </a:cubicBezTo>
                  <a:lnTo>
                    <a:pt x="1" y="2166"/>
                  </a:lnTo>
                  <a:cubicBezTo>
                    <a:pt x="1" y="2332"/>
                    <a:pt x="11" y="2481"/>
                    <a:pt x="25" y="2607"/>
                  </a:cubicBezTo>
                  <a:cubicBezTo>
                    <a:pt x="43" y="2749"/>
                    <a:pt x="69" y="2863"/>
                    <a:pt x="102" y="2938"/>
                  </a:cubicBezTo>
                  <a:cubicBezTo>
                    <a:pt x="137" y="3009"/>
                    <a:pt x="167" y="3032"/>
                    <a:pt x="190" y="3032"/>
                  </a:cubicBezTo>
                  <a:cubicBezTo>
                    <a:pt x="224" y="3032"/>
                    <a:pt x="245" y="2984"/>
                    <a:pt x="251" y="2969"/>
                  </a:cubicBezTo>
                  <a:cubicBezTo>
                    <a:pt x="272" y="2911"/>
                    <a:pt x="275" y="2833"/>
                    <a:pt x="276" y="2787"/>
                  </a:cubicBezTo>
                  <a:lnTo>
                    <a:pt x="278" y="2080"/>
                  </a:lnTo>
                  <a:lnTo>
                    <a:pt x="281" y="864"/>
                  </a:lnTo>
                  <a:cubicBezTo>
                    <a:pt x="275" y="487"/>
                    <a:pt x="113" y="42"/>
                    <a:pt x="43"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096" name="Google Shape;3096;p55"/>
            <p:cNvSpPr/>
            <p:nvPr/>
          </p:nvSpPr>
          <p:spPr>
            <a:xfrm>
              <a:off x="3481600" y="1834700"/>
              <a:ext cx="8275" cy="286875"/>
            </a:xfrm>
            <a:custGeom>
              <a:avLst/>
              <a:gdLst/>
              <a:ahLst/>
              <a:cxnLst/>
              <a:rect l="l" t="t" r="r" b="b"/>
              <a:pathLst>
                <a:path w="331" h="11475" extrusionOk="0">
                  <a:moveTo>
                    <a:pt x="278" y="0"/>
                  </a:moveTo>
                  <a:lnTo>
                    <a:pt x="0" y="156"/>
                  </a:lnTo>
                  <a:lnTo>
                    <a:pt x="52" y="11474"/>
                  </a:lnTo>
                  <a:lnTo>
                    <a:pt x="331" y="11318"/>
                  </a:lnTo>
                  <a:lnTo>
                    <a:pt x="278"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3097" name="Google Shape;3097;p55"/>
            <p:cNvSpPr/>
            <p:nvPr/>
          </p:nvSpPr>
          <p:spPr>
            <a:xfrm>
              <a:off x="2888200" y="1846950"/>
              <a:ext cx="7625" cy="286775"/>
            </a:xfrm>
            <a:custGeom>
              <a:avLst/>
              <a:gdLst/>
              <a:ahLst/>
              <a:cxnLst/>
              <a:rect l="l" t="t" r="r" b="b"/>
              <a:pathLst>
                <a:path w="305" h="11471" extrusionOk="0">
                  <a:moveTo>
                    <a:pt x="0" y="1"/>
                  </a:moveTo>
                  <a:lnTo>
                    <a:pt x="33" y="11312"/>
                  </a:lnTo>
                  <a:lnTo>
                    <a:pt x="305" y="11470"/>
                  </a:lnTo>
                  <a:lnTo>
                    <a:pt x="272" y="159"/>
                  </a:lnTo>
                  <a:lnTo>
                    <a:pt x="0" y="1"/>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098" name="Google Shape;3098;p55"/>
            <p:cNvSpPr/>
            <p:nvPr/>
          </p:nvSpPr>
          <p:spPr>
            <a:xfrm>
              <a:off x="3243100" y="1476150"/>
              <a:ext cx="11675" cy="285600"/>
            </a:xfrm>
            <a:custGeom>
              <a:avLst/>
              <a:gdLst/>
              <a:ahLst/>
              <a:cxnLst/>
              <a:rect l="l" t="t" r="r" b="b"/>
              <a:pathLst>
                <a:path w="467" h="11424" extrusionOk="0">
                  <a:moveTo>
                    <a:pt x="0" y="0"/>
                  </a:moveTo>
                  <a:lnTo>
                    <a:pt x="89" y="11380"/>
                  </a:lnTo>
                  <a:lnTo>
                    <a:pt x="466" y="11424"/>
                  </a:lnTo>
                  <a:lnTo>
                    <a:pt x="379" y="44"/>
                  </a:lnTo>
                  <a:lnTo>
                    <a:pt x="0"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099" name="Google Shape;3099;p55"/>
            <p:cNvSpPr/>
            <p:nvPr/>
          </p:nvSpPr>
          <p:spPr>
            <a:xfrm>
              <a:off x="3241300" y="1450300"/>
              <a:ext cx="11275" cy="26975"/>
            </a:xfrm>
            <a:custGeom>
              <a:avLst/>
              <a:gdLst/>
              <a:ahLst/>
              <a:cxnLst/>
              <a:rect l="l" t="t" r="r" b="b"/>
              <a:pathLst>
                <a:path w="451" h="1079" extrusionOk="0">
                  <a:moveTo>
                    <a:pt x="209" y="1"/>
                  </a:moveTo>
                  <a:cubicBezTo>
                    <a:pt x="147" y="1"/>
                    <a:pt x="77" y="74"/>
                    <a:pt x="0" y="227"/>
                  </a:cubicBezTo>
                  <a:cubicBezTo>
                    <a:pt x="44" y="409"/>
                    <a:pt x="70" y="679"/>
                    <a:pt x="72" y="1034"/>
                  </a:cubicBezTo>
                  <a:lnTo>
                    <a:pt x="451" y="1078"/>
                  </a:lnTo>
                  <a:cubicBezTo>
                    <a:pt x="449" y="998"/>
                    <a:pt x="447" y="924"/>
                    <a:pt x="444" y="853"/>
                  </a:cubicBezTo>
                  <a:lnTo>
                    <a:pt x="440" y="789"/>
                  </a:lnTo>
                  <a:cubicBezTo>
                    <a:pt x="438" y="742"/>
                    <a:pt x="436" y="696"/>
                    <a:pt x="431" y="654"/>
                  </a:cubicBezTo>
                  <a:lnTo>
                    <a:pt x="427" y="587"/>
                  </a:lnTo>
                  <a:lnTo>
                    <a:pt x="414" y="476"/>
                  </a:lnTo>
                  <a:lnTo>
                    <a:pt x="407" y="420"/>
                  </a:lnTo>
                  <a:lnTo>
                    <a:pt x="388" y="317"/>
                  </a:lnTo>
                  <a:lnTo>
                    <a:pt x="381" y="281"/>
                  </a:lnTo>
                  <a:cubicBezTo>
                    <a:pt x="372" y="239"/>
                    <a:pt x="361" y="202"/>
                    <a:pt x="351" y="170"/>
                  </a:cubicBezTo>
                  <a:lnTo>
                    <a:pt x="343" y="152"/>
                  </a:lnTo>
                  <a:lnTo>
                    <a:pt x="315" y="86"/>
                  </a:lnTo>
                  <a:lnTo>
                    <a:pt x="301" y="66"/>
                  </a:lnTo>
                  <a:lnTo>
                    <a:pt x="274" y="31"/>
                  </a:lnTo>
                  <a:lnTo>
                    <a:pt x="259" y="18"/>
                  </a:lnTo>
                  <a:lnTo>
                    <a:pt x="228" y="3"/>
                  </a:lnTo>
                  <a:cubicBezTo>
                    <a:pt x="222" y="2"/>
                    <a:pt x="216" y="1"/>
                    <a:pt x="209" y="1"/>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100" name="Google Shape;3100;p55"/>
            <p:cNvSpPr/>
            <p:nvPr/>
          </p:nvSpPr>
          <p:spPr>
            <a:xfrm>
              <a:off x="3229600" y="1429975"/>
              <a:ext cx="19400" cy="15250"/>
            </a:xfrm>
            <a:custGeom>
              <a:avLst/>
              <a:gdLst/>
              <a:ahLst/>
              <a:cxnLst/>
              <a:rect l="l" t="t" r="r" b="b"/>
              <a:pathLst>
                <a:path w="776" h="610" extrusionOk="0">
                  <a:moveTo>
                    <a:pt x="386" y="0"/>
                  </a:moveTo>
                  <a:cubicBezTo>
                    <a:pt x="275" y="0"/>
                    <a:pt x="142" y="184"/>
                    <a:pt x="0" y="566"/>
                  </a:cubicBezTo>
                  <a:lnTo>
                    <a:pt x="376" y="610"/>
                  </a:lnTo>
                  <a:cubicBezTo>
                    <a:pt x="410" y="522"/>
                    <a:pt x="441" y="448"/>
                    <a:pt x="474" y="381"/>
                  </a:cubicBezTo>
                  <a:lnTo>
                    <a:pt x="495" y="336"/>
                  </a:lnTo>
                  <a:cubicBezTo>
                    <a:pt x="526" y="275"/>
                    <a:pt x="556" y="221"/>
                    <a:pt x="585" y="180"/>
                  </a:cubicBezTo>
                  <a:lnTo>
                    <a:pt x="597" y="165"/>
                  </a:lnTo>
                  <a:lnTo>
                    <a:pt x="675" y="84"/>
                  </a:lnTo>
                  <a:lnTo>
                    <a:pt x="692" y="71"/>
                  </a:lnTo>
                  <a:lnTo>
                    <a:pt x="770" y="47"/>
                  </a:lnTo>
                  <a:lnTo>
                    <a:pt x="776" y="45"/>
                  </a:lnTo>
                  <a:lnTo>
                    <a:pt x="398" y="1"/>
                  </a:lnTo>
                  <a:cubicBezTo>
                    <a:pt x="394" y="1"/>
                    <a:pt x="390" y="0"/>
                    <a:pt x="386"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101" name="Google Shape;3101;p55"/>
            <p:cNvSpPr/>
            <p:nvPr/>
          </p:nvSpPr>
          <p:spPr>
            <a:xfrm>
              <a:off x="3195950" y="1534575"/>
              <a:ext cx="9600" cy="16925"/>
            </a:xfrm>
            <a:custGeom>
              <a:avLst/>
              <a:gdLst/>
              <a:ahLst/>
              <a:cxnLst/>
              <a:rect l="l" t="t" r="r" b="b"/>
              <a:pathLst>
                <a:path w="384" h="677" extrusionOk="0">
                  <a:moveTo>
                    <a:pt x="1" y="0"/>
                  </a:moveTo>
                  <a:lnTo>
                    <a:pt x="6" y="632"/>
                  </a:lnTo>
                  <a:lnTo>
                    <a:pt x="384" y="676"/>
                  </a:lnTo>
                  <a:lnTo>
                    <a:pt x="378" y="44"/>
                  </a:lnTo>
                  <a:lnTo>
                    <a:pt x="1" y="0"/>
                  </a:lnTo>
                  <a:close/>
                </a:path>
              </a:pathLst>
            </a:custGeom>
            <a:solidFill>
              <a:srgbClr val="067796"/>
            </a:solidFill>
            <a:ln>
              <a:noFill/>
            </a:ln>
          </p:spPr>
          <p:txBody>
            <a:bodyPr spcFirstLastPara="1" wrap="square" lIns="121900" tIns="121900" rIns="121900" bIns="121900" anchor="ctr" anchorCtr="0">
              <a:noAutofit/>
            </a:bodyPr>
            <a:lstStyle/>
            <a:p>
              <a:endParaRPr sz="2400"/>
            </a:p>
          </p:txBody>
        </p:sp>
        <p:sp>
          <p:nvSpPr>
            <p:cNvPr id="3102" name="Google Shape;3102;p55"/>
            <p:cNvSpPr/>
            <p:nvPr/>
          </p:nvSpPr>
          <p:spPr>
            <a:xfrm>
              <a:off x="3195950" y="1444100"/>
              <a:ext cx="43075" cy="91575"/>
            </a:xfrm>
            <a:custGeom>
              <a:avLst/>
              <a:gdLst/>
              <a:ahLst/>
              <a:cxnLst/>
              <a:rect l="l" t="t" r="r" b="b"/>
              <a:pathLst>
                <a:path w="1723" h="3663" extrusionOk="0">
                  <a:moveTo>
                    <a:pt x="1346" y="1"/>
                  </a:moveTo>
                  <a:lnTo>
                    <a:pt x="1" y="3619"/>
                  </a:lnTo>
                  <a:lnTo>
                    <a:pt x="378" y="3663"/>
                  </a:lnTo>
                  <a:lnTo>
                    <a:pt x="1722" y="45"/>
                  </a:lnTo>
                  <a:lnTo>
                    <a:pt x="1346" y="1"/>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103" name="Google Shape;3103;p55"/>
            <p:cNvSpPr/>
            <p:nvPr/>
          </p:nvSpPr>
          <p:spPr>
            <a:xfrm>
              <a:off x="3205400" y="1431150"/>
              <a:ext cx="53375" cy="330600"/>
            </a:xfrm>
            <a:custGeom>
              <a:avLst/>
              <a:gdLst/>
              <a:ahLst/>
              <a:cxnLst/>
              <a:rect l="l" t="t" r="r" b="b"/>
              <a:pathLst>
                <a:path w="2135" h="13224" extrusionOk="0">
                  <a:moveTo>
                    <a:pt x="1737" y="0"/>
                  </a:moveTo>
                  <a:lnTo>
                    <a:pt x="1660" y="24"/>
                  </a:lnTo>
                  <a:lnTo>
                    <a:pt x="1643" y="37"/>
                  </a:lnTo>
                  <a:lnTo>
                    <a:pt x="1565" y="118"/>
                  </a:lnTo>
                  <a:lnTo>
                    <a:pt x="1553" y="133"/>
                  </a:lnTo>
                  <a:cubicBezTo>
                    <a:pt x="1524" y="174"/>
                    <a:pt x="1494" y="228"/>
                    <a:pt x="1463" y="289"/>
                  </a:cubicBezTo>
                  <a:lnTo>
                    <a:pt x="1442" y="334"/>
                  </a:lnTo>
                  <a:cubicBezTo>
                    <a:pt x="1409" y="401"/>
                    <a:pt x="1378" y="475"/>
                    <a:pt x="1344" y="563"/>
                  </a:cubicBezTo>
                  <a:lnTo>
                    <a:pt x="0" y="4181"/>
                  </a:lnTo>
                  <a:lnTo>
                    <a:pt x="6" y="4813"/>
                  </a:lnTo>
                  <a:lnTo>
                    <a:pt x="1350" y="1196"/>
                  </a:lnTo>
                  <a:cubicBezTo>
                    <a:pt x="1379" y="1115"/>
                    <a:pt x="1408" y="1050"/>
                    <a:pt x="1436" y="993"/>
                  </a:cubicBezTo>
                  <a:cubicBezTo>
                    <a:pt x="1513" y="840"/>
                    <a:pt x="1583" y="767"/>
                    <a:pt x="1645" y="767"/>
                  </a:cubicBezTo>
                  <a:cubicBezTo>
                    <a:pt x="1652" y="767"/>
                    <a:pt x="1658" y="768"/>
                    <a:pt x="1664" y="769"/>
                  </a:cubicBezTo>
                  <a:lnTo>
                    <a:pt x="1695" y="784"/>
                  </a:lnTo>
                  <a:lnTo>
                    <a:pt x="1710" y="797"/>
                  </a:lnTo>
                  <a:lnTo>
                    <a:pt x="1737" y="832"/>
                  </a:lnTo>
                  <a:lnTo>
                    <a:pt x="1751" y="852"/>
                  </a:lnTo>
                  <a:lnTo>
                    <a:pt x="1779" y="918"/>
                  </a:lnTo>
                  <a:lnTo>
                    <a:pt x="1787" y="936"/>
                  </a:lnTo>
                  <a:cubicBezTo>
                    <a:pt x="1797" y="968"/>
                    <a:pt x="1808" y="1005"/>
                    <a:pt x="1817" y="1047"/>
                  </a:cubicBezTo>
                  <a:lnTo>
                    <a:pt x="1824" y="1083"/>
                  </a:lnTo>
                  <a:lnTo>
                    <a:pt x="1843" y="1186"/>
                  </a:lnTo>
                  <a:lnTo>
                    <a:pt x="1850" y="1242"/>
                  </a:lnTo>
                  <a:lnTo>
                    <a:pt x="1863" y="1353"/>
                  </a:lnTo>
                  <a:lnTo>
                    <a:pt x="1867" y="1420"/>
                  </a:lnTo>
                  <a:cubicBezTo>
                    <a:pt x="1871" y="1462"/>
                    <a:pt x="1874" y="1508"/>
                    <a:pt x="1876" y="1555"/>
                  </a:cubicBezTo>
                  <a:lnTo>
                    <a:pt x="1880" y="1619"/>
                  </a:lnTo>
                  <a:cubicBezTo>
                    <a:pt x="1883" y="1690"/>
                    <a:pt x="1885" y="1764"/>
                    <a:pt x="1885" y="1844"/>
                  </a:cubicBezTo>
                  <a:lnTo>
                    <a:pt x="1974" y="13224"/>
                  </a:lnTo>
                  <a:lnTo>
                    <a:pt x="2135" y="12791"/>
                  </a:lnTo>
                  <a:lnTo>
                    <a:pt x="2047" y="1412"/>
                  </a:lnTo>
                  <a:cubicBezTo>
                    <a:pt x="2039" y="503"/>
                    <a:pt x="1918" y="11"/>
                    <a:pt x="1737"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3104" name="Google Shape;3104;p55"/>
            <p:cNvSpPr/>
            <p:nvPr/>
          </p:nvSpPr>
          <p:spPr>
            <a:xfrm>
              <a:off x="3117500" y="1470175"/>
              <a:ext cx="196000" cy="366475"/>
            </a:xfrm>
            <a:custGeom>
              <a:avLst/>
              <a:gdLst/>
              <a:ahLst/>
              <a:cxnLst/>
              <a:rect l="l" t="t" r="r" b="b"/>
              <a:pathLst>
                <a:path w="7840" h="14659" extrusionOk="0">
                  <a:moveTo>
                    <a:pt x="3898" y="1"/>
                  </a:moveTo>
                  <a:cubicBezTo>
                    <a:pt x="3898" y="1"/>
                    <a:pt x="3898" y="1"/>
                    <a:pt x="3898" y="1"/>
                  </a:cubicBezTo>
                  <a:cubicBezTo>
                    <a:pt x="3898" y="1"/>
                    <a:pt x="3898" y="1"/>
                    <a:pt x="3898" y="1"/>
                  </a:cubicBezTo>
                  <a:lnTo>
                    <a:pt x="3898" y="1"/>
                  </a:lnTo>
                  <a:cubicBezTo>
                    <a:pt x="3898" y="1"/>
                    <a:pt x="3898" y="1"/>
                    <a:pt x="3898" y="1"/>
                  </a:cubicBezTo>
                  <a:lnTo>
                    <a:pt x="3898" y="1"/>
                  </a:lnTo>
                  <a:cubicBezTo>
                    <a:pt x="3898" y="1"/>
                    <a:pt x="3898" y="1"/>
                    <a:pt x="3898" y="1"/>
                  </a:cubicBezTo>
                  <a:close/>
                  <a:moveTo>
                    <a:pt x="3898" y="1"/>
                  </a:moveTo>
                  <a:cubicBezTo>
                    <a:pt x="3873" y="66"/>
                    <a:pt x="0" y="9375"/>
                    <a:pt x="15" y="11886"/>
                  </a:cubicBezTo>
                  <a:cubicBezTo>
                    <a:pt x="20" y="13643"/>
                    <a:pt x="902" y="14658"/>
                    <a:pt x="2183" y="14658"/>
                  </a:cubicBezTo>
                  <a:cubicBezTo>
                    <a:pt x="2712" y="14658"/>
                    <a:pt x="3308" y="14486"/>
                    <a:pt x="3938" y="14122"/>
                  </a:cubicBezTo>
                  <a:cubicBezTo>
                    <a:pt x="6094" y="12877"/>
                    <a:pt x="7839" y="9855"/>
                    <a:pt x="7833" y="7373"/>
                  </a:cubicBezTo>
                  <a:cubicBezTo>
                    <a:pt x="7833" y="4852"/>
                    <a:pt x="3924" y="37"/>
                    <a:pt x="3898" y="1"/>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3105" name="Google Shape;3105;p55"/>
            <p:cNvSpPr/>
            <p:nvPr/>
          </p:nvSpPr>
          <p:spPr>
            <a:xfrm>
              <a:off x="3142600" y="1626100"/>
              <a:ext cx="139150" cy="177750"/>
            </a:xfrm>
            <a:custGeom>
              <a:avLst/>
              <a:gdLst/>
              <a:ahLst/>
              <a:cxnLst/>
              <a:rect l="l" t="t" r="r" b="b"/>
              <a:pathLst>
                <a:path w="5566" h="7110" extrusionOk="0">
                  <a:moveTo>
                    <a:pt x="3989" y="1"/>
                  </a:moveTo>
                  <a:cubicBezTo>
                    <a:pt x="3799" y="1"/>
                    <a:pt x="3598" y="32"/>
                    <a:pt x="3386" y="97"/>
                  </a:cubicBezTo>
                  <a:lnTo>
                    <a:pt x="3382" y="99"/>
                  </a:lnTo>
                  <a:lnTo>
                    <a:pt x="3298" y="123"/>
                  </a:lnTo>
                  <a:lnTo>
                    <a:pt x="3294" y="126"/>
                  </a:lnTo>
                  <a:cubicBezTo>
                    <a:pt x="3118" y="186"/>
                    <a:pt x="2939" y="268"/>
                    <a:pt x="2754" y="375"/>
                  </a:cubicBezTo>
                  <a:cubicBezTo>
                    <a:pt x="1414" y="1150"/>
                    <a:pt x="299" y="2890"/>
                    <a:pt x="53" y="4491"/>
                  </a:cubicBezTo>
                  <a:lnTo>
                    <a:pt x="52" y="4504"/>
                  </a:lnTo>
                  <a:cubicBezTo>
                    <a:pt x="18" y="4719"/>
                    <a:pt x="0" y="4933"/>
                    <a:pt x="1" y="5140"/>
                  </a:cubicBezTo>
                  <a:cubicBezTo>
                    <a:pt x="1" y="5339"/>
                    <a:pt x="19" y="5522"/>
                    <a:pt x="51" y="5693"/>
                  </a:cubicBezTo>
                  <a:lnTo>
                    <a:pt x="52" y="5701"/>
                  </a:lnTo>
                  <a:cubicBezTo>
                    <a:pt x="157" y="6273"/>
                    <a:pt x="425" y="6688"/>
                    <a:pt x="805" y="6909"/>
                  </a:cubicBezTo>
                  <a:lnTo>
                    <a:pt x="805" y="6910"/>
                  </a:lnTo>
                  <a:cubicBezTo>
                    <a:pt x="839" y="6928"/>
                    <a:pt x="892" y="6956"/>
                    <a:pt x="959" y="6985"/>
                  </a:cubicBezTo>
                  <a:lnTo>
                    <a:pt x="992" y="6997"/>
                  </a:lnTo>
                  <a:cubicBezTo>
                    <a:pt x="1131" y="7053"/>
                    <a:pt x="1331" y="7110"/>
                    <a:pt x="1585" y="7110"/>
                  </a:cubicBezTo>
                  <a:cubicBezTo>
                    <a:pt x="1716" y="7110"/>
                    <a:pt x="1861" y="7095"/>
                    <a:pt x="2020" y="7057"/>
                  </a:cubicBezTo>
                  <a:cubicBezTo>
                    <a:pt x="2346" y="6980"/>
                    <a:pt x="2641" y="6844"/>
                    <a:pt x="2896" y="6695"/>
                  </a:cubicBezTo>
                  <a:cubicBezTo>
                    <a:pt x="3290" y="6462"/>
                    <a:pt x="3584" y="6195"/>
                    <a:pt x="3728" y="6051"/>
                  </a:cubicBezTo>
                  <a:cubicBezTo>
                    <a:pt x="3845" y="5933"/>
                    <a:pt x="4202" y="5576"/>
                    <a:pt x="4463" y="5186"/>
                  </a:cubicBezTo>
                  <a:cubicBezTo>
                    <a:pt x="4619" y="4955"/>
                    <a:pt x="4942" y="4472"/>
                    <a:pt x="5162" y="3911"/>
                  </a:cubicBezTo>
                  <a:cubicBezTo>
                    <a:pt x="5406" y="3290"/>
                    <a:pt x="5466" y="2971"/>
                    <a:pt x="5530" y="2557"/>
                  </a:cubicBezTo>
                  <a:cubicBezTo>
                    <a:pt x="5556" y="2393"/>
                    <a:pt x="5564" y="2231"/>
                    <a:pt x="5565" y="2085"/>
                  </a:cubicBezTo>
                  <a:lnTo>
                    <a:pt x="5565" y="2084"/>
                  </a:lnTo>
                  <a:cubicBezTo>
                    <a:pt x="5565" y="1837"/>
                    <a:pt x="5542" y="1635"/>
                    <a:pt x="5529" y="1535"/>
                  </a:cubicBezTo>
                  <a:cubicBezTo>
                    <a:pt x="5524" y="1490"/>
                    <a:pt x="5471" y="1086"/>
                    <a:pt x="5248" y="715"/>
                  </a:cubicBezTo>
                  <a:cubicBezTo>
                    <a:pt x="5144" y="542"/>
                    <a:pt x="5039" y="431"/>
                    <a:pt x="4938" y="344"/>
                  </a:cubicBezTo>
                  <a:lnTo>
                    <a:pt x="4916" y="328"/>
                  </a:lnTo>
                  <a:cubicBezTo>
                    <a:pt x="4847" y="270"/>
                    <a:pt x="4778" y="223"/>
                    <a:pt x="4717" y="183"/>
                  </a:cubicBezTo>
                  <a:cubicBezTo>
                    <a:pt x="4664" y="152"/>
                    <a:pt x="4607" y="127"/>
                    <a:pt x="4549" y="103"/>
                  </a:cubicBezTo>
                  <a:lnTo>
                    <a:pt x="4457" y="70"/>
                  </a:lnTo>
                  <a:lnTo>
                    <a:pt x="4385" y="50"/>
                  </a:lnTo>
                  <a:cubicBezTo>
                    <a:pt x="4260" y="17"/>
                    <a:pt x="4128" y="1"/>
                    <a:pt x="3989" y="1"/>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3106" name="Google Shape;3106;p55"/>
            <p:cNvSpPr/>
            <p:nvPr/>
          </p:nvSpPr>
          <p:spPr>
            <a:xfrm>
              <a:off x="3153325" y="1637125"/>
              <a:ext cx="124600" cy="159900"/>
            </a:xfrm>
            <a:custGeom>
              <a:avLst/>
              <a:gdLst/>
              <a:ahLst/>
              <a:cxnLst/>
              <a:rect l="l" t="t" r="r" b="b"/>
              <a:pathLst>
                <a:path w="4984" h="6396" extrusionOk="0">
                  <a:moveTo>
                    <a:pt x="3600" y="0"/>
                  </a:moveTo>
                  <a:cubicBezTo>
                    <a:pt x="3264" y="0"/>
                    <a:pt x="2885" y="110"/>
                    <a:pt x="2484" y="341"/>
                  </a:cubicBezTo>
                  <a:cubicBezTo>
                    <a:pt x="1111" y="1134"/>
                    <a:pt x="0" y="3056"/>
                    <a:pt x="5" y="4634"/>
                  </a:cubicBezTo>
                  <a:cubicBezTo>
                    <a:pt x="8" y="5751"/>
                    <a:pt x="569" y="6395"/>
                    <a:pt x="1384" y="6395"/>
                  </a:cubicBezTo>
                  <a:cubicBezTo>
                    <a:pt x="1720" y="6395"/>
                    <a:pt x="2100" y="6285"/>
                    <a:pt x="2501" y="6054"/>
                  </a:cubicBezTo>
                  <a:cubicBezTo>
                    <a:pt x="3872" y="5262"/>
                    <a:pt x="4984" y="3340"/>
                    <a:pt x="4978" y="1762"/>
                  </a:cubicBezTo>
                  <a:cubicBezTo>
                    <a:pt x="4976" y="645"/>
                    <a:pt x="4414" y="0"/>
                    <a:pt x="3600"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3107" name="Google Shape;3107;p55"/>
            <p:cNvSpPr/>
            <p:nvPr/>
          </p:nvSpPr>
          <p:spPr>
            <a:xfrm>
              <a:off x="3191375" y="1685925"/>
              <a:ext cx="48550" cy="62275"/>
            </a:xfrm>
            <a:custGeom>
              <a:avLst/>
              <a:gdLst/>
              <a:ahLst/>
              <a:cxnLst/>
              <a:rect l="l" t="t" r="r" b="b"/>
              <a:pathLst>
                <a:path w="1942" h="2491" extrusionOk="0">
                  <a:moveTo>
                    <a:pt x="1402" y="0"/>
                  </a:moveTo>
                  <a:cubicBezTo>
                    <a:pt x="1271" y="0"/>
                    <a:pt x="1124" y="43"/>
                    <a:pt x="968" y="133"/>
                  </a:cubicBezTo>
                  <a:cubicBezTo>
                    <a:pt x="431" y="442"/>
                    <a:pt x="1" y="1188"/>
                    <a:pt x="2" y="1804"/>
                  </a:cubicBezTo>
                  <a:cubicBezTo>
                    <a:pt x="3" y="2239"/>
                    <a:pt x="222" y="2490"/>
                    <a:pt x="539" y="2490"/>
                  </a:cubicBezTo>
                  <a:cubicBezTo>
                    <a:pt x="670" y="2490"/>
                    <a:pt x="817" y="2448"/>
                    <a:pt x="973" y="2358"/>
                  </a:cubicBezTo>
                  <a:cubicBezTo>
                    <a:pt x="1507" y="2050"/>
                    <a:pt x="1941" y="1299"/>
                    <a:pt x="1939" y="686"/>
                  </a:cubicBezTo>
                  <a:cubicBezTo>
                    <a:pt x="1937" y="250"/>
                    <a:pt x="1719" y="0"/>
                    <a:pt x="1402"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3108" name="Google Shape;3108;p55"/>
            <p:cNvSpPr/>
            <p:nvPr/>
          </p:nvSpPr>
          <p:spPr>
            <a:xfrm>
              <a:off x="3181700" y="1674850"/>
              <a:ext cx="62500" cy="80150"/>
            </a:xfrm>
            <a:custGeom>
              <a:avLst/>
              <a:gdLst/>
              <a:ahLst/>
              <a:cxnLst/>
              <a:rect l="l" t="t" r="r" b="b"/>
              <a:pathLst>
                <a:path w="2500" h="3206" extrusionOk="0">
                  <a:moveTo>
                    <a:pt x="1789" y="443"/>
                  </a:moveTo>
                  <a:cubicBezTo>
                    <a:pt x="2106" y="443"/>
                    <a:pt x="2324" y="693"/>
                    <a:pt x="2326" y="1129"/>
                  </a:cubicBezTo>
                  <a:cubicBezTo>
                    <a:pt x="2328" y="1742"/>
                    <a:pt x="1894" y="2493"/>
                    <a:pt x="1360" y="2801"/>
                  </a:cubicBezTo>
                  <a:cubicBezTo>
                    <a:pt x="1204" y="2891"/>
                    <a:pt x="1057" y="2933"/>
                    <a:pt x="926" y="2933"/>
                  </a:cubicBezTo>
                  <a:cubicBezTo>
                    <a:pt x="609" y="2933"/>
                    <a:pt x="391" y="2682"/>
                    <a:pt x="390" y="2247"/>
                  </a:cubicBezTo>
                  <a:cubicBezTo>
                    <a:pt x="388" y="1631"/>
                    <a:pt x="818" y="885"/>
                    <a:pt x="1355" y="576"/>
                  </a:cubicBezTo>
                  <a:cubicBezTo>
                    <a:pt x="1511" y="486"/>
                    <a:pt x="1658" y="443"/>
                    <a:pt x="1789" y="443"/>
                  </a:cubicBezTo>
                  <a:close/>
                  <a:moveTo>
                    <a:pt x="1755" y="0"/>
                  </a:moveTo>
                  <a:cubicBezTo>
                    <a:pt x="1736" y="0"/>
                    <a:pt x="1717" y="1"/>
                    <a:pt x="1697" y="2"/>
                  </a:cubicBezTo>
                  <a:cubicBezTo>
                    <a:pt x="1639" y="22"/>
                    <a:pt x="1580" y="41"/>
                    <a:pt x="1529" y="58"/>
                  </a:cubicBezTo>
                  <a:lnTo>
                    <a:pt x="1477" y="75"/>
                  </a:lnTo>
                  <a:cubicBezTo>
                    <a:pt x="1397" y="107"/>
                    <a:pt x="1392" y="110"/>
                    <a:pt x="1274" y="173"/>
                  </a:cubicBezTo>
                  <a:cubicBezTo>
                    <a:pt x="1201" y="216"/>
                    <a:pt x="1196" y="219"/>
                    <a:pt x="1074" y="308"/>
                  </a:cubicBezTo>
                  <a:cubicBezTo>
                    <a:pt x="1053" y="324"/>
                    <a:pt x="1002" y="366"/>
                    <a:pt x="946" y="413"/>
                  </a:cubicBezTo>
                  <a:lnTo>
                    <a:pt x="878" y="475"/>
                  </a:lnTo>
                  <a:cubicBezTo>
                    <a:pt x="814" y="537"/>
                    <a:pt x="812" y="540"/>
                    <a:pt x="694" y="671"/>
                  </a:cubicBezTo>
                  <a:cubicBezTo>
                    <a:pt x="635" y="740"/>
                    <a:pt x="635" y="740"/>
                    <a:pt x="526" y="890"/>
                  </a:cubicBezTo>
                  <a:cubicBezTo>
                    <a:pt x="472" y="967"/>
                    <a:pt x="472" y="967"/>
                    <a:pt x="374" y="1127"/>
                  </a:cubicBezTo>
                  <a:cubicBezTo>
                    <a:pt x="327" y="1209"/>
                    <a:pt x="327" y="1209"/>
                    <a:pt x="245" y="1377"/>
                  </a:cubicBezTo>
                  <a:cubicBezTo>
                    <a:pt x="193" y="1487"/>
                    <a:pt x="165" y="1561"/>
                    <a:pt x="140" y="1632"/>
                  </a:cubicBezTo>
                  <a:cubicBezTo>
                    <a:pt x="113" y="1707"/>
                    <a:pt x="105" y="1735"/>
                    <a:pt x="62" y="1889"/>
                  </a:cubicBezTo>
                  <a:lnTo>
                    <a:pt x="62" y="1891"/>
                  </a:lnTo>
                  <a:cubicBezTo>
                    <a:pt x="41" y="1979"/>
                    <a:pt x="40" y="1982"/>
                    <a:pt x="15" y="2141"/>
                  </a:cubicBezTo>
                  <a:cubicBezTo>
                    <a:pt x="5" y="2230"/>
                    <a:pt x="4" y="2236"/>
                    <a:pt x="0" y="2380"/>
                  </a:cubicBezTo>
                  <a:cubicBezTo>
                    <a:pt x="0" y="2467"/>
                    <a:pt x="1" y="2476"/>
                    <a:pt x="16" y="2594"/>
                  </a:cubicBezTo>
                  <a:cubicBezTo>
                    <a:pt x="28" y="2668"/>
                    <a:pt x="40" y="2733"/>
                    <a:pt x="49" y="2791"/>
                  </a:cubicBezTo>
                  <a:cubicBezTo>
                    <a:pt x="112" y="2933"/>
                    <a:pt x="204" y="3042"/>
                    <a:pt x="319" y="3110"/>
                  </a:cubicBezTo>
                  <a:cubicBezTo>
                    <a:pt x="342" y="3121"/>
                    <a:pt x="382" y="3140"/>
                    <a:pt x="432" y="3159"/>
                  </a:cubicBezTo>
                  <a:lnTo>
                    <a:pt x="456" y="3167"/>
                  </a:lnTo>
                  <a:cubicBezTo>
                    <a:pt x="520" y="3188"/>
                    <a:pt x="600" y="3206"/>
                    <a:pt x="698" y="3206"/>
                  </a:cubicBezTo>
                  <a:cubicBezTo>
                    <a:pt x="759" y="3206"/>
                    <a:pt x="826" y="3199"/>
                    <a:pt x="900" y="3181"/>
                  </a:cubicBezTo>
                  <a:cubicBezTo>
                    <a:pt x="980" y="3162"/>
                    <a:pt x="1050" y="3130"/>
                    <a:pt x="1121" y="3099"/>
                  </a:cubicBezTo>
                  <a:cubicBezTo>
                    <a:pt x="1361" y="2994"/>
                    <a:pt x="1549" y="2847"/>
                    <a:pt x="1663" y="2737"/>
                  </a:cubicBezTo>
                  <a:lnTo>
                    <a:pt x="1664" y="2737"/>
                  </a:lnTo>
                  <a:lnTo>
                    <a:pt x="1761" y="2639"/>
                  </a:lnTo>
                  <a:cubicBezTo>
                    <a:pt x="1851" y="2546"/>
                    <a:pt x="2125" y="2261"/>
                    <a:pt x="2349" y="1670"/>
                  </a:cubicBezTo>
                  <a:cubicBezTo>
                    <a:pt x="2372" y="1612"/>
                    <a:pt x="2419" y="1476"/>
                    <a:pt x="2452" y="1301"/>
                  </a:cubicBezTo>
                  <a:cubicBezTo>
                    <a:pt x="2483" y="1127"/>
                    <a:pt x="2500" y="911"/>
                    <a:pt x="2462" y="692"/>
                  </a:cubicBezTo>
                  <a:cubicBezTo>
                    <a:pt x="2393" y="288"/>
                    <a:pt x="2173" y="144"/>
                    <a:pt x="2079" y="82"/>
                  </a:cubicBezTo>
                  <a:cubicBezTo>
                    <a:pt x="1985" y="28"/>
                    <a:pt x="1876" y="0"/>
                    <a:pt x="1755" y="0"/>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3109" name="Google Shape;3109;p55"/>
            <p:cNvSpPr/>
            <p:nvPr/>
          </p:nvSpPr>
          <p:spPr>
            <a:xfrm>
              <a:off x="3066325" y="1429975"/>
              <a:ext cx="144625" cy="406125"/>
            </a:xfrm>
            <a:custGeom>
              <a:avLst/>
              <a:gdLst/>
              <a:ahLst/>
              <a:cxnLst/>
              <a:rect l="l" t="t" r="r" b="b"/>
              <a:pathLst>
                <a:path w="5785" h="16245" extrusionOk="0">
                  <a:moveTo>
                    <a:pt x="4173" y="1"/>
                  </a:moveTo>
                  <a:cubicBezTo>
                    <a:pt x="4145" y="1"/>
                    <a:pt x="4120" y="29"/>
                    <a:pt x="4099" y="79"/>
                  </a:cubicBezTo>
                  <a:cubicBezTo>
                    <a:pt x="3863" y="658"/>
                    <a:pt x="3624" y="1236"/>
                    <a:pt x="3392" y="1817"/>
                  </a:cubicBezTo>
                  <a:cubicBezTo>
                    <a:pt x="3250" y="2173"/>
                    <a:pt x="2956" y="2914"/>
                    <a:pt x="2587" y="3874"/>
                  </a:cubicBezTo>
                  <a:cubicBezTo>
                    <a:pt x="2404" y="4351"/>
                    <a:pt x="2166" y="4990"/>
                    <a:pt x="1989" y="5470"/>
                  </a:cubicBezTo>
                  <a:cubicBezTo>
                    <a:pt x="1028" y="8077"/>
                    <a:pt x="626" y="9510"/>
                    <a:pt x="410" y="10281"/>
                  </a:cubicBezTo>
                  <a:cubicBezTo>
                    <a:pt x="345" y="10516"/>
                    <a:pt x="189" y="11137"/>
                    <a:pt x="110" y="11577"/>
                  </a:cubicBezTo>
                  <a:cubicBezTo>
                    <a:pt x="11" y="12129"/>
                    <a:pt x="7" y="12333"/>
                    <a:pt x="0" y="12571"/>
                  </a:cubicBezTo>
                  <a:cubicBezTo>
                    <a:pt x="9" y="13554"/>
                    <a:pt x="253" y="14085"/>
                    <a:pt x="356" y="14313"/>
                  </a:cubicBezTo>
                  <a:cubicBezTo>
                    <a:pt x="443" y="14499"/>
                    <a:pt x="603" y="14735"/>
                    <a:pt x="676" y="14817"/>
                  </a:cubicBezTo>
                  <a:cubicBezTo>
                    <a:pt x="904" y="15072"/>
                    <a:pt x="939" y="15110"/>
                    <a:pt x="1263" y="15322"/>
                  </a:cubicBezTo>
                  <a:lnTo>
                    <a:pt x="2850" y="16244"/>
                  </a:lnTo>
                  <a:cubicBezTo>
                    <a:pt x="2099" y="15807"/>
                    <a:pt x="1634" y="14880"/>
                    <a:pt x="1630" y="13560"/>
                  </a:cubicBezTo>
                  <a:cubicBezTo>
                    <a:pt x="1623" y="10907"/>
                    <a:pt x="5577" y="1430"/>
                    <a:pt x="5784" y="930"/>
                  </a:cubicBezTo>
                  <a:lnTo>
                    <a:pt x="4198" y="8"/>
                  </a:lnTo>
                  <a:cubicBezTo>
                    <a:pt x="4189" y="3"/>
                    <a:pt x="4181" y="1"/>
                    <a:pt x="4173" y="1"/>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3110" name="Google Shape;3110;p55"/>
            <p:cNvSpPr/>
            <p:nvPr/>
          </p:nvSpPr>
          <p:spPr>
            <a:xfrm>
              <a:off x="3106875" y="1453200"/>
              <a:ext cx="210600" cy="390225"/>
            </a:xfrm>
            <a:custGeom>
              <a:avLst/>
              <a:gdLst/>
              <a:ahLst/>
              <a:cxnLst/>
              <a:rect l="l" t="t" r="r" b="b"/>
              <a:pathLst>
                <a:path w="8424" h="15609" extrusionOk="0">
                  <a:moveTo>
                    <a:pt x="4323" y="680"/>
                  </a:moveTo>
                  <a:lnTo>
                    <a:pt x="4323" y="680"/>
                  </a:lnTo>
                  <a:cubicBezTo>
                    <a:pt x="4349" y="716"/>
                    <a:pt x="8258" y="5531"/>
                    <a:pt x="8258" y="8052"/>
                  </a:cubicBezTo>
                  <a:cubicBezTo>
                    <a:pt x="8264" y="10534"/>
                    <a:pt x="6519" y="13556"/>
                    <a:pt x="4363" y="14801"/>
                  </a:cubicBezTo>
                  <a:cubicBezTo>
                    <a:pt x="3733" y="15165"/>
                    <a:pt x="3137" y="15337"/>
                    <a:pt x="2608" y="15337"/>
                  </a:cubicBezTo>
                  <a:cubicBezTo>
                    <a:pt x="1327" y="15337"/>
                    <a:pt x="445" y="14322"/>
                    <a:pt x="440" y="12565"/>
                  </a:cubicBezTo>
                  <a:cubicBezTo>
                    <a:pt x="425" y="10054"/>
                    <a:pt x="4298" y="745"/>
                    <a:pt x="4323" y="680"/>
                  </a:cubicBezTo>
                  <a:close/>
                  <a:moveTo>
                    <a:pt x="4162" y="1"/>
                  </a:moveTo>
                  <a:cubicBezTo>
                    <a:pt x="3955" y="501"/>
                    <a:pt x="1" y="9978"/>
                    <a:pt x="8" y="12631"/>
                  </a:cubicBezTo>
                  <a:cubicBezTo>
                    <a:pt x="11" y="13951"/>
                    <a:pt x="477" y="14878"/>
                    <a:pt x="1228" y="15315"/>
                  </a:cubicBezTo>
                  <a:cubicBezTo>
                    <a:pt x="1375" y="15394"/>
                    <a:pt x="1766" y="15605"/>
                    <a:pt x="2323" y="15608"/>
                  </a:cubicBezTo>
                  <a:cubicBezTo>
                    <a:pt x="2329" y="15608"/>
                    <a:pt x="2335" y="15608"/>
                    <a:pt x="2342" y="15608"/>
                  </a:cubicBezTo>
                  <a:cubicBezTo>
                    <a:pt x="2907" y="15608"/>
                    <a:pt x="3376" y="15457"/>
                    <a:pt x="3672" y="15330"/>
                  </a:cubicBezTo>
                  <a:cubicBezTo>
                    <a:pt x="3865" y="15247"/>
                    <a:pt x="4047" y="15168"/>
                    <a:pt x="4334" y="14999"/>
                  </a:cubicBezTo>
                  <a:cubicBezTo>
                    <a:pt x="4702" y="14781"/>
                    <a:pt x="4988" y="14554"/>
                    <a:pt x="4990" y="14552"/>
                  </a:cubicBezTo>
                  <a:cubicBezTo>
                    <a:pt x="5365" y="14246"/>
                    <a:pt x="5833" y="13865"/>
                    <a:pt x="6473" y="13047"/>
                  </a:cubicBezTo>
                  <a:cubicBezTo>
                    <a:pt x="6781" y="12656"/>
                    <a:pt x="7001" y="12292"/>
                    <a:pt x="7213" y="11942"/>
                  </a:cubicBezTo>
                  <a:cubicBezTo>
                    <a:pt x="7335" y="11742"/>
                    <a:pt x="7425" y="11557"/>
                    <a:pt x="7624" y="11153"/>
                  </a:cubicBezTo>
                  <a:cubicBezTo>
                    <a:pt x="7751" y="10892"/>
                    <a:pt x="7996" y="10333"/>
                    <a:pt x="8207" y="9509"/>
                  </a:cubicBezTo>
                  <a:cubicBezTo>
                    <a:pt x="8342" y="8980"/>
                    <a:pt x="8424" y="8336"/>
                    <a:pt x="8415" y="7869"/>
                  </a:cubicBezTo>
                  <a:cubicBezTo>
                    <a:pt x="8405" y="7324"/>
                    <a:pt x="8282" y="6881"/>
                    <a:pt x="8151" y="6483"/>
                  </a:cubicBezTo>
                  <a:cubicBezTo>
                    <a:pt x="7317" y="3950"/>
                    <a:pt x="4705" y="660"/>
                    <a:pt x="4189" y="26"/>
                  </a:cubicBezTo>
                  <a:lnTo>
                    <a:pt x="4189" y="26"/>
                  </a:lnTo>
                  <a:lnTo>
                    <a:pt x="4207" y="58"/>
                  </a:lnTo>
                  <a:lnTo>
                    <a:pt x="4162" y="1"/>
                  </a:ln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3111" name="Google Shape;3111;p55"/>
            <p:cNvSpPr/>
            <p:nvPr/>
          </p:nvSpPr>
          <p:spPr>
            <a:xfrm>
              <a:off x="3289675" y="1653400"/>
              <a:ext cx="141875" cy="84725"/>
            </a:xfrm>
            <a:custGeom>
              <a:avLst/>
              <a:gdLst/>
              <a:ahLst/>
              <a:cxnLst/>
              <a:rect l="l" t="t" r="r" b="b"/>
              <a:pathLst>
                <a:path w="5675" h="3389" extrusionOk="0">
                  <a:moveTo>
                    <a:pt x="277" y="0"/>
                  </a:moveTo>
                  <a:lnTo>
                    <a:pt x="0" y="156"/>
                  </a:lnTo>
                  <a:lnTo>
                    <a:pt x="5397" y="3388"/>
                  </a:lnTo>
                  <a:lnTo>
                    <a:pt x="5674" y="3232"/>
                  </a:lnTo>
                  <a:lnTo>
                    <a:pt x="277"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3112" name="Google Shape;3112;p55"/>
            <p:cNvSpPr/>
            <p:nvPr/>
          </p:nvSpPr>
          <p:spPr>
            <a:xfrm>
              <a:off x="3289675" y="1657300"/>
              <a:ext cx="193250" cy="464275"/>
            </a:xfrm>
            <a:custGeom>
              <a:avLst/>
              <a:gdLst/>
              <a:ahLst/>
              <a:cxnLst/>
              <a:rect l="l" t="t" r="r" b="b"/>
              <a:pathLst>
                <a:path w="7730" h="18571" extrusionOk="0">
                  <a:moveTo>
                    <a:pt x="0" y="0"/>
                  </a:moveTo>
                  <a:lnTo>
                    <a:pt x="2" y="629"/>
                  </a:lnTo>
                  <a:lnTo>
                    <a:pt x="5399" y="3861"/>
                  </a:lnTo>
                  <a:cubicBezTo>
                    <a:pt x="6354" y="4431"/>
                    <a:pt x="7136" y="5812"/>
                    <a:pt x="7142" y="6933"/>
                  </a:cubicBezTo>
                  <a:lnTo>
                    <a:pt x="7195" y="18250"/>
                  </a:lnTo>
                  <a:lnTo>
                    <a:pt x="7729" y="18570"/>
                  </a:lnTo>
                  <a:lnTo>
                    <a:pt x="7677" y="7252"/>
                  </a:lnTo>
                  <a:cubicBezTo>
                    <a:pt x="7671" y="5782"/>
                    <a:pt x="6648" y="3979"/>
                    <a:pt x="5397" y="3232"/>
                  </a:cubicBezTo>
                  <a:lnTo>
                    <a:pt x="0"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113" name="Google Shape;3113;p55"/>
            <p:cNvSpPr/>
            <p:nvPr/>
          </p:nvSpPr>
          <p:spPr>
            <a:xfrm>
              <a:off x="2945975" y="1661175"/>
              <a:ext cx="155325" cy="89725"/>
            </a:xfrm>
            <a:custGeom>
              <a:avLst/>
              <a:gdLst/>
              <a:ahLst/>
              <a:cxnLst/>
              <a:rect l="l" t="t" r="r" b="b"/>
              <a:pathLst>
                <a:path w="6213" h="3589" extrusionOk="0">
                  <a:moveTo>
                    <a:pt x="5940" y="0"/>
                  </a:moveTo>
                  <a:lnTo>
                    <a:pt x="0" y="3430"/>
                  </a:lnTo>
                  <a:lnTo>
                    <a:pt x="272" y="3588"/>
                  </a:lnTo>
                  <a:lnTo>
                    <a:pt x="6212" y="159"/>
                  </a:lnTo>
                  <a:lnTo>
                    <a:pt x="5940"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114" name="Google Shape;3114;p55"/>
            <p:cNvSpPr/>
            <p:nvPr/>
          </p:nvSpPr>
          <p:spPr>
            <a:xfrm>
              <a:off x="2894900" y="1665125"/>
              <a:ext cx="206450" cy="468600"/>
            </a:xfrm>
            <a:custGeom>
              <a:avLst/>
              <a:gdLst/>
              <a:ahLst/>
              <a:cxnLst/>
              <a:rect l="l" t="t" r="r" b="b"/>
              <a:pathLst>
                <a:path w="8258" h="18744" extrusionOk="0">
                  <a:moveTo>
                    <a:pt x="8255" y="1"/>
                  </a:moveTo>
                  <a:lnTo>
                    <a:pt x="2315" y="3430"/>
                  </a:lnTo>
                  <a:cubicBezTo>
                    <a:pt x="1037" y="4168"/>
                    <a:pt x="1" y="5963"/>
                    <a:pt x="4" y="7432"/>
                  </a:cubicBezTo>
                  <a:lnTo>
                    <a:pt x="37" y="18743"/>
                  </a:lnTo>
                  <a:lnTo>
                    <a:pt x="583" y="18427"/>
                  </a:lnTo>
                  <a:lnTo>
                    <a:pt x="552" y="7117"/>
                  </a:lnTo>
                  <a:cubicBezTo>
                    <a:pt x="549" y="5993"/>
                    <a:pt x="1341" y="4622"/>
                    <a:pt x="2317" y="4058"/>
                  </a:cubicBezTo>
                  <a:lnTo>
                    <a:pt x="8257" y="628"/>
                  </a:lnTo>
                  <a:lnTo>
                    <a:pt x="8255" y="1"/>
                  </a:lnTo>
                  <a:close/>
                </a:path>
              </a:pathLst>
            </a:custGeom>
            <a:solidFill>
              <a:schemeClr val="lt2"/>
            </a:solidFill>
            <a:ln>
              <a:noFill/>
            </a:ln>
          </p:spPr>
          <p:txBody>
            <a:bodyPr spcFirstLastPara="1" wrap="square" lIns="121900" tIns="121900" rIns="121900" bIns="121900" anchor="ctr" anchorCtr="0">
              <a:noAutofit/>
            </a:bodyPr>
            <a:lstStyle/>
            <a:p>
              <a:endParaRPr sz="2400"/>
            </a:p>
          </p:txBody>
        </p:sp>
      </p:grpSp>
      <p:sp>
        <p:nvSpPr>
          <p:cNvPr id="16" name="Google Shape;2976;p55">
            <a:extLst>
              <a:ext uri="{FF2B5EF4-FFF2-40B4-BE49-F238E27FC236}">
                <a16:creationId xmlns:a16="http://schemas.microsoft.com/office/drawing/2014/main" id="{9B3C3353-C7D3-EE8D-E380-0684A108ABA0}"/>
              </a:ext>
            </a:extLst>
          </p:cNvPr>
          <p:cNvSpPr txBox="1">
            <a:spLocks noGrp="1"/>
          </p:cNvSpPr>
          <p:nvPr>
            <p:ph type="title"/>
          </p:nvPr>
        </p:nvSpPr>
        <p:spPr>
          <a:xfrm>
            <a:off x="1375608" y="841831"/>
            <a:ext cx="7704000" cy="572700"/>
          </a:xfrm>
          <a:prstGeom prst="rect">
            <a:avLst/>
          </a:prstGeom>
        </p:spPr>
        <p:txBody>
          <a:bodyPr spcFirstLastPara="1" wrap="square" lIns="91425" tIns="91425" rIns="91425" bIns="91425" anchor="t" anchorCtr="0">
            <a:noAutofit/>
          </a:bodyPr>
          <a:lstStyle/>
          <a:p>
            <a:r>
              <a:rPr lang="de-DE" dirty="0"/>
              <a:t>General Background</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975"/>
        <p:cNvGrpSpPr/>
        <p:nvPr/>
      </p:nvGrpSpPr>
      <p:grpSpPr>
        <a:xfrm>
          <a:off x="0" y="0"/>
          <a:ext cx="0" cy="0"/>
          <a:chOff x="0" y="0"/>
          <a:chExt cx="0" cy="0"/>
        </a:xfrm>
      </p:grpSpPr>
      <p:sp>
        <p:nvSpPr>
          <p:cNvPr id="2977" name="Google Shape;2977;p55"/>
          <p:cNvSpPr/>
          <p:nvPr/>
        </p:nvSpPr>
        <p:spPr>
          <a:xfrm>
            <a:off x="2012943" y="1968452"/>
            <a:ext cx="871600" cy="871600"/>
          </a:xfrm>
          <a:prstGeom prst="roundRect">
            <a:avLst>
              <a:gd name="adj" fmla="val 16667"/>
            </a:avLst>
          </a:prstGeom>
          <a:solidFill>
            <a:schemeClr val="accent5">
              <a:lumMod val="40000"/>
              <a:lumOff val="60000"/>
            </a:schemeClr>
          </a:solidFill>
          <a:ln w="28575" cap="flat" cmpd="sng">
            <a:solidFill>
              <a:schemeClr val="accent4">
                <a:lumMod val="40000"/>
                <a:lumOff val="60000"/>
              </a:schemeClr>
            </a:solidFill>
            <a:prstDash val="solid"/>
            <a:round/>
            <a:headEnd type="none" w="sm" len="sm"/>
            <a:tailEnd type="none" w="sm" len="sm"/>
          </a:ln>
        </p:spPr>
        <p:txBody>
          <a:bodyPr spcFirstLastPara="1" wrap="square" lIns="121900" tIns="121900" rIns="121900" bIns="121900" anchor="ctr" anchorCtr="0">
            <a:noAutofit/>
          </a:bodyPr>
          <a:lstStyle/>
          <a:p>
            <a:endParaRPr sz="2400"/>
          </a:p>
        </p:txBody>
      </p:sp>
      <p:sp>
        <p:nvSpPr>
          <p:cNvPr id="2978" name="Google Shape;2978;p55"/>
          <p:cNvSpPr txBox="1"/>
          <p:nvPr/>
        </p:nvSpPr>
        <p:spPr>
          <a:xfrm>
            <a:off x="3087766" y="1744272"/>
            <a:ext cx="7003741" cy="763600"/>
          </a:xfrm>
          <a:prstGeom prst="rect">
            <a:avLst/>
          </a:prstGeom>
          <a:noFill/>
          <a:ln>
            <a:noFill/>
          </a:ln>
        </p:spPr>
        <p:txBody>
          <a:bodyPr spcFirstLastPara="1" wrap="square" lIns="121900" tIns="121900" rIns="121900" bIns="121900" anchor="b" anchorCtr="0">
            <a:noAutofit/>
          </a:bodyPr>
          <a:lstStyle/>
          <a:p>
            <a:pPr>
              <a:lnSpc>
                <a:spcPct val="115000"/>
              </a:lnSpc>
            </a:pPr>
            <a:r>
              <a:rPr lang="en-US" sz="2933" b="1" dirty="0">
                <a:solidFill>
                  <a:schemeClr val="dk1"/>
                </a:solidFill>
                <a:latin typeface="Poppins"/>
                <a:ea typeface="Poppins"/>
                <a:cs typeface="Poppins"/>
                <a:sym typeface="Poppins"/>
              </a:rPr>
              <a:t>Food security and land use</a:t>
            </a:r>
          </a:p>
        </p:txBody>
      </p:sp>
      <p:sp>
        <p:nvSpPr>
          <p:cNvPr id="2979" name="Google Shape;2979;p55"/>
          <p:cNvSpPr txBox="1">
            <a:spLocks noGrp="1"/>
          </p:cNvSpPr>
          <p:nvPr>
            <p:ph type="subTitle" idx="4294967295"/>
          </p:nvPr>
        </p:nvSpPr>
        <p:spPr>
          <a:xfrm>
            <a:off x="3087753" y="2266537"/>
            <a:ext cx="7941994" cy="871600"/>
          </a:xfrm>
          <a:prstGeom prst="rect">
            <a:avLst/>
          </a:prstGeom>
          <a:ln>
            <a:noFill/>
          </a:ln>
        </p:spPr>
        <p:txBody>
          <a:bodyPr spcFirstLastPara="1" wrap="square" lIns="121900" tIns="121900" rIns="121900" bIns="121900" anchor="t" anchorCtr="0">
            <a:noAutofit/>
          </a:bodyPr>
          <a:lstStyle/>
          <a:p>
            <a:pPr marL="0" indent="0">
              <a:buNone/>
            </a:pPr>
            <a:r>
              <a:rPr lang="en-US" dirty="0"/>
              <a:t>Feedstock competition with food crops.</a:t>
            </a:r>
          </a:p>
        </p:txBody>
      </p:sp>
      <p:sp>
        <p:nvSpPr>
          <p:cNvPr id="2980" name="Google Shape;2980;p55"/>
          <p:cNvSpPr/>
          <p:nvPr/>
        </p:nvSpPr>
        <p:spPr>
          <a:xfrm>
            <a:off x="2012941" y="4852031"/>
            <a:ext cx="871600" cy="871600"/>
          </a:xfrm>
          <a:prstGeom prst="roundRect">
            <a:avLst>
              <a:gd name="adj" fmla="val 16667"/>
            </a:avLst>
          </a:prstGeom>
          <a:solidFill>
            <a:schemeClr val="accent5">
              <a:lumMod val="40000"/>
              <a:lumOff val="60000"/>
            </a:schemeClr>
          </a:solidFill>
          <a:ln w="28575" cap="flat" cmpd="sng">
            <a:solidFill>
              <a:schemeClr val="accent4">
                <a:lumMod val="40000"/>
                <a:lumOff val="60000"/>
              </a:schemeClr>
            </a:solidFill>
            <a:prstDash val="solid"/>
            <a:round/>
            <a:headEnd type="none" w="sm" len="sm"/>
            <a:tailEnd type="none" w="sm" len="sm"/>
          </a:ln>
        </p:spPr>
        <p:txBody>
          <a:bodyPr spcFirstLastPara="1" wrap="square" lIns="121900" tIns="121900" rIns="121900" bIns="121900" anchor="ctr" anchorCtr="0">
            <a:noAutofit/>
          </a:bodyPr>
          <a:lstStyle/>
          <a:p>
            <a:endParaRPr sz="2400"/>
          </a:p>
        </p:txBody>
      </p:sp>
      <p:sp>
        <p:nvSpPr>
          <p:cNvPr id="2981" name="Google Shape;2981;p55"/>
          <p:cNvSpPr txBox="1"/>
          <p:nvPr/>
        </p:nvSpPr>
        <p:spPr>
          <a:xfrm>
            <a:off x="3082372" y="4382931"/>
            <a:ext cx="5783200" cy="763600"/>
          </a:xfrm>
          <a:prstGeom prst="rect">
            <a:avLst/>
          </a:prstGeom>
          <a:noFill/>
          <a:ln>
            <a:noFill/>
          </a:ln>
        </p:spPr>
        <p:txBody>
          <a:bodyPr spcFirstLastPara="1" wrap="square" lIns="121900" tIns="121900" rIns="121900" bIns="121900" anchor="b" anchorCtr="0">
            <a:noAutofit/>
          </a:bodyPr>
          <a:lstStyle/>
          <a:p>
            <a:pPr>
              <a:lnSpc>
                <a:spcPct val="115000"/>
              </a:lnSpc>
            </a:pPr>
            <a:r>
              <a:rPr lang="de-DE" sz="2933" b="1" dirty="0" err="1">
                <a:solidFill>
                  <a:schemeClr val="dk1"/>
                </a:solidFill>
                <a:latin typeface="Poppins"/>
                <a:ea typeface="Poppins"/>
                <a:cs typeface="Poppins"/>
                <a:sym typeface="Poppins"/>
              </a:rPr>
              <a:t>Production</a:t>
            </a:r>
            <a:r>
              <a:rPr lang="de-DE" sz="2933" b="1" dirty="0">
                <a:solidFill>
                  <a:schemeClr val="dk1"/>
                </a:solidFill>
                <a:latin typeface="Poppins"/>
                <a:ea typeface="Poppins"/>
                <a:cs typeface="Poppins"/>
                <a:sym typeface="Poppins"/>
              </a:rPr>
              <a:t> </a:t>
            </a:r>
            <a:r>
              <a:rPr lang="de-DE" sz="2933" b="1" dirty="0" err="1">
                <a:solidFill>
                  <a:schemeClr val="dk1"/>
                </a:solidFill>
                <a:latin typeface="Poppins"/>
                <a:ea typeface="Poppins"/>
                <a:cs typeface="Poppins"/>
                <a:sym typeface="Poppins"/>
              </a:rPr>
              <a:t>costs</a:t>
            </a:r>
            <a:endParaRPr sz="2933" b="1" baseline="-25000" dirty="0">
              <a:solidFill>
                <a:schemeClr val="dk1"/>
              </a:solidFill>
              <a:latin typeface="Poppins"/>
              <a:ea typeface="Poppins"/>
              <a:cs typeface="Poppins"/>
              <a:sym typeface="Poppins"/>
            </a:endParaRPr>
          </a:p>
        </p:txBody>
      </p:sp>
      <p:sp>
        <p:nvSpPr>
          <p:cNvPr id="2982" name="Google Shape;2982;p55"/>
          <p:cNvSpPr txBox="1">
            <a:spLocks noGrp="1"/>
          </p:cNvSpPr>
          <p:nvPr>
            <p:ph type="subTitle" idx="4294967295"/>
          </p:nvPr>
        </p:nvSpPr>
        <p:spPr>
          <a:xfrm>
            <a:off x="3082372" y="4912363"/>
            <a:ext cx="8611408" cy="1610759"/>
          </a:xfrm>
          <a:prstGeom prst="rect">
            <a:avLst/>
          </a:prstGeom>
          <a:ln>
            <a:noFill/>
          </a:ln>
        </p:spPr>
        <p:txBody>
          <a:bodyPr spcFirstLastPara="1" wrap="square" lIns="121900" tIns="121900" rIns="121900" bIns="121900" anchor="t" anchorCtr="0">
            <a:noAutofit/>
          </a:bodyPr>
          <a:lstStyle/>
          <a:p>
            <a:pPr marL="0" indent="0">
              <a:buNone/>
            </a:pPr>
            <a:r>
              <a:rPr lang="en-US" dirty="0"/>
              <a:t>Bioethanol must be competitive with fossil fuels.</a:t>
            </a:r>
            <a:endParaRPr dirty="0"/>
          </a:p>
        </p:txBody>
      </p:sp>
      <p:sp>
        <p:nvSpPr>
          <p:cNvPr id="2983" name="Google Shape;2983;p55"/>
          <p:cNvSpPr/>
          <p:nvPr/>
        </p:nvSpPr>
        <p:spPr>
          <a:xfrm>
            <a:off x="2012943" y="3402573"/>
            <a:ext cx="871600" cy="871600"/>
          </a:xfrm>
          <a:prstGeom prst="roundRect">
            <a:avLst>
              <a:gd name="adj" fmla="val 16667"/>
            </a:avLst>
          </a:prstGeom>
          <a:solidFill>
            <a:schemeClr val="accent5">
              <a:lumMod val="40000"/>
              <a:lumOff val="60000"/>
            </a:schemeClr>
          </a:solidFill>
          <a:ln w="28575" cap="flat" cmpd="sng">
            <a:solidFill>
              <a:schemeClr val="accent4">
                <a:lumMod val="40000"/>
                <a:lumOff val="60000"/>
              </a:schemeClr>
            </a:solidFill>
            <a:prstDash val="solid"/>
            <a:round/>
            <a:headEnd type="none" w="sm" len="sm"/>
            <a:tailEnd type="none" w="sm" len="sm"/>
          </a:ln>
        </p:spPr>
        <p:txBody>
          <a:bodyPr spcFirstLastPara="1" wrap="square" lIns="121900" tIns="121900" rIns="121900" bIns="121900" anchor="ctr" anchorCtr="0">
            <a:noAutofit/>
          </a:bodyPr>
          <a:lstStyle/>
          <a:p>
            <a:endParaRPr sz="2400"/>
          </a:p>
        </p:txBody>
      </p:sp>
      <p:sp>
        <p:nvSpPr>
          <p:cNvPr id="2984" name="Google Shape;2984;p55"/>
          <p:cNvSpPr txBox="1"/>
          <p:nvPr/>
        </p:nvSpPr>
        <p:spPr>
          <a:xfrm>
            <a:off x="3087753" y="3088816"/>
            <a:ext cx="5783200" cy="763600"/>
          </a:xfrm>
          <a:prstGeom prst="rect">
            <a:avLst/>
          </a:prstGeom>
          <a:noFill/>
          <a:ln>
            <a:noFill/>
          </a:ln>
        </p:spPr>
        <p:txBody>
          <a:bodyPr spcFirstLastPara="1" wrap="square" lIns="121900" tIns="121900" rIns="121900" bIns="121900" anchor="b" anchorCtr="0">
            <a:noAutofit/>
          </a:bodyPr>
          <a:lstStyle/>
          <a:p>
            <a:pPr>
              <a:lnSpc>
                <a:spcPct val="115000"/>
              </a:lnSpc>
            </a:pPr>
            <a:r>
              <a:rPr lang="de-DE" sz="2933" b="1" dirty="0" err="1">
                <a:solidFill>
                  <a:schemeClr val="dk1"/>
                </a:solidFill>
                <a:latin typeface="Poppins"/>
                <a:ea typeface="Poppins"/>
                <a:cs typeface="Poppins"/>
                <a:sym typeface="Poppins"/>
              </a:rPr>
              <a:t>Conversion</a:t>
            </a:r>
            <a:r>
              <a:rPr lang="de-DE" sz="2933" b="1" dirty="0">
                <a:solidFill>
                  <a:schemeClr val="dk1"/>
                </a:solidFill>
                <a:latin typeface="Poppins"/>
                <a:ea typeface="Poppins"/>
                <a:cs typeface="Poppins"/>
                <a:sym typeface="Poppins"/>
              </a:rPr>
              <a:t> </a:t>
            </a:r>
            <a:r>
              <a:rPr lang="de-DE" sz="2933" b="1" dirty="0" err="1">
                <a:solidFill>
                  <a:schemeClr val="dk1"/>
                </a:solidFill>
                <a:latin typeface="Poppins"/>
                <a:ea typeface="Poppins"/>
                <a:cs typeface="Poppins"/>
                <a:sym typeface="Poppins"/>
              </a:rPr>
              <a:t>efficiency</a:t>
            </a:r>
            <a:endParaRPr lang="de-DE" sz="2933" b="1" dirty="0">
              <a:solidFill>
                <a:schemeClr val="dk1"/>
              </a:solidFill>
              <a:latin typeface="Poppins"/>
              <a:ea typeface="Poppins"/>
              <a:cs typeface="Poppins"/>
              <a:sym typeface="Poppins"/>
            </a:endParaRPr>
          </a:p>
        </p:txBody>
      </p:sp>
      <p:sp>
        <p:nvSpPr>
          <p:cNvPr id="2985" name="Google Shape;2985;p55"/>
          <p:cNvSpPr txBox="1">
            <a:spLocks noGrp="1"/>
          </p:cNvSpPr>
          <p:nvPr>
            <p:ph type="subTitle" idx="4294967295"/>
          </p:nvPr>
        </p:nvSpPr>
        <p:spPr>
          <a:xfrm>
            <a:off x="3082372" y="3533289"/>
            <a:ext cx="5783200" cy="871600"/>
          </a:xfrm>
          <a:prstGeom prst="rect">
            <a:avLst/>
          </a:prstGeom>
          <a:ln>
            <a:noFill/>
          </a:ln>
        </p:spPr>
        <p:txBody>
          <a:bodyPr spcFirstLastPara="1" wrap="square" lIns="121900" tIns="121900" rIns="121900" bIns="121900" anchor="t" anchorCtr="0">
            <a:noAutofit/>
          </a:bodyPr>
          <a:lstStyle/>
          <a:p>
            <a:pPr marL="0" indent="0">
              <a:buNone/>
            </a:pPr>
            <a:r>
              <a:rPr lang="en-US" dirty="0"/>
              <a:t>Maximizing ethanol yield is vital for sustainability.</a:t>
            </a:r>
            <a:endParaRPr dirty="0"/>
          </a:p>
        </p:txBody>
      </p:sp>
      <p:sp>
        <p:nvSpPr>
          <p:cNvPr id="2988" name="Google Shape;2988;p55"/>
          <p:cNvSpPr txBox="1"/>
          <p:nvPr/>
        </p:nvSpPr>
        <p:spPr>
          <a:xfrm>
            <a:off x="1958927" y="2105845"/>
            <a:ext cx="979600" cy="596800"/>
          </a:xfrm>
          <a:prstGeom prst="rect">
            <a:avLst/>
          </a:prstGeom>
          <a:noFill/>
          <a:ln>
            <a:noFill/>
          </a:ln>
        </p:spPr>
        <p:txBody>
          <a:bodyPr spcFirstLastPara="1" wrap="square" lIns="121900" tIns="121900" rIns="121900" bIns="121900" anchor="ctr" anchorCtr="0">
            <a:noAutofit/>
          </a:bodyPr>
          <a:lstStyle/>
          <a:p>
            <a:pPr algn="ctr"/>
            <a:r>
              <a:rPr lang="en" sz="4000" b="1" dirty="0">
                <a:solidFill>
                  <a:schemeClr val="dk1"/>
                </a:solidFill>
                <a:latin typeface="Poppins"/>
                <a:ea typeface="Poppins"/>
                <a:cs typeface="Poppins"/>
                <a:sym typeface="Poppins"/>
              </a:rPr>
              <a:t>01</a:t>
            </a:r>
            <a:endParaRPr sz="4000" b="1" dirty="0">
              <a:solidFill>
                <a:schemeClr val="dk1"/>
              </a:solidFill>
              <a:latin typeface="Poppins"/>
              <a:ea typeface="Poppins"/>
              <a:cs typeface="Poppins"/>
              <a:sym typeface="Poppins"/>
            </a:endParaRPr>
          </a:p>
        </p:txBody>
      </p:sp>
      <p:sp>
        <p:nvSpPr>
          <p:cNvPr id="2989" name="Google Shape;2989;p55"/>
          <p:cNvSpPr txBox="1"/>
          <p:nvPr/>
        </p:nvSpPr>
        <p:spPr>
          <a:xfrm>
            <a:off x="1958920" y="4989424"/>
            <a:ext cx="979600" cy="596800"/>
          </a:xfrm>
          <a:prstGeom prst="rect">
            <a:avLst/>
          </a:prstGeom>
          <a:noFill/>
          <a:ln>
            <a:noFill/>
          </a:ln>
        </p:spPr>
        <p:txBody>
          <a:bodyPr spcFirstLastPara="1" wrap="square" lIns="121900" tIns="121900" rIns="121900" bIns="121900" anchor="ctr" anchorCtr="0">
            <a:noAutofit/>
          </a:bodyPr>
          <a:lstStyle/>
          <a:p>
            <a:pPr algn="ctr"/>
            <a:r>
              <a:rPr lang="en" sz="4000" b="1" dirty="0">
                <a:solidFill>
                  <a:schemeClr val="dk1"/>
                </a:solidFill>
                <a:latin typeface="Poppins"/>
                <a:ea typeface="Poppins"/>
                <a:cs typeface="Poppins"/>
                <a:sym typeface="Poppins"/>
              </a:rPr>
              <a:t>03</a:t>
            </a:r>
            <a:endParaRPr sz="4000" b="1" dirty="0">
              <a:solidFill>
                <a:schemeClr val="dk1"/>
              </a:solidFill>
              <a:latin typeface="Poppins"/>
              <a:ea typeface="Poppins"/>
              <a:cs typeface="Poppins"/>
              <a:sym typeface="Poppins"/>
            </a:endParaRPr>
          </a:p>
        </p:txBody>
      </p:sp>
      <p:sp>
        <p:nvSpPr>
          <p:cNvPr id="2990" name="Google Shape;2990;p55"/>
          <p:cNvSpPr txBox="1"/>
          <p:nvPr/>
        </p:nvSpPr>
        <p:spPr>
          <a:xfrm>
            <a:off x="1958927" y="3539967"/>
            <a:ext cx="979600" cy="596800"/>
          </a:xfrm>
          <a:prstGeom prst="rect">
            <a:avLst/>
          </a:prstGeom>
          <a:noFill/>
          <a:ln>
            <a:noFill/>
          </a:ln>
        </p:spPr>
        <p:txBody>
          <a:bodyPr spcFirstLastPara="1" wrap="square" lIns="121900" tIns="121900" rIns="121900" bIns="121900" anchor="ctr" anchorCtr="0">
            <a:noAutofit/>
          </a:bodyPr>
          <a:lstStyle/>
          <a:p>
            <a:pPr algn="ctr"/>
            <a:r>
              <a:rPr lang="en" sz="4000" b="1">
                <a:solidFill>
                  <a:schemeClr val="dk1"/>
                </a:solidFill>
                <a:latin typeface="Poppins"/>
                <a:ea typeface="Poppins"/>
                <a:cs typeface="Poppins"/>
                <a:sym typeface="Poppins"/>
              </a:rPr>
              <a:t>02</a:t>
            </a:r>
            <a:endParaRPr sz="4000" b="1">
              <a:solidFill>
                <a:schemeClr val="dk1"/>
              </a:solidFill>
              <a:latin typeface="Poppins"/>
              <a:ea typeface="Poppins"/>
              <a:cs typeface="Poppins"/>
              <a:sym typeface="Poppins"/>
            </a:endParaRPr>
          </a:p>
        </p:txBody>
      </p:sp>
      <p:grpSp>
        <p:nvGrpSpPr>
          <p:cNvPr id="2991" name="Google Shape;2991;p55"/>
          <p:cNvGrpSpPr/>
          <p:nvPr/>
        </p:nvGrpSpPr>
        <p:grpSpPr>
          <a:xfrm>
            <a:off x="9742553" y="3577502"/>
            <a:ext cx="1679195" cy="1956371"/>
            <a:chOff x="2825025" y="1429975"/>
            <a:chExt cx="780150" cy="908925"/>
          </a:xfrm>
        </p:grpSpPr>
        <p:sp>
          <p:nvSpPr>
            <p:cNvPr id="2992" name="Google Shape;2992;p55"/>
            <p:cNvSpPr/>
            <p:nvPr/>
          </p:nvSpPr>
          <p:spPr>
            <a:xfrm>
              <a:off x="3264025" y="1864325"/>
              <a:ext cx="2275" cy="1750"/>
            </a:xfrm>
            <a:custGeom>
              <a:avLst/>
              <a:gdLst/>
              <a:ahLst/>
              <a:cxnLst/>
              <a:rect l="l" t="t" r="r" b="b"/>
              <a:pathLst>
                <a:path w="91" h="70" extrusionOk="0">
                  <a:moveTo>
                    <a:pt x="1" y="69"/>
                  </a:moveTo>
                  <a:lnTo>
                    <a:pt x="91" y="1"/>
                  </a:ln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2993" name="Google Shape;2993;p55"/>
            <p:cNvSpPr/>
            <p:nvPr/>
          </p:nvSpPr>
          <p:spPr>
            <a:xfrm>
              <a:off x="3270750" y="1858750"/>
              <a:ext cx="2325" cy="2225"/>
            </a:xfrm>
            <a:custGeom>
              <a:avLst/>
              <a:gdLst/>
              <a:ahLst/>
              <a:cxnLst/>
              <a:rect l="l" t="t" r="r" b="b"/>
              <a:pathLst>
                <a:path w="93" h="89" extrusionOk="0">
                  <a:moveTo>
                    <a:pt x="0" y="88"/>
                  </a:moveTo>
                  <a:lnTo>
                    <a:pt x="92" y="0"/>
                  </a:ln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2994" name="Google Shape;2994;p55"/>
            <p:cNvSpPr/>
            <p:nvPr/>
          </p:nvSpPr>
          <p:spPr>
            <a:xfrm>
              <a:off x="3095675" y="1864475"/>
              <a:ext cx="7225" cy="4800"/>
            </a:xfrm>
            <a:custGeom>
              <a:avLst/>
              <a:gdLst/>
              <a:ahLst/>
              <a:cxnLst/>
              <a:rect l="l" t="t" r="r" b="b"/>
              <a:pathLst>
                <a:path w="289" h="192" extrusionOk="0">
                  <a:moveTo>
                    <a:pt x="1" y="1"/>
                  </a:moveTo>
                  <a:cubicBezTo>
                    <a:pt x="89" y="67"/>
                    <a:pt x="186" y="131"/>
                    <a:pt x="288" y="191"/>
                  </a:cubicBezTo>
                  <a:cubicBezTo>
                    <a:pt x="186" y="131"/>
                    <a:pt x="89" y="67"/>
                    <a:pt x="1" y="1"/>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2995" name="Google Shape;2995;p55"/>
            <p:cNvSpPr/>
            <p:nvPr/>
          </p:nvSpPr>
          <p:spPr>
            <a:xfrm>
              <a:off x="3281125" y="1847350"/>
              <a:ext cx="1650" cy="2575"/>
            </a:xfrm>
            <a:custGeom>
              <a:avLst/>
              <a:gdLst/>
              <a:ahLst/>
              <a:cxnLst/>
              <a:rect l="l" t="t" r="r" b="b"/>
              <a:pathLst>
                <a:path w="66" h="103" extrusionOk="0">
                  <a:moveTo>
                    <a:pt x="1" y="103"/>
                  </a:moveTo>
                  <a:lnTo>
                    <a:pt x="66" y="1"/>
                  </a:ln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2996" name="Google Shape;2996;p55"/>
            <p:cNvSpPr/>
            <p:nvPr/>
          </p:nvSpPr>
          <p:spPr>
            <a:xfrm>
              <a:off x="3089475" y="1859425"/>
              <a:ext cx="4150" cy="3400"/>
            </a:xfrm>
            <a:custGeom>
              <a:avLst/>
              <a:gdLst/>
              <a:ahLst/>
              <a:cxnLst/>
              <a:rect l="l" t="t" r="r" b="b"/>
              <a:pathLst>
                <a:path w="166" h="136" extrusionOk="0">
                  <a:moveTo>
                    <a:pt x="166" y="135"/>
                  </a:moveTo>
                  <a:cubicBezTo>
                    <a:pt x="109" y="90"/>
                    <a:pt x="51" y="46"/>
                    <a:pt x="1" y="0"/>
                  </a:cubicBezTo>
                  <a:cubicBezTo>
                    <a:pt x="51" y="46"/>
                    <a:pt x="109" y="90"/>
                    <a:pt x="166" y="135"/>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2997" name="Google Shape;2997;p55"/>
            <p:cNvSpPr/>
            <p:nvPr/>
          </p:nvSpPr>
          <p:spPr>
            <a:xfrm>
              <a:off x="3276450" y="1853125"/>
              <a:ext cx="2050" cy="2450"/>
            </a:xfrm>
            <a:custGeom>
              <a:avLst/>
              <a:gdLst/>
              <a:ahLst/>
              <a:cxnLst/>
              <a:rect l="l" t="t" r="r" b="b"/>
              <a:pathLst>
                <a:path w="82" h="98" extrusionOk="0">
                  <a:moveTo>
                    <a:pt x="81" y="1"/>
                  </a:moveTo>
                  <a:lnTo>
                    <a:pt x="0" y="97"/>
                  </a:ln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2998" name="Google Shape;2998;p55"/>
            <p:cNvSpPr/>
            <p:nvPr/>
          </p:nvSpPr>
          <p:spPr>
            <a:xfrm>
              <a:off x="3038725" y="1877250"/>
              <a:ext cx="1075" cy="4350"/>
            </a:xfrm>
            <a:custGeom>
              <a:avLst/>
              <a:gdLst/>
              <a:ahLst/>
              <a:cxnLst/>
              <a:rect l="l" t="t" r="r" b="b"/>
              <a:pathLst>
                <a:path w="43" h="174" extrusionOk="0">
                  <a:moveTo>
                    <a:pt x="0" y="173"/>
                  </a:moveTo>
                  <a:cubicBezTo>
                    <a:pt x="10" y="115"/>
                    <a:pt x="27" y="58"/>
                    <a:pt x="43" y="0"/>
                  </a:cubicBezTo>
                  <a:cubicBezTo>
                    <a:pt x="27" y="58"/>
                    <a:pt x="10" y="115"/>
                    <a:pt x="0" y="173"/>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2999" name="Google Shape;2999;p55"/>
            <p:cNvSpPr/>
            <p:nvPr/>
          </p:nvSpPr>
          <p:spPr>
            <a:xfrm>
              <a:off x="3049200" y="1853725"/>
              <a:ext cx="3500" cy="4275"/>
            </a:xfrm>
            <a:custGeom>
              <a:avLst/>
              <a:gdLst/>
              <a:ahLst/>
              <a:cxnLst/>
              <a:rect l="l" t="t" r="r" b="b"/>
              <a:pathLst>
                <a:path w="140" h="171" extrusionOk="0">
                  <a:moveTo>
                    <a:pt x="0" y="170"/>
                  </a:moveTo>
                  <a:cubicBezTo>
                    <a:pt x="43" y="113"/>
                    <a:pt x="92" y="57"/>
                    <a:pt x="139" y="0"/>
                  </a:cubicBezTo>
                  <a:cubicBezTo>
                    <a:pt x="92" y="57"/>
                    <a:pt x="43" y="113"/>
                    <a:pt x="0" y="170"/>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00" name="Google Shape;3000;p55"/>
            <p:cNvSpPr/>
            <p:nvPr/>
          </p:nvSpPr>
          <p:spPr>
            <a:xfrm>
              <a:off x="3055400" y="1846250"/>
              <a:ext cx="4475" cy="4300"/>
            </a:xfrm>
            <a:custGeom>
              <a:avLst/>
              <a:gdLst/>
              <a:ahLst/>
              <a:cxnLst/>
              <a:rect l="l" t="t" r="r" b="b"/>
              <a:pathLst>
                <a:path w="179" h="172" extrusionOk="0">
                  <a:moveTo>
                    <a:pt x="0" y="171"/>
                  </a:moveTo>
                  <a:cubicBezTo>
                    <a:pt x="54" y="113"/>
                    <a:pt x="118" y="58"/>
                    <a:pt x="179" y="1"/>
                  </a:cubicBezTo>
                  <a:cubicBezTo>
                    <a:pt x="118" y="58"/>
                    <a:pt x="54" y="113"/>
                    <a:pt x="0" y="171"/>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01" name="Google Shape;3001;p55"/>
            <p:cNvSpPr/>
            <p:nvPr/>
          </p:nvSpPr>
          <p:spPr>
            <a:xfrm>
              <a:off x="3084250" y="1854100"/>
              <a:ext cx="3150" cy="3225"/>
            </a:xfrm>
            <a:custGeom>
              <a:avLst/>
              <a:gdLst/>
              <a:ahLst/>
              <a:cxnLst/>
              <a:rect l="l" t="t" r="r" b="b"/>
              <a:pathLst>
                <a:path w="126" h="129" extrusionOk="0">
                  <a:moveTo>
                    <a:pt x="1" y="0"/>
                  </a:moveTo>
                  <a:cubicBezTo>
                    <a:pt x="39" y="44"/>
                    <a:pt x="83" y="85"/>
                    <a:pt x="125" y="128"/>
                  </a:cubicBezTo>
                  <a:cubicBezTo>
                    <a:pt x="83" y="85"/>
                    <a:pt x="39" y="44"/>
                    <a:pt x="1" y="0"/>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02" name="Google Shape;3002;p55"/>
            <p:cNvSpPr/>
            <p:nvPr/>
          </p:nvSpPr>
          <p:spPr>
            <a:xfrm>
              <a:off x="3062925" y="1838925"/>
              <a:ext cx="5850" cy="4525"/>
            </a:xfrm>
            <a:custGeom>
              <a:avLst/>
              <a:gdLst/>
              <a:ahLst/>
              <a:cxnLst/>
              <a:rect l="l" t="t" r="r" b="b"/>
              <a:pathLst>
                <a:path w="234" h="181" extrusionOk="0">
                  <a:moveTo>
                    <a:pt x="0" y="180"/>
                  </a:moveTo>
                  <a:cubicBezTo>
                    <a:pt x="72" y="119"/>
                    <a:pt x="154" y="60"/>
                    <a:pt x="234" y="1"/>
                  </a:cubicBezTo>
                  <a:cubicBezTo>
                    <a:pt x="154" y="60"/>
                    <a:pt x="72" y="119"/>
                    <a:pt x="0" y="180"/>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03" name="Google Shape;3003;p55"/>
            <p:cNvSpPr/>
            <p:nvPr/>
          </p:nvSpPr>
          <p:spPr>
            <a:xfrm>
              <a:off x="3040850" y="1869250"/>
              <a:ext cx="1875" cy="4325"/>
            </a:xfrm>
            <a:custGeom>
              <a:avLst/>
              <a:gdLst/>
              <a:ahLst/>
              <a:cxnLst/>
              <a:rect l="l" t="t" r="r" b="b"/>
              <a:pathLst>
                <a:path w="75" h="173" extrusionOk="0">
                  <a:moveTo>
                    <a:pt x="1" y="172"/>
                  </a:moveTo>
                  <a:cubicBezTo>
                    <a:pt x="22" y="115"/>
                    <a:pt x="49" y="58"/>
                    <a:pt x="75" y="0"/>
                  </a:cubicBezTo>
                  <a:cubicBezTo>
                    <a:pt x="49" y="58"/>
                    <a:pt x="22" y="115"/>
                    <a:pt x="1" y="172"/>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04" name="Google Shape;3004;p55"/>
            <p:cNvSpPr/>
            <p:nvPr/>
          </p:nvSpPr>
          <p:spPr>
            <a:xfrm>
              <a:off x="3080025" y="1848550"/>
              <a:ext cx="2400" cy="3175"/>
            </a:xfrm>
            <a:custGeom>
              <a:avLst/>
              <a:gdLst/>
              <a:ahLst/>
              <a:cxnLst/>
              <a:rect l="l" t="t" r="r" b="b"/>
              <a:pathLst>
                <a:path w="96" h="127" extrusionOk="0">
                  <a:moveTo>
                    <a:pt x="0" y="1"/>
                  </a:moveTo>
                  <a:cubicBezTo>
                    <a:pt x="28" y="44"/>
                    <a:pt x="63" y="85"/>
                    <a:pt x="96" y="127"/>
                  </a:cubicBezTo>
                  <a:cubicBezTo>
                    <a:pt x="63" y="85"/>
                    <a:pt x="28" y="44"/>
                    <a:pt x="0" y="1"/>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05" name="Google Shape;3005;p55"/>
            <p:cNvSpPr/>
            <p:nvPr/>
          </p:nvSpPr>
          <p:spPr>
            <a:xfrm>
              <a:off x="3309500" y="1852450"/>
              <a:ext cx="2475" cy="3150"/>
            </a:xfrm>
            <a:custGeom>
              <a:avLst/>
              <a:gdLst/>
              <a:ahLst/>
              <a:cxnLst/>
              <a:rect l="l" t="t" r="r" b="b"/>
              <a:pathLst>
                <a:path w="99" h="126" extrusionOk="0">
                  <a:moveTo>
                    <a:pt x="1" y="1"/>
                  </a:moveTo>
                  <a:cubicBezTo>
                    <a:pt x="37" y="42"/>
                    <a:pt x="66" y="84"/>
                    <a:pt x="99" y="126"/>
                  </a:cubicBezTo>
                  <a:cubicBezTo>
                    <a:pt x="66" y="84"/>
                    <a:pt x="37" y="42"/>
                    <a:pt x="1" y="1"/>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06" name="Google Shape;3006;p55"/>
            <p:cNvSpPr/>
            <p:nvPr/>
          </p:nvSpPr>
          <p:spPr>
            <a:xfrm>
              <a:off x="3322550" y="1875000"/>
              <a:ext cx="875" cy="3625"/>
            </a:xfrm>
            <a:custGeom>
              <a:avLst/>
              <a:gdLst/>
              <a:ahLst/>
              <a:cxnLst/>
              <a:rect l="l" t="t" r="r" b="b"/>
              <a:pathLst>
                <a:path w="35" h="145" extrusionOk="0">
                  <a:moveTo>
                    <a:pt x="0" y="1"/>
                  </a:moveTo>
                  <a:cubicBezTo>
                    <a:pt x="15" y="49"/>
                    <a:pt x="24" y="96"/>
                    <a:pt x="35" y="144"/>
                  </a:cubicBezTo>
                  <a:cubicBezTo>
                    <a:pt x="24" y="96"/>
                    <a:pt x="15" y="49"/>
                    <a:pt x="0" y="1"/>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07" name="Google Shape;3007;p55"/>
            <p:cNvSpPr/>
            <p:nvPr/>
          </p:nvSpPr>
          <p:spPr>
            <a:xfrm>
              <a:off x="3315125" y="1859800"/>
              <a:ext cx="2025" cy="3325"/>
            </a:xfrm>
            <a:custGeom>
              <a:avLst/>
              <a:gdLst/>
              <a:ahLst/>
              <a:cxnLst/>
              <a:rect l="l" t="t" r="r" b="b"/>
              <a:pathLst>
                <a:path w="81" h="133" extrusionOk="0">
                  <a:moveTo>
                    <a:pt x="1" y="0"/>
                  </a:moveTo>
                  <a:cubicBezTo>
                    <a:pt x="31" y="44"/>
                    <a:pt x="53" y="89"/>
                    <a:pt x="80" y="133"/>
                  </a:cubicBezTo>
                  <a:cubicBezTo>
                    <a:pt x="53" y="89"/>
                    <a:pt x="31" y="44"/>
                    <a:pt x="1" y="0"/>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08" name="Google Shape;3008;p55"/>
            <p:cNvSpPr/>
            <p:nvPr/>
          </p:nvSpPr>
          <p:spPr>
            <a:xfrm>
              <a:off x="3302600" y="1845425"/>
              <a:ext cx="2800" cy="2825"/>
            </a:xfrm>
            <a:custGeom>
              <a:avLst/>
              <a:gdLst/>
              <a:ahLst/>
              <a:cxnLst/>
              <a:rect l="l" t="t" r="r" b="b"/>
              <a:pathLst>
                <a:path w="112" h="113" extrusionOk="0">
                  <a:moveTo>
                    <a:pt x="1" y="0"/>
                  </a:moveTo>
                  <a:cubicBezTo>
                    <a:pt x="41" y="37"/>
                    <a:pt x="75" y="75"/>
                    <a:pt x="112" y="112"/>
                  </a:cubicBezTo>
                  <a:cubicBezTo>
                    <a:pt x="75" y="75"/>
                    <a:pt x="41" y="37"/>
                    <a:pt x="1" y="0"/>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09" name="Google Shape;3009;p55"/>
            <p:cNvSpPr/>
            <p:nvPr/>
          </p:nvSpPr>
          <p:spPr>
            <a:xfrm>
              <a:off x="3044375" y="1861400"/>
              <a:ext cx="2650" cy="4275"/>
            </a:xfrm>
            <a:custGeom>
              <a:avLst/>
              <a:gdLst/>
              <a:ahLst/>
              <a:cxnLst/>
              <a:rect l="l" t="t" r="r" b="b"/>
              <a:pathLst>
                <a:path w="106" h="171" extrusionOk="0">
                  <a:moveTo>
                    <a:pt x="0" y="171"/>
                  </a:moveTo>
                  <a:cubicBezTo>
                    <a:pt x="30" y="113"/>
                    <a:pt x="69" y="57"/>
                    <a:pt x="106" y="0"/>
                  </a:cubicBezTo>
                  <a:cubicBezTo>
                    <a:pt x="69" y="57"/>
                    <a:pt x="30" y="113"/>
                    <a:pt x="0" y="171"/>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10" name="Google Shape;3010;p55"/>
            <p:cNvSpPr/>
            <p:nvPr/>
          </p:nvSpPr>
          <p:spPr>
            <a:xfrm>
              <a:off x="3319475" y="1867300"/>
              <a:ext cx="1450" cy="3525"/>
            </a:xfrm>
            <a:custGeom>
              <a:avLst/>
              <a:gdLst/>
              <a:ahLst/>
              <a:cxnLst/>
              <a:rect l="l" t="t" r="r" b="b"/>
              <a:pathLst>
                <a:path w="58" h="141" extrusionOk="0">
                  <a:moveTo>
                    <a:pt x="1" y="1"/>
                  </a:moveTo>
                  <a:cubicBezTo>
                    <a:pt x="23" y="47"/>
                    <a:pt x="40" y="94"/>
                    <a:pt x="58" y="140"/>
                  </a:cubicBezTo>
                  <a:cubicBezTo>
                    <a:pt x="40" y="94"/>
                    <a:pt x="23" y="47"/>
                    <a:pt x="1" y="1"/>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11" name="Google Shape;3011;p55"/>
            <p:cNvSpPr/>
            <p:nvPr/>
          </p:nvSpPr>
          <p:spPr>
            <a:xfrm>
              <a:off x="3294400" y="1838700"/>
              <a:ext cx="2725" cy="2225"/>
            </a:xfrm>
            <a:custGeom>
              <a:avLst/>
              <a:gdLst/>
              <a:ahLst/>
              <a:cxnLst/>
              <a:rect l="l" t="t" r="r" b="b"/>
              <a:pathLst>
                <a:path w="109" h="89" extrusionOk="0">
                  <a:moveTo>
                    <a:pt x="1" y="1"/>
                  </a:moveTo>
                  <a:lnTo>
                    <a:pt x="109" y="88"/>
                  </a:ln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12" name="Google Shape;3012;p55"/>
            <p:cNvSpPr/>
            <p:nvPr/>
          </p:nvSpPr>
          <p:spPr>
            <a:xfrm>
              <a:off x="2892350" y="1878650"/>
              <a:ext cx="1375" cy="4625"/>
            </a:xfrm>
            <a:custGeom>
              <a:avLst/>
              <a:gdLst/>
              <a:ahLst/>
              <a:cxnLst/>
              <a:rect l="l" t="t" r="r" b="b"/>
              <a:pathLst>
                <a:path w="55" h="185" extrusionOk="0">
                  <a:moveTo>
                    <a:pt x="0" y="185"/>
                  </a:moveTo>
                  <a:cubicBezTo>
                    <a:pt x="16" y="124"/>
                    <a:pt x="35" y="62"/>
                    <a:pt x="54" y="1"/>
                  </a:cubicBezTo>
                  <a:cubicBezTo>
                    <a:pt x="35" y="62"/>
                    <a:pt x="16" y="124"/>
                    <a:pt x="0" y="185"/>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13" name="Google Shape;3013;p55"/>
            <p:cNvSpPr/>
            <p:nvPr/>
          </p:nvSpPr>
          <p:spPr>
            <a:xfrm>
              <a:off x="3102750" y="1830950"/>
              <a:ext cx="157025" cy="46325"/>
            </a:xfrm>
            <a:custGeom>
              <a:avLst/>
              <a:gdLst/>
              <a:ahLst/>
              <a:cxnLst/>
              <a:rect l="l" t="t" r="r" b="b"/>
              <a:pathLst>
                <a:path w="6281" h="1853" extrusionOk="0">
                  <a:moveTo>
                    <a:pt x="3187" y="1"/>
                  </a:moveTo>
                  <a:cubicBezTo>
                    <a:pt x="2989" y="1"/>
                    <a:pt x="2774" y="8"/>
                    <a:pt x="2540" y="24"/>
                  </a:cubicBezTo>
                  <a:cubicBezTo>
                    <a:pt x="2092" y="55"/>
                    <a:pt x="1405" y="151"/>
                    <a:pt x="678" y="431"/>
                  </a:cubicBezTo>
                  <a:cubicBezTo>
                    <a:pt x="544" y="483"/>
                    <a:pt x="233" y="618"/>
                    <a:pt x="18" y="761"/>
                  </a:cubicBezTo>
                  <a:lnTo>
                    <a:pt x="1" y="773"/>
                  </a:lnTo>
                  <a:cubicBezTo>
                    <a:pt x="151" y="933"/>
                    <a:pt x="335" y="1084"/>
                    <a:pt x="563" y="1221"/>
                  </a:cubicBezTo>
                  <a:cubicBezTo>
                    <a:pt x="1261" y="1641"/>
                    <a:pt x="2193" y="1852"/>
                    <a:pt x="3126" y="1852"/>
                  </a:cubicBezTo>
                  <a:cubicBezTo>
                    <a:pt x="4018" y="1852"/>
                    <a:pt x="4912" y="1660"/>
                    <a:pt x="5606" y="1273"/>
                  </a:cubicBezTo>
                  <a:cubicBezTo>
                    <a:pt x="5885" y="1118"/>
                    <a:pt x="6108" y="943"/>
                    <a:pt x="6280" y="757"/>
                  </a:cubicBezTo>
                  <a:lnTo>
                    <a:pt x="6210" y="712"/>
                  </a:lnTo>
                  <a:cubicBezTo>
                    <a:pt x="5988" y="587"/>
                    <a:pt x="5469" y="297"/>
                    <a:pt x="4608" y="136"/>
                  </a:cubicBezTo>
                  <a:cubicBezTo>
                    <a:pt x="4237" y="66"/>
                    <a:pt x="3788" y="1"/>
                    <a:pt x="3187"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014" name="Google Shape;3014;p55"/>
            <p:cNvSpPr/>
            <p:nvPr/>
          </p:nvSpPr>
          <p:spPr>
            <a:xfrm>
              <a:off x="3071800" y="1836100"/>
              <a:ext cx="875" cy="575"/>
            </a:xfrm>
            <a:custGeom>
              <a:avLst/>
              <a:gdLst/>
              <a:ahLst/>
              <a:cxnLst/>
              <a:rect l="l" t="t" r="r" b="b"/>
              <a:pathLst>
                <a:path w="35" h="23" extrusionOk="0">
                  <a:moveTo>
                    <a:pt x="35" y="0"/>
                  </a:moveTo>
                  <a:lnTo>
                    <a:pt x="0" y="23"/>
                  </a:lnTo>
                  <a:lnTo>
                    <a:pt x="35" y="0"/>
                  </a:ln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15" name="Google Shape;3015;p55"/>
            <p:cNvSpPr/>
            <p:nvPr/>
          </p:nvSpPr>
          <p:spPr>
            <a:xfrm>
              <a:off x="3039300" y="1901675"/>
              <a:ext cx="900" cy="3625"/>
            </a:xfrm>
            <a:custGeom>
              <a:avLst/>
              <a:gdLst/>
              <a:ahLst/>
              <a:cxnLst/>
              <a:rect l="l" t="t" r="r" b="b"/>
              <a:pathLst>
                <a:path w="36" h="145" extrusionOk="0">
                  <a:moveTo>
                    <a:pt x="36" y="144"/>
                  </a:moveTo>
                  <a:cubicBezTo>
                    <a:pt x="21" y="96"/>
                    <a:pt x="12" y="49"/>
                    <a:pt x="1" y="0"/>
                  </a:cubicBezTo>
                  <a:cubicBezTo>
                    <a:pt x="12" y="49"/>
                    <a:pt x="21" y="96"/>
                    <a:pt x="36" y="144"/>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16" name="Google Shape;3016;p55"/>
            <p:cNvSpPr/>
            <p:nvPr/>
          </p:nvSpPr>
          <p:spPr>
            <a:xfrm>
              <a:off x="3041800" y="1909475"/>
              <a:ext cx="1475" cy="3500"/>
            </a:xfrm>
            <a:custGeom>
              <a:avLst/>
              <a:gdLst/>
              <a:ahLst/>
              <a:cxnLst/>
              <a:rect l="l" t="t" r="r" b="b"/>
              <a:pathLst>
                <a:path w="59" h="140" extrusionOk="0">
                  <a:moveTo>
                    <a:pt x="58" y="140"/>
                  </a:moveTo>
                  <a:cubicBezTo>
                    <a:pt x="36" y="94"/>
                    <a:pt x="19" y="47"/>
                    <a:pt x="1" y="1"/>
                  </a:cubicBezTo>
                  <a:cubicBezTo>
                    <a:pt x="19" y="47"/>
                    <a:pt x="36" y="94"/>
                    <a:pt x="58" y="140"/>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17" name="Google Shape;3017;p55"/>
            <p:cNvSpPr/>
            <p:nvPr/>
          </p:nvSpPr>
          <p:spPr>
            <a:xfrm>
              <a:off x="3037900" y="1885300"/>
              <a:ext cx="400" cy="4350"/>
            </a:xfrm>
            <a:custGeom>
              <a:avLst/>
              <a:gdLst/>
              <a:ahLst/>
              <a:cxnLst/>
              <a:rect l="l" t="t" r="r" b="b"/>
              <a:pathLst>
                <a:path w="16" h="174" extrusionOk="0">
                  <a:moveTo>
                    <a:pt x="1" y="174"/>
                  </a:moveTo>
                  <a:cubicBezTo>
                    <a:pt x="2" y="116"/>
                    <a:pt x="9" y="59"/>
                    <a:pt x="15" y="1"/>
                  </a:cubicBezTo>
                  <a:cubicBezTo>
                    <a:pt x="9" y="59"/>
                    <a:pt x="2" y="116"/>
                    <a:pt x="1" y="174"/>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18" name="Google Shape;3018;p55"/>
            <p:cNvSpPr/>
            <p:nvPr/>
          </p:nvSpPr>
          <p:spPr>
            <a:xfrm>
              <a:off x="3038100" y="1893825"/>
              <a:ext cx="325" cy="3650"/>
            </a:xfrm>
            <a:custGeom>
              <a:avLst/>
              <a:gdLst/>
              <a:ahLst/>
              <a:cxnLst/>
              <a:rect l="l" t="t" r="r" b="b"/>
              <a:pathLst>
                <a:path w="13" h="146" extrusionOk="0">
                  <a:moveTo>
                    <a:pt x="13" y="146"/>
                  </a:moveTo>
                  <a:cubicBezTo>
                    <a:pt x="5" y="98"/>
                    <a:pt x="4" y="48"/>
                    <a:pt x="1" y="0"/>
                  </a:cubicBezTo>
                  <a:cubicBezTo>
                    <a:pt x="4" y="48"/>
                    <a:pt x="5" y="98"/>
                    <a:pt x="13" y="146"/>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19" name="Google Shape;3019;p55"/>
            <p:cNvSpPr/>
            <p:nvPr/>
          </p:nvSpPr>
          <p:spPr>
            <a:xfrm>
              <a:off x="3045575" y="1917150"/>
              <a:ext cx="2050" cy="3375"/>
            </a:xfrm>
            <a:custGeom>
              <a:avLst/>
              <a:gdLst/>
              <a:ahLst/>
              <a:cxnLst/>
              <a:rect l="l" t="t" r="r" b="b"/>
              <a:pathLst>
                <a:path w="82" h="135" extrusionOk="0">
                  <a:moveTo>
                    <a:pt x="81" y="135"/>
                  </a:moveTo>
                  <a:cubicBezTo>
                    <a:pt x="51" y="90"/>
                    <a:pt x="27" y="45"/>
                    <a:pt x="0" y="0"/>
                  </a:cubicBezTo>
                  <a:cubicBezTo>
                    <a:pt x="27" y="45"/>
                    <a:pt x="51" y="90"/>
                    <a:pt x="81" y="135"/>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20" name="Google Shape;3020;p55"/>
            <p:cNvSpPr/>
            <p:nvPr/>
          </p:nvSpPr>
          <p:spPr>
            <a:xfrm>
              <a:off x="3324450" y="1890650"/>
              <a:ext cx="375" cy="4350"/>
            </a:xfrm>
            <a:custGeom>
              <a:avLst/>
              <a:gdLst/>
              <a:ahLst/>
              <a:cxnLst/>
              <a:rect l="l" t="t" r="r" b="b"/>
              <a:pathLst>
                <a:path w="15" h="174" extrusionOk="0">
                  <a:moveTo>
                    <a:pt x="15" y="0"/>
                  </a:moveTo>
                  <a:cubicBezTo>
                    <a:pt x="14" y="59"/>
                    <a:pt x="7" y="116"/>
                    <a:pt x="0" y="173"/>
                  </a:cubicBezTo>
                  <a:cubicBezTo>
                    <a:pt x="7" y="116"/>
                    <a:pt x="14" y="59"/>
                    <a:pt x="15" y="0"/>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21" name="Google Shape;3021;p55"/>
            <p:cNvSpPr/>
            <p:nvPr/>
          </p:nvSpPr>
          <p:spPr>
            <a:xfrm>
              <a:off x="3453825" y="1964250"/>
              <a:ext cx="3550" cy="5525"/>
            </a:xfrm>
            <a:custGeom>
              <a:avLst/>
              <a:gdLst/>
              <a:ahLst/>
              <a:cxnLst/>
              <a:rect l="l" t="t" r="r" b="b"/>
              <a:pathLst>
                <a:path w="142" h="221" extrusionOk="0">
                  <a:moveTo>
                    <a:pt x="141" y="0"/>
                  </a:moveTo>
                  <a:cubicBezTo>
                    <a:pt x="96" y="75"/>
                    <a:pt x="50" y="148"/>
                    <a:pt x="1" y="220"/>
                  </a:cubicBezTo>
                  <a:cubicBezTo>
                    <a:pt x="50" y="148"/>
                    <a:pt x="96" y="75"/>
                    <a:pt x="141" y="0"/>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22" name="Google Shape;3022;p55"/>
            <p:cNvSpPr/>
            <p:nvPr/>
          </p:nvSpPr>
          <p:spPr>
            <a:xfrm>
              <a:off x="3322900" y="1898725"/>
              <a:ext cx="1125" cy="4350"/>
            </a:xfrm>
            <a:custGeom>
              <a:avLst/>
              <a:gdLst/>
              <a:ahLst/>
              <a:cxnLst/>
              <a:rect l="l" t="t" r="r" b="b"/>
              <a:pathLst>
                <a:path w="45" h="174" extrusionOk="0">
                  <a:moveTo>
                    <a:pt x="44" y="1"/>
                  </a:moveTo>
                  <a:cubicBezTo>
                    <a:pt x="34" y="58"/>
                    <a:pt x="16" y="116"/>
                    <a:pt x="1" y="173"/>
                  </a:cubicBezTo>
                  <a:cubicBezTo>
                    <a:pt x="16" y="116"/>
                    <a:pt x="34" y="58"/>
                    <a:pt x="44" y="1"/>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23" name="Google Shape;3023;p55"/>
            <p:cNvSpPr/>
            <p:nvPr/>
          </p:nvSpPr>
          <p:spPr>
            <a:xfrm>
              <a:off x="3324325" y="1882825"/>
              <a:ext cx="325" cy="3650"/>
            </a:xfrm>
            <a:custGeom>
              <a:avLst/>
              <a:gdLst/>
              <a:ahLst/>
              <a:cxnLst/>
              <a:rect l="l" t="t" r="r" b="b"/>
              <a:pathLst>
                <a:path w="13" h="146" extrusionOk="0">
                  <a:moveTo>
                    <a:pt x="12" y="146"/>
                  </a:moveTo>
                  <a:cubicBezTo>
                    <a:pt x="9" y="98"/>
                    <a:pt x="6" y="49"/>
                    <a:pt x="1" y="1"/>
                  </a:cubicBezTo>
                  <a:cubicBezTo>
                    <a:pt x="6" y="49"/>
                    <a:pt x="9" y="98"/>
                    <a:pt x="12" y="146"/>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24" name="Google Shape;3024;p55"/>
            <p:cNvSpPr/>
            <p:nvPr/>
          </p:nvSpPr>
          <p:spPr>
            <a:xfrm>
              <a:off x="3315725" y="1914625"/>
              <a:ext cx="2650" cy="4300"/>
            </a:xfrm>
            <a:custGeom>
              <a:avLst/>
              <a:gdLst/>
              <a:ahLst/>
              <a:cxnLst/>
              <a:rect l="l" t="t" r="r" b="b"/>
              <a:pathLst>
                <a:path w="106" h="172" extrusionOk="0">
                  <a:moveTo>
                    <a:pt x="106" y="0"/>
                  </a:moveTo>
                  <a:cubicBezTo>
                    <a:pt x="75" y="58"/>
                    <a:pt x="37" y="115"/>
                    <a:pt x="0" y="172"/>
                  </a:cubicBezTo>
                  <a:cubicBezTo>
                    <a:pt x="37" y="115"/>
                    <a:pt x="75" y="58"/>
                    <a:pt x="106" y="0"/>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25" name="Google Shape;3025;p55"/>
            <p:cNvSpPr/>
            <p:nvPr/>
          </p:nvSpPr>
          <p:spPr>
            <a:xfrm>
              <a:off x="3320000" y="1906750"/>
              <a:ext cx="1875" cy="4325"/>
            </a:xfrm>
            <a:custGeom>
              <a:avLst/>
              <a:gdLst/>
              <a:ahLst/>
              <a:cxnLst/>
              <a:rect l="l" t="t" r="r" b="b"/>
              <a:pathLst>
                <a:path w="75" h="173" extrusionOk="0">
                  <a:moveTo>
                    <a:pt x="75" y="0"/>
                  </a:moveTo>
                  <a:cubicBezTo>
                    <a:pt x="55" y="58"/>
                    <a:pt x="27" y="114"/>
                    <a:pt x="1" y="172"/>
                  </a:cubicBezTo>
                  <a:cubicBezTo>
                    <a:pt x="27" y="115"/>
                    <a:pt x="55" y="58"/>
                    <a:pt x="75" y="0"/>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26" name="Google Shape;3026;p55"/>
            <p:cNvSpPr/>
            <p:nvPr/>
          </p:nvSpPr>
          <p:spPr>
            <a:xfrm>
              <a:off x="2879025" y="1739175"/>
              <a:ext cx="595075" cy="338825"/>
            </a:xfrm>
            <a:custGeom>
              <a:avLst/>
              <a:gdLst/>
              <a:ahLst/>
              <a:cxnLst/>
              <a:rect l="l" t="t" r="r" b="b"/>
              <a:pathLst>
                <a:path w="23803" h="13553" extrusionOk="0">
                  <a:moveTo>
                    <a:pt x="12100" y="943"/>
                  </a:moveTo>
                  <a:cubicBezTo>
                    <a:pt x="13237" y="943"/>
                    <a:pt x="14370" y="1199"/>
                    <a:pt x="15219" y="1710"/>
                  </a:cubicBezTo>
                  <a:cubicBezTo>
                    <a:pt x="16036" y="2202"/>
                    <a:pt x="16436" y="2839"/>
                    <a:pt x="16426" y="3472"/>
                  </a:cubicBezTo>
                  <a:lnTo>
                    <a:pt x="16428" y="3445"/>
                  </a:lnTo>
                  <a:lnTo>
                    <a:pt x="16428" y="3857"/>
                  </a:lnTo>
                  <a:cubicBezTo>
                    <a:pt x="16491" y="3899"/>
                    <a:pt x="16557" y="3939"/>
                    <a:pt x="16616" y="3982"/>
                  </a:cubicBezTo>
                  <a:lnTo>
                    <a:pt x="16724" y="4069"/>
                  </a:lnTo>
                  <a:cubicBezTo>
                    <a:pt x="16799" y="4129"/>
                    <a:pt x="16875" y="4188"/>
                    <a:pt x="16944" y="4250"/>
                  </a:cubicBezTo>
                  <a:cubicBezTo>
                    <a:pt x="16984" y="4287"/>
                    <a:pt x="17018" y="4325"/>
                    <a:pt x="17055" y="4362"/>
                  </a:cubicBezTo>
                  <a:cubicBezTo>
                    <a:pt x="17112" y="4419"/>
                    <a:pt x="17171" y="4475"/>
                    <a:pt x="17220" y="4532"/>
                  </a:cubicBezTo>
                  <a:cubicBezTo>
                    <a:pt x="17256" y="4573"/>
                    <a:pt x="17285" y="4615"/>
                    <a:pt x="17318" y="4657"/>
                  </a:cubicBezTo>
                  <a:cubicBezTo>
                    <a:pt x="17361" y="4713"/>
                    <a:pt x="17406" y="4768"/>
                    <a:pt x="17445" y="4825"/>
                  </a:cubicBezTo>
                  <a:cubicBezTo>
                    <a:pt x="17475" y="4869"/>
                    <a:pt x="17497" y="4914"/>
                    <a:pt x="17523" y="4958"/>
                  </a:cubicBezTo>
                  <a:cubicBezTo>
                    <a:pt x="17557" y="5014"/>
                    <a:pt x="17591" y="5070"/>
                    <a:pt x="17619" y="5126"/>
                  </a:cubicBezTo>
                  <a:cubicBezTo>
                    <a:pt x="17641" y="5172"/>
                    <a:pt x="17658" y="5219"/>
                    <a:pt x="17676" y="5265"/>
                  </a:cubicBezTo>
                  <a:cubicBezTo>
                    <a:pt x="17698" y="5321"/>
                    <a:pt x="17723" y="5378"/>
                    <a:pt x="17741" y="5434"/>
                  </a:cubicBezTo>
                  <a:cubicBezTo>
                    <a:pt x="17756" y="5482"/>
                    <a:pt x="17765" y="5529"/>
                    <a:pt x="17776" y="5577"/>
                  </a:cubicBezTo>
                  <a:cubicBezTo>
                    <a:pt x="17789" y="5634"/>
                    <a:pt x="17804" y="5690"/>
                    <a:pt x="17812" y="5747"/>
                  </a:cubicBezTo>
                  <a:cubicBezTo>
                    <a:pt x="17818" y="5795"/>
                    <a:pt x="17821" y="5844"/>
                    <a:pt x="17824" y="5892"/>
                  </a:cubicBezTo>
                  <a:cubicBezTo>
                    <a:pt x="17826" y="5936"/>
                    <a:pt x="17835" y="5979"/>
                    <a:pt x="17835" y="6023"/>
                  </a:cubicBezTo>
                  <a:lnTo>
                    <a:pt x="17832" y="6059"/>
                  </a:lnTo>
                  <a:cubicBezTo>
                    <a:pt x="17831" y="6118"/>
                    <a:pt x="17824" y="6175"/>
                    <a:pt x="17817" y="6232"/>
                  </a:cubicBezTo>
                  <a:cubicBezTo>
                    <a:pt x="17813" y="6283"/>
                    <a:pt x="17810" y="6332"/>
                    <a:pt x="17799" y="6383"/>
                  </a:cubicBezTo>
                  <a:cubicBezTo>
                    <a:pt x="17789" y="6440"/>
                    <a:pt x="17771" y="6498"/>
                    <a:pt x="17756" y="6555"/>
                  </a:cubicBezTo>
                  <a:cubicBezTo>
                    <a:pt x="17742" y="6605"/>
                    <a:pt x="17731" y="6654"/>
                    <a:pt x="17714" y="6703"/>
                  </a:cubicBezTo>
                  <a:cubicBezTo>
                    <a:pt x="17694" y="6761"/>
                    <a:pt x="17666" y="6818"/>
                    <a:pt x="17640" y="6875"/>
                  </a:cubicBezTo>
                  <a:cubicBezTo>
                    <a:pt x="17617" y="6923"/>
                    <a:pt x="17598" y="6971"/>
                    <a:pt x="17574" y="7018"/>
                  </a:cubicBezTo>
                  <a:cubicBezTo>
                    <a:pt x="17543" y="7076"/>
                    <a:pt x="17505" y="7133"/>
                    <a:pt x="17468" y="7190"/>
                  </a:cubicBezTo>
                  <a:cubicBezTo>
                    <a:pt x="17439" y="7235"/>
                    <a:pt x="17413" y="7281"/>
                    <a:pt x="17381" y="7326"/>
                  </a:cubicBezTo>
                  <a:cubicBezTo>
                    <a:pt x="17338" y="7384"/>
                    <a:pt x="17287" y="7440"/>
                    <a:pt x="17239" y="7498"/>
                  </a:cubicBezTo>
                  <a:cubicBezTo>
                    <a:pt x="17203" y="7539"/>
                    <a:pt x="17172" y="7582"/>
                    <a:pt x="17132" y="7623"/>
                  </a:cubicBezTo>
                  <a:cubicBezTo>
                    <a:pt x="17077" y="7682"/>
                    <a:pt x="17014" y="7738"/>
                    <a:pt x="16953" y="7795"/>
                  </a:cubicBezTo>
                  <a:cubicBezTo>
                    <a:pt x="16911" y="7833"/>
                    <a:pt x="16875" y="7872"/>
                    <a:pt x="16831" y="7909"/>
                  </a:cubicBezTo>
                  <a:cubicBezTo>
                    <a:pt x="16758" y="7970"/>
                    <a:pt x="16676" y="8030"/>
                    <a:pt x="16596" y="8089"/>
                  </a:cubicBezTo>
                  <a:cubicBezTo>
                    <a:pt x="16555" y="8119"/>
                    <a:pt x="16519" y="8150"/>
                    <a:pt x="16477" y="8179"/>
                  </a:cubicBezTo>
                  <a:cubicBezTo>
                    <a:pt x="16350" y="8266"/>
                    <a:pt x="16214" y="8351"/>
                    <a:pt x="16068" y="8432"/>
                  </a:cubicBezTo>
                  <a:cubicBezTo>
                    <a:pt x="15925" y="8512"/>
                    <a:pt x="15777" y="8586"/>
                    <a:pt x="15624" y="8655"/>
                  </a:cubicBezTo>
                  <a:cubicBezTo>
                    <a:pt x="15319" y="8793"/>
                    <a:pt x="14995" y="8912"/>
                    <a:pt x="14659" y="9011"/>
                  </a:cubicBezTo>
                  <a:cubicBezTo>
                    <a:pt x="14489" y="9060"/>
                    <a:pt x="14318" y="9103"/>
                    <a:pt x="14143" y="9143"/>
                  </a:cubicBezTo>
                  <a:cubicBezTo>
                    <a:pt x="13949" y="9185"/>
                    <a:pt x="13751" y="9221"/>
                    <a:pt x="13551" y="9252"/>
                  </a:cubicBezTo>
                  <a:cubicBezTo>
                    <a:pt x="13226" y="9302"/>
                    <a:pt x="12896" y="9336"/>
                    <a:pt x="12563" y="9352"/>
                  </a:cubicBezTo>
                  <a:lnTo>
                    <a:pt x="12516" y="9355"/>
                  </a:lnTo>
                  <a:cubicBezTo>
                    <a:pt x="12369" y="9361"/>
                    <a:pt x="12222" y="9365"/>
                    <a:pt x="12075" y="9365"/>
                  </a:cubicBezTo>
                  <a:cubicBezTo>
                    <a:pt x="10572" y="9365"/>
                    <a:pt x="9073" y="9025"/>
                    <a:pt x="7950" y="8349"/>
                  </a:cubicBezTo>
                  <a:lnTo>
                    <a:pt x="7931" y="8336"/>
                  </a:lnTo>
                  <a:cubicBezTo>
                    <a:pt x="7803" y="8259"/>
                    <a:pt x="7684" y="8179"/>
                    <a:pt x="7572" y="8096"/>
                  </a:cubicBezTo>
                  <a:cubicBezTo>
                    <a:pt x="7530" y="8066"/>
                    <a:pt x="7496" y="8034"/>
                    <a:pt x="7456" y="8003"/>
                  </a:cubicBezTo>
                  <a:cubicBezTo>
                    <a:pt x="7383" y="7944"/>
                    <a:pt x="7309" y="7888"/>
                    <a:pt x="7244" y="7828"/>
                  </a:cubicBezTo>
                  <a:cubicBezTo>
                    <a:pt x="7202" y="7791"/>
                    <a:pt x="7168" y="7751"/>
                    <a:pt x="7129" y="7713"/>
                  </a:cubicBezTo>
                  <a:cubicBezTo>
                    <a:pt x="7074" y="7658"/>
                    <a:pt x="7017" y="7603"/>
                    <a:pt x="6968" y="7547"/>
                  </a:cubicBezTo>
                  <a:cubicBezTo>
                    <a:pt x="6932" y="7504"/>
                    <a:pt x="6902" y="7462"/>
                    <a:pt x="6868" y="7419"/>
                  </a:cubicBezTo>
                  <a:cubicBezTo>
                    <a:pt x="6825" y="7364"/>
                    <a:pt x="6780" y="7310"/>
                    <a:pt x="6743" y="7254"/>
                  </a:cubicBezTo>
                  <a:cubicBezTo>
                    <a:pt x="6713" y="7209"/>
                    <a:pt x="6689" y="7164"/>
                    <a:pt x="6662" y="7119"/>
                  </a:cubicBezTo>
                  <a:cubicBezTo>
                    <a:pt x="6631" y="7063"/>
                    <a:pt x="6596" y="7008"/>
                    <a:pt x="6569" y="6952"/>
                  </a:cubicBezTo>
                  <a:cubicBezTo>
                    <a:pt x="6547" y="6906"/>
                    <a:pt x="6530" y="6859"/>
                    <a:pt x="6512" y="6813"/>
                  </a:cubicBezTo>
                  <a:cubicBezTo>
                    <a:pt x="6488" y="6756"/>
                    <a:pt x="6465" y="6700"/>
                    <a:pt x="6447" y="6644"/>
                  </a:cubicBezTo>
                  <a:cubicBezTo>
                    <a:pt x="6432" y="6596"/>
                    <a:pt x="6423" y="6549"/>
                    <a:pt x="6412" y="6500"/>
                  </a:cubicBezTo>
                  <a:cubicBezTo>
                    <a:pt x="6398" y="6444"/>
                    <a:pt x="6384" y="6388"/>
                    <a:pt x="6376" y="6332"/>
                  </a:cubicBezTo>
                  <a:cubicBezTo>
                    <a:pt x="6368" y="6284"/>
                    <a:pt x="6367" y="6234"/>
                    <a:pt x="6364" y="6186"/>
                  </a:cubicBezTo>
                  <a:cubicBezTo>
                    <a:pt x="6360" y="6142"/>
                    <a:pt x="6352" y="6100"/>
                    <a:pt x="6352" y="6056"/>
                  </a:cubicBezTo>
                  <a:lnTo>
                    <a:pt x="6357" y="6055"/>
                  </a:lnTo>
                  <a:lnTo>
                    <a:pt x="6356" y="6019"/>
                  </a:lnTo>
                  <a:cubicBezTo>
                    <a:pt x="6357" y="5961"/>
                    <a:pt x="6364" y="5904"/>
                    <a:pt x="6370" y="5846"/>
                  </a:cubicBezTo>
                  <a:cubicBezTo>
                    <a:pt x="6375" y="5796"/>
                    <a:pt x="6379" y="5746"/>
                    <a:pt x="6387" y="5696"/>
                  </a:cubicBezTo>
                  <a:cubicBezTo>
                    <a:pt x="6398" y="5638"/>
                    <a:pt x="6415" y="5581"/>
                    <a:pt x="6431" y="5523"/>
                  </a:cubicBezTo>
                  <a:cubicBezTo>
                    <a:pt x="6444" y="5474"/>
                    <a:pt x="6457" y="5425"/>
                    <a:pt x="6474" y="5375"/>
                  </a:cubicBezTo>
                  <a:cubicBezTo>
                    <a:pt x="6494" y="5318"/>
                    <a:pt x="6522" y="5261"/>
                    <a:pt x="6548" y="5203"/>
                  </a:cubicBezTo>
                  <a:cubicBezTo>
                    <a:pt x="6569" y="5155"/>
                    <a:pt x="6588" y="5107"/>
                    <a:pt x="6614" y="5060"/>
                  </a:cubicBezTo>
                  <a:cubicBezTo>
                    <a:pt x="6644" y="5002"/>
                    <a:pt x="6683" y="4946"/>
                    <a:pt x="6720" y="4889"/>
                  </a:cubicBezTo>
                  <a:cubicBezTo>
                    <a:pt x="6749" y="4844"/>
                    <a:pt x="6775" y="4798"/>
                    <a:pt x="6807" y="4752"/>
                  </a:cubicBezTo>
                  <a:cubicBezTo>
                    <a:pt x="6850" y="4695"/>
                    <a:pt x="6899" y="4639"/>
                    <a:pt x="6946" y="4582"/>
                  </a:cubicBezTo>
                  <a:cubicBezTo>
                    <a:pt x="6983" y="4540"/>
                    <a:pt x="7016" y="4496"/>
                    <a:pt x="7055" y="4454"/>
                  </a:cubicBezTo>
                  <a:cubicBezTo>
                    <a:pt x="7109" y="4396"/>
                    <a:pt x="7173" y="4341"/>
                    <a:pt x="7234" y="4284"/>
                  </a:cubicBezTo>
                  <a:cubicBezTo>
                    <a:pt x="7274" y="4246"/>
                    <a:pt x="7311" y="4207"/>
                    <a:pt x="7356" y="4170"/>
                  </a:cubicBezTo>
                  <a:cubicBezTo>
                    <a:pt x="7428" y="4109"/>
                    <a:pt x="7510" y="4050"/>
                    <a:pt x="7590" y="3991"/>
                  </a:cubicBezTo>
                  <a:cubicBezTo>
                    <a:pt x="7631" y="3962"/>
                    <a:pt x="7667" y="3929"/>
                    <a:pt x="7711" y="3900"/>
                  </a:cubicBezTo>
                  <a:lnTo>
                    <a:pt x="7746" y="3877"/>
                  </a:lnTo>
                  <a:lnTo>
                    <a:pt x="7745" y="3470"/>
                  </a:lnTo>
                  <a:lnTo>
                    <a:pt x="7753" y="3568"/>
                  </a:lnTo>
                  <a:cubicBezTo>
                    <a:pt x="7704" y="2873"/>
                    <a:pt x="8147" y="2169"/>
                    <a:pt x="9081" y="1648"/>
                  </a:cubicBezTo>
                  <a:cubicBezTo>
                    <a:pt x="9926" y="1177"/>
                    <a:pt x="11015" y="943"/>
                    <a:pt x="12100" y="943"/>
                  </a:cubicBezTo>
                  <a:close/>
                  <a:moveTo>
                    <a:pt x="12141" y="1"/>
                  </a:moveTo>
                  <a:cubicBezTo>
                    <a:pt x="11133" y="1"/>
                    <a:pt x="10124" y="76"/>
                    <a:pt x="9142" y="226"/>
                  </a:cubicBezTo>
                  <a:cubicBezTo>
                    <a:pt x="9035" y="241"/>
                    <a:pt x="8931" y="259"/>
                    <a:pt x="8824" y="277"/>
                  </a:cubicBezTo>
                  <a:cubicBezTo>
                    <a:pt x="7069" y="576"/>
                    <a:pt x="5406" y="1113"/>
                    <a:pt x="3995" y="1900"/>
                  </a:cubicBezTo>
                  <a:cubicBezTo>
                    <a:pt x="3121" y="2387"/>
                    <a:pt x="2405" y="2934"/>
                    <a:pt x="1848" y="3519"/>
                  </a:cubicBezTo>
                  <a:cubicBezTo>
                    <a:pt x="1513" y="3873"/>
                    <a:pt x="1238" y="4240"/>
                    <a:pt x="1017" y="4616"/>
                  </a:cubicBezTo>
                  <a:cubicBezTo>
                    <a:pt x="965" y="4707"/>
                    <a:pt x="915" y="4799"/>
                    <a:pt x="868" y="4891"/>
                  </a:cubicBezTo>
                  <a:cubicBezTo>
                    <a:pt x="755" y="5118"/>
                    <a:pt x="660" y="5348"/>
                    <a:pt x="587" y="5580"/>
                  </a:cubicBezTo>
                  <a:cubicBezTo>
                    <a:pt x="568" y="5641"/>
                    <a:pt x="549" y="5703"/>
                    <a:pt x="533" y="5764"/>
                  </a:cubicBezTo>
                  <a:cubicBezTo>
                    <a:pt x="0" y="7777"/>
                    <a:pt x="1031" y="9905"/>
                    <a:pt x="3653" y="11483"/>
                  </a:cubicBezTo>
                  <a:cubicBezTo>
                    <a:pt x="5941" y="12860"/>
                    <a:pt x="8996" y="13553"/>
                    <a:pt x="12059" y="13553"/>
                  </a:cubicBezTo>
                  <a:cubicBezTo>
                    <a:pt x="14985" y="13553"/>
                    <a:pt x="17919" y="12921"/>
                    <a:pt x="20197" y="11650"/>
                  </a:cubicBezTo>
                  <a:cubicBezTo>
                    <a:pt x="21463" y="10945"/>
                    <a:pt x="22394" y="10113"/>
                    <a:pt x="22993" y="9223"/>
                  </a:cubicBezTo>
                  <a:cubicBezTo>
                    <a:pt x="23042" y="9151"/>
                    <a:pt x="23088" y="9078"/>
                    <a:pt x="23133" y="9003"/>
                  </a:cubicBezTo>
                  <a:cubicBezTo>
                    <a:pt x="23259" y="8796"/>
                    <a:pt x="23367" y="8585"/>
                    <a:pt x="23457" y="8371"/>
                  </a:cubicBezTo>
                  <a:cubicBezTo>
                    <a:pt x="23513" y="8239"/>
                    <a:pt x="23562" y="8105"/>
                    <a:pt x="23605" y="7970"/>
                  </a:cubicBezTo>
                  <a:cubicBezTo>
                    <a:pt x="23624" y="7910"/>
                    <a:pt x="23642" y="7848"/>
                    <a:pt x="23658" y="7787"/>
                  </a:cubicBezTo>
                  <a:cubicBezTo>
                    <a:pt x="23708" y="7598"/>
                    <a:pt x="23747" y="7409"/>
                    <a:pt x="23769" y="7219"/>
                  </a:cubicBezTo>
                  <a:cubicBezTo>
                    <a:pt x="23795" y="7002"/>
                    <a:pt x="23802" y="6786"/>
                    <a:pt x="23792" y="6569"/>
                  </a:cubicBezTo>
                  <a:cubicBezTo>
                    <a:pt x="23788" y="6460"/>
                    <a:pt x="23778" y="6351"/>
                    <a:pt x="23764" y="6243"/>
                  </a:cubicBezTo>
                  <a:cubicBezTo>
                    <a:pt x="23666" y="5486"/>
                    <a:pt x="23349" y="4736"/>
                    <a:pt x="22812" y="4029"/>
                  </a:cubicBezTo>
                  <a:cubicBezTo>
                    <a:pt x="22275" y="3321"/>
                    <a:pt x="21517" y="2656"/>
                    <a:pt x="20539" y="2067"/>
                  </a:cubicBezTo>
                  <a:cubicBezTo>
                    <a:pt x="18254" y="691"/>
                    <a:pt x="15201" y="1"/>
                    <a:pt x="12141"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3027" name="Google Shape;3027;p55"/>
            <p:cNvSpPr/>
            <p:nvPr/>
          </p:nvSpPr>
          <p:spPr>
            <a:xfrm>
              <a:off x="3260800" y="1802175"/>
              <a:ext cx="1550" cy="2000"/>
            </a:xfrm>
            <a:custGeom>
              <a:avLst/>
              <a:gdLst/>
              <a:ahLst/>
              <a:cxnLst/>
              <a:rect l="l" t="t" r="r" b="b"/>
              <a:pathLst>
                <a:path w="62" h="80" extrusionOk="0">
                  <a:moveTo>
                    <a:pt x="1" y="1"/>
                  </a:moveTo>
                  <a:lnTo>
                    <a:pt x="61" y="79"/>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28" name="Google Shape;3028;p55"/>
            <p:cNvSpPr/>
            <p:nvPr/>
          </p:nvSpPr>
          <p:spPr>
            <a:xfrm>
              <a:off x="3269975" y="1821050"/>
              <a:ext cx="225" cy="2300"/>
            </a:xfrm>
            <a:custGeom>
              <a:avLst/>
              <a:gdLst/>
              <a:ahLst/>
              <a:cxnLst/>
              <a:rect l="l" t="t" r="r" b="b"/>
              <a:pathLst>
                <a:path w="9" h="92" extrusionOk="0">
                  <a:moveTo>
                    <a:pt x="1" y="0"/>
                  </a:moveTo>
                  <a:lnTo>
                    <a:pt x="9" y="91"/>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29" name="Google Shape;3029;p55"/>
            <p:cNvSpPr/>
            <p:nvPr/>
          </p:nvSpPr>
          <p:spPr>
            <a:xfrm>
              <a:off x="3096075" y="1807750"/>
              <a:ext cx="1625" cy="2650"/>
            </a:xfrm>
            <a:custGeom>
              <a:avLst/>
              <a:gdLst/>
              <a:ahLst/>
              <a:cxnLst/>
              <a:rect l="l" t="t" r="r" b="b"/>
              <a:pathLst>
                <a:path w="65" h="106" extrusionOk="0">
                  <a:moveTo>
                    <a:pt x="0" y="106"/>
                  </a:moveTo>
                  <a:lnTo>
                    <a:pt x="64" y="0"/>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30" name="Google Shape;3030;p55"/>
            <p:cNvSpPr/>
            <p:nvPr/>
          </p:nvSpPr>
          <p:spPr>
            <a:xfrm>
              <a:off x="3092050" y="1822625"/>
              <a:ext cx="225" cy="2675"/>
            </a:xfrm>
            <a:custGeom>
              <a:avLst/>
              <a:gdLst/>
              <a:ahLst/>
              <a:cxnLst/>
              <a:rect l="l" t="t" r="r" b="b"/>
              <a:pathLst>
                <a:path w="9" h="107" extrusionOk="0">
                  <a:moveTo>
                    <a:pt x="9" y="0"/>
                  </a:moveTo>
                  <a:lnTo>
                    <a:pt x="1" y="107"/>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31" name="Google Shape;3031;p55"/>
            <p:cNvSpPr/>
            <p:nvPr/>
          </p:nvSpPr>
          <p:spPr>
            <a:xfrm>
              <a:off x="3092575" y="1817575"/>
              <a:ext cx="700" cy="2700"/>
            </a:xfrm>
            <a:custGeom>
              <a:avLst/>
              <a:gdLst/>
              <a:ahLst/>
              <a:cxnLst/>
              <a:rect l="l" t="t" r="r" b="b"/>
              <a:pathLst>
                <a:path w="28" h="108" extrusionOk="0">
                  <a:moveTo>
                    <a:pt x="0" y="108"/>
                  </a:moveTo>
                  <a:lnTo>
                    <a:pt x="27" y="0"/>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32" name="Google Shape;3032;p55"/>
            <p:cNvSpPr/>
            <p:nvPr/>
          </p:nvSpPr>
          <p:spPr>
            <a:xfrm>
              <a:off x="3113125" y="1788425"/>
              <a:ext cx="6325" cy="3950"/>
            </a:xfrm>
            <a:custGeom>
              <a:avLst/>
              <a:gdLst/>
              <a:ahLst/>
              <a:cxnLst/>
              <a:rect l="l" t="t" r="r" b="b"/>
              <a:pathLst>
                <a:path w="253" h="158" extrusionOk="0">
                  <a:moveTo>
                    <a:pt x="0" y="158"/>
                  </a:moveTo>
                  <a:cubicBezTo>
                    <a:pt x="79" y="104"/>
                    <a:pt x="163" y="51"/>
                    <a:pt x="253" y="1"/>
                  </a:cubicBezTo>
                  <a:cubicBezTo>
                    <a:pt x="163" y="51"/>
                    <a:pt x="79" y="104"/>
                    <a:pt x="0" y="158"/>
                  </a:cubicBez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33" name="Google Shape;3033;p55"/>
            <p:cNvSpPr/>
            <p:nvPr/>
          </p:nvSpPr>
          <p:spPr>
            <a:xfrm>
              <a:off x="3107575" y="1793800"/>
              <a:ext cx="3650" cy="2775"/>
            </a:xfrm>
            <a:custGeom>
              <a:avLst/>
              <a:gdLst/>
              <a:ahLst/>
              <a:cxnLst/>
              <a:rect l="l" t="t" r="r" b="b"/>
              <a:pathLst>
                <a:path w="146" h="111" extrusionOk="0">
                  <a:moveTo>
                    <a:pt x="1" y="110"/>
                  </a:moveTo>
                  <a:cubicBezTo>
                    <a:pt x="46" y="73"/>
                    <a:pt x="96" y="36"/>
                    <a:pt x="146" y="0"/>
                  </a:cubicBezTo>
                  <a:cubicBezTo>
                    <a:pt x="96" y="36"/>
                    <a:pt x="46" y="73"/>
                    <a:pt x="1" y="110"/>
                  </a:cubicBez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34" name="Google Shape;3034;p55"/>
            <p:cNvSpPr/>
            <p:nvPr/>
          </p:nvSpPr>
          <p:spPr>
            <a:xfrm>
              <a:off x="3099050" y="1802975"/>
              <a:ext cx="2225" cy="2650"/>
            </a:xfrm>
            <a:custGeom>
              <a:avLst/>
              <a:gdLst/>
              <a:ahLst/>
              <a:cxnLst/>
              <a:rect l="l" t="t" r="r" b="b"/>
              <a:pathLst>
                <a:path w="89" h="106" extrusionOk="0">
                  <a:moveTo>
                    <a:pt x="0" y="106"/>
                  </a:moveTo>
                  <a:lnTo>
                    <a:pt x="88" y="0"/>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35" name="Google Shape;3035;p55"/>
            <p:cNvSpPr/>
            <p:nvPr/>
          </p:nvSpPr>
          <p:spPr>
            <a:xfrm>
              <a:off x="3102925" y="1798375"/>
              <a:ext cx="2750" cy="2625"/>
            </a:xfrm>
            <a:custGeom>
              <a:avLst/>
              <a:gdLst/>
              <a:ahLst/>
              <a:cxnLst/>
              <a:rect l="l" t="t" r="r" b="b"/>
              <a:pathLst>
                <a:path w="110" h="105" extrusionOk="0">
                  <a:moveTo>
                    <a:pt x="0" y="105"/>
                  </a:moveTo>
                  <a:lnTo>
                    <a:pt x="109" y="0"/>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36" name="Google Shape;3036;p55"/>
            <p:cNvSpPr/>
            <p:nvPr/>
          </p:nvSpPr>
          <p:spPr>
            <a:xfrm>
              <a:off x="3093875" y="1812625"/>
              <a:ext cx="1175" cy="2700"/>
            </a:xfrm>
            <a:custGeom>
              <a:avLst/>
              <a:gdLst/>
              <a:ahLst/>
              <a:cxnLst/>
              <a:rect l="l" t="t" r="r" b="b"/>
              <a:pathLst>
                <a:path w="47" h="108" extrusionOk="0">
                  <a:moveTo>
                    <a:pt x="1" y="107"/>
                  </a:moveTo>
                  <a:lnTo>
                    <a:pt x="47" y="1"/>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37" name="Google Shape;3037;p55"/>
            <p:cNvSpPr/>
            <p:nvPr/>
          </p:nvSpPr>
          <p:spPr>
            <a:xfrm>
              <a:off x="3251425" y="1793650"/>
              <a:ext cx="1750" cy="1425"/>
            </a:xfrm>
            <a:custGeom>
              <a:avLst/>
              <a:gdLst/>
              <a:ahLst/>
              <a:cxnLst/>
              <a:rect l="l" t="t" r="r" b="b"/>
              <a:pathLst>
                <a:path w="70" h="57" extrusionOk="0">
                  <a:moveTo>
                    <a:pt x="1" y="0"/>
                  </a:moveTo>
                  <a:lnTo>
                    <a:pt x="69" y="57"/>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38" name="Google Shape;3038;p55"/>
            <p:cNvSpPr/>
            <p:nvPr/>
          </p:nvSpPr>
          <p:spPr>
            <a:xfrm>
              <a:off x="3256500" y="1797800"/>
              <a:ext cx="1800" cy="1825"/>
            </a:xfrm>
            <a:custGeom>
              <a:avLst/>
              <a:gdLst/>
              <a:ahLst/>
              <a:cxnLst/>
              <a:rect l="l" t="t" r="r" b="b"/>
              <a:pathLst>
                <a:path w="72" h="73" extrusionOk="0">
                  <a:moveTo>
                    <a:pt x="1" y="1"/>
                  </a:moveTo>
                  <a:lnTo>
                    <a:pt x="72" y="72"/>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39" name="Google Shape;3039;p55"/>
            <p:cNvSpPr/>
            <p:nvPr/>
          </p:nvSpPr>
          <p:spPr>
            <a:xfrm>
              <a:off x="3268900" y="1816200"/>
              <a:ext cx="550" cy="2250"/>
            </a:xfrm>
            <a:custGeom>
              <a:avLst/>
              <a:gdLst/>
              <a:ahLst/>
              <a:cxnLst/>
              <a:rect l="l" t="t" r="r" b="b"/>
              <a:pathLst>
                <a:path w="22" h="90" extrusionOk="0">
                  <a:moveTo>
                    <a:pt x="0" y="0"/>
                  </a:moveTo>
                  <a:lnTo>
                    <a:pt x="21" y="90"/>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40" name="Google Shape;3040;p55"/>
            <p:cNvSpPr/>
            <p:nvPr/>
          </p:nvSpPr>
          <p:spPr>
            <a:xfrm>
              <a:off x="3289050" y="1829250"/>
              <a:ext cx="350" cy="2850"/>
            </a:xfrm>
            <a:custGeom>
              <a:avLst/>
              <a:gdLst/>
              <a:ahLst/>
              <a:cxnLst/>
              <a:rect l="l" t="t" r="r" b="b"/>
              <a:pathLst>
                <a:path w="14" h="114" extrusionOk="0">
                  <a:moveTo>
                    <a:pt x="0" y="114"/>
                  </a:moveTo>
                  <a:lnTo>
                    <a:pt x="14" y="0"/>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41" name="Google Shape;3041;p55"/>
            <p:cNvSpPr/>
            <p:nvPr/>
          </p:nvSpPr>
          <p:spPr>
            <a:xfrm>
              <a:off x="3266975" y="1811425"/>
              <a:ext cx="925" cy="2175"/>
            </a:xfrm>
            <a:custGeom>
              <a:avLst/>
              <a:gdLst/>
              <a:ahLst/>
              <a:cxnLst/>
              <a:rect l="l" t="t" r="r" b="b"/>
              <a:pathLst>
                <a:path w="37" h="87" extrusionOk="0">
                  <a:moveTo>
                    <a:pt x="1" y="0"/>
                  </a:moveTo>
                  <a:lnTo>
                    <a:pt x="37" y="87"/>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42" name="Google Shape;3042;p55"/>
            <p:cNvSpPr/>
            <p:nvPr/>
          </p:nvSpPr>
          <p:spPr>
            <a:xfrm>
              <a:off x="3264275" y="1806725"/>
              <a:ext cx="1275" cy="2100"/>
            </a:xfrm>
            <a:custGeom>
              <a:avLst/>
              <a:gdLst/>
              <a:ahLst/>
              <a:cxnLst/>
              <a:rect l="l" t="t" r="r" b="b"/>
              <a:pathLst>
                <a:path w="51" h="84" extrusionOk="0">
                  <a:moveTo>
                    <a:pt x="1" y="1"/>
                  </a:moveTo>
                  <a:lnTo>
                    <a:pt x="50" y="84"/>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43" name="Google Shape;3043;p55"/>
            <p:cNvSpPr/>
            <p:nvPr/>
          </p:nvSpPr>
          <p:spPr>
            <a:xfrm>
              <a:off x="3073075" y="1831125"/>
              <a:ext cx="700" cy="3225"/>
            </a:xfrm>
            <a:custGeom>
              <a:avLst/>
              <a:gdLst/>
              <a:ahLst/>
              <a:cxnLst/>
              <a:rect l="l" t="t" r="r" b="b"/>
              <a:pathLst>
                <a:path w="28" h="129" extrusionOk="0">
                  <a:moveTo>
                    <a:pt x="1" y="1"/>
                  </a:moveTo>
                  <a:cubicBezTo>
                    <a:pt x="6" y="43"/>
                    <a:pt x="18" y="86"/>
                    <a:pt x="28" y="129"/>
                  </a:cubicBezTo>
                  <a:cubicBezTo>
                    <a:pt x="18" y="86"/>
                    <a:pt x="6" y="43"/>
                    <a:pt x="1" y="1"/>
                  </a:cubicBez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44" name="Google Shape;3044;p55"/>
            <p:cNvSpPr/>
            <p:nvPr/>
          </p:nvSpPr>
          <p:spPr>
            <a:xfrm>
              <a:off x="3164575" y="1805725"/>
              <a:ext cx="10800" cy="700"/>
            </a:xfrm>
            <a:custGeom>
              <a:avLst/>
              <a:gdLst/>
              <a:ahLst/>
              <a:cxnLst/>
              <a:rect l="l" t="t" r="r" b="b"/>
              <a:pathLst>
                <a:path w="432" h="28" extrusionOk="0">
                  <a:moveTo>
                    <a:pt x="432" y="0"/>
                  </a:moveTo>
                  <a:lnTo>
                    <a:pt x="432" y="0"/>
                  </a:lnTo>
                  <a:cubicBezTo>
                    <a:pt x="287" y="6"/>
                    <a:pt x="143" y="10"/>
                    <a:pt x="0" y="27"/>
                  </a:cubicBezTo>
                  <a:cubicBezTo>
                    <a:pt x="144" y="10"/>
                    <a:pt x="287" y="6"/>
                    <a:pt x="432" y="0"/>
                  </a:cubicBez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45" name="Google Shape;3045;p55"/>
            <p:cNvSpPr/>
            <p:nvPr/>
          </p:nvSpPr>
          <p:spPr>
            <a:xfrm>
              <a:off x="3199575" y="1806450"/>
              <a:ext cx="15525" cy="2800"/>
            </a:xfrm>
            <a:custGeom>
              <a:avLst/>
              <a:gdLst/>
              <a:ahLst/>
              <a:cxnLst/>
              <a:rect l="l" t="t" r="r" b="b"/>
              <a:pathLst>
                <a:path w="621" h="112" extrusionOk="0">
                  <a:moveTo>
                    <a:pt x="1" y="1"/>
                  </a:moveTo>
                  <a:cubicBezTo>
                    <a:pt x="212" y="25"/>
                    <a:pt x="419" y="65"/>
                    <a:pt x="620" y="112"/>
                  </a:cubicBezTo>
                  <a:cubicBezTo>
                    <a:pt x="420" y="65"/>
                    <a:pt x="212" y="25"/>
                    <a:pt x="1" y="1"/>
                  </a:cubicBez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46" name="Google Shape;3046;p55"/>
            <p:cNvSpPr/>
            <p:nvPr/>
          </p:nvSpPr>
          <p:spPr>
            <a:xfrm>
              <a:off x="3147625" y="1807500"/>
              <a:ext cx="10100" cy="1875"/>
            </a:xfrm>
            <a:custGeom>
              <a:avLst/>
              <a:gdLst/>
              <a:ahLst/>
              <a:cxnLst/>
              <a:rect l="l" t="t" r="r" b="b"/>
              <a:pathLst>
                <a:path w="404" h="75" extrusionOk="0">
                  <a:moveTo>
                    <a:pt x="403" y="0"/>
                  </a:moveTo>
                  <a:cubicBezTo>
                    <a:pt x="267" y="21"/>
                    <a:pt x="132" y="43"/>
                    <a:pt x="0" y="74"/>
                  </a:cubicBezTo>
                  <a:cubicBezTo>
                    <a:pt x="132" y="43"/>
                    <a:pt x="267" y="21"/>
                    <a:pt x="403" y="0"/>
                  </a:cubicBez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47" name="Google Shape;3047;p55"/>
            <p:cNvSpPr/>
            <p:nvPr/>
          </p:nvSpPr>
          <p:spPr>
            <a:xfrm>
              <a:off x="3182100" y="1805400"/>
              <a:ext cx="11725" cy="700"/>
            </a:xfrm>
            <a:custGeom>
              <a:avLst/>
              <a:gdLst/>
              <a:ahLst/>
              <a:cxnLst/>
              <a:rect l="l" t="t" r="r" b="b"/>
              <a:pathLst>
                <a:path w="469" h="28" extrusionOk="0">
                  <a:moveTo>
                    <a:pt x="468" y="28"/>
                  </a:moveTo>
                  <a:cubicBezTo>
                    <a:pt x="312" y="16"/>
                    <a:pt x="157" y="2"/>
                    <a:pt x="0" y="1"/>
                  </a:cubicBezTo>
                  <a:cubicBezTo>
                    <a:pt x="157" y="2"/>
                    <a:pt x="312" y="16"/>
                    <a:pt x="468" y="28"/>
                  </a:cubicBez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48" name="Google Shape;3048;p55"/>
            <p:cNvSpPr/>
            <p:nvPr/>
          </p:nvSpPr>
          <p:spPr>
            <a:xfrm>
              <a:off x="3091925" y="1773950"/>
              <a:ext cx="178925" cy="76350"/>
            </a:xfrm>
            <a:custGeom>
              <a:avLst/>
              <a:gdLst/>
              <a:ahLst/>
              <a:cxnLst/>
              <a:rect l="l" t="t" r="r" b="b"/>
              <a:pathLst>
                <a:path w="7157" h="3054" extrusionOk="0">
                  <a:moveTo>
                    <a:pt x="4306" y="1300"/>
                  </a:moveTo>
                  <a:cubicBezTo>
                    <a:pt x="4517" y="1325"/>
                    <a:pt x="4724" y="1364"/>
                    <a:pt x="4926" y="1412"/>
                  </a:cubicBezTo>
                  <a:cubicBezTo>
                    <a:pt x="4724" y="1364"/>
                    <a:pt x="4517" y="1326"/>
                    <a:pt x="4306" y="1300"/>
                  </a:cubicBezTo>
                  <a:close/>
                  <a:moveTo>
                    <a:pt x="3581" y="0"/>
                  </a:moveTo>
                  <a:cubicBezTo>
                    <a:pt x="2689" y="0"/>
                    <a:pt x="1795" y="193"/>
                    <a:pt x="1101" y="580"/>
                  </a:cubicBezTo>
                  <a:cubicBezTo>
                    <a:pt x="1011" y="630"/>
                    <a:pt x="927" y="683"/>
                    <a:pt x="848" y="737"/>
                  </a:cubicBezTo>
                  <a:lnTo>
                    <a:pt x="772" y="794"/>
                  </a:lnTo>
                  <a:cubicBezTo>
                    <a:pt x="722" y="830"/>
                    <a:pt x="672" y="867"/>
                    <a:pt x="627" y="904"/>
                  </a:cubicBezTo>
                  <a:lnTo>
                    <a:pt x="549" y="977"/>
                  </a:lnTo>
                  <a:lnTo>
                    <a:pt x="440" y="1082"/>
                  </a:lnTo>
                  <a:lnTo>
                    <a:pt x="373" y="1161"/>
                  </a:lnTo>
                  <a:lnTo>
                    <a:pt x="285" y="1267"/>
                  </a:lnTo>
                  <a:lnTo>
                    <a:pt x="230" y="1352"/>
                  </a:lnTo>
                  <a:lnTo>
                    <a:pt x="166" y="1458"/>
                  </a:lnTo>
                  <a:lnTo>
                    <a:pt x="125" y="1548"/>
                  </a:lnTo>
                  <a:lnTo>
                    <a:pt x="79" y="1654"/>
                  </a:lnTo>
                  <a:lnTo>
                    <a:pt x="53" y="1745"/>
                  </a:lnTo>
                  <a:lnTo>
                    <a:pt x="26" y="1853"/>
                  </a:lnTo>
                  <a:lnTo>
                    <a:pt x="14" y="1947"/>
                  </a:lnTo>
                  <a:lnTo>
                    <a:pt x="6" y="2054"/>
                  </a:lnTo>
                  <a:cubicBezTo>
                    <a:pt x="0" y="2398"/>
                    <a:pt x="144" y="2741"/>
                    <a:pt x="434" y="3053"/>
                  </a:cubicBezTo>
                  <a:lnTo>
                    <a:pt x="451" y="3041"/>
                  </a:lnTo>
                  <a:cubicBezTo>
                    <a:pt x="666" y="2898"/>
                    <a:pt x="977" y="2763"/>
                    <a:pt x="1111" y="2711"/>
                  </a:cubicBezTo>
                  <a:cubicBezTo>
                    <a:pt x="1838" y="2431"/>
                    <a:pt x="2525" y="2335"/>
                    <a:pt x="2973" y="2304"/>
                  </a:cubicBezTo>
                  <a:cubicBezTo>
                    <a:pt x="3207" y="2288"/>
                    <a:pt x="3422" y="2281"/>
                    <a:pt x="3620" y="2281"/>
                  </a:cubicBezTo>
                  <a:cubicBezTo>
                    <a:pt x="4221" y="2281"/>
                    <a:pt x="4670" y="2346"/>
                    <a:pt x="5041" y="2416"/>
                  </a:cubicBezTo>
                  <a:cubicBezTo>
                    <a:pt x="5902" y="2577"/>
                    <a:pt x="6421" y="2867"/>
                    <a:pt x="6643" y="2992"/>
                  </a:cubicBezTo>
                  <a:lnTo>
                    <a:pt x="6713" y="3037"/>
                  </a:lnTo>
                  <a:cubicBezTo>
                    <a:pt x="7018" y="2706"/>
                    <a:pt x="7157" y="2339"/>
                    <a:pt x="7131" y="1975"/>
                  </a:cubicBezTo>
                  <a:lnTo>
                    <a:pt x="7123" y="1884"/>
                  </a:lnTo>
                  <a:lnTo>
                    <a:pt x="7100" y="1780"/>
                  </a:lnTo>
                  <a:lnTo>
                    <a:pt x="7079" y="1690"/>
                  </a:lnTo>
                  <a:lnTo>
                    <a:pt x="7039" y="1586"/>
                  </a:lnTo>
                  <a:lnTo>
                    <a:pt x="7003" y="1499"/>
                  </a:lnTo>
                  <a:lnTo>
                    <a:pt x="6944" y="1395"/>
                  </a:lnTo>
                  <a:lnTo>
                    <a:pt x="6895" y="1312"/>
                  </a:lnTo>
                  <a:lnTo>
                    <a:pt x="6816" y="1208"/>
                  </a:lnTo>
                  <a:lnTo>
                    <a:pt x="6756" y="1130"/>
                  </a:lnTo>
                  <a:lnTo>
                    <a:pt x="6655" y="1026"/>
                  </a:lnTo>
                  <a:lnTo>
                    <a:pt x="6584" y="955"/>
                  </a:lnTo>
                  <a:cubicBezTo>
                    <a:pt x="6542" y="918"/>
                    <a:pt x="6495" y="881"/>
                    <a:pt x="6449" y="845"/>
                  </a:cubicBezTo>
                  <a:lnTo>
                    <a:pt x="6381" y="788"/>
                  </a:lnTo>
                  <a:cubicBezTo>
                    <a:pt x="6307" y="735"/>
                    <a:pt x="6228" y="682"/>
                    <a:pt x="6145" y="631"/>
                  </a:cubicBezTo>
                  <a:cubicBezTo>
                    <a:pt x="5447" y="211"/>
                    <a:pt x="4515" y="0"/>
                    <a:pt x="3581" y="0"/>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3049" name="Google Shape;3049;p55"/>
            <p:cNvSpPr/>
            <p:nvPr/>
          </p:nvSpPr>
          <p:spPr>
            <a:xfrm>
              <a:off x="3037825" y="1825275"/>
              <a:ext cx="287100" cy="148025"/>
            </a:xfrm>
            <a:custGeom>
              <a:avLst/>
              <a:gdLst/>
              <a:ahLst/>
              <a:cxnLst/>
              <a:rect l="l" t="t" r="r" b="b"/>
              <a:pathLst>
                <a:path w="11484" h="5921" extrusionOk="0">
                  <a:moveTo>
                    <a:pt x="10076" y="1"/>
                  </a:moveTo>
                  <a:lnTo>
                    <a:pt x="10074" y="28"/>
                  </a:lnTo>
                  <a:cubicBezTo>
                    <a:pt x="10073" y="72"/>
                    <a:pt x="10067" y="116"/>
                    <a:pt x="10063" y="159"/>
                  </a:cubicBezTo>
                  <a:lnTo>
                    <a:pt x="10049" y="273"/>
                  </a:lnTo>
                  <a:cubicBezTo>
                    <a:pt x="10011" y="480"/>
                    <a:pt x="9926" y="686"/>
                    <a:pt x="9798" y="884"/>
                  </a:cubicBezTo>
                  <a:lnTo>
                    <a:pt x="9733" y="986"/>
                  </a:lnTo>
                  <a:cubicBezTo>
                    <a:pt x="9700" y="1030"/>
                    <a:pt x="9662" y="1072"/>
                    <a:pt x="9626" y="1115"/>
                  </a:cubicBezTo>
                  <a:lnTo>
                    <a:pt x="9545" y="1211"/>
                  </a:lnTo>
                  <a:cubicBezTo>
                    <a:pt x="9504" y="1255"/>
                    <a:pt x="9456" y="1297"/>
                    <a:pt x="9409" y="1339"/>
                  </a:cubicBezTo>
                  <a:lnTo>
                    <a:pt x="9317" y="1427"/>
                  </a:lnTo>
                  <a:cubicBezTo>
                    <a:pt x="9262" y="1474"/>
                    <a:pt x="9199" y="1519"/>
                    <a:pt x="9139" y="1563"/>
                  </a:cubicBezTo>
                  <a:lnTo>
                    <a:pt x="9049" y="1631"/>
                  </a:lnTo>
                  <a:cubicBezTo>
                    <a:pt x="8952" y="1697"/>
                    <a:pt x="8849" y="1761"/>
                    <a:pt x="8740" y="1822"/>
                  </a:cubicBezTo>
                  <a:cubicBezTo>
                    <a:pt x="7895" y="2293"/>
                    <a:pt x="6807" y="2528"/>
                    <a:pt x="5722" y="2528"/>
                  </a:cubicBezTo>
                  <a:cubicBezTo>
                    <a:pt x="4585" y="2528"/>
                    <a:pt x="3451" y="2271"/>
                    <a:pt x="2602" y="1759"/>
                  </a:cubicBezTo>
                  <a:cubicBezTo>
                    <a:pt x="2500" y="1699"/>
                    <a:pt x="2403" y="1635"/>
                    <a:pt x="2315" y="1569"/>
                  </a:cubicBezTo>
                  <a:lnTo>
                    <a:pt x="2232" y="1501"/>
                  </a:lnTo>
                  <a:cubicBezTo>
                    <a:pt x="2175" y="1456"/>
                    <a:pt x="2117" y="1412"/>
                    <a:pt x="2067" y="1366"/>
                  </a:cubicBezTo>
                  <a:lnTo>
                    <a:pt x="1982" y="1281"/>
                  </a:lnTo>
                  <a:cubicBezTo>
                    <a:pt x="1940" y="1238"/>
                    <a:pt x="1896" y="1197"/>
                    <a:pt x="1858" y="1153"/>
                  </a:cubicBezTo>
                  <a:lnTo>
                    <a:pt x="1784" y="1058"/>
                  </a:lnTo>
                  <a:cubicBezTo>
                    <a:pt x="1751" y="1016"/>
                    <a:pt x="1716" y="975"/>
                    <a:pt x="1688" y="932"/>
                  </a:cubicBezTo>
                  <a:lnTo>
                    <a:pt x="1628" y="831"/>
                  </a:lnTo>
                  <a:lnTo>
                    <a:pt x="1621" y="817"/>
                  </a:lnTo>
                  <a:cubicBezTo>
                    <a:pt x="1534" y="668"/>
                    <a:pt x="1474" y="516"/>
                    <a:pt x="1438" y="363"/>
                  </a:cubicBezTo>
                  <a:cubicBezTo>
                    <a:pt x="1428" y="320"/>
                    <a:pt x="1416" y="277"/>
                    <a:pt x="1411" y="235"/>
                  </a:cubicBezTo>
                  <a:lnTo>
                    <a:pt x="1402" y="124"/>
                  </a:lnTo>
                  <a:lnTo>
                    <a:pt x="1393" y="26"/>
                  </a:lnTo>
                  <a:lnTo>
                    <a:pt x="1394" y="433"/>
                  </a:lnTo>
                  <a:lnTo>
                    <a:pt x="1359" y="456"/>
                  </a:lnTo>
                  <a:cubicBezTo>
                    <a:pt x="1316" y="485"/>
                    <a:pt x="1279" y="518"/>
                    <a:pt x="1238" y="547"/>
                  </a:cubicBezTo>
                  <a:cubicBezTo>
                    <a:pt x="1158" y="606"/>
                    <a:pt x="1076" y="665"/>
                    <a:pt x="1004" y="726"/>
                  </a:cubicBezTo>
                  <a:cubicBezTo>
                    <a:pt x="959" y="763"/>
                    <a:pt x="922" y="802"/>
                    <a:pt x="882" y="840"/>
                  </a:cubicBezTo>
                  <a:cubicBezTo>
                    <a:pt x="821" y="897"/>
                    <a:pt x="757" y="952"/>
                    <a:pt x="703" y="1010"/>
                  </a:cubicBezTo>
                  <a:cubicBezTo>
                    <a:pt x="664" y="1052"/>
                    <a:pt x="631" y="1096"/>
                    <a:pt x="594" y="1138"/>
                  </a:cubicBezTo>
                  <a:cubicBezTo>
                    <a:pt x="547" y="1195"/>
                    <a:pt x="498" y="1251"/>
                    <a:pt x="455" y="1308"/>
                  </a:cubicBezTo>
                  <a:cubicBezTo>
                    <a:pt x="423" y="1354"/>
                    <a:pt x="397" y="1400"/>
                    <a:pt x="368" y="1445"/>
                  </a:cubicBezTo>
                  <a:cubicBezTo>
                    <a:pt x="331" y="1502"/>
                    <a:pt x="292" y="1558"/>
                    <a:pt x="262" y="1616"/>
                  </a:cubicBezTo>
                  <a:cubicBezTo>
                    <a:pt x="236" y="1663"/>
                    <a:pt x="217" y="1711"/>
                    <a:pt x="196" y="1759"/>
                  </a:cubicBezTo>
                  <a:cubicBezTo>
                    <a:pt x="170" y="1817"/>
                    <a:pt x="143" y="1874"/>
                    <a:pt x="122" y="1931"/>
                  </a:cubicBezTo>
                  <a:cubicBezTo>
                    <a:pt x="105" y="1981"/>
                    <a:pt x="92" y="2030"/>
                    <a:pt x="79" y="2079"/>
                  </a:cubicBezTo>
                  <a:cubicBezTo>
                    <a:pt x="63" y="2137"/>
                    <a:pt x="46" y="2194"/>
                    <a:pt x="36" y="2252"/>
                  </a:cubicBezTo>
                  <a:cubicBezTo>
                    <a:pt x="27" y="2302"/>
                    <a:pt x="24" y="2352"/>
                    <a:pt x="18" y="2402"/>
                  </a:cubicBezTo>
                  <a:cubicBezTo>
                    <a:pt x="12" y="2460"/>
                    <a:pt x="5" y="2517"/>
                    <a:pt x="4" y="2575"/>
                  </a:cubicBezTo>
                  <a:lnTo>
                    <a:pt x="5" y="2611"/>
                  </a:lnTo>
                  <a:lnTo>
                    <a:pt x="0" y="2612"/>
                  </a:lnTo>
                  <a:cubicBezTo>
                    <a:pt x="0" y="2656"/>
                    <a:pt x="8" y="2698"/>
                    <a:pt x="12" y="2742"/>
                  </a:cubicBezTo>
                  <a:cubicBezTo>
                    <a:pt x="15" y="2790"/>
                    <a:pt x="16" y="2840"/>
                    <a:pt x="24" y="2888"/>
                  </a:cubicBezTo>
                  <a:cubicBezTo>
                    <a:pt x="32" y="2944"/>
                    <a:pt x="46" y="3000"/>
                    <a:pt x="60" y="3056"/>
                  </a:cubicBezTo>
                  <a:cubicBezTo>
                    <a:pt x="71" y="3105"/>
                    <a:pt x="80" y="3152"/>
                    <a:pt x="95" y="3200"/>
                  </a:cubicBezTo>
                  <a:cubicBezTo>
                    <a:pt x="113" y="3256"/>
                    <a:pt x="136" y="3312"/>
                    <a:pt x="160" y="3369"/>
                  </a:cubicBezTo>
                  <a:cubicBezTo>
                    <a:pt x="179" y="3415"/>
                    <a:pt x="195" y="3462"/>
                    <a:pt x="217" y="3508"/>
                  </a:cubicBezTo>
                  <a:cubicBezTo>
                    <a:pt x="244" y="3564"/>
                    <a:pt x="279" y="3619"/>
                    <a:pt x="310" y="3675"/>
                  </a:cubicBezTo>
                  <a:cubicBezTo>
                    <a:pt x="337" y="3720"/>
                    <a:pt x="361" y="3765"/>
                    <a:pt x="391" y="3810"/>
                  </a:cubicBezTo>
                  <a:cubicBezTo>
                    <a:pt x="428" y="3866"/>
                    <a:pt x="473" y="3920"/>
                    <a:pt x="516" y="3975"/>
                  </a:cubicBezTo>
                  <a:cubicBezTo>
                    <a:pt x="550" y="4018"/>
                    <a:pt x="580" y="4060"/>
                    <a:pt x="616" y="4103"/>
                  </a:cubicBezTo>
                  <a:cubicBezTo>
                    <a:pt x="665" y="4159"/>
                    <a:pt x="722" y="4214"/>
                    <a:pt x="777" y="4269"/>
                  </a:cubicBezTo>
                  <a:cubicBezTo>
                    <a:pt x="817" y="4307"/>
                    <a:pt x="850" y="4347"/>
                    <a:pt x="892" y="4384"/>
                  </a:cubicBezTo>
                  <a:cubicBezTo>
                    <a:pt x="957" y="4444"/>
                    <a:pt x="1031" y="4500"/>
                    <a:pt x="1105" y="4559"/>
                  </a:cubicBezTo>
                  <a:cubicBezTo>
                    <a:pt x="1144" y="4590"/>
                    <a:pt x="1178" y="4622"/>
                    <a:pt x="1220" y="4652"/>
                  </a:cubicBezTo>
                  <a:cubicBezTo>
                    <a:pt x="1332" y="4735"/>
                    <a:pt x="1452" y="4815"/>
                    <a:pt x="1579" y="4892"/>
                  </a:cubicBezTo>
                  <a:lnTo>
                    <a:pt x="1598" y="4905"/>
                  </a:lnTo>
                  <a:cubicBezTo>
                    <a:pt x="2721" y="5581"/>
                    <a:pt x="4221" y="5921"/>
                    <a:pt x="5724" y="5921"/>
                  </a:cubicBezTo>
                  <a:cubicBezTo>
                    <a:pt x="5870" y="5921"/>
                    <a:pt x="6017" y="5917"/>
                    <a:pt x="6164" y="5911"/>
                  </a:cubicBezTo>
                  <a:lnTo>
                    <a:pt x="6211" y="5908"/>
                  </a:lnTo>
                  <a:cubicBezTo>
                    <a:pt x="6544" y="5892"/>
                    <a:pt x="6875" y="5858"/>
                    <a:pt x="7199" y="5808"/>
                  </a:cubicBezTo>
                  <a:cubicBezTo>
                    <a:pt x="7399" y="5777"/>
                    <a:pt x="7597" y="5741"/>
                    <a:pt x="7791" y="5699"/>
                  </a:cubicBezTo>
                  <a:cubicBezTo>
                    <a:pt x="7966" y="5659"/>
                    <a:pt x="8137" y="5616"/>
                    <a:pt x="8307" y="5567"/>
                  </a:cubicBezTo>
                  <a:cubicBezTo>
                    <a:pt x="8643" y="5468"/>
                    <a:pt x="8967" y="5349"/>
                    <a:pt x="9272" y="5211"/>
                  </a:cubicBezTo>
                  <a:cubicBezTo>
                    <a:pt x="9425" y="5142"/>
                    <a:pt x="9573" y="5068"/>
                    <a:pt x="9717" y="4988"/>
                  </a:cubicBezTo>
                  <a:cubicBezTo>
                    <a:pt x="9862" y="4907"/>
                    <a:pt x="9998" y="4822"/>
                    <a:pt x="10125" y="4735"/>
                  </a:cubicBezTo>
                  <a:cubicBezTo>
                    <a:pt x="10167" y="4706"/>
                    <a:pt x="10203" y="4675"/>
                    <a:pt x="10244" y="4645"/>
                  </a:cubicBezTo>
                  <a:cubicBezTo>
                    <a:pt x="10324" y="4586"/>
                    <a:pt x="10406" y="4526"/>
                    <a:pt x="10479" y="4465"/>
                  </a:cubicBezTo>
                  <a:cubicBezTo>
                    <a:pt x="10523" y="4428"/>
                    <a:pt x="10559" y="4389"/>
                    <a:pt x="10601" y="4351"/>
                  </a:cubicBezTo>
                  <a:cubicBezTo>
                    <a:pt x="10662" y="4294"/>
                    <a:pt x="10725" y="4238"/>
                    <a:pt x="10782" y="4179"/>
                  </a:cubicBezTo>
                  <a:cubicBezTo>
                    <a:pt x="10820" y="4138"/>
                    <a:pt x="10852" y="4095"/>
                    <a:pt x="10887" y="4054"/>
                  </a:cubicBezTo>
                  <a:cubicBezTo>
                    <a:pt x="10935" y="3996"/>
                    <a:pt x="10986" y="3940"/>
                    <a:pt x="11029" y="3882"/>
                  </a:cubicBezTo>
                  <a:cubicBezTo>
                    <a:pt x="11061" y="3837"/>
                    <a:pt x="11087" y="3791"/>
                    <a:pt x="11116" y="3746"/>
                  </a:cubicBezTo>
                  <a:cubicBezTo>
                    <a:pt x="11153" y="3689"/>
                    <a:pt x="11191" y="3632"/>
                    <a:pt x="11222" y="3574"/>
                  </a:cubicBezTo>
                  <a:cubicBezTo>
                    <a:pt x="11248" y="3527"/>
                    <a:pt x="11267" y="3479"/>
                    <a:pt x="11288" y="3431"/>
                  </a:cubicBezTo>
                  <a:cubicBezTo>
                    <a:pt x="11314" y="3374"/>
                    <a:pt x="11342" y="3317"/>
                    <a:pt x="11362" y="3259"/>
                  </a:cubicBezTo>
                  <a:cubicBezTo>
                    <a:pt x="11379" y="3210"/>
                    <a:pt x="11390" y="3161"/>
                    <a:pt x="11404" y="3111"/>
                  </a:cubicBezTo>
                  <a:cubicBezTo>
                    <a:pt x="11419" y="3054"/>
                    <a:pt x="11437" y="2996"/>
                    <a:pt x="11449" y="2939"/>
                  </a:cubicBezTo>
                  <a:cubicBezTo>
                    <a:pt x="11458" y="2888"/>
                    <a:pt x="11461" y="2839"/>
                    <a:pt x="11465" y="2788"/>
                  </a:cubicBezTo>
                  <a:cubicBezTo>
                    <a:pt x="11472" y="2731"/>
                    <a:pt x="11479" y="2674"/>
                    <a:pt x="11480" y="2615"/>
                  </a:cubicBezTo>
                  <a:lnTo>
                    <a:pt x="11483" y="2579"/>
                  </a:lnTo>
                  <a:cubicBezTo>
                    <a:pt x="11483" y="2535"/>
                    <a:pt x="11475" y="2492"/>
                    <a:pt x="11472" y="2448"/>
                  </a:cubicBezTo>
                  <a:cubicBezTo>
                    <a:pt x="11469" y="2400"/>
                    <a:pt x="11466" y="2351"/>
                    <a:pt x="11461" y="2303"/>
                  </a:cubicBezTo>
                  <a:cubicBezTo>
                    <a:pt x="11452" y="2246"/>
                    <a:pt x="11437" y="2190"/>
                    <a:pt x="11424" y="2133"/>
                  </a:cubicBezTo>
                  <a:cubicBezTo>
                    <a:pt x="11413" y="2085"/>
                    <a:pt x="11404" y="2038"/>
                    <a:pt x="11389" y="1990"/>
                  </a:cubicBezTo>
                  <a:cubicBezTo>
                    <a:pt x="11371" y="1934"/>
                    <a:pt x="11346" y="1877"/>
                    <a:pt x="11324" y="1821"/>
                  </a:cubicBezTo>
                  <a:cubicBezTo>
                    <a:pt x="11306" y="1775"/>
                    <a:pt x="11289" y="1728"/>
                    <a:pt x="11267" y="1682"/>
                  </a:cubicBezTo>
                  <a:cubicBezTo>
                    <a:pt x="11239" y="1626"/>
                    <a:pt x="11205" y="1570"/>
                    <a:pt x="11172" y="1514"/>
                  </a:cubicBezTo>
                  <a:cubicBezTo>
                    <a:pt x="11145" y="1470"/>
                    <a:pt x="11123" y="1425"/>
                    <a:pt x="11093" y="1381"/>
                  </a:cubicBezTo>
                  <a:cubicBezTo>
                    <a:pt x="11055" y="1324"/>
                    <a:pt x="11009" y="1269"/>
                    <a:pt x="10966" y="1213"/>
                  </a:cubicBezTo>
                  <a:cubicBezTo>
                    <a:pt x="10933" y="1171"/>
                    <a:pt x="10904" y="1129"/>
                    <a:pt x="10869" y="1088"/>
                  </a:cubicBezTo>
                  <a:cubicBezTo>
                    <a:pt x="10819" y="1031"/>
                    <a:pt x="10760" y="975"/>
                    <a:pt x="10704" y="918"/>
                  </a:cubicBezTo>
                  <a:cubicBezTo>
                    <a:pt x="10666" y="881"/>
                    <a:pt x="10632" y="843"/>
                    <a:pt x="10592" y="806"/>
                  </a:cubicBezTo>
                  <a:cubicBezTo>
                    <a:pt x="10524" y="744"/>
                    <a:pt x="10447" y="685"/>
                    <a:pt x="10372" y="625"/>
                  </a:cubicBezTo>
                  <a:lnTo>
                    <a:pt x="10265" y="538"/>
                  </a:lnTo>
                  <a:cubicBezTo>
                    <a:pt x="10205" y="495"/>
                    <a:pt x="10139" y="455"/>
                    <a:pt x="10076" y="413"/>
                  </a:cubicBezTo>
                  <a:lnTo>
                    <a:pt x="10076"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3050" name="Google Shape;3050;p55"/>
            <p:cNvSpPr/>
            <p:nvPr/>
          </p:nvSpPr>
          <p:spPr>
            <a:xfrm>
              <a:off x="3071625" y="1762725"/>
              <a:ext cx="218325" cy="125750"/>
            </a:xfrm>
            <a:custGeom>
              <a:avLst/>
              <a:gdLst/>
              <a:ahLst/>
              <a:cxnLst/>
              <a:rect l="l" t="t" r="r" b="b"/>
              <a:pathLst>
                <a:path w="8733" h="5030" extrusionOk="0">
                  <a:moveTo>
                    <a:pt x="4393" y="449"/>
                  </a:moveTo>
                  <a:cubicBezTo>
                    <a:pt x="5327" y="449"/>
                    <a:pt x="6259" y="660"/>
                    <a:pt x="6957" y="1080"/>
                  </a:cubicBezTo>
                  <a:cubicBezTo>
                    <a:pt x="7041" y="1131"/>
                    <a:pt x="7119" y="1182"/>
                    <a:pt x="7193" y="1237"/>
                  </a:cubicBezTo>
                  <a:lnTo>
                    <a:pt x="7261" y="1294"/>
                  </a:lnTo>
                  <a:cubicBezTo>
                    <a:pt x="7307" y="1330"/>
                    <a:pt x="7354" y="1367"/>
                    <a:pt x="7396" y="1404"/>
                  </a:cubicBezTo>
                  <a:lnTo>
                    <a:pt x="7467" y="1475"/>
                  </a:lnTo>
                  <a:lnTo>
                    <a:pt x="7568" y="1579"/>
                  </a:lnTo>
                  <a:lnTo>
                    <a:pt x="7628" y="1657"/>
                  </a:lnTo>
                  <a:lnTo>
                    <a:pt x="7707" y="1761"/>
                  </a:lnTo>
                  <a:lnTo>
                    <a:pt x="7756" y="1844"/>
                  </a:lnTo>
                  <a:lnTo>
                    <a:pt x="7815" y="1948"/>
                  </a:lnTo>
                  <a:lnTo>
                    <a:pt x="7851" y="2035"/>
                  </a:lnTo>
                  <a:lnTo>
                    <a:pt x="7891" y="2139"/>
                  </a:lnTo>
                  <a:lnTo>
                    <a:pt x="7912" y="2229"/>
                  </a:lnTo>
                  <a:lnTo>
                    <a:pt x="7935" y="2333"/>
                  </a:lnTo>
                  <a:lnTo>
                    <a:pt x="7943" y="2424"/>
                  </a:lnTo>
                  <a:cubicBezTo>
                    <a:pt x="7969" y="2788"/>
                    <a:pt x="7830" y="3155"/>
                    <a:pt x="7525" y="3486"/>
                  </a:cubicBezTo>
                  <a:cubicBezTo>
                    <a:pt x="7353" y="3672"/>
                    <a:pt x="7130" y="3847"/>
                    <a:pt x="6851" y="4002"/>
                  </a:cubicBezTo>
                  <a:cubicBezTo>
                    <a:pt x="6157" y="4389"/>
                    <a:pt x="5264" y="4581"/>
                    <a:pt x="4372" y="4581"/>
                  </a:cubicBezTo>
                  <a:cubicBezTo>
                    <a:pt x="3438" y="4581"/>
                    <a:pt x="2506" y="4370"/>
                    <a:pt x="1808" y="3950"/>
                  </a:cubicBezTo>
                  <a:cubicBezTo>
                    <a:pt x="1580" y="3813"/>
                    <a:pt x="1396" y="3662"/>
                    <a:pt x="1246" y="3502"/>
                  </a:cubicBezTo>
                  <a:cubicBezTo>
                    <a:pt x="956" y="3190"/>
                    <a:pt x="812" y="2847"/>
                    <a:pt x="818" y="2503"/>
                  </a:cubicBezTo>
                  <a:lnTo>
                    <a:pt x="826" y="2396"/>
                  </a:lnTo>
                  <a:lnTo>
                    <a:pt x="838" y="2302"/>
                  </a:lnTo>
                  <a:lnTo>
                    <a:pt x="865" y="2194"/>
                  </a:lnTo>
                  <a:lnTo>
                    <a:pt x="891" y="2103"/>
                  </a:lnTo>
                  <a:lnTo>
                    <a:pt x="937" y="1997"/>
                  </a:lnTo>
                  <a:lnTo>
                    <a:pt x="978" y="1907"/>
                  </a:lnTo>
                  <a:lnTo>
                    <a:pt x="1042" y="1801"/>
                  </a:lnTo>
                  <a:lnTo>
                    <a:pt x="1097" y="1716"/>
                  </a:lnTo>
                  <a:lnTo>
                    <a:pt x="1185" y="1610"/>
                  </a:lnTo>
                  <a:lnTo>
                    <a:pt x="1252" y="1531"/>
                  </a:lnTo>
                  <a:lnTo>
                    <a:pt x="1361" y="1426"/>
                  </a:lnTo>
                  <a:lnTo>
                    <a:pt x="1439" y="1353"/>
                  </a:lnTo>
                  <a:cubicBezTo>
                    <a:pt x="1484" y="1316"/>
                    <a:pt x="1534" y="1279"/>
                    <a:pt x="1584" y="1243"/>
                  </a:cubicBezTo>
                  <a:lnTo>
                    <a:pt x="1660" y="1186"/>
                  </a:lnTo>
                  <a:cubicBezTo>
                    <a:pt x="1739" y="1132"/>
                    <a:pt x="1823" y="1079"/>
                    <a:pt x="1913" y="1029"/>
                  </a:cubicBezTo>
                  <a:cubicBezTo>
                    <a:pt x="2607" y="642"/>
                    <a:pt x="3501" y="449"/>
                    <a:pt x="4393" y="449"/>
                  </a:cubicBezTo>
                  <a:close/>
                  <a:moveTo>
                    <a:pt x="4396" y="1"/>
                  </a:moveTo>
                  <a:cubicBezTo>
                    <a:pt x="3311" y="1"/>
                    <a:pt x="2222" y="235"/>
                    <a:pt x="1377" y="706"/>
                  </a:cubicBezTo>
                  <a:cubicBezTo>
                    <a:pt x="443" y="1227"/>
                    <a:pt x="0" y="1931"/>
                    <a:pt x="50" y="2626"/>
                  </a:cubicBezTo>
                  <a:lnTo>
                    <a:pt x="59" y="2737"/>
                  </a:lnTo>
                  <a:cubicBezTo>
                    <a:pt x="64" y="2779"/>
                    <a:pt x="76" y="2822"/>
                    <a:pt x="86" y="2865"/>
                  </a:cubicBezTo>
                  <a:cubicBezTo>
                    <a:pt x="122" y="3018"/>
                    <a:pt x="182" y="3170"/>
                    <a:pt x="269" y="3319"/>
                  </a:cubicBezTo>
                  <a:lnTo>
                    <a:pt x="276" y="3333"/>
                  </a:lnTo>
                  <a:lnTo>
                    <a:pt x="336" y="3434"/>
                  </a:lnTo>
                  <a:cubicBezTo>
                    <a:pt x="364" y="3477"/>
                    <a:pt x="399" y="3518"/>
                    <a:pt x="432" y="3560"/>
                  </a:cubicBezTo>
                  <a:lnTo>
                    <a:pt x="506" y="3655"/>
                  </a:lnTo>
                  <a:cubicBezTo>
                    <a:pt x="544" y="3699"/>
                    <a:pt x="588" y="3740"/>
                    <a:pt x="630" y="3783"/>
                  </a:cubicBezTo>
                  <a:lnTo>
                    <a:pt x="715" y="3868"/>
                  </a:lnTo>
                  <a:cubicBezTo>
                    <a:pt x="765" y="3914"/>
                    <a:pt x="823" y="3958"/>
                    <a:pt x="880" y="4003"/>
                  </a:cubicBezTo>
                  <a:lnTo>
                    <a:pt x="963" y="4071"/>
                  </a:lnTo>
                  <a:cubicBezTo>
                    <a:pt x="1051" y="4137"/>
                    <a:pt x="1148" y="4201"/>
                    <a:pt x="1250" y="4261"/>
                  </a:cubicBezTo>
                  <a:cubicBezTo>
                    <a:pt x="2099" y="4773"/>
                    <a:pt x="3233" y="5030"/>
                    <a:pt x="4370" y="5030"/>
                  </a:cubicBezTo>
                  <a:cubicBezTo>
                    <a:pt x="5455" y="5030"/>
                    <a:pt x="6543" y="4795"/>
                    <a:pt x="7388" y="4324"/>
                  </a:cubicBezTo>
                  <a:cubicBezTo>
                    <a:pt x="7497" y="4263"/>
                    <a:pt x="7600" y="4199"/>
                    <a:pt x="7697" y="4133"/>
                  </a:cubicBezTo>
                  <a:lnTo>
                    <a:pt x="7787" y="4065"/>
                  </a:lnTo>
                  <a:cubicBezTo>
                    <a:pt x="7847" y="4021"/>
                    <a:pt x="7910" y="3976"/>
                    <a:pt x="7965" y="3929"/>
                  </a:cubicBezTo>
                  <a:lnTo>
                    <a:pt x="8057" y="3841"/>
                  </a:lnTo>
                  <a:cubicBezTo>
                    <a:pt x="8104" y="3799"/>
                    <a:pt x="8152" y="3757"/>
                    <a:pt x="8193" y="3713"/>
                  </a:cubicBezTo>
                  <a:lnTo>
                    <a:pt x="8274" y="3617"/>
                  </a:lnTo>
                  <a:cubicBezTo>
                    <a:pt x="8310" y="3574"/>
                    <a:pt x="8348" y="3532"/>
                    <a:pt x="8381" y="3488"/>
                  </a:cubicBezTo>
                  <a:lnTo>
                    <a:pt x="8446" y="3386"/>
                  </a:lnTo>
                  <a:cubicBezTo>
                    <a:pt x="8574" y="3188"/>
                    <a:pt x="8659" y="2982"/>
                    <a:pt x="8697" y="2775"/>
                  </a:cubicBezTo>
                  <a:lnTo>
                    <a:pt x="8711" y="2661"/>
                  </a:lnTo>
                  <a:cubicBezTo>
                    <a:pt x="8715" y="2618"/>
                    <a:pt x="8721" y="2574"/>
                    <a:pt x="8722" y="2530"/>
                  </a:cubicBezTo>
                  <a:cubicBezTo>
                    <a:pt x="8732" y="1897"/>
                    <a:pt x="8332" y="1260"/>
                    <a:pt x="7515" y="768"/>
                  </a:cubicBezTo>
                  <a:cubicBezTo>
                    <a:pt x="6666" y="257"/>
                    <a:pt x="5533" y="1"/>
                    <a:pt x="4396"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3051" name="Google Shape;3051;p55"/>
            <p:cNvSpPr/>
            <p:nvPr/>
          </p:nvSpPr>
          <p:spPr>
            <a:xfrm>
              <a:off x="2848975" y="2044450"/>
              <a:ext cx="665675" cy="213750"/>
            </a:xfrm>
            <a:custGeom>
              <a:avLst/>
              <a:gdLst/>
              <a:ahLst/>
              <a:cxnLst/>
              <a:rect l="l" t="t" r="r" b="b"/>
              <a:pathLst>
                <a:path w="26627" h="8550" extrusionOk="0">
                  <a:moveTo>
                    <a:pt x="26626" y="1"/>
                  </a:moveTo>
                  <a:cubicBezTo>
                    <a:pt x="26623" y="64"/>
                    <a:pt x="26623" y="138"/>
                    <a:pt x="26622" y="212"/>
                  </a:cubicBezTo>
                  <a:lnTo>
                    <a:pt x="26622" y="212"/>
                  </a:lnTo>
                  <a:cubicBezTo>
                    <a:pt x="26625" y="141"/>
                    <a:pt x="26626" y="71"/>
                    <a:pt x="26626" y="1"/>
                  </a:cubicBezTo>
                  <a:close/>
                  <a:moveTo>
                    <a:pt x="1" y="78"/>
                  </a:moveTo>
                  <a:cubicBezTo>
                    <a:pt x="1" y="133"/>
                    <a:pt x="2" y="188"/>
                    <a:pt x="4" y="244"/>
                  </a:cubicBezTo>
                  <a:lnTo>
                    <a:pt x="4" y="244"/>
                  </a:lnTo>
                  <a:cubicBezTo>
                    <a:pt x="2" y="179"/>
                    <a:pt x="1" y="124"/>
                    <a:pt x="1" y="78"/>
                  </a:cubicBezTo>
                  <a:close/>
                  <a:moveTo>
                    <a:pt x="26622" y="212"/>
                  </a:moveTo>
                  <a:cubicBezTo>
                    <a:pt x="26535" y="2172"/>
                    <a:pt x="25166" y="4117"/>
                    <a:pt x="22530" y="5587"/>
                  </a:cubicBezTo>
                  <a:cubicBezTo>
                    <a:pt x="19938" y="7032"/>
                    <a:pt x="16601" y="7751"/>
                    <a:pt x="13272" y="7751"/>
                  </a:cubicBezTo>
                  <a:cubicBezTo>
                    <a:pt x="9787" y="7751"/>
                    <a:pt x="6311" y="6963"/>
                    <a:pt x="3707" y="5396"/>
                  </a:cubicBezTo>
                  <a:cubicBezTo>
                    <a:pt x="1308" y="3952"/>
                    <a:pt x="78" y="2104"/>
                    <a:pt x="4" y="244"/>
                  </a:cubicBezTo>
                  <a:lnTo>
                    <a:pt x="4" y="244"/>
                  </a:lnTo>
                  <a:cubicBezTo>
                    <a:pt x="22" y="811"/>
                    <a:pt x="133" y="2062"/>
                    <a:pt x="1070" y="3475"/>
                  </a:cubicBezTo>
                  <a:cubicBezTo>
                    <a:pt x="2094" y="5018"/>
                    <a:pt x="3498" y="5886"/>
                    <a:pt x="4098" y="6256"/>
                  </a:cubicBezTo>
                  <a:cubicBezTo>
                    <a:pt x="4210" y="6327"/>
                    <a:pt x="4819" y="6694"/>
                    <a:pt x="5714" y="7084"/>
                  </a:cubicBezTo>
                  <a:cubicBezTo>
                    <a:pt x="6470" y="7415"/>
                    <a:pt x="7152" y="7626"/>
                    <a:pt x="7444" y="7716"/>
                  </a:cubicBezTo>
                  <a:cubicBezTo>
                    <a:pt x="9059" y="8217"/>
                    <a:pt x="10574" y="8381"/>
                    <a:pt x="11144" y="8443"/>
                  </a:cubicBezTo>
                  <a:cubicBezTo>
                    <a:pt x="11594" y="8491"/>
                    <a:pt x="12329" y="8549"/>
                    <a:pt x="13253" y="8549"/>
                  </a:cubicBezTo>
                  <a:cubicBezTo>
                    <a:pt x="14721" y="8549"/>
                    <a:pt x="16667" y="8402"/>
                    <a:pt x="18715" y="7833"/>
                  </a:cubicBezTo>
                  <a:cubicBezTo>
                    <a:pt x="20440" y="7355"/>
                    <a:pt x="21422" y="6832"/>
                    <a:pt x="22140" y="6452"/>
                  </a:cubicBezTo>
                  <a:cubicBezTo>
                    <a:pt x="22562" y="6227"/>
                    <a:pt x="23666" y="5535"/>
                    <a:pt x="24384" y="4825"/>
                  </a:cubicBezTo>
                  <a:cubicBezTo>
                    <a:pt x="24946" y="4268"/>
                    <a:pt x="25026" y="4161"/>
                    <a:pt x="25464" y="3571"/>
                  </a:cubicBezTo>
                  <a:cubicBezTo>
                    <a:pt x="25466" y="3567"/>
                    <a:pt x="25804" y="3082"/>
                    <a:pt x="26015" y="2628"/>
                  </a:cubicBezTo>
                  <a:cubicBezTo>
                    <a:pt x="26109" y="2426"/>
                    <a:pt x="26331" y="1950"/>
                    <a:pt x="26464" y="1376"/>
                  </a:cubicBezTo>
                  <a:cubicBezTo>
                    <a:pt x="26527" y="1106"/>
                    <a:pt x="26577" y="738"/>
                    <a:pt x="26608" y="463"/>
                  </a:cubicBezTo>
                  <a:cubicBezTo>
                    <a:pt x="26617" y="388"/>
                    <a:pt x="26620" y="299"/>
                    <a:pt x="26622" y="212"/>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052" name="Google Shape;3052;p55"/>
            <p:cNvSpPr/>
            <p:nvPr/>
          </p:nvSpPr>
          <p:spPr>
            <a:xfrm>
              <a:off x="2848725" y="1734025"/>
              <a:ext cx="665775" cy="405550"/>
            </a:xfrm>
            <a:custGeom>
              <a:avLst/>
              <a:gdLst/>
              <a:ahLst/>
              <a:cxnLst/>
              <a:rect l="l" t="t" r="r" b="b"/>
              <a:pathLst>
                <a:path w="26631" h="16222" extrusionOk="0">
                  <a:moveTo>
                    <a:pt x="13353" y="207"/>
                  </a:moveTo>
                  <a:cubicBezTo>
                    <a:pt x="16413" y="207"/>
                    <a:pt x="19466" y="897"/>
                    <a:pt x="21751" y="2273"/>
                  </a:cubicBezTo>
                  <a:cubicBezTo>
                    <a:pt x="22729" y="2862"/>
                    <a:pt x="23487" y="3527"/>
                    <a:pt x="24024" y="4235"/>
                  </a:cubicBezTo>
                  <a:cubicBezTo>
                    <a:pt x="24561" y="4942"/>
                    <a:pt x="24878" y="5692"/>
                    <a:pt x="24976" y="6449"/>
                  </a:cubicBezTo>
                  <a:cubicBezTo>
                    <a:pt x="24990" y="6557"/>
                    <a:pt x="25000" y="6666"/>
                    <a:pt x="25004" y="6775"/>
                  </a:cubicBezTo>
                  <a:cubicBezTo>
                    <a:pt x="25014" y="6992"/>
                    <a:pt x="25007" y="7208"/>
                    <a:pt x="24981" y="7425"/>
                  </a:cubicBezTo>
                  <a:cubicBezTo>
                    <a:pt x="24959" y="7615"/>
                    <a:pt x="24920" y="7804"/>
                    <a:pt x="24870" y="7993"/>
                  </a:cubicBezTo>
                  <a:cubicBezTo>
                    <a:pt x="24854" y="8054"/>
                    <a:pt x="24836" y="8116"/>
                    <a:pt x="24817" y="8176"/>
                  </a:cubicBezTo>
                  <a:cubicBezTo>
                    <a:pt x="24774" y="8311"/>
                    <a:pt x="24725" y="8445"/>
                    <a:pt x="24669" y="8577"/>
                  </a:cubicBezTo>
                  <a:cubicBezTo>
                    <a:pt x="24579" y="8791"/>
                    <a:pt x="24471" y="9002"/>
                    <a:pt x="24345" y="9209"/>
                  </a:cubicBezTo>
                  <a:cubicBezTo>
                    <a:pt x="24300" y="9284"/>
                    <a:pt x="24254" y="9357"/>
                    <a:pt x="24205" y="9429"/>
                  </a:cubicBezTo>
                  <a:cubicBezTo>
                    <a:pt x="23606" y="10319"/>
                    <a:pt x="22675" y="11151"/>
                    <a:pt x="21409" y="11856"/>
                  </a:cubicBezTo>
                  <a:cubicBezTo>
                    <a:pt x="19131" y="13127"/>
                    <a:pt x="16197" y="13759"/>
                    <a:pt x="13271" y="13759"/>
                  </a:cubicBezTo>
                  <a:cubicBezTo>
                    <a:pt x="10208" y="13759"/>
                    <a:pt x="7153" y="13066"/>
                    <a:pt x="4865" y="11689"/>
                  </a:cubicBezTo>
                  <a:cubicBezTo>
                    <a:pt x="2243" y="10111"/>
                    <a:pt x="1212" y="7983"/>
                    <a:pt x="1745" y="5970"/>
                  </a:cubicBezTo>
                  <a:cubicBezTo>
                    <a:pt x="1761" y="5909"/>
                    <a:pt x="1780" y="5847"/>
                    <a:pt x="1799" y="5786"/>
                  </a:cubicBezTo>
                  <a:cubicBezTo>
                    <a:pt x="1872" y="5554"/>
                    <a:pt x="1967" y="5324"/>
                    <a:pt x="2080" y="5097"/>
                  </a:cubicBezTo>
                  <a:cubicBezTo>
                    <a:pt x="2127" y="5005"/>
                    <a:pt x="2177" y="4913"/>
                    <a:pt x="2229" y="4822"/>
                  </a:cubicBezTo>
                  <a:cubicBezTo>
                    <a:pt x="2450" y="4446"/>
                    <a:pt x="2725" y="4079"/>
                    <a:pt x="3060" y="3725"/>
                  </a:cubicBezTo>
                  <a:cubicBezTo>
                    <a:pt x="3617" y="3140"/>
                    <a:pt x="4333" y="2593"/>
                    <a:pt x="5207" y="2106"/>
                  </a:cubicBezTo>
                  <a:cubicBezTo>
                    <a:pt x="6618" y="1319"/>
                    <a:pt x="8281" y="782"/>
                    <a:pt x="10036" y="483"/>
                  </a:cubicBezTo>
                  <a:cubicBezTo>
                    <a:pt x="10143" y="465"/>
                    <a:pt x="10247" y="447"/>
                    <a:pt x="10354" y="432"/>
                  </a:cubicBezTo>
                  <a:cubicBezTo>
                    <a:pt x="11336" y="282"/>
                    <a:pt x="12345" y="207"/>
                    <a:pt x="13353" y="207"/>
                  </a:cubicBezTo>
                  <a:close/>
                  <a:moveTo>
                    <a:pt x="13359" y="0"/>
                  </a:moveTo>
                  <a:cubicBezTo>
                    <a:pt x="11816" y="0"/>
                    <a:pt x="10168" y="177"/>
                    <a:pt x="8804" y="492"/>
                  </a:cubicBezTo>
                  <a:cubicBezTo>
                    <a:pt x="6706" y="976"/>
                    <a:pt x="5481" y="1557"/>
                    <a:pt x="4486" y="2097"/>
                  </a:cubicBezTo>
                  <a:cubicBezTo>
                    <a:pt x="4180" y="2262"/>
                    <a:pt x="3383" y="2722"/>
                    <a:pt x="2593" y="3406"/>
                  </a:cubicBezTo>
                  <a:cubicBezTo>
                    <a:pt x="2383" y="3588"/>
                    <a:pt x="1744" y="4141"/>
                    <a:pt x="1169" y="4968"/>
                  </a:cubicBezTo>
                  <a:cubicBezTo>
                    <a:pt x="664" y="5694"/>
                    <a:pt x="413" y="6341"/>
                    <a:pt x="308" y="6663"/>
                  </a:cubicBezTo>
                  <a:cubicBezTo>
                    <a:pt x="226" y="6913"/>
                    <a:pt x="133" y="7253"/>
                    <a:pt x="90" y="7514"/>
                  </a:cubicBezTo>
                  <a:cubicBezTo>
                    <a:pt x="21" y="7939"/>
                    <a:pt x="18" y="8009"/>
                    <a:pt x="0" y="8549"/>
                  </a:cubicBezTo>
                  <a:cubicBezTo>
                    <a:pt x="5" y="10465"/>
                    <a:pt x="1236" y="12379"/>
                    <a:pt x="3706" y="13866"/>
                  </a:cubicBezTo>
                  <a:cubicBezTo>
                    <a:pt x="6310" y="15433"/>
                    <a:pt x="9787" y="16221"/>
                    <a:pt x="13272" y="16221"/>
                  </a:cubicBezTo>
                  <a:cubicBezTo>
                    <a:pt x="16601" y="16221"/>
                    <a:pt x="19937" y="15502"/>
                    <a:pt x="22528" y="14057"/>
                  </a:cubicBezTo>
                  <a:cubicBezTo>
                    <a:pt x="25258" y="12534"/>
                    <a:pt x="26630" y="10503"/>
                    <a:pt x="26625" y="8471"/>
                  </a:cubicBezTo>
                  <a:cubicBezTo>
                    <a:pt x="26616" y="7969"/>
                    <a:pt x="26590" y="6636"/>
                    <a:pt x="25530" y="5036"/>
                  </a:cubicBezTo>
                  <a:cubicBezTo>
                    <a:pt x="25023" y="4272"/>
                    <a:pt x="24424" y="3724"/>
                    <a:pt x="24168" y="3490"/>
                  </a:cubicBezTo>
                  <a:cubicBezTo>
                    <a:pt x="23872" y="3221"/>
                    <a:pt x="23440" y="2906"/>
                    <a:pt x="23118" y="2671"/>
                  </a:cubicBezTo>
                  <a:cubicBezTo>
                    <a:pt x="22947" y="2546"/>
                    <a:pt x="22704" y="2405"/>
                    <a:pt x="22527" y="2291"/>
                  </a:cubicBezTo>
                  <a:cubicBezTo>
                    <a:pt x="21636" y="1764"/>
                    <a:pt x="20990" y="1493"/>
                    <a:pt x="20814" y="1421"/>
                  </a:cubicBezTo>
                  <a:cubicBezTo>
                    <a:pt x="20330" y="1228"/>
                    <a:pt x="19676" y="994"/>
                    <a:pt x="19181" y="831"/>
                  </a:cubicBezTo>
                  <a:cubicBezTo>
                    <a:pt x="18908" y="741"/>
                    <a:pt x="18536" y="649"/>
                    <a:pt x="18257" y="579"/>
                  </a:cubicBezTo>
                  <a:cubicBezTo>
                    <a:pt x="17611" y="414"/>
                    <a:pt x="15859" y="26"/>
                    <a:pt x="13568" y="1"/>
                  </a:cubicBezTo>
                  <a:cubicBezTo>
                    <a:pt x="13498" y="1"/>
                    <a:pt x="13429" y="0"/>
                    <a:pt x="13359" y="0"/>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3053" name="Google Shape;3053;p55"/>
            <p:cNvSpPr/>
            <p:nvPr/>
          </p:nvSpPr>
          <p:spPr>
            <a:xfrm>
              <a:off x="2848725" y="1945775"/>
              <a:ext cx="666050" cy="292450"/>
            </a:xfrm>
            <a:custGeom>
              <a:avLst/>
              <a:gdLst/>
              <a:ahLst/>
              <a:cxnLst/>
              <a:rect l="l" t="t" r="r" b="b"/>
              <a:pathLst>
                <a:path w="26642" h="11698" extrusionOk="0">
                  <a:moveTo>
                    <a:pt x="0" y="79"/>
                  </a:moveTo>
                  <a:lnTo>
                    <a:pt x="0" y="79"/>
                  </a:lnTo>
                  <a:cubicBezTo>
                    <a:pt x="0" y="80"/>
                    <a:pt x="0" y="80"/>
                    <a:pt x="0" y="81"/>
                  </a:cubicBezTo>
                  <a:lnTo>
                    <a:pt x="0" y="81"/>
                  </a:lnTo>
                  <a:lnTo>
                    <a:pt x="0" y="79"/>
                  </a:lnTo>
                  <a:close/>
                  <a:moveTo>
                    <a:pt x="26625" y="1"/>
                  </a:moveTo>
                  <a:cubicBezTo>
                    <a:pt x="26630" y="2033"/>
                    <a:pt x="25258" y="4064"/>
                    <a:pt x="22528" y="5587"/>
                  </a:cubicBezTo>
                  <a:cubicBezTo>
                    <a:pt x="19937" y="7032"/>
                    <a:pt x="16601" y="7751"/>
                    <a:pt x="13272" y="7751"/>
                  </a:cubicBezTo>
                  <a:cubicBezTo>
                    <a:pt x="9787" y="7751"/>
                    <a:pt x="6310" y="6963"/>
                    <a:pt x="3706" y="5396"/>
                  </a:cubicBezTo>
                  <a:cubicBezTo>
                    <a:pt x="1237" y="3910"/>
                    <a:pt x="6" y="1996"/>
                    <a:pt x="0" y="81"/>
                  </a:cubicBezTo>
                  <a:lnTo>
                    <a:pt x="0" y="81"/>
                  </a:lnTo>
                  <a:lnTo>
                    <a:pt x="11" y="4025"/>
                  </a:lnTo>
                  <a:cubicBezTo>
                    <a:pt x="16" y="5941"/>
                    <a:pt x="1247" y="7856"/>
                    <a:pt x="3717" y="9343"/>
                  </a:cubicBezTo>
                  <a:cubicBezTo>
                    <a:pt x="6321" y="10910"/>
                    <a:pt x="9797" y="11698"/>
                    <a:pt x="13282" y="11698"/>
                  </a:cubicBezTo>
                  <a:cubicBezTo>
                    <a:pt x="16611" y="11698"/>
                    <a:pt x="19948" y="10979"/>
                    <a:pt x="22540" y="9534"/>
                  </a:cubicBezTo>
                  <a:cubicBezTo>
                    <a:pt x="25271" y="8011"/>
                    <a:pt x="26642" y="5979"/>
                    <a:pt x="26636" y="3948"/>
                  </a:cubicBezTo>
                  <a:lnTo>
                    <a:pt x="26625"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3054" name="Google Shape;3054;p55"/>
            <p:cNvSpPr/>
            <p:nvPr/>
          </p:nvSpPr>
          <p:spPr>
            <a:xfrm>
              <a:off x="2844475" y="1955650"/>
              <a:ext cx="4300" cy="34650"/>
            </a:xfrm>
            <a:custGeom>
              <a:avLst/>
              <a:gdLst/>
              <a:ahLst/>
              <a:cxnLst/>
              <a:rect l="l" t="t" r="r" b="b"/>
              <a:pathLst>
                <a:path w="172" h="1386" extrusionOk="0">
                  <a:moveTo>
                    <a:pt x="170" y="1"/>
                  </a:moveTo>
                  <a:cubicBezTo>
                    <a:pt x="158" y="42"/>
                    <a:pt x="146" y="83"/>
                    <a:pt x="136" y="124"/>
                  </a:cubicBezTo>
                  <a:cubicBezTo>
                    <a:pt x="121" y="183"/>
                    <a:pt x="111" y="243"/>
                    <a:pt x="99" y="302"/>
                  </a:cubicBezTo>
                  <a:cubicBezTo>
                    <a:pt x="85" y="367"/>
                    <a:pt x="71" y="431"/>
                    <a:pt x="59" y="496"/>
                  </a:cubicBezTo>
                  <a:cubicBezTo>
                    <a:pt x="50" y="556"/>
                    <a:pt x="45" y="616"/>
                    <a:pt x="37" y="676"/>
                  </a:cubicBezTo>
                  <a:cubicBezTo>
                    <a:pt x="29" y="740"/>
                    <a:pt x="20" y="804"/>
                    <a:pt x="14" y="869"/>
                  </a:cubicBezTo>
                  <a:cubicBezTo>
                    <a:pt x="10" y="929"/>
                    <a:pt x="9" y="990"/>
                    <a:pt x="6" y="1051"/>
                  </a:cubicBezTo>
                  <a:cubicBezTo>
                    <a:pt x="2" y="1162"/>
                    <a:pt x="1" y="1274"/>
                    <a:pt x="4" y="1385"/>
                  </a:cubicBezTo>
                  <a:cubicBezTo>
                    <a:pt x="18" y="1026"/>
                    <a:pt x="74" y="666"/>
                    <a:pt x="172" y="310"/>
                  </a:cubicBezTo>
                  <a:lnTo>
                    <a:pt x="170"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055" name="Google Shape;3055;p55"/>
            <p:cNvSpPr/>
            <p:nvPr/>
          </p:nvSpPr>
          <p:spPr>
            <a:xfrm>
              <a:off x="3514350" y="1955200"/>
              <a:ext cx="4800" cy="36975"/>
            </a:xfrm>
            <a:custGeom>
              <a:avLst/>
              <a:gdLst/>
              <a:ahLst/>
              <a:cxnLst/>
              <a:rect l="l" t="t" r="r" b="b"/>
              <a:pathLst>
                <a:path w="192" h="1479" extrusionOk="0">
                  <a:moveTo>
                    <a:pt x="1" y="1"/>
                  </a:moveTo>
                  <a:lnTo>
                    <a:pt x="1" y="326"/>
                  </a:lnTo>
                  <a:cubicBezTo>
                    <a:pt x="111" y="707"/>
                    <a:pt x="174" y="1092"/>
                    <a:pt x="186" y="1479"/>
                  </a:cubicBezTo>
                  <a:cubicBezTo>
                    <a:pt x="187" y="1419"/>
                    <a:pt x="192" y="1361"/>
                    <a:pt x="192" y="1301"/>
                  </a:cubicBezTo>
                  <a:cubicBezTo>
                    <a:pt x="192" y="1236"/>
                    <a:pt x="187" y="1171"/>
                    <a:pt x="184" y="1106"/>
                  </a:cubicBezTo>
                  <a:cubicBezTo>
                    <a:pt x="182" y="1045"/>
                    <a:pt x="181" y="986"/>
                    <a:pt x="176" y="925"/>
                  </a:cubicBezTo>
                  <a:cubicBezTo>
                    <a:pt x="170" y="860"/>
                    <a:pt x="161" y="795"/>
                    <a:pt x="152" y="731"/>
                  </a:cubicBezTo>
                  <a:cubicBezTo>
                    <a:pt x="146" y="670"/>
                    <a:pt x="139" y="609"/>
                    <a:pt x="129" y="549"/>
                  </a:cubicBezTo>
                  <a:cubicBezTo>
                    <a:pt x="118" y="484"/>
                    <a:pt x="103" y="419"/>
                    <a:pt x="88" y="353"/>
                  </a:cubicBezTo>
                  <a:cubicBezTo>
                    <a:pt x="76" y="293"/>
                    <a:pt x="66" y="233"/>
                    <a:pt x="51" y="174"/>
                  </a:cubicBezTo>
                  <a:cubicBezTo>
                    <a:pt x="37" y="116"/>
                    <a:pt x="18" y="59"/>
                    <a:pt x="1"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056" name="Google Shape;3056;p55"/>
            <p:cNvSpPr/>
            <p:nvPr/>
          </p:nvSpPr>
          <p:spPr>
            <a:xfrm>
              <a:off x="2825025" y="1986175"/>
              <a:ext cx="713450" cy="215500"/>
            </a:xfrm>
            <a:custGeom>
              <a:avLst/>
              <a:gdLst/>
              <a:ahLst/>
              <a:cxnLst/>
              <a:rect l="l" t="t" r="r" b="b"/>
              <a:pathLst>
                <a:path w="28538" h="8620" extrusionOk="0">
                  <a:moveTo>
                    <a:pt x="28537" y="82"/>
                  </a:moveTo>
                  <a:lnTo>
                    <a:pt x="28537" y="90"/>
                  </a:lnTo>
                  <a:lnTo>
                    <a:pt x="28537" y="90"/>
                  </a:lnTo>
                  <a:cubicBezTo>
                    <a:pt x="28537" y="87"/>
                    <a:pt x="28537" y="85"/>
                    <a:pt x="28537" y="82"/>
                  </a:cubicBezTo>
                  <a:close/>
                  <a:moveTo>
                    <a:pt x="5" y="0"/>
                  </a:moveTo>
                  <a:lnTo>
                    <a:pt x="4" y="315"/>
                  </a:lnTo>
                  <a:cubicBezTo>
                    <a:pt x="1" y="1383"/>
                    <a:pt x="352" y="2452"/>
                    <a:pt x="1057" y="3457"/>
                  </a:cubicBezTo>
                  <a:lnTo>
                    <a:pt x="1099" y="3513"/>
                  </a:lnTo>
                  <a:cubicBezTo>
                    <a:pt x="1801" y="4491"/>
                    <a:pt x="2836" y="5407"/>
                    <a:pt x="4211" y="6201"/>
                  </a:cubicBezTo>
                  <a:cubicBezTo>
                    <a:pt x="7003" y="7813"/>
                    <a:pt x="10663" y="8620"/>
                    <a:pt x="14319" y="8620"/>
                  </a:cubicBezTo>
                  <a:cubicBezTo>
                    <a:pt x="17973" y="8620"/>
                    <a:pt x="21622" y="7814"/>
                    <a:pt x="24395" y="6202"/>
                  </a:cubicBezTo>
                  <a:cubicBezTo>
                    <a:pt x="25711" y="5439"/>
                    <a:pt x="26709" y="4559"/>
                    <a:pt x="27398" y="3621"/>
                  </a:cubicBezTo>
                  <a:lnTo>
                    <a:pt x="27456" y="3543"/>
                  </a:lnTo>
                  <a:cubicBezTo>
                    <a:pt x="28171" y="2538"/>
                    <a:pt x="28533" y="1468"/>
                    <a:pt x="28536" y="397"/>
                  </a:cubicBezTo>
                  <a:lnTo>
                    <a:pt x="28537" y="90"/>
                  </a:lnTo>
                  <a:lnTo>
                    <a:pt x="28537" y="90"/>
                  </a:lnTo>
                  <a:cubicBezTo>
                    <a:pt x="28537" y="148"/>
                    <a:pt x="28532" y="207"/>
                    <a:pt x="28529" y="265"/>
                  </a:cubicBezTo>
                  <a:cubicBezTo>
                    <a:pt x="28526" y="329"/>
                    <a:pt x="28526" y="393"/>
                    <a:pt x="28521" y="457"/>
                  </a:cubicBezTo>
                  <a:cubicBezTo>
                    <a:pt x="28515" y="526"/>
                    <a:pt x="28505" y="594"/>
                    <a:pt x="28496" y="662"/>
                  </a:cubicBezTo>
                  <a:cubicBezTo>
                    <a:pt x="28489" y="726"/>
                    <a:pt x="28483" y="789"/>
                    <a:pt x="28473" y="852"/>
                  </a:cubicBezTo>
                  <a:cubicBezTo>
                    <a:pt x="28461" y="920"/>
                    <a:pt x="28445" y="989"/>
                    <a:pt x="28432" y="1057"/>
                  </a:cubicBezTo>
                  <a:cubicBezTo>
                    <a:pt x="28418" y="1120"/>
                    <a:pt x="28408" y="1183"/>
                    <a:pt x="28392" y="1246"/>
                  </a:cubicBezTo>
                  <a:cubicBezTo>
                    <a:pt x="28376" y="1313"/>
                    <a:pt x="28354" y="1380"/>
                    <a:pt x="28335" y="1448"/>
                  </a:cubicBezTo>
                  <a:cubicBezTo>
                    <a:pt x="28316" y="1511"/>
                    <a:pt x="28300" y="1574"/>
                    <a:pt x="28279" y="1636"/>
                  </a:cubicBezTo>
                  <a:cubicBezTo>
                    <a:pt x="28257" y="1704"/>
                    <a:pt x="28230" y="1772"/>
                    <a:pt x="28204" y="1840"/>
                  </a:cubicBezTo>
                  <a:cubicBezTo>
                    <a:pt x="28180" y="1902"/>
                    <a:pt x="28160" y="1963"/>
                    <a:pt x="28134" y="2024"/>
                  </a:cubicBezTo>
                  <a:cubicBezTo>
                    <a:pt x="28106" y="2092"/>
                    <a:pt x="28072" y="2160"/>
                    <a:pt x="28042" y="2226"/>
                  </a:cubicBezTo>
                  <a:cubicBezTo>
                    <a:pt x="28013" y="2287"/>
                    <a:pt x="27987" y="2348"/>
                    <a:pt x="27957" y="2409"/>
                  </a:cubicBezTo>
                  <a:cubicBezTo>
                    <a:pt x="27923" y="2475"/>
                    <a:pt x="27884" y="2543"/>
                    <a:pt x="27847" y="2609"/>
                  </a:cubicBezTo>
                  <a:cubicBezTo>
                    <a:pt x="27813" y="2668"/>
                    <a:pt x="27783" y="2729"/>
                    <a:pt x="27747" y="2789"/>
                  </a:cubicBezTo>
                  <a:cubicBezTo>
                    <a:pt x="27706" y="2856"/>
                    <a:pt x="27661" y="2921"/>
                    <a:pt x="27619" y="2987"/>
                  </a:cubicBezTo>
                  <a:cubicBezTo>
                    <a:pt x="27586" y="3037"/>
                    <a:pt x="27555" y="3086"/>
                    <a:pt x="27522" y="3136"/>
                  </a:cubicBezTo>
                  <a:lnTo>
                    <a:pt x="27508" y="3158"/>
                  </a:lnTo>
                  <a:lnTo>
                    <a:pt x="27504" y="3164"/>
                  </a:lnTo>
                  <a:cubicBezTo>
                    <a:pt x="27458" y="3230"/>
                    <a:pt x="27407" y="3295"/>
                    <a:pt x="27357" y="3361"/>
                  </a:cubicBezTo>
                  <a:cubicBezTo>
                    <a:pt x="27314" y="3419"/>
                    <a:pt x="27275" y="3476"/>
                    <a:pt x="27229" y="3533"/>
                  </a:cubicBezTo>
                  <a:cubicBezTo>
                    <a:pt x="27176" y="3598"/>
                    <a:pt x="27119" y="3663"/>
                    <a:pt x="27064" y="3727"/>
                  </a:cubicBezTo>
                  <a:cubicBezTo>
                    <a:pt x="27017" y="3784"/>
                    <a:pt x="26972" y="3840"/>
                    <a:pt x="26921" y="3895"/>
                  </a:cubicBezTo>
                  <a:cubicBezTo>
                    <a:pt x="26864" y="3960"/>
                    <a:pt x="26800" y="4023"/>
                    <a:pt x="26740" y="4086"/>
                  </a:cubicBezTo>
                  <a:cubicBezTo>
                    <a:pt x="26687" y="4141"/>
                    <a:pt x="26637" y="4197"/>
                    <a:pt x="26581" y="4251"/>
                  </a:cubicBezTo>
                  <a:cubicBezTo>
                    <a:pt x="26517" y="4314"/>
                    <a:pt x="26449" y="4374"/>
                    <a:pt x="26381" y="4437"/>
                  </a:cubicBezTo>
                  <a:cubicBezTo>
                    <a:pt x="26324" y="4490"/>
                    <a:pt x="26269" y="4544"/>
                    <a:pt x="26210" y="4597"/>
                  </a:cubicBezTo>
                  <a:cubicBezTo>
                    <a:pt x="26135" y="4662"/>
                    <a:pt x="26057" y="4726"/>
                    <a:pt x="25979" y="4790"/>
                  </a:cubicBezTo>
                  <a:cubicBezTo>
                    <a:pt x="25921" y="4838"/>
                    <a:pt x="25866" y="4886"/>
                    <a:pt x="25805" y="4935"/>
                  </a:cubicBezTo>
                  <a:cubicBezTo>
                    <a:pt x="25722" y="5000"/>
                    <a:pt x="25633" y="5064"/>
                    <a:pt x="25547" y="5129"/>
                  </a:cubicBezTo>
                  <a:cubicBezTo>
                    <a:pt x="25486" y="5173"/>
                    <a:pt x="25430" y="5219"/>
                    <a:pt x="25367" y="5262"/>
                  </a:cubicBezTo>
                  <a:cubicBezTo>
                    <a:pt x="25265" y="5335"/>
                    <a:pt x="25158" y="5406"/>
                    <a:pt x="25052" y="5477"/>
                  </a:cubicBezTo>
                  <a:cubicBezTo>
                    <a:pt x="24999" y="5512"/>
                    <a:pt x="24951" y="5546"/>
                    <a:pt x="24898" y="5581"/>
                  </a:cubicBezTo>
                  <a:cubicBezTo>
                    <a:pt x="24736" y="5686"/>
                    <a:pt x="24569" y="5788"/>
                    <a:pt x="24396" y="5888"/>
                  </a:cubicBezTo>
                  <a:cubicBezTo>
                    <a:pt x="21623" y="7499"/>
                    <a:pt x="17974" y="8305"/>
                    <a:pt x="14320" y="8305"/>
                  </a:cubicBezTo>
                  <a:cubicBezTo>
                    <a:pt x="10664" y="8305"/>
                    <a:pt x="7004" y="7499"/>
                    <a:pt x="4212" y="5887"/>
                  </a:cubicBezTo>
                  <a:cubicBezTo>
                    <a:pt x="4036" y="5786"/>
                    <a:pt x="3867" y="5682"/>
                    <a:pt x="3703" y="5578"/>
                  </a:cubicBezTo>
                  <a:cubicBezTo>
                    <a:pt x="3652" y="5545"/>
                    <a:pt x="3605" y="5511"/>
                    <a:pt x="3555" y="5478"/>
                  </a:cubicBezTo>
                  <a:cubicBezTo>
                    <a:pt x="3444" y="5405"/>
                    <a:pt x="3332" y="5332"/>
                    <a:pt x="3227" y="5258"/>
                  </a:cubicBezTo>
                  <a:cubicBezTo>
                    <a:pt x="3168" y="5215"/>
                    <a:pt x="3113" y="5173"/>
                    <a:pt x="3056" y="5130"/>
                  </a:cubicBezTo>
                  <a:cubicBezTo>
                    <a:pt x="2964" y="5063"/>
                    <a:pt x="2871" y="4995"/>
                    <a:pt x="2783" y="4927"/>
                  </a:cubicBezTo>
                  <a:cubicBezTo>
                    <a:pt x="2725" y="4881"/>
                    <a:pt x="2672" y="4833"/>
                    <a:pt x="2615" y="4786"/>
                  </a:cubicBezTo>
                  <a:cubicBezTo>
                    <a:pt x="2534" y="4720"/>
                    <a:pt x="2451" y="4654"/>
                    <a:pt x="2373" y="4586"/>
                  </a:cubicBezTo>
                  <a:cubicBezTo>
                    <a:pt x="2316" y="4536"/>
                    <a:pt x="2262" y="4484"/>
                    <a:pt x="2207" y="4433"/>
                  </a:cubicBezTo>
                  <a:cubicBezTo>
                    <a:pt x="2136" y="4367"/>
                    <a:pt x="2063" y="4303"/>
                    <a:pt x="1996" y="4237"/>
                  </a:cubicBezTo>
                  <a:cubicBezTo>
                    <a:pt x="1940" y="4183"/>
                    <a:pt x="1889" y="4127"/>
                    <a:pt x="1837" y="4073"/>
                  </a:cubicBezTo>
                  <a:cubicBezTo>
                    <a:pt x="1774" y="4008"/>
                    <a:pt x="1710" y="3945"/>
                    <a:pt x="1651" y="3880"/>
                  </a:cubicBezTo>
                  <a:cubicBezTo>
                    <a:pt x="1601" y="3824"/>
                    <a:pt x="1554" y="3767"/>
                    <a:pt x="1504" y="3709"/>
                  </a:cubicBezTo>
                  <a:cubicBezTo>
                    <a:pt x="1449" y="3644"/>
                    <a:pt x="1392" y="3580"/>
                    <a:pt x="1339" y="3515"/>
                  </a:cubicBezTo>
                  <a:cubicBezTo>
                    <a:pt x="1292" y="3458"/>
                    <a:pt x="1252" y="3399"/>
                    <a:pt x="1208" y="3341"/>
                  </a:cubicBezTo>
                  <a:cubicBezTo>
                    <a:pt x="1157" y="3275"/>
                    <a:pt x="1106" y="3210"/>
                    <a:pt x="1060" y="3143"/>
                  </a:cubicBezTo>
                  <a:lnTo>
                    <a:pt x="1011" y="3070"/>
                  </a:lnTo>
                  <a:lnTo>
                    <a:pt x="997" y="3047"/>
                  </a:lnTo>
                  <a:lnTo>
                    <a:pt x="942" y="2964"/>
                  </a:lnTo>
                  <a:cubicBezTo>
                    <a:pt x="899" y="2898"/>
                    <a:pt x="853" y="2832"/>
                    <a:pt x="814" y="2766"/>
                  </a:cubicBezTo>
                  <a:cubicBezTo>
                    <a:pt x="777" y="2706"/>
                    <a:pt x="744" y="2644"/>
                    <a:pt x="710" y="2582"/>
                  </a:cubicBezTo>
                  <a:cubicBezTo>
                    <a:pt x="672" y="2516"/>
                    <a:pt x="634" y="2451"/>
                    <a:pt x="599" y="2384"/>
                  </a:cubicBezTo>
                  <a:cubicBezTo>
                    <a:pt x="568" y="2323"/>
                    <a:pt x="541" y="2260"/>
                    <a:pt x="512" y="2198"/>
                  </a:cubicBezTo>
                  <a:cubicBezTo>
                    <a:pt x="480" y="2131"/>
                    <a:pt x="446" y="2064"/>
                    <a:pt x="418" y="1997"/>
                  </a:cubicBezTo>
                  <a:cubicBezTo>
                    <a:pt x="393" y="1934"/>
                    <a:pt x="371" y="1872"/>
                    <a:pt x="347" y="1809"/>
                  </a:cubicBezTo>
                  <a:cubicBezTo>
                    <a:pt x="321" y="1742"/>
                    <a:pt x="294" y="1675"/>
                    <a:pt x="270" y="1606"/>
                  </a:cubicBezTo>
                  <a:cubicBezTo>
                    <a:pt x="249" y="1542"/>
                    <a:pt x="233" y="1480"/>
                    <a:pt x="214" y="1416"/>
                  </a:cubicBezTo>
                  <a:cubicBezTo>
                    <a:pt x="194" y="1348"/>
                    <a:pt x="173" y="1281"/>
                    <a:pt x="155" y="1212"/>
                  </a:cubicBezTo>
                  <a:cubicBezTo>
                    <a:pt x="139" y="1148"/>
                    <a:pt x="128" y="1084"/>
                    <a:pt x="114" y="1020"/>
                  </a:cubicBezTo>
                  <a:cubicBezTo>
                    <a:pt x="101" y="953"/>
                    <a:pt x="84" y="884"/>
                    <a:pt x="73" y="817"/>
                  </a:cubicBezTo>
                  <a:cubicBezTo>
                    <a:pt x="61" y="753"/>
                    <a:pt x="56" y="689"/>
                    <a:pt x="48" y="625"/>
                  </a:cubicBezTo>
                  <a:cubicBezTo>
                    <a:pt x="39" y="556"/>
                    <a:pt x="29" y="488"/>
                    <a:pt x="23" y="419"/>
                  </a:cubicBezTo>
                  <a:cubicBezTo>
                    <a:pt x="18" y="355"/>
                    <a:pt x="16" y="291"/>
                    <a:pt x="13" y="227"/>
                  </a:cubicBezTo>
                  <a:cubicBezTo>
                    <a:pt x="11" y="159"/>
                    <a:pt x="6" y="90"/>
                    <a:pt x="6" y="21"/>
                  </a:cubicBezTo>
                  <a:lnTo>
                    <a:pt x="5"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057" name="Google Shape;3057;p55"/>
            <p:cNvSpPr/>
            <p:nvPr/>
          </p:nvSpPr>
          <p:spPr>
            <a:xfrm>
              <a:off x="2825125" y="1902775"/>
              <a:ext cx="714350" cy="291025"/>
            </a:xfrm>
            <a:custGeom>
              <a:avLst/>
              <a:gdLst/>
              <a:ahLst/>
              <a:cxnLst/>
              <a:rect l="l" t="t" r="r" b="b"/>
              <a:pathLst>
                <a:path w="28574" h="11641" extrusionOk="0">
                  <a:moveTo>
                    <a:pt x="1225" y="0"/>
                  </a:moveTo>
                  <a:cubicBezTo>
                    <a:pt x="410" y="1065"/>
                    <a:pt x="0" y="2210"/>
                    <a:pt x="2" y="3357"/>
                  </a:cubicBezTo>
                  <a:cubicBezTo>
                    <a:pt x="2" y="3426"/>
                    <a:pt x="7" y="3495"/>
                    <a:pt x="10" y="3563"/>
                  </a:cubicBezTo>
                  <a:cubicBezTo>
                    <a:pt x="12" y="3627"/>
                    <a:pt x="14" y="3691"/>
                    <a:pt x="19" y="3755"/>
                  </a:cubicBezTo>
                  <a:cubicBezTo>
                    <a:pt x="25" y="3824"/>
                    <a:pt x="35" y="3892"/>
                    <a:pt x="44" y="3961"/>
                  </a:cubicBezTo>
                  <a:cubicBezTo>
                    <a:pt x="52" y="4025"/>
                    <a:pt x="57" y="4089"/>
                    <a:pt x="69" y="4153"/>
                  </a:cubicBezTo>
                  <a:cubicBezTo>
                    <a:pt x="80" y="4220"/>
                    <a:pt x="97" y="4289"/>
                    <a:pt x="110" y="4356"/>
                  </a:cubicBezTo>
                  <a:cubicBezTo>
                    <a:pt x="124" y="4420"/>
                    <a:pt x="135" y="4484"/>
                    <a:pt x="151" y="4548"/>
                  </a:cubicBezTo>
                  <a:cubicBezTo>
                    <a:pt x="169" y="4617"/>
                    <a:pt x="190" y="4684"/>
                    <a:pt x="210" y="4752"/>
                  </a:cubicBezTo>
                  <a:cubicBezTo>
                    <a:pt x="229" y="4815"/>
                    <a:pt x="245" y="4878"/>
                    <a:pt x="266" y="4942"/>
                  </a:cubicBezTo>
                  <a:cubicBezTo>
                    <a:pt x="290" y="5011"/>
                    <a:pt x="317" y="5078"/>
                    <a:pt x="343" y="5145"/>
                  </a:cubicBezTo>
                  <a:cubicBezTo>
                    <a:pt x="367" y="5208"/>
                    <a:pt x="389" y="5270"/>
                    <a:pt x="414" y="5333"/>
                  </a:cubicBezTo>
                  <a:cubicBezTo>
                    <a:pt x="442" y="5400"/>
                    <a:pt x="476" y="5467"/>
                    <a:pt x="508" y="5534"/>
                  </a:cubicBezTo>
                  <a:cubicBezTo>
                    <a:pt x="537" y="5596"/>
                    <a:pt x="564" y="5659"/>
                    <a:pt x="595" y="5720"/>
                  </a:cubicBezTo>
                  <a:cubicBezTo>
                    <a:pt x="630" y="5785"/>
                    <a:pt x="668" y="5852"/>
                    <a:pt x="706" y="5918"/>
                  </a:cubicBezTo>
                  <a:cubicBezTo>
                    <a:pt x="740" y="5980"/>
                    <a:pt x="773" y="6042"/>
                    <a:pt x="810" y="6102"/>
                  </a:cubicBezTo>
                  <a:cubicBezTo>
                    <a:pt x="849" y="6168"/>
                    <a:pt x="895" y="6234"/>
                    <a:pt x="938" y="6300"/>
                  </a:cubicBezTo>
                  <a:lnTo>
                    <a:pt x="993" y="6383"/>
                  </a:lnTo>
                  <a:lnTo>
                    <a:pt x="1007" y="6406"/>
                  </a:lnTo>
                  <a:lnTo>
                    <a:pt x="1056" y="6479"/>
                  </a:lnTo>
                  <a:cubicBezTo>
                    <a:pt x="1102" y="6546"/>
                    <a:pt x="1153" y="6611"/>
                    <a:pt x="1204" y="6677"/>
                  </a:cubicBezTo>
                  <a:cubicBezTo>
                    <a:pt x="1248" y="6735"/>
                    <a:pt x="1288" y="6794"/>
                    <a:pt x="1335" y="6851"/>
                  </a:cubicBezTo>
                  <a:cubicBezTo>
                    <a:pt x="1388" y="6916"/>
                    <a:pt x="1445" y="6980"/>
                    <a:pt x="1500" y="7045"/>
                  </a:cubicBezTo>
                  <a:cubicBezTo>
                    <a:pt x="1550" y="7103"/>
                    <a:pt x="1597" y="7160"/>
                    <a:pt x="1647" y="7216"/>
                  </a:cubicBezTo>
                  <a:cubicBezTo>
                    <a:pt x="1706" y="7281"/>
                    <a:pt x="1771" y="7344"/>
                    <a:pt x="1833" y="7409"/>
                  </a:cubicBezTo>
                  <a:cubicBezTo>
                    <a:pt x="1885" y="7463"/>
                    <a:pt x="1936" y="7519"/>
                    <a:pt x="1992" y="7573"/>
                  </a:cubicBezTo>
                  <a:cubicBezTo>
                    <a:pt x="2059" y="7639"/>
                    <a:pt x="2132" y="7703"/>
                    <a:pt x="2203" y="7769"/>
                  </a:cubicBezTo>
                  <a:cubicBezTo>
                    <a:pt x="2258" y="7820"/>
                    <a:pt x="2312" y="7872"/>
                    <a:pt x="2369" y="7922"/>
                  </a:cubicBezTo>
                  <a:cubicBezTo>
                    <a:pt x="2447" y="7990"/>
                    <a:pt x="2530" y="8056"/>
                    <a:pt x="2611" y="8122"/>
                  </a:cubicBezTo>
                  <a:cubicBezTo>
                    <a:pt x="2668" y="8169"/>
                    <a:pt x="2721" y="8217"/>
                    <a:pt x="2779" y="8263"/>
                  </a:cubicBezTo>
                  <a:cubicBezTo>
                    <a:pt x="2867" y="8331"/>
                    <a:pt x="2960" y="8399"/>
                    <a:pt x="3052" y="8466"/>
                  </a:cubicBezTo>
                  <a:cubicBezTo>
                    <a:pt x="3109" y="8509"/>
                    <a:pt x="3164" y="8551"/>
                    <a:pt x="3223" y="8594"/>
                  </a:cubicBezTo>
                  <a:cubicBezTo>
                    <a:pt x="3328" y="8668"/>
                    <a:pt x="3440" y="8741"/>
                    <a:pt x="3551" y="8814"/>
                  </a:cubicBezTo>
                  <a:cubicBezTo>
                    <a:pt x="3601" y="8847"/>
                    <a:pt x="3648" y="8881"/>
                    <a:pt x="3699" y="8914"/>
                  </a:cubicBezTo>
                  <a:cubicBezTo>
                    <a:pt x="3863" y="9018"/>
                    <a:pt x="4032" y="9122"/>
                    <a:pt x="4208" y="9223"/>
                  </a:cubicBezTo>
                  <a:cubicBezTo>
                    <a:pt x="7000" y="10835"/>
                    <a:pt x="10661" y="11641"/>
                    <a:pt x="14317" y="11641"/>
                  </a:cubicBezTo>
                  <a:cubicBezTo>
                    <a:pt x="17971" y="11641"/>
                    <a:pt x="21620" y="10835"/>
                    <a:pt x="24392" y="9224"/>
                  </a:cubicBezTo>
                  <a:cubicBezTo>
                    <a:pt x="24565" y="9124"/>
                    <a:pt x="24732" y="9021"/>
                    <a:pt x="24894" y="8916"/>
                  </a:cubicBezTo>
                  <a:cubicBezTo>
                    <a:pt x="24947" y="8882"/>
                    <a:pt x="24996" y="8848"/>
                    <a:pt x="25048" y="8813"/>
                  </a:cubicBezTo>
                  <a:cubicBezTo>
                    <a:pt x="25154" y="8742"/>
                    <a:pt x="25261" y="8671"/>
                    <a:pt x="25363" y="8598"/>
                  </a:cubicBezTo>
                  <a:cubicBezTo>
                    <a:pt x="25426" y="8555"/>
                    <a:pt x="25484" y="8509"/>
                    <a:pt x="25543" y="8465"/>
                  </a:cubicBezTo>
                  <a:cubicBezTo>
                    <a:pt x="25629" y="8400"/>
                    <a:pt x="25718" y="8336"/>
                    <a:pt x="25801" y="8271"/>
                  </a:cubicBezTo>
                  <a:cubicBezTo>
                    <a:pt x="25862" y="8222"/>
                    <a:pt x="25917" y="8174"/>
                    <a:pt x="25975" y="8126"/>
                  </a:cubicBezTo>
                  <a:cubicBezTo>
                    <a:pt x="26053" y="8062"/>
                    <a:pt x="26131" y="7998"/>
                    <a:pt x="26206" y="7933"/>
                  </a:cubicBezTo>
                  <a:cubicBezTo>
                    <a:pt x="26265" y="7880"/>
                    <a:pt x="26320" y="7826"/>
                    <a:pt x="26377" y="7773"/>
                  </a:cubicBezTo>
                  <a:cubicBezTo>
                    <a:pt x="26445" y="7710"/>
                    <a:pt x="26513" y="7650"/>
                    <a:pt x="26577" y="7587"/>
                  </a:cubicBezTo>
                  <a:cubicBezTo>
                    <a:pt x="26633" y="7532"/>
                    <a:pt x="26683" y="7477"/>
                    <a:pt x="26736" y="7422"/>
                  </a:cubicBezTo>
                  <a:cubicBezTo>
                    <a:pt x="26796" y="7359"/>
                    <a:pt x="26860" y="7296"/>
                    <a:pt x="26917" y="7231"/>
                  </a:cubicBezTo>
                  <a:cubicBezTo>
                    <a:pt x="26968" y="7176"/>
                    <a:pt x="27013" y="7120"/>
                    <a:pt x="27060" y="7063"/>
                  </a:cubicBezTo>
                  <a:cubicBezTo>
                    <a:pt x="27115" y="6999"/>
                    <a:pt x="27172" y="6934"/>
                    <a:pt x="27225" y="6869"/>
                  </a:cubicBezTo>
                  <a:cubicBezTo>
                    <a:pt x="27271" y="6812"/>
                    <a:pt x="27310" y="6755"/>
                    <a:pt x="27353" y="6697"/>
                  </a:cubicBezTo>
                  <a:cubicBezTo>
                    <a:pt x="27403" y="6631"/>
                    <a:pt x="27454" y="6566"/>
                    <a:pt x="27500" y="6500"/>
                  </a:cubicBezTo>
                  <a:lnTo>
                    <a:pt x="27504" y="6494"/>
                  </a:lnTo>
                  <a:lnTo>
                    <a:pt x="27518" y="6472"/>
                  </a:lnTo>
                  <a:cubicBezTo>
                    <a:pt x="27551" y="6422"/>
                    <a:pt x="27582" y="6373"/>
                    <a:pt x="27615" y="6323"/>
                  </a:cubicBezTo>
                  <a:cubicBezTo>
                    <a:pt x="27657" y="6257"/>
                    <a:pt x="27702" y="6192"/>
                    <a:pt x="27743" y="6125"/>
                  </a:cubicBezTo>
                  <a:cubicBezTo>
                    <a:pt x="27779" y="6065"/>
                    <a:pt x="27809" y="6004"/>
                    <a:pt x="27843" y="5945"/>
                  </a:cubicBezTo>
                  <a:cubicBezTo>
                    <a:pt x="27880" y="5878"/>
                    <a:pt x="27919" y="5811"/>
                    <a:pt x="27953" y="5745"/>
                  </a:cubicBezTo>
                  <a:cubicBezTo>
                    <a:pt x="27983" y="5684"/>
                    <a:pt x="28009" y="5623"/>
                    <a:pt x="28038" y="5562"/>
                  </a:cubicBezTo>
                  <a:cubicBezTo>
                    <a:pt x="28068" y="5496"/>
                    <a:pt x="28102" y="5428"/>
                    <a:pt x="28130" y="5360"/>
                  </a:cubicBezTo>
                  <a:cubicBezTo>
                    <a:pt x="28156" y="5299"/>
                    <a:pt x="28176" y="5238"/>
                    <a:pt x="28200" y="5176"/>
                  </a:cubicBezTo>
                  <a:cubicBezTo>
                    <a:pt x="28226" y="5108"/>
                    <a:pt x="28253" y="5040"/>
                    <a:pt x="28275" y="4972"/>
                  </a:cubicBezTo>
                  <a:cubicBezTo>
                    <a:pt x="28296" y="4910"/>
                    <a:pt x="28312" y="4847"/>
                    <a:pt x="28331" y="4784"/>
                  </a:cubicBezTo>
                  <a:cubicBezTo>
                    <a:pt x="28350" y="4716"/>
                    <a:pt x="28372" y="4649"/>
                    <a:pt x="28388" y="4582"/>
                  </a:cubicBezTo>
                  <a:cubicBezTo>
                    <a:pt x="28404" y="4519"/>
                    <a:pt x="28415" y="4456"/>
                    <a:pt x="28428" y="4393"/>
                  </a:cubicBezTo>
                  <a:cubicBezTo>
                    <a:pt x="28441" y="4325"/>
                    <a:pt x="28457" y="4256"/>
                    <a:pt x="28469" y="4188"/>
                  </a:cubicBezTo>
                  <a:cubicBezTo>
                    <a:pt x="28479" y="4125"/>
                    <a:pt x="28485" y="4062"/>
                    <a:pt x="28492" y="3998"/>
                  </a:cubicBezTo>
                  <a:cubicBezTo>
                    <a:pt x="28501" y="3930"/>
                    <a:pt x="28511" y="3862"/>
                    <a:pt x="28517" y="3793"/>
                  </a:cubicBezTo>
                  <a:cubicBezTo>
                    <a:pt x="28522" y="3729"/>
                    <a:pt x="28522" y="3665"/>
                    <a:pt x="28525" y="3601"/>
                  </a:cubicBezTo>
                  <a:cubicBezTo>
                    <a:pt x="28574" y="2397"/>
                    <a:pt x="28171" y="1186"/>
                    <a:pt x="27319" y="63"/>
                  </a:cubicBezTo>
                  <a:lnTo>
                    <a:pt x="27319" y="63"/>
                  </a:lnTo>
                  <a:cubicBezTo>
                    <a:pt x="27550" y="830"/>
                    <a:pt x="27563" y="1423"/>
                    <a:pt x="27569" y="1721"/>
                  </a:cubicBezTo>
                  <a:lnTo>
                    <a:pt x="27570" y="2098"/>
                  </a:lnTo>
                  <a:cubicBezTo>
                    <a:pt x="27587" y="2156"/>
                    <a:pt x="27606" y="2213"/>
                    <a:pt x="27620" y="2271"/>
                  </a:cubicBezTo>
                  <a:cubicBezTo>
                    <a:pt x="27635" y="2330"/>
                    <a:pt x="27645" y="2390"/>
                    <a:pt x="27657" y="2450"/>
                  </a:cubicBezTo>
                  <a:cubicBezTo>
                    <a:pt x="27672" y="2516"/>
                    <a:pt x="27687" y="2581"/>
                    <a:pt x="27698" y="2646"/>
                  </a:cubicBezTo>
                  <a:cubicBezTo>
                    <a:pt x="27708" y="2706"/>
                    <a:pt x="27715" y="2767"/>
                    <a:pt x="27721" y="2828"/>
                  </a:cubicBezTo>
                  <a:cubicBezTo>
                    <a:pt x="27730" y="2892"/>
                    <a:pt x="27739" y="2957"/>
                    <a:pt x="27745" y="3022"/>
                  </a:cubicBezTo>
                  <a:cubicBezTo>
                    <a:pt x="27750" y="3083"/>
                    <a:pt x="27751" y="3142"/>
                    <a:pt x="27753" y="3203"/>
                  </a:cubicBezTo>
                  <a:cubicBezTo>
                    <a:pt x="27756" y="3268"/>
                    <a:pt x="27761" y="3333"/>
                    <a:pt x="27761" y="3398"/>
                  </a:cubicBezTo>
                  <a:cubicBezTo>
                    <a:pt x="27761" y="3458"/>
                    <a:pt x="27756" y="3516"/>
                    <a:pt x="27755" y="3576"/>
                  </a:cubicBezTo>
                  <a:cubicBezTo>
                    <a:pt x="27742" y="3946"/>
                    <a:pt x="27681" y="4318"/>
                    <a:pt x="27577" y="4684"/>
                  </a:cubicBezTo>
                  <a:cubicBezTo>
                    <a:pt x="27138" y="6232"/>
                    <a:pt x="25897" y="7716"/>
                    <a:pt x="23845" y="8908"/>
                  </a:cubicBezTo>
                  <a:cubicBezTo>
                    <a:pt x="21222" y="10433"/>
                    <a:pt x="17770" y="11195"/>
                    <a:pt x="14313" y="11195"/>
                  </a:cubicBezTo>
                  <a:cubicBezTo>
                    <a:pt x="10855" y="11195"/>
                    <a:pt x="7392" y="10432"/>
                    <a:pt x="4751" y="8907"/>
                  </a:cubicBezTo>
                  <a:cubicBezTo>
                    <a:pt x="2657" y="7698"/>
                    <a:pt x="1391" y="6186"/>
                    <a:pt x="952" y="4614"/>
                  </a:cubicBezTo>
                  <a:cubicBezTo>
                    <a:pt x="849" y="4245"/>
                    <a:pt x="791" y="3873"/>
                    <a:pt x="778" y="3500"/>
                  </a:cubicBezTo>
                  <a:cubicBezTo>
                    <a:pt x="775" y="3389"/>
                    <a:pt x="776" y="3277"/>
                    <a:pt x="780" y="3166"/>
                  </a:cubicBezTo>
                  <a:cubicBezTo>
                    <a:pt x="783" y="3105"/>
                    <a:pt x="784" y="3044"/>
                    <a:pt x="788" y="2984"/>
                  </a:cubicBezTo>
                  <a:cubicBezTo>
                    <a:pt x="794" y="2919"/>
                    <a:pt x="803" y="2855"/>
                    <a:pt x="811" y="2791"/>
                  </a:cubicBezTo>
                  <a:cubicBezTo>
                    <a:pt x="819" y="2731"/>
                    <a:pt x="824" y="2671"/>
                    <a:pt x="833" y="2611"/>
                  </a:cubicBezTo>
                  <a:cubicBezTo>
                    <a:pt x="845" y="2546"/>
                    <a:pt x="859" y="2482"/>
                    <a:pt x="873" y="2417"/>
                  </a:cubicBezTo>
                  <a:cubicBezTo>
                    <a:pt x="885" y="2358"/>
                    <a:pt x="895" y="2298"/>
                    <a:pt x="910" y="2239"/>
                  </a:cubicBezTo>
                  <a:cubicBezTo>
                    <a:pt x="920" y="2198"/>
                    <a:pt x="932" y="2157"/>
                    <a:pt x="944" y="2116"/>
                  </a:cubicBezTo>
                  <a:lnTo>
                    <a:pt x="944" y="1799"/>
                  </a:lnTo>
                  <a:cubicBezTo>
                    <a:pt x="962" y="1259"/>
                    <a:pt x="965" y="1189"/>
                    <a:pt x="1034" y="764"/>
                  </a:cubicBezTo>
                  <a:cubicBezTo>
                    <a:pt x="1072" y="531"/>
                    <a:pt x="1150" y="239"/>
                    <a:pt x="1225"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3058" name="Google Shape;3058;p55"/>
            <p:cNvSpPr/>
            <p:nvPr/>
          </p:nvSpPr>
          <p:spPr>
            <a:xfrm>
              <a:off x="3424575" y="1734200"/>
              <a:ext cx="63975" cy="104425"/>
            </a:xfrm>
            <a:custGeom>
              <a:avLst/>
              <a:gdLst/>
              <a:ahLst/>
              <a:cxnLst/>
              <a:rect l="l" t="t" r="r" b="b"/>
              <a:pathLst>
                <a:path w="2559" h="4177" extrusionOk="0">
                  <a:moveTo>
                    <a:pt x="278" y="0"/>
                  </a:moveTo>
                  <a:lnTo>
                    <a:pt x="1" y="156"/>
                  </a:lnTo>
                  <a:cubicBezTo>
                    <a:pt x="1252" y="903"/>
                    <a:pt x="2275" y="2706"/>
                    <a:pt x="2281" y="4176"/>
                  </a:cubicBezTo>
                  <a:lnTo>
                    <a:pt x="2559" y="4020"/>
                  </a:lnTo>
                  <a:cubicBezTo>
                    <a:pt x="2552" y="2550"/>
                    <a:pt x="1529" y="747"/>
                    <a:pt x="278"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3059" name="Google Shape;3059;p55"/>
            <p:cNvSpPr/>
            <p:nvPr/>
          </p:nvSpPr>
          <p:spPr>
            <a:xfrm>
              <a:off x="3400725" y="2304350"/>
              <a:ext cx="2600" cy="2825"/>
            </a:xfrm>
            <a:custGeom>
              <a:avLst/>
              <a:gdLst/>
              <a:ahLst/>
              <a:cxnLst/>
              <a:rect l="l" t="t" r="r" b="b"/>
              <a:pathLst>
                <a:path w="104" h="113" extrusionOk="0">
                  <a:moveTo>
                    <a:pt x="104" y="113"/>
                  </a:moveTo>
                  <a:lnTo>
                    <a:pt x="0" y="1"/>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60" name="Google Shape;3060;p55"/>
            <p:cNvSpPr/>
            <p:nvPr/>
          </p:nvSpPr>
          <p:spPr>
            <a:xfrm>
              <a:off x="3441850" y="2330275"/>
              <a:ext cx="2800" cy="900"/>
            </a:xfrm>
            <a:custGeom>
              <a:avLst/>
              <a:gdLst/>
              <a:ahLst/>
              <a:cxnLst/>
              <a:rect l="l" t="t" r="r" b="b"/>
              <a:pathLst>
                <a:path w="112" h="36" extrusionOk="0">
                  <a:moveTo>
                    <a:pt x="112" y="36"/>
                  </a:moveTo>
                  <a:lnTo>
                    <a:pt x="0" y="0"/>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61" name="Google Shape;3061;p55"/>
            <p:cNvSpPr/>
            <p:nvPr/>
          </p:nvSpPr>
          <p:spPr>
            <a:xfrm>
              <a:off x="3392025" y="2291275"/>
              <a:ext cx="975" cy="1900"/>
            </a:xfrm>
            <a:custGeom>
              <a:avLst/>
              <a:gdLst/>
              <a:ahLst/>
              <a:cxnLst/>
              <a:rect l="l" t="t" r="r" b="b"/>
              <a:pathLst>
                <a:path w="39" h="76" extrusionOk="0">
                  <a:moveTo>
                    <a:pt x="38" y="76"/>
                  </a:moveTo>
                  <a:lnTo>
                    <a:pt x="0" y="0"/>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62" name="Google Shape;3062;p55"/>
            <p:cNvSpPr/>
            <p:nvPr/>
          </p:nvSpPr>
          <p:spPr>
            <a:xfrm>
              <a:off x="3394225" y="2295450"/>
              <a:ext cx="1700" cy="2650"/>
            </a:xfrm>
            <a:custGeom>
              <a:avLst/>
              <a:gdLst/>
              <a:ahLst/>
              <a:cxnLst/>
              <a:rect l="l" t="t" r="r" b="b"/>
              <a:pathLst>
                <a:path w="68" h="106" extrusionOk="0">
                  <a:moveTo>
                    <a:pt x="67" y="105"/>
                  </a:moveTo>
                  <a:lnTo>
                    <a:pt x="1" y="1"/>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63" name="Google Shape;3063;p55"/>
            <p:cNvSpPr/>
            <p:nvPr/>
          </p:nvSpPr>
          <p:spPr>
            <a:xfrm>
              <a:off x="3387375" y="2275425"/>
              <a:ext cx="3575" cy="13475"/>
            </a:xfrm>
            <a:custGeom>
              <a:avLst/>
              <a:gdLst/>
              <a:ahLst/>
              <a:cxnLst/>
              <a:rect l="l" t="t" r="r" b="b"/>
              <a:pathLst>
                <a:path w="143" h="539" extrusionOk="0">
                  <a:moveTo>
                    <a:pt x="1" y="1"/>
                  </a:moveTo>
                  <a:cubicBezTo>
                    <a:pt x="19" y="151"/>
                    <a:pt x="55" y="339"/>
                    <a:pt x="137" y="525"/>
                  </a:cubicBezTo>
                  <a:lnTo>
                    <a:pt x="140" y="534"/>
                  </a:lnTo>
                  <a:lnTo>
                    <a:pt x="140" y="534"/>
                  </a:lnTo>
                  <a:cubicBezTo>
                    <a:pt x="70" y="363"/>
                    <a:pt x="23" y="186"/>
                    <a:pt x="1" y="1"/>
                  </a:cubicBezTo>
                  <a:close/>
                  <a:moveTo>
                    <a:pt x="140" y="534"/>
                  </a:moveTo>
                  <a:cubicBezTo>
                    <a:pt x="141" y="535"/>
                    <a:pt x="142" y="537"/>
                    <a:pt x="142" y="539"/>
                  </a:cubicBezTo>
                  <a:lnTo>
                    <a:pt x="140" y="534"/>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64" name="Google Shape;3064;p55"/>
            <p:cNvSpPr/>
            <p:nvPr/>
          </p:nvSpPr>
          <p:spPr>
            <a:xfrm>
              <a:off x="3387000" y="2269250"/>
              <a:ext cx="250" cy="4425"/>
            </a:xfrm>
            <a:custGeom>
              <a:avLst/>
              <a:gdLst/>
              <a:ahLst/>
              <a:cxnLst/>
              <a:rect l="l" t="t" r="r" b="b"/>
              <a:pathLst>
                <a:path w="10" h="177" extrusionOk="0">
                  <a:moveTo>
                    <a:pt x="0" y="1"/>
                  </a:moveTo>
                  <a:cubicBezTo>
                    <a:pt x="0" y="59"/>
                    <a:pt x="4" y="118"/>
                    <a:pt x="9" y="176"/>
                  </a:cubicBezTo>
                  <a:cubicBezTo>
                    <a:pt x="2" y="102"/>
                    <a:pt x="1" y="40"/>
                    <a:pt x="0" y="1"/>
                  </a:cubicBez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65" name="Google Shape;3065;p55"/>
            <p:cNvSpPr/>
            <p:nvPr/>
          </p:nvSpPr>
          <p:spPr>
            <a:xfrm>
              <a:off x="3457475" y="2334675"/>
              <a:ext cx="21125" cy="3400"/>
            </a:xfrm>
            <a:custGeom>
              <a:avLst/>
              <a:gdLst/>
              <a:ahLst/>
              <a:cxnLst/>
              <a:rect l="l" t="t" r="r" b="b"/>
              <a:pathLst>
                <a:path w="845" h="136" extrusionOk="0">
                  <a:moveTo>
                    <a:pt x="1" y="0"/>
                  </a:moveTo>
                  <a:lnTo>
                    <a:pt x="1" y="0"/>
                  </a:lnTo>
                  <a:cubicBezTo>
                    <a:pt x="260" y="59"/>
                    <a:pt x="509" y="100"/>
                    <a:pt x="746" y="125"/>
                  </a:cubicBezTo>
                  <a:lnTo>
                    <a:pt x="746" y="125"/>
                  </a:lnTo>
                  <a:cubicBezTo>
                    <a:pt x="508" y="99"/>
                    <a:pt x="258" y="59"/>
                    <a:pt x="1" y="0"/>
                  </a:cubicBezTo>
                  <a:close/>
                  <a:moveTo>
                    <a:pt x="746" y="125"/>
                  </a:moveTo>
                  <a:cubicBezTo>
                    <a:pt x="779" y="129"/>
                    <a:pt x="812" y="132"/>
                    <a:pt x="844" y="135"/>
                  </a:cubicBezTo>
                  <a:cubicBezTo>
                    <a:pt x="812" y="132"/>
                    <a:pt x="779" y="129"/>
                    <a:pt x="746" y="125"/>
                  </a:cubicBez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66" name="Google Shape;3066;p55"/>
            <p:cNvSpPr/>
            <p:nvPr/>
          </p:nvSpPr>
          <p:spPr>
            <a:xfrm>
              <a:off x="3403875" y="2307750"/>
              <a:ext cx="4750" cy="4375"/>
            </a:xfrm>
            <a:custGeom>
              <a:avLst/>
              <a:gdLst/>
              <a:ahLst/>
              <a:cxnLst/>
              <a:rect l="l" t="t" r="r" b="b"/>
              <a:pathLst>
                <a:path w="190" h="175" extrusionOk="0">
                  <a:moveTo>
                    <a:pt x="0" y="0"/>
                  </a:moveTo>
                  <a:lnTo>
                    <a:pt x="1" y="3"/>
                  </a:lnTo>
                  <a:cubicBezTo>
                    <a:pt x="59" y="60"/>
                    <a:pt x="122" y="118"/>
                    <a:pt x="190" y="175"/>
                  </a:cubicBezTo>
                  <a:lnTo>
                    <a:pt x="190" y="175"/>
                  </a:lnTo>
                  <a:cubicBezTo>
                    <a:pt x="122" y="118"/>
                    <a:pt x="59" y="60"/>
                    <a:pt x="0" y="0"/>
                  </a:cubicBez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67" name="Google Shape;3067;p55"/>
            <p:cNvSpPr/>
            <p:nvPr/>
          </p:nvSpPr>
          <p:spPr>
            <a:xfrm>
              <a:off x="3422725" y="2321700"/>
              <a:ext cx="1325" cy="725"/>
            </a:xfrm>
            <a:custGeom>
              <a:avLst/>
              <a:gdLst/>
              <a:ahLst/>
              <a:cxnLst/>
              <a:rect l="l" t="t" r="r" b="b"/>
              <a:pathLst>
                <a:path w="53" h="29" extrusionOk="0">
                  <a:moveTo>
                    <a:pt x="52" y="29"/>
                  </a:moveTo>
                  <a:lnTo>
                    <a:pt x="1" y="1"/>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68" name="Google Shape;3068;p55"/>
            <p:cNvSpPr/>
            <p:nvPr/>
          </p:nvSpPr>
          <p:spPr>
            <a:xfrm>
              <a:off x="3416125" y="2317650"/>
              <a:ext cx="2500" cy="1650"/>
            </a:xfrm>
            <a:custGeom>
              <a:avLst/>
              <a:gdLst/>
              <a:ahLst/>
              <a:cxnLst/>
              <a:rect l="l" t="t" r="r" b="b"/>
              <a:pathLst>
                <a:path w="100" h="66" extrusionOk="0">
                  <a:moveTo>
                    <a:pt x="100" y="66"/>
                  </a:moveTo>
                  <a:lnTo>
                    <a:pt x="1" y="1"/>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69" name="Google Shape;3069;p55"/>
            <p:cNvSpPr/>
            <p:nvPr/>
          </p:nvSpPr>
          <p:spPr>
            <a:xfrm>
              <a:off x="3429000" y="2324950"/>
              <a:ext cx="1100" cy="525"/>
            </a:xfrm>
            <a:custGeom>
              <a:avLst/>
              <a:gdLst/>
              <a:ahLst/>
              <a:cxnLst/>
              <a:rect l="l" t="t" r="r" b="b"/>
              <a:pathLst>
                <a:path w="44" h="21" extrusionOk="0">
                  <a:moveTo>
                    <a:pt x="44" y="21"/>
                  </a:moveTo>
                  <a:lnTo>
                    <a:pt x="0" y="1"/>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70" name="Google Shape;3070;p55"/>
            <p:cNvSpPr/>
            <p:nvPr/>
          </p:nvSpPr>
          <p:spPr>
            <a:xfrm>
              <a:off x="3397475" y="2300300"/>
              <a:ext cx="1550" cy="2025"/>
            </a:xfrm>
            <a:custGeom>
              <a:avLst/>
              <a:gdLst/>
              <a:ahLst/>
              <a:cxnLst/>
              <a:rect l="l" t="t" r="r" b="b"/>
              <a:pathLst>
                <a:path w="62" h="81" extrusionOk="0">
                  <a:moveTo>
                    <a:pt x="62" y="81"/>
                  </a:moveTo>
                  <a:lnTo>
                    <a:pt x="0" y="1"/>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71" name="Google Shape;3071;p55"/>
            <p:cNvSpPr/>
            <p:nvPr/>
          </p:nvSpPr>
          <p:spPr>
            <a:xfrm>
              <a:off x="3435250" y="2327725"/>
              <a:ext cx="1850" cy="775"/>
            </a:xfrm>
            <a:custGeom>
              <a:avLst/>
              <a:gdLst/>
              <a:ahLst/>
              <a:cxnLst/>
              <a:rect l="l" t="t" r="r" b="b"/>
              <a:pathLst>
                <a:path w="74" h="31" extrusionOk="0">
                  <a:moveTo>
                    <a:pt x="73" y="30"/>
                  </a:moveTo>
                  <a:lnTo>
                    <a:pt x="1" y="1"/>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72" name="Google Shape;3072;p55"/>
            <p:cNvSpPr/>
            <p:nvPr/>
          </p:nvSpPr>
          <p:spPr>
            <a:xfrm>
              <a:off x="3409000" y="2312425"/>
              <a:ext cx="4550" cy="3500"/>
            </a:xfrm>
            <a:custGeom>
              <a:avLst/>
              <a:gdLst/>
              <a:ahLst/>
              <a:cxnLst/>
              <a:rect l="l" t="t" r="r" b="b"/>
              <a:pathLst>
                <a:path w="182" h="140" extrusionOk="0">
                  <a:moveTo>
                    <a:pt x="1" y="1"/>
                  </a:moveTo>
                  <a:lnTo>
                    <a:pt x="1" y="1"/>
                  </a:lnTo>
                  <a:cubicBezTo>
                    <a:pt x="58" y="48"/>
                    <a:pt x="118" y="94"/>
                    <a:pt x="181" y="139"/>
                  </a:cubicBezTo>
                  <a:cubicBezTo>
                    <a:pt x="120" y="94"/>
                    <a:pt x="59" y="48"/>
                    <a:pt x="1" y="1"/>
                  </a:cubicBez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73" name="Google Shape;3073;p55"/>
            <p:cNvSpPr/>
            <p:nvPr/>
          </p:nvSpPr>
          <p:spPr>
            <a:xfrm>
              <a:off x="3529075" y="2334050"/>
              <a:ext cx="6575" cy="1475"/>
            </a:xfrm>
            <a:custGeom>
              <a:avLst/>
              <a:gdLst/>
              <a:ahLst/>
              <a:cxnLst/>
              <a:rect l="l" t="t" r="r" b="b"/>
              <a:pathLst>
                <a:path w="263" h="59" extrusionOk="0">
                  <a:moveTo>
                    <a:pt x="262" y="1"/>
                  </a:moveTo>
                  <a:cubicBezTo>
                    <a:pt x="178" y="21"/>
                    <a:pt x="90" y="41"/>
                    <a:pt x="0" y="59"/>
                  </a:cubicBezTo>
                  <a:cubicBezTo>
                    <a:pt x="91" y="41"/>
                    <a:pt x="178" y="21"/>
                    <a:pt x="262" y="1"/>
                  </a:cubicBez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74" name="Google Shape;3074;p55"/>
            <p:cNvSpPr/>
            <p:nvPr/>
          </p:nvSpPr>
          <p:spPr>
            <a:xfrm>
              <a:off x="3508550" y="2338075"/>
              <a:ext cx="3300" cy="300"/>
            </a:xfrm>
            <a:custGeom>
              <a:avLst/>
              <a:gdLst/>
              <a:ahLst/>
              <a:cxnLst/>
              <a:rect l="l" t="t" r="r" b="b"/>
              <a:pathLst>
                <a:path w="132" h="12" extrusionOk="0">
                  <a:moveTo>
                    <a:pt x="132" y="0"/>
                  </a:moveTo>
                  <a:lnTo>
                    <a:pt x="132" y="0"/>
                  </a:lnTo>
                  <a:cubicBezTo>
                    <a:pt x="91" y="3"/>
                    <a:pt x="49" y="8"/>
                    <a:pt x="6" y="11"/>
                  </a:cubicBezTo>
                  <a:lnTo>
                    <a:pt x="6" y="11"/>
                  </a:lnTo>
                  <a:lnTo>
                    <a:pt x="104" y="4"/>
                  </a:lnTo>
                  <a:lnTo>
                    <a:pt x="132" y="0"/>
                  </a:lnTo>
                  <a:close/>
                  <a:moveTo>
                    <a:pt x="6" y="11"/>
                  </a:moveTo>
                  <a:lnTo>
                    <a:pt x="0" y="11"/>
                  </a:lnTo>
                  <a:cubicBezTo>
                    <a:pt x="2" y="11"/>
                    <a:pt x="4" y="11"/>
                    <a:pt x="6" y="11"/>
                  </a:cubicBez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75" name="Google Shape;3075;p55"/>
            <p:cNvSpPr/>
            <p:nvPr/>
          </p:nvSpPr>
          <p:spPr>
            <a:xfrm>
              <a:off x="3478775" y="2338075"/>
              <a:ext cx="27825" cy="825"/>
            </a:xfrm>
            <a:custGeom>
              <a:avLst/>
              <a:gdLst/>
              <a:ahLst/>
              <a:cxnLst/>
              <a:rect l="l" t="t" r="r" b="b"/>
              <a:pathLst>
                <a:path w="1113" h="33" extrusionOk="0">
                  <a:moveTo>
                    <a:pt x="0" y="0"/>
                  </a:moveTo>
                  <a:cubicBezTo>
                    <a:pt x="241" y="23"/>
                    <a:pt x="466" y="32"/>
                    <a:pt x="673" y="32"/>
                  </a:cubicBezTo>
                  <a:cubicBezTo>
                    <a:pt x="831" y="32"/>
                    <a:pt x="979" y="27"/>
                    <a:pt x="1113" y="18"/>
                  </a:cubicBezTo>
                  <a:lnTo>
                    <a:pt x="1113" y="18"/>
                  </a:lnTo>
                  <a:cubicBezTo>
                    <a:pt x="974" y="26"/>
                    <a:pt x="824" y="31"/>
                    <a:pt x="667" y="31"/>
                  </a:cubicBezTo>
                  <a:cubicBezTo>
                    <a:pt x="459" y="31"/>
                    <a:pt x="235" y="23"/>
                    <a:pt x="0" y="0"/>
                  </a:cubicBez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76" name="Google Shape;3076;p55"/>
            <p:cNvSpPr/>
            <p:nvPr/>
          </p:nvSpPr>
          <p:spPr>
            <a:xfrm>
              <a:off x="2888075" y="1746900"/>
              <a:ext cx="64700" cy="104050"/>
            </a:xfrm>
            <a:custGeom>
              <a:avLst/>
              <a:gdLst/>
              <a:ahLst/>
              <a:cxnLst/>
              <a:rect l="l" t="t" r="r" b="b"/>
              <a:pathLst>
                <a:path w="2588" h="4162" extrusionOk="0">
                  <a:moveTo>
                    <a:pt x="2316" y="1"/>
                  </a:moveTo>
                  <a:cubicBezTo>
                    <a:pt x="1038" y="739"/>
                    <a:pt x="1" y="2534"/>
                    <a:pt x="5" y="4003"/>
                  </a:cubicBezTo>
                  <a:lnTo>
                    <a:pt x="277" y="4161"/>
                  </a:lnTo>
                  <a:cubicBezTo>
                    <a:pt x="274" y="2692"/>
                    <a:pt x="1310" y="897"/>
                    <a:pt x="2588" y="159"/>
                  </a:cubicBezTo>
                  <a:lnTo>
                    <a:pt x="2316" y="1"/>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077" name="Google Shape;3077;p55"/>
            <p:cNvSpPr/>
            <p:nvPr/>
          </p:nvSpPr>
          <p:spPr>
            <a:xfrm>
              <a:off x="2848725" y="1734025"/>
              <a:ext cx="665775" cy="405550"/>
            </a:xfrm>
            <a:custGeom>
              <a:avLst/>
              <a:gdLst/>
              <a:ahLst/>
              <a:cxnLst/>
              <a:rect l="l" t="t" r="r" b="b"/>
              <a:pathLst>
                <a:path w="26631" h="16222" extrusionOk="0">
                  <a:moveTo>
                    <a:pt x="13353" y="207"/>
                  </a:moveTo>
                  <a:cubicBezTo>
                    <a:pt x="16413" y="207"/>
                    <a:pt x="19466" y="897"/>
                    <a:pt x="21751" y="2273"/>
                  </a:cubicBezTo>
                  <a:cubicBezTo>
                    <a:pt x="22729" y="2862"/>
                    <a:pt x="23487" y="3527"/>
                    <a:pt x="24024" y="4235"/>
                  </a:cubicBezTo>
                  <a:cubicBezTo>
                    <a:pt x="24561" y="4942"/>
                    <a:pt x="24878" y="5692"/>
                    <a:pt x="24976" y="6449"/>
                  </a:cubicBezTo>
                  <a:cubicBezTo>
                    <a:pt x="24990" y="6557"/>
                    <a:pt x="25000" y="6666"/>
                    <a:pt x="25004" y="6775"/>
                  </a:cubicBezTo>
                  <a:cubicBezTo>
                    <a:pt x="25014" y="6992"/>
                    <a:pt x="25007" y="7208"/>
                    <a:pt x="24981" y="7425"/>
                  </a:cubicBezTo>
                  <a:cubicBezTo>
                    <a:pt x="24959" y="7615"/>
                    <a:pt x="24920" y="7804"/>
                    <a:pt x="24870" y="7993"/>
                  </a:cubicBezTo>
                  <a:cubicBezTo>
                    <a:pt x="24854" y="8054"/>
                    <a:pt x="24836" y="8116"/>
                    <a:pt x="24817" y="8176"/>
                  </a:cubicBezTo>
                  <a:cubicBezTo>
                    <a:pt x="24774" y="8311"/>
                    <a:pt x="24725" y="8445"/>
                    <a:pt x="24669" y="8577"/>
                  </a:cubicBezTo>
                  <a:cubicBezTo>
                    <a:pt x="24579" y="8791"/>
                    <a:pt x="24471" y="9002"/>
                    <a:pt x="24345" y="9209"/>
                  </a:cubicBezTo>
                  <a:cubicBezTo>
                    <a:pt x="24300" y="9284"/>
                    <a:pt x="24254" y="9357"/>
                    <a:pt x="24205" y="9429"/>
                  </a:cubicBezTo>
                  <a:cubicBezTo>
                    <a:pt x="23606" y="10319"/>
                    <a:pt x="22675" y="11151"/>
                    <a:pt x="21409" y="11856"/>
                  </a:cubicBezTo>
                  <a:cubicBezTo>
                    <a:pt x="19131" y="13127"/>
                    <a:pt x="16197" y="13759"/>
                    <a:pt x="13271" y="13759"/>
                  </a:cubicBezTo>
                  <a:cubicBezTo>
                    <a:pt x="10208" y="13759"/>
                    <a:pt x="7153" y="13066"/>
                    <a:pt x="4865" y="11689"/>
                  </a:cubicBezTo>
                  <a:cubicBezTo>
                    <a:pt x="2243" y="10111"/>
                    <a:pt x="1212" y="7983"/>
                    <a:pt x="1745" y="5970"/>
                  </a:cubicBezTo>
                  <a:cubicBezTo>
                    <a:pt x="1761" y="5909"/>
                    <a:pt x="1780" y="5847"/>
                    <a:pt x="1799" y="5786"/>
                  </a:cubicBezTo>
                  <a:cubicBezTo>
                    <a:pt x="1872" y="5554"/>
                    <a:pt x="1967" y="5324"/>
                    <a:pt x="2080" y="5097"/>
                  </a:cubicBezTo>
                  <a:cubicBezTo>
                    <a:pt x="2127" y="5005"/>
                    <a:pt x="2177" y="4913"/>
                    <a:pt x="2229" y="4822"/>
                  </a:cubicBezTo>
                  <a:cubicBezTo>
                    <a:pt x="2450" y="4446"/>
                    <a:pt x="2725" y="4079"/>
                    <a:pt x="3060" y="3725"/>
                  </a:cubicBezTo>
                  <a:cubicBezTo>
                    <a:pt x="3617" y="3140"/>
                    <a:pt x="4333" y="2593"/>
                    <a:pt x="5207" y="2106"/>
                  </a:cubicBezTo>
                  <a:cubicBezTo>
                    <a:pt x="6618" y="1319"/>
                    <a:pt x="8281" y="782"/>
                    <a:pt x="10036" y="483"/>
                  </a:cubicBezTo>
                  <a:cubicBezTo>
                    <a:pt x="10143" y="465"/>
                    <a:pt x="10247" y="447"/>
                    <a:pt x="10354" y="432"/>
                  </a:cubicBezTo>
                  <a:cubicBezTo>
                    <a:pt x="11336" y="282"/>
                    <a:pt x="12345" y="207"/>
                    <a:pt x="13353" y="207"/>
                  </a:cubicBezTo>
                  <a:close/>
                  <a:moveTo>
                    <a:pt x="13359" y="0"/>
                  </a:moveTo>
                  <a:cubicBezTo>
                    <a:pt x="11816" y="0"/>
                    <a:pt x="10168" y="177"/>
                    <a:pt x="8804" y="492"/>
                  </a:cubicBezTo>
                  <a:cubicBezTo>
                    <a:pt x="6706" y="976"/>
                    <a:pt x="5481" y="1557"/>
                    <a:pt x="4486" y="2097"/>
                  </a:cubicBezTo>
                  <a:cubicBezTo>
                    <a:pt x="4180" y="2262"/>
                    <a:pt x="3383" y="2722"/>
                    <a:pt x="2593" y="3406"/>
                  </a:cubicBezTo>
                  <a:cubicBezTo>
                    <a:pt x="2383" y="3588"/>
                    <a:pt x="1744" y="4141"/>
                    <a:pt x="1169" y="4968"/>
                  </a:cubicBezTo>
                  <a:cubicBezTo>
                    <a:pt x="664" y="5694"/>
                    <a:pt x="413" y="6341"/>
                    <a:pt x="308" y="6663"/>
                  </a:cubicBezTo>
                  <a:cubicBezTo>
                    <a:pt x="226" y="6913"/>
                    <a:pt x="133" y="7253"/>
                    <a:pt x="90" y="7514"/>
                  </a:cubicBezTo>
                  <a:cubicBezTo>
                    <a:pt x="21" y="7939"/>
                    <a:pt x="18" y="8009"/>
                    <a:pt x="0" y="8549"/>
                  </a:cubicBezTo>
                  <a:cubicBezTo>
                    <a:pt x="5" y="10465"/>
                    <a:pt x="1236" y="12379"/>
                    <a:pt x="3706" y="13866"/>
                  </a:cubicBezTo>
                  <a:cubicBezTo>
                    <a:pt x="6310" y="15433"/>
                    <a:pt x="9787" y="16221"/>
                    <a:pt x="13272" y="16221"/>
                  </a:cubicBezTo>
                  <a:cubicBezTo>
                    <a:pt x="16601" y="16221"/>
                    <a:pt x="19937" y="15502"/>
                    <a:pt x="22528" y="14057"/>
                  </a:cubicBezTo>
                  <a:cubicBezTo>
                    <a:pt x="25258" y="12534"/>
                    <a:pt x="26630" y="10503"/>
                    <a:pt x="26625" y="8471"/>
                  </a:cubicBezTo>
                  <a:cubicBezTo>
                    <a:pt x="26616" y="7969"/>
                    <a:pt x="26590" y="6636"/>
                    <a:pt x="25530" y="5036"/>
                  </a:cubicBezTo>
                  <a:cubicBezTo>
                    <a:pt x="25023" y="4272"/>
                    <a:pt x="24424" y="3724"/>
                    <a:pt x="24168" y="3490"/>
                  </a:cubicBezTo>
                  <a:cubicBezTo>
                    <a:pt x="23872" y="3221"/>
                    <a:pt x="23440" y="2906"/>
                    <a:pt x="23118" y="2671"/>
                  </a:cubicBezTo>
                  <a:cubicBezTo>
                    <a:pt x="22947" y="2546"/>
                    <a:pt x="22704" y="2405"/>
                    <a:pt x="22527" y="2291"/>
                  </a:cubicBezTo>
                  <a:cubicBezTo>
                    <a:pt x="21636" y="1764"/>
                    <a:pt x="20990" y="1493"/>
                    <a:pt x="20814" y="1421"/>
                  </a:cubicBezTo>
                  <a:cubicBezTo>
                    <a:pt x="20330" y="1228"/>
                    <a:pt x="19676" y="994"/>
                    <a:pt x="19181" y="831"/>
                  </a:cubicBezTo>
                  <a:cubicBezTo>
                    <a:pt x="18908" y="741"/>
                    <a:pt x="18536" y="649"/>
                    <a:pt x="18257" y="579"/>
                  </a:cubicBezTo>
                  <a:cubicBezTo>
                    <a:pt x="17611" y="414"/>
                    <a:pt x="15859" y="26"/>
                    <a:pt x="13568" y="1"/>
                  </a:cubicBezTo>
                  <a:cubicBezTo>
                    <a:pt x="13498" y="1"/>
                    <a:pt x="13429" y="0"/>
                    <a:pt x="13359" y="0"/>
                  </a:cubicBezTo>
                  <a:close/>
                </a:path>
              </a:pathLst>
            </a:custGeom>
            <a:solidFill>
              <a:srgbClr val="314855">
                <a:alpha val="37340"/>
              </a:srgbClr>
            </a:solidFill>
            <a:ln>
              <a:noFill/>
            </a:ln>
          </p:spPr>
          <p:txBody>
            <a:bodyPr spcFirstLastPara="1" wrap="square" lIns="121900" tIns="121900" rIns="121900" bIns="121900" anchor="ctr" anchorCtr="0">
              <a:noAutofit/>
            </a:bodyPr>
            <a:lstStyle/>
            <a:p>
              <a:endParaRPr sz="2400"/>
            </a:p>
          </p:txBody>
        </p:sp>
        <p:sp>
          <p:nvSpPr>
            <p:cNvPr id="3078" name="Google Shape;3078;p55"/>
            <p:cNvSpPr/>
            <p:nvPr/>
          </p:nvSpPr>
          <p:spPr>
            <a:xfrm>
              <a:off x="3593700" y="2297925"/>
              <a:ext cx="750" cy="1025"/>
            </a:xfrm>
            <a:custGeom>
              <a:avLst/>
              <a:gdLst/>
              <a:ahLst/>
              <a:cxnLst/>
              <a:rect l="l" t="t" r="r" b="b"/>
              <a:pathLst>
                <a:path w="30" h="41" extrusionOk="0">
                  <a:moveTo>
                    <a:pt x="29" y="0"/>
                  </a:moveTo>
                  <a:lnTo>
                    <a:pt x="0" y="41"/>
                  </a:lnTo>
                  <a:lnTo>
                    <a:pt x="22" y="14"/>
                  </a:lnTo>
                  <a:lnTo>
                    <a:pt x="29" y="0"/>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79" name="Google Shape;3079;p55"/>
            <p:cNvSpPr/>
            <p:nvPr/>
          </p:nvSpPr>
          <p:spPr>
            <a:xfrm>
              <a:off x="3587575" y="2304950"/>
              <a:ext cx="1425" cy="1625"/>
            </a:xfrm>
            <a:custGeom>
              <a:avLst/>
              <a:gdLst/>
              <a:ahLst/>
              <a:cxnLst/>
              <a:rect l="l" t="t" r="r" b="b"/>
              <a:pathLst>
                <a:path w="57" h="65" extrusionOk="0">
                  <a:moveTo>
                    <a:pt x="57" y="0"/>
                  </a:moveTo>
                  <a:lnTo>
                    <a:pt x="0" y="64"/>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80" name="Google Shape;3080;p55"/>
            <p:cNvSpPr/>
            <p:nvPr/>
          </p:nvSpPr>
          <p:spPr>
            <a:xfrm>
              <a:off x="3602275" y="2276075"/>
              <a:ext cx="275" cy="1925"/>
            </a:xfrm>
            <a:custGeom>
              <a:avLst/>
              <a:gdLst/>
              <a:ahLst/>
              <a:cxnLst/>
              <a:rect l="l" t="t" r="r" b="b"/>
              <a:pathLst>
                <a:path w="11" h="77" extrusionOk="0">
                  <a:moveTo>
                    <a:pt x="11" y="1"/>
                  </a:moveTo>
                  <a:lnTo>
                    <a:pt x="1" y="76"/>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81" name="Google Shape;3081;p55"/>
            <p:cNvSpPr/>
            <p:nvPr/>
          </p:nvSpPr>
          <p:spPr>
            <a:xfrm>
              <a:off x="3581400" y="2312025"/>
              <a:ext cx="450" cy="375"/>
            </a:xfrm>
            <a:custGeom>
              <a:avLst/>
              <a:gdLst/>
              <a:ahLst/>
              <a:cxnLst/>
              <a:rect l="l" t="t" r="r" b="b"/>
              <a:pathLst>
                <a:path w="18" h="15" extrusionOk="0">
                  <a:moveTo>
                    <a:pt x="17" y="0"/>
                  </a:moveTo>
                  <a:lnTo>
                    <a:pt x="0" y="15"/>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82" name="Google Shape;3082;p55"/>
            <p:cNvSpPr/>
            <p:nvPr/>
          </p:nvSpPr>
          <p:spPr>
            <a:xfrm>
              <a:off x="3562525" y="2322450"/>
              <a:ext cx="3925" cy="2075"/>
            </a:xfrm>
            <a:custGeom>
              <a:avLst/>
              <a:gdLst/>
              <a:ahLst/>
              <a:cxnLst/>
              <a:rect l="l" t="t" r="r" b="b"/>
              <a:pathLst>
                <a:path w="157" h="83" extrusionOk="0">
                  <a:moveTo>
                    <a:pt x="157" y="1"/>
                  </a:moveTo>
                  <a:lnTo>
                    <a:pt x="157" y="1"/>
                  </a:lnTo>
                  <a:cubicBezTo>
                    <a:pt x="123" y="19"/>
                    <a:pt x="88" y="38"/>
                    <a:pt x="52" y="57"/>
                  </a:cubicBezTo>
                  <a:lnTo>
                    <a:pt x="52" y="57"/>
                  </a:lnTo>
                  <a:cubicBezTo>
                    <a:pt x="89" y="38"/>
                    <a:pt x="124" y="19"/>
                    <a:pt x="157" y="1"/>
                  </a:cubicBezTo>
                  <a:close/>
                  <a:moveTo>
                    <a:pt x="52" y="57"/>
                  </a:moveTo>
                  <a:lnTo>
                    <a:pt x="52" y="57"/>
                  </a:lnTo>
                  <a:cubicBezTo>
                    <a:pt x="36" y="65"/>
                    <a:pt x="18" y="74"/>
                    <a:pt x="1" y="83"/>
                  </a:cubicBezTo>
                  <a:cubicBezTo>
                    <a:pt x="18" y="74"/>
                    <a:pt x="36" y="65"/>
                    <a:pt x="52" y="57"/>
                  </a:cubicBez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83" name="Google Shape;3083;p55"/>
            <p:cNvSpPr/>
            <p:nvPr/>
          </p:nvSpPr>
          <p:spPr>
            <a:xfrm>
              <a:off x="3597825" y="2288200"/>
              <a:ext cx="1550" cy="3775"/>
            </a:xfrm>
            <a:custGeom>
              <a:avLst/>
              <a:gdLst/>
              <a:ahLst/>
              <a:cxnLst/>
              <a:rect l="l" t="t" r="r" b="b"/>
              <a:pathLst>
                <a:path w="62" h="151" extrusionOk="0">
                  <a:moveTo>
                    <a:pt x="62" y="0"/>
                  </a:moveTo>
                  <a:cubicBezTo>
                    <a:pt x="42" y="49"/>
                    <a:pt x="25" y="101"/>
                    <a:pt x="0" y="150"/>
                  </a:cubicBezTo>
                  <a:cubicBezTo>
                    <a:pt x="27" y="98"/>
                    <a:pt x="42" y="49"/>
                    <a:pt x="62" y="0"/>
                  </a:cubicBez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84" name="Google Shape;3084;p55"/>
            <p:cNvSpPr/>
            <p:nvPr/>
          </p:nvSpPr>
          <p:spPr>
            <a:xfrm>
              <a:off x="3537600" y="2325050"/>
              <a:ext cx="23850" cy="8550"/>
            </a:xfrm>
            <a:custGeom>
              <a:avLst/>
              <a:gdLst/>
              <a:ahLst/>
              <a:cxnLst/>
              <a:rect l="l" t="t" r="r" b="b"/>
              <a:pathLst>
                <a:path w="954" h="342" extrusionOk="0">
                  <a:moveTo>
                    <a:pt x="954" y="0"/>
                  </a:moveTo>
                  <a:lnTo>
                    <a:pt x="954" y="0"/>
                  </a:lnTo>
                  <a:cubicBezTo>
                    <a:pt x="690" y="126"/>
                    <a:pt x="376" y="245"/>
                    <a:pt x="1" y="342"/>
                  </a:cubicBezTo>
                  <a:cubicBezTo>
                    <a:pt x="391" y="242"/>
                    <a:pt x="706" y="119"/>
                    <a:pt x="954" y="0"/>
                  </a:cubicBez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85" name="Google Shape;3085;p55"/>
            <p:cNvSpPr/>
            <p:nvPr/>
          </p:nvSpPr>
          <p:spPr>
            <a:xfrm>
              <a:off x="3600700" y="2283575"/>
              <a:ext cx="325" cy="1225"/>
            </a:xfrm>
            <a:custGeom>
              <a:avLst/>
              <a:gdLst/>
              <a:ahLst/>
              <a:cxnLst/>
              <a:rect l="l" t="t" r="r" b="b"/>
              <a:pathLst>
                <a:path w="13" h="49" extrusionOk="0">
                  <a:moveTo>
                    <a:pt x="12" y="1"/>
                  </a:moveTo>
                  <a:lnTo>
                    <a:pt x="1" y="49"/>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86" name="Google Shape;3086;p55"/>
            <p:cNvSpPr/>
            <p:nvPr/>
          </p:nvSpPr>
          <p:spPr>
            <a:xfrm>
              <a:off x="3387000" y="2269250"/>
              <a:ext cx="216075" cy="69625"/>
            </a:xfrm>
            <a:custGeom>
              <a:avLst/>
              <a:gdLst/>
              <a:ahLst/>
              <a:cxnLst/>
              <a:rect l="l" t="t" r="r" b="b"/>
              <a:pathLst>
                <a:path w="8643" h="2785" extrusionOk="0">
                  <a:moveTo>
                    <a:pt x="0" y="1"/>
                  </a:moveTo>
                  <a:cubicBezTo>
                    <a:pt x="0" y="34"/>
                    <a:pt x="1" y="67"/>
                    <a:pt x="3" y="101"/>
                  </a:cubicBezTo>
                  <a:lnTo>
                    <a:pt x="3" y="101"/>
                  </a:lnTo>
                  <a:cubicBezTo>
                    <a:pt x="1" y="67"/>
                    <a:pt x="0" y="34"/>
                    <a:pt x="0" y="1"/>
                  </a:cubicBezTo>
                  <a:close/>
                  <a:moveTo>
                    <a:pt x="8642" y="23"/>
                  </a:moveTo>
                  <a:cubicBezTo>
                    <a:pt x="8640" y="74"/>
                    <a:pt x="8636" y="145"/>
                    <a:pt x="8627" y="226"/>
                  </a:cubicBezTo>
                  <a:lnTo>
                    <a:pt x="8627" y="226"/>
                  </a:lnTo>
                  <a:cubicBezTo>
                    <a:pt x="8637" y="158"/>
                    <a:pt x="8642" y="91"/>
                    <a:pt x="8642" y="23"/>
                  </a:cubicBezTo>
                  <a:close/>
                  <a:moveTo>
                    <a:pt x="3" y="101"/>
                  </a:moveTo>
                  <a:cubicBezTo>
                    <a:pt x="5" y="126"/>
                    <a:pt x="7" y="151"/>
                    <a:pt x="9" y="176"/>
                  </a:cubicBezTo>
                  <a:lnTo>
                    <a:pt x="16" y="248"/>
                  </a:lnTo>
                  <a:cubicBezTo>
                    <a:pt x="38" y="434"/>
                    <a:pt x="86" y="614"/>
                    <a:pt x="157" y="786"/>
                  </a:cubicBezTo>
                  <a:lnTo>
                    <a:pt x="201" y="881"/>
                  </a:lnTo>
                  <a:lnTo>
                    <a:pt x="239" y="957"/>
                  </a:lnTo>
                  <a:lnTo>
                    <a:pt x="290" y="1049"/>
                  </a:lnTo>
                  <a:lnTo>
                    <a:pt x="356" y="1153"/>
                  </a:lnTo>
                  <a:lnTo>
                    <a:pt x="419" y="1242"/>
                  </a:lnTo>
                  <a:lnTo>
                    <a:pt x="481" y="1323"/>
                  </a:lnTo>
                  <a:lnTo>
                    <a:pt x="549" y="1405"/>
                  </a:lnTo>
                  <a:lnTo>
                    <a:pt x="653" y="1517"/>
                  </a:lnTo>
                  <a:lnTo>
                    <a:pt x="673" y="1539"/>
                  </a:lnTo>
                  <a:lnTo>
                    <a:pt x="675" y="1540"/>
                  </a:lnTo>
                  <a:cubicBezTo>
                    <a:pt x="735" y="1601"/>
                    <a:pt x="799" y="1659"/>
                    <a:pt x="867" y="1717"/>
                  </a:cubicBezTo>
                  <a:lnTo>
                    <a:pt x="881" y="1728"/>
                  </a:lnTo>
                  <a:cubicBezTo>
                    <a:pt x="939" y="1775"/>
                    <a:pt x="1000" y="1821"/>
                    <a:pt x="1061" y="1866"/>
                  </a:cubicBezTo>
                  <a:lnTo>
                    <a:pt x="1166" y="1937"/>
                  </a:lnTo>
                  <a:lnTo>
                    <a:pt x="1265" y="2001"/>
                  </a:lnTo>
                  <a:cubicBezTo>
                    <a:pt x="1319" y="2035"/>
                    <a:pt x="1374" y="2067"/>
                    <a:pt x="1430" y="2099"/>
                  </a:cubicBezTo>
                  <a:lnTo>
                    <a:pt x="1481" y="2127"/>
                  </a:lnTo>
                  <a:cubicBezTo>
                    <a:pt x="1546" y="2163"/>
                    <a:pt x="1613" y="2196"/>
                    <a:pt x="1680" y="2229"/>
                  </a:cubicBezTo>
                  <a:lnTo>
                    <a:pt x="1724" y="2249"/>
                  </a:lnTo>
                  <a:cubicBezTo>
                    <a:pt x="1791" y="2280"/>
                    <a:pt x="1860" y="2311"/>
                    <a:pt x="1931" y="2340"/>
                  </a:cubicBezTo>
                  <a:lnTo>
                    <a:pt x="2003" y="2369"/>
                  </a:lnTo>
                  <a:cubicBezTo>
                    <a:pt x="2066" y="2394"/>
                    <a:pt x="2129" y="2417"/>
                    <a:pt x="2194" y="2441"/>
                  </a:cubicBezTo>
                  <a:lnTo>
                    <a:pt x="2306" y="2477"/>
                  </a:lnTo>
                  <a:cubicBezTo>
                    <a:pt x="2458" y="2526"/>
                    <a:pt x="2615" y="2572"/>
                    <a:pt x="2778" y="2609"/>
                  </a:cubicBezTo>
                  <a:lnTo>
                    <a:pt x="2820" y="2617"/>
                  </a:lnTo>
                  <a:cubicBezTo>
                    <a:pt x="3113" y="2684"/>
                    <a:pt x="3396" y="2727"/>
                    <a:pt x="3663" y="2752"/>
                  </a:cubicBezTo>
                  <a:lnTo>
                    <a:pt x="3671" y="2753"/>
                  </a:lnTo>
                  <a:cubicBezTo>
                    <a:pt x="3906" y="2776"/>
                    <a:pt x="4130" y="2784"/>
                    <a:pt x="4338" y="2784"/>
                  </a:cubicBezTo>
                  <a:cubicBezTo>
                    <a:pt x="4495" y="2784"/>
                    <a:pt x="4645" y="2779"/>
                    <a:pt x="4784" y="2771"/>
                  </a:cubicBezTo>
                  <a:lnTo>
                    <a:pt x="4862" y="2764"/>
                  </a:lnTo>
                  <a:cubicBezTo>
                    <a:pt x="4907" y="2761"/>
                    <a:pt x="4951" y="2757"/>
                    <a:pt x="4994" y="2753"/>
                  </a:cubicBezTo>
                  <a:cubicBezTo>
                    <a:pt x="5233" y="2731"/>
                    <a:pt x="5440" y="2700"/>
                    <a:pt x="5595" y="2670"/>
                  </a:cubicBezTo>
                  <a:lnTo>
                    <a:pt x="5683" y="2651"/>
                  </a:lnTo>
                  <a:cubicBezTo>
                    <a:pt x="5773" y="2633"/>
                    <a:pt x="5863" y="2613"/>
                    <a:pt x="5946" y="2593"/>
                  </a:cubicBezTo>
                  <a:lnTo>
                    <a:pt x="6025" y="2574"/>
                  </a:lnTo>
                  <a:cubicBezTo>
                    <a:pt x="6400" y="2477"/>
                    <a:pt x="6714" y="2358"/>
                    <a:pt x="6978" y="2231"/>
                  </a:cubicBezTo>
                  <a:lnTo>
                    <a:pt x="7022" y="2211"/>
                  </a:lnTo>
                  <a:cubicBezTo>
                    <a:pt x="7077" y="2184"/>
                    <a:pt x="7127" y="2156"/>
                    <a:pt x="7178" y="2129"/>
                  </a:cubicBezTo>
                  <a:cubicBezTo>
                    <a:pt x="7431" y="1991"/>
                    <a:pt x="7628" y="1850"/>
                    <a:pt x="7776" y="1726"/>
                  </a:cubicBezTo>
                  <a:lnTo>
                    <a:pt x="7793" y="1711"/>
                  </a:lnTo>
                  <a:lnTo>
                    <a:pt x="7803" y="1703"/>
                  </a:lnTo>
                  <a:cubicBezTo>
                    <a:pt x="7884" y="1634"/>
                    <a:pt x="7956" y="1563"/>
                    <a:pt x="8023" y="1492"/>
                  </a:cubicBezTo>
                  <a:lnTo>
                    <a:pt x="8080" y="1428"/>
                  </a:lnTo>
                  <a:cubicBezTo>
                    <a:pt x="8149" y="1351"/>
                    <a:pt x="8212" y="1271"/>
                    <a:pt x="8268" y="1188"/>
                  </a:cubicBezTo>
                  <a:lnTo>
                    <a:pt x="8297" y="1147"/>
                  </a:lnTo>
                  <a:cubicBezTo>
                    <a:pt x="8345" y="1073"/>
                    <a:pt x="8390" y="998"/>
                    <a:pt x="8430" y="917"/>
                  </a:cubicBezTo>
                  <a:lnTo>
                    <a:pt x="8433" y="907"/>
                  </a:lnTo>
                  <a:cubicBezTo>
                    <a:pt x="8459" y="855"/>
                    <a:pt x="8475" y="807"/>
                    <a:pt x="8495" y="757"/>
                  </a:cubicBezTo>
                  <a:cubicBezTo>
                    <a:pt x="8513" y="712"/>
                    <a:pt x="8535" y="665"/>
                    <a:pt x="8549" y="622"/>
                  </a:cubicBezTo>
                  <a:lnTo>
                    <a:pt x="8560" y="574"/>
                  </a:lnTo>
                  <a:cubicBezTo>
                    <a:pt x="8583" y="494"/>
                    <a:pt x="8601" y="419"/>
                    <a:pt x="8612" y="349"/>
                  </a:cubicBezTo>
                  <a:lnTo>
                    <a:pt x="8622" y="274"/>
                  </a:lnTo>
                  <a:cubicBezTo>
                    <a:pt x="8624" y="257"/>
                    <a:pt x="8626" y="241"/>
                    <a:pt x="8627" y="226"/>
                  </a:cubicBezTo>
                  <a:lnTo>
                    <a:pt x="8627" y="226"/>
                  </a:lnTo>
                  <a:cubicBezTo>
                    <a:pt x="8547" y="794"/>
                    <a:pt x="8133" y="1348"/>
                    <a:pt x="7386" y="1783"/>
                  </a:cubicBezTo>
                  <a:cubicBezTo>
                    <a:pt x="6545" y="2271"/>
                    <a:pt x="5440" y="2516"/>
                    <a:pt x="4335" y="2516"/>
                  </a:cubicBezTo>
                  <a:cubicBezTo>
                    <a:pt x="3229" y="2516"/>
                    <a:pt x="2122" y="2271"/>
                    <a:pt x="1276" y="1783"/>
                  </a:cubicBezTo>
                  <a:cubicBezTo>
                    <a:pt x="468" y="1315"/>
                    <a:pt x="43" y="712"/>
                    <a:pt x="3" y="101"/>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087" name="Google Shape;3087;p55"/>
            <p:cNvSpPr/>
            <p:nvPr/>
          </p:nvSpPr>
          <p:spPr>
            <a:xfrm>
              <a:off x="3386925" y="2165450"/>
              <a:ext cx="216425" cy="166700"/>
            </a:xfrm>
            <a:custGeom>
              <a:avLst/>
              <a:gdLst/>
              <a:ahLst/>
              <a:cxnLst/>
              <a:rect l="l" t="t" r="r" b="b"/>
              <a:pathLst>
                <a:path w="8657" h="6668" extrusionOk="0">
                  <a:moveTo>
                    <a:pt x="8656" y="23"/>
                  </a:moveTo>
                  <a:lnTo>
                    <a:pt x="8656" y="26"/>
                  </a:lnTo>
                  <a:lnTo>
                    <a:pt x="8656" y="26"/>
                  </a:lnTo>
                  <a:cubicBezTo>
                    <a:pt x="8656" y="25"/>
                    <a:pt x="8656" y="24"/>
                    <a:pt x="8656" y="23"/>
                  </a:cubicBezTo>
                  <a:close/>
                  <a:moveTo>
                    <a:pt x="14" y="0"/>
                  </a:moveTo>
                  <a:lnTo>
                    <a:pt x="3" y="4153"/>
                  </a:lnTo>
                  <a:cubicBezTo>
                    <a:pt x="1" y="4797"/>
                    <a:pt x="427" y="5442"/>
                    <a:pt x="1279" y="5935"/>
                  </a:cubicBezTo>
                  <a:cubicBezTo>
                    <a:pt x="2125" y="6423"/>
                    <a:pt x="3232" y="6668"/>
                    <a:pt x="4338" y="6668"/>
                  </a:cubicBezTo>
                  <a:cubicBezTo>
                    <a:pt x="5443" y="6668"/>
                    <a:pt x="6548" y="6423"/>
                    <a:pt x="7389" y="5935"/>
                  </a:cubicBezTo>
                  <a:cubicBezTo>
                    <a:pt x="8224" y="5449"/>
                    <a:pt x="8643" y="4813"/>
                    <a:pt x="8645" y="4175"/>
                  </a:cubicBezTo>
                  <a:lnTo>
                    <a:pt x="8656" y="26"/>
                  </a:lnTo>
                  <a:lnTo>
                    <a:pt x="8656" y="26"/>
                  </a:lnTo>
                  <a:cubicBezTo>
                    <a:pt x="8654" y="661"/>
                    <a:pt x="8235" y="1297"/>
                    <a:pt x="7400" y="1781"/>
                  </a:cubicBezTo>
                  <a:cubicBezTo>
                    <a:pt x="6559" y="2270"/>
                    <a:pt x="5455" y="2515"/>
                    <a:pt x="4349" y="2515"/>
                  </a:cubicBezTo>
                  <a:cubicBezTo>
                    <a:pt x="3243" y="2515"/>
                    <a:pt x="2136" y="2270"/>
                    <a:pt x="1290" y="1781"/>
                  </a:cubicBezTo>
                  <a:cubicBezTo>
                    <a:pt x="863" y="1537"/>
                    <a:pt x="546" y="1251"/>
                    <a:pt x="332" y="948"/>
                  </a:cubicBezTo>
                  <a:cubicBezTo>
                    <a:pt x="173" y="720"/>
                    <a:pt x="74" y="482"/>
                    <a:pt x="35" y="242"/>
                  </a:cubicBezTo>
                  <a:cubicBezTo>
                    <a:pt x="21" y="161"/>
                    <a:pt x="14" y="80"/>
                    <a:pt x="14"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088" name="Google Shape;3088;p55"/>
            <p:cNvSpPr/>
            <p:nvPr/>
          </p:nvSpPr>
          <p:spPr>
            <a:xfrm>
              <a:off x="3385500" y="2096400"/>
              <a:ext cx="219675" cy="131925"/>
            </a:xfrm>
            <a:custGeom>
              <a:avLst/>
              <a:gdLst/>
              <a:ahLst/>
              <a:cxnLst/>
              <a:rect l="l" t="t" r="r" b="b"/>
              <a:pathLst>
                <a:path w="8787" h="5277" extrusionOk="0">
                  <a:moveTo>
                    <a:pt x="4383" y="42"/>
                  </a:moveTo>
                  <a:cubicBezTo>
                    <a:pt x="5407" y="42"/>
                    <a:pt x="6432" y="268"/>
                    <a:pt x="7214" y="720"/>
                  </a:cubicBezTo>
                  <a:cubicBezTo>
                    <a:pt x="8780" y="1625"/>
                    <a:pt x="8786" y="3092"/>
                    <a:pt x="7230" y="3996"/>
                  </a:cubicBezTo>
                  <a:cubicBezTo>
                    <a:pt x="6452" y="4449"/>
                    <a:pt x="5430" y="4675"/>
                    <a:pt x="4406" y="4675"/>
                  </a:cubicBezTo>
                  <a:cubicBezTo>
                    <a:pt x="3383" y="4675"/>
                    <a:pt x="2358" y="4449"/>
                    <a:pt x="1575" y="3996"/>
                  </a:cubicBezTo>
                  <a:cubicBezTo>
                    <a:pt x="9" y="3092"/>
                    <a:pt x="1" y="1626"/>
                    <a:pt x="1556" y="721"/>
                  </a:cubicBezTo>
                  <a:cubicBezTo>
                    <a:pt x="2335" y="269"/>
                    <a:pt x="3358" y="42"/>
                    <a:pt x="4383" y="42"/>
                  </a:cubicBezTo>
                  <a:close/>
                  <a:moveTo>
                    <a:pt x="4382" y="1"/>
                  </a:moveTo>
                  <a:cubicBezTo>
                    <a:pt x="3863" y="1"/>
                    <a:pt x="3223" y="60"/>
                    <a:pt x="2527" y="256"/>
                  </a:cubicBezTo>
                  <a:cubicBezTo>
                    <a:pt x="1964" y="415"/>
                    <a:pt x="1565" y="641"/>
                    <a:pt x="1435" y="715"/>
                  </a:cubicBezTo>
                  <a:cubicBezTo>
                    <a:pt x="1033" y="943"/>
                    <a:pt x="784" y="1197"/>
                    <a:pt x="678" y="1305"/>
                  </a:cubicBezTo>
                  <a:cubicBezTo>
                    <a:pt x="548" y="1437"/>
                    <a:pt x="362" y="1671"/>
                    <a:pt x="213" y="2028"/>
                  </a:cubicBezTo>
                  <a:cubicBezTo>
                    <a:pt x="86" y="2336"/>
                    <a:pt x="76" y="2634"/>
                    <a:pt x="71" y="2762"/>
                  </a:cubicBezTo>
                  <a:cubicBezTo>
                    <a:pt x="71" y="2842"/>
                    <a:pt x="78" y="2923"/>
                    <a:pt x="92" y="3004"/>
                  </a:cubicBezTo>
                  <a:cubicBezTo>
                    <a:pt x="131" y="3244"/>
                    <a:pt x="230" y="3482"/>
                    <a:pt x="389" y="3710"/>
                  </a:cubicBezTo>
                  <a:cubicBezTo>
                    <a:pt x="603" y="4013"/>
                    <a:pt x="920" y="4299"/>
                    <a:pt x="1347" y="4543"/>
                  </a:cubicBezTo>
                  <a:cubicBezTo>
                    <a:pt x="2193" y="5032"/>
                    <a:pt x="3300" y="5277"/>
                    <a:pt x="4406" y="5277"/>
                  </a:cubicBezTo>
                  <a:cubicBezTo>
                    <a:pt x="5512" y="5277"/>
                    <a:pt x="6616" y="5032"/>
                    <a:pt x="7457" y="4543"/>
                  </a:cubicBezTo>
                  <a:cubicBezTo>
                    <a:pt x="8293" y="4058"/>
                    <a:pt x="8712" y="3422"/>
                    <a:pt x="8713" y="2785"/>
                  </a:cubicBezTo>
                  <a:cubicBezTo>
                    <a:pt x="8712" y="2163"/>
                    <a:pt x="8450" y="1771"/>
                    <a:pt x="8325" y="1582"/>
                  </a:cubicBezTo>
                  <a:cubicBezTo>
                    <a:pt x="8309" y="1559"/>
                    <a:pt x="8164" y="1346"/>
                    <a:pt x="7902" y="1115"/>
                  </a:cubicBezTo>
                  <a:cubicBezTo>
                    <a:pt x="7703" y="941"/>
                    <a:pt x="7579" y="865"/>
                    <a:pt x="7334" y="714"/>
                  </a:cubicBezTo>
                  <a:cubicBezTo>
                    <a:pt x="6680" y="340"/>
                    <a:pt x="5921" y="117"/>
                    <a:pt x="5015" y="30"/>
                  </a:cubicBezTo>
                  <a:cubicBezTo>
                    <a:pt x="4833" y="13"/>
                    <a:pt x="4621" y="1"/>
                    <a:pt x="4382"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3089" name="Google Shape;3089;p55"/>
            <p:cNvSpPr/>
            <p:nvPr/>
          </p:nvSpPr>
          <p:spPr>
            <a:xfrm>
              <a:off x="3385500" y="2097450"/>
              <a:ext cx="219675" cy="115850"/>
            </a:xfrm>
            <a:custGeom>
              <a:avLst/>
              <a:gdLst/>
              <a:ahLst/>
              <a:cxnLst/>
              <a:rect l="l" t="t" r="r" b="b"/>
              <a:pathLst>
                <a:path w="8787" h="4634" extrusionOk="0">
                  <a:moveTo>
                    <a:pt x="4383" y="0"/>
                  </a:moveTo>
                  <a:cubicBezTo>
                    <a:pt x="3358" y="0"/>
                    <a:pt x="2335" y="227"/>
                    <a:pt x="1556" y="679"/>
                  </a:cubicBezTo>
                  <a:cubicBezTo>
                    <a:pt x="1" y="1584"/>
                    <a:pt x="9" y="3050"/>
                    <a:pt x="1575" y="3954"/>
                  </a:cubicBezTo>
                  <a:cubicBezTo>
                    <a:pt x="2358" y="4407"/>
                    <a:pt x="3383" y="4633"/>
                    <a:pt x="4406" y="4633"/>
                  </a:cubicBezTo>
                  <a:cubicBezTo>
                    <a:pt x="5430" y="4633"/>
                    <a:pt x="6452" y="4407"/>
                    <a:pt x="7230" y="3954"/>
                  </a:cubicBezTo>
                  <a:cubicBezTo>
                    <a:pt x="8786" y="3050"/>
                    <a:pt x="8780" y="1583"/>
                    <a:pt x="7214" y="678"/>
                  </a:cubicBezTo>
                  <a:cubicBezTo>
                    <a:pt x="6432" y="226"/>
                    <a:pt x="5407" y="0"/>
                    <a:pt x="4383"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090" name="Google Shape;3090;p55"/>
            <p:cNvSpPr/>
            <p:nvPr/>
          </p:nvSpPr>
          <p:spPr>
            <a:xfrm>
              <a:off x="3594875" y="2195575"/>
              <a:ext cx="7600" cy="75700"/>
            </a:xfrm>
            <a:custGeom>
              <a:avLst/>
              <a:gdLst/>
              <a:ahLst/>
              <a:cxnLst/>
              <a:rect l="l" t="t" r="r" b="b"/>
              <a:pathLst>
                <a:path w="304" h="3028" extrusionOk="0">
                  <a:moveTo>
                    <a:pt x="271" y="0"/>
                  </a:moveTo>
                  <a:cubicBezTo>
                    <a:pt x="192" y="2"/>
                    <a:pt x="15" y="484"/>
                    <a:pt x="6" y="858"/>
                  </a:cubicBezTo>
                  <a:lnTo>
                    <a:pt x="3" y="1998"/>
                  </a:lnTo>
                  <a:lnTo>
                    <a:pt x="0" y="2782"/>
                  </a:lnTo>
                  <a:cubicBezTo>
                    <a:pt x="5" y="2979"/>
                    <a:pt x="51" y="3027"/>
                    <a:pt x="90" y="3027"/>
                  </a:cubicBezTo>
                  <a:cubicBezTo>
                    <a:pt x="108" y="3027"/>
                    <a:pt x="124" y="3018"/>
                    <a:pt x="135" y="3007"/>
                  </a:cubicBezTo>
                  <a:lnTo>
                    <a:pt x="182" y="2937"/>
                  </a:lnTo>
                  <a:cubicBezTo>
                    <a:pt x="225" y="2839"/>
                    <a:pt x="255" y="2704"/>
                    <a:pt x="274" y="2543"/>
                  </a:cubicBezTo>
                  <a:cubicBezTo>
                    <a:pt x="288" y="2430"/>
                    <a:pt x="297" y="2307"/>
                    <a:pt x="298" y="2165"/>
                  </a:cubicBezTo>
                  <a:lnTo>
                    <a:pt x="304" y="241"/>
                  </a:lnTo>
                  <a:cubicBezTo>
                    <a:pt x="301" y="46"/>
                    <a:pt x="289" y="27"/>
                    <a:pt x="271"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091" name="Google Shape;3091;p55"/>
            <p:cNvSpPr/>
            <p:nvPr/>
          </p:nvSpPr>
          <p:spPr>
            <a:xfrm>
              <a:off x="3559525" y="2224350"/>
              <a:ext cx="21100" cy="73925"/>
            </a:xfrm>
            <a:custGeom>
              <a:avLst/>
              <a:gdLst/>
              <a:ahLst/>
              <a:cxnLst/>
              <a:rect l="l" t="t" r="r" b="b"/>
              <a:pathLst>
                <a:path w="844" h="2957" extrusionOk="0">
                  <a:moveTo>
                    <a:pt x="653" y="1"/>
                  </a:moveTo>
                  <a:cubicBezTo>
                    <a:pt x="603" y="1"/>
                    <a:pt x="547" y="18"/>
                    <a:pt x="490" y="45"/>
                  </a:cubicBezTo>
                  <a:cubicBezTo>
                    <a:pt x="402" y="89"/>
                    <a:pt x="312" y="157"/>
                    <a:pt x="245" y="227"/>
                  </a:cubicBezTo>
                  <a:cubicBezTo>
                    <a:pt x="167" y="310"/>
                    <a:pt x="108" y="399"/>
                    <a:pt x="68" y="490"/>
                  </a:cubicBezTo>
                  <a:cubicBezTo>
                    <a:pt x="32" y="571"/>
                    <a:pt x="11" y="654"/>
                    <a:pt x="6" y="741"/>
                  </a:cubicBezTo>
                  <a:lnTo>
                    <a:pt x="1" y="2665"/>
                  </a:lnTo>
                  <a:cubicBezTo>
                    <a:pt x="12" y="2880"/>
                    <a:pt x="129" y="2957"/>
                    <a:pt x="255" y="2957"/>
                  </a:cubicBezTo>
                  <a:cubicBezTo>
                    <a:pt x="320" y="2957"/>
                    <a:pt x="388" y="2936"/>
                    <a:pt x="445" y="2904"/>
                  </a:cubicBezTo>
                  <a:cubicBezTo>
                    <a:pt x="720" y="2732"/>
                    <a:pt x="828" y="2426"/>
                    <a:pt x="838" y="2196"/>
                  </a:cubicBezTo>
                  <a:lnTo>
                    <a:pt x="842" y="1022"/>
                  </a:lnTo>
                  <a:lnTo>
                    <a:pt x="844" y="281"/>
                  </a:lnTo>
                  <a:lnTo>
                    <a:pt x="844" y="272"/>
                  </a:lnTo>
                  <a:cubicBezTo>
                    <a:pt x="836" y="72"/>
                    <a:pt x="757" y="1"/>
                    <a:pt x="653"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092" name="Google Shape;3092;p55"/>
            <p:cNvSpPr/>
            <p:nvPr/>
          </p:nvSpPr>
          <p:spPr>
            <a:xfrm>
              <a:off x="3508050" y="2241425"/>
              <a:ext cx="26975" cy="71425"/>
            </a:xfrm>
            <a:custGeom>
              <a:avLst/>
              <a:gdLst/>
              <a:ahLst/>
              <a:cxnLst/>
              <a:rect l="l" t="t" r="r" b="b"/>
              <a:pathLst>
                <a:path w="1079" h="2857" extrusionOk="0">
                  <a:moveTo>
                    <a:pt x="652" y="0"/>
                  </a:moveTo>
                  <a:cubicBezTo>
                    <a:pt x="465" y="0"/>
                    <a:pt x="260" y="82"/>
                    <a:pt x="132" y="223"/>
                  </a:cubicBezTo>
                  <a:cubicBezTo>
                    <a:pt x="17" y="350"/>
                    <a:pt x="9" y="469"/>
                    <a:pt x="6" y="526"/>
                  </a:cubicBezTo>
                  <a:lnTo>
                    <a:pt x="0" y="2449"/>
                  </a:lnTo>
                  <a:cubicBezTo>
                    <a:pt x="18" y="2755"/>
                    <a:pt x="272" y="2856"/>
                    <a:pt x="469" y="2856"/>
                  </a:cubicBezTo>
                  <a:cubicBezTo>
                    <a:pt x="495" y="2856"/>
                    <a:pt x="520" y="2854"/>
                    <a:pt x="544" y="2851"/>
                  </a:cubicBezTo>
                  <a:cubicBezTo>
                    <a:pt x="848" y="2794"/>
                    <a:pt x="1056" y="2576"/>
                    <a:pt x="1073" y="2296"/>
                  </a:cubicBezTo>
                  <a:lnTo>
                    <a:pt x="1078" y="373"/>
                  </a:lnTo>
                  <a:cubicBezTo>
                    <a:pt x="1064" y="112"/>
                    <a:pt x="871" y="0"/>
                    <a:pt x="652"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093" name="Google Shape;3093;p55"/>
            <p:cNvSpPr/>
            <p:nvPr/>
          </p:nvSpPr>
          <p:spPr>
            <a:xfrm>
              <a:off x="3453975" y="2241150"/>
              <a:ext cx="26750" cy="71250"/>
            </a:xfrm>
            <a:custGeom>
              <a:avLst/>
              <a:gdLst/>
              <a:ahLst/>
              <a:cxnLst/>
              <a:rect l="l" t="t" r="r" b="b"/>
              <a:pathLst>
                <a:path w="1070" h="2850" extrusionOk="0">
                  <a:moveTo>
                    <a:pt x="428" y="1"/>
                  </a:moveTo>
                  <a:cubicBezTo>
                    <a:pt x="294" y="1"/>
                    <a:pt x="170" y="41"/>
                    <a:pt x="95" y="122"/>
                  </a:cubicBezTo>
                  <a:cubicBezTo>
                    <a:pt x="14" y="209"/>
                    <a:pt x="9" y="300"/>
                    <a:pt x="5" y="359"/>
                  </a:cubicBezTo>
                  <a:lnTo>
                    <a:pt x="0" y="2283"/>
                  </a:lnTo>
                  <a:cubicBezTo>
                    <a:pt x="20" y="2635"/>
                    <a:pt x="332" y="2815"/>
                    <a:pt x="524" y="2845"/>
                  </a:cubicBezTo>
                  <a:cubicBezTo>
                    <a:pt x="552" y="2848"/>
                    <a:pt x="579" y="2850"/>
                    <a:pt x="606" y="2850"/>
                  </a:cubicBezTo>
                  <a:cubicBezTo>
                    <a:pt x="869" y="2850"/>
                    <a:pt x="1050" y="2697"/>
                    <a:pt x="1065" y="2452"/>
                  </a:cubicBezTo>
                  <a:lnTo>
                    <a:pt x="1070" y="529"/>
                  </a:lnTo>
                  <a:cubicBezTo>
                    <a:pt x="1050" y="182"/>
                    <a:pt x="715" y="1"/>
                    <a:pt x="428"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094" name="Google Shape;3094;p55"/>
            <p:cNvSpPr/>
            <p:nvPr/>
          </p:nvSpPr>
          <p:spPr>
            <a:xfrm>
              <a:off x="3408975" y="2223125"/>
              <a:ext cx="20650" cy="74000"/>
            </a:xfrm>
            <a:custGeom>
              <a:avLst/>
              <a:gdLst/>
              <a:ahLst/>
              <a:cxnLst/>
              <a:rect l="l" t="t" r="r" b="b"/>
              <a:pathLst>
                <a:path w="826" h="2960" extrusionOk="0">
                  <a:moveTo>
                    <a:pt x="191" y="1"/>
                  </a:moveTo>
                  <a:cubicBezTo>
                    <a:pt x="141" y="1"/>
                    <a:pt x="98" y="17"/>
                    <a:pt x="67" y="54"/>
                  </a:cubicBezTo>
                  <a:cubicBezTo>
                    <a:pt x="12" y="117"/>
                    <a:pt x="8" y="206"/>
                    <a:pt x="5" y="266"/>
                  </a:cubicBezTo>
                  <a:lnTo>
                    <a:pt x="5" y="348"/>
                  </a:lnTo>
                  <a:lnTo>
                    <a:pt x="3" y="1100"/>
                  </a:lnTo>
                  <a:lnTo>
                    <a:pt x="0" y="2191"/>
                  </a:lnTo>
                  <a:cubicBezTo>
                    <a:pt x="12" y="2534"/>
                    <a:pt x="205" y="2802"/>
                    <a:pt x="379" y="2904"/>
                  </a:cubicBezTo>
                  <a:cubicBezTo>
                    <a:pt x="450" y="2941"/>
                    <a:pt x="517" y="2959"/>
                    <a:pt x="575" y="2959"/>
                  </a:cubicBezTo>
                  <a:cubicBezTo>
                    <a:pt x="715" y="2959"/>
                    <a:pt x="810" y="2857"/>
                    <a:pt x="820" y="2674"/>
                  </a:cubicBezTo>
                  <a:lnTo>
                    <a:pt x="826" y="750"/>
                  </a:lnTo>
                  <a:cubicBezTo>
                    <a:pt x="822" y="680"/>
                    <a:pt x="806" y="614"/>
                    <a:pt x="782" y="549"/>
                  </a:cubicBezTo>
                  <a:cubicBezTo>
                    <a:pt x="711" y="347"/>
                    <a:pt x="561" y="173"/>
                    <a:pt x="409" y="78"/>
                  </a:cubicBezTo>
                  <a:cubicBezTo>
                    <a:pt x="333" y="29"/>
                    <a:pt x="256" y="1"/>
                    <a:pt x="191"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095" name="Google Shape;3095;p55"/>
            <p:cNvSpPr/>
            <p:nvPr/>
          </p:nvSpPr>
          <p:spPr>
            <a:xfrm>
              <a:off x="3388225" y="2193925"/>
              <a:ext cx="7050" cy="75825"/>
            </a:xfrm>
            <a:custGeom>
              <a:avLst/>
              <a:gdLst/>
              <a:ahLst/>
              <a:cxnLst/>
              <a:rect l="l" t="t" r="r" b="b"/>
              <a:pathLst>
                <a:path w="282" h="3033" extrusionOk="0">
                  <a:moveTo>
                    <a:pt x="43" y="0"/>
                  </a:moveTo>
                  <a:cubicBezTo>
                    <a:pt x="24" y="13"/>
                    <a:pt x="8" y="24"/>
                    <a:pt x="6" y="243"/>
                  </a:cubicBezTo>
                  <a:lnTo>
                    <a:pt x="1" y="2166"/>
                  </a:lnTo>
                  <a:cubicBezTo>
                    <a:pt x="1" y="2332"/>
                    <a:pt x="11" y="2481"/>
                    <a:pt x="25" y="2607"/>
                  </a:cubicBezTo>
                  <a:cubicBezTo>
                    <a:pt x="43" y="2749"/>
                    <a:pt x="69" y="2863"/>
                    <a:pt x="102" y="2938"/>
                  </a:cubicBezTo>
                  <a:cubicBezTo>
                    <a:pt x="137" y="3009"/>
                    <a:pt x="167" y="3032"/>
                    <a:pt x="190" y="3032"/>
                  </a:cubicBezTo>
                  <a:cubicBezTo>
                    <a:pt x="224" y="3032"/>
                    <a:pt x="245" y="2984"/>
                    <a:pt x="251" y="2969"/>
                  </a:cubicBezTo>
                  <a:cubicBezTo>
                    <a:pt x="272" y="2911"/>
                    <a:pt x="275" y="2833"/>
                    <a:pt x="276" y="2787"/>
                  </a:cubicBezTo>
                  <a:lnTo>
                    <a:pt x="278" y="2080"/>
                  </a:lnTo>
                  <a:lnTo>
                    <a:pt x="281" y="864"/>
                  </a:lnTo>
                  <a:cubicBezTo>
                    <a:pt x="275" y="487"/>
                    <a:pt x="113" y="42"/>
                    <a:pt x="43"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096" name="Google Shape;3096;p55"/>
            <p:cNvSpPr/>
            <p:nvPr/>
          </p:nvSpPr>
          <p:spPr>
            <a:xfrm>
              <a:off x="3481600" y="1834700"/>
              <a:ext cx="8275" cy="286875"/>
            </a:xfrm>
            <a:custGeom>
              <a:avLst/>
              <a:gdLst/>
              <a:ahLst/>
              <a:cxnLst/>
              <a:rect l="l" t="t" r="r" b="b"/>
              <a:pathLst>
                <a:path w="331" h="11475" extrusionOk="0">
                  <a:moveTo>
                    <a:pt x="278" y="0"/>
                  </a:moveTo>
                  <a:lnTo>
                    <a:pt x="0" y="156"/>
                  </a:lnTo>
                  <a:lnTo>
                    <a:pt x="52" y="11474"/>
                  </a:lnTo>
                  <a:lnTo>
                    <a:pt x="331" y="11318"/>
                  </a:lnTo>
                  <a:lnTo>
                    <a:pt x="278"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3097" name="Google Shape;3097;p55"/>
            <p:cNvSpPr/>
            <p:nvPr/>
          </p:nvSpPr>
          <p:spPr>
            <a:xfrm>
              <a:off x="2888200" y="1846950"/>
              <a:ext cx="7625" cy="286775"/>
            </a:xfrm>
            <a:custGeom>
              <a:avLst/>
              <a:gdLst/>
              <a:ahLst/>
              <a:cxnLst/>
              <a:rect l="l" t="t" r="r" b="b"/>
              <a:pathLst>
                <a:path w="305" h="11471" extrusionOk="0">
                  <a:moveTo>
                    <a:pt x="0" y="1"/>
                  </a:moveTo>
                  <a:lnTo>
                    <a:pt x="33" y="11312"/>
                  </a:lnTo>
                  <a:lnTo>
                    <a:pt x="305" y="11470"/>
                  </a:lnTo>
                  <a:lnTo>
                    <a:pt x="272" y="159"/>
                  </a:lnTo>
                  <a:lnTo>
                    <a:pt x="0" y="1"/>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098" name="Google Shape;3098;p55"/>
            <p:cNvSpPr/>
            <p:nvPr/>
          </p:nvSpPr>
          <p:spPr>
            <a:xfrm>
              <a:off x="3243100" y="1476150"/>
              <a:ext cx="11675" cy="285600"/>
            </a:xfrm>
            <a:custGeom>
              <a:avLst/>
              <a:gdLst/>
              <a:ahLst/>
              <a:cxnLst/>
              <a:rect l="l" t="t" r="r" b="b"/>
              <a:pathLst>
                <a:path w="467" h="11424" extrusionOk="0">
                  <a:moveTo>
                    <a:pt x="0" y="0"/>
                  </a:moveTo>
                  <a:lnTo>
                    <a:pt x="89" y="11380"/>
                  </a:lnTo>
                  <a:lnTo>
                    <a:pt x="466" y="11424"/>
                  </a:lnTo>
                  <a:lnTo>
                    <a:pt x="379" y="44"/>
                  </a:lnTo>
                  <a:lnTo>
                    <a:pt x="0"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099" name="Google Shape;3099;p55"/>
            <p:cNvSpPr/>
            <p:nvPr/>
          </p:nvSpPr>
          <p:spPr>
            <a:xfrm>
              <a:off x="3241300" y="1450300"/>
              <a:ext cx="11275" cy="26975"/>
            </a:xfrm>
            <a:custGeom>
              <a:avLst/>
              <a:gdLst/>
              <a:ahLst/>
              <a:cxnLst/>
              <a:rect l="l" t="t" r="r" b="b"/>
              <a:pathLst>
                <a:path w="451" h="1079" extrusionOk="0">
                  <a:moveTo>
                    <a:pt x="209" y="1"/>
                  </a:moveTo>
                  <a:cubicBezTo>
                    <a:pt x="147" y="1"/>
                    <a:pt x="77" y="74"/>
                    <a:pt x="0" y="227"/>
                  </a:cubicBezTo>
                  <a:cubicBezTo>
                    <a:pt x="44" y="409"/>
                    <a:pt x="70" y="679"/>
                    <a:pt x="72" y="1034"/>
                  </a:cubicBezTo>
                  <a:lnTo>
                    <a:pt x="451" y="1078"/>
                  </a:lnTo>
                  <a:cubicBezTo>
                    <a:pt x="449" y="998"/>
                    <a:pt x="447" y="924"/>
                    <a:pt x="444" y="853"/>
                  </a:cubicBezTo>
                  <a:lnTo>
                    <a:pt x="440" y="789"/>
                  </a:lnTo>
                  <a:cubicBezTo>
                    <a:pt x="438" y="742"/>
                    <a:pt x="436" y="696"/>
                    <a:pt x="431" y="654"/>
                  </a:cubicBezTo>
                  <a:lnTo>
                    <a:pt x="427" y="587"/>
                  </a:lnTo>
                  <a:lnTo>
                    <a:pt x="414" y="476"/>
                  </a:lnTo>
                  <a:lnTo>
                    <a:pt x="407" y="420"/>
                  </a:lnTo>
                  <a:lnTo>
                    <a:pt x="388" y="317"/>
                  </a:lnTo>
                  <a:lnTo>
                    <a:pt x="381" y="281"/>
                  </a:lnTo>
                  <a:cubicBezTo>
                    <a:pt x="372" y="239"/>
                    <a:pt x="361" y="202"/>
                    <a:pt x="351" y="170"/>
                  </a:cubicBezTo>
                  <a:lnTo>
                    <a:pt x="343" y="152"/>
                  </a:lnTo>
                  <a:lnTo>
                    <a:pt x="315" y="86"/>
                  </a:lnTo>
                  <a:lnTo>
                    <a:pt x="301" y="66"/>
                  </a:lnTo>
                  <a:lnTo>
                    <a:pt x="274" y="31"/>
                  </a:lnTo>
                  <a:lnTo>
                    <a:pt x="259" y="18"/>
                  </a:lnTo>
                  <a:lnTo>
                    <a:pt x="228" y="3"/>
                  </a:lnTo>
                  <a:cubicBezTo>
                    <a:pt x="222" y="2"/>
                    <a:pt x="216" y="1"/>
                    <a:pt x="209" y="1"/>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100" name="Google Shape;3100;p55"/>
            <p:cNvSpPr/>
            <p:nvPr/>
          </p:nvSpPr>
          <p:spPr>
            <a:xfrm>
              <a:off x="3229600" y="1429975"/>
              <a:ext cx="19400" cy="15250"/>
            </a:xfrm>
            <a:custGeom>
              <a:avLst/>
              <a:gdLst/>
              <a:ahLst/>
              <a:cxnLst/>
              <a:rect l="l" t="t" r="r" b="b"/>
              <a:pathLst>
                <a:path w="776" h="610" extrusionOk="0">
                  <a:moveTo>
                    <a:pt x="386" y="0"/>
                  </a:moveTo>
                  <a:cubicBezTo>
                    <a:pt x="275" y="0"/>
                    <a:pt x="142" y="184"/>
                    <a:pt x="0" y="566"/>
                  </a:cubicBezTo>
                  <a:lnTo>
                    <a:pt x="376" y="610"/>
                  </a:lnTo>
                  <a:cubicBezTo>
                    <a:pt x="410" y="522"/>
                    <a:pt x="441" y="448"/>
                    <a:pt x="474" y="381"/>
                  </a:cubicBezTo>
                  <a:lnTo>
                    <a:pt x="495" y="336"/>
                  </a:lnTo>
                  <a:cubicBezTo>
                    <a:pt x="526" y="275"/>
                    <a:pt x="556" y="221"/>
                    <a:pt x="585" y="180"/>
                  </a:cubicBezTo>
                  <a:lnTo>
                    <a:pt x="597" y="165"/>
                  </a:lnTo>
                  <a:lnTo>
                    <a:pt x="675" y="84"/>
                  </a:lnTo>
                  <a:lnTo>
                    <a:pt x="692" y="71"/>
                  </a:lnTo>
                  <a:lnTo>
                    <a:pt x="770" y="47"/>
                  </a:lnTo>
                  <a:lnTo>
                    <a:pt x="776" y="45"/>
                  </a:lnTo>
                  <a:lnTo>
                    <a:pt x="398" y="1"/>
                  </a:lnTo>
                  <a:cubicBezTo>
                    <a:pt x="394" y="1"/>
                    <a:pt x="390" y="0"/>
                    <a:pt x="386"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101" name="Google Shape;3101;p55"/>
            <p:cNvSpPr/>
            <p:nvPr/>
          </p:nvSpPr>
          <p:spPr>
            <a:xfrm>
              <a:off x="3195950" y="1534575"/>
              <a:ext cx="9600" cy="16925"/>
            </a:xfrm>
            <a:custGeom>
              <a:avLst/>
              <a:gdLst/>
              <a:ahLst/>
              <a:cxnLst/>
              <a:rect l="l" t="t" r="r" b="b"/>
              <a:pathLst>
                <a:path w="384" h="677" extrusionOk="0">
                  <a:moveTo>
                    <a:pt x="1" y="0"/>
                  </a:moveTo>
                  <a:lnTo>
                    <a:pt x="6" y="632"/>
                  </a:lnTo>
                  <a:lnTo>
                    <a:pt x="384" y="676"/>
                  </a:lnTo>
                  <a:lnTo>
                    <a:pt x="378" y="44"/>
                  </a:lnTo>
                  <a:lnTo>
                    <a:pt x="1" y="0"/>
                  </a:lnTo>
                  <a:close/>
                </a:path>
              </a:pathLst>
            </a:custGeom>
            <a:solidFill>
              <a:srgbClr val="067796"/>
            </a:solidFill>
            <a:ln>
              <a:noFill/>
            </a:ln>
          </p:spPr>
          <p:txBody>
            <a:bodyPr spcFirstLastPara="1" wrap="square" lIns="121900" tIns="121900" rIns="121900" bIns="121900" anchor="ctr" anchorCtr="0">
              <a:noAutofit/>
            </a:bodyPr>
            <a:lstStyle/>
            <a:p>
              <a:endParaRPr sz="2400"/>
            </a:p>
          </p:txBody>
        </p:sp>
        <p:sp>
          <p:nvSpPr>
            <p:cNvPr id="3102" name="Google Shape;3102;p55"/>
            <p:cNvSpPr/>
            <p:nvPr/>
          </p:nvSpPr>
          <p:spPr>
            <a:xfrm>
              <a:off x="3195950" y="1444100"/>
              <a:ext cx="43075" cy="91575"/>
            </a:xfrm>
            <a:custGeom>
              <a:avLst/>
              <a:gdLst/>
              <a:ahLst/>
              <a:cxnLst/>
              <a:rect l="l" t="t" r="r" b="b"/>
              <a:pathLst>
                <a:path w="1723" h="3663" extrusionOk="0">
                  <a:moveTo>
                    <a:pt x="1346" y="1"/>
                  </a:moveTo>
                  <a:lnTo>
                    <a:pt x="1" y="3619"/>
                  </a:lnTo>
                  <a:lnTo>
                    <a:pt x="378" y="3663"/>
                  </a:lnTo>
                  <a:lnTo>
                    <a:pt x="1722" y="45"/>
                  </a:lnTo>
                  <a:lnTo>
                    <a:pt x="1346" y="1"/>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103" name="Google Shape;3103;p55"/>
            <p:cNvSpPr/>
            <p:nvPr/>
          </p:nvSpPr>
          <p:spPr>
            <a:xfrm>
              <a:off x="3205400" y="1431150"/>
              <a:ext cx="53375" cy="330600"/>
            </a:xfrm>
            <a:custGeom>
              <a:avLst/>
              <a:gdLst/>
              <a:ahLst/>
              <a:cxnLst/>
              <a:rect l="l" t="t" r="r" b="b"/>
              <a:pathLst>
                <a:path w="2135" h="13224" extrusionOk="0">
                  <a:moveTo>
                    <a:pt x="1737" y="0"/>
                  </a:moveTo>
                  <a:lnTo>
                    <a:pt x="1660" y="24"/>
                  </a:lnTo>
                  <a:lnTo>
                    <a:pt x="1643" y="37"/>
                  </a:lnTo>
                  <a:lnTo>
                    <a:pt x="1565" y="118"/>
                  </a:lnTo>
                  <a:lnTo>
                    <a:pt x="1553" y="133"/>
                  </a:lnTo>
                  <a:cubicBezTo>
                    <a:pt x="1524" y="174"/>
                    <a:pt x="1494" y="228"/>
                    <a:pt x="1463" y="289"/>
                  </a:cubicBezTo>
                  <a:lnTo>
                    <a:pt x="1442" y="334"/>
                  </a:lnTo>
                  <a:cubicBezTo>
                    <a:pt x="1409" y="401"/>
                    <a:pt x="1378" y="475"/>
                    <a:pt x="1344" y="563"/>
                  </a:cubicBezTo>
                  <a:lnTo>
                    <a:pt x="0" y="4181"/>
                  </a:lnTo>
                  <a:lnTo>
                    <a:pt x="6" y="4813"/>
                  </a:lnTo>
                  <a:lnTo>
                    <a:pt x="1350" y="1196"/>
                  </a:lnTo>
                  <a:cubicBezTo>
                    <a:pt x="1379" y="1115"/>
                    <a:pt x="1408" y="1050"/>
                    <a:pt x="1436" y="993"/>
                  </a:cubicBezTo>
                  <a:cubicBezTo>
                    <a:pt x="1513" y="840"/>
                    <a:pt x="1583" y="767"/>
                    <a:pt x="1645" y="767"/>
                  </a:cubicBezTo>
                  <a:cubicBezTo>
                    <a:pt x="1652" y="767"/>
                    <a:pt x="1658" y="768"/>
                    <a:pt x="1664" y="769"/>
                  </a:cubicBezTo>
                  <a:lnTo>
                    <a:pt x="1695" y="784"/>
                  </a:lnTo>
                  <a:lnTo>
                    <a:pt x="1710" y="797"/>
                  </a:lnTo>
                  <a:lnTo>
                    <a:pt x="1737" y="832"/>
                  </a:lnTo>
                  <a:lnTo>
                    <a:pt x="1751" y="852"/>
                  </a:lnTo>
                  <a:lnTo>
                    <a:pt x="1779" y="918"/>
                  </a:lnTo>
                  <a:lnTo>
                    <a:pt x="1787" y="936"/>
                  </a:lnTo>
                  <a:cubicBezTo>
                    <a:pt x="1797" y="968"/>
                    <a:pt x="1808" y="1005"/>
                    <a:pt x="1817" y="1047"/>
                  </a:cubicBezTo>
                  <a:lnTo>
                    <a:pt x="1824" y="1083"/>
                  </a:lnTo>
                  <a:lnTo>
                    <a:pt x="1843" y="1186"/>
                  </a:lnTo>
                  <a:lnTo>
                    <a:pt x="1850" y="1242"/>
                  </a:lnTo>
                  <a:lnTo>
                    <a:pt x="1863" y="1353"/>
                  </a:lnTo>
                  <a:lnTo>
                    <a:pt x="1867" y="1420"/>
                  </a:lnTo>
                  <a:cubicBezTo>
                    <a:pt x="1871" y="1462"/>
                    <a:pt x="1874" y="1508"/>
                    <a:pt x="1876" y="1555"/>
                  </a:cubicBezTo>
                  <a:lnTo>
                    <a:pt x="1880" y="1619"/>
                  </a:lnTo>
                  <a:cubicBezTo>
                    <a:pt x="1883" y="1690"/>
                    <a:pt x="1885" y="1764"/>
                    <a:pt x="1885" y="1844"/>
                  </a:cubicBezTo>
                  <a:lnTo>
                    <a:pt x="1974" y="13224"/>
                  </a:lnTo>
                  <a:lnTo>
                    <a:pt x="2135" y="12791"/>
                  </a:lnTo>
                  <a:lnTo>
                    <a:pt x="2047" y="1412"/>
                  </a:lnTo>
                  <a:cubicBezTo>
                    <a:pt x="2039" y="503"/>
                    <a:pt x="1918" y="11"/>
                    <a:pt x="1737"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3104" name="Google Shape;3104;p55"/>
            <p:cNvSpPr/>
            <p:nvPr/>
          </p:nvSpPr>
          <p:spPr>
            <a:xfrm>
              <a:off x="3117500" y="1470175"/>
              <a:ext cx="196000" cy="366475"/>
            </a:xfrm>
            <a:custGeom>
              <a:avLst/>
              <a:gdLst/>
              <a:ahLst/>
              <a:cxnLst/>
              <a:rect l="l" t="t" r="r" b="b"/>
              <a:pathLst>
                <a:path w="7840" h="14659" extrusionOk="0">
                  <a:moveTo>
                    <a:pt x="3898" y="1"/>
                  </a:moveTo>
                  <a:cubicBezTo>
                    <a:pt x="3898" y="1"/>
                    <a:pt x="3898" y="1"/>
                    <a:pt x="3898" y="1"/>
                  </a:cubicBezTo>
                  <a:cubicBezTo>
                    <a:pt x="3898" y="1"/>
                    <a:pt x="3898" y="1"/>
                    <a:pt x="3898" y="1"/>
                  </a:cubicBezTo>
                  <a:lnTo>
                    <a:pt x="3898" y="1"/>
                  </a:lnTo>
                  <a:cubicBezTo>
                    <a:pt x="3898" y="1"/>
                    <a:pt x="3898" y="1"/>
                    <a:pt x="3898" y="1"/>
                  </a:cubicBezTo>
                  <a:lnTo>
                    <a:pt x="3898" y="1"/>
                  </a:lnTo>
                  <a:cubicBezTo>
                    <a:pt x="3898" y="1"/>
                    <a:pt x="3898" y="1"/>
                    <a:pt x="3898" y="1"/>
                  </a:cubicBezTo>
                  <a:close/>
                  <a:moveTo>
                    <a:pt x="3898" y="1"/>
                  </a:moveTo>
                  <a:cubicBezTo>
                    <a:pt x="3873" y="66"/>
                    <a:pt x="0" y="9375"/>
                    <a:pt x="15" y="11886"/>
                  </a:cubicBezTo>
                  <a:cubicBezTo>
                    <a:pt x="20" y="13643"/>
                    <a:pt x="902" y="14658"/>
                    <a:pt x="2183" y="14658"/>
                  </a:cubicBezTo>
                  <a:cubicBezTo>
                    <a:pt x="2712" y="14658"/>
                    <a:pt x="3308" y="14486"/>
                    <a:pt x="3938" y="14122"/>
                  </a:cubicBezTo>
                  <a:cubicBezTo>
                    <a:pt x="6094" y="12877"/>
                    <a:pt x="7839" y="9855"/>
                    <a:pt x="7833" y="7373"/>
                  </a:cubicBezTo>
                  <a:cubicBezTo>
                    <a:pt x="7833" y="4852"/>
                    <a:pt x="3924" y="37"/>
                    <a:pt x="3898" y="1"/>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3105" name="Google Shape;3105;p55"/>
            <p:cNvSpPr/>
            <p:nvPr/>
          </p:nvSpPr>
          <p:spPr>
            <a:xfrm>
              <a:off x="3142600" y="1626100"/>
              <a:ext cx="139150" cy="177750"/>
            </a:xfrm>
            <a:custGeom>
              <a:avLst/>
              <a:gdLst/>
              <a:ahLst/>
              <a:cxnLst/>
              <a:rect l="l" t="t" r="r" b="b"/>
              <a:pathLst>
                <a:path w="5566" h="7110" extrusionOk="0">
                  <a:moveTo>
                    <a:pt x="3989" y="1"/>
                  </a:moveTo>
                  <a:cubicBezTo>
                    <a:pt x="3799" y="1"/>
                    <a:pt x="3598" y="32"/>
                    <a:pt x="3386" y="97"/>
                  </a:cubicBezTo>
                  <a:lnTo>
                    <a:pt x="3382" y="99"/>
                  </a:lnTo>
                  <a:lnTo>
                    <a:pt x="3298" y="123"/>
                  </a:lnTo>
                  <a:lnTo>
                    <a:pt x="3294" y="126"/>
                  </a:lnTo>
                  <a:cubicBezTo>
                    <a:pt x="3118" y="186"/>
                    <a:pt x="2939" y="268"/>
                    <a:pt x="2754" y="375"/>
                  </a:cubicBezTo>
                  <a:cubicBezTo>
                    <a:pt x="1414" y="1150"/>
                    <a:pt x="299" y="2890"/>
                    <a:pt x="53" y="4491"/>
                  </a:cubicBezTo>
                  <a:lnTo>
                    <a:pt x="52" y="4504"/>
                  </a:lnTo>
                  <a:cubicBezTo>
                    <a:pt x="18" y="4719"/>
                    <a:pt x="0" y="4933"/>
                    <a:pt x="1" y="5140"/>
                  </a:cubicBezTo>
                  <a:cubicBezTo>
                    <a:pt x="1" y="5339"/>
                    <a:pt x="19" y="5522"/>
                    <a:pt x="51" y="5693"/>
                  </a:cubicBezTo>
                  <a:lnTo>
                    <a:pt x="52" y="5701"/>
                  </a:lnTo>
                  <a:cubicBezTo>
                    <a:pt x="157" y="6273"/>
                    <a:pt x="425" y="6688"/>
                    <a:pt x="805" y="6909"/>
                  </a:cubicBezTo>
                  <a:lnTo>
                    <a:pt x="805" y="6910"/>
                  </a:lnTo>
                  <a:cubicBezTo>
                    <a:pt x="839" y="6928"/>
                    <a:pt x="892" y="6956"/>
                    <a:pt x="959" y="6985"/>
                  </a:cubicBezTo>
                  <a:lnTo>
                    <a:pt x="992" y="6997"/>
                  </a:lnTo>
                  <a:cubicBezTo>
                    <a:pt x="1131" y="7053"/>
                    <a:pt x="1331" y="7110"/>
                    <a:pt x="1585" y="7110"/>
                  </a:cubicBezTo>
                  <a:cubicBezTo>
                    <a:pt x="1716" y="7110"/>
                    <a:pt x="1861" y="7095"/>
                    <a:pt x="2020" y="7057"/>
                  </a:cubicBezTo>
                  <a:cubicBezTo>
                    <a:pt x="2346" y="6980"/>
                    <a:pt x="2641" y="6844"/>
                    <a:pt x="2896" y="6695"/>
                  </a:cubicBezTo>
                  <a:cubicBezTo>
                    <a:pt x="3290" y="6462"/>
                    <a:pt x="3584" y="6195"/>
                    <a:pt x="3728" y="6051"/>
                  </a:cubicBezTo>
                  <a:cubicBezTo>
                    <a:pt x="3845" y="5933"/>
                    <a:pt x="4202" y="5576"/>
                    <a:pt x="4463" y="5186"/>
                  </a:cubicBezTo>
                  <a:cubicBezTo>
                    <a:pt x="4619" y="4955"/>
                    <a:pt x="4942" y="4472"/>
                    <a:pt x="5162" y="3911"/>
                  </a:cubicBezTo>
                  <a:cubicBezTo>
                    <a:pt x="5406" y="3290"/>
                    <a:pt x="5466" y="2971"/>
                    <a:pt x="5530" y="2557"/>
                  </a:cubicBezTo>
                  <a:cubicBezTo>
                    <a:pt x="5556" y="2393"/>
                    <a:pt x="5564" y="2231"/>
                    <a:pt x="5565" y="2085"/>
                  </a:cubicBezTo>
                  <a:lnTo>
                    <a:pt x="5565" y="2084"/>
                  </a:lnTo>
                  <a:cubicBezTo>
                    <a:pt x="5565" y="1837"/>
                    <a:pt x="5542" y="1635"/>
                    <a:pt x="5529" y="1535"/>
                  </a:cubicBezTo>
                  <a:cubicBezTo>
                    <a:pt x="5524" y="1490"/>
                    <a:pt x="5471" y="1086"/>
                    <a:pt x="5248" y="715"/>
                  </a:cubicBezTo>
                  <a:cubicBezTo>
                    <a:pt x="5144" y="542"/>
                    <a:pt x="5039" y="431"/>
                    <a:pt x="4938" y="344"/>
                  </a:cubicBezTo>
                  <a:lnTo>
                    <a:pt x="4916" y="328"/>
                  </a:lnTo>
                  <a:cubicBezTo>
                    <a:pt x="4847" y="270"/>
                    <a:pt x="4778" y="223"/>
                    <a:pt x="4717" y="183"/>
                  </a:cubicBezTo>
                  <a:cubicBezTo>
                    <a:pt x="4664" y="152"/>
                    <a:pt x="4607" y="127"/>
                    <a:pt x="4549" y="103"/>
                  </a:cubicBezTo>
                  <a:lnTo>
                    <a:pt x="4457" y="70"/>
                  </a:lnTo>
                  <a:lnTo>
                    <a:pt x="4385" y="50"/>
                  </a:lnTo>
                  <a:cubicBezTo>
                    <a:pt x="4260" y="17"/>
                    <a:pt x="4128" y="1"/>
                    <a:pt x="3989" y="1"/>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3106" name="Google Shape;3106;p55"/>
            <p:cNvSpPr/>
            <p:nvPr/>
          </p:nvSpPr>
          <p:spPr>
            <a:xfrm>
              <a:off x="3153325" y="1637125"/>
              <a:ext cx="124600" cy="159900"/>
            </a:xfrm>
            <a:custGeom>
              <a:avLst/>
              <a:gdLst/>
              <a:ahLst/>
              <a:cxnLst/>
              <a:rect l="l" t="t" r="r" b="b"/>
              <a:pathLst>
                <a:path w="4984" h="6396" extrusionOk="0">
                  <a:moveTo>
                    <a:pt x="3600" y="0"/>
                  </a:moveTo>
                  <a:cubicBezTo>
                    <a:pt x="3264" y="0"/>
                    <a:pt x="2885" y="110"/>
                    <a:pt x="2484" y="341"/>
                  </a:cubicBezTo>
                  <a:cubicBezTo>
                    <a:pt x="1111" y="1134"/>
                    <a:pt x="0" y="3056"/>
                    <a:pt x="5" y="4634"/>
                  </a:cubicBezTo>
                  <a:cubicBezTo>
                    <a:pt x="8" y="5751"/>
                    <a:pt x="569" y="6395"/>
                    <a:pt x="1384" y="6395"/>
                  </a:cubicBezTo>
                  <a:cubicBezTo>
                    <a:pt x="1720" y="6395"/>
                    <a:pt x="2100" y="6285"/>
                    <a:pt x="2501" y="6054"/>
                  </a:cubicBezTo>
                  <a:cubicBezTo>
                    <a:pt x="3872" y="5262"/>
                    <a:pt x="4984" y="3340"/>
                    <a:pt x="4978" y="1762"/>
                  </a:cubicBezTo>
                  <a:cubicBezTo>
                    <a:pt x="4976" y="645"/>
                    <a:pt x="4414" y="0"/>
                    <a:pt x="3600"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3107" name="Google Shape;3107;p55"/>
            <p:cNvSpPr/>
            <p:nvPr/>
          </p:nvSpPr>
          <p:spPr>
            <a:xfrm>
              <a:off x="3191375" y="1685925"/>
              <a:ext cx="48550" cy="62275"/>
            </a:xfrm>
            <a:custGeom>
              <a:avLst/>
              <a:gdLst/>
              <a:ahLst/>
              <a:cxnLst/>
              <a:rect l="l" t="t" r="r" b="b"/>
              <a:pathLst>
                <a:path w="1942" h="2491" extrusionOk="0">
                  <a:moveTo>
                    <a:pt x="1402" y="0"/>
                  </a:moveTo>
                  <a:cubicBezTo>
                    <a:pt x="1271" y="0"/>
                    <a:pt x="1124" y="43"/>
                    <a:pt x="968" y="133"/>
                  </a:cubicBezTo>
                  <a:cubicBezTo>
                    <a:pt x="431" y="442"/>
                    <a:pt x="1" y="1188"/>
                    <a:pt x="2" y="1804"/>
                  </a:cubicBezTo>
                  <a:cubicBezTo>
                    <a:pt x="3" y="2239"/>
                    <a:pt x="222" y="2490"/>
                    <a:pt x="539" y="2490"/>
                  </a:cubicBezTo>
                  <a:cubicBezTo>
                    <a:pt x="670" y="2490"/>
                    <a:pt x="817" y="2448"/>
                    <a:pt x="973" y="2358"/>
                  </a:cubicBezTo>
                  <a:cubicBezTo>
                    <a:pt x="1507" y="2050"/>
                    <a:pt x="1941" y="1299"/>
                    <a:pt x="1939" y="686"/>
                  </a:cubicBezTo>
                  <a:cubicBezTo>
                    <a:pt x="1937" y="250"/>
                    <a:pt x="1719" y="0"/>
                    <a:pt x="1402"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3108" name="Google Shape;3108;p55"/>
            <p:cNvSpPr/>
            <p:nvPr/>
          </p:nvSpPr>
          <p:spPr>
            <a:xfrm>
              <a:off x="3181700" y="1674850"/>
              <a:ext cx="62500" cy="80150"/>
            </a:xfrm>
            <a:custGeom>
              <a:avLst/>
              <a:gdLst/>
              <a:ahLst/>
              <a:cxnLst/>
              <a:rect l="l" t="t" r="r" b="b"/>
              <a:pathLst>
                <a:path w="2500" h="3206" extrusionOk="0">
                  <a:moveTo>
                    <a:pt x="1789" y="443"/>
                  </a:moveTo>
                  <a:cubicBezTo>
                    <a:pt x="2106" y="443"/>
                    <a:pt x="2324" y="693"/>
                    <a:pt x="2326" y="1129"/>
                  </a:cubicBezTo>
                  <a:cubicBezTo>
                    <a:pt x="2328" y="1742"/>
                    <a:pt x="1894" y="2493"/>
                    <a:pt x="1360" y="2801"/>
                  </a:cubicBezTo>
                  <a:cubicBezTo>
                    <a:pt x="1204" y="2891"/>
                    <a:pt x="1057" y="2933"/>
                    <a:pt x="926" y="2933"/>
                  </a:cubicBezTo>
                  <a:cubicBezTo>
                    <a:pt x="609" y="2933"/>
                    <a:pt x="391" y="2682"/>
                    <a:pt x="390" y="2247"/>
                  </a:cubicBezTo>
                  <a:cubicBezTo>
                    <a:pt x="388" y="1631"/>
                    <a:pt x="818" y="885"/>
                    <a:pt x="1355" y="576"/>
                  </a:cubicBezTo>
                  <a:cubicBezTo>
                    <a:pt x="1511" y="486"/>
                    <a:pt x="1658" y="443"/>
                    <a:pt x="1789" y="443"/>
                  </a:cubicBezTo>
                  <a:close/>
                  <a:moveTo>
                    <a:pt x="1755" y="0"/>
                  </a:moveTo>
                  <a:cubicBezTo>
                    <a:pt x="1736" y="0"/>
                    <a:pt x="1717" y="1"/>
                    <a:pt x="1697" y="2"/>
                  </a:cubicBezTo>
                  <a:cubicBezTo>
                    <a:pt x="1639" y="22"/>
                    <a:pt x="1580" y="41"/>
                    <a:pt x="1529" y="58"/>
                  </a:cubicBezTo>
                  <a:lnTo>
                    <a:pt x="1477" y="75"/>
                  </a:lnTo>
                  <a:cubicBezTo>
                    <a:pt x="1397" y="107"/>
                    <a:pt x="1392" y="110"/>
                    <a:pt x="1274" y="173"/>
                  </a:cubicBezTo>
                  <a:cubicBezTo>
                    <a:pt x="1201" y="216"/>
                    <a:pt x="1196" y="219"/>
                    <a:pt x="1074" y="308"/>
                  </a:cubicBezTo>
                  <a:cubicBezTo>
                    <a:pt x="1053" y="324"/>
                    <a:pt x="1002" y="366"/>
                    <a:pt x="946" y="413"/>
                  </a:cubicBezTo>
                  <a:lnTo>
                    <a:pt x="878" y="475"/>
                  </a:lnTo>
                  <a:cubicBezTo>
                    <a:pt x="814" y="537"/>
                    <a:pt x="812" y="540"/>
                    <a:pt x="694" y="671"/>
                  </a:cubicBezTo>
                  <a:cubicBezTo>
                    <a:pt x="635" y="740"/>
                    <a:pt x="635" y="740"/>
                    <a:pt x="526" y="890"/>
                  </a:cubicBezTo>
                  <a:cubicBezTo>
                    <a:pt x="472" y="967"/>
                    <a:pt x="472" y="967"/>
                    <a:pt x="374" y="1127"/>
                  </a:cubicBezTo>
                  <a:cubicBezTo>
                    <a:pt x="327" y="1209"/>
                    <a:pt x="327" y="1209"/>
                    <a:pt x="245" y="1377"/>
                  </a:cubicBezTo>
                  <a:cubicBezTo>
                    <a:pt x="193" y="1487"/>
                    <a:pt x="165" y="1561"/>
                    <a:pt x="140" y="1632"/>
                  </a:cubicBezTo>
                  <a:cubicBezTo>
                    <a:pt x="113" y="1707"/>
                    <a:pt x="105" y="1735"/>
                    <a:pt x="62" y="1889"/>
                  </a:cubicBezTo>
                  <a:lnTo>
                    <a:pt x="62" y="1891"/>
                  </a:lnTo>
                  <a:cubicBezTo>
                    <a:pt x="41" y="1979"/>
                    <a:pt x="40" y="1982"/>
                    <a:pt x="15" y="2141"/>
                  </a:cubicBezTo>
                  <a:cubicBezTo>
                    <a:pt x="5" y="2230"/>
                    <a:pt x="4" y="2236"/>
                    <a:pt x="0" y="2380"/>
                  </a:cubicBezTo>
                  <a:cubicBezTo>
                    <a:pt x="0" y="2467"/>
                    <a:pt x="1" y="2476"/>
                    <a:pt x="16" y="2594"/>
                  </a:cubicBezTo>
                  <a:cubicBezTo>
                    <a:pt x="28" y="2668"/>
                    <a:pt x="40" y="2733"/>
                    <a:pt x="49" y="2791"/>
                  </a:cubicBezTo>
                  <a:cubicBezTo>
                    <a:pt x="112" y="2933"/>
                    <a:pt x="204" y="3042"/>
                    <a:pt x="319" y="3110"/>
                  </a:cubicBezTo>
                  <a:cubicBezTo>
                    <a:pt x="342" y="3121"/>
                    <a:pt x="382" y="3140"/>
                    <a:pt x="432" y="3159"/>
                  </a:cubicBezTo>
                  <a:lnTo>
                    <a:pt x="456" y="3167"/>
                  </a:lnTo>
                  <a:cubicBezTo>
                    <a:pt x="520" y="3188"/>
                    <a:pt x="600" y="3206"/>
                    <a:pt x="698" y="3206"/>
                  </a:cubicBezTo>
                  <a:cubicBezTo>
                    <a:pt x="759" y="3206"/>
                    <a:pt x="826" y="3199"/>
                    <a:pt x="900" y="3181"/>
                  </a:cubicBezTo>
                  <a:cubicBezTo>
                    <a:pt x="980" y="3162"/>
                    <a:pt x="1050" y="3130"/>
                    <a:pt x="1121" y="3099"/>
                  </a:cubicBezTo>
                  <a:cubicBezTo>
                    <a:pt x="1361" y="2994"/>
                    <a:pt x="1549" y="2847"/>
                    <a:pt x="1663" y="2737"/>
                  </a:cubicBezTo>
                  <a:lnTo>
                    <a:pt x="1664" y="2737"/>
                  </a:lnTo>
                  <a:lnTo>
                    <a:pt x="1761" y="2639"/>
                  </a:lnTo>
                  <a:cubicBezTo>
                    <a:pt x="1851" y="2546"/>
                    <a:pt x="2125" y="2261"/>
                    <a:pt x="2349" y="1670"/>
                  </a:cubicBezTo>
                  <a:cubicBezTo>
                    <a:pt x="2372" y="1612"/>
                    <a:pt x="2419" y="1476"/>
                    <a:pt x="2452" y="1301"/>
                  </a:cubicBezTo>
                  <a:cubicBezTo>
                    <a:pt x="2483" y="1127"/>
                    <a:pt x="2500" y="911"/>
                    <a:pt x="2462" y="692"/>
                  </a:cubicBezTo>
                  <a:cubicBezTo>
                    <a:pt x="2393" y="288"/>
                    <a:pt x="2173" y="144"/>
                    <a:pt x="2079" y="82"/>
                  </a:cubicBezTo>
                  <a:cubicBezTo>
                    <a:pt x="1985" y="28"/>
                    <a:pt x="1876" y="0"/>
                    <a:pt x="1755" y="0"/>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3109" name="Google Shape;3109;p55"/>
            <p:cNvSpPr/>
            <p:nvPr/>
          </p:nvSpPr>
          <p:spPr>
            <a:xfrm>
              <a:off x="3066325" y="1429975"/>
              <a:ext cx="144625" cy="406125"/>
            </a:xfrm>
            <a:custGeom>
              <a:avLst/>
              <a:gdLst/>
              <a:ahLst/>
              <a:cxnLst/>
              <a:rect l="l" t="t" r="r" b="b"/>
              <a:pathLst>
                <a:path w="5785" h="16245" extrusionOk="0">
                  <a:moveTo>
                    <a:pt x="4173" y="1"/>
                  </a:moveTo>
                  <a:cubicBezTo>
                    <a:pt x="4145" y="1"/>
                    <a:pt x="4120" y="29"/>
                    <a:pt x="4099" y="79"/>
                  </a:cubicBezTo>
                  <a:cubicBezTo>
                    <a:pt x="3863" y="658"/>
                    <a:pt x="3624" y="1236"/>
                    <a:pt x="3392" y="1817"/>
                  </a:cubicBezTo>
                  <a:cubicBezTo>
                    <a:pt x="3250" y="2173"/>
                    <a:pt x="2956" y="2914"/>
                    <a:pt x="2587" y="3874"/>
                  </a:cubicBezTo>
                  <a:cubicBezTo>
                    <a:pt x="2404" y="4351"/>
                    <a:pt x="2166" y="4990"/>
                    <a:pt x="1989" y="5470"/>
                  </a:cubicBezTo>
                  <a:cubicBezTo>
                    <a:pt x="1028" y="8077"/>
                    <a:pt x="626" y="9510"/>
                    <a:pt x="410" y="10281"/>
                  </a:cubicBezTo>
                  <a:cubicBezTo>
                    <a:pt x="345" y="10516"/>
                    <a:pt x="189" y="11137"/>
                    <a:pt x="110" y="11577"/>
                  </a:cubicBezTo>
                  <a:cubicBezTo>
                    <a:pt x="11" y="12129"/>
                    <a:pt x="7" y="12333"/>
                    <a:pt x="0" y="12571"/>
                  </a:cubicBezTo>
                  <a:cubicBezTo>
                    <a:pt x="9" y="13554"/>
                    <a:pt x="253" y="14085"/>
                    <a:pt x="356" y="14313"/>
                  </a:cubicBezTo>
                  <a:cubicBezTo>
                    <a:pt x="443" y="14499"/>
                    <a:pt x="603" y="14735"/>
                    <a:pt x="676" y="14817"/>
                  </a:cubicBezTo>
                  <a:cubicBezTo>
                    <a:pt x="904" y="15072"/>
                    <a:pt x="939" y="15110"/>
                    <a:pt x="1263" y="15322"/>
                  </a:cubicBezTo>
                  <a:lnTo>
                    <a:pt x="2850" y="16244"/>
                  </a:lnTo>
                  <a:cubicBezTo>
                    <a:pt x="2099" y="15807"/>
                    <a:pt x="1634" y="14880"/>
                    <a:pt x="1630" y="13560"/>
                  </a:cubicBezTo>
                  <a:cubicBezTo>
                    <a:pt x="1623" y="10907"/>
                    <a:pt x="5577" y="1430"/>
                    <a:pt x="5784" y="930"/>
                  </a:cubicBezTo>
                  <a:lnTo>
                    <a:pt x="4198" y="8"/>
                  </a:lnTo>
                  <a:cubicBezTo>
                    <a:pt x="4189" y="3"/>
                    <a:pt x="4181" y="1"/>
                    <a:pt x="4173" y="1"/>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3110" name="Google Shape;3110;p55"/>
            <p:cNvSpPr/>
            <p:nvPr/>
          </p:nvSpPr>
          <p:spPr>
            <a:xfrm>
              <a:off x="3106875" y="1453200"/>
              <a:ext cx="210600" cy="390225"/>
            </a:xfrm>
            <a:custGeom>
              <a:avLst/>
              <a:gdLst/>
              <a:ahLst/>
              <a:cxnLst/>
              <a:rect l="l" t="t" r="r" b="b"/>
              <a:pathLst>
                <a:path w="8424" h="15609" extrusionOk="0">
                  <a:moveTo>
                    <a:pt x="4323" y="680"/>
                  </a:moveTo>
                  <a:lnTo>
                    <a:pt x="4323" y="680"/>
                  </a:lnTo>
                  <a:cubicBezTo>
                    <a:pt x="4349" y="716"/>
                    <a:pt x="8258" y="5531"/>
                    <a:pt x="8258" y="8052"/>
                  </a:cubicBezTo>
                  <a:cubicBezTo>
                    <a:pt x="8264" y="10534"/>
                    <a:pt x="6519" y="13556"/>
                    <a:pt x="4363" y="14801"/>
                  </a:cubicBezTo>
                  <a:cubicBezTo>
                    <a:pt x="3733" y="15165"/>
                    <a:pt x="3137" y="15337"/>
                    <a:pt x="2608" y="15337"/>
                  </a:cubicBezTo>
                  <a:cubicBezTo>
                    <a:pt x="1327" y="15337"/>
                    <a:pt x="445" y="14322"/>
                    <a:pt x="440" y="12565"/>
                  </a:cubicBezTo>
                  <a:cubicBezTo>
                    <a:pt x="425" y="10054"/>
                    <a:pt x="4298" y="745"/>
                    <a:pt x="4323" y="680"/>
                  </a:cubicBezTo>
                  <a:close/>
                  <a:moveTo>
                    <a:pt x="4162" y="1"/>
                  </a:moveTo>
                  <a:cubicBezTo>
                    <a:pt x="3955" y="501"/>
                    <a:pt x="1" y="9978"/>
                    <a:pt x="8" y="12631"/>
                  </a:cubicBezTo>
                  <a:cubicBezTo>
                    <a:pt x="11" y="13951"/>
                    <a:pt x="477" y="14878"/>
                    <a:pt x="1228" y="15315"/>
                  </a:cubicBezTo>
                  <a:cubicBezTo>
                    <a:pt x="1375" y="15394"/>
                    <a:pt x="1766" y="15605"/>
                    <a:pt x="2323" y="15608"/>
                  </a:cubicBezTo>
                  <a:cubicBezTo>
                    <a:pt x="2329" y="15608"/>
                    <a:pt x="2335" y="15608"/>
                    <a:pt x="2342" y="15608"/>
                  </a:cubicBezTo>
                  <a:cubicBezTo>
                    <a:pt x="2907" y="15608"/>
                    <a:pt x="3376" y="15457"/>
                    <a:pt x="3672" y="15330"/>
                  </a:cubicBezTo>
                  <a:cubicBezTo>
                    <a:pt x="3865" y="15247"/>
                    <a:pt x="4047" y="15168"/>
                    <a:pt x="4334" y="14999"/>
                  </a:cubicBezTo>
                  <a:cubicBezTo>
                    <a:pt x="4702" y="14781"/>
                    <a:pt x="4988" y="14554"/>
                    <a:pt x="4990" y="14552"/>
                  </a:cubicBezTo>
                  <a:cubicBezTo>
                    <a:pt x="5365" y="14246"/>
                    <a:pt x="5833" y="13865"/>
                    <a:pt x="6473" y="13047"/>
                  </a:cubicBezTo>
                  <a:cubicBezTo>
                    <a:pt x="6781" y="12656"/>
                    <a:pt x="7001" y="12292"/>
                    <a:pt x="7213" y="11942"/>
                  </a:cubicBezTo>
                  <a:cubicBezTo>
                    <a:pt x="7335" y="11742"/>
                    <a:pt x="7425" y="11557"/>
                    <a:pt x="7624" y="11153"/>
                  </a:cubicBezTo>
                  <a:cubicBezTo>
                    <a:pt x="7751" y="10892"/>
                    <a:pt x="7996" y="10333"/>
                    <a:pt x="8207" y="9509"/>
                  </a:cubicBezTo>
                  <a:cubicBezTo>
                    <a:pt x="8342" y="8980"/>
                    <a:pt x="8424" y="8336"/>
                    <a:pt x="8415" y="7869"/>
                  </a:cubicBezTo>
                  <a:cubicBezTo>
                    <a:pt x="8405" y="7324"/>
                    <a:pt x="8282" y="6881"/>
                    <a:pt x="8151" y="6483"/>
                  </a:cubicBezTo>
                  <a:cubicBezTo>
                    <a:pt x="7317" y="3950"/>
                    <a:pt x="4705" y="660"/>
                    <a:pt x="4189" y="26"/>
                  </a:cubicBezTo>
                  <a:lnTo>
                    <a:pt x="4189" y="26"/>
                  </a:lnTo>
                  <a:lnTo>
                    <a:pt x="4207" y="58"/>
                  </a:lnTo>
                  <a:lnTo>
                    <a:pt x="4162" y="1"/>
                  </a:ln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3111" name="Google Shape;3111;p55"/>
            <p:cNvSpPr/>
            <p:nvPr/>
          </p:nvSpPr>
          <p:spPr>
            <a:xfrm>
              <a:off x="3289675" y="1653400"/>
              <a:ext cx="141875" cy="84725"/>
            </a:xfrm>
            <a:custGeom>
              <a:avLst/>
              <a:gdLst/>
              <a:ahLst/>
              <a:cxnLst/>
              <a:rect l="l" t="t" r="r" b="b"/>
              <a:pathLst>
                <a:path w="5675" h="3389" extrusionOk="0">
                  <a:moveTo>
                    <a:pt x="277" y="0"/>
                  </a:moveTo>
                  <a:lnTo>
                    <a:pt x="0" y="156"/>
                  </a:lnTo>
                  <a:lnTo>
                    <a:pt x="5397" y="3388"/>
                  </a:lnTo>
                  <a:lnTo>
                    <a:pt x="5674" y="3232"/>
                  </a:lnTo>
                  <a:lnTo>
                    <a:pt x="277"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3112" name="Google Shape;3112;p55"/>
            <p:cNvSpPr/>
            <p:nvPr/>
          </p:nvSpPr>
          <p:spPr>
            <a:xfrm>
              <a:off x="3289675" y="1657300"/>
              <a:ext cx="193250" cy="464275"/>
            </a:xfrm>
            <a:custGeom>
              <a:avLst/>
              <a:gdLst/>
              <a:ahLst/>
              <a:cxnLst/>
              <a:rect l="l" t="t" r="r" b="b"/>
              <a:pathLst>
                <a:path w="7730" h="18571" extrusionOk="0">
                  <a:moveTo>
                    <a:pt x="0" y="0"/>
                  </a:moveTo>
                  <a:lnTo>
                    <a:pt x="2" y="629"/>
                  </a:lnTo>
                  <a:lnTo>
                    <a:pt x="5399" y="3861"/>
                  </a:lnTo>
                  <a:cubicBezTo>
                    <a:pt x="6354" y="4431"/>
                    <a:pt x="7136" y="5812"/>
                    <a:pt x="7142" y="6933"/>
                  </a:cubicBezTo>
                  <a:lnTo>
                    <a:pt x="7195" y="18250"/>
                  </a:lnTo>
                  <a:lnTo>
                    <a:pt x="7729" y="18570"/>
                  </a:lnTo>
                  <a:lnTo>
                    <a:pt x="7677" y="7252"/>
                  </a:lnTo>
                  <a:cubicBezTo>
                    <a:pt x="7671" y="5782"/>
                    <a:pt x="6648" y="3979"/>
                    <a:pt x="5397" y="3232"/>
                  </a:cubicBezTo>
                  <a:lnTo>
                    <a:pt x="0"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113" name="Google Shape;3113;p55"/>
            <p:cNvSpPr/>
            <p:nvPr/>
          </p:nvSpPr>
          <p:spPr>
            <a:xfrm>
              <a:off x="2945975" y="1661175"/>
              <a:ext cx="155325" cy="89725"/>
            </a:xfrm>
            <a:custGeom>
              <a:avLst/>
              <a:gdLst/>
              <a:ahLst/>
              <a:cxnLst/>
              <a:rect l="l" t="t" r="r" b="b"/>
              <a:pathLst>
                <a:path w="6213" h="3589" extrusionOk="0">
                  <a:moveTo>
                    <a:pt x="5940" y="0"/>
                  </a:moveTo>
                  <a:lnTo>
                    <a:pt x="0" y="3430"/>
                  </a:lnTo>
                  <a:lnTo>
                    <a:pt x="272" y="3588"/>
                  </a:lnTo>
                  <a:lnTo>
                    <a:pt x="6212" y="159"/>
                  </a:lnTo>
                  <a:lnTo>
                    <a:pt x="5940"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114" name="Google Shape;3114;p55"/>
            <p:cNvSpPr/>
            <p:nvPr/>
          </p:nvSpPr>
          <p:spPr>
            <a:xfrm>
              <a:off x="2894900" y="1665125"/>
              <a:ext cx="206450" cy="468600"/>
            </a:xfrm>
            <a:custGeom>
              <a:avLst/>
              <a:gdLst/>
              <a:ahLst/>
              <a:cxnLst/>
              <a:rect l="l" t="t" r="r" b="b"/>
              <a:pathLst>
                <a:path w="8258" h="18744" extrusionOk="0">
                  <a:moveTo>
                    <a:pt x="8255" y="1"/>
                  </a:moveTo>
                  <a:lnTo>
                    <a:pt x="2315" y="3430"/>
                  </a:lnTo>
                  <a:cubicBezTo>
                    <a:pt x="1037" y="4168"/>
                    <a:pt x="1" y="5963"/>
                    <a:pt x="4" y="7432"/>
                  </a:cubicBezTo>
                  <a:lnTo>
                    <a:pt x="37" y="18743"/>
                  </a:lnTo>
                  <a:lnTo>
                    <a:pt x="583" y="18427"/>
                  </a:lnTo>
                  <a:lnTo>
                    <a:pt x="552" y="7117"/>
                  </a:lnTo>
                  <a:cubicBezTo>
                    <a:pt x="549" y="5993"/>
                    <a:pt x="1341" y="4622"/>
                    <a:pt x="2317" y="4058"/>
                  </a:cubicBezTo>
                  <a:lnTo>
                    <a:pt x="8257" y="628"/>
                  </a:lnTo>
                  <a:lnTo>
                    <a:pt x="8255" y="1"/>
                  </a:lnTo>
                  <a:close/>
                </a:path>
              </a:pathLst>
            </a:custGeom>
            <a:solidFill>
              <a:schemeClr val="lt2"/>
            </a:solidFill>
            <a:ln>
              <a:noFill/>
            </a:ln>
          </p:spPr>
          <p:txBody>
            <a:bodyPr spcFirstLastPara="1" wrap="square" lIns="121900" tIns="121900" rIns="121900" bIns="121900" anchor="ctr" anchorCtr="0">
              <a:noAutofit/>
            </a:bodyPr>
            <a:lstStyle/>
            <a:p>
              <a:endParaRPr sz="2400"/>
            </a:p>
          </p:txBody>
        </p:sp>
      </p:grpSp>
      <p:sp>
        <p:nvSpPr>
          <p:cNvPr id="16" name="Google Shape;2976;p55">
            <a:extLst>
              <a:ext uri="{FF2B5EF4-FFF2-40B4-BE49-F238E27FC236}">
                <a16:creationId xmlns:a16="http://schemas.microsoft.com/office/drawing/2014/main" id="{9B3C3353-C7D3-EE8D-E380-0684A108ABA0}"/>
              </a:ext>
            </a:extLst>
          </p:cNvPr>
          <p:cNvSpPr txBox="1">
            <a:spLocks noGrp="1"/>
          </p:cNvSpPr>
          <p:nvPr>
            <p:ph type="title"/>
          </p:nvPr>
        </p:nvSpPr>
        <p:spPr>
          <a:xfrm>
            <a:off x="1375608" y="841831"/>
            <a:ext cx="7704000" cy="572700"/>
          </a:xfrm>
          <a:prstGeom prst="rect">
            <a:avLst/>
          </a:prstGeom>
        </p:spPr>
        <p:txBody>
          <a:bodyPr spcFirstLastPara="1" wrap="square" lIns="91425" tIns="91425" rIns="91425" bIns="91425" anchor="t" anchorCtr="0">
            <a:noAutofit/>
          </a:bodyPr>
          <a:lstStyle/>
          <a:p>
            <a:r>
              <a:rPr lang="de-DE" dirty="0"/>
              <a:t>Challenges</a:t>
            </a:r>
          </a:p>
        </p:txBody>
      </p:sp>
    </p:spTree>
    <p:extLst>
      <p:ext uri="{BB962C8B-B14F-4D97-AF65-F5344CB8AC3E}">
        <p14:creationId xmlns:p14="http://schemas.microsoft.com/office/powerpoint/2010/main" val="9855427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975"/>
        <p:cNvGrpSpPr/>
        <p:nvPr/>
      </p:nvGrpSpPr>
      <p:grpSpPr>
        <a:xfrm>
          <a:off x="0" y="0"/>
          <a:ext cx="0" cy="0"/>
          <a:chOff x="0" y="0"/>
          <a:chExt cx="0" cy="0"/>
        </a:xfrm>
      </p:grpSpPr>
      <p:sp>
        <p:nvSpPr>
          <p:cNvPr id="2977" name="Google Shape;2977;p55"/>
          <p:cNvSpPr/>
          <p:nvPr/>
        </p:nvSpPr>
        <p:spPr>
          <a:xfrm>
            <a:off x="2012943" y="1968452"/>
            <a:ext cx="871600" cy="871600"/>
          </a:xfrm>
          <a:prstGeom prst="roundRect">
            <a:avLst>
              <a:gd name="adj" fmla="val 16667"/>
            </a:avLst>
          </a:prstGeom>
          <a:solidFill>
            <a:schemeClr val="accent5">
              <a:lumMod val="40000"/>
              <a:lumOff val="60000"/>
            </a:schemeClr>
          </a:solidFill>
          <a:ln w="28575" cap="flat" cmpd="sng">
            <a:solidFill>
              <a:schemeClr val="accent4">
                <a:lumMod val="40000"/>
                <a:lumOff val="60000"/>
              </a:schemeClr>
            </a:solidFill>
            <a:prstDash val="solid"/>
            <a:round/>
            <a:headEnd type="none" w="sm" len="sm"/>
            <a:tailEnd type="none" w="sm" len="sm"/>
          </a:ln>
        </p:spPr>
        <p:txBody>
          <a:bodyPr spcFirstLastPara="1" wrap="square" lIns="121900" tIns="121900" rIns="121900" bIns="121900" anchor="ctr" anchorCtr="0">
            <a:noAutofit/>
          </a:bodyPr>
          <a:lstStyle/>
          <a:p>
            <a:endParaRPr sz="2400"/>
          </a:p>
        </p:txBody>
      </p:sp>
      <p:sp>
        <p:nvSpPr>
          <p:cNvPr id="2978" name="Google Shape;2978;p55"/>
          <p:cNvSpPr txBox="1"/>
          <p:nvPr/>
        </p:nvSpPr>
        <p:spPr>
          <a:xfrm>
            <a:off x="3087766" y="1744272"/>
            <a:ext cx="7003741" cy="763600"/>
          </a:xfrm>
          <a:prstGeom prst="rect">
            <a:avLst/>
          </a:prstGeom>
          <a:noFill/>
          <a:ln>
            <a:noFill/>
          </a:ln>
        </p:spPr>
        <p:txBody>
          <a:bodyPr spcFirstLastPara="1" wrap="square" lIns="121900" tIns="121900" rIns="121900" bIns="121900" anchor="b" anchorCtr="0">
            <a:noAutofit/>
          </a:bodyPr>
          <a:lstStyle/>
          <a:p>
            <a:pPr>
              <a:lnSpc>
                <a:spcPct val="115000"/>
              </a:lnSpc>
            </a:pPr>
            <a:r>
              <a:rPr lang="en-US" sz="2933" b="1" dirty="0">
                <a:solidFill>
                  <a:schemeClr val="dk1"/>
                </a:solidFill>
                <a:latin typeface="Poppins"/>
                <a:ea typeface="Poppins"/>
                <a:cs typeface="Poppins"/>
                <a:sym typeface="Poppins"/>
              </a:rPr>
              <a:t>Exploring alternative feedstocks</a:t>
            </a:r>
          </a:p>
        </p:txBody>
      </p:sp>
      <p:sp>
        <p:nvSpPr>
          <p:cNvPr id="2979" name="Google Shape;2979;p55"/>
          <p:cNvSpPr txBox="1">
            <a:spLocks noGrp="1"/>
          </p:cNvSpPr>
          <p:nvPr>
            <p:ph type="subTitle" idx="4294967295"/>
          </p:nvPr>
        </p:nvSpPr>
        <p:spPr>
          <a:xfrm>
            <a:off x="3082372" y="2354724"/>
            <a:ext cx="7941994" cy="871600"/>
          </a:xfrm>
          <a:prstGeom prst="rect">
            <a:avLst/>
          </a:prstGeom>
          <a:ln>
            <a:noFill/>
          </a:ln>
        </p:spPr>
        <p:txBody>
          <a:bodyPr spcFirstLastPara="1" wrap="square" lIns="121900" tIns="121900" rIns="121900" bIns="121900" anchor="t" anchorCtr="0">
            <a:noAutofit/>
          </a:bodyPr>
          <a:lstStyle/>
          <a:p>
            <a:pPr marL="0" indent="0">
              <a:buNone/>
            </a:pPr>
            <a:r>
              <a:rPr lang="en-US" dirty="0"/>
              <a:t>like cellulose-rich materials to avoid food competition.</a:t>
            </a:r>
          </a:p>
        </p:txBody>
      </p:sp>
      <p:sp>
        <p:nvSpPr>
          <p:cNvPr id="2980" name="Google Shape;2980;p55"/>
          <p:cNvSpPr/>
          <p:nvPr/>
        </p:nvSpPr>
        <p:spPr>
          <a:xfrm>
            <a:off x="2012941" y="4852031"/>
            <a:ext cx="871600" cy="871600"/>
          </a:xfrm>
          <a:prstGeom prst="roundRect">
            <a:avLst>
              <a:gd name="adj" fmla="val 16667"/>
            </a:avLst>
          </a:prstGeom>
          <a:solidFill>
            <a:schemeClr val="accent5">
              <a:lumMod val="40000"/>
              <a:lumOff val="60000"/>
            </a:schemeClr>
          </a:solidFill>
          <a:ln w="28575" cap="flat" cmpd="sng">
            <a:solidFill>
              <a:schemeClr val="accent4">
                <a:lumMod val="40000"/>
                <a:lumOff val="60000"/>
              </a:schemeClr>
            </a:solidFill>
            <a:prstDash val="solid"/>
            <a:round/>
            <a:headEnd type="none" w="sm" len="sm"/>
            <a:tailEnd type="none" w="sm" len="sm"/>
          </a:ln>
        </p:spPr>
        <p:txBody>
          <a:bodyPr spcFirstLastPara="1" wrap="square" lIns="121900" tIns="121900" rIns="121900" bIns="121900" anchor="ctr" anchorCtr="0">
            <a:noAutofit/>
          </a:bodyPr>
          <a:lstStyle/>
          <a:p>
            <a:endParaRPr sz="2400"/>
          </a:p>
        </p:txBody>
      </p:sp>
      <p:sp>
        <p:nvSpPr>
          <p:cNvPr id="2981" name="Google Shape;2981;p55"/>
          <p:cNvSpPr txBox="1"/>
          <p:nvPr/>
        </p:nvSpPr>
        <p:spPr>
          <a:xfrm>
            <a:off x="3082372" y="4382931"/>
            <a:ext cx="5783200" cy="763600"/>
          </a:xfrm>
          <a:prstGeom prst="rect">
            <a:avLst/>
          </a:prstGeom>
          <a:noFill/>
          <a:ln>
            <a:noFill/>
          </a:ln>
        </p:spPr>
        <p:txBody>
          <a:bodyPr spcFirstLastPara="1" wrap="square" lIns="121900" tIns="121900" rIns="121900" bIns="121900" anchor="b" anchorCtr="0">
            <a:noAutofit/>
          </a:bodyPr>
          <a:lstStyle/>
          <a:p>
            <a:pPr>
              <a:lnSpc>
                <a:spcPct val="115000"/>
              </a:lnSpc>
            </a:pPr>
            <a:r>
              <a:rPr lang="de-DE" sz="2933" b="1" dirty="0">
                <a:solidFill>
                  <a:schemeClr val="dk1"/>
                </a:solidFill>
                <a:latin typeface="Poppins"/>
                <a:ea typeface="Poppins"/>
                <a:cs typeface="Poppins"/>
                <a:sym typeface="Poppins"/>
              </a:rPr>
              <a:t>Research </a:t>
            </a:r>
            <a:r>
              <a:rPr lang="de-DE" sz="2933" b="1" dirty="0" err="1">
                <a:solidFill>
                  <a:schemeClr val="dk1"/>
                </a:solidFill>
                <a:latin typeface="Poppins"/>
                <a:ea typeface="Poppins"/>
                <a:cs typeface="Poppins"/>
                <a:sym typeface="Poppins"/>
              </a:rPr>
              <a:t>focus</a:t>
            </a:r>
            <a:endParaRPr sz="2933" b="1" baseline="-25000" dirty="0">
              <a:solidFill>
                <a:schemeClr val="dk1"/>
              </a:solidFill>
              <a:latin typeface="Poppins"/>
              <a:ea typeface="Poppins"/>
              <a:cs typeface="Poppins"/>
              <a:sym typeface="Poppins"/>
            </a:endParaRPr>
          </a:p>
        </p:txBody>
      </p:sp>
      <p:sp>
        <p:nvSpPr>
          <p:cNvPr id="2982" name="Google Shape;2982;p55"/>
          <p:cNvSpPr txBox="1">
            <a:spLocks noGrp="1"/>
          </p:cNvSpPr>
          <p:nvPr>
            <p:ph type="subTitle" idx="4294967295"/>
          </p:nvPr>
        </p:nvSpPr>
        <p:spPr>
          <a:xfrm>
            <a:off x="3008849" y="5085743"/>
            <a:ext cx="7788165" cy="1610759"/>
          </a:xfrm>
          <a:prstGeom prst="rect">
            <a:avLst/>
          </a:prstGeom>
          <a:ln>
            <a:noFill/>
          </a:ln>
        </p:spPr>
        <p:txBody>
          <a:bodyPr spcFirstLastPara="1" wrap="square" lIns="121900" tIns="121900" rIns="121900" bIns="121900" anchor="t" anchorCtr="0">
            <a:noAutofit/>
          </a:bodyPr>
          <a:lstStyle/>
          <a:p>
            <a:pPr marL="0" indent="0">
              <a:buNone/>
            </a:pPr>
            <a:r>
              <a:rPr lang="en-US" dirty="0"/>
              <a:t>Optimizing processes, reducing waste, and enhancing bioethanol sustainability.</a:t>
            </a:r>
            <a:endParaRPr dirty="0"/>
          </a:p>
        </p:txBody>
      </p:sp>
      <p:sp>
        <p:nvSpPr>
          <p:cNvPr id="2983" name="Google Shape;2983;p55"/>
          <p:cNvSpPr/>
          <p:nvPr/>
        </p:nvSpPr>
        <p:spPr>
          <a:xfrm>
            <a:off x="2012943" y="3402573"/>
            <a:ext cx="871600" cy="871600"/>
          </a:xfrm>
          <a:prstGeom prst="roundRect">
            <a:avLst>
              <a:gd name="adj" fmla="val 16667"/>
            </a:avLst>
          </a:prstGeom>
          <a:solidFill>
            <a:schemeClr val="accent5">
              <a:lumMod val="40000"/>
              <a:lumOff val="60000"/>
            </a:schemeClr>
          </a:solidFill>
          <a:ln w="28575" cap="flat" cmpd="sng">
            <a:solidFill>
              <a:schemeClr val="accent4">
                <a:lumMod val="40000"/>
                <a:lumOff val="60000"/>
              </a:schemeClr>
            </a:solidFill>
            <a:prstDash val="solid"/>
            <a:round/>
            <a:headEnd type="none" w="sm" len="sm"/>
            <a:tailEnd type="none" w="sm" len="sm"/>
          </a:ln>
        </p:spPr>
        <p:txBody>
          <a:bodyPr spcFirstLastPara="1" wrap="square" lIns="121900" tIns="121900" rIns="121900" bIns="121900" anchor="ctr" anchorCtr="0">
            <a:noAutofit/>
          </a:bodyPr>
          <a:lstStyle/>
          <a:p>
            <a:endParaRPr sz="2400"/>
          </a:p>
        </p:txBody>
      </p:sp>
      <p:sp>
        <p:nvSpPr>
          <p:cNvPr id="2984" name="Google Shape;2984;p55"/>
          <p:cNvSpPr txBox="1"/>
          <p:nvPr/>
        </p:nvSpPr>
        <p:spPr>
          <a:xfrm>
            <a:off x="3087753" y="3088816"/>
            <a:ext cx="6928638" cy="763600"/>
          </a:xfrm>
          <a:prstGeom prst="rect">
            <a:avLst/>
          </a:prstGeom>
          <a:noFill/>
          <a:ln>
            <a:noFill/>
          </a:ln>
        </p:spPr>
        <p:txBody>
          <a:bodyPr spcFirstLastPara="1" wrap="square" lIns="121900" tIns="121900" rIns="121900" bIns="121900" anchor="b" anchorCtr="0">
            <a:noAutofit/>
          </a:bodyPr>
          <a:lstStyle/>
          <a:p>
            <a:pPr>
              <a:lnSpc>
                <a:spcPct val="115000"/>
              </a:lnSpc>
            </a:pPr>
            <a:r>
              <a:rPr lang="de-DE" sz="2933" b="1" dirty="0">
                <a:solidFill>
                  <a:schemeClr val="dk1"/>
                </a:solidFill>
                <a:latin typeface="Poppins"/>
                <a:ea typeface="Poppins"/>
                <a:cs typeface="Poppins"/>
                <a:sym typeface="Poppins"/>
              </a:rPr>
              <a:t>Integration </a:t>
            </a:r>
            <a:r>
              <a:rPr lang="de-DE" sz="2933" b="1" dirty="0" err="1">
                <a:solidFill>
                  <a:schemeClr val="dk1"/>
                </a:solidFill>
                <a:latin typeface="Poppins"/>
                <a:ea typeface="Poppins"/>
                <a:cs typeface="Poppins"/>
                <a:sym typeface="Poppins"/>
              </a:rPr>
              <a:t>with</a:t>
            </a:r>
            <a:r>
              <a:rPr lang="de-DE" sz="2933" b="1" dirty="0">
                <a:solidFill>
                  <a:schemeClr val="dk1"/>
                </a:solidFill>
                <a:latin typeface="Poppins"/>
                <a:ea typeface="Poppins"/>
                <a:cs typeface="Poppins"/>
                <a:sym typeface="Poppins"/>
              </a:rPr>
              <a:t> </a:t>
            </a:r>
            <a:r>
              <a:rPr lang="de-DE" sz="2933" b="1" dirty="0" err="1">
                <a:solidFill>
                  <a:schemeClr val="dk1"/>
                </a:solidFill>
                <a:latin typeface="Poppins"/>
                <a:ea typeface="Poppins"/>
                <a:cs typeface="Poppins"/>
                <a:sym typeface="Poppins"/>
              </a:rPr>
              <a:t>biorefineries</a:t>
            </a:r>
            <a:endParaRPr lang="de-DE" sz="2933" b="1" dirty="0">
              <a:solidFill>
                <a:schemeClr val="dk1"/>
              </a:solidFill>
              <a:latin typeface="Poppins"/>
              <a:ea typeface="Poppins"/>
              <a:cs typeface="Poppins"/>
              <a:sym typeface="Poppins"/>
            </a:endParaRPr>
          </a:p>
        </p:txBody>
      </p:sp>
      <p:sp>
        <p:nvSpPr>
          <p:cNvPr id="2985" name="Google Shape;2985;p55"/>
          <p:cNvSpPr txBox="1">
            <a:spLocks noGrp="1"/>
          </p:cNvSpPr>
          <p:nvPr>
            <p:ph type="subTitle" idx="4294967295"/>
          </p:nvPr>
        </p:nvSpPr>
        <p:spPr>
          <a:xfrm>
            <a:off x="3045244" y="3692777"/>
            <a:ext cx="5783200" cy="871600"/>
          </a:xfrm>
          <a:prstGeom prst="rect">
            <a:avLst/>
          </a:prstGeom>
          <a:ln>
            <a:noFill/>
          </a:ln>
        </p:spPr>
        <p:txBody>
          <a:bodyPr spcFirstLastPara="1" wrap="square" lIns="121900" tIns="121900" rIns="121900" bIns="121900" anchor="t" anchorCtr="0">
            <a:noAutofit/>
          </a:bodyPr>
          <a:lstStyle/>
          <a:p>
            <a:pPr marL="0" indent="0">
              <a:buNone/>
            </a:pPr>
            <a:r>
              <a:rPr lang="en-US" dirty="0"/>
              <a:t>Maximizing ethanol yield is vital for sustainability.</a:t>
            </a:r>
            <a:endParaRPr dirty="0"/>
          </a:p>
        </p:txBody>
      </p:sp>
      <p:sp>
        <p:nvSpPr>
          <p:cNvPr id="2988" name="Google Shape;2988;p55"/>
          <p:cNvSpPr txBox="1"/>
          <p:nvPr/>
        </p:nvSpPr>
        <p:spPr>
          <a:xfrm>
            <a:off x="1958927" y="2105845"/>
            <a:ext cx="979600" cy="596800"/>
          </a:xfrm>
          <a:prstGeom prst="rect">
            <a:avLst/>
          </a:prstGeom>
          <a:noFill/>
          <a:ln>
            <a:noFill/>
          </a:ln>
        </p:spPr>
        <p:txBody>
          <a:bodyPr spcFirstLastPara="1" wrap="square" lIns="121900" tIns="121900" rIns="121900" bIns="121900" anchor="ctr" anchorCtr="0">
            <a:noAutofit/>
          </a:bodyPr>
          <a:lstStyle/>
          <a:p>
            <a:pPr algn="ctr"/>
            <a:r>
              <a:rPr lang="en" sz="4000" b="1" dirty="0">
                <a:solidFill>
                  <a:schemeClr val="dk1"/>
                </a:solidFill>
                <a:latin typeface="Poppins"/>
                <a:ea typeface="Poppins"/>
                <a:cs typeface="Poppins"/>
                <a:sym typeface="Poppins"/>
              </a:rPr>
              <a:t>01</a:t>
            </a:r>
            <a:endParaRPr sz="4000" b="1" dirty="0">
              <a:solidFill>
                <a:schemeClr val="dk1"/>
              </a:solidFill>
              <a:latin typeface="Poppins"/>
              <a:ea typeface="Poppins"/>
              <a:cs typeface="Poppins"/>
              <a:sym typeface="Poppins"/>
            </a:endParaRPr>
          </a:p>
        </p:txBody>
      </p:sp>
      <p:sp>
        <p:nvSpPr>
          <p:cNvPr id="2989" name="Google Shape;2989;p55"/>
          <p:cNvSpPr txBox="1"/>
          <p:nvPr/>
        </p:nvSpPr>
        <p:spPr>
          <a:xfrm>
            <a:off x="1958920" y="4989424"/>
            <a:ext cx="979600" cy="596800"/>
          </a:xfrm>
          <a:prstGeom prst="rect">
            <a:avLst/>
          </a:prstGeom>
          <a:noFill/>
          <a:ln>
            <a:noFill/>
          </a:ln>
        </p:spPr>
        <p:txBody>
          <a:bodyPr spcFirstLastPara="1" wrap="square" lIns="121900" tIns="121900" rIns="121900" bIns="121900" anchor="ctr" anchorCtr="0">
            <a:noAutofit/>
          </a:bodyPr>
          <a:lstStyle/>
          <a:p>
            <a:pPr algn="ctr"/>
            <a:r>
              <a:rPr lang="en" sz="4000" b="1" dirty="0">
                <a:solidFill>
                  <a:schemeClr val="dk1"/>
                </a:solidFill>
                <a:latin typeface="Poppins"/>
                <a:ea typeface="Poppins"/>
                <a:cs typeface="Poppins"/>
                <a:sym typeface="Poppins"/>
              </a:rPr>
              <a:t>03</a:t>
            </a:r>
            <a:endParaRPr sz="4000" b="1" dirty="0">
              <a:solidFill>
                <a:schemeClr val="dk1"/>
              </a:solidFill>
              <a:latin typeface="Poppins"/>
              <a:ea typeface="Poppins"/>
              <a:cs typeface="Poppins"/>
              <a:sym typeface="Poppins"/>
            </a:endParaRPr>
          </a:p>
        </p:txBody>
      </p:sp>
      <p:sp>
        <p:nvSpPr>
          <p:cNvPr id="2990" name="Google Shape;2990;p55"/>
          <p:cNvSpPr txBox="1"/>
          <p:nvPr/>
        </p:nvSpPr>
        <p:spPr>
          <a:xfrm>
            <a:off x="1958927" y="3539967"/>
            <a:ext cx="979600" cy="596800"/>
          </a:xfrm>
          <a:prstGeom prst="rect">
            <a:avLst/>
          </a:prstGeom>
          <a:noFill/>
          <a:ln>
            <a:noFill/>
          </a:ln>
        </p:spPr>
        <p:txBody>
          <a:bodyPr spcFirstLastPara="1" wrap="square" lIns="121900" tIns="121900" rIns="121900" bIns="121900" anchor="ctr" anchorCtr="0">
            <a:noAutofit/>
          </a:bodyPr>
          <a:lstStyle/>
          <a:p>
            <a:pPr algn="ctr"/>
            <a:r>
              <a:rPr lang="en" sz="4000" b="1">
                <a:solidFill>
                  <a:schemeClr val="dk1"/>
                </a:solidFill>
                <a:latin typeface="Poppins"/>
                <a:ea typeface="Poppins"/>
                <a:cs typeface="Poppins"/>
                <a:sym typeface="Poppins"/>
              </a:rPr>
              <a:t>02</a:t>
            </a:r>
            <a:endParaRPr sz="4000" b="1">
              <a:solidFill>
                <a:schemeClr val="dk1"/>
              </a:solidFill>
              <a:latin typeface="Poppins"/>
              <a:ea typeface="Poppins"/>
              <a:cs typeface="Poppins"/>
              <a:sym typeface="Poppins"/>
            </a:endParaRPr>
          </a:p>
        </p:txBody>
      </p:sp>
      <p:grpSp>
        <p:nvGrpSpPr>
          <p:cNvPr id="2991" name="Google Shape;2991;p55"/>
          <p:cNvGrpSpPr/>
          <p:nvPr/>
        </p:nvGrpSpPr>
        <p:grpSpPr>
          <a:xfrm>
            <a:off x="9742553" y="3577502"/>
            <a:ext cx="1679195" cy="1956371"/>
            <a:chOff x="2825025" y="1429975"/>
            <a:chExt cx="780150" cy="908925"/>
          </a:xfrm>
        </p:grpSpPr>
        <p:sp>
          <p:nvSpPr>
            <p:cNvPr id="2992" name="Google Shape;2992;p55"/>
            <p:cNvSpPr/>
            <p:nvPr/>
          </p:nvSpPr>
          <p:spPr>
            <a:xfrm>
              <a:off x="3264025" y="1864325"/>
              <a:ext cx="2275" cy="1750"/>
            </a:xfrm>
            <a:custGeom>
              <a:avLst/>
              <a:gdLst/>
              <a:ahLst/>
              <a:cxnLst/>
              <a:rect l="l" t="t" r="r" b="b"/>
              <a:pathLst>
                <a:path w="91" h="70" extrusionOk="0">
                  <a:moveTo>
                    <a:pt x="1" y="69"/>
                  </a:moveTo>
                  <a:lnTo>
                    <a:pt x="91" y="1"/>
                  </a:ln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2993" name="Google Shape;2993;p55"/>
            <p:cNvSpPr/>
            <p:nvPr/>
          </p:nvSpPr>
          <p:spPr>
            <a:xfrm>
              <a:off x="3270750" y="1858750"/>
              <a:ext cx="2325" cy="2225"/>
            </a:xfrm>
            <a:custGeom>
              <a:avLst/>
              <a:gdLst/>
              <a:ahLst/>
              <a:cxnLst/>
              <a:rect l="l" t="t" r="r" b="b"/>
              <a:pathLst>
                <a:path w="93" h="89" extrusionOk="0">
                  <a:moveTo>
                    <a:pt x="0" y="88"/>
                  </a:moveTo>
                  <a:lnTo>
                    <a:pt x="92" y="0"/>
                  </a:ln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2994" name="Google Shape;2994;p55"/>
            <p:cNvSpPr/>
            <p:nvPr/>
          </p:nvSpPr>
          <p:spPr>
            <a:xfrm>
              <a:off x="3095675" y="1864475"/>
              <a:ext cx="7225" cy="4800"/>
            </a:xfrm>
            <a:custGeom>
              <a:avLst/>
              <a:gdLst/>
              <a:ahLst/>
              <a:cxnLst/>
              <a:rect l="l" t="t" r="r" b="b"/>
              <a:pathLst>
                <a:path w="289" h="192" extrusionOk="0">
                  <a:moveTo>
                    <a:pt x="1" y="1"/>
                  </a:moveTo>
                  <a:cubicBezTo>
                    <a:pt x="89" y="67"/>
                    <a:pt x="186" y="131"/>
                    <a:pt x="288" y="191"/>
                  </a:cubicBezTo>
                  <a:cubicBezTo>
                    <a:pt x="186" y="131"/>
                    <a:pt x="89" y="67"/>
                    <a:pt x="1" y="1"/>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2995" name="Google Shape;2995;p55"/>
            <p:cNvSpPr/>
            <p:nvPr/>
          </p:nvSpPr>
          <p:spPr>
            <a:xfrm>
              <a:off x="3281125" y="1847350"/>
              <a:ext cx="1650" cy="2575"/>
            </a:xfrm>
            <a:custGeom>
              <a:avLst/>
              <a:gdLst/>
              <a:ahLst/>
              <a:cxnLst/>
              <a:rect l="l" t="t" r="r" b="b"/>
              <a:pathLst>
                <a:path w="66" h="103" extrusionOk="0">
                  <a:moveTo>
                    <a:pt x="1" y="103"/>
                  </a:moveTo>
                  <a:lnTo>
                    <a:pt x="66" y="1"/>
                  </a:ln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2996" name="Google Shape;2996;p55"/>
            <p:cNvSpPr/>
            <p:nvPr/>
          </p:nvSpPr>
          <p:spPr>
            <a:xfrm>
              <a:off x="3089475" y="1859425"/>
              <a:ext cx="4150" cy="3400"/>
            </a:xfrm>
            <a:custGeom>
              <a:avLst/>
              <a:gdLst/>
              <a:ahLst/>
              <a:cxnLst/>
              <a:rect l="l" t="t" r="r" b="b"/>
              <a:pathLst>
                <a:path w="166" h="136" extrusionOk="0">
                  <a:moveTo>
                    <a:pt x="166" y="135"/>
                  </a:moveTo>
                  <a:cubicBezTo>
                    <a:pt x="109" y="90"/>
                    <a:pt x="51" y="46"/>
                    <a:pt x="1" y="0"/>
                  </a:cubicBezTo>
                  <a:cubicBezTo>
                    <a:pt x="51" y="46"/>
                    <a:pt x="109" y="90"/>
                    <a:pt x="166" y="135"/>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2997" name="Google Shape;2997;p55"/>
            <p:cNvSpPr/>
            <p:nvPr/>
          </p:nvSpPr>
          <p:spPr>
            <a:xfrm>
              <a:off x="3276450" y="1853125"/>
              <a:ext cx="2050" cy="2450"/>
            </a:xfrm>
            <a:custGeom>
              <a:avLst/>
              <a:gdLst/>
              <a:ahLst/>
              <a:cxnLst/>
              <a:rect l="l" t="t" r="r" b="b"/>
              <a:pathLst>
                <a:path w="82" h="98" extrusionOk="0">
                  <a:moveTo>
                    <a:pt x="81" y="1"/>
                  </a:moveTo>
                  <a:lnTo>
                    <a:pt x="0" y="97"/>
                  </a:ln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2998" name="Google Shape;2998;p55"/>
            <p:cNvSpPr/>
            <p:nvPr/>
          </p:nvSpPr>
          <p:spPr>
            <a:xfrm>
              <a:off x="3038725" y="1877250"/>
              <a:ext cx="1075" cy="4350"/>
            </a:xfrm>
            <a:custGeom>
              <a:avLst/>
              <a:gdLst/>
              <a:ahLst/>
              <a:cxnLst/>
              <a:rect l="l" t="t" r="r" b="b"/>
              <a:pathLst>
                <a:path w="43" h="174" extrusionOk="0">
                  <a:moveTo>
                    <a:pt x="0" y="173"/>
                  </a:moveTo>
                  <a:cubicBezTo>
                    <a:pt x="10" y="115"/>
                    <a:pt x="27" y="58"/>
                    <a:pt x="43" y="0"/>
                  </a:cubicBezTo>
                  <a:cubicBezTo>
                    <a:pt x="27" y="58"/>
                    <a:pt x="10" y="115"/>
                    <a:pt x="0" y="173"/>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2999" name="Google Shape;2999;p55"/>
            <p:cNvSpPr/>
            <p:nvPr/>
          </p:nvSpPr>
          <p:spPr>
            <a:xfrm>
              <a:off x="3049200" y="1853725"/>
              <a:ext cx="3500" cy="4275"/>
            </a:xfrm>
            <a:custGeom>
              <a:avLst/>
              <a:gdLst/>
              <a:ahLst/>
              <a:cxnLst/>
              <a:rect l="l" t="t" r="r" b="b"/>
              <a:pathLst>
                <a:path w="140" h="171" extrusionOk="0">
                  <a:moveTo>
                    <a:pt x="0" y="170"/>
                  </a:moveTo>
                  <a:cubicBezTo>
                    <a:pt x="43" y="113"/>
                    <a:pt x="92" y="57"/>
                    <a:pt x="139" y="0"/>
                  </a:cubicBezTo>
                  <a:cubicBezTo>
                    <a:pt x="92" y="57"/>
                    <a:pt x="43" y="113"/>
                    <a:pt x="0" y="170"/>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00" name="Google Shape;3000;p55"/>
            <p:cNvSpPr/>
            <p:nvPr/>
          </p:nvSpPr>
          <p:spPr>
            <a:xfrm>
              <a:off x="3055400" y="1846250"/>
              <a:ext cx="4475" cy="4300"/>
            </a:xfrm>
            <a:custGeom>
              <a:avLst/>
              <a:gdLst/>
              <a:ahLst/>
              <a:cxnLst/>
              <a:rect l="l" t="t" r="r" b="b"/>
              <a:pathLst>
                <a:path w="179" h="172" extrusionOk="0">
                  <a:moveTo>
                    <a:pt x="0" y="171"/>
                  </a:moveTo>
                  <a:cubicBezTo>
                    <a:pt x="54" y="113"/>
                    <a:pt x="118" y="58"/>
                    <a:pt x="179" y="1"/>
                  </a:cubicBezTo>
                  <a:cubicBezTo>
                    <a:pt x="118" y="58"/>
                    <a:pt x="54" y="113"/>
                    <a:pt x="0" y="171"/>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01" name="Google Shape;3001;p55"/>
            <p:cNvSpPr/>
            <p:nvPr/>
          </p:nvSpPr>
          <p:spPr>
            <a:xfrm>
              <a:off x="3084250" y="1854100"/>
              <a:ext cx="3150" cy="3225"/>
            </a:xfrm>
            <a:custGeom>
              <a:avLst/>
              <a:gdLst/>
              <a:ahLst/>
              <a:cxnLst/>
              <a:rect l="l" t="t" r="r" b="b"/>
              <a:pathLst>
                <a:path w="126" h="129" extrusionOk="0">
                  <a:moveTo>
                    <a:pt x="1" y="0"/>
                  </a:moveTo>
                  <a:cubicBezTo>
                    <a:pt x="39" y="44"/>
                    <a:pt x="83" y="85"/>
                    <a:pt x="125" y="128"/>
                  </a:cubicBezTo>
                  <a:cubicBezTo>
                    <a:pt x="83" y="85"/>
                    <a:pt x="39" y="44"/>
                    <a:pt x="1" y="0"/>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02" name="Google Shape;3002;p55"/>
            <p:cNvSpPr/>
            <p:nvPr/>
          </p:nvSpPr>
          <p:spPr>
            <a:xfrm>
              <a:off x="3062925" y="1838925"/>
              <a:ext cx="5850" cy="4525"/>
            </a:xfrm>
            <a:custGeom>
              <a:avLst/>
              <a:gdLst/>
              <a:ahLst/>
              <a:cxnLst/>
              <a:rect l="l" t="t" r="r" b="b"/>
              <a:pathLst>
                <a:path w="234" h="181" extrusionOk="0">
                  <a:moveTo>
                    <a:pt x="0" y="180"/>
                  </a:moveTo>
                  <a:cubicBezTo>
                    <a:pt x="72" y="119"/>
                    <a:pt x="154" y="60"/>
                    <a:pt x="234" y="1"/>
                  </a:cubicBezTo>
                  <a:cubicBezTo>
                    <a:pt x="154" y="60"/>
                    <a:pt x="72" y="119"/>
                    <a:pt x="0" y="180"/>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03" name="Google Shape;3003;p55"/>
            <p:cNvSpPr/>
            <p:nvPr/>
          </p:nvSpPr>
          <p:spPr>
            <a:xfrm>
              <a:off x="3040850" y="1869250"/>
              <a:ext cx="1875" cy="4325"/>
            </a:xfrm>
            <a:custGeom>
              <a:avLst/>
              <a:gdLst/>
              <a:ahLst/>
              <a:cxnLst/>
              <a:rect l="l" t="t" r="r" b="b"/>
              <a:pathLst>
                <a:path w="75" h="173" extrusionOk="0">
                  <a:moveTo>
                    <a:pt x="1" y="172"/>
                  </a:moveTo>
                  <a:cubicBezTo>
                    <a:pt x="22" y="115"/>
                    <a:pt x="49" y="58"/>
                    <a:pt x="75" y="0"/>
                  </a:cubicBezTo>
                  <a:cubicBezTo>
                    <a:pt x="49" y="58"/>
                    <a:pt x="22" y="115"/>
                    <a:pt x="1" y="172"/>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04" name="Google Shape;3004;p55"/>
            <p:cNvSpPr/>
            <p:nvPr/>
          </p:nvSpPr>
          <p:spPr>
            <a:xfrm>
              <a:off x="3080025" y="1848550"/>
              <a:ext cx="2400" cy="3175"/>
            </a:xfrm>
            <a:custGeom>
              <a:avLst/>
              <a:gdLst/>
              <a:ahLst/>
              <a:cxnLst/>
              <a:rect l="l" t="t" r="r" b="b"/>
              <a:pathLst>
                <a:path w="96" h="127" extrusionOk="0">
                  <a:moveTo>
                    <a:pt x="0" y="1"/>
                  </a:moveTo>
                  <a:cubicBezTo>
                    <a:pt x="28" y="44"/>
                    <a:pt x="63" y="85"/>
                    <a:pt x="96" y="127"/>
                  </a:cubicBezTo>
                  <a:cubicBezTo>
                    <a:pt x="63" y="85"/>
                    <a:pt x="28" y="44"/>
                    <a:pt x="0" y="1"/>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05" name="Google Shape;3005;p55"/>
            <p:cNvSpPr/>
            <p:nvPr/>
          </p:nvSpPr>
          <p:spPr>
            <a:xfrm>
              <a:off x="3309500" y="1852450"/>
              <a:ext cx="2475" cy="3150"/>
            </a:xfrm>
            <a:custGeom>
              <a:avLst/>
              <a:gdLst/>
              <a:ahLst/>
              <a:cxnLst/>
              <a:rect l="l" t="t" r="r" b="b"/>
              <a:pathLst>
                <a:path w="99" h="126" extrusionOk="0">
                  <a:moveTo>
                    <a:pt x="1" y="1"/>
                  </a:moveTo>
                  <a:cubicBezTo>
                    <a:pt x="37" y="42"/>
                    <a:pt x="66" y="84"/>
                    <a:pt x="99" y="126"/>
                  </a:cubicBezTo>
                  <a:cubicBezTo>
                    <a:pt x="66" y="84"/>
                    <a:pt x="37" y="42"/>
                    <a:pt x="1" y="1"/>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06" name="Google Shape;3006;p55"/>
            <p:cNvSpPr/>
            <p:nvPr/>
          </p:nvSpPr>
          <p:spPr>
            <a:xfrm>
              <a:off x="3322550" y="1875000"/>
              <a:ext cx="875" cy="3625"/>
            </a:xfrm>
            <a:custGeom>
              <a:avLst/>
              <a:gdLst/>
              <a:ahLst/>
              <a:cxnLst/>
              <a:rect l="l" t="t" r="r" b="b"/>
              <a:pathLst>
                <a:path w="35" h="145" extrusionOk="0">
                  <a:moveTo>
                    <a:pt x="0" y="1"/>
                  </a:moveTo>
                  <a:cubicBezTo>
                    <a:pt x="15" y="49"/>
                    <a:pt x="24" y="96"/>
                    <a:pt x="35" y="144"/>
                  </a:cubicBezTo>
                  <a:cubicBezTo>
                    <a:pt x="24" y="96"/>
                    <a:pt x="15" y="49"/>
                    <a:pt x="0" y="1"/>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07" name="Google Shape;3007;p55"/>
            <p:cNvSpPr/>
            <p:nvPr/>
          </p:nvSpPr>
          <p:spPr>
            <a:xfrm>
              <a:off x="3315125" y="1859800"/>
              <a:ext cx="2025" cy="3325"/>
            </a:xfrm>
            <a:custGeom>
              <a:avLst/>
              <a:gdLst/>
              <a:ahLst/>
              <a:cxnLst/>
              <a:rect l="l" t="t" r="r" b="b"/>
              <a:pathLst>
                <a:path w="81" h="133" extrusionOk="0">
                  <a:moveTo>
                    <a:pt x="1" y="0"/>
                  </a:moveTo>
                  <a:cubicBezTo>
                    <a:pt x="31" y="44"/>
                    <a:pt x="53" y="89"/>
                    <a:pt x="80" y="133"/>
                  </a:cubicBezTo>
                  <a:cubicBezTo>
                    <a:pt x="53" y="89"/>
                    <a:pt x="31" y="44"/>
                    <a:pt x="1" y="0"/>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08" name="Google Shape;3008;p55"/>
            <p:cNvSpPr/>
            <p:nvPr/>
          </p:nvSpPr>
          <p:spPr>
            <a:xfrm>
              <a:off x="3302600" y="1845425"/>
              <a:ext cx="2800" cy="2825"/>
            </a:xfrm>
            <a:custGeom>
              <a:avLst/>
              <a:gdLst/>
              <a:ahLst/>
              <a:cxnLst/>
              <a:rect l="l" t="t" r="r" b="b"/>
              <a:pathLst>
                <a:path w="112" h="113" extrusionOk="0">
                  <a:moveTo>
                    <a:pt x="1" y="0"/>
                  </a:moveTo>
                  <a:cubicBezTo>
                    <a:pt x="41" y="37"/>
                    <a:pt x="75" y="75"/>
                    <a:pt x="112" y="112"/>
                  </a:cubicBezTo>
                  <a:cubicBezTo>
                    <a:pt x="75" y="75"/>
                    <a:pt x="41" y="37"/>
                    <a:pt x="1" y="0"/>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09" name="Google Shape;3009;p55"/>
            <p:cNvSpPr/>
            <p:nvPr/>
          </p:nvSpPr>
          <p:spPr>
            <a:xfrm>
              <a:off x="3044375" y="1861400"/>
              <a:ext cx="2650" cy="4275"/>
            </a:xfrm>
            <a:custGeom>
              <a:avLst/>
              <a:gdLst/>
              <a:ahLst/>
              <a:cxnLst/>
              <a:rect l="l" t="t" r="r" b="b"/>
              <a:pathLst>
                <a:path w="106" h="171" extrusionOk="0">
                  <a:moveTo>
                    <a:pt x="0" y="171"/>
                  </a:moveTo>
                  <a:cubicBezTo>
                    <a:pt x="30" y="113"/>
                    <a:pt x="69" y="57"/>
                    <a:pt x="106" y="0"/>
                  </a:cubicBezTo>
                  <a:cubicBezTo>
                    <a:pt x="69" y="57"/>
                    <a:pt x="30" y="113"/>
                    <a:pt x="0" y="171"/>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10" name="Google Shape;3010;p55"/>
            <p:cNvSpPr/>
            <p:nvPr/>
          </p:nvSpPr>
          <p:spPr>
            <a:xfrm>
              <a:off x="3319475" y="1867300"/>
              <a:ext cx="1450" cy="3525"/>
            </a:xfrm>
            <a:custGeom>
              <a:avLst/>
              <a:gdLst/>
              <a:ahLst/>
              <a:cxnLst/>
              <a:rect l="l" t="t" r="r" b="b"/>
              <a:pathLst>
                <a:path w="58" h="141" extrusionOk="0">
                  <a:moveTo>
                    <a:pt x="1" y="1"/>
                  </a:moveTo>
                  <a:cubicBezTo>
                    <a:pt x="23" y="47"/>
                    <a:pt x="40" y="94"/>
                    <a:pt x="58" y="140"/>
                  </a:cubicBezTo>
                  <a:cubicBezTo>
                    <a:pt x="40" y="94"/>
                    <a:pt x="23" y="47"/>
                    <a:pt x="1" y="1"/>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11" name="Google Shape;3011;p55"/>
            <p:cNvSpPr/>
            <p:nvPr/>
          </p:nvSpPr>
          <p:spPr>
            <a:xfrm>
              <a:off x="3294400" y="1838700"/>
              <a:ext cx="2725" cy="2225"/>
            </a:xfrm>
            <a:custGeom>
              <a:avLst/>
              <a:gdLst/>
              <a:ahLst/>
              <a:cxnLst/>
              <a:rect l="l" t="t" r="r" b="b"/>
              <a:pathLst>
                <a:path w="109" h="89" extrusionOk="0">
                  <a:moveTo>
                    <a:pt x="1" y="1"/>
                  </a:moveTo>
                  <a:lnTo>
                    <a:pt x="109" y="88"/>
                  </a:ln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12" name="Google Shape;3012;p55"/>
            <p:cNvSpPr/>
            <p:nvPr/>
          </p:nvSpPr>
          <p:spPr>
            <a:xfrm>
              <a:off x="2892350" y="1878650"/>
              <a:ext cx="1375" cy="4625"/>
            </a:xfrm>
            <a:custGeom>
              <a:avLst/>
              <a:gdLst/>
              <a:ahLst/>
              <a:cxnLst/>
              <a:rect l="l" t="t" r="r" b="b"/>
              <a:pathLst>
                <a:path w="55" h="185" extrusionOk="0">
                  <a:moveTo>
                    <a:pt x="0" y="185"/>
                  </a:moveTo>
                  <a:cubicBezTo>
                    <a:pt x="16" y="124"/>
                    <a:pt x="35" y="62"/>
                    <a:pt x="54" y="1"/>
                  </a:cubicBezTo>
                  <a:cubicBezTo>
                    <a:pt x="35" y="62"/>
                    <a:pt x="16" y="124"/>
                    <a:pt x="0" y="185"/>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13" name="Google Shape;3013;p55"/>
            <p:cNvSpPr/>
            <p:nvPr/>
          </p:nvSpPr>
          <p:spPr>
            <a:xfrm>
              <a:off x="3102750" y="1830950"/>
              <a:ext cx="157025" cy="46325"/>
            </a:xfrm>
            <a:custGeom>
              <a:avLst/>
              <a:gdLst/>
              <a:ahLst/>
              <a:cxnLst/>
              <a:rect l="l" t="t" r="r" b="b"/>
              <a:pathLst>
                <a:path w="6281" h="1853" extrusionOk="0">
                  <a:moveTo>
                    <a:pt x="3187" y="1"/>
                  </a:moveTo>
                  <a:cubicBezTo>
                    <a:pt x="2989" y="1"/>
                    <a:pt x="2774" y="8"/>
                    <a:pt x="2540" y="24"/>
                  </a:cubicBezTo>
                  <a:cubicBezTo>
                    <a:pt x="2092" y="55"/>
                    <a:pt x="1405" y="151"/>
                    <a:pt x="678" y="431"/>
                  </a:cubicBezTo>
                  <a:cubicBezTo>
                    <a:pt x="544" y="483"/>
                    <a:pt x="233" y="618"/>
                    <a:pt x="18" y="761"/>
                  </a:cubicBezTo>
                  <a:lnTo>
                    <a:pt x="1" y="773"/>
                  </a:lnTo>
                  <a:cubicBezTo>
                    <a:pt x="151" y="933"/>
                    <a:pt x="335" y="1084"/>
                    <a:pt x="563" y="1221"/>
                  </a:cubicBezTo>
                  <a:cubicBezTo>
                    <a:pt x="1261" y="1641"/>
                    <a:pt x="2193" y="1852"/>
                    <a:pt x="3126" y="1852"/>
                  </a:cubicBezTo>
                  <a:cubicBezTo>
                    <a:pt x="4018" y="1852"/>
                    <a:pt x="4912" y="1660"/>
                    <a:pt x="5606" y="1273"/>
                  </a:cubicBezTo>
                  <a:cubicBezTo>
                    <a:pt x="5885" y="1118"/>
                    <a:pt x="6108" y="943"/>
                    <a:pt x="6280" y="757"/>
                  </a:cubicBezTo>
                  <a:lnTo>
                    <a:pt x="6210" y="712"/>
                  </a:lnTo>
                  <a:cubicBezTo>
                    <a:pt x="5988" y="587"/>
                    <a:pt x="5469" y="297"/>
                    <a:pt x="4608" y="136"/>
                  </a:cubicBezTo>
                  <a:cubicBezTo>
                    <a:pt x="4237" y="66"/>
                    <a:pt x="3788" y="1"/>
                    <a:pt x="3187"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014" name="Google Shape;3014;p55"/>
            <p:cNvSpPr/>
            <p:nvPr/>
          </p:nvSpPr>
          <p:spPr>
            <a:xfrm>
              <a:off x="3071800" y="1836100"/>
              <a:ext cx="875" cy="575"/>
            </a:xfrm>
            <a:custGeom>
              <a:avLst/>
              <a:gdLst/>
              <a:ahLst/>
              <a:cxnLst/>
              <a:rect l="l" t="t" r="r" b="b"/>
              <a:pathLst>
                <a:path w="35" h="23" extrusionOk="0">
                  <a:moveTo>
                    <a:pt x="35" y="0"/>
                  </a:moveTo>
                  <a:lnTo>
                    <a:pt x="0" y="23"/>
                  </a:lnTo>
                  <a:lnTo>
                    <a:pt x="35" y="0"/>
                  </a:ln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15" name="Google Shape;3015;p55"/>
            <p:cNvSpPr/>
            <p:nvPr/>
          </p:nvSpPr>
          <p:spPr>
            <a:xfrm>
              <a:off x="3039300" y="1901675"/>
              <a:ext cx="900" cy="3625"/>
            </a:xfrm>
            <a:custGeom>
              <a:avLst/>
              <a:gdLst/>
              <a:ahLst/>
              <a:cxnLst/>
              <a:rect l="l" t="t" r="r" b="b"/>
              <a:pathLst>
                <a:path w="36" h="145" extrusionOk="0">
                  <a:moveTo>
                    <a:pt x="36" y="144"/>
                  </a:moveTo>
                  <a:cubicBezTo>
                    <a:pt x="21" y="96"/>
                    <a:pt x="12" y="49"/>
                    <a:pt x="1" y="0"/>
                  </a:cubicBezTo>
                  <a:cubicBezTo>
                    <a:pt x="12" y="49"/>
                    <a:pt x="21" y="96"/>
                    <a:pt x="36" y="144"/>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16" name="Google Shape;3016;p55"/>
            <p:cNvSpPr/>
            <p:nvPr/>
          </p:nvSpPr>
          <p:spPr>
            <a:xfrm>
              <a:off x="3041800" y="1909475"/>
              <a:ext cx="1475" cy="3500"/>
            </a:xfrm>
            <a:custGeom>
              <a:avLst/>
              <a:gdLst/>
              <a:ahLst/>
              <a:cxnLst/>
              <a:rect l="l" t="t" r="r" b="b"/>
              <a:pathLst>
                <a:path w="59" h="140" extrusionOk="0">
                  <a:moveTo>
                    <a:pt x="58" y="140"/>
                  </a:moveTo>
                  <a:cubicBezTo>
                    <a:pt x="36" y="94"/>
                    <a:pt x="19" y="47"/>
                    <a:pt x="1" y="1"/>
                  </a:cubicBezTo>
                  <a:cubicBezTo>
                    <a:pt x="19" y="47"/>
                    <a:pt x="36" y="94"/>
                    <a:pt x="58" y="140"/>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17" name="Google Shape;3017;p55"/>
            <p:cNvSpPr/>
            <p:nvPr/>
          </p:nvSpPr>
          <p:spPr>
            <a:xfrm>
              <a:off x="3037900" y="1885300"/>
              <a:ext cx="400" cy="4350"/>
            </a:xfrm>
            <a:custGeom>
              <a:avLst/>
              <a:gdLst/>
              <a:ahLst/>
              <a:cxnLst/>
              <a:rect l="l" t="t" r="r" b="b"/>
              <a:pathLst>
                <a:path w="16" h="174" extrusionOk="0">
                  <a:moveTo>
                    <a:pt x="1" y="174"/>
                  </a:moveTo>
                  <a:cubicBezTo>
                    <a:pt x="2" y="116"/>
                    <a:pt x="9" y="59"/>
                    <a:pt x="15" y="1"/>
                  </a:cubicBezTo>
                  <a:cubicBezTo>
                    <a:pt x="9" y="59"/>
                    <a:pt x="2" y="116"/>
                    <a:pt x="1" y="174"/>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18" name="Google Shape;3018;p55"/>
            <p:cNvSpPr/>
            <p:nvPr/>
          </p:nvSpPr>
          <p:spPr>
            <a:xfrm>
              <a:off x="3038100" y="1893825"/>
              <a:ext cx="325" cy="3650"/>
            </a:xfrm>
            <a:custGeom>
              <a:avLst/>
              <a:gdLst/>
              <a:ahLst/>
              <a:cxnLst/>
              <a:rect l="l" t="t" r="r" b="b"/>
              <a:pathLst>
                <a:path w="13" h="146" extrusionOk="0">
                  <a:moveTo>
                    <a:pt x="13" y="146"/>
                  </a:moveTo>
                  <a:cubicBezTo>
                    <a:pt x="5" y="98"/>
                    <a:pt x="4" y="48"/>
                    <a:pt x="1" y="0"/>
                  </a:cubicBezTo>
                  <a:cubicBezTo>
                    <a:pt x="4" y="48"/>
                    <a:pt x="5" y="98"/>
                    <a:pt x="13" y="146"/>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19" name="Google Shape;3019;p55"/>
            <p:cNvSpPr/>
            <p:nvPr/>
          </p:nvSpPr>
          <p:spPr>
            <a:xfrm>
              <a:off x="3045575" y="1917150"/>
              <a:ext cx="2050" cy="3375"/>
            </a:xfrm>
            <a:custGeom>
              <a:avLst/>
              <a:gdLst/>
              <a:ahLst/>
              <a:cxnLst/>
              <a:rect l="l" t="t" r="r" b="b"/>
              <a:pathLst>
                <a:path w="82" h="135" extrusionOk="0">
                  <a:moveTo>
                    <a:pt x="81" y="135"/>
                  </a:moveTo>
                  <a:cubicBezTo>
                    <a:pt x="51" y="90"/>
                    <a:pt x="27" y="45"/>
                    <a:pt x="0" y="0"/>
                  </a:cubicBezTo>
                  <a:cubicBezTo>
                    <a:pt x="27" y="45"/>
                    <a:pt x="51" y="90"/>
                    <a:pt x="81" y="135"/>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20" name="Google Shape;3020;p55"/>
            <p:cNvSpPr/>
            <p:nvPr/>
          </p:nvSpPr>
          <p:spPr>
            <a:xfrm>
              <a:off x="3324450" y="1890650"/>
              <a:ext cx="375" cy="4350"/>
            </a:xfrm>
            <a:custGeom>
              <a:avLst/>
              <a:gdLst/>
              <a:ahLst/>
              <a:cxnLst/>
              <a:rect l="l" t="t" r="r" b="b"/>
              <a:pathLst>
                <a:path w="15" h="174" extrusionOk="0">
                  <a:moveTo>
                    <a:pt x="15" y="0"/>
                  </a:moveTo>
                  <a:cubicBezTo>
                    <a:pt x="14" y="59"/>
                    <a:pt x="7" y="116"/>
                    <a:pt x="0" y="173"/>
                  </a:cubicBezTo>
                  <a:cubicBezTo>
                    <a:pt x="7" y="116"/>
                    <a:pt x="14" y="59"/>
                    <a:pt x="15" y="0"/>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21" name="Google Shape;3021;p55"/>
            <p:cNvSpPr/>
            <p:nvPr/>
          </p:nvSpPr>
          <p:spPr>
            <a:xfrm>
              <a:off x="3453825" y="1964250"/>
              <a:ext cx="3550" cy="5525"/>
            </a:xfrm>
            <a:custGeom>
              <a:avLst/>
              <a:gdLst/>
              <a:ahLst/>
              <a:cxnLst/>
              <a:rect l="l" t="t" r="r" b="b"/>
              <a:pathLst>
                <a:path w="142" h="221" extrusionOk="0">
                  <a:moveTo>
                    <a:pt x="141" y="0"/>
                  </a:moveTo>
                  <a:cubicBezTo>
                    <a:pt x="96" y="75"/>
                    <a:pt x="50" y="148"/>
                    <a:pt x="1" y="220"/>
                  </a:cubicBezTo>
                  <a:cubicBezTo>
                    <a:pt x="50" y="148"/>
                    <a:pt x="96" y="75"/>
                    <a:pt x="141" y="0"/>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22" name="Google Shape;3022;p55"/>
            <p:cNvSpPr/>
            <p:nvPr/>
          </p:nvSpPr>
          <p:spPr>
            <a:xfrm>
              <a:off x="3322900" y="1898725"/>
              <a:ext cx="1125" cy="4350"/>
            </a:xfrm>
            <a:custGeom>
              <a:avLst/>
              <a:gdLst/>
              <a:ahLst/>
              <a:cxnLst/>
              <a:rect l="l" t="t" r="r" b="b"/>
              <a:pathLst>
                <a:path w="45" h="174" extrusionOk="0">
                  <a:moveTo>
                    <a:pt x="44" y="1"/>
                  </a:moveTo>
                  <a:cubicBezTo>
                    <a:pt x="34" y="58"/>
                    <a:pt x="16" y="116"/>
                    <a:pt x="1" y="173"/>
                  </a:cubicBezTo>
                  <a:cubicBezTo>
                    <a:pt x="16" y="116"/>
                    <a:pt x="34" y="58"/>
                    <a:pt x="44" y="1"/>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23" name="Google Shape;3023;p55"/>
            <p:cNvSpPr/>
            <p:nvPr/>
          </p:nvSpPr>
          <p:spPr>
            <a:xfrm>
              <a:off x="3324325" y="1882825"/>
              <a:ext cx="325" cy="3650"/>
            </a:xfrm>
            <a:custGeom>
              <a:avLst/>
              <a:gdLst/>
              <a:ahLst/>
              <a:cxnLst/>
              <a:rect l="l" t="t" r="r" b="b"/>
              <a:pathLst>
                <a:path w="13" h="146" extrusionOk="0">
                  <a:moveTo>
                    <a:pt x="12" y="146"/>
                  </a:moveTo>
                  <a:cubicBezTo>
                    <a:pt x="9" y="98"/>
                    <a:pt x="6" y="49"/>
                    <a:pt x="1" y="1"/>
                  </a:cubicBezTo>
                  <a:cubicBezTo>
                    <a:pt x="6" y="49"/>
                    <a:pt x="9" y="98"/>
                    <a:pt x="12" y="146"/>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24" name="Google Shape;3024;p55"/>
            <p:cNvSpPr/>
            <p:nvPr/>
          </p:nvSpPr>
          <p:spPr>
            <a:xfrm>
              <a:off x="3315725" y="1914625"/>
              <a:ext cx="2650" cy="4300"/>
            </a:xfrm>
            <a:custGeom>
              <a:avLst/>
              <a:gdLst/>
              <a:ahLst/>
              <a:cxnLst/>
              <a:rect l="l" t="t" r="r" b="b"/>
              <a:pathLst>
                <a:path w="106" h="172" extrusionOk="0">
                  <a:moveTo>
                    <a:pt x="106" y="0"/>
                  </a:moveTo>
                  <a:cubicBezTo>
                    <a:pt x="75" y="58"/>
                    <a:pt x="37" y="115"/>
                    <a:pt x="0" y="172"/>
                  </a:cubicBezTo>
                  <a:cubicBezTo>
                    <a:pt x="37" y="115"/>
                    <a:pt x="75" y="58"/>
                    <a:pt x="106" y="0"/>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25" name="Google Shape;3025;p55"/>
            <p:cNvSpPr/>
            <p:nvPr/>
          </p:nvSpPr>
          <p:spPr>
            <a:xfrm>
              <a:off x="3320000" y="1906750"/>
              <a:ext cx="1875" cy="4325"/>
            </a:xfrm>
            <a:custGeom>
              <a:avLst/>
              <a:gdLst/>
              <a:ahLst/>
              <a:cxnLst/>
              <a:rect l="l" t="t" r="r" b="b"/>
              <a:pathLst>
                <a:path w="75" h="173" extrusionOk="0">
                  <a:moveTo>
                    <a:pt x="75" y="0"/>
                  </a:moveTo>
                  <a:cubicBezTo>
                    <a:pt x="55" y="58"/>
                    <a:pt x="27" y="114"/>
                    <a:pt x="1" y="172"/>
                  </a:cubicBezTo>
                  <a:cubicBezTo>
                    <a:pt x="27" y="115"/>
                    <a:pt x="55" y="58"/>
                    <a:pt x="75" y="0"/>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26" name="Google Shape;3026;p55"/>
            <p:cNvSpPr/>
            <p:nvPr/>
          </p:nvSpPr>
          <p:spPr>
            <a:xfrm>
              <a:off x="2879025" y="1739175"/>
              <a:ext cx="595075" cy="338825"/>
            </a:xfrm>
            <a:custGeom>
              <a:avLst/>
              <a:gdLst/>
              <a:ahLst/>
              <a:cxnLst/>
              <a:rect l="l" t="t" r="r" b="b"/>
              <a:pathLst>
                <a:path w="23803" h="13553" extrusionOk="0">
                  <a:moveTo>
                    <a:pt x="12100" y="943"/>
                  </a:moveTo>
                  <a:cubicBezTo>
                    <a:pt x="13237" y="943"/>
                    <a:pt x="14370" y="1199"/>
                    <a:pt x="15219" y="1710"/>
                  </a:cubicBezTo>
                  <a:cubicBezTo>
                    <a:pt x="16036" y="2202"/>
                    <a:pt x="16436" y="2839"/>
                    <a:pt x="16426" y="3472"/>
                  </a:cubicBezTo>
                  <a:lnTo>
                    <a:pt x="16428" y="3445"/>
                  </a:lnTo>
                  <a:lnTo>
                    <a:pt x="16428" y="3857"/>
                  </a:lnTo>
                  <a:cubicBezTo>
                    <a:pt x="16491" y="3899"/>
                    <a:pt x="16557" y="3939"/>
                    <a:pt x="16616" y="3982"/>
                  </a:cubicBezTo>
                  <a:lnTo>
                    <a:pt x="16724" y="4069"/>
                  </a:lnTo>
                  <a:cubicBezTo>
                    <a:pt x="16799" y="4129"/>
                    <a:pt x="16875" y="4188"/>
                    <a:pt x="16944" y="4250"/>
                  </a:cubicBezTo>
                  <a:cubicBezTo>
                    <a:pt x="16984" y="4287"/>
                    <a:pt x="17018" y="4325"/>
                    <a:pt x="17055" y="4362"/>
                  </a:cubicBezTo>
                  <a:cubicBezTo>
                    <a:pt x="17112" y="4419"/>
                    <a:pt x="17171" y="4475"/>
                    <a:pt x="17220" y="4532"/>
                  </a:cubicBezTo>
                  <a:cubicBezTo>
                    <a:pt x="17256" y="4573"/>
                    <a:pt x="17285" y="4615"/>
                    <a:pt x="17318" y="4657"/>
                  </a:cubicBezTo>
                  <a:cubicBezTo>
                    <a:pt x="17361" y="4713"/>
                    <a:pt x="17406" y="4768"/>
                    <a:pt x="17445" y="4825"/>
                  </a:cubicBezTo>
                  <a:cubicBezTo>
                    <a:pt x="17475" y="4869"/>
                    <a:pt x="17497" y="4914"/>
                    <a:pt x="17523" y="4958"/>
                  </a:cubicBezTo>
                  <a:cubicBezTo>
                    <a:pt x="17557" y="5014"/>
                    <a:pt x="17591" y="5070"/>
                    <a:pt x="17619" y="5126"/>
                  </a:cubicBezTo>
                  <a:cubicBezTo>
                    <a:pt x="17641" y="5172"/>
                    <a:pt x="17658" y="5219"/>
                    <a:pt x="17676" y="5265"/>
                  </a:cubicBezTo>
                  <a:cubicBezTo>
                    <a:pt x="17698" y="5321"/>
                    <a:pt x="17723" y="5378"/>
                    <a:pt x="17741" y="5434"/>
                  </a:cubicBezTo>
                  <a:cubicBezTo>
                    <a:pt x="17756" y="5482"/>
                    <a:pt x="17765" y="5529"/>
                    <a:pt x="17776" y="5577"/>
                  </a:cubicBezTo>
                  <a:cubicBezTo>
                    <a:pt x="17789" y="5634"/>
                    <a:pt x="17804" y="5690"/>
                    <a:pt x="17812" y="5747"/>
                  </a:cubicBezTo>
                  <a:cubicBezTo>
                    <a:pt x="17818" y="5795"/>
                    <a:pt x="17821" y="5844"/>
                    <a:pt x="17824" y="5892"/>
                  </a:cubicBezTo>
                  <a:cubicBezTo>
                    <a:pt x="17826" y="5936"/>
                    <a:pt x="17835" y="5979"/>
                    <a:pt x="17835" y="6023"/>
                  </a:cubicBezTo>
                  <a:lnTo>
                    <a:pt x="17832" y="6059"/>
                  </a:lnTo>
                  <a:cubicBezTo>
                    <a:pt x="17831" y="6118"/>
                    <a:pt x="17824" y="6175"/>
                    <a:pt x="17817" y="6232"/>
                  </a:cubicBezTo>
                  <a:cubicBezTo>
                    <a:pt x="17813" y="6283"/>
                    <a:pt x="17810" y="6332"/>
                    <a:pt x="17799" y="6383"/>
                  </a:cubicBezTo>
                  <a:cubicBezTo>
                    <a:pt x="17789" y="6440"/>
                    <a:pt x="17771" y="6498"/>
                    <a:pt x="17756" y="6555"/>
                  </a:cubicBezTo>
                  <a:cubicBezTo>
                    <a:pt x="17742" y="6605"/>
                    <a:pt x="17731" y="6654"/>
                    <a:pt x="17714" y="6703"/>
                  </a:cubicBezTo>
                  <a:cubicBezTo>
                    <a:pt x="17694" y="6761"/>
                    <a:pt x="17666" y="6818"/>
                    <a:pt x="17640" y="6875"/>
                  </a:cubicBezTo>
                  <a:cubicBezTo>
                    <a:pt x="17617" y="6923"/>
                    <a:pt x="17598" y="6971"/>
                    <a:pt x="17574" y="7018"/>
                  </a:cubicBezTo>
                  <a:cubicBezTo>
                    <a:pt x="17543" y="7076"/>
                    <a:pt x="17505" y="7133"/>
                    <a:pt x="17468" y="7190"/>
                  </a:cubicBezTo>
                  <a:cubicBezTo>
                    <a:pt x="17439" y="7235"/>
                    <a:pt x="17413" y="7281"/>
                    <a:pt x="17381" y="7326"/>
                  </a:cubicBezTo>
                  <a:cubicBezTo>
                    <a:pt x="17338" y="7384"/>
                    <a:pt x="17287" y="7440"/>
                    <a:pt x="17239" y="7498"/>
                  </a:cubicBezTo>
                  <a:cubicBezTo>
                    <a:pt x="17203" y="7539"/>
                    <a:pt x="17172" y="7582"/>
                    <a:pt x="17132" y="7623"/>
                  </a:cubicBezTo>
                  <a:cubicBezTo>
                    <a:pt x="17077" y="7682"/>
                    <a:pt x="17014" y="7738"/>
                    <a:pt x="16953" y="7795"/>
                  </a:cubicBezTo>
                  <a:cubicBezTo>
                    <a:pt x="16911" y="7833"/>
                    <a:pt x="16875" y="7872"/>
                    <a:pt x="16831" y="7909"/>
                  </a:cubicBezTo>
                  <a:cubicBezTo>
                    <a:pt x="16758" y="7970"/>
                    <a:pt x="16676" y="8030"/>
                    <a:pt x="16596" y="8089"/>
                  </a:cubicBezTo>
                  <a:cubicBezTo>
                    <a:pt x="16555" y="8119"/>
                    <a:pt x="16519" y="8150"/>
                    <a:pt x="16477" y="8179"/>
                  </a:cubicBezTo>
                  <a:cubicBezTo>
                    <a:pt x="16350" y="8266"/>
                    <a:pt x="16214" y="8351"/>
                    <a:pt x="16068" y="8432"/>
                  </a:cubicBezTo>
                  <a:cubicBezTo>
                    <a:pt x="15925" y="8512"/>
                    <a:pt x="15777" y="8586"/>
                    <a:pt x="15624" y="8655"/>
                  </a:cubicBezTo>
                  <a:cubicBezTo>
                    <a:pt x="15319" y="8793"/>
                    <a:pt x="14995" y="8912"/>
                    <a:pt x="14659" y="9011"/>
                  </a:cubicBezTo>
                  <a:cubicBezTo>
                    <a:pt x="14489" y="9060"/>
                    <a:pt x="14318" y="9103"/>
                    <a:pt x="14143" y="9143"/>
                  </a:cubicBezTo>
                  <a:cubicBezTo>
                    <a:pt x="13949" y="9185"/>
                    <a:pt x="13751" y="9221"/>
                    <a:pt x="13551" y="9252"/>
                  </a:cubicBezTo>
                  <a:cubicBezTo>
                    <a:pt x="13226" y="9302"/>
                    <a:pt x="12896" y="9336"/>
                    <a:pt x="12563" y="9352"/>
                  </a:cubicBezTo>
                  <a:lnTo>
                    <a:pt x="12516" y="9355"/>
                  </a:lnTo>
                  <a:cubicBezTo>
                    <a:pt x="12369" y="9361"/>
                    <a:pt x="12222" y="9365"/>
                    <a:pt x="12075" y="9365"/>
                  </a:cubicBezTo>
                  <a:cubicBezTo>
                    <a:pt x="10572" y="9365"/>
                    <a:pt x="9073" y="9025"/>
                    <a:pt x="7950" y="8349"/>
                  </a:cubicBezTo>
                  <a:lnTo>
                    <a:pt x="7931" y="8336"/>
                  </a:lnTo>
                  <a:cubicBezTo>
                    <a:pt x="7803" y="8259"/>
                    <a:pt x="7684" y="8179"/>
                    <a:pt x="7572" y="8096"/>
                  </a:cubicBezTo>
                  <a:cubicBezTo>
                    <a:pt x="7530" y="8066"/>
                    <a:pt x="7496" y="8034"/>
                    <a:pt x="7456" y="8003"/>
                  </a:cubicBezTo>
                  <a:cubicBezTo>
                    <a:pt x="7383" y="7944"/>
                    <a:pt x="7309" y="7888"/>
                    <a:pt x="7244" y="7828"/>
                  </a:cubicBezTo>
                  <a:cubicBezTo>
                    <a:pt x="7202" y="7791"/>
                    <a:pt x="7168" y="7751"/>
                    <a:pt x="7129" y="7713"/>
                  </a:cubicBezTo>
                  <a:cubicBezTo>
                    <a:pt x="7074" y="7658"/>
                    <a:pt x="7017" y="7603"/>
                    <a:pt x="6968" y="7547"/>
                  </a:cubicBezTo>
                  <a:cubicBezTo>
                    <a:pt x="6932" y="7504"/>
                    <a:pt x="6902" y="7462"/>
                    <a:pt x="6868" y="7419"/>
                  </a:cubicBezTo>
                  <a:cubicBezTo>
                    <a:pt x="6825" y="7364"/>
                    <a:pt x="6780" y="7310"/>
                    <a:pt x="6743" y="7254"/>
                  </a:cubicBezTo>
                  <a:cubicBezTo>
                    <a:pt x="6713" y="7209"/>
                    <a:pt x="6689" y="7164"/>
                    <a:pt x="6662" y="7119"/>
                  </a:cubicBezTo>
                  <a:cubicBezTo>
                    <a:pt x="6631" y="7063"/>
                    <a:pt x="6596" y="7008"/>
                    <a:pt x="6569" y="6952"/>
                  </a:cubicBezTo>
                  <a:cubicBezTo>
                    <a:pt x="6547" y="6906"/>
                    <a:pt x="6530" y="6859"/>
                    <a:pt x="6512" y="6813"/>
                  </a:cubicBezTo>
                  <a:cubicBezTo>
                    <a:pt x="6488" y="6756"/>
                    <a:pt x="6465" y="6700"/>
                    <a:pt x="6447" y="6644"/>
                  </a:cubicBezTo>
                  <a:cubicBezTo>
                    <a:pt x="6432" y="6596"/>
                    <a:pt x="6423" y="6549"/>
                    <a:pt x="6412" y="6500"/>
                  </a:cubicBezTo>
                  <a:cubicBezTo>
                    <a:pt x="6398" y="6444"/>
                    <a:pt x="6384" y="6388"/>
                    <a:pt x="6376" y="6332"/>
                  </a:cubicBezTo>
                  <a:cubicBezTo>
                    <a:pt x="6368" y="6284"/>
                    <a:pt x="6367" y="6234"/>
                    <a:pt x="6364" y="6186"/>
                  </a:cubicBezTo>
                  <a:cubicBezTo>
                    <a:pt x="6360" y="6142"/>
                    <a:pt x="6352" y="6100"/>
                    <a:pt x="6352" y="6056"/>
                  </a:cubicBezTo>
                  <a:lnTo>
                    <a:pt x="6357" y="6055"/>
                  </a:lnTo>
                  <a:lnTo>
                    <a:pt x="6356" y="6019"/>
                  </a:lnTo>
                  <a:cubicBezTo>
                    <a:pt x="6357" y="5961"/>
                    <a:pt x="6364" y="5904"/>
                    <a:pt x="6370" y="5846"/>
                  </a:cubicBezTo>
                  <a:cubicBezTo>
                    <a:pt x="6375" y="5796"/>
                    <a:pt x="6379" y="5746"/>
                    <a:pt x="6387" y="5696"/>
                  </a:cubicBezTo>
                  <a:cubicBezTo>
                    <a:pt x="6398" y="5638"/>
                    <a:pt x="6415" y="5581"/>
                    <a:pt x="6431" y="5523"/>
                  </a:cubicBezTo>
                  <a:cubicBezTo>
                    <a:pt x="6444" y="5474"/>
                    <a:pt x="6457" y="5425"/>
                    <a:pt x="6474" y="5375"/>
                  </a:cubicBezTo>
                  <a:cubicBezTo>
                    <a:pt x="6494" y="5318"/>
                    <a:pt x="6522" y="5261"/>
                    <a:pt x="6548" y="5203"/>
                  </a:cubicBezTo>
                  <a:cubicBezTo>
                    <a:pt x="6569" y="5155"/>
                    <a:pt x="6588" y="5107"/>
                    <a:pt x="6614" y="5060"/>
                  </a:cubicBezTo>
                  <a:cubicBezTo>
                    <a:pt x="6644" y="5002"/>
                    <a:pt x="6683" y="4946"/>
                    <a:pt x="6720" y="4889"/>
                  </a:cubicBezTo>
                  <a:cubicBezTo>
                    <a:pt x="6749" y="4844"/>
                    <a:pt x="6775" y="4798"/>
                    <a:pt x="6807" y="4752"/>
                  </a:cubicBezTo>
                  <a:cubicBezTo>
                    <a:pt x="6850" y="4695"/>
                    <a:pt x="6899" y="4639"/>
                    <a:pt x="6946" y="4582"/>
                  </a:cubicBezTo>
                  <a:cubicBezTo>
                    <a:pt x="6983" y="4540"/>
                    <a:pt x="7016" y="4496"/>
                    <a:pt x="7055" y="4454"/>
                  </a:cubicBezTo>
                  <a:cubicBezTo>
                    <a:pt x="7109" y="4396"/>
                    <a:pt x="7173" y="4341"/>
                    <a:pt x="7234" y="4284"/>
                  </a:cubicBezTo>
                  <a:cubicBezTo>
                    <a:pt x="7274" y="4246"/>
                    <a:pt x="7311" y="4207"/>
                    <a:pt x="7356" y="4170"/>
                  </a:cubicBezTo>
                  <a:cubicBezTo>
                    <a:pt x="7428" y="4109"/>
                    <a:pt x="7510" y="4050"/>
                    <a:pt x="7590" y="3991"/>
                  </a:cubicBezTo>
                  <a:cubicBezTo>
                    <a:pt x="7631" y="3962"/>
                    <a:pt x="7667" y="3929"/>
                    <a:pt x="7711" y="3900"/>
                  </a:cubicBezTo>
                  <a:lnTo>
                    <a:pt x="7746" y="3877"/>
                  </a:lnTo>
                  <a:lnTo>
                    <a:pt x="7745" y="3470"/>
                  </a:lnTo>
                  <a:lnTo>
                    <a:pt x="7753" y="3568"/>
                  </a:lnTo>
                  <a:cubicBezTo>
                    <a:pt x="7704" y="2873"/>
                    <a:pt x="8147" y="2169"/>
                    <a:pt x="9081" y="1648"/>
                  </a:cubicBezTo>
                  <a:cubicBezTo>
                    <a:pt x="9926" y="1177"/>
                    <a:pt x="11015" y="943"/>
                    <a:pt x="12100" y="943"/>
                  </a:cubicBezTo>
                  <a:close/>
                  <a:moveTo>
                    <a:pt x="12141" y="1"/>
                  </a:moveTo>
                  <a:cubicBezTo>
                    <a:pt x="11133" y="1"/>
                    <a:pt x="10124" y="76"/>
                    <a:pt x="9142" y="226"/>
                  </a:cubicBezTo>
                  <a:cubicBezTo>
                    <a:pt x="9035" y="241"/>
                    <a:pt x="8931" y="259"/>
                    <a:pt x="8824" y="277"/>
                  </a:cubicBezTo>
                  <a:cubicBezTo>
                    <a:pt x="7069" y="576"/>
                    <a:pt x="5406" y="1113"/>
                    <a:pt x="3995" y="1900"/>
                  </a:cubicBezTo>
                  <a:cubicBezTo>
                    <a:pt x="3121" y="2387"/>
                    <a:pt x="2405" y="2934"/>
                    <a:pt x="1848" y="3519"/>
                  </a:cubicBezTo>
                  <a:cubicBezTo>
                    <a:pt x="1513" y="3873"/>
                    <a:pt x="1238" y="4240"/>
                    <a:pt x="1017" y="4616"/>
                  </a:cubicBezTo>
                  <a:cubicBezTo>
                    <a:pt x="965" y="4707"/>
                    <a:pt x="915" y="4799"/>
                    <a:pt x="868" y="4891"/>
                  </a:cubicBezTo>
                  <a:cubicBezTo>
                    <a:pt x="755" y="5118"/>
                    <a:pt x="660" y="5348"/>
                    <a:pt x="587" y="5580"/>
                  </a:cubicBezTo>
                  <a:cubicBezTo>
                    <a:pt x="568" y="5641"/>
                    <a:pt x="549" y="5703"/>
                    <a:pt x="533" y="5764"/>
                  </a:cubicBezTo>
                  <a:cubicBezTo>
                    <a:pt x="0" y="7777"/>
                    <a:pt x="1031" y="9905"/>
                    <a:pt x="3653" y="11483"/>
                  </a:cubicBezTo>
                  <a:cubicBezTo>
                    <a:pt x="5941" y="12860"/>
                    <a:pt x="8996" y="13553"/>
                    <a:pt x="12059" y="13553"/>
                  </a:cubicBezTo>
                  <a:cubicBezTo>
                    <a:pt x="14985" y="13553"/>
                    <a:pt x="17919" y="12921"/>
                    <a:pt x="20197" y="11650"/>
                  </a:cubicBezTo>
                  <a:cubicBezTo>
                    <a:pt x="21463" y="10945"/>
                    <a:pt x="22394" y="10113"/>
                    <a:pt x="22993" y="9223"/>
                  </a:cubicBezTo>
                  <a:cubicBezTo>
                    <a:pt x="23042" y="9151"/>
                    <a:pt x="23088" y="9078"/>
                    <a:pt x="23133" y="9003"/>
                  </a:cubicBezTo>
                  <a:cubicBezTo>
                    <a:pt x="23259" y="8796"/>
                    <a:pt x="23367" y="8585"/>
                    <a:pt x="23457" y="8371"/>
                  </a:cubicBezTo>
                  <a:cubicBezTo>
                    <a:pt x="23513" y="8239"/>
                    <a:pt x="23562" y="8105"/>
                    <a:pt x="23605" y="7970"/>
                  </a:cubicBezTo>
                  <a:cubicBezTo>
                    <a:pt x="23624" y="7910"/>
                    <a:pt x="23642" y="7848"/>
                    <a:pt x="23658" y="7787"/>
                  </a:cubicBezTo>
                  <a:cubicBezTo>
                    <a:pt x="23708" y="7598"/>
                    <a:pt x="23747" y="7409"/>
                    <a:pt x="23769" y="7219"/>
                  </a:cubicBezTo>
                  <a:cubicBezTo>
                    <a:pt x="23795" y="7002"/>
                    <a:pt x="23802" y="6786"/>
                    <a:pt x="23792" y="6569"/>
                  </a:cubicBezTo>
                  <a:cubicBezTo>
                    <a:pt x="23788" y="6460"/>
                    <a:pt x="23778" y="6351"/>
                    <a:pt x="23764" y="6243"/>
                  </a:cubicBezTo>
                  <a:cubicBezTo>
                    <a:pt x="23666" y="5486"/>
                    <a:pt x="23349" y="4736"/>
                    <a:pt x="22812" y="4029"/>
                  </a:cubicBezTo>
                  <a:cubicBezTo>
                    <a:pt x="22275" y="3321"/>
                    <a:pt x="21517" y="2656"/>
                    <a:pt x="20539" y="2067"/>
                  </a:cubicBezTo>
                  <a:cubicBezTo>
                    <a:pt x="18254" y="691"/>
                    <a:pt x="15201" y="1"/>
                    <a:pt x="12141"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3027" name="Google Shape;3027;p55"/>
            <p:cNvSpPr/>
            <p:nvPr/>
          </p:nvSpPr>
          <p:spPr>
            <a:xfrm>
              <a:off x="3260800" y="1802175"/>
              <a:ext cx="1550" cy="2000"/>
            </a:xfrm>
            <a:custGeom>
              <a:avLst/>
              <a:gdLst/>
              <a:ahLst/>
              <a:cxnLst/>
              <a:rect l="l" t="t" r="r" b="b"/>
              <a:pathLst>
                <a:path w="62" h="80" extrusionOk="0">
                  <a:moveTo>
                    <a:pt x="1" y="1"/>
                  </a:moveTo>
                  <a:lnTo>
                    <a:pt x="61" y="79"/>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28" name="Google Shape;3028;p55"/>
            <p:cNvSpPr/>
            <p:nvPr/>
          </p:nvSpPr>
          <p:spPr>
            <a:xfrm>
              <a:off x="3269975" y="1821050"/>
              <a:ext cx="225" cy="2300"/>
            </a:xfrm>
            <a:custGeom>
              <a:avLst/>
              <a:gdLst/>
              <a:ahLst/>
              <a:cxnLst/>
              <a:rect l="l" t="t" r="r" b="b"/>
              <a:pathLst>
                <a:path w="9" h="92" extrusionOk="0">
                  <a:moveTo>
                    <a:pt x="1" y="0"/>
                  </a:moveTo>
                  <a:lnTo>
                    <a:pt x="9" y="91"/>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29" name="Google Shape;3029;p55"/>
            <p:cNvSpPr/>
            <p:nvPr/>
          </p:nvSpPr>
          <p:spPr>
            <a:xfrm>
              <a:off x="3096075" y="1807750"/>
              <a:ext cx="1625" cy="2650"/>
            </a:xfrm>
            <a:custGeom>
              <a:avLst/>
              <a:gdLst/>
              <a:ahLst/>
              <a:cxnLst/>
              <a:rect l="l" t="t" r="r" b="b"/>
              <a:pathLst>
                <a:path w="65" h="106" extrusionOk="0">
                  <a:moveTo>
                    <a:pt x="0" y="106"/>
                  </a:moveTo>
                  <a:lnTo>
                    <a:pt x="64" y="0"/>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30" name="Google Shape;3030;p55"/>
            <p:cNvSpPr/>
            <p:nvPr/>
          </p:nvSpPr>
          <p:spPr>
            <a:xfrm>
              <a:off x="3092050" y="1822625"/>
              <a:ext cx="225" cy="2675"/>
            </a:xfrm>
            <a:custGeom>
              <a:avLst/>
              <a:gdLst/>
              <a:ahLst/>
              <a:cxnLst/>
              <a:rect l="l" t="t" r="r" b="b"/>
              <a:pathLst>
                <a:path w="9" h="107" extrusionOk="0">
                  <a:moveTo>
                    <a:pt x="9" y="0"/>
                  </a:moveTo>
                  <a:lnTo>
                    <a:pt x="1" y="107"/>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31" name="Google Shape;3031;p55"/>
            <p:cNvSpPr/>
            <p:nvPr/>
          </p:nvSpPr>
          <p:spPr>
            <a:xfrm>
              <a:off x="3092575" y="1817575"/>
              <a:ext cx="700" cy="2700"/>
            </a:xfrm>
            <a:custGeom>
              <a:avLst/>
              <a:gdLst/>
              <a:ahLst/>
              <a:cxnLst/>
              <a:rect l="l" t="t" r="r" b="b"/>
              <a:pathLst>
                <a:path w="28" h="108" extrusionOk="0">
                  <a:moveTo>
                    <a:pt x="0" y="108"/>
                  </a:moveTo>
                  <a:lnTo>
                    <a:pt x="27" y="0"/>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32" name="Google Shape;3032;p55"/>
            <p:cNvSpPr/>
            <p:nvPr/>
          </p:nvSpPr>
          <p:spPr>
            <a:xfrm>
              <a:off x="3113125" y="1788425"/>
              <a:ext cx="6325" cy="3950"/>
            </a:xfrm>
            <a:custGeom>
              <a:avLst/>
              <a:gdLst/>
              <a:ahLst/>
              <a:cxnLst/>
              <a:rect l="l" t="t" r="r" b="b"/>
              <a:pathLst>
                <a:path w="253" h="158" extrusionOk="0">
                  <a:moveTo>
                    <a:pt x="0" y="158"/>
                  </a:moveTo>
                  <a:cubicBezTo>
                    <a:pt x="79" y="104"/>
                    <a:pt x="163" y="51"/>
                    <a:pt x="253" y="1"/>
                  </a:cubicBezTo>
                  <a:cubicBezTo>
                    <a:pt x="163" y="51"/>
                    <a:pt x="79" y="104"/>
                    <a:pt x="0" y="158"/>
                  </a:cubicBez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33" name="Google Shape;3033;p55"/>
            <p:cNvSpPr/>
            <p:nvPr/>
          </p:nvSpPr>
          <p:spPr>
            <a:xfrm>
              <a:off x="3107575" y="1793800"/>
              <a:ext cx="3650" cy="2775"/>
            </a:xfrm>
            <a:custGeom>
              <a:avLst/>
              <a:gdLst/>
              <a:ahLst/>
              <a:cxnLst/>
              <a:rect l="l" t="t" r="r" b="b"/>
              <a:pathLst>
                <a:path w="146" h="111" extrusionOk="0">
                  <a:moveTo>
                    <a:pt x="1" y="110"/>
                  </a:moveTo>
                  <a:cubicBezTo>
                    <a:pt x="46" y="73"/>
                    <a:pt x="96" y="36"/>
                    <a:pt x="146" y="0"/>
                  </a:cubicBezTo>
                  <a:cubicBezTo>
                    <a:pt x="96" y="36"/>
                    <a:pt x="46" y="73"/>
                    <a:pt x="1" y="110"/>
                  </a:cubicBez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34" name="Google Shape;3034;p55"/>
            <p:cNvSpPr/>
            <p:nvPr/>
          </p:nvSpPr>
          <p:spPr>
            <a:xfrm>
              <a:off x="3099050" y="1802975"/>
              <a:ext cx="2225" cy="2650"/>
            </a:xfrm>
            <a:custGeom>
              <a:avLst/>
              <a:gdLst/>
              <a:ahLst/>
              <a:cxnLst/>
              <a:rect l="l" t="t" r="r" b="b"/>
              <a:pathLst>
                <a:path w="89" h="106" extrusionOk="0">
                  <a:moveTo>
                    <a:pt x="0" y="106"/>
                  </a:moveTo>
                  <a:lnTo>
                    <a:pt x="88" y="0"/>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35" name="Google Shape;3035;p55"/>
            <p:cNvSpPr/>
            <p:nvPr/>
          </p:nvSpPr>
          <p:spPr>
            <a:xfrm>
              <a:off x="3102925" y="1798375"/>
              <a:ext cx="2750" cy="2625"/>
            </a:xfrm>
            <a:custGeom>
              <a:avLst/>
              <a:gdLst/>
              <a:ahLst/>
              <a:cxnLst/>
              <a:rect l="l" t="t" r="r" b="b"/>
              <a:pathLst>
                <a:path w="110" h="105" extrusionOk="0">
                  <a:moveTo>
                    <a:pt x="0" y="105"/>
                  </a:moveTo>
                  <a:lnTo>
                    <a:pt x="109" y="0"/>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36" name="Google Shape;3036;p55"/>
            <p:cNvSpPr/>
            <p:nvPr/>
          </p:nvSpPr>
          <p:spPr>
            <a:xfrm>
              <a:off x="3093875" y="1812625"/>
              <a:ext cx="1175" cy="2700"/>
            </a:xfrm>
            <a:custGeom>
              <a:avLst/>
              <a:gdLst/>
              <a:ahLst/>
              <a:cxnLst/>
              <a:rect l="l" t="t" r="r" b="b"/>
              <a:pathLst>
                <a:path w="47" h="108" extrusionOk="0">
                  <a:moveTo>
                    <a:pt x="1" y="107"/>
                  </a:moveTo>
                  <a:lnTo>
                    <a:pt x="47" y="1"/>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37" name="Google Shape;3037;p55"/>
            <p:cNvSpPr/>
            <p:nvPr/>
          </p:nvSpPr>
          <p:spPr>
            <a:xfrm>
              <a:off x="3251425" y="1793650"/>
              <a:ext cx="1750" cy="1425"/>
            </a:xfrm>
            <a:custGeom>
              <a:avLst/>
              <a:gdLst/>
              <a:ahLst/>
              <a:cxnLst/>
              <a:rect l="l" t="t" r="r" b="b"/>
              <a:pathLst>
                <a:path w="70" h="57" extrusionOk="0">
                  <a:moveTo>
                    <a:pt x="1" y="0"/>
                  </a:moveTo>
                  <a:lnTo>
                    <a:pt x="69" y="57"/>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38" name="Google Shape;3038;p55"/>
            <p:cNvSpPr/>
            <p:nvPr/>
          </p:nvSpPr>
          <p:spPr>
            <a:xfrm>
              <a:off x="3256500" y="1797800"/>
              <a:ext cx="1800" cy="1825"/>
            </a:xfrm>
            <a:custGeom>
              <a:avLst/>
              <a:gdLst/>
              <a:ahLst/>
              <a:cxnLst/>
              <a:rect l="l" t="t" r="r" b="b"/>
              <a:pathLst>
                <a:path w="72" h="73" extrusionOk="0">
                  <a:moveTo>
                    <a:pt x="1" y="1"/>
                  </a:moveTo>
                  <a:lnTo>
                    <a:pt x="72" y="72"/>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39" name="Google Shape;3039;p55"/>
            <p:cNvSpPr/>
            <p:nvPr/>
          </p:nvSpPr>
          <p:spPr>
            <a:xfrm>
              <a:off x="3268900" y="1816200"/>
              <a:ext cx="550" cy="2250"/>
            </a:xfrm>
            <a:custGeom>
              <a:avLst/>
              <a:gdLst/>
              <a:ahLst/>
              <a:cxnLst/>
              <a:rect l="l" t="t" r="r" b="b"/>
              <a:pathLst>
                <a:path w="22" h="90" extrusionOk="0">
                  <a:moveTo>
                    <a:pt x="0" y="0"/>
                  </a:moveTo>
                  <a:lnTo>
                    <a:pt x="21" y="90"/>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40" name="Google Shape;3040;p55"/>
            <p:cNvSpPr/>
            <p:nvPr/>
          </p:nvSpPr>
          <p:spPr>
            <a:xfrm>
              <a:off x="3289050" y="1829250"/>
              <a:ext cx="350" cy="2850"/>
            </a:xfrm>
            <a:custGeom>
              <a:avLst/>
              <a:gdLst/>
              <a:ahLst/>
              <a:cxnLst/>
              <a:rect l="l" t="t" r="r" b="b"/>
              <a:pathLst>
                <a:path w="14" h="114" extrusionOk="0">
                  <a:moveTo>
                    <a:pt x="0" y="114"/>
                  </a:moveTo>
                  <a:lnTo>
                    <a:pt x="14" y="0"/>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41" name="Google Shape;3041;p55"/>
            <p:cNvSpPr/>
            <p:nvPr/>
          </p:nvSpPr>
          <p:spPr>
            <a:xfrm>
              <a:off x="3266975" y="1811425"/>
              <a:ext cx="925" cy="2175"/>
            </a:xfrm>
            <a:custGeom>
              <a:avLst/>
              <a:gdLst/>
              <a:ahLst/>
              <a:cxnLst/>
              <a:rect l="l" t="t" r="r" b="b"/>
              <a:pathLst>
                <a:path w="37" h="87" extrusionOk="0">
                  <a:moveTo>
                    <a:pt x="1" y="0"/>
                  </a:moveTo>
                  <a:lnTo>
                    <a:pt x="37" y="87"/>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42" name="Google Shape;3042;p55"/>
            <p:cNvSpPr/>
            <p:nvPr/>
          </p:nvSpPr>
          <p:spPr>
            <a:xfrm>
              <a:off x="3264275" y="1806725"/>
              <a:ext cx="1275" cy="2100"/>
            </a:xfrm>
            <a:custGeom>
              <a:avLst/>
              <a:gdLst/>
              <a:ahLst/>
              <a:cxnLst/>
              <a:rect l="l" t="t" r="r" b="b"/>
              <a:pathLst>
                <a:path w="51" h="84" extrusionOk="0">
                  <a:moveTo>
                    <a:pt x="1" y="1"/>
                  </a:moveTo>
                  <a:lnTo>
                    <a:pt x="50" y="84"/>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43" name="Google Shape;3043;p55"/>
            <p:cNvSpPr/>
            <p:nvPr/>
          </p:nvSpPr>
          <p:spPr>
            <a:xfrm>
              <a:off x="3073075" y="1831125"/>
              <a:ext cx="700" cy="3225"/>
            </a:xfrm>
            <a:custGeom>
              <a:avLst/>
              <a:gdLst/>
              <a:ahLst/>
              <a:cxnLst/>
              <a:rect l="l" t="t" r="r" b="b"/>
              <a:pathLst>
                <a:path w="28" h="129" extrusionOk="0">
                  <a:moveTo>
                    <a:pt x="1" y="1"/>
                  </a:moveTo>
                  <a:cubicBezTo>
                    <a:pt x="6" y="43"/>
                    <a:pt x="18" y="86"/>
                    <a:pt x="28" y="129"/>
                  </a:cubicBezTo>
                  <a:cubicBezTo>
                    <a:pt x="18" y="86"/>
                    <a:pt x="6" y="43"/>
                    <a:pt x="1" y="1"/>
                  </a:cubicBez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44" name="Google Shape;3044;p55"/>
            <p:cNvSpPr/>
            <p:nvPr/>
          </p:nvSpPr>
          <p:spPr>
            <a:xfrm>
              <a:off x="3164575" y="1805725"/>
              <a:ext cx="10800" cy="700"/>
            </a:xfrm>
            <a:custGeom>
              <a:avLst/>
              <a:gdLst/>
              <a:ahLst/>
              <a:cxnLst/>
              <a:rect l="l" t="t" r="r" b="b"/>
              <a:pathLst>
                <a:path w="432" h="28" extrusionOk="0">
                  <a:moveTo>
                    <a:pt x="432" y="0"/>
                  </a:moveTo>
                  <a:lnTo>
                    <a:pt x="432" y="0"/>
                  </a:lnTo>
                  <a:cubicBezTo>
                    <a:pt x="287" y="6"/>
                    <a:pt x="143" y="10"/>
                    <a:pt x="0" y="27"/>
                  </a:cubicBezTo>
                  <a:cubicBezTo>
                    <a:pt x="144" y="10"/>
                    <a:pt x="287" y="6"/>
                    <a:pt x="432" y="0"/>
                  </a:cubicBez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45" name="Google Shape;3045;p55"/>
            <p:cNvSpPr/>
            <p:nvPr/>
          </p:nvSpPr>
          <p:spPr>
            <a:xfrm>
              <a:off x="3199575" y="1806450"/>
              <a:ext cx="15525" cy="2800"/>
            </a:xfrm>
            <a:custGeom>
              <a:avLst/>
              <a:gdLst/>
              <a:ahLst/>
              <a:cxnLst/>
              <a:rect l="l" t="t" r="r" b="b"/>
              <a:pathLst>
                <a:path w="621" h="112" extrusionOk="0">
                  <a:moveTo>
                    <a:pt x="1" y="1"/>
                  </a:moveTo>
                  <a:cubicBezTo>
                    <a:pt x="212" y="25"/>
                    <a:pt x="419" y="65"/>
                    <a:pt x="620" y="112"/>
                  </a:cubicBezTo>
                  <a:cubicBezTo>
                    <a:pt x="420" y="65"/>
                    <a:pt x="212" y="25"/>
                    <a:pt x="1" y="1"/>
                  </a:cubicBez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46" name="Google Shape;3046;p55"/>
            <p:cNvSpPr/>
            <p:nvPr/>
          </p:nvSpPr>
          <p:spPr>
            <a:xfrm>
              <a:off x="3147625" y="1807500"/>
              <a:ext cx="10100" cy="1875"/>
            </a:xfrm>
            <a:custGeom>
              <a:avLst/>
              <a:gdLst/>
              <a:ahLst/>
              <a:cxnLst/>
              <a:rect l="l" t="t" r="r" b="b"/>
              <a:pathLst>
                <a:path w="404" h="75" extrusionOk="0">
                  <a:moveTo>
                    <a:pt x="403" y="0"/>
                  </a:moveTo>
                  <a:cubicBezTo>
                    <a:pt x="267" y="21"/>
                    <a:pt x="132" y="43"/>
                    <a:pt x="0" y="74"/>
                  </a:cubicBezTo>
                  <a:cubicBezTo>
                    <a:pt x="132" y="43"/>
                    <a:pt x="267" y="21"/>
                    <a:pt x="403" y="0"/>
                  </a:cubicBez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47" name="Google Shape;3047;p55"/>
            <p:cNvSpPr/>
            <p:nvPr/>
          </p:nvSpPr>
          <p:spPr>
            <a:xfrm>
              <a:off x="3182100" y="1805400"/>
              <a:ext cx="11725" cy="700"/>
            </a:xfrm>
            <a:custGeom>
              <a:avLst/>
              <a:gdLst/>
              <a:ahLst/>
              <a:cxnLst/>
              <a:rect l="l" t="t" r="r" b="b"/>
              <a:pathLst>
                <a:path w="469" h="28" extrusionOk="0">
                  <a:moveTo>
                    <a:pt x="468" y="28"/>
                  </a:moveTo>
                  <a:cubicBezTo>
                    <a:pt x="312" y="16"/>
                    <a:pt x="157" y="2"/>
                    <a:pt x="0" y="1"/>
                  </a:cubicBezTo>
                  <a:cubicBezTo>
                    <a:pt x="157" y="2"/>
                    <a:pt x="312" y="16"/>
                    <a:pt x="468" y="28"/>
                  </a:cubicBez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48" name="Google Shape;3048;p55"/>
            <p:cNvSpPr/>
            <p:nvPr/>
          </p:nvSpPr>
          <p:spPr>
            <a:xfrm>
              <a:off x="3091925" y="1773950"/>
              <a:ext cx="178925" cy="76350"/>
            </a:xfrm>
            <a:custGeom>
              <a:avLst/>
              <a:gdLst/>
              <a:ahLst/>
              <a:cxnLst/>
              <a:rect l="l" t="t" r="r" b="b"/>
              <a:pathLst>
                <a:path w="7157" h="3054" extrusionOk="0">
                  <a:moveTo>
                    <a:pt x="4306" y="1300"/>
                  </a:moveTo>
                  <a:cubicBezTo>
                    <a:pt x="4517" y="1325"/>
                    <a:pt x="4724" y="1364"/>
                    <a:pt x="4926" y="1412"/>
                  </a:cubicBezTo>
                  <a:cubicBezTo>
                    <a:pt x="4724" y="1364"/>
                    <a:pt x="4517" y="1326"/>
                    <a:pt x="4306" y="1300"/>
                  </a:cubicBezTo>
                  <a:close/>
                  <a:moveTo>
                    <a:pt x="3581" y="0"/>
                  </a:moveTo>
                  <a:cubicBezTo>
                    <a:pt x="2689" y="0"/>
                    <a:pt x="1795" y="193"/>
                    <a:pt x="1101" y="580"/>
                  </a:cubicBezTo>
                  <a:cubicBezTo>
                    <a:pt x="1011" y="630"/>
                    <a:pt x="927" y="683"/>
                    <a:pt x="848" y="737"/>
                  </a:cubicBezTo>
                  <a:lnTo>
                    <a:pt x="772" y="794"/>
                  </a:lnTo>
                  <a:cubicBezTo>
                    <a:pt x="722" y="830"/>
                    <a:pt x="672" y="867"/>
                    <a:pt x="627" y="904"/>
                  </a:cubicBezTo>
                  <a:lnTo>
                    <a:pt x="549" y="977"/>
                  </a:lnTo>
                  <a:lnTo>
                    <a:pt x="440" y="1082"/>
                  </a:lnTo>
                  <a:lnTo>
                    <a:pt x="373" y="1161"/>
                  </a:lnTo>
                  <a:lnTo>
                    <a:pt x="285" y="1267"/>
                  </a:lnTo>
                  <a:lnTo>
                    <a:pt x="230" y="1352"/>
                  </a:lnTo>
                  <a:lnTo>
                    <a:pt x="166" y="1458"/>
                  </a:lnTo>
                  <a:lnTo>
                    <a:pt x="125" y="1548"/>
                  </a:lnTo>
                  <a:lnTo>
                    <a:pt x="79" y="1654"/>
                  </a:lnTo>
                  <a:lnTo>
                    <a:pt x="53" y="1745"/>
                  </a:lnTo>
                  <a:lnTo>
                    <a:pt x="26" y="1853"/>
                  </a:lnTo>
                  <a:lnTo>
                    <a:pt x="14" y="1947"/>
                  </a:lnTo>
                  <a:lnTo>
                    <a:pt x="6" y="2054"/>
                  </a:lnTo>
                  <a:cubicBezTo>
                    <a:pt x="0" y="2398"/>
                    <a:pt x="144" y="2741"/>
                    <a:pt x="434" y="3053"/>
                  </a:cubicBezTo>
                  <a:lnTo>
                    <a:pt x="451" y="3041"/>
                  </a:lnTo>
                  <a:cubicBezTo>
                    <a:pt x="666" y="2898"/>
                    <a:pt x="977" y="2763"/>
                    <a:pt x="1111" y="2711"/>
                  </a:cubicBezTo>
                  <a:cubicBezTo>
                    <a:pt x="1838" y="2431"/>
                    <a:pt x="2525" y="2335"/>
                    <a:pt x="2973" y="2304"/>
                  </a:cubicBezTo>
                  <a:cubicBezTo>
                    <a:pt x="3207" y="2288"/>
                    <a:pt x="3422" y="2281"/>
                    <a:pt x="3620" y="2281"/>
                  </a:cubicBezTo>
                  <a:cubicBezTo>
                    <a:pt x="4221" y="2281"/>
                    <a:pt x="4670" y="2346"/>
                    <a:pt x="5041" y="2416"/>
                  </a:cubicBezTo>
                  <a:cubicBezTo>
                    <a:pt x="5902" y="2577"/>
                    <a:pt x="6421" y="2867"/>
                    <a:pt x="6643" y="2992"/>
                  </a:cubicBezTo>
                  <a:lnTo>
                    <a:pt x="6713" y="3037"/>
                  </a:lnTo>
                  <a:cubicBezTo>
                    <a:pt x="7018" y="2706"/>
                    <a:pt x="7157" y="2339"/>
                    <a:pt x="7131" y="1975"/>
                  </a:cubicBezTo>
                  <a:lnTo>
                    <a:pt x="7123" y="1884"/>
                  </a:lnTo>
                  <a:lnTo>
                    <a:pt x="7100" y="1780"/>
                  </a:lnTo>
                  <a:lnTo>
                    <a:pt x="7079" y="1690"/>
                  </a:lnTo>
                  <a:lnTo>
                    <a:pt x="7039" y="1586"/>
                  </a:lnTo>
                  <a:lnTo>
                    <a:pt x="7003" y="1499"/>
                  </a:lnTo>
                  <a:lnTo>
                    <a:pt x="6944" y="1395"/>
                  </a:lnTo>
                  <a:lnTo>
                    <a:pt x="6895" y="1312"/>
                  </a:lnTo>
                  <a:lnTo>
                    <a:pt x="6816" y="1208"/>
                  </a:lnTo>
                  <a:lnTo>
                    <a:pt x="6756" y="1130"/>
                  </a:lnTo>
                  <a:lnTo>
                    <a:pt x="6655" y="1026"/>
                  </a:lnTo>
                  <a:lnTo>
                    <a:pt x="6584" y="955"/>
                  </a:lnTo>
                  <a:cubicBezTo>
                    <a:pt x="6542" y="918"/>
                    <a:pt x="6495" y="881"/>
                    <a:pt x="6449" y="845"/>
                  </a:cubicBezTo>
                  <a:lnTo>
                    <a:pt x="6381" y="788"/>
                  </a:lnTo>
                  <a:cubicBezTo>
                    <a:pt x="6307" y="735"/>
                    <a:pt x="6228" y="682"/>
                    <a:pt x="6145" y="631"/>
                  </a:cubicBezTo>
                  <a:cubicBezTo>
                    <a:pt x="5447" y="211"/>
                    <a:pt x="4515" y="0"/>
                    <a:pt x="3581" y="0"/>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3049" name="Google Shape;3049;p55"/>
            <p:cNvSpPr/>
            <p:nvPr/>
          </p:nvSpPr>
          <p:spPr>
            <a:xfrm>
              <a:off x="3037825" y="1825275"/>
              <a:ext cx="287100" cy="148025"/>
            </a:xfrm>
            <a:custGeom>
              <a:avLst/>
              <a:gdLst/>
              <a:ahLst/>
              <a:cxnLst/>
              <a:rect l="l" t="t" r="r" b="b"/>
              <a:pathLst>
                <a:path w="11484" h="5921" extrusionOk="0">
                  <a:moveTo>
                    <a:pt x="10076" y="1"/>
                  </a:moveTo>
                  <a:lnTo>
                    <a:pt x="10074" y="28"/>
                  </a:lnTo>
                  <a:cubicBezTo>
                    <a:pt x="10073" y="72"/>
                    <a:pt x="10067" y="116"/>
                    <a:pt x="10063" y="159"/>
                  </a:cubicBezTo>
                  <a:lnTo>
                    <a:pt x="10049" y="273"/>
                  </a:lnTo>
                  <a:cubicBezTo>
                    <a:pt x="10011" y="480"/>
                    <a:pt x="9926" y="686"/>
                    <a:pt x="9798" y="884"/>
                  </a:cubicBezTo>
                  <a:lnTo>
                    <a:pt x="9733" y="986"/>
                  </a:lnTo>
                  <a:cubicBezTo>
                    <a:pt x="9700" y="1030"/>
                    <a:pt x="9662" y="1072"/>
                    <a:pt x="9626" y="1115"/>
                  </a:cubicBezTo>
                  <a:lnTo>
                    <a:pt x="9545" y="1211"/>
                  </a:lnTo>
                  <a:cubicBezTo>
                    <a:pt x="9504" y="1255"/>
                    <a:pt x="9456" y="1297"/>
                    <a:pt x="9409" y="1339"/>
                  </a:cubicBezTo>
                  <a:lnTo>
                    <a:pt x="9317" y="1427"/>
                  </a:lnTo>
                  <a:cubicBezTo>
                    <a:pt x="9262" y="1474"/>
                    <a:pt x="9199" y="1519"/>
                    <a:pt x="9139" y="1563"/>
                  </a:cubicBezTo>
                  <a:lnTo>
                    <a:pt x="9049" y="1631"/>
                  </a:lnTo>
                  <a:cubicBezTo>
                    <a:pt x="8952" y="1697"/>
                    <a:pt x="8849" y="1761"/>
                    <a:pt x="8740" y="1822"/>
                  </a:cubicBezTo>
                  <a:cubicBezTo>
                    <a:pt x="7895" y="2293"/>
                    <a:pt x="6807" y="2528"/>
                    <a:pt x="5722" y="2528"/>
                  </a:cubicBezTo>
                  <a:cubicBezTo>
                    <a:pt x="4585" y="2528"/>
                    <a:pt x="3451" y="2271"/>
                    <a:pt x="2602" y="1759"/>
                  </a:cubicBezTo>
                  <a:cubicBezTo>
                    <a:pt x="2500" y="1699"/>
                    <a:pt x="2403" y="1635"/>
                    <a:pt x="2315" y="1569"/>
                  </a:cubicBezTo>
                  <a:lnTo>
                    <a:pt x="2232" y="1501"/>
                  </a:lnTo>
                  <a:cubicBezTo>
                    <a:pt x="2175" y="1456"/>
                    <a:pt x="2117" y="1412"/>
                    <a:pt x="2067" y="1366"/>
                  </a:cubicBezTo>
                  <a:lnTo>
                    <a:pt x="1982" y="1281"/>
                  </a:lnTo>
                  <a:cubicBezTo>
                    <a:pt x="1940" y="1238"/>
                    <a:pt x="1896" y="1197"/>
                    <a:pt x="1858" y="1153"/>
                  </a:cubicBezTo>
                  <a:lnTo>
                    <a:pt x="1784" y="1058"/>
                  </a:lnTo>
                  <a:cubicBezTo>
                    <a:pt x="1751" y="1016"/>
                    <a:pt x="1716" y="975"/>
                    <a:pt x="1688" y="932"/>
                  </a:cubicBezTo>
                  <a:lnTo>
                    <a:pt x="1628" y="831"/>
                  </a:lnTo>
                  <a:lnTo>
                    <a:pt x="1621" y="817"/>
                  </a:lnTo>
                  <a:cubicBezTo>
                    <a:pt x="1534" y="668"/>
                    <a:pt x="1474" y="516"/>
                    <a:pt x="1438" y="363"/>
                  </a:cubicBezTo>
                  <a:cubicBezTo>
                    <a:pt x="1428" y="320"/>
                    <a:pt x="1416" y="277"/>
                    <a:pt x="1411" y="235"/>
                  </a:cubicBezTo>
                  <a:lnTo>
                    <a:pt x="1402" y="124"/>
                  </a:lnTo>
                  <a:lnTo>
                    <a:pt x="1393" y="26"/>
                  </a:lnTo>
                  <a:lnTo>
                    <a:pt x="1394" y="433"/>
                  </a:lnTo>
                  <a:lnTo>
                    <a:pt x="1359" y="456"/>
                  </a:lnTo>
                  <a:cubicBezTo>
                    <a:pt x="1316" y="485"/>
                    <a:pt x="1279" y="518"/>
                    <a:pt x="1238" y="547"/>
                  </a:cubicBezTo>
                  <a:cubicBezTo>
                    <a:pt x="1158" y="606"/>
                    <a:pt x="1076" y="665"/>
                    <a:pt x="1004" y="726"/>
                  </a:cubicBezTo>
                  <a:cubicBezTo>
                    <a:pt x="959" y="763"/>
                    <a:pt x="922" y="802"/>
                    <a:pt x="882" y="840"/>
                  </a:cubicBezTo>
                  <a:cubicBezTo>
                    <a:pt x="821" y="897"/>
                    <a:pt x="757" y="952"/>
                    <a:pt x="703" y="1010"/>
                  </a:cubicBezTo>
                  <a:cubicBezTo>
                    <a:pt x="664" y="1052"/>
                    <a:pt x="631" y="1096"/>
                    <a:pt x="594" y="1138"/>
                  </a:cubicBezTo>
                  <a:cubicBezTo>
                    <a:pt x="547" y="1195"/>
                    <a:pt x="498" y="1251"/>
                    <a:pt x="455" y="1308"/>
                  </a:cubicBezTo>
                  <a:cubicBezTo>
                    <a:pt x="423" y="1354"/>
                    <a:pt x="397" y="1400"/>
                    <a:pt x="368" y="1445"/>
                  </a:cubicBezTo>
                  <a:cubicBezTo>
                    <a:pt x="331" y="1502"/>
                    <a:pt x="292" y="1558"/>
                    <a:pt x="262" y="1616"/>
                  </a:cubicBezTo>
                  <a:cubicBezTo>
                    <a:pt x="236" y="1663"/>
                    <a:pt x="217" y="1711"/>
                    <a:pt x="196" y="1759"/>
                  </a:cubicBezTo>
                  <a:cubicBezTo>
                    <a:pt x="170" y="1817"/>
                    <a:pt x="143" y="1874"/>
                    <a:pt x="122" y="1931"/>
                  </a:cubicBezTo>
                  <a:cubicBezTo>
                    <a:pt x="105" y="1981"/>
                    <a:pt x="92" y="2030"/>
                    <a:pt x="79" y="2079"/>
                  </a:cubicBezTo>
                  <a:cubicBezTo>
                    <a:pt x="63" y="2137"/>
                    <a:pt x="46" y="2194"/>
                    <a:pt x="36" y="2252"/>
                  </a:cubicBezTo>
                  <a:cubicBezTo>
                    <a:pt x="27" y="2302"/>
                    <a:pt x="24" y="2352"/>
                    <a:pt x="18" y="2402"/>
                  </a:cubicBezTo>
                  <a:cubicBezTo>
                    <a:pt x="12" y="2460"/>
                    <a:pt x="5" y="2517"/>
                    <a:pt x="4" y="2575"/>
                  </a:cubicBezTo>
                  <a:lnTo>
                    <a:pt x="5" y="2611"/>
                  </a:lnTo>
                  <a:lnTo>
                    <a:pt x="0" y="2612"/>
                  </a:lnTo>
                  <a:cubicBezTo>
                    <a:pt x="0" y="2656"/>
                    <a:pt x="8" y="2698"/>
                    <a:pt x="12" y="2742"/>
                  </a:cubicBezTo>
                  <a:cubicBezTo>
                    <a:pt x="15" y="2790"/>
                    <a:pt x="16" y="2840"/>
                    <a:pt x="24" y="2888"/>
                  </a:cubicBezTo>
                  <a:cubicBezTo>
                    <a:pt x="32" y="2944"/>
                    <a:pt x="46" y="3000"/>
                    <a:pt x="60" y="3056"/>
                  </a:cubicBezTo>
                  <a:cubicBezTo>
                    <a:pt x="71" y="3105"/>
                    <a:pt x="80" y="3152"/>
                    <a:pt x="95" y="3200"/>
                  </a:cubicBezTo>
                  <a:cubicBezTo>
                    <a:pt x="113" y="3256"/>
                    <a:pt x="136" y="3312"/>
                    <a:pt x="160" y="3369"/>
                  </a:cubicBezTo>
                  <a:cubicBezTo>
                    <a:pt x="179" y="3415"/>
                    <a:pt x="195" y="3462"/>
                    <a:pt x="217" y="3508"/>
                  </a:cubicBezTo>
                  <a:cubicBezTo>
                    <a:pt x="244" y="3564"/>
                    <a:pt x="279" y="3619"/>
                    <a:pt x="310" y="3675"/>
                  </a:cubicBezTo>
                  <a:cubicBezTo>
                    <a:pt x="337" y="3720"/>
                    <a:pt x="361" y="3765"/>
                    <a:pt x="391" y="3810"/>
                  </a:cubicBezTo>
                  <a:cubicBezTo>
                    <a:pt x="428" y="3866"/>
                    <a:pt x="473" y="3920"/>
                    <a:pt x="516" y="3975"/>
                  </a:cubicBezTo>
                  <a:cubicBezTo>
                    <a:pt x="550" y="4018"/>
                    <a:pt x="580" y="4060"/>
                    <a:pt x="616" y="4103"/>
                  </a:cubicBezTo>
                  <a:cubicBezTo>
                    <a:pt x="665" y="4159"/>
                    <a:pt x="722" y="4214"/>
                    <a:pt x="777" y="4269"/>
                  </a:cubicBezTo>
                  <a:cubicBezTo>
                    <a:pt x="817" y="4307"/>
                    <a:pt x="850" y="4347"/>
                    <a:pt x="892" y="4384"/>
                  </a:cubicBezTo>
                  <a:cubicBezTo>
                    <a:pt x="957" y="4444"/>
                    <a:pt x="1031" y="4500"/>
                    <a:pt x="1105" y="4559"/>
                  </a:cubicBezTo>
                  <a:cubicBezTo>
                    <a:pt x="1144" y="4590"/>
                    <a:pt x="1178" y="4622"/>
                    <a:pt x="1220" y="4652"/>
                  </a:cubicBezTo>
                  <a:cubicBezTo>
                    <a:pt x="1332" y="4735"/>
                    <a:pt x="1452" y="4815"/>
                    <a:pt x="1579" y="4892"/>
                  </a:cubicBezTo>
                  <a:lnTo>
                    <a:pt x="1598" y="4905"/>
                  </a:lnTo>
                  <a:cubicBezTo>
                    <a:pt x="2721" y="5581"/>
                    <a:pt x="4221" y="5921"/>
                    <a:pt x="5724" y="5921"/>
                  </a:cubicBezTo>
                  <a:cubicBezTo>
                    <a:pt x="5870" y="5921"/>
                    <a:pt x="6017" y="5917"/>
                    <a:pt x="6164" y="5911"/>
                  </a:cubicBezTo>
                  <a:lnTo>
                    <a:pt x="6211" y="5908"/>
                  </a:lnTo>
                  <a:cubicBezTo>
                    <a:pt x="6544" y="5892"/>
                    <a:pt x="6875" y="5858"/>
                    <a:pt x="7199" y="5808"/>
                  </a:cubicBezTo>
                  <a:cubicBezTo>
                    <a:pt x="7399" y="5777"/>
                    <a:pt x="7597" y="5741"/>
                    <a:pt x="7791" y="5699"/>
                  </a:cubicBezTo>
                  <a:cubicBezTo>
                    <a:pt x="7966" y="5659"/>
                    <a:pt x="8137" y="5616"/>
                    <a:pt x="8307" y="5567"/>
                  </a:cubicBezTo>
                  <a:cubicBezTo>
                    <a:pt x="8643" y="5468"/>
                    <a:pt x="8967" y="5349"/>
                    <a:pt x="9272" y="5211"/>
                  </a:cubicBezTo>
                  <a:cubicBezTo>
                    <a:pt x="9425" y="5142"/>
                    <a:pt x="9573" y="5068"/>
                    <a:pt x="9717" y="4988"/>
                  </a:cubicBezTo>
                  <a:cubicBezTo>
                    <a:pt x="9862" y="4907"/>
                    <a:pt x="9998" y="4822"/>
                    <a:pt x="10125" y="4735"/>
                  </a:cubicBezTo>
                  <a:cubicBezTo>
                    <a:pt x="10167" y="4706"/>
                    <a:pt x="10203" y="4675"/>
                    <a:pt x="10244" y="4645"/>
                  </a:cubicBezTo>
                  <a:cubicBezTo>
                    <a:pt x="10324" y="4586"/>
                    <a:pt x="10406" y="4526"/>
                    <a:pt x="10479" y="4465"/>
                  </a:cubicBezTo>
                  <a:cubicBezTo>
                    <a:pt x="10523" y="4428"/>
                    <a:pt x="10559" y="4389"/>
                    <a:pt x="10601" y="4351"/>
                  </a:cubicBezTo>
                  <a:cubicBezTo>
                    <a:pt x="10662" y="4294"/>
                    <a:pt x="10725" y="4238"/>
                    <a:pt x="10782" y="4179"/>
                  </a:cubicBezTo>
                  <a:cubicBezTo>
                    <a:pt x="10820" y="4138"/>
                    <a:pt x="10852" y="4095"/>
                    <a:pt x="10887" y="4054"/>
                  </a:cubicBezTo>
                  <a:cubicBezTo>
                    <a:pt x="10935" y="3996"/>
                    <a:pt x="10986" y="3940"/>
                    <a:pt x="11029" y="3882"/>
                  </a:cubicBezTo>
                  <a:cubicBezTo>
                    <a:pt x="11061" y="3837"/>
                    <a:pt x="11087" y="3791"/>
                    <a:pt x="11116" y="3746"/>
                  </a:cubicBezTo>
                  <a:cubicBezTo>
                    <a:pt x="11153" y="3689"/>
                    <a:pt x="11191" y="3632"/>
                    <a:pt x="11222" y="3574"/>
                  </a:cubicBezTo>
                  <a:cubicBezTo>
                    <a:pt x="11248" y="3527"/>
                    <a:pt x="11267" y="3479"/>
                    <a:pt x="11288" y="3431"/>
                  </a:cubicBezTo>
                  <a:cubicBezTo>
                    <a:pt x="11314" y="3374"/>
                    <a:pt x="11342" y="3317"/>
                    <a:pt x="11362" y="3259"/>
                  </a:cubicBezTo>
                  <a:cubicBezTo>
                    <a:pt x="11379" y="3210"/>
                    <a:pt x="11390" y="3161"/>
                    <a:pt x="11404" y="3111"/>
                  </a:cubicBezTo>
                  <a:cubicBezTo>
                    <a:pt x="11419" y="3054"/>
                    <a:pt x="11437" y="2996"/>
                    <a:pt x="11449" y="2939"/>
                  </a:cubicBezTo>
                  <a:cubicBezTo>
                    <a:pt x="11458" y="2888"/>
                    <a:pt x="11461" y="2839"/>
                    <a:pt x="11465" y="2788"/>
                  </a:cubicBezTo>
                  <a:cubicBezTo>
                    <a:pt x="11472" y="2731"/>
                    <a:pt x="11479" y="2674"/>
                    <a:pt x="11480" y="2615"/>
                  </a:cubicBezTo>
                  <a:lnTo>
                    <a:pt x="11483" y="2579"/>
                  </a:lnTo>
                  <a:cubicBezTo>
                    <a:pt x="11483" y="2535"/>
                    <a:pt x="11475" y="2492"/>
                    <a:pt x="11472" y="2448"/>
                  </a:cubicBezTo>
                  <a:cubicBezTo>
                    <a:pt x="11469" y="2400"/>
                    <a:pt x="11466" y="2351"/>
                    <a:pt x="11461" y="2303"/>
                  </a:cubicBezTo>
                  <a:cubicBezTo>
                    <a:pt x="11452" y="2246"/>
                    <a:pt x="11437" y="2190"/>
                    <a:pt x="11424" y="2133"/>
                  </a:cubicBezTo>
                  <a:cubicBezTo>
                    <a:pt x="11413" y="2085"/>
                    <a:pt x="11404" y="2038"/>
                    <a:pt x="11389" y="1990"/>
                  </a:cubicBezTo>
                  <a:cubicBezTo>
                    <a:pt x="11371" y="1934"/>
                    <a:pt x="11346" y="1877"/>
                    <a:pt x="11324" y="1821"/>
                  </a:cubicBezTo>
                  <a:cubicBezTo>
                    <a:pt x="11306" y="1775"/>
                    <a:pt x="11289" y="1728"/>
                    <a:pt x="11267" y="1682"/>
                  </a:cubicBezTo>
                  <a:cubicBezTo>
                    <a:pt x="11239" y="1626"/>
                    <a:pt x="11205" y="1570"/>
                    <a:pt x="11172" y="1514"/>
                  </a:cubicBezTo>
                  <a:cubicBezTo>
                    <a:pt x="11145" y="1470"/>
                    <a:pt x="11123" y="1425"/>
                    <a:pt x="11093" y="1381"/>
                  </a:cubicBezTo>
                  <a:cubicBezTo>
                    <a:pt x="11055" y="1324"/>
                    <a:pt x="11009" y="1269"/>
                    <a:pt x="10966" y="1213"/>
                  </a:cubicBezTo>
                  <a:cubicBezTo>
                    <a:pt x="10933" y="1171"/>
                    <a:pt x="10904" y="1129"/>
                    <a:pt x="10869" y="1088"/>
                  </a:cubicBezTo>
                  <a:cubicBezTo>
                    <a:pt x="10819" y="1031"/>
                    <a:pt x="10760" y="975"/>
                    <a:pt x="10704" y="918"/>
                  </a:cubicBezTo>
                  <a:cubicBezTo>
                    <a:pt x="10666" y="881"/>
                    <a:pt x="10632" y="843"/>
                    <a:pt x="10592" y="806"/>
                  </a:cubicBezTo>
                  <a:cubicBezTo>
                    <a:pt x="10524" y="744"/>
                    <a:pt x="10447" y="685"/>
                    <a:pt x="10372" y="625"/>
                  </a:cubicBezTo>
                  <a:lnTo>
                    <a:pt x="10265" y="538"/>
                  </a:lnTo>
                  <a:cubicBezTo>
                    <a:pt x="10205" y="495"/>
                    <a:pt x="10139" y="455"/>
                    <a:pt x="10076" y="413"/>
                  </a:cubicBezTo>
                  <a:lnTo>
                    <a:pt x="10076"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3050" name="Google Shape;3050;p55"/>
            <p:cNvSpPr/>
            <p:nvPr/>
          </p:nvSpPr>
          <p:spPr>
            <a:xfrm>
              <a:off x="3071625" y="1762725"/>
              <a:ext cx="218325" cy="125750"/>
            </a:xfrm>
            <a:custGeom>
              <a:avLst/>
              <a:gdLst/>
              <a:ahLst/>
              <a:cxnLst/>
              <a:rect l="l" t="t" r="r" b="b"/>
              <a:pathLst>
                <a:path w="8733" h="5030" extrusionOk="0">
                  <a:moveTo>
                    <a:pt x="4393" y="449"/>
                  </a:moveTo>
                  <a:cubicBezTo>
                    <a:pt x="5327" y="449"/>
                    <a:pt x="6259" y="660"/>
                    <a:pt x="6957" y="1080"/>
                  </a:cubicBezTo>
                  <a:cubicBezTo>
                    <a:pt x="7041" y="1131"/>
                    <a:pt x="7119" y="1182"/>
                    <a:pt x="7193" y="1237"/>
                  </a:cubicBezTo>
                  <a:lnTo>
                    <a:pt x="7261" y="1294"/>
                  </a:lnTo>
                  <a:cubicBezTo>
                    <a:pt x="7307" y="1330"/>
                    <a:pt x="7354" y="1367"/>
                    <a:pt x="7396" y="1404"/>
                  </a:cubicBezTo>
                  <a:lnTo>
                    <a:pt x="7467" y="1475"/>
                  </a:lnTo>
                  <a:lnTo>
                    <a:pt x="7568" y="1579"/>
                  </a:lnTo>
                  <a:lnTo>
                    <a:pt x="7628" y="1657"/>
                  </a:lnTo>
                  <a:lnTo>
                    <a:pt x="7707" y="1761"/>
                  </a:lnTo>
                  <a:lnTo>
                    <a:pt x="7756" y="1844"/>
                  </a:lnTo>
                  <a:lnTo>
                    <a:pt x="7815" y="1948"/>
                  </a:lnTo>
                  <a:lnTo>
                    <a:pt x="7851" y="2035"/>
                  </a:lnTo>
                  <a:lnTo>
                    <a:pt x="7891" y="2139"/>
                  </a:lnTo>
                  <a:lnTo>
                    <a:pt x="7912" y="2229"/>
                  </a:lnTo>
                  <a:lnTo>
                    <a:pt x="7935" y="2333"/>
                  </a:lnTo>
                  <a:lnTo>
                    <a:pt x="7943" y="2424"/>
                  </a:lnTo>
                  <a:cubicBezTo>
                    <a:pt x="7969" y="2788"/>
                    <a:pt x="7830" y="3155"/>
                    <a:pt x="7525" y="3486"/>
                  </a:cubicBezTo>
                  <a:cubicBezTo>
                    <a:pt x="7353" y="3672"/>
                    <a:pt x="7130" y="3847"/>
                    <a:pt x="6851" y="4002"/>
                  </a:cubicBezTo>
                  <a:cubicBezTo>
                    <a:pt x="6157" y="4389"/>
                    <a:pt x="5264" y="4581"/>
                    <a:pt x="4372" y="4581"/>
                  </a:cubicBezTo>
                  <a:cubicBezTo>
                    <a:pt x="3438" y="4581"/>
                    <a:pt x="2506" y="4370"/>
                    <a:pt x="1808" y="3950"/>
                  </a:cubicBezTo>
                  <a:cubicBezTo>
                    <a:pt x="1580" y="3813"/>
                    <a:pt x="1396" y="3662"/>
                    <a:pt x="1246" y="3502"/>
                  </a:cubicBezTo>
                  <a:cubicBezTo>
                    <a:pt x="956" y="3190"/>
                    <a:pt x="812" y="2847"/>
                    <a:pt x="818" y="2503"/>
                  </a:cubicBezTo>
                  <a:lnTo>
                    <a:pt x="826" y="2396"/>
                  </a:lnTo>
                  <a:lnTo>
                    <a:pt x="838" y="2302"/>
                  </a:lnTo>
                  <a:lnTo>
                    <a:pt x="865" y="2194"/>
                  </a:lnTo>
                  <a:lnTo>
                    <a:pt x="891" y="2103"/>
                  </a:lnTo>
                  <a:lnTo>
                    <a:pt x="937" y="1997"/>
                  </a:lnTo>
                  <a:lnTo>
                    <a:pt x="978" y="1907"/>
                  </a:lnTo>
                  <a:lnTo>
                    <a:pt x="1042" y="1801"/>
                  </a:lnTo>
                  <a:lnTo>
                    <a:pt x="1097" y="1716"/>
                  </a:lnTo>
                  <a:lnTo>
                    <a:pt x="1185" y="1610"/>
                  </a:lnTo>
                  <a:lnTo>
                    <a:pt x="1252" y="1531"/>
                  </a:lnTo>
                  <a:lnTo>
                    <a:pt x="1361" y="1426"/>
                  </a:lnTo>
                  <a:lnTo>
                    <a:pt x="1439" y="1353"/>
                  </a:lnTo>
                  <a:cubicBezTo>
                    <a:pt x="1484" y="1316"/>
                    <a:pt x="1534" y="1279"/>
                    <a:pt x="1584" y="1243"/>
                  </a:cubicBezTo>
                  <a:lnTo>
                    <a:pt x="1660" y="1186"/>
                  </a:lnTo>
                  <a:cubicBezTo>
                    <a:pt x="1739" y="1132"/>
                    <a:pt x="1823" y="1079"/>
                    <a:pt x="1913" y="1029"/>
                  </a:cubicBezTo>
                  <a:cubicBezTo>
                    <a:pt x="2607" y="642"/>
                    <a:pt x="3501" y="449"/>
                    <a:pt x="4393" y="449"/>
                  </a:cubicBezTo>
                  <a:close/>
                  <a:moveTo>
                    <a:pt x="4396" y="1"/>
                  </a:moveTo>
                  <a:cubicBezTo>
                    <a:pt x="3311" y="1"/>
                    <a:pt x="2222" y="235"/>
                    <a:pt x="1377" y="706"/>
                  </a:cubicBezTo>
                  <a:cubicBezTo>
                    <a:pt x="443" y="1227"/>
                    <a:pt x="0" y="1931"/>
                    <a:pt x="50" y="2626"/>
                  </a:cubicBezTo>
                  <a:lnTo>
                    <a:pt x="59" y="2737"/>
                  </a:lnTo>
                  <a:cubicBezTo>
                    <a:pt x="64" y="2779"/>
                    <a:pt x="76" y="2822"/>
                    <a:pt x="86" y="2865"/>
                  </a:cubicBezTo>
                  <a:cubicBezTo>
                    <a:pt x="122" y="3018"/>
                    <a:pt x="182" y="3170"/>
                    <a:pt x="269" y="3319"/>
                  </a:cubicBezTo>
                  <a:lnTo>
                    <a:pt x="276" y="3333"/>
                  </a:lnTo>
                  <a:lnTo>
                    <a:pt x="336" y="3434"/>
                  </a:lnTo>
                  <a:cubicBezTo>
                    <a:pt x="364" y="3477"/>
                    <a:pt x="399" y="3518"/>
                    <a:pt x="432" y="3560"/>
                  </a:cubicBezTo>
                  <a:lnTo>
                    <a:pt x="506" y="3655"/>
                  </a:lnTo>
                  <a:cubicBezTo>
                    <a:pt x="544" y="3699"/>
                    <a:pt x="588" y="3740"/>
                    <a:pt x="630" y="3783"/>
                  </a:cubicBezTo>
                  <a:lnTo>
                    <a:pt x="715" y="3868"/>
                  </a:lnTo>
                  <a:cubicBezTo>
                    <a:pt x="765" y="3914"/>
                    <a:pt x="823" y="3958"/>
                    <a:pt x="880" y="4003"/>
                  </a:cubicBezTo>
                  <a:lnTo>
                    <a:pt x="963" y="4071"/>
                  </a:lnTo>
                  <a:cubicBezTo>
                    <a:pt x="1051" y="4137"/>
                    <a:pt x="1148" y="4201"/>
                    <a:pt x="1250" y="4261"/>
                  </a:cubicBezTo>
                  <a:cubicBezTo>
                    <a:pt x="2099" y="4773"/>
                    <a:pt x="3233" y="5030"/>
                    <a:pt x="4370" y="5030"/>
                  </a:cubicBezTo>
                  <a:cubicBezTo>
                    <a:pt x="5455" y="5030"/>
                    <a:pt x="6543" y="4795"/>
                    <a:pt x="7388" y="4324"/>
                  </a:cubicBezTo>
                  <a:cubicBezTo>
                    <a:pt x="7497" y="4263"/>
                    <a:pt x="7600" y="4199"/>
                    <a:pt x="7697" y="4133"/>
                  </a:cubicBezTo>
                  <a:lnTo>
                    <a:pt x="7787" y="4065"/>
                  </a:lnTo>
                  <a:cubicBezTo>
                    <a:pt x="7847" y="4021"/>
                    <a:pt x="7910" y="3976"/>
                    <a:pt x="7965" y="3929"/>
                  </a:cubicBezTo>
                  <a:lnTo>
                    <a:pt x="8057" y="3841"/>
                  </a:lnTo>
                  <a:cubicBezTo>
                    <a:pt x="8104" y="3799"/>
                    <a:pt x="8152" y="3757"/>
                    <a:pt x="8193" y="3713"/>
                  </a:cubicBezTo>
                  <a:lnTo>
                    <a:pt x="8274" y="3617"/>
                  </a:lnTo>
                  <a:cubicBezTo>
                    <a:pt x="8310" y="3574"/>
                    <a:pt x="8348" y="3532"/>
                    <a:pt x="8381" y="3488"/>
                  </a:cubicBezTo>
                  <a:lnTo>
                    <a:pt x="8446" y="3386"/>
                  </a:lnTo>
                  <a:cubicBezTo>
                    <a:pt x="8574" y="3188"/>
                    <a:pt x="8659" y="2982"/>
                    <a:pt x="8697" y="2775"/>
                  </a:cubicBezTo>
                  <a:lnTo>
                    <a:pt x="8711" y="2661"/>
                  </a:lnTo>
                  <a:cubicBezTo>
                    <a:pt x="8715" y="2618"/>
                    <a:pt x="8721" y="2574"/>
                    <a:pt x="8722" y="2530"/>
                  </a:cubicBezTo>
                  <a:cubicBezTo>
                    <a:pt x="8732" y="1897"/>
                    <a:pt x="8332" y="1260"/>
                    <a:pt x="7515" y="768"/>
                  </a:cubicBezTo>
                  <a:cubicBezTo>
                    <a:pt x="6666" y="257"/>
                    <a:pt x="5533" y="1"/>
                    <a:pt x="4396"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3051" name="Google Shape;3051;p55"/>
            <p:cNvSpPr/>
            <p:nvPr/>
          </p:nvSpPr>
          <p:spPr>
            <a:xfrm>
              <a:off x="2848975" y="2044450"/>
              <a:ext cx="665675" cy="213750"/>
            </a:xfrm>
            <a:custGeom>
              <a:avLst/>
              <a:gdLst/>
              <a:ahLst/>
              <a:cxnLst/>
              <a:rect l="l" t="t" r="r" b="b"/>
              <a:pathLst>
                <a:path w="26627" h="8550" extrusionOk="0">
                  <a:moveTo>
                    <a:pt x="26626" y="1"/>
                  </a:moveTo>
                  <a:cubicBezTo>
                    <a:pt x="26623" y="64"/>
                    <a:pt x="26623" y="138"/>
                    <a:pt x="26622" y="212"/>
                  </a:cubicBezTo>
                  <a:lnTo>
                    <a:pt x="26622" y="212"/>
                  </a:lnTo>
                  <a:cubicBezTo>
                    <a:pt x="26625" y="141"/>
                    <a:pt x="26626" y="71"/>
                    <a:pt x="26626" y="1"/>
                  </a:cubicBezTo>
                  <a:close/>
                  <a:moveTo>
                    <a:pt x="1" y="78"/>
                  </a:moveTo>
                  <a:cubicBezTo>
                    <a:pt x="1" y="133"/>
                    <a:pt x="2" y="188"/>
                    <a:pt x="4" y="244"/>
                  </a:cubicBezTo>
                  <a:lnTo>
                    <a:pt x="4" y="244"/>
                  </a:lnTo>
                  <a:cubicBezTo>
                    <a:pt x="2" y="179"/>
                    <a:pt x="1" y="124"/>
                    <a:pt x="1" y="78"/>
                  </a:cubicBezTo>
                  <a:close/>
                  <a:moveTo>
                    <a:pt x="26622" y="212"/>
                  </a:moveTo>
                  <a:cubicBezTo>
                    <a:pt x="26535" y="2172"/>
                    <a:pt x="25166" y="4117"/>
                    <a:pt x="22530" y="5587"/>
                  </a:cubicBezTo>
                  <a:cubicBezTo>
                    <a:pt x="19938" y="7032"/>
                    <a:pt x="16601" y="7751"/>
                    <a:pt x="13272" y="7751"/>
                  </a:cubicBezTo>
                  <a:cubicBezTo>
                    <a:pt x="9787" y="7751"/>
                    <a:pt x="6311" y="6963"/>
                    <a:pt x="3707" y="5396"/>
                  </a:cubicBezTo>
                  <a:cubicBezTo>
                    <a:pt x="1308" y="3952"/>
                    <a:pt x="78" y="2104"/>
                    <a:pt x="4" y="244"/>
                  </a:cubicBezTo>
                  <a:lnTo>
                    <a:pt x="4" y="244"/>
                  </a:lnTo>
                  <a:cubicBezTo>
                    <a:pt x="22" y="811"/>
                    <a:pt x="133" y="2062"/>
                    <a:pt x="1070" y="3475"/>
                  </a:cubicBezTo>
                  <a:cubicBezTo>
                    <a:pt x="2094" y="5018"/>
                    <a:pt x="3498" y="5886"/>
                    <a:pt x="4098" y="6256"/>
                  </a:cubicBezTo>
                  <a:cubicBezTo>
                    <a:pt x="4210" y="6327"/>
                    <a:pt x="4819" y="6694"/>
                    <a:pt x="5714" y="7084"/>
                  </a:cubicBezTo>
                  <a:cubicBezTo>
                    <a:pt x="6470" y="7415"/>
                    <a:pt x="7152" y="7626"/>
                    <a:pt x="7444" y="7716"/>
                  </a:cubicBezTo>
                  <a:cubicBezTo>
                    <a:pt x="9059" y="8217"/>
                    <a:pt x="10574" y="8381"/>
                    <a:pt x="11144" y="8443"/>
                  </a:cubicBezTo>
                  <a:cubicBezTo>
                    <a:pt x="11594" y="8491"/>
                    <a:pt x="12329" y="8549"/>
                    <a:pt x="13253" y="8549"/>
                  </a:cubicBezTo>
                  <a:cubicBezTo>
                    <a:pt x="14721" y="8549"/>
                    <a:pt x="16667" y="8402"/>
                    <a:pt x="18715" y="7833"/>
                  </a:cubicBezTo>
                  <a:cubicBezTo>
                    <a:pt x="20440" y="7355"/>
                    <a:pt x="21422" y="6832"/>
                    <a:pt x="22140" y="6452"/>
                  </a:cubicBezTo>
                  <a:cubicBezTo>
                    <a:pt x="22562" y="6227"/>
                    <a:pt x="23666" y="5535"/>
                    <a:pt x="24384" y="4825"/>
                  </a:cubicBezTo>
                  <a:cubicBezTo>
                    <a:pt x="24946" y="4268"/>
                    <a:pt x="25026" y="4161"/>
                    <a:pt x="25464" y="3571"/>
                  </a:cubicBezTo>
                  <a:cubicBezTo>
                    <a:pt x="25466" y="3567"/>
                    <a:pt x="25804" y="3082"/>
                    <a:pt x="26015" y="2628"/>
                  </a:cubicBezTo>
                  <a:cubicBezTo>
                    <a:pt x="26109" y="2426"/>
                    <a:pt x="26331" y="1950"/>
                    <a:pt x="26464" y="1376"/>
                  </a:cubicBezTo>
                  <a:cubicBezTo>
                    <a:pt x="26527" y="1106"/>
                    <a:pt x="26577" y="738"/>
                    <a:pt x="26608" y="463"/>
                  </a:cubicBezTo>
                  <a:cubicBezTo>
                    <a:pt x="26617" y="388"/>
                    <a:pt x="26620" y="299"/>
                    <a:pt x="26622" y="212"/>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052" name="Google Shape;3052;p55"/>
            <p:cNvSpPr/>
            <p:nvPr/>
          </p:nvSpPr>
          <p:spPr>
            <a:xfrm>
              <a:off x="2848725" y="1734025"/>
              <a:ext cx="665775" cy="405550"/>
            </a:xfrm>
            <a:custGeom>
              <a:avLst/>
              <a:gdLst/>
              <a:ahLst/>
              <a:cxnLst/>
              <a:rect l="l" t="t" r="r" b="b"/>
              <a:pathLst>
                <a:path w="26631" h="16222" extrusionOk="0">
                  <a:moveTo>
                    <a:pt x="13353" y="207"/>
                  </a:moveTo>
                  <a:cubicBezTo>
                    <a:pt x="16413" y="207"/>
                    <a:pt x="19466" y="897"/>
                    <a:pt x="21751" y="2273"/>
                  </a:cubicBezTo>
                  <a:cubicBezTo>
                    <a:pt x="22729" y="2862"/>
                    <a:pt x="23487" y="3527"/>
                    <a:pt x="24024" y="4235"/>
                  </a:cubicBezTo>
                  <a:cubicBezTo>
                    <a:pt x="24561" y="4942"/>
                    <a:pt x="24878" y="5692"/>
                    <a:pt x="24976" y="6449"/>
                  </a:cubicBezTo>
                  <a:cubicBezTo>
                    <a:pt x="24990" y="6557"/>
                    <a:pt x="25000" y="6666"/>
                    <a:pt x="25004" y="6775"/>
                  </a:cubicBezTo>
                  <a:cubicBezTo>
                    <a:pt x="25014" y="6992"/>
                    <a:pt x="25007" y="7208"/>
                    <a:pt x="24981" y="7425"/>
                  </a:cubicBezTo>
                  <a:cubicBezTo>
                    <a:pt x="24959" y="7615"/>
                    <a:pt x="24920" y="7804"/>
                    <a:pt x="24870" y="7993"/>
                  </a:cubicBezTo>
                  <a:cubicBezTo>
                    <a:pt x="24854" y="8054"/>
                    <a:pt x="24836" y="8116"/>
                    <a:pt x="24817" y="8176"/>
                  </a:cubicBezTo>
                  <a:cubicBezTo>
                    <a:pt x="24774" y="8311"/>
                    <a:pt x="24725" y="8445"/>
                    <a:pt x="24669" y="8577"/>
                  </a:cubicBezTo>
                  <a:cubicBezTo>
                    <a:pt x="24579" y="8791"/>
                    <a:pt x="24471" y="9002"/>
                    <a:pt x="24345" y="9209"/>
                  </a:cubicBezTo>
                  <a:cubicBezTo>
                    <a:pt x="24300" y="9284"/>
                    <a:pt x="24254" y="9357"/>
                    <a:pt x="24205" y="9429"/>
                  </a:cubicBezTo>
                  <a:cubicBezTo>
                    <a:pt x="23606" y="10319"/>
                    <a:pt x="22675" y="11151"/>
                    <a:pt x="21409" y="11856"/>
                  </a:cubicBezTo>
                  <a:cubicBezTo>
                    <a:pt x="19131" y="13127"/>
                    <a:pt x="16197" y="13759"/>
                    <a:pt x="13271" y="13759"/>
                  </a:cubicBezTo>
                  <a:cubicBezTo>
                    <a:pt x="10208" y="13759"/>
                    <a:pt x="7153" y="13066"/>
                    <a:pt x="4865" y="11689"/>
                  </a:cubicBezTo>
                  <a:cubicBezTo>
                    <a:pt x="2243" y="10111"/>
                    <a:pt x="1212" y="7983"/>
                    <a:pt x="1745" y="5970"/>
                  </a:cubicBezTo>
                  <a:cubicBezTo>
                    <a:pt x="1761" y="5909"/>
                    <a:pt x="1780" y="5847"/>
                    <a:pt x="1799" y="5786"/>
                  </a:cubicBezTo>
                  <a:cubicBezTo>
                    <a:pt x="1872" y="5554"/>
                    <a:pt x="1967" y="5324"/>
                    <a:pt x="2080" y="5097"/>
                  </a:cubicBezTo>
                  <a:cubicBezTo>
                    <a:pt x="2127" y="5005"/>
                    <a:pt x="2177" y="4913"/>
                    <a:pt x="2229" y="4822"/>
                  </a:cubicBezTo>
                  <a:cubicBezTo>
                    <a:pt x="2450" y="4446"/>
                    <a:pt x="2725" y="4079"/>
                    <a:pt x="3060" y="3725"/>
                  </a:cubicBezTo>
                  <a:cubicBezTo>
                    <a:pt x="3617" y="3140"/>
                    <a:pt x="4333" y="2593"/>
                    <a:pt x="5207" y="2106"/>
                  </a:cubicBezTo>
                  <a:cubicBezTo>
                    <a:pt x="6618" y="1319"/>
                    <a:pt x="8281" y="782"/>
                    <a:pt x="10036" y="483"/>
                  </a:cubicBezTo>
                  <a:cubicBezTo>
                    <a:pt x="10143" y="465"/>
                    <a:pt x="10247" y="447"/>
                    <a:pt x="10354" y="432"/>
                  </a:cubicBezTo>
                  <a:cubicBezTo>
                    <a:pt x="11336" y="282"/>
                    <a:pt x="12345" y="207"/>
                    <a:pt x="13353" y="207"/>
                  </a:cubicBezTo>
                  <a:close/>
                  <a:moveTo>
                    <a:pt x="13359" y="0"/>
                  </a:moveTo>
                  <a:cubicBezTo>
                    <a:pt x="11816" y="0"/>
                    <a:pt x="10168" y="177"/>
                    <a:pt x="8804" y="492"/>
                  </a:cubicBezTo>
                  <a:cubicBezTo>
                    <a:pt x="6706" y="976"/>
                    <a:pt x="5481" y="1557"/>
                    <a:pt x="4486" y="2097"/>
                  </a:cubicBezTo>
                  <a:cubicBezTo>
                    <a:pt x="4180" y="2262"/>
                    <a:pt x="3383" y="2722"/>
                    <a:pt x="2593" y="3406"/>
                  </a:cubicBezTo>
                  <a:cubicBezTo>
                    <a:pt x="2383" y="3588"/>
                    <a:pt x="1744" y="4141"/>
                    <a:pt x="1169" y="4968"/>
                  </a:cubicBezTo>
                  <a:cubicBezTo>
                    <a:pt x="664" y="5694"/>
                    <a:pt x="413" y="6341"/>
                    <a:pt x="308" y="6663"/>
                  </a:cubicBezTo>
                  <a:cubicBezTo>
                    <a:pt x="226" y="6913"/>
                    <a:pt x="133" y="7253"/>
                    <a:pt x="90" y="7514"/>
                  </a:cubicBezTo>
                  <a:cubicBezTo>
                    <a:pt x="21" y="7939"/>
                    <a:pt x="18" y="8009"/>
                    <a:pt x="0" y="8549"/>
                  </a:cubicBezTo>
                  <a:cubicBezTo>
                    <a:pt x="5" y="10465"/>
                    <a:pt x="1236" y="12379"/>
                    <a:pt x="3706" y="13866"/>
                  </a:cubicBezTo>
                  <a:cubicBezTo>
                    <a:pt x="6310" y="15433"/>
                    <a:pt x="9787" y="16221"/>
                    <a:pt x="13272" y="16221"/>
                  </a:cubicBezTo>
                  <a:cubicBezTo>
                    <a:pt x="16601" y="16221"/>
                    <a:pt x="19937" y="15502"/>
                    <a:pt x="22528" y="14057"/>
                  </a:cubicBezTo>
                  <a:cubicBezTo>
                    <a:pt x="25258" y="12534"/>
                    <a:pt x="26630" y="10503"/>
                    <a:pt x="26625" y="8471"/>
                  </a:cubicBezTo>
                  <a:cubicBezTo>
                    <a:pt x="26616" y="7969"/>
                    <a:pt x="26590" y="6636"/>
                    <a:pt x="25530" y="5036"/>
                  </a:cubicBezTo>
                  <a:cubicBezTo>
                    <a:pt x="25023" y="4272"/>
                    <a:pt x="24424" y="3724"/>
                    <a:pt x="24168" y="3490"/>
                  </a:cubicBezTo>
                  <a:cubicBezTo>
                    <a:pt x="23872" y="3221"/>
                    <a:pt x="23440" y="2906"/>
                    <a:pt x="23118" y="2671"/>
                  </a:cubicBezTo>
                  <a:cubicBezTo>
                    <a:pt x="22947" y="2546"/>
                    <a:pt x="22704" y="2405"/>
                    <a:pt x="22527" y="2291"/>
                  </a:cubicBezTo>
                  <a:cubicBezTo>
                    <a:pt x="21636" y="1764"/>
                    <a:pt x="20990" y="1493"/>
                    <a:pt x="20814" y="1421"/>
                  </a:cubicBezTo>
                  <a:cubicBezTo>
                    <a:pt x="20330" y="1228"/>
                    <a:pt x="19676" y="994"/>
                    <a:pt x="19181" y="831"/>
                  </a:cubicBezTo>
                  <a:cubicBezTo>
                    <a:pt x="18908" y="741"/>
                    <a:pt x="18536" y="649"/>
                    <a:pt x="18257" y="579"/>
                  </a:cubicBezTo>
                  <a:cubicBezTo>
                    <a:pt x="17611" y="414"/>
                    <a:pt x="15859" y="26"/>
                    <a:pt x="13568" y="1"/>
                  </a:cubicBezTo>
                  <a:cubicBezTo>
                    <a:pt x="13498" y="1"/>
                    <a:pt x="13429" y="0"/>
                    <a:pt x="13359" y="0"/>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3053" name="Google Shape;3053;p55"/>
            <p:cNvSpPr/>
            <p:nvPr/>
          </p:nvSpPr>
          <p:spPr>
            <a:xfrm>
              <a:off x="2848725" y="1945775"/>
              <a:ext cx="666050" cy="292450"/>
            </a:xfrm>
            <a:custGeom>
              <a:avLst/>
              <a:gdLst/>
              <a:ahLst/>
              <a:cxnLst/>
              <a:rect l="l" t="t" r="r" b="b"/>
              <a:pathLst>
                <a:path w="26642" h="11698" extrusionOk="0">
                  <a:moveTo>
                    <a:pt x="0" y="79"/>
                  </a:moveTo>
                  <a:lnTo>
                    <a:pt x="0" y="79"/>
                  </a:lnTo>
                  <a:cubicBezTo>
                    <a:pt x="0" y="80"/>
                    <a:pt x="0" y="80"/>
                    <a:pt x="0" y="81"/>
                  </a:cubicBezTo>
                  <a:lnTo>
                    <a:pt x="0" y="81"/>
                  </a:lnTo>
                  <a:lnTo>
                    <a:pt x="0" y="79"/>
                  </a:lnTo>
                  <a:close/>
                  <a:moveTo>
                    <a:pt x="26625" y="1"/>
                  </a:moveTo>
                  <a:cubicBezTo>
                    <a:pt x="26630" y="2033"/>
                    <a:pt x="25258" y="4064"/>
                    <a:pt x="22528" y="5587"/>
                  </a:cubicBezTo>
                  <a:cubicBezTo>
                    <a:pt x="19937" y="7032"/>
                    <a:pt x="16601" y="7751"/>
                    <a:pt x="13272" y="7751"/>
                  </a:cubicBezTo>
                  <a:cubicBezTo>
                    <a:pt x="9787" y="7751"/>
                    <a:pt x="6310" y="6963"/>
                    <a:pt x="3706" y="5396"/>
                  </a:cubicBezTo>
                  <a:cubicBezTo>
                    <a:pt x="1237" y="3910"/>
                    <a:pt x="6" y="1996"/>
                    <a:pt x="0" y="81"/>
                  </a:cubicBezTo>
                  <a:lnTo>
                    <a:pt x="0" y="81"/>
                  </a:lnTo>
                  <a:lnTo>
                    <a:pt x="11" y="4025"/>
                  </a:lnTo>
                  <a:cubicBezTo>
                    <a:pt x="16" y="5941"/>
                    <a:pt x="1247" y="7856"/>
                    <a:pt x="3717" y="9343"/>
                  </a:cubicBezTo>
                  <a:cubicBezTo>
                    <a:pt x="6321" y="10910"/>
                    <a:pt x="9797" y="11698"/>
                    <a:pt x="13282" y="11698"/>
                  </a:cubicBezTo>
                  <a:cubicBezTo>
                    <a:pt x="16611" y="11698"/>
                    <a:pt x="19948" y="10979"/>
                    <a:pt x="22540" y="9534"/>
                  </a:cubicBezTo>
                  <a:cubicBezTo>
                    <a:pt x="25271" y="8011"/>
                    <a:pt x="26642" y="5979"/>
                    <a:pt x="26636" y="3948"/>
                  </a:cubicBezTo>
                  <a:lnTo>
                    <a:pt x="26625"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3054" name="Google Shape;3054;p55"/>
            <p:cNvSpPr/>
            <p:nvPr/>
          </p:nvSpPr>
          <p:spPr>
            <a:xfrm>
              <a:off x="2844475" y="1955650"/>
              <a:ext cx="4300" cy="34650"/>
            </a:xfrm>
            <a:custGeom>
              <a:avLst/>
              <a:gdLst/>
              <a:ahLst/>
              <a:cxnLst/>
              <a:rect l="l" t="t" r="r" b="b"/>
              <a:pathLst>
                <a:path w="172" h="1386" extrusionOk="0">
                  <a:moveTo>
                    <a:pt x="170" y="1"/>
                  </a:moveTo>
                  <a:cubicBezTo>
                    <a:pt x="158" y="42"/>
                    <a:pt x="146" y="83"/>
                    <a:pt x="136" y="124"/>
                  </a:cubicBezTo>
                  <a:cubicBezTo>
                    <a:pt x="121" y="183"/>
                    <a:pt x="111" y="243"/>
                    <a:pt x="99" y="302"/>
                  </a:cubicBezTo>
                  <a:cubicBezTo>
                    <a:pt x="85" y="367"/>
                    <a:pt x="71" y="431"/>
                    <a:pt x="59" y="496"/>
                  </a:cubicBezTo>
                  <a:cubicBezTo>
                    <a:pt x="50" y="556"/>
                    <a:pt x="45" y="616"/>
                    <a:pt x="37" y="676"/>
                  </a:cubicBezTo>
                  <a:cubicBezTo>
                    <a:pt x="29" y="740"/>
                    <a:pt x="20" y="804"/>
                    <a:pt x="14" y="869"/>
                  </a:cubicBezTo>
                  <a:cubicBezTo>
                    <a:pt x="10" y="929"/>
                    <a:pt x="9" y="990"/>
                    <a:pt x="6" y="1051"/>
                  </a:cubicBezTo>
                  <a:cubicBezTo>
                    <a:pt x="2" y="1162"/>
                    <a:pt x="1" y="1274"/>
                    <a:pt x="4" y="1385"/>
                  </a:cubicBezTo>
                  <a:cubicBezTo>
                    <a:pt x="18" y="1026"/>
                    <a:pt x="74" y="666"/>
                    <a:pt x="172" y="310"/>
                  </a:cubicBezTo>
                  <a:lnTo>
                    <a:pt x="170"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055" name="Google Shape;3055;p55"/>
            <p:cNvSpPr/>
            <p:nvPr/>
          </p:nvSpPr>
          <p:spPr>
            <a:xfrm>
              <a:off x="3514350" y="1955200"/>
              <a:ext cx="4800" cy="36975"/>
            </a:xfrm>
            <a:custGeom>
              <a:avLst/>
              <a:gdLst/>
              <a:ahLst/>
              <a:cxnLst/>
              <a:rect l="l" t="t" r="r" b="b"/>
              <a:pathLst>
                <a:path w="192" h="1479" extrusionOk="0">
                  <a:moveTo>
                    <a:pt x="1" y="1"/>
                  </a:moveTo>
                  <a:lnTo>
                    <a:pt x="1" y="326"/>
                  </a:lnTo>
                  <a:cubicBezTo>
                    <a:pt x="111" y="707"/>
                    <a:pt x="174" y="1092"/>
                    <a:pt x="186" y="1479"/>
                  </a:cubicBezTo>
                  <a:cubicBezTo>
                    <a:pt x="187" y="1419"/>
                    <a:pt x="192" y="1361"/>
                    <a:pt x="192" y="1301"/>
                  </a:cubicBezTo>
                  <a:cubicBezTo>
                    <a:pt x="192" y="1236"/>
                    <a:pt x="187" y="1171"/>
                    <a:pt x="184" y="1106"/>
                  </a:cubicBezTo>
                  <a:cubicBezTo>
                    <a:pt x="182" y="1045"/>
                    <a:pt x="181" y="986"/>
                    <a:pt x="176" y="925"/>
                  </a:cubicBezTo>
                  <a:cubicBezTo>
                    <a:pt x="170" y="860"/>
                    <a:pt x="161" y="795"/>
                    <a:pt x="152" y="731"/>
                  </a:cubicBezTo>
                  <a:cubicBezTo>
                    <a:pt x="146" y="670"/>
                    <a:pt x="139" y="609"/>
                    <a:pt x="129" y="549"/>
                  </a:cubicBezTo>
                  <a:cubicBezTo>
                    <a:pt x="118" y="484"/>
                    <a:pt x="103" y="419"/>
                    <a:pt x="88" y="353"/>
                  </a:cubicBezTo>
                  <a:cubicBezTo>
                    <a:pt x="76" y="293"/>
                    <a:pt x="66" y="233"/>
                    <a:pt x="51" y="174"/>
                  </a:cubicBezTo>
                  <a:cubicBezTo>
                    <a:pt x="37" y="116"/>
                    <a:pt x="18" y="59"/>
                    <a:pt x="1"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056" name="Google Shape;3056;p55"/>
            <p:cNvSpPr/>
            <p:nvPr/>
          </p:nvSpPr>
          <p:spPr>
            <a:xfrm>
              <a:off x="2825025" y="1986175"/>
              <a:ext cx="713450" cy="215500"/>
            </a:xfrm>
            <a:custGeom>
              <a:avLst/>
              <a:gdLst/>
              <a:ahLst/>
              <a:cxnLst/>
              <a:rect l="l" t="t" r="r" b="b"/>
              <a:pathLst>
                <a:path w="28538" h="8620" extrusionOk="0">
                  <a:moveTo>
                    <a:pt x="28537" y="82"/>
                  </a:moveTo>
                  <a:lnTo>
                    <a:pt x="28537" y="90"/>
                  </a:lnTo>
                  <a:lnTo>
                    <a:pt x="28537" y="90"/>
                  </a:lnTo>
                  <a:cubicBezTo>
                    <a:pt x="28537" y="87"/>
                    <a:pt x="28537" y="85"/>
                    <a:pt x="28537" y="82"/>
                  </a:cubicBezTo>
                  <a:close/>
                  <a:moveTo>
                    <a:pt x="5" y="0"/>
                  </a:moveTo>
                  <a:lnTo>
                    <a:pt x="4" y="315"/>
                  </a:lnTo>
                  <a:cubicBezTo>
                    <a:pt x="1" y="1383"/>
                    <a:pt x="352" y="2452"/>
                    <a:pt x="1057" y="3457"/>
                  </a:cubicBezTo>
                  <a:lnTo>
                    <a:pt x="1099" y="3513"/>
                  </a:lnTo>
                  <a:cubicBezTo>
                    <a:pt x="1801" y="4491"/>
                    <a:pt x="2836" y="5407"/>
                    <a:pt x="4211" y="6201"/>
                  </a:cubicBezTo>
                  <a:cubicBezTo>
                    <a:pt x="7003" y="7813"/>
                    <a:pt x="10663" y="8620"/>
                    <a:pt x="14319" y="8620"/>
                  </a:cubicBezTo>
                  <a:cubicBezTo>
                    <a:pt x="17973" y="8620"/>
                    <a:pt x="21622" y="7814"/>
                    <a:pt x="24395" y="6202"/>
                  </a:cubicBezTo>
                  <a:cubicBezTo>
                    <a:pt x="25711" y="5439"/>
                    <a:pt x="26709" y="4559"/>
                    <a:pt x="27398" y="3621"/>
                  </a:cubicBezTo>
                  <a:lnTo>
                    <a:pt x="27456" y="3543"/>
                  </a:lnTo>
                  <a:cubicBezTo>
                    <a:pt x="28171" y="2538"/>
                    <a:pt x="28533" y="1468"/>
                    <a:pt x="28536" y="397"/>
                  </a:cubicBezTo>
                  <a:lnTo>
                    <a:pt x="28537" y="90"/>
                  </a:lnTo>
                  <a:lnTo>
                    <a:pt x="28537" y="90"/>
                  </a:lnTo>
                  <a:cubicBezTo>
                    <a:pt x="28537" y="148"/>
                    <a:pt x="28532" y="207"/>
                    <a:pt x="28529" y="265"/>
                  </a:cubicBezTo>
                  <a:cubicBezTo>
                    <a:pt x="28526" y="329"/>
                    <a:pt x="28526" y="393"/>
                    <a:pt x="28521" y="457"/>
                  </a:cubicBezTo>
                  <a:cubicBezTo>
                    <a:pt x="28515" y="526"/>
                    <a:pt x="28505" y="594"/>
                    <a:pt x="28496" y="662"/>
                  </a:cubicBezTo>
                  <a:cubicBezTo>
                    <a:pt x="28489" y="726"/>
                    <a:pt x="28483" y="789"/>
                    <a:pt x="28473" y="852"/>
                  </a:cubicBezTo>
                  <a:cubicBezTo>
                    <a:pt x="28461" y="920"/>
                    <a:pt x="28445" y="989"/>
                    <a:pt x="28432" y="1057"/>
                  </a:cubicBezTo>
                  <a:cubicBezTo>
                    <a:pt x="28418" y="1120"/>
                    <a:pt x="28408" y="1183"/>
                    <a:pt x="28392" y="1246"/>
                  </a:cubicBezTo>
                  <a:cubicBezTo>
                    <a:pt x="28376" y="1313"/>
                    <a:pt x="28354" y="1380"/>
                    <a:pt x="28335" y="1448"/>
                  </a:cubicBezTo>
                  <a:cubicBezTo>
                    <a:pt x="28316" y="1511"/>
                    <a:pt x="28300" y="1574"/>
                    <a:pt x="28279" y="1636"/>
                  </a:cubicBezTo>
                  <a:cubicBezTo>
                    <a:pt x="28257" y="1704"/>
                    <a:pt x="28230" y="1772"/>
                    <a:pt x="28204" y="1840"/>
                  </a:cubicBezTo>
                  <a:cubicBezTo>
                    <a:pt x="28180" y="1902"/>
                    <a:pt x="28160" y="1963"/>
                    <a:pt x="28134" y="2024"/>
                  </a:cubicBezTo>
                  <a:cubicBezTo>
                    <a:pt x="28106" y="2092"/>
                    <a:pt x="28072" y="2160"/>
                    <a:pt x="28042" y="2226"/>
                  </a:cubicBezTo>
                  <a:cubicBezTo>
                    <a:pt x="28013" y="2287"/>
                    <a:pt x="27987" y="2348"/>
                    <a:pt x="27957" y="2409"/>
                  </a:cubicBezTo>
                  <a:cubicBezTo>
                    <a:pt x="27923" y="2475"/>
                    <a:pt x="27884" y="2543"/>
                    <a:pt x="27847" y="2609"/>
                  </a:cubicBezTo>
                  <a:cubicBezTo>
                    <a:pt x="27813" y="2668"/>
                    <a:pt x="27783" y="2729"/>
                    <a:pt x="27747" y="2789"/>
                  </a:cubicBezTo>
                  <a:cubicBezTo>
                    <a:pt x="27706" y="2856"/>
                    <a:pt x="27661" y="2921"/>
                    <a:pt x="27619" y="2987"/>
                  </a:cubicBezTo>
                  <a:cubicBezTo>
                    <a:pt x="27586" y="3037"/>
                    <a:pt x="27555" y="3086"/>
                    <a:pt x="27522" y="3136"/>
                  </a:cubicBezTo>
                  <a:lnTo>
                    <a:pt x="27508" y="3158"/>
                  </a:lnTo>
                  <a:lnTo>
                    <a:pt x="27504" y="3164"/>
                  </a:lnTo>
                  <a:cubicBezTo>
                    <a:pt x="27458" y="3230"/>
                    <a:pt x="27407" y="3295"/>
                    <a:pt x="27357" y="3361"/>
                  </a:cubicBezTo>
                  <a:cubicBezTo>
                    <a:pt x="27314" y="3419"/>
                    <a:pt x="27275" y="3476"/>
                    <a:pt x="27229" y="3533"/>
                  </a:cubicBezTo>
                  <a:cubicBezTo>
                    <a:pt x="27176" y="3598"/>
                    <a:pt x="27119" y="3663"/>
                    <a:pt x="27064" y="3727"/>
                  </a:cubicBezTo>
                  <a:cubicBezTo>
                    <a:pt x="27017" y="3784"/>
                    <a:pt x="26972" y="3840"/>
                    <a:pt x="26921" y="3895"/>
                  </a:cubicBezTo>
                  <a:cubicBezTo>
                    <a:pt x="26864" y="3960"/>
                    <a:pt x="26800" y="4023"/>
                    <a:pt x="26740" y="4086"/>
                  </a:cubicBezTo>
                  <a:cubicBezTo>
                    <a:pt x="26687" y="4141"/>
                    <a:pt x="26637" y="4197"/>
                    <a:pt x="26581" y="4251"/>
                  </a:cubicBezTo>
                  <a:cubicBezTo>
                    <a:pt x="26517" y="4314"/>
                    <a:pt x="26449" y="4374"/>
                    <a:pt x="26381" y="4437"/>
                  </a:cubicBezTo>
                  <a:cubicBezTo>
                    <a:pt x="26324" y="4490"/>
                    <a:pt x="26269" y="4544"/>
                    <a:pt x="26210" y="4597"/>
                  </a:cubicBezTo>
                  <a:cubicBezTo>
                    <a:pt x="26135" y="4662"/>
                    <a:pt x="26057" y="4726"/>
                    <a:pt x="25979" y="4790"/>
                  </a:cubicBezTo>
                  <a:cubicBezTo>
                    <a:pt x="25921" y="4838"/>
                    <a:pt x="25866" y="4886"/>
                    <a:pt x="25805" y="4935"/>
                  </a:cubicBezTo>
                  <a:cubicBezTo>
                    <a:pt x="25722" y="5000"/>
                    <a:pt x="25633" y="5064"/>
                    <a:pt x="25547" y="5129"/>
                  </a:cubicBezTo>
                  <a:cubicBezTo>
                    <a:pt x="25486" y="5173"/>
                    <a:pt x="25430" y="5219"/>
                    <a:pt x="25367" y="5262"/>
                  </a:cubicBezTo>
                  <a:cubicBezTo>
                    <a:pt x="25265" y="5335"/>
                    <a:pt x="25158" y="5406"/>
                    <a:pt x="25052" y="5477"/>
                  </a:cubicBezTo>
                  <a:cubicBezTo>
                    <a:pt x="24999" y="5512"/>
                    <a:pt x="24951" y="5546"/>
                    <a:pt x="24898" y="5581"/>
                  </a:cubicBezTo>
                  <a:cubicBezTo>
                    <a:pt x="24736" y="5686"/>
                    <a:pt x="24569" y="5788"/>
                    <a:pt x="24396" y="5888"/>
                  </a:cubicBezTo>
                  <a:cubicBezTo>
                    <a:pt x="21623" y="7499"/>
                    <a:pt x="17974" y="8305"/>
                    <a:pt x="14320" y="8305"/>
                  </a:cubicBezTo>
                  <a:cubicBezTo>
                    <a:pt x="10664" y="8305"/>
                    <a:pt x="7004" y="7499"/>
                    <a:pt x="4212" y="5887"/>
                  </a:cubicBezTo>
                  <a:cubicBezTo>
                    <a:pt x="4036" y="5786"/>
                    <a:pt x="3867" y="5682"/>
                    <a:pt x="3703" y="5578"/>
                  </a:cubicBezTo>
                  <a:cubicBezTo>
                    <a:pt x="3652" y="5545"/>
                    <a:pt x="3605" y="5511"/>
                    <a:pt x="3555" y="5478"/>
                  </a:cubicBezTo>
                  <a:cubicBezTo>
                    <a:pt x="3444" y="5405"/>
                    <a:pt x="3332" y="5332"/>
                    <a:pt x="3227" y="5258"/>
                  </a:cubicBezTo>
                  <a:cubicBezTo>
                    <a:pt x="3168" y="5215"/>
                    <a:pt x="3113" y="5173"/>
                    <a:pt x="3056" y="5130"/>
                  </a:cubicBezTo>
                  <a:cubicBezTo>
                    <a:pt x="2964" y="5063"/>
                    <a:pt x="2871" y="4995"/>
                    <a:pt x="2783" y="4927"/>
                  </a:cubicBezTo>
                  <a:cubicBezTo>
                    <a:pt x="2725" y="4881"/>
                    <a:pt x="2672" y="4833"/>
                    <a:pt x="2615" y="4786"/>
                  </a:cubicBezTo>
                  <a:cubicBezTo>
                    <a:pt x="2534" y="4720"/>
                    <a:pt x="2451" y="4654"/>
                    <a:pt x="2373" y="4586"/>
                  </a:cubicBezTo>
                  <a:cubicBezTo>
                    <a:pt x="2316" y="4536"/>
                    <a:pt x="2262" y="4484"/>
                    <a:pt x="2207" y="4433"/>
                  </a:cubicBezTo>
                  <a:cubicBezTo>
                    <a:pt x="2136" y="4367"/>
                    <a:pt x="2063" y="4303"/>
                    <a:pt x="1996" y="4237"/>
                  </a:cubicBezTo>
                  <a:cubicBezTo>
                    <a:pt x="1940" y="4183"/>
                    <a:pt x="1889" y="4127"/>
                    <a:pt x="1837" y="4073"/>
                  </a:cubicBezTo>
                  <a:cubicBezTo>
                    <a:pt x="1774" y="4008"/>
                    <a:pt x="1710" y="3945"/>
                    <a:pt x="1651" y="3880"/>
                  </a:cubicBezTo>
                  <a:cubicBezTo>
                    <a:pt x="1601" y="3824"/>
                    <a:pt x="1554" y="3767"/>
                    <a:pt x="1504" y="3709"/>
                  </a:cubicBezTo>
                  <a:cubicBezTo>
                    <a:pt x="1449" y="3644"/>
                    <a:pt x="1392" y="3580"/>
                    <a:pt x="1339" y="3515"/>
                  </a:cubicBezTo>
                  <a:cubicBezTo>
                    <a:pt x="1292" y="3458"/>
                    <a:pt x="1252" y="3399"/>
                    <a:pt x="1208" y="3341"/>
                  </a:cubicBezTo>
                  <a:cubicBezTo>
                    <a:pt x="1157" y="3275"/>
                    <a:pt x="1106" y="3210"/>
                    <a:pt x="1060" y="3143"/>
                  </a:cubicBezTo>
                  <a:lnTo>
                    <a:pt x="1011" y="3070"/>
                  </a:lnTo>
                  <a:lnTo>
                    <a:pt x="997" y="3047"/>
                  </a:lnTo>
                  <a:lnTo>
                    <a:pt x="942" y="2964"/>
                  </a:lnTo>
                  <a:cubicBezTo>
                    <a:pt x="899" y="2898"/>
                    <a:pt x="853" y="2832"/>
                    <a:pt x="814" y="2766"/>
                  </a:cubicBezTo>
                  <a:cubicBezTo>
                    <a:pt x="777" y="2706"/>
                    <a:pt x="744" y="2644"/>
                    <a:pt x="710" y="2582"/>
                  </a:cubicBezTo>
                  <a:cubicBezTo>
                    <a:pt x="672" y="2516"/>
                    <a:pt x="634" y="2451"/>
                    <a:pt x="599" y="2384"/>
                  </a:cubicBezTo>
                  <a:cubicBezTo>
                    <a:pt x="568" y="2323"/>
                    <a:pt x="541" y="2260"/>
                    <a:pt x="512" y="2198"/>
                  </a:cubicBezTo>
                  <a:cubicBezTo>
                    <a:pt x="480" y="2131"/>
                    <a:pt x="446" y="2064"/>
                    <a:pt x="418" y="1997"/>
                  </a:cubicBezTo>
                  <a:cubicBezTo>
                    <a:pt x="393" y="1934"/>
                    <a:pt x="371" y="1872"/>
                    <a:pt x="347" y="1809"/>
                  </a:cubicBezTo>
                  <a:cubicBezTo>
                    <a:pt x="321" y="1742"/>
                    <a:pt x="294" y="1675"/>
                    <a:pt x="270" y="1606"/>
                  </a:cubicBezTo>
                  <a:cubicBezTo>
                    <a:pt x="249" y="1542"/>
                    <a:pt x="233" y="1480"/>
                    <a:pt x="214" y="1416"/>
                  </a:cubicBezTo>
                  <a:cubicBezTo>
                    <a:pt x="194" y="1348"/>
                    <a:pt x="173" y="1281"/>
                    <a:pt x="155" y="1212"/>
                  </a:cubicBezTo>
                  <a:cubicBezTo>
                    <a:pt x="139" y="1148"/>
                    <a:pt x="128" y="1084"/>
                    <a:pt x="114" y="1020"/>
                  </a:cubicBezTo>
                  <a:cubicBezTo>
                    <a:pt x="101" y="953"/>
                    <a:pt x="84" y="884"/>
                    <a:pt x="73" y="817"/>
                  </a:cubicBezTo>
                  <a:cubicBezTo>
                    <a:pt x="61" y="753"/>
                    <a:pt x="56" y="689"/>
                    <a:pt x="48" y="625"/>
                  </a:cubicBezTo>
                  <a:cubicBezTo>
                    <a:pt x="39" y="556"/>
                    <a:pt x="29" y="488"/>
                    <a:pt x="23" y="419"/>
                  </a:cubicBezTo>
                  <a:cubicBezTo>
                    <a:pt x="18" y="355"/>
                    <a:pt x="16" y="291"/>
                    <a:pt x="13" y="227"/>
                  </a:cubicBezTo>
                  <a:cubicBezTo>
                    <a:pt x="11" y="159"/>
                    <a:pt x="6" y="90"/>
                    <a:pt x="6" y="21"/>
                  </a:cubicBezTo>
                  <a:lnTo>
                    <a:pt x="5"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057" name="Google Shape;3057;p55"/>
            <p:cNvSpPr/>
            <p:nvPr/>
          </p:nvSpPr>
          <p:spPr>
            <a:xfrm>
              <a:off x="2825125" y="1902775"/>
              <a:ext cx="714350" cy="291025"/>
            </a:xfrm>
            <a:custGeom>
              <a:avLst/>
              <a:gdLst/>
              <a:ahLst/>
              <a:cxnLst/>
              <a:rect l="l" t="t" r="r" b="b"/>
              <a:pathLst>
                <a:path w="28574" h="11641" extrusionOk="0">
                  <a:moveTo>
                    <a:pt x="1225" y="0"/>
                  </a:moveTo>
                  <a:cubicBezTo>
                    <a:pt x="410" y="1065"/>
                    <a:pt x="0" y="2210"/>
                    <a:pt x="2" y="3357"/>
                  </a:cubicBezTo>
                  <a:cubicBezTo>
                    <a:pt x="2" y="3426"/>
                    <a:pt x="7" y="3495"/>
                    <a:pt x="10" y="3563"/>
                  </a:cubicBezTo>
                  <a:cubicBezTo>
                    <a:pt x="12" y="3627"/>
                    <a:pt x="14" y="3691"/>
                    <a:pt x="19" y="3755"/>
                  </a:cubicBezTo>
                  <a:cubicBezTo>
                    <a:pt x="25" y="3824"/>
                    <a:pt x="35" y="3892"/>
                    <a:pt x="44" y="3961"/>
                  </a:cubicBezTo>
                  <a:cubicBezTo>
                    <a:pt x="52" y="4025"/>
                    <a:pt x="57" y="4089"/>
                    <a:pt x="69" y="4153"/>
                  </a:cubicBezTo>
                  <a:cubicBezTo>
                    <a:pt x="80" y="4220"/>
                    <a:pt x="97" y="4289"/>
                    <a:pt x="110" y="4356"/>
                  </a:cubicBezTo>
                  <a:cubicBezTo>
                    <a:pt x="124" y="4420"/>
                    <a:pt x="135" y="4484"/>
                    <a:pt x="151" y="4548"/>
                  </a:cubicBezTo>
                  <a:cubicBezTo>
                    <a:pt x="169" y="4617"/>
                    <a:pt x="190" y="4684"/>
                    <a:pt x="210" y="4752"/>
                  </a:cubicBezTo>
                  <a:cubicBezTo>
                    <a:pt x="229" y="4815"/>
                    <a:pt x="245" y="4878"/>
                    <a:pt x="266" y="4942"/>
                  </a:cubicBezTo>
                  <a:cubicBezTo>
                    <a:pt x="290" y="5011"/>
                    <a:pt x="317" y="5078"/>
                    <a:pt x="343" y="5145"/>
                  </a:cubicBezTo>
                  <a:cubicBezTo>
                    <a:pt x="367" y="5208"/>
                    <a:pt x="389" y="5270"/>
                    <a:pt x="414" y="5333"/>
                  </a:cubicBezTo>
                  <a:cubicBezTo>
                    <a:pt x="442" y="5400"/>
                    <a:pt x="476" y="5467"/>
                    <a:pt x="508" y="5534"/>
                  </a:cubicBezTo>
                  <a:cubicBezTo>
                    <a:pt x="537" y="5596"/>
                    <a:pt x="564" y="5659"/>
                    <a:pt x="595" y="5720"/>
                  </a:cubicBezTo>
                  <a:cubicBezTo>
                    <a:pt x="630" y="5785"/>
                    <a:pt x="668" y="5852"/>
                    <a:pt x="706" y="5918"/>
                  </a:cubicBezTo>
                  <a:cubicBezTo>
                    <a:pt x="740" y="5980"/>
                    <a:pt x="773" y="6042"/>
                    <a:pt x="810" y="6102"/>
                  </a:cubicBezTo>
                  <a:cubicBezTo>
                    <a:pt x="849" y="6168"/>
                    <a:pt x="895" y="6234"/>
                    <a:pt x="938" y="6300"/>
                  </a:cubicBezTo>
                  <a:lnTo>
                    <a:pt x="993" y="6383"/>
                  </a:lnTo>
                  <a:lnTo>
                    <a:pt x="1007" y="6406"/>
                  </a:lnTo>
                  <a:lnTo>
                    <a:pt x="1056" y="6479"/>
                  </a:lnTo>
                  <a:cubicBezTo>
                    <a:pt x="1102" y="6546"/>
                    <a:pt x="1153" y="6611"/>
                    <a:pt x="1204" y="6677"/>
                  </a:cubicBezTo>
                  <a:cubicBezTo>
                    <a:pt x="1248" y="6735"/>
                    <a:pt x="1288" y="6794"/>
                    <a:pt x="1335" y="6851"/>
                  </a:cubicBezTo>
                  <a:cubicBezTo>
                    <a:pt x="1388" y="6916"/>
                    <a:pt x="1445" y="6980"/>
                    <a:pt x="1500" y="7045"/>
                  </a:cubicBezTo>
                  <a:cubicBezTo>
                    <a:pt x="1550" y="7103"/>
                    <a:pt x="1597" y="7160"/>
                    <a:pt x="1647" y="7216"/>
                  </a:cubicBezTo>
                  <a:cubicBezTo>
                    <a:pt x="1706" y="7281"/>
                    <a:pt x="1771" y="7344"/>
                    <a:pt x="1833" y="7409"/>
                  </a:cubicBezTo>
                  <a:cubicBezTo>
                    <a:pt x="1885" y="7463"/>
                    <a:pt x="1936" y="7519"/>
                    <a:pt x="1992" y="7573"/>
                  </a:cubicBezTo>
                  <a:cubicBezTo>
                    <a:pt x="2059" y="7639"/>
                    <a:pt x="2132" y="7703"/>
                    <a:pt x="2203" y="7769"/>
                  </a:cubicBezTo>
                  <a:cubicBezTo>
                    <a:pt x="2258" y="7820"/>
                    <a:pt x="2312" y="7872"/>
                    <a:pt x="2369" y="7922"/>
                  </a:cubicBezTo>
                  <a:cubicBezTo>
                    <a:pt x="2447" y="7990"/>
                    <a:pt x="2530" y="8056"/>
                    <a:pt x="2611" y="8122"/>
                  </a:cubicBezTo>
                  <a:cubicBezTo>
                    <a:pt x="2668" y="8169"/>
                    <a:pt x="2721" y="8217"/>
                    <a:pt x="2779" y="8263"/>
                  </a:cubicBezTo>
                  <a:cubicBezTo>
                    <a:pt x="2867" y="8331"/>
                    <a:pt x="2960" y="8399"/>
                    <a:pt x="3052" y="8466"/>
                  </a:cubicBezTo>
                  <a:cubicBezTo>
                    <a:pt x="3109" y="8509"/>
                    <a:pt x="3164" y="8551"/>
                    <a:pt x="3223" y="8594"/>
                  </a:cubicBezTo>
                  <a:cubicBezTo>
                    <a:pt x="3328" y="8668"/>
                    <a:pt x="3440" y="8741"/>
                    <a:pt x="3551" y="8814"/>
                  </a:cubicBezTo>
                  <a:cubicBezTo>
                    <a:pt x="3601" y="8847"/>
                    <a:pt x="3648" y="8881"/>
                    <a:pt x="3699" y="8914"/>
                  </a:cubicBezTo>
                  <a:cubicBezTo>
                    <a:pt x="3863" y="9018"/>
                    <a:pt x="4032" y="9122"/>
                    <a:pt x="4208" y="9223"/>
                  </a:cubicBezTo>
                  <a:cubicBezTo>
                    <a:pt x="7000" y="10835"/>
                    <a:pt x="10661" y="11641"/>
                    <a:pt x="14317" y="11641"/>
                  </a:cubicBezTo>
                  <a:cubicBezTo>
                    <a:pt x="17971" y="11641"/>
                    <a:pt x="21620" y="10835"/>
                    <a:pt x="24392" y="9224"/>
                  </a:cubicBezTo>
                  <a:cubicBezTo>
                    <a:pt x="24565" y="9124"/>
                    <a:pt x="24732" y="9021"/>
                    <a:pt x="24894" y="8916"/>
                  </a:cubicBezTo>
                  <a:cubicBezTo>
                    <a:pt x="24947" y="8882"/>
                    <a:pt x="24996" y="8848"/>
                    <a:pt x="25048" y="8813"/>
                  </a:cubicBezTo>
                  <a:cubicBezTo>
                    <a:pt x="25154" y="8742"/>
                    <a:pt x="25261" y="8671"/>
                    <a:pt x="25363" y="8598"/>
                  </a:cubicBezTo>
                  <a:cubicBezTo>
                    <a:pt x="25426" y="8555"/>
                    <a:pt x="25484" y="8509"/>
                    <a:pt x="25543" y="8465"/>
                  </a:cubicBezTo>
                  <a:cubicBezTo>
                    <a:pt x="25629" y="8400"/>
                    <a:pt x="25718" y="8336"/>
                    <a:pt x="25801" y="8271"/>
                  </a:cubicBezTo>
                  <a:cubicBezTo>
                    <a:pt x="25862" y="8222"/>
                    <a:pt x="25917" y="8174"/>
                    <a:pt x="25975" y="8126"/>
                  </a:cubicBezTo>
                  <a:cubicBezTo>
                    <a:pt x="26053" y="8062"/>
                    <a:pt x="26131" y="7998"/>
                    <a:pt x="26206" y="7933"/>
                  </a:cubicBezTo>
                  <a:cubicBezTo>
                    <a:pt x="26265" y="7880"/>
                    <a:pt x="26320" y="7826"/>
                    <a:pt x="26377" y="7773"/>
                  </a:cubicBezTo>
                  <a:cubicBezTo>
                    <a:pt x="26445" y="7710"/>
                    <a:pt x="26513" y="7650"/>
                    <a:pt x="26577" y="7587"/>
                  </a:cubicBezTo>
                  <a:cubicBezTo>
                    <a:pt x="26633" y="7532"/>
                    <a:pt x="26683" y="7477"/>
                    <a:pt x="26736" y="7422"/>
                  </a:cubicBezTo>
                  <a:cubicBezTo>
                    <a:pt x="26796" y="7359"/>
                    <a:pt x="26860" y="7296"/>
                    <a:pt x="26917" y="7231"/>
                  </a:cubicBezTo>
                  <a:cubicBezTo>
                    <a:pt x="26968" y="7176"/>
                    <a:pt x="27013" y="7120"/>
                    <a:pt x="27060" y="7063"/>
                  </a:cubicBezTo>
                  <a:cubicBezTo>
                    <a:pt x="27115" y="6999"/>
                    <a:pt x="27172" y="6934"/>
                    <a:pt x="27225" y="6869"/>
                  </a:cubicBezTo>
                  <a:cubicBezTo>
                    <a:pt x="27271" y="6812"/>
                    <a:pt x="27310" y="6755"/>
                    <a:pt x="27353" y="6697"/>
                  </a:cubicBezTo>
                  <a:cubicBezTo>
                    <a:pt x="27403" y="6631"/>
                    <a:pt x="27454" y="6566"/>
                    <a:pt x="27500" y="6500"/>
                  </a:cubicBezTo>
                  <a:lnTo>
                    <a:pt x="27504" y="6494"/>
                  </a:lnTo>
                  <a:lnTo>
                    <a:pt x="27518" y="6472"/>
                  </a:lnTo>
                  <a:cubicBezTo>
                    <a:pt x="27551" y="6422"/>
                    <a:pt x="27582" y="6373"/>
                    <a:pt x="27615" y="6323"/>
                  </a:cubicBezTo>
                  <a:cubicBezTo>
                    <a:pt x="27657" y="6257"/>
                    <a:pt x="27702" y="6192"/>
                    <a:pt x="27743" y="6125"/>
                  </a:cubicBezTo>
                  <a:cubicBezTo>
                    <a:pt x="27779" y="6065"/>
                    <a:pt x="27809" y="6004"/>
                    <a:pt x="27843" y="5945"/>
                  </a:cubicBezTo>
                  <a:cubicBezTo>
                    <a:pt x="27880" y="5878"/>
                    <a:pt x="27919" y="5811"/>
                    <a:pt x="27953" y="5745"/>
                  </a:cubicBezTo>
                  <a:cubicBezTo>
                    <a:pt x="27983" y="5684"/>
                    <a:pt x="28009" y="5623"/>
                    <a:pt x="28038" y="5562"/>
                  </a:cubicBezTo>
                  <a:cubicBezTo>
                    <a:pt x="28068" y="5496"/>
                    <a:pt x="28102" y="5428"/>
                    <a:pt x="28130" y="5360"/>
                  </a:cubicBezTo>
                  <a:cubicBezTo>
                    <a:pt x="28156" y="5299"/>
                    <a:pt x="28176" y="5238"/>
                    <a:pt x="28200" y="5176"/>
                  </a:cubicBezTo>
                  <a:cubicBezTo>
                    <a:pt x="28226" y="5108"/>
                    <a:pt x="28253" y="5040"/>
                    <a:pt x="28275" y="4972"/>
                  </a:cubicBezTo>
                  <a:cubicBezTo>
                    <a:pt x="28296" y="4910"/>
                    <a:pt x="28312" y="4847"/>
                    <a:pt x="28331" y="4784"/>
                  </a:cubicBezTo>
                  <a:cubicBezTo>
                    <a:pt x="28350" y="4716"/>
                    <a:pt x="28372" y="4649"/>
                    <a:pt x="28388" y="4582"/>
                  </a:cubicBezTo>
                  <a:cubicBezTo>
                    <a:pt x="28404" y="4519"/>
                    <a:pt x="28415" y="4456"/>
                    <a:pt x="28428" y="4393"/>
                  </a:cubicBezTo>
                  <a:cubicBezTo>
                    <a:pt x="28441" y="4325"/>
                    <a:pt x="28457" y="4256"/>
                    <a:pt x="28469" y="4188"/>
                  </a:cubicBezTo>
                  <a:cubicBezTo>
                    <a:pt x="28479" y="4125"/>
                    <a:pt x="28485" y="4062"/>
                    <a:pt x="28492" y="3998"/>
                  </a:cubicBezTo>
                  <a:cubicBezTo>
                    <a:pt x="28501" y="3930"/>
                    <a:pt x="28511" y="3862"/>
                    <a:pt x="28517" y="3793"/>
                  </a:cubicBezTo>
                  <a:cubicBezTo>
                    <a:pt x="28522" y="3729"/>
                    <a:pt x="28522" y="3665"/>
                    <a:pt x="28525" y="3601"/>
                  </a:cubicBezTo>
                  <a:cubicBezTo>
                    <a:pt x="28574" y="2397"/>
                    <a:pt x="28171" y="1186"/>
                    <a:pt x="27319" y="63"/>
                  </a:cubicBezTo>
                  <a:lnTo>
                    <a:pt x="27319" y="63"/>
                  </a:lnTo>
                  <a:cubicBezTo>
                    <a:pt x="27550" y="830"/>
                    <a:pt x="27563" y="1423"/>
                    <a:pt x="27569" y="1721"/>
                  </a:cubicBezTo>
                  <a:lnTo>
                    <a:pt x="27570" y="2098"/>
                  </a:lnTo>
                  <a:cubicBezTo>
                    <a:pt x="27587" y="2156"/>
                    <a:pt x="27606" y="2213"/>
                    <a:pt x="27620" y="2271"/>
                  </a:cubicBezTo>
                  <a:cubicBezTo>
                    <a:pt x="27635" y="2330"/>
                    <a:pt x="27645" y="2390"/>
                    <a:pt x="27657" y="2450"/>
                  </a:cubicBezTo>
                  <a:cubicBezTo>
                    <a:pt x="27672" y="2516"/>
                    <a:pt x="27687" y="2581"/>
                    <a:pt x="27698" y="2646"/>
                  </a:cubicBezTo>
                  <a:cubicBezTo>
                    <a:pt x="27708" y="2706"/>
                    <a:pt x="27715" y="2767"/>
                    <a:pt x="27721" y="2828"/>
                  </a:cubicBezTo>
                  <a:cubicBezTo>
                    <a:pt x="27730" y="2892"/>
                    <a:pt x="27739" y="2957"/>
                    <a:pt x="27745" y="3022"/>
                  </a:cubicBezTo>
                  <a:cubicBezTo>
                    <a:pt x="27750" y="3083"/>
                    <a:pt x="27751" y="3142"/>
                    <a:pt x="27753" y="3203"/>
                  </a:cubicBezTo>
                  <a:cubicBezTo>
                    <a:pt x="27756" y="3268"/>
                    <a:pt x="27761" y="3333"/>
                    <a:pt x="27761" y="3398"/>
                  </a:cubicBezTo>
                  <a:cubicBezTo>
                    <a:pt x="27761" y="3458"/>
                    <a:pt x="27756" y="3516"/>
                    <a:pt x="27755" y="3576"/>
                  </a:cubicBezTo>
                  <a:cubicBezTo>
                    <a:pt x="27742" y="3946"/>
                    <a:pt x="27681" y="4318"/>
                    <a:pt x="27577" y="4684"/>
                  </a:cubicBezTo>
                  <a:cubicBezTo>
                    <a:pt x="27138" y="6232"/>
                    <a:pt x="25897" y="7716"/>
                    <a:pt x="23845" y="8908"/>
                  </a:cubicBezTo>
                  <a:cubicBezTo>
                    <a:pt x="21222" y="10433"/>
                    <a:pt x="17770" y="11195"/>
                    <a:pt x="14313" y="11195"/>
                  </a:cubicBezTo>
                  <a:cubicBezTo>
                    <a:pt x="10855" y="11195"/>
                    <a:pt x="7392" y="10432"/>
                    <a:pt x="4751" y="8907"/>
                  </a:cubicBezTo>
                  <a:cubicBezTo>
                    <a:pt x="2657" y="7698"/>
                    <a:pt x="1391" y="6186"/>
                    <a:pt x="952" y="4614"/>
                  </a:cubicBezTo>
                  <a:cubicBezTo>
                    <a:pt x="849" y="4245"/>
                    <a:pt x="791" y="3873"/>
                    <a:pt x="778" y="3500"/>
                  </a:cubicBezTo>
                  <a:cubicBezTo>
                    <a:pt x="775" y="3389"/>
                    <a:pt x="776" y="3277"/>
                    <a:pt x="780" y="3166"/>
                  </a:cubicBezTo>
                  <a:cubicBezTo>
                    <a:pt x="783" y="3105"/>
                    <a:pt x="784" y="3044"/>
                    <a:pt x="788" y="2984"/>
                  </a:cubicBezTo>
                  <a:cubicBezTo>
                    <a:pt x="794" y="2919"/>
                    <a:pt x="803" y="2855"/>
                    <a:pt x="811" y="2791"/>
                  </a:cubicBezTo>
                  <a:cubicBezTo>
                    <a:pt x="819" y="2731"/>
                    <a:pt x="824" y="2671"/>
                    <a:pt x="833" y="2611"/>
                  </a:cubicBezTo>
                  <a:cubicBezTo>
                    <a:pt x="845" y="2546"/>
                    <a:pt x="859" y="2482"/>
                    <a:pt x="873" y="2417"/>
                  </a:cubicBezTo>
                  <a:cubicBezTo>
                    <a:pt x="885" y="2358"/>
                    <a:pt x="895" y="2298"/>
                    <a:pt x="910" y="2239"/>
                  </a:cubicBezTo>
                  <a:cubicBezTo>
                    <a:pt x="920" y="2198"/>
                    <a:pt x="932" y="2157"/>
                    <a:pt x="944" y="2116"/>
                  </a:cubicBezTo>
                  <a:lnTo>
                    <a:pt x="944" y="1799"/>
                  </a:lnTo>
                  <a:cubicBezTo>
                    <a:pt x="962" y="1259"/>
                    <a:pt x="965" y="1189"/>
                    <a:pt x="1034" y="764"/>
                  </a:cubicBezTo>
                  <a:cubicBezTo>
                    <a:pt x="1072" y="531"/>
                    <a:pt x="1150" y="239"/>
                    <a:pt x="1225"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3058" name="Google Shape;3058;p55"/>
            <p:cNvSpPr/>
            <p:nvPr/>
          </p:nvSpPr>
          <p:spPr>
            <a:xfrm>
              <a:off x="3424575" y="1734200"/>
              <a:ext cx="63975" cy="104425"/>
            </a:xfrm>
            <a:custGeom>
              <a:avLst/>
              <a:gdLst/>
              <a:ahLst/>
              <a:cxnLst/>
              <a:rect l="l" t="t" r="r" b="b"/>
              <a:pathLst>
                <a:path w="2559" h="4177" extrusionOk="0">
                  <a:moveTo>
                    <a:pt x="278" y="0"/>
                  </a:moveTo>
                  <a:lnTo>
                    <a:pt x="1" y="156"/>
                  </a:lnTo>
                  <a:cubicBezTo>
                    <a:pt x="1252" y="903"/>
                    <a:pt x="2275" y="2706"/>
                    <a:pt x="2281" y="4176"/>
                  </a:cubicBezTo>
                  <a:lnTo>
                    <a:pt x="2559" y="4020"/>
                  </a:lnTo>
                  <a:cubicBezTo>
                    <a:pt x="2552" y="2550"/>
                    <a:pt x="1529" y="747"/>
                    <a:pt x="278"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3059" name="Google Shape;3059;p55"/>
            <p:cNvSpPr/>
            <p:nvPr/>
          </p:nvSpPr>
          <p:spPr>
            <a:xfrm>
              <a:off x="3400725" y="2304350"/>
              <a:ext cx="2600" cy="2825"/>
            </a:xfrm>
            <a:custGeom>
              <a:avLst/>
              <a:gdLst/>
              <a:ahLst/>
              <a:cxnLst/>
              <a:rect l="l" t="t" r="r" b="b"/>
              <a:pathLst>
                <a:path w="104" h="113" extrusionOk="0">
                  <a:moveTo>
                    <a:pt x="104" y="113"/>
                  </a:moveTo>
                  <a:lnTo>
                    <a:pt x="0" y="1"/>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60" name="Google Shape;3060;p55"/>
            <p:cNvSpPr/>
            <p:nvPr/>
          </p:nvSpPr>
          <p:spPr>
            <a:xfrm>
              <a:off x="3441850" y="2330275"/>
              <a:ext cx="2800" cy="900"/>
            </a:xfrm>
            <a:custGeom>
              <a:avLst/>
              <a:gdLst/>
              <a:ahLst/>
              <a:cxnLst/>
              <a:rect l="l" t="t" r="r" b="b"/>
              <a:pathLst>
                <a:path w="112" h="36" extrusionOk="0">
                  <a:moveTo>
                    <a:pt x="112" y="36"/>
                  </a:moveTo>
                  <a:lnTo>
                    <a:pt x="0" y="0"/>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61" name="Google Shape;3061;p55"/>
            <p:cNvSpPr/>
            <p:nvPr/>
          </p:nvSpPr>
          <p:spPr>
            <a:xfrm>
              <a:off x="3392025" y="2291275"/>
              <a:ext cx="975" cy="1900"/>
            </a:xfrm>
            <a:custGeom>
              <a:avLst/>
              <a:gdLst/>
              <a:ahLst/>
              <a:cxnLst/>
              <a:rect l="l" t="t" r="r" b="b"/>
              <a:pathLst>
                <a:path w="39" h="76" extrusionOk="0">
                  <a:moveTo>
                    <a:pt x="38" y="76"/>
                  </a:moveTo>
                  <a:lnTo>
                    <a:pt x="0" y="0"/>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62" name="Google Shape;3062;p55"/>
            <p:cNvSpPr/>
            <p:nvPr/>
          </p:nvSpPr>
          <p:spPr>
            <a:xfrm>
              <a:off x="3394225" y="2295450"/>
              <a:ext cx="1700" cy="2650"/>
            </a:xfrm>
            <a:custGeom>
              <a:avLst/>
              <a:gdLst/>
              <a:ahLst/>
              <a:cxnLst/>
              <a:rect l="l" t="t" r="r" b="b"/>
              <a:pathLst>
                <a:path w="68" h="106" extrusionOk="0">
                  <a:moveTo>
                    <a:pt x="67" y="105"/>
                  </a:moveTo>
                  <a:lnTo>
                    <a:pt x="1" y="1"/>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63" name="Google Shape;3063;p55"/>
            <p:cNvSpPr/>
            <p:nvPr/>
          </p:nvSpPr>
          <p:spPr>
            <a:xfrm>
              <a:off x="3387375" y="2275425"/>
              <a:ext cx="3575" cy="13475"/>
            </a:xfrm>
            <a:custGeom>
              <a:avLst/>
              <a:gdLst/>
              <a:ahLst/>
              <a:cxnLst/>
              <a:rect l="l" t="t" r="r" b="b"/>
              <a:pathLst>
                <a:path w="143" h="539" extrusionOk="0">
                  <a:moveTo>
                    <a:pt x="1" y="1"/>
                  </a:moveTo>
                  <a:cubicBezTo>
                    <a:pt x="19" y="151"/>
                    <a:pt x="55" y="339"/>
                    <a:pt x="137" y="525"/>
                  </a:cubicBezTo>
                  <a:lnTo>
                    <a:pt x="140" y="534"/>
                  </a:lnTo>
                  <a:lnTo>
                    <a:pt x="140" y="534"/>
                  </a:lnTo>
                  <a:cubicBezTo>
                    <a:pt x="70" y="363"/>
                    <a:pt x="23" y="186"/>
                    <a:pt x="1" y="1"/>
                  </a:cubicBezTo>
                  <a:close/>
                  <a:moveTo>
                    <a:pt x="140" y="534"/>
                  </a:moveTo>
                  <a:cubicBezTo>
                    <a:pt x="141" y="535"/>
                    <a:pt x="142" y="537"/>
                    <a:pt x="142" y="539"/>
                  </a:cubicBezTo>
                  <a:lnTo>
                    <a:pt x="140" y="534"/>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64" name="Google Shape;3064;p55"/>
            <p:cNvSpPr/>
            <p:nvPr/>
          </p:nvSpPr>
          <p:spPr>
            <a:xfrm>
              <a:off x="3387000" y="2269250"/>
              <a:ext cx="250" cy="4425"/>
            </a:xfrm>
            <a:custGeom>
              <a:avLst/>
              <a:gdLst/>
              <a:ahLst/>
              <a:cxnLst/>
              <a:rect l="l" t="t" r="r" b="b"/>
              <a:pathLst>
                <a:path w="10" h="177" extrusionOk="0">
                  <a:moveTo>
                    <a:pt x="0" y="1"/>
                  </a:moveTo>
                  <a:cubicBezTo>
                    <a:pt x="0" y="59"/>
                    <a:pt x="4" y="118"/>
                    <a:pt x="9" y="176"/>
                  </a:cubicBezTo>
                  <a:cubicBezTo>
                    <a:pt x="2" y="102"/>
                    <a:pt x="1" y="40"/>
                    <a:pt x="0" y="1"/>
                  </a:cubicBez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65" name="Google Shape;3065;p55"/>
            <p:cNvSpPr/>
            <p:nvPr/>
          </p:nvSpPr>
          <p:spPr>
            <a:xfrm>
              <a:off x="3457475" y="2334675"/>
              <a:ext cx="21125" cy="3400"/>
            </a:xfrm>
            <a:custGeom>
              <a:avLst/>
              <a:gdLst/>
              <a:ahLst/>
              <a:cxnLst/>
              <a:rect l="l" t="t" r="r" b="b"/>
              <a:pathLst>
                <a:path w="845" h="136" extrusionOk="0">
                  <a:moveTo>
                    <a:pt x="1" y="0"/>
                  </a:moveTo>
                  <a:lnTo>
                    <a:pt x="1" y="0"/>
                  </a:lnTo>
                  <a:cubicBezTo>
                    <a:pt x="260" y="59"/>
                    <a:pt x="509" y="100"/>
                    <a:pt x="746" y="125"/>
                  </a:cubicBezTo>
                  <a:lnTo>
                    <a:pt x="746" y="125"/>
                  </a:lnTo>
                  <a:cubicBezTo>
                    <a:pt x="508" y="99"/>
                    <a:pt x="258" y="59"/>
                    <a:pt x="1" y="0"/>
                  </a:cubicBezTo>
                  <a:close/>
                  <a:moveTo>
                    <a:pt x="746" y="125"/>
                  </a:moveTo>
                  <a:cubicBezTo>
                    <a:pt x="779" y="129"/>
                    <a:pt x="812" y="132"/>
                    <a:pt x="844" y="135"/>
                  </a:cubicBezTo>
                  <a:cubicBezTo>
                    <a:pt x="812" y="132"/>
                    <a:pt x="779" y="129"/>
                    <a:pt x="746" y="125"/>
                  </a:cubicBez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66" name="Google Shape;3066;p55"/>
            <p:cNvSpPr/>
            <p:nvPr/>
          </p:nvSpPr>
          <p:spPr>
            <a:xfrm>
              <a:off x="3403875" y="2307750"/>
              <a:ext cx="4750" cy="4375"/>
            </a:xfrm>
            <a:custGeom>
              <a:avLst/>
              <a:gdLst/>
              <a:ahLst/>
              <a:cxnLst/>
              <a:rect l="l" t="t" r="r" b="b"/>
              <a:pathLst>
                <a:path w="190" h="175" extrusionOk="0">
                  <a:moveTo>
                    <a:pt x="0" y="0"/>
                  </a:moveTo>
                  <a:lnTo>
                    <a:pt x="1" y="3"/>
                  </a:lnTo>
                  <a:cubicBezTo>
                    <a:pt x="59" y="60"/>
                    <a:pt x="122" y="118"/>
                    <a:pt x="190" y="175"/>
                  </a:cubicBezTo>
                  <a:lnTo>
                    <a:pt x="190" y="175"/>
                  </a:lnTo>
                  <a:cubicBezTo>
                    <a:pt x="122" y="118"/>
                    <a:pt x="59" y="60"/>
                    <a:pt x="0" y="0"/>
                  </a:cubicBez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67" name="Google Shape;3067;p55"/>
            <p:cNvSpPr/>
            <p:nvPr/>
          </p:nvSpPr>
          <p:spPr>
            <a:xfrm>
              <a:off x="3422725" y="2321700"/>
              <a:ext cx="1325" cy="725"/>
            </a:xfrm>
            <a:custGeom>
              <a:avLst/>
              <a:gdLst/>
              <a:ahLst/>
              <a:cxnLst/>
              <a:rect l="l" t="t" r="r" b="b"/>
              <a:pathLst>
                <a:path w="53" h="29" extrusionOk="0">
                  <a:moveTo>
                    <a:pt x="52" y="29"/>
                  </a:moveTo>
                  <a:lnTo>
                    <a:pt x="1" y="1"/>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68" name="Google Shape;3068;p55"/>
            <p:cNvSpPr/>
            <p:nvPr/>
          </p:nvSpPr>
          <p:spPr>
            <a:xfrm>
              <a:off x="3416125" y="2317650"/>
              <a:ext cx="2500" cy="1650"/>
            </a:xfrm>
            <a:custGeom>
              <a:avLst/>
              <a:gdLst/>
              <a:ahLst/>
              <a:cxnLst/>
              <a:rect l="l" t="t" r="r" b="b"/>
              <a:pathLst>
                <a:path w="100" h="66" extrusionOk="0">
                  <a:moveTo>
                    <a:pt x="100" y="66"/>
                  </a:moveTo>
                  <a:lnTo>
                    <a:pt x="1" y="1"/>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69" name="Google Shape;3069;p55"/>
            <p:cNvSpPr/>
            <p:nvPr/>
          </p:nvSpPr>
          <p:spPr>
            <a:xfrm>
              <a:off x="3429000" y="2324950"/>
              <a:ext cx="1100" cy="525"/>
            </a:xfrm>
            <a:custGeom>
              <a:avLst/>
              <a:gdLst/>
              <a:ahLst/>
              <a:cxnLst/>
              <a:rect l="l" t="t" r="r" b="b"/>
              <a:pathLst>
                <a:path w="44" h="21" extrusionOk="0">
                  <a:moveTo>
                    <a:pt x="44" y="21"/>
                  </a:moveTo>
                  <a:lnTo>
                    <a:pt x="0" y="1"/>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70" name="Google Shape;3070;p55"/>
            <p:cNvSpPr/>
            <p:nvPr/>
          </p:nvSpPr>
          <p:spPr>
            <a:xfrm>
              <a:off x="3397475" y="2300300"/>
              <a:ext cx="1550" cy="2025"/>
            </a:xfrm>
            <a:custGeom>
              <a:avLst/>
              <a:gdLst/>
              <a:ahLst/>
              <a:cxnLst/>
              <a:rect l="l" t="t" r="r" b="b"/>
              <a:pathLst>
                <a:path w="62" h="81" extrusionOk="0">
                  <a:moveTo>
                    <a:pt x="62" y="81"/>
                  </a:moveTo>
                  <a:lnTo>
                    <a:pt x="0" y="1"/>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71" name="Google Shape;3071;p55"/>
            <p:cNvSpPr/>
            <p:nvPr/>
          </p:nvSpPr>
          <p:spPr>
            <a:xfrm>
              <a:off x="3435250" y="2327725"/>
              <a:ext cx="1850" cy="775"/>
            </a:xfrm>
            <a:custGeom>
              <a:avLst/>
              <a:gdLst/>
              <a:ahLst/>
              <a:cxnLst/>
              <a:rect l="l" t="t" r="r" b="b"/>
              <a:pathLst>
                <a:path w="74" h="31" extrusionOk="0">
                  <a:moveTo>
                    <a:pt x="73" y="30"/>
                  </a:moveTo>
                  <a:lnTo>
                    <a:pt x="1" y="1"/>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72" name="Google Shape;3072;p55"/>
            <p:cNvSpPr/>
            <p:nvPr/>
          </p:nvSpPr>
          <p:spPr>
            <a:xfrm>
              <a:off x="3409000" y="2312425"/>
              <a:ext cx="4550" cy="3500"/>
            </a:xfrm>
            <a:custGeom>
              <a:avLst/>
              <a:gdLst/>
              <a:ahLst/>
              <a:cxnLst/>
              <a:rect l="l" t="t" r="r" b="b"/>
              <a:pathLst>
                <a:path w="182" h="140" extrusionOk="0">
                  <a:moveTo>
                    <a:pt x="1" y="1"/>
                  </a:moveTo>
                  <a:lnTo>
                    <a:pt x="1" y="1"/>
                  </a:lnTo>
                  <a:cubicBezTo>
                    <a:pt x="58" y="48"/>
                    <a:pt x="118" y="94"/>
                    <a:pt x="181" y="139"/>
                  </a:cubicBezTo>
                  <a:cubicBezTo>
                    <a:pt x="120" y="94"/>
                    <a:pt x="59" y="48"/>
                    <a:pt x="1" y="1"/>
                  </a:cubicBez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73" name="Google Shape;3073;p55"/>
            <p:cNvSpPr/>
            <p:nvPr/>
          </p:nvSpPr>
          <p:spPr>
            <a:xfrm>
              <a:off x="3529075" y="2334050"/>
              <a:ext cx="6575" cy="1475"/>
            </a:xfrm>
            <a:custGeom>
              <a:avLst/>
              <a:gdLst/>
              <a:ahLst/>
              <a:cxnLst/>
              <a:rect l="l" t="t" r="r" b="b"/>
              <a:pathLst>
                <a:path w="263" h="59" extrusionOk="0">
                  <a:moveTo>
                    <a:pt x="262" y="1"/>
                  </a:moveTo>
                  <a:cubicBezTo>
                    <a:pt x="178" y="21"/>
                    <a:pt x="90" y="41"/>
                    <a:pt x="0" y="59"/>
                  </a:cubicBezTo>
                  <a:cubicBezTo>
                    <a:pt x="91" y="41"/>
                    <a:pt x="178" y="21"/>
                    <a:pt x="262" y="1"/>
                  </a:cubicBez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74" name="Google Shape;3074;p55"/>
            <p:cNvSpPr/>
            <p:nvPr/>
          </p:nvSpPr>
          <p:spPr>
            <a:xfrm>
              <a:off x="3508550" y="2338075"/>
              <a:ext cx="3300" cy="300"/>
            </a:xfrm>
            <a:custGeom>
              <a:avLst/>
              <a:gdLst/>
              <a:ahLst/>
              <a:cxnLst/>
              <a:rect l="l" t="t" r="r" b="b"/>
              <a:pathLst>
                <a:path w="132" h="12" extrusionOk="0">
                  <a:moveTo>
                    <a:pt x="132" y="0"/>
                  </a:moveTo>
                  <a:lnTo>
                    <a:pt x="132" y="0"/>
                  </a:lnTo>
                  <a:cubicBezTo>
                    <a:pt x="91" y="3"/>
                    <a:pt x="49" y="8"/>
                    <a:pt x="6" y="11"/>
                  </a:cubicBezTo>
                  <a:lnTo>
                    <a:pt x="6" y="11"/>
                  </a:lnTo>
                  <a:lnTo>
                    <a:pt x="104" y="4"/>
                  </a:lnTo>
                  <a:lnTo>
                    <a:pt x="132" y="0"/>
                  </a:lnTo>
                  <a:close/>
                  <a:moveTo>
                    <a:pt x="6" y="11"/>
                  </a:moveTo>
                  <a:lnTo>
                    <a:pt x="0" y="11"/>
                  </a:lnTo>
                  <a:cubicBezTo>
                    <a:pt x="2" y="11"/>
                    <a:pt x="4" y="11"/>
                    <a:pt x="6" y="11"/>
                  </a:cubicBez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75" name="Google Shape;3075;p55"/>
            <p:cNvSpPr/>
            <p:nvPr/>
          </p:nvSpPr>
          <p:spPr>
            <a:xfrm>
              <a:off x="3478775" y="2338075"/>
              <a:ext cx="27825" cy="825"/>
            </a:xfrm>
            <a:custGeom>
              <a:avLst/>
              <a:gdLst/>
              <a:ahLst/>
              <a:cxnLst/>
              <a:rect l="l" t="t" r="r" b="b"/>
              <a:pathLst>
                <a:path w="1113" h="33" extrusionOk="0">
                  <a:moveTo>
                    <a:pt x="0" y="0"/>
                  </a:moveTo>
                  <a:cubicBezTo>
                    <a:pt x="241" y="23"/>
                    <a:pt x="466" y="32"/>
                    <a:pt x="673" y="32"/>
                  </a:cubicBezTo>
                  <a:cubicBezTo>
                    <a:pt x="831" y="32"/>
                    <a:pt x="979" y="27"/>
                    <a:pt x="1113" y="18"/>
                  </a:cubicBezTo>
                  <a:lnTo>
                    <a:pt x="1113" y="18"/>
                  </a:lnTo>
                  <a:cubicBezTo>
                    <a:pt x="974" y="26"/>
                    <a:pt x="824" y="31"/>
                    <a:pt x="667" y="31"/>
                  </a:cubicBezTo>
                  <a:cubicBezTo>
                    <a:pt x="459" y="31"/>
                    <a:pt x="235" y="23"/>
                    <a:pt x="0" y="0"/>
                  </a:cubicBez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76" name="Google Shape;3076;p55"/>
            <p:cNvSpPr/>
            <p:nvPr/>
          </p:nvSpPr>
          <p:spPr>
            <a:xfrm>
              <a:off x="2888075" y="1746900"/>
              <a:ext cx="64700" cy="104050"/>
            </a:xfrm>
            <a:custGeom>
              <a:avLst/>
              <a:gdLst/>
              <a:ahLst/>
              <a:cxnLst/>
              <a:rect l="l" t="t" r="r" b="b"/>
              <a:pathLst>
                <a:path w="2588" h="4162" extrusionOk="0">
                  <a:moveTo>
                    <a:pt x="2316" y="1"/>
                  </a:moveTo>
                  <a:cubicBezTo>
                    <a:pt x="1038" y="739"/>
                    <a:pt x="1" y="2534"/>
                    <a:pt x="5" y="4003"/>
                  </a:cubicBezTo>
                  <a:lnTo>
                    <a:pt x="277" y="4161"/>
                  </a:lnTo>
                  <a:cubicBezTo>
                    <a:pt x="274" y="2692"/>
                    <a:pt x="1310" y="897"/>
                    <a:pt x="2588" y="159"/>
                  </a:cubicBezTo>
                  <a:lnTo>
                    <a:pt x="2316" y="1"/>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077" name="Google Shape;3077;p55"/>
            <p:cNvSpPr/>
            <p:nvPr/>
          </p:nvSpPr>
          <p:spPr>
            <a:xfrm>
              <a:off x="2848725" y="1734025"/>
              <a:ext cx="665775" cy="405550"/>
            </a:xfrm>
            <a:custGeom>
              <a:avLst/>
              <a:gdLst/>
              <a:ahLst/>
              <a:cxnLst/>
              <a:rect l="l" t="t" r="r" b="b"/>
              <a:pathLst>
                <a:path w="26631" h="16222" extrusionOk="0">
                  <a:moveTo>
                    <a:pt x="13353" y="207"/>
                  </a:moveTo>
                  <a:cubicBezTo>
                    <a:pt x="16413" y="207"/>
                    <a:pt x="19466" y="897"/>
                    <a:pt x="21751" y="2273"/>
                  </a:cubicBezTo>
                  <a:cubicBezTo>
                    <a:pt x="22729" y="2862"/>
                    <a:pt x="23487" y="3527"/>
                    <a:pt x="24024" y="4235"/>
                  </a:cubicBezTo>
                  <a:cubicBezTo>
                    <a:pt x="24561" y="4942"/>
                    <a:pt x="24878" y="5692"/>
                    <a:pt x="24976" y="6449"/>
                  </a:cubicBezTo>
                  <a:cubicBezTo>
                    <a:pt x="24990" y="6557"/>
                    <a:pt x="25000" y="6666"/>
                    <a:pt x="25004" y="6775"/>
                  </a:cubicBezTo>
                  <a:cubicBezTo>
                    <a:pt x="25014" y="6992"/>
                    <a:pt x="25007" y="7208"/>
                    <a:pt x="24981" y="7425"/>
                  </a:cubicBezTo>
                  <a:cubicBezTo>
                    <a:pt x="24959" y="7615"/>
                    <a:pt x="24920" y="7804"/>
                    <a:pt x="24870" y="7993"/>
                  </a:cubicBezTo>
                  <a:cubicBezTo>
                    <a:pt x="24854" y="8054"/>
                    <a:pt x="24836" y="8116"/>
                    <a:pt x="24817" y="8176"/>
                  </a:cubicBezTo>
                  <a:cubicBezTo>
                    <a:pt x="24774" y="8311"/>
                    <a:pt x="24725" y="8445"/>
                    <a:pt x="24669" y="8577"/>
                  </a:cubicBezTo>
                  <a:cubicBezTo>
                    <a:pt x="24579" y="8791"/>
                    <a:pt x="24471" y="9002"/>
                    <a:pt x="24345" y="9209"/>
                  </a:cubicBezTo>
                  <a:cubicBezTo>
                    <a:pt x="24300" y="9284"/>
                    <a:pt x="24254" y="9357"/>
                    <a:pt x="24205" y="9429"/>
                  </a:cubicBezTo>
                  <a:cubicBezTo>
                    <a:pt x="23606" y="10319"/>
                    <a:pt x="22675" y="11151"/>
                    <a:pt x="21409" y="11856"/>
                  </a:cubicBezTo>
                  <a:cubicBezTo>
                    <a:pt x="19131" y="13127"/>
                    <a:pt x="16197" y="13759"/>
                    <a:pt x="13271" y="13759"/>
                  </a:cubicBezTo>
                  <a:cubicBezTo>
                    <a:pt x="10208" y="13759"/>
                    <a:pt x="7153" y="13066"/>
                    <a:pt x="4865" y="11689"/>
                  </a:cubicBezTo>
                  <a:cubicBezTo>
                    <a:pt x="2243" y="10111"/>
                    <a:pt x="1212" y="7983"/>
                    <a:pt x="1745" y="5970"/>
                  </a:cubicBezTo>
                  <a:cubicBezTo>
                    <a:pt x="1761" y="5909"/>
                    <a:pt x="1780" y="5847"/>
                    <a:pt x="1799" y="5786"/>
                  </a:cubicBezTo>
                  <a:cubicBezTo>
                    <a:pt x="1872" y="5554"/>
                    <a:pt x="1967" y="5324"/>
                    <a:pt x="2080" y="5097"/>
                  </a:cubicBezTo>
                  <a:cubicBezTo>
                    <a:pt x="2127" y="5005"/>
                    <a:pt x="2177" y="4913"/>
                    <a:pt x="2229" y="4822"/>
                  </a:cubicBezTo>
                  <a:cubicBezTo>
                    <a:pt x="2450" y="4446"/>
                    <a:pt x="2725" y="4079"/>
                    <a:pt x="3060" y="3725"/>
                  </a:cubicBezTo>
                  <a:cubicBezTo>
                    <a:pt x="3617" y="3140"/>
                    <a:pt x="4333" y="2593"/>
                    <a:pt x="5207" y="2106"/>
                  </a:cubicBezTo>
                  <a:cubicBezTo>
                    <a:pt x="6618" y="1319"/>
                    <a:pt x="8281" y="782"/>
                    <a:pt x="10036" y="483"/>
                  </a:cubicBezTo>
                  <a:cubicBezTo>
                    <a:pt x="10143" y="465"/>
                    <a:pt x="10247" y="447"/>
                    <a:pt x="10354" y="432"/>
                  </a:cubicBezTo>
                  <a:cubicBezTo>
                    <a:pt x="11336" y="282"/>
                    <a:pt x="12345" y="207"/>
                    <a:pt x="13353" y="207"/>
                  </a:cubicBezTo>
                  <a:close/>
                  <a:moveTo>
                    <a:pt x="13359" y="0"/>
                  </a:moveTo>
                  <a:cubicBezTo>
                    <a:pt x="11816" y="0"/>
                    <a:pt x="10168" y="177"/>
                    <a:pt x="8804" y="492"/>
                  </a:cubicBezTo>
                  <a:cubicBezTo>
                    <a:pt x="6706" y="976"/>
                    <a:pt x="5481" y="1557"/>
                    <a:pt x="4486" y="2097"/>
                  </a:cubicBezTo>
                  <a:cubicBezTo>
                    <a:pt x="4180" y="2262"/>
                    <a:pt x="3383" y="2722"/>
                    <a:pt x="2593" y="3406"/>
                  </a:cubicBezTo>
                  <a:cubicBezTo>
                    <a:pt x="2383" y="3588"/>
                    <a:pt x="1744" y="4141"/>
                    <a:pt x="1169" y="4968"/>
                  </a:cubicBezTo>
                  <a:cubicBezTo>
                    <a:pt x="664" y="5694"/>
                    <a:pt x="413" y="6341"/>
                    <a:pt x="308" y="6663"/>
                  </a:cubicBezTo>
                  <a:cubicBezTo>
                    <a:pt x="226" y="6913"/>
                    <a:pt x="133" y="7253"/>
                    <a:pt x="90" y="7514"/>
                  </a:cubicBezTo>
                  <a:cubicBezTo>
                    <a:pt x="21" y="7939"/>
                    <a:pt x="18" y="8009"/>
                    <a:pt x="0" y="8549"/>
                  </a:cubicBezTo>
                  <a:cubicBezTo>
                    <a:pt x="5" y="10465"/>
                    <a:pt x="1236" y="12379"/>
                    <a:pt x="3706" y="13866"/>
                  </a:cubicBezTo>
                  <a:cubicBezTo>
                    <a:pt x="6310" y="15433"/>
                    <a:pt x="9787" y="16221"/>
                    <a:pt x="13272" y="16221"/>
                  </a:cubicBezTo>
                  <a:cubicBezTo>
                    <a:pt x="16601" y="16221"/>
                    <a:pt x="19937" y="15502"/>
                    <a:pt x="22528" y="14057"/>
                  </a:cubicBezTo>
                  <a:cubicBezTo>
                    <a:pt x="25258" y="12534"/>
                    <a:pt x="26630" y="10503"/>
                    <a:pt x="26625" y="8471"/>
                  </a:cubicBezTo>
                  <a:cubicBezTo>
                    <a:pt x="26616" y="7969"/>
                    <a:pt x="26590" y="6636"/>
                    <a:pt x="25530" y="5036"/>
                  </a:cubicBezTo>
                  <a:cubicBezTo>
                    <a:pt x="25023" y="4272"/>
                    <a:pt x="24424" y="3724"/>
                    <a:pt x="24168" y="3490"/>
                  </a:cubicBezTo>
                  <a:cubicBezTo>
                    <a:pt x="23872" y="3221"/>
                    <a:pt x="23440" y="2906"/>
                    <a:pt x="23118" y="2671"/>
                  </a:cubicBezTo>
                  <a:cubicBezTo>
                    <a:pt x="22947" y="2546"/>
                    <a:pt x="22704" y="2405"/>
                    <a:pt x="22527" y="2291"/>
                  </a:cubicBezTo>
                  <a:cubicBezTo>
                    <a:pt x="21636" y="1764"/>
                    <a:pt x="20990" y="1493"/>
                    <a:pt x="20814" y="1421"/>
                  </a:cubicBezTo>
                  <a:cubicBezTo>
                    <a:pt x="20330" y="1228"/>
                    <a:pt x="19676" y="994"/>
                    <a:pt x="19181" y="831"/>
                  </a:cubicBezTo>
                  <a:cubicBezTo>
                    <a:pt x="18908" y="741"/>
                    <a:pt x="18536" y="649"/>
                    <a:pt x="18257" y="579"/>
                  </a:cubicBezTo>
                  <a:cubicBezTo>
                    <a:pt x="17611" y="414"/>
                    <a:pt x="15859" y="26"/>
                    <a:pt x="13568" y="1"/>
                  </a:cubicBezTo>
                  <a:cubicBezTo>
                    <a:pt x="13498" y="1"/>
                    <a:pt x="13429" y="0"/>
                    <a:pt x="13359" y="0"/>
                  </a:cubicBezTo>
                  <a:close/>
                </a:path>
              </a:pathLst>
            </a:custGeom>
            <a:solidFill>
              <a:srgbClr val="314855">
                <a:alpha val="37340"/>
              </a:srgbClr>
            </a:solidFill>
            <a:ln>
              <a:noFill/>
            </a:ln>
          </p:spPr>
          <p:txBody>
            <a:bodyPr spcFirstLastPara="1" wrap="square" lIns="121900" tIns="121900" rIns="121900" bIns="121900" anchor="ctr" anchorCtr="0">
              <a:noAutofit/>
            </a:bodyPr>
            <a:lstStyle/>
            <a:p>
              <a:endParaRPr sz="2400"/>
            </a:p>
          </p:txBody>
        </p:sp>
        <p:sp>
          <p:nvSpPr>
            <p:cNvPr id="3078" name="Google Shape;3078;p55"/>
            <p:cNvSpPr/>
            <p:nvPr/>
          </p:nvSpPr>
          <p:spPr>
            <a:xfrm>
              <a:off x="3593700" y="2297925"/>
              <a:ext cx="750" cy="1025"/>
            </a:xfrm>
            <a:custGeom>
              <a:avLst/>
              <a:gdLst/>
              <a:ahLst/>
              <a:cxnLst/>
              <a:rect l="l" t="t" r="r" b="b"/>
              <a:pathLst>
                <a:path w="30" h="41" extrusionOk="0">
                  <a:moveTo>
                    <a:pt x="29" y="0"/>
                  </a:moveTo>
                  <a:lnTo>
                    <a:pt x="0" y="41"/>
                  </a:lnTo>
                  <a:lnTo>
                    <a:pt x="22" y="14"/>
                  </a:lnTo>
                  <a:lnTo>
                    <a:pt x="29" y="0"/>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79" name="Google Shape;3079;p55"/>
            <p:cNvSpPr/>
            <p:nvPr/>
          </p:nvSpPr>
          <p:spPr>
            <a:xfrm>
              <a:off x="3587575" y="2304950"/>
              <a:ext cx="1425" cy="1625"/>
            </a:xfrm>
            <a:custGeom>
              <a:avLst/>
              <a:gdLst/>
              <a:ahLst/>
              <a:cxnLst/>
              <a:rect l="l" t="t" r="r" b="b"/>
              <a:pathLst>
                <a:path w="57" h="65" extrusionOk="0">
                  <a:moveTo>
                    <a:pt x="57" y="0"/>
                  </a:moveTo>
                  <a:lnTo>
                    <a:pt x="0" y="64"/>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80" name="Google Shape;3080;p55"/>
            <p:cNvSpPr/>
            <p:nvPr/>
          </p:nvSpPr>
          <p:spPr>
            <a:xfrm>
              <a:off x="3602275" y="2276075"/>
              <a:ext cx="275" cy="1925"/>
            </a:xfrm>
            <a:custGeom>
              <a:avLst/>
              <a:gdLst/>
              <a:ahLst/>
              <a:cxnLst/>
              <a:rect l="l" t="t" r="r" b="b"/>
              <a:pathLst>
                <a:path w="11" h="77" extrusionOk="0">
                  <a:moveTo>
                    <a:pt x="11" y="1"/>
                  </a:moveTo>
                  <a:lnTo>
                    <a:pt x="1" y="76"/>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81" name="Google Shape;3081;p55"/>
            <p:cNvSpPr/>
            <p:nvPr/>
          </p:nvSpPr>
          <p:spPr>
            <a:xfrm>
              <a:off x="3581400" y="2312025"/>
              <a:ext cx="450" cy="375"/>
            </a:xfrm>
            <a:custGeom>
              <a:avLst/>
              <a:gdLst/>
              <a:ahLst/>
              <a:cxnLst/>
              <a:rect l="l" t="t" r="r" b="b"/>
              <a:pathLst>
                <a:path w="18" h="15" extrusionOk="0">
                  <a:moveTo>
                    <a:pt x="17" y="0"/>
                  </a:moveTo>
                  <a:lnTo>
                    <a:pt x="0" y="15"/>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82" name="Google Shape;3082;p55"/>
            <p:cNvSpPr/>
            <p:nvPr/>
          </p:nvSpPr>
          <p:spPr>
            <a:xfrm>
              <a:off x="3562525" y="2322450"/>
              <a:ext cx="3925" cy="2075"/>
            </a:xfrm>
            <a:custGeom>
              <a:avLst/>
              <a:gdLst/>
              <a:ahLst/>
              <a:cxnLst/>
              <a:rect l="l" t="t" r="r" b="b"/>
              <a:pathLst>
                <a:path w="157" h="83" extrusionOk="0">
                  <a:moveTo>
                    <a:pt x="157" y="1"/>
                  </a:moveTo>
                  <a:lnTo>
                    <a:pt x="157" y="1"/>
                  </a:lnTo>
                  <a:cubicBezTo>
                    <a:pt x="123" y="19"/>
                    <a:pt x="88" y="38"/>
                    <a:pt x="52" y="57"/>
                  </a:cubicBezTo>
                  <a:lnTo>
                    <a:pt x="52" y="57"/>
                  </a:lnTo>
                  <a:cubicBezTo>
                    <a:pt x="89" y="38"/>
                    <a:pt x="124" y="19"/>
                    <a:pt x="157" y="1"/>
                  </a:cubicBezTo>
                  <a:close/>
                  <a:moveTo>
                    <a:pt x="52" y="57"/>
                  </a:moveTo>
                  <a:lnTo>
                    <a:pt x="52" y="57"/>
                  </a:lnTo>
                  <a:cubicBezTo>
                    <a:pt x="36" y="65"/>
                    <a:pt x="18" y="74"/>
                    <a:pt x="1" y="83"/>
                  </a:cubicBezTo>
                  <a:cubicBezTo>
                    <a:pt x="18" y="74"/>
                    <a:pt x="36" y="65"/>
                    <a:pt x="52" y="57"/>
                  </a:cubicBez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83" name="Google Shape;3083;p55"/>
            <p:cNvSpPr/>
            <p:nvPr/>
          </p:nvSpPr>
          <p:spPr>
            <a:xfrm>
              <a:off x="3597825" y="2288200"/>
              <a:ext cx="1550" cy="3775"/>
            </a:xfrm>
            <a:custGeom>
              <a:avLst/>
              <a:gdLst/>
              <a:ahLst/>
              <a:cxnLst/>
              <a:rect l="l" t="t" r="r" b="b"/>
              <a:pathLst>
                <a:path w="62" h="151" extrusionOk="0">
                  <a:moveTo>
                    <a:pt x="62" y="0"/>
                  </a:moveTo>
                  <a:cubicBezTo>
                    <a:pt x="42" y="49"/>
                    <a:pt x="25" y="101"/>
                    <a:pt x="0" y="150"/>
                  </a:cubicBezTo>
                  <a:cubicBezTo>
                    <a:pt x="27" y="98"/>
                    <a:pt x="42" y="49"/>
                    <a:pt x="62" y="0"/>
                  </a:cubicBez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84" name="Google Shape;3084;p55"/>
            <p:cNvSpPr/>
            <p:nvPr/>
          </p:nvSpPr>
          <p:spPr>
            <a:xfrm>
              <a:off x="3537600" y="2325050"/>
              <a:ext cx="23850" cy="8550"/>
            </a:xfrm>
            <a:custGeom>
              <a:avLst/>
              <a:gdLst/>
              <a:ahLst/>
              <a:cxnLst/>
              <a:rect l="l" t="t" r="r" b="b"/>
              <a:pathLst>
                <a:path w="954" h="342" extrusionOk="0">
                  <a:moveTo>
                    <a:pt x="954" y="0"/>
                  </a:moveTo>
                  <a:lnTo>
                    <a:pt x="954" y="0"/>
                  </a:lnTo>
                  <a:cubicBezTo>
                    <a:pt x="690" y="126"/>
                    <a:pt x="376" y="245"/>
                    <a:pt x="1" y="342"/>
                  </a:cubicBezTo>
                  <a:cubicBezTo>
                    <a:pt x="391" y="242"/>
                    <a:pt x="706" y="119"/>
                    <a:pt x="954" y="0"/>
                  </a:cubicBez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85" name="Google Shape;3085;p55"/>
            <p:cNvSpPr/>
            <p:nvPr/>
          </p:nvSpPr>
          <p:spPr>
            <a:xfrm>
              <a:off x="3600700" y="2283575"/>
              <a:ext cx="325" cy="1225"/>
            </a:xfrm>
            <a:custGeom>
              <a:avLst/>
              <a:gdLst/>
              <a:ahLst/>
              <a:cxnLst/>
              <a:rect l="l" t="t" r="r" b="b"/>
              <a:pathLst>
                <a:path w="13" h="49" extrusionOk="0">
                  <a:moveTo>
                    <a:pt x="12" y="1"/>
                  </a:moveTo>
                  <a:lnTo>
                    <a:pt x="1" y="49"/>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86" name="Google Shape;3086;p55"/>
            <p:cNvSpPr/>
            <p:nvPr/>
          </p:nvSpPr>
          <p:spPr>
            <a:xfrm>
              <a:off x="3387000" y="2269250"/>
              <a:ext cx="216075" cy="69625"/>
            </a:xfrm>
            <a:custGeom>
              <a:avLst/>
              <a:gdLst/>
              <a:ahLst/>
              <a:cxnLst/>
              <a:rect l="l" t="t" r="r" b="b"/>
              <a:pathLst>
                <a:path w="8643" h="2785" extrusionOk="0">
                  <a:moveTo>
                    <a:pt x="0" y="1"/>
                  </a:moveTo>
                  <a:cubicBezTo>
                    <a:pt x="0" y="34"/>
                    <a:pt x="1" y="67"/>
                    <a:pt x="3" y="101"/>
                  </a:cubicBezTo>
                  <a:lnTo>
                    <a:pt x="3" y="101"/>
                  </a:lnTo>
                  <a:cubicBezTo>
                    <a:pt x="1" y="67"/>
                    <a:pt x="0" y="34"/>
                    <a:pt x="0" y="1"/>
                  </a:cubicBezTo>
                  <a:close/>
                  <a:moveTo>
                    <a:pt x="8642" y="23"/>
                  </a:moveTo>
                  <a:cubicBezTo>
                    <a:pt x="8640" y="74"/>
                    <a:pt x="8636" y="145"/>
                    <a:pt x="8627" y="226"/>
                  </a:cubicBezTo>
                  <a:lnTo>
                    <a:pt x="8627" y="226"/>
                  </a:lnTo>
                  <a:cubicBezTo>
                    <a:pt x="8637" y="158"/>
                    <a:pt x="8642" y="91"/>
                    <a:pt x="8642" y="23"/>
                  </a:cubicBezTo>
                  <a:close/>
                  <a:moveTo>
                    <a:pt x="3" y="101"/>
                  </a:moveTo>
                  <a:cubicBezTo>
                    <a:pt x="5" y="126"/>
                    <a:pt x="7" y="151"/>
                    <a:pt x="9" y="176"/>
                  </a:cubicBezTo>
                  <a:lnTo>
                    <a:pt x="16" y="248"/>
                  </a:lnTo>
                  <a:cubicBezTo>
                    <a:pt x="38" y="434"/>
                    <a:pt x="86" y="614"/>
                    <a:pt x="157" y="786"/>
                  </a:cubicBezTo>
                  <a:lnTo>
                    <a:pt x="201" y="881"/>
                  </a:lnTo>
                  <a:lnTo>
                    <a:pt x="239" y="957"/>
                  </a:lnTo>
                  <a:lnTo>
                    <a:pt x="290" y="1049"/>
                  </a:lnTo>
                  <a:lnTo>
                    <a:pt x="356" y="1153"/>
                  </a:lnTo>
                  <a:lnTo>
                    <a:pt x="419" y="1242"/>
                  </a:lnTo>
                  <a:lnTo>
                    <a:pt x="481" y="1323"/>
                  </a:lnTo>
                  <a:lnTo>
                    <a:pt x="549" y="1405"/>
                  </a:lnTo>
                  <a:lnTo>
                    <a:pt x="653" y="1517"/>
                  </a:lnTo>
                  <a:lnTo>
                    <a:pt x="673" y="1539"/>
                  </a:lnTo>
                  <a:lnTo>
                    <a:pt x="675" y="1540"/>
                  </a:lnTo>
                  <a:cubicBezTo>
                    <a:pt x="735" y="1601"/>
                    <a:pt x="799" y="1659"/>
                    <a:pt x="867" y="1717"/>
                  </a:cubicBezTo>
                  <a:lnTo>
                    <a:pt x="881" y="1728"/>
                  </a:lnTo>
                  <a:cubicBezTo>
                    <a:pt x="939" y="1775"/>
                    <a:pt x="1000" y="1821"/>
                    <a:pt x="1061" y="1866"/>
                  </a:cubicBezTo>
                  <a:lnTo>
                    <a:pt x="1166" y="1937"/>
                  </a:lnTo>
                  <a:lnTo>
                    <a:pt x="1265" y="2001"/>
                  </a:lnTo>
                  <a:cubicBezTo>
                    <a:pt x="1319" y="2035"/>
                    <a:pt x="1374" y="2067"/>
                    <a:pt x="1430" y="2099"/>
                  </a:cubicBezTo>
                  <a:lnTo>
                    <a:pt x="1481" y="2127"/>
                  </a:lnTo>
                  <a:cubicBezTo>
                    <a:pt x="1546" y="2163"/>
                    <a:pt x="1613" y="2196"/>
                    <a:pt x="1680" y="2229"/>
                  </a:cubicBezTo>
                  <a:lnTo>
                    <a:pt x="1724" y="2249"/>
                  </a:lnTo>
                  <a:cubicBezTo>
                    <a:pt x="1791" y="2280"/>
                    <a:pt x="1860" y="2311"/>
                    <a:pt x="1931" y="2340"/>
                  </a:cubicBezTo>
                  <a:lnTo>
                    <a:pt x="2003" y="2369"/>
                  </a:lnTo>
                  <a:cubicBezTo>
                    <a:pt x="2066" y="2394"/>
                    <a:pt x="2129" y="2417"/>
                    <a:pt x="2194" y="2441"/>
                  </a:cubicBezTo>
                  <a:lnTo>
                    <a:pt x="2306" y="2477"/>
                  </a:lnTo>
                  <a:cubicBezTo>
                    <a:pt x="2458" y="2526"/>
                    <a:pt x="2615" y="2572"/>
                    <a:pt x="2778" y="2609"/>
                  </a:cubicBezTo>
                  <a:lnTo>
                    <a:pt x="2820" y="2617"/>
                  </a:lnTo>
                  <a:cubicBezTo>
                    <a:pt x="3113" y="2684"/>
                    <a:pt x="3396" y="2727"/>
                    <a:pt x="3663" y="2752"/>
                  </a:cubicBezTo>
                  <a:lnTo>
                    <a:pt x="3671" y="2753"/>
                  </a:lnTo>
                  <a:cubicBezTo>
                    <a:pt x="3906" y="2776"/>
                    <a:pt x="4130" y="2784"/>
                    <a:pt x="4338" y="2784"/>
                  </a:cubicBezTo>
                  <a:cubicBezTo>
                    <a:pt x="4495" y="2784"/>
                    <a:pt x="4645" y="2779"/>
                    <a:pt x="4784" y="2771"/>
                  </a:cubicBezTo>
                  <a:lnTo>
                    <a:pt x="4862" y="2764"/>
                  </a:lnTo>
                  <a:cubicBezTo>
                    <a:pt x="4907" y="2761"/>
                    <a:pt x="4951" y="2757"/>
                    <a:pt x="4994" y="2753"/>
                  </a:cubicBezTo>
                  <a:cubicBezTo>
                    <a:pt x="5233" y="2731"/>
                    <a:pt x="5440" y="2700"/>
                    <a:pt x="5595" y="2670"/>
                  </a:cubicBezTo>
                  <a:lnTo>
                    <a:pt x="5683" y="2651"/>
                  </a:lnTo>
                  <a:cubicBezTo>
                    <a:pt x="5773" y="2633"/>
                    <a:pt x="5863" y="2613"/>
                    <a:pt x="5946" y="2593"/>
                  </a:cubicBezTo>
                  <a:lnTo>
                    <a:pt x="6025" y="2574"/>
                  </a:lnTo>
                  <a:cubicBezTo>
                    <a:pt x="6400" y="2477"/>
                    <a:pt x="6714" y="2358"/>
                    <a:pt x="6978" y="2231"/>
                  </a:cubicBezTo>
                  <a:lnTo>
                    <a:pt x="7022" y="2211"/>
                  </a:lnTo>
                  <a:cubicBezTo>
                    <a:pt x="7077" y="2184"/>
                    <a:pt x="7127" y="2156"/>
                    <a:pt x="7178" y="2129"/>
                  </a:cubicBezTo>
                  <a:cubicBezTo>
                    <a:pt x="7431" y="1991"/>
                    <a:pt x="7628" y="1850"/>
                    <a:pt x="7776" y="1726"/>
                  </a:cubicBezTo>
                  <a:lnTo>
                    <a:pt x="7793" y="1711"/>
                  </a:lnTo>
                  <a:lnTo>
                    <a:pt x="7803" y="1703"/>
                  </a:lnTo>
                  <a:cubicBezTo>
                    <a:pt x="7884" y="1634"/>
                    <a:pt x="7956" y="1563"/>
                    <a:pt x="8023" y="1492"/>
                  </a:cubicBezTo>
                  <a:lnTo>
                    <a:pt x="8080" y="1428"/>
                  </a:lnTo>
                  <a:cubicBezTo>
                    <a:pt x="8149" y="1351"/>
                    <a:pt x="8212" y="1271"/>
                    <a:pt x="8268" y="1188"/>
                  </a:cubicBezTo>
                  <a:lnTo>
                    <a:pt x="8297" y="1147"/>
                  </a:lnTo>
                  <a:cubicBezTo>
                    <a:pt x="8345" y="1073"/>
                    <a:pt x="8390" y="998"/>
                    <a:pt x="8430" y="917"/>
                  </a:cubicBezTo>
                  <a:lnTo>
                    <a:pt x="8433" y="907"/>
                  </a:lnTo>
                  <a:cubicBezTo>
                    <a:pt x="8459" y="855"/>
                    <a:pt x="8475" y="807"/>
                    <a:pt x="8495" y="757"/>
                  </a:cubicBezTo>
                  <a:cubicBezTo>
                    <a:pt x="8513" y="712"/>
                    <a:pt x="8535" y="665"/>
                    <a:pt x="8549" y="622"/>
                  </a:cubicBezTo>
                  <a:lnTo>
                    <a:pt x="8560" y="574"/>
                  </a:lnTo>
                  <a:cubicBezTo>
                    <a:pt x="8583" y="494"/>
                    <a:pt x="8601" y="419"/>
                    <a:pt x="8612" y="349"/>
                  </a:cubicBezTo>
                  <a:lnTo>
                    <a:pt x="8622" y="274"/>
                  </a:lnTo>
                  <a:cubicBezTo>
                    <a:pt x="8624" y="257"/>
                    <a:pt x="8626" y="241"/>
                    <a:pt x="8627" y="226"/>
                  </a:cubicBezTo>
                  <a:lnTo>
                    <a:pt x="8627" y="226"/>
                  </a:lnTo>
                  <a:cubicBezTo>
                    <a:pt x="8547" y="794"/>
                    <a:pt x="8133" y="1348"/>
                    <a:pt x="7386" y="1783"/>
                  </a:cubicBezTo>
                  <a:cubicBezTo>
                    <a:pt x="6545" y="2271"/>
                    <a:pt x="5440" y="2516"/>
                    <a:pt x="4335" y="2516"/>
                  </a:cubicBezTo>
                  <a:cubicBezTo>
                    <a:pt x="3229" y="2516"/>
                    <a:pt x="2122" y="2271"/>
                    <a:pt x="1276" y="1783"/>
                  </a:cubicBezTo>
                  <a:cubicBezTo>
                    <a:pt x="468" y="1315"/>
                    <a:pt x="43" y="712"/>
                    <a:pt x="3" y="101"/>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087" name="Google Shape;3087;p55"/>
            <p:cNvSpPr/>
            <p:nvPr/>
          </p:nvSpPr>
          <p:spPr>
            <a:xfrm>
              <a:off x="3386925" y="2165450"/>
              <a:ext cx="216425" cy="166700"/>
            </a:xfrm>
            <a:custGeom>
              <a:avLst/>
              <a:gdLst/>
              <a:ahLst/>
              <a:cxnLst/>
              <a:rect l="l" t="t" r="r" b="b"/>
              <a:pathLst>
                <a:path w="8657" h="6668" extrusionOk="0">
                  <a:moveTo>
                    <a:pt x="8656" y="23"/>
                  </a:moveTo>
                  <a:lnTo>
                    <a:pt x="8656" y="26"/>
                  </a:lnTo>
                  <a:lnTo>
                    <a:pt x="8656" y="26"/>
                  </a:lnTo>
                  <a:cubicBezTo>
                    <a:pt x="8656" y="25"/>
                    <a:pt x="8656" y="24"/>
                    <a:pt x="8656" y="23"/>
                  </a:cubicBezTo>
                  <a:close/>
                  <a:moveTo>
                    <a:pt x="14" y="0"/>
                  </a:moveTo>
                  <a:lnTo>
                    <a:pt x="3" y="4153"/>
                  </a:lnTo>
                  <a:cubicBezTo>
                    <a:pt x="1" y="4797"/>
                    <a:pt x="427" y="5442"/>
                    <a:pt x="1279" y="5935"/>
                  </a:cubicBezTo>
                  <a:cubicBezTo>
                    <a:pt x="2125" y="6423"/>
                    <a:pt x="3232" y="6668"/>
                    <a:pt x="4338" y="6668"/>
                  </a:cubicBezTo>
                  <a:cubicBezTo>
                    <a:pt x="5443" y="6668"/>
                    <a:pt x="6548" y="6423"/>
                    <a:pt x="7389" y="5935"/>
                  </a:cubicBezTo>
                  <a:cubicBezTo>
                    <a:pt x="8224" y="5449"/>
                    <a:pt x="8643" y="4813"/>
                    <a:pt x="8645" y="4175"/>
                  </a:cubicBezTo>
                  <a:lnTo>
                    <a:pt x="8656" y="26"/>
                  </a:lnTo>
                  <a:lnTo>
                    <a:pt x="8656" y="26"/>
                  </a:lnTo>
                  <a:cubicBezTo>
                    <a:pt x="8654" y="661"/>
                    <a:pt x="8235" y="1297"/>
                    <a:pt x="7400" y="1781"/>
                  </a:cubicBezTo>
                  <a:cubicBezTo>
                    <a:pt x="6559" y="2270"/>
                    <a:pt x="5455" y="2515"/>
                    <a:pt x="4349" y="2515"/>
                  </a:cubicBezTo>
                  <a:cubicBezTo>
                    <a:pt x="3243" y="2515"/>
                    <a:pt x="2136" y="2270"/>
                    <a:pt x="1290" y="1781"/>
                  </a:cubicBezTo>
                  <a:cubicBezTo>
                    <a:pt x="863" y="1537"/>
                    <a:pt x="546" y="1251"/>
                    <a:pt x="332" y="948"/>
                  </a:cubicBezTo>
                  <a:cubicBezTo>
                    <a:pt x="173" y="720"/>
                    <a:pt x="74" y="482"/>
                    <a:pt x="35" y="242"/>
                  </a:cubicBezTo>
                  <a:cubicBezTo>
                    <a:pt x="21" y="161"/>
                    <a:pt x="14" y="80"/>
                    <a:pt x="14"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088" name="Google Shape;3088;p55"/>
            <p:cNvSpPr/>
            <p:nvPr/>
          </p:nvSpPr>
          <p:spPr>
            <a:xfrm>
              <a:off x="3385500" y="2096400"/>
              <a:ext cx="219675" cy="131925"/>
            </a:xfrm>
            <a:custGeom>
              <a:avLst/>
              <a:gdLst/>
              <a:ahLst/>
              <a:cxnLst/>
              <a:rect l="l" t="t" r="r" b="b"/>
              <a:pathLst>
                <a:path w="8787" h="5277" extrusionOk="0">
                  <a:moveTo>
                    <a:pt x="4383" y="42"/>
                  </a:moveTo>
                  <a:cubicBezTo>
                    <a:pt x="5407" y="42"/>
                    <a:pt x="6432" y="268"/>
                    <a:pt x="7214" y="720"/>
                  </a:cubicBezTo>
                  <a:cubicBezTo>
                    <a:pt x="8780" y="1625"/>
                    <a:pt x="8786" y="3092"/>
                    <a:pt x="7230" y="3996"/>
                  </a:cubicBezTo>
                  <a:cubicBezTo>
                    <a:pt x="6452" y="4449"/>
                    <a:pt x="5430" y="4675"/>
                    <a:pt x="4406" y="4675"/>
                  </a:cubicBezTo>
                  <a:cubicBezTo>
                    <a:pt x="3383" y="4675"/>
                    <a:pt x="2358" y="4449"/>
                    <a:pt x="1575" y="3996"/>
                  </a:cubicBezTo>
                  <a:cubicBezTo>
                    <a:pt x="9" y="3092"/>
                    <a:pt x="1" y="1626"/>
                    <a:pt x="1556" y="721"/>
                  </a:cubicBezTo>
                  <a:cubicBezTo>
                    <a:pt x="2335" y="269"/>
                    <a:pt x="3358" y="42"/>
                    <a:pt x="4383" y="42"/>
                  </a:cubicBezTo>
                  <a:close/>
                  <a:moveTo>
                    <a:pt x="4382" y="1"/>
                  </a:moveTo>
                  <a:cubicBezTo>
                    <a:pt x="3863" y="1"/>
                    <a:pt x="3223" y="60"/>
                    <a:pt x="2527" y="256"/>
                  </a:cubicBezTo>
                  <a:cubicBezTo>
                    <a:pt x="1964" y="415"/>
                    <a:pt x="1565" y="641"/>
                    <a:pt x="1435" y="715"/>
                  </a:cubicBezTo>
                  <a:cubicBezTo>
                    <a:pt x="1033" y="943"/>
                    <a:pt x="784" y="1197"/>
                    <a:pt x="678" y="1305"/>
                  </a:cubicBezTo>
                  <a:cubicBezTo>
                    <a:pt x="548" y="1437"/>
                    <a:pt x="362" y="1671"/>
                    <a:pt x="213" y="2028"/>
                  </a:cubicBezTo>
                  <a:cubicBezTo>
                    <a:pt x="86" y="2336"/>
                    <a:pt x="76" y="2634"/>
                    <a:pt x="71" y="2762"/>
                  </a:cubicBezTo>
                  <a:cubicBezTo>
                    <a:pt x="71" y="2842"/>
                    <a:pt x="78" y="2923"/>
                    <a:pt x="92" y="3004"/>
                  </a:cubicBezTo>
                  <a:cubicBezTo>
                    <a:pt x="131" y="3244"/>
                    <a:pt x="230" y="3482"/>
                    <a:pt x="389" y="3710"/>
                  </a:cubicBezTo>
                  <a:cubicBezTo>
                    <a:pt x="603" y="4013"/>
                    <a:pt x="920" y="4299"/>
                    <a:pt x="1347" y="4543"/>
                  </a:cubicBezTo>
                  <a:cubicBezTo>
                    <a:pt x="2193" y="5032"/>
                    <a:pt x="3300" y="5277"/>
                    <a:pt x="4406" y="5277"/>
                  </a:cubicBezTo>
                  <a:cubicBezTo>
                    <a:pt x="5512" y="5277"/>
                    <a:pt x="6616" y="5032"/>
                    <a:pt x="7457" y="4543"/>
                  </a:cubicBezTo>
                  <a:cubicBezTo>
                    <a:pt x="8293" y="4058"/>
                    <a:pt x="8712" y="3422"/>
                    <a:pt x="8713" y="2785"/>
                  </a:cubicBezTo>
                  <a:cubicBezTo>
                    <a:pt x="8712" y="2163"/>
                    <a:pt x="8450" y="1771"/>
                    <a:pt x="8325" y="1582"/>
                  </a:cubicBezTo>
                  <a:cubicBezTo>
                    <a:pt x="8309" y="1559"/>
                    <a:pt x="8164" y="1346"/>
                    <a:pt x="7902" y="1115"/>
                  </a:cubicBezTo>
                  <a:cubicBezTo>
                    <a:pt x="7703" y="941"/>
                    <a:pt x="7579" y="865"/>
                    <a:pt x="7334" y="714"/>
                  </a:cubicBezTo>
                  <a:cubicBezTo>
                    <a:pt x="6680" y="340"/>
                    <a:pt x="5921" y="117"/>
                    <a:pt x="5015" y="30"/>
                  </a:cubicBezTo>
                  <a:cubicBezTo>
                    <a:pt x="4833" y="13"/>
                    <a:pt x="4621" y="1"/>
                    <a:pt x="4382"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3089" name="Google Shape;3089;p55"/>
            <p:cNvSpPr/>
            <p:nvPr/>
          </p:nvSpPr>
          <p:spPr>
            <a:xfrm>
              <a:off x="3385500" y="2097450"/>
              <a:ext cx="219675" cy="115850"/>
            </a:xfrm>
            <a:custGeom>
              <a:avLst/>
              <a:gdLst/>
              <a:ahLst/>
              <a:cxnLst/>
              <a:rect l="l" t="t" r="r" b="b"/>
              <a:pathLst>
                <a:path w="8787" h="4634" extrusionOk="0">
                  <a:moveTo>
                    <a:pt x="4383" y="0"/>
                  </a:moveTo>
                  <a:cubicBezTo>
                    <a:pt x="3358" y="0"/>
                    <a:pt x="2335" y="227"/>
                    <a:pt x="1556" y="679"/>
                  </a:cubicBezTo>
                  <a:cubicBezTo>
                    <a:pt x="1" y="1584"/>
                    <a:pt x="9" y="3050"/>
                    <a:pt x="1575" y="3954"/>
                  </a:cubicBezTo>
                  <a:cubicBezTo>
                    <a:pt x="2358" y="4407"/>
                    <a:pt x="3383" y="4633"/>
                    <a:pt x="4406" y="4633"/>
                  </a:cubicBezTo>
                  <a:cubicBezTo>
                    <a:pt x="5430" y="4633"/>
                    <a:pt x="6452" y="4407"/>
                    <a:pt x="7230" y="3954"/>
                  </a:cubicBezTo>
                  <a:cubicBezTo>
                    <a:pt x="8786" y="3050"/>
                    <a:pt x="8780" y="1583"/>
                    <a:pt x="7214" y="678"/>
                  </a:cubicBezTo>
                  <a:cubicBezTo>
                    <a:pt x="6432" y="226"/>
                    <a:pt x="5407" y="0"/>
                    <a:pt x="4383"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090" name="Google Shape;3090;p55"/>
            <p:cNvSpPr/>
            <p:nvPr/>
          </p:nvSpPr>
          <p:spPr>
            <a:xfrm>
              <a:off x="3594875" y="2195575"/>
              <a:ext cx="7600" cy="75700"/>
            </a:xfrm>
            <a:custGeom>
              <a:avLst/>
              <a:gdLst/>
              <a:ahLst/>
              <a:cxnLst/>
              <a:rect l="l" t="t" r="r" b="b"/>
              <a:pathLst>
                <a:path w="304" h="3028" extrusionOk="0">
                  <a:moveTo>
                    <a:pt x="271" y="0"/>
                  </a:moveTo>
                  <a:cubicBezTo>
                    <a:pt x="192" y="2"/>
                    <a:pt x="15" y="484"/>
                    <a:pt x="6" y="858"/>
                  </a:cubicBezTo>
                  <a:lnTo>
                    <a:pt x="3" y="1998"/>
                  </a:lnTo>
                  <a:lnTo>
                    <a:pt x="0" y="2782"/>
                  </a:lnTo>
                  <a:cubicBezTo>
                    <a:pt x="5" y="2979"/>
                    <a:pt x="51" y="3027"/>
                    <a:pt x="90" y="3027"/>
                  </a:cubicBezTo>
                  <a:cubicBezTo>
                    <a:pt x="108" y="3027"/>
                    <a:pt x="124" y="3018"/>
                    <a:pt x="135" y="3007"/>
                  </a:cubicBezTo>
                  <a:lnTo>
                    <a:pt x="182" y="2937"/>
                  </a:lnTo>
                  <a:cubicBezTo>
                    <a:pt x="225" y="2839"/>
                    <a:pt x="255" y="2704"/>
                    <a:pt x="274" y="2543"/>
                  </a:cubicBezTo>
                  <a:cubicBezTo>
                    <a:pt x="288" y="2430"/>
                    <a:pt x="297" y="2307"/>
                    <a:pt x="298" y="2165"/>
                  </a:cubicBezTo>
                  <a:lnTo>
                    <a:pt x="304" y="241"/>
                  </a:lnTo>
                  <a:cubicBezTo>
                    <a:pt x="301" y="46"/>
                    <a:pt x="289" y="27"/>
                    <a:pt x="271"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091" name="Google Shape;3091;p55"/>
            <p:cNvSpPr/>
            <p:nvPr/>
          </p:nvSpPr>
          <p:spPr>
            <a:xfrm>
              <a:off x="3559525" y="2224350"/>
              <a:ext cx="21100" cy="73925"/>
            </a:xfrm>
            <a:custGeom>
              <a:avLst/>
              <a:gdLst/>
              <a:ahLst/>
              <a:cxnLst/>
              <a:rect l="l" t="t" r="r" b="b"/>
              <a:pathLst>
                <a:path w="844" h="2957" extrusionOk="0">
                  <a:moveTo>
                    <a:pt x="653" y="1"/>
                  </a:moveTo>
                  <a:cubicBezTo>
                    <a:pt x="603" y="1"/>
                    <a:pt x="547" y="18"/>
                    <a:pt x="490" y="45"/>
                  </a:cubicBezTo>
                  <a:cubicBezTo>
                    <a:pt x="402" y="89"/>
                    <a:pt x="312" y="157"/>
                    <a:pt x="245" y="227"/>
                  </a:cubicBezTo>
                  <a:cubicBezTo>
                    <a:pt x="167" y="310"/>
                    <a:pt x="108" y="399"/>
                    <a:pt x="68" y="490"/>
                  </a:cubicBezTo>
                  <a:cubicBezTo>
                    <a:pt x="32" y="571"/>
                    <a:pt x="11" y="654"/>
                    <a:pt x="6" y="741"/>
                  </a:cubicBezTo>
                  <a:lnTo>
                    <a:pt x="1" y="2665"/>
                  </a:lnTo>
                  <a:cubicBezTo>
                    <a:pt x="12" y="2880"/>
                    <a:pt x="129" y="2957"/>
                    <a:pt x="255" y="2957"/>
                  </a:cubicBezTo>
                  <a:cubicBezTo>
                    <a:pt x="320" y="2957"/>
                    <a:pt x="388" y="2936"/>
                    <a:pt x="445" y="2904"/>
                  </a:cubicBezTo>
                  <a:cubicBezTo>
                    <a:pt x="720" y="2732"/>
                    <a:pt x="828" y="2426"/>
                    <a:pt x="838" y="2196"/>
                  </a:cubicBezTo>
                  <a:lnTo>
                    <a:pt x="842" y="1022"/>
                  </a:lnTo>
                  <a:lnTo>
                    <a:pt x="844" y="281"/>
                  </a:lnTo>
                  <a:lnTo>
                    <a:pt x="844" y="272"/>
                  </a:lnTo>
                  <a:cubicBezTo>
                    <a:pt x="836" y="72"/>
                    <a:pt x="757" y="1"/>
                    <a:pt x="653"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092" name="Google Shape;3092;p55"/>
            <p:cNvSpPr/>
            <p:nvPr/>
          </p:nvSpPr>
          <p:spPr>
            <a:xfrm>
              <a:off x="3508050" y="2241425"/>
              <a:ext cx="26975" cy="71425"/>
            </a:xfrm>
            <a:custGeom>
              <a:avLst/>
              <a:gdLst/>
              <a:ahLst/>
              <a:cxnLst/>
              <a:rect l="l" t="t" r="r" b="b"/>
              <a:pathLst>
                <a:path w="1079" h="2857" extrusionOk="0">
                  <a:moveTo>
                    <a:pt x="652" y="0"/>
                  </a:moveTo>
                  <a:cubicBezTo>
                    <a:pt x="465" y="0"/>
                    <a:pt x="260" y="82"/>
                    <a:pt x="132" y="223"/>
                  </a:cubicBezTo>
                  <a:cubicBezTo>
                    <a:pt x="17" y="350"/>
                    <a:pt x="9" y="469"/>
                    <a:pt x="6" y="526"/>
                  </a:cubicBezTo>
                  <a:lnTo>
                    <a:pt x="0" y="2449"/>
                  </a:lnTo>
                  <a:cubicBezTo>
                    <a:pt x="18" y="2755"/>
                    <a:pt x="272" y="2856"/>
                    <a:pt x="469" y="2856"/>
                  </a:cubicBezTo>
                  <a:cubicBezTo>
                    <a:pt x="495" y="2856"/>
                    <a:pt x="520" y="2854"/>
                    <a:pt x="544" y="2851"/>
                  </a:cubicBezTo>
                  <a:cubicBezTo>
                    <a:pt x="848" y="2794"/>
                    <a:pt x="1056" y="2576"/>
                    <a:pt x="1073" y="2296"/>
                  </a:cubicBezTo>
                  <a:lnTo>
                    <a:pt x="1078" y="373"/>
                  </a:lnTo>
                  <a:cubicBezTo>
                    <a:pt x="1064" y="112"/>
                    <a:pt x="871" y="0"/>
                    <a:pt x="652"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093" name="Google Shape;3093;p55"/>
            <p:cNvSpPr/>
            <p:nvPr/>
          </p:nvSpPr>
          <p:spPr>
            <a:xfrm>
              <a:off x="3453975" y="2241150"/>
              <a:ext cx="26750" cy="71250"/>
            </a:xfrm>
            <a:custGeom>
              <a:avLst/>
              <a:gdLst/>
              <a:ahLst/>
              <a:cxnLst/>
              <a:rect l="l" t="t" r="r" b="b"/>
              <a:pathLst>
                <a:path w="1070" h="2850" extrusionOk="0">
                  <a:moveTo>
                    <a:pt x="428" y="1"/>
                  </a:moveTo>
                  <a:cubicBezTo>
                    <a:pt x="294" y="1"/>
                    <a:pt x="170" y="41"/>
                    <a:pt x="95" y="122"/>
                  </a:cubicBezTo>
                  <a:cubicBezTo>
                    <a:pt x="14" y="209"/>
                    <a:pt x="9" y="300"/>
                    <a:pt x="5" y="359"/>
                  </a:cubicBezTo>
                  <a:lnTo>
                    <a:pt x="0" y="2283"/>
                  </a:lnTo>
                  <a:cubicBezTo>
                    <a:pt x="20" y="2635"/>
                    <a:pt x="332" y="2815"/>
                    <a:pt x="524" y="2845"/>
                  </a:cubicBezTo>
                  <a:cubicBezTo>
                    <a:pt x="552" y="2848"/>
                    <a:pt x="579" y="2850"/>
                    <a:pt x="606" y="2850"/>
                  </a:cubicBezTo>
                  <a:cubicBezTo>
                    <a:pt x="869" y="2850"/>
                    <a:pt x="1050" y="2697"/>
                    <a:pt x="1065" y="2452"/>
                  </a:cubicBezTo>
                  <a:lnTo>
                    <a:pt x="1070" y="529"/>
                  </a:lnTo>
                  <a:cubicBezTo>
                    <a:pt x="1050" y="182"/>
                    <a:pt x="715" y="1"/>
                    <a:pt x="428"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094" name="Google Shape;3094;p55"/>
            <p:cNvSpPr/>
            <p:nvPr/>
          </p:nvSpPr>
          <p:spPr>
            <a:xfrm>
              <a:off x="3408975" y="2223125"/>
              <a:ext cx="20650" cy="74000"/>
            </a:xfrm>
            <a:custGeom>
              <a:avLst/>
              <a:gdLst/>
              <a:ahLst/>
              <a:cxnLst/>
              <a:rect l="l" t="t" r="r" b="b"/>
              <a:pathLst>
                <a:path w="826" h="2960" extrusionOk="0">
                  <a:moveTo>
                    <a:pt x="191" y="1"/>
                  </a:moveTo>
                  <a:cubicBezTo>
                    <a:pt x="141" y="1"/>
                    <a:pt x="98" y="17"/>
                    <a:pt x="67" y="54"/>
                  </a:cubicBezTo>
                  <a:cubicBezTo>
                    <a:pt x="12" y="117"/>
                    <a:pt x="8" y="206"/>
                    <a:pt x="5" y="266"/>
                  </a:cubicBezTo>
                  <a:lnTo>
                    <a:pt x="5" y="348"/>
                  </a:lnTo>
                  <a:lnTo>
                    <a:pt x="3" y="1100"/>
                  </a:lnTo>
                  <a:lnTo>
                    <a:pt x="0" y="2191"/>
                  </a:lnTo>
                  <a:cubicBezTo>
                    <a:pt x="12" y="2534"/>
                    <a:pt x="205" y="2802"/>
                    <a:pt x="379" y="2904"/>
                  </a:cubicBezTo>
                  <a:cubicBezTo>
                    <a:pt x="450" y="2941"/>
                    <a:pt x="517" y="2959"/>
                    <a:pt x="575" y="2959"/>
                  </a:cubicBezTo>
                  <a:cubicBezTo>
                    <a:pt x="715" y="2959"/>
                    <a:pt x="810" y="2857"/>
                    <a:pt x="820" y="2674"/>
                  </a:cubicBezTo>
                  <a:lnTo>
                    <a:pt x="826" y="750"/>
                  </a:lnTo>
                  <a:cubicBezTo>
                    <a:pt x="822" y="680"/>
                    <a:pt x="806" y="614"/>
                    <a:pt x="782" y="549"/>
                  </a:cubicBezTo>
                  <a:cubicBezTo>
                    <a:pt x="711" y="347"/>
                    <a:pt x="561" y="173"/>
                    <a:pt x="409" y="78"/>
                  </a:cubicBezTo>
                  <a:cubicBezTo>
                    <a:pt x="333" y="29"/>
                    <a:pt x="256" y="1"/>
                    <a:pt x="191"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095" name="Google Shape;3095;p55"/>
            <p:cNvSpPr/>
            <p:nvPr/>
          </p:nvSpPr>
          <p:spPr>
            <a:xfrm>
              <a:off x="3388225" y="2193925"/>
              <a:ext cx="7050" cy="75825"/>
            </a:xfrm>
            <a:custGeom>
              <a:avLst/>
              <a:gdLst/>
              <a:ahLst/>
              <a:cxnLst/>
              <a:rect l="l" t="t" r="r" b="b"/>
              <a:pathLst>
                <a:path w="282" h="3033" extrusionOk="0">
                  <a:moveTo>
                    <a:pt x="43" y="0"/>
                  </a:moveTo>
                  <a:cubicBezTo>
                    <a:pt x="24" y="13"/>
                    <a:pt x="8" y="24"/>
                    <a:pt x="6" y="243"/>
                  </a:cubicBezTo>
                  <a:lnTo>
                    <a:pt x="1" y="2166"/>
                  </a:lnTo>
                  <a:cubicBezTo>
                    <a:pt x="1" y="2332"/>
                    <a:pt x="11" y="2481"/>
                    <a:pt x="25" y="2607"/>
                  </a:cubicBezTo>
                  <a:cubicBezTo>
                    <a:pt x="43" y="2749"/>
                    <a:pt x="69" y="2863"/>
                    <a:pt x="102" y="2938"/>
                  </a:cubicBezTo>
                  <a:cubicBezTo>
                    <a:pt x="137" y="3009"/>
                    <a:pt x="167" y="3032"/>
                    <a:pt x="190" y="3032"/>
                  </a:cubicBezTo>
                  <a:cubicBezTo>
                    <a:pt x="224" y="3032"/>
                    <a:pt x="245" y="2984"/>
                    <a:pt x="251" y="2969"/>
                  </a:cubicBezTo>
                  <a:cubicBezTo>
                    <a:pt x="272" y="2911"/>
                    <a:pt x="275" y="2833"/>
                    <a:pt x="276" y="2787"/>
                  </a:cubicBezTo>
                  <a:lnTo>
                    <a:pt x="278" y="2080"/>
                  </a:lnTo>
                  <a:lnTo>
                    <a:pt x="281" y="864"/>
                  </a:lnTo>
                  <a:cubicBezTo>
                    <a:pt x="275" y="487"/>
                    <a:pt x="113" y="42"/>
                    <a:pt x="43"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096" name="Google Shape;3096;p55"/>
            <p:cNvSpPr/>
            <p:nvPr/>
          </p:nvSpPr>
          <p:spPr>
            <a:xfrm>
              <a:off x="3481600" y="1834700"/>
              <a:ext cx="8275" cy="286875"/>
            </a:xfrm>
            <a:custGeom>
              <a:avLst/>
              <a:gdLst/>
              <a:ahLst/>
              <a:cxnLst/>
              <a:rect l="l" t="t" r="r" b="b"/>
              <a:pathLst>
                <a:path w="331" h="11475" extrusionOk="0">
                  <a:moveTo>
                    <a:pt x="278" y="0"/>
                  </a:moveTo>
                  <a:lnTo>
                    <a:pt x="0" y="156"/>
                  </a:lnTo>
                  <a:lnTo>
                    <a:pt x="52" y="11474"/>
                  </a:lnTo>
                  <a:lnTo>
                    <a:pt x="331" y="11318"/>
                  </a:lnTo>
                  <a:lnTo>
                    <a:pt x="278"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3097" name="Google Shape;3097;p55"/>
            <p:cNvSpPr/>
            <p:nvPr/>
          </p:nvSpPr>
          <p:spPr>
            <a:xfrm>
              <a:off x="2888200" y="1846950"/>
              <a:ext cx="7625" cy="286775"/>
            </a:xfrm>
            <a:custGeom>
              <a:avLst/>
              <a:gdLst/>
              <a:ahLst/>
              <a:cxnLst/>
              <a:rect l="l" t="t" r="r" b="b"/>
              <a:pathLst>
                <a:path w="305" h="11471" extrusionOk="0">
                  <a:moveTo>
                    <a:pt x="0" y="1"/>
                  </a:moveTo>
                  <a:lnTo>
                    <a:pt x="33" y="11312"/>
                  </a:lnTo>
                  <a:lnTo>
                    <a:pt x="305" y="11470"/>
                  </a:lnTo>
                  <a:lnTo>
                    <a:pt x="272" y="159"/>
                  </a:lnTo>
                  <a:lnTo>
                    <a:pt x="0" y="1"/>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098" name="Google Shape;3098;p55"/>
            <p:cNvSpPr/>
            <p:nvPr/>
          </p:nvSpPr>
          <p:spPr>
            <a:xfrm>
              <a:off x="3243100" y="1476150"/>
              <a:ext cx="11675" cy="285600"/>
            </a:xfrm>
            <a:custGeom>
              <a:avLst/>
              <a:gdLst/>
              <a:ahLst/>
              <a:cxnLst/>
              <a:rect l="l" t="t" r="r" b="b"/>
              <a:pathLst>
                <a:path w="467" h="11424" extrusionOk="0">
                  <a:moveTo>
                    <a:pt x="0" y="0"/>
                  </a:moveTo>
                  <a:lnTo>
                    <a:pt x="89" y="11380"/>
                  </a:lnTo>
                  <a:lnTo>
                    <a:pt x="466" y="11424"/>
                  </a:lnTo>
                  <a:lnTo>
                    <a:pt x="379" y="44"/>
                  </a:lnTo>
                  <a:lnTo>
                    <a:pt x="0"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099" name="Google Shape;3099;p55"/>
            <p:cNvSpPr/>
            <p:nvPr/>
          </p:nvSpPr>
          <p:spPr>
            <a:xfrm>
              <a:off x="3241300" y="1450300"/>
              <a:ext cx="11275" cy="26975"/>
            </a:xfrm>
            <a:custGeom>
              <a:avLst/>
              <a:gdLst/>
              <a:ahLst/>
              <a:cxnLst/>
              <a:rect l="l" t="t" r="r" b="b"/>
              <a:pathLst>
                <a:path w="451" h="1079" extrusionOk="0">
                  <a:moveTo>
                    <a:pt x="209" y="1"/>
                  </a:moveTo>
                  <a:cubicBezTo>
                    <a:pt x="147" y="1"/>
                    <a:pt x="77" y="74"/>
                    <a:pt x="0" y="227"/>
                  </a:cubicBezTo>
                  <a:cubicBezTo>
                    <a:pt x="44" y="409"/>
                    <a:pt x="70" y="679"/>
                    <a:pt x="72" y="1034"/>
                  </a:cubicBezTo>
                  <a:lnTo>
                    <a:pt x="451" y="1078"/>
                  </a:lnTo>
                  <a:cubicBezTo>
                    <a:pt x="449" y="998"/>
                    <a:pt x="447" y="924"/>
                    <a:pt x="444" y="853"/>
                  </a:cubicBezTo>
                  <a:lnTo>
                    <a:pt x="440" y="789"/>
                  </a:lnTo>
                  <a:cubicBezTo>
                    <a:pt x="438" y="742"/>
                    <a:pt x="436" y="696"/>
                    <a:pt x="431" y="654"/>
                  </a:cubicBezTo>
                  <a:lnTo>
                    <a:pt x="427" y="587"/>
                  </a:lnTo>
                  <a:lnTo>
                    <a:pt x="414" y="476"/>
                  </a:lnTo>
                  <a:lnTo>
                    <a:pt x="407" y="420"/>
                  </a:lnTo>
                  <a:lnTo>
                    <a:pt x="388" y="317"/>
                  </a:lnTo>
                  <a:lnTo>
                    <a:pt x="381" y="281"/>
                  </a:lnTo>
                  <a:cubicBezTo>
                    <a:pt x="372" y="239"/>
                    <a:pt x="361" y="202"/>
                    <a:pt x="351" y="170"/>
                  </a:cubicBezTo>
                  <a:lnTo>
                    <a:pt x="343" y="152"/>
                  </a:lnTo>
                  <a:lnTo>
                    <a:pt x="315" y="86"/>
                  </a:lnTo>
                  <a:lnTo>
                    <a:pt x="301" y="66"/>
                  </a:lnTo>
                  <a:lnTo>
                    <a:pt x="274" y="31"/>
                  </a:lnTo>
                  <a:lnTo>
                    <a:pt x="259" y="18"/>
                  </a:lnTo>
                  <a:lnTo>
                    <a:pt x="228" y="3"/>
                  </a:lnTo>
                  <a:cubicBezTo>
                    <a:pt x="222" y="2"/>
                    <a:pt x="216" y="1"/>
                    <a:pt x="209" y="1"/>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100" name="Google Shape;3100;p55"/>
            <p:cNvSpPr/>
            <p:nvPr/>
          </p:nvSpPr>
          <p:spPr>
            <a:xfrm>
              <a:off x="3229600" y="1429975"/>
              <a:ext cx="19400" cy="15250"/>
            </a:xfrm>
            <a:custGeom>
              <a:avLst/>
              <a:gdLst/>
              <a:ahLst/>
              <a:cxnLst/>
              <a:rect l="l" t="t" r="r" b="b"/>
              <a:pathLst>
                <a:path w="776" h="610" extrusionOk="0">
                  <a:moveTo>
                    <a:pt x="386" y="0"/>
                  </a:moveTo>
                  <a:cubicBezTo>
                    <a:pt x="275" y="0"/>
                    <a:pt x="142" y="184"/>
                    <a:pt x="0" y="566"/>
                  </a:cubicBezTo>
                  <a:lnTo>
                    <a:pt x="376" y="610"/>
                  </a:lnTo>
                  <a:cubicBezTo>
                    <a:pt x="410" y="522"/>
                    <a:pt x="441" y="448"/>
                    <a:pt x="474" y="381"/>
                  </a:cubicBezTo>
                  <a:lnTo>
                    <a:pt x="495" y="336"/>
                  </a:lnTo>
                  <a:cubicBezTo>
                    <a:pt x="526" y="275"/>
                    <a:pt x="556" y="221"/>
                    <a:pt x="585" y="180"/>
                  </a:cubicBezTo>
                  <a:lnTo>
                    <a:pt x="597" y="165"/>
                  </a:lnTo>
                  <a:lnTo>
                    <a:pt x="675" y="84"/>
                  </a:lnTo>
                  <a:lnTo>
                    <a:pt x="692" y="71"/>
                  </a:lnTo>
                  <a:lnTo>
                    <a:pt x="770" y="47"/>
                  </a:lnTo>
                  <a:lnTo>
                    <a:pt x="776" y="45"/>
                  </a:lnTo>
                  <a:lnTo>
                    <a:pt x="398" y="1"/>
                  </a:lnTo>
                  <a:cubicBezTo>
                    <a:pt x="394" y="1"/>
                    <a:pt x="390" y="0"/>
                    <a:pt x="386"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101" name="Google Shape;3101;p55"/>
            <p:cNvSpPr/>
            <p:nvPr/>
          </p:nvSpPr>
          <p:spPr>
            <a:xfrm>
              <a:off x="3195950" y="1534575"/>
              <a:ext cx="9600" cy="16925"/>
            </a:xfrm>
            <a:custGeom>
              <a:avLst/>
              <a:gdLst/>
              <a:ahLst/>
              <a:cxnLst/>
              <a:rect l="l" t="t" r="r" b="b"/>
              <a:pathLst>
                <a:path w="384" h="677" extrusionOk="0">
                  <a:moveTo>
                    <a:pt x="1" y="0"/>
                  </a:moveTo>
                  <a:lnTo>
                    <a:pt x="6" y="632"/>
                  </a:lnTo>
                  <a:lnTo>
                    <a:pt x="384" y="676"/>
                  </a:lnTo>
                  <a:lnTo>
                    <a:pt x="378" y="44"/>
                  </a:lnTo>
                  <a:lnTo>
                    <a:pt x="1" y="0"/>
                  </a:lnTo>
                  <a:close/>
                </a:path>
              </a:pathLst>
            </a:custGeom>
            <a:solidFill>
              <a:srgbClr val="067796"/>
            </a:solidFill>
            <a:ln>
              <a:noFill/>
            </a:ln>
          </p:spPr>
          <p:txBody>
            <a:bodyPr spcFirstLastPara="1" wrap="square" lIns="121900" tIns="121900" rIns="121900" bIns="121900" anchor="ctr" anchorCtr="0">
              <a:noAutofit/>
            </a:bodyPr>
            <a:lstStyle/>
            <a:p>
              <a:endParaRPr sz="2400"/>
            </a:p>
          </p:txBody>
        </p:sp>
        <p:sp>
          <p:nvSpPr>
            <p:cNvPr id="3102" name="Google Shape;3102;p55"/>
            <p:cNvSpPr/>
            <p:nvPr/>
          </p:nvSpPr>
          <p:spPr>
            <a:xfrm>
              <a:off x="3195950" y="1444100"/>
              <a:ext cx="43075" cy="91575"/>
            </a:xfrm>
            <a:custGeom>
              <a:avLst/>
              <a:gdLst/>
              <a:ahLst/>
              <a:cxnLst/>
              <a:rect l="l" t="t" r="r" b="b"/>
              <a:pathLst>
                <a:path w="1723" h="3663" extrusionOk="0">
                  <a:moveTo>
                    <a:pt x="1346" y="1"/>
                  </a:moveTo>
                  <a:lnTo>
                    <a:pt x="1" y="3619"/>
                  </a:lnTo>
                  <a:lnTo>
                    <a:pt x="378" y="3663"/>
                  </a:lnTo>
                  <a:lnTo>
                    <a:pt x="1722" y="45"/>
                  </a:lnTo>
                  <a:lnTo>
                    <a:pt x="1346" y="1"/>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103" name="Google Shape;3103;p55"/>
            <p:cNvSpPr/>
            <p:nvPr/>
          </p:nvSpPr>
          <p:spPr>
            <a:xfrm>
              <a:off x="3205400" y="1431150"/>
              <a:ext cx="53375" cy="330600"/>
            </a:xfrm>
            <a:custGeom>
              <a:avLst/>
              <a:gdLst/>
              <a:ahLst/>
              <a:cxnLst/>
              <a:rect l="l" t="t" r="r" b="b"/>
              <a:pathLst>
                <a:path w="2135" h="13224" extrusionOk="0">
                  <a:moveTo>
                    <a:pt x="1737" y="0"/>
                  </a:moveTo>
                  <a:lnTo>
                    <a:pt x="1660" y="24"/>
                  </a:lnTo>
                  <a:lnTo>
                    <a:pt x="1643" y="37"/>
                  </a:lnTo>
                  <a:lnTo>
                    <a:pt x="1565" y="118"/>
                  </a:lnTo>
                  <a:lnTo>
                    <a:pt x="1553" y="133"/>
                  </a:lnTo>
                  <a:cubicBezTo>
                    <a:pt x="1524" y="174"/>
                    <a:pt x="1494" y="228"/>
                    <a:pt x="1463" y="289"/>
                  </a:cubicBezTo>
                  <a:lnTo>
                    <a:pt x="1442" y="334"/>
                  </a:lnTo>
                  <a:cubicBezTo>
                    <a:pt x="1409" y="401"/>
                    <a:pt x="1378" y="475"/>
                    <a:pt x="1344" y="563"/>
                  </a:cubicBezTo>
                  <a:lnTo>
                    <a:pt x="0" y="4181"/>
                  </a:lnTo>
                  <a:lnTo>
                    <a:pt x="6" y="4813"/>
                  </a:lnTo>
                  <a:lnTo>
                    <a:pt x="1350" y="1196"/>
                  </a:lnTo>
                  <a:cubicBezTo>
                    <a:pt x="1379" y="1115"/>
                    <a:pt x="1408" y="1050"/>
                    <a:pt x="1436" y="993"/>
                  </a:cubicBezTo>
                  <a:cubicBezTo>
                    <a:pt x="1513" y="840"/>
                    <a:pt x="1583" y="767"/>
                    <a:pt x="1645" y="767"/>
                  </a:cubicBezTo>
                  <a:cubicBezTo>
                    <a:pt x="1652" y="767"/>
                    <a:pt x="1658" y="768"/>
                    <a:pt x="1664" y="769"/>
                  </a:cubicBezTo>
                  <a:lnTo>
                    <a:pt x="1695" y="784"/>
                  </a:lnTo>
                  <a:lnTo>
                    <a:pt x="1710" y="797"/>
                  </a:lnTo>
                  <a:lnTo>
                    <a:pt x="1737" y="832"/>
                  </a:lnTo>
                  <a:lnTo>
                    <a:pt x="1751" y="852"/>
                  </a:lnTo>
                  <a:lnTo>
                    <a:pt x="1779" y="918"/>
                  </a:lnTo>
                  <a:lnTo>
                    <a:pt x="1787" y="936"/>
                  </a:lnTo>
                  <a:cubicBezTo>
                    <a:pt x="1797" y="968"/>
                    <a:pt x="1808" y="1005"/>
                    <a:pt x="1817" y="1047"/>
                  </a:cubicBezTo>
                  <a:lnTo>
                    <a:pt x="1824" y="1083"/>
                  </a:lnTo>
                  <a:lnTo>
                    <a:pt x="1843" y="1186"/>
                  </a:lnTo>
                  <a:lnTo>
                    <a:pt x="1850" y="1242"/>
                  </a:lnTo>
                  <a:lnTo>
                    <a:pt x="1863" y="1353"/>
                  </a:lnTo>
                  <a:lnTo>
                    <a:pt x="1867" y="1420"/>
                  </a:lnTo>
                  <a:cubicBezTo>
                    <a:pt x="1871" y="1462"/>
                    <a:pt x="1874" y="1508"/>
                    <a:pt x="1876" y="1555"/>
                  </a:cubicBezTo>
                  <a:lnTo>
                    <a:pt x="1880" y="1619"/>
                  </a:lnTo>
                  <a:cubicBezTo>
                    <a:pt x="1883" y="1690"/>
                    <a:pt x="1885" y="1764"/>
                    <a:pt x="1885" y="1844"/>
                  </a:cubicBezTo>
                  <a:lnTo>
                    <a:pt x="1974" y="13224"/>
                  </a:lnTo>
                  <a:lnTo>
                    <a:pt x="2135" y="12791"/>
                  </a:lnTo>
                  <a:lnTo>
                    <a:pt x="2047" y="1412"/>
                  </a:lnTo>
                  <a:cubicBezTo>
                    <a:pt x="2039" y="503"/>
                    <a:pt x="1918" y="11"/>
                    <a:pt x="1737"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3104" name="Google Shape;3104;p55"/>
            <p:cNvSpPr/>
            <p:nvPr/>
          </p:nvSpPr>
          <p:spPr>
            <a:xfrm>
              <a:off x="3117500" y="1470175"/>
              <a:ext cx="196000" cy="366475"/>
            </a:xfrm>
            <a:custGeom>
              <a:avLst/>
              <a:gdLst/>
              <a:ahLst/>
              <a:cxnLst/>
              <a:rect l="l" t="t" r="r" b="b"/>
              <a:pathLst>
                <a:path w="7840" h="14659" extrusionOk="0">
                  <a:moveTo>
                    <a:pt x="3898" y="1"/>
                  </a:moveTo>
                  <a:cubicBezTo>
                    <a:pt x="3898" y="1"/>
                    <a:pt x="3898" y="1"/>
                    <a:pt x="3898" y="1"/>
                  </a:cubicBezTo>
                  <a:cubicBezTo>
                    <a:pt x="3898" y="1"/>
                    <a:pt x="3898" y="1"/>
                    <a:pt x="3898" y="1"/>
                  </a:cubicBezTo>
                  <a:lnTo>
                    <a:pt x="3898" y="1"/>
                  </a:lnTo>
                  <a:cubicBezTo>
                    <a:pt x="3898" y="1"/>
                    <a:pt x="3898" y="1"/>
                    <a:pt x="3898" y="1"/>
                  </a:cubicBezTo>
                  <a:lnTo>
                    <a:pt x="3898" y="1"/>
                  </a:lnTo>
                  <a:cubicBezTo>
                    <a:pt x="3898" y="1"/>
                    <a:pt x="3898" y="1"/>
                    <a:pt x="3898" y="1"/>
                  </a:cubicBezTo>
                  <a:close/>
                  <a:moveTo>
                    <a:pt x="3898" y="1"/>
                  </a:moveTo>
                  <a:cubicBezTo>
                    <a:pt x="3873" y="66"/>
                    <a:pt x="0" y="9375"/>
                    <a:pt x="15" y="11886"/>
                  </a:cubicBezTo>
                  <a:cubicBezTo>
                    <a:pt x="20" y="13643"/>
                    <a:pt x="902" y="14658"/>
                    <a:pt x="2183" y="14658"/>
                  </a:cubicBezTo>
                  <a:cubicBezTo>
                    <a:pt x="2712" y="14658"/>
                    <a:pt x="3308" y="14486"/>
                    <a:pt x="3938" y="14122"/>
                  </a:cubicBezTo>
                  <a:cubicBezTo>
                    <a:pt x="6094" y="12877"/>
                    <a:pt x="7839" y="9855"/>
                    <a:pt x="7833" y="7373"/>
                  </a:cubicBezTo>
                  <a:cubicBezTo>
                    <a:pt x="7833" y="4852"/>
                    <a:pt x="3924" y="37"/>
                    <a:pt x="3898" y="1"/>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3105" name="Google Shape;3105;p55"/>
            <p:cNvSpPr/>
            <p:nvPr/>
          </p:nvSpPr>
          <p:spPr>
            <a:xfrm>
              <a:off x="3142600" y="1626100"/>
              <a:ext cx="139150" cy="177750"/>
            </a:xfrm>
            <a:custGeom>
              <a:avLst/>
              <a:gdLst/>
              <a:ahLst/>
              <a:cxnLst/>
              <a:rect l="l" t="t" r="r" b="b"/>
              <a:pathLst>
                <a:path w="5566" h="7110" extrusionOk="0">
                  <a:moveTo>
                    <a:pt x="3989" y="1"/>
                  </a:moveTo>
                  <a:cubicBezTo>
                    <a:pt x="3799" y="1"/>
                    <a:pt x="3598" y="32"/>
                    <a:pt x="3386" y="97"/>
                  </a:cubicBezTo>
                  <a:lnTo>
                    <a:pt x="3382" y="99"/>
                  </a:lnTo>
                  <a:lnTo>
                    <a:pt x="3298" y="123"/>
                  </a:lnTo>
                  <a:lnTo>
                    <a:pt x="3294" y="126"/>
                  </a:lnTo>
                  <a:cubicBezTo>
                    <a:pt x="3118" y="186"/>
                    <a:pt x="2939" y="268"/>
                    <a:pt x="2754" y="375"/>
                  </a:cubicBezTo>
                  <a:cubicBezTo>
                    <a:pt x="1414" y="1150"/>
                    <a:pt x="299" y="2890"/>
                    <a:pt x="53" y="4491"/>
                  </a:cubicBezTo>
                  <a:lnTo>
                    <a:pt x="52" y="4504"/>
                  </a:lnTo>
                  <a:cubicBezTo>
                    <a:pt x="18" y="4719"/>
                    <a:pt x="0" y="4933"/>
                    <a:pt x="1" y="5140"/>
                  </a:cubicBezTo>
                  <a:cubicBezTo>
                    <a:pt x="1" y="5339"/>
                    <a:pt x="19" y="5522"/>
                    <a:pt x="51" y="5693"/>
                  </a:cubicBezTo>
                  <a:lnTo>
                    <a:pt x="52" y="5701"/>
                  </a:lnTo>
                  <a:cubicBezTo>
                    <a:pt x="157" y="6273"/>
                    <a:pt x="425" y="6688"/>
                    <a:pt x="805" y="6909"/>
                  </a:cubicBezTo>
                  <a:lnTo>
                    <a:pt x="805" y="6910"/>
                  </a:lnTo>
                  <a:cubicBezTo>
                    <a:pt x="839" y="6928"/>
                    <a:pt x="892" y="6956"/>
                    <a:pt x="959" y="6985"/>
                  </a:cubicBezTo>
                  <a:lnTo>
                    <a:pt x="992" y="6997"/>
                  </a:lnTo>
                  <a:cubicBezTo>
                    <a:pt x="1131" y="7053"/>
                    <a:pt x="1331" y="7110"/>
                    <a:pt x="1585" y="7110"/>
                  </a:cubicBezTo>
                  <a:cubicBezTo>
                    <a:pt x="1716" y="7110"/>
                    <a:pt x="1861" y="7095"/>
                    <a:pt x="2020" y="7057"/>
                  </a:cubicBezTo>
                  <a:cubicBezTo>
                    <a:pt x="2346" y="6980"/>
                    <a:pt x="2641" y="6844"/>
                    <a:pt x="2896" y="6695"/>
                  </a:cubicBezTo>
                  <a:cubicBezTo>
                    <a:pt x="3290" y="6462"/>
                    <a:pt x="3584" y="6195"/>
                    <a:pt x="3728" y="6051"/>
                  </a:cubicBezTo>
                  <a:cubicBezTo>
                    <a:pt x="3845" y="5933"/>
                    <a:pt x="4202" y="5576"/>
                    <a:pt x="4463" y="5186"/>
                  </a:cubicBezTo>
                  <a:cubicBezTo>
                    <a:pt x="4619" y="4955"/>
                    <a:pt x="4942" y="4472"/>
                    <a:pt x="5162" y="3911"/>
                  </a:cubicBezTo>
                  <a:cubicBezTo>
                    <a:pt x="5406" y="3290"/>
                    <a:pt x="5466" y="2971"/>
                    <a:pt x="5530" y="2557"/>
                  </a:cubicBezTo>
                  <a:cubicBezTo>
                    <a:pt x="5556" y="2393"/>
                    <a:pt x="5564" y="2231"/>
                    <a:pt x="5565" y="2085"/>
                  </a:cubicBezTo>
                  <a:lnTo>
                    <a:pt x="5565" y="2084"/>
                  </a:lnTo>
                  <a:cubicBezTo>
                    <a:pt x="5565" y="1837"/>
                    <a:pt x="5542" y="1635"/>
                    <a:pt x="5529" y="1535"/>
                  </a:cubicBezTo>
                  <a:cubicBezTo>
                    <a:pt x="5524" y="1490"/>
                    <a:pt x="5471" y="1086"/>
                    <a:pt x="5248" y="715"/>
                  </a:cubicBezTo>
                  <a:cubicBezTo>
                    <a:pt x="5144" y="542"/>
                    <a:pt x="5039" y="431"/>
                    <a:pt x="4938" y="344"/>
                  </a:cubicBezTo>
                  <a:lnTo>
                    <a:pt x="4916" y="328"/>
                  </a:lnTo>
                  <a:cubicBezTo>
                    <a:pt x="4847" y="270"/>
                    <a:pt x="4778" y="223"/>
                    <a:pt x="4717" y="183"/>
                  </a:cubicBezTo>
                  <a:cubicBezTo>
                    <a:pt x="4664" y="152"/>
                    <a:pt x="4607" y="127"/>
                    <a:pt x="4549" y="103"/>
                  </a:cubicBezTo>
                  <a:lnTo>
                    <a:pt x="4457" y="70"/>
                  </a:lnTo>
                  <a:lnTo>
                    <a:pt x="4385" y="50"/>
                  </a:lnTo>
                  <a:cubicBezTo>
                    <a:pt x="4260" y="17"/>
                    <a:pt x="4128" y="1"/>
                    <a:pt x="3989" y="1"/>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3106" name="Google Shape;3106;p55"/>
            <p:cNvSpPr/>
            <p:nvPr/>
          </p:nvSpPr>
          <p:spPr>
            <a:xfrm>
              <a:off x="3153325" y="1637125"/>
              <a:ext cx="124600" cy="159900"/>
            </a:xfrm>
            <a:custGeom>
              <a:avLst/>
              <a:gdLst/>
              <a:ahLst/>
              <a:cxnLst/>
              <a:rect l="l" t="t" r="r" b="b"/>
              <a:pathLst>
                <a:path w="4984" h="6396" extrusionOk="0">
                  <a:moveTo>
                    <a:pt x="3600" y="0"/>
                  </a:moveTo>
                  <a:cubicBezTo>
                    <a:pt x="3264" y="0"/>
                    <a:pt x="2885" y="110"/>
                    <a:pt x="2484" y="341"/>
                  </a:cubicBezTo>
                  <a:cubicBezTo>
                    <a:pt x="1111" y="1134"/>
                    <a:pt x="0" y="3056"/>
                    <a:pt x="5" y="4634"/>
                  </a:cubicBezTo>
                  <a:cubicBezTo>
                    <a:pt x="8" y="5751"/>
                    <a:pt x="569" y="6395"/>
                    <a:pt x="1384" y="6395"/>
                  </a:cubicBezTo>
                  <a:cubicBezTo>
                    <a:pt x="1720" y="6395"/>
                    <a:pt x="2100" y="6285"/>
                    <a:pt x="2501" y="6054"/>
                  </a:cubicBezTo>
                  <a:cubicBezTo>
                    <a:pt x="3872" y="5262"/>
                    <a:pt x="4984" y="3340"/>
                    <a:pt x="4978" y="1762"/>
                  </a:cubicBezTo>
                  <a:cubicBezTo>
                    <a:pt x="4976" y="645"/>
                    <a:pt x="4414" y="0"/>
                    <a:pt x="3600"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3107" name="Google Shape;3107;p55"/>
            <p:cNvSpPr/>
            <p:nvPr/>
          </p:nvSpPr>
          <p:spPr>
            <a:xfrm>
              <a:off x="3191375" y="1685925"/>
              <a:ext cx="48550" cy="62275"/>
            </a:xfrm>
            <a:custGeom>
              <a:avLst/>
              <a:gdLst/>
              <a:ahLst/>
              <a:cxnLst/>
              <a:rect l="l" t="t" r="r" b="b"/>
              <a:pathLst>
                <a:path w="1942" h="2491" extrusionOk="0">
                  <a:moveTo>
                    <a:pt x="1402" y="0"/>
                  </a:moveTo>
                  <a:cubicBezTo>
                    <a:pt x="1271" y="0"/>
                    <a:pt x="1124" y="43"/>
                    <a:pt x="968" y="133"/>
                  </a:cubicBezTo>
                  <a:cubicBezTo>
                    <a:pt x="431" y="442"/>
                    <a:pt x="1" y="1188"/>
                    <a:pt x="2" y="1804"/>
                  </a:cubicBezTo>
                  <a:cubicBezTo>
                    <a:pt x="3" y="2239"/>
                    <a:pt x="222" y="2490"/>
                    <a:pt x="539" y="2490"/>
                  </a:cubicBezTo>
                  <a:cubicBezTo>
                    <a:pt x="670" y="2490"/>
                    <a:pt x="817" y="2448"/>
                    <a:pt x="973" y="2358"/>
                  </a:cubicBezTo>
                  <a:cubicBezTo>
                    <a:pt x="1507" y="2050"/>
                    <a:pt x="1941" y="1299"/>
                    <a:pt x="1939" y="686"/>
                  </a:cubicBezTo>
                  <a:cubicBezTo>
                    <a:pt x="1937" y="250"/>
                    <a:pt x="1719" y="0"/>
                    <a:pt x="1402"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3108" name="Google Shape;3108;p55"/>
            <p:cNvSpPr/>
            <p:nvPr/>
          </p:nvSpPr>
          <p:spPr>
            <a:xfrm>
              <a:off x="3181700" y="1674850"/>
              <a:ext cx="62500" cy="80150"/>
            </a:xfrm>
            <a:custGeom>
              <a:avLst/>
              <a:gdLst/>
              <a:ahLst/>
              <a:cxnLst/>
              <a:rect l="l" t="t" r="r" b="b"/>
              <a:pathLst>
                <a:path w="2500" h="3206" extrusionOk="0">
                  <a:moveTo>
                    <a:pt x="1789" y="443"/>
                  </a:moveTo>
                  <a:cubicBezTo>
                    <a:pt x="2106" y="443"/>
                    <a:pt x="2324" y="693"/>
                    <a:pt x="2326" y="1129"/>
                  </a:cubicBezTo>
                  <a:cubicBezTo>
                    <a:pt x="2328" y="1742"/>
                    <a:pt x="1894" y="2493"/>
                    <a:pt x="1360" y="2801"/>
                  </a:cubicBezTo>
                  <a:cubicBezTo>
                    <a:pt x="1204" y="2891"/>
                    <a:pt x="1057" y="2933"/>
                    <a:pt x="926" y="2933"/>
                  </a:cubicBezTo>
                  <a:cubicBezTo>
                    <a:pt x="609" y="2933"/>
                    <a:pt x="391" y="2682"/>
                    <a:pt x="390" y="2247"/>
                  </a:cubicBezTo>
                  <a:cubicBezTo>
                    <a:pt x="388" y="1631"/>
                    <a:pt x="818" y="885"/>
                    <a:pt x="1355" y="576"/>
                  </a:cubicBezTo>
                  <a:cubicBezTo>
                    <a:pt x="1511" y="486"/>
                    <a:pt x="1658" y="443"/>
                    <a:pt x="1789" y="443"/>
                  </a:cubicBezTo>
                  <a:close/>
                  <a:moveTo>
                    <a:pt x="1755" y="0"/>
                  </a:moveTo>
                  <a:cubicBezTo>
                    <a:pt x="1736" y="0"/>
                    <a:pt x="1717" y="1"/>
                    <a:pt x="1697" y="2"/>
                  </a:cubicBezTo>
                  <a:cubicBezTo>
                    <a:pt x="1639" y="22"/>
                    <a:pt x="1580" y="41"/>
                    <a:pt x="1529" y="58"/>
                  </a:cubicBezTo>
                  <a:lnTo>
                    <a:pt x="1477" y="75"/>
                  </a:lnTo>
                  <a:cubicBezTo>
                    <a:pt x="1397" y="107"/>
                    <a:pt x="1392" y="110"/>
                    <a:pt x="1274" y="173"/>
                  </a:cubicBezTo>
                  <a:cubicBezTo>
                    <a:pt x="1201" y="216"/>
                    <a:pt x="1196" y="219"/>
                    <a:pt x="1074" y="308"/>
                  </a:cubicBezTo>
                  <a:cubicBezTo>
                    <a:pt x="1053" y="324"/>
                    <a:pt x="1002" y="366"/>
                    <a:pt x="946" y="413"/>
                  </a:cubicBezTo>
                  <a:lnTo>
                    <a:pt x="878" y="475"/>
                  </a:lnTo>
                  <a:cubicBezTo>
                    <a:pt x="814" y="537"/>
                    <a:pt x="812" y="540"/>
                    <a:pt x="694" y="671"/>
                  </a:cubicBezTo>
                  <a:cubicBezTo>
                    <a:pt x="635" y="740"/>
                    <a:pt x="635" y="740"/>
                    <a:pt x="526" y="890"/>
                  </a:cubicBezTo>
                  <a:cubicBezTo>
                    <a:pt x="472" y="967"/>
                    <a:pt x="472" y="967"/>
                    <a:pt x="374" y="1127"/>
                  </a:cubicBezTo>
                  <a:cubicBezTo>
                    <a:pt x="327" y="1209"/>
                    <a:pt x="327" y="1209"/>
                    <a:pt x="245" y="1377"/>
                  </a:cubicBezTo>
                  <a:cubicBezTo>
                    <a:pt x="193" y="1487"/>
                    <a:pt x="165" y="1561"/>
                    <a:pt x="140" y="1632"/>
                  </a:cubicBezTo>
                  <a:cubicBezTo>
                    <a:pt x="113" y="1707"/>
                    <a:pt x="105" y="1735"/>
                    <a:pt x="62" y="1889"/>
                  </a:cubicBezTo>
                  <a:lnTo>
                    <a:pt x="62" y="1891"/>
                  </a:lnTo>
                  <a:cubicBezTo>
                    <a:pt x="41" y="1979"/>
                    <a:pt x="40" y="1982"/>
                    <a:pt x="15" y="2141"/>
                  </a:cubicBezTo>
                  <a:cubicBezTo>
                    <a:pt x="5" y="2230"/>
                    <a:pt x="4" y="2236"/>
                    <a:pt x="0" y="2380"/>
                  </a:cubicBezTo>
                  <a:cubicBezTo>
                    <a:pt x="0" y="2467"/>
                    <a:pt x="1" y="2476"/>
                    <a:pt x="16" y="2594"/>
                  </a:cubicBezTo>
                  <a:cubicBezTo>
                    <a:pt x="28" y="2668"/>
                    <a:pt x="40" y="2733"/>
                    <a:pt x="49" y="2791"/>
                  </a:cubicBezTo>
                  <a:cubicBezTo>
                    <a:pt x="112" y="2933"/>
                    <a:pt x="204" y="3042"/>
                    <a:pt x="319" y="3110"/>
                  </a:cubicBezTo>
                  <a:cubicBezTo>
                    <a:pt x="342" y="3121"/>
                    <a:pt x="382" y="3140"/>
                    <a:pt x="432" y="3159"/>
                  </a:cubicBezTo>
                  <a:lnTo>
                    <a:pt x="456" y="3167"/>
                  </a:lnTo>
                  <a:cubicBezTo>
                    <a:pt x="520" y="3188"/>
                    <a:pt x="600" y="3206"/>
                    <a:pt x="698" y="3206"/>
                  </a:cubicBezTo>
                  <a:cubicBezTo>
                    <a:pt x="759" y="3206"/>
                    <a:pt x="826" y="3199"/>
                    <a:pt x="900" y="3181"/>
                  </a:cubicBezTo>
                  <a:cubicBezTo>
                    <a:pt x="980" y="3162"/>
                    <a:pt x="1050" y="3130"/>
                    <a:pt x="1121" y="3099"/>
                  </a:cubicBezTo>
                  <a:cubicBezTo>
                    <a:pt x="1361" y="2994"/>
                    <a:pt x="1549" y="2847"/>
                    <a:pt x="1663" y="2737"/>
                  </a:cubicBezTo>
                  <a:lnTo>
                    <a:pt x="1664" y="2737"/>
                  </a:lnTo>
                  <a:lnTo>
                    <a:pt x="1761" y="2639"/>
                  </a:lnTo>
                  <a:cubicBezTo>
                    <a:pt x="1851" y="2546"/>
                    <a:pt x="2125" y="2261"/>
                    <a:pt x="2349" y="1670"/>
                  </a:cubicBezTo>
                  <a:cubicBezTo>
                    <a:pt x="2372" y="1612"/>
                    <a:pt x="2419" y="1476"/>
                    <a:pt x="2452" y="1301"/>
                  </a:cubicBezTo>
                  <a:cubicBezTo>
                    <a:pt x="2483" y="1127"/>
                    <a:pt x="2500" y="911"/>
                    <a:pt x="2462" y="692"/>
                  </a:cubicBezTo>
                  <a:cubicBezTo>
                    <a:pt x="2393" y="288"/>
                    <a:pt x="2173" y="144"/>
                    <a:pt x="2079" y="82"/>
                  </a:cubicBezTo>
                  <a:cubicBezTo>
                    <a:pt x="1985" y="28"/>
                    <a:pt x="1876" y="0"/>
                    <a:pt x="1755" y="0"/>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3109" name="Google Shape;3109;p55"/>
            <p:cNvSpPr/>
            <p:nvPr/>
          </p:nvSpPr>
          <p:spPr>
            <a:xfrm>
              <a:off x="3066325" y="1429975"/>
              <a:ext cx="144625" cy="406125"/>
            </a:xfrm>
            <a:custGeom>
              <a:avLst/>
              <a:gdLst/>
              <a:ahLst/>
              <a:cxnLst/>
              <a:rect l="l" t="t" r="r" b="b"/>
              <a:pathLst>
                <a:path w="5785" h="16245" extrusionOk="0">
                  <a:moveTo>
                    <a:pt x="4173" y="1"/>
                  </a:moveTo>
                  <a:cubicBezTo>
                    <a:pt x="4145" y="1"/>
                    <a:pt x="4120" y="29"/>
                    <a:pt x="4099" y="79"/>
                  </a:cubicBezTo>
                  <a:cubicBezTo>
                    <a:pt x="3863" y="658"/>
                    <a:pt x="3624" y="1236"/>
                    <a:pt x="3392" y="1817"/>
                  </a:cubicBezTo>
                  <a:cubicBezTo>
                    <a:pt x="3250" y="2173"/>
                    <a:pt x="2956" y="2914"/>
                    <a:pt x="2587" y="3874"/>
                  </a:cubicBezTo>
                  <a:cubicBezTo>
                    <a:pt x="2404" y="4351"/>
                    <a:pt x="2166" y="4990"/>
                    <a:pt x="1989" y="5470"/>
                  </a:cubicBezTo>
                  <a:cubicBezTo>
                    <a:pt x="1028" y="8077"/>
                    <a:pt x="626" y="9510"/>
                    <a:pt x="410" y="10281"/>
                  </a:cubicBezTo>
                  <a:cubicBezTo>
                    <a:pt x="345" y="10516"/>
                    <a:pt x="189" y="11137"/>
                    <a:pt x="110" y="11577"/>
                  </a:cubicBezTo>
                  <a:cubicBezTo>
                    <a:pt x="11" y="12129"/>
                    <a:pt x="7" y="12333"/>
                    <a:pt x="0" y="12571"/>
                  </a:cubicBezTo>
                  <a:cubicBezTo>
                    <a:pt x="9" y="13554"/>
                    <a:pt x="253" y="14085"/>
                    <a:pt x="356" y="14313"/>
                  </a:cubicBezTo>
                  <a:cubicBezTo>
                    <a:pt x="443" y="14499"/>
                    <a:pt x="603" y="14735"/>
                    <a:pt x="676" y="14817"/>
                  </a:cubicBezTo>
                  <a:cubicBezTo>
                    <a:pt x="904" y="15072"/>
                    <a:pt x="939" y="15110"/>
                    <a:pt x="1263" y="15322"/>
                  </a:cubicBezTo>
                  <a:lnTo>
                    <a:pt x="2850" y="16244"/>
                  </a:lnTo>
                  <a:cubicBezTo>
                    <a:pt x="2099" y="15807"/>
                    <a:pt x="1634" y="14880"/>
                    <a:pt x="1630" y="13560"/>
                  </a:cubicBezTo>
                  <a:cubicBezTo>
                    <a:pt x="1623" y="10907"/>
                    <a:pt x="5577" y="1430"/>
                    <a:pt x="5784" y="930"/>
                  </a:cubicBezTo>
                  <a:lnTo>
                    <a:pt x="4198" y="8"/>
                  </a:lnTo>
                  <a:cubicBezTo>
                    <a:pt x="4189" y="3"/>
                    <a:pt x="4181" y="1"/>
                    <a:pt x="4173" y="1"/>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3110" name="Google Shape;3110;p55"/>
            <p:cNvSpPr/>
            <p:nvPr/>
          </p:nvSpPr>
          <p:spPr>
            <a:xfrm>
              <a:off x="3106875" y="1453200"/>
              <a:ext cx="210600" cy="390225"/>
            </a:xfrm>
            <a:custGeom>
              <a:avLst/>
              <a:gdLst/>
              <a:ahLst/>
              <a:cxnLst/>
              <a:rect l="l" t="t" r="r" b="b"/>
              <a:pathLst>
                <a:path w="8424" h="15609" extrusionOk="0">
                  <a:moveTo>
                    <a:pt x="4323" y="680"/>
                  </a:moveTo>
                  <a:lnTo>
                    <a:pt x="4323" y="680"/>
                  </a:lnTo>
                  <a:cubicBezTo>
                    <a:pt x="4349" y="716"/>
                    <a:pt x="8258" y="5531"/>
                    <a:pt x="8258" y="8052"/>
                  </a:cubicBezTo>
                  <a:cubicBezTo>
                    <a:pt x="8264" y="10534"/>
                    <a:pt x="6519" y="13556"/>
                    <a:pt x="4363" y="14801"/>
                  </a:cubicBezTo>
                  <a:cubicBezTo>
                    <a:pt x="3733" y="15165"/>
                    <a:pt x="3137" y="15337"/>
                    <a:pt x="2608" y="15337"/>
                  </a:cubicBezTo>
                  <a:cubicBezTo>
                    <a:pt x="1327" y="15337"/>
                    <a:pt x="445" y="14322"/>
                    <a:pt x="440" y="12565"/>
                  </a:cubicBezTo>
                  <a:cubicBezTo>
                    <a:pt x="425" y="10054"/>
                    <a:pt x="4298" y="745"/>
                    <a:pt x="4323" y="680"/>
                  </a:cubicBezTo>
                  <a:close/>
                  <a:moveTo>
                    <a:pt x="4162" y="1"/>
                  </a:moveTo>
                  <a:cubicBezTo>
                    <a:pt x="3955" y="501"/>
                    <a:pt x="1" y="9978"/>
                    <a:pt x="8" y="12631"/>
                  </a:cubicBezTo>
                  <a:cubicBezTo>
                    <a:pt x="11" y="13951"/>
                    <a:pt x="477" y="14878"/>
                    <a:pt x="1228" y="15315"/>
                  </a:cubicBezTo>
                  <a:cubicBezTo>
                    <a:pt x="1375" y="15394"/>
                    <a:pt x="1766" y="15605"/>
                    <a:pt x="2323" y="15608"/>
                  </a:cubicBezTo>
                  <a:cubicBezTo>
                    <a:pt x="2329" y="15608"/>
                    <a:pt x="2335" y="15608"/>
                    <a:pt x="2342" y="15608"/>
                  </a:cubicBezTo>
                  <a:cubicBezTo>
                    <a:pt x="2907" y="15608"/>
                    <a:pt x="3376" y="15457"/>
                    <a:pt x="3672" y="15330"/>
                  </a:cubicBezTo>
                  <a:cubicBezTo>
                    <a:pt x="3865" y="15247"/>
                    <a:pt x="4047" y="15168"/>
                    <a:pt x="4334" y="14999"/>
                  </a:cubicBezTo>
                  <a:cubicBezTo>
                    <a:pt x="4702" y="14781"/>
                    <a:pt x="4988" y="14554"/>
                    <a:pt x="4990" y="14552"/>
                  </a:cubicBezTo>
                  <a:cubicBezTo>
                    <a:pt x="5365" y="14246"/>
                    <a:pt x="5833" y="13865"/>
                    <a:pt x="6473" y="13047"/>
                  </a:cubicBezTo>
                  <a:cubicBezTo>
                    <a:pt x="6781" y="12656"/>
                    <a:pt x="7001" y="12292"/>
                    <a:pt x="7213" y="11942"/>
                  </a:cubicBezTo>
                  <a:cubicBezTo>
                    <a:pt x="7335" y="11742"/>
                    <a:pt x="7425" y="11557"/>
                    <a:pt x="7624" y="11153"/>
                  </a:cubicBezTo>
                  <a:cubicBezTo>
                    <a:pt x="7751" y="10892"/>
                    <a:pt x="7996" y="10333"/>
                    <a:pt x="8207" y="9509"/>
                  </a:cubicBezTo>
                  <a:cubicBezTo>
                    <a:pt x="8342" y="8980"/>
                    <a:pt x="8424" y="8336"/>
                    <a:pt x="8415" y="7869"/>
                  </a:cubicBezTo>
                  <a:cubicBezTo>
                    <a:pt x="8405" y="7324"/>
                    <a:pt x="8282" y="6881"/>
                    <a:pt x="8151" y="6483"/>
                  </a:cubicBezTo>
                  <a:cubicBezTo>
                    <a:pt x="7317" y="3950"/>
                    <a:pt x="4705" y="660"/>
                    <a:pt x="4189" y="26"/>
                  </a:cubicBezTo>
                  <a:lnTo>
                    <a:pt x="4189" y="26"/>
                  </a:lnTo>
                  <a:lnTo>
                    <a:pt x="4207" y="58"/>
                  </a:lnTo>
                  <a:lnTo>
                    <a:pt x="4162" y="1"/>
                  </a:ln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3111" name="Google Shape;3111;p55"/>
            <p:cNvSpPr/>
            <p:nvPr/>
          </p:nvSpPr>
          <p:spPr>
            <a:xfrm>
              <a:off x="3289675" y="1653400"/>
              <a:ext cx="141875" cy="84725"/>
            </a:xfrm>
            <a:custGeom>
              <a:avLst/>
              <a:gdLst/>
              <a:ahLst/>
              <a:cxnLst/>
              <a:rect l="l" t="t" r="r" b="b"/>
              <a:pathLst>
                <a:path w="5675" h="3389" extrusionOk="0">
                  <a:moveTo>
                    <a:pt x="277" y="0"/>
                  </a:moveTo>
                  <a:lnTo>
                    <a:pt x="0" y="156"/>
                  </a:lnTo>
                  <a:lnTo>
                    <a:pt x="5397" y="3388"/>
                  </a:lnTo>
                  <a:lnTo>
                    <a:pt x="5674" y="3232"/>
                  </a:lnTo>
                  <a:lnTo>
                    <a:pt x="277"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3112" name="Google Shape;3112;p55"/>
            <p:cNvSpPr/>
            <p:nvPr/>
          </p:nvSpPr>
          <p:spPr>
            <a:xfrm>
              <a:off x="3289675" y="1657300"/>
              <a:ext cx="193250" cy="464275"/>
            </a:xfrm>
            <a:custGeom>
              <a:avLst/>
              <a:gdLst/>
              <a:ahLst/>
              <a:cxnLst/>
              <a:rect l="l" t="t" r="r" b="b"/>
              <a:pathLst>
                <a:path w="7730" h="18571" extrusionOk="0">
                  <a:moveTo>
                    <a:pt x="0" y="0"/>
                  </a:moveTo>
                  <a:lnTo>
                    <a:pt x="2" y="629"/>
                  </a:lnTo>
                  <a:lnTo>
                    <a:pt x="5399" y="3861"/>
                  </a:lnTo>
                  <a:cubicBezTo>
                    <a:pt x="6354" y="4431"/>
                    <a:pt x="7136" y="5812"/>
                    <a:pt x="7142" y="6933"/>
                  </a:cubicBezTo>
                  <a:lnTo>
                    <a:pt x="7195" y="18250"/>
                  </a:lnTo>
                  <a:lnTo>
                    <a:pt x="7729" y="18570"/>
                  </a:lnTo>
                  <a:lnTo>
                    <a:pt x="7677" y="7252"/>
                  </a:lnTo>
                  <a:cubicBezTo>
                    <a:pt x="7671" y="5782"/>
                    <a:pt x="6648" y="3979"/>
                    <a:pt x="5397" y="3232"/>
                  </a:cubicBezTo>
                  <a:lnTo>
                    <a:pt x="0"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113" name="Google Shape;3113;p55"/>
            <p:cNvSpPr/>
            <p:nvPr/>
          </p:nvSpPr>
          <p:spPr>
            <a:xfrm>
              <a:off x="2945975" y="1661175"/>
              <a:ext cx="155325" cy="89725"/>
            </a:xfrm>
            <a:custGeom>
              <a:avLst/>
              <a:gdLst/>
              <a:ahLst/>
              <a:cxnLst/>
              <a:rect l="l" t="t" r="r" b="b"/>
              <a:pathLst>
                <a:path w="6213" h="3589" extrusionOk="0">
                  <a:moveTo>
                    <a:pt x="5940" y="0"/>
                  </a:moveTo>
                  <a:lnTo>
                    <a:pt x="0" y="3430"/>
                  </a:lnTo>
                  <a:lnTo>
                    <a:pt x="272" y="3588"/>
                  </a:lnTo>
                  <a:lnTo>
                    <a:pt x="6212" y="159"/>
                  </a:lnTo>
                  <a:lnTo>
                    <a:pt x="5940"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114" name="Google Shape;3114;p55"/>
            <p:cNvSpPr/>
            <p:nvPr/>
          </p:nvSpPr>
          <p:spPr>
            <a:xfrm>
              <a:off x="2894900" y="1665125"/>
              <a:ext cx="206450" cy="468600"/>
            </a:xfrm>
            <a:custGeom>
              <a:avLst/>
              <a:gdLst/>
              <a:ahLst/>
              <a:cxnLst/>
              <a:rect l="l" t="t" r="r" b="b"/>
              <a:pathLst>
                <a:path w="8258" h="18744" extrusionOk="0">
                  <a:moveTo>
                    <a:pt x="8255" y="1"/>
                  </a:moveTo>
                  <a:lnTo>
                    <a:pt x="2315" y="3430"/>
                  </a:lnTo>
                  <a:cubicBezTo>
                    <a:pt x="1037" y="4168"/>
                    <a:pt x="1" y="5963"/>
                    <a:pt x="4" y="7432"/>
                  </a:cubicBezTo>
                  <a:lnTo>
                    <a:pt x="37" y="18743"/>
                  </a:lnTo>
                  <a:lnTo>
                    <a:pt x="583" y="18427"/>
                  </a:lnTo>
                  <a:lnTo>
                    <a:pt x="552" y="7117"/>
                  </a:lnTo>
                  <a:cubicBezTo>
                    <a:pt x="549" y="5993"/>
                    <a:pt x="1341" y="4622"/>
                    <a:pt x="2317" y="4058"/>
                  </a:cubicBezTo>
                  <a:lnTo>
                    <a:pt x="8257" y="628"/>
                  </a:lnTo>
                  <a:lnTo>
                    <a:pt x="8255" y="1"/>
                  </a:lnTo>
                  <a:close/>
                </a:path>
              </a:pathLst>
            </a:custGeom>
            <a:solidFill>
              <a:schemeClr val="lt2"/>
            </a:solidFill>
            <a:ln>
              <a:noFill/>
            </a:ln>
          </p:spPr>
          <p:txBody>
            <a:bodyPr spcFirstLastPara="1" wrap="square" lIns="121900" tIns="121900" rIns="121900" bIns="121900" anchor="ctr" anchorCtr="0">
              <a:noAutofit/>
            </a:bodyPr>
            <a:lstStyle/>
            <a:p>
              <a:endParaRPr sz="2400"/>
            </a:p>
          </p:txBody>
        </p:sp>
      </p:grpSp>
      <p:sp>
        <p:nvSpPr>
          <p:cNvPr id="16" name="Google Shape;2976;p55">
            <a:extLst>
              <a:ext uri="{FF2B5EF4-FFF2-40B4-BE49-F238E27FC236}">
                <a16:creationId xmlns:a16="http://schemas.microsoft.com/office/drawing/2014/main" id="{9B3C3353-C7D3-EE8D-E380-0684A108ABA0}"/>
              </a:ext>
            </a:extLst>
          </p:cNvPr>
          <p:cNvSpPr txBox="1">
            <a:spLocks noGrp="1"/>
          </p:cNvSpPr>
          <p:nvPr>
            <p:ph type="title"/>
          </p:nvPr>
        </p:nvSpPr>
        <p:spPr>
          <a:xfrm>
            <a:off x="1375608" y="841831"/>
            <a:ext cx="7704000" cy="572700"/>
          </a:xfrm>
          <a:prstGeom prst="rect">
            <a:avLst/>
          </a:prstGeom>
        </p:spPr>
        <p:txBody>
          <a:bodyPr spcFirstLastPara="1" wrap="square" lIns="91425" tIns="91425" rIns="91425" bIns="91425" anchor="t" anchorCtr="0">
            <a:noAutofit/>
          </a:bodyPr>
          <a:lstStyle/>
          <a:p>
            <a:r>
              <a:rPr lang="de-DE" dirty="0" err="1"/>
              <a:t>Innovations</a:t>
            </a:r>
            <a:r>
              <a:rPr lang="de-DE" dirty="0"/>
              <a:t> and </a:t>
            </a:r>
            <a:r>
              <a:rPr lang="de-DE" dirty="0" err="1"/>
              <a:t>solutions</a:t>
            </a:r>
            <a:endParaRPr lang="de-DE" dirty="0"/>
          </a:p>
        </p:txBody>
      </p:sp>
    </p:spTree>
    <p:extLst>
      <p:ext uri="{BB962C8B-B14F-4D97-AF65-F5344CB8AC3E}">
        <p14:creationId xmlns:p14="http://schemas.microsoft.com/office/powerpoint/2010/main" val="17896144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C4035B-8CBD-0CA9-DB8B-DB961DEDEB1C}"/>
              </a:ext>
            </a:extLst>
          </p:cNvPr>
          <p:cNvSpPr>
            <a:spLocks noGrp="1"/>
          </p:cNvSpPr>
          <p:nvPr>
            <p:ph type="title"/>
          </p:nvPr>
        </p:nvSpPr>
        <p:spPr>
          <a:xfrm>
            <a:off x="608512" y="2803300"/>
            <a:ext cx="4585428" cy="763600"/>
          </a:xfrm>
        </p:spPr>
        <p:txBody>
          <a:bodyPr/>
          <a:lstStyle/>
          <a:p>
            <a:r>
              <a:rPr lang="en-US" dirty="0"/>
              <a:t>What is Brix Meter?</a:t>
            </a:r>
            <a:endParaRPr lang="de-DE" dirty="0"/>
          </a:p>
        </p:txBody>
      </p:sp>
      <p:sp>
        <p:nvSpPr>
          <p:cNvPr id="3" name="Subtitle 2">
            <a:extLst>
              <a:ext uri="{FF2B5EF4-FFF2-40B4-BE49-F238E27FC236}">
                <a16:creationId xmlns:a16="http://schemas.microsoft.com/office/drawing/2014/main" id="{5CBBFA68-7486-1CC0-61F3-C183347D6620}"/>
              </a:ext>
            </a:extLst>
          </p:cNvPr>
          <p:cNvSpPr>
            <a:spLocks noGrp="1"/>
          </p:cNvSpPr>
          <p:nvPr>
            <p:ph type="subTitle" idx="1"/>
          </p:nvPr>
        </p:nvSpPr>
        <p:spPr/>
        <p:txBody>
          <a:bodyPr/>
          <a:lstStyle/>
          <a:p>
            <a:endParaRPr lang="de-DE"/>
          </a:p>
        </p:txBody>
      </p:sp>
      <p:pic>
        <p:nvPicPr>
          <p:cNvPr id="5" name="Picture 4" descr="A diagram of a measuring device&#10;&#10;Description automatically generated">
            <a:extLst>
              <a:ext uri="{FF2B5EF4-FFF2-40B4-BE49-F238E27FC236}">
                <a16:creationId xmlns:a16="http://schemas.microsoft.com/office/drawing/2014/main" id="{09D20799-330D-685B-E246-6FFC0D8AF99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40410" y="924596"/>
            <a:ext cx="5008808" cy="5008808"/>
          </a:xfrm>
          <a:prstGeom prst="rect">
            <a:avLst/>
          </a:prstGeom>
          <a:noFill/>
        </p:spPr>
      </p:pic>
    </p:spTree>
    <p:extLst>
      <p:ext uri="{BB962C8B-B14F-4D97-AF65-F5344CB8AC3E}">
        <p14:creationId xmlns:p14="http://schemas.microsoft.com/office/powerpoint/2010/main" val="13815023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975"/>
        <p:cNvGrpSpPr/>
        <p:nvPr/>
      </p:nvGrpSpPr>
      <p:grpSpPr>
        <a:xfrm>
          <a:off x="0" y="0"/>
          <a:ext cx="0" cy="0"/>
          <a:chOff x="0" y="0"/>
          <a:chExt cx="0" cy="0"/>
        </a:xfrm>
      </p:grpSpPr>
      <p:sp>
        <p:nvSpPr>
          <p:cNvPr id="2979" name="Google Shape;2979;p55"/>
          <p:cNvSpPr txBox="1">
            <a:spLocks noGrp="1"/>
          </p:cNvSpPr>
          <p:nvPr>
            <p:ph type="subTitle" idx="4294967295"/>
          </p:nvPr>
        </p:nvSpPr>
        <p:spPr>
          <a:xfrm>
            <a:off x="4399139" y="1575472"/>
            <a:ext cx="5783200" cy="871600"/>
          </a:xfrm>
          <a:prstGeom prst="rect">
            <a:avLst/>
          </a:prstGeom>
          <a:ln>
            <a:noFill/>
          </a:ln>
        </p:spPr>
        <p:txBody>
          <a:bodyPr spcFirstLastPara="1" wrap="square" lIns="121900" tIns="121900" rIns="121900" bIns="121900" anchor="t" anchorCtr="0">
            <a:noAutofit/>
          </a:bodyPr>
          <a:lstStyle/>
          <a:p>
            <a:pPr marL="0" indent="0">
              <a:buNone/>
            </a:pPr>
            <a:r>
              <a:rPr lang="de-DE" b="1" dirty="0" err="1">
                <a:latin typeface="+mn-lt"/>
                <a:ea typeface="PMingLiU-ExtB" panose="02020500000000000000" pitchFamily="18" charset="-120"/>
              </a:rPr>
              <a:t>Measures</a:t>
            </a:r>
            <a:r>
              <a:rPr lang="de-DE" b="1" dirty="0">
                <a:latin typeface="+mn-lt"/>
                <a:ea typeface="PMingLiU-ExtB" panose="02020500000000000000" pitchFamily="18" charset="-120"/>
              </a:rPr>
              <a:t> </a:t>
            </a:r>
            <a:r>
              <a:rPr lang="de-DE" b="1" dirty="0" err="1">
                <a:latin typeface="+mn-lt"/>
                <a:ea typeface="PMingLiU-ExtB" panose="02020500000000000000" pitchFamily="18" charset="-120"/>
              </a:rPr>
              <a:t>sugar</a:t>
            </a:r>
            <a:r>
              <a:rPr lang="de-DE" b="1" dirty="0">
                <a:latin typeface="+mn-lt"/>
                <a:ea typeface="PMingLiU-ExtB" panose="02020500000000000000" pitchFamily="18" charset="-120"/>
              </a:rPr>
              <a:t> </a:t>
            </a:r>
            <a:r>
              <a:rPr lang="de-DE" b="1" dirty="0" err="1">
                <a:latin typeface="+mn-lt"/>
                <a:ea typeface="PMingLiU-ExtB" panose="02020500000000000000" pitchFamily="18" charset="-120"/>
              </a:rPr>
              <a:t>content</a:t>
            </a:r>
            <a:r>
              <a:rPr lang="de-DE" b="1" dirty="0">
                <a:latin typeface="+mn-lt"/>
                <a:ea typeface="PMingLiU-ExtB" panose="02020500000000000000" pitchFamily="18" charset="-120"/>
              </a:rPr>
              <a:t> in </a:t>
            </a:r>
            <a:r>
              <a:rPr lang="de-DE" b="1" dirty="0" err="1">
                <a:latin typeface="+mn-lt"/>
                <a:ea typeface="PMingLiU-ExtB" panose="02020500000000000000" pitchFamily="18" charset="-120"/>
              </a:rPr>
              <a:t>liquids</a:t>
            </a:r>
            <a:r>
              <a:rPr lang="de-DE" b="1" dirty="0">
                <a:latin typeface="+mn-lt"/>
                <a:ea typeface="PMingLiU-ExtB" panose="02020500000000000000" pitchFamily="18" charset="-120"/>
              </a:rPr>
              <a:t>, </a:t>
            </a:r>
            <a:r>
              <a:rPr lang="de-DE" b="1" dirty="0" err="1">
                <a:latin typeface="+mn-lt"/>
                <a:ea typeface="PMingLiU-ExtB" panose="02020500000000000000" pitchFamily="18" charset="-120"/>
              </a:rPr>
              <a:t>particularly</a:t>
            </a:r>
            <a:r>
              <a:rPr lang="de-DE" b="1" dirty="0">
                <a:latin typeface="+mn-lt"/>
                <a:ea typeface="PMingLiU-ExtB" panose="02020500000000000000" pitchFamily="18" charset="-120"/>
              </a:rPr>
              <a:t> in </a:t>
            </a:r>
            <a:r>
              <a:rPr lang="de-DE" b="1" dirty="0" err="1">
                <a:latin typeface="+mn-lt"/>
                <a:ea typeface="PMingLiU-ExtB" panose="02020500000000000000" pitchFamily="18" charset="-120"/>
              </a:rPr>
              <a:t>food</a:t>
            </a:r>
            <a:r>
              <a:rPr lang="de-DE" b="1" dirty="0">
                <a:latin typeface="+mn-lt"/>
                <a:ea typeface="PMingLiU-ExtB" panose="02020500000000000000" pitchFamily="18" charset="-120"/>
              </a:rPr>
              <a:t> and </a:t>
            </a:r>
            <a:r>
              <a:rPr lang="de-DE" b="1" dirty="0" err="1">
                <a:latin typeface="+mn-lt"/>
                <a:ea typeface="PMingLiU-ExtB" panose="02020500000000000000" pitchFamily="18" charset="-120"/>
              </a:rPr>
              <a:t>beverages</a:t>
            </a:r>
            <a:endParaRPr b="1" dirty="0">
              <a:latin typeface="+mn-lt"/>
              <a:ea typeface="PMingLiU-ExtB" panose="02020500000000000000" pitchFamily="18" charset="-120"/>
            </a:endParaRPr>
          </a:p>
        </p:txBody>
      </p:sp>
      <p:sp>
        <p:nvSpPr>
          <p:cNvPr id="2981" name="Google Shape;2981;p55"/>
          <p:cNvSpPr txBox="1"/>
          <p:nvPr/>
        </p:nvSpPr>
        <p:spPr>
          <a:xfrm>
            <a:off x="4256840" y="4529738"/>
            <a:ext cx="5601106" cy="763600"/>
          </a:xfrm>
          <a:prstGeom prst="rect">
            <a:avLst/>
          </a:prstGeom>
          <a:noFill/>
          <a:ln>
            <a:noFill/>
          </a:ln>
        </p:spPr>
        <p:txBody>
          <a:bodyPr spcFirstLastPara="1" wrap="square" lIns="121900" tIns="121900" rIns="121900" bIns="121900" anchor="b" anchorCtr="0">
            <a:noAutofit/>
          </a:bodyPr>
          <a:lstStyle/>
          <a:p>
            <a:pPr>
              <a:lnSpc>
                <a:spcPct val="115000"/>
              </a:lnSpc>
            </a:pPr>
            <a:r>
              <a:rPr lang="en-US" sz="1870" b="1" dirty="0">
                <a:solidFill>
                  <a:schemeClr val="dk1"/>
                </a:solidFill>
                <a:ea typeface="Poppins"/>
                <a:cs typeface="Poppins"/>
                <a:sym typeface="Poppins"/>
              </a:rPr>
              <a:t>Ensures quality control and product consistency in various industries.</a:t>
            </a:r>
            <a:endParaRPr sz="1870" b="1" baseline="-25000" dirty="0">
              <a:solidFill>
                <a:schemeClr val="dk1"/>
              </a:solidFill>
              <a:ea typeface="Poppins"/>
              <a:cs typeface="Poppins"/>
              <a:sym typeface="Poppins"/>
            </a:endParaRPr>
          </a:p>
        </p:txBody>
      </p:sp>
      <p:sp>
        <p:nvSpPr>
          <p:cNvPr id="2985" name="Google Shape;2985;p55"/>
          <p:cNvSpPr txBox="1">
            <a:spLocks noGrp="1"/>
          </p:cNvSpPr>
          <p:nvPr>
            <p:ph type="subTitle" idx="4294967295"/>
          </p:nvPr>
        </p:nvSpPr>
        <p:spPr>
          <a:xfrm>
            <a:off x="4435769" y="2948493"/>
            <a:ext cx="6691743" cy="871600"/>
          </a:xfrm>
          <a:prstGeom prst="rect">
            <a:avLst/>
          </a:prstGeom>
          <a:ln>
            <a:noFill/>
          </a:ln>
        </p:spPr>
        <p:txBody>
          <a:bodyPr spcFirstLastPara="1" wrap="square" lIns="121900" tIns="121900" rIns="121900" bIns="121900" anchor="t" anchorCtr="0">
            <a:noAutofit/>
          </a:bodyPr>
          <a:lstStyle/>
          <a:p>
            <a:pPr marL="0" indent="0">
              <a:buNone/>
            </a:pPr>
            <a:r>
              <a:rPr lang="en-US" b="1" dirty="0">
                <a:latin typeface="+mn-lt"/>
              </a:rPr>
              <a:t>1° Brix = 1 gram of sucrose per 100 grams of solution.</a:t>
            </a:r>
          </a:p>
        </p:txBody>
      </p:sp>
      <p:cxnSp>
        <p:nvCxnSpPr>
          <p:cNvPr id="2986" name="Google Shape;2986;p55"/>
          <p:cNvCxnSpPr>
            <a:cxnSpLocks/>
          </p:cNvCxnSpPr>
          <p:nvPr/>
        </p:nvCxnSpPr>
        <p:spPr>
          <a:xfrm>
            <a:off x="2128439" y="1964122"/>
            <a:ext cx="800" cy="1434000"/>
          </a:xfrm>
          <a:prstGeom prst="curvedConnector3">
            <a:avLst>
              <a:gd name="adj1" fmla="val -39687500"/>
            </a:avLst>
          </a:prstGeom>
          <a:noFill/>
          <a:ln w="9525" cap="flat" cmpd="sng">
            <a:solidFill>
              <a:schemeClr val="dk1"/>
            </a:solidFill>
            <a:prstDash val="solid"/>
            <a:round/>
            <a:headEnd type="none" w="med" len="med"/>
            <a:tailEnd type="none" w="med" len="med"/>
          </a:ln>
        </p:spPr>
      </p:cxnSp>
      <p:cxnSp>
        <p:nvCxnSpPr>
          <p:cNvPr id="2987" name="Google Shape;2987;p55"/>
          <p:cNvCxnSpPr>
            <a:cxnSpLocks/>
          </p:cNvCxnSpPr>
          <p:nvPr/>
        </p:nvCxnSpPr>
        <p:spPr>
          <a:xfrm>
            <a:off x="2138239" y="3390790"/>
            <a:ext cx="800" cy="1449600"/>
          </a:xfrm>
          <a:prstGeom prst="curvedConnector3">
            <a:avLst>
              <a:gd name="adj1" fmla="val -39687770"/>
            </a:avLst>
          </a:prstGeom>
          <a:noFill/>
          <a:ln w="9525" cap="flat" cmpd="sng">
            <a:solidFill>
              <a:schemeClr val="dk1"/>
            </a:solidFill>
            <a:prstDash val="solid"/>
            <a:round/>
            <a:headEnd type="none" w="med" len="med"/>
            <a:tailEnd type="none" w="med" len="med"/>
          </a:ln>
        </p:spPr>
      </p:cxnSp>
      <p:grpSp>
        <p:nvGrpSpPr>
          <p:cNvPr id="2991" name="Google Shape;2991;p55"/>
          <p:cNvGrpSpPr/>
          <p:nvPr/>
        </p:nvGrpSpPr>
        <p:grpSpPr>
          <a:xfrm>
            <a:off x="9633477" y="3890449"/>
            <a:ext cx="1679195" cy="1956371"/>
            <a:chOff x="2825025" y="1429975"/>
            <a:chExt cx="780150" cy="908925"/>
          </a:xfrm>
        </p:grpSpPr>
        <p:sp>
          <p:nvSpPr>
            <p:cNvPr id="2992" name="Google Shape;2992;p55"/>
            <p:cNvSpPr/>
            <p:nvPr/>
          </p:nvSpPr>
          <p:spPr>
            <a:xfrm>
              <a:off x="3264025" y="1864325"/>
              <a:ext cx="2275" cy="1750"/>
            </a:xfrm>
            <a:custGeom>
              <a:avLst/>
              <a:gdLst/>
              <a:ahLst/>
              <a:cxnLst/>
              <a:rect l="l" t="t" r="r" b="b"/>
              <a:pathLst>
                <a:path w="91" h="70" extrusionOk="0">
                  <a:moveTo>
                    <a:pt x="1" y="69"/>
                  </a:moveTo>
                  <a:lnTo>
                    <a:pt x="91" y="1"/>
                  </a:ln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2993" name="Google Shape;2993;p55"/>
            <p:cNvSpPr/>
            <p:nvPr/>
          </p:nvSpPr>
          <p:spPr>
            <a:xfrm>
              <a:off x="3270750" y="1858750"/>
              <a:ext cx="2325" cy="2225"/>
            </a:xfrm>
            <a:custGeom>
              <a:avLst/>
              <a:gdLst/>
              <a:ahLst/>
              <a:cxnLst/>
              <a:rect l="l" t="t" r="r" b="b"/>
              <a:pathLst>
                <a:path w="93" h="89" extrusionOk="0">
                  <a:moveTo>
                    <a:pt x="0" y="88"/>
                  </a:moveTo>
                  <a:lnTo>
                    <a:pt x="92" y="0"/>
                  </a:ln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2994" name="Google Shape;2994;p55"/>
            <p:cNvSpPr/>
            <p:nvPr/>
          </p:nvSpPr>
          <p:spPr>
            <a:xfrm>
              <a:off x="3095675" y="1864475"/>
              <a:ext cx="7225" cy="4800"/>
            </a:xfrm>
            <a:custGeom>
              <a:avLst/>
              <a:gdLst/>
              <a:ahLst/>
              <a:cxnLst/>
              <a:rect l="l" t="t" r="r" b="b"/>
              <a:pathLst>
                <a:path w="289" h="192" extrusionOk="0">
                  <a:moveTo>
                    <a:pt x="1" y="1"/>
                  </a:moveTo>
                  <a:cubicBezTo>
                    <a:pt x="89" y="67"/>
                    <a:pt x="186" y="131"/>
                    <a:pt x="288" y="191"/>
                  </a:cubicBezTo>
                  <a:cubicBezTo>
                    <a:pt x="186" y="131"/>
                    <a:pt x="89" y="67"/>
                    <a:pt x="1" y="1"/>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2995" name="Google Shape;2995;p55"/>
            <p:cNvSpPr/>
            <p:nvPr/>
          </p:nvSpPr>
          <p:spPr>
            <a:xfrm>
              <a:off x="3281125" y="1847350"/>
              <a:ext cx="1650" cy="2575"/>
            </a:xfrm>
            <a:custGeom>
              <a:avLst/>
              <a:gdLst/>
              <a:ahLst/>
              <a:cxnLst/>
              <a:rect l="l" t="t" r="r" b="b"/>
              <a:pathLst>
                <a:path w="66" h="103" extrusionOk="0">
                  <a:moveTo>
                    <a:pt x="1" y="103"/>
                  </a:moveTo>
                  <a:lnTo>
                    <a:pt x="66" y="1"/>
                  </a:ln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2996" name="Google Shape;2996;p55"/>
            <p:cNvSpPr/>
            <p:nvPr/>
          </p:nvSpPr>
          <p:spPr>
            <a:xfrm>
              <a:off x="3089475" y="1859425"/>
              <a:ext cx="4150" cy="3400"/>
            </a:xfrm>
            <a:custGeom>
              <a:avLst/>
              <a:gdLst/>
              <a:ahLst/>
              <a:cxnLst/>
              <a:rect l="l" t="t" r="r" b="b"/>
              <a:pathLst>
                <a:path w="166" h="136" extrusionOk="0">
                  <a:moveTo>
                    <a:pt x="166" y="135"/>
                  </a:moveTo>
                  <a:cubicBezTo>
                    <a:pt x="109" y="90"/>
                    <a:pt x="51" y="46"/>
                    <a:pt x="1" y="0"/>
                  </a:cubicBezTo>
                  <a:cubicBezTo>
                    <a:pt x="51" y="46"/>
                    <a:pt x="109" y="90"/>
                    <a:pt x="166" y="135"/>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2997" name="Google Shape;2997;p55"/>
            <p:cNvSpPr/>
            <p:nvPr/>
          </p:nvSpPr>
          <p:spPr>
            <a:xfrm>
              <a:off x="3276450" y="1853125"/>
              <a:ext cx="2050" cy="2450"/>
            </a:xfrm>
            <a:custGeom>
              <a:avLst/>
              <a:gdLst/>
              <a:ahLst/>
              <a:cxnLst/>
              <a:rect l="l" t="t" r="r" b="b"/>
              <a:pathLst>
                <a:path w="82" h="98" extrusionOk="0">
                  <a:moveTo>
                    <a:pt x="81" y="1"/>
                  </a:moveTo>
                  <a:lnTo>
                    <a:pt x="0" y="97"/>
                  </a:ln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2998" name="Google Shape;2998;p55"/>
            <p:cNvSpPr/>
            <p:nvPr/>
          </p:nvSpPr>
          <p:spPr>
            <a:xfrm>
              <a:off x="3038725" y="1877250"/>
              <a:ext cx="1075" cy="4350"/>
            </a:xfrm>
            <a:custGeom>
              <a:avLst/>
              <a:gdLst/>
              <a:ahLst/>
              <a:cxnLst/>
              <a:rect l="l" t="t" r="r" b="b"/>
              <a:pathLst>
                <a:path w="43" h="174" extrusionOk="0">
                  <a:moveTo>
                    <a:pt x="0" y="173"/>
                  </a:moveTo>
                  <a:cubicBezTo>
                    <a:pt x="10" y="115"/>
                    <a:pt x="27" y="58"/>
                    <a:pt x="43" y="0"/>
                  </a:cubicBezTo>
                  <a:cubicBezTo>
                    <a:pt x="27" y="58"/>
                    <a:pt x="10" y="115"/>
                    <a:pt x="0" y="173"/>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2999" name="Google Shape;2999;p55"/>
            <p:cNvSpPr/>
            <p:nvPr/>
          </p:nvSpPr>
          <p:spPr>
            <a:xfrm>
              <a:off x="3049200" y="1853725"/>
              <a:ext cx="3500" cy="4275"/>
            </a:xfrm>
            <a:custGeom>
              <a:avLst/>
              <a:gdLst/>
              <a:ahLst/>
              <a:cxnLst/>
              <a:rect l="l" t="t" r="r" b="b"/>
              <a:pathLst>
                <a:path w="140" h="171" extrusionOk="0">
                  <a:moveTo>
                    <a:pt x="0" y="170"/>
                  </a:moveTo>
                  <a:cubicBezTo>
                    <a:pt x="43" y="113"/>
                    <a:pt x="92" y="57"/>
                    <a:pt x="139" y="0"/>
                  </a:cubicBezTo>
                  <a:cubicBezTo>
                    <a:pt x="92" y="57"/>
                    <a:pt x="43" y="113"/>
                    <a:pt x="0" y="170"/>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00" name="Google Shape;3000;p55"/>
            <p:cNvSpPr/>
            <p:nvPr/>
          </p:nvSpPr>
          <p:spPr>
            <a:xfrm>
              <a:off x="3055400" y="1846250"/>
              <a:ext cx="4475" cy="4300"/>
            </a:xfrm>
            <a:custGeom>
              <a:avLst/>
              <a:gdLst/>
              <a:ahLst/>
              <a:cxnLst/>
              <a:rect l="l" t="t" r="r" b="b"/>
              <a:pathLst>
                <a:path w="179" h="172" extrusionOk="0">
                  <a:moveTo>
                    <a:pt x="0" y="171"/>
                  </a:moveTo>
                  <a:cubicBezTo>
                    <a:pt x="54" y="113"/>
                    <a:pt x="118" y="58"/>
                    <a:pt x="179" y="1"/>
                  </a:cubicBezTo>
                  <a:cubicBezTo>
                    <a:pt x="118" y="58"/>
                    <a:pt x="54" y="113"/>
                    <a:pt x="0" y="171"/>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01" name="Google Shape;3001;p55"/>
            <p:cNvSpPr/>
            <p:nvPr/>
          </p:nvSpPr>
          <p:spPr>
            <a:xfrm>
              <a:off x="3084250" y="1854100"/>
              <a:ext cx="3150" cy="3225"/>
            </a:xfrm>
            <a:custGeom>
              <a:avLst/>
              <a:gdLst/>
              <a:ahLst/>
              <a:cxnLst/>
              <a:rect l="l" t="t" r="r" b="b"/>
              <a:pathLst>
                <a:path w="126" h="129" extrusionOk="0">
                  <a:moveTo>
                    <a:pt x="1" y="0"/>
                  </a:moveTo>
                  <a:cubicBezTo>
                    <a:pt x="39" y="44"/>
                    <a:pt x="83" y="85"/>
                    <a:pt x="125" y="128"/>
                  </a:cubicBezTo>
                  <a:cubicBezTo>
                    <a:pt x="83" y="85"/>
                    <a:pt x="39" y="44"/>
                    <a:pt x="1" y="0"/>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02" name="Google Shape;3002;p55"/>
            <p:cNvSpPr/>
            <p:nvPr/>
          </p:nvSpPr>
          <p:spPr>
            <a:xfrm>
              <a:off x="3062925" y="1838925"/>
              <a:ext cx="5850" cy="4525"/>
            </a:xfrm>
            <a:custGeom>
              <a:avLst/>
              <a:gdLst/>
              <a:ahLst/>
              <a:cxnLst/>
              <a:rect l="l" t="t" r="r" b="b"/>
              <a:pathLst>
                <a:path w="234" h="181" extrusionOk="0">
                  <a:moveTo>
                    <a:pt x="0" y="180"/>
                  </a:moveTo>
                  <a:cubicBezTo>
                    <a:pt x="72" y="119"/>
                    <a:pt x="154" y="60"/>
                    <a:pt x="234" y="1"/>
                  </a:cubicBezTo>
                  <a:cubicBezTo>
                    <a:pt x="154" y="60"/>
                    <a:pt x="72" y="119"/>
                    <a:pt x="0" y="180"/>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03" name="Google Shape;3003;p55"/>
            <p:cNvSpPr/>
            <p:nvPr/>
          </p:nvSpPr>
          <p:spPr>
            <a:xfrm>
              <a:off x="3040850" y="1869250"/>
              <a:ext cx="1875" cy="4325"/>
            </a:xfrm>
            <a:custGeom>
              <a:avLst/>
              <a:gdLst/>
              <a:ahLst/>
              <a:cxnLst/>
              <a:rect l="l" t="t" r="r" b="b"/>
              <a:pathLst>
                <a:path w="75" h="173" extrusionOk="0">
                  <a:moveTo>
                    <a:pt x="1" y="172"/>
                  </a:moveTo>
                  <a:cubicBezTo>
                    <a:pt x="22" y="115"/>
                    <a:pt x="49" y="58"/>
                    <a:pt x="75" y="0"/>
                  </a:cubicBezTo>
                  <a:cubicBezTo>
                    <a:pt x="49" y="58"/>
                    <a:pt x="22" y="115"/>
                    <a:pt x="1" y="172"/>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04" name="Google Shape;3004;p55"/>
            <p:cNvSpPr/>
            <p:nvPr/>
          </p:nvSpPr>
          <p:spPr>
            <a:xfrm>
              <a:off x="3080025" y="1848550"/>
              <a:ext cx="2400" cy="3175"/>
            </a:xfrm>
            <a:custGeom>
              <a:avLst/>
              <a:gdLst/>
              <a:ahLst/>
              <a:cxnLst/>
              <a:rect l="l" t="t" r="r" b="b"/>
              <a:pathLst>
                <a:path w="96" h="127" extrusionOk="0">
                  <a:moveTo>
                    <a:pt x="0" y="1"/>
                  </a:moveTo>
                  <a:cubicBezTo>
                    <a:pt x="28" y="44"/>
                    <a:pt x="63" y="85"/>
                    <a:pt x="96" y="127"/>
                  </a:cubicBezTo>
                  <a:cubicBezTo>
                    <a:pt x="63" y="85"/>
                    <a:pt x="28" y="44"/>
                    <a:pt x="0" y="1"/>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05" name="Google Shape;3005;p55"/>
            <p:cNvSpPr/>
            <p:nvPr/>
          </p:nvSpPr>
          <p:spPr>
            <a:xfrm>
              <a:off x="3309500" y="1852450"/>
              <a:ext cx="2475" cy="3150"/>
            </a:xfrm>
            <a:custGeom>
              <a:avLst/>
              <a:gdLst/>
              <a:ahLst/>
              <a:cxnLst/>
              <a:rect l="l" t="t" r="r" b="b"/>
              <a:pathLst>
                <a:path w="99" h="126" extrusionOk="0">
                  <a:moveTo>
                    <a:pt x="1" y="1"/>
                  </a:moveTo>
                  <a:cubicBezTo>
                    <a:pt x="37" y="42"/>
                    <a:pt x="66" y="84"/>
                    <a:pt x="99" y="126"/>
                  </a:cubicBezTo>
                  <a:cubicBezTo>
                    <a:pt x="66" y="84"/>
                    <a:pt x="37" y="42"/>
                    <a:pt x="1" y="1"/>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06" name="Google Shape;3006;p55"/>
            <p:cNvSpPr/>
            <p:nvPr/>
          </p:nvSpPr>
          <p:spPr>
            <a:xfrm>
              <a:off x="3322550" y="1875000"/>
              <a:ext cx="875" cy="3625"/>
            </a:xfrm>
            <a:custGeom>
              <a:avLst/>
              <a:gdLst/>
              <a:ahLst/>
              <a:cxnLst/>
              <a:rect l="l" t="t" r="r" b="b"/>
              <a:pathLst>
                <a:path w="35" h="145" extrusionOk="0">
                  <a:moveTo>
                    <a:pt x="0" y="1"/>
                  </a:moveTo>
                  <a:cubicBezTo>
                    <a:pt x="15" y="49"/>
                    <a:pt x="24" y="96"/>
                    <a:pt x="35" y="144"/>
                  </a:cubicBezTo>
                  <a:cubicBezTo>
                    <a:pt x="24" y="96"/>
                    <a:pt x="15" y="49"/>
                    <a:pt x="0" y="1"/>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07" name="Google Shape;3007;p55"/>
            <p:cNvSpPr/>
            <p:nvPr/>
          </p:nvSpPr>
          <p:spPr>
            <a:xfrm>
              <a:off x="3315125" y="1859800"/>
              <a:ext cx="2025" cy="3325"/>
            </a:xfrm>
            <a:custGeom>
              <a:avLst/>
              <a:gdLst/>
              <a:ahLst/>
              <a:cxnLst/>
              <a:rect l="l" t="t" r="r" b="b"/>
              <a:pathLst>
                <a:path w="81" h="133" extrusionOk="0">
                  <a:moveTo>
                    <a:pt x="1" y="0"/>
                  </a:moveTo>
                  <a:cubicBezTo>
                    <a:pt x="31" y="44"/>
                    <a:pt x="53" y="89"/>
                    <a:pt x="80" y="133"/>
                  </a:cubicBezTo>
                  <a:cubicBezTo>
                    <a:pt x="53" y="89"/>
                    <a:pt x="31" y="44"/>
                    <a:pt x="1" y="0"/>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08" name="Google Shape;3008;p55"/>
            <p:cNvSpPr/>
            <p:nvPr/>
          </p:nvSpPr>
          <p:spPr>
            <a:xfrm>
              <a:off x="3302600" y="1845425"/>
              <a:ext cx="2800" cy="2825"/>
            </a:xfrm>
            <a:custGeom>
              <a:avLst/>
              <a:gdLst/>
              <a:ahLst/>
              <a:cxnLst/>
              <a:rect l="l" t="t" r="r" b="b"/>
              <a:pathLst>
                <a:path w="112" h="113" extrusionOk="0">
                  <a:moveTo>
                    <a:pt x="1" y="0"/>
                  </a:moveTo>
                  <a:cubicBezTo>
                    <a:pt x="41" y="37"/>
                    <a:pt x="75" y="75"/>
                    <a:pt x="112" y="112"/>
                  </a:cubicBezTo>
                  <a:cubicBezTo>
                    <a:pt x="75" y="75"/>
                    <a:pt x="41" y="37"/>
                    <a:pt x="1" y="0"/>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09" name="Google Shape;3009;p55"/>
            <p:cNvSpPr/>
            <p:nvPr/>
          </p:nvSpPr>
          <p:spPr>
            <a:xfrm>
              <a:off x="3044375" y="1861400"/>
              <a:ext cx="2650" cy="4275"/>
            </a:xfrm>
            <a:custGeom>
              <a:avLst/>
              <a:gdLst/>
              <a:ahLst/>
              <a:cxnLst/>
              <a:rect l="l" t="t" r="r" b="b"/>
              <a:pathLst>
                <a:path w="106" h="171" extrusionOk="0">
                  <a:moveTo>
                    <a:pt x="0" y="171"/>
                  </a:moveTo>
                  <a:cubicBezTo>
                    <a:pt x="30" y="113"/>
                    <a:pt x="69" y="57"/>
                    <a:pt x="106" y="0"/>
                  </a:cubicBezTo>
                  <a:cubicBezTo>
                    <a:pt x="69" y="57"/>
                    <a:pt x="30" y="113"/>
                    <a:pt x="0" y="171"/>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10" name="Google Shape;3010;p55"/>
            <p:cNvSpPr/>
            <p:nvPr/>
          </p:nvSpPr>
          <p:spPr>
            <a:xfrm>
              <a:off x="3319475" y="1867300"/>
              <a:ext cx="1450" cy="3525"/>
            </a:xfrm>
            <a:custGeom>
              <a:avLst/>
              <a:gdLst/>
              <a:ahLst/>
              <a:cxnLst/>
              <a:rect l="l" t="t" r="r" b="b"/>
              <a:pathLst>
                <a:path w="58" h="141" extrusionOk="0">
                  <a:moveTo>
                    <a:pt x="1" y="1"/>
                  </a:moveTo>
                  <a:cubicBezTo>
                    <a:pt x="23" y="47"/>
                    <a:pt x="40" y="94"/>
                    <a:pt x="58" y="140"/>
                  </a:cubicBezTo>
                  <a:cubicBezTo>
                    <a:pt x="40" y="94"/>
                    <a:pt x="23" y="47"/>
                    <a:pt x="1" y="1"/>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11" name="Google Shape;3011;p55"/>
            <p:cNvSpPr/>
            <p:nvPr/>
          </p:nvSpPr>
          <p:spPr>
            <a:xfrm>
              <a:off x="3294400" y="1838700"/>
              <a:ext cx="2725" cy="2225"/>
            </a:xfrm>
            <a:custGeom>
              <a:avLst/>
              <a:gdLst/>
              <a:ahLst/>
              <a:cxnLst/>
              <a:rect l="l" t="t" r="r" b="b"/>
              <a:pathLst>
                <a:path w="109" h="89" extrusionOk="0">
                  <a:moveTo>
                    <a:pt x="1" y="1"/>
                  </a:moveTo>
                  <a:lnTo>
                    <a:pt x="109" y="88"/>
                  </a:ln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12" name="Google Shape;3012;p55"/>
            <p:cNvSpPr/>
            <p:nvPr/>
          </p:nvSpPr>
          <p:spPr>
            <a:xfrm>
              <a:off x="2892350" y="1878650"/>
              <a:ext cx="1375" cy="4625"/>
            </a:xfrm>
            <a:custGeom>
              <a:avLst/>
              <a:gdLst/>
              <a:ahLst/>
              <a:cxnLst/>
              <a:rect l="l" t="t" r="r" b="b"/>
              <a:pathLst>
                <a:path w="55" h="185" extrusionOk="0">
                  <a:moveTo>
                    <a:pt x="0" y="185"/>
                  </a:moveTo>
                  <a:cubicBezTo>
                    <a:pt x="16" y="124"/>
                    <a:pt x="35" y="62"/>
                    <a:pt x="54" y="1"/>
                  </a:cubicBezTo>
                  <a:cubicBezTo>
                    <a:pt x="35" y="62"/>
                    <a:pt x="16" y="124"/>
                    <a:pt x="0" y="185"/>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13" name="Google Shape;3013;p55"/>
            <p:cNvSpPr/>
            <p:nvPr/>
          </p:nvSpPr>
          <p:spPr>
            <a:xfrm>
              <a:off x="3102750" y="1830950"/>
              <a:ext cx="157025" cy="46325"/>
            </a:xfrm>
            <a:custGeom>
              <a:avLst/>
              <a:gdLst/>
              <a:ahLst/>
              <a:cxnLst/>
              <a:rect l="l" t="t" r="r" b="b"/>
              <a:pathLst>
                <a:path w="6281" h="1853" extrusionOk="0">
                  <a:moveTo>
                    <a:pt x="3187" y="1"/>
                  </a:moveTo>
                  <a:cubicBezTo>
                    <a:pt x="2989" y="1"/>
                    <a:pt x="2774" y="8"/>
                    <a:pt x="2540" y="24"/>
                  </a:cubicBezTo>
                  <a:cubicBezTo>
                    <a:pt x="2092" y="55"/>
                    <a:pt x="1405" y="151"/>
                    <a:pt x="678" y="431"/>
                  </a:cubicBezTo>
                  <a:cubicBezTo>
                    <a:pt x="544" y="483"/>
                    <a:pt x="233" y="618"/>
                    <a:pt x="18" y="761"/>
                  </a:cubicBezTo>
                  <a:lnTo>
                    <a:pt x="1" y="773"/>
                  </a:lnTo>
                  <a:cubicBezTo>
                    <a:pt x="151" y="933"/>
                    <a:pt x="335" y="1084"/>
                    <a:pt x="563" y="1221"/>
                  </a:cubicBezTo>
                  <a:cubicBezTo>
                    <a:pt x="1261" y="1641"/>
                    <a:pt x="2193" y="1852"/>
                    <a:pt x="3126" y="1852"/>
                  </a:cubicBezTo>
                  <a:cubicBezTo>
                    <a:pt x="4018" y="1852"/>
                    <a:pt x="4912" y="1660"/>
                    <a:pt x="5606" y="1273"/>
                  </a:cubicBezTo>
                  <a:cubicBezTo>
                    <a:pt x="5885" y="1118"/>
                    <a:pt x="6108" y="943"/>
                    <a:pt x="6280" y="757"/>
                  </a:cubicBezTo>
                  <a:lnTo>
                    <a:pt x="6210" y="712"/>
                  </a:lnTo>
                  <a:cubicBezTo>
                    <a:pt x="5988" y="587"/>
                    <a:pt x="5469" y="297"/>
                    <a:pt x="4608" y="136"/>
                  </a:cubicBezTo>
                  <a:cubicBezTo>
                    <a:pt x="4237" y="66"/>
                    <a:pt x="3788" y="1"/>
                    <a:pt x="3187"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014" name="Google Shape;3014;p55"/>
            <p:cNvSpPr/>
            <p:nvPr/>
          </p:nvSpPr>
          <p:spPr>
            <a:xfrm>
              <a:off x="3071800" y="1836100"/>
              <a:ext cx="875" cy="575"/>
            </a:xfrm>
            <a:custGeom>
              <a:avLst/>
              <a:gdLst/>
              <a:ahLst/>
              <a:cxnLst/>
              <a:rect l="l" t="t" r="r" b="b"/>
              <a:pathLst>
                <a:path w="35" h="23" extrusionOk="0">
                  <a:moveTo>
                    <a:pt x="35" y="0"/>
                  </a:moveTo>
                  <a:lnTo>
                    <a:pt x="0" y="23"/>
                  </a:lnTo>
                  <a:lnTo>
                    <a:pt x="35" y="0"/>
                  </a:ln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15" name="Google Shape;3015;p55"/>
            <p:cNvSpPr/>
            <p:nvPr/>
          </p:nvSpPr>
          <p:spPr>
            <a:xfrm>
              <a:off x="3039300" y="1901675"/>
              <a:ext cx="900" cy="3625"/>
            </a:xfrm>
            <a:custGeom>
              <a:avLst/>
              <a:gdLst/>
              <a:ahLst/>
              <a:cxnLst/>
              <a:rect l="l" t="t" r="r" b="b"/>
              <a:pathLst>
                <a:path w="36" h="145" extrusionOk="0">
                  <a:moveTo>
                    <a:pt x="36" y="144"/>
                  </a:moveTo>
                  <a:cubicBezTo>
                    <a:pt x="21" y="96"/>
                    <a:pt x="12" y="49"/>
                    <a:pt x="1" y="0"/>
                  </a:cubicBezTo>
                  <a:cubicBezTo>
                    <a:pt x="12" y="49"/>
                    <a:pt x="21" y="96"/>
                    <a:pt x="36" y="144"/>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16" name="Google Shape;3016;p55"/>
            <p:cNvSpPr/>
            <p:nvPr/>
          </p:nvSpPr>
          <p:spPr>
            <a:xfrm>
              <a:off x="3041800" y="1909475"/>
              <a:ext cx="1475" cy="3500"/>
            </a:xfrm>
            <a:custGeom>
              <a:avLst/>
              <a:gdLst/>
              <a:ahLst/>
              <a:cxnLst/>
              <a:rect l="l" t="t" r="r" b="b"/>
              <a:pathLst>
                <a:path w="59" h="140" extrusionOk="0">
                  <a:moveTo>
                    <a:pt x="58" y="140"/>
                  </a:moveTo>
                  <a:cubicBezTo>
                    <a:pt x="36" y="94"/>
                    <a:pt x="19" y="47"/>
                    <a:pt x="1" y="1"/>
                  </a:cubicBezTo>
                  <a:cubicBezTo>
                    <a:pt x="19" y="47"/>
                    <a:pt x="36" y="94"/>
                    <a:pt x="58" y="140"/>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17" name="Google Shape;3017;p55"/>
            <p:cNvSpPr/>
            <p:nvPr/>
          </p:nvSpPr>
          <p:spPr>
            <a:xfrm>
              <a:off x="3037900" y="1885300"/>
              <a:ext cx="400" cy="4350"/>
            </a:xfrm>
            <a:custGeom>
              <a:avLst/>
              <a:gdLst/>
              <a:ahLst/>
              <a:cxnLst/>
              <a:rect l="l" t="t" r="r" b="b"/>
              <a:pathLst>
                <a:path w="16" h="174" extrusionOk="0">
                  <a:moveTo>
                    <a:pt x="1" y="174"/>
                  </a:moveTo>
                  <a:cubicBezTo>
                    <a:pt x="2" y="116"/>
                    <a:pt x="9" y="59"/>
                    <a:pt x="15" y="1"/>
                  </a:cubicBezTo>
                  <a:cubicBezTo>
                    <a:pt x="9" y="59"/>
                    <a:pt x="2" y="116"/>
                    <a:pt x="1" y="174"/>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18" name="Google Shape;3018;p55"/>
            <p:cNvSpPr/>
            <p:nvPr/>
          </p:nvSpPr>
          <p:spPr>
            <a:xfrm>
              <a:off x="3038100" y="1893825"/>
              <a:ext cx="325" cy="3650"/>
            </a:xfrm>
            <a:custGeom>
              <a:avLst/>
              <a:gdLst/>
              <a:ahLst/>
              <a:cxnLst/>
              <a:rect l="l" t="t" r="r" b="b"/>
              <a:pathLst>
                <a:path w="13" h="146" extrusionOk="0">
                  <a:moveTo>
                    <a:pt x="13" y="146"/>
                  </a:moveTo>
                  <a:cubicBezTo>
                    <a:pt x="5" y="98"/>
                    <a:pt x="4" y="48"/>
                    <a:pt x="1" y="0"/>
                  </a:cubicBezTo>
                  <a:cubicBezTo>
                    <a:pt x="4" y="48"/>
                    <a:pt x="5" y="98"/>
                    <a:pt x="13" y="146"/>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19" name="Google Shape;3019;p55"/>
            <p:cNvSpPr/>
            <p:nvPr/>
          </p:nvSpPr>
          <p:spPr>
            <a:xfrm>
              <a:off x="3045575" y="1917150"/>
              <a:ext cx="2050" cy="3375"/>
            </a:xfrm>
            <a:custGeom>
              <a:avLst/>
              <a:gdLst/>
              <a:ahLst/>
              <a:cxnLst/>
              <a:rect l="l" t="t" r="r" b="b"/>
              <a:pathLst>
                <a:path w="82" h="135" extrusionOk="0">
                  <a:moveTo>
                    <a:pt x="81" y="135"/>
                  </a:moveTo>
                  <a:cubicBezTo>
                    <a:pt x="51" y="90"/>
                    <a:pt x="27" y="45"/>
                    <a:pt x="0" y="0"/>
                  </a:cubicBezTo>
                  <a:cubicBezTo>
                    <a:pt x="27" y="45"/>
                    <a:pt x="51" y="90"/>
                    <a:pt x="81" y="135"/>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20" name="Google Shape;3020;p55"/>
            <p:cNvSpPr/>
            <p:nvPr/>
          </p:nvSpPr>
          <p:spPr>
            <a:xfrm>
              <a:off x="3324450" y="1890650"/>
              <a:ext cx="375" cy="4350"/>
            </a:xfrm>
            <a:custGeom>
              <a:avLst/>
              <a:gdLst/>
              <a:ahLst/>
              <a:cxnLst/>
              <a:rect l="l" t="t" r="r" b="b"/>
              <a:pathLst>
                <a:path w="15" h="174" extrusionOk="0">
                  <a:moveTo>
                    <a:pt x="15" y="0"/>
                  </a:moveTo>
                  <a:cubicBezTo>
                    <a:pt x="14" y="59"/>
                    <a:pt x="7" y="116"/>
                    <a:pt x="0" y="173"/>
                  </a:cubicBezTo>
                  <a:cubicBezTo>
                    <a:pt x="7" y="116"/>
                    <a:pt x="14" y="59"/>
                    <a:pt x="15" y="0"/>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21" name="Google Shape;3021;p55"/>
            <p:cNvSpPr/>
            <p:nvPr/>
          </p:nvSpPr>
          <p:spPr>
            <a:xfrm>
              <a:off x="3453825" y="1964250"/>
              <a:ext cx="3550" cy="5525"/>
            </a:xfrm>
            <a:custGeom>
              <a:avLst/>
              <a:gdLst/>
              <a:ahLst/>
              <a:cxnLst/>
              <a:rect l="l" t="t" r="r" b="b"/>
              <a:pathLst>
                <a:path w="142" h="221" extrusionOk="0">
                  <a:moveTo>
                    <a:pt x="141" y="0"/>
                  </a:moveTo>
                  <a:cubicBezTo>
                    <a:pt x="96" y="75"/>
                    <a:pt x="50" y="148"/>
                    <a:pt x="1" y="220"/>
                  </a:cubicBezTo>
                  <a:cubicBezTo>
                    <a:pt x="50" y="148"/>
                    <a:pt x="96" y="75"/>
                    <a:pt x="141" y="0"/>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22" name="Google Shape;3022;p55"/>
            <p:cNvSpPr/>
            <p:nvPr/>
          </p:nvSpPr>
          <p:spPr>
            <a:xfrm>
              <a:off x="3322900" y="1898725"/>
              <a:ext cx="1125" cy="4350"/>
            </a:xfrm>
            <a:custGeom>
              <a:avLst/>
              <a:gdLst/>
              <a:ahLst/>
              <a:cxnLst/>
              <a:rect l="l" t="t" r="r" b="b"/>
              <a:pathLst>
                <a:path w="45" h="174" extrusionOk="0">
                  <a:moveTo>
                    <a:pt x="44" y="1"/>
                  </a:moveTo>
                  <a:cubicBezTo>
                    <a:pt x="34" y="58"/>
                    <a:pt x="16" y="116"/>
                    <a:pt x="1" y="173"/>
                  </a:cubicBezTo>
                  <a:cubicBezTo>
                    <a:pt x="16" y="116"/>
                    <a:pt x="34" y="58"/>
                    <a:pt x="44" y="1"/>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23" name="Google Shape;3023;p55"/>
            <p:cNvSpPr/>
            <p:nvPr/>
          </p:nvSpPr>
          <p:spPr>
            <a:xfrm>
              <a:off x="3324325" y="1882825"/>
              <a:ext cx="325" cy="3650"/>
            </a:xfrm>
            <a:custGeom>
              <a:avLst/>
              <a:gdLst/>
              <a:ahLst/>
              <a:cxnLst/>
              <a:rect l="l" t="t" r="r" b="b"/>
              <a:pathLst>
                <a:path w="13" h="146" extrusionOk="0">
                  <a:moveTo>
                    <a:pt x="12" y="146"/>
                  </a:moveTo>
                  <a:cubicBezTo>
                    <a:pt x="9" y="98"/>
                    <a:pt x="6" y="49"/>
                    <a:pt x="1" y="1"/>
                  </a:cubicBezTo>
                  <a:cubicBezTo>
                    <a:pt x="6" y="49"/>
                    <a:pt x="9" y="98"/>
                    <a:pt x="12" y="146"/>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24" name="Google Shape;3024;p55"/>
            <p:cNvSpPr/>
            <p:nvPr/>
          </p:nvSpPr>
          <p:spPr>
            <a:xfrm>
              <a:off x="3315725" y="1914625"/>
              <a:ext cx="2650" cy="4300"/>
            </a:xfrm>
            <a:custGeom>
              <a:avLst/>
              <a:gdLst/>
              <a:ahLst/>
              <a:cxnLst/>
              <a:rect l="l" t="t" r="r" b="b"/>
              <a:pathLst>
                <a:path w="106" h="172" extrusionOk="0">
                  <a:moveTo>
                    <a:pt x="106" y="0"/>
                  </a:moveTo>
                  <a:cubicBezTo>
                    <a:pt x="75" y="58"/>
                    <a:pt x="37" y="115"/>
                    <a:pt x="0" y="172"/>
                  </a:cubicBezTo>
                  <a:cubicBezTo>
                    <a:pt x="37" y="115"/>
                    <a:pt x="75" y="58"/>
                    <a:pt x="106" y="0"/>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25" name="Google Shape;3025;p55"/>
            <p:cNvSpPr/>
            <p:nvPr/>
          </p:nvSpPr>
          <p:spPr>
            <a:xfrm>
              <a:off x="3320000" y="1906750"/>
              <a:ext cx="1875" cy="4325"/>
            </a:xfrm>
            <a:custGeom>
              <a:avLst/>
              <a:gdLst/>
              <a:ahLst/>
              <a:cxnLst/>
              <a:rect l="l" t="t" r="r" b="b"/>
              <a:pathLst>
                <a:path w="75" h="173" extrusionOk="0">
                  <a:moveTo>
                    <a:pt x="75" y="0"/>
                  </a:moveTo>
                  <a:cubicBezTo>
                    <a:pt x="55" y="58"/>
                    <a:pt x="27" y="114"/>
                    <a:pt x="1" y="172"/>
                  </a:cubicBezTo>
                  <a:cubicBezTo>
                    <a:pt x="27" y="115"/>
                    <a:pt x="55" y="58"/>
                    <a:pt x="75" y="0"/>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26" name="Google Shape;3026;p55"/>
            <p:cNvSpPr/>
            <p:nvPr/>
          </p:nvSpPr>
          <p:spPr>
            <a:xfrm>
              <a:off x="2879025" y="1739175"/>
              <a:ext cx="595075" cy="338825"/>
            </a:xfrm>
            <a:custGeom>
              <a:avLst/>
              <a:gdLst/>
              <a:ahLst/>
              <a:cxnLst/>
              <a:rect l="l" t="t" r="r" b="b"/>
              <a:pathLst>
                <a:path w="23803" h="13553" extrusionOk="0">
                  <a:moveTo>
                    <a:pt x="12100" y="943"/>
                  </a:moveTo>
                  <a:cubicBezTo>
                    <a:pt x="13237" y="943"/>
                    <a:pt x="14370" y="1199"/>
                    <a:pt x="15219" y="1710"/>
                  </a:cubicBezTo>
                  <a:cubicBezTo>
                    <a:pt x="16036" y="2202"/>
                    <a:pt x="16436" y="2839"/>
                    <a:pt x="16426" y="3472"/>
                  </a:cubicBezTo>
                  <a:lnTo>
                    <a:pt x="16428" y="3445"/>
                  </a:lnTo>
                  <a:lnTo>
                    <a:pt x="16428" y="3857"/>
                  </a:lnTo>
                  <a:cubicBezTo>
                    <a:pt x="16491" y="3899"/>
                    <a:pt x="16557" y="3939"/>
                    <a:pt x="16616" y="3982"/>
                  </a:cubicBezTo>
                  <a:lnTo>
                    <a:pt x="16724" y="4069"/>
                  </a:lnTo>
                  <a:cubicBezTo>
                    <a:pt x="16799" y="4129"/>
                    <a:pt x="16875" y="4188"/>
                    <a:pt x="16944" y="4250"/>
                  </a:cubicBezTo>
                  <a:cubicBezTo>
                    <a:pt x="16984" y="4287"/>
                    <a:pt x="17018" y="4325"/>
                    <a:pt x="17055" y="4362"/>
                  </a:cubicBezTo>
                  <a:cubicBezTo>
                    <a:pt x="17112" y="4419"/>
                    <a:pt x="17171" y="4475"/>
                    <a:pt x="17220" y="4532"/>
                  </a:cubicBezTo>
                  <a:cubicBezTo>
                    <a:pt x="17256" y="4573"/>
                    <a:pt x="17285" y="4615"/>
                    <a:pt x="17318" y="4657"/>
                  </a:cubicBezTo>
                  <a:cubicBezTo>
                    <a:pt x="17361" y="4713"/>
                    <a:pt x="17406" y="4768"/>
                    <a:pt x="17445" y="4825"/>
                  </a:cubicBezTo>
                  <a:cubicBezTo>
                    <a:pt x="17475" y="4869"/>
                    <a:pt x="17497" y="4914"/>
                    <a:pt x="17523" y="4958"/>
                  </a:cubicBezTo>
                  <a:cubicBezTo>
                    <a:pt x="17557" y="5014"/>
                    <a:pt x="17591" y="5070"/>
                    <a:pt x="17619" y="5126"/>
                  </a:cubicBezTo>
                  <a:cubicBezTo>
                    <a:pt x="17641" y="5172"/>
                    <a:pt x="17658" y="5219"/>
                    <a:pt x="17676" y="5265"/>
                  </a:cubicBezTo>
                  <a:cubicBezTo>
                    <a:pt x="17698" y="5321"/>
                    <a:pt x="17723" y="5378"/>
                    <a:pt x="17741" y="5434"/>
                  </a:cubicBezTo>
                  <a:cubicBezTo>
                    <a:pt x="17756" y="5482"/>
                    <a:pt x="17765" y="5529"/>
                    <a:pt x="17776" y="5577"/>
                  </a:cubicBezTo>
                  <a:cubicBezTo>
                    <a:pt x="17789" y="5634"/>
                    <a:pt x="17804" y="5690"/>
                    <a:pt x="17812" y="5747"/>
                  </a:cubicBezTo>
                  <a:cubicBezTo>
                    <a:pt x="17818" y="5795"/>
                    <a:pt x="17821" y="5844"/>
                    <a:pt x="17824" y="5892"/>
                  </a:cubicBezTo>
                  <a:cubicBezTo>
                    <a:pt x="17826" y="5936"/>
                    <a:pt x="17835" y="5979"/>
                    <a:pt x="17835" y="6023"/>
                  </a:cubicBezTo>
                  <a:lnTo>
                    <a:pt x="17832" y="6059"/>
                  </a:lnTo>
                  <a:cubicBezTo>
                    <a:pt x="17831" y="6118"/>
                    <a:pt x="17824" y="6175"/>
                    <a:pt x="17817" y="6232"/>
                  </a:cubicBezTo>
                  <a:cubicBezTo>
                    <a:pt x="17813" y="6283"/>
                    <a:pt x="17810" y="6332"/>
                    <a:pt x="17799" y="6383"/>
                  </a:cubicBezTo>
                  <a:cubicBezTo>
                    <a:pt x="17789" y="6440"/>
                    <a:pt x="17771" y="6498"/>
                    <a:pt x="17756" y="6555"/>
                  </a:cubicBezTo>
                  <a:cubicBezTo>
                    <a:pt x="17742" y="6605"/>
                    <a:pt x="17731" y="6654"/>
                    <a:pt x="17714" y="6703"/>
                  </a:cubicBezTo>
                  <a:cubicBezTo>
                    <a:pt x="17694" y="6761"/>
                    <a:pt x="17666" y="6818"/>
                    <a:pt x="17640" y="6875"/>
                  </a:cubicBezTo>
                  <a:cubicBezTo>
                    <a:pt x="17617" y="6923"/>
                    <a:pt x="17598" y="6971"/>
                    <a:pt x="17574" y="7018"/>
                  </a:cubicBezTo>
                  <a:cubicBezTo>
                    <a:pt x="17543" y="7076"/>
                    <a:pt x="17505" y="7133"/>
                    <a:pt x="17468" y="7190"/>
                  </a:cubicBezTo>
                  <a:cubicBezTo>
                    <a:pt x="17439" y="7235"/>
                    <a:pt x="17413" y="7281"/>
                    <a:pt x="17381" y="7326"/>
                  </a:cubicBezTo>
                  <a:cubicBezTo>
                    <a:pt x="17338" y="7384"/>
                    <a:pt x="17287" y="7440"/>
                    <a:pt x="17239" y="7498"/>
                  </a:cubicBezTo>
                  <a:cubicBezTo>
                    <a:pt x="17203" y="7539"/>
                    <a:pt x="17172" y="7582"/>
                    <a:pt x="17132" y="7623"/>
                  </a:cubicBezTo>
                  <a:cubicBezTo>
                    <a:pt x="17077" y="7682"/>
                    <a:pt x="17014" y="7738"/>
                    <a:pt x="16953" y="7795"/>
                  </a:cubicBezTo>
                  <a:cubicBezTo>
                    <a:pt x="16911" y="7833"/>
                    <a:pt x="16875" y="7872"/>
                    <a:pt x="16831" y="7909"/>
                  </a:cubicBezTo>
                  <a:cubicBezTo>
                    <a:pt x="16758" y="7970"/>
                    <a:pt x="16676" y="8030"/>
                    <a:pt x="16596" y="8089"/>
                  </a:cubicBezTo>
                  <a:cubicBezTo>
                    <a:pt x="16555" y="8119"/>
                    <a:pt x="16519" y="8150"/>
                    <a:pt x="16477" y="8179"/>
                  </a:cubicBezTo>
                  <a:cubicBezTo>
                    <a:pt x="16350" y="8266"/>
                    <a:pt x="16214" y="8351"/>
                    <a:pt x="16068" y="8432"/>
                  </a:cubicBezTo>
                  <a:cubicBezTo>
                    <a:pt x="15925" y="8512"/>
                    <a:pt x="15777" y="8586"/>
                    <a:pt x="15624" y="8655"/>
                  </a:cubicBezTo>
                  <a:cubicBezTo>
                    <a:pt x="15319" y="8793"/>
                    <a:pt x="14995" y="8912"/>
                    <a:pt x="14659" y="9011"/>
                  </a:cubicBezTo>
                  <a:cubicBezTo>
                    <a:pt x="14489" y="9060"/>
                    <a:pt x="14318" y="9103"/>
                    <a:pt x="14143" y="9143"/>
                  </a:cubicBezTo>
                  <a:cubicBezTo>
                    <a:pt x="13949" y="9185"/>
                    <a:pt x="13751" y="9221"/>
                    <a:pt x="13551" y="9252"/>
                  </a:cubicBezTo>
                  <a:cubicBezTo>
                    <a:pt x="13226" y="9302"/>
                    <a:pt x="12896" y="9336"/>
                    <a:pt x="12563" y="9352"/>
                  </a:cubicBezTo>
                  <a:lnTo>
                    <a:pt x="12516" y="9355"/>
                  </a:lnTo>
                  <a:cubicBezTo>
                    <a:pt x="12369" y="9361"/>
                    <a:pt x="12222" y="9365"/>
                    <a:pt x="12075" y="9365"/>
                  </a:cubicBezTo>
                  <a:cubicBezTo>
                    <a:pt x="10572" y="9365"/>
                    <a:pt x="9073" y="9025"/>
                    <a:pt x="7950" y="8349"/>
                  </a:cubicBezTo>
                  <a:lnTo>
                    <a:pt x="7931" y="8336"/>
                  </a:lnTo>
                  <a:cubicBezTo>
                    <a:pt x="7803" y="8259"/>
                    <a:pt x="7684" y="8179"/>
                    <a:pt x="7572" y="8096"/>
                  </a:cubicBezTo>
                  <a:cubicBezTo>
                    <a:pt x="7530" y="8066"/>
                    <a:pt x="7496" y="8034"/>
                    <a:pt x="7456" y="8003"/>
                  </a:cubicBezTo>
                  <a:cubicBezTo>
                    <a:pt x="7383" y="7944"/>
                    <a:pt x="7309" y="7888"/>
                    <a:pt x="7244" y="7828"/>
                  </a:cubicBezTo>
                  <a:cubicBezTo>
                    <a:pt x="7202" y="7791"/>
                    <a:pt x="7168" y="7751"/>
                    <a:pt x="7129" y="7713"/>
                  </a:cubicBezTo>
                  <a:cubicBezTo>
                    <a:pt x="7074" y="7658"/>
                    <a:pt x="7017" y="7603"/>
                    <a:pt x="6968" y="7547"/>
                  </a:cubicBezTo>
                  <a:cubicBezTo>
                    <a:pt x="6932" y="7504"/>
                    <a:pt x="6902" y="7462"/>
                    <a:pt x="6868" y="7419"/>
                  </a:cubicBezTo>
                  <a:cubicBezTo>
                    <a:pt x="6825" y="7364"/>
                    <a:pt x="6780" y="7310"/>
                    <a:pt x="6743" y="7254"/>
                  </a:cubicBezTo>
                  <a:cubicBezTo>
                    <a:pt x="6713" y="7209"/>
                    <a:pt x="6689" y="7164"/>
                    <a:pt x="6662" y="7119"/>
                  </a:cubicBezTo>
                  <a:cubicBezTo>
                    <a:pt x="6631" y="7063"/>
                    <a:pt x="6596" y="7008"/>
                    <a:pt x="6569" y="6952"/>
                  </a:cubicBezTo>
                  <a:cubicBezTo>
                    <a:pt x="6547" y="6906"/>
                    <a:pt x="6530" y="6859"/>
                    <a:pt x="6512" y="6813"/>
                  </a:cubicBezTo>
                  <a:cubicBezTo>
                    <a:pt x="6488" y="6756"/>
                    <a:pt x="6465" y="6700"/>
                    <a:pt x="6447" y="6644"/>
                  </a:cubicBezTo>
                  <a:cubicBezTo>
                    <a:pt x="6432" y="6596"/>
                    <a:pt x="6423" y="6549"/>
                    <a:pt x="6412" y="6500"/>
                  </a:cubicBezTo>
                  <a:cubicBezTo>
                    <a:pt x="6398" y="6444"/>
                    <a:pt x="6384" y="6388"/>
                    <a:pt x="6376" y="6332"/>
                  </a:cubicBezTo>
                  <a:cubicBezTo>
                    <a:pt x="6368" y="6284"/>
                    <a:pt x="6367" y="6234"/>
                    <a:pt x="6364" y="6186"/>
                  </a:cubicBezTo>
                  <a:cubicBezTo>
                    <a:pt x="6360" y="6142"/>
                    <a:pt x="6352" y="6100"/>
                    <a:pt x="6352" y="6056"/>
                  </a:cubicBezTo>
                  <a:lnTo>
                    <a:pt x="6357" y="6055"/>
                  </a:lnTo>
                  <a:lnTo>
                    <a:pt x="6356" y="6019"/>
                  </a:lnTo>
                  <a:cubicBezTo>
                    <a:pt x="6357" y="5961"/>
                    <a:pt x="6364" y="5904"/>
                    <a:pt x="6370" y="5846"/>
                  </a:cubicBezTo>
                  <a:cubicBezTo>
                    <a:pt x="6375" y="5796"/>
                    <a:pt x="6379" y="5746"/>
                    <a:pt x="6387" y="5696"/>
                  </a:cubicBezTo>
                  <a:cubicBezTo>
                    <a:pt x="6398" y="5638"/>
                    <a:pt x="6415" y="5581"/>
                    <a:pt x="6431" y="5523"/>
                  </a:cubicBezTo>
                  <a:cubicBezTo>
                    <a:pt x="6444" y="5474"/>
                    <a:pt x="6457" y="5425"/>
                    <a:pt x="6474" y="5375"/>
                  </a:cubicBezTo>
                  <a:cubicBezTo>
                    <a:pt x="6494" y="5318"/>
                    <a:pt x="6522" y="5261"/>
                    <a:pt x="6548" y="5203"/>
                  </a:cubicBezTo>
                  <a:cubicBezTo>
                    <a:pt x="6569" y="5155"/>
                    <a:pt x="6588" y="5107"/>
                    <a:pt x="6614" y="5060"/>
                  </a:cubicBezTo>
                  <a:cubicBezTo>
                    <a:pt x="6644" y="5002"/>
                    <a:pt x="6683" y="4946"/>
                    <a:pt x="6720" y="4889"/>
                  </a:cubicBezTo>
                  <a:cubicBezTo>
                    <a:pt x="6749" y="4844"/>
                    <a:pt x="6775" y="4798"/>
                    <a:pt x="6807" y="4752"/>
                  </a:cubicBezTo>
                  <a:cubicBezTo>
                    <a:pt x="6850" y="4695"/>
                    <a:pt x="6899" y="4639"/>
                    <a:pt x="6946" y="4582"/>
                  </a:cubicBezTo>
                  <a:cubicBezTo>
                    <a:pt x="6983" y="4540"/>
                    <a:pt x="7016" y="4496"/>
                    <a:pt x="7055" y="4454"/>
                  </a:cubicBezTo>
                  <a:cubicBezTo>
                    <a:pt x="7109" y="4396"/>
                    <a:pt x="7173" y="4341"/>
                    <a:pt x="7234" y="4284"/>
                  </a:cubicBezTo>
                  <a:cubicBezTo>
                    <a:pt x="7274" y="4246"/>
                    <a:pt x="7311" y="4207"/>
                    <a:pt x="7356" y="4170"/>
                  </a:cubicBezTo>
                  <a:cubicBezTo>
                    <a:pt x="7428" y="4109"/>
                    <a:pt x="7510" y="4050"/>
                    <a:pt x="7590" y="3991"/>
                  </a:cubicBezTo>
                  <a:cubicBezTo>
                    <a:pt x="7631" y="3962"/>
                    <a:pt x="7667" y="3929"/>
                    <a:pt x="7711" y="3900"/>
                  </a:cubicBezTo>
                  <a:lnTo>
                    <a:pt x="7746" y="3877"/>
                  </a:lnTo>
                  <a:lnTo>
                    <a:pt x="7745" y="3470"/>
                  </a:lnTo>
                  <a:lnTo>
                    <a:pt x="7753" y="3568"/>
                  </a:lnTo>
                  <a:cubicBezTo>
                    <a:pt x="7704" y="2873"/>
                    <a:pt x="8147" y="2169"/>
                    <a:pt x="9081" y="1648"/>
                  </a:cubicBezTo>
                  <a:cubicBezTo>
                    <a:pt x="9926" y="1177"/>
                    <a:pt x="11015" y="943"/>
                    <a:pt x="12100" y="943"/>
                  </a:cubicBezTo>
                  <a:close/>
                  <a:moveTo>
                    <a:pt x="12141" y="1"/>
                  </a:moveTo>
                  <a:cubicBezTo>
                    <a:pt x="11133" y="1"/>
                    <a:pt x="10124" y="76"/>
                    <a:pt x="9142" y="226"/>
                  </a:cubicBezTo>
                  <a:cubicBezTo>
                    <a:pt x="9035" y="241"/>
                    <a:pt x="8931" y="259"/>
                    <a:pt x="8824" y="277"/>
                  </a:cubicBezTo>
                  <a:cubicBezTo>
                    <a:pt x="7069" y="576"/>
                    <a:pt x="5406" y="1113"/>
                    <a:pt x="3995" y="1900"/>
                  </a:cubicBezTo>
                  <a:cubicBezTo>
                    <a:pt x="3121" y="2387"/>
                    <a:pt x="2405" y="2934"/>
                    <a:pt x="1848" y="3519"/>
                  </a:cubicBezTo>
                  <a:cubicBezTo>
                    <a:pt x="1513" y="3873"/>
                    <a:pt x="1238" y="4240"/>
                    <a:pt x="1017" y="4616"/>
                  </a:cubicBezTo>
                  <a:cubicBezTo>
                    <a:pt x="965" y="4707"/>
                    <a:pt x="915" y="4799"/>
                    <a:pt x="868" y="4891"/>
                  </a:cubicBezTo>
                  <a:cubicBezTo>
                    <a:pt x="755" y="5118"/>
                    <a:pt x="660" y="5348"/>
                    <a:pt x="587" y="5580"/>
                  </a:cubicBezTo>
                  <a:cubicBezTo>
                    <a:pt x="568" y="5641"/>
                    <a:pt x="549" y="5703"/>
                    <a:pt x="533" y="5764"/>
                  </a:cubicBezTo>
                  <a:cubicBezTo>
                    <a:pt x="0" y="7777"/>
                    <a:pt x="1031" y="9905"/>
                    <a:pt x="3653" y="11483"/>
                  </a:cubicBezTo>
                  <a:cubicBezTo>
                    <a:pt x="5941" y="12860"/>
                    <a:pt x="8996" y="13553"/>
                    <a:pt x="12059" y="13553"/>
                  </a:cubicBezTo>
                  <a:cubicBezTo>
                    <a:pt x="14985" y="13553"/>
                    <a:pt x="17919" y="12921"/>
                    <a:pt x="20197" y="11650"/>
                  </a:cubicBezTo>
                  <a:cubicBezTo>
                    <a:pt x="21463" y="10945"/>
                    <a:pt x="22394" y="10113"/>
                    <a:pt x="22993" y="9223"/>
                  </a:cubicBezTo>
                  <a:cubicBezTo>
                    <a:pt x="23042" y="9151"/>
                    <a:pt x="23088" y="9078"/>
                    <a:pt x="23133" y="9003"/>
                  </a:cubicBezTo>
                  <a:cubicBezTo>
                    <a:pt x="23259" y="8796"/>
                    <a:pt x="23367" y="8585"/>
                    <a:pt x="23457" y="8371"/>
                  </a:cubicBezTo>
                  <a:cubicBezTo>
                    <a:pt x="23513" y="8239"/>
                    <a:pt x="23562" y="8105"/>
                    <a:pt x="23605" y="7970"/>
                  </a:cubicBezTo>
                  <a:cubicBezTo>
                    <a:pt x="23624" y="7910"/>
                    <a:pt x="23642" y="7848"/>
                    <a:pt x="23658" y="7787"/>
                  </a:cubicBezTo>
                  <a:cubicBezTo>
                    <a:pt x="23708" y="7598"/>
                    <a:pt x="23747" y="7409"/>
                    <a:pt x="23769" y="7219"/>
                  </a:cubicBezTo>
                  <a:cubicBezTo>
                    <a:pt x="23795" y="7002"/>
                    <a:pt x="23802" y="6786"/>
                    <a:pt x="23792" y="6569"/>
                  </a:cubicBezTo>
                  <a:cubicBezTo>
                    <a:pt x="23788" y="6460"/>
                    <a:pt x="23778" y="6351"/>
                    <a:pt x="23764" y="6243"/>
                  </a:cubicBezTo>
                  <a:cubicBezTo>
                    <a:pt x="23666" y="5486"/>
                    <a:pt x="23349" y="4736"/>
                    <a:pt x="22812" y="4029"/>
                  </a:cubicBezTo>
                  <a:cubicBezTo>
                    <a:pt x="22275" y="3321"/>
                    <a:pt x="21517" y="2656"/>
                    <a:pt x="20539" y="2067"/>
                  </a:cubicBezTo>
                  <a:cubicBezTo>
                    <a:pt x="18254" y="691"/>
                    <a:pt x="15201" y="1"/>
                    <a:pt x="12141"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3027" name="Google Shape;3027;p55"/>
            <p:cNvSpPr/>
            <p:nvPr/>
          </p:nvSpPr>
          <p:spPr>
            <a:xfrm>
              <a:off x="3260800" y="1802175"/>
              <a:ext cx="1550" cy="2000"/>
            </a:xfrm>
            <a:custGeom>
              <a:avLst/>
              <a:gdLst/>
              <a:ahLst/>
              <a:cxnLst/>
              <a:rect l="l" t="t" r="r" b="b"/>
              <a:pathLst>
                <a:path w="62" h="80" extrusionOk="0">
                  <a:moveTo>
                    <a:pt x="1" y="1"/>
                  </a:moveTo>
                  <a:lnTo>
                    <a:pt x="61" y="79"/>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28" name="Google Shape;3028;p55"/>
            <p:cNvSpPr/>
            <p:nvPr/>
          </p:nvSpPr>
          <p:spPr>
            <a:xfrm>
              <a:off x="3269975" y="1821050"/>
              <a:ext cx="225" cy="2300"/>
            </a:xfrm>
            <a:custGeom>
              <a:avLst/>
              <a:gdLst/>
              <a:ahLst/>
              <a:cxnLst/>
              <a:rect l="l" t="t" r="r" b="b"/>
              <a:pathLst>
                <a:path w="9" h="92" extrusionOk="0">
                  <a:moveTo>
                    <a:pt x="1" y="0"/>
                  </a:moveTo>
                  <a:lnTo>
                    <a:pt x="9" y="91"/>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29" name="Google Shape;3029;p55"/>
            <p:cNvSpPr/>
            <p:nvPr/>
          </p:nvSpPr>
          <p:spPr>
            <a:xfrm>
              <a:off x="3096075" y="1807750"/>
              <a:ext cx="1625" cy="2650"/>
            </a:xfrm>
            <a:custGeom>
              <a:avLst/>
              <a:gdLst/>
              <a:ahLst/>
              <a:cxnLst/>
              <a:rect l="l" t="t" r="r" b="b"/>
              <a:pathLst>
                <a:path w="65" h="106" extrusionOk="0">
                  <a:moveTo>
                    <a:pt x="0" y="106"/>
                  </a:moveTo>
                  <a:lnTo>
                    <a:pt x="64" y="0"/>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30" name="Google Shape;3030;p55"/>
            <p:cNvSpPr/>
            <p:nvPr/>
          </p:nvSpPr>
          <p:spPr>
            <a:xfrm>
              <a:off x="3092050" y="1822625"/>
              <a:ext cx="225" cy="2675"/>
            </a:xfrm>
            <a:custGeom>
              <a:avLst/>
              <a:gdLst/>
              <a:ahLst/>
              <a:cxnLst/>
              <a:rect l="l" t="t" r="r" b="b"/>
              <a:pathLst>
                <a:path w="9" h="107" extrusionOk="0">
                  <a:moveTo>
                    <a:pt x="9" y="0"/>
                  </a:moveTo>
                  <a:lnTo>
                    <a:pt x="1" y="107"/>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31" name="Google Shape;3031;p55"/>
            <p:cNvSpPr/>
            <p:nvPr/>
          </p:nvSpPr>
          <p:spPr>
            <a:xfrm>
              <a:off x="3092575" y="1817575"/>
              <a:ext cx="700" cy="2700"/>
            </a:xfrm>
            <a:custGeom>
              <a:avLst/>
              <a:gdLst/>
              <a:ahLst/>
              <a:cxnLst/>
              <a:rect l="l" t="t" r="r" b="b"/>
              <a:pathLst>
                <a:path w="28" h="108" extrusionOk="0">
                  <a:moveTo>
                    <a:pt x="0" y="108"/>
                  </a:moveTo>
                  <a:lnTo>
                    <a:pt x="27" y="0"/>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32" name="Google Shape;3032;p55"/>
            <p:cNvSpPr/>
            <p:nvPr/>
          </p:nvSpPr>
          <p:spPr>
            <a:xfrm>
              <a:off x="3113125" y="1788425"/>
              <a:ext cx="6325" cy="3950"/>
            </a:xfrm>
            <a:custGeom>
              <a:avLst/>
              <a:gdLst/>
              <a:ahLst/>
              <a:cxnLst/>
              <a:rect l="l" t="t" r="r" b="b"/>
              <a:pathLst>
                <a:path w="253" h="158" extrusionOk="0">
                  <a:moveTo>
                    <a:pt x="0" y="158"/>
                  </a:moveTo>
                  <a:cubicBezTo>
                    <a:pt x="79" y="104"/>
                    <a:pt x="163" y="51"/>
                    <a:pt x="253" y="1"/>
                  </a:cubicBezTo>
                  <a:cubicBezTo>
                    <a:pt x="163" y="51"/>
                    <a:pt x="79" y="104"/>
                    <a:pt x="0" y="158"/>
                  </a:cubicBez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33" name="Google Shape;3033;p55"/>
            <p:cNvSpPr/>
            <p:nvPr/>
          </p:nvSpPr>
          <p:spPr>
            <a:xfrm>
              <a:off x="3107575" y="1793800"/>
              <a:ext cx="3650" cy="2775"/>
            </a:xfrm>
            <a:custGeom>
              <a:avLst/>
              <a:gdLst/>
              <a:ahLst/>
              <a:cxnLst/>
              <a:rect l="l" t="t" r="r" b="b"/>
              <a:pathLst>
                <a:path w="146" h="111" extrusionOk="0">
                  <a:moveTo>
                    <a:pt x="1" y="110"/>
                  </a:moveTo>
                  <a:cubicBezTo>
                    <a:pt x="46" y="73"/>
                    <a:pt x="96" y="36"/>
                    <a:pt x="146" y="0"/>
                  </a:cubicBezTo>
                  <a:cubicBezTo>
                    <a:pt x="96" y="36"/>
                    <a:pt x="46" y="73"/>
                    <a:pt x="1" y="110"/>
                  </a:cubicBez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34" name="Google Shape;3034;p55"/>
            <p:cNvSpPr/>
            <p:nvPr/>
          </p:nvSpPr>
          <p:spPr>
            <a:xfrm>
              <a:off x="3099050" y="1802975"/>
              <a:ext cx="2225" cy="2650"/>
            </a:xfrm>
            <a:custGeom>
              <a:avLst/>
              <a:gdLst/>
              <a:ahLst/>
              <a:cxnLst/>
              <a:rect l="l" t="t" r="r" b="b"/>
              <a:pathLst>
                <a:path w="89" h="106" extrusionOk="0">
                  <a:moveTo>
                    <a:pt x="0" y="106"/>
                  </a:moveTo>
                  <a:lnTo>
                    <a:pt x="88" y="0"/>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35" name="Google Shape;3035;p55"/>
            <p:cNvSpPr/>
            <p:nvPr/>
          </p:nvSpPr>
          <p:spPr>
            <a:xfrm>
              <a:off x="3102925" y="1798375"/>
              <a:ext cx="2750" cy="2625"/>
            </a:xfrm>
            <a:custGeom>
              <a:avLst/>
              <a:gdLst/>
              <a:ahLst/>
              <a:cxnLst/>
              <a:rect l="l" t="t" r="r" b="b"/>
              <a:pathLst>
                <a:path w="110" h="105" extrusionOk="0">
                  <a:moveTo>
                    <a:pt x="0" y="105"/>
                  </a:moveTo>
                  <a:lnTo>
                    <a:pt x="109" y="0"/>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36" name="Google Shape;3036;p55"/>
            <p:cNvSpPr/>
            <p:nvPr/>
          </p:nvSpPr>
          <p:spPr>
            <a:xfrm>
              <a:off x="3093875" y="1812625"/>
              <a:ext cx="1175" cy="2700"/>
            </a:xfrm>
            <a:custGeom>
              <a:avLst/>
              <a:gdLst/>
              <a:ahLst/>
              <a:cxnLst/>
              <a:rect l="l" t="t" r="r" b="b"/>
              <a:pathLst>
                <a:path w="47" h="108" extrusionOk="0">
                  <a:moveTo>
                    <a:pt x="1" y="107"/>
                  </a:moveTo>
                  <a:lnTo>
                    <a:pt x="47" y="1"/>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37" name="Google Shape;3037;p55"/>
            <p:cNvSpPr/>
            <p:nvPr/>
          </p:nvSpPr>
          <p:spPr>
            <a:xfrm>
              <a:off x="3251425" y="1793650"/>
              <a:ext cx="1750" cy="1425"/>
            </a:xfrm>
            <a:custGeom>
              <a:avLst/>
              <a:gdLst/>
              <a:ahLst/>
              <a:cxnLst/>
              <a:rect l="l" t="t" r="r" b="b"/>
              <a:pathLst>
                <a:path w="70" h="57" extrusionOk="0">
                  <a:moveTo>
                    <a:pt x="1" y="0"/>
                  </a:moveTo>
                  <a:lnTo>
                    <a:pt x="69" y="57"/>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38" name="Google Shape;3038;p55"/>
            <p:cNvSpPr/>
            <p:nvPr/>
          </p:nvSpPr>
          <p:spPr>
            <a:xfrm>
              <a:off x="3256500" y="1797800"/>
              <a:ext cx="1800" cy="1825"/>
            </a:xfrm>
            <a:custGeom>
              <a:avLst/>
              <a:gdLst/>
              <a:ahLst/>
              <a:cxnLst/>
              <a:rect l="l" t="t" r="r" b="b"/>
              <a:pathLst>
                <a:path w="72" h="73" extrusionOk="0">
                  <a:moveTo>
                    <a:pt x="1" y="1"/>
                  </a:moveTo>
                  <a:lnTo>
                    <a:pt x="72" y="72"/>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39" name="Google Shape;3039;p55"/>
            <p:cNvSpPr/>
            <p:nvPr/>
          </p:nvSpPr>
          <p:spPr>
            <a:xfrm>
              <a:off x="3268900" y="1816200"/>
              <a:ext cx="550" cy="2250"/>
            </a:xfrm>
            <a:custGeom>
              <a:avLst/>
              <a:gdLst/>
              <a:ahLst/>
              <a:cxnLst/>
              <a:rect l="l" t="t" r="r" b="b"/>
              <a:pathLst>
                <a:path w="22" h="90" extrusionOk="0">
                  <a:moveTo>
                    <a:pt x="0" y="0"/>
                  </a:moveTo>
                  <a:lnTo>
                    <a:pt x="21" y="90"/>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40" name="Google Shape;3040;p55"/>
            <p:cNvSpPr/>
            <p:nvPr/>
          </p:nvSpPr>
          <p:spPr>
            <a:xfrm>
              <a:off x="3289050" y="1829250"/>
              <a:ext cx="350" cy="2850"/>
            </a:xfrm>
            <a:custGeom>
              <a:avLst/>
              <a:gdLst/>
              <a:ahLst/>
              <a:cxnLst/>
              <a:rect l="l" t="t" r="r" b="b"/>
              <a:pathLst>
                <a:path w="14" h="114" extrusionOk="0">
                  <a:moveTo>
                    <a:pt x="0" y="114"/>
                  </a:moveTo>
                  <a:lnTo>
                    <a:pt x="14" y="0"/>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41" name="Google Shape;3041;p55"/>
            <p:cNvSpPr/>
            <p:nvPr/>
          </p:nvSpPr>
          <p:spPr>
            <a:xfrm>
              <a:off x="3266975" y="1811425"/>
              <a:ext cx="925" cy="2175"/>
            </a:xfrm>
            <a:custGeom>
              <a:avLst/>
              <a:gdLst/>
              <a:ahLst/>
              <a:cxnLst/>
              <a:rect l="l" t="t" r="r" b="b"/>
              <a:pathLst>
                <a:path w="37" h="87" extrusionOk="0">
                  <a:moveTo>
                    <a:pt x="1" y="0"/>
                  </a:moveTo>
                  <a:lnTo>
                    <a:pt x="37" y="87"/>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42" name="Google Shape;3042;p55"/>
            <p:cNvSpPr/>
            <p:nvPr/>
          </p:nvSpPr>
          <p:spPr>
            <a:xfrm>
              <a:off x="3264275" y="1806725"/>
              <a:ext cx="1275" cy="2100"/>
            </a:xfrm>
            <a:custGeom>
              <a:avLst/>
              <a:gdLst/>
              <a:ahLst/>
              <a:cxnLst/>
              <a:rect l="l" t="t" r="r" b="b"/>
              <a:pathLst>
                <a:path w="51" h="84" extrusionOk="0">
                  <a:moveTo>
                    <a:pt x="1" y="1"/>
                  </a:moveTo>
                  <a:lnTo>
                    <a:pt x="50" y="84"/>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43" name="Google Shape;3043;p55"/>
            <p:cNvSpPr/>
            <p:nvPr/>
          </p:nvSpPr>
          <p:spPr>
            <a:xfrm>
              <a:off x="3073075" y="1831125"/>
              <a:ext cx="700" cy="3225"/>
            </a:xfrm>
            <a:custGeom>
              <a:avLst/>
              <a:gdLst/>
              <a:ahLst/>
              <a:cxnLst/>
              <a:rect l="l" t="t" r="r" b="b"/>
              <a:pathLst>
                <a:path w="28" h="129" extrusionOk="0">
                  <a:moveTo>
                    <a:pt x="1" y="1"/>
                  </a:moveTo>
                  <a:cubicBezTo>
                    <a:pt x="6" y="43"/>
                    <a:pt x="18" y="86"/>
                    <a:pt x="28" y="129"/>
                  </a:cubicBezTo>
                  <a:cubicBezTo>
                    <a:pt x="18" y="86"/>
                    <a:pt x="6" y="43"/>
                    <a:pt x="1" y="1"/>
                  </a:cubicBez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44" name="Google Shape;3044;p55"/>
            <p:cNvSpPr/>
            <p:nvPr/>
          </p:nvSpPr>
          <p:spPr>
            <a:xfrm>
              <a:off x="3164575" y="1805725"/>
              <a:ext cx="10800" cy="700"/>
            </a:xfrm>
            <a:custGeom>
              <a:avLst/>
              <a:gdLst/>
              <a:ahLst/>
              <a:cxnLst/>
              <a:rect l="l" t="t" r="r" b="b"/>
              <a:pathLst>
                <a:path w="432" h="28" extrusionOk="0">
                  <a:moveTo>
                    <a:pt x="432" y="0"/>
                  </a:moveTo>
                  <a:lnTo>
                    <a:pt x="432" y="0"/>
                  </a:lnTo>
                  <a:cubicBezTo>
                    <a:pt x="287" y="6"/>
                    <a:pt x="143" y="10"/>
                    <a:pt x="0" y="27"/>
                  </a:cubicBezTo>
                  <a:cubicBezTo>
                    <a:pt x="144" y="10"/>
                    <a:pt x="287" y="6"/>
                    <a:pt x="432" y="0"/>
                  </a:cubicBez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45" name="Google Shape;3045;p55"/>
            <p:cNvSpPr/>
            <p:nvPr/>
          </p:nvSpPr>
          <p:spPr>
            <a:xfrm>
              <a:off x="3199575" y="1806450"/>
              <a:ext cx="15525" cy="2800"/>
            </a:xfrm>
            <a:custGeom>
              <a:avLst/>
              <a:gdLst/>
              <a:ahLst/>
              <a:cxnLst/>
              <a:rect l="l" t="t" r="r" b="b"/>
              <a:pathLst>
                <a:path w="621" h="112" extrusionOk="0">
                  <a:moveTo>
                    <a:pt x="1" y="1"/>
                  </a:moveTo>
                  <a:cubicBezTo>
                    <a:pt x="212" y="25"/>
                    <a:pt x="419" y="65"/>
                    <a:pt x="620" y="112"/>
                  </a:cubicBezTo>
                  <a:cubicBezTo>
                    <a:pt x="420" y="65"/>
                    <a:pt x="212" y="25"/>
                    <a:pt x="1" y="1"/>
                  </a:cubicBez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46" name="Google Shape;3046;p55"/>
            <p:cNvSpPr/>
            <p:nvPr/>
          </p:nvSpPr>
          <p:spPr>
            <a:xfrm>
              <a:off x="3147625" y="1807500"/>
              <a:ext cx="10100" cy="1875"/>
            </a:xfrm>
            <a:custGeom>
              <a:avLst/>
              <a:gdLst/>
              <a:ahLst/>
              <a:cxnLst/>
              <a:rect l="l" t="t" r="r" b="b"/>
              <a:pathLst>
                <a:path w="404" h="75" extrusionOk="0">
                  <a:moveTo>
                    <a:pt x="403" y="0"/>
                  </a:moveTo>
                  <a:cubicBezTo>
                    <a:pt x="267" y="21"/>
                    <a:pt x="132" y="43"/>
                    <a:pt x="0" y="74"/>
                  </a:cubicBezTo>
                  <a:cubicBezTo>
                    <a:pt x="132" y="43"/>
                    <a:pt x="267" y="21"/>
                    <a:pt x="403" y="0"/>
                  </a:cubicBez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47" name="Google Shape;3047;p55"/>
            <p:cNvSpPr/>
            <p:nvPr/>
          </p:nvSpPr>
          <p:spPr>
            <a:xfrm>
              <a:off x="3182100" y="1805400"/>
              <a:ext cx="11725" cy="700"/>
            </a:xfrm>
            <a:custGeom>
              <a:avLst/>
              <a:gdLst/>
              <a:ahLst/>
              <a:cxnLst/>
              <a:rect l="l" t="t" r="r" b="b"/>
              <a:pathLst>
                <a:path w="469" h="28" extrusionOk="0">
                  <a:moveTo>
                    <a:pt x="468" y="28"/>
                  </a:moveTo>
                  <a:cubicBezTo>
                    <a:pt x="312" y="16"/>
                    <a:pt x="157" y="2"/>
                    <a:pt x="0" y="1"/>
                  </a:cubicBezTo>
                  <a:cubicBezTo>
                    <a:pt x="157" y="2"/>
                    <a:pt x="312" y="16"/>
                    <a:pt x="468" y="28"/>
                  </a:cubicBez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48" name="Google Shape;3048;p55"/>
            <p:cNvSpPr/>
            <p:nvPr/>
          </p:nvSpPr>
          <p:spPr>
            <a:xfrm>
              <a:off x="3091925" y="1773950"/>
              <a:ext cx="178925" cy="76350"/>
            </a:xfrm>
            <a:custGeom>
              <a:avLst/>
              <a:gdLst/>
              <a:ahLst/>
              <a:cxnLst/>
              <a:rect l="l" t="t" r="r" b="b"/>
              <a:pathLst>
                <a:path w="7157" h="3054" extrusionOk="0">
                  <a:moveTo>
                    <a:pt x="4306" y="1300"/>
                  </a:moveTo>
                  <a:cubicBezTo>
                    <a:pt x="4517" y="1325"/>
                    <a:pt x="4724" y="1364"/>
                    <a:pt x="4926" y="1412"/>
                  </a:cubicBezTo>
                  <a:cubicBezTo>
                    <a:pt x="4724" y="1364"/>
                    <a:pt x="4517" y="1326"/>
                    <a:pt x="4306" y="1300"/>
                  </a:cubicBezTo>
                  <a:close/>
                  <a:moveTo>
                    <a:pt x="3581" y="0"/>
                  </a:moveTo>
                  <a:cubicBezTo>
                    <a:pt x="2689" y="0"/>
                    <a:pt x="1795" y="193"/>
                    <a:pt x="1101" y="580"/>
                  </a:cubicBezTo>
                  <a:cubicBezTo>
                    <a:pt x="1011" y="630"/>
                    <a:pt x="927" y="683"/>
                    <a:pt x="848" y="737"/>
                  </a:cubicBezTo>
                  <a:lnTo>
                    <a:pt x="772" y="794"/>
                  </a:lnTo>
                  <a:cubicBezTo>
                    <a:pt x="722" y="830"/>
                    <a:pt x="672" y="867"/>
                    <a:pt x="627" y="904"/>
                  </a:cubicBezTo>
                  <a:lnTo>
                    <a:pt x="549" y="977"/>
                  </a:lnTo>
                  <a:lnTo>
                    <a:pt x="440" y="1082"/>
                  </a:lnTo>
                  <a:lnTo>
                    <a:pt x="373" y="1161"/>
                  </a:lnTo>
                  <a:lnTo>
                    <a:pt x="285" y="1267"/>
                  </a:lnTo>
                  <a:lnTo>
                    <a:pt x="230" y="1352"/>
                  </a:lnTo>
                  <a:lnTo>
                    <a:pt x="166" y="1458"/>
                  </a:lnTo>
                  <a:lnTo>
                    <a:pt x="125" y="1548"/>
                  </a:lnTo>
                  <a:lnTo>
                    <a:pt x="79" y="1654"/>
                  </a:lnTo>
                  <a:lnTo>
                    <a:pt x="53" y="1745"/>
                  </a:lnTo>
                  <a:lnTo>
                    <a:pt x="26" y="1853"/>
                  </a:lnTo>
                  <a:lnTo>
                    <a:pt x="14" y="1947"/>
                  </a:lnTo>
                  <a:lnTo>
                    <a:pt x="6" y="2054"/>
                  </a:lnTo>
                  <a:cubicBezTo>
                    <a:pt x="0" y="2398"/>
                    <a:pt x="144" y="2741"/>
                    <a:pt x="434" y="3053"/>
                  </a:cubicBezTo>
                  <a:lnTo>
                    <a:pt x="451" y="3041"/>
                  </a:lnTo>
                  <a:cubicBezTo>
                    <a:pt x="666" y="2898"/>
                    <a:pt x="977" y="2763"/>
                    <a:pt x="1111" y="2711"/>
                  </a:cubicBezTo>
                  <a:cubicBezTo>
                    <a:pt x="1838" y="2431"/>
                    <a:pt x="2525" y="2335"/>
                    <a:pt x="2973" y="2304"/>
                  </a:cubicBezTo>
                  <a:cubicBezTo>
                    <a:pt x="3207" y="2288"/>
                    <a:pt x="3422" y="2281"/>
                    <a:pt x="3620" y="2281"/>
                  </a:cubicBezTo>
                  <a:cubicBezTo>
                    <a:pt x="4221" y="2281"/>
                    <a:pt x="4670" y="2346"/>
                    <a:pt x="5041" y="2416"/>
                  </a:cubicBezTo>
                  <a:cubicBezTo>
                    <a:pt x="5902" y="2577"/>
                    <a:pt x="6421" y="2867"/>
                    <a:pt x="6643" y="2992"/>
                  </a:cubicBezTo>
                  <a:lnTo>
                    <a:pt x="6713" y="3037"/>
                  </a:lnTo>
                  <a:cubicBezTo>
                    <a:pt x="7018" y="2706"/>
                    <a:pt x="7157" y="2339"/>
                    <a:pt x="7131" y="1975"/>
                  </a:cubicBezTo>
                  <a:lnTo>
                    <a:pt x="7123" y="1884"/>
                  </a:lnTo>
                  <a:lnTo>
                    <a:pt x="7100" y="1780"/>
                  </a:lnTo>
                  <a:lnTo>
                    <a:pt x="7079" y="1690"/>
                  </a:lnTo>
                  <a:lnTo>
                    <a:pt x="7039" y="1586"/>
                  </a:lnTo>
                  <a:lnTo>
                    <a:pt x="7003" y="1499"/>
                  </a:lnTo>
                  <a:lnTo>
                    <a:pt x="6944" y="1395"/>
                  </a:lnTo>
                  <a:lnTo>
                    <a:pt x="6895" y="1312"/>
                  </a:lnTo>
                  <a:lnTo>
                    <a:pt x="6816" y="1208"/>
                  </a:lnTo>
                  <a:lnTo>
                    <a:pt x="6756" y="1130"/>
                  </a:lnTo>
                  <a:lnTo>
                    <a:pt x="6655" y="1026"/>
                  </a:lnTo>
                  <a:lnTo>
                    <a:pt x="6584" y="955"/>
                  </a:lnTo>
                  <a:cubicBezTo>
                    <a:pt x="6542" y="918"/>
                    <a:pt x="6495" y="881"/>
                    <a:pt x="6449" y="845"/>
                  </a:cubicBezTo>
                  <a:lnTo>
                    <a:pt x="6381" y="788"/>
                  </a:lnTo>
                  <a:cubicBezTo>
                    <a:pt x="6307" y="735"/>
                    <a:pt x="6228" y="682"/>
                    <a:pt x="6145" y="631"/>
                  </a:cubicBezTo>
                  <a:cubicBezTo>
                    <a:pt x="5447" y="211"/>
                    <a:pt x="4515" y="0"/>
                    <a:pt x="3581" y="0"/>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3049" name="Google Shape;3049;p55"/>
            <p:cNvSpPr/>
            <p:nvPr/>
          </p:nvSpPr>
          <p:spPr>
            <a:xfrm>
              <a:off x="3037825" y="1825275"/>
              <a:ext cx="287100" cy="148025"/>
            </a:xfrm>
            <a:custGeom>
              <a:avLst/>
              <a:gdLst/>
              <a:ahLst/>
              <a:cxnLst/>
              <a:rect l="l" t="t" r="r" b="b"/>
              <a:pathLst>
                <a:path w="11484" h="5921" extrusionOk="0">
                  <a:moveTo>
                    <a:pt x="10076" y="1"/>
                  </a:moveTo>
                  <a:lnTo>
                    <a:pt x="10074" y="28"/>
                  </a:lnTo>
                  <a:cubicBezTo>
                    <a:pt x="10073" y="72"/>
                    <a:pt x="10067" y="116"/>
                    <a:pt x="10063" y="159"/>
                  </a:cubicBezTo>
                  <a:lnTo>
                    <a:pt x="10049" y="273"/>
                  </a:lnTo>
                  <a:cubicBezTo>
                    <a:pt x="10011" y="480"/>
                    <a:pt x="9926" y="686"/>
                    <a:pt x="9798" y="884"/>
                  </a:cubicBezTo>
                  <a:lnTo>
                    <a:pt x="9733" y="986"/>
                  </a:lnTo>
                  <a:cubicBezTo>
                    <a:pt x="9700" y="1030"/>
                    <a:pt x="9662" y="1072"/>
                    <a:pt x="9626" y="1115"/>
                  </a:cubicBezTo>
                  <a:lnTo>
                    <a:pt x="9545" y="1211"/>
                  </a:lnTo>
                  <a:cubicBezTo>
                    <a:pt x="9504" y="1255"/>
                    <a:pt x="9456" y="1297"/>
                    <a:pt x="9409" y="1339"/>
                  </a:cubicBezTo>
                  <a:lnTo>
                    <a:pt x="9317" y="1427"/>
                  </a:lnTo>
                  <a:cubicBezTo>
                    <a:pt x="9262" y="1474"/>
                    <a:pt x="9199" y="1519"/>
                    <a:pt x="9139" y="1563"/>
                  </a:cubicBezTo>
                  <a:lnTo>
                    <a:pt x="9049" y="1631"/>
                  </a:lnTo>
                  <a:cubicBezTo>
                    <a:pt x="8952" y="1697"/>
                    <a:pt x="8849" y="1761"/>
                    <a:pt x="8740" y="1822"/>
                  </a:cubicBezTo>
                  <a:cubicBezTo>
                    <a:pt x="7895" y="2293"/>
                    <a:pt x="6807" y="2528"/>
                    <a:pt x="5722" y="2528"/>
                  </a:cubicBezTo>
                  <a:cubicBezTo>
                    <a:pt x="4585" y="2528"/>
                    <a:pt x="3451" y="2271"/>
                    <a:pt x="2602" y="1759"/>
                  </a:cubicBezTo>
                  <a:cubicBezTo>
                    <a:pt x="2500" y="1699"/>
                    <a:pt x="2403" y="1635"/>
                    <a:pt x="2315" y="1569"/>
                  </a:cubicBezTo>
                  <a:lnTo>
                    <a:pt x="2232" y="1501"/>
                  </a:lnTo>
                  <a:cubicBezTo>
                    <a:pt x="2175" y="1456"/>
                    <a:pt x="2117" y="1412"/>
                    <a:pt x="2067" y="1366"/>
                  </a:cubicBezTo>
                  <a:lnTo>
                    <a:pt x="1982" y="1281"/>
                  </a:lnTo>
                  <a:cubicBezTo>
                    <a:pt x="1940" y="1238"/>
                    <a:pt x="1896" y="1197"/>
                    <a:pt x="1858" y="1153"/>
                  </a:cubicBezTo>
                  <a:lnTo>
                    <a:pt x="1784" y="1058"/>
                  </a:lnTo>
                  <a:cubicBezTo>
                    <a:pt x="1751" y="1016"/>
                    <a:pt x="1716" y="975"/>
                    <a:pt x="1688" y="932"/>
                  </a:cubicBezTo>
                  <a:lnTo>
                    <a:pt x="1628" y="831"/>
                  </a:lnTo>
                  <a:lnTo>
                    <a:pt x="1621" y="817"/>
                  </a:lnTo>
                  <a:cubicBezTo>
                    <a:pt x="1534" y="668"/>
                    <a:pt x="1474" y="516"/>
                    <a:pt x="1438" y="363"/>
                  </a:cubicBezTo>
                  <a:cubicBezTo>
                    <a:pt x="1428" y="320"/>
                    <a:pt x="1416" y="277"/>
                    <a:pt x="1411" y="235"/>
                  </a:cubicBezTo>
                  <a:lnTo>
                    <a:pt x="1402" y="124"/>
                  </a:lnTo>
                  <a:lnTo>
                    <a:pt x="1393" y="26"/>
                  </a:lnTo>
                  <a:lnTo>
                    <a:pt x="1394" y="433"/>
                  </a:lnTo>
                  <a:lnTo>
                    <a:pt x="1359" y="456"/>
                  </a:lnTo>
                  <a:cubicBezTo>
                    <a:pt x="1316" y="485"/>
                    <a:pt x="1279" y="518"/>
                    <a:pt x="1238" y="547"/>
                  </a:cubicBezTo>
                  <a:cubicBezTo>
                    <a:pt x="1158" y="606"/>
                    <a:pt x="1076" y="665"/>
                    <a:pt x="1004" y="726"/>
                  </a:cubicBezTo>
                  <a:cubicBezTo>
                    <a:pt x="959" y="763"/>
                    <a:pt x="922" y="802"/>
                    <a:pt x="882" y="840"/>
                  </a:cubicBezTo>
                  <a:cubicBezTo>
                    <a:pt x="821" y="897"/>
                    <a:pt x="757" y="952"/>
                    <a:pt x="703" y="1010"/>
                  </a:cubicBezTo>
                  <a:cubicBezTo>
                    <a:pt x="664" y="1052"/>
                    <a:pt x="631" y="1096"/>
                    <a:pt x="594" y="1138"/>
                  </a:cubicBezTo>
                  <a:cubicBezTo>
                    <a:pt x="547" y="1195"/>
                    <a:pt x="498" y="1251"/>
                    <a:pt x="455" y="1308"/>
                  </a:cubicBezTo>
                  <a:cubicBezTo>
                    <a:pt x="423" y="1354"/>
                    <a:pt x="397" y="1400"/>
                    <a:pt x="368" y="1445"/>
                  </a:cubicBezTo>
                  <a:cubicBezTo>
                    <a:pt x="331" y="1502"/>
                    <a:pt x="292" y="1558"/>
                    <a:pt x="262" y="1616"/>
                  </a:cubicBezTo>
                  <a:cubicBezTo>
                    <a:pt x="236" y="1663"/>
                    <a:pt x="217" y="1711"/>
                    <a:pt x="196" y="1759"/>
                  </a:cubicBezTo>
                  <a:cubicBezTo>
                    <a:pt x="170" y="1817"/>
                    <a:pt x="143" y="1874"/>
                    <a:pt x="122" y="1931"/>
                  </a:cubicBezTo>
                  <a:cubicBezTo>
                    <a:pt x="105" y="1981"/>
                    <a:pt x="92" y="2030"/>
                    <a:pt x="79" y="2079"/>
                  </a:cubicBezTo>
                  <a:cubicBezTo>
                    <a:pt x="63" y="2137"/>
                    <a:pt x="46" y="2194"/>
                    <a:pt x="36" y="2252"/>
                  </a:cubicBezTo>
                  <a:cubicBezTo>
                    <a:pt x="27" y="2302"/>
                    <a:pt x="24" y="2352"/>
                    <a:pt x="18" y="2402"/>
                  </a:cubicBezTo>
                  <a:cubicBezTo>
                    <a:pt x="12" y="2460"/>
                    <a:pt x="5" y="2517"/>
                    <a:pt x="4" y="2575"/>
                  </a:cubicBezTo>
                  <a:lnTo>
                    <a:pt x="5" y="2611"/>
                  </a:lnTo>
                  <a:lnTo>
                    <a:pt x="0" y="2612"/>
                  </a:lnTo>
                  <a:cubicBezTo>
                    <a:pt x="0" y="2656"/>
                    <a:pt x="8" y="2698"/>
                    <a:pt x="12" y="2742"/>
                  </a:cubicBezTo>
                  <a:cubicBezTo>
                    <a:pt x="15" y="2790"/>
                    <a:pt x="16" y="2840"/>
                    <a:pt x="24" y="2888"/>
                  </a:cubicBezTo>
                  <a:cubicBezTo>
                    <a:pt x="32" y="2944"/>
                    <a:pt x="46" y="3000"/>
                    <a:pt x="60" y="3056"/>
                  </a:cubicBezTo>
                  <a:cubicBezTo>
                    <a:pt x="71" y="3105"/>
                    <a:pt x="80" y="3152"/>
                    <a:pt x="95" y="3200"/>
                  </a:cubicBezTo>
                  <a:cubicBezTo>
                    <a:pt x="113" y="3256"/>
                    <a:pt x="136" y="3312"/>
                    <a:pt x="160" y="3369"/>
                  </a:cubicBezTo>
                  <a:cubicBezTo>
                    <a:pt x="179" y="3415"/>
                    <a:pt x="195" y="3462"/>
                    <a:pt x="217" y="3508"/>
                  </a:cubicBezTo>
                  <a:cubicBezTo>
                    <a:pt x="244" y="3564"/>
                    <a:pt x="279" y="3619"/>
                    <a:pt x="310" y="3675"/>
                  </a:cubicBezTo>
                  <a:cubicBezTo>
                    <a:pt x="337" y="3720"/>
                    <a:pt x="361" y="3765"/>
                    <a:pt x="391" y="3810"/>
                  </a:cubicBezTo>
                  <a:cubicBezTo>
                    <a:pt x="428" y="3866"/>
                    <a:pt x="473" y="3920"/>
                    <a:pt x="516" y="3975"/>
                  </a:cubicBezTo>
                  <a:cubicBezTo>
                    <a:pt x="550" y="4018"/>
                    <a:pt x="580" y="4060"/>
                    <a:pt x="616" y="4103"/>
                  </a:cubicBezTo>
                  <a:cubicBezTo>
                    <a:pt x="665" y="4159"/>
                    <a:pt x="722" y="4214"/>
                    <a:pt x="777" y="4269"/>
                  </a:cubicBezTo>
                  <a:cubicBezTo>
                    <a:pt x="817" y="4307"/>
                    <a:pt x="850" y="4347"/>
                    <a:pt x="892" y="4384"/>
                  </a:cubicBezTo>
                  <a:cubicBezTo>
                    <a:pt x="957" y="4444"/>
                    <a:pt x="1031" y="4500"/>
                    <a:pt x="1105" y="4559"/>
                  </a:cubicBezTo>
                  <a:cubicBezTo>
                    <a:pt x="1144" y="4590"/>
                    <a:pt x="1178" y="4622"/>
                    <a:pt x="1220" y="4652"/>
                  </a:cubicBezTo>
                  <a:cubicBezTo>
                    <a:pt x="1332" y="4735"/>
                    <a:pt x="1452" y="4815"/>
                    <a:pt x="1579" y="4892"/>
                  </a:cubicBezTo>
                  <a:lnTo>
                    <a:pt x="1598" y="4905"/>
                  </a:lnTo>
                  <a:cubicBezTo>
                    <a:pt x="2721" y="5581"/>
                    <a:pt x="4221" y="5921"/>
                    <a:pt x="5724" y="5921"/>
                  </a:cubicBezTo>
                  <a:cubicBezTo>
                    <a:pt x="5870" y="5921"/>
                    <a:pt x="6017" y="5917"/>
                    <a:pt x="6164" y="5911"/>
                  </a:cubicBezTo>
                  <a:lnTo>
                    <a:pt x="6211" y="5908"/>
                  </a:lnTo>
                  <a:cubicBezTo>
                    <a:pt x="6544" y="5892"/>
                    <a:pt x="6875" y="5858"/>
                    <a:pt x="7199" y="5808"/>
                  </a:cubicBezTo>
                  <a:cubicBezTo>
                    <a:pt x="7399" y="5777"/>
                    <a:pt x="7597" y="5741"/>
                    <a:pt x="7791" y="5699"/>
                  </a:cubicBezTo>
                  <a:cubicBezTo>
                    <a:pt x="7966" y="5659"/>
                    <a:pt x="8137" y="5616"/>
                    <a:pt x="8307" y="5567"/>
                  </a:cubicBezTo>
                  <a:cubicBezTo>
                    <a:pt x="8643" y="5468"/>
                    <a:pt x="8967" y="5349"/>
                    <a:pt x="9272" y="5211"/>
                  </a:cubicBezTo>
                  <a:cubicBezTo>
                    <a:pt x="9425" y="5142"/>
                    <a:pt x="9573" y="5068"/>
                    <a:pt x="9717" y="4988"/>
                  </a:cubicBezTo>
                  <a:cubicBezTo>
                    <a:pt x="9862" y="4907"/>
                    <a:pt x="9998" y="4822"/>
                    <a:pt x="10125" y="4735"/>
                  </a:cubicBezTo>
                  <a:cubicBezTo>
                    <a:pt x="10167" y="4706"/>
                    <a:pt x="10203" y="4675"/>
                    <a:pt x="10244" y="4645"/>
                  </a:cubicBezTo>
                  <a:cubicBezTo>
                    <a:pt x="10324" y="4586"/>
                    <a:pt x="10406" y="4526"/>
                    <a:pt x="10479" y="4465"/>
                  </a:cubicBezTo>
                  <a:cubicBezTo>
                    <a:pt x="10523" y="4428"/>
                    <a:pt x="10559" y="4389"/>
                    <a:pt x="10601" y="4351"/>
                  </a:cubicBezTo>
                  <a:cubicBezTo>
                    <a:pt x="10662" y="4294"/>
                    <a:pt x="10725" y="4238"/>
                    <a:pt x="10782" y="4179"/>
                  </a:cubicBezTo>
                  <a:cubicBezTo>
                    <a:pt x="10820" y="4138"/>
                    <a:pt x="10852" y="4095"/>
                    <a:pt x="10887" y="4054"/>
                  </a:cubicBezTo>
                  <a:cubicBezTo>
                    <a:pt x="10935" y="3996"/>
                    <a:pt x="10986" y="3940"/>
                    <a:pt x="11029" y="3882"/>
                  </a:cubicBezTo>
                  <a:cubicBezTo>
                    <a:pt x="11061" y="3837"/>
                    <a:pt x="11087" y="3791"/>
                    <a:pt x="11116" y="3746"/>
                  </a:cubicBezTo>
                  <a:cubicBezTo>
                    <a:pt x="11153" y="3689"/>
                    <a:pt x="11191" y="3632"/>
                    <a:pt x="11222" y="3574"/>
                  </a:cubicBezTo>
                  <a:cubicBezTo>
                    <a:pt x="11248" y="3527"/>
                    <a:pt x="11267" y="3479"/>
                    <a:pt x="11288" y="3431"/>
                  </a:cubicBezTo>
                  <a:cubicBezTo>
                    <a:pt x="11314" y="3374"/>
                    <a:pt x="11342" y="3317"/>
                    <a:pt x="11362" y="3259"/>
                  </a:cubicBezTo>
                  <a:cubicBezTo>
                    <a:pt x="11379" y="3210"/>
                    <a:pt x="11390" y="3161"/>
                    <a:pt x="11404" y="3111"/>
                  </a:cubicBezTo>
                  <a:cubicBezTo>
                    <a:pt x="11419" y="3054"/>
                    <a:pt x="11437" y="2996"/>
                    <a:pt x="11449" y="2939"/>
                  </a:cubicBezTo>
                  <a:cubicBezTo>
                    <a:pt x="11458" y="2888"/>
                    <a:pt x="11461" y="2839"/>
                    <a:pt x="11465" y="2788"/>
                  </a:cubicBezTo>
                  <a:cubicBezTo>
                    <a:pt x="11472" y="2731"/>
                    <a:pt x="11479" y="2674"/>
                    <a:pt x="11480" y="2615"/>
                  </a:cubicBezTo>
                  <a:lnTo>
                    <a:pt x="11483" y="2579"/>
                  </a:lnTo>
                  <a:cubicBezTo>
                    <a:pt x="11483" y="2535"/>
                    <a:pt x="11475" y="2492"/>
                    <a:pt x="11472" y="2448"/>
                  </a:cubicBezTo>
                  <a:cubicBezTo>
                    <a:pt x="11469" y="2400"/>
                    <a:pt x="11466" y="2351"/>
                    <a:pt x="11461" y="2303"/>
                  </a:cubicBezTo>
                  <a:cubicBezTo>
                    <a:pt x="11452" y="2246"/>
                    <a:pt x="11437" y="2190"/>
                    <a:pt x="11424" y="2133"/>
                  </a:cubicBezTo>
                  <a:cubicBezTo>
                    <a:pt x="11413" y="2085"/>
                    <a:pt x="11404" y="2038"/>
                    <a:pt x="11389" y="1990"/>
                  </a:cubicBezTo>
                  <a:cubicBezTo>
                    <a:pt x="11371" y="1934"/>
                    <a:pt x="11346" y="1877"/>
                    <a:pt x="11324" y="1821"/>
                  </a:cubicBezTo>
                  <a:cubicBezTo>
                    <a:pt x="11306" y="1775"/>
                    <a:pt x="11289" y="1728"/>
                    <a:pt x="11267" y="1682"/>
                  </a:cubicBezTo>
                  <a:cubicBezTo>
                    <a:pt x="11239" y="1626"/>
                    <a:pt x="11205" y="1570"/>
                    <a:pt x="11172" y="1514"/>
                  </a:cubicBezTo>
                  <a:cubicBezTo>
                    <a:pt x="11145" y="1470"/>
                    <a:pt x="11123" y="1425"/>
                    <a:pt x="11093" y="1381"/>
                  </a:cubicBezTo>
                  <a:cubicBezTo>
                    <a:pt x="11055" y="1324"/>
                    <a:pt x="11009" y="1269"/>
                    <a:pt x="10966" y="1213"/>
                  </a:cubicBezTo>
                  <a:cubicBezTo>
                    <a:pt x="10933" y="1171"/>
                    <a:pt x="10904" y="1129"/>
                    <a:pt x="10869" y="1088"/>
                  </a:cubicBezTo>
                  <a:cubicBezTo>
                    <a:pt x="10819" y="1031"/>
                    <a:pt x="10760" y="975"/>
                    <a:pt x="10704" y="918"/>
                  </a:cubicBezTo>
                  <a:cubicBezTo>
                    <a:pt x="10666" y="881"/>
                    <a:pt x="10632" y="843"/>
                    <a:pt x="10592" y="806"/>
                  </a:cubicBezTo>
                  <a:cubicBezTo>
                    <a:pt x="10524" y="744"/>
                    <a:pt x="10447" y="685"/>
                    <a:pt x="10372" y="625"/>
                  </a:cubicBezTo>
                  <a:lnTo>
                    <a:pt x="10265" y="538"/>
                  </a:lnTo>
                  <a:cubicBezTo>
                    <a:pt x="10205" y="495"/>
                    <a:pt x="10139" y="455"/>
                    <a:pt x="10076" y="413"/>
                  </a:cubicBezTo>
                  <a:lnTo>
                    <a:pt x="10076"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3050" name="Google Shape;3050;p55"/>
            <p:cNvSpPr/>
            <p:nvPr/>
          </p:nvSpPr>
          <p:spPr>
            <a:xfrm>
              <a:off x="3071625" y="1762725"/>
              <a:ext cx="218325" cy="125750"/>
            </a:xfrm>
            <a:custGeom>
              <a:avLst/>
              <a:gdLst/>
              <a:ahLst/>
              <a:cxnLst/>
              <a:rect l="l" t="t" r="r" b="b"/>
              <a:pathLst>
                <a:path w="8733" h="5030" extrusionOk="0">
                  <a:moveTo>
                    <a:pt x="4393" y="449"/>
                  </a:moveTo>
                  <a:cubicBezTo>
                    <a:pt x="5327" y="449"/>
                    <a:pt x="6259" y="660"/>
                    <a:pt x="6957" y="1080"/>
                  </a:cubicBezTo>
                  <a:cubicBezTo>
                    <a:pt x="7041" y="1131"/>
                    <a:pt x="7119" y="1182"/>
                    <a:pt x="7193" y="1237"/>
                  </a:cubicBezTo>
                  <a:lnTo>
                    <a:pt x="7261" y="1294"/>
                  </a:lnTo>
                  <a:cubicBezTo>
                    <a:pt x="7307" y="1330"/>
                    <a:pt x="7354" y="1367"/>
                    <a:pt x="7396" y="1404"/>
                  </a:cubicBezTo>
                  <a:lnTo>
                    <a:pt x="7467" y="1475"/>
                  </a:lnTo>
                  <a:lnTo>
                    <a:pt x="7568" y="1579"/>
                  </a:lnTo>
                  <a:lnTo>
                    <a:pt x="7628" y="1657"/>
                  </a:lnTo>
                  <a:lnTo>
                    <a:pt x="7707" y="1761"/>
                  </a:lnTo>
                  <a:lnTo>
                    <a:pt x="7756" y="1844"/>
                  </a:lnTo>
                  <a:lnTo>
                    <a:pt x="7815" y="1948"/>
                  </a:lnTo>
                  <a:lnTo>
                    <a:pt x="7851" y="2035"/>
                  </a:lnTo>
                  <a:lnTo>
                    <a:pt x="7891" y="2139"/>
                  </a:lnTo>
                  <a:lnTo>
                    <a:pt x="7912" y="2229"/>
                  </a:lnTo>
                  <a:lnTo>
                    <a:pt x="7935" y="2333"/>
                  </a:lnTo>
                  <a:lnTo>
                    <a:pt x="7943" y="2424"/>
                  </a:lnTo>
                  <a:cubicBezTo>
                    <a:pt x="7969" y="2788"/>
                    <a:pt x="7830" y="3155"/>
                    <a:pt x="7525" y="3486"/>
                  </a:cubicBezTo>
                  <a:cubicBezTo>
                    <a:pt x="7353" y="3672"/>
                    <a:pt x="7130" y="3847"/>
                    <a:pt x="6851" y="4002"/>
                  </a:cubicBezTo>
                  <a:cubicBezTo>
                    <a:pt x="6157" y="4389"/>
                    <a:pt x="5264" y="4581"/>
                    <a:pt x="4372" y="4581"/>
                  </a:cubicBezTo>
                  <a:cubicBezTo>
                    <a:pt x="3438" y="4581"/>
                    <a:pt x="2506" y="4370"/>
                    <a:pt x="1808" y="3950"/>
                  </a:cubicBezTo>
                  <a:cubicBezTo>
                    <a:pt x="1580" y="3813"/>
                    <a:pt x="1396" y="3662"/>
                    <a:pt x="1246" y="3502"/>
                  </a:cubicBezTo>
                  <a:cubicBezTo>
                    <a:pt x="956" y="3190"/>
                    <a:pt x="812" y="2847"/>
                    <a:pt x="818" y="2503"/>
                  </a:cubicBezTo>
                  <a:lnTo>
                    <a:pt x="826" y="2396"/>
                  </a:lnTo>
                  <a:lnTo>
                    <a:pt x="838" y="2302"/>
                  </a:lnTo>
                  <a:lnTo>
                    <a:pt x="865" y="2194"/>
                  </a:lnTo>
                  <a:lnTo>
                    <a:pt x="891" y="2103"/>
                  </a:lnTo>
                  <a:lnTo>
                    <a:pt x="937" y="1997"/>
                  </a:lnTo>
                  <a:lnTo>
                    <a:pt x="978" y="1907"/>
                  </a:lnTo>
                  <a:lnTo>
                    <a:pt x="1042" y="1801"/>
                  </a:lnTo>
                  <a:lnTo>
                    <a:pt x="1097" y="1716"/>
                  </a:lnTo>
                  <a:lnTo>
                    <a:pt x="1185" y="1610"/>
                  </a:lnTo>
                  <a:lnTo>
                    <a:pt x="1252" y="1531"/>
                  </a:lnTo>
                  <a:lnTo>
                    <a:pt x="1361" y="1426"/>
                  </a:lnTo>
                  <a:lnTo>
                    <a:pt x="1439" y="1353"/>
                  </a:lnTo>
                  <a:cubicBezTo>
                    <a:pt x="1484" y="1316"/>
                    <a:pt x="1534" y="1279"/>
                    <a:pt x="1584" y="1243"/>
                  </a:cubicBezTo>
                  <a:lnTo>
                    <a:pt x="1660" y="1186"/>
                  </a:lnTo>
                  <a:cubicBezTo>
                    <a:pt x="1739" y="1132"/>
                    <a:pt x="1823" y="1079"/>
                    <a:pt x="1913" y="1029"/>
                  </a:cubicBezTo>
                  <a:cubicBezTo>
                    <a:pt x="2607" y="642"/>
                    <a:pt x="3501" y="449"/>
                    <a:pt x="4393" y="449"/>
                  </a:cubicBezTo>
                  <a:close/>
                  <a:moveTo>
                    <a:pt x="4396" y="1"/>
                  </a:moveTo>
                  <a:cubicBezTo>
                    <a:pt x="3311" y="1"/>
                    <a:pt x="2222" y="235"/>
                    <a:pt x="1377" y="706"/>
                  </a:cubicBezTo>
                  <a:cubicBezTo>
                    <a:pt x="443" y="1227"/>
                    <a:pt x="0" y="1931"/>
                    <a:pt x="50" y="2626"/>
                  </a:cubicBezTo>
                  <a:lnTo>
                    <a:pt x="59" y="2737"/>
                  </a:lnTo>
                  <a:cubicBezTo>
                    <a:pt x="64" y="2779"/>
                    <a:pt x="76" y="2822"/>
                    <a:pt x="86" y="2865"/>
                  </a:cubicBezTo>
                  <a:cubicBezTo>
                    <a:pt x="122" y="3018"/>
                    <a:pt x="182" y="3170"/>
                    <a:pt x="269" y="3319"/>
                  </a:cubicBezTo>
                  <a:lnTo>
                    <a:pt x="276" y="3333"/>
                  </a:lnTo>
                  <a:lnTo>
                    <a:pt x="336" y="3434"/>
                  </a:lnTo>
                  <a:cubicBezTo>
                    <a:pt x="364" y="3477"/>
                    <a:pt x="399" y="3518"/>
                    <a:pt x="432" y="3560"/>
                  </a:cubicBezTo>
                  <a:lnTo>
                    <a:pt x="506" y="3655"/>
                  </a:lnTo>
                  <a:cubicBezTo>
                    <a:pt x="544" y="3699"/>
                    <a:pt x="588" y="3740"/>
                    <a:pt x="630" y="3783"/>
                  </a:cubicBezTo>
                  <a:lnTo>
                    <a:pt x="715" y="3868"/>
                  </a:lnTo>
                  <a:cubicBezTo>
                    <a:pt x="765" y="3914"/>
                    <a:pt x="823" y="3958"/>
                    <a:pt x="880" y="4003"/>
                  </a:cubicBezTo>
                  <a:lnTo>
                    <a:pt x="963" y="4071"/>
                  </a:lnTo>
                  <a:cubicBezTo>
                    <a:pt x="1051" y="4137"/>
                    <a:pt x="1148" y="4201"/>
                    <a:pt x="1250" y="4261"/>
                  </a:cubicBezTo>
                  <a:cubicBezTo>
                    <a:pt x="2099" y="4773"/>
                    <a:pt x="3233" y="5030"/>
                    <a:pt x="4370" y="5030"/>
                  </a:cubicBezTo>
                  <a:cubicBezTo>
                    <a:pt x="5455" y="5030"/>
                    <a:pt x="6543" y="4795"/>
                    <a:pt x="7388" y="4324"/>
                  </a:cubicBezTo>
                  <a:cubicBezTo>
                    <a:pt x="7497" y="4263"/>
                    <a:pt x="7600" y="4199"/>
                    <a:pt x="7697" y="4133"/>
                  </a:cubicBezTo>
                  <a:lnTo>
                    <a:pt x="7787" y="4065"/>
                  </a:lnTo>
                  <a:cubicBezTo>
                    <a:pt x="7847" y="4021"/>
                    <a:pt x="7910" y="3976"/>
                    <a:pt x="7965" y="3929"/>
                  </a:cubicBezTo>
                  <a:lnTo>
                    <a:pt x="8057" y="3841"/>
                  </a:lnTo>
                  <a:cubicBezTo>
                    <a:pt x="8104" y="3799"/>
                    <a:pt x="8152" y="3757"/>
                    <a:pt x="8193" y="3713"/>
                  </a:cubicBezTo>
                  <a:lnTo>
                    <a:pt x="8274" y="3617"/>
                  </a:lnTo>
                  <a:cubicBezTo>
                    <a:pt x="8310" y="3574"/>
                    <a:pt x="8348" y="3532"/>
                    <a:pt x="8381" y="3488"/>
                  </a:cubicBezTo>
                  <a:lnTo>
                    <a:pt x="8446" y="3386"/>
                  </a:lnTo>
                  <a:cubicBezTo>
                    <a:pt x="8574" y="3188"/>
                    <a:pt x="8659" y="2982"/>
                    <a:pt x="8697" y="2775"/>
                  </a:cubicBezTo>
                  <a:lnTo>
                    <a:pt x="8711" y="2661"/>
                  </a:lnTo>
                  <a:cubicBezTo>
                    <a:pt x="8715" y="2618"/>
                    <a:pt x="8721" y="2574"/>
                    <a:pt x="8722" y="2530"/>
                  </a:cubicBezTo>
                  <a:cubicBezTo>
                    <a:pt x="8732" y="1897"/>
                    <a:pt x="8332" y="1260"/>
                    <a:pt x="7515" y="768"/>
                  </a:cubicBezTo>
                  <a:cubicBezTo>
                    <a:pt x="6666" y="257"/>
                    <a:pt x="5533" y="1"/>
                    <a:pt x="4396"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3051" name="Google Shape;3051;p55"/>
            <p:cNvSpPr/>
            <p:nvPr/>
          </p:nvSpPr>
          <p:spPr>
            <a:xfrm>
              <a:off x="2848975" y="2044450"/>
              <a:ext cx="665675" cy="213750"/>
            </a:xfrm>
            <a:custGeom>
              <a:avLst/>
              <a:gdLst/>
              <a:ahLst/>
              <a:cxnLst/>
              <a:rect l="l" t="t" r="r" b="b"/>
              <a:pathLst>
                <a:path w="26627" h="8550" extrusionOk="0">
                  <a:moveTo>
                    <a:pt x="26626" y="1"/>
                  </a:moveTo>
                  <a:cubicBezTo>
                    <a:pt x="26623" y="64"/>
                    <a:pt x="26623" y="138"/>
                    <a:pt x="26622" y="212"/>
                  </a:cubicBezTo>
                  <a:lnTo>
                    <a:pt x="26622" y="212"/>
                  </a:lnTo>
                  <a:cubicBezTo>
                    <a:pt x="26625" y="141"/>
                    <a:pt x="26626" y="71"/>
                    <a:pt x="26626" y="1"/>
                  </a:cubicBezTo>
                  <a:close/>
                  <a:moveTo>
                    <a:pt x="1" y="78"/>
                  </a:moveTo>
                  <a:cubicBezTo>
                    <a:pt x="1" y="133"/>
                    <a:pt x="2" y="188"/>
                    <a:pt x="4" y="244"/>
                  </a:cubicBezTo>
                  <a:lnTo>
                    <a:pt x="4" y="244"/>
                  </a:lnTo>
                  <a:cubicBezTo>
                    <a:pt x="2" y="179"/>
                    <a:pt x="1" y="124"/>
                    <a:pt x="1" y="78"/>
                  </a:cubicBezTo>
                  <a:close/>
                  <a:moveTo>
                    <a:pt x="26622" y="212"/>
                  </a:moveTo>
                  <a:cubicBezTo>
                    <a:pt x="26535" y="2172"/>
                    <a:pt x="25166" y="4117"/>
                    <a:pt x="22530" y="5587"/>
                  </a:cubicBezTo>
                  <a:cubicBezTo>
                    <a:pt x="19938" y="7032"/>
                    <a:pt x="16601" y="7751"/>
                    <a:pt x="13272" y="7751"/>
                  </a:cubicBezTo>
                  <a:cubicBezTo>
                    <a:pt x="9787" y="7751"/>
                    <a:pt x="6311" y="6963"/>
                    <a:pt x="3707" y="5396"/>
                  </a:cubicBezTo>
                  <a:cubicBezTo>
                    <a:pt x="1308" y="3952"/>
                    <a:pt x="78" y="2104"/>
                    <a:pt x="4" y="244"/>
                  </a:cubicBezTo>
                  <a:lnTo>
                    <a:pt x="4" y="244"/>
                  </a:lnTo>
                  <a:cubicBezTo>
                    <a:pt x="22" y="811"/>
                    <a:pt x="133" y="2062"/>
                    <a:pt x="1070" y="3475"/>
                  </a:cubicBezTo>
                  <a:cubicBezTo>
                    <a:pt x="2094" y="5018"/>
                    <a:pt x="3498" y="5886"/>
                    <a:pt x="4098" y="6256"/>
                  </a:cubicBezTo>
                  <a:cubicBezTo>
                    <a:pt x="4210" y="6327"/>
                    <a:pt x="4819" y="6694"/>
                    <a:pt x="5714" y="7084"/>
                  </a:cubicBezTo>
                  <a:cubicBezTo>
                    <a:pt x="6470" y="7415"/>
                    <a:pt x="7152" y="7626"/>
                    <a:pt x="7444" y="7716"/>
                  </a:cubicBezTo>
                  <a:cubicBezTo>
                    <a:pt x="9059" y="8217"/>
                    <a:pt x="10574" y="8381"/>
                    <a:pt x="11144" y="8443"/>
                  </a:cubicBezTo>
                  <a:cubicBezTo>
                    <a:pt x="11594" y="8491"/>
                    <a:pt x="12329" y="8549"/>
                    <a:pt x="13253" y="8549"/>
                  </a:cubicBezTo>
                  <a:cubicBezTo>
                    <a:pt x="14721" y="8549"/>
                    <a:pt x="16667" y="8402"/>
                    <a:pt x="18715" y="7833"/>
                  </a:cubicBezTo>
                  <a:cubicBezTo>
                    <a:pt x="20440" y="7355"/>
                    <a:pt x="21422" y="6832"/>
                    <a:pt x="22140" y="6452"/>
                  </a:cubicBezTo>
                  <a:cubicBezTo>
                    <a:pt x="22562" y="6227"/>
                    <a:pt x="23666" y="5535"/>
                    <a:pt x="24384" y="4825"/>
                  </a:cubicBezTo>
                  <a:cubicBezTo>
                    <a:pt x="24946" y="4268"/>
                    <a:pt x="25026" y="4161"/>
                    <a:pt x="25464" y="3571"/>
                  </a:cubicBezTo>
                  <a:cubicBezTo>
                    <a:pt x="25466" y="3567"/>
                    <a:pt x="25804" y="3082"/>
                    <a:pt x="26015" y="2628"/>
                  </a:cubicBezTo>
                  <a:cubicBezTo>
                    <a:pt x="26109" y="2426"/>
                    <a:pt x="26331" y="1950"/>
                    <a:pt x="26464" y="1376"/>
                  </a:cubicBezTo>
                  <a:cubicBezTo>
                    <a:pt x="26527" y="1106"/>
                    <a:pt x="26577" y="738"/>
                    <a:pt x="26608" y="463"/>
                  </a:cubicBezTo>
                  <a:cubicBezTo>
                    <a:pt x="26617" y="388"/>
                    <a:pt x="26620" y="299"/>
                    <a:pt x="26622" y="212"/>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052" name="Google Shape;3052;p55"/>
            <p:cNvSpPr/>
            <p:nvPr/>
          </p:nvSpPr>
          <p:spPr>
            <a:xfrm>
              <a:off x="2848725" y="1734025"/>
              <a:ext cx="665775" cy="405550"/>
            </a:xfrm>
            <a:custGeom>
              <a:avLst/>
              <a:gdLst/>
              <a:ahLst/>
              <a:cxnLst/>
              <a:rect l="l" t="t" r="r" b="b"/>
              <a:pathLst>
                <a:path w="26631" h="16222" extrusionOk="0">
                  <a:moveTo>
                    <a:pt x="13353" y="207"/>
                  </a:moveTo>
                  <a:cubicBezTo>
                    <a:pt x="16413" y="207"/>
                    <a:pt x="19466" y="897"/>
                    <a:pt x="21751" y="2273"/>
                  </a:cubicBezTo>
                  <a:cubicBezTo>
                    <a:pt x="22729" y="2862"/>
                    <a:pt x="23487" y="3527"/>
                    <a:pt x="24024" y="4235"/>
                  </a:cubicBezTo>
                  <a:cubicBezTo>
                    <a:pt x="24561" y="4942"/>
                    <a:pt x="24878" y="5692"/>
                    <a:pt x="24976" y="6449"/>
                  </a:cubicBezTo>
                  <a:cubicBezTo>
                    <a:pt x="24990" y="6557"/>
                    <a:pt x="25000" y="6666"/>
                    <a:pt x="25004" y="6775"/>
                  </a:cubicBezTo>
                  <a:cubicBezTo>
                    <a:pt x="25014" y="6992"/>
                    <a:pt x="25007" y="7208"/>
                    <a:pt x="24981" y="7425"/>
                  </a:cubicBezTo>
                  <a:cubicBezTo>
                    <a:pt x="24959" y="7615"/>
                    <a:pt x="24920" y="7804"/>
                    <a:pt x="24870" y="7993"/>
                  </a:cubicBezTo>
                  <a:cubicBezTo>
                    <a:pt x="24854" y="8054"/>
                    <a:pt x="24836" y="8116"/>
                    <a:pt x="24817" y="8176"/>
                  </a:cubicBezTo>
                  <a:cubicBezTo>
                    <a:pt x="24774" y="8311"/>
                    <a:pt x="24725" y="8445"/>
                    <a:pt x="24669" y="8577"/>
                  </a:cubicBezTo>
                  <a:cubicBezTo>
                    <a:pt x="24579" y="8791"/>
                    <a:pt x="24471" y="9002"/>
                    <a:pt x="24345" y="9209"/>
                  </a:cubicBezTo>
                  <a:cubicBezTo>
                    <a:pt x="24300" y="9284"/>
                    <a:pt x="24254" y="9357"/>
                    <a:pt x="24205" y="9429"/>
                  </a:cubicBezTo>
                  <a:cubicBezTo>
                    <a:pt x="23606" y="10319"/>
                    <a:pt x="22675" y="11151"/>
                    <a:pt x="21409" y="11856"/>
                  </a:cubicBezTo>
                  <a:cubicBezTo>
                    <a:pt x="19131" y="13127"/>
                    <a:pt x="16197" y="13759"/>
                    <a:pt x="13271" y="13759"/>
                  </a:cubicBezTo>
                  <a:cubicBezTo>
                    <a:pt x="10208" y="13759"/>
                    <a:pt x="7153" y="13066"/>
                    <a:pt x="4865" y="11689"/>
                  </a:cubicBezTo>
                  <a:cubicBezTo>
                    <a:pt x="2243" y="10111"/>
                    <a:pt x="1212" y="7983"/>
                    <a:pt x="1745" y="5970"/>
                  </a:cubicBezTo>
                  <a:cubicBezTo>
                    <a:pt x="1761" y="5909"/>
                    <a:pt x="1780" y="5847"/>
                    <a:pt x="1799" y="5786"/>
                  </a:cubicBezTo>
                  <a:cubicBezTo>
                    <a:pt x="1872" y="5554"/>
                    <a:pt x="1967" y="5324"/>
                    <a:pt x="2080" y="5097"/>
                  </a:cubicBezTo>
                  <a:cubicBezTo>
                    <a:pt x="2127" y="5005"/>
                    <a:pt x="2177" y="4913"/>
                    <a:pt x="2229" y="4822"/>
                  </a:cubicBezTo>
                  <a:cubicBezTo>
                    <a:pt x="2450" y="4446"/>
                    <a:pt x="2725" y="4079"/>
                    <a:pt x="3060" y="3725"/>
                  </a:cubicBezTo>
                  <a:cubicBezTo>
                    <a:pt x="3617" y="3140"/>
                    <a:pt x="4333" y="2593"/>
                    <a:pt x="5207" y="2106"/>
                  </a:cubicBezTo>
                  <a:cubicBezTo>
                    <a:pt x="6618" y="1319"/>
                    <a:pt x="8281" y="782"/>
                    <a:pt x="10036" y="483"/>
                  </a:cubicBezTo>
                  <a:cubicBezTo>
                    <a:pt x="10143" y="465"/>
                    <a:pt x="10247" y="447"/>
                    <a:pt x="10354" y="432"/>
                  </a:cubicBezTo>
                  <a:cubicBezTo>
                    <a:pt x="11336" y="282"/>
                    <a:pt x="12345" y="207"/>
                    <a:pt x="13353" y="207"/>
                  </a:cubicBezTo>
                  <a:close/>
                  <a:moveTo>
                    <a:pt x="13359" y="0"/>
                  </a:moveTo>
                  <a:cubicBezTo>
                    <a:pt x="11816" y="0"/>
                    <a:pt x="10168" y="177"/>
                    <a:pt x="8804" y="492"/>
                  </a:cubicBezTo>
                  <a:cubicBezTo>
                    <a:pt x="6706" y="976"/>
                    <a:pt x="5481" y="1557"/>
                    <a:pt x="4486" y="2097"/>
                  </a:cubicBezTo>
                  <a:cubicBezTo>
                    <a:pt x="4180" y="2262"/>
                    <a:pt x="3383" y="2722"/>
                    <a:pt x="2593" y="3406"/>
                  </a:cubicBezTo>
                  <a:cubicBezTo>
                    <a:pt x="2383" y="3588"/>
                    <a:pt x="1744" y="4141"/>
                    <a:pt x="1169" y="4968"/>
                  </a:cubicBezTo>
                  <a:cubicBezTo>
                    <a:pt x="664" y="5694"/>
                    <a:pt x="413" y="6341"/>
                    <a:pt x="308" y="6663"/>
                  </a:cubicBezTo>
                  <a:cubicBezTo>
                    <a:pt x="226" y="6913"/>
                    <a:pt x="133" y="7253"/>
                    <a:pt x="90" y="7514"/>
                  </a:cubicBezTo>
                  <a:cubicBezTo>
                    <a:pt x="21" y="7939"/>
                    <a:pt x="18" y="8009"/>
                    <a:pt x="0" y="8549"/>
                  </a:cubicBezTo>
                  <a:cubicBezTo>
                    <a:pt x="5" y="10465"/>
                    <a:pt x="1236" y="12379"/>
                    <a:pt x="3706" y="13866"/>
                  </a:cubicBezTo>
                  <a:cubicBezTo>
                    <a:pt x="6310" y="15433"/>
                    <a:pt x="9787" y="16221"/>
                    <a:pt x="13272" y="16221"/>
                  </a:cubicBezTo>
                  <a:cubicBezTo>
                    <a:pt x="16601" y="16221"/>
                    <a:pt x="19937" y="15502"/>
                    <a:pt x="22528" y="14057"/>
                  </a:cubicBezTo>
                  <a:cubicBezTo>
                    <a:pt x="25258" y="12534"/>
                    <a:pt x="26630" y="10503"/>
                    <a:pt x="26625" y="8471"/>
                  </a:cubicBezTo>
                  <a:cubicBezTo>
                    <a:pt x="26616" y="7969"/>
                    <a:pt x="26590" y="6636"/>
                    <a:pt x="25530" y="5036"/>
                  </a:cubicBezTo>
                  <a:cubicBezTo>
                    <a:pt x="25023" y="4272"/>
                    <a:pt x="24424" y="3724"/>
                    <a:pt x="24168" y="3490"/>
                  </a:cubicBezTo>
                  <a:cubicBezTo>
                    <a:pt x="23872" y="3221"/>
                    <a:pt x="23440" y="2906"/>
                    <a:pt x="23118" y="2671"/>
                  </a:cubicBezTo>
                  <a:cubicBezTo>
                    <a:pt x="22947" y="2546"/>
                    <a:pt x="22704" y="2405"/>
                    <a:pt x="22527" y="2291"/>
                  </a:cubicBezTo>
                  <a:cubicBezTo>
                    <a:pt x="21636" y="1764"/>
                    <a:pt x="20990" y="1493"/>
                    <a:pt x="20814" y="1421"/>
                  </a:cubicBezTo>
                  <a:cubicBezTo>
                    <a:pt x="20330" y="1228"/>
                    <a:pt x="19676" y="994"/>
                    <a:pt x="19181" y="831"/>
                  </a:cubicBezTo>
                  <a:cubicBezTo>
                    <a:pt x="18908" y="741"/>
                    <a:pt x="18536" y="649"/>
                    <a:pt x="18257" y="579"/>
                  </a:cubicBezTo>
                  <a:cubicBezTo>
                    <a:pt x="17611" y="414"/>
                    <a:pt x="15859" y="26"/>
                    <a:pt x="13568" y="1"/>
                  </a:cubicBezTo>
                  <a:cubicBezTo>
                    <a:pt x="13498" y="1"/>
                    <a:pt x="13429" y="0"/>
                    <a:pt x="13359" y="0"/>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3053" name="Google Shape;3053;p55"/>
            <p:cNvSpPr/>
            <p:nvPr/>
          </p:nvSpPr>
          <p:spPr>
            <a:xfrm>
              <a:off x="2848725" y="1945775"/>
              <a:ext cx="666050" cy="292450"/>
            </a:xfrm>
            <a:custGeom>
              <a:avLst/>
              <a:gdLst/>
              <a:ahLst/>
              <a:cxnLst/>
              <a:rect l="l" t="t" r="r" b="b"/>
              <a:pathLst>
                <a:path w="26642" h="11698" extrusionOk="0">
                  <a:moveTo>
                    <a:pt x="0" y="79"/>
                  </a:moveTo>
                  <a:lnTo>
                    <a:pt x="0" y="79"/>
                  </a:lnTo>
                  <a:cubicBezTo>
                    <a:pt x="0" y="80"/>
                    <a:pt x="0" y="80"/>
                    <a:pt x="0" y="81"/>
                  </a:cubicBezTo>
                  <a:lnTo>
                    <a:pt x="0" y="81"/>
                  </a:lnTo>
                  <a:lnTo>
                    <a:pt x="0" y="79"/>
                  </a:lnTo>
                  <a:close/>
                  <a:moveTo>
                    <a:pt x="26625" y="1"/>
                  </a:moveTo>
                  <a:cubicBezTo>
                    <a:pt x="26630" y="2033"/>
                    <a:pt x="25258" y="4064"/>
                    <a:pt x="22528" y="5587"/>
                  </a:cubicBezTo>
                  <a:cubicBezTo>
                    <a:pt x="19937" y="7032"/>
                    <a:pt x="16601" y="7751"/>
                    <a:pt x="13272" y="7751"/>
                  </a:cubicBezTo>
                  <a:cubicBezTo>
                    <a:pt x="9787" y="7751"/>
                    <a:pt x="6310" y="6963"/>
                    <a:pt x="3706" y="5396"/>
                  </a:cubicBezTo>
                  <a:cubicBezTo>
                    <a:pt x="1237" y="3910"/>
                    <a:pt x="6" y="1996"/>
                    <a:pt x="0" y="81"/>
                  </a:cubicBezTo>
                  <a:lnTo>
                    <a:pt x="0" y="81"/>
                  </a:lnTo>
                  <a:lnTo>
                    <a:pt x="11" y="4025"/>
                  </a:lnTo>
                  <a:cubicBezTo>
                    <a:pt x="16" y="5941"/>
                    <a:pt x="1247" y="7856"/>
                    <a:pt x="3717" y="9343"/>
                  </a:cubicBezTo>
                  <a:cubicBezTo>
                    <a:pt x="6321" y="10910"/>
                    <a:pt x="9797" y="11698"/>
                    <a:pt x="13282" y="11698"/>
                  </a:cubicBezTo>
                  <a:cubicBezTo>
                    <a:pt x="16611" y="11698"/>
                    <a:pt x="19948" y="10979"/>
                    <a:pt x="22540" y="9534"/>
                  </a:cubicBezTo>
                  <a:cubicBezTo>
                    <a:pt x="25271" y="8011"/>
                    <a:pt x="26642" y="5979"/>
                    <a:pt x="26636" y="3948"/>
                  </a:cubicBezTo>
                  <a:lnTo>
                    <a:pt x="26625"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3054" name="Google Shape;3054;p55"/>
            <p:cNvSpPr/>
            <p:nvPr/>
          </p:nvSpPr>
          <p:spPr>
            <a:xfrm>
              <a:off x="2844475" y="1955650"/>
              <a:ext cx="4300" cy="34650"/>
            </a:xfrm>
            <a:custGeom>
              <a:avLst/>
              <a:gdLst/>
              <a:ahLst/>
              <a:cxnLst/>
              <a:rect l="l" t="t" r="r" b="b"/>
              <a:pathLst>
                <a:path w="172" h="1386" extrusionOk="0">
                  <a:moveTo>
                    <a:pt x="170" y="1"/>
                  </a:moveTo>
                  <a:cubicBezTo>
                    <a:pt x="158" y="42"/>
                    <a:pt x="146" y="83"/>
                    <a:pt x="136" y="124"/>
                  </a:cubicBezTo>
                  <a:cubicBezTo>
                    <a:pt x="121" y="183"/>
                    <a:pt x="111" y="243"/>
                    <a:pt x="99" y="302"/>
                  </a:cubicBezTo>
                  <a:cubicBezTo>
                    <a:pt x="85" y="367"/>
                    <a:pt x="71" y="431"/>
                    <a:pt x="59" y="496"/>
                  </a:cubicBezTo>
                  <a:cubicBezTo>
                    <a:pt x="50" y="556"/>
                    <a:pt x="45" y="616"/>
                    <a:pt x="37" y="676"/>
                  </a:cubicBezTo>
                  <a:cubicBezTo>
                    <a:pt x="29" y="740"/>
                    <a:pt x="20" y="804"/>
                    <a:pt x="14" y="869"/>
                  </a:cubicBezTo>
                  <a:cubicBezTo>
                    <a:pt x="10" y="929"/>
                    <a:pt x="9" y="990"/>
                    <a:pt x="6" y="1051"/>
                  </a:cubicBezTo>
                  <a:cubicBezTo>
                    <a:pt x="2" y="1162"/>
                    <a:pt x="1" y="1274"/>
                    <a:pt x="4" y="1385"/>
                  </a:cubicBezTo>
                  <a:cubicBezTo>
                    <a:pt x="18" y="1026"/>
                    <a:pt x="74" y="666"/>
                    <a:pt x="172" y="310"/>
                  </a:cubicBezTo>
                  <a:lnTo>
                    <a:pt x="170"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055" name="Google Shape;3055;p55"/>
            <p:cNvSpPr/>
            <p:nvPr/>
          </p:nvSpPr>
          <p:spPr>
            <a:xfrm>
              <a:off x="3514350" y="1955200"/>
              <a:ext cx="4800" cy="36975"/>
            </a:xfrm>
            <a:custGeom>
              <a:avLst/>
              <a:gdLst/>
              <a:ahLst/>
              <a:cxnLst/>
              <a:rect l="l" t="t" r="r" b="b"/>
              <a:pathLst>
                <a:path w="192" h="1479" extrusionOk="0">
                  <a:moveTo>
                    <a:pt x="1" y="1"/>
                  </a:moveTo>
                  <a:lnTo>
                    <a:pt x="1" y="326"/>
                  </a:lnTo>
                  <a:cubicBezTo>
                    <a:pt x="111" y="707"/>
                    <a:pt x="174" y="1092"/>
                    <a:pt x="186" y="1479"/>
                  </a:cubicBezTo>
                  <a:cubicBezTo>
                    <a:pt x="187" y="1419"/>
                    <a:pt x="192" y="1361"/>
                    <a:pt x="192" y="1301"/>
                  </a:cubicBezTo>
                  <a:cubicBezTo>
                    <a:pt x="192" y="1236"/>
                    <a:pt x="187" y="1171"/>
                    <a:pt x="184" y="1106"/>
                  </a:cubicBezTo>
                  <a:cubicBezTo>
                    <a:pt x="182" y="1045"/>
                    <a:pt x="181" y="986"/>
                    <a:pt x="176" y="925"/>
                  </a:cubicBezTo>
                  <a:cubicBezTo>
                    <a:pt x="170" y="860"/>
                    <a:pt x="161" y="795"/>
                    <a:pt x="152" y="731"/>
                  </a:cubicBezTo>
                  <a:cubicBezTo>
                    <a:pt x="146" y="670"/>
                    <a:pt x="139" y="609"/>
                    <a:pt x="129" y="549"/>
                  </a:cubicBezTo>
                  <a:cubicBezTo>
                    <a:pt x="118" y="484"/>
                    <a:pt x="103" y="419"/>
                    <a:pt x="88" y="353"/>
                  </a:cubicBezTo>
                  <a:cubicBezTo>
                    <a:pt x="76" y="293"/>
                    <a:pt x="66" y="233"/>
                    <a:pt x="51" y="174"/>
                  </a:cubicBezTo>
                  <a:cubicBezTo>
                    <a:pt x="37" y="116"/>
                    <a:pt x="18" y="59"/>
                    <a:pt x="1"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056" name="Google Shape;3056;p55"/>
            <p:cNvSpPr/>
            <p:nvPr/>
          </p:nvSpPr>
          <p:spPr>
            <a:xfrm>
              <a:off x="2825025" y="1986175"/>
              <a:ext cx="713450" cy="215500"/>
            </a:xfrm>
            <a:custGeom>
              <a:avLst/>
              <a:gdLst/>
              <a:ahLst/>
              <a:cxnLst/>
              <a:rect l="l" t="t" r="r" b="b"/>
              <a:pathLst>
                <a:path w="28538" h="8620" extrusionOk="0">
                  <a:moveTo>
                    <a:pt x="28537" y="82"/>
                  </a:moveTo>
                  <a:lnTo>
                    <a:pt x="28537" y="90"/>
                  </a:lnTo>
                  <a:lnTo>
                    <a:pt x="28537" y="90"/>
                  </a:lnTo>
                  <a:cubicBezTo>
                    <a:pt x="28537" y="87"/>
                    <a:pt x="28537" y="85"/>
                    <a:pt x="28537" y="82"/>
                  </a:cubicBezTo>
                  <a:close/>
                  <a:moveTo>
                    <a:pt x="5" y="0"/>
                  </a:moveTo>
                  <a:lnTo>
                    <a:pt x="4" y="315"/>
                  </a:lnTo>
                  <a:cubicBezTo>
                    <a:pt x="1" y="1383"/>
                    <a:pt x="352" y="2452"/>
                    <a:pt x="1057" y="3457"/>
                  </a:cubicBezTo>
                  <a:lnTo>
                    <a:pt x="1099" y="3513"/>
                  </a:lnTo>
                  <a:cubicBezTo>
                    <a:pt x="1801" y="4491"/>
                    <a:pt x="2836" y="5407"/>
                    <a:pt x="4211" y="6201"/>
                  </a:cubicBezTo>
                  <a:cubicBezTo>
                    <a:pt x="7003" y="7813"/>
                    <a:pt x="10663" y="8620"/>
                    <a:pt x="14319" y="8620"/>
                  </a:cubicBezTo>
                  <a:cubicBezTo>
                    <a:pt x="17973" y="8620"/>
                    <a:pt x="21622" y="7814"/>
                    <a:pt x="24395" y="6202"/>
                  </a:cubicBezTo>
                  <a:cubicBezTo>
                    <a:pt x="25711" y="5439"/>
                    <a:pt x="26709" y="4559"/>
                    <a:pt x="27398" y="3621"/>
                  </a:cubicBezTo>
                  <a:lnTo>
                    <a:pt x="27456" y="3543"/>
                  </a:lnTo>
                  <a:cubicBezTo>
                    <a:pt x="28171" y="2538"/>
                    <a:pt x="28533" y="1468"/>
                    <a:pt x="28536" y="397"/>
                  </a:cubicBezTo>
                  <a:lnTo>
                    <a:pt x="28537" y="90"/>
                  </a:lnTo>
                  <a:lnTo>
                    <a:pt x="28537" y="90"/>
                  </a:lnTo>
                  <a:cubicBezTo>
                    <a:pt x="28537" y="148"/>
                    <a:pt x="28532" y="207"/>
                    <a:pt x="28529" y="265"/>
                  </a:cubicBezTo>
                  <a:cubicBezTo>
                    <a:pt x="28526" y="329"/>
                    <a:pt x="28526" y="393"/>
                    <a:pt x="28521" y="457"/>
                  </a:cubicBezTo>
                  <a:cubicBezTo>
                    <a:pt x="28515" y="526"/>
                    <a:pt x="28505" y="594"/>
                    <a:pt x="28496" y="662"/>
                  </a:cubicBezTo>
                  <a:cubicBezTo>
                    <a:pt x="28489" y="726"/>
                    <a:pt x="28483" y="789"/>
                    <a:pt x="28473" y="852"/>
                  </a:cubicBezTo>
                  <a:cubicBezTo>
                    <a:pt x="28461" y="920"/>
                    <a:pt x="28445" y="989"/>
                    <a:pt x="28432" y="1057"/>
                  </a:cubicBezTo>
                  <a:cubicBezTo>
                    <a:pt x="28418" y="1120"/>
                    <a:pt x="28408" y="1183"/>
                    <a:pt x="28392" y="1246"/>
                  </a:cubicBezTo>
                  <a:cubicBezTo>
                    <a:pt x="28376" y="1313"/>
                    <a:pt x="28354" y="1380"/>
                    <a:pt x="28335" y="1448"/>
                  </a:cubicBezTo>
                  <a:cubicBezTo>
                    <a:pt x="28316" y="1511"/>
                    <a:pt x="28300" y="1574"/>
                    <a:pt x="28279" y="1636"/>
                  </a:cubicBezTo>
                  <a:cubicBezTo>
                    <a:pt x="28257" y="1704"/>
                    <a:pt x="28230" y="1772"/>
                    <a:pt x="28204" y="1840"/>
                  </a:cubicBezTo>
                  <a:cubicBezTo>
                    <a:pt x="28180" y="1902"/>
                    <a:pt x="28160" y="1963"/>
                    <a:pt x="28134" y="2024"/>
                  </a:cubicBezTo>
                  <a:cubicBezTo>
                    <a:pt x="28106" y="2092"/>
                    <a:pt x="28072" y="2160"/>
                    <a:pt x="28042" y="2226"/>
                  </a:cubicBezTo>
                  <a:cubicBezTo>
                    <a:pt x="28013" y="2287"/>
                    <a:pt x="27987" y="2348"/>
                    <a:pt x="27957" y="2409"/>
                  </a:cubicBezTo>
                  <a:cubicBezTo>
                    <a:pt x="27923" y="2475"/>
                    <a:pt x="27884" y="2543"/>
                    <a:pt x="27847" y="2609"/>
                  </a:cubicBezTo>
                  <a:cubicBezTo>
                    <a:pt x="27813" y="2668"/>
                    <a:pt x="27783" y="2729"/>
                    <a:pt x="27747" y="2789"/>
                  </a:cubicBezTo>
                  <a:cubicBezTo>
                    <a:pt x="27706" y="2856"/>
                    <a:pt x="27661" y="2921"/>
                    <a:pt x="27619" y="2987"/>
                  </a:cubicBezTo>
                  <a:cubicBezTo>
                    <a:pt x="27586" y="3037"/>
                    <a:pt x="27555" y="3086"/>
                    <a:pt x="27522" y="3136"/>
                  </a:cubicBezTo>
                  <a:lnTo>
                    <a:pt x="27508" y="3158"/>
                  </a:lnTo>
                  <a:lnTo>
                    <a:pt x="27504" y="3164"/>
                  </a:lnTo>
                  <a:cubicBezTo>
                    <a:pt x="27458" y="3230"/>
                    <a:pt x="27407" y="3295"/>
                    <a:pt x="27357" y="3361"/>
                  </a:cubicBezTo>
                  <a:cubicBezTo>
                    <a:pt x="27314" y="3419"/>
                    <a:pt x="27275" y="3476"/>
                    <a:pt x="27229" y="3533"/>
                  </a:cubicBezTo>
                  <a:cubicBezTo>
                    <a:pt x="27176" y="3598"/>
                    <a:pt x="27119" y="3663"/>
                    <a:pt x="27064" y="3727"/>
                  </a:cubicBezTo>
                  <a:cubicBezTo>
                    <a:pt x="27017" y="3784"/>
                    <a:pt x="26972" y="3840"/>
                    <a:pt x="26921" y="3895"/>
                  </a:cubicBezTo>
                  <a:cubicBezTo>
                    <a:pt x="26864" y="3960"/>
                    <a:pt x="26800" y="4023"/>
                    <a:pt x="26740" y="4086"/>
                  </a:cubicBezTo>
                  <a:cubicBezTo>
                    <a:pt x="26687" y="4141"/>
                    <a:pt x="26637" y="4197"/>
                    <a:pt x="26581" y="4251"/>
                  </a:cubicBezTo>
                  <a:cubicBezTo>
                    <a:pt x="26517" y="4314"/>
                    <a:pt x="26449" y="4374"/>
                    <a:pt x="26381" y="4437"/>
                  </a:cubicBezTo>
                  <a:cubicBezTo>
                    <a:pt x="26324" y="4490"/>
                    <a:pt x="26269" y="4544"/>
                    <a:pt x="26210" y="4597"/>
                  </a:cubicBezTo>
                  <a:cubicBezTo>
                    <a:pt x="26135" y="4662"/>
                    <a:pt x="26057" y="4726"/>
                    <a:pt x="25979" y="4790"/>
                  </a:cubicBezTo>
                  <a:cubicBezTo>
                    <a:pt x="25921" y="4838"/>
                    <a:pt x="25866" y="4886"/>
                    <a:pt x="25805" y="4935"/>
                  </a:cubicBezTo>
                  <a:cubicBezTo>
                    <a:pt x="25722" y="5000"/>
                    <a:pt x="25633" y="5064"/>
                    <a:pt x="25547" y="5129"/>
                  </a:cubicBezTo>
                  <a:cubicBezTo>
                    <a:pt x="25486" y="5173"/>
                    <a:pt x="25430" y="5219"/>
                    <a:pt x="25367" y="5262"/>
                  </a:cubicBezTo>
                  <a:cubicBezTo>
                    <a:pt x="25265" y="5335"/>
                    <a:pt x="25158" y="5406"/>
                    <a:pt x="25052" y="5477"/>
                  </a:cubicBezTo>
                  <a:cubicBezTo>
                    <a:pt x="24999" y="5512"/>
                    <a:pt x="24951" y="5546"/>
                    <a:pt x="24898" y="5581"/>
                  </a:cubicBezTo>
                  <a:cubicBezTo>
                    <a:pt x="24736" y="5686"/>
                    <a:pt x="24569" y="5788"/>
                    <a:pt x="24396" y="5888"/>
                  </a:cubicBezTo>
                  <a:cubicBezTo>
                    <a:pt x="21623" y="7499"/>
                    <a:pt x="17974" y="8305"/>
                    <a:pt x="14320" y="8305"/>
                  </a:cubicBezTo>
                  <a:cubicBezTo>
                    <a:pt x="10664" y="8305"/>
                    <a:pt x="7004" y="7499"/>
                    <a:pt x="4212" y="5887"/>
                  </a:cubicBezTo>
                  <a:cubicBezTo>
                    <a:pt x="4036" y="5786"/>
                    <a:pt x="3867" y="5682"/>
                    <a:pt x="3703" y="5578"/>
                  </a:cubicBezTo>
                  <a:cubicBezTo>
                    <a:pt x="3652" y="5545"/>
                    <a:pt x="3605" y="5511"/>
                    <a:pt x="3555" y="5478"/>
                  </a:cubicBezTo>
                  <a:cubicBezTo>
                    <a:pt x="3444" y="5405"/>
                    <a:pt x="3332" y="5332"/>
                    <a:pt x="3227" y="5258"/>
                  </a:cubicBezTo>
                  <a:cubicBezTo>
                    <a:pt x="3168" y="5215"/>
                    <a:pt x="3113" y="5173"/>
                    <a:pt x="3056" y="5130"/>
                  </a:cubicBezTo>
                  <a:cubicBezTo>
                    <a:pt x="2964" y="5063"/>
                    <a:pt x="2871" y="4995"/>
                    <a:pt x="2783" y="4927"/>
                  </a:cubicBezTo>
                  <a:cubicBezTo>
                    <a:pt x="2725" y="4881"/>
                    <a:pt x="2672" y="4833"/>
                    <a:pt x="2615" y="4786"/>
                  </a:cubicBezTo>
                  <a:cubicBezTo>
                    <a:pt x="2534" y="4720"/>
                    <a:pt x="2451" y="4654"/>
                    <a:pt x="2373" y="4586"/>
                  </a:cubicBezTo>
                  <a:cubicBezTo>
                    <a:pt x="2316" y="4536"/>
                    <a:pt x="2262" y="4484"/>
                    <a:pt x="2207" y="4433"/>
                  </a:cubicBezTo>
                  <a:cubicBezTo>
                    <a:pt x="2136" y="4367"/>
                    <a:pt x="2063" y="4303"/>
                    <a:pt x="1996" y="4237"/>
                  </a:cubicBezTo>
                  <a:cubicBezTo>
                    <a:pt x="1940" y="4183"/>
                    <a:pt x="1889" y="4127"/>
                    <a:pt x="1837" y="4073"/>
                  </a:cubicBezTo>
                  <a:cubicBezTo>
                    <a:pt x="1774" y="4008"/>
                    <a:pt x="1710" y="3945"/>
                    <a:pt x="1651" y="3880"/>
                  </a:cubicBezTo>
                  <a:cubicBezTo>
                    <a:pt x="1601" y="3824"/>
                    <a:pt x="1554" y="3767"/>
                    <a:pt x="1504" y="3709"/>
                  </a:cubicBezTo>
                  <a:cubicBezTo>
                    <a:pt x="1449" y="3644"/>
                    <a:pt x="1392" y="3580"/>
                    <a:pt x="1339" y="3515"/>
                  </a:cubicBezTo>
                  <a:cubicBezTo>
                    <a:pt x="1292" y="3458"/>
                    <a:pt x="1252" y="3399"/>
                    <a:pt x="1208" y="3341"/>
                  </a:cubicBezTo>
                  <a:cubicBezTo>
                    <a:pt x="1157" y="3275"/>
                    <a:pt x="1106" y="3210"/>
                    <a:pt x="1060" y="3143"/>
                  </a:cubicBezTo>
                  <a:lnTo>
                    <a:pt x="1011" y="3070"/>
                  </a:lnTo>
                  <a:lnTo>
                    <a:pt x="997" y="3047"/>
                  </a:lnTo>
                  <a:lnTo>
                    <a:pt x="942" y="2964"/>
                  </a:lnTo>
                  <a:cubicBezTo>
                    <a:pt x="899" y="2898"/>
                    <a:pt x="853" y="2832"/>
                    <a:pt x="814" y="2766"/>
                  </a:cubicBezTo>
                  <a:cubicBezTo>
                    <a:pt x="777" y="2706"/>
                    <a:pt x="744" y="2644"/>
                    <a:pt x="710" y="2582"/>
                  </a:cubicBezTo>
                  <a:cubicBezTo>
                    <a:pt x="672" y="2516"/>
                    <a:pt x="634" y="2451"/>
                    <a:pt x="599" y="2384"/>
                  </a:cubicBezTo>
                  <a:cubicBezTo>
                    <a:pt x="568" y="2323"/>
                    <a:pt x="541" y="2260"/>
                    <a:pt x="512" y="2198"/>
                  </a:cubicBezTo>
                  <a:cubicBezTo>
                    <a:pt x="480" y="2131"/>
                    <a:pt x="446" y="2064"/>
                    <a:pt x="418" y="1997"/>
                  </a:cubicBezTo>
                  <a:cubicBezTo>
                    <a:pt x="393" y="1934"/>
                    <a:pt x="371" y="1872"/>
                    <a:pt x="347" y="1809"/>
                  </a:cubicBezTo>
                  <a:cubicBezTo>
                    <a:pt x="321" y="1742"/>
                    <a:pt x="294" y="1675"/>
                    <a:pt x="270" y="1606"/>
                  </a:cubicBezTo>
                  <a:cubicBezTo>
                    <a:pt x="249" y="1542"/>
                    <a:pt x="233" y="1480"/>
                    <a:pt x="214" y="1416"/>
                  </a:cubicBezTo>
                  <a:cubicBezTo>
                    <a:pt x="194" y="1348"/>
                    <a:pt x="173" y="1281"/>
                    <a:pt x="155" y="1212"/>
                  </a:cubicBezTo>
                  <a:cubicBezTo>
                    <a:pt x="139" y="1148"/>
                    <a:pt x="128" y="1084"/>
                    <a:pt x="114" y="1020"/>
                  </a:cubicBezTo>
                  <a:cubicBezTo>
                    <a:pt x="101" y="953"/>
                    <a:pt x="84" y="884"/>
                    <a:pt x="73" y="817"/>
                  </a:cubicBezTo>
                  <a:cubicBezTo>
                    <a:pt x="61" y="753"/>
                    <a:pt x="56" y="689"/>
                    <a:pt x="48" y="625"/>
                  </a:cubicBezTo>
                  <a:cubicBezTo>
                    <a:pt x="39" y="556"/>
                    <a:pt x="29" y="488"/>
                    <a:pt x="23" y="419"/>
                  </a:cubicBezTo>
                  <a:cubicBezTo>
                    <a:pt x="18" y="355"/>
                    <a:pt x="16" y="291"/>
                    <a:pt x="13" y="227"/>
                  </a:cubicBezTo>
                  <a:cubicBezTo>
                    <a:pt x="11" y="159"/>
                    <a:pt x="6" y="90"/>
                    <a:pt x="6" y="21"/>
                  </a:cubicBezTo>
                  <a:lnTo>
                    <a:pt x="5"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057" name="Google Shape;3057;p55"/>
            <p:cNvSpPr/>
            <p:nvPr/>
          </p:nvSpPr>
          <p:spPr>
            <a:xfrm>
              <a:off x="2825125" y="1902775"/>
              <a:ext cx="714350" cy="291025"/>
            </a:xfrm>
            <a:custGeom>
              <a:avLst/>
              <a:gdLst/>
              <a:ahLst/>
              <a:cxnLst/>
              <a:rect l="l" t="t" r="r" b="b"/>
              <a:pathLst>
                <a:path w="28574" h="11641" extrusionOk="0">
                  <a:moveTo>
                    <a:pt x="1225" y="0"/>
                  </a:moveTo>
                  <a:cubicBezTo>
                    <a:pt x="410" y="1065"/>
                    <a:pt x="0" y="2210"/>
                    <a:pt x="2" y="3357"/>
                  </a:cubicBezTo>
                  <a:cubicBezTo>
                    <a:pt x="2" y="3426"/>
                    <a:pt x="7" y="3495"/>
                    <a:pt x="10" y="3563"/>
                  </a:cubicBezTo>
                  <a:cubicBezTo>
                    <a:pt x="12" y="3627"/>
                    <a:pt x="14" y="3691"/>
                    <a:pt x="19" y="3755"/>
                  </a:cubicBezTo>
                  <a:cubicBezTo>
                    <a:pt x="25" y="3824"/>
                    <a:pt x="35" y="3892"/>
                    <a:pt x="44" y="3961"/>
                  </a:cubicBezTo>
                  <a:cubicBezTo>
                    <a:pt x="52" y="4025"/>
                    <a:pt x="57" y="4089"/>
                    <a:pt x="69" y="4153"/>
                  </a:cubicBezTo>
                  <a:cubicBezTo>
                    <a:pt x="80" y="4220"/>
                    <a:pt x="97" y="4289"/>
                    <a:pt x="110" y="4356"/>
                  </a:cubicBezTo>
                  <a:cubicBezTo>
                    <a:pt x="124" y="4420"/>
                    <a:pt x="135" y="4484"/>
                    <a:pt x="151" y="4548"/>
                  </a:cubicBezTo>
                  <a:cubicBezTo>
                    <a:pt x="169" y="4617"/>
                    <a:pt x="190" y="4684"/>
                    <a:pt x="210" y="4752"/>
                  </a:cubicBezTo>
                  <a:cubicBezTo>
                    <a:pt x="229" y="4815"/>
                    <a:pt x="245" y="4878"/>
                    <a:pt x="266" y="4942"/>
                  </a:cubicBezTo>
                  <a:cubicBezTo>
                    <a:pt x="290" y="5011"/>
                    <a:pt x="317" y="5078"/>
                    <a:pt x="343" y="5145"/>
                  </a:cubicBezTo>
                  <a:cubicBezTo>
                    <a:pt x="367" y="5208"/>
                    <a:pt x="389" y="5270"/>
                    <a:pt x="414" y="5333"/>
                  </a:cubicBezTo>
                  <a:cubicBezTo>
                    <a:pt x="442" y="5400"/>
                    <a:pt x="476" y="5467"/>
                    <a:pt x="508" y="5534"/>
                  </a:cubicBezTo>
                  <a:cubicBezTo>
                    <a:pt x="537" y="5596"/>
                    <a:pt x="564" y="5659"/>
                    <a:pt x="595" y="5720"/>
                  </a:cubicBezTo>
                  <a:cubicBezTo>
                    <a:pt x="630" y="5785"/>
                    <a:pt x="668" y="5852"/>
                    <a:pt x="706" y="5918"/>
                  </a:cubicBezTo>
                  <a:cubicBezTo>
                    <a:pt x="740" y="5980"/>
                    <a:pt x="773" y="6042"/>
                    <a:pt x="810" y="6102"/>
                  </a:cubicBezTo>
                  <a:cubicBezTo>
                    <a:pt x="849" y="6168"/>
                    <a:pt x="895" y="6234"/>
                    <a:pt x="938" y="6300"/>
                  </a:cubicBezTo>
                  <a:lnTo>
                    <a:pt x="993" y="6383"/>
                  </a:lnTo>
                  <a:lnTo>
                    <a:pt x="1007" y="6406"/>
                  </a:lnTo>
                  <a:lnTo>
                    <a:pt x="1056" y="6479"/>
                  </a:lnTo>
                  <a:cubicBezTo>
                    <a:pt x="1102" y="6546"/>
                    <a:pt x="1153" y="6611"/>
                    <a:pt x="1204" y="6677"/>
                  </a:cubicBezTo>
                  <a:cubicBezTo>
                    <a:pt x="1248" y="6735"/>
                    <a:pt x="1288" y="6794"/>
                    <a:pt x="1335" y="6851"/>
                  </a:cubicBezTo>
                  <a:cubicBezTo>
                    <a:pt x="1388" y="6916"/>
                    <a:pt x="1445" y="6980"/>
                    <a:pt x="1500" y="7045"/>
                  </a:cubicBezTo>
                  <a:cubicBezTo>
                    <a:pt x="1550" y="7103"/>
                    <a:pt x="1597" y="7160"/>
                    <a:pt x="1647" y="7216"/>
                  </a:cubicBezTo>
                  <a:cubicBezTo>
                    <a:pt x="1706" y="7281"/>
                    <a:pt x="1771" y="7344"/>
                    <a:pt x="1833" y="7409"/>
                  </a:cubicBezTo>
                  <a:cubicBezTo>
                    <a:pt x="1885" y="7463"/>
                    <a:pt x="1936" y="7519"/>
                    <a:pt x="1992" y="7573"/>
                  </a:cubicBezTo>
                  <a:cubicBezTo>
                    <a:pt x="2059" y="7639"/>
                    <a:pt x="2132" y="7703"/>
                    <a:pt x="2203" y="7769"/>
                  </a:cubicBezTo>
                  <a:cubicBezTo>
                    <a:pt x="2258" y="7820"/>
                    <a:pt x="2312" y="7872"/>
                    <a:pt x="2369" y="7922"/>
                  </a:cubicBezTo>
                  <a:cubicBezTo>
                    <a:pt x="2447" y="7990"/>
                    <a:pt x="2530" y="8056"/>
                    <a:pt x="2611" y="8122"/>
                  </a:cubicBezTo>
                  <a:cubicBezTo>
                    <a:pt x="2668" y="8169"/>
                    <a:pt x="2721" y="8217"/>
                    <a:pt x="2779" y="8263"/>
                  </a:cubicBezTo>
                  <a:cubicBezTo>
                    <a:pt x="2867" y="8331"/>
                    <a:pt x="2960" y="8399"/>
                    <a:pt x="3052" y="8466"/>
                  </a:cubicBezTo>
                  <a:cubicBezTo>
                    <a:pt x="3109" y="8509"/>
                    <a:pt x="3164" y="8551"/>
                    <a:pt x="3223" y="8594"/>
                  </a:cubicBezTo>
                  <a:cubicBezTo>
                    <a:pt x="3328" y="8668"/>
                    <a:pt x="3440" y="8741"/>
                    <a:pt x="3551" y="8814"/>
                  </a:cubicBezTo>
                  <a:cubicBezTo>
                    <a:pt x="3601" y="8847"/>
                    <a:pt x="3648" y="8881"/>
                    <a:pt x="3699" y="8914"/>
                  </a:cubicBezTo>
                  <a:cubicBezTo>
                    <a:pt x="3863" y="9018"/>
                    <a:pt x="4032" y="9122"/>
                    <a:pt x="4208" y="9223"/>
                  </a:cubicBezTo>
                  <a:cubicBezTo>
                    <a:pt x="7000" y="10835"/>
                    <a:pt x="10661" y="11641"/>
                    <a:pt x="14317" y="11641"/>
                  </a:cubicBezTo>
                  <a:cubicBezTo>
                    <a:pt x="17971" y="11641"/>
                    <a:pt x="21620" y="10835"/>
                    <a:pt x="24392" y="9224"/>
                  </a:cubicBezTo>
                  <a:cubicBezTo>
                    <a:pt x="24565" y="9124"/>
                    <a:pt x="24732" y="9021"/>
                    <a:pt x="24894" y="8916"/>
                  </a:cubicBezTo>
                  <a:cubicBezTo>
                    <a:pt x="24947" y="8882"/>
                    <a:pt x="24996" y="8848"/>
                    <a:pt x="25048" y="8813"/>
                  </a:cubicBezTo>
                  <a:cubicBezTo>
                    <a:pt x="25154" y="8742"/>
                    <a:pt x="25261" y="8671"/>
                    <a:pt x="25363" y="8598"/>
                  </a:cubicBezTo>
                  <a:cubicBezTo>
                    <a:pt x="25426" y="8555"/>
                    <a:pt x="25484" y="8509"/>
                    <a:pt x="25543" y="8465"/>
                  </a:cubicBezTo>
                  <a:cubicBezTo>
                    <a:pt x="25629" y="8400"/>
                    <a:pt x="25718" y="8336"/>
                    <a:pt x="25801" y="8271"/>
                  </a:cubicBezTo>
                  <a:cubicBezTo>
                    <a:pt x="25862" y="8222"/>
                    <a:pt x="25917" y="8174"/>
                    <a:pt x="25975" y="8126"/>
                  </a:cubicBezTo>
                  <a:cubicBezTo>
                    <a:pt x="26053" y="8062"/>
                    <a:pt x="26131" y="7998"/>
                    <a:pt x="26206" y="7933"/>
                  </a:cubicBezTo>
                  <a:cubicBezTo>
                    <a:pt x="26265" y="7880"/>
                    <a:pt x="26320" y="7826"/>
                    <a:pt x="26377" y="7773"/>
                  </a:cubicBezTo>
                  <a:cubicBezTo>
                    <a:pt x="26445" y="7710"/>
                    <a:pt x="26513" y="7650"/>
                    <a:pt x="26577" y="7587"/>
                  </a:cubicBezTo>
                  <a:cubicBezTo>
                    <a:pt x="26633" y="7532"/>
                    <a:pt x="26683" y="7477"/>
                    <a:pt x="26736" y="7422"/>
                  </a:cubicBezTo>
                  <a:cubicBezTo>
                    <a:pt x="26796" y="7359"/>
                    <a:pt x="26860" y="7296"/>
                    <a:pt x="26917" y="7231"/>
                  </a:cubicBezTo>
                  <a:cubicBezTo>
                    <a:pt x="26968" y="7176"/>
                    <a:pt x="27013" y="7120"/>
                    <a:pt x="27060" y="7063"/>
                  </a:cubicBezTo>
                  <a:cubicBezTo>
                    <a:pt x="27115" y="6999"/>
                    <a:pt x="27172" y="6934"/>
                    <a:pt x="27225" y="6869"/>
                  </a:cubicBezTo>
                  <a:cubicBezTo>
                    <a:pt x="27271" y="6812"/>
                    <a:pt x="27310" y="6755"/>
                    <a:pt x="27353" y="6697"/>
                  </a:cubicBezTo>
                  <a:cubicBezTo>
                    <a:pt x="27403" y="6631"/>
                    <a:pt x="27454" y="6566"/>
                    <a:pt x="27500" y="6500"/>
                  </a:cubicBezTo>
                  <a:lnTo>
                    <a:pt x="27504" y="6494"/>
                  </a:lnTo>
                  <a:lnTo>
                    <a:pt x="27518" y="6472"/>
                  </a:lnTo>
                  <a:cubicBezTo>
                    <a:pt x="27551" y="6422"/>
                    <a:pt x="27582" y="6373"/>
                    <a:pt x="27615" y="6323"/>
                  </a:cubicBezTo>
                  <a:cubicBezTo>
                    <a:pt x="27657" y="6257"/>
                    <a:pt x="27702" y="6192"/>
                    <a:pt x="27743" y="6125"/>
                  </a:cubicBezTo>
                  <a:cubicBezTo>
                    <a:pt x="27779" y="6065"/>
                    <a:pt x="27809" y="6004"/>
                    <a:pt x="27843" y="5945"/>
                  </a:cubicBezTo>
                  <a:cubicBezTo>
                    <a:pt x="27880" y="5878"/>
                    <a:pt x="27919" y="5811"/>
                    <a:pt x="27953" y="5745"/>
                  </a:cubicBezTo>
                  <a:cubicBezTo>
                    <a:pt x="27983" y="5684"/>
                    <a:pt x="28009" y="5623"/>
                    <a:pt x="28038" y="5562"/>
                  </a:cubicBezTo>
                  <a:cubicBezTo>
                    <a:pt x="28068" y="5496"/>
                    <a:pt x="28102" y="5428"/>
                    <a:pt x="28130" y="5360"/>
                  </a:cubicBezTo>
                  <a:cubicBezTo>
                    <a:pt x="28156" y="5299"/>
                    <a:pt x="28176" y="5238"/>
                    <a:pt x="28200" y="5176"/>
                  </a:cubicBezTo>
                  <a:cubicBezTo>
                    <a:pt x="28226" y="5108"/>
                    <a:pt x="28253" y="5040"/>
                    <a:pt x="28275" y="4972"/>
                  </a:cubicBezTo>
                  <a:cubicBezTo>
                    <a:pt x="28296" y="4910"/>
                    <a:pt x="28312" y="4847"/>
                    <a:pt x="28331" y="4784"/>
                  </a:cubicBezTo>
                  <a:cubicBezTo>
                    <a:pt x="28350" y="4716"/>
                    <a:pt x="28372" y="4649"/>
                    <a:pt x="28388" y="4582"/>
                  </a:cubicBezTo>
                  <a:cubicBezTo>
                    <a:pt x="28404" y="4519"/>
                    <a:pt x="28415" y="4456"/>
                    <a:pt x="28428" y="4393"/>
                  </a:cubicBezTo>
                  <a:cubicBezTo>
                    <a:pt x="28441" y="4325"/>
                    <a:pt x="28457" y="4256"/>
                    <a:pt x="28469" y="4188"/>
                  </a:cubicBezTo>
                  <a:cubicBezTo>
                    <a:pt x="28479" y="4125"/>
                    <a:pt x="28485" y="4062"/>
                    <a:pt x="28492" y="3998"/>
                  </a:cubicBezTo>
                  <a:cubicBezTo>
                    <a:pt x="28501" y="3930"/>
                    <a:pt x="28511" y="3862"/>
                    <a:pt x="28517" y="3793"/>
                  </a:cubicBezTo>
                  <a:cubicBezTo>
                    <a:pt x="28522" y="3729"/>
                    <a:pt x="28522" y="3665"/>
                    <a:pt x="28525" y="3601"/>
                  </a:cubicBezTo>
                  <a:cubicBezTo>
                    <a:pt x="28574" y="2397"/>
                    <a:pt x="28171" y="1186"/>
                    <a:pt x="27319" y="63"/>
                  </a:cubicBezTo>
                  <a:lnTo>
                    <a:pt x="27319" y="63"/>
                  </a:lnTo>
                  <a:cubicBezTo>
                    <a:pt x="27550" y="830"/>
                    <a:pt x="27563" y="1423"/>
                    <a:pt x="27569" y="1721"/>
                  </a:cubicBezTo>
                  <a:lnTo>
                    <a:pt x="27570" y="2098"/>
                  </a:lnTo>
                  <a:cubicBezTo>
                    <a:pt x="27587" y="2156"/>
                    <a:pt x="27606" y="2213"/>
                    <a:pt x="27620" y="2271"/>
                  </a:cubicBezTo>
                  <a:cubicBezTo>
                    <a:pt x="27635" y="2330"/>
                    <a:pt x="27645" y="2390"/>
                    <a:pt x="27657" y="2450"/>
                  </a:cubicBezTo>
                  <a:cubicBezTo>
                    <a:pt x="27672" y="2516"/>
                    <a:pt x="27687" y="2581"/>
                    <a:pt x="27698" y="2646"/>
                  </a:cubicBezTo>
                  <a:cubicBezTo>
                    <a:pt x="27708" y="2706"/>
                    <a:pt x="27715" y="2767"/>
                    <a:pt x="27721" y="2828"/>
                  </a:cubicBezTo>
                  <a:cubicBezTo>
                    <a:pt x="27730" y="2892"/>
                    <a:pt x="27739" y="2957"/>
                    <a:pt x="27745" y="3022"/>
                  </a:cubicBezTo>
                  <a:cubicBezTo>
                    <a:pt x="27750" y="3083"/>
                    <a:pt x="27751" y="3142"/>
                    <a:pt x="27753" y="3203"/>
                  </a:cubicBezTo>
                  <a:cubicBezTo>
                    <a:pt x="27756" y="3268"/>
                    <a:pt x="27761" y="3333"/>
                    <a:pt x="27761" y="3398"/>
                  </a:cubicBezTo>
                  <a:cubicBezTo>
                    <a:pt x="27761" y="3458"/>
                    <a:pt x="27756" y="3516"/>
                    <a:pt x="27755" y="3576"/>
                  </a:cubicBezTo>
                  <a:cubicBezTo>
                    <a:pt x="27742" y="3946"/>
                    <a:pt x="27681" y="4318"/>
                    <a:pt x="27577" y="4684"/>
                  </a:cubicBezTo>
                  <a:cubicBezTo>
                    <a:pt x="27138" y="6232"/>
                    <a:pt x="25897" y="7716"/>
                    <a:pt x="23845" y="8908"/>
                  </a:cubicBezTo>
                  <a:cubicBezTo>
                    <a:pt x="21222" y="10433"/>
                    <a:pt x="17770" y="11195"/>
                    <a:pt x="14313" y="11195"/>
                  </a:cubicBezTo>
                  <a:cubicBezTo>
                    <a:pt x="10855" y="11195"/>
                    <a:pt x="7392" y="10432"/>
                    <a:pt x="4751" y="8907"/>
                  </a:cubicBezTo>
                  <a:cubicBezTo>
                    <a:pt x="2657" y="7698"/>
                    <a:pt x="1391" y="6186"/>
                    <a:pt x="952" y="4614"/>
                  </a:cubicBezTo>
                  <a:cubicBezTo>
                    <a:pt x="849" y="4245"/>
                    <a:pt x="791" y="3873"/>
                    <a:pt x="778" y="3500"/>
                  </a:cubicBezTo>
                  <a:cubicBezTo>
                    <a:pt x="775" y="3389"/>
                    <a:pt x="776" y="3277"/>
                    <a:pt x="780" y="3166"/>
                  </a:cubicBezTo>
                  <a:cubicBezTo>
                    <a:pt x="783" y="3105"/>
                    <a:pt x="784" y="3044"/>
                    <a:pt x="788" y="2984"/>
                  </a:cubicBezTo>
                  <a:cubicBezTo>
                    <a:pt x="794" y="2919"/>
                    <a:pt x="803" y="2855"/>
                    <a:pt x="811" y="2791"/>
                  </a:cubicBezTo>
                  <a:cubicBezTo>
                    <a:pt x="819" y="2731"/>
                    <a:pt x="824" y="2671"/>
                    <a:pt x="833" y="2611"/>
                  </a:cubicBezTo>
                  <a:cubicBezTo>
                    <a:pt x="845" y="2546"/>
                    <a:pt x="859" y="2482"/>
                    <a:pt x="873" y="2417"/>
                  </a:cubicBezTo>
                  <a:cubicBezTo>
                    <a:pt x="885" y="2358"/>
                    <a:pt x="895" y="2298"/>
                    <a:pt x="910" y="2239"/>
                  </a:cubicBezTo>
                  <a:cubicBezTo>
                    <a:pt x="920" y="2198"/>
                    <a:pt x="932" y="2157"/>
                    <a:pt x="944" y="2116"/>
                  </a:cubicBezTo>
                  <a:lnTo>
                    <a:pt x="944" y="1799"/>
                  </a:lnTo>
                  <a:cubicBezTo>
                    <a:pt x="962" y="1259"/>
                    <a:pt x="965" y="1189"/>
                    <a:pt x="1034" y="764"/>
                  </a:cubicBezTo>
                  <a:cubicBezTo>
                    <a:pt x="1072" y="531"/>
                    <a:pt x="1150" y="239"/>
                    <a:pt x="1225"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3058" name="Google Shape;3058;p55"/>
            <p:cNvSpPr/>
            <p:nvPr/>
          </p:nvSpPr>
          <p:spPr>
            <a:xfrm>
              <a:off x="3424575" y="1734200"/>
              <a:ext cx="63975" cy="104425"/>
            </a:xfrm>
            <a:custGeom>
              <a:avLst/>
              <a:gdLst/>
              <a:ahLst/>
              <a:cxnLst/>
              <a:rect l="l" t="t" r="r" b="b"/>
              <a:pathLst>
                <a:path w="2559" h="4177" extrusionOk="0">
                  <a:moveTo>
                    <a:pt x="278" y="0"/>
                  </a:moveTo>
                  <a:lnTo>
                    <a:pt x="1" y="156"/>
                  </a:lnTo>
                  <a:cubicBezTo>
                    <a:pt x="1252" y="903"/>
                    <a:pt x="2275" y="2706"/>
                    <a:pt x="2281" y="4176"/>
                  </a:cubicBezTo>
                  <a:lnTo>
                    <a:pt x="2559" y="4020"/>
                  </a:lnTo>
                  <a:cubicBezTo>
                    <a:pt x="2552" y="2550"/>
                    <a:pt x="1529" y="747"/>
                    <a:pt x="278"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3059" name="Google Shape;3059;p55"/>
            <p:cNvSpPr/>
            <p:nvPr/>
          </p:nvSpPr>
          <p:spPr>
            <a:xfrm>
              <a:off x="3400725" y="2304350"/>
              <a:ext cx="2600" cy="2825"/>
            </a:xfrm>
            <a:custGeom>
              <a:avLst/>
              <a:gdLst/>
              <a:ahLst/>
              <a:cxnLst/>
              <a:rect l="l" t="t" r="r" b="b"/>
              <a:pathLst>
                <a:path w="104" h="113" extrusionOk="0">
                  <a:moveTo>
                    <a:pt x="104" y="113"/>
                  </a:moveTo>
                  <a:lnTo>
                    <a:pt x="0" y="1"/>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60" name="Google Shape;3060;p55"/>
            <p:cNvSpPr/>
            <p:nvPr/>
          </p:nvSpPr>
          <p:spPr>
            <a:xfrm>
              <a:off x="3441850" y="2330275"/>
              <a:ext cx="2800" cy="900"/>
            </a:xfrm>
            <a:custGeom>
              <a:avLst/>
              <a:gdLst/>
              <a:ahLst/>
              <a:cxnLst/>
              <a:rect l="l" t="t" r="r" b="b"/>
              <a:pathLst>
                <a:path w="112" h="36" extrusionOk="0">
                  <a:moveTo>
                    <a:pt x="112" y="36"/>
                  </a:moveTo>
                  <a:lnTo>
                    <a:pt x="0" y="0"/>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61" name="Google Shape;3061;p55"/>
            <p:cNvSpPr/>
            <p:nvPr/>
          </p:nvSpPr>
          <p:spPr>
            <a:xfrm>
              <a:off x="3392025" y="2291275"/>
              <a:ext cx="975" cy="1900"/>
            </a:xfrm>
            <a:custGeom>
              <a:avLst/>
              <a:gdLst/>
              <a:ahLst/>
              <a:cxnLst/>
              <a:rect l="l" t="t" r="r" b="b"/>
              <a:pathLst>
                <a:path w="39" h="76" extrusionOk="0">
                  <a:moveTo>
                    <a:pt x="38" y="76"/>
                  </a:moveTo>
                  <a:lnTo>
                    <a:pt x="0" y="0"/>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62" name="Google Shape;3062;p55"/>
            <p:cNvSpPr/>
            <p:nvPr/>
          </p:nvSpPr>
          <p:spPr>
            <a:xfrm>
              <a:off x="3394225" y="2295450"/>
              <a:ext cx="1700" cy="2650"/>
            </a:xfrm>
            <a:custGeom>
              <a:avLst/>
              <a:gdLst/>
              <a:ahLst/>
              <a:cxnLst/>
              <a:rect l="l" t="t" r="r" b="b"/>
              <a:pathLst>
                <a:path w="68" h="106" extrusionOk="0">
                  <a:moveTo>
                    <a:pt x="67" y="105"/>
                  </a:moveTo>
                  <a:lnTo>
                    <a:pt x="1" y="1"/>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63" name="Google Shape;3063;p55"/>
            <p:cNvSpPr/>
            <p:nvPr/>
          </p:nvSpPr>
          <p:spPr>
            <a:xfrm>
              <a:off x="3387375" y="2275425"/>
              <a:ext cx="3575" cy="13475"/>
            </a:xfrm>
            <a:custGeom>
              <a:avLst/>
              <a:gdLst/>
              <a:ahLst/>
              <a:cxnLst/>
              <a:rect l="l" t="t" r="r" b="b"/>
              <a:pathLst>
                <a:path w="143" h="539" extrusionOk="0">
                  <a:moveTo>
                    <a:pt x="1" y="1"/>
                  </a:moveTo>
                  <a:cubicBezTo>
                    <a:pt x="19" y="151"/>
                    <a:pt x="55" y="339"/>
                    <a:pt x="137" y="525"/>
                  </a:cubicBezTo>
                  <a:lnTo>
                    <a:pt x="140" y="534"/>
                  </a:lnTo>
                  <a:lnTo>
                    <a:pt x="140" y="534"/>
                  </a:lnTo>
                  <a:cubicBezTo>
                    <a:pt x="70" y="363"/>
                    <a:pt x="23" y="186"/>
                    <a:pt x="1" y="1"/>
                  </a:cubicBezTo>
                  <a:close/>
                  <a:moveTo>
                    <a:pt x="140" y="534"/>
                  </a:moveTo>
                  <a:cubicBezTo>
                    <a:pt x="141" y="535"/>
                    <a:pt x="142" y="537"/>
                    <a:pt x="142" y="539"/>
                  </a:cubicBezTo>
                  <a:lnTo>
                    <a:pt x="140" y="534"/>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64" name="Google Shape;3064;p55"/>
            <p:cNvSpPr/>
            <p:nvPr/>
          </p:nvSpPr>
          <p:spPr>
            <a:xfrm>
              <a:off x="3387000" y="2269250"/>
              <a:ext cx="250" cy="4425"/>
            </a:xfrm>
            <a:custGeom>
              <a:avLst/>
              <a:gdLst/>
              <a:ahLst/>
              <a:cxnLst/>
              <a:rect l="l" t="t" r="r" b="b"/>
              <a:pathLst>
                <a:path w="10" h="177" extrusionOk="0">
                  <a:moveTo>
                    <a:pt x="0" y="1"/>
                  </a:moveTo>
                  <a:cubicBezTo>
                    <a:pt x="0" y="59"/>
                    <a:pt x="4" y="118"/>
                    <a:pt x="9" y="176"/>
                  </a:cubicBezTo>
                  <a:cubicBezTo>
                    <a:pt x="2" y="102"/>
                    <a:pt x="1" y="40"/>
                    <a:pt x="0" y="1"/>
                  </a:cubicBez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65" name="Google Shape;3065;p55"/>
            <p:cNvSpPr/>
            <p:nvPr/>
          </p:nvSpPr>
          <p:spPr>
            <a:xfrm>
              <a:off x="3457475" y="2334675"/>
              <a:ext cx="21125" cy="3400"/>
            </a:xfrm>
            <a:custGeom>
              <a:avLst/>
              <a:gdLst/>
              <a:ahLst/>
              <a:cxnLst/>
              <a:rect l="l" t="t" r="r" b="b"/>
              <a:pathLst>
                <a:path w="845" h="136" extrusionOk="0">
                  <a:moveTo>
                    <a:pt x="1" y="0"/>
                  </a:moveTo>
                  <a:lnTo>
                    <a:pt x="1" y="0"/>
                  </a:lnTo>
                  <a:cubicBezTo>
                    <a:pt x="260" y="59"/>
                    <a:pt x="509" y="100"/>
                    <a:pt x="746" y="125"/>
                  </a:cubicBezTo>
                  <a:lnTo>
                    <a:pt x="746" y="125"/>
                  </a:lnTo>
                  <a:cubicBezTo>
                    <a:pt x="508" y="99"/>
                    <a:pt x="258" y="59"/>
                    <a:pt x="1" y="0"/>
                  </a:cubicBezTo>
                  <a:close/>
                  <a:moveTo>
                    <a:pt x="746" y="125"/>
                  </a:moveTo>
                  <a:cubicBezTo>
                    <a:pt x="779" y="129"/>
                    <a:pt x="812" y="132"/>
                    <a:pt x="844" y="135"/>
                  </a:cubicBezTo>
                  <a:cubicBezTo>
                    <a:pt x="812" y="132"/>
                    <a:pt x="779" y="129"/>
                    <a:pt x="746" y="125"/>
                  </a:cubicBez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66" name="Google Shape;3066;p55"/>
            <p:cNvSpPr/>
            <p:nvPr/>
          </p:nvSpPr>
          <p:spPr>
            <a:xfrm>
              <a:off x="3403875" y="2307750"/>
              <a:ext cx="4750" cy="4375"/>
            </a:xfrm>
            <a:custGeom>
              <a:avLst/>
              <a:gdLst/>
              <a:ahLst/>
              <a:cxnLst/>
              <a:rect l="l" t="t" r="r" b="b"/>
              <a:pathLst>
                <a:path w="190" h="175" extrusionOk="0">
                  <a:moveTo>
                    <a:pt x="0" y="0"/>
                  </a:moveTo>
                  <a:lnTo>
                    <a:pt x="1" y="3"/>
                  </a:lnTo>
                  <a:cubicBezTo>
                    <a:pt x="59" y="60"/>
                    <a:pt x="122" y="118"/>
                    <a:pt x="190" y="175"/>
                  </a:cubicBezTo>
                  <a:lnTo>
                    <a:pt x="190" y="175"/>
                  </a:lnTo>
                  <a:cubicBezTo>
                    <a:pt x="122" y="118"/>
                    <a:pt x="59" y="60"/>
                    <a:pt x="0" y="0"/>
                  </a:cubicBez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67" name="Google Shape;3067;p55"/>
            <p:cNvSpPr/>
            <p:nvPr/>
          </p:nvSpPr>
          <p:spPr>
            <a:xfrm>
              <a:off x="3422725" y="2321700"/>
              <a:ext cx="1325" cy="725"/>
            </a:xfrm>
            <a:custGeom>
              <a:avLst/>
              <a:gdLst/>
              <a:ahLst/>
              <a:cxnLst/>
              <a:rect l="l" t="t" r="r" b="b"/>
              <a:pathLst>
                <a:path w="53" h="29" extrusionOk="0">
                  <a:moveTo>
                    <a:pt x="52" y="29"/>
                  </a:moveTo>
                  <a:lnTo>
                    <a:pt x="1" y="1"/>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68" name="Google Shape;3068;p55"/>
            <p:cNvSpPr/>
            <p:nvPr/>
          </p:nvSpPr>
          <p:spPr>
            <a:xfrm>
              <a:off x="3416125" y="2317650"/>
              <a:ext cx="2500" cy="1650"/>
            </a:xfrm>
            <a:custGeom>
              <a:avLst/>
              <a:gdLst/>
              <a:ahLst/>
              <a:cxnLst/>
              <a:rect l="l" t="t" r="r" b="b"/>
              <a:pathLst>
                <a:path w="100" h="66" extrusionOk="0">
                  <a:moveTo>
                    <a:pt x="100" y="66"/>
                  </a:moveTo>
                  <a:lnTo>
                    <a:pt x="1" y="1"/>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69" name="Google Shape;3069;p55"/>
            <p:cNvSpPr/>
            <p:nvPr/>
          </p:nvSpPr>
          <p:spPr>
            <a:xfrm>
              <a:off x="3429000" y="2324950"/>
              <a:ext cx="1100" cy="525"/>
            </a:xfrm>
            <a:custGeom>
              <a:avLst/>
              <a:gdLst/>
              <a:ahLst/>
              <a:cxnLst/>
              <a:rect l="l" t="t" r="r" b="b"/>
              <a:pathLst>
                <a:path w="44" h="21" extrusionOk="0">
                  <a:moveTo>
                    <a:pt x="44" y="21"/>
                  </a:moveTo>
                  <a:lnTo>
                    <a:pt x="0" y="1"/>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70" name="Google Shape;3070;p55"/>
            <p:cNvSpPr/>
            <p:nvPr/>
          </p:nvSpPr>
          <p:spPr>
            <a:xfrm>
              <a:off x="3397475" y="2300300"/>
              <a:ext cx="1550" cy="2025"/>
            </a:xfrm>
            <a:custGeom>
              <a:avLst/>
              <a:gdLst/>
              <a:ahLst/>
              <a:cxnLst/>
              <a:rect l="l" t="t" r="r" b="b"/>
              <a:pathLst>
                <a:path w="62" h="81" extrusionOk="0">
                  <a:moveTo>
                    <a:pt x="62" y="81"/>
                  </a:moveTo>
                  <a:lnTo>
                    <a:pt x="0" y="1"/>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71" name="Google Shape;3071;p55"/>
            <p:cNvSpPr/>
            <p:nvPr/>
          </p:nvSpPr>
          <p:spPr>
            <a:xfrm>
              <a:off x="3435250" y="2327725"/>
              <a:ext cx="1850" cy="775"/>
            </a:xfrm>
            <a:custGeom>
              <a:avLst/>
              <a:gdLst/>
              <a:ahLst/>
              <a:cxnLst/>
              <a:rect l="l" t="t" r="r" b="b"/>
              <a:pathLst>
                <a:path w="74" h="31" extrusionOk="0">
                  <a:moveTo>
                    <a:pt x="73" y="30"/>
                  </a:moveTo>
                  <a:lnTo>
                    <a:pt x="1" y="1"/>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72" name="Google Shape;3072;p55"/>
            <p:cNvSpPr/>
            <p:nvPr/>
          </p:nvSpPr>
          <p:spPr>
            <a:xfrm>
              <a:off x="3409000" y="2312425"/>
              <a:ext cx="4550" cy="3500"/>
            </a:xfrm>
            <a:custGeom>
              <a:avLst/>
              <a:gdLst/>
              <a:ahLst/>
              <a:cxnLst/>
              <a:rect l="l" t="t" r="r" b="b"/>
              <a:pathLst>
                <a:path w="182" h="140" extrusionOk="0">
                  <a:moveTo>
                    <a:pt x="1" y="1"/>
                  </a:moveTo>
                  <a:lnTo>
                    <a:pt x="1" y="1"/>
                  </a:lnTo>
                  <a:cubicBezTo>
                    <a:pt x="58" y="48"/>
                    <a:pt x="118" y="94"/>
                    <a:pt x="181" y="139"/>
                  </a:cubicBezTo>
                  <a:cubicBezTo>
                    <a:pt x="120" y="94"/>
                    <a:pt x="59" y="48"/>
                    <a:pt x="1" y="1"/>
                  </a:cubicBez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73" name="Google Shape;3073;p55"/>
            <p:cNvSpPr/>
            <p:nvPr/>
          </p:nvSpPr>
          <p:spPr>
            <a:xfrm>
              <a:off x="3529075" y="2334050"/>
              <a:ext cx="6575" cy="1475"/>
            </a:xfrm>
            <a:custGeom>
              <a:avLst/>
              <a:gdLst/>
              <a:ahLst/>
              <a:cxnLst/>
              <a:rect l="l" t="t" r="r" b="b"/>
              <a:pathLst>
                <a:path w="263" h="59" extrusionOk="0">
                  <a:moveTo>
                    <a:pt x="262" y="1"/>
                  </a:moveTo>
                  <a:cubicBezTo>
                    <a:pt x="178" y="21"/>
                    <a:pt x="90" y="41"/>
                    <a:pt x="0" y="59"/>
                  </a:cubicBezTo>
                  <a:cubicBezTo>
                    <a:pt x="91" y="41"/>
                    <a:pt x="178" y="21"/>
                    <a:pt x="262" y="1"/>
                  </a:cubicBez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74" name="Google Shape;3074;p55"/>
            <p:cNvSpPr/>
            <p:nvPr/>
          </p:nvSpPr>
          <p:spPr>
            <a:xfrm>
              <a:off x="3508550" y="2338075"/>
              <a:ext cx="3300" cy="300"/>
            </a:xfrm>
            <a:custGeom>
              <a:avLst/>
              <a:gdLst/>
              <a:ahLst/>
              <a:cxnLst/>
              <a:rect l="l" t="t" r="r" b="b"/>
              <a:pathLst>
                <a:path w="132" h="12" extrusionOk="0">
                  <a:moveTo>
                    <a:pt x="132" y="0"/>
                  </a:moveTo>
                  <a:lnTo>
                    <a:pt x="132" y="0"/>
                  </a:lnTo>
                  <a:cubicBezTo>
                    <a:pt x="91" y="3"/>
                    <a:pt x="49" y="8"/>
                    <a:pt x="6" y="11"/>
                  </a:cubicBezTo>
                  <a:lnTo>
                    <a:pt x="6" y="11"/>
                  </a:lnTo>
                  <a:lnTo>
                    <a:pt x="104" y="4"/>
                  </a:lnTo>
                  <a:lnTo>
                    <a:pt x="132" y="0"/>
                  </a:lnTo>
                  <a:close/>
                  <a:moveTo>
                    <a:pt x="6" y="11"/>
                  </a:moveTo>
                  <a:lnTo>
                    <a:pt x="0" y="11"/>
                  </a:lnTo>
                  <a:cubicBezTo>
                    <a:pt x="2" y="11"/>
                    <a:pt x="4" y="11"/>
                    <a:pt x="6" y="11"/>
                  </a:cubicBez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75" name="Google Shape;3075;p55"/>
            <p:cNvSpPr/>
            <p:nvPr/>
          </p:nvSpPr>
          <p:spPr>
            <a:xfrm>
              <a:off x="3478775" y="2338075"/>
              <a:ext cx="27825" cy="825"/>
            </a:xfrm>
            <a:custGeom>
              <a:avLst/>
              <a:gdLst/>
              <a:ahLst/>
              <a:cxnLst/>
              <a:rect l="l" t="t" r="r" b="b"/>
              <a:pathLst>
                <a:path w="1113" h="33" extrusionOk="0">
                  <a:moveTo>
                    <a:pt x="0" y="0"/>
                  </a:moveTo>
                  <a:cubicBezTo>
                    <a:pt x="241" y="23"/>
                    <a:pt x="466" y="32"/>
                    <a:pt x="673" y="32"/>
                  </a:cubicBezTo>
                  <a:cubicBezTo>
                    <a:pt x="831" y="32"/>
                    <a:pt x="979" y="27"/>
                    <a:pt x="1113" y="18"/>
                  </a:cubicBezTo>
                  <a:lnTo>
                    <a:pt x="1113" y="18"/>
                  </a:lnTo>
                  <a:cubicBezTo>
                    <a:pt x="974" y="26"/>
                    <a:pt x="824" y="31"/>
                    <a:pt x="667" y="31"/>
                  </a:cubicBezTo>
                  <a:cubicBezTo>
                    <a:pt x="459" y="31"/>
                    <a:pt x="235" y="23"/>
                    <a:pt x="0" y="0"/>
                  </a:cubicBez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76" name="Google Shape;3076;p55"/>
            <p:cNvSpPr/>
            <p:nvPr/>
          </p:nvSpPr>
          <p:spPr>
            <a:xfrm>
              <a:off x="2888075" y="1746900"/>
              <a:ext cx="64700" cy="104050"/>
            </a:xfrm>
            <a:custGeom>
              <a:avLst/>
              <a:gdLst/>
              <a:ahLst/>
              <a:cxnLst/>
              <a:rect l="l" t="t" r="r" b="b"/>
              <a:pathLst>
                <a:path w="2588" h="4162" extrusionOk="0">
                  <a:moveTo>
                    <a:pt x="2316" y="1"/>
                  </a:moveTo>
                  <a:cubicBezTo>
                    <a:pt x="1038" y="739"/>
                    <a:pt x="1" y="2534"/>
                    <a:pt x="5" y="4003"/>
                  </a:cubicBezTo>
                  <a:lnTo>
                    <a:pt x="277" y="4161"/>
                  </a:lnTo>
                  <a:cubicBezTo>
                    <a:pt x="274" y="2692"/>
                    <a:pt x="1310" y="897"/>
                    <a:pt x="2588" y="159"/>
                  </a:cubicBezTo>
                  <a:lnTo>
                    <a:pt x="2316" y="1"/>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077" name="Google Shape;3077;p55"/>
            <p:cNvSpPr/>
            <p:nvPr/>
          </p:nvSpPr>
          <p:spPr>
            <a:xfrm>
              <a:off x="2848725" y="1734025"/>
              <a:ext cx="665775" cy="405550"/>
            </a:xfrm>
            <a:custGeom>
              <a:avLst/>
              <a:gdLst/>
              <a:ahLst/>
              <a:cxnLst/>
              <a:rect l="l" t="t" r="r" b="b"/>
              <a:pathLst>
                <a:path w="26631" h="16222" extrusionOk="0">
                  <a:moveTo>
                    <a:pt x="13353" y="207"/>
                  </a:moveTo>
                  <a:cubicBezTo>
                    <a:pt x="16413" y="207"/>
                    <a:pt x="19466" y="897"/>
                    <a:pt x="21751" y="2273"/>
                  </a:cubicBezTo>
                  <a:cubicBezTo>
                    <a:pt x="22729" y="2862"/>
                    <a:pt x="23487" y="3527"/>
                    <a:pt x="24024" y="4235"/>
                  </a:cubicBezTo>
                  <a:cubicBezTo>
                    <a:pt x="24561" y="4942"/>
                    <a:pt x="24878" y="5692"/>
                    <a:pt x="24976" y="6449"/>
                  </a:cubicBezTo>
                  <a:cubicBezTo>
                    <a:pt x="24990" y="6557"/>
                    <a:pt x="25000" y="6666"/>
                    <a:pt x="25004" y="6775"/>
                  </a:cubicBezTo>
                  <a:cubicBezTo>
                    <a:pt x="25014" y="6992"/>
                    <a:pt x="25007" y="7208"/>
                    <a:pt x="24981" y="7425"/>
                  </a:cubicBezTo>
                  <a:cubicBezTo>
                    <a:pt x="24959" y="7615"/>
                    <a:pt x="24920" y="7804"/>
                    <a:pt x="24870" y="7993"/>
                  </a:cubicBezTo>
                  <a:cubicBezTo>
                    <a:pt x="24854" y="8054"/>
                    <a:pt x="24836" y="8116"/>
                    <a:pt x="24817" y="8176"/>
                  </a:cubicBezTo>
                  <a:cubicBezTo>
                    <a:pt x="24774" y="8311"/>
                    <a:pt x="24725" y="8445"/>
                    <a:pt x="24669" y="8577"/>
                  </a:cubicBezTo>
                  <a:cubicBezTo>
                    <a:pt x="24579" y="8791"/>
                    <a:pt x="24471" y="9002"/>
                    <a:pt x="24345" y="9209"/>
                  </a:cubicBezTo>
                  <a:cubicBezTo>
                    <a:pt x="24300" y="9284"/>
                    <a:pt x="24254" y="9357"/>
                    <a:pt x="24205" y="9429"/>
                  </a:cubicBezTo>
                  <a:cubicBezTo>
                    <a:pt x="23606" y="10319"/>
                    <a:pt x="22675" y="11151"/>
                    <a:pt x="21409" y="11856"/>
                  </a:cubicBezTo>
                  <a:cubicBezTo>
                    <a:pt x="19131" y="13127"/>
                    <a:pt x="16197" y="13759"/>
                    <a:pt x="13271" y="13759"/>
                  </a:cubicBezTo>
                  <a:cubicBezTo>
                    <a:pt x="10208" y="13759"/>
                    <a:pt x="7153" y="13066"/>
                    <a:pt x="4865" y="11689"/>
                  </a:cubicBezTo>
                  <a:cubicBezTo>
                    <a:pt x="2243" y="10111"/>
                    <a:pt x="1212" y="7983"/>
                    <a:pt x="1745" y="5970"/>
                  </a:cubicBezTo>
                  <a:cubicBezTo>
                    <a:pt x="1761" y="5909"/>
                    <a:pt x="1780" y="5847"/>
                    <a:pt x="1799" y="5786"/>
                  </a:cubicBezTo>
                  <a:cubicBezTo>
                    <a:pt x="1872" y="5554"/>
                    <a:pt x="1967" y="5324"/>
                    <a:pt x="2080" y="5097"/>
                  </a:cubicBezTo>
                  <a:cubicBezTo>
                    <a:pt x="2127" y="5005"/>
                    <a:pt x="2177" y="4913"/>
                    <a:pt x="2229" y="4822"/>
                  </a:cubicBezTo>
                  <a:cubicBezTo>
                    <a:pt x="2450" y="4446"/>
                    <a:pt x="2725" y="4079"/>
                    <a:pt x="3060" y="3725"/>
                  </a:cubicBezTo>
                  <a:cubicBezTo>
                    <a:pt x="3617" y="3140"/>
                    <a:pt x="4333" y="2593"/>
                    <a:pt x="5207" y="2106"/>
                  </a:cubicBezTo>
                  <a:cubicBezTo>
                    <a:pt x="6618" y="1319"/>
                    <a:pt x="8281" y="782"/>
                    <a:pt x="10036" y="483"/>
                  </a:cubicBezTo>
                  <a:cubicBezTo>
                    <a:pt x="10143" y="465"/>
                    <a:pt x="10247" y="447"/>
                    <a:pt x="10354" y="432"/>
                  </a:cubicBezTo>
                  <a:cubicBezTo>
                    <a:pt x="11336" y="282"/>
                    <a:pt x="12345" y="207"/>
                    <a:pt x="13353" y="207"/>
                  </a:cubicBezTo>
                  <a:close/>
                  <a:moveTo>
                    <a:pt x="13359" y="0"/>
                  </a:moveTo>
                  <a:cubicBezTo>
                    <a:pt x="11816" y="0"/>
                    <a:pt x="10168" y="177"/>
                    <a:pt x="8804" y="492"/>
                  </a:cubicBezTo>
                  <a:cubicBezTo>
                    <a:pt x="6706" y="976"/>
                    <a:pt x="5481" y="1557"/>
                    <a:pt x="4486" y="2097"/>
                  </a:cubicBezTo>
                  <a:cubicBezTo>
                    <a:pt x="4180" y="2262"/>
                    <a:pt x="3383" y="2722"/>
                    <a:pt x="2593" y="3406"/>
                  </a:cubicBezTo>
                  <a:cubicBezTo>
                    <a:pt x="2383" y="3588"/>
                    <a:pt x="1744" y="4141"/>
                    <a:pt x="1169" y="4968"/>
                  </a:cubicBezTo>
                  <a:cubicBezTo>
                    <a:pt x="664" y="5694"/>
                    <a:pt x="413" y="6341"/>
                    <a:pt x="308" y="6663"/>
                  </a:cubicBezTo>
                  <a:cubicBezTo>
                    <a:pt x="226" y="6913"/>
                    <a:pt x="133" y="7253"/>
                    <a:pt x="90" y="7514"/>
                  </a:cubicBezTo>
                  <a:cubicBezTo>
                    <a:pt x="21" y="7939"/>
                    <a:pt x="18" y="8009"/>
                    <a:pt x="0" y="8549"/>
                  </a:cubicBezTo>
                  <a:cubicBezTo>
                    <a:pt x="5" y="10465"/>
                    <a:pt x="1236" y="12379"/>
                    <a:pt x="3706" y="13866"/>
                  </a:cubicBezTo>
                  <a:cubicBezTo>
                    <a:pt x="6310" y="15433"/>
                    <a:pt x="9787" y="16221"/>
                    <a:pt x="13272" y="16221"/>
                  </a:cubicBezTo>
                  <a:cubicBezTo>
                    <a:pt x="16601" y="16221"/>
                    <a:pt x="19937" y="15502"/>
                    <a:pt x="22528" y="14057"/>
                  </a:cubicBezTo>
                  <a:cubicBezTo>
                    <a:pt x="25258" y="12534"/>
                    <a:pt x="26630" y="10503"/>
                    <a:pt x="26625" y="8471"/>
                  </a:cubicBezTo>
                  <a:cubicBezTo>
                    <a:pt x="26616" y="7969"/>
                    <a:pt x="26590" y="6636"/>
                    <a:pt x="25530" y="5036"/>
                  </a:cubicBezTo>
                  <a:cubicBezTo>
                    <a:pt x="25023" y="4272"/>
                    <a:pt x="24424" y="3724"/>
                    <a:pt x="24168" y="3490"/>
                  </a:cubicBezTo>
                  <a:cubicBezTo>
                    <a:pt x="23872" y="3221"/>
                    <a:pt x="23440" y="2906"/>
                    <a:pt x="23118" y="2671"/>
                  </a:cubicBezTo>
                  <a:cubicBezTo>
                    <a:pt x="22947" y="2546"/>
                    <a:pt x="22704" y="2405"/>
                    <a:pt x="22527" y="2291"/>
                  </a:cubicBezTo>
                  <a:cubicBezTo>
                    <a:pt x="21636" y="1764"/>
                    <a:pt x="20990" y="1493"/>
                    <a:pt x="20814" y="1421"/>
                  </a:cubicBezTo>
                  <a:cubicBezTo>
                    <a:pt x="20330" y="1228"/>
                    <a:pt x="19676" y="994"/>
                    <a:pt x="19181" y="831"/>
                  </a:cubicBezTo>
                  <a:cubicBezTo>
                    <a:pt x="18908" y="741"/>
                    <a:pt x="18536" y="649"/>
                    <a:pt x="18257" y="579"/>
                  </a:cubicBezTo>
                  <a:cubicBezTo>
                    <a:pt x="17611" y="414"/>
                    <a:pt x="15859" y="26"/>
                    <a:pt x="13568" y="1"/>
                  </a:cubicBezTo>
                  <a:cubicBezTo>
                    <a:pt x="13498" y="1"/>
                    <a:pt x="13429" y="0"/>
                    <a:pt x="13359" y="0"/>
                  </a:cubicBezTo>
                  <a:close/>
                </a:path>
              </a:pathLst>
            </a:custGeom>
            <a:solidFill>
              <a:srgbClr val="314855">
                <a:alpha val="37340"/>
              </a:srgbClr>
            </a:solidFill>
            <a:ln>
              <a:noFill/>
            </a:ln>
          </p:spPr>
          <p:txBody>
            <a:bodyPr spcFirstLastPara="1" wrap="square" lIns="121900" tIns="121900" rIns="121900" bIns="121900" anchor="ctr" anchorCtr="0">
              <a:noAutofit/>
            </a:bodyPr>
            <a:lstStyle/>
            <a:p>
              <a:endParaRPr sz="2400"/>
            </a:p>
          </p:txBody>
        </p:sp>
        <p:sp>
          <p:nvSpPr>
            <p:cNvPr id="3078" name="Google Shape;3078;p55"/>
            <p:cNvSpPr/>
            <p:nvPr/>
          </p:nvSpPr>
          <p:spPr>
            <a:xfrm>
              <a:off x="3593700" y="2297925"/>
              <a:ext cx="750" cy="1025"/>
            </a:xfrm>
            <a:custGeom>
              <a:avLst/>
              <a:gdLst/>
              <a:ahLst/>
              <a:cxnLst/>
              <a:rect l="l" t="t" r="r" b="b"/>
              <a:pathLst>
                <a:path w="30" h="41" extrusionOk="0">
                  <a:moveTo>
                    <a:pt x="29" y="0"/>
                  </a:moveTo>
                  <a:lnTo>
                    <a:pt x="0" y="41"/>
                  </a:lnTo>
                  <a:lnTo>
                    <a:pt x="22" y="14"/>
                  </a:lnTo>
                  <a:lnTo>
                    <a:pt x="29" y="0"/>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79" name="Google Shape;3079;p55"/>
            <p:cNvSpPr/>
            <p:nvPr/>
          </p:nvSpPr>
          <p:spPr>
            <a:xfrm>
              <a:off x="3587575" y="2304950"/>
              <a:ext cx="1425" cy="1625"/>
            </a:xfrm>
            <a:custGeom>
              <a:avLst/>
              <a:gdLst/>
              <a:ahLst/>
              <a:cxnLst/>
              <a:rect l="l" t="t" r="r" b="b"/>
              <a:pathLst>
                <a:path w="57" h="65" extrusionOk="0">
                  <a:moveTo>
                    <a:pt x="57" y="0"/>
                  </a:moveTo>
                  <a:lnTo>
                    <a:pt x="0" y="64"/>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80" name="Google Shape;3080;p55"/>
            <p:cNvSpPr/>
            <p:nvPr/>
          </p:nvSpPr>
          <p:spPr>
            <a:xfrm>
              <a:off x="3602275" y="2276075"/>
              <a:ext cx="275" cy="1925"/>
            </a:xfrm>
            <a:custGeom>
              <a:avLst/>
              <a:gdLst/>
              <a:ahLst/>
              <a:cxnLst/>
              <a:rect l="l" t="t" r="r" b="b"/>
              <a:pathLst>
                <a:path w="11" h="77" extrusionOk="0">
                  <a:moveTo>
                    <a:pt x="11" y="1"/>
                  </a:moveTo>
                  <a:lnTo>
                    <a:pt x="1" y="76"/>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81" name="Google Shape;3081;p55"/>
            <p:cNvSpPr/>
            <p:nvPr/>
          </p:nvSpPr>
          <p:spPr>
            <a:xfrm>
              <a:off x="3581400" y="2312025"/>
              <a:ext cx="450" cy="375"/>
            </a:xfrm>
            <a:custGeom>
              <a:avLst/>
              <a:gdLst/>
              <a:ahLst/>
              <a:cxnLst/>
              <a:rect l="l" t="t" r="r" b="b"/>
              <a:pathLst>
                <a:path w="18" h="15" extrusionOk="0">
                  <a:moveTo>
                    <a:pt x="17" y="0"/>
                  </a:moveTo>
                  <a:lnTo>
                    <a:pt x="0" y="15"/>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82" name="Google Shape;3082;p55"/>
            <p:cNvSpPr/>
            <p:nvPr/>
          </p:nvSpPr>
          <p:spPr>
            <a:xfrm>
              <a:off x="3562525" y="2322450"/>
              <a:ext cx="3925" cy="2075"/>
            </a:xfrm>
            <a:custGeom>
              <a:avLst/>
              <a:gdLst/>
              <a:ahLst/>
              <a:cxnLst/>
              <a:rect l="l" t="t" r="r" b="b"/>
              <a:pathLst>
                <a:path w="157" h="83" extrusionOk="0">
                  <a:moveTo>
                    <a:pt x="157" y="1"/>
                  </a:moveTo>
                  <a:lnTo>
                    <a:pt x="157" y="1"/>
                  </a:lnTo>
                  <a:cubicBezTo>
                    <a:pt x="123" y="19"/>
                    <a:pt x="88" y="38"/>
                    <a:pt x="52" y="57"/>
                  </a:cubicBezTo>
                  <a:lnTo>
                    <a:pt x="52" y="57"/>
                  </a:lnTo>
                  <a:cubicBezTo>
                    <a:pt x="89" y="38"/>
                    <a:pt x="124" y="19"/>
                    <a:pt x="157" y="1"/>
                  </a:cubicBezTo>
                  <a:close/>
                  <a:moveTo>
                    <a:pt x="52" y="57"/>
                  </a:moveTo>
                  <a:lnTo>
                    <a:pt x="52" y="57"/>
                  </a:lnTo>
                  <a:cubicBezTo>
                    <a:pt x="36" y="65"/>
                    <a:pt x="18" y="74"/>
                    <a:pt x="1" y="83"/>
                  </a:cubicBezTo>
                  <a:cubicBezTo>
                    <a:pt x="18" y="74"/>
                    <a:pt x="36" y="65"/>
                    <a:pt x="52" y="57"/>
                  </a:cubicBez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83" name="Google Shape;3083;p55"/>
            <p:cNvSpPr/>
            <p:nvPr/>
          </p:nvSpPr>
          <p:spPr>
            <a:xfrm>
              <a:off x="3597825" y="2288200"/>
              <a:ext cx="1550" cy="3775"/>
            </a:xfrm>
            <a:custGeom>
              <a:avLst/>
              <a:gdLst/>
              <a:ahLst/>
              <a:cxnLst/>
              <a:rect l="l" t="t" r="r" b="b"/>
              <a:pathLst>
                <a:path w="62" h="151" extrusionOk="0">
                  <a:moveTo>
                    <a:pt x="62" y="0"/>
                  </a:moveTo>
                  <a:cubicBezTo>
                    <a:pt x="42" y="49"/>
                    <a:pt x="25" y="101"/>
                    <a:pt x="0" y="150"/>
                  </a:cubicBezTo>
                  <a:cubicBezTo>
                    <a:pt x="27" y="98"/>
                    <a:pt x="42" y="49"/>
                    <a:pt x="62" y="0"/>
                  </a:cubicBez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84" name="Google Shape;3084;p55"/>
            <p:cNvSpPr/>
            <p:nvPr/>
          </p:nvSpPr>
          <p:spPr>
            <a:xfrm>
              <a:off x="3537600" y="2325050"/>
              <a:ext cx="23850" cy="8550"/>
            </a:xfrm>
            <a:custGeom>
              <a:avLst/>
              <a:gdLst/>
              <a:ahLst/>
              <a:cxnLst/>
              <a:rect l="l" t="t" r="r" b="b"/>
              <a:pathLst>
                <a:path w="954" h="342" extrusionOk="0">
                  <a:moveTo>
                    <a:pt x="954" y="0"/>
                  </a:moveTo>
                  <a:lnTo>
                    <a:pt x="954" y="0"/>
                  </a:lnTo>
                  <a:cubicBezTo>
                    <a:pt x="690" y="126"/>
                    <a:pt x="376" y="245"/>
                    <a:pt x="1" y="342"/>
                  </a:cubicBezTo>
                  <a:cubicBezTo>
                    <a:pt x="391" y="242"/>
                    <a:pt x="706" y="119"/>
                    <a:pt x="954" y="0"/>
                  </a:cubicBez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85" name="Google Shape;3085;p55"/>
            <p:cNvSpPr/>
            <p:nvPr/>
          </p:nvSpPr>
          <p:spPr>
            <a:xfrm>
              <a:off x="3600700" y="2283575"/>
              <a:ext cx="325" cy="1225"/>
            </a:xfrm>
            <a:custGeom>
              <a:avLst/>
              <a:gdLst/>
              <a:ahLst/>
              <a:cxnLst/>
              <a:rect l="l" t="t" r="r" b="b"/>
              <a:pathLst>
                <a:path w="13" h="49" extrusionOk="0">
                  <a:moveTo>
                    <a:pt x="12" y="1"/>
                  </a:moveTo>
                  <a:lnTo>
                    <a:pt x="1" y="49"/>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86" name="Google Shape;3086;p55"/>
            <p:cNvSpPr/>
            <p:nvPr/>
          </p:nvSpPr>
          <p:spPr>
            <a:xfrm>
              <a:off x="3387000" y="2269250"/>
              <a:ext cx="216075" cy="69625"/>
            </a:xfrm>
            <a:custGeom>
              <a:avLst/>
              <a:gdLst/>
              <a:ahLst/>
              <a:cxnLst/>
              <a:rect l="l" t="t" r="r" b="b"/>
              <a:pathLst>
                <a:path w="8643" h="2785" extrusionOk="0">
                  <a:moveTo>
                    <a:pt x="0" y="1"/>
                  </a:moveTo>
                  <a:cubicBezTo>
                    <a:pt x="0" y="34"/>
                    <a:pt x="1" y="67"/>
                    <a:pt x="3" y="101"/>
                  </a:cubicBezTo>
                  <a:lnTo>
                    <a:pt x="3" y="101"/>
                  </a:lnTo>
                  <a:cubicBezTo>
                    <a:pt x="1" y="67"/>
                    <a:pt x="0" y="34"/>
                    <a:pt x="0" y="1"/>
                  </a:cubicBezTo>
                  <a:close/>
                  <a:moveTo>
                    <a:pt x="8642" y="23"/>
                  </a:moveTo>
                  <a:cubicBezTo>
                    <a:pt x="8640" y="74"/>
                    <a:pt x="8636" y="145"/>
                    <a:pt x="8627" y="226"/>
                  </a:cubicBezTo>
                  <a:lnTo>
                    <a:pt x="8627" y="226"/>
                  </a:lnTo>
                  <a:cubicBezTo>
                    <a:pt x="8637" y="158"/>
                    <a:pt x="8642" y="91"/>
                    <a:pt x="8642" y="23"/>
                  </a:cubicBezTo>
                  <a:close/>
                  <a:moveTo>
                    <a:pt x="3" y="101"/>
                  </a:moveTo>
                  <a:cubicBezTo>
                    <a:pt x="5" y="126"/>
                    <a:pt x="7" y="151"/>
                    <a:pt x="9" y="176"/>
                  </a:cubicBezTo>
                  <a:lnTo>
                    <a:pt x="16" y="248"/>
                  </a:lnTo>
                  <a:cubicBezTo>
                    <a:pt x="38" y="434"/>
                    <a:pt x="86" y="614"/>
                    <a:pt x="157" y="786"/>
                  </a:cubicBezTo>
                  <a:lnTo>
                    <a:pt x="201" y="881"/>
                  </a:lnTo>
                  <a:lnTo>
                    <a:pt x="239" y="957"/>
                  </a:lnTo>
                  <a:lnTo>
                    <a:pt x="290" y="1049"/>
                  </a:lnTo>
                  <a:lnTo>
                    <a:pt x="356" y="1153"/>
                  </a:lnTo>
                  <a:lnTo>
                    <a:pt x="419" y="1242"/>
                  </a:lnTo>
                  <a:lnTo>
                    <a:pt x="481" y="1323"/>
                  </a:lnTo>
                  <a:lnTo>
                    <a:pt x="549" y="1405"/>
                  </a:lnTo>
                  <a:lnTo>
                    <a:pt x="653" y="1517"/>
                  </a:lnTo>
                  <a:lnTo>
                    <a:pt x="673" y="1539"/>
                  </a:lnTo>
                  <a:lnTo>
                    <a:pt x="675" y="1540"/>
                  </a:lnTo>
                  <a:cubicBezTo>
                    <a:pt x="735" y="1601"/>
                    <a:pt x="799" y="1659"/>
                    <a:pt x="867" y="1717"/>
                  </a:cubicBezTo>
                  <a:lnTo>
                    <a:pt x="881" y="1728"/>
                  </a:lnTo>
                  <a:cubicBezTo>
                    <a:pt x="939" y="1775"/>
                    <a:pt x="1000" y="1821"/>
                    <a:pt x="1061" y="1866"/>
                  </a:cubicBezTo>
                  <a:lnTo>
                    <a:pt x="1166" y="1937"/>
                  </a:lnTo>
                  <a:lnTo>
                    <a:pt x="1265" y="2001"/>
                  </a:lnTo>
                  <a:cubicBezTo>
                    <a:pt x="1319" y="2035"/>
                    <a:pt x="1374" y="2067"/>
                    <a:pt x="1430" y="2099"/>
                  </a:cubicBezTo>
                  <a:lnTo>
                    <a:pt x="1481" y="2127"/>
                  </a:lnTo>
                  <a:cubicBezTo>
                    <a:pt x="1546" y="2163"/>
                    <a:pt x="1613" y="2196"/>
                    <a:pt x="1680" y="2229"/>
                  </a:cubicBezTo>
                  <a:lnTo>
                    <a:pt x="1724" y="2249"/>
                  </a:lnTo>
                  <a:cubicBezTo>
                    <a:pt x="1791" y="2280"/>
                    <a:pt x="1860" y="2311"/>
                    <a:pt x="1931" y="2340"/>
                  </a:cubicBezTo>
                  <a:lnTo>
                    <a:pt x="2003" y="2369"/>
                  </a:lnTo>
                  <a:cubicBezTo>
                    <a:pt x="2066" y="2394"/>
                    <a:pt x="2129" y="2417"/>
                    <a:pt x="2194" y="2441"/>
                  </a:cubicBezTo>
                  <a:lnTo>
                    <a:pt x="2306" y="2477"/>
                  </a:lnTo>
                  <a:cubicBezTo>
                    <a:pt x="2458" y="2526"/>
                    <a:pt x="2615" y="2572"/>
                    <a:pt x="2778" y="2609"/>
                  </a:cubicBezTo>
                  <a:lnTo>
                    <a:pt x="2820" y="2617"/>
                  </a:lnTo>
                  <a:cubicBezTo>
                    <a:pt x="3113" y="2684"/>
                    <a:pt x="3396" y="2727"/>
                    <a:pt x="3663" y="2752"/>
                  </a:cubicBezTo>
                  <a:lnTo>
                    <a:pt x="3671" y="2753"/>
                  </a:lnTo>
                  <a:cubicBezTo>
                    <a:pt x="3906" y="2776"/>
                    <a:pt x="4130" y="2784"/>
                    <a:pt x="4338" y="2784"/>
                  </a:cubicBezTo>
                  <a:cubicBezTo>
                    <a:pt x="4495" y="2784"/>
                    <a:pt x="4645" y="2779"/>
                    <a:pt x="4784" y="2771"/>
                  </a:cubicBezTo>
                  <a:lnTo>
                    <a:pt x="4862" y="2764"/>
                  </a:lnTo>
                  <a:cubicBezTo>
                    <a:pt x="4907" y="2761"/>
                    <a:pt x="4951" y="2757"/>
                    <a:pt x="4994" y="2753"/>
                  </a:cubicBezTo>
                  <a:cubicBezTo>
                    <a:pt x="5233" y="2731"/>
                    <a:pt x="5440" y="2700"/>
                    <a:pt x="5595" y="2670"/>
                  </a:cubicBezTo>
                  <a:lnTo>
                    <a:pt x="5683" y="2651"/>
                  </a:lnTo>
                  <a:cubicBezTo>
                    <a:pt x="5773" y="2633"/>
                    <a:pt x="5863" y="2613"/>
                    <a:pt x="5946" y="2593"/>
                  </a:cubicBezTo>
                  <a:lnTo>
                    <a:pt x="6025" y="2574"/>
                  </a:lnTo>
                  <a:cubicBezTo>
                    <a:pt x="6400" y="2477"/>
                    <a:pt x="6714" y="2358"/>
                    <a:pt x="6978" y="2231"/>
                  </a:cubicBezTo>
                  <a:lnTo>
                    <a:pt x="7022" y="2211"/>
                  </a:lnTo>
                  <a:cubicBezTo>
                    <a:pt x="7077" y="2184"/>
                    <a:pt x="7127" y="2156"/>
                    <a:pt x="7178" y="2129"/>
                  </a:cubicBezTo>
                  <a:cubicBezTo>
                    <a:pt x="7431" y="1991"/>
                    <a:pt x="7628" y="1850"/>
                    <a:pt x="7776" y="1726"/>
                  </a:cubicBezTo>
                  <a:lnTo>
                    <a:pt x="7793" y="1711"/>
                  </a:lnTo>
                  <a:lnTo>
                    <a:pt x="7803" y="1703"/>
                  </a:lnTo>
                  <a:cubicBezTo>
                    <a:pt x="7884" y="1634"/>
                    <a:pt x="7956" y="1563"/>
                    <a:pt x="8023" y="1492"/>
                  </a:cubicBezTo>
                  <a:lnTo>
                    <a:pt x="8080" y="1428"/>
                  </a:lnTo>
                  <a:cubicBezTo>
                    <a:pt x="8149" y="1351"/>
                    <a:pt x="8212" y="1271"/>
                    <a:pt x="8268" y="1188"/>
                  </a:cubicBezTo>
                  <a:lnTo>
                    <a:pt x="8297" y="1147"/>
                  </a:lnTo>
                  <a:cubicBezTo>
                    <a:pt x="8345" y="1073"/>
                    <a:pt x="8390" y="998"/>
                    <a:pt x="8430" y="917"/>
                  </a:cubicBezTo>
                  <a:lnTo>
                    <a:pt x="8433" y="907"/>
                  </a:lnTo>
                  <a:cubicBezTo>
                    <a:pt x="8459" y="855"/>
                    <a:pt x="8475" y="807"/>
                    <a:pt x="8495" y="757"/>
                  </a:cubicBezTo>
                  <a:cubicBezTo>
                    <a:pt x="8513" y="712"/>
                    <a:pt x="8535" y="665"/>
                    <a:pt x="8549" y="622"/>
                  </a:cubicBezTo>
                  <a:lnTo>
                    <a:pt x="8560" y="574"/>
                  </a:lnTo>
                  <a:cubicBezTo>
                    <a:pt x="8583" y="494"/>
                    <a:pt x="8601" y="419"/>
                    <a:pt x="8612" y="349"/>
                  </a:cubicBezTo>
                  <a:lnTo>
                    <a:pt x="8622" y="274"/>
                  </a:lnTo>
                  <a:cubicBezTo>
                    <a:pt x="8624" y="257"/>
                    <a:pt x="8626" y="241"/>
                    <a:pt x="8627" y="226"/>
                  </a:cubicBezTo>
                  <a:lnTo>
                    <a:pt x="8627" y="226"/>
                  </a:lnTo>
                  <a:cubicBezTo>
                    <a:pt x="8547" y="794"/>
                    <a:pt x="8133" y="1348"/>
                    <a:pt x="7386" y="1783"/>
                  </a:cubicBezTo>
                  <a:cubicBezTo>
                    <a:pt x="6545" y="2271"/>
                    <a:pt x="5440" y="2516"/>
                    <a:pt x="4335" y="2516"/>
                  </a:cubicBezTo>
                  <a:cubicBezTo>
                    <a:pt x="3229" y="2516"/>
                    <a:pt x="2122" y="2271"/>
                    <a:pt x="1276" y="1783"/>
                  </a:cubicBezTo>
                  <a:cubicBezTo>
                    <a:pt x="468" y="1315"/>
                    <a:pt x="43" y="712"/>
                    <a:pt x="3" y="101"/>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087" name="Google Shape;3087;p55"/>
            <p:cNvSpPr/>
            <p:nvPr/>
          </p:nvSpPr>
          <p:spPr>
            <a:xfrm>
              <a:off x="3386925" y="2165450"/>
              <a:ext cx="216425" cy="166700"/>
            </a:xfrm>
            <a:custGeom>
              <a:avLst/>
              <a:gdLst/>
              <a:ahLst/>
              <a:cxnLst/>
              <a:rect l="l" t="t" r="r" b="b"/>
              <a:pathLst>
                <a:path w="8657" h="6668" extrusionOk="0">
                  <a:moveTo>
                    <a:pt x="8656" y="23"/>
                  </a:moveTo>
                  <a:lnTo>
                    <a:pt x="8656" y="26"/>
                  </a:lnTo>
                  <a:lnTo>
                    <a:pt x="8656" y="26"/>
                  </a:lnTo>
                  <a:cubicBezTo>
                    <a:pt x="8656" y="25"/>
                    <a:pt x="8656" y="24"/>
                    <a:pt x="8656" y="23"/>
                  </a:cubicBezTo>
                  <a:close/>
                  <a:moveTo>
                    <a:pt x="14" y="0"/>
                  </a:moveTo>
                  <a:lnTo>
                    <a:pt x="3" y="4153"/>
                  </a:lnTo>
                  <a:cubicBezTo>
                    <a:pt x="1" y="4797"/>
                    <a:pt x="427" y="5442"/>
                    <a:pt x="1279" y="5935"/>
                  </a:cubicBezTo>
                  <a:cubicBezTo>
                    <a:pt x="2125" y="6423"/>
                    <a:pt x="3232" y="6668"/>
                    <a:pt x="4338" y="6668"/>
                  </a:cubicBezTo>
                  <a:cubicBezTo>
                    <a:pt x="5443" y="6668"/>
                    <a:pt x="6548" y="6423"/>
                    <a:pt x="7389" y="5935"/>
                  </a:cubicBezTo>
                  <a:cubicBezTo>
                    <a:pt x="8224" y="5449"/>
                    <a:pt x="8643" y="4813"/>
                    <a:pt x="8645" y="4175"/>
                  </a:cubicBezTo>
                  <a:lnTo>
                    <a:pt x="8656" y="26"/>
                  </a:lnTo>
                  <a:lnTo>
                    <a:pt x="8656" y="26"/>
                  </a:lnTo>
                  <a:cubicBezTo>
                    <a:pt x="8654" y="661"/>
                    <a:pt x="8235" y="1297"/>
                    <a:pt x="7400" y="1781"/>
                  </a:cubicBezTo>
                  <a:cubicBezTo>
                    <a:pt x="6559" y="2270"/>
                    <a:pt x="5455" y="2515"/>
                    <a:pt x="4349" y="2515"/>
                  </a:cubicBezTo>
                  <a:cubicBezTo>
                    <a:pt x="3243" y="2515"/>
                    <a:pt x="2136" y="2270"/>
                    <a:pt x="1290" y="1781"/>
                  </a:cubicBezTo>
                  <a:cubicBezTo>
                    <a:pt x="863" y="1537"/>
                    <a:pt x="546" y="1251"/>
                    <a:pt x="332" y="948"/>
                  </a:cubicBezTo>
                  <a:cubicBezTo>
                    <a:pt x="173" y="720"/>
                    <a:pt x="74" y="482"/>
                    <a:pt x="35" y="242"/>
                  </a:cubicBezTo>
                  <a:cubicBezTo>
                    <a:pt x="21" y="161"/>
                    <a:pt x="14" y="80"/>
                    <a:pt x="14"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088" name="Google Shape;3088;p55"/>
            <p:cNvSpPr/>
            <p:nvPr/>
          </p:nvSpPr>
          <p:spPr>
            <a:xfrm>
              <a:off x="3385500" y="2096400"/>
              <a:ext cx="219675" cy="131925"/>
            </a:xfrm>
            <a:custGeom>
              <a:avLst/>
              <a:gdLst/>
              <a:ahLst/>
              <a:cxnLst/>
              <a:rect l="l" t="t" r="r" b="b"/>
              <a:pathLst>
                <a:path w="8787" h="5277" extrusionOk="0">
                  <a:moveTo>
                    <a:pt x="4383" y="42"/>
                  </a:moveTo>
                  <a:cubicBezTo>
                    <a:pt x="5407" y="42"/>
                    <a:pt x="6432" y="268"/>
                    <a:pt x="7214" y="720"/>
                  </a:cubicBezTo>
                  <a:cubicBezTo>
                    <a:pt x="8780" y="1625"/>
                    <a:pt x="8786" y="3092"/>
                    <a:pt x="7230" y="3996"/>
                  </a:cubicBezTo>
                  <a:cubicBezTo>
                    <a:pt x="6452" y="4449"/>
                    <a:pt x="5430" y="4675"/>
                    <a:pt x="4406" y="4675"/>
                  </a:cubicBezTo>
                  <a:cubicBezTo>
                    <a:pt x="3383" y="4675"/>
                    <a:pt x="2358" y="4449"/>
                    <a:pt x="1575" y="3996"/>
                  </a:cubicBezTo>
                  <a:cubicBezTo>
                    <a:pt x="9" y="3092"/>
                    <a:pt x="1" y="1626"/>
                    <a:pt x="1556" y="721"/>
                  </a:cubicBezTo>
                  <a:cubicBezTo>
                    <a:pt x="2335" y="269"/>
                    <a:pt x="3358" y="42"/>
                    <a:pt x="4383" y="42"/>
                  </a:cubicBezTo>
                  <a:close/>
                  <a:moveTo>
                    <a:pt x="4382" y="1"/>
                  </a:moveTo>
                  <a:cubicBezTo>
                    <a:pt x="3863" y="1"/>
                    <a:pt x="3223" y="60"/>
                    <a:pt x="2527" y="256"/>
                  </a:cubicBezTo>
                  <a:cubicBezTo>
                    <a:pt x="1964" y="415"/>
                    <a:pt x="1565" y="641"/>
                    <a:pt x="1435" y="715"/>
                  </a:cubicBezTo>
                  <a:cubicBezTo>
                    <a:pt x="1033" y="943"/>
                    <a:pt x="784" y="1197"/>
                    <a:pt x="678" y="1305"/>
                  </a:cubicBezTo>
                  <a:cubicBezTo>
                    <a:pt x="548" y="1437"/>
                    <a:pt x="362" y="1671"/>
                    <a:pt x="213" y="2028"/>
                  </a:cubicBezTo>
                  <a:cubicBezTo>
                    <a:pt x="86" y="2336"/>
                    <a:pt x="76" y="2634"/>
                    <a:pt x="71" y="2762"/>
                  </a:cubicBezTo>
                  <a:cubicBezTo>
                    <a:pt x="71" y="2842"/>
                    <a:pt x="78" y="2923"/>
                    <a:pt x="92" y="3004"/>
                  </a:cubicBezTo>
                  <a:cubicBezTo>
                    <a:pt x="131" y="3244"/>
                    <a:pt x="230" y="3482"/>
                    <a:pt x="389" y="3710"/>
                  </a:cubicBezTo>
                  <a:cubicBezTo>
                    <a:pt x="603" y="4013"/>
                    <a:pt x="920" y="4299"/>
                    <a:pt x="1347" y="4543"/>
                  </a:cubicBezTo>
                  <a:cubicBezTo>
                    <a:pt x="2193" y="5032"/>
                    <a:pt x="3300" y="5277"/>
                    <a:pt x="4406" y="5277"/>
                  </a:cubicBezTo>
                  <a:cubicBezTo>
                    <a:pt x="5512" y="5277"/>
                    <a:pt x="6616" y="5032"/>
                    <a:pt x="7457" y="4543"/>
                  </a:cubicBezTo>
                  <a:cubicBezTo>
                    <a:pt x="8293" y="4058"/>
                    <a:pt x="8712" y="3422"/>
                    <a:pt x="8713" y="2785"/>
                  </a:cubicBezTo>
                  <a:cubicBezTo>
                    <a:pt x="8712" y="2163"/>
                    <a:pt x="8450" y="1771"/>
                    <a:pt x="8325" y="1582"/>
                  </a:cubicBezTo>
                  <a:cubicBezTo>
                    <a:pt x="8309" y="1559"/>
                    <a:pt x="8164" y="1346"/>
                    <a:pt x="7902" y="1115"/>
                  </a:cubicBezTo>
                  <a:cubicBezTo>
                    <a:pt x="7703" y="941"/>
                    <a:pt x="7579" y="865"/>
                    <a:pt x="7334" y="714"/>
                  </a:cubicBezTo>
                  <a:cubicBezTo>
                    <a:pt x="6680" y="340"/>
                    <a:pt x="5921" y="117"/>
                    <a:pt x="5015" y="30"/>
                  </a:cubicBezTo>
                  <a:cubicBezTo>
                    <a:pt x="4833" y="13"/>
                    <a:pt x="4621" y="1"/>
                    <a:pt x="4382"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3089" name="Google Shape;3089;p55"/>
            <p:cNvSpPr/>
            <p:nvPr/>
          </p:nvSpPr>
          <p:spPr>
            <a:xfrm>
              <a:off x="3385500" y="2097450"/>
              <a:ext cx="219675" cy="115850"/>
            </a:xfrm>
            <a:custGeom>
              <a:avLst/>
              <a:gdLst/>
              <a:ahLst/>
              <a:cxnLst/>
              <a:rect l="l" t="t" r="r" b="b"/>
              <a:pathLst>
                <a:path w="8787" h="4634" extrusionOk="0">
                  <a:moveTo>
                    <a:pt x="4383" y="0"/>
                  </a:moveTo>
                  <a:cubicBezTo>
                    <a:pt x="3358" y="0"/>
                    <a:pt x="2335" y="227"/>
                    <a:pt x="1556" y="679"/>
                  </a:cubicBezTo>
                  <a:cubicBezTo>
                    <a:pt x="1" y="1584"/>
                    <a:pt x="9" y="3050"/>
                    <a:pt x="1575" y="3954"/>
                  </a:cubicBezTo>
                  <a:cubicBezTo>
                    <a:pt x="2358" y="4407"/>
                    <a:pt x="3383" y="4633"/>
                    <a:pt x="4406" y="4633"/>
                  </a:cubicBezTo>
                  <a:cubicBezTo>
                    <a:pt x="5430" y="4633"/>
                    <a:pt x="6452" y="4407"/>
                    <a:pt x="7230" y="3954"/>
                  </a:cubicBezTo>
                  <a:cubicBezTo>
                    <a:pt x="8786" y="3050"/>
                    <a:pt x="8780" y="1583"/>
                    <a:pt x="7214" y="678"/>
                  </a:cubicBezTo>
                  <a:cubicBezTo>
                    <a:pt x="6432" y="226"/>
                    <a:pt x="5407" y="0"/>
                    <a:pt x="4383"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090" name="Google Shape;3090;p55"/>
            <p:cNvSpPr/>
            <p:nvPr/>
          </p:nvSpPr>
          <p:spPr>
            <a:xfrm>
              <a:off x="3594875" y="2195575"/>
              <a:ext cx="7600" cy="75700"/>
            </a:xfrm>
            <a:custGeom>
              <a:avLst/>
              <a:gdLst/>
              <a:ahLst/>
              <a:cxnLst/>
              <a:rect l="l" t="t" r="r" b="b"/>
              <a:pathLst>
                <a:path w="304" h="3028" extrusionOk="0">
                  <a:moveTo>
                    <a:pt x="271" y="0"/>
                  </a:moveTo>
                  <a:cubicBezTo>
                    <a:pt x="192" y="2"/>
                    <a:pt x="15" y="484"/>
                    <a:pt x="6" y="858"/>
                  </a:cubicBezTo>
                  <a:lnTo>
                    <a:pt x="3" y="1998"/>
                  </a:lnTo>
                  <a:lnTo>
                    <a:pt x="0" y="2782"/>
                  </a:lnTo>
                  <a:cubicBezTo>
                    <a:pt x="5" y="2979"/>
                    <a:pt x="51" y="3027"/>
                    <a:pt x="90" y="3027"/>
                  </a:cubicBezTo>
                  <a:cubicBezTo>
                    <a:pt x="108" y="3027"/>
                    <a:pt x="124" y="3018"/>
                    <a:pt x="135" y="3007"/>
                  </a:cubicBezTo>
                  <a:lnTo>
                    <a:pt x="182" y="2937"/>
                  </a:lnTo>
                  <a:cubicBezTo>
                    <a:pt x="225" y="2839"/>
                    <a:pt x="255" y="2704"/>
                    <a:pt x="274" y="2543"/>
                  </a:cubicBezTo>
                  <a:cubicBezTo>
                    <a:pt x="288" y="2430"/>
                    <a:pt x="297" y="2307"/>
                    <a:pt x="298" y="2165"/>
                  </a:cubicBezTo>
                  <a:lnTo>
                    <a:pt x="304" y="241"/>
                  </a:lnTo>
                  <a:cubicBezTo>
                    <a:pt x="301" y="46"/>
                    <a:pt x="289" y="27"/>
                    <a:pt x="271"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091" name="Google Shape;3091;p55"/>
            <p:cNvSpPr/>
            <p:nvPr/>
          </p:nvSpPr>
          <p:spPr>
            <a:xfrm>
              <a:off x="3559525" y="2224350"/>
              <a:ext cx="21100" cy="73925"/>
            </a:xfrm>
            <a:custGeom>
              <a:avLst/>
              <a:gdLst/>
              <a:ahLst/>
              <a:cxnLst/>
              <a:rect l="l" t="t" r="r" b="b"/>
              <a:pathLst>
                <a:path w="844" h="2957" extrusionOk="0">
                  <a:moveTo>
                    <a:pt x="653" y="1"/>
                  </a:moveTo>
                  <a:cubicBezTo>
                    <a:pt x="603" y="1"/>
                    <a:pt x="547" y="18"/>
                    <a:pt x="490" y="45"/>
                  </a:cubicBezTo>
                  <a:cubicBezTo>
                    <a:pt x="402" y="89"/>
                    <a:pt x="312" y="157"/>
                    <a:pt x="245" y="227"/>
                  </a:cubicBezTo>
                  <a:cubicBezTo>
                    <a:pt x="167" y="310"/>
                    <a:pt x="108" y="399"/>
                    <a:pt x="68" y="490"/>
                  </a:cubicBezTo>
                  <a:cubicBezTo>
                    <a:pt x="32" y="571"/>
                    <a:pt x="11" y="654"/>
                    <a:pt x="6" y="741"/>
                  </a:cubicBezTo>
                  <a:lnTo>
                    <a:pt x="1" y="2665"/>
                  </a:lnTo>
                  <a:cubicBezTo>
                    <a:pt x="12" y="2880"/>
                    <a:pt x="129" y="2957"/>
                    <a:pt x="255" y="2957"/>
                  </a:cubicBezTo>
                  <a:cubicBezTo>
                    <a:pt x="320" y="2957"/>
                    <a:pt x="388" y="2936"/>
                    <a:pt x="445" y="2904"/>
                  </a:cubicBezTo>
                  <a:cubicBezTo>
                    <a:pt x="720" y="2732"/>
                    <a:pt x="828" y="2426"/>
                    <a:pt x="838" y="2196"/>
                  </a:cubicBezTo>
                  <a:lnTo>
                    <a:pt x="842" y="1022"/>
                  </a:lnTo>
                  <a:lnTo>
                    <a:pt x="844" y="281"/>
                  </a:lnTo>
                  <a:lnTo>
                    <a:pt x="844" y="272"/>
                  </a:lnTo>
                  <a:cubicBezTo>
                    <a:pt x="836" y="72"/>
                    <a:pt x="757" y="1"/>
                    <a:pt x="653"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092" name="Google Shape;3092;p55"/>
            <p:cNvSpPr/>
            <p:nvPr/>
          </p:nvSpPr>
          <p:spPr>
            <a:xfrm>
              <a:off x="3508050" y="2241425"/>
              <a:ext cx="26975" cy="71425"/>
            </a:xfrm>
            <a:custGeom>
              <a:avLst/>
              <a:gdLst/>
              <a:ahLst/>
              <a:cxnLst/>
              <a:rect l="l" t="t" r="r" b="b"/>
              <a:pathLst>
                <a:path w="1079" h="2857" extrusionOk="0">
                  <a:moveTo>
                    <a:pt x="652" y="0"/>
                  </a:moveTo>
                  <a:cubicBezTo>
                    <a:pt x="465" y="0"/>
                    <a:pt x="260" y="82"/>
                    <a:pt x="132" y="223"/>
                  </a:cubicBezTo>
                  <a:cubicBezTo>
                    <a:pt x="17" y="350"/>
                    <a:pt x="9" y="469"/>
                    <a:pt x="6" y="526"/>
                  </a:cubicBezTo>
                  <a:lnTo>
                    <a:pt x="0" y="2449"/>
                  </a:lnTo>
                  <a:cubicBezTo>
                    <a:pt x="18" y="2755"/>
                    <a:pt x="272" y="2856"/>
                    <a:pt x="469" y="2856"/>
                  </a:cubicBezTo>
                  <a:cubicBezTo>
                    <a:pt x="495" y="2856"/>
                    <a:pt x="520" y="2854"/>
                    <a:pt x="544" y="2851"/>
                  </a:cubicBezTo>
                  <a:cubicBezTo>
                    <a:pt x="848" y="2794"/>
                    <a:pt x="1056" y="2576"/>
                    <a:pt x="1073" y="2296"/>
                  </a:cubicBezTo>
                  <a:lnTo>
                    <a:pt x="1078" y="373"/>
                  </a:lnTo>
                  <a:cubicBezTo>
                    <a:pt x="1064" y="112"/>
                    <a:pt x="871" y="0"/>
                    <a:pt x="652"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093" name="Google Shape;3093;p55"/>
            <p:cNvSpPr/>
            <p:nvPr/>
          </p:nvSpPr>
          <p:spPr>
            <a:xfrm>
              <a:off x="3453975" y="2241150"/>
              <a:ext cx="26750" cy="71250"/>
            </a:xfrm>
            <a:custGeom>
              <a:avLst/>
              <a:gdLst/>
              <a:ahLst/>
              <a:cxnLst/>
              <a:rect l="l" t="t" r="r" b="b"/>
              <a:pathLst>
                <a:path w="1070" h="2850" extrusionOk="0">
                  <a:moveTo>
                    <a:pt x="428" y="1"/>
                  </a:moveTo>
                  <a:cubicBezTo>
                    <a:pt x="294" y="1"/>
                    <a:pt x="170" y="41"/>
                    <a:pt x="95" y="122"/>
                  </a:cubicBezTo>
                  <a:cubicBezTo>
                    <a:pt x="14" y="209"/>
                    <a:pt x="9" y="300"/>
                    <a:pt x="5" y="359"/>
                  </a:cubicBezTo>
                  <a:lnTo>
                    <a:pt x="0" y="2283"/>
                  </a:lnTo>
                  <a:cubicBezTo>
                    <a:pt x="20" y="2635"/>
                    <a:pt x="332" y="2815"/>
                    <a:pt x="524" y="2845"/>
                  </a:cubicBezTo>
                  <a:cubicBezTo>
                    <a:pt x="552" y="2848"/>
                    <a:pt x="579" y="2850"/>
                    <a:pt x="606" y="2850"/>
                  </a:cubicBezTo>
                  <a:cubicBezTo>
                    <a:pt x="869" y="2850"/>
                    <a:pt x="1050" y="2697"/>
                    <a:pt x="1065" y="2452"/>
                  </a:cubicBezTo>
                  <a:lnTo>
                    <a:pt x="1070" y="529"/>
                  </a:lnTo>
                  <a:cubicBezTo>
                    <a:pt x="1050" y="182"/>
                    <a:pt x="715" y="1"/>
                    <a:pt x="428"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094" name="Google Shape;3094;p55"/>
            <p:cNvSpPr/>
            <p:nvPr/>
          </p:nvSpPr>
          <p:spPr>
            <a:xfrm>
              <a:off x="3408975" y="2223125"/>
              <a:ext cx="20650" cy="74000"/>
            </a:xfrm>
            <a:custGeom>
              <a:avLst/>
              <a:gdLst/>
              <a:ahLst/>
              <a:cxnLst/>
              <a:rect l="l" t="t" r="r" b="b"/>
              <a:pathLst>
                <a:path w="826" h="2960" extrusionOk="0">
                  <a:moveTo>
                    <a:pt x="191" y="1"/>
                  </a:moveTo>
                  <a:cubicBezTo>
                    <a:pt x="141" y="1"/>
                    <a:pt x="98" y="17"/>
                    <a:pt x="67" y="54"/>
                  </a:cubicBezTo>
                  <a:cubicBezTo>
                    <a:pt x="12" y="117"/>
                    <a:pt x="8" y="206"/>
                    <a:pt x="5" y="266"/>
                  </a:cubicBezTo>
                  <a:lnTo>
                    <a:pt x="5" y="348"/>
                  </a:lnTo>
                  <a:lnTo>
                    <a:pt x="3" y="1100"/>
                  </a:lnTo>
                  <a:lnTo>
                    <a:pt x="0" y="2191"/>
                  </a:lnTo>
                  <a:cubicBezTo>
                    <a:pt x="12" y="2534"/>
                    <a:pt x="205" y="2802"/>
                    <a:pt x="379" y="2904"/>
                  </a:cubicBezTo>
                  <a:cubicBezTo>
                    <a:pt x="450" y="2941"/>
                    <a:pt x="517" y="2959"/>
                    <a:pt x="575" y="2959"/>
                  </a:cubicBezTo>
                  <a:cubicBezTo>
                    <a:pt x="715" y="2959"/>
                    <a:pt x="810" y="2857"/>
                    <a:pt x="820" y="2674"/>
                  </a:cubicBezTo>
                  <a:lnTo>
                    <a:pt x="826" y="750"/>
                  </a:lnTo>
                  <a:cubicBezTo>
                    <a:pt x="822" y="680"/>
                    <a:pt x="806" y="614"/>
                    <a:pt x="782" y="549"/>
                  </a:cubicBezTo>
                  <a:cubicBezTo>
                    <a:pt x="711" y="347"/>
                    <a:pt x="561" y="173"/>
                    <a:pt x="409" y="78"/>
                  </a:cubicBezTo>
                  <a:cubicBezTo>
                    <a:pt x="333" y="29"/>
                    <a:pt x="256" y="1"/>
                    <a:pt x="191"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095" name="Google Shape;3095;p55"/>
            <p:cNvSpPr/>
            <p:nvPr/>
          </p:nvSpPr>
          <p:spPr>
            <a:xfrm>
              <a:off x="3388225" y="2193925"/>
              <a:ext cx="7050" cy="75825"/>
            </a:xfrm>
            <a:custGeom>
              <a:avLst/>
              <a:gdLst/>
              <a:ahLst/>
              <a:cxnLst/>
              <a:rect l="l" t="t" r="r" b="b"/>
              <a:pathLst>
                <a:path w="282" h="3033" extrusionOk="0">
                  <a:moveTo>
                    <a:pt x="43" y="0"/>
                  </a:moveTo>
                  <a:cubicBezTo>
                    <a:pt x="24" y="13"/>
                    <a:pt x="8" y="24"/>
                    <a:pt x="6" y="243"/>
                  </a:cubicBezTo>
                  <a:lnTo>
                    <a:pt x="1" y="2166"/>
                  </a:lnTo>
                  <a:cubicBezTo>
                    <a:pt x="1" y="2332"/>
                    <a:pt x="11" y="2481"/>
                    <a:pt x="25" y="2607"/>
                  </a:cubicBezTo>
                  <a:cubicBezTo>
                    <a:pt x="43" y="2749"/>
                    <a:pt x="69" y="2863"/>
                    <a:pt x="102" y="2938"/>
                  </a:cubicBezTo>
                  <a:cubicBezTo>
                    <a:pt x="137" y="3009"/>
                    <a:pt x="167" y="3032"/>
                    <a:pt x="190" y="3032"/>
                  </a:cubicBezTo>
                  <a:cubicBezTo>
                    <a:pt x="224" y="3032"/>
                    <a:pt x="245" y="2984"/>
                    <a:pt x="251" y="2969"/>
                  </a:cubicBezTo>
                  <a:cubicBezTo>
                    <a:pt x="272" y="2911"/>
                    <a:pt x="275" y="2833"/>
                    <a:pt x="276" y="2787"/>
                  </a:cubicBezTo>
                  <a:lnTo>
                    <a:pt x="278" y="2080"/>
                  </a:lnTo>
                  <a:lnTo>
                    <a:pt x="281" y="864"/>
                  </a:lnTo>
                  <a:cubicBezTo>
                    <a:pt x="275" y="487"/>
                    <a:pt x="113" y="42"/>
                    <a:pt x="43"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096" name="Google Shape;3096;p55"/>
            <p:cNvSpPr/>
            <p:nvPr/>
          </p:nvSpPr>
          <p:spPr>
            <a:xfrm>
              <a:off x="3481600" y="1834700"/>
              <a:ext cx="8275" cy="286875"/>
            </a:xfrm>
            <a:custGeom>
              <a:avLst/>
              <a:gdLst/>
              <a:ahLst/>
              <a:cxnLst/>
              <a:rect l="l" t="t" r="r" b="b"/>
              <a:pathLst>
                <a:path w="331" h="11475" extrusionOk="0">
                  <a:moveTo>
                    <a:pt x="278" y="0"/>
                  </a:moveTo>
                  <a:lnTo>
                    <a:pt x="0" y="156"/>
                  </a:lnTo>
                  <a:lnTo>
                    <a:pt x="52" y="11474"/>
                  </a:lnTo>
                  <a:lnTo>
                    <a:pt x="331" y="11318"/>
                  </a:lnTo>
                  <a:lnTo>
                    <a:pt x="278"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3097" name="Google Shape;3097;p55"/>
            <p:cNvSpPr/>
            <p:nvPr/>
          </p:nvSpPr>
          <p:spPr>
            <a:xfrm>
              <a:off x="2888200" y="1846950"/>
              <a:ext cx="7625" cy="286775"/>
            </a:xfrm>
            <a:custGeom>
              <a:avLst/>
              <a:gdLst/>
              <a:ahLst/>
              <a:cxnLst/>
              <a:rect l="l" t="t" r="r" b="b"/>
              <a:pathLst>
                <a:path w="305" h="11471" extrusionOk="0">
                  <a:moveTo>
                    <a:pt x="0" y="1"/>
                  </a:moveTo>
                  <a:lnTo>
                    <a:pt x="33" y="11312"/>
                  </a:lnTo>
                  <a:lnTo>
                    <a:pt x="305" y="11470"/>
                  </a:lnTo>
                  <a:lnTo>
                    <a:pt x="272" y="159"/>
                  </a:lnTo>
                  <a:lnTo>
                    <a:pt x="0" y="1"/>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098" name="Google Shape;3098;p55"/>
            <p:cNvSpPr/>
            <p:nvPr/>
          </p:nvSpPr>
          <p:spPr>
            <a:xfrm>
              <a:off x="3243100" y="1476150"/>
              <a:ext cx="11675" cy="285600"/>
            </a:xfrm>
            <a:custGeom>
              <a:avLst/>
              <a:gdLst/>
              <a:ahLst/>
              <a:cxnLst/>
              <a:rect l="l" t="t" r="r" b="b"/>
              <a:pathLst>
                <a:path w="467" h="11424" extrusionOk="0">
                  <a:moveTo>
                    <a:pt x="0" y="0"/>
                  </a:moveTo>
                  <a:lnTo>
                    <a:pt x="89" y="11380"/>
                  </a:lnTo>
                  <a:lnTo>
                    <a:pt x="466" y="11424"/>
                  </a:lnTo>
                  <a:lnTo>
                    <a:pt x="379" y="44"/>
                  </a:lnTo>
                  <a:lnTo>
                    <a:pt x="0"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099" name="Google Shape;3099;p55"/>
            <p:cNvSpPr/>
            <p:nvPr/>
          </p:nvSpPr>
          <p:spPr>
            <a:xfrm>
              <a:off x="3241300" y="1450300"/>
              <a:ext cx="11275" cy="26975"/>
            </a:xfrm>
            <a:custGeom>
              <a:avLst/>
              <a:gdLst/>
              <a:ahLst/>
              <a:cxnLst/>
              <a:rect l="l" t="t" r="r" b="b"/>
              <a:pathLst>
                <a:path w="451" h="1079" extrusionOk="0">
                  <a:moveTo>
                    <a:pt x="209" y="1"/>
                  </a:moveTo>
                  <a:cubicBezTo>
                    <a:pt x="147" y="1"/>
                    <a:pt x="77" y="74"/>
                    <a:pt x="0" y="227"/>
                  </a:cubicBezTo>
                  <a:cubicBezTo>
                    <a:pt x="44" y="409"/>
                    <a:pt x="70" y="679"/>
                    <a:pt x="72" y="1034"/>
                  </a:cubicBezTo>
                  <a:lnTo>
                    <a:pt x="451" y="1078"/>
                  </a:lnTo>
                  <a:cubicBezTo>
                    <a:pt x="449" y="998"/>
                    <a:pt x="447" y="924"/>
                    <a:pt x="444" y="853"/>
                  </a:cubicBezTo>
                  <a:lnTo>
                    <a:pt x="440" y="789"/>
                  </a:lnTo>
                  <a:cubicBezTo>
                    <a:pt x="438" y="742"/>
                    <a:pt x="436" y="696"/>
                    <a:pt x="431" y="654"/>
                  </a:cubicBezTo>
                  <a:lnTo>
                    <a:pt x="427" y="587"/>
                  </a:lnTo>
                  <a:lnTo>
                    <a:pt x="414" y="476"/>
                  </a:lnTo>
                  <a:lnTo>
                    <a:pt x="407" y="420"/>
                  </a:lnTo>
                  <a:lnTo>
                    <a:pt x="388" y="317"/>
                  </a:lnTo>
                  <a:lnTo>
                    <a:pt x="381" y="281"/>
                  </a:lnTo>
                  <a:cubicBezTo>
                    <a:pt x="372" y="239"/>
                    <a:pt x="361" y="202"/>
                    <a:pt x="351" y="170"/>
                  </a:cubicBezTo>
                  <a:lnTo>
                    <a:pt x="343" y="152"/>
                  </a:lnTo>
                  <a:lnTo>
                    <a:pt x="315" y="86"/>
                  </a:lnTo>
                  <a:lnTo>
                    <a:pt x="301" y="66"/>
                  </a:lnTo>
                  <a:lnTo>
                    <a:pt x="274" y="31"/>
                  </a:lnTo>
                  <a:lnTo>
                    <a:pt x="259" y="18"/>
                  </a:lnTo>
                  <a:lnTo>
                    <a:pt x="228" y="3"/>
                  </a:lnTo>
                  <a:cubicBezTo>
                    <a:pt x="222" y="2"/>
                    <a:pt x="216" y="1"/>
                    <a:pt x="209" y="1"/>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100" name="Google Shape;3100;p55"/>
            <p:cNvSpPr/>
            <p:nvPr/>
          </p:nvSpPr>
          <p:spPr>
            <a:xfrm>
              <a:off x="3229600" y="1429975"/>
              <a:ext cx="19400" cy="15250"/>
            </a:xfrm>
            <a:custGeom>
              <a:avLst/>
              <a:gdLst/>
              <a:ahLst/>
              <a:cxnLst/>
              <a:rect l="l" t="t" r="r" b="b"/>
              <a:pathLst>
                <a:path w="776" h="610" extrusionOk="0">
                  <a:moveTo>
                    <a:pt x="386" y="0"/>
                  </a:moveTo>
                  <a:cubicBezTo>
                    <a:pt x="275" y="0"/>
                    <a:pt x="142" y="184"/>
                    <a:pt x="0" y="566"/>
                  </a:cubicBezTo>
                  <a:lnTo>
                    <a:pt x="376" y="610"/>
                  </a:lnTo>
                  <a:cubicBezTo>
                    <a:pt x="410" y="522"/>
                    <a:pt x="441" y="448"/>
                    <a:pt x="474" y="381"/>
                  </a:cubicBezTo>
                  <a:lnTo>
                    <a:pt x="495" y="336"/>
                  </a:lnTo>
                  <a:cubicBezTo>
                    <a:pt x="526" y="275"/>
                    <a:pt x="556" y="221"/>
                    <a:pt x="585" y="180"/>
                  </a:cubicBezTo>
                  <a:lnTo>
                    <a:pt x="597" y="165"/>
                  </a:lnTo>
                  <a:lnTo>
                    <a:pt x="675" y="84"/>
                  </a:lnTo>
                  <a:lnTo>
                    <a:pt x="692" y="71"/>
                  </a:lnTo>
                  <a:lnTo>
                    <a:pt x="770" y="47"/>
                  </a:lnTo>
                  <a:lnTo>
                    <a:pt x="776" y="45"/>
                  </a:lnTo>
                  <a:lnTo>
                    <a:pt x="398" y="1"/>
                  </a:lnTo>
                  <a:cubicBezTo>
                    <a:pt x="394" y="1"/>
                    <a:pt x="390" y="0"/>
                    <a:pt x="386"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101" name="Google Shape;3101;p55"/>
            <p:cNvSpPr/>
            <p:nvPr/>
          </p:nvSpPr>
          <p:spPr>
            <a:xfrm>
              <a:off x="3195950" y="1534575"/>
              <a:ext cx="9600" cy="16925"/>
            </a:xfrm>
            <a:custGeom>
              <a:avLst/>
              <a:gdLst/>
              <a:ahLst/>
              <a:cxnLst/>
              <a:rect l="l" t="t" r="r" b="b"/>
              <a:pathLst>
                <a:path w="384" h="677" extrusionOk="0">
                  <a:moveTo>
                    <a:pt x="1" y="0"/>
                  </a:moveTo>
                  <a:lnTo>
                    <a:pt x="6" y="632"/>
                  </a:lnTo>
                  <a:lnTo>
                    <a:pt x="384" y="676"/>
                  </a:lnTo>
                  <a:lnTo>
                    <a:pt x="378" y="44"/>
                  </a:lnTo>
                  <a:lnTo>
                    <a:pt x="1" y="0"/>
                  </a:lnTo>
                  <a:close/>
                </a:path>
              </a:pathLst>
            </a:custGeom>
            <a:solidFill>
              <a:srgbClr val="067796"/>
            </a:solidFill>
            <a:ln>
              <a:noFill/>
            </a:ln>
          </p:spPr>
          <p:txBody>
            <a:bodyPr spcFirstLastPara="1" wrap="square" lIns="121900" tIns="121900" rIns="121900" bIns="121900" anchor="ctr" anchorCtr="0">
              <a:noAutofit/>
            </a:bodyPr>
            <a:lstStyle/>
            <a:p>
              <a:endParaRPr sz="2400"/>
            </a:p>
          </p:txBody>
        </p:sp>
        <p:sp>
          <p:nvSpPr>
            <p:cNvPr id="3102" name="Google Shape;3102;p55"/>
            <p:cNvSpPr/>
            <p:nvPr/>
          </p:nvSpPr>
          <p:spPr>
            <a:xfrm>
              <a:off x="3195950" y="1444100"/>
              <a:ext cx="43075" cy="91575"/>
            </a:xfrm>
            <a:custGeom>
              <a:avLst/>
              <a:gdLst/>
              <a:ahLst/>
              <a:cxnLst/>
              <a:rect l="l" t="t" r="r" b="b"/>
              <a:pathLst>
                <a:path w="1723" h="3663" extrusionOk="0">
                  <a:moveTo>
                    <a:pt x="1346" y="1"/>
                  </a:moveTo>
                  <a:lnTo>
                    <a:pt x="1" y="3619"/>
                  </a:lnTo>
                  <a:lnTo>
                    <a:pt x="378" y="3663"/>
                  </a:lnTo>
                  <a:lnTo>
                    <a:pt x="1722" y="45"/>
                  </a:lnTo>
                  <a:lnTo>
                    <a:pt x="1346" y="1"/>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103" name="Google Shape;3103;p55"/>
            <p:cNvSpPr/>
            <p:nvPr/>
          </p:nvSpPr>
          <p:spPr>
            <a:xfrm>
              <a:off x="3205400" y="1431150"/>
              <a:ext cx="53375" cy="330600"/>
            </a:xfrm>
            <a:custGeom>
              <a:avLst/>
              <a:gdLst/>
              <a:ahLst/>
              <a:cxnLst/>
              <a:rect l="l" t="t" r="r" b="b"/>
              <a:pathLst>
                <a:path w="2135" h="13224" extrusionOk="0">
                  <a:moveTo>
                    <a:pt x="1737" y="0"/>
                  </a:moveTo>
                  <a:lnTo>
                    <a:pt x="1660" y="24"/>
                  </a:lnTo>
                  <a:lnTo>
                    <a:pt x="1643" y="37"/>
                  </a:lnTo>
                  <a:lnTo>
                    <a:pt x="1565" y="118"/>
                  </a:lnTo>
                  <a:lnTo>
                    <a:pt x="1553" y="133"/>
                  </a:lnTo>
                  <a:cubicBezTo>
                    <a:pt x="1524" y="174"/>
                    <a:pt x="1494" y="228"/>
                    <a:pt x="1463" y="289"/>
                  </a:cubicBezTo>
                  <a:lnTo>
                    <a:pt x="1442" y="334"/>
                  </a:lnTo>
                  <a:cubicBezTo>
                    <a:pt x="1409" y="401"/>
                    <a:pt x="1378" y="475"/>
                    <a:pt x="1344" y="563"/>
                  </a:cubicBezTo>
                  <a:lnTo>
                    <a:pt x="0" y="4181"/>
                  </a:lnTo>
                  <a:lnTo>
                    <a:pt x="6" y="4813"/>
                  </a:lnTo>
                  <a:lnTo>
                    <a:pt x="1350" y="1196"/>
                  </a:lnTo>
                  <a:cubicBezTo>
                    <a:pt x="1379" y="1115"/>
                    <a:pt x="1408" y="1050"/>
                    <a:pt x="1436" y="993"/>
                  </a:cubicBezTo>
                  <a:cubicBezTo>
                    <a:pt x="1513" y="840"/>
                    <a:pt x="1583" y="767"/>
                    <a:pt x="1645" y="767"/>
                  </a:cubicBezTo>
                  <a:cubicBezTo>
                    <a:pt x="1652" y="767"/>
                    <a:pt x="1658" y="768"/>
                    <a:pt x="1664" y="769"/>
                  </a:cubicBezTo>
                  <a:lnTo>
                    <a:pt x="1695" y="784"/>
                  </a:lnTo>
                  <a:lnTo>
                    <a:pt x="1710" y="797"/>
                  </a:lnTo>
                  <a:lnTo>
                    <a:pt x="1737" y="832"/>
                  </a:lnTo>
                  <a:lnTo>
                    <a:pt x="1751" y="852"/>
                  </a:lnTo>
                  <a:lnTo>
                    <a:pt x="1779" y="918"/>
                  </a:lnTo>
                  <a:lnTo>
                    <a:pt x="1787" y="936"/>
                  </a:lnTo>
                  <a:cubicBezTo>
                    <a:pt x="1797" y="968"/>
                    <a:pt x="1808" y="1005"/>
                    <a:pt x="1817" y="1047"/>
                  </a:cubicBezTo>
                  <a:lnTo>
                    <a:pt x="1824" y="1083"/>
                  </a:lnTo>
                  <a:lnTo>
                    <a:pt x="1843" y="1186"/>
                  </a:lnTo>
                  <a:lnTo>
                    <a:pt x="1850" y="1242"/>
                  </a:lnTo>
                  <a:lnTo>
                    <a:pt x="1863" y="1353"/>
                  </a:lnTo>
                  <a:lnTo>
                    <a:pt x="1867" y="1420"/>
                  </a:lnTo>
                  <a:cubicBezTo>
                    <a:pt x="1871" y="1462"/>
                    <a:pt x="1874" y="1508"/>
                    <a:pt x="1876" y="1555"/>
                  </a:cubicBezTo>
                  <a:lnTo>
                    <a:pt x="1880" y="1619"/>
                  </a:lnTo>
                  <a:cubicBezTo>
                    <a:pt x="1883" y="1690"/>
                    <a:pt x="1885" y="1764"/>
                    <a:pt x="1885" y="1844"/>
                  </a:cubicBezTo>
                  <a:lnTo>
                    <a:pt x="1974" y="13224"/>
                  </a:lnTo>
                  <a:lnTo>
                    <a:pt x="2135" y="12791"/>
                  </a:lnTo>
                  <a:lnTo>
                    <a:pt x="2047" y="1412"/>
                  </a:lnTo>
                  <a:cubicBezTo>
                    <a:pt x="2039" y="503"/>
                    <a:pt x="1918" y="11"/>
                    <a:pt x="1737"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3104" name="Google Shape;3104;p55"/>
            <p:cNvSpPr/>
            <p:nvPr/>
          </p:nvSpPr>
          <p:spPr>
            <a:xfrm>
              <a:off x="3117500" y="1470175"/>
              <a:ext cx="196000" cy="366475"/>
            </a:xfrm>
            <a:custGeom>
              <a:avLst/>
              <a:gdLst/>
              <a:ahLst/>
              <a:cxnLst/>
              <a:rect l="l" t="t" r="r" b="b"/>
              <a:pathLst>
                <a:path w="7840" h="14659" extrusionOk="0">
                  <a:moveTo>
                    <a:pt x="3898" y="1"/>
                  </a:moveTo>
                  <a:cubicBezTo>
                    <a:pt x="3898" y="1"/>
                    <a:pt x="3898" y="1"/>
                    <a:pt x="3898" y="1"/>
                  </a:cubicBezTo>
                  <a:cubicBezTo>
                    <a:pt x="3898" y="1"/>
                    <a:pt x="3898" y="1"/>
                    <a:pt x="3898" y="1"/>
                  </a:cubicBezTo>
                  <a:lnTo>
                    <a:pt x="3898" y="1"/>
                  </a:lnTo>
                  <a:cubicBezTo>
                    <a:pt x="3898" y="1"/>
                    <a:pt x="3898" y="1"/>
                    <a:pt x="3898" y="1"/>
                  </a:cubicBezTo>
                  <a:lnTo>
                    <a:pt x="3898" y="1"/>
                  </a:lnTo>
                  <a:cubicBezTo>
                    <a:pt x="3898" y="1"/>
                    <a:pt x="3898" y="1"/>
                    <a:pt x="3898" y="1"/>
                  </a:cubicBezTo>
                  <a:close/>
                  <a:moveTo>
                    <a:pt x="3898" y="1"/>
                  </a:moveTo>
                  <a:cubicBezTo>
                    <a:pt x="3873" y="66"/>
                    <a:pt x="0" y="9375"/>
                    <a:pt x="15" y="11886"/>
                  </a:cubicBezTo>
                  <a:cubicBezTo>
                    <a:pt x="20" y="13643"/>
                    <a:pt x="902" y="14658"/>
                    <a:pt x="2183" y="14658"/>
                  </a:cubicBezTo>
                  <a:cubicBezTo>
                    <a:pt x="2712" y="14658"/>
                    <a:pt x="3308" y="14486"/>
                    <a:pt x="3938" y="14122"/>
                  </a:cubicBezTo>
                  <a:cubicBezTo>
                    <a:pt x="6094" y="12877"/>
                    <a:pt x="7839" y="9855"/>
                    <a:pt x="7833" y="7373"/>
                  </a:cubicBezTo>
                  <a:cubicBezTo>
                    <a:pt x="7833" y="4852"/>
                    <a:pt x="3924" y="37"/>
                    <a:pt x="3898" y="1"/>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3105" name="Google Shape;3105;p55"/>
            <p:cNvSpPr/>
            <p:nvPr/>
          </p:nvSpPr>
          <p:spPr>
            <a:xfrm>
              <a:off x="3142600" y="1626100"/>
              <a:ext cx="139150" cy="177750"/>
            </a:xfrm>
            <a:custGeom>
              <a:avLst/>
              <a:gdLst/>
              <a:ahLst/>
              <a:cxnLst/>
              <a:rect l="l" t="t" r="r" b="b"/>
              <a:pathLst>
                <a:path w="5566" h="7110" extrusionOk="0">
                  <a:moveTo>
                    <a:pt x="3989" y="1"/>
                  </a:moveTo>
                  <a:cubicBezTo>
                    <a:pt x="3799" y="1"/>
                    <a:pt x="3598" y="32"/>
                    <a:pt x="3386" y="97"/>
                  </a:cubicBezTo>
                  <a:lnTo>
                    <a:pt x="3382" y="99"/>
                  </a:lnTo>
                  <a:lnTo>
                    <a:pt x="3298" y="123"/>
                  </a:lnTo>
                  <a:lnTo>
                    <a:pt x="3294" y="126"/>
                  </a:lnTo>
                  <a:cubicBezTo>
                    <a:pt x="3118" y="186"/>
                    <a:pt x="2939" y="268"/>
                    <a:pt x="2754" y="375"/>
                  </a:cubicBezTo>
                  <a:cubicBezTo>
                    <a:pt x="1414" y="1150"/>
                    <a:pt x="299" y="2890"/>
                    <a:pt x="53" y="4491"/>
                  </a:cubicBezTo>
                  <a:lnTo>
                    <a:pt x="52" y="4504"/>
                  </a:lnTo>
                  <a:cubicBezTo>
                    <a:pt x="18" y="4719"/>
                    <a:pt x="0" y="4933"/>
                    <a:pt x="1" y="5140"/>
                  </a:cubicBezTo>
                  <a:cubicBezTo>
                    <a:pt x="1" y="5339"/>
                    <a:pt x="19" y="5522"/>
                    <a:pt x="51" y="5693"/>
                  </a:cubicBezTo>
                  <a:lnTo>
                    <a:pt x="52" y="5701"/>
                  </a:lnTo>
                  <a:cubicBezTo>
                    <a:pt x="157" y="6273"/>
                    <a:pt x="425" y="6688"/>
                    <a:pt x="805" y="6909"/>
                  </a:cubicBezTo>
                  <a:lnTo>
                    <a:pt x="805" y="6910"/>
                  </a:lnTo>
                  <a:cubicBezTo>
                    <a:pt x="839" y="6928"/>
                    <a:pt x="892" y="6956"/>
                    <a:pt x="959" y="6985"/>
                  </a:cubicBezTo>
                  <a:lnTo>
                    <a:pt x="992" y="6997"/>
                  </a:lnTo>
                  <a:cubicBezTo>
                    <a:pt x="1131" y="7053"/>
                    <a:pt x="1331" y="7110"/>
                    <a:pt x="1585" y="7110"/>
                  </a:cubicBezTo>
                  <a:cubicBezTo>
                    <a:pt x="1716" y="7110"/>
                    <a:pt x="1861" y="7095"/>
                    <a:pt x="2020" y="7057"/>
                  </a:cubicBezTo>
                  <a:cubicBezTo>
                    <a:pt x="2346" y="6980"/>
                    <a:pt x="2641" y="6844"/>
                    <a:pt x="2896" y="6695"/>
                  </a:cubicBezTo>
                  <a:cubicBezTo>
                    <a:pt x="3290" y="6462"/>
                    <a:pt x="3584" y="6195"/>
                    <a:pt x="3728" y="6051"/>
                  </a:cubicBezTo>
                  <a:cubicBezTo>
                    <a:pt x="3845" y="5933"/>
                    <a:pt x="4202" y="5576"/>
                    <a:pt x="4463" y="5186"/>
                  </a:cubicBezTo>
                  <a:cubicBezTo>
                    <a:pt x="4619" y="4955"/>
                    <a:pt x="4942" y="4472"/>
                    <a:pt x="5162" y="3911"/>
                  </a:cubicBezTo>
                  <a:cubicBezTo>
                    <a:pt x="5406" y="3290"/>
                    <a:pt x="5466" y="2971"/>
                    <a:pt x="5530" y="2557"/>
                  </a:cubicBezTo>
                  <a:cubicBezTo>
                    <a:pt x="5556" y="2393"/>
                    <a:pt x="5564" y="2231"/>
                    <a:pt x="5565" y="2085"/>
                  </a:cubicBezTo>
                  <a:lnTo>
                    <a:pt x="5565" y="2084"/>
                  </a:lnTo>
                  <a:cubicBezTo>
                    <a:pt x="5565" y="1837"/>
                    <a:pt x="5542" y="1635"/>
                    <a:pt x="5529" y="1535"/>
                  </a:cubicBezTo>
                  <a:cubicBezTo>
                    <a:pt x="5524" y="1490"/>
                    <a:pt x="5471" y="1086"/>
                    <a:pt x="5248" y="715"/>
                  </a:cubicBezTo>
                  <a:cubicBezTo>
                    <a:pt x="5144" y="542"/>
                    <a:pt x="5039" y="431"/>
                    <a:pt x="4938" y="344"/>
                  </a:cubicBezTo>
                  <a:lnTo>
                    <a:pt x="4916" y="328"/>
                  </a:lnTo>
                  <a:cubicBezTo>
                    <a:pt x="4847" y="270"/>
                    <a:pt x="4778" y="223"/>
                    <a:pt x="4717" y="183"/>
                  </a:cubicBezTo>
                  <a:cubicBezTo>
                    <a:pt x="4664" y="152"/>
                    <a:pt x="4607" y="127"/>
                    <a:pt x="4549" y="103"/>
                  </a:cubicBezTo>
                  <a:lnTo>
                    <a:pt x="4457" y="70"/>
                  </a:lnTo>
                  <a:lnTo>
                    <a:pt x="4385" y="50"/>
                  </a:lnTo>
                  <a:cubicBezTo>
                    <a:pt x="4260" y="17"/>
                    <a:pt x="4128" y="1"/>
                    <a:pt x="3989" y="1"/>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3106" name="Google Shape;3106;p55"/>
            <p:cNvSpPr/>
            <p:nvPr/>
          </p:nvSpPr>
          <p:spPr>
            <a:xfrm>
              <a:off x="3153325" y="1637125"/>
              <a:ext cx="124600" cy="159900"/>
            </a:xfrm>
            <a:custGeom>
              <a:avLst/>
              <a:gdLst/>
              <a:ahLst/>
              <a:cxnLst/>
              <a:rect l="l" t="t" r="r" b="b"/>
              <a:pathLst>
                <a:path w="4984" h="6396" extrusionOk="0">
                  <a:moveTo>
                    <a:pt x="3600" y="0"/>
                  </a:moveTo>
                  <a:cubicBezTo>
                    <a:pt x="3264" y="0"/>
                    <a:pt x="2885" y="110"/>
                    <a:pt x="2484" y="341"/>
                  </a:cubicBezTo>
                  <a:cubicBezTo>
                    <a:pt x="1111" y="1134"/>
                    <a:pt x="0" y="3056"/>
                    <a:pt x="5" y="4634"/>
                  </a:cubicBezTo>
                  <a:cubicBezTo>
                    <a:pt x="8" y="5751"/>
                    <a:pt x="569" y="6395"/>
                    <a:pt x="1384" y="6395"/>
                  </a:cubicBezTo>
                  <a:cubicBezTo>
                    <a:pt x="1720" y="6395"/>
                    <a:pt x="2100" y="6285"/>
                    <a:pt x="2501" y="6054"/>
                  </a:cubicBezTo>
                  <a:cubicBezTo>
                    <a:pt x="3872" y="5262"/>
                    <a:pt x="4984" y="3340"/>
                    <a:pt x="4978" y="1762"/>
                  </a:cubicBezTo>
                  <a:cubicBezTo>
                    <a:pt x="4976" y="645"/>
                    <a:pt x="4414" y="0"/>
                    <a:pt x="3600"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3107" name="Google Shape;3107;p55"/>
            <p:cNvSpPr/>
            <p:nvPr/>
          </p:nvSpPr>
          <p:spPr>
            <a:xfrm>
              <a:off x="3191375" y="1685925"/>
              <a:ext cx="48550" cy="62275"/>
            </a:xfrm>
            <a:custGeom>
              <a:avLst/>
              <a:gdLst/>
              <a:ahLst/>
              <a:cxnLst/>
              <a:rect l="l" t="t" r="r" b="b"/>
              <a:pathLst>
                <a:path w="1942" h="2491" extrusionOk="0">
                  <a:moveTo>
                    <a:pt x="1402" y="0"/>
                  </a:moveTo>
                  <a:cubicBezTo>
                    <a:pt x="1271" y="0"/>
                    <a:pt x="1124" y="43"/>
                    <a:pt x="968" y="133"/>
                  </a:cubicBezTo>
                  <a:cubicBezTo>
                    <a:pt x="431" y="442"/>
                    <a:pt x="1" y="1188"/>
                    <a:pt x="2" y="1804"/>
                  </a:cubicBezTo>
                  <a:cubicBezTo>
                    <a:pt x="3" y="2239"/>
                    <a:pt x="222" y="2490"/>
                    <a:pt x="539" y="2490"/>
                  </a:cubicBezTo>
                  <a:cubicBezTo>
                    <a:pt x="670" y="2490"/>
                    <a:pt x="817" y="2448"/>
                    <a:pt x="973" y="2358"/>
                  </a:cubicBezTo>
                  <a:cubicBezTo>
                    <a:pt x="1507" y="2050"/>
                    <a:pt x="1941" y="1299"/>
                    <a:pt x="1939" y="686"/>
                  </a:cubicBezTo>
                  <a:cubicBezTo>
                    <a:pt x="1937" y="250"/>
                    <a:pt x="1719" y="0"/>
                    <a:pt x="1402"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3108" name="Google Shape;3108;p55"/>
            <p:cNvSpPr/>
            <p:nvPr/>
          </p:nvSpPr>
          <p:spPr>
            <a:xfrm>
              <a:off x="3181700" y="1674850"/>
              <a:ext cx="62500" cy="80150"/>
            </a:xfrm>
            <a:custGeom>
              <a:avLst/>
              <a:gdLst/>
              <a:ahLst/>
              <a:cxnLst/>
              <a:rect l="l" t="t" r="r" b="b"/>
              <a:pathLst>
                <a:path w="2500" h="3206" extrusionOk="0">
                  <a:moveTo>
                    <a:pt x="1789" y="443"/>
                  </a:moveTo>
                  <a:cubicBezTo>
                    <a:pt x="2106" y="443"/>
                    <a:pt x="2324" y="693"/>
                    <a:pt x="2326" y="1129"/>
                  </a:cubicBezTo>
                  <a:cubicBezTo>
                    <a:pt x="2328" y="1742"/>
                    <a:pt x="1894" y="2493"/>
                    <a:pt x="1360" y="2801"/>
                  </a:cubicBezTo>
                  <a:cubicBezTo>
                    <a:pt x="1204" y="2891"/>
                    <a:pt x="1057" y="2933"/>
                    <a:pt x="926" y="2933"/>
                  </a:cubicBezTo>
                  <a:cubicBezTo>
                    <a:pt x="609" y="2933"/>
                    <a:pt x="391" y="2682"/>
                    <a:pt x="390" y="2247"/>
                  </a:cubicBezTo>
                  <a:cubicBezTo>
                    <a:pt x="388" y="1631"/>
                    <a:pt x="818" y="885"/>
                    <a:pt x="1355" y="576"/>
                  </a:cubicBezTo>
                  <a:cubicBezTo>
                    <a:pt x="1511" y="486"/>
                    <a:pt x="1658" y="443"/>
                    <a:pt x="1789" y="443"/>
                  </a:cubicBezTo>
                  <a:close/>
                  <a:moveTo>
                    <a:pt x="1755" y="0"/>
                  </a:moveTo>
                  <a:cubicBezTo>
                    <a:pt x="1736" y="0"/>
                    <a:pt x="1717" y="1"/>
                    <a:pt x="1697" y="2"/>
                  </a:cubicBezTo>
                  <a:cubicBezTo>
                    <a:pt x="1639" y="22"/>
                    <a:pt x="1580" y="41"/>
                    <a:pt x="1529" y="58"/>
                  </a:cubicBezTo>
                  <a:lnTo>
                    <a:pt x="1477" y="75"/>
                  </a:lnTo>
                  <a:cubicBezTo>
                    <a:pt x="1397" y="107"/>
                    <a:pt x="1392" y="110"/>
                    <a:pt x="1274" y="173"/>
                  </a:cubicBezTo>
                  <a:cubicBezTo>
                    <a:pt x="1201" y="216"/>
                    <a:pt x="1196" y="219"/>
                    <a:pt x="1074" y="308"/>
                  </a:cubicBezTo>
                  <a:cubicBezTo>
                    <a:pt x="1053" y="324"/>
                    <a:pt x="1002" y="366"/>
                    <a:pt x="946" y="413"/>
                  </a:cubicBezTo>
                  <a:lnTo>
                    <a:pt x="878" y="475"/>
                  </a:lnTo>
                  <a:cubicBezTo>
                    <a:pt x="814" y="537"/>
                    <a:pt x="812" y="540"/>
                    <a:pt x="694" y="671"/>
                  </a:cubicBezTo>
                  <a:cubicBezTo>
                    <a:pt x="635" y="740"/>
                    <a:pt x="635" y="740"/>
                    <a:pt x="526" y="890"/>
                  </a:cubicBezTo>
                  <a:cubicBezTo>
                    <a:pt x="472" y="967"/>
                    <a:pt x="472" y="967"/>
                    <a:pt x="374" y="1127"/>
                  </a:cubicBezTo>
                  <a:cubicBezTo>
                    <a:pt x="327" y="1209"/>
                    <a:pt x="327" y="1209"/>
                    <a:pt x="245" y="1377"/>
                  </a:cubicBezTo>
                  <a:cubicBezTo>
                    <a:pt x="193" y="1487"/>
                    <a:pt x="165" y="1561"/>
                    <a:pt x="140" y="1632"/>
                  </a:cubicBezTo>
                  <a:cubicBezTo>
                    <a:pt x="113" y="1707"/>
                    <a:pt x="105" y="1735"/>
                    <a:pt x="62" y="1889"/>
                  </a:cubicBezTo>
                  <a:lnTo>
                    <a:pt x="62" y="1891"/>
                  </a:lnTo>
                  <a:cubicBezTo>
                    <a:pt x="41" y="1979"/>
                    <a:pt x="40" y="1982"/>
                    <a:pt x="15" y="2141"/>
                  </a:cubicBezTo>
                  <a:cubicBezTo>
                    <a:pt x="5" y="2230"/>
                    <a:pt x="4" y="2236"/>
                    <a:pt x="0" y="2380"/>
                  </a:cubicBezTo>
                  <a:cubicBezTo>
                    <a:pt x="0" y="2467"/>
                    <a:pt x="1" y="2476"/>
                    <a:pt x="16" y="2594"/>
                  </a:cubicBezTo>
                  <a:cubicBezTo>
                    <a:pt x="28" y="2668"/>
                    <a:pt x="40" y="2733"/>
                    <a:pt x="49" y="2791"/>
                  </a:cubicBezTo>
                  <a:cubicBezTo>
                    <a:pt x="112" y="2933"/>
                    <a:pt x="204" y="3042"/>
                    <a:pt x="319" y="3110"/>
                  </a:cubicBezTo>
                  <a:cubicBezTo>
                    <a:pt x="342" y="3121"/>
                    <a:pt x="382" y="3140"/>
                    <a:pt x="432" y="3159"/>
                  </a:cubicBezTo>
                  <a:lnTo>
                    <a:pt x="456" y="3167"/>
                  </a:lnTo>
                  <a:cubicBezTo>
                    <a:pt x="520" y="3188"/>
                    <a:pt x="600" y="3206"/>
                    <a:pt x="698" y="3206"/>
                  </a:cubicBezTo>
                  <a:cubicBezTo>
                    <a:pt x="759" y="3206"/>
                    <a:pt x="826" y="3199"/>
                    <a:pt x="900" y="3181"/>
                  </a:cubicBezTo>
                  <a:cubicBezTo>
                    <a:pt x="980" y="3162"/>
                    <a:pt x="1050" y="3130"/>
                    <a:pt x="1121" y="3099"/>
                  </a:cubicBezTo>
                  <a:cubicBezTo>
                    <a:pt x="1361" y="2994"/>
                    <a:pt x="1549" y="2847"/>
                    <a:pt x="1663" y="2737"/>
                  </a:cubicBezTo>
                  <a:lnTo>
                    <a:pt x="1664" y="2737"/>
                  </a:lnTo>
                  <a:lnTo>
                    <a:pt x="1761" y="2639"/>
                  </a:lnTo>
                  <a:cubicBezTo>
                    <a:pt x="1851" y="2546"/>
                    <a:pt x="2125" y="2261"/>
                    <a:pt x="2349" y="1670"/>
                  </a:cubicBezTo>
                  <a:cubicBezTo>
                    <a:pt x="2372" y="1612"/>
                    <a:pt x="2419" y="1476"/>
                    <a:pt x="2452" y="1301"/>
                  </a:cubicBezTo>
                  <a:cubicBezTo>
                    <a:pt x="2483" y="1127"/>
                    <a:pt x="2500" y="911"/>
                    <a:pt x="2462" y="692"/>
                  </a:cubicBezTo>
                  <a:cubicBezTo>
                    <a:pt x="2393" y="288"/>
                    <a:pt x="2173" y="144"/>
                    <a:pt x="2079" y="82"/>
                  </a:cubicBezTo>
                  <a:cubicBezTo>
                    <a:pt x="1985" y="28"/>
                    <a:pt x="1876" y="0"/>
                    <a:pt x="1755" y="0"/>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3109" name="Google Shape;3109;p55"/>
            <p:cNvSpPr/>
            <p:nvPr/>
          </p:nvSpPr>
          <p:spPr>
            <a:xfrm>
              <a:off x="3066325" y="1429975"/>
              <a:ext cx="144625" cy="406125"/>
            </a:xfrm>
            <a:custGeom>
              <a:avLst/>
              <a:gdLst/>
              <a:ahLst/>
              <a:cxnLst/>
              <a:rect l="l" t="t" r="r" b="b"/>
              <a:pathLst>
                <a:path w="5785" h="16245" extrusionOk="0">
                  <a:moveTo>
                    <a:pt x="4173" y="1"/>
                  </a:moveTo>
                  <a:cubicBezTo>
                    <a:pt x="4145" y="1"/>
                    <a:pt x="4120" y="29"/>
                    <a:pt x="4099" y="79"/>
                  </a:cubicBezTo>
                  <a:cubicBezTo>
                    <a:pt x="3863" y="658"/>
                    <a:pt x="3624" y="1236"/>
                    <a:pt x="3392" y="1817"/>
                  </a:cubicBezTo>
                  <a:cubicBezTo>
                    <a:pt x="3250" y="2173"/>
                    <a:pt x="2956" y="2914"/>
                    <a:pt x="2587" y="3874"/>
                  </a:cubicBezTo>
                  <a:cubicBezTo>
                    <a:pt x="2404" y="4351"/>
                    <a:pt x="2166" y="4990"/>
                    <a:pt x="1989" y="5470"/>
                  </a:cubicBezTo>
                  <a:cubicBezTo>
                    <a:pt x="1028" y="8077"/>
                    <a:pt x="626" y="9510"/>
                    <a:pt x="410" y="10281"/>
                  </a:cubicBezTo>
                  <a:cubicBezTo>
                    <a:pt x="345" y="10516"/>
                    <a:pt x="189" y="11137"/>
                    <a:pt x="110" y="11577"/>
                  </a:cubicBezTo>
                  <a:cubicBezTo>
                    <a:pt x="11" y="12129"/>
                    <a:pt x="7" y="12333"/>
                    <a:pt x="0" y="12571"/>
                  </a:cubicBezTo>
                  <a:cubicBezTo>
                    <a:pt x="9" y="13554"/>
                    <a:pt x="253" y="14085"/>
                    <a:pt x="356" y="14313"/>
                  </a:cubicBezTo>
                  <a:cubicBezTo>
                    <a:pt x="443" y="14499"/>
                    <a:pt x="603" y="14735"/>
                    <a:pt x="676" y="14817"/>
                  </a:cubicBezTo>
                  <a:cubicBezTo>
                    <a:pt x="904" y="15072"/>
                    <a:pt x="939" y="15110"/>
                    <a:pt x="1263" y="15322"/>
                  </a:cubicBezTo>
                  <a:lnTo>
                    <a:pt x="2850" y="16244"/>
                  </a:lnTo>
                  <a:cubicBezTo>
                    <a:pt x="2099" y="15807"/>
                    <a:pt x="1634" y="14880"/>
                    <a:pt x="1630" y="13560"/>
                  </a:cubicBezTo>
                  <a:cubicBezTo>
                    <a:pt x="1623" y="10907"/>
                    <a:pt x="5577" y="1430"/>
                    <a:pt x="5784" y="930"/>
                  </a:cubicBezTo>
                  <a:lnTo>
                    <a:pt x="4198" y="8"/>
                  </a:lnTo>
                  <a:cubicBezTo>
                    <a:pt x="4189" y="3"/>
                    <a:pt x="4181" y="1"/>
                    <a:pt x="4173" y="1"/>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3110" name="Google Shape;3110;p55"/>
            <p:cNvSpPr/>
            <p:nvPr/>
          </p:nvSpPr>
          <p:spPr>
            <a:xfrm>
              <a:off x="3106875" y="1453200"/>
              <a:ext cx="210600" cy="390225"/>
            </a:xfrm>
            <a:custGeom>
              <a:avLst/>
              <a:gdLst/>
              <a:ahLst/>
              <a:cxnLst/>
              <a:rect l="l" t="t" r="r" b="b"/>
              <a:pathLst>
                <a:path w="8424" h="15609" extrusionOk="0">
                  <a:moveTo>
                    <a:pt x="4323" y="680"/>
                  </a:moveTo>
                  <a:lnTo>
                    <a:pt x="4323" y="680"/>
                  </a:lnTo>
                  <a:cubicBezTo>
                    <a:pt x="4349" y="716"/>
                    <a:pt x="8258" y="5531"/>
                    <a:pt x="8258" y="8052"/>
                  </a:cubicBezTo>
                  <a:cubicBezTo>
                    <a:pt x="8264" y="10534"/>
                    <a:pt x="6519" y="13556"/>
                    <a:pt x="4363" y="14801"/>
                  </a:cubicBezTo>
                  <a:cubicBezTo>
                    <a:pt x="3733" y="15165"/>
                    <a:pt x="3137" y="15337"/>
                    <a:pt x="2608" y="15337"/>
                  </a:cubicBezTo>
                  <a:cubicBezTo>
                    <a:pt x="1327" y="15337"/>
                    <a:pt x="445" y="14322"/>
                    <a:pt x="440" y="12565"/>
                  </a:cubicBezTo>
                  <a:cubicBezTo>
                    <a:pt x="425" y="10054"/>
                    <a:pt x="4298" y="745"/>
                    <a:pt x="4323" y="680"/>
                  </a:cubicBezTo>
                  <a:close/>
                  <a:moveTo>
                    <a:pt x="4162" y="1"/>
                  </a:moveTo>
                  <a:cubicBezTo>
                    <a:pt x="3955" y="501"/>
                    <a:pt x="1" y="9978"/>
                    <a:pt x="8" y="12631"/>
                  </a:cubicBezTo>
                  <a:cubicBezTo>
                    <a:pt x="11" y="13951"/>
                    <a:pt x="477" y="14878"/>
                    <a:pt x="1228" y="15315"/>
                  </a:cubicBezTo>
                  <a:cubicBezTo>
                    <a:pt x="1375" y="15394"/>
                    <a:pt x="1766" y="15605"/>
                    <a:pt x="2323" y="15608"/>
                  </a:cubicBezTo>
                  <a:cubicBezTo>
                    <a:pt x="2329" y="15608"/>
                    <a:pt x="2335" y="15608"/>
                    <a:pt x="2342" y="15608"/>
                  </a:cubicBezTo>
                  <a:cubicBezTo>
                    <a:pt x="2907" y="15608"/>
                    <a:pt x="3376" y="15457"/>
                    <a:pt x="3672" y="15330"/>
                  </a:cubicBezTo>
                  <a:cubicBezTo>
                    <a:pt x="3865" y="15247"/>
                    <a:pt x="4047" y="15168"/>
                    <a:pt x="4334" y="14999"/>
                  </a:cubicBezTo>
                  <a:cubicBezTo>
                    <a:pt x="4702" y="14781"/>
                    <a:pt x="4988" y="14554"/>
                    <a:pt x="4990" y="14552"/>
                  </a:cubicBezTo>
                  <a:cubicBezTo>
                    <a:pt x="5365" y="14246"/>
                    <a:pt x="5833" y="13865"/>
                    <a:pt x="6473" y="13047"/>
                  </a:cubicBezTo>
                  <a:cubicBezTo>
                    <a:pt x="6781" y="12656"/>
                    <a:pt x="7001" y="12292"/>
                    <a:pt x="7213" y="11942"/>
                  </a:cubicBezTo>
                  <a:cubicBezTo>
                    <a:pt x="7335" y="11742"/>
                    <a:pt x="7425" y="11557"/>
                    <a:pt x="7624" y="11153"/>
                  </a:cubicBezTo>
                  <a:cubicBezTo>
                    <a:pt x="7751" y="10892"/>
                    <a:pt x="7996" y="10333"/>
                    <a:pt x="8207" y="9509"/>
                  </a:cubicBezTo>
                  <a:cubicBezTo>
                    <a:pt x="8342" y="8980"/>
                    <a:pt x="8424" y="8336"/>
                    <a:pt x="8415" y="7869"/>
                  </a:cubicBezTo>
                  <a:cubicBezTo>
                    <a:pt x="8405" y="7324"/>
                    <a:pt x="8282" y="6881"/>
                    <a:pt x="8151" y="6483"/>
                  </a:cubicBezTo>
                  <a:cubicBezTo>
                    <a:pt x="7317" y="3950"/>
                    <a:pt x="4705" y="660"/>
                    <a:pt x="4189" y="26"/>
                  </a:cubicBezTo>
                  <a:lnTo>
                    <a:pt x="4189" y="26"/>
                  </a:lnTo>
                  <a:lnTo>
                    <a:pt x="4207" y="58"/>
                  </a:lnTo>
                  <a:lnTo>
                    <a:pt x="4162" y="1"/>
                  </a:ln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3111" name="Google Shape;3111;p55"/>
            <p:cNvSpPr/>
            <p:nvPr/>
          </p:nvSpPr>
          <p:spPr>
            <a:xfrm>
              <a:off x="3289675" y="1653400"/>
              <a:ext cx="141875" cy="84725"/>
            </a:xfrm>
            <a:custGeom>
              <a:avLst/>
              <a:gdLst/>
              <a:ahLst/>
              <a:cxnLst/>
              <a:rect l="l" t="t" r="r" b="b"/>
              <a:pathLst>
                <a:path w="5675" h="3389" extrusionOk="0">
                  <a:moveTo>
                    <a:pt x="277" y="0"/>
                  </a:moveTo>
                  <a:lnTo>
                    <a:pt x="0" y="156"/>
                  </a:lnTo>
                  <a:lnTo>
                    <a:pt x="5397" y="3388"/>
                  </a:lnTo>
                  <a:lnTo>
                    <a:pt x="5674" y="3232"/>
                  </a:lnTo>
                  <a:lnTo>
                    <a:pt x="277"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3112" name="Google Shape;3112;p55"/>
            <p:cNvSpPr/>
            <p:nvPr/>
          </p:nvSpPr>
          <p:spPr>
            <a:xfrm>
              <a:off x="3289675" y="1657300"/>
              <a:ext cx="193250" cy="464275"/>
            </a:xfrm>
            <a:custGeom>
              <a:avLst/>
              <a:gdLst/>
              <a:ahLst/>
              <a:cxnLst/>
              <a:rect l="l" t="t" r="r" b="b"/>
              <a:pathLst>
                <a:path w="7730" h="18571" extrusionOk="0">
                  <a:moveTo>
                    <a:pt x="0" y="0"/>
                  </a:moveTo>
                  <a:lnTo>
                    <a:pt x="2" y="629"/>
                  </a:lnTo>
                  <a:lnTo>
                    <a:pt x="5399" y="3861"/>
                  </a:lnTo>
                  <a:cubicBezTo>
                    <a:pt x="6354" y="4431"/>
                    <a:pt x="7136" y="5812"/>
                    <a:pt x="7142" y="6933"/>
                  </a:cubicBezTo>
                  <a:lnTo>
                    <a:pt x="7195" y="18250"/>
                  </a:lnTo>
                  <a:lnTo>
                    <a:pt x="7729" y="18570"/>
                  </a:lnTo>
                  <a:lnTo>
                    <a:pt x="7677" y="7252"/>
                  </a:lnTo>
                  <a:cubicBezTo>
                    <a:pt x="7671" y="5782"/>
                    <a:pt x="6648" y="3979"/>
                    <a:pt x="5397" y="3232"/>
                  </a:cubicBezTo>
                  <a:lnTo>
                    <a:pt x="0"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113" name="Google Shape;3113;p55"/>
            <p:cNvSpPr/>
            <p:nvPr/>
          </p:nvSpPr>
          <p:spPr>
            <a:xfrm>
              <a:off x="2945975" y="1661175"/>
              <a:ext cx="155325" cy="89725"/>
            </a:xfrm>
            <a:custGeom>
              <a:avLst/>
              <a:gdLst/>
              <a:ahLst/>
              <a:cxnLst/>
              <a:rect l="l" t="t" r="r" b="b"/>
              <a:pathLst>
                <a:path w="6213" h="3589" extrusionOk="0">
                  <a:moveTo>
                    <a:pt x="5940" y="0"/>
                  </a:moveTo>
                  <a:lnTo>
                    <a:pt x="0" y="3430"/>
                  </a:lnTo>
                  <a:lnTo>
                    <a:pt x="272" y="3588"/>
                  </a:lnTo>
                  <a:lnTo>
                    <a:pt x="6212" y="159"/>
                  </a:lnTo>
                  <a:lnTo>
                    <a:pt x="5940"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114" name="Google Shape;3114;p55"/>
            <p:cNvSpPr/>
            <p:nvPr/>
          </p:nvSpPr>
          <p:spPr>
            <a:xfrm>
              <a:off x="2894900" y="1665125"/>
              <a:ext cx="206450" cy="468600"/>
            </a:xfrm>
            <a:custGeom>
              <a:avLst/>
              <a:gdLst/>
              <a:ahLst/>
              <a:cxnLst/>
              <a:rect l="l" t="t" r="r" b="b"/>
              <a:pathLst>
                <a:path w="8258" h="18744" extrusionOk="0">
                  <a:moveTo>
                    <a:pt x="8255" y="1"/>
                  </a:moveTo>
                  <a:lnTo>
                    <a:pt x="2315" y="3430"/>
                  </a:lnTo>
                  <a:cubicBezTo>
                    <a:pt x="1037" y="4168"/>
                    <a:pt x="1" y="5963"/>
                    <a:pt x="4" y="7432"/>
                  </a:cubicBezTo>
                  <a:lnTo>
                    <a:pt x="37" y="18743"/>
                  </a:lnTo>
                  <a:lnTo>
                    <a:pt x="583" y="18427"/>
                  </a:lnTo>
                  <a:lnTo>
                    <a:pt x="552" y="7117"/>
                  </a:lnTo>
                  <a:cubicBezTo>
                    <a:pt x="549" y="5993"/>
                    <a:pt x="1341" y="4622"/>
                    <a:pt x="2317" y="4058"/>
                  </a:cubicBezTo>
                  <a:lnTo>
                    <a:pt x="8257" y="628"/>
                  </a:lnTo>
                  <a:lnTo>
                    <a:pt x="8255" y="1"/>
                  </a:lnTo>
                  <a:close/>
                </a:path>
              </a:pathLst>
            </a:custGeom>
            <a:solidFill>
              <a:schemeClr val="lt2"/>
            </a:solidFill>
            <a:ln>
              <a:noFill/>
            </a:ln>
          </p:spPr>
          <p:txBody>
            <a:bodyPr spcFirstLastPara="1" wrap="square" lIns="121900" tIns="121900" rIns="121900" bIns="121900" anchor="ctr" anchorCtr="0">
              <a:noAutofit/>
            </a:bodyPr>
            <a:lstStyle/>
            <a:p>
              <a:endParaRPr sz="2400"/>
            </a:p>
          </p:txBody>
        </p:sp>
      </p:grpSp>
      <p:sp>
        <p:nvSpPr>
          <p:cNvPr id="2" name="Oval 1">
            <a:extLst>
              <a:ext uri="{FF2B5EF4-FFF2-40B4-BE49-F238E27FC236}">
                <a16:creationId xmlns:a16="http://schemas.microsoft.com/office/drawing/2014/main" id="{11007DB6-6325-B6C8-A824-211BDEE69369}"/>
              </a:ext>
            </a:extLst>
          </p:cNvPr>
          <p:cNvSpPr/>
          <p:nvPr/>
        </p:nvSpPr>
        <p:spPr>
          <a:xfrm>
            <a:off x="2136808" y="1456755"/>
            <a:ext cx="1979130" cy="947497"/>
          </a:xfrm>
          <a:prstGeom prst="ellipse">
            <a:avLst/>
          </a:prstGeom>
          <a:solidFill>
            <a:schemeClr val="bg2"/>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dirty="0"/>
              <a:t>Brix </a:t>
            </a:r>
            <a:r>
              <a:rPr lang="de-DE" dirty="0" err="1"/>
              <a:t>scale</a:t>
            </a:r>
            <a:endParaRPr lang="de-DE" dirty="0"/>
          </a:p>
        </p:txBody>
      </p:sp>
      <p:sp>
        <p:nvSpPr>
          <p:cNvPr id="4" name="Oval 3">
            <a:extLst>
              <a:ext uri="{FF2B5EF4-FFF2-40B4-BE49-F238E27FC236}">
                <a16:creationId xmlns:a16="http://schemas.microsoft.com/office/drawing/2014/main" id="{2480FC9C-467C-F9BD-AFD7-D27E293BAF24}"/>
              </a:ext>
            </a:extLst>
          </p:cNvPr>
          <p:cNvSpPr/>
          <p:nvPr/>
        </p:nvSpPr>
        <p:spPr>
          <a:xfrm>
            <a:off x="2141293" y="2885092"/>
            <a:ext cx="1969614" cy="1005357"/>
          </a:xfrm>
          <a:prstGeom prst="ellipse">
            <a:avLst/>
          </a:prstGeom>
          <a:solidFill>
            <a:schemeClr val="bg2"/>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dirty="0"/>
              <a:t>Definition</a:t>
            </a:r>
          </a:p>
        </p:txBody>
      </p:sp>
      <p:sp>
        <p:nvSpPr>
          <p:cNvPr id="6" name="Oval 5">
            <a:extLst>
              <a:ext uri="{FF2B5EF4-FFF2-40B4-BE49-F238E27FC236}">
                <a16:creationId xmlns:a16="http://schemas.microsoft.com/office/drawing/2014/main" id="{59A03AFB-5273-FD6E-3659-7107859F3B27}"/>
              </a:ext>
            </a:extLst>
          </p:cNvPr>
          <p:cNvSpPr/>
          <p:nvPr/>
        </p:nvSpPr>
        <p:spPr>
          <a:xfrm>
            <a:off x="2177785" y="4322459"/>
            <a:ext cx="1937507" cy="1005357"/>
          </a:xfrm>
          <a:prstGeom prst="ellipse">
            <a:avLst/>
          </a:prstGeom>
          <a:solidFill>
            <a:schemeClr val="bg2"/>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DE" dirty="0" err="1"/>
              <a:t>Importance</a:t>
            </a:r>
            <a:endParaRPr lang="de-DE"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602"/>
        <p:cNvGrpSpPr/>
        <p:nvPr/>
      </p:nvGrpSpPr>
      <p:grpSpPr>
        <a:xfrm>
          <a:off x="0" y="0"/>
          <a:ext cx="0" cy="0"/>
          <a:chOff x="0" y="0"/>
          <a:chExt cx="0" cy="0"/>
        </a:xfrm>
      </p:grpSpPr>
      <p:sp>
        <p:nvSpPr>
          <p:cNvPr id="603" name="Google Shape;603;p36"/>
          <p:cNvSpPr txBox="1">
            <a:spLocks noGrp="1"/>
          </p:cNvSpPr>
          <p:nvPr>
            <p:ph type="title"/>
          </p:nvPr>
        </p:nvSpPr>
        <p:spPr>
          <a:xfrm>
            <a:off x="3384882" y="409450"/>
            <a:ext cx="6756800" cy="2216000"/>
          </a:xfrm>
          <a:prstGeom prst="rect">
            <a:avLst/>
          </a:prstGeom>
        </p:spPr>
        <p:txBody>
          <a:bodyPr spcFirstLastPara="1" wrap="square" lIns="121900" tIns="121900" rIns="121900" bIns="121900" anchor="b" anchorCtr="0">
            <a:noAutofit/>
          </a:bodyPr>
          <a:lstStyle/>
          <a:p>
            <a:r>
              <a:rPr lang="en-US" sz="7200" b="1" kern="100" dirty="0">
                <a:solidFill>
                  <a:schemeClr val="tx1"/>
                </a:solidFill>
                <a:latin typeface="Times New Roman" panose="02020603050405020304" pitchFamily="18" charset="0"/>
                <a:ea typeface="Calibri" panose="020F0502020204030204" pitchFamily="34" charset="0"/>
                <a:cs typeface="Arial" panose="020B0604020202020204" pitchFamily="34" charset="0"/>
              </a:rPr>
              <a:t>Objective</a:t>
            </a:r>
            <a:endParaRPr dirty="0"/>
          </a:p>
        </p:txBody>
      </p:sp>
      <p:sp>
        <p:nvSpPr>
          <p:cNvPr id="605" name="Google Shape;605;p36"/>
          <p:cNvSpPr/>
          <p:nvPr/>
        </p:nvSpPr>
        <p:spPr>
          <a:xfrm>
            <a:off x="1594076" y="1330917"/>
            <a:ext cx="1448000" cy="1448000"/>
          </a:xfrm>
          <a:prstGeom prst="roundRect">
            <a:avLst>
              <a:gd name="adj" fmla="val 16667"/>
            </a:avLst>
          </a:prstGeom>
          <a:solidFill>
            <a:schemeClr val="bg2"/>
          </a:solidFill>
          <a:ln w="2857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endParaRPr sz="2400"/>
          </a:p>
        </p:txBody>
      </p:sp>
      <p:sp>
        <p:nvSpPr>
          <p:cNvPr id="606" name="Google Shape;606;p36"/>
          <p:cNvSpPr txBox="1">
            <a:spLocks noGrp="1"/>
          </p:cNvSpPr>
          <p:nvPr>
            <p:ph type="title" idx="2"/>
          </p:nvPr>
        </p:nvSpPr>
        <p:spPr>
          <a:xfrm>
            <a:off x="1403067" y="1531917"/>
            <a:ext cx="1830000" cy="1046000"/>
          </a:xfrm>
          <a:prstGeom prst="rect">
            <a:avLst/>
          </a:prstGeom>
        </p:spPr>
        <p:txBody>
          <a:bodyPr spcFirstLastPara="1" wrap="square" lIns="121900" tIns="121900" rIns="121900" bIns="121900" anchor="ctr" anchorCtr="0">
            <a:noAutofit/>
          </a:bodyPr>
          <a:lstStyle/>
          <a:p>
            <a:r>
              <a:rPr lang="en" dirty="0"/>
              <a:t>02</a:t>
            </a:r>
            <a:endParaRPr dirty="0"/>
          </a:p>
        </p:txBody>
      </p:sp>
      <p:grpSp>
        <p:nvGrpSpPr>
          <p:cNvPr id="607" name="Google Shape;607;p36"/>
          <p:cNvGrpSpPr/>
          <p:nvPr/>
        </p:nvGrpSpPr>
        <p:grpSpPr>
          <a:xfrm>
            <a:off x="9065320" y="3912233"/>
            <a:ext cx="1844715" cy="1969392"/>
            <a:chOff x="2755025" y="3901600"/>
            <a:chExt cx="857050" cy="914975"/>
          </a:xfrm>
        </p:grpSpPr>
        <p:sp>
          <p:nvSpPr>
            <p:cNvPr id="608" name="Google Shape;608;p36"/>
            <p:cNvSpPr/>
            <p:nvPr/>
          </p:nvSpPr>
          <p:spPr>
            <a:xfrm>
              <a:off x="3434350" y="4531675"/>
              <a:ext cx="64675" cy="40000"/>
            </a:xfrm>
            <a:custGeom>
              <a:avLst/>
              <a:gdLst/>
              <a:ahLst/>
              <a:cxnLst/>
              <a:rect l="l" t="t" r="r" b="b"/>
              <a:pathLst>
                <a:path w="2587" h="1600" extrusionOk="0">
                  <a:moveTo>
                    <a:pt x="1279" y="1"/>
                  </a:moveTo>
                  <a:cubicBezTo>
                    <a:pt x="1179" y="1"/>
                    <a:pt x="1066" y="33"/>
                    <a:pt x="946" y="102"/>
                  </a:cubicBezTo>
                  <a:lnTo>
                    <a:pt x="1" y="692"/>
                  </a:lnTo>
                  <a:lnTo>
                    <a:pt x="933" y="1233"/>
                  </a:lnTo>
                  <a:cubicBezTo>
                    <a:pt x="1428" y="1514"/>
                    <a:pt x="1882" y="1600"/>
                    <a:pt x="2250" y="1600"/>
                  </a:cubicBezTo>
                  <a:cubicBezTo>
                    <a:pt x="2372" y="1600"/>
                    <a:pt x="2485" y="1590"/>
                    <a:pt x="2587" y="1575"/>
                  </a:cubicBezTo>
                  <a:lnTo>
                    <a:pt x="2587" y="1575"/>
                  </a:lnTo>
                  <a:cubicBezTo>
                    <a:pt x="2564" y="1577"/>
                    <a:pt x="2542" y="1578"/>
                    <a:pt x="2520" y="1578"/>
                  </a:cubicBezTo>
                  <a:cubicBezTo>
                    <a:pt x="2030" y="1578"/>
                    <a:pt x="1689" y="1193"/>
                    <a:pt x="1688" y="522"/>
                  </a:cubicBezTo>
                  <a:cubicBezTo>
                    <a:pt x="1688" y="192"/>
                    <a:pt x="1521" y="1"/>
                    <a:pt x="1279" y="1"/>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609" name="Google Shape;609;p36"/>
            <p:cNvSpPr/>
            <p:nvPr/>
          </p:nvSpPr>
          <p:spPr>
            <a:xfrm>
              <a:off x="3121900" y="4231875"/>
              <a:ext cx="470450" cy="315000"/>
            </a:xfrm>
            <a:custGeom>
              <a:avLst/>
              <a:gdLst/>
              <a:ahLst/>
              <a:cxnLst/>
              <a:rect l="l" t="t" r="r" b="b"/>
              <a:pathLst>
                <a:path w="18818" h="12600" extrusionOk="0">
                  <a:moveTo>
                    <a:pt x="17702" y="0"/>
                  </a:moveTo>
                  <a:cubicBezTo>
                    <a:pt x="17438" y="0"/>
                    <a:pt x="17139" y="87"/>
                    <a:pt x="16824" y="269"/>
                  </a:cubicBezTo>
                  <a:lnTo>
                    <a:pt x="35" y="9963"/>
                  </a:lnTo>
                  <a:lnTo>
                    <a:pt x="1" y="10025"/>
                  </a:lnTo>
                  <a:lnTo>
                    <a:pt x="1679" y="9055"/>
                  </a:lnTo>
                  <a:lnTo>
                    <a:pt x="3358" y="8086"/>
                  </a:lnTo>
                  <a:lnTo>
                    <a:pt x="5037" y="7116"/>
                  </a:lnTo>
                  <a:lnTo>
                    <a:pt x="5976" y="6575"/>
                  </a:lnTo>
                  <a:lnTo>
                    <a:pt x="6712" y="6149"/>
                  </a:lnTo>
                  <a:lnTo>
                    <a:pt x="13702" y="10211"/>
                  </a:lnTo>
                  <a:cubicBezTo>
                    <a:pt x="14031" y="10409"/>
                    <a:pt x="14447" y="10690"/>
                    <a:pt x="14724" y="11113"/>
                  </a:cubicBezTo>
                  <a:cubicBezTo>
                    <a:pt x="14808" y="11238"/>
                    <a:pt x="14861" y="11364"/>
                    <a:pt x="14898" y="11483"/>
                  </a:cubicBezTo>
                  <a:cubicBezTo>
                    <a:pt x="14930" y="11591"/>
                    <a:pt x="14911" y="11818"/>
                    <a:pt x="14915" y="11821"/>
                  </a:cubicBezTo>
                  <a:cubicBezTo>
                    <a:pt x="14927" y="11903"/>
                    <a:pt x="14940" y="11986"/>
                    <a:pt x="14940" y="12079"/>
                  </a:cubicBezTo>
                  <a:lnTo>
                    <a:pt x="14942" y="12102"/>
                  </a:lnTo>
                  <a:cubicBezTo>
                    <a:pt x="14949" y="12328"/>
                    <a:pt x="15033" y="12485"/>
                    <a:pt x="15167" y="12557"/>
                  </a:cubicBezTo>
                  <a:lnTo>
                    <a:pt x="15177" y="12561"/>
                  </a:lnTo>
                  <a:lnTo>
                    <a:pt x="15274" y="12595"/>
                  </a:lnTo>
                  <a:lnTo>
                    <a:pt x="15310" y="12597"/>
                  </a:lnTo>
                  <a:lnTo>
                    <a:pt x="15398" y="12599"/>
                  </a:lnTo>
                  <a:lnTo>
                    <a:pt x="15471" y="12584"/>
                  </a:lnTo>
                  <a:lnTo>
                    <a:pt x="15534" y="12569"/>
                  </a:lnTo>
                  <a:cubicBezTo>
                    <a:pt x="15582" y="12553"/>
                    <a:pt x="15632" y="12531"/>
                    <a:pt x="15681" y="12502"/>
                  </a:cubicBezTo>
                  <a:lnTo>
                    <a:pt x="18078" y="11117"/>
                  </a:lnTo>
                  <a:cubicBezTo>
                    <a:pt x="18486" y="10882"/>
                    <a:pt x="18817" y="10312"/>
                    <a:pt x="18815" y="9842"/>
                  </a:cubicBezTo>
                  <a:lnTo>
                    <a:pt x="18791" y="1390"/>
                  </a:lnTo>
                  <a:cubicBezTo>
                    <a:pt x="18789" y="510"/>
                    <a:pt x="18345" y="0"/>
                    <a:pt x="17702"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610" name="Google Shape;610;p36"/>
            <p:cNvSpPr/>
            <p:nvPr/>
          </p:nvSpPr>
          <p:spPr>
            <a:xfrm>
              <a:off x="3072375" y="4568950"/>
              <a:ext cx="136250" cy="220975"/>
            </a:xfrm>
            <a:custGeom>
              <a:avLst/>
              <a:gdLst/>
              <a:ahLst/>
              <a:cxnLst/>
              <a:rect l="l" t="t" r="r" b="b"/>
              <a:pathLst>
                <a:path w="5450" h="8839" extrusionOk="0">
                  <a:moveTo>
                    <a:pt x="1" y="0"/>
                  </a:moveTo>
                  <a:lnTo>
                    <a:pt x="88" y="8314"/>
                  </a:lnTo>
                  <a:cubicBezTo>
                    <a:pt x="89" y="8647"/>
                    <a:pt x="255" y="8839"/>
                    <a:pt x="497" y="8839"/>
                  </a:cubicBezTo>
                  <a:cubicBezTo>
                    <a:pt x="597" y="8839"/>
                    <a:pt x="710" y="8806"/>
                    <a:pt x="829" y="8736"/>
                  </a:cubicBezTo>
                  <a:lnTo>
                    <a:pt x="3227" y="7353"/>
                  </a:lnTo>
                  <a:cubicBezTo>
                    <a:pt x="3633" y="7118"/>
                    <a:pt x="3962" y="6548"/>
                    <a:pt x="3961" y="6078"/>
                  </a:cubicBezTo>
                  <a:cubicBezTo>
                    <a:pt x="3958" y="5133"/>
                    <a:pt x="4626" y="3979"/>
                    <a:pt x="5449" y="3504"/>
                  </a:cubicBezTo>
                  <a:cubicBezTo>
                    <a:pt x="5448" y="3330"/>
                    <a:pt x="5002" y="2929"/>
                    <a:pt x="4451" y="2609"/>
                  </a:cubicBezTo>
                  <a:lnTo>
                    <a:pt x="1"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611" name="Google Shape;611;p36"/>
            <p:cNvSpPr/>
            <p:nvPr/>
          </p:nvSpPr>
          <p:spPr>
            <a:xfrm>
              <a:off x="2824400" y="4031300"/>
              <a:ext cx="746250" cy="405650"/>
            </a:xfrm>
            <a:custGeom>
              <a:avLst/>
              <a:gdLst/>
              <a:ahLst/>
              <a:cxnLst/>
              <a:rect l="l" t="t" r="r" b="b"/>
              <a:pathLst>
                <a:path w="29850" h="16226" extrusionOk="0">
                  <a:moveTo>
                    <a:pt x="29847" y="6324"/>
                  </a:moveTo>
                  <a:lnTo>
                    <a:pt x="29849" y="6325"/>
                  </a:lnTo>
                  <a:cubicBezTo>
                    <a:pt x="29848" y="6325"/>
                    <a:pt x="29847" y="6324"/>
                    <a:pt x="29847" y="6324"/>
                  </a:cubicBezTo>
                  <a:close/>
                  <a:moveTo>
                    <a:pt x="18171" y="1"/>
                  </a:moveTo>
                  <a:cubicBezTo>
                    <a:pt x="17553" y="1"/>
                    <a:pt x="17110" y="237"/>
                    <a:pt x="16790" y="409"/>
                  </a:cubicBezTo>
                  <a:lnTo>
                    <a:pt x="15110" y="1378"/>
                  </a:lnTo>
                  <a:lnTo>
                    <a:pt x="13431" y="2347"/>
                  </a:lnTo>
                  <a:lnTo>
                    <a:pt x="11752" y="3316"/>
                  </a:lnTo>
                  <a:lnTo>
                    <a:pt x="10074" y="4286"/>
                  </a:lnTo>
                  <a:lnTo>
                    <a:pt x="8395" y="5254"/>
                  </a:lnTo>
                  <a:lnTo>
                    <a:pt x="6716" y="6224"/>
                  </a:lnTo>
                  <a:lnTo>
                    <a:pt x="5037" y="7193"/>
                  </a:lnTo>
                  <a:lnTo>
                    <a:pt x="3359" y="8164"/>
                  </a:lnTo>
                  <a:lnTo>
                    <a:pt x="1679" y="9132"/>
                  </a:lnTo>
                  <a:lnTo>
                    <a:pt x="1" y="10102"/>
                  </a:lnTo>
                  <a:lnTo>
                    <a:pt x="56" y="10085"/>
                  </a:lnTo>
                  <a:cubicBezTo>
                    <a:pt x="65" y="10084"/>
                    <a:pt x="74" y="10084"/>
                    <a:pt x="84" y="10084"/>
                  </a:cubicBezTo>
                  <a:cubicBezTo>
                    <a:pt x="227" y="10084"/>
                    <a:pt x="486" y="10174"/>
                    <a:pt x="794" y="10336"/>
                  </a:cubicBezTo>
                  <a:cubicBezTo>
                    <a:pt x="848" y="10365"/>
                    <a:pt x="905" y="10396"/>
                    <a:pt x="962" y="10430"/>
                  </a:cubicBezTo>
                  <a:lnTo>
                    <a:pt x="10935" y="16225"/>
                  </a:lnTo>
                  <a:lnTo>
                    <a:pt x="27724" y="6532"/>
                  </a:lnTo>
                  <a:cubicBezTo>
                    <a:pt x="28204" y="6254"/>
                    <a:pt x="28659" y="6123"/>
                    <a:pt x="29062" y="6123"/>
                  </a:cubicBezTo>
                  <a:cubicBezTo>
                    <a:pt x="29354" y="6123"/>
                    <a:pt x="29619" y="6192"/>
                    <a:pt x="29847" y="6324"/>
                  </a:cubicBezTo>
                  <a:lnTo>
                    <a:pt x="29847" y="6324"/>
                  </a:lnTo>
                  <a:lnTo>
                    <a:pt x="19877" y="529"/>
                  </a:lnTo>
                  <a:cubicBezTo>
                    <a:pt x="19196" y="134"/>
                    <a:pt x="18634" y="1"/>
                    <a:pt x="18171" y="1"/>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612" name="Google Shape;612;p36"/>
            <p:cNvSpPr/>
            <p:nvPr/>
          </p:nvSpPr>
          <p:spPr>
            <a:xfrm>
              <a:off x="2755025" y="4283375"/>
              <a:ext cx="342750" cy="282525"/>
            </a:xfrm>
            <a:custGeom>
              <a:avLst/>
              <a:gdLst/>
              <a:ahLst/>
              <a:cxnLst/>
              <a:rect l="l" t="t" r="r" b="b"/>
              <a:pathLst>
                <a:path w="13710" h="11301" extrusionOk="0">
                  <a:moveTo>
                    <a:pt x="2859" y="1"/>
                  </a:moveTo>
                  <a:cubicBezTo>
                    <a:pt x="2849" y="1"/>
                    <a:pt x="2840" y="1"/>
                    <a:pt x="2831" y="2"/>
                  </a:cubicBezTo>
                  <a:lnTo>
                    <a:pt x="2776" y="19"/>
                  </a:lnTo>
                  <a:cubicBezTo>
                    <a:pt x="1768" y="603"/>
                    <a:pt x="1110" y="1568"/>
                    <a:pt x="808" y="2093"/>
                  </a:cubicBezTo>
                  <a:cubicBezTo>
                    <a:pt x="555" y="2531"/>
                    <a:pt x="345" y="3012"/>
                    <a:pt x="216" y="3449"/>
                  </a:cubicBezTo>
                  <a:cubicBezTo>
                    <a:pt x="21" y="4106"/>
                    <a:pt x="9" y="4507"/>
                    <a:pt x="0" y="4830"/>
                  </a:cubicBezTo>
                  <a:lnTo>
                    <a:pt x="14" y="4887"/>
                  </a:lnTo>
                  <a:cubicBezTo>
                    <a:pt x="51" y="4970"/>
                    <a:pt x="158" y="5084"/>
                    <a:pt x="319" y="5210"/>
                  </a:cubicBezTo>
                  <a:cubicBezTo>
                    <a:pt x="438" y="5303"/>
                    <a:pt x="589" y="5405"/>
                    <a:pt x="760" y="5505"/>
                  </a:cubicBezTo>
                  <a:lnTo>
                    <a:pt x="10733" y="11301"/>
                  </a:lnTo>
                  <a:cubicBezTo>
                    <a:pt x="10728" y="9407"/>
                    <a:pt x="12063" y="7093"/>
                    <a:pt x="13710" y="6142"/>
                  </a:cubicBezTo>
                  <a:lnTo>
                    <a:pt x="3737" y="347"/>
                  </a:lnTo>
                  <a:cubicBezTo>
                    <a:pt x="3680" y="313"/>
                    <a:pt x="3623" y="282"/>
                    <a:pt x="3569" y="253"/>
                  </a:cubicBezTo>
                  <a:cubicBezTo>
                    <a:pt x="3261" y="91"/>
                    <a:pt x="3002" y="1"/>
                    <a:pt x="2859"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13" name="Google Shape;613;p36"/>
            <p:cNvSpPr/>
            <p:nvPr/>
          </p:nvSpPr>
          <p:spPr>
            <a:xfrm>
              <a:off x="2755025" y="4404125"/>
              <a:ext cx="281850" cy="401350"/>
            </a:xfrm>
            <a:custGeom>
              <a:avLst/>
              <a:gdLst/>
              <a:ahLst/>
              <a:cxnLst/>
              <a:rect l="l" t="t" r="r" b="b"/>
              <a:pathLst>
                <a:path w="11274" h="16054" extrusionOk="0">
                  <a:moveTo>
                    <a:pt x="0" y="0"/>
                  </a:moveTo>
                  <a:lnTo>
                    <a:pt x="2" y="846"/>
                  </a:lnTo>
                  <a:lnTo>
                    <a:pt x="5" y="1690"/>
                  </a:lnTo>
                  <a:lnTo>
                    <a:pt x="7" y="2535"/>
                  </a:lnTo>
                  <a:lnTo>
                    <a:pt x="9" y="3380"/>
                  </a:lnTo>
                  <a:lnTo>
                    <a:pt x="11" y="4226"/>
                  </a:lnTo>
                  <a:lnTo>
                    <a:pt x="14" y="5070"/>
                  </a:lnTo>
                  <a:lnTo>
                    <a:pt x="17" y="5916"/>
                  </a:lnTo>
                  <a:lnTo>
                    <a:pt x="19" y="6760"/>
                  </a:lnTo>
                  <a:lnTo>
                    <a:pt x="21" y="7606"/>
                  </a:lnTo>
                  <a:lnTo>
                    <a:pt x="24" y="8450"/>
                  </a:lnTo>
                  <a:cubicBezTo>
                    <a:pt x="36" y="8962"/>
                    <a:pt x="146" y="9567"/>
                    <a:pt x="1300" y="10258"/>
                  </a:cubicBezTo>
                  <a:lnTo>
                    <a:pt x="11273" y="16054"/>
                  </a:lnTo>
                  <a:cubicBezTo>
                    <a:pt x="10955" y="15868"/>
                    <a:pt x="10759" y="15478"/>
                    <a:pt x="10757" y="14921"/>
                  </a:cubicBezTo>
                  <a:lnTo>
                    <a:pt x="10733" y="6471"/>
                  </a:lnTo>
                  <a:lnTo>
                    <a:pt x="760" y="675"/>
                  </a:lnTo>
                  <a:cubicBezTo>
                    <a:pt x="589" y="575"/>
                    <a:pt x="438" y="473"/>
                    <a:pt x="319" y="380"/>
                  </a:cubicBezTo>
                  <a:cubicBezTo>
                    <a:pt x="158" y="254"/>
                    <a:pt x="51" y="140"/>
                    <a:pt x="14" y="57"/>
                  </a:cubicBezTo>
                  <a:lnTo>
                    <a:pt x="0"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614" name="Google Shape;614;p36"/>
            <p:cNvSpPr/>
            <p:nvPr/>
          </p:nvSpPr>
          <p:spPr>
            <a:xfrm>
              <a:off x="3070575" y="4385600"/>
              <a:ext cx="424450" cy="270950"/>
            </a:xfrm>
            <a:custGeom>
              <a:avLst/>
              <a:gdLst/>
              <a:ahLst/>
              <a:cxnLst/>
              <a:rect l="l" t="t" r="r" b="b"/>
              <a:pathLst>
                <a:path w="16978" h="10838" extrusionOk="0">
                  <a:moveTo>
                    <a:pt x="8765" y="0"/>
                  </a:moveTo>
                  <a:lnTo>
                    <a:pt x="8029" y="426"/>
                  </a:lnTo>
                  <a:lnTo>
                    <a:pt x="7090" y="967"/>
                  </a:lnTo>
                  <a:lnTo>
                    <a:pt x="5411" y="1937"/>
                  </a:lnTo>
                  <a:lnTo>
                    <a:pt x="3732" y="2906"/>
                  </a:lnTo>
                  <a:lnTo>
                    <a:pt x="2088" y="3814"/>
                  </a:lnTo>
                  <a:cubicBezTo>
                    <a:pt x="1867" y="3950"/>
                    <a:pt x="1169" y="4293"/>
                    <a:pt x="647" y="5199"/>
                  </a:cubicBezTo>
                  <a:cubicBezTo>
                    <a:pt x="524" y="5409"/>
                    <a:pt x="364" y="5813"/>
                    <a:pt x="249" y="6200"/>
                  </a:cubicBezTo>
                  <a:cubicBezTo>
                    <a:pt x="128" y="6605"/>
                    <a:pt x="1" y="6962"/>
                    <a:pt x="1" y="7159"/>
                  </a:cubicBezTo>
                  <a:lnTo>
                    <a:pt x="73" y="7334"/>
                  </a:lnTo>
                  <a:lnTo>
                    <a:pt x="4523" y="9943"/>
                  </a:lnTo>
                  <a:cubicBezTo>
                    <a:pt x="5074" y="10263"/>
                    <a:pt x="5520" y="10664"/>
                    <a:pt x="5521" y="10838"/>
                  </a:cubicBezTo>
                  <a:lnTo>
                    <a:pt x="5584" y="10801"/>
                  </a:lnTo>
                  <a:cubicBezTo>
                    <a:pt x="5622" y="10779"/>
                    <a:pt x="5675" y="10749"/>
                    <a:pt x="5746" y="10707"/>
                  </a:cubicBezTo>
                  <a:cubicBezTo>
                    <a:pt x="5788" y="10684"/>
                    <a:pt x="5831" y="10659"/>
                    <a:pt x="5874" y="10634"/>
                  </a:cubicBezTo>
                  <a:cubicBezTo>
                    <a:pt x="5942" y="10595"/>
                    <a:pt x="6012" y="10555"/>
                    <a:pt x="6080" y="10514"/>
                  </a:cubicBezTo>
                  <a:cubicBezTo>
                    <a:pt x="6162" y="10467"/>
                    <a:pt x="6252" y="10415"/>
                    <a:pt x="6349" y="10359"/>
                  </a:cubicBezTo>
                  <a:cubicBezTo>
                    <a:pt x="6445" y="10303"/>
                    <a:pt x="6542" y="10248"/>
                    <a:pt x="6640" y="10192"/>
                  </a:cubicBezTo>
                  <a:lnTo>
                    <a:pt x="6652" y="10184"/>
                  </a:lnTo>
                  <a:cubicBezTo>
                    <a:pt x="7016" y="9974"/>
                    <a:pt x="7380" y="9764"/>
                    <a:pt x="7744" y="9554"/>
                  </a:cubicBezTo>
                  <a:cubicBezTo>
                    <a:pt x="8071" y="9365"/>
                    <a:pt x="8398" y="9177"/>
                    <a:pt x="8725" y="8988"/>
                  </a:cubicBezTo>
                  <a:cubicBezTo>
                    <a:pt x="9384" y="8608"/>
                    <a:pt x="10090" y="8200"/>
                    <a:pt x="10789" y="7796"/>
                  </a:cubicBezTo>
                  <a:cubicBezTo>
                    <a:pt x="10928" y="7716"/>
                    <a:pt x="11068" y="7635"/>
                    <a:pt x="11206" y="7555"/>
                  </a:cubicBezTo>
                  <a:cubicBezTo>
                    <a:pt x="11424" y="7430"/>
                    <a:pt x="11640" y="7304"/>
                    <a:pt x="11853" y="7181"/>
                  </a:cubicBezTo>
                  <a:cubicBezTo>
                    <a:pt x="11913" y="7148"/>
                    <a:pt x="11972" y="7113"/>
                    <a:pt x="12032" y="7078"/>
                  </a:cubicBezTo>
                  <a:cubicBezTo>
                    <a:pt x="12522" y="6795"/>
                    <a:pt x="13012" y="6512"/>
                    <a:pt x="13503" y="6229"/>
                  </a:cubicBezTo>
                  <a:cubicBezTo>
                    <a:pt x="13922" y="5988"/>
                    <a:pt x="14340" y="5746"/>
                    <a:pt x="14759" y="5504"/>
                  </a:cubicBezTo>
                  <a:cubicBezTo>
                    <a:pt x="14833" y="5461"/>
                    <a:pt x="14902" y="5422"/>
                    <a:pt x="14966" y="5385"/>
                  </a:cubicBezTo>
                  <a:cubicBezTo>
                    <a:pt x="15025" y="5350"/>
                    <a:pt x="15084" y="5316"/>
                    <a:pt x="15143" y="5281"/>
                  </a:cubicBezTo>
                  <a:cubicBezTo>
                    <a:pt x="15212" y="5242"/>
                    <a:pt x="15270" y="5208"/>
                    <a:pt x="15320" y="5180"/>
                  </a:cubicBezTo>
                  <a:lnTo>
                    <a:pt x="15399" y="5134"/>
                  </a:lnTo>
                  <a:cubicBezTo>
                    <a:pt x="15459" y="5100"/>
                    <a:pt x="15495" y="5079"/>
                    <a:pt x="15495" y="5079"/>
                  </a:cubicBezTo>
                  <a:lnTo>
                    <a:pt x="15606" y="5027"/>
                  </a:lnTo>
                  <a:cubicBezTo>
                    <a:pt x="15664" y="4997"/>
                    <a:pt x="15723" y="4968"/>
                    <a:pt x="15778" y="4948"/>
                  </a:cubicBezTo>
                  <a:lnTo>
                    <a:pt x="15868" y="4924"/>
                  </a:lnTo>
                  <a:cubicBezTo>
                    <a:pt x="15927" y="4907"/>
                    <a:pt x="15987" y="4893"/>
                    <a:pt x="16044" y="4886"/>
                  </a:cubicBezTo>
                  <a:lnTo>
                    <a:pt x="16140" y="4882"/>
                  </a:lnTo>
                  <a:cubicBezTo>
                    <a:pt x="16151" y="4881"/>
                    <a:pt x="16162" y="4881"/>
                    <a:pt x="16173" y="4881"/>
                  </a:cubicBezTo>
                  <a:cubicBezTo>
                    <a:pt x="16212" y="4881"/>
                    <a:pt x="16249" y="4883"/>
                    <a:pt x="16285" y="4888"/>
                  </a:cubicBezTo>
                  <a:lnTo>
                    <a:pt x="16379" y="4909"/>
                  </a:lnTo>
                  <a:cubicBezTo>
                    <a:pt x="16421" y="4920"/>
                    <a:pt x="16462" y="4934"/>
                    <a:pt x="16501" y="4954"/>
                  </a:cubicBezTo>
                  <a:lnTo>
                    <a:pt x="16583" y="4997"/>
                  </a:lnTo>
                  <a:lnTo>
                    <a:pt x="16684" y="5079"/>
                  </a:lnTo>
                  <a:lnTo>
                    <a:pt x="16751" y="5144"/>
                  </a:lnTo>
                  <a:cubicBezTo>
                    <a:pt x="16782" y="5181"/>
                    <a:pt x="16806" y="5224"/>
                    <a:pt x="16832" y="5268"/>
                  </a:cubicBezTo>
                  <a:lnTo>
                    <a:pt x="16879" y="5348"/>
                  </a:lnTo>
                  <a:lnTo>
                    <a:pt x="16888" y="5370"/>
                  </a:lnTo>
                  <a:cubicBezTo>
                    <a:pt x="16918" y="5440"/>
                    <a:pt x="16942" y="5514"/>
                    <a:pt x="16959" y="5596"/>
                  </a:cubicBezTo>
                  <a:cubicBezTo>
                    <a:pt x="16962" y="5618"/>
                    <a:pt x="16965" y="5627"/>
                    <a:pt x="16967" y="5627"/>
                  </a:cubicBezTo>
                  <a:cubicBezTo>
                    <a:pt x="16977" y="5627"/>
                    <a:pt x="16977" y="5423"/>
                    <a:pt x="16951" y="5334"/>
                  </a:cubicBezTo>
                  <a:cubicBezTo>
                    <a:pt x="16914" y="5215"/>
                    <a:pt x="16861" y="5089"/>
                    <a:pt x="16777" y="4964"/>
                  </a:cubicBezTo>
                  <a:cubicBezTo>
                    <a:pt x="16500" y="4541"/>
                    <a:pt x="16084" y="4260"/>
                    <a:pt x="15755" y="4062"/>
                  </a:cubicBezTo>
                  <a:lnTo>
                    <a:pt x="8765"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15" name="Google Shape;615;p36"/>
            <p:cNvSpPr/>
            <p:nvPr/>
          </p:nvSpPr>
          <p:spPr>
            <a:xfrm>
              <a:off x="3220075" y="4079775"/>
              <a:ext cx="100325" cy="57525"/>
            </a:xfrm>
            <a:custGeom>
              <a:avLst/>
              <a:gdLst/>
              <a:ahLst/>
              <a:cxnLst/>
              <a:rect l="l" t="t" r="r" b="b"/>
              <a:pathLst>
                <a:path w="4013" h="2301" extrusionOk="0">
                  <a:moveTo>
                    <a:pt x="1995" y="1"/>
                  </a:moveTo>
                  <a:cubicBezTo>
                    <a:pt x="1498" y="1"/>
                    <a:pt x="1000" y="108"/>
                    <a:pt x="613" y="324"/>
                  </a:cubicBezTo>
                  <a:cubicBezTo>
                    <a:pt x="512" y="380"/>
                    <a:pt x="426" y="440"/>
                    <a:pt x="350" y="504"/>
                  </a:cubicBezTo>
                  <a:lnTo>
                    <a:pt x="284" y="573"/>
                  </a:lnTo>
                  <a:cubicBezTo>
                    <a:pt x="241" y="617"/>
                    <a:pt x="194" y="661"/>
                    <a:pt x="160" y="707"/>
                  </a:cubicBezTo>
                  <a:lnTo>
                    <a:pt x="113" y="793"/>
                  </a:lnTo>
                  <a:cubicBezTo>
                    <a:pt x="88" y="835"/>
                    <a:pt x="61" y="877"/>
                    <a:pt x="44" y="921"/>
                  </a:cubicBezTo>
                  <a:lnTo>
                    <a:pt x="26" y="1017"/>
                  </a:lnTo>
                  <a:cubicBezTo>
                    <a:pt x="17" y="1059"/>
                    <a:pt x="6" y="1102"/>
                    <a:pt x="5" y="1145"/>
                  </a:cubicBezTo>
                  <a:cubicBezTo>
                    <a:pt x="0" y="1433"/>
                    <a:pt x="181" y="1724"/>
                    <a:pt x="555" y="1950"/>
                  </a:cubicBezTo>
                  <a:cubicBezTo>
                    <a:pt x="943" y="2183"/>
                    <a:pt x="1462" y="2301"/>
                    <a:pt x="1982" y="2301"/>
                  </a:cubicBezTo>
                  <a:cubicBezTo>
                    <a:pt x="2479" y="2301"/>
                    <a:pt x="2976" y="2194"/>
                    <a:pt x="3362" y="1979"/>
                  </a:cubicBezTo>
                  <a:cubicBezTo>
                    <a:pt x="3819" y="1724"/>
                    <a:pt x="4013" y="1374"/>
                    <a:pt x="3955" y="1036"/>
                  </a:cubicBezTo>
                  <a:lnTo>
                    <a:pt x="3941" y="941"/>
                  </a:lnTo>
                  <a:cubicBezTo>
                    <a:pt x="3927" y="900"/>
                    <a:pt x="3902" y="858"/>
                    <a:pt x="3881" y="817"/>
                  </a:cubicBezTo>
                  <a:lnTo>
                    <a:pt x="3838" y="731"/>
                  </a:lnTo>
                  <a:cubicBezTo>
                    <a:pt x="3807" y="686"/>
                    <a:pt x="3764" y="643"/>
                    <a:pt x="3724" y="600"/>
                  </a:cubicBezTo>
                  <a:lnTo>
                    <a:pt x="3666" y="533"/>
                  </a:lnTo>
                  <a:cubicBezTo>
                    <a:pt x="3595" y="470"/>
                    <a:pt x="3514" y="409"/>
                    <a:pt x="3421" y="352"/>
                  </a:cubicBezTo>
                  <a:cubicBezTo>
                    <a:pt x="3033" y="118"/>
                    <a:pt x="2514" y="1"/>
                    <a:pt x="1995" y="1"/>
                  </a:cubicBezTo>
                  <a:close/>
                </a:path>
              </a:pathLst>
            </a:custGeom>
            <a:solidFill>
              <a:srgbClr val="055E62"/>
            </a:solidFill>
            <a:ln>
              <a:noFill/>
            </a:ln>
          </p:spPr>
          <p:txBody>
            <a:bodyPr spcFirstLastPara="1" wrap="square" lIns="121900" tIns="121900" rIns="121900" bIns="121900" anchor="ctr" anchorCtr="0">
              <a:noAutofit/>
            </a:bodyPr>
            <a:lstStyle/>
            <a:p>
              <a:endParaRPr sz="2400"/>
            </a:p>
          </p:txBody>
        </p:sp>
        <p:sp>
          <p:nvSpPr>
            <p:cNvPr id="616" name="Google Shape;616;p36"/>
            <p:cNvSpPr/>
            <p:nvPr/>
          </p:nvSpPr>
          <p:spPr>
            <a:xfrm>
              <a:off x="3183425" y="4063250"/>
              <a:ext cx="172700" cy="90625"/>
            </a:xfrm>
            <a:custGeom>
              <a:avLst/>
              <a:gdLst/>
              <a:ahLst/>
              <a:cxnLst/>
              <a:rect l="l" t="t" r="r" b="b"/>
              <a:pathLst>
                <a:path w="6908" h="3625" extrusionOk="0">
                  <a:moveTo>
                    <a:pt x="3461" y="662"/>
                  </a:moveTo>
                  <a:cubicBezTo>
                    <a:pt x="3980" y="662"/>
                    <a:pt x="4499" y="779"/>
                    <a:pt x="4887" y="1013"/>
                  </a:cubicBezTo>
                  <a:cubicBezTo>
                    <a:pt x="4980" y="1070"/>
                    <a:pt x="5061" y="1131"/>
                    <a:pt x="5132" y="1194"/>
                  </a:cubicBezTo>
                  <a:lnTo>
                    <a:pt x="5190" y="1261"/>
                  </a:lnTo>
                  <a:cubicBezTo>
                    <a:pt x="5230" y="1304"/>
                    <a:pt x="5273" y="1347"/>
                    <a:pt x="5304" y="1392"/>
                  </a:cubicBezTo>
                  <a:lnTo>
                    <a:pt x="5347" y="1478"/>
                  </a:lnTo>
                  <a:cubicBezTo>
                    <a:pt x="5368" y="1519"/>
                    <a:pt x="5393" y="1561"/>
                    <a:pt x="5407" y="1602"/>
                  </a:cubicBezTo>
                  <a:lnTo>
                    <a:pt x="5421" y="1697"/>
                  </a:lnTo>
                  <a:cubicBezTo>
                    <a:pt x="5479" y="2035"/>
                    <a:pt x="5285" y="2385"/>
                    <a:pt x="4828" y="2640"/>
                  </a:cubicBezTo>
                  <a:cubicBezTo>
                    <a:pt x="4442" y="2855"/>
                    <a:pt x="3945" y="2962"/>
                    <a:pt x="3448" y="2962"/>
                  </a:cubicBezTo>
                  <a:cubicBezTo>
                    <a:pt x="2928" y="2962"/>
                    <a:pt x="2409" y="2844"/>
                    <a:pt x="2021" y="2611"/>
                  </a:cubicBezTo>
                  <a:cubicBezTo>
                    <a:pt x="1647" y="2385"/>
                    <a:pt x="1466" y="2094"/>
                    <a:pt x="1471" y="1806"/>
                  </a:cubicBezTo>
                  <a:cubicBezTo>
                    <a:pt x="1472" y="1762"/>
                    <a:pt x="1483" y="1720"/>
                    <a:pt x="1492" y="1678"/>
                  </a:cubicBezTo>
                  <a:lnTo>
                    <a:pt x="1510" y="1582"/>
                  </a:lnTo>
                  <a:cubicBezTo>
                    <a:pt x="1527" y="1538"/>
                    <a:pt x="1554" y="1496"/>
                    <a:pt x="1579" y="1454"/>
                  </a:cubicBezTo>
                  <a:lnTo>
                    <a:pt x="1626" y="1368"/>
                  </a:lnTo>
                  <a:cubicBezTo>
                    <a:pt x="1660" y="1322"/>
                    <a:pt x="1707" y="1278"/>
                    <a:pt x="1750" y="1234"/>
                  </a:cubicBezTo>
                  <a:lnTo>
                    <a:pt x="1816" y="1165"/>
                  </a:lnTo>
                  <a:cubicBezTo>
                    <a:pt x="1892" y="1101"/>
                    <a:pt x="1978" y="1041"/>
                    <a:pt x="2079" y="985"/>
                  </a:cubicBezTo>
                  <a:cubicBezTo>
                    <a:pt x="2466" y="769"/>
                    <a:pt x="2964" y="662"/>
                    <a:pt x="3461" y="662"/>
                  </a:cubicBezTo>
                  <a:close/>
                  <a:moveTo>
                    <a:pt x="3465" y="0"/>
                  </a:moveTo>
                  <a:cubicBezTo>
                    <a:pt x="2682" y="0"/>
                    <a:pt x="1897" y="169"/>
                    <a:pt x="1288" y="509"/>
                  </a:cubicBezTo>
                  <a:cubicBezTo>
                    <a:pt x="41" y="1204"/>
                    <a:pt x="1" y="2350"/>
                    <a:pt x="1196" y="3071"/>
                  </a:cubicBezTo>
                  <a:cubicBezTo>
                    <a:pt x="1808" y="3439"/>
                    <a:pt x="2625" y="3624"/>
                    <a:pt x="3444" y="3624"/>
                  </a:cubicBezTo>
                  <a:cubicBezTo>
                    <a:pt x="4226" y="3624"/>
                    <a:pt x="5011" y="3455"/>
                    <a:pt x="5620" y="3115"/>
                  </a:cubicBezTo>
                  <a:cubicBezTo>
                    <a:pt x="6866" y="2421"/>
                    <a:pt x="6908" y="1273"/>
                    <a:pt x="5712" y="552"/>
                  </a:cubicBezTo>
                  <a:cubicBezTo>
                    <a:pt x="5100" y="185"/>
                    <a:pt x="4283" y="0"/>
                    <a:pt x="3465" y="0"/>
                  </a:cubicBezTo>
                  <a:close/>
                </a:path>
              </a:pathLst>
            </a:custGeom>
            <a:solidFill>
              <a:srgbClr val="4CBDC6"/>
            </a:solidFill>
            <a:ln>
              <a:noFill/>
            </a:ln>
          </p:spPr>
          <p:txBody>
            <a:bodyPr spcFirstLastPara="1" wrap="square" lIns="121900" tIns="121900" rIns="121900" bIns="121900" anchor="ctr" anchorCtr="0">
              <a:noAutofit/>
            </a:bodyPr>
            <a:lstStyle/>
            <a:p>
              <a:endParaRPr sz="2400"/>
            </a:p>
          </p:txBody>
        </p:sp>
        <p:sp>
          <p:nvSpPr>
            <p:cNvPr id="617" name="Google Shape;617;p36"/>
            <p:cNvSpPr/>
            <p:nvPr/>
          </p:nvSpPr>
          <p:spPr>
            <a:xfrm>
              <a:off x="3354425" y="4419825"/>
              <a:ext cx="300" cy="1700"/>
            </a:xfrm>
            <a:custGeom>
              <a:avLst/>
              <a:gdLst/>
              <a:ahLst/>
              <a:cxnLst/>
              <a:rect l="l" t="t" r="r" b="b"/>
              <a:pathLst>
                <a:path w="12" h="68" extrusionOk="0">
                  <a:moveTo>
                    <a:pt x="1" y="0"/>
                  </a:moveTo>
                  <a:lnTo>
                    <a:pt x="2" y="56"/>
                  </a:lnTo>
                  <a:lnTo>
                    <a:pt x="8" y="56"/>
                  </a:lnTo>
                  <a:lnTo>
                    <a:pt x="12" y="68"/>
                  </a:lnTo>
                  <a:lnTo>
                    <a:pt x="1" y="0"/>
                  </a:lnTo>
                  <a:close/>
                </a:path>
              </a:pathLst>
            </a:custGeom>
            <a:solidFill>
              <a:srgbClr val="C4E3F8"/>
            </a:solidFill>
            <a:ln>
              <a:noFill/>
            </a:ln>
          </p:spPr>
          <p:txBody>
            <a:bodyPr spcFirstLastPara="1" wrap="square" lIns="121900" tIns="121900" rIns="121900" bIns="121900" anchor="ctr" anchorCtr="0">
              <a:noAutofit/>
            </a:bodyPr>
            <a:lstStyle/>
            <a:p>
              <a:endParaRPr sz="2400"/>
            </a:p>
          </p:txBody>
        </p:sp>
        <p:sp>
          <p:nvSpPr>
            <p:cNvPr id="618" name="Google Shape;618;p36"/>
            <p:cNvSpPr/>
            <p:nvPr/>
          </p:nvSpPr>
          <p:spPr>
            <a:xfrm>
              <a:off x="3354375" y="4306800"/>
              <a:ext cx="13475" cy="112500"/>
            </a:xfrm>
            <a:custGeom>
              <a:avLst/>
              <a:gdLst/>
              <a:ahLst/>
              <a:cxnLst/>
              <a:rect l="l" t="t" r="r" b="b"/>
              <a:pathLst>
                <a:path w="539" h="4500" extrusionOk="0">
                  <a:moveTo>
                    <a:pt x="533" y="0"/>
                  </a:moveTo>
                  <a:lnTo>
                    <a:pt x="0" y="307"/>
                  </a:lnTo>
                  <a:lnTo>
                    <a:pt x="3" y="4500"/>
                  </a:lnTo>
                  <a:cubicBezTo>
                    <a:pt x="17" y="4285"/>
                    <a:pt x="194" y="4073"/>
                    <a:pt x="535" y="3913"/>
                  </a:cubicBezTo>
                  <a:lnTo>
                    <a:pt x="538" y="3910"/>
                  </a:lnTo>
                  <a:cubicBezTo>
                    <a:pt x="538" y="3071"/>
                    <a:pt x="535" y="1572"/>
                    <a:pt x="533"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19" name="Google Shape;619;p36"/>
            <p:cNvSpPr/>
            <p:nvPr/>
          </p:nvSpPr>
          <p:spPr>
            <a:xfrm>
              <a:off x="3427575" y="4264375"/>
              <a:ext cx="14000" cy="156625"/>
            </a:xfrm>
            <a:custGeom>
              <a:avLst/>
              <a:gdLst/>
              <a:ahLst/>
              <a:cxnLst/>
              <a:rect l="l" t="t" r="r" b="b"/>
              <a:pathLst>
                <a:path w="560" h="6265" extrusionOk="0">
                  <a:moveTo>
                    <a:pt x="544" y="1"/>
                  </a:moveTo>
                  <a:lnTo>
                    <a:pt x="1" y="314"/>
                  </a:lnTo>
                  <a:cubicBezTo>
                    <a:pt x="1" y="421"/>
                    <a:pt x="1" y="527"/>
                    <a:pt x="1" y="634"/>
                  </a:cubicBezTo>
                  <a:lnTo>
                    <a:pt x="4" y="4329"/>
                  </a:lnTo>
                  <a:lnTo>
                    <a:pt x="1" y="4310"/>
                  </a:lnTo>
                  <a:cubicBezTo>
                    <a:pt x="1" y="4824"/>
                    <a:pt x="1" y="5267"/>
                    <a:pt x="1" y="5607"/>
                  </a:cubicBezTo>
                  <a:lnTo>
                    <a:pt x="58" y="5631"/>
                  </a:lnTo>
                  <a:cubicBezTo>
                    <a:pt x="404" y="5806"/>
                    <a:pt x="559" y="6037"/>
                    <a:pt x="534" y="6264"/>
                  </a:cubicBezTo>
                  <a:lnTo>
                    <a:pt x="549" y="6264"/>
                  </a:lnTo>
                  <a:lnTo>
                    <a:pt x="544"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20" name="Google Shape;620;p36"/>
            <p:cNvSpPr/>
            <p:nvPr/>
          </p:nvSpPr>
          <p:spPr>
            <a:xfrm>
              <a:off x="3354425" y="4404550"/>
              <a:ext cx="87150" cy="35775"/>
            </a:xfrm>
            <a:custGeom>
              <a:avLst/>
              <a:gdLst/>
              <a:ahLst/>
              <a:cxnLst/>
              <a:rect l="l" t="t" r="r" b="b"/>
              <a:pathLst>
                <a:path w="3486" h="1431" extrusionOk="0">
                  <a:moveTo>
                    <a:pt x="536" y="0"/>
                  </a:moveTo>
                  <a:lnTo>
                    <a:pt x="533" y="3"/>
                  </a:lnTo>
                  <a:cubicBezTo>
                    <a:pt x="192" y="163"/>
                    <a:pt x="15" y="375"/>
                    <a:pt x="1" y="590"/>
                  </a:cubicBezTo>
                  <a:lnTo>
                    <a:pt x="1" y="611"/>
                  </a:lnTo>
                  <a:lnTo>
                    <a:pt x="12" y="679"/>
                  </a:lnTo>
                  <a:cubicBezTo>
                    <a:pt x="19" y="703"/>
                    <a:pt x="38" y="762"/>
                    <a:pt x="79" y="835"/>
                  </a:cubicBezTo>
                  <a:cubicBezTo>
                    <a:pt x="131" y="936"/>
                    <a:pt x="248" y="1044"/>
                    <a:pt x="405" y="1138"/>
                  </a:cubicBezTo>
                  <a:cubicBezTo>
                    <a:pt x="482" y="1183"/>
                    <a:pt x="579" y="1223"/>
                    <a:pt x="677" y="1264"/>
                  </a:cubicBezTo>
                  <a:cubicBezTo>
                    <a:pt x="778" y="1300"/>
                    <a:pt x="887" y="1330"/>
                    <a:pt x="1000" y="1357"/>
                  </a:cubicBezTo>
                  <a:cubicBezTo>
                    <a:pt x="1115" y="1385"/>
                    <a:pt x="1237" y="1396"/>
                    <a:pt x="1358" y="1413"/>
                  </a:cubicBezTo>
                  <a:cubicBezTo>
                    <a:pt x="1459" y="1425"/>
                    <a:pt x="1561" y="1431"/>
                    <a:pt x="1664" y="1431"/>
                  </a:cubicBezTo>
                  <a:cubicBezTo>
                    <a:pt x="1687" y="1431"/>
                    <a:pt x="1711" y="1430"/>
                    <a:pt x="1734" y="1430"/>
                  </a:cubicBezTo>
                  <a:cubicBezTo>
                    <a:pt x="1746" y="1430"/>
                    <a:pt x="1758" y="1430"/>
                    <a:pt x="1770" y="1430"/>
                  </a:cubicBezTo>
                  <a:cubicBezTo>
                    <a:pt x="1884" y="1430"/>
                    <a:pt x="1999" y="1425"/>
                    <a:pt x="2111" y="1411"/>
                  </a:cubicBezTo>
                  <a:cubicBezTo>
                    <a:pt x="2233" y="1394"/>
                    <a:pt x="2354" y="1380"/>
                    <a:pt x="2469" y="1352"/>
                  </a:cubicBezTo>
                  <a:cubicBezTo>
                    <a:pt x="2525" y="1337"/>
                    <a:pt x="2579" y="1323"/>
                    <a:pt x="2632" y="1309"/>
                  </a:cubicBezTo>
                  <a:cubicBezTo>
                    <a:pt x="2682" y="1295"/>
                    <a:pt x="2734" y="1280"/>
                    <a:pt x="2791" y="1256"/>
                  </a:cubicBezTo>
                  <a:cubicBezTo>
                    <a:pt x="2891" y="1219"/>
                    <a:pt x="2982" y="1176"/>
                    <a:pt x="3062" y="1129"/>
                  </a:cubicBezTo>
                  <a:cubicBezTo>
                    <a:pt x="3219" y="1035"/>
                    <a:pt x="3335" y="926"/>
                    <a:pt x="3386" y="825"/>
                  </a:cubicBezTo>
                  <a:cubicBezTo>
                    <a:pt x="3441" y="728"/>
                    <a:pt x="3456" y="656"/>
                    <a:pt x="3456" y="656"/>
                  </a:cubicBezTo>
                  <a:lnTo>
                    <a:pt x="3460" y="657"/>
                  </a:lnTo>
                  <a:cubicBezTo>
                    <a:pt x="3485" y="430"/>
                    <a:pt x="3330" y="199"/>
                    <a:pt x="2984" y="23"/>
                  </a:cubicBezTo>
                  <a:lnTo>
                    <a:pt x="2927" y="0"/>
                  </a:lnTo>
                  <a:lnTo>
                    <a:pt x="2927" y="706"/>
                  </a:lnTo>
                  <a:cubicBezTo>
                    <a:pt x="2902" y="795"/>
                    <a:pt x="2785" y="884"/>
                    <a:pt x="2566" y="953"/>
                  </a:cubicBezTo>
                  <a:cubicBezTo>
                    <a:pt x="2332" y="1026"/>
                    <a:pt x="2030" y="1062"/>
                    <a:pt x="1730" y="1062"/>
                  </a:cubicBezTo>
                  <a:cubicBezTo>
                    <a:pt x="1416" y="1062"/>
                    <a:pt x="1104" y="1023"/>
                    <a:pt x="870" y="944"/>
                  </a:cubicBezTo>
                  <a:cubicBezTo>
                    <a:pt x="664" y="874"/>
                    <a:pt x="556" y="786"/>
                    <a:pt x="540" y="697"/>
                  </a:cubicBezTo>
                  <a:cubicBezTo>
                    <a:pt x="540" y="697"/>
                    <a:pt x="540" y="697"/>
                    <a:pt x="540" y="697"/>
                  </a:cubicBezTo>
                  <a:cubicBezTo>
                    <a:pt x="539" y="697"/>
                    <a:pt x="538" y="437"/>
                    <a:pt x="536"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21" name="Google Shape;621;p36"/>
            <p:cNvSpPr/>
            <p:nvPr/>
          </p:nvSpPr>
          <p:spPr>
            <a:xfrm>
              <a:off x="3427575" y="4280200"/>
              <a:ext cx="125" cy="92425"/>
            </a:xfrm>
            <a:custGeom>
              <a:avLst/>
              <a:gdLst/>
              <a:ahLst/>
              <a:cxnLst/>
              <a:rect l="l" t="t" r="r" b="b"/>
              <a:pathLst>
                <a:path w="5" h="3697" extrusionOk="0">
                  <a:moveTo>
                    <a:pt x="1" y="1"/>
                  </a:moveTo>
                  <a:cubicBezTo>
                    <a:pt x="1" y="1296"/>
                    <a:pt x="1" y="2629"/>
                    <a:pt x="1" y="3677"/>
                  </a:cubicBezTo>
                  <a:lnTo>
                    <a:pt x="4" y="3696"/>
                  </a:lnTo>
                  <a:lnTo>
                    <a:pt x="1" y="1"/>
                  </a:ln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622" name="Google Shape;622;p36"/>
            <p:cNvSpPr/>
            <p:nvPr/>
          </p:nvSpPr>
          <p:spPr>
            <a:xfrm>
              <a:off x="3353975" y="4420950"/>
              <a:ext cx="87525" cy="25950"/>
            </a:xfrm>
            <a:custGeom>
              <a:avLst/>
              <a:gdLst/>
              <a:ahLst/>
              <a:cxnLst/>
              <a:rect l="l" t="t" r="r" b="b"/>
              <a:pathLst>
                <a:path w="3501" h="1038" extrusionOk="0">
                  <a:moveTo>
                    <a:pt x="3474" y="0"/>
                  </a:moveTo>
                  <a:cubicBezTo>
                    <a:pt x="3474" y="0"/>
                    <a:pt x="3459" y="72"/>
                    <a:pt x="3404" y="169"/>
                  </a:cubicBezTo>
                  <a:cubicBezTo>
                    <a:pt x="3353" y="270"/>
                    <a:pt x="3237" y="379"/>
                    <a:pt x="3080" y="473"/>
                  </a:cubicBezTo>
                  <a:cubicBezTo>
                    <a:pt x="3000" y="520"/>
                    <a:pt x="2909" y="563"/>
                    <a:pt x="2809" y="600"/>
                  </a:cubicBezTo>
                  <a:cubicBezTo>
                    <a:pt x="2752" y="624"/>
                    <a:pt x="2700" y="639"/>
                    <a:pt x="2650" y="653"/>
                  </a:cubicBezTo>
                  <a:cubicBezTo>
                    <a:pt x="2597" y="667"/>
                    <a:pt x="2543" y="681"/>
                    <a:pt x="2487" y="696"/>
                  </a:cubicBezTo>
                  <a:cubicBezTo>
                    <a:pt x="2372" y="724"/>
                    <a:pt x="2251" y="738"/>
                    <a:pt x="2129" y="755"/>
                  </a:cubicBezTo>
                  <a:cubicBezTo>
                    <a:pt x="2017" y="769"/>
                    <a:pt x="1902" y="774"/>
                    <a:pt x="1788" y="774"/>
                  </a:cubicBezTo>
                  <a:cubicBezTo>
                    <a:pt x="1776" y="774"/>
                    <a:pt x="1764" y="774"/>
                    <a:pt x="1752" y="774"/>
                  </a:cubicBezTo>
                  <a:cubicBezTo>
                    <a:pt x="1729" y="774"/>
                    <a:pt x="1705" y="775"/>
                    <a:pt x="1682" y="775"/>
                  </a:cubicBezTo>
                  <a:cubicBezTo>
                    <a:pt x="1579" y="775"/>
                    <a:pt x="1477" y="769"/>
                    <a:pt x="1376" y="757"/>
                  </a:cubicBezTo>
                  <a:cubicBezTo>
                    <a:pt x="1255" y="740"/>
                    <a:pt x="1133" y="729"/>
                    <a:pt x="1018" y="701"/>
                  </a:cubicBezTo>
                  <a:cubicBezTo>
                    <a:pt x="905" y="674"/>
                    <a:pt x="796" y="644"/>
                    <a:pt x="695" y="608"/>
                  </a:cubicBezTo>
                  <a:cubicBezTo>
                    <a:pt x="597" y="568"/>
                    <a:pt x="500" y="527"/>
                    <a:pt x="423" y="482"/>
                  </a:cubicBezTo>
                  <a:cubicBezTo>
                    <a:pt x="266" y="388"/>
                    <a:pt x="149" y="280"/>
                    <a:pt x="97" y="179"/>
                  </a:cubicBezTo>
                  <a:cubicBezTo>
                    <a:pt x="56" y="106"/>
                    <a:pt x="37" y="47"/>
                    <a:pt x="30" y="23"/>
                  </a:cubicBezTo>
                  <a:lnTo>
                    <a:pt x="26" y="11"/>
                  </a:lnTo>
                  <a:lnTo>
                    <a:pt x="1" y="11"/>
                  </a:lnTo>
                  <a:lnTo>
                    <a:pt x="2" y="62"/>
                  </a:lnTo>
                  <a:cubicBezTo>
                    <a:pt x="6" y="93"/>
                    <a:pt x="12" y="142"/>
                    <a:pt x="30" y="201"/>
                  </a:cubicBezTo>
                  <a:cubicBezTo>
                    <a:pt x="65" y="318"/>
                    <a:pt x="161" y="473"/>
                    <a:pt x="323" y="604"/>
                  </a:cubicBezTo>
                  <a:cubicBezTo>
                    <a:pt x="645" y="873"/>
                    <a:pt x="1197" y="1038"/>
                    <a:pt x="1748" y="1038"/>
                  </a:cubicBezTo>
                  <a:cubicBezTo>
                    <a:pt x="1750" y="1038"/>
                    <a:pt x="1752" y="1038"/>
                    <a:pt x="1754" y="1038"/>
                  </a:cubicBezTo>
                  <a:cubicBezTo>
                    <a:pt x="2030" y="1034"/>
                    <a:pt x="2306" y="996"/>
                    <a:pt x="2553" y="919"/>
                  </a:cubicBezTo>
                  <a:cubicBezTo>
                    <a:pt x="2675" y="879"/>
                    <a:pt x="2797" y="834"/>
                    <a:pt x="2900" y="778"/>
                  </a:cubicBezTo>
                  <a:cubicBezTo>
                    <a:pt x="3007" y="726"/>
                    <a:pt x="3100" y="661"/>
                    <a:pt x="3181" y="596"/>
                  </a:cubicBezTo>
                  <a:cubicBezTo>
                    <a:pt x="3344" y="464"/>
                    <a:pt x="3437" y="308"/>
                    <a:pt x="3472" y="191"/>
                  </a:cubicBezTo>
                  <a:cubicBezTo>
                    <a:pt x="3491" y="133"/>
                    <a:pt x="3495" y="83"/>
                    <a:pt x="3499" y="51"/>
                  </a:cubicBezTo>
                  <a:lnTo>
                    <a:pt x="3501" y="1"/>
                  </a:lnTo>
                  <a:lnTo>
                    <a:pt x="3478" y="1"/>
                  </a:lnTo>
                  <a:lnTo>
                    <a:pt x="3474"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623" name="Google Shape;623;p36"/>
            <p:cNvSpPr/>
            <p:nvPr/>
          </p:nvSpPr>
          <p:spPr>
            <a:xfrm>
              <a:off x="3367675" y="4272200"/>
              <a:ext cx="59925" cy="158925"/>
            </a:xfrm>
            <a:custGeom>
              <a:avLst/>
              <a:gdLst/>
              <a:ahLst/>
              <a:cxnLst/>
              <a:rect l="l" t="t" r="r" b="b"/>
              <a:pathLst>
                <a:path w="2397" h="6357" extrusionOk="0">
                  <a:moveTo>
                    <a:pt x="2397" y="1"/>
                  </a:moveTo>
                  <a:lnTo>
                    <a:pt x="1" y="1384"/>
                  </a:lnTo>
                  <a:cubicBezTo>
                    <a:pt x="3" y="2956"/>
                    <a:pt x="6" y="4455"/>
                    <a:pt x="6" y="5294"/>
                  </a:cubicBezTo>
                  <a:cubicBezTo>
                    <a:pt x="8" y="5731"/>
                    <a:pt x="9" y="5991"/>
                    <a:pt x="10" y="5991"/>
                  </a:cubicBezTo>
                  <a:cubicBezTo>
                    <a:pt x="10" y="5991"/>
                    <a:pt x="10" y="5991"/>
                    <a:pt x="10" y="5991"/>
                  </a:cubicBezTo>
                  <a:cubicBezTo>
                    <a:pt x="26" y="6080"/>
                    <a:pt x="134" y="6168"/>
                    <a:pt x="340" y="6238"/>
                  </a:cubicBezTo>
                  <a:cubicBezTo>
                    <a:pt x="574" y="6317"/>
                    <a:pt x="887" y="6357"/>
                    <a:pt x="1201" y="6357"/>
                  </a:cubicBezTo>
                  <a:cubicBezTo>
                    <a:pt x="1502" y="6357"/>
                    <a:pt x="1803" y="6320"/>
                    <a:pt x="2036" y="6247"/>
                  </a:cubicBezTo>
                  <a:cubicBezTo>
                    <a:pt x="2255" y="6178"/>
                    <a:pt x="2372" y="6089"/>
                    <a:pt x="2397" y="6000"/>
                  </a:cubicBezTo>
                  <a:lnTo>
                    <a:pt x="2397" y="5294"/>
                  </a:lnTo>
                  <a:cubicBezTo>
                    <a:pt x="2397" y="4954"/>
                    <a:pt x="2397" y="4511"/>
                    <a:pt x="2397" y="3997"/>
                  </a:cubicBezTo>
                  <a:cubicBezTo>
                    <a:pt x="2397" y="2949"/>
                    <a:pt x="2397" y="1616"/>
                    <a:pt x="2397" y="321"/>
                  </a:cubicBezTo>
                  <a:lnTo>
                    <a:pt x="2397" y="1"/>
                  </a:ln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624" name="Google Shape;624;p36"/>
            <p:cNvSpPr/>
            <p:nvPr/>
          </p:nvSpPr>
          <p:spPr>
            <a:xfrm>
              <a:off x="3347700" y="4153600"/>
              <a:ext cx="100350" cy="57550"/>
            </a:xfrm>
            <a:custGeom>
              <a:avLst/>
              <a:gdLst/>
              <a:ahLst/>
              <a:cxnLst/>
              <a:rect l="l" t="t" r="r" b="b"/>
              <a:pathLst>
                <a:path w="4014" h="2302" extrusionOk="0">
                  <a:moveTo>
                    <a:pt x="1994" y="1"/>
                  </a:moveTo>
                  <a:cubicBezTo>
                    <a:pt x="1498" y="1"/>
                    <a:pt x="1000" y="108"/>
                    <a:pt x="614" y="323"/>
                  </a:cubicBezTo>
                  <a:cubicBezTo>
                    <a:pt x="513" y="379"/>
                    <a:pt x="427" y="440"/>
                    <a:pt x="350" y="505"/>
                  </a:cubicBezTo>
                  <a:lnTo>
                    <a:pt x="285" y="573"/>
                  </a:lnTo>
                  <a:cubicBezTo>
                    <a:pt x="240" y="616"/>
                    <a:pt x="194" y="660"/>
                    <a:pt x="161" y="706"/>
                  </a:cubicBezTo>
                  <a:lnTo>
                    <a:pt x="114" y="792"/>
                  </a:lnTo>
                  <a:cubicBezTo>
                    <a:pt x="89" y="835"/>
                    <a:pt x="61" y="878"/>
                    <a:pt x="46" y="921"/>
                  </a:cubicBezTo>
                  <a:lnTo>
                    <a:pt x="27" y="1016"/>
                  </a:lnTo>
                  <a:cubicBezTo>
                    <a:pt x="18" y="1058"/>
                    <a:pt x="6" y="1101"/>
                    <a:pt x="6" y="1144"/>
                  </a:cubicBezTo>
                  <a:cubicBezTo>
                    <a:pt x="0" y="1433"/>
                    <a:pt x="182" y="1724"/>
                    <a:pt x="556" y="1950"/>
                  </a:cubicBezTo>
                  <a:cubicBezTo>
                    <a:pt x="944" y="2184"/>
                    <a:pt x="1462" y="2301"/>
                    <a:pt x="1982" y="2301"/>
                  </a:cubicBezTo>
                  <a:cubicBezTo>
                    <a:pt x="2479" y="2301"/>
                    <a:pt x="2977" y="2194"/>
                    <a:pt x="3363" y="1978"/>
                  </a:cubicBezTo>
                  <a:cubicBezTo>
                    <a:pt x="3819" y="1723"/>
                    <a:pt x="4013" y="1373"/>
                    <a:pt x="3956" y="1035"/>
                  </a:cubicBezTo>
                  <a:lnTo>
                    <a:pt x="3940" y="942"/>
                  </a:lnTo>
                  <a:cubicBezTo>
                    <a:pt x="3927" y="899"/>
                    <a:pt x="3903" y="857"/>
                    <a:pt x="3881" y="816"/>
                  </a:cubicBezTo>
                  <a:lnTo>
                    <a:pt x="3838" y="732"/>
                  </a:lnTo>
                  <a:cubicBezTo>
                    <a:pt x="3808" y="686"/>
                    <a:pt x="3766" y="643"/>
                    <a:pt x="3725" y="599"/>
                  </a:cubicBezTo>
                  <a:lnTo>
                    <a:pt x="3665" y="532"/>
                  </a:lnTo>
                  <a:cubicBezTo>
                    <a:pt x="3596" y="469"/>
                    <a:pt x="3515" y="408"/>
                    <a:pt x="3422" y="352"/>
                  </a:cubicBezTo>
                  <a:cubicBezTo>
                    <a:pt x="3033" y="118"/>
                    <a:pt x="2514" y="1"/>
                    <a:pt x="1994" y="1"/>
                  </a:cubicBezTo>
                  <a:close/>
                </a:path>
              </a:pathLst>
            </a:custGeom>
            <a:solidFill>
              <a:srgbClr val="055E62"/>
            </a:solidFill>
            <a:ln>
              <a:noFill/>
            </a:ln>
          </p:spPr>
          <p:txBody>
            <a:bodyPr spcFirstLastPara="1" wrap="square" lIns="121900" tIns="121900" rIns="121900" bIns="121900" anchor="ctr" anchorCtr="0">
              <a:noAutofit/>
            </a:bodyPr>
            <a:lstStyle/>
            <a:p>
              <a:endParaRPr sz="2400"/>
            </a:p>
          </p:txBody>
        </p:sp>
        <p:sp>
          <p:nvSpPr>
            <p:cNvPr id="625" name="Google Shape;625;p36"/>
            <p:cNvSpPr/>
            <p:nvPr/>
          </p:nvSpPr>
          <p:spPr>
            <a:xfrm>
              <a:off x="3319300" y="4137050"/>
              <a:ext cx="156200" cy="43550"/>
            </a:xfrm>
            <a:custGeom>
              <a:avLst/>
              <a:gdLst/>
              <a:ahLst/>
              <a:cxnLst/>
              <a:rect l="l" t="t" r="r" b="b"/>
              <a:pathLst>
                <a:path w="6248" h="1742" extrusionOk="0">
                  <a:moveTo>
                    <a:pt x="3135" y="0"/>
                  </a:moveTo>
                  <a:cubicBezTo>
                    <a:pt x="2352" y="0"/>
                    <a:pt x="1568" y="170"/>
                    <a:pt x="959" y="510"/>
                  </a:cubicBezTo>
                  <a:cubicBezTo>
                    <a:pt x="352" y="847"/>
                    <a:pt x="35" y="1291"/>
                    <a:pt x="1" y="1742"/>
                  </a:cubicBezTo>
                  <a:lnTo>
                    <a:pt x="1152" y="1742"/>
                  </a:lnTo>
                  <a:lnTo>
                    <a:pt x="1163" y="1678"/>
                  </a:lnTo>
                  <a:lnTo>
                    <a:pt x="1182" y="1583"/>
                  </a:lnTo>
                  <a:cubicBezTo>
                    <a:pt x="1197" y="1540"/>
                    <a:pt x="1225" y="1497"/>
                    <a:pt x="1250" y="1454"/>
                  </a:cubicBezTo>
                  <a:lnTo>
                    <a:pt x="1297" y="1368"/>
                  </a:lnTo>
                  <a:cubicBezTo>
                    <a:pt x="1330" y="1322"/>
                    <a:pt x="1376" y="1278"/>
                    <a:pt x="1421" y="1235"/>
                  </a:cubicBezTo>
                  <a:lnTo>
                    <a:pt x="1486" y="1167"/>
                  </a:lnTo>
                  <a:cubicBezTo>
                    <a:pt x="1563" y="1102"/>
                    <a:pt x="1649" y="1041"/>
                    <a:pt x="1750" y="985"/>
                  </a:cubicBezTo>
                  <a:cubicBezTo>
                    <a:pt x="2137" y="770"/>
                    <a:pt x="2635" y="663"/>
                    <a:pt x="3131" y="663"/>
                  </a:cubicBezTo>
                  <a:cubicBezTo>
                    <a:pt x="3651" y="663"/>
                    <a:pt x="4169" y="780"/>
                    <a:pt x="4558" y="1014"/>
                  </a:cubicBezTo>
                  <a:cubicBezTo>
                    <a:pt x="4651" y="1070"/>
                    <a:pt x="4732" y="1131"/>
                    <a:pt x="4801" y="1194"/>
                  </a:cubicBezTo>
                  <a:lnTo>
                    <a:pt x="4861" y="1261"/>
                  </a:lnTo>
                  <a:cubicBezTo>
                    <a:pt x="4902" y="1305"/>
                    <a:pt x="4944" y="1348"/>
                    <a:pt x="4974" y="1394"/>
                  </a:cubicBezTo>
                  <a:lnTo>
                    <a:pt x="5018" y="1478"/>
                  </a:lnTo>
                  <a:cubicBezTo>
                    <a:pt x="5039" y="1519"/>
                    <a:pt x="5064" y="1561"/>
                    <a:pt x="5076" y="1604"/>
                  </a:cubicBezTo>
                  <a:lnTo>
                    <a:pt x="5092" y="1697"/>
                  </a:lnTo>
                  <a:lnTo>
                    <a:pt x="5096" y="1742"/>
                  </a:lnTo>
                  <a:lnTo>
                    <a:pt x="6248" y="1742"/>
                  </a:lnTo>
                  <a:cubicBezTo>
                    <a:pt x="6221" y="1313"/>
                    <a:pt x="5937" y="887"/>
                    <a:pt x="5382" y="554"/>
                  </a:cubicBezTo>
                  <a:cubicBezTo>
                    <a:pt x="4770" y="186"/>
                    <a:pt x="3954" y="0"/>
                    <a:pt x="3135"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26" name="Google Shape;626;p36"/>
            <p:cNvSpPr/>
            <p:nvPr/>
          </p:nvSpPr>
          <p:spPr>
            <a:xfrm>
              <a:off x="3354175" y="4034900"/>
              <a:ext cx="13750" cy="170375"/>
            </a:xfrm>
            <a:custGeom>
              <a:avLst/>
              <a:gdLst/>
              <a:ahLst/>
              <a:cxnLst/>
              <a:rect l="l" t="t" r="r" b="b"/>
              <a:pathLst>
                <a:path w="550" h="6815" extrusionOk="0">
                  <a:moveTo>
                    <a:pt x="1" y="1"/>
                  </a:moveTo>
                  <a:lnTo>
                    <a:pt x="5" y="6462"/>
                  </a:lnTo>
                  <a:cubicBezTo>
                    <a:pt x="85" y="6546"/>
                    <a:pt x="178" y="6626"/>
                    <a:pt x="297" y="6698"/>
                  </a:cubicBezTo>
                  <a:cubicBezTo>
                    <a:pt x="370" y="6742"/>
                    <a:pt x="452" y="6779"/>
                    <a:pt x="534" y="6815"/>
                  </a:cubicBezTo>
                  <a:cubicBezTo>
                    <a:pt x="533" y="5764"/>
                    <a:pt x="532" y="5049"/>
                    <a:pt x="532" y="5049"/>
                  </a:cubicBezTo>
                  <a:lnTo>
                    <a:pt x="549" y="5049"/>
                  </a:lnTo>
                  <a:lnTo>
                    <a:pt x="550" y="4996"/>
                  </a:lnTo>
                  <a:lnTo>
                    <a:pt x="546" y="307"/>
                  </a:lnTo>
                  <a:cubicBezTo>
                    <a:pt x="341" y="229"/>
                    <a:pt x="155" y="123"/>
                    <a:pt x="1"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27" name="Google Shape;627;p36"/>
            <p:cNvSpPr/>
            <p:nvPr/>
          </p:nvSpPr>
          <p:spPr>
            <a:xfrm>
              <a:off x="3427400" y="4034550"/>
              <a:ext cx="13750" cy="170425"/>
            </a:xfrm>
            <a:custGeom>
              <a:avLst/>
              <a:gdLst/>
              <a:ahLst/>
              <a:cxnLst/>
              <a:rect l="l" t="t" r="r" b="b"/>
              <a:pathLst>
                <a:path w="550" h="6817" extrusionOk="0">
                  <a:moveTo>
                    <a:pt x="545" y="0"/>
                  </a:moveTo>
                  <a:cubicBezTo>
                    <a:pt x="407" y="109"/>
                    <a:pt x="246" y="205"/>
                    <a:pt x="72" y="281"/>
                  </a:cubicBezTo>
                  <a:lnTo>
                    <a:pt x="0" y="308"/>
                  </a:lnTo>
                  <a:lnTo>
                    <a:pt x="5" y="4997"/>
                  </a:lnTo>
                  <a:lnTo>
                    <a:pt x="8" y="5077"/>
                  </a:lnTo>
                  <a:lnTo>
                    <a:pt x="8" y="6816"/>
                  </a:lnTo>
                  <a:cubicBezTo>
                    <a:pt x="64" y="6791"/>
                    <a:pt x="124" y="6769"/>
                    <a:pt x="175" y="6740"/>
                  </a:cubicBezTo>
                  <a:cubicBezTo>
                    <a:pt x="331" y="6654"/>
                    <a:pt x="455" y="6555"/>
                    <a:pt x="549" y="6449"/>
                  </a:cubicBezTo>
                  <a:lnTo>
                    <a:pt x="545" y="0"/>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28" name="Google Shape;628;p36"/>
            <p:cNvSpPr/>
            <p:nvPr/>
          </p:nvSpPr>
          <p:spPr>
            <a:xfrm>
              <a:off x="3397950" y="4001350"/>
              <a:ext cx="26600" cy="10225"/>
            </a:xfrm>
            <a:custGeom>
              <a:avLst/>
              <a:gdLst/>
              <a:ahLst/>
              <a:cxnLst/>
              <a:rect l="l" t="t" r="r" b="b"/>
              <a:pathLst>
                <a:path w="1064" h="409" extrusionOk="0">
                  <a:moveTo>
                    <a:pt x="0" y="1"/>
                  </a:moveTo>
                  <a:lnTo>
                    <a:pt x="0" y="1"/>
                  </a:lnTo>
                  <a:cubicBezTo>
                    <a:pt x="302" y="4"/>
                    <a:pt x="603" y="75"/>
                    <a:pt x="829" y="211"/>
                  </a:cubicBezTo>
                  <a:cubicBezTo>
                    <a:pt x="928" y="270"/>
                    <a:pt x="1001" y="338"/>
                    <a:pt x="1055" y="409"/>
                  </a:cubicBezTo>
                  <a:lnTo>
                    <a:pt x="1064" y="401"/>
                  </a:lnTo>
                  <a:cubicBezTo>
                    <a:pt x="1010" y="332"/>
                    <a:pt x="940" y="268"/>
                    <a:pt x="845" y="211"/>
                  </a:cubicBezTo>
                  <a:cubicBezTo>
                    <a:pt x="614" y="72"/>
                    <a:pt x="309" y="2"/>
                    <a:pt x="0" y="1"/>
                  </a:cubicBez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629" name="Google Shape;629;p36"/>
            <p:cNvSpPr/>
            <p:nvPr/>
          </p:nvSpPr>
          <p:spPr>
            <a:xfrm>
              <a:off x="3367825" y="4042225"/>
              <a:ext cx="59700" cy="117575"/>
            </a:xfrm>
            <a:custGeom>
              <a:avLst/>
              <a:gdLst/>
              <a:ahLst/>
              <a:cxnLst/>
              <a:rect l="l" t="t" r="r" b="b"/>
              <a:pathLst>
                <a:path w="2388" h="4703" extrusionOk="0">
                  <a:moveTo>
                    <a:pt x="2383" y="1"/>
                  </a:moveTo>
                  <a:cubicBezTo>
                    <a:pt x="2042" y="140"/>
                    <a:pt x="1655" y="217"/>
                    <a:pt x="1267" y="228"/>
                  </a:cubicBezTo>
                  <a:cubicBezTo>
                    <a:pt x="1240" y="228"/>
                    <a:pt x="1213" y="229"/>
                    <a:pt x="1185" y="229"/>
                  </a:cubicBezTo>
                  <a:cubicBezTo>
                    <a:pt x="797" y="229"/>
                    <a:pt x="410" y="168"/>
                    <a:pt x="67" y="42"/>
                  </a:cubicBezTo>
                  <a:lnTo>
                    <a:pt x="0" y="14"/>
                  </a:lnTo>
                  <a:lnTo>
                    <a:pt x="4" y="4703"/>
                  </a:lnTo>
                  <a:cubicBezTo>
                    <a:pt x="20" y="4533"/>
                    <a:pt x="140" y="4366"/>
                    <a:pt x="367" y="4239"/>
                  </a:cubicBezTo>
                  <a:cubicBezTo>
                    <a:pt x="601" y="4109"/>
                    <a:pt x="901" y="4044"/>
                    <a:pt x="1201" y="4044"/>
                  </a:cubicBezTo>
                  <a:cubicBezTo>
                    <a:pt x="1514" y="4044"/>
                    <a:pt x="1827" y="4115"/>
                    <a:pt x="2061" y="4256"/>
                  </a:cubicBezTo>
                  <a:cubicBezTo>
                    <a:pt x="2265" y="4378"/>
                    <a:pt x="2368" y="4533"/>
                    <a:pt x="2388" y="4690"/>
                  </a:cubicBezTo>
                  <a:lnTo>
                    <a:pt x="2383"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30" name="Google Shape;630;p36"/>
            <p:cNvSpPr/>
            <p:nvPr/>
          </p:nvSpPr>
          <p:spPr>
            <a:xfrm>
              <a:off x="3367450" y="4161125"/>
              <a:ext cx="60150" cy="49900"/>
            </a:xfrm>
            <a:custGeom>
              <a:avLst/>
              <a:gdLst/>
              <a:ahLst/>
              <a:cxnLst/>
              <a:rect l="l" t="t" r="r" b="b"/>
              <a:pathLst>
                <a:path w="2406" h="1996" extrusionOk="0">
                  <a:moveTo>
                    <a:pt x="1" y="0"/>
                  </a:moveTo>
                  <a:cubicBezTo>
                    <a:pt x="1" y="0"/>
                    <a:pt x="2" y="715"/>
                    <a:pt x="3" y="1766"/>
                  </a:cubicBezTo>
                  <a:cubicBezTo>
                    <a:pt x="353" y="1919"/>
                    <a:pt x="770" y="1995"/>
                    <a:pt x="1188" y="1995"/>
                  </a:cubicBezTo>
                  <a:cubicBezTo>
                    <a:pt x="1617" y="1995"/>
                    <a:pt x="2047" y="1915"/>
                    <a:pt x="2406" y="1753"/>
                  </a:cubicBezTo>
                  <a:lnTo>
                    <a:pt x="2406" y="14"/>
                  </a:lnTo>
                  <a:cubicBezTo>
                    <a:pt x="2391" y="185"/>
                    <a:pt x="2271" y="353"/>
                    <a:pt x="2041" y="481"/>
                  </a:cubicBezTo>
                  <a:cubicBezTo>
                    <a:pt x="1808" y="611"/>
                    <a:pt x="1508" y="676"/>
                    <a:pt x="1208" y="676"/>
                  </a:cubicBezTo>
                  <a:cubicBezTo>
                    <a:pt x="895" y="676"/>
                    <a:pt x="582" y="605"/>
                    <a:pt x="348" y="464"/>
                  </a:cubicBezTo>
                  <a:cubicBezTo>
                    <a:pt x="132" y="334"/>
                    <a:pt x="25" y="168"/>
                    <a:pt x="18" y="0"/>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631" name="Google Shape;631;p36"/>
            <p:cNvSpPr/>
            <p:nvPr/>
          </p:nvSpPr>
          <p:spPr>
            <a:xfrm>
              <a:off x="3367875" y="4143325"/>
              <a:ext cx="59725" cy="34700"/>
            </a:xfrm>
            <a:custGeom>
              <a:avLst/>
              <a:gdLst/>
              <a:ahLst/>
              <a:cxnLst/>
              <a:rect l="l" t="t" r="r" b="b"/>
              <a:pathLst>
                <a:path w="2389" h="1388" extrusionOk="0">
                  <a:moveTo>
                    <a:pt x="1199" y="0"/>
                  </a:moveTo>
                  <a:cubicBezTo>
                    <a:pt x="899" y="0"/>
                    <a:pt x="599" y="65"/>
                    <a:pt x="365" y="195"/>
                  </a:cubicBezTo>
                  <a:cubicBezTo>
                    <a:pt x="138" y="322"/>
                    <a:pt x="18" y="489"/>
                    <a:pt x="2" y="659"/>
                  </a:cubicBezTo>
                  <a:lnTo>
                    <a:pt x="1" y="712"/>
                  </a:lnTo>
                  <a:cubicBezTo>
                    <a:pt x="8" y="880"/>
                    <a:pt x="115" y="1046"/>
                    <a:pt x="331" y="1176"/>
                  </a:cubicBezTo>
                  <a:cubicBezTo>
                    <a:pt x="565" y="1317"/>
                    <a:pt x="878" y="1388"/>
                    <a:pt x="1191" y="1388"/>
                  </a:cubicBezTo>
                  <a:cubicBezTo>
                    <a:pt x="1491" y="1388"/>
                    <a:pt x="1791" y="1323"/>
                    <a:pt x="2024" y="1193"/>
                  </a:cubicBezTo>
                  <a:cubicBezTo>
                    <a:pt x="2254" y="1065"/>
                    <a:pt x="2374" y="897"/>
                    <a:pt x="2389" y="726"/>
                  </a:cubicBezTo>
                  <a:lnTo>
                    <a:pt x="2386" y="646"/>
                  </a:lnTo>
                  <a:cubicBezTo>
                    <a:pt x="2366" y="489"/>
                    <a:pt x="2263" y="334"/>
                    <a:pt x="2059" y="212"/>
                  </a:cubicBezTo>
                  <a:cubicBezTo>
                    <a:pt x="1825" y="71"/>
                    <a:pt x="1512" y="0"/>
                    <a:pt x="1199"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632" name="Google Shape;632;p36"/>
            <p:cNvSpPr/>
            <p:nvPr/>
          </p:nvSpPr>
          <p:spPr>
            <a:xfrm>
              <a:off x="3370000" y="3999950"/>
              <a:ext cx="55100" cy="21525"/>
            </a:xfrm>
            <a:custGeom>
              <a:avLst/>
              <a:gdLst/>
              <a:ahLst/>
              <a:cxnLst/>
              <a:rect l="l" t="t" r="r" b="b"/>
              <a:pathLst>
                <a:path w="2204" h="861" extrusionOk="0">
                  <a:moveTo>
                    <a:pt x="1106" y="0"/>
                  </a:moveTo>
                  <a:cubicBezTo>
                    <a:pt x="808" y="0"/>
                    <a:pt x="510" y="65"/>
                    <a:pt x="278" y="194"/>
                  </a:cubicBezTo>
                  <a:cubicBezTo>
                    <a:pt x="154" y="264"/>
                    <a:pt x="61" y="346"/>
                    <a:pt x="1" y="433"/>
                  </a:cubicBezTo>
                  <a:cubicBezTo>
                    <a:pt x="56" y="511"/>
                    <a:pt x="134" y="585"/>
                    <a:pt x="241" y="650"/>
                  </a:cubicBezTo>
                  <a:cubicBezTo>
                    <a:pt x="474" y="790"/>
                    <a:pt x="785" y="860"/>
                    <a:pt x="1097" y="860"/>
                  </a:cubicBezTo>
                  <a:cubicBezTo>
                    <a:pt x="1395" y="860"/>
                    <a:pt x="1694" y="796"/>
                    <a:pt x="1927" y="667"/>
                  </a:cubicBezTo>
                  <a:cubicBezTo>
                    <a:pt x="2033" y="607"/>
                    <a:pt x="2113" y="539"/>
                    <a:pt x="2173" y="465"/>
                  </a:cubicBezTo>
                  <a:cubicBezTo>
                    <a:pt x="2119" y="394"/>
                    <a:pt x="2046" y="326"/>
                    <a:pt x="1947" y="267"/>
                  </a:cubicBezTo>
                  <a:cubicBezTo>
                    <a:pt x="1721" y="131"/>
                    <a:pt x="1420" y="60"/>
                    <a:pt x="1118" y="57"/>
                  </a:cubicBezTo>
                  <a:lnTo>
                    <a:pt x="1118" y="57"/>
                  </a:lnTo>
                  <a:cubicBezTo>
                    <a:pt x="1427" y="58"/>
                    <a:pt x="1732" y="128"/>
                    <a:pt x="1963" y="267"/>
                  </a:cubicBezTo>
                  <a:cubicBezTo>
                    <a:pt x="2058" y="324"/>
                    <a:pt x="2128" y="388"/>
                    <a:pt x="2182" y="456"/>
                  </a:cubicBezTo>
                  <a:lnTo>
                    <a:pt x="2204" y="426"/>
                  </a:lnTo>
                  <a:cubicBezTo>
                    <a:pt x="2149" y="349"/>
                    <a:pt x="2069" y="276"/>
                    <a:pt x="1963" y="212"/>
                  </a:cubicBezTo>
                  <a:cubicBezTo>
                    <a:pt x="1729" y="71"/>
                    <a:pt x="1418" y="0"/>
                    <a:pt x="1106"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33" name="Google Shape;633;p36"/>
            <p:cNvSpPr/>
            <p:nvPr/>
          </p:nvSpPr>
          <p:spPr>
            <a:xfrm>
              <a:off x="3367725" y="3986950"/>
              <a:ext cx="59800" cy="23850"/>
            </a:xfrm>
            <a:custGeom>
              <a:avLst/>
              <a:gdLst/>
              <a:ahLst/>
              <a:cxnLst/>
              <a:rect l="l" t="t" r="r" b="b"/>
              <a:pathLst>
                <a:path w="2392" h="954" extrusionOk="0">
                  <a:moveTo>
                    <a:pt x="1196" y="0"/>
                  </a:moveTo>
                  <a:cubicBezTo>
                    <a:pt x="899" y="0"/>
                    <a:pt x="600" y="65"/>
                    <a:pt x="368" y="194"/>
                  </a:cubicBezTo>
                  <a:cubicBezTo>
                    <a:pt x="307" y="227"/>
                    <a:pt x="256" y="264"/>
                    <a:pt x="210" y="302"/>
                  </a:cubicBezTo>
                  <a:lnTo>
                    <a:pt x="172" y="342"/>
                  </a:lnTo>
                  <a:lnTo>
                    <a:pt x="96" y="423"/>
                  </a:lnTo>
                  <a:lnTo>
                    <a:pt x="67" y="475"/>
                  </a:lnTo>
                  <a:lnTo>
                    <a:pt x="27" y="552"/>
                  </a:lnTo>
                  <a:lnTo>
                    <a:pt x="15" y="610"/>
                  </a:lnTo>
                  <a:lnTo>
                    <a:pt x="2" y="686"/>
                  </a:lnTo>
                  <a:cubicBezTo>
                    <a:pt x="1" y="776"/>
                    <a:pt x="31" y="867"/>
                    <a:pt x="92" y="953"/>
                  </a:cubicBezTo>
                  <a:cubicBezTo>
                    <a:pt x="152" y="866"/>
                    <a:pt x="245" y="784"/>
                    <a:pt x="369" y="714"/>
                  </a:cubicBezTo>
                  <a:cubicBezTo>
                    <a:pt x="601" y="585"/>
                    <a:pt x="899" y="520"/>
                    <a:pt x="1197" y="520"/>
                  </a:cubicBezTo>
                  <a:cubicBezTo>
                    <a:pt x="1509" y="520"/>
                    <a:pt x="1820" y="591"/>
                    <a:pt x="2054" y="732"/>
                  </a:cubicBezTo>
                  <a:cubicBezTo>
                    <a:pt x="2160" y="796"/>
                    <a:pt x="2240" y="869"/>
                    <a:pt x="2295" y="946"/>
                  </a:cubicBezTo>
                  <a:cubicBezTo>
                    <a:pt x="2368" y="842"/>
                    <a:pt x="2392" y="731"/>
                    <a:pt x="2374" y="621"/>
                  </a:cubicBezTo>
                  <a:lnTo>
                    <a:pt x="2365" y="565"/>
                  </a:lnTo>
                  <a:lnTo>
                    <a:pt x="2329" y="489"/>
                  </a:lnTo>
                  <a:lnTo>
                    <a:pt x="2303" y="438"/>
                  </a:lnTo>
                  <a:lnTo>
                    <a:pt x="2234" y="358"/>
                  </a:lnTo>
                  <a:lnTo>
                    <a:pt x="2198" y="319"/>
                  </a:lnTo>
                  <a:cubicBezTo>
                    <a:pt x="2157" y="281"/>
                    <a:pt x="2109" y="245"/>
                    <a:pt x="2052" y="211"/>
                  </a:cubicBezTo>
                  <a:cubicBezTo>
                    <a:pt x="1819" y="71"/>
                    <a:pt x="1508" y="0"/>
                    <a:pt x="1196"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34" name="Google Shape;634;p36"/>
            <p:cNvSpPr/>
            <p:nvPr/>
          </p:nvSpPr>
          <p:spPr>
            <a:xfrm>
              <a:off x="3345725" y="3977000"/>
              <a:ext cx="103650" cy="54400"/>
            </a:xfrm>
            <a:custGeom>
              <a:avLst/>
              <a:gdLst/>
              <a:ahLst/>
              <a:cxnLst/>
              <a:rect l="l" t="t" r="r" b="b"/>
              <a:pathLst>
                <a:path w="4146" h="2176" extrusionOk="0">
                  <a:moveTo>
                    <a:pt x="2076" y="398"/>
                  </a:moveTo>
                  <a:cubicBezTo>
                    <a:pt x="2388" y="398"/>
                    <a:pt x="2699" y="469"/>
                    <a:pt x="2932" y="609"/>
                  </a:cubicBezTo>
                  <a:cubicBezTo>
                    <a:pt x="2989" y="643"/>
                    <a:pt x="3037" y="679"/>
                    <a:pt x="3078" y="717"/>
                  </a:cubicBezTo>
                  <a:lnTo>
                    <a:pt x="3114" y="756"/>
                  </a:lnTo>
                  <a:lnTo>
                    <a:pt x="3183" y="836"/>
                  </a:lnTo>
                  <a:lnTo>
                    <a:pt x="3209" y="887"/>
                  </a:lnTo>
                  <a:lnTo>
                    <a:pt x="3245" y="963"/>
                  </a:lnTo>
                  <a:lnTo>
                    <a:pt x="3254" y="1019"/>
                  </a:lnTo>
                  <a:cubicBezTo>
                    <a:pt x="3272" y="1129"/>
                    <a:pt x="3248" y="1240"/>
                    <a:pt x="3175" y="1344"/>
                  </a:cubicBezTo>
                  <a:lnTo>
                    <a:pt x="3153" y="1374"/>
                  </a:lnTo>
                  <a:lnTo>
                    <a:pt x="3144" y="1383"/>
                  </a:lnTo>
                  <a:cubicBezTo>
                    <a:pt x="3084" y="1457"/>
                    <a:pt x="3004" y="1525"/>
                    <a:pt x="2898" y="1585"/>
                  </a:cubicBezTo>
                  <a:cubicBezTo>
                    <a:pt x="2665" y="1714"/>
                    <a:pt x="2366" y="1778"/>
                    <a:pt x="2068" y="1778"/>
                  </a:cubicBezTo>
                  <a:cubicBezTo>
                    <a:pt x="1756" y="1778"/>
                    <a:pt x="1445" y="1708"/>
                    <a:pt x="1212" y="1568"/>
                  </a:cubicBezTo>
                  <a:cubicBezTo>
                    <a:pt x="1105" y="1503"/>
                    <a:pt x="1027" y="1429"/>
                    <a:pt x="972" y="1351"/>
                  </a:cubicBezTo>
                  <a:cubicBezTo>
                    <a:pt x="911" y="1265"/>
                    <a:pt x="881" y="1174"/>
                    <a:pt x="882" y="1084"/>
                  </a:cubicBezTo>
                  <a:lnTo>
                    <a:pt x="895" y="1008"/>
                  </a:lnTo>
                  <a:lnTo>
                    <a:pt x="907" y="950"/>
                  </a:lnTo>
                  <a:lnTo>
                    <a:pt x="947" y="873"/>
                  </a:lnTo>
                  <a:lnTo>
                    <a:pt x="976" y="821"/>
                  </a:lnTo>
                  <a:lnTo>
                    <a:pt x="1052" y="740"/>
                  </a:lnTo>
                  <a:lnTo>
                    <a:pt x="1090" y="700"/>
                  </a:lnTo>
                  <a:cubicBezTo>
                    <a:pt x="1136" y="662"/>
                    <a:pt x="1187" y="625"/>
                    <a:pt x="1248" y="592"/>
                  </a:cubicBezTo>
                  <a:cubicBezTo>
                    <a:pt x="1480" y="463"/>
                    <a:pt x="1779" y="398"/>
                    <a:pt x="2076" y="398"/>
                  </a:cubicBezTo>
                  <a:close/>
                  <a:moveTo>
                    <a:pt x="2079" y="1"/>
                  </a:moveTo>
                  <a:cubicBezTo>
                    <a:pt x="1610" y="1"/>
                    <a:pt x="1139" y="102"/>
                    <a:pt x="773" y="306"/>
                  </a:cubicBezTo>
                  <a:cubicBezTo>
                    <a:pt x="25" y="723"/>
                    <a:pt x="1" y="1412"/>
                    <a:pt x="718" y="1843"/>
                  </a:cubicBezTo>
                  <a:cubicBezTo>
                    <a:pt x="1085" y="2064"/>
                    <a:pt x="1575" y="2175"/>
                    <a:pt x="2067" y="2175"/>
                  </a:cubicBezTo>
                  <a:cubicBezTo>
                    <a:pt x="2536" y="2175"/>
                    <a:pt x="3007" y="2074"/>
                    <a:pt x="3373" y="1870"/>
                  </a:cubicBezTo>
                  <a:cubicBezTo>
                    <a:pt x="4121" y="1453"/>
                    <a:pt x="4145" y="765"/>
                    <a:pt x="3428" y="333"/>
                  </a:cubicBezTo>
                  <a:cubicBezTo>
                    <a:pt x="3061" y="112"/>
                    <a:pt x="2571" y="1"/>
                    <a:pt x="2079"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35" name="Google Shape;635;p36"/>
            <p:cNvSpPr/>
            <p:nvPr/>
          </p:nvSpPr>
          <p:spPr>
            <a:xfrm>
              <a:off x="3452200" y="4017150"/>
              <a:ext cx="425" cy="1500"/>
            </a:xfrm>
            <a:custGeom>
              <a:avLst/>
              <a:gdLst/>
              <a:ahLst/>
              <a:cxnLst/>
              <a:rect l="l" t="t" r="r" b="b"/>
              <a:pathLst>
                <a:path w="17" h="60" extrusionOk="0">
                  <a:moveTo>
                    <a:pt x="16" y="0"/>
                  </a:moveTo>
                  <a:lnTo>
                    <a:pt x="1" y="60"/>
                  </a:lnTo>
                  <a:lnTo>
                    <a:pt x="2" y="58"/>
                  </a:lnTo>
                  <a:lnTo>
                    <a:pt x="16" y="0"/>
                  </a:lnTo>
                  <a:close/>
                </a:path>
              </a:pathLst>
            </a:custGeom>
            <a:solidFill>
              <a:srgbClr val="DCEEFC"/>
            </a:solidFill>
            <a:ln>
              <a:noFill/>
            </a:ln>
          </p:spPr>
          <p:txBody>
            <a:bodyPr spcFirstLastPara="1" wrap="square" lIns="121900" tIns="121900" rIns="121900" bIns="121900" anchor="ctr" anchorCtr="0">
              <a:noAutofit/>
            </a:bodyPr>
            <a:lstStyle/>
            <a:p>
              <a:endParaRPr sz="2400"/>
            </a:p>
          </p:txBody>
        </p:sp>
        <p:sp>
          <p:nvSpPr>
            <p:cNvPr id="636" name="Google Shape;636;p36"/>
            <p:cNvSpPr/>
            <p:nvPr/>
          </p:nvSpPr>
          <p:spPr>
            <a:xfrm>
              <a:off x="3342275" y="3975325"/>
              <a:ext cx="109475" cy="67425"/>
            </a:xfrm>
            <a:custGeom>
              <a:avLst/>
              <a:gdLst/>
              <a:ahLst/>
              <a:cxnLst/>
              <a:rect l="l" t="t" r="r" b="b"/>
              <a:pathLst>
                <a:path w="4379" h="2697" extrusionOk="0">
                  <a:moveTo>
                    <a:pt x="2217" y="68"/>
                  </a:moveTo>
                  <a:cubicBezTo>
                    <a:pt x="2709" y="68"/>
                    <a:pt x="3199" y="179"/>
                    <a:pt x="3566" y="400"/>
                  </a:cubicBezTo>
                  <a:cubicBezTo>
                    <a:pt x="4283" y="832"/>
                    <a:pt x="4259" y="1520"/>
                    <a:pt x="3511" y="1937"/>
                  </a:cubicBezTo>
                  <a:cubicBezTo>
                    <a:pt x="3145" y="2141"/>
                    <a:pt x="2675" y="2242"/>
                    <a:pt x="2205" y="2242"/>
                  </a:cubicBezTo>
                  <a:cubicBezTo>
                    <a:pt x="1714" y="2242"/>
                    <a:pt x="1223" y="2131"/>
                    <a:pt x="856" y="1910"/>
                  </a:cubicBezTo>
                  <a:cubicBezTo>
                    <a:pt x="139" y="1479"/>
                    <a:pt x="163" y="790"/>
                    <a:pt x="911" y="373"/>
                  </a:cubicBezTo>
                  <a:cubicBezTo>
                    <a:pt x="1277" y="169"/>
                    <a:pt x="1748" y="68"/>
                    <a:pt x="2217" y="68"/>
                  </a:cubicBezTo>
                  <a:close/>
                  <a:moveTo>
                    <a:pt x="2220" y="1"/>
                  </a:moveTo>
                  <a:cubicBezTo>
                    <a:pt x="1966" y="1"/>
                    <a:pt x="1710" y="28"/>
                    <a:pt x="1461" y="84"/>
                  </a:cubicBezTo>
                  <a:cubicBezTo>
                    <a:pt x="901" y="210"/>
                    <a:pt x="593" y="438"/>
                    <a:pt x="492" y="514"/>
                  </a:cubicBezTo>
                  <a:cubicBezTo>
                    <a:pt x="264" y="684"/>
                    <a:pt x="107" y="899"/>
                    <a:pt x="24" y="1154"/>
                  </a:cubicBezTo>
                  <a:lnTo>
                    <a:pt x="24" y="1158"/>
                  </a:lnTo>
                  <a:cubicBezTo>
                    <a:pt x="25" y="1158"/>
                    <a:pt x="0" y="1261"/>
                    <a:pt x="17" y="1435"/>
                  </a:cubicBezTo>
                  <a:cubicBezTo>
                    <a:pt x="25" y="1521"/>
                    <a:pt x="45" y="1625"/>
                    <a:pt x="94" y="1733"/>
                  </a:cubicBezTo>
                  <a:cubicBezTo>
                    <a:pt x="140" y="1836"/>
                    <a:pt x="217" y="1949"/>
                    <a:pt x="309" y="2055"/>
                  </a:cubicBezTo>
                  <a:cubicBezTo>
                    <a:pt x="405" y="2160"/>
                    <a:pt x="529" y="2256"/>
                    <a:pt x="672" y="2338"/>
                  </a:cubicBezTo>
                  <a:cubicBezTo>
                    <a:pt x="818" y="2423"/>
                    <a:pt x="976" y="2486"/>
                    <a:pt x="1150" y="2546"/>
                  </a:cubicBezTo>
                  <a:cubicBezTo>
                    <a:pt x="1322" y="2604"/>
                    <a:pt x="1511" y="2647"/>
                    <a:pt x="1697" y="2670"/>
                  </a:cubicBezTo>
                  <a:cubicBezTo>
                    <a:pt x="1844" y="2688"/>
                    <a:pt x="1990" y="2697"/>
                    <a:pt x="2137" y="2697"/>
                  </a:cubicBezTo>
                  <a:cubicBezTo>
                    <a:pt x="2186" y="2697"/>
                    <a:pt x="2235" y="2696"/>
                    <a:pt x="2284" y="2694"/>
                  </a:cubicBezTo>
                  <a:cubicBezTo>
                    <a:pt x="2674" y="2692"/>
                    <a:pt x="3068" y="2621"/>
                    <a:pt x="3403" y="2483"/>
                  </a:cubicBezTo>
                  <a:cubicBezTo>
                    <a:pt x="3569" y="2411"/>
                    <a:pt x="3724" y="2334"/>
                    <a:pt x="3862" y="2240"/>
                  </a:cubicBezTo>
                  <a:cubicBezTo>
                    <a:pt x="3996" y="2149"/>
                    <a:pt x="4104" y="2039"/>
                    <a:pt x="4182" y="1922"/>
                  </a:cubicBezTo>
                  <a:cubicBezTo>
                    <a:pt x="4260" y="1804"/>
                    <a:pt x="4319" y="1685"/>
                    <a:pt x="4347" y="1572"/>
                  </a:cubicBezTo>
                  <a:cubicBezTo>
                    <a:pt x="4375" y="1459"/>
                    <a:pt x="4379" y="1353"/>
                    <a:pt x="4372" y="1267"/>
                  </a:cubicBezTo>
                  <a:cubicBezTo>
                    <a:pt x="4357" y="1094"/>
                    <a:pt x="4318" y="994"/>
                    <a:pt x="4318" y="994"/>
                  </a:cubicBezTo>
                  <a:lnTo>
                    <a:pt x="4335" y="986"/>
                  </a:lnTo>
                  <a:cubicBezTo>
                    <a:pt x="4177" y="660"/>
                    <a:pt x="3898" y="481"/>
                    <a:pt x="3749" y="384"/>
                  </a:cubicBezTo>
                  <a:cubicBezTo>
                    <a:pt x="3326" y="134"/>
                    <a:pt x="2779" y="1"/>
                    <a:pt x="2220"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37" name="Google Shape;637;p36"/>
            <p:cNvSpPr/>
            <p:nvPr/>
          </p:nvSpPr>
          <p:spPr>
            <a:xfrm>
              <a:off x="3341250" y="3999950"/>
              <a:ext cx="112100" cy="48000"/>
            </a:xfrm>
            <a:custGeom>
              <a:avLst/>
              <a:gdLst/>
              <a:ahLst/>
              <a:cxnLst/>
              <a:rect l="l" t="t" r="r" b="b"/>
              <a:pathLst>
                <a:path w="4484" h="1920" extrusionOk="0">
                  <a:moveTo>
                    <a:pt x="4376" y="1"/>
                  </a:moveTo>
                  <a:lnTo>
                    <a:pt x="4359" y="9"/>
                  </a:lnTo>
                  <a:cubicBezTo>
                    <a:pt x="4359" y="9"/>
                    <a:pt x="4398" y="109"/>
                    <a:pt x="4413" y="282"/>
                  </a:cubicBezTo>
                  <a:cubicBezTo>
                    <a:pt x="4420" y="368"/>
                    <a:pt x="4416" y="474"/>
                    <a:pt x="4388" y="587"/>
                  </a:cubicBezTo>
                  <a:cubicBezTo>
                    <a:pt x="4360" y="700"/>
                    <a:pt x="4301" y="819"/>
                    <a:pt x="4223" y="937"/>
                  </a:cubicBezTo>
                  <a:cubicBezTo>
                    <a:pt x="4145" y="1054"/>
                    <a:pt x="4037" y="1164"/>
                    <a:pt x="3903" y="1255"/>
                  </a:cubicBezTo>
                  <a:cubicBezTo>
                    <a:pt x="3765" y="1349"/>
                    <a:pt x="3610" y="1426"/>
                    <a:pt x="3444" y="1498"/>
                  </a:cubicBezTo>
                  <a:cubicBezTo>
                    <a:pt x="3109" y="1636"/>
                    <a:pt x="2715" y="1707"/>
                    <a:pt x="2325" y="1709"/>
                  </a:cubicBezTo>
                  <a:cubicBezTo>
                    <a:pt x="2276" y="1711"/>
                    <a:pt x="2227" y="1712"/>
                    <a:pt x="2178" y="1712"/>
                  </a:cubicBezTo>
                  <a:cubicBezTo>
                    <a:pt x="2031" y="1712"/>
                    <a:pt x="1885" y="1703"/>
                    <a:pt x="1738" y="1685"/>
                  </a:cubicBezTo>
                  <a:cubicBezTo>
                    <a:pt x="1552" y="1662"/>
                    <a:pt x="1363" y="1619"/>
                    <a:pt x="1191" y="1561"/>
                  </a:cubicBezTo>
                  <a:cubicBezTo>
                    <a:pt x="1017" y="1501"/>
                    <a:pt x="859" y="1438"/>
                    <a:pt x="713" y="1353"/>
                  </a:cubicBezTo>
                  <a:cubicBezTo>
                    <a:pt x="570" y="1271"/>
                    <a:pt x="446" y="1175"/>
                    <a:pt x="350" y="1070"/>
                  </a:cubicBezTo>
                  <a:cubicBezTo>
                    <a:pt x="258" y="964"/>
                    <a:pt x="181" y="851"/>
                    <a:pt x="135" y="748"/>
                  </a:cubicBezTo>
                  <a:cubicBezTo>
                    <a:pt x="86" y="640"/>
                    <a:pt x="66" y="536"/>
                    <a:pt x="58" y="450"/>
                  </a:cubicBezTo>
                  <a:cubicBezTo>
                    <a:pt x="41" y="276"/>
                    <a:pt x="66" y="173"/>
                    <a:pt x="66" y="173"/>
                  </a:cubicBezTo>
                  <a:lnTo>
                    <a:pt x="65" y="173"/>
                  </a:lnTo>
                  <a:lnTo>
                    <a:pt x="46" y="166"/>
                  </a:lnTo>
                  <a:cubicBezTo>
                    <a:pt x="46" y="166"/>
                    <a:pt x="4" y="266"/>
                    <a:pt x="1" y="449"/>
                  </a:cubicBezTo>
                  <a:cubicBezTo>
                    <a:pt x="1" y="541"/>
                    <a:pt x="10" y="653"/>
                    <a:pt x="49" y="775"/>
                  </a:cubicBezTo>
                  <a:cubicBezTo>
                    <a:pt x="87" y="897"/>
                    <a:pt x="156" y="1024"/>
                    <a:pt x="253" y="1148"/>
                  </a:cubicBezTo>
                  <a:cubicBezTo>
                    <a:pt x="326" y="1238"/>
                    <a:pt x="416" y="1321"/>
                    <a:pt x="518" y="1399"/>
                  </a:cubicBezTo>
                  <a:cubicBezTo>
                    <a:pt x="672" y="1521"/>
                    <a:pt x="858" y="1627"/>
                    <a:pt x="1063" y="1705"/>
                  </a:cubicBezTo>
                  <a:lnTo>
                    <a:pt x="1130" y="1733"/>
                  </a:lnTo>
                  <a:cubicBezTo>
                    <a:pt x="1473" y="1859"/>
                    <a:pt x="1860" y="1920"/>
                    <a:pt x="2248" y="1920"/>
                  </a:cubicBezTo>
                  <a:cubicBezTo>
                    <a:pt x="2276" y="1920"/>
                    <a:pt x="2303" y="1919"/>
                    <a:pt x="2330" y="1919"/>
                  </a:cubicBezTo>
                  <a:cubicBezTo>
                    <a:pt x="2718" y="1908"/>
                    <a:pt x="3105" y="1831"/>
                    <a:pt x="3446" y="1692"/>
                  </a:cubicBezTo>
                  <a:lnTo>
                    <a:pt x="3518" y="1665"/>
                  </a:lnTo>
                  <a:cubicBezTo>
                    <a:pt x="3692" y="1589"/>
                    <a:pt x="3853" y="1493"/>
                    <a:pt x="3991" y="1384"/>
                  </a:cubicBezTo>
                  <a:cubicBezTo>
                    <a:pt x="4134" y="1270"/>
                    <a:pt x="4252" y="1142"/>
                    <a:pt x="4331" y="1000"/>
                  </a:cubicBezTo>
                  <a:cubicBezTo>
                    <a:pt x="4380" y="915"/>
                    <a:pt x="4413" y="831"/>
                    <a:pt x="4439" y="748"/>
                  </a:cubicBezTo>
                  <a:lnTo>
                    <a:pt x="4454" y="688"/>
                  </a:lnTo>
                  <a:lnTo>
                    <a:pt x="4476" y="600"/>
                  </a:lnTo>
                  <a:cubicBezTo>
                    <a:pt x="4484" y="553"/>
                    <a:pt x="4483" y="511"/>
                    <a:pt x="4483" y="469"/>
                  </a:cubicBezTo>
                  <a:lnTo>
                    <a:pt x="4484" y="459"/>
                  </a:lnTo>
                  <a:cubicBezTo>
                    <a:pt x="4484" y="390"/>
                    <a:pt x="4478" y="325"/>
                    <a:pt x="4468" y="271"/>
                  </a:cubicBezTo>
                  <a:cubicBezTo>
                    <a:pt x="4451" y="182"/>
                    <a:pt x="4426" y="114"/>
                    <a:pt x="4408" y="68"/>
                  </a:cubicBezTo>
                  <a:cubicBezTo>
                    <a:pt x="4388" y="24"/>
                    <a:pt x="4378" y="1"/>
                    <a:pt x="4378"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638" name="Google Shape;638;p36"/>
            <p:cNvSpPr/>
            <p:nvPr/>
          </p:nvSpPr>
          <p:spPr>
            <a:xfrm>
              <a:off x="3318450" y="4180575"/>
              <a:ext cx="157850" cy="47025"/>
            </a:xfrm>
            <a:custGeom>
              <a:avLst/>
              <a:gdLst/>
              <a:ahLst/>
              <a:cxnLst/>
              <a:rect l="l" t="t" r="r" b="b"/>
              <a:pathLst>
                <a:path w="6314" h="1881" extrusionOk="0">
                  <a:moveTo>
                    <a:pt x="35" y="1"/>
                  </a:moveTo>
                  <a:cubicBezTo>
                    <a:pt x="0" y="478"/>
                    <a:pt x="286" y="961"/>
                    <a:pt x="901" y="1330"/>
                  </a:cubicBezTo>
                  <a:cubicBezTo>
                    <a:pt x="1065" y="1429"/>
                    <a:pt x="1245" y="1512"/>
                    <a:pt x="1434" y="1584"/>
                  </a:cubicBezTo>
                  <a:cubicBezTo>
                    <a:pt x="1604" y="1648"/>
                    <a:pt x="1781" y="1703"/>
                    <a:pt x="1964" y="1747"/>
                  </a:cubicBezTo>
                  <a:cubicBezTo>
                    <a:pt x="2340" y="1836"/>
                    <a:pt x="2740" y="1880"/>
                    <a:pt x="3141" y="1880"/>
                  </a:cubicBezTo>
                  <a:cubicBezTo>
                    <a:pt x="3557" y="1880"/>
                    <a:pt x="3974" y="1832"/>
                    <a:pt x="4366" y="1737"/>
                  </a:cubicBezTo>
                  <a:cubicBezTo>
                    <a:pt x="4555" y="1691"/>
                    <a:pt x="4735" y="1633"/>
                    <a:pt x="4908" y="1565"/>
                  </a:cubicBezTo>
                  <a:cubicBezTo>
                    <a:pt x="5052" y="1509"/>
                    <a:pt x="5195" y="1448"/>
                    <a:pt x="5325" y="1375"/>
                  </a:cubicBezTo>
                  <a:cubicBezTo>
                    <a:pt x="5994" y="1002"/>
                    <a:pt x="6313" y="498"/>
                    <a:pt x="6282" y="1"/>
                  </a:cubicBezTo>
                  <a:lnTo>
                    <a:pt x="5130" y="1"/>
                  </a:lnTo>
                  <a:cubicBezTo>
                    <a:pt x="5151" y="210"/>
                    <a:pt x="5078" y="420"/>
                    <a:pt x="4907" y="608"/>
                  </a:cubicBezTo>
                  <a:cubicBezTo>
                    <a:pt x="4813" y="714"/>
                    <a:pt x="4689" y="811"/>
                    <a:pt x="4533" y="899"/>
                  </a:cubicBezTo>
                  <a:cubicBezTo>
                    <a:pt x="4482" y="928"/>
                    <a:pt x="4422" y="950"/>
                    <a:pt x="4366" y="975"/>
                  </a:cubicBezTo>
                  <a:cubicBezTo>
                    <a:pt x="4007" y="1137"/>
                    <a:pt x="3577" y="1217"/>
                    <a:pt x="3148" y="1217"/>
                  </a:cubicBezTo>
                  <a:cubicBezTo>
                    <a:pt x="2730" y="1217"/>
                    <a:pt x="2313" y="1141"/>
                    <a:pt x="1963" y="988"/>
                  </a:cubicBezTo>
                  <a:cubicBezTo>
                    <a:pt x="1881" y="952"/>
                    <a:pt x="1799" y="915"/>
                    <a:pt x="1726" y="871"/>
                  </a:cubicBezTo>
                  <a:cubicBezTo>
                    <a:pt x="1607" y="799"/>
                    <a:pt x="1514" y="719"/>
                    <a:pt x="1434" y="635"/>
                  </a:cubicBezTo>
                  <a:cubicBezTo>
                    <a:pt x="1262" y="459"/>
                    <a:pt x="1172" y="262"/>
                    <a:pt x="1176" y="65"/>
                  </a:cubicBezTo>
                  <a:lnTo>
                    <a:pt x="1186" y="1"/>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39" name="Google Shape;639;p36"/>
            <p:cNvSpPr/>
            <p:nvPr/>
          </p:nvSpPr>
          <p:spPr>
            <a:xfrm>
              <a:off x="3219975" y="4079875"/>
              <a:ext cx="100350" cy="57525"/>
            </a:xfrm>
            <a:custGeom>
              <a:avLst/>
              <a:gdLst/>
              <a:ahLst/>
              <a:cxnLst/>
              <a:rect l="l" t="t" r="r" b="b"/>
              <a:pathLst>
                <a:path w="4014" h="2301" extrusionOk="0">
                  <a:moveTo>
                    <a:pt x="1995" y="0"/>
                  </a:moveTo>
                  <a:cubicBezTo>
                    <a:pt x="1498" y="0"/>
                    <a:pt x="1001" y="107"/>
                    <a:pt x="614" y="323"/>
                  </a:cubicBezTo>
                  <a:cubicBezTo>
                    <a:pt x="514" y="379"/>
                    <a:pt x="427" y="440"/>
                    <a:pt x="351" y="504"/>
                  </a:cubicBezTo>
                  <a:lnTo>
                    <a:pt x="286" y="572"/>
                  </a:lnTo>
                  <a:cubicBezTo>
                    <a:pt x="241" y="616"/>
                    <a:pt x="195" y="660"/>
                    <a:pt x="162" y="706"/>
                  </a:cubicBezTo>
                  <a:lnTo>
                    <a:pt x="114" y="791"/>
                  </a:lnTo>
                  <a:cubicBezTo>
                    <a:pt x="90" y="834"/>
                    <a:pt x="62" y="877"/>
                    <a:pt x="46" y="920"/>
                  </a:cubicBezTo>
                  <a:lnTo>
                    <a:pt x="28" y="1016"/>
                  </a:lnTo>
                  <a:cubicBezTo>
                    <a:pt x="19" y="1059"/>
                    <a:pt x="7" y="1101"/>
                    <a:pt x="7" y="1143"/>
                  </a:cubicBezTo>
                  <a:cubicBezTo>
                    <a:pt x="1" y="1434"/>
                    <a:pt x="183" y="1724"/>
                    <a:pt x="557" y="1949"/>
                  </a:cubicBezTo>
                  <a:cubicBezTo>
                    <a:pt x="945" y="2183"/>
                    <a:pt x="1463" y="2300"/>
                    <a:pt x="1983" y="2300"/>
                  </a:cubicBezTo>
                  <a:cubicBezTo>
                    <a:pt x="2479" y="2300"/>
                    <a:pt x="2977" y="2193"/>
                    <a:pt x="3364" y="1977"/>
                  </a:cubicBezTo>
                  <a:cubicBezTo>
                    <a:pt x="3820" y="1723"/>
                    <a:pt x="4013" y="1373"/>
                    <a:pt x="3957" y="1034"/>
                  </a:cubicBezTo>
                  <a:lnTo>
                    <a:pt x="3941" y="941"/>
                  </a:lnTo>
                  <a:cubicBezTo>
                    <a:pt x="3928" y="898"/>
                    <a:pt x="3904" y="858"/>
                    <a:pt x="3882" y="816"/>
                  </a:cubicBezTo>
                  <a:lnTo>
                    <a:pt x="3839" y="731"/>
                  </a:lnTo>
                  <a:cubicBezTo>
                    <a:pt x="3809" y="685"/>
                    <a:pt x="3766" y="642"/>
                    <a:pt x="3726" y="599"/>
                  </a:cubicBezTo>
                  <a:lnTo>
                    <a:pt x="3666" y="532"/>
                  </a:lnTo>
                  <a:cubicBezTo>
                    <a:pt x="3597" y="468"/>
                    <a:pt x="3516" y="407"/>
                    <a:pt x="3421" y="352"/>
                  </a:cubicBezTo>
                  <a:cubicBezTo>
                    <a:pt x="3033" y="118"/>
                    <a:pt x="2515" y="0"/>
                    <a:pt x="1995" y="0"/>
                  </a:cubicBezTo>
                  <a:close/>
                </a:path>
              </a:pathLst>
            </a:custGeom>
            <a:solidFill>
              <a:srgbClr val="055E62"/>
            </a:solidFill>
            <a:ln>
              <a:noFill/>
            </a:ln>
          </p:spPr>
          <p:txBody>
            <a:bodyPr spcFirstLastPara="1" wrap="square" lIns="121900" tIns="121900" rIns="121900" bIns="121900" anchor="ctr" anchorCtr="0">
              <a:noAutofit/>
            </a:bodyPr>
            <a:lstStyle/>
            <a:p>
              <a:endParaRPr sz="2400"/>
            </a:p>
          </p:txBody>
        </p:sp>
        <p:sp>
          <p:nvSpPr>
            <p:cNvPr id="640" name="Google Shape;640;p36"/>
            <p:cNvSpPr/>
            <p:nvPr/>
          </p:nvSpPr>
          <p:spPr>
            <a:xfrm>
              <a:off x="3191625" y="4063325"/>
              <a:ext cx="156175" cy="43550"/>
            </a:xfrm>
            <a:custGeom>
              <a:avLst/>
              <a:gdLst/>
              <a:ahLst/>
              <a:cxnLst/>
              <a:rect l="l" t="t" r="r" b="b"/>
              <a:pathLst>
                <a:path w="6247" h="1742" extrusionOk="0">
                  <a:moveTo>
                    <a:pt x="3133" y="1"/>
                  </a:moveTo>
                  <a:cubicBezTo>
                    <a:pt x="2351" y="1"/>
                    <a:pt x="1566" y="169"/>
                    <a:pt x="958" y="509"/>
                  </a:cubicBezTo>
                  <a:cubicBezTo>
                    <a:pt x="351" y="847"/>
                    <a:pt x="32" y="1292"/>
                    <a:pt x="1" y="1742"/>
                  </a:cubicBezTo>
                  <a:lnTo>
                    <a:pt x="1151" y="1742"/>
                  </a:lnTo>
                  <a:lnTo>
                    <a:pt x="1162" y="1678"/>
                  </a:lnTo>
                  <a:lnTo>
                    <a:pt x="1180" y="1584"/>
                  </a:lnTo>
                  <a:cubicBezTo>
                    <a:pt x="1196" y="1539"/>
                    <a:pt x="1224" y="1496"/>
                    <a:pt x="1248" y="1453"/>
                  </a:cubicBezTo>
                  <a:lnTo>
                    <a:pt x="1296" y="1368"/>
                  </a:lnTo>
                  <a:cubicBezTo>
                    <a:pt x="1329" y="1322"/>
                    <a:pt x="1375" y="1278"/>
                    <a:pt x="1420" y="1234"/>
                  </a:cubicBezTo>
                  <a:lnTo>
                    <a:pt x="1485" y="1166"/>
                  </a:lnTo>
                  <a:cubicBezTo>
                    <a:pt x="1561" y="1102"/>
                    <a:pt x="1648" y="1041"/>
                    <a:pt x="1748" y="985"/>
                  </a:cubicBezTo>
                  <a:cubicBezTo>
                    <a:pt x="2135" y="769"/>
                    <a:pt x="2632" y="662"/>
                    <a:pt x="3129" y="662"/>
                  </a:cubicBezTo>
                  <a:cubicBezTo>
                    <a:pt x="3649" y="662"/>
                    <a:pt x="4167" y="780"/>
                    <a:pt x="4555" y="1014"/>
                  </a:cubicBezTo>
                  <a:cubicBezTo>
                    <a:pt x="4650" y="1069"/>
                    <a:pt x="4731" y="1130"/>
                    <a:pt x="4800" y="1194"/>
                  </a:cubicBezTo>
                  <a:lnTo>
                    <a:pt x="4860" y="1261"/>
                  </a:lnTo>
                  <a:cubicBezTo>
                    <a:pt x="4900" y="1304"/>
                    <a:pt x="4943" y="1347"/>
                    <a:pt x="4973" y="1393"/>
                  </a:cubicBezTo>
                  <a:lnTo>
                    <a:pt x="5016" y="1478"/>
                  </a:lnTo>
                  <a:cubicBezTo>
                    <a:pt x="5038" y="1520"/>
                    <a:pt x="5062" y="1560"/>
                    <a:pt x="5075" y="1603"/>
                  </a:cubicBezTo>
                  <a:lnTo>
                    <a:pt x="5091" y="1696"/>
                  </a:lnTo>
                  <a:lnTo>
                    <a:pt x="5094" y="1742"/>
                  </a:lnTo>
                  <a:lnTo>
                    <a:pt x="6247" y="1742"/>
                  </a:lnTo>
                  <a:cubicBezTo>
                    <a:pt x="6220" y="1312"/>
                    <a:pt x="5934" y="887"/>
                    <a:pt x="5381" y="554"/>
                  </a:cubicBezTo>
                  <a:cubicBezTo>
                    <a:pt x="4769" y="186"/>
                    <a:pt x="3952" y="1"/>
                    <a:pt x="3133"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41" name="Google Shape;641;p36"/>
            <p:cNvSpPr/>
            <p:nvPr/>
          </p:nvSpPr>
          <p:spPr>
            <a:xfrm>
              <a:off x="3226450" y="3961200"/>
              <a:ext cx="13775" cy="170325"/>
            </a:xfrm>
            <a:custGeom>
              <a:avLst/>
              <a:gdLst/>
              <a:ahLst/>
              <a:cxnLst/>
              <a:rect l="l" t="t" r="r" b="b"/>
              <a:pathLst>
                <a:path w="551" h="6813" extrusionOk="0">
                  <a:moveTo>
                    <a:pt x="0" y="0"/>
                  </a:moveTo>
                  <a:lnTo>
                    <a:pt x="6" y="6461"/>
                  </a:lnTo>
                  <a:cubicBezTo>
                    <a:pt x="86" y="6544"/>
                    <a:pt x="179" y="6624"/>
                    <a:pt x="298" y="6696"/>
                  </a:cubicBezTo>
                  <a:cubicBezTo>
                    <a:pt x="371" y="6741"/>
                    <a:pt x="453" y="6777"/>
                    <a:pt x="535" y="6813"/>
                  </a:cubicBezTo>
                  <a:cubicBezTo>
                    <a:pt x="534" y="5762"/>
                    <a:pt x="533" y="5048"/>
                    <a:pt x="533" y="5048"/>
                  </a:cubicBezTo>
                  <a:lnTo>
                    <a:pt x="549" y="5048"/>
                  </a:lnTo>
                  <a:lnTo>
                    <a:pt x="550" y="4994"/>
                  </a:lnTo>
                  <a:lnTo>
                    <a:pt x="546" y="307"/>
                  </a:lnTo>
                  <a:cubicBezTo>
                    <a:pt x="342" y="227"/>
                    <a:pt x="156" y="122"/>
                    <a:pt x="0"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42" name="Google Shape;642;p36"/>
            <p:cNvSpPr/>
            <p:nvPr/>
          </p:nvSpPr>
          <p:spPr>
            <a:xfrm>
              <a:off x="3299675" y="3960800"/>
              <a:ext cx="13775" cy="170450"/>
            </a:xfrm>
            <a:custGeom>
              <a:avLst/>
              <a:gdLst/>
              <a:ahLst/>
              <a:cxnLst/>
              <a:rect l="l" t="t" r="r" b="b"/>
              <a:pathLst>
                <a:path w="551" h="6818" extrusionOk="0">
                  <a:moveTo>
                    <a:pt x="546" y="0"/>
                  </a:moveTo>
                  <a:cubicBezTo>
                    <a:pt x="407" y="110"/>
                    <a:pt x="246" y="205"/>
                    <a:pt x="73" y="282"/>
                  </a:cubicBezTo>
                  <a:lnTo>
                    <a:pt x="1" y="309"/>
                  </a:lnTo>
                  <a:lnTo>
                    <a:pt x="4" y="4998"/>
                  </a:lnTo>
                  <a:lnTo>
                    <a:pt x="9" y="5078"/>
                  </a:lnTo>
                  <a:lnTo>
                    <a:pt x="9" y="6818"/>
                  </a:lnTo>
                  <a:cubicBezTo>
                    <a:pt x="64" y="6792"/>
                    <a:pt x="123" y="6769"/>
                    <a:pt x="176" y="6740"/>
                  </a:cubicBezTo>
                  <a:cubicBezTo>
                    <a:pt x="332" y="6654"/>
                    <a:pt x="455" y="6555"/>
                    <a:pt x="550" y="6450"/>
                  </a:cubicBezTo>
                  <a:lnTo>
                    <a:pt x="546" y="0"/>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43" name="Google Shape;643;p36"/>
            <p:cNvSpPr/>
            <p:nvPr/>
          </p:nvSpPr>
          <p:spPr>
            <a:xfrm>
              <a:off x="3270250" y="3927650"/>
              <a:ext cx="26600" cy="10200"/>
            </a:xfrm>
            <a:custGeom>
              <a:avLst/>
              <a:gdLst/>
              <a:ahLst/>
              <a:cxnLst/>
              <a:rect l="l" t="t" r="r" b="b"/>
              <a:pathLst>
                <a:path w="1064" h="408" extrusionOk="0">
                  <a:moveTo>
                    <a:pt x="0" y="0"/>
                  </a:moveTo>
                  <a:cubicBezTo>
                    <a:pt x="302" y="2"/>
                    <a:pt x="602" y="73"/>
                    <a:pt x="829" y="209"/>
                  </a:cubicBezTo>
                  <a:cubicBezTo>
                    <a:pt x="928" y="269"/>
                    <a:pt x="1001" y="337"/>
                    <a:pt x="1054" y="408"/>
                  </a:cubicBezTo>
                  <a:lnTo>
                    <a:pt x="1063" y="399"/>
                  </a:lnTo>
                  <a:cubicBezTo>
                    <a:pt x="1010" y="330"/>
                    <a:pt x="940" y="266"/>
                    <a:pt x="844" y="209"/>
                  </a:cubicBezTo>
                  <a:cubicBezTo>
                    <a:pt x="614" y="71"/>
                    <a:pt x="309" y="0"/>
                    <a:pt x="0" y="0"/>
                  </a:cubicBez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644" name="Google Shape;644;p36"/>
            <p:cNvSpPr/>
            <p:nvPr/>
          </p:nvSpPr>
          <p:spPr>
            <a:xfrm>
              <a:off x="3240100" y="3968525"/>
              <a:ext cx="59700" cy="117525"/>
            </a:xfrm>
            <a:custGeom>
              <a:avLst/>
              <a:gdLst/>
              <a:ahLst/>
              <a:cxnLst/>
              <a:rect l="l" t="t" r="r" b="b"/>
              <a:pathLst>
                <a:path w="2388" h="4701" extrusionOk="0">
                  <a:moveTo>
                    <a:pt x="2384" y="0"/>
                  </a:moveTo>
                  <a:cubicBezTo>
                    <a:pt x="2041" y="138"/>
                    <a:pt x="1656" y="216"/>
                    <a:pt x="1268" y="227"/>
                  </a:cubicBezTo>
                  <a:cubicBezTo>
                    <a:pt x="1244" y="227"/>
                    <a:pt x="1220" y="228"/>
                    <a:pt x="1196" y="228"/>
                  </a:cubicBezTo>
                  <a:cubicBezTo>
                    <a:pt x="805" y="228"/>
                    <a:pt x="414" y="167"/>
                    <a:pt x="67" y="42"/>
                  </a:cubicBezTo>
                  <a:lnTo>
                    <a:pt x="0" y="14"/>
                  </a:lnTo>
                  <a:lnTo>
                    <a:pt x="4" y="4701"/>
                  </a:lnTo>
                  <a:cubicBezTo>
                    <a:pt x="21" y="4531"/>
                    <a:pt x="140" y="4365"/>
                    <a:pt x="368" y="4237"/>
                  </a:cubicBezTo>
                  <a:cubicBezTo>
                    <a:pt x="601" y="4107"/>
                    <a:pt x="901" y="4043"/>
                    <a:pt x="1200" y="4043"/>
                  </a:cubicBezTo>
                  <a:cubicBezTo>
                    <a:pt x="1514" y="4043"/>
                    <a:pt x="1828" y="4114"/>
                    <a:pt x="2063" y="4255"/>
                  </a:cubicBezTo>
                  <a:cubicBezTo>
                    <a:pt x="2265" y="4377"/>
                    <a:pt x="2369" y="4532"/>
                    <a:pt x="2387" y="4689"/>
                  </a:cubicBezTo>
                  <a:lnTo>
                    <a:pt x="2384"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45" name="Google Shape;645;p36"/>
            <p:cNvSpPr/>
            <p:nvPr/>
          </p:nvSpPr>
          <p:spPr>
            <a:xfrm>
              <a:off x="3239750" y="4087375"/>
              <a:ext cx="60150" cy="49900"/>
            </a:xfrm>
            <a:custGeom>
              <a:avLst/>
              <a:gdLst/>
              <a:ahLst/>
              <a:cxnLst/>
              <a:rect l="l" t="t" r="r" b="b"/>
              <a:pathLst>
                <a:path w="2406" h="1996" extrusionOk="0">
                  <a:moveTo>
                    <a:pt x="1" y="1"/>
                  </a:moveTo>
                  <a:cubicBezTo>
                    <a:pt x="1" y="1"/>
                    <a:pt x="2" y="715"/>
                    <a:pt x="3" y="1766"/>
                  </a:cubicBezTo>
                  <a:cubicBezTo>
                    <a:pt x="353" y="1919"/>
                    <a:pt x="771" y="1996"/>
                    <a:pt x="1189" y="1996"/>
                  </a:cubicBezTo>
                  <a:cubicBezTo>
                    <a:pt x="1617" y="1996"/>
                    <a:pt x="2047" y="1915"/>
                    <a:pt x="2406" y="1755"/>
                  </a:cubicBezTo>
                  <a:lnTo>
                    <a:pt x="2406" y="15"/>
                  </a:lnTo>
                  <a:cubicBezTo>
                    <a:pt x="2390" y="186"/>
                    <a:pt x="2271" y="354"/>
                    <a:pt x="2041" y="482"/>
                  </a:cubicBezTo>
                  <a:cubicBezTo>
                    <a:pt x="1808" y="612"/>
                    <a:pt x="1508" y="677"/>
                    <a:pt x="1209" y="677"/>
                  </a:cubicBezTo>
                  <a:cubicBezTo>
                    <a:pt x="895" y="677"/>
                    <a:pt x="582" y="606"/>
                    <a:pt x="348" y="464"/>
                  </a:cubicBezTo>
                  <a:cubicBezTo>
                    <a:pt x="132" y="334"/>
                    <a:pt x="25" y="168"/>
                    <a:pt x="17"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46" name="Google Shape;646;p36"/>
            <p:cNvSpPr/>
            <p:nvPr/>
          </p:nvSpPr>
          <p:spPr>
            <a:xfrm>
              <a:off x="3240175" y="4069575"/>
              <a:ext cx="59725" cy="34725"/>
            </a:xfrm>
            <a:custGeom>
              <a:avLst/>
              <a:gdLst/>
              <a:ahLst/>
              <a:cxnLst/>
              <a:rect l="l" t="t" r="r" b="b"/>
              <a:pathLst>
                <a:path w="2389" h="1389" extrusionOk="0">
                  <a:moveTo>
                    <a:pt x="1197" y="1"/>
                  </a:moveTo>
                  <a:cubicBezTo>
                    <a:pt x="898" y="1"/>
                    <a:pt x="598" y="65"/>
                    <a:pt x="365" y="195"/>
                  </a:cubicBezTo>
                  <a:cubicBezTo>
                    <a:pt x="137" y="323"/>
                    <a:pt x="18" y="489"/>
                    <a:pt x="1" y="659"/>
                  </a:cubicBezTo>
                  <a:lnTo>
                    <a:pt x="0" y="713"/>
                  </a:lnTo>
                  <a:cubicBezTo>
                    <a:pt x="8" y="880"/>
                    <a:pt x="115" y="1046"/>
                    <a:pt x="331" y="1176"/>
                  </a:cubicBezTo>
                  <a:cubicBezTo>
                    <a:pt x="565" y="1318"/>
                    <a:pt x="878" y="1389"/>
                    <a:pt x="1192" y="1389"/>
                  </a:cubicBezTo>
                  <a:cubicBezTo>
                    <a:pt x="1491" y="1389"/>
                    <a:pt x="1791" y="1324"/>
                    <a:pt x="2024" y="1194"/>
                  </a:cubicBezTo>
                  <a:cubicBezTo>
                    <a:pt x="2254" y="1066"/>
                    <a:pt x="2373" y="898"/>
                    <a:pt x="2389" y="727"/>
                  </a:cubicBezTo>
                  <a:lnTo>
                    <a:pt x="2384" y="647"/>
                  </a:lnTo>
                  <a:cubicBezTo>
                    <a:pt x="2366" y="490"/>
                    <a:pt x="2262" y="335"/>
                    <a:pt x="2060" y="213"/>
                  </a:cubicBezTo>
                  <a:cubicBezTo>
                    <a:pt x="1825" y="72"/>
                    <a:pt x="1511" y="1"/>
                    <a:pt x="1197" y="1"/>
                  </a:cubicBezTo>
                  <a:close/>
                </a:path>
              </a:pathLst>
            </a:custGeom>
            <a:solidFill>
              <a:srgbClr val="FFCF43"/>
            </a:solidFill>
            <a:ln>
              <a:noFill/>
            </a:ln>
          </p:spPr>
          <p:txBody>
            <a:bodyPr spcFirstLastPara="1" wrap="square" lIns="121900" tIns="121900" rIns="121900" bIns="121900" anchor="ctr" anchorCtr="0">
              <a:noAutofit/>
            </a:bodyPr>
            <a:lstStyle/>
            <a:p>
              <a:endParaRPr sz="2400"/>
            </a:p>
          </p:txBody>
        </p:sp>
        <p:sp>
          <p:nvSpPr>
            <p:cNvPr id="647" name="Google Shape;647;p36"/>
            <p:cNvSpPr/>
            <p:nvPr/>
          </p:nvSpPr>
          <p:spPr>
            <a:xfrm>
              <a:off x="3242300" y="3926225"/>
              <a:ext cx="55100" cy="21500"/>
            </a:xfrm>
            <a:custGeom>
              <a:avLst/>
              <a:gdLst/>
              <a:ahLst/>
              <a:cxnLst/>
              <a:rect l="l" t="t" r="r" b="b"/>
              <a:pathLst>
                <a:path w="2204" h="860" extrusionOk="0">
                  <a:moveTo>
                    <a:pt x="1105" y="0"/>
                  </a:moveTo>
                  <a:cubicBezTo>
                    <a:pt x="808" y="0"/>
                    <a:pt x="510" y="64"/>
                    <a:pt x="278" y="193"/>
                  </a:cubicBezTo>
                  <a:cubicBezTo>
                    <a:pt x="153" y="263"/>
                    <a:pt x="61" y="345"/>
                    <a:pt x="1" y="431"/>
                  </a:cubicBezTo>
                  <a:cubicBezTo>
                    <a:pt x="55" y="510"/>
                    <a:pt x="134" y="584"/>
                    <a:pt x="241" y="649"/>
                  </a:cubicBezTo>
                  <a:cubicBezTo>
                    <a:pt x="474" y="789"/>
                    <a:pt x="786" y="860"/>
                    <a:pt x="1098" y="860"/>
                  </a:cubicBezTo>
                  <a:cubicBezTo>
                    <a:pt x="1396" y="860"/>
                    <a:pt x="1694" y="795"/>
                    <a:pt x="1927" y="666"/>
                  </a:cubicBezTo>
                  <a:cubicBezTo>
                    <a:pt x="2033" y="606"/>
                    <a:pt x="2112" y="538"/>
                    <a:pt x="2172" y="465"/>
                  </a:cubicBezTo>
                  <a:cubicBezTo>
                    <a:pt x="2119" y="394"/>
                    <a:pt x="2046" y="326"/>
                    <a:pt x="1947" y="266"/>
                  </a:cubicBezTo>
                  <a:cubicBezTo>
                    <a:pt x="1720" y="130"/>
                    <a:pt x="1420" y="59"/>
                    <a:pt x="1118" y="57"/>
                  </a:cubicBezTo>
                  <a:cubicBezTo>
                    <a:pt x="1427" y="57"/>
                    <a:pt x="1732" y="128"/>
                    <a:pt x="1962" y="266"/>
                  </a:cubicBezTo>
                  <a:cubicBezTo>
                    <a:pt x="2058" y="323"/>
                    <a:pt x="2128" y="387"/>
                    <a:pt x="2181" y="456"/>
                  </a:cubicBezTo>
                  <a:lnTo>
                    <a:pt x="2204" y="427"/>
                  </a:lnTo>
                  <a:cubicBezTo>
                    <a:pt x="2149" y="348"/>
                    <a:pt x="2069" y="275"/>
                    <a:pt x="1962" y="211"/>
                  </a:cubicBezTo>
                  <a:cubicBezTo>
                    <a:pt x="1729" y="71"/>
                    <a:pt x="1418" y="0"/>
                    <a:pt x="1105"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48" name="Google Shape;648;p36"/>
            <p:cNvSpPr/>
            <p:nvPr/>
          </p:nvSpPr>
          <p:spPr>
            <a:xfrm>
              <a:off x="3240025" y="3913200"/>
              <a:ext cx="59800" cy="23825"/>
            </a:xfrm>
            <a:custGeom>
              <a:avLst/>
              <a:gdLst/>
              <a:ahLst/>
              <a:cxnLst/>
              <a:rect l="l" t="t" r="r" b="b"/>
              <a:pathLst>
                <a:path w="2392" h="953" extrusionOk="0">
                  <a:moveTo>
                    <a:pt x="1196" y="0"/>
                  </a:moveTo>
                  <a:cubicBezTo>
                    <a:pt x="898" y="0"/>
                    <a:pt x="599" y="65"/>
                    <a:pt x="367" y="194"/>
                  </a:cubicBezTo>
                  <a:cubicBezTo>
                    <a:pt x="307" y="228"/>
                    <a:pt x="255" y="265"/>
                    <a:pt x="208" y="302"/>
                  </a:cubicBezTo>
                  <a:lnTo>
                    <a:pt x="171" y="342"/>
                  </a:lnTo>
                  <a:lnTo>
                    <a:pt x="95" y="423"/>
                  </a:lnTo>
                  <a:lnTo>
                    <a:pt x="67" y="476"/>
                  </a:lnTo>
                  <a:lnTo>
                    <a:pt x="27" y="553"/>
                  </a:lnTo>
                  <a:lnTo>
                    <a:pt x="15" y="610"/>
                  </a:lnTo>
                  <a:lnTo>
                    <a:pt x="2" y="687"/>
                  </a:lnTo>
                  <a:cubicBezTo>
                    <a:pt x="1" y="777"/>
                    <a:pt x="30" y="868"/>
                    <a:pt x="91" y="952"/>
                  </a:cubicBezTo>
                  <a:cubicBezTo>
                    <a:pt x="152" y="866"/>
                    <a:pt x="244" y="784"/>
                    <a:pt x="369" y="714"/>
                  </a:cubicBezTo>
                  <a:cubicBezTo>
                    <a:pt x="601" y="585"/>
                    <a:pt x="899" y="521"/>
                    <a:pt x="1196" y="521"/>
                  </a:cubicBezTo>
                  <a:cubicBezTo>
                    <a:pt x="1509" y="521"/>
                    <a:pt x="1820" y="592"/>
                    <a:pt x="2053" y="732"/>
                  </a:cubicBezTo>
                  <a:cubicBezTo>
                    <a:pt x="2160" y="796"/>
                    <a:pt x="2240" y="869"/>
                    <a:pt x="2295" y="948"/>
                  </a:cubicBezTo>
                  <a:cubicBezTo>
                    <a:pt x="2368" y="843"/>
                    <a:pt x="2391" y="731"/>
                    <a:pt x="2372" y="621"/>
                  </a:cubicBezTo>
                  <a:lnTo>
                    <a:pt x="2364" y="565"/>
                  </a:lnTo>
                  <a:lnTo>
                    <a:pt x="2329" y="489"/>
                  </a:lnTo>
                  <a:lnTo>
                    <a:pt x="2303" y="439"/>
                  </a:lnTo>
                  <a:lnTo>
                    <a:pt x="2234" y="359"/>
                  </a:lnTo>
                  <a:lnTo>
                    <a:pt x="2199" y="320"/>
                  </a:lnTo>
                  <a:cubicBezTo>
                    <a:pt x="2158" y="281"/>
                    <a:pt x="2108" y="245"/>
                    <a:pt x="2052" y="211"/>
                  </a:cubicBezTo>
                  <a:cubicBezTo>
                    <a:pt x="1819" y="71"/>
                    <a:pt x="1508" y="0"/>
                    <a:pt x="1196"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49" name="Google Shape;649;p36"/>
            <p:cNvSpPr/>
            <p:nvPr/>
          </p:nvSpPr>
          <p:spPr>
            <a:xfrm>
              <a:off x="3218025" y="3903275"/>
              <a:ext cx="103650" cy="54400"/>
            </a:xfrm>
            <a:custGeom>
              <a:avLst/>
              <a:gdLst/>
              <a:ahLst/>
              <a:cxnLst/>
              <a:rect l="l" t="t" r="r" b="b"/>
              <a:pathLst>
                <a:path w="4146" h="2176" extrusionOk="0">
                  <a:moveTo>
                    <a:pt x="2076" y="397"/>
                  </a:moveTo>
                  <a:cubicBezTo>
                    <a:pt x="2388" y="397"/>
                    <a:pt x="2699" y="468"/>
                    <a:pt x="2932" y="608"/>
                  </a:cubicBezTo>
                  <a:cubicBezTo>
                    <a:pt x="2988" y="642"/>
                    <a:pt x="3038" y="679"/>
                    <a:pt x="3079" y="717"/>
                  </a:cubicBezTo>
                  <a:lnTo>
                    <a:pt x="3114" y="756"/>
                  </a:lnTo>
                  <a:lnTo>
                    <a:pt x="3183" y="836"/>
                  </a:lnTo>
                  <a:lnTo>
                    <a:pt x="3209" y="886"/>
                  </a:lnTo>
                  <a:lnTo>
                    <a:pt x="3244" y="962"/>
                  </a:lnTo>
                  <a:lnTo>
                    <a:pt x="3253" y="1018"/>
                  </a:lnTo>
                  <a:cubicBezTo>
                    <a:pt x="3271" y="1128"/>
                    <a:pt x="3248" y="1240"/>
                    <a:pt x="3175" y="1345"/>
                  </a:cubicBezTo>
                  <a:lnTo>
                    <a:pt x="3152" y="1374"/>
                  </a:lnTo>
                  <a:lnTo>
                    <a:pt x="3143" y="1383"/>
                  </a:lnTo>
                  <a:cubicBezTo>
                    <a:pt x="3084" y="1456"/>
                    <a:pt x="3004" y="1524"/>
                    <a:pt x="2898" y="1584"/>
                  </a:cubicBezTo>
                  <a:cubicBezTo>
                    <a:pt x="2665" y="1713"/>
                    <a:pt x="2367" y="1778"/>
                    <a:pt x="2069" y="1778"/>
                  </a:cubicBezTo>
                  <a:cubicBezTo>
                    <a:pt x="1757" y="1778"/>
                    <a:pt x="1445" y="1707"/>
                    <a:pt x="1212" y="1567"/>
                  </a:cubicBezTo>
                  <a:cubicBezTo>
                    <a:pt x="1105" y="1502"/>
                    <a:pt x="1026" y="1428"/>
                    <a:pt x="972" y="1349"/>
                  </a:cubicBezTo>
                  <a:cubicBezTo>
                    <a:pt x="911" y="1265"/>
                    <a:pt x="881" y="1174"/>
                    <a:pt x="882" y="1084"/>
                  </a:cubicBezTo>
                  <a:lnTo>
                    <a:pt x="895" y="1007"/>
                  </a:lnTo>
                  <a:lnTo>
                    <a:pt x="907" y="950"/>
                  </a:lnTo>
                  <a:lnTo>
                    <a:pt x="947" y="873"/>
                  </a:lnTo>
                  <a:lnTo>
                    <a:pt x="975" y="820"/>
                  </a:lnTo>
                  <a:lnTo>
                    <a:pt x="1051" y="739"/>
                  </a:lnTo>
                  <a:lnTo>
                    <a:pt x="1088" y="699"/>
                  </a:lnTo>
                  <a:cubicBezTo>
                    <a:pt x="1135" y="662"/>
                    <a:pt x="1187" y="625"/>
                    <a:pt x="1248" y="591"/>
                  </a:cubicBezTo>
                  <a:cubicBezTo>
                    <a:pt x="1480" y="462"/>
                    <a:pt x="1779" y="397"/>
                    <a:pt x="2076" y="397"/>
                  </a:cubicBezTo>
                  <a:close/>
                  <a:moveTo>
                    <a:pt x="2079" y="0"/>
                  </a:moveTo>
                  <a:cubicBezTo>
                    <a:pt x="1609" y="0"/>
                    <a:pt x="1138" y="102"/>
                    <a:pt x="773" y="306"/>
                  </a:cubicBezTo>
                  <a:cubicBezTo>
                    <a:pt x="24" y="723"/>
                    <a:pt x="0" y="1411"/>
                    <a:pt x="718" y="1843"/>
                  </a:cubicBezTo>
                  <a:cubicBezTo>
                    <a:pt x="1085" y="2064"/>
                    <a:pt x="1575" y="2175"/>
                    <a:pt x="2066" y="2175"/>
                  </a:cubicBezTo>
                  <a:cubicBezTo>
                    <a:pt x="2535" y="2175"/>
                    <a:pt x="3006" y="2074"/>
                    <a:pt x="3371" y="1870"/>
                  </a:cubicBezTo>
                  <a:cubicBezTo>
                    <a:pt x="4120" y="1452"/>
                    <a:pt x="4145" y="764"/>
                    <a:pt x="3426" y="332"/>
                  </a:cubicBezTo>
                  <a:cubicBezTo>
                    <a:pt x="3060" y="111"/>
                    <a:pt x="2570" y="0"/>
                    <a:pt x="2079" y="0"/>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50" name="Google Shape;650;p36"/>
            <p:cNvSpPr/>
            <p:nvPr/>
          </p:nvSpPr>
          <p:spPr>
            <a:xfrm>
              <a:off x="3324500" y="3943425"/>
              <a:ext cx="425" cy="1500"/>
            </a:xfrm>
            <a:custGeom>
              <a:avLst/>
              <a:gdLst/>
              <a:ahLst/>
              <a:cxnLst/>
              <a:rect l="l" t="t" r="r" b="b"/>
              <a:pathLst>
                <a:path w="17" h="60" extrusionOk="0">
                  <a:moveTo>
                    <a:pt x="16" y="0"/>
                  </a:moveTo>
                  <a:lnTo>
                    <a:pt x="1" y="60"/>
                  </a:lnTo>
                  <a:lnTo>
                    <a:pt x="2" y="58"/>
                  </a:lnTo>
                  <a:lnTo>
                    <a:pt x="16" y="0"/>
                  </a:lnTo>
                  <a:close/>
                </a:path>
              </a:pathLst>
            </a:custGeom>
            <a:solidFill>
              <a:srgbClr val="DCEEFC"/>
            </a:solidFill>
            <a:ln>
              <a:noFill/>
            </a:ln>
          </p:spPr>
          <p:txBody>
            <a:bodyPr spcFirstLastPara="1" wrap="square" lIns="121900" tIns="121900" rIns="121900" bIns="121900" anchor="ctr" anchorCtr="0">
              <a:noAutofit/>
            </a:bodyPr>
            <a:lstStyle/>
            <a:p>
              <a:endParaRPr sz="2400"/>
            </a:p>
          </p:txBody>
        </p:sp>
        <p:sp>
          <p:nvSpPr>
            <p:cNvPr id="651" name="Google Shape;651;p36"/>
            <p:cNvSpPr/>
            <p:nvPr/>
          </p:nvSpPr>
          <p:spPr>
            <a:xfrm>
              <a:off x="3214575" y="3901600"/>
              <a:ext cx="109450" cy="67400"/>
            </a:xfrm>
            <a:custGeom>
              <a:avLst/>
              <a:gdLst/>
              <a:ahLst/>
              <a:cxnLst/>
              <a:rect l="l" t="t" r="r" b="b"/>
              <a:pathLst>
                <a:path w="4378" h="2696" extrusionOk="0">
                  <a:moveTo>
                    <a:pt x="2217" y="67"/>
                  </a:moveTo>
                  <a:cubicBezTo>
                    <a:pt x="2708" y="67"/>
                    <a:pt x="3198" y="178"/>
                    <a:pt x="3564" y="399"/>
                  </a:cubicBezTo>
                  <a:cubicBezTo>
                    <a:pt x="4283" y="831"/>
                    <a:pt x="4258" y="1519"/>
                    <a:pt x="3511" y="1937"/>
                  </a:cubicBezTo>
                  <a:cubicBezTo>
                    <a:pt x="3144" y="2141"/>
                    <a:pt x="2673" y="2242"/>
                    <a:pt x="2204" y="2242"/>
                  </a:cubicBezTo>
                  <a:cubicBezTo>
                    <a:pt x="1713" y="2242"/>
                    <a:pt x="1223" y="2131"/>
                    <a:pt x="856" y="1910"/>
                  </a:cubicBezTo>
                  <a:cubicBezTo>
                    <a:pt x="138" y="1478"/>
                    <a:pt x="162" y="790"/>
                    <a:pt x="911" y="373"/>
                  </a:cubicBezTo>
                  <a:cubicBezTo>
                    <a:pt x="1276" y="169"/>
                    <a:pt x="1747" y="67"/>
                    <a:pt x="2217" y="67"/>
                  </a:cubicBezTo>
                  <a:close/>
                  <a:moveTo>
                    <a:pt x="2217" y="1"/>
                  </a:moveTo>
                  <a:cubicBezTo>
                    <a:pt x="1964" y="1"/>
                    <a:pt x="1709" y="28"/>
                    <a:pt x="1461" y="83"/>
                  </a:cubicBezTo>
                  <a:cubicBezTo>
                    <a:pt x="901" y="209"/>
                    <a:pt x="593" y="438"/>
                    <a:pt x="492" y="513"/>
                  </a:cubicBezTo>
                  <a:cubicBezTo>
                    <a:pt x="264" y="683"/>
                    <a:pt x="107" y="898"/>
                    <a:pt x="24" y="1154"/>
                  </a:cubicBezTo>
                  <a:lnTo>
                    <a:pt x="24" y="1157"/>
                  </a:lnTo>
                  <a:lnTo>
                    <a:pt x="24" y="1158"/>
                  </a:lnTo>
                  <a:cubicBezTo>
                    <a:pt x="24" y="1158"/>
                    <a:pt x="0" y="1260"/>
                    <a:pt x="17" y="1435"/>
                  </a:cubicBezTo>
                  <a:cubicBezTo>
                    <a:pt x="25" y="1521"/>
                    <a:pt x="45" y="1625"/>
                    <a:pt x="93" y="1732"/>
                  </a:cubicBezTo>
                  <a:cubicBezTo>
                    <a:pt x="140" y="1835"/>
                    <a:pt x="217" y="1950"/>
                    <a:pt x="309" y="2054"/>
                  </a:cubicBezTo>
                  <a:cubicBezTo>
                    <a:pt x="405" y="2159"/>
                    <a:pt x="529" y="2255"/>
                    <a:pt x="672" y="2337"/>
                  </a:cubicBezTo>
                  <a:cubicBezTo>
                    <a:pt x="818" y="2423"/>
                    <a:pt x="976" y="2485"/>
                    <a:pt x="1149" y="2546"/>
                  </a:cubicBezTo>
                  <a:cubicBezTo>
                    <a:pt x="1322" y="2603"/>
                    <a:pt x="1511" y="2646"/>
                    <a:pt x="1697" y="2669"/>
                  </a:cubicBezTo>
                  <a:cubicBezTo>
                    <a:pt x="1844" y="2687"/>
                    <a:pt x="1990" y="2696"/>
                    <a:pt x="2137" y="2696"/>
                  </a:cubicBezTo>
                  <a:cubicBezTo>
                    <a:pt x="2185" y="2696"/>
                    <a:pt x="2234" y="2695"/>
                    <a:pt x="2283" y="2693"/>
                  </a:cubicBezTo>
                  <a:cubicBezTo>
                    <a:pt x="2674" y="2692"/>
                    <a:pt x="3068" y="2621"/>
                    <a:pt x="3403" y="2483"/>
                  </a:cubicBezTo>
                  <a:cubicBezTo>
                    <a:pt x="3569" y="2410"/>
                    <a:pt x="3725" y="2335"/>
                    <a:pt x="3862" y="2239"/>
                  </a:cubicBezTo>
                  <a:cubicBezTo>
                    <a:pt x="3996" y="2149"/>
                    <a:pt x="4103" y="2039"/>
                    <a:pt x="4182" y="1921"/>
                  </a:cubicBezTo>
                  <a:cubicBezTo>
                    <a:pt x="4258" y="1804"/>
                    <a:pt x="4319" y="1684"/>
                    <a:pt x="4347" y="1572"/>
                  </a:cubicBezTo>
                  <a:cubicBezTo>
                    <a:pt x="4375" y="1459"/>
                    <a:pt x="4377" y="1353"/>
                    <a:pt x="4371" y="1267"/>
                  </a:cubicBezTo>
                  <a:cubicBezTo>
                    <a:pt x="4357" y="1093"/>
                    <a:pt x="4317" y="994"/>
                    <a:pt x="4317" y="994"/>
                  </a:cubicBezTo>
                  <a:lnTo>
                    <a:pt x="4335" y="986"/>
                  </a:lnTo>
                  <a:cubicBezTo>
                    <a:pt x="4176" y="659"/>
                    <a:pt x="3898" y="481"/>
                    <a:pt x="3749" y="384"/>
                  </a:cubicBezTo>
                  <a:cubicBezTo>
                    <a:pt x="3325" y="133"/>
                    <a:pt x="2777" y="1"/>
                    <a:pt x="2217"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52" name="Google Shape;652;p36"/>
            <p:cNvSpPr/>
            <p:nvPr/>
          </p:nvSpPr>
          <p:spPr>
            <a:xfrm>
              <a:off x="3213525" y="3926200"/>
              <a:ext cx="112125" cy="48025"/>
            </a:xfrm>
            <a:custGeom>
              <a:avLst/>
              <a:gdLst/>
              <a:ahLst/>
              <a:cxnLst/>
              <a:rect l="l" t="t" r="r" b="b"/>
              <a:pathLst>
                <a:path w="4485" h="1921" extrusionOk="0">
                  <a:moveTo>
                    <a:pt x="4378" y="1"/>
                  </a:moveTo>
                  <a:lnTo>
                    <a:pt x="4377" y="2"/>
                  </a:lnTo>
                  <a:lnTo>
                    <a:pt x="4359" y="10"/>
                  </a:lnTo>
                  <a:cubicBezTo>
                    <a:pt x="4359" y="10"/>
                    <a:pt x="4399" y="109"/>
                    <a:pt x="4413" y="283"/>
                  </a:cubicBezTo>
                  <a:cubicBezTo>
                    <a:pt x="4419" y="369"/>
                    <a:pt x="4417" y="475"/>
                    <a:pt x="4389" y="588"/>
                  </a:cubicBezTo>
                  <a:cubicBezTo>
                    <a:pt x="4361" y="700"/>
                    <a:pt x="4300" y="820"/>
                    <a:pt x="4224" y="937"/>
                  </a:cubicBezTo>
                  <a:cubicBezTo>
                    <a:pt x="4145" y="1055"/>
                    <a:pt x="4038" y="1165"/>
                    <a:pt x="3904" y="1255"/>
                  </a:cubicBezTo>
                  <a:cubicBezTo>
                    <a:pt x="3767" y="1351"/>
                    <a:pt x="3611" y="1426"/>
                    <a:pt x="3445" y="1499"/>
                  </a:cubicBezTo>
                  <a:cubicBezTo>
                    <a:pt x="3110" y="1637"/>
                    <a:pt x="2716" y="1708"/>
                    <a:pt x="2325" y="1709"/>
                  </a:cubicBezTo>
                  <a:cubicBezTo>
                    <a:pt x="2276" y="1711"/>
                    <a:pt x="2227" y="1712"/>
                    <a:pt x="2179" y="1712"/>
                  </a:cubicBezTo>
                  <a:cubicBezTo>
                    <a:pt x="2032" y="1712"/>
                    <a:pt x="1886" y="1703"/>
                    <a:pt x="1739" y="1685"/>
                  </a:cubicBezTo>
                  <a:cubicBezTo>
                    <a:pt x="1553" y="1662"/>
                    <a:pt x="1364" y="1619"/>
                    <a:pt x="1191" y="1562"/>
                  </a:cubicBezTo>
                  <a:cubicBezTo>
                    <a:pt x="1018" y="1501"/>
                    <a:pt x="860" y="1439"/>
                    <a:pt x="714" y="1353"/>
                  </a:cubicBezTo>
                  <a:cubicBezTo>
                    <a:pt x="571" y="1271"/>
                    <a:pt x="447" y="1175"/>
                    <a:pt x="351" y="1070"/>
                  </a:cubicBezTo>
                  <a:cubicBezTo>
                    <a:pt x="259" y="966"/>
                    <a:pt x="182" y="851"/>
                    <a:pt x="134" y="748"/>
                  </a:cubicBezTo>
                  <a:cubicBezTo>
                    <a:pt x="87" y="641"/>
                    <a:pt x="67" y="537"/>
                    <a:pt x="59" y="451"/>
                  </a:cubicBezTo>
                  <a:cubicBezTo>
                    <a:pt x="42" y="276"/>
                    <a:pt x="66" y="174"/>
                    <a:pt x="66" y="174"/>
                  </a:cubicBezTo>
                  <a:lnTo>
                    <a:pt x="66" y="173"/>
                  </a:lnTo>
                  <a:lnTo>
                    <a:pt x="47" y="167"/>
                  </a:lnTo>
                  <a:cubicBezTo>
                    <a:pt x="47" y="167"/>
                    <a:pt x="5" y="267"/>
                    <a:pt x="2" y="450"/>
                  </a:cubicBezTo>
                  <a:cubicBezTo>
                    <a:pt x="1" y="541"/>
                    <a:pt x="10" y="653"/>
                    <a:pt x="49" y="776"/>
                  </a:cubicBezTo>
                  <a:cubicBezTo>
                    <a:pt x="88" y="897"/>
                    <a:pt x="157" y="1025"/>
                    <a:pt x="253" y="1149"/>
                  </a:cubicBezTo>
                  <a:cubicBezTo>
                    <a:pt x="325" y="1239"/>
                    <a:pt x="417" y="1321"/>
                    <a:pt x="517" y="1400"/>
                  </a:cubicBezTo>
                  <a:cubicBezTo>
                    <a:pt x="673" y="1522"/>
                    <a:pt x="859" y="1627"/>
                    <a:pt x="1063" y="1707"/>
                  </a:cubicBezTo>
                  <a:lnTo>
                    <a:pt x="1130" y="1735"/>
                  </a:lnTo>
                  <a:cubicBezTo>
                    <a:pt x="1477" y="1860"/>
                    <a:pt x="1868" y="1921"/>
                    <a:pt x="2259" y="1921"/>
                  </a:cubicBezTo>
                  <a:cubicBezTo>
                    <a:pt x="2283" y="1921"/>
                    <a:pt x="2307" y="1920"/>
                    <a:pt x="2331" y="1920"/>
                  </a:cubicBezTo>
                  <a:cubicBezTo>
                    <a:pt x="2719" y="1909"/>
                    <a:pt x="3104" y="1831"/>
                    <a:pt x="3447" y="1693"/>
                  </a:cubicBezTo>
                  <a:lnTo>
                    <a:pt x="3519" y="1666"/>
                  </a:lnTo>
                  <a:cubicBezTo>
                    <a:pt x="3692" y="1589"/>
                    <a:pt x="3853" y="1494"/>
                    <a:pt x="3992" y="1384"/>
                  </a:cubicBezTo>
                  <a:cubicBezTo>
                    <a:pt x="4135" y="1271"/>
                    <a:pt x="4253" y="1142"/>
                    <a:pt x="4332" y="1000"/>
                  </a:cubicBezTo>
                  <a:cubicBezTo>
                    <a:pt x="4380" y="915"/>
                    <a:pt x="4415" y="832"/>
                    <a:pt x="4440" y="749"/>
                  </a:cubicBezTo>
                  <a:lnTo>
                    <a:pt x="4455" y="689"/>
                  </a:lnTo>
                  <a:lnTo>
                    <a:pt x="4477" y="601"/>
                  </a:lnTo>
                  <a:cubicBezTo>
                    <a:pt x="4483" y="553"/>
                    <a:pt x="4483" y="512"/>
                    <a:pt x="4483" y="469"/>
                  </a:cubicBezTo>
                  <a:lnTo>
                    <a:pt x="4485" y="460"/>
                  </a:lnTo>
                  <a:cubicBezTo>
                    <a:pt x="4483" y="391"/>
                    <a:pt x="4479" y="327"/>
                    <a:pt x="4469" y="273"/>
                  </a:cubicBezTo>
                  <a:cubicBezTo>
                    <a:pt x="4451" y="182"/>
                    <a:pt x="4426" y="114"/>
                    <a:pt x="4409" y="68"/>
                  </a:cubicBezTo>
                  <a:cubicBezTo>
                    <a:pt x="4389" y="24"/>
                    <a:pt x="4378" y="1"/>
                    <a:pt x="4378"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653" name="Google Shape;653;p36"/>
            <p:cNvSpPr/>
            <p:nvPr/>
          </p:nvSpPr>
          <p:spPr>
            <a:xfrm>
              <a:off x="3190725" y="4106850"/>
              <a:ext cx="157825" cy="47025"/>
            </a:xfrm>
            <a:custGeom>
              <a:avLst/>
              <a:gdLst/>
              <a:ahLst/>
              <a:cxnLst/>
              <a:rect l="l" t="t" r="r" b="b"/>
              <a:pathLst>
                <a:path w="6313" h="1881" extrusionOk="0">
                  <a:moveTo>
                    <a:pt x="37" y="1"/>
                  </a:moveTo>
                  <a:cubicBezTo>
                    <a:pt x="1" y="477"/>
                    <a:pt x="287" y="960"/>
                    <a:pt x="901" y="1330"/>
                  </a:cubicBezTo>
                  <a:cubicBezTo>
                    <a:pt x="1065" y="1429"/>
                    <a:pt x="1246" y="1511"/>
                    <a:pt x="1435" y="1583"/>
                  </a:cubicBezTo>
                  <a:cubicBezTo>
                    <a:pt x="1604" y="1648"/>
                    <a:pt x="1781" y="1703"/>
                    <a:pt x="1965" y="1747"/>
                  </a:cubicBezTo>
                  <a:cubicBezTo>
                    <a:pt x="2341" y="1836"/>
                    <a:pt x="2741" y="1881"/>
                    <a:pt x="3142" y="1881"/>
                  </a:cubicBezTo>
                  <a:cubicBezTo>
                    <a:pt x="3558" y="1881"/>
                    <a:pt x="3975" y="1833"/>
                    <a:pt x="4367" y="1737"/>
                  </a:cubicBezTo>
                  <a:cubicBezTo>
                    <a:pt x="4554" y="1690"/>
                    <a:pt x="4736" y="1632"/>
                    <a:pt x="4909" y="1565"/>
                  </a:cubicBezTo>
                  <a:cubicBezTo>
                    <a:pt x="5053" y="1508"/>
                    <a:pt x="5196" y="1447"/>
                    <a:pt x="5326" y="1374"/>
                  </a:cubicBezTo>
                  <a:cubicBezTo>
                    <a:pt x="5995" y="1001"/>
                    <a:pt x="6313" y="498"/>
                    <a:pt x="6283" y="1"/>
                  </a:cubicBezTo>
                  <a:lnTo>
                    <a:pt x="5130" y="1"/>
                  </a:lnTo>
                  <a:cubicBezTo>
                    <a:pt x="5152" y="209"/>
                    <a:pt x="5078" y="420"/>
                    <a:pt x="4908" y="608"/>
                  </a:cubicBezTo>
                  <a:cubicBezTo>
                    <a:pt x="4813" y="713"/>
                    <a:pt x="4690" y="812"/>
                    <a:pt x="4534" y="898"/>
                  </a:cubicBezTo>
                  <a:cubicBezTo>
                    <a:pt x="4481" y="927"/>
                    <a:pt x="4422" y="950"/>
                    <a:pt x="4367" y="976"/>
                  </a:cubicBezTo>
                  <a:cubicBezTo>
                    <a:pt x="4008" y="1136"/>
                    <a:pt x="3578" y="1217"/>
                    <a:pt x="3150" y="1217"/>
                  </a:cubicBezTo>
                  <a:cubicBezTo>
                    <a:pt x="2732" y="1217"/>
                    <a:pt x="2314" y="1140"/>
                    <a:pt x="1964" y="987"/>
                  </a:cubicBezTo>
                  <a:cubicBezTo>
                    <a:pt x="1882" y="951"/>
                    <a:pt x="1800" y="915"/>
                    <a:pt x="1727" y="870"/>
                  </a:cubicBezTo>
                  <a:cubicBezTo>
                    <a:pt x="1608" y="798"/>
                    <a:pt x="1515" y="718"/>
                    <a:pt x="1435" y="635"/>
                  </a:cubicBezTo>
                  <a:cubicBezTo>
                    <a:pt x="1263" y="459"/>
                    <a:pt x="1173" y="263"/>
                    <a:pt x="1177" y="64"/>
                  </a:cubicBezTo>
                  <a:lnTo>
                    <a:pt x="1187" y="1"/>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54" name="Google Shape;654;p36"/>
            <p:cNvSpPr/>
            <p:nvPr/>
          </p:nvSpPr>
          <p:spPr>
            <a:xfrm>
              <a:off x="3212425" y="4384575"/>
              <a:ext cx="13550" cy="112525"/>
            </a:xfrm>
            <a:custGeom>
              <a:avLst/>
              <a:gdLst/>
              <a:ahLst/>
              <a:cxnLst/>
              <a:rect l="l" t="t" r="r" b="b"/>
              <a:pathLst>
                <a:path w="542" h="4501" extrusionOk="0">
                  <a:moveTo>
                    <a:pt x="533" y="1"/>
                  </a:moveTo>
                  <a:lnTo>
                    <a:pt x="1" y="307"/>
                  </a:lnTo>
                  <a:lnTo>
                    <a:pt x="4" y="4500"/>
                  </a:lnTo>
                  <a:cubicBezTo>
                    <a:pt x="18" y="4286"/>
                    <a:pt x="194" y="4074"/>
                    <a:pt x="535" y="3913"/>
                  </a:cubicBezTo>
                  <a:lnTo>
                    <a:pt x="541" y="3911"/>
                  </a:lnTo>
                  <a:cubicBezTo>
                    <a:pt x="539" y="3071"/>
                    <a:pt x="537" y="1573"/>
                    <a:pt x="533"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55" name="Google Shape;655;p36"/>
            <p:cNvSpPr/>
            <p:nvPr/>
          </p:nvSpPr>
          <p:spPr>
            <a:xfrm>
              <a:off x="3285675" y="4342150"/>
              <a:ext cx="13950" cy="156625"/>
            </a:xfrm>
            <a:custGeom>
              <a:avLst/>
              <a:gdLst/>
              <a:ahLst/>
              <a:cxnLst/>
              <a:rect l="l" t="t" r="r" b="b"/>
              <a:pathLst>
                <a:path w="558" h="6265" extrusionOk="0">
                  <a:moveTo>
                    <a:pt x="543" y="0"/>
                  </a:moveTo>
                  <a:lnTo>
                    <a:pt x="1" y="314"/>
                  </a:lnTo>
                  <a:cubicBezTo>
                    <a:pt x="1" y="421"/>
                    <a:pt x="1" y="527"/>
                    <a:pt x="1" y="635"/>
                  </a:cubicBezTo>
                  <a:lnTo>
                    <a:pt x="3" y="4330"/>
                  </a:lnTo>
                  <a:lnTo>
                    <a:pt x="1" y="4311"/>
                  </a:lnTo>
                  <a:lnTo>
                    <a:pt x="1" y="5608"/>
                  </a:lnTo>
                  <a:lnTo>
                    <a:pt x="58" y="5632"/>
                  </a:lnTo>
                  <a:cubicBezTo>
                    <a:pt x="404" y="5807"/>
                    <a:pt x="558" y="6037"/>
                    <a:pt x="533" y="6265"/>
                  </a:cubicBezTo>
                  <a:lnTo>
                    <a:pt x="549" y="6265"/>
                  </a:lnTo>
                  <a:lnTo>
                    <a:pt x="543" y="0"/>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56" name="Google Shape;656;p36"/>
            <p:cNvSpPr/>
            <p:nvPr/>
          </p:nvSpPr>
          <p:spPr>
            <a:xfrm>
              <a:off x="3212525" y="4482325"/>
              <a:ext cx="87100" cy="35775"/>
            </a:xfrm>
            <a:custGeom>
              <a:avLst/>
              <a:gdLst/>
              <a:ahLst/>
              <a:cxnLst/>
              <a:rect l="l" t="t" r="r" b="b"/>
              <a:pathLst>
                <a:path w="3484" h="1431" extrusionOk="0">
                  <a:moveTo>
                    <a:pt x="537" y="1"/>
                  </a:moveTo>
                  <a:lnTo>
                    <a:pt x="531" y="3"/>
                  </a:lnTo>
                  <a:cubicBezTo>
                    <a:pt x="190" y="164"/>
                    <a:pt x="14" y="376"/>
                    <a:pt x="0" y="590"/>
                  </a:cubicBezTo>
                  <a:lnTo>
                    <a:pt x="0" y="612"/>
                  </a:lnTo>
                  <a:lnTo>
                    <a:pt x="10" y="679"/>
                  </a:lnTo>
                  <a:cubicBezTo>
                    <a:pt x="18" y="704"/>
                    <a:pt x="36" y="761"/>
                    <a:pt x="79" y="835"/>
                  </a:cubicBezTo>
                  <a:cubicBezTo>
                    <a:pt x="129" y="935"/>
                    <a:pt x="247" y="1043"/>
                    <a:pt x="405" y="1137"/>
                  </a:cubicBezTo>
                  <a:cubicBezTo>
                    <a:pt x="482" y="1183"/>
                    <a:pt x="579" y="1224"/>
                    <a:pt x="675" y="1264"/>
                  </a:cubicBezTo>
                  <a:cubicBezTo>
                    <a:pt x="776" y="1300"/>
                    <a:pt x="885" y="1329"/>
                    <a:pt x="999" y="1357"/>
                  </a:cubicBezTo>
                  <a:cubicBezTo>
                    <a:pt x="1113" y="1385"/>
                    <a:pt x="1236" y="1397"/>
                    <a:pt x="1358" y="1412"/>
                  </a:cubicBezTo>
                  <a:cubicBezTo>
                    <a:pt x="1453" y="1425"/>
                    <a:pt x="1551" y="1431"/>
                    <a:pt x="1650" y="1431"/>
                  </a:cubicBezTo>
                  <a:cubicBezTo>
                    <a:pt x="1678" y="1431"/>
                    <a:pt x="1706" y="1430"/>
                    <a:pt x="1734" y="1429"/>
                  </a:cubicBezTo>
                  <a:cubicBezTo>
                    <a:pt x="1754" y="1430"/>
                    <a:pt x="1773" y="1430"/>
                    <a:pt x="1793" y="1430"/>
                  </a:cubicBezTo>
                  <a:cubicBezTo>
                    <a:pt x="1899" y="1430"/>
                    <a:pt x="2006" y="1424"/>
                    <a:pt x="2109" y="1410"/>
                  </a:cubicBezTo>
                  <a:cubicBezTo>
                    <a:pt x="2233" y="1393"/>
                    <a:pt x="2354" y="1381"/>
                    <a:pt x="2467" y="1352"/>
                  </a:cubicBezTo>
                  <a:cubicBezTo>
                    <a:pt x="2523" y="1337"/>
                    <a:pt x="2577" y="1323"/>
                    <a:pt x="2631" y="1309"/>
                  </a:cubicBezTo>
                  <a:cubicBezTo>
                    <a:pt x="2681" y="1296"/>
                    <a:pt x="2733" y="1281"/>
                    <a:pt x="2791" y="1256"/>
                  </a:cubicBezTo>
                  <a:cubicBezTo>
                    <a:pt x="2890" y="1219"/>
                    <a:pt x="2982" y="1175"/>
                    <a:pt x="3061" y="1129"/>
                  </a:cubicBezTo>
                  <a:cubicBezTo>
                    <a:pt x="3219" y="1035"/>
                    <a:pt x="3333" y="925"/>
                    <a:pt x="3385" y="825"/>
                  </a:cubicBezTo>
                  <a:cubicBezTo>
                    <a:pt x="3441" y="729"/>
                    <a:pt x="3454" y="657"/>
                    <a:pt x="3454" y="657"/>
                  </a:cubicBezTo>
                  <a:lnTo>
                    <a:pt x="3459" y="658"/>
                  </a:lnTo>
                  <a:cubicBezTo>
                    <a:pt x="3484" y="430"/>
                    <a:pt x="3330" y="200"/>
                    <a:pt x="2984" y="25"/>
                  </a:cubicBezTo>
                  <a:lnTo>
                    <a:pt x="2927" y="1"/>
                  </a:lnTo>
                  <a:cubicBezTo>
                    <a:pt x="2927" y="442"/>
                    <a:pt x="2925" y="706"/>
                    <a:pt x="2925" y="706"/>
                  </a:cubicBezTo>
                  <a:cubicBezTo>
                    <a:pt x="2925" y="706"/>
                    <a:pt x="2925" y="706"/>
                    <a:pt x="2925" y="706"/>
                  </a:cubicBezTo>
                  <a:cubicBezTo>
                    <a:pt x="2901" y="796"/>
                    <a:pt x="2785" y="885"/>
                    <a:pt x="2566" y="953"/>
                  </a:cubicBezTo>
                  <a:cubicBezTo>
                    <a:pt x="2333" y="1026"/>
                    <a:pt x="2033" y="1063"/>
                    <a:pt x="1734" y="1063"/>
                  </a:cubicBezTo>
                  <a:cubicBezTo>
                    <a:pt x="1419" y="1063"/>
                    <a:pt x="1104" y="1023"/>
                    <a:pt x="868" y="943"/>
                  </a:cubicBezTo>
                  <a:cubicBezTo>
                    <a:pt x="664" y="875"/>
                    <a:pt x="555" y="787"/>
                    <a:pt x="539" y="697"/>
                  </a:cubicBezTo>
                  <a:cubicBezTo>
                    <a:pt x="539" y="697"/>
                    <a:pt x="539" y="697"/>
                    <a:pt x="539" y="697"/>
                  </a:cubicBezTo>
                  <a:cubicBezTo>
                    <a:pt x="538" y="697"/>
                    <a:pt x="537" y="436"/>
                    <a:pt x="537"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57" name="Google Shape;657;p36"/>
            <p:cNvSpPr/>
            <p:nvPr/>
          </p:nvSpPr>
          <p:spPr>
            <a:xfrm>
              <a:off x="3285675" y="4358000"/>
              <a:ext cx="75" cy="92425"/>
            </a:xfrm>
            <a:custGeom>
              <a:avLst/>
              <a:gdLst/>
              <a:ahLst/>
              <a:cxnLst/>
              <a:rect l="l" t="t" r="r" b="b"/>
              <a:pathLst>
                <a:path w="3" h="3697" extrusionOk="0">
                  <a:moveTo>
                    <a:pt x="1" y="1"/>
                  </a:moveTo>
                  <a:lnTo>
                    <a:pt x="1" y="3677"/>
                  </a:lnTo>
                  <a:lnTo>
                    <a:pt x="3" y="3696"/>
                  </a:lnTo>
                  <a:lnTo>
                    <a:pt x="1" y="1"/>
                  </a:ln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658" name="Google Shape;658;p36"/>
            <p:cNvSpPr/>
            <p:nvPr/>
          </p:nvSpPr>
          <p:spPr>
            <a:xfrm>
              <a:off x="3212050" y="4498725"/>
              <a:ext cx="87525" cy="25975"/>
            </a:xfrm>
            <a:custGeom>
              <a:avLst/>
              <a:gdLst/>
              <a:ahLst/>
              <a:cxnLst/>
              <a:rect l="l" t="t" r="r" b="b"/>
              <a:pathLst>
                <a:path w="3501" h="1039" extrusionOk="0">
                  <a:moveTo>
                    <a:pt x="3473" y="1"/>
                  </a:moveTo>
                  <a:cubicBezTo>
                    <a:pt x="3473" y="1"/>
                    <a:pt x="3460" y="73"/>
                    <a:pt x="3404" y="169"/>
                  </a:cubicBezTo>
                  <a:cubicBezTo>
                    <a:pt x="3352" y="269"/>
                    <a:pt x="3238" y="379"/>
                    <a:pt x="3080" y="473"/>
                  </a:cubicBezTo>
                  <a:cubicBezTo>
                    <a:pt x="3001" y="519"/>
                    <a:pt x="2909" y="563"/>
                    <a:pt x="2810" y="600"/>
                  </a:cubicBezTo>
                  <a:cubicBezTo>
                    <a:pt x="2752" y="625"/>
                    <a:pt x="2700" y="640"/>
                    <a:pt x="2650" y="653"/>
                  </a:cubicBezTo>
                  <a:cubicBezTo>
                    <a:pt x="2596" y="667"/>
                    <a:pt x="2542" y="681"/>
                    <a:pt x="2486" y="696"/>
                  </a:cubicBezTo>
                  <a:cubicBezTo>
                    <a:pt x="2373" y="725"/>
                    <a:pt x="2252" y="737"/>
                    <a:pt x="2128" y="754"/>
                  </a:cubicBezTo>
                  <a:cubicBezTo>
                    <a:pt x="2025" y="768"/>
                    <a:pt x="1918" y="774"/>
                    <a:pt x="1812" y="774"/>
                  </a:cubicBezTo>
                  <a:cubicBezTo>
                    <a:pt x="1792" y="774"/>
                    <a:pt x="1773" y="774"/>
                    <a:pt x="1753" y="773"/>
                  </a:cubicBezTo>
                  <a:cubicBezTo>
                    <a:pt x="1725" y="774"/>
                    <a:pt x="1697" y="775"/>
                    <a:pt x="1669" y="775"/>
                  </a:cubicBezTo>
                  <a:cubicBezTo>
                    <a:pt x="1570" y="775"/>
                    <a:pt x="1472" y="769"/>
                    <a:pt x="1377" y="756"/>
                  </a:cubicBezTo>
                  <a:cubicBezTo>
                    <a:pt x="1255" y="741"/>
                    <a:pt x="1132" y="729"/>
                    <a:pt x="1018" y="701"/>
                  </a:cubicBezTo>
                  <a:cubicBezTo>
                    <a:pt x="904" y="673"/>
                    <a:pt x="795" y="644"/>
                    <a:pt x="694" y="608"/>
                  </a:cubicBezTo>
                  <a:cubicBezTo>
                    <a:pt x="598" y="568"/>
                    <a:pt x="501" y="527"/>
                    <a:pt x="424" y="481"/>
                  </a:cubicBezTo>
                  <a:cubicBezTo>
                    <a:pt x="266" y="387"/>
                    <a:pt x="148" y="279"/>
                    <a:pt x="98" y="179"/>
                  </a:cubicBezTo>
                  <a:cubicBezTo>
                    <a:pt x="55" y="105"/>
                    <a:pt x="37" y="48"/>
                    <a:pt x="29" y="23"/>
                  </a:cubicBezTo>
                  <a:lnTo>
                    <a:pt x="27" y="11"/>
                  </a:lnTo>
                  <a:lnTo>
                    <a:pt x="0" y="11"/>
                  </a:lnTo>
                  <a:lnTo>
                    <a:pt x="2" y="62"/>
                  </a:lnTo>
                  <a:cubicBezTo>
                    <a:pt x="6" y="94"/>
                    <a:pt x="11" y="142"/>
                    <a:pt x="31" y="201"/>
                  </a:cubicBezTo>
                  <a:cubicBezTo>
                    <a:pt x="65" y="318"/>
                    <a:pt x="161" y="472"/>
                    <a:pt x="324" y="605"/>
                  </a:cubicBezTo>
                  <a:cubicBezTo>
                    <a:pt x="645" y="873"/>
                    <a:pt x="1198" y="1038"/>
                    <a:pt x="1747" y="1038"/>
                  </a:cubicBezTo>
                  <a:cubicBezTo>
                    <a:pt x="1749" y="1038"/>
                    <a:pt x="1751" y="1038"/>
                    <a:pt x="1753" y="1038"/>
                  </a:cubicBezTo>
                  <a:cubicBezTo>
                    <a:pt x="2030" y="1035"/>
                    <a:pt x="2306" y="997"/>
                    <a:pt x="2554" y="919"/>
                  </a:cubicBezTo>
                  <a:cubicBezTo>
                    <a:pt x="2676" y="879"/>
                    <a:pt x="2797" y="834"/>
                    <a:pt x="2900" y="779"/>
                  </a:cubicBezTo>
                  <a:cubicBezTo>
                    <a:pt x="3006" y="726"/>
                    <a:pt x="3101" y="662"/>
                    <a:pt x="3181" y="596"/>
                  </a:cubicBezTo>
                  <a:cubicBezTo>
                    <a:pt x="3343" y="464"/>
                    <a:pt x="3436" y="307"/>
                    <a:pt x="3472" y="192"/>
                  </a:cubicBezTo>
                  <a:cubicBezTo>
                    <a:pt x="3490" y="133"/>
                    <a:pt x="3495" y="84"/>
                    <a:pt x="3498" y="50"/>
                  </a:cubicBezTo>
                  <a:lnTo>
                    <a:pt x="3500" y="2"/>
                  </a:lnTo>
                  <a:lnTo>
                    <a:pt x="3478" y="2"/>
                  </a:lnTo>
                  <a:lnTo>
                    <a:pt x="3473"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659" name="Google Shape;659;p36"/>
            <p:cNvSpPr/>
            <p:nvPr/>
          </p:nvSpPr>
          <p:spPr>
            <a:xfrm>
              <a:off x="3225750" y="4350000"/>
              <a:ext cx="59950" cy="158900"/>
            </a:xfrm>
            <a:custGeom>
              <a:avLst/>
              <a:gdLst/>
              <a:ahLst/>
              <a:cxnLst/>
              <a:rect l="l" t="t" r="r" b="b"/>
              <a:pathLst>
                <a:path w="2398" h="6356" extrusionOk="0">
                  <a:moveTo>
                    <a:pt x="2398" y="0"/>
                  </a:moveTo>
                  <a:lnTo>
                    <a:pt x="0" y="1384"/>
                  </a:lnTo>
                  <a:cubicBezTo>
                    <a:pt x="4" y="2956"/>
                    <a:pt x="6" y="4454"/>
                    <a:pt x="8" y="5294"/>
                  </a:cubicBezTo>
                  <a:cubicBezTo>
                    <a:pt x="8" y="5729"/>
                    <a:pt x="9" y="5990"/>
                    <a:pt x="9" y="5990"/>
                  </a:cubicBezTo>
                  <a:cubicBezTo>
                    <a:pt x="9" y="5990"/>
                    <a:pt x="9" y="5990"/>
                    <a:pt x="9" y="5990"/>
                  </a:cubicBezTo>
                  <a:cubicBezTo>
                    <a:pt x="26" y="6080"/>
                    <a:pt x="135" y="6168"/>
                    <a:pt x="339" y="6236"/>
                  </a:cubicBezTo>
                  <a:cubicBezTo>
                    <a:pt x="575" y="6316"/>
                    <a:pt x="890" y="6356"/>
                    <a:pt x="1205" y="6356"/>
                  </a:cubicBezTo>
                  <a:cubicBezTo>
                    <a:pt x="1504" y="6356"/>
                    <a:pt x="1804" y="6319"/>
                    <a:pt x="2037" y="6246"/>
                  </a:cubicBezTo>
                  <a:cubicBezTo>
                    <a:pt x="2256" y="6178"/>
                    <a:pt x="2372" y="6089"/>
                    <a:pt x="2396" y="5999"/>
                  </a:cubicBezTo>
                  <a:cubicBezTo>
                    <a:pt x="2396" y="5999"/>
                    <a:pt x="2396" y="5999"/>
                    <a:pt x="2396" y="5999"/>
                  </a:cubicBezTo>
                  <a:cubicBezTo>
                    <a:pt x="2396" y="5999"/>
                    <a:pt x="2398" y="5735"/>
                    <a:pt x="2398" y="5294"/>
                  </a:cubicBezTo>
                  <a:lnTo>
                    <a:pt x="2398" y="3997"/>
                  </a:lnTo>
                  <a:cubicBezTo>
                    <a:pt x="2398" y="2948"/>
                    <a:pt x="2398" y="1615"/>
                    <a:pt x="2398" y="321"/>
                  </a:cubicBezTo>
                  <a:lnTo>
                    <a:pt x="2398" y="0"/>
                  </a:ln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660" name="Google Shape;660;p36"/>
            <p:cNvSpPr/>
            <p:nvPr/>
          </p:nvSpPr>
          <p:spPr>
            <a:xfrm>
              <a:off x="3205775" y="4231375"/>
              <a:ext cx="100325" cy="57550"/>
            </a:xfrm>
            <a:custGeom>
              <a:avLst/>
              <a:gdLst/>
              <a:ahLst/>
              <a:cxnLst/>
              <a:rect l="l" t="t" r="r" b="b"/>
              <a:pathLst>
                <a:path w="4013" h="2302" extrusionOk="0">
                  <a:moveTo>
                    <a:pt x="1995" y="1"/>
                  </a:moveTo>
                  <a:cubicBezTo>
                    <a:pt x="1498" y="1"/>
                    <a:pt x="1001" y="108"/>
                    <a:pt x="614" y="323"/>
                  </a:cubicBezTo>
                  <a:cubicBezTo>
                    <a:pt x="514" y="380"/>
                    <a:pt x="426" y="440"/>
                    <a:pt x="350" y="504"/>
                  </a:cubicBezTo>
                  <a:lnTo>
                    <a:pt x="285" y="573"/>
                  </a:lnTo>
                  <a:cubicBezTo>
                    <a:pt x="241" y="617"/>
                    <a:pt x="194" y="660"/>
                    <a:pt x="160" y="706"/>
                  </a:cubicBezTo>
                  <a:lnTo>
                    <a:pt x="113" y="792"/>
                  </a:lnTo>
                  <a:cubicBezTo>
                    <a:pt x="90" y="835"/>
                    <a:pt x="61" y="878"/>
                    <a:pt x="46" y="922"/>
                  </a:cubicBezTo>
                  <a:lnTo>
                    <a:pt x="27" y="1016"/>
                  </a:lnTo>
                  <a:cubicBezTo>
                    <a:pt x="18" y="1059"/>
                    <a:pt x="6" y="1102"/>
                    <a:pt x="5" y="1144"/>
                  </a:cubicBezTo>
                  <a:cubicBezTo>
                    <a:pt x="1" y="1434"/>
                    <a:pt x="182" y="1725"/>
                    <a:pt x="556" y="1949"/>
                  </a:cubicBezTo>
                  <a:cubicBezTo>
                    <a:pt x="944" y="2183"/>
                    <a:pt x="1463" y="2301"/>
                    <a:pt x="1984" y="2301"/>
                  </a:cubicBezTo>
                  <a:cubicBezTo>
                    <a:pt x="2480" y="2301"/>
                    <a:pt x="2977" y="2194"/>
                    <a:pt x="3363" y="1979"/>
                  </a:cubicBezTo>
                  <a:cubicBezTo>
                    <a:pt x="3820" y="1724"/>
                    <a:pt x="4013" y="1373"/>
                    <a:pt x="3956" y="1035"/>
                  </a:cubicBezTo>
                  <a:lnTo>
                    <a:pt x="3941" y="942"/>
                  </a:lnTo>
                  <a:cubicBezTo>
                    <a:pt x="3928" y="899"/>
                    <a:pt x="3903" y="858"/>
                    <a:pt x="3882" y="816"/>
                  </a:cubicBezTo>
                  <a:lnTo>
                    <a:pt x="3839" y="731"/>
                  </a:lnTo>
                  <a:cubicBezTo>
                    <a:pt x="3809" y="685"/>
                    <a:pt x="3766" y="643"/>
                    <a:pt x="3724" y="600"/>
                  </a:cubicBezTo>
                  <a:lnTo>
                    <a:pt x="3665" y="532"/>
                  </a:lnTo>
                  <a:cubicBezTo>
                    <a:pt x="3596" y="469"/>
                    <a:pt x="3514" y="409"/>
                    <a:pt x="3421" y="353"/>
                  </a:cubicBezTo>
                  <a:cubicBezTo>
                    <a:pt x="3033" y="118"/>
                    <a:pt x="2514" y="1"/>
                    <a:pt x="1995" y="1"/>
                  </a:cubicBezTo>
                  <a:close/>
                </a:path>
              </a:pathLst>
            </a:custGeom>
            <a:solidFill>
              <a:srgbClr val="055E62"/>
            </a:solidFill>
            <a:ln>
              <a:noFill/>
            </a:ln>
          </p:spPr>
          <p:txBody>
            <a:bodyPr spcFirstLastPara="1" wrap="square" lIns="121900" tIns="121900" rIns="121900" bIns="121900" anchor="ctr" anchorCtr="0">
              <a:noAutofit/>
            </a:bodyPr>
            <a:lstStyle/>
            <a:p>
              <a:endParaRPr sz="2400"/>
            </a:p>
          </p:txBody>
        </p:sp>
        <p:sp>
          <p:nvSpPr>
            <p:cNvPr id="661" name="Google Shape;661;p36"/>
            <p:cNvSpPr/>
            <p:nvPr/>
          </p:nvSpPr>
          <p:spPr>
            <a:xfrm>
              <a:off x="3177400" y="4214825"/>
              <a:ext cx="156175" cy="43575"/>
            </a:xfrm>
            <a:custGeom>
              <a:avLst/>
              <a:gdLst/>
              <a:ahLst/>
              <a:cxnLst/>
              <a:rect l="l" t="t" r="r" b="b"/>
              <a:pathLst>
                <a:path w="6247" h="1743" extrusionOk="0">
                  <a:moveTo>
                    <a:pt x="3133" y="1"/>
                  </a:moveTo>
                  <a:cubicBezTo>
                    <a:pt x="2351" y="1"/>
                    <a:pt x="1567" y="170"/>
                    <a:pt x="958" y="509"/>
                  </a:cubicBezTo>
                  <a:cubicBezTo>
                    <a:pt x="352" y="847"/>
                    <a:pt x="33" y="1292"/>
                    <a:pt x="1" y="1742"/>
                  </a:cubicBezTo>
                  <a:lnTo>
                    <a:pt x="1152" y="1742"/>
                  </a:lnTo>
                  <a:lnTo>
                    <a:pt x="1162" y="1678"/>
                  </a:lnTo>
                  <a:lnTo>
                    <a:pt x="1181" y="1584"/>
                  </a:lnTo>
                  <a:cubicBezTo>
                    <a:pt x="1196" y="1539"/>
                    <a:pt x="1225" y="1497"/>
                    <a:pt x="1248" y="1454"/>
                  </a:cubicBezTo>
                  <a:lnTo>
                    <a:pt x="1295" y="1368"/>
                  </a:lnTo>
                  <a:cubicBezTo>
                    <a:pt x="1329" y="1322"/>
                    <a:pt x="1376" y="1279"/>
                    <a:pt x="1420" y="1235"/>
                  </a:cubicBezTo>
                  <a:lnTo>
                    <a:pt x="1485" y="1166"/>
                  </a:lnTo>
                  <a:cubicBezTo>
                    <a:pt x="1561" y="1102"/>
                    <a:pt x="1649" y="1042"/>
                    <a:pt x="1749" y="985"/>
                  </a:cubicBezTo>
                  <a:cubicBezTo>
                    <a:pt x="2136" y="770"/>
                    <a:pt x="2633" y="663"/>
                    <a:pt x="3130" y="663"/>
                  </a:cubicBezTo>
                  <a:cubicBezTo>
                    <a:pt x="3649" y="663"/>
                    <a:pt x="4168" y="780"/>
                    <a:pt x="4556" y="1015"/>
                  </a:cubicBezTo>
                  <a:cubicBezTo>
                    <a:pt x="4649" y="1071"/>
                    <a:pt x="4731" y="1131"/>
                    <a:pt x="4801" y="1194"/>
                  </a:cubicBezTo>
                  <a:lnTo>
                    <a:pt x="4859" y="1262"/>
                  </a:lnTo>
                  <a:cubicBezTo>
                    <a:pt x="4901" y="1305"/>
                    <a:pt x="4944" y="1347"/>
                    <a:pt x="4974" y="1393"/>
                  </a:cubicBezTo>
                  <a:lnTo>
                    <a:pt x="5017" y="1478"/>
                  </a:lnTo>
                  <a:cubicBezTo>
                    <a:pt x="5038" y="1520"/>
                    <a:pt x="5063" y="1561"/>
                    <a:pt x="5076" y="1604"/>
                  </a:cubicBezTo>
                  <a:lnTo>
                    <a:pt x="5091" y="1697"/>
                  </a:lnTo>
                  <a:lnTo>
                    <a:pt x="5095" y="1742"/>
                  </a:lnTo>
                  <a:lnTo>
                    <a:pt x="6246" y="1742"/>
                  </a:lnTo>
                  <a:cubicBezTo>
                    <a:pt x="6220" y="1312"/>
                    <a:pt x="5935" y="888"/>
                    <a:pt x="5382" y="554"/>
                  </a:cubicBezTo>
                  <a:cubicBezTo>
                    <a:pt x="4769" y="186"/>
                    <a:pt x="3952" y="1"/>
                    <a:pt x="3133"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62" name="Google Shape;662;p36"/>
            <p:cNvSpPr/>
            <p:nvPr/>
          </p:nvSpPr>
          <p:spPr>
            <a:xfrm>
              <a:off x="3212250" y="4112700"/>
              <a:ext cx="13775" cy="170350"/>
            </a:xfrm>
            <a:custGeom>
              <a:avLst/>
              <a:gdLst/>
              <a:ahLst/>
              <a:cxnLst/>
              <a:rect l="l" t="t" r="r" b="b"/>
              <a:pathLst>
                <a:path w="551" h="6814" extrusionOk="0">
                  <a:moveTo>
                    <a:pt x="0" y="0"/>
                  </a:moveTo>
                  <a:lnTo>
                    <a:pt x="5" y="6462"/>
                  </a:lnTo>
                  <a:cubicBezTo>
                    <a:pt x="85" y="6545"/>
                    <a:pt x="177" y="6625"/>
                    <a:pt x="297" y="6696"/>
                  </a:cubicBezTo>
                  <a:cubicBezTo>
                    <a:pt x="370" y="6741"/>
                    <a:pt x="453" y="6778"/>
                    <a:pt x="535" y="6813"/>
                  </a:cubicBezTo>
                  <a:cubicBezTo>
                    <a:pt x="533" y="5763"/>
                    <a:pt x="531" y="5049"/>
                    <a:pt x="531" y="5049"/>
                  </a:cubicBezTo>
                  <a:lnTo>
                    <a:pt x="550" y="5049"/>
                  </a:lnTo>
                  <a:lnTo>
                    <a:pt x="550" y="4995"/>
                  </a:lnTo>
                  <a:lnTo>
                    <a:pt x="546" y="307"/>
                  </a:lnTo>
                  <a:cubicBezTo>
                    <a:pt x="340" y="227"/>
                    <a:pt x="156" y="123"/>
                    <a:pt x="0"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63" name="Google Shape;663;p36"/>
            <p:cNvSpPr/>
            <p:nvPr/>
          </p:nvSpPr>
          <p:spPr>
            <a:xfrm>
              <a:off x="3285450" y="4112300"/>
              <a:ext cx="13775" cy="170450"/>
            </a:xfrm>
            <a:custGeom>
              <a:avLst/>
              <a:gdLst/>
              <a:ahLst/>
              <a:cxnLst/>
              <a:rect l="l" t="t" r="r" b="b"/>
              <a:pathLst>
                <a:path w="551" h="6818" extrusionOk="0">
                  <a:moveTo>
                    <a:pt x="545" y="1"/>
                  </a:moveTo>
                  <a:cubicBezTo>
                    <a:pt x="407" y="111"/>
                    <a:pt x="247" y="205"/>
                    <a:pt x="72" y="283"/>
                  </a:cubicBezTo>
                  <a:lnTo>
                    <a:pt x="1" y="310"/>
                  </a:lnTo>
                  <a:lnTo>
                    <a:pt x="5" y="4999"/>
                  </a:lnTo>
                  <a:lnTo>
                    <a:pt x="8" y="5079"/>
                  </a:lnTo>
                  <a:cubicBezTo>
                    <a:pt x="8" y="5152"/>
                    <a:pt x="8" y="5833"/>
                    <a:pt x="10" y="6818"/>
                  </a:cubicBezTo>
                  <a:cubicBezTo>
                    <a:pt x="65" y="6792"/>
                    <a:pt x="124" y="6771"/>
                    <a:pt x="176" y="6742"/>
                  </a:cubicBezTo>
                  <a:cubicBezTo>
                    <a:pt x="332" y="6654"/>
                    <a:pt x="455" y="6556"/>
                    <a:pt x="551" y="6451"/>
                  </a:cubicBezTo>
                  <a:lnTo>
                    <a:pt x="545"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64" name="Google Shape;664;p36"/>
            <p:cNvSpPr/>
            <p:nvPr/>
          </p:nvSpPr>
          <p:spPr>
            <a:xfrm>
              <a:off x="3256025" y="4079150"/>
              <a:ext cx="26600" cy="10225"/>
            </a:xfrm>
            <a:custGeom>
              <a:avLst/>
              <a:gdLst/>
              <a:ahLst/>
              <a:cxnLst/>
              <a:rect l="l" t="t" r="r" b="b"/>
              <a:pathLst>
                <a:path w="1064" h="409" extrusionOk="0">
                  <a:moveTo>
                    <a:pt x="1" y="1"/>
                  </a:moveTo>
                  <a:cubicBezTo>
                    <a:pt x="303" y="4"/>
                    <a:pt x="603" y="74"/>
                    <a:pt x="830" y="211"/>
                  </a:cubicBezTo>
                  <a:cubicBezTo>
                    <a:pt x="927" y="269"/>
                    <a:pt x="1000" y="337"/>
                    <a:pt x="1055" y="408"/>
                  </a:cubicBezTo>
                  <a:lnTo>
                    <a:pt x="1063" y="399"/>
                  </a:lnTo>
                  <a:cubicBezTo>
                    <a:pt x="1009" y="332"/>
                    <a:pt x="940" y="267"/>
                    <a:pt x="845" y="211"/>
                  </a:cubicBezTo>
                  <a:cubicBezTo>
                    <a:pt x="615" y="71"/>
                    <a:pt x="308" y="2"/>
                    <a:pt x="1" y="1"/>
                  </a:cubicBez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665" name="Google Shape;665;p36"/>
            <p:cNvSpPr/>
            <p:nvPr/>
          </p:nvSpPr>
          <p:spPr>
            <a:xfrm>
              <a:off x="3225875" y="4120025"/>
              <a:ext cx="59725" cy="117575"/>
            </a:xfrm>
            <a:custGeom>
              <a:avLst/>
              <a:gdLst/>
              <a:ahLst/>
              <a:cxnLst/>
              <a:rect l="l" t="t" r="r" b="b"/>
              <a:pathLst>
                <a:path w="2389" h="4703" extrusionOk="0">
                  <a:moveTo>
                    <a:pt x="2384" y="1"/>
                  </a:moveTo>
                  <a:cubicBezTo>
                    <a:pt x="2042" y="139"/>
                    <a:pt x="1657" y="216"/>
                    <a:pt x="1267" y="227"/>
                  </a:cubicBezTo>
                  <a:cubicBezTo>
                    <a:pt x="1243" y="228"/>
                    <a:pt x="1219" y="228"/>
                    <a:pt x="1195" y="228"/>
                  </a:cubicBezTo>
                  <a:cubicBezTo>
                    <a:pt x="805" y="228"/>
                    <a:pt x="414" y="168"/>
                    <a:pt x="67" y="42"/>
                  </a:cubicBezTo>
                  <a:lnTo>
                    <a:pt x="1" y="14"/>
                  </a:lnTo>
                  <a:lnTo>
                    <a:pt x="5" y="4702"/>
                  </a:lnTo>
                  <a:cubicBezTo>
                    <a:pt x="21" y="4533"/>
                    <a:pt x="141" y="4365"/>
                    <a:pt x="369" y="4238"/>
                  </a:cubicBezTo>
                  <a:cubicBezTo>
                    <a:pt x="602" y="4108"/>
                    <a:pt x="902" y="4044"/>
                    <a:pt x="1202" y="4044"/>
                  </a:cubicBezTo>
                  <a:cubicBezTo>
                    <a:pt x="1515" y="4044"/>
                    <a:pt x="1828" y="4115"/>
                    <a:pt x="2062" y="4255"/>
                  </a:cubicBezTo>
                  <a:cubicBezTo>
                    <a:pt x="2266" y="4378"/>
                    <a:pt x="2370" y="4533"/>
                    <a:pt x="2388" y="4690"/>
                  </a:cubicBezTo>
                  <a:lnTo>
                    <a:pt x="2384"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66" name="Google Shape;666;p36"/>
            <p:cNvSpPr/>
            <p:nvPr/>
          </p:nvSpPr>
          <p:spPr>
            <a:xfrm>
              <a:off x="3225525" y="4238925"/>
              <a:ext cx="60175" cy="49875"/>
            </a:xfrm>
            <a:custGeom>
              <a:avLst/>
              <a:gdLst/>
              <a:ahLst/>
              <a:cxnLst/>
              <a:rect l="l" t="t" r="r" b="b"/>
              <a:pathLst>
                <a:path w="2407" h="1995" extrusionOk="0">
                  <a:moveTo>
                    <a:pt x="0" y="0"/>
                  </a:moveTo>
                  <a:cubicBezTo>
                    <a:pt x="0" y="0"/>
                    <a:pt x="2" y="714"/>
                    <a:pt x="4" y="1764"/>
                  </a:cubicBezTo>
                  <a:cubicBezTo>
                    <a:pt x="354" y="1918"/>
                    <a:pt x="771" y="1995"/>
                    <a:pt x="1190" y="1995"/>
                  </a:cubicBezTo>
                  <a:cubicBezTo>
                    <a:pt x="1618" y="1995"/>
                    <a:pt x="2047" y="1914"/>
                    <a:pt x="2407" y="1753"/>
                  </a:cubicBezTo>
                  <a:cubicBezTo>
                    <a:pt x="2405" y="768"/>
                    <a:pt x="2405" y="87"/>
                    <a:pt x="2405" y="14"/>
                  </a:cubicBezTo>
                  <a:cubicBezTo>
                    <a:pt x="2391" y="184"/>
                    <a:pt x="2271" y="353"/>
                    <a:pt x="2042" y="481"/>
                  </a:cubicBezTo>
                  <a:cubicBezTo>
                    <a:pt x="1808" y="611"/>
                    <a:pt x="1508" y="675"/>
                    <a:pt x="1208" y="675"/>
                  </a:cubicBezTo>
                  <a:cubicBezTo>
                    <a:pt x="895" y="675"/>
                    <a:pt x="581" y="605"/>
                    <a:pt x="347" y="464"/>
                  </a:cubicBezTo>
                  <a:cubicBezTo>
                    <a:pt x="132" y="334"/>
                    <a:pt x="25" y="167"/>
                    <a:pt x="19" y="0"/>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667" name="Google Shape;667;p36"/>
            <p:cNvSpPr/>
            <p:nvPr/>
          </p:nvSpPr>
          <p:spPr>
            <a:xfrm>
              <a:off x="3225975" y="4221100"/>
              <a:ext cx="59700" cy="34725"/>
            </a:xfrm>
            <a:custGeom>
              <a:avLst/>
              <a:gdLst/>
              <a:ahLst/>
              <a:cxnLst/>
              <a:rect l="l" t="t" r="r" b="b"/>
              <a:pathLst>
                <a:path w="2388" h="1389" extrusionOk="0">
                  <a:moveTo>
                    <a:pt x="1198" y="1"/>
                  </a:moveTo>
                  <a:cubicBezTo>
                    <a:pt x="898" y="1"/>
                    <a:pt x="598" y="65"/>
                    <a:pt x="364" y="195"/>
                  </a:cubicBezTo>
                  <a:cubicBezTo>
                    <a:pt x="137" y="322"/>
                    <a:pt x="17" y="490"/>
                    <a:pt x="1" y="659"/>
                  </a:cubicBezTo>
                  <a:lnTo>
                    <a:pt x="0" y="713"/>
                  </a:lnTo>
                  <a:cubicBezTo>
                    <a:pt x="7" y="880"/>
                    <a:pt x="114" y="1047"/>
                    <a:pt x="329" y="1177"/>
                  </a:cubicBezTo>
                  <a:cubicBezTo>
                    <a:pt x="563" y="1318"/>
                    <a:pt x="877" y="1388"/>
                    <a:pt x="1190" y="1388"/>
                  </a:cubicBezTo>
                  <a:cubicBezTo>
                    <a:pt x="1490" y="1388"/>
                    <a:pt x="1790" y="1324"/>
                    <a:pt x="2024" y="1194"/>
                  </a:cubicBezTo>
                  <a:cubicBezTo>
                    <a:pt x="2253" y="1066"/>
                    <a:pt x="2373" y="897"/>
                    <a:pt x="2387" y="727"/>
                  </a:cubicBezTo>
                  <a:lnTo>
                    <a:pt x="2384" y="647"/>
                  </a:lnTo>
                  <a:cubicBezTo>
                    <a:pt x="2366" y="490"/>
                    <a:pt x="2262" y="335"/>
                    <a:pt x="2058" y="212"/>
                  </a:cubicBezTo>
                  <a:cubicBezTo>
                    <a:pt x="1824" y="72"/>
                    <a:pt x="1511" y="1"/>
                    <a:pt x="1198" y="1"/>
                  </a:cubicBez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668" name="Google Shape;668;p36"/>
            <p:cNvSpPr/>
            <p:nvPr/>
          </p:nvSpPr>
          <p:spPr>
            <a:xfrm>
              <a:off x="3228075" y="4077725"/>
              <a:ext cx="55125" cy="21500"/>
            </a:xfrm>
            <a:custGeom>
              <a:avLst/>
              <a:gdLst/>
              <a:ahLst/>
              <a:cxnLst/>
              <a:rect l="l" t="t" r="r" b="b"/>
              <a:pathLst>
                <a:path w="2205" h="860" extrusionOk="0">
                  <a:moveTo>
                    <a:pt x="1106" y="1"/>
                  </a:moveTo>
                  <a:cubicBezTo>
                    <a:pt x="808" y="1"/>
                    <a:pt x="510" y="65"/>
                    <a:pt x="279" y="193"/>
                  </a:cubicBezTo>
                  <a:cubicBezTo>
                    <a:pt x="154" y="264"/>
                    <a:pt x="61" y="345"/>
                    <a:pt x="0" y="433"/>
                  </a:cubicBezTo>
                  <a:cubicBezTo>
                    <a:pt x="55" y="511"/>
                    <a:pt x="134" y="585"/>
                    <a:pt x="242" y="649"/>
                  </a:cubicBezTo>
                  <a:cubicBezTo>
                    <a:pt x="475" y="789"/>
                    <a:pt x="786" y="860"/>
                    <a:pt x="1098" y="860"/>
                  </a:cubicBezTo>
                  <a:cubicBezTo>
                    <a:pt x="1396" y="860"/>
                    <a:pt x="1694" y="796"/>
                    <a:pt x="1926" y="666"/>
                  </a:cubicBezTo>
                  <a:cubicBezTo>
                    <a:pt x="2033" y="608"/>
                    <a:pt x="2113" y="538"/>
                    <a:pt x="2173" y="465"/>
                  </a:cubicBezTo>
                  <a:cubicBezTo>
                    <a:pt x="2118" y="394"/>
                    <a:pt x="2045" y="326"/>
                    <a:pt x="1948" y="268"/>
                  </a:cubicBezTo>
                  <a:cubicBezTo>
                    <a:pt x="1721" y="131"/>
                    <a:pt x="1421" y="61"/>
                    <a:pt x="1119" y="58"/>
                  </a:cubicBezTo>
                  <a:lnTo>
                    <a:pt x="1119" y="58"/>
                  </a:lnTo>
                  <a:cubicBezTo>
                    <a:pt x="1426" y="59"/>
                    <a:pt x="1733" y="128"/>
                    <a:pt x="1963" y="268"/>
                  </a:cubicBezTo>
                  <a:cubicBezTo>
                    <a:pt x="2058" y="324"/>
                    <a:pt x="2127" y="389"/>
                    <a:pt x="2181" y="456"/>
                  </a:cubicBezTo>
                  <a:lnTo>
                    <a:pt x="2205" y="427"/>
                  </a:lnTo>
                  <a:cubicBezTo>
                    <a:pt x="2150" y="348"/>
                    <a:pt x="2070" y="275"/>
                    <a:pt x="1963" y="211"/>
                  </a:cubicBezTo>
                  <a:cubicBezTo>
                    <a:pt x="1730" y="71"/>
                    <a:pt x="1418" y="1"/>
                    <a:pt x="1106"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69" name="Google Shape;669;p36"/>
            <p:cNvSpPr/>
            <p:nvPr/>
          </p:nvSpPr>
          <p:spPr>
            <a:xfrm>
              <a:off x="3225825" y="4064725"/>
              <a:ext cx="59800" cy="23825"/>
            </a:xfrm>
            <a:custGeom>
              <a:avLst/>
              <a:gdLst/>
              <a:ahLst/>
              <a:cxnLst/>
              <a:rect l="l" t="t" r="r" b="b"/>
              <a:pathLst>
                <a:path w="2392" h="953" extrusionOk="0">
                  <a:moveTo>
                    <a:pt x="1196" y="0"/>
                  </a:moveTo>
                  <a:cubicBezTo>
                    <a:pt x="897" y="0"/>
                    <a:pt x="599" y="65"/>
                    <a:pt x="367" y="194"/>
                  </a:cubicBezTo>
                  <a:cubicBezTo>
                    <a:pt x="307" y="227"/>
                    <a:pt x="254" y="264"/>
                    <a:pt x="209" y="302"/>
                  </a:cubicBezTo>
                  <a:lnTo>
                    <a:pt x="171" y="342"/>
                  </a:lnTo>
                  <a:lnTo>
                    <a:pt x="95" y="423"/>
                  </a:lnTo>
                  <a:lnTo>
                    <a:pt x="67" y="475"/>
                  </a:lnTo>
                  <a:lnTo>
                    <a:pt x="26" y="553"/>
                  </a:lnTo>
                  <a:lnTo>
                    <a:pt x="14" y="610"/>
                  </a:lnTo>
                  <a:lnTo>
                    <a:pt x="2" y="686"/>
                  </a:lnTo>
                  <a:cubicBezTo>
                    <a:pt x="1" y="776"/>
                    <a:pt x="31" y="867"/>
                    <a:pt x="90" y="953"/>
                  </a:cubicBezTo>
                  <a:cubicBezTo>
                    <a:pt x="151" y="865"/>
                    <a:pt x="244" y="784"/>
                    <a:pt x="369" y="713"/>
                  </a:cubicBezTo>
                  <a:cubicBezTo>
                    <a:pt x="600" y="585"/>
                    <a:pt x="898" y="521"/>
                    <a:pt x="1196" y="521"/>
                  </a:cubicBezTo>
                  <a:cubicBezTo>
                    <a:pt x="1508" y="521"/>
                    <a:pt x="1820" y="591"/>
                    <a:pt x="2053" y="731"/>
                  </a:cubicBezTo>
                  <a:cubicBezTo>
                    <a:pt x="2160" y="795"/>
                    <a:pt x="2240" y="868"/>
                    <a:pt x="2295" y="947"/>
                  </a:cubicBezTo>
                  <a:cubicBezTo>
                    <a:pt x="2368" y="843"/>
                    <a:pt x="2391" y="730"/>
                    <a:pt x="2372" y="621"/>
                  </a:cubicBezTo>
                  <a:lnTo>
                    <a:pt x="2363" y="565"/>
                  </a:lnTo>
                  <a:lnTo>
                    <a:pt x="2327" y="489"/>
                  </a:lnTo>
                  <a:lnTo>
                    <a:pt x="2303" y="438"/>
                  </a:lnTo>
                  <a:lnTo>
                    <a:pt x="2234" y="359"/>
                  </a:lnTo>
                  <a:lnTo>
                    <a:pt x="2198" y="319"/>
                  </a:lnTo>
                  <a:cubicBezTo>
                    <a:pt x="2157" y="281"/>
                    <a:pt x="2108" y="245"/>
                    <a:pt x="2052" y="212"/>
                  </a:cubicBezTo>
                  <a:cubicBezTo>
                    <a:pt x="1819" y="71"/>
                    <a:pt x="1508" y="0"/>
                    <a:pt x="1196"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70" name="Google Shape;670;p36"/>
            <p:cNvSpPr/>
            <p:nvPr/>
          </p:nvSpPr>
          <p:spPr>
            <a:xfrm>
              <a:off x="3203800" y="4054775"/>
              <a:ext cx="103650" cy="54400"/>
            </a:xfrm>
            <a:custGeom>
              <a:avLst/>
              <a:gdLst/>
              <a:ahLst/>
              <a:cxnLst/>
              <a:rect l="l" t="t" r="r" b="b"/>
              <a:pathLst>
                <a:path w="4146" h="2176" extrusionOk="0">
                  <a:moveTo>
                    <a:pt x="2077" y="398"/>
                  </a:moveTo>
                  <a:cubicBezTo>
                    <a:pt x="2389" y="398"/>
                    <a:pt x="2700" y="469"/>
                    <a:pt x="2933" y="610"/>
                  </a:cubicBezTo>
                  <a:cubicBezTo>
                    <a:pt x="2989" y="643"/>
                    <a:pt x="3038" y="679"/>
                    <a:pt x="3079" y="717"/>
                  </a:cubicBezTo>
                  <a:lnTo>
                    <a:pt x="3115" y="757"/>
                  </a:lnTo>
                  <a:lnTo>
                    <a:pt x="3184" y="836"/>
                  </a:lnTo>
                  <a:lnTo>
                    <a:pt x="3208" y="887"/>
                  </a:lnTo>
                  <a:lnTo>
                    <a:pt x="3244" y="963"/>
                  </a:lnTo>
                  <a:lnTo>
                    <a:pt x="3253" y="1019"/>
                  </a:lnTo>
                  <a:cubicBezTo>
                    <a:pt x="3272" y="1128"/>
                    <a:pt x="3249" y="1241"/>
                    <a:pt x="3176" y="1345"/>
                  </a:cubicBezTo>
                  <a:lnTo>
                    <a:pt x="3152" y="1374"/>
                  </a:lnTo>
                  <a:lnTo>
                    <a:pt x="3144" y="1383"/>
                  </a:lnTo>
                  <a:cubicBezTo>
                    <a:pt x="3084" y="1456"/>
                    <a:pt x="3004" y="1526"/>
                    <a:pt x="2897" y="1584"/>
                  </a:cubicBezTo>
                  <a:cubicBezTo>
                    <a:pt x="2666" y="1714"/>
                    <a:pt x="2367" y="1778"/>
                    <a:pt x="2069" y="1778"/>
                  </a:cubicBezTo>
                  <a:cubicBezTo>
                    <a:pt x="1757" y="1778"/>
                    <a:pt x="1446" y="1707"/>
                    <a:pt x="1213" y="1567"/>
                  </a:cubicBezTo>
                  <a:cubicBezTo>
                    <a:pt x="1105" y="1503"/>
                    <a:pt x="1026" y="1429"/>
                    <a:pt x="971" y="1351"/>
                  </a:cubicBezTo>
                  <a:cubicBezTo>
                    <a:pt x="912" y="1265"/>
                    <a:pt x="882" y="1174"/>
                    <a:pt x="883" y="1084"/>
                  </a:cubicBezTo>
                  <a:lnTo>
                    <a:pt x="895" y="1008"/>
                  </a:lnTo>
                  <a:lnTo>
                    <a:pt x="907" y="951"/>
                  </a:lnTo>
                  <a:lnTo>
                    <a:pt x="948" y="873"/>
                  </a:lnTo>
                  <a:lnTo>
                    <a:pt x="976" y="821"/>
                  </a:lnTo>
                  <a:lnTo>
                    <a:pt x="1052" y="740"/>
                  </a:lnTo>
                  <a:lnTo>
                    <a:pt x="1090" y="700"/>
                  </a:lnTo>
                  <a:cubicBezTo>
                    <a:pt x="1135" y="662"/>
                    <a:pt x="1188" y="625"/>
                    <a:pt x="1248" y="592"/>
                  </a:cubicBezTo>
                  <a:cubicBezTo>
                    <a:pt x="1480" y="463"/>
                    <a:pt x="1778" y="398"/>
                    <a:pt x="2077" y="398"/>
                  </a:cubicBezTo>
                  <a:close/>
                  <a:moveTo>
                    <a:pt x="2079" y="1"/>
                  </a:moveTo>
                  <a:cubicBezTo>
                    <a:pt x="1609" y="1"/>
                    <a:pt x="1138" y="102"/>
                    <a:pt x="773" y="306"/>
                  </a:cubicBezTo>
                  <a:cubicBezTo>
                    <a:pt x="25" y="723"/>
                    <a:pt x="0" y="1411"/>
                    <a:pt x="719" y="1844"/>
                  </a:cubicBezTo>
                  <a:cubicBezTo>
                    <a:pt x="1085" y="2065"/>
                    <a:pt x="1575" y="2176"/>
                    <a:pt x="2067" y="2176"/>
                  </a:cubicBezTo>
                  <a:cubicBezTo>
                    <a:pt x="2536" y="2176"/>
                    <a:pt x="3007" y="2075"/>
                    <a:pt x="3372" y="1871"/>
                  </a:cubicBezTo>
                  <a:cubicBezTo>
                    <a:pt x="4121" y="1453"/>
                    <a:pt x="4146" y="764"/>
                    <a:pt x="3428" y="333"/>
                  </a:cubicBezTo>
                  <a:cubicBezTo>
                    <a:pt x="3061" y="112"/>
                    <a:pt x="2570" y="1"/>
                    <a:pt x="2079"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71" name="Google Shape;671;p36"/>
            <p:cNvSpPr/>
            <p:nvPr/>
          </p:nvSpPr>
          <p:spPr>
            <a:xfrm>
              <a:off x="3310300" y="4094925"/>
              <a:ext cx="375" cy="1525"/>
            </a:xfrm>
            <a:custGeom>
              <a:avLst/>
              <a:gdLst/>
              <a:ahLst/>
              <a:cxnLst/>
              <a:rect l="l" t="t" r="r" b="b"/>
              <a:pathLst>
                <a:path w="15" h="61" extrusionOk="0">
                  <a:moveTo>
                    <a:pt x="15" y="1"/>
                  </a:moveTo>
                  <a:lnTo>
                    <a:pt x="0" y="60"/>
                  </a:lnTo>
                  <a:lnTo>
                    <a:pt x="0" y="60"/>
                  </a:lnTo>
                  <a:lnTo>
                    <a:pt x="2" y="59"/>
                  </a:lnTo>
                  <a:lnTo>
                    <a:pt x="15" y="1"/>
                  </a:lnTo>
                  <a:close/>
                </a:path>
              </a:pathLst>
            </a:custGeom>
            <a:solidFill>
              <a:srgbClr val="DCEEFC"/>
            </a:solidFill>
            <a:ln>
              <a:noFill/>
            </a:ln>
          </p:spPr>
          <p:txBody>
            <a:bodyPr spcFirstLastPara="1" wrap="square" lIns="121900" tIns="121900" rIns="121900" bIns="121900" anchor="ctr" anchorCtr="0">
              <a:noAutofit/>
            </a:bodyPr>
            <a:lstStyle/>
            <a:p>
              <a:endParaRPr sz="2400"/>
            </a:p>
          </p:txBody>
        </p:sp>
        <p:sp>
          <p:nvSpPr>
            <p:cNvPr id="672" name="Google Shape;672;p36"/>
            <p:cNvSpPr/>
            <p:nvPr/>
          </p:nvSpPr>
          <p:spPr>
            <a:xfrm>
              <a:off x="3200375" y="4053125"/>
              <a:ext cx="109450" cy="67400"/>
            </a:xfrm>
            <a:custGeom>
              <a:avLst/>
              <a:gdLst/>
              <a:ahLst/>
              <a:cxnLst/>
              <a:rect l="l" t="t" r="r" b="b"/>
              <a:pathLst>
                <a:path w="4378" h="2696" extrusionOk="0">
                  <a:moveTo>
                    <a:pt x="2216" y="67"/>
                  </a:moveTo>
                  <a:cubicBezTo>
                    <a:pt x="2707" y="67"/>
                    <a:pt x="3198" y="178"/>
                    <a:pt x="3565" y="399"/>
                  </a:cubicBezTo>
                  <a:cubicBezTo>
                    <a:pt x="4283" y="830"/>
                    <a:pt x="4258" y="1519"/>
                    <a:pt x="3509" y="1937"/>
                  </a:cubicBezTo>
                  <a:cubicBezTo>
                    <a:pt x="3144" y="2141"/>
                    <a:pt x="2673" y="2242"/>
                    <a:pt x="2204" y="2242"/>
                  </a:cubicBezTo>
                  <a:cubicBezTo>
                    <a:pt x="1712" y="2242"/>
                    <a:pt x="1222" y="2131"/>
                    <a:pt x="856" y="1910"/>
                  </a:cubicBezTo>
                  <a:cubicBezTo>
                    <a:pt x="137" y="1477"/>
                    <a:pt x="162" y="789"/>
                    <a:pt x="910" y="372"/>
                  </a:cubicBezTo>
                  <a:cubicBezTo>
                    <a:pt x="1275" y="168"/>
                    <a:pt x="1746" y="67"/>
                    <a:pt x="2216" y="67"/>
                  </a:cubicBezTo>
                  <a:close/>
                  <a:moveTo>
                    <a:pt x="2216" y="0"/>
                  </a:moveTo>
                  <a:cubicBezTo>
                    <a:pt x="1963" y="0"/>
                    <a:pt x="1707" y="27"/>
                    <a:pt x="1460" y="83"/>
                  </a:cubicBezTo>
                  <a:cubicBezTo>
                    <a:pt x="901" y="208"/>
                    <a:pt x="592" y="437"/>
                    <a:pt x="492" y="513"/>
                  </a:cubicBezTo>
                  <a:cubicBezTo>
                    <a:pt x="264" y="682"/>
                    <a:pt x="107" y="898"/>
                    <a:pt x="24" y="1154"/>
                  </a:cubicBezTo>
                  <a:lnTo>
                    <a:pt x="23" y="1157"/>
                  </a:lnTo>
                  <a:lnTo>
                    <a:pt x="24" y="1157"/>
                  </a:lnTo>
                  <a:cubicBezTo>
                    <a:pt x="24" y="1157"/>
                    <a:pt x="0" y="1261"/>
                    <a:pt x="16" y="1435"/>
                  </a:cubicBezTo>
                  <a:cubicBezTo>
                    <a:pt x="24" y="1521"/>
                    <a:pt x="45" y="1624"/>
                    <a:pt x="92" y="1731"/>
                  </a:cubicBezTo>
                  <a:cubicBezTo>
                    <a:pt x="138" y="1834"/>
                    <a:pt x="217" y="1949"/>
                    <a:pt x="309" y="2054"/>
                  </a:cubicBezTo>
                  <a:cubicBezTo>
                    <a:pt x="403" y="2160"/>
                    <a:pt x="529" y="2254"/>
                    <a:pt x="672" y="2337"/>
                  </a:cubicBezTo>
                  <a:cubicBezTo>
                    <a:pt x="818" y="2423"/>
                    <a:pt x="976" y="2486"/>
                    <a:pt x="1149" y="2545"/>
                  </a:cubicBezTo>
                  <a:cubicBezTo>
                    <a:pt x="1321" y="2602"/>
                    <a:pt x="1510" y="2645"/>
                    <a:pt x="1697" y="2669"/>
                  </a:cubicBezTo>
                  <a:cubicBezTo>
                    <a:pt x="1842" y="2686"/>
                    <a:pt x="1987" y="2696"/>
                    <a:pt x="2133" y="2696"/>
                  </a:cubicBezTo>
                  <a:cubicBezTo>
                    <a:pt x="2183" y="2696"/>
                    <a:pt x="2233" y="2695"/>
                    <a:pt x="2283" y="2692"/>
                  </a:cubicBezTo>
                  <a:cubicBezTo>
                    <a:pt x="2674" y="2691"/>
                    <a:pt x="3068" y="2620"/>
                    <a:pt x="3403" y="2482"/>
                  </a:cubicBezTo>
                  <a:cubicBezTo>
                    <a:pt x="3568" y="2410"/>
                    <a:pt x="3724" y="2334"/>
                    <a:pt x="3862" y="2239"/>
                  </a:cubicBezTo>
                  <a:cubicBezTo>
                    <a:pt x="3994" y="2149"/>
                    <a:pt x="4103" y="2039"/>
                    <a:pt x="4182" y="1922"/>
                  </a:cubicBezTo>
                  <a:cubicBezTo>
                    <a:pt x="4258" y="1803"/>
                    <a:pt x="4318" y="1685"/>
                    <a:pt x="4346" y="1572"/>
                  </a:cubicBezTo>
                  <a:cubicBezTo>
                    <a:pt x="4375" y="1458"/>
                    <a:pt x="4377" y="1353"/>
                    <a:pt x="4370" y="1266"/>
                  </a:cubicBezTo>
                  <a:cubicBezTo>
                    <a:pt x="4356" y="1092"/>
                    <a:pt x="4317" y="993"/>
                    <a:pt x="4317" y="993"/>
                  </a:cubicBezTo>
                  <a:lnTo>
                    <a:pt x="4335" y="985"/>
                  </a:lnTo>
                  <a:cubicBezTo>
                    <a:pt x="4175" y="660"/>
                    <a:pt x="3898" y="480"/>
                    <a:pt x="3747" y="384"/>
                  </a:cubicBezTo>
                  <a:cubicBezTo>
                    <a:pt x="3324" y="133"/>
                    <a:pt x="2776" y="0"/>
                    <a:pt x="2216"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73" name="Google Shape;673;p36"/>
            <p:cNvSpPr/>
            <p:nvPr/>
          </p:nvSpPr>
          <p:spPr>
            <a:xfrm>
              <a:off x="3199325" y="4077725"/>
              <a:ext cx="112100" cy="48025"/>
            </a:xfrm>
            <a:custGeom>
              <a:avLst/>
              <a:gdLst/>
              <a:ahLst/>
              <a:cxnLst/>
              <a:rect l="l" t="t" r="r" b="b"/>
              <a:pathLst>
                <a:path w="4484" h="1921" extrusionOk="0">
                  <a:moveTo>
                    <a:pt x="4379" y="0"/>
                  </a:moveTo>
                  <a:lnTo>
                    <a:pt x="4377" y="1"/>
                  </a:lnTo>
                  <a:lnTo>
                    <a:pt x="4359" y="9"/>
                  </a:lnTo>
                  <a:cubicBezTo>
                    <a:pt x="4359" y="9"/>
                    <a:pt x="4398" y="108"/>
                    <a:pt x="4412" y="282"/>
                  </a:cubicBezTo>
                  <a:cubicBezTo>
                    <a:pt x="4419" y="369"/>
                    <a:pt x="4417" y="474"/>
                    <a:pt x="4388" y="588"/>
                  </a:cubicBezTo>
                  <a:cubicBezTo>
                    <a:pt x="4360" y="701"/>
                    <a:pt x="4300" y="819"/>
                    <a:pt x="4224" y="938"/>
                  </a:cubicBezTo>
                  <a:cubicBezTo>
                    <a:pt x="4145" y="1055"/>
                    <a:pt x="4036" y="1165"/>
                    <a:pt x="3904" y="1255"/>
                  </a:cubicBezTo>
                  <a:cubicBezTo>
                    <a:pt x="3766" y="1350"/>
                    <a:pt x="3610" y="1426"/>
                    <a:pt x="3445" y="1498"/>
                  </a:cubicBezTo>
                  <a:cubicBezTo>
                    <a:pt x="3110" y="1636"/>
                    <a:pt x="2716" y="1707"/>
                    <a:pt x="2325" y="1708"/>
                  </a:cubicBezTo>
                  <a:cubicBezTo>
                    <a:pt x="2275" y="1711"/>
                    <a:pt x="2225" y="1712"/>
                    <a:pt x="2175" y="1712"/>
                  </a:cubicBezTo>
                  <a:cubicBezTo>
                    <a:pt x="2029" y="1712"/>
                    <a:pt x="1884" y="1702"/>
                    <a:pt x="1739" y="1685"/>
                  </a:cubicBezTo>
                  <a:cubicBezTo>
                    <a:pt x="1552" y="1661"/>
                    <a:pt x="1363" y="1618"/>
                    <a:pt x="1191" y="1561"/>
                  </a:cubicBezTo>
                  <a:cubicBezTo>
                    <a:pt x="1018" y="1502"/>
                    <a:pt x="860" y="1439"/>
                    <a:pt x="714" y="1353"/>
                  </a:cubicBezTo>
                  <a:cubicBezTo>
                    <a:pt x="571" y="1270"/>
                    <a:pt x="445" y="1176"/>
                    <a:pt x="351" y="1070"/>
                  </a:cubicBezTo>
                  <a:cubicBezTo>
                    <a:pt x="259" y="965"/>
                    <a:pt x="180" y="850"/>
                    <a:pt x="134" y="747"/>
                  </a:cubicBezTo>
                  <a:cubicBezTo>
                    <a:pt x="87" y="640"/>
                    <a:pt x="66" y="537"/>
                    <a:pt x="58" y="451"/>
                  </a:cubicBezTo>
                  <a:cubicBezTo>
                    <a:pt x="42" y="277"/>
                    <a:pt x="66" y="173"/>
                    <a:pt x="66" y="173"/>
                  </a:cubicBezTo>
                  <a:lnTo>
                    <a:pt x="65" y="173"/>
                  </a:lnTo>
                  <a:lnTo>
                    <a:pt x="45" y="166"/>
                  </a:lnTo>
                  <a:cubicBezTo>
                    <a:pt x="45" y="166"/>
                    <a:pt x="5" y="266"/>
                    <a:pt x="1" y="449"/>
                  </a:cubicBezTo>
                  <a:cubicBezTo>
                    <a:pt x="1" y="540"/>
                    <a:pt x="10" y="654"/>
                    <a:pt x="49" y="775"/>
                  </a:cubicBezTo>
                  <a:cubicBezTo>
                    <a:pt x="88" y="898"/>
                    <a:pt x="157" y="1024"/>
                    <a:pt x="253" y="1148"/>
                  </a:cubicBezTo>
                  <a:cubicBezTo>
                    <a:pt x="325" y="1239"/>
                    <a:pt x="416" y="1321"/>
                    <a:pt x="517" y="1399"/>
                  </a:cubicBezTo>
                  <a:cubicBezTo>
                    <a:pt x="673" y="1522"/>
                    <a:pt x="857" y="1626"/>
                    <a:pt x="1063" y="1706"/>
                  </a:cubicBezTo>
                  <a:lnTo>
                    <a:pt x="1129" y="1734"/>
                  </a:lnTo>
                  <a:cubicBezTo>
                    <a:pt x="1476" y="1860"/>
                    <a:pt x="1867" y="1920"/>
                    <a:pt x="2257" y="1920"/>
                  </a:cubicBezTo>
                  <a:cubicBezTo>
                    <a:pt x="2281" y="1920"/>
                    <a:pt x="2305" y="1920"/>
                    <a:pt x="2329" y="1919"/>
                  </a:cubicBezTo>
                  <a:cubicBezTo>
                    <a:pt x="2719" y="1908"/>
                    <a:pt x="3104" y="1831"/>
                    <a:pt x="3446" y="1693"/>
                  </a:cubicBezTo>
                  <a:lnTo>
                    <a:pt x="3517" y="1666"/>
                  </a:lnTo>
                  <a:cubicBezTo>
                    <a:pt x="3692" y="1588"/>
                    <a:pt x="3852" y="1494"/>
                    <a:pt x="3990" y="1384"/>
                  </a:cubicBezTo>
                  <a:cubicBezTo>
                    <a:pt x="4135" y="1270"/>
                    <a:pt x="4253" y="1141"/>
                    <a:pt x="4332" y="1001"/>
                  </a:cubicBezTo>
                  <a:cubicBezTo>
                    <a:pt x="4380" y="915"/>
                    <a:pt x="4414" y="831"/>
                    <a:pt x="4439" y="748"/>
                  </a:cubicBezTo>
                  <a:lnTo>
                    <a:pt x="4454" y="689"/>
                  </a:lnTo>
                  <a:lnTo>
                    <a:pt x="4476" y="600"/>
                  </a:lnTo>
                  <a:cubicBezTo>
                    <a:pt x="4483" y="554"/>
                    <a:pt x="4483" y="511"/>
                    <a:pt x="4483" y="469"/>
                  </a:cubicBezTo>
                  <a:lnTo>
                    <a:pt x="4483" y="460"/>
                  </a:lnTo>
                  <a:cubicBezTo>
                    <a:pt x="4483" y="390"/>
                    <a:pt x="4479" y="326"/>
                    <a:pt x="4469" y="272"/>
                  </a:cubicBezTo>
                  <a:cubicBezTo>
                    <a:pt x="4452" y="181"/>
                    <a:pt x="4426" y="114"/>
                    <a:pt x="4408" y="69"/>
                  </a:cubicBezTo>
                  <a:cubicBezTo>
                    <a:pt x="4389" y="24"/>
                    <a:pt x="4379" y="0"/>
                    <a:pt x="4379"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674" name="Google Shape;674;p36"/>
            <p:cNvSpPr/>
            <p:nvPr/>
          </p:nvSpPr>
          <p:spPr>
            <a:xfrm>
              <a:off x="3176525" y="4258375"/>
              <a:ext cx="157825" cy="47000"/>
            </a:xfrm>
            <a:custGeom>
              <a:avLst/>
              <a:gdLst/>
              <a:ahLst/>
              <a:cxnLst/>
              <a:rect l="l" t="t" r="r" b="b"/>
              <a:pathLst>
                <a:path w="6313" h="1880" extrusionOk="0">
                  <a:moveTo>
                    <a:pt x="36" y="0"/>
                  </a:moveTo>
                  <a:cubicBezTo>
                    <a:pt x="1" y="476"/>
                    <a:pt x="286" y="960"/>
                    <a:pt x="901" y="1330"/>
                  </a:cubicBezTo>
                  <a:cubicBezTo>
                    <a:pt x="1065" y="1429"/>
                    <a:pt x="1245" y="1511"/>
                    <a:pt x="1435" y="1584"/>
                  </a:cubicBezTo>
                  <a:cubicBezTo>
                    <a:pt x="1604" y="1649"/>
                    <a:pt x="1781" y="1703"/>
                    <a:pt x="1965" y="1746"/>
                  </a:cubicBezTo>
                  <a:cubicBezTo>
                    <a:pt x="2341" y="1836"/>
                    <a:pt x="2740" y="1880"/>
                    <a:pt x="3141" y="1880"/>
                  </a:cubicBezTo>
                  <a:cubicBezTo>
                    <a:pt x="3557" y="1880"/>
                    <a:pt x="3974" y="1832"/>
                    <a:pt x="4367" y="1736"/>
                  </a:cubicBezTo>
                  <a:cubicBezTo>
                    <a:pt x="4554" y="1690"/>
                    <a:pt x="4735" y="1632"/>
                    <a:pt x="4908" y="1565"/>
                  </a:cubicBezTo>
                  <a:cubicBezTo>
                    <a:pt x="5053" y="1507"/>
                    <a:pt x="5195" y="1447"/>
                    <a:pt x="5324" y="1375"/>
                  </a:cubicBezTo>
                  <a:cubicBezTo>
                    <a:pt x="5994" y="1001"/>
                    <a:pt x="6313" y="498"/>
                    <a:pt x="6281" y="0"/>
                  </a:cubicBezTo>
                  <a:lnTo>
                    <a:pt x="5130" y="0"/>
                  </a:lnTo>
                  <a:cubicBezTo>
                    <a:pt x="5150" y="209"/>
                    <a:pt x="5077" y="419"/>
                    <a:pt x="4908" y="608"/>
                  </a:cubicBezTo>
                  <a:cubicBezTo>
                    <a:pt x="4812" y="713"/>
                    <a:pt x="4689" y="811"/>
                    <a:pt x="4533" y="899"/>
                  </a:cubicBezTo>
                  <a:cubicBezTo>
                    <a:pt x="4481" y="928"/>
                    <a:pt x="4422" y="949"/>
                    <a:pt x="4367" y="975"/>
                  </a:cubicBezTo>
                  <a:cubicBezTo>
                    <a:pt x="4007" y="1136"/>
                    <a:pt x="3578" y="1217"/>
                    <a:pt x="3150" y="1217"/>
                  </a:cubicBezTo>
                  <a:cubicBezTo>
                    <a:pt x="2731" y="1217"/>
                    <a:pt x="2314" y="1140"/>
                    <a:pt x="1964" y="986"/>
                  </a:cubicBezTo>
                  <a:cubicBezTo>
                    <a:pt x="1882" y="951"/>
                    <a:pt x="1799" y="914"/>
                    <a:pt x="1726" y="869"/>
                  </a:cubicBezTo>
                  <a:cubicBezTo>
                    <a:pt x="1606" y="798"/>
                    <a:pt x="1514" y="718"/>
                    <a:pt x="1434" y="635"/>
                  </a:cubicBezTo>
                  <a:cubicBezTo>
                    <a:pt x="1263" y="458"/>
                    <a:pt x="1172" y="262"/>
                    <a:pt x="1175" y="64"/>
                  </a:cubicBezTo>
                  <a:lnTo>
                    <a:pt x="1187"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75" name="Google Shape;675;p36"/>
            <p:cNvSpPr/>
            <p:nvPr/>
          </p:nvSpPr>
          <p:spPr>
            <a:xfrm>
              <a:off x="3078075" y="4157650"/>
              <a:ext cx="100325" cy="57525"/>
            </a:xfrm>
            <a:custGeom>
              <a:avLst/>
              <a:gdLst/>
              <a:ahLst/>
              <a:cxnLst/>
              <a:rect l="l" t="t" r="r" b="b"/>
              <a:pathLst>
                <a:path w="4013" h="2301" extrusionOk="0">
                  <a:moveTo>
                    <a:pt x="1995" y="1"/>
                  </a:moveTo>
                  <a:cubicBezTo>
                    <a:pt x="1499" y="1"/>
                    <a:pt x="1001" y="108"/>
                    <a:pt x="614" y="324"/>
                  </a:cubicBezTo>
                  <a:cubicBezTo>
                    <a:pt x="514" y="380"/>
                    <a:pt x="426" y="440"/>
                    <a:pt x="350" y="504"/>
                  </a:cubicBezTo>
                  <a:lnTo>
                    <a:pt x="285" y="573"/>
                  </a:lnTo>
                  <a:cubicBezTo>
                    <a:pt x="241" y="617"/>
                    <a:pt x="194" y="659"/>
                    <a:pt x="160" y="705"/>
                  </a:cubicBezTo>
                  <a:lnTo>
                    <a:pt x="113" y="792"/>
                  </a:lnTo>
                  <a:cubicBezTo>
                    <a:pt x="88" y="835"/>
                    <a:pt x="61" y="877"/>
                    <a:pt x="46" y="921"/>
                  </a:cubicBezTo>
                  <a:lnTo>
                    <a:pt x="26" y="1015"/>
                  </a:lnTo>
                  <a:cubicBezTo>
                    <a:pt x="18" y="1058"/>
                    <a:pt x="6" y="1102"/>
                    <a:pt x="5" y="1143"/>
                  </a:cubicBezTo>
                  <a:cubicBezTo>
                    <a:pt x="1" y="1433"/>
                    <a:pt x="181" y="1725"/>
                    <a:pt x="555" y="1950"/>
                  </a:cubicBezTo>
                  <a:cubicBezTo>
                    <a:pt x="943" y="2183"/>
                    <a:pt x="1462" y="2301"/>
                    <a:pt x="1982" y="2301"/>
                  </a:cubicBezTo>
                  <a:cubicBezTo>
                    <a:pt x="2478" y="2301"/>
                    <a:pt x="2976" y="2193"/>
                    <a:pt x="3363" y="1978"/>
                  </a:cubicBezTo>
                  <a:cubicBezTo>
                    <a:pt x="3820" y="1723"/>
                    <a:pt x="4013" y="1374"/>
                    <a:pt x="3956" y="1034"/>
                  </a:cubicBezTo>
                  <a:lnTo>
                    <a:pt x="3941" y="941"/>
                  </a:lnTo>
                  <a:cubicBezTo>
                    <a:pt x="3927" y="899"/>
                    <a:pt x="3903" y="858"/>
                    <a:pt x="3881" y="817"/>
                  </a:cubicBezTo>
                  <a:lnTo>
                    <a:pt x="3839" y="730"/>
                  </a:lnTo>
                  <a:cubicBezTo>
                    <a:pt x="3808" y="685"/>
                    <a:pt x="3765" y="643"/>
                    <a:pt x="3724" y="599"/>
                  </a:cubicBezTo>
                  <a:lnTo>
                    <a:pt x="3666" y="533"/>
                  </a:lnTo>
                  <a:cubicBezTo>
                    <a:pt x="3595" y="469"/>
                    <a:pt x="3514" y="408"/>
                    <a:pt x="3421" y="352"/>
                  </a:cubicBezTo>
                  <a:cubicBezTo>
                    <a:pt x="3033" y="118"/>
                    <a:pt x="2515" y="1"/>
                    <a:pt x="1995" y="1"/>
                  </a:cubicBezTo>
                  <a:close/>
                </a:path>
              </a:pathLst>
            </a:custGeom>
            <a:solidFill>
              <a:srgbClr val="055E62"/>
            </a:solidFill>
            <a:ln>
              <a:noFill/>
            </a:ln>
          </p:spPr>
          <p:txBody>
            <a:bodyPr spcFirstLastPara="1" wrap="square" lIns="121900" tIns="121900" rIns="121900" bIns="121900" anchor="ctr" anchorCtr="0">
              <a:noAutofit/>
            </a:bodyPr>
            <a:lstStyle/>
            <a:p>
              <a:endParaRPr sz="2400"/>
            </a:p>
          </p:txBody>
        </p:sp>
        <p:sp>
          <p:nvSpPr>
            <p:cNvPr id="676" name="Google Shape;676;p36"/>
            <p:cNvSpPr/>
            <p:nvPr/>
          </p:nvSpPr>
          <p:spPr>
            <a:xfrm>
              <a:off x="3049700" y="4141100"/>
              <a:ext cx="156175" cy="43575"/>
            </a:xfrm>
            <a:custGeom>
              <a:avLst/>
              <a:gdLst/>
              <a:ahLst/>
              <a:cxnLst/>
              <a:rect l="l" t="t" r="r" b="b"/>
              <a:pathLst>
                <a:path w="6247" h="1743" extrusionOk="0">
                  <a:moveTo>
                    <a:pt x="3134" y="0"/>
                  </a:moveTo>
                  <a:cubicBezTo>
                    <a:pt x="2352" y="0"/>
                    <a:pt x="1567" y="169"/>
                    <a:pt x="958" y="508"/>
                  </a:cubicBezTo>
                  <a:cubicBezTo>
                    <a:pt x="352" y="848"/>
                    <a:pt x="33" y="1292"/>
                    <a:pt x="0" y="1742"/>
                  </a:cubicBezTo>
                  <a:lnTo>
                    <a:pt x="1150" y="1742"/>
                  </a:lnTo>
                  <a:lnTo>
                    <a:pt x="1161" y="1677"/>
                  </a:lnTo>
                  <a:lnTo>
                    <a:pt x="1181" y="1583"/>
                  </a:lnTo>
                  <a:cubicBezTo>
                    <a:pt x="1196" y="1539"/>
                    <a:pt x="1223" y="1497"/>
                    <a:pt x="1248" y="1454"/>
                  </a:cubicBezTo>
                  <a:lnTo>
                    <a:pt x="1295" y="1367"/>
                  </a:lnTo>
                  <a:cubicBezTo>
                    <a:pt x="1329" y="1321"/>
                    <a:pt x="1376" y="1279"/>
                    <a:pt x="1420" y="1235"/>
                  </a:cubicBezTo>
                  <a:lnTo>
                    <a:pt x="1485" y="1166"/>
                  </a:lnTo>
                  <a:cubicBezTo>
                    <a:pt x="1561" y="1102"/>
                    <a:pt x="1649" y="1042"/>
                    <a:pt x="1749" y="986"/>
                  </a:cubicBezTo>
                  <a:cubicBezTo>
                    <a:pt x="2136" y="770"/>
                    <a:pt x="2634" y="663"/>
                    <a:pt x="3130" y="663"/>
                  </a:cubicBezTo>
                  <a:cubicBezTo>
                    <a:pt x="3650" y="663"/>
                    <a:pt x="4168" y="780"/>
                    <a:pt x="4556" y="1014"/>
                  </a:cubicBezTo>
                  <a:cubicBezTo>
                    <a:pt x="4649" y="1070"/>
                    <a:pt x="4730" y="1131"/>
                    <a:pt x="4801" y="1195"/>
                  </a:cubicBezTo>
                  <a:lnTo>
                    <a:pt x="4859" y="1261"/>
                  </a:lnTo>
                  <a:cubicBezTo>
                    <a:pt x="4900" y="1305"/>
                    <a:pt x="4943" y="1347"/>
                    <a:pt x="4974" y="1392"/>
                  </a:cubicBezTo>
                  <a:lnTo>
                    <a:pt x="5016" y="1479"/>
                  </a:lnTo>
                  <a:cubicBezTo>
                    <a:pt x="5038" y="1520"/>
                    <a:pt x="5062" y="1561"/>
                    <a:pt x="5076" y="1603"/>
                  </a:cubicBezTo>
                  <a:lnTo>
                    <a:pt x="5091" y="1696"/>
                  </a:lnTo>
                  <a:lnTo>
                    <a:pt x="5094" y="1742"/>
                  </a:lnTo>
                  <a:lnTo>
                    <a:pt x="6246" y="1742"/>
                  </a:lnTo>
                  <a:cubicBezTo>
                    <a:pt x="6220" y="1312"/>
                    <a:pt x="5935" y="887"/>
                    <a:pt x="5381" y="553"/>
                  </a:cubicBezTo>
                  <a:cubicBezTo>
                    <a:pt x="4769" y="185"/>
                    <a:pt x="3953" y="0"/>
                    <a:pt x="3134"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77" name="Google Shape;677;p36"/>
            <p:cNvSpPr/>
            <p:nvPr/>
          </p:nvSpPr>
          <p:spPr>
            <a:xfrm>
              <a:off x="3084525" y="4038975"/>
              <a:ext cx="13800" cy="170350"/>
            </a:xfrm>
            <a:custGeom>
              <a:avLst/>
              <a:gdLst/>
              <a:ahLst/>
              <a:cxnLst/>
              <a:rect l="l" t="t" r="r" b="b"/>
              <a:pathLst>
                <a:path w="552" h="6814" extrusionOk="0">
                  <a:moveTo>
                    <a:pt x="1" y="1"/>
                  </a:moveTo>
                  <a:lnTo>
                    <a:pt x="5" y="6462"/>
                  </a:lnTo>
                  <a:cubicBezTo>
                    <a:pt x="85" y="6545"/>
                    <a:pt x="178" y="6625"/>
                    <a:pt x="297" y="6697"/>
                  </a:cubicBezTo>
                  <a:cubicBezTo>
                    <a:pt x="371" y="6740"/>
                    <a:pt x="452" y="6777"/>
                    <a:pt x="535" y="6813"/>
                  </a:cubicBezTo>
                  <a:cubicBezTo>
                    <a:pt x="533" y="5762"/>
                    <a:pt x="532" y="5048"/>
                    <a:pt x="532" y="5048"/>
                  </a:cubicBezTo>
                  <a:lnTo>
                    <a:pt x="550" y="5048"/>
                  </a:lnTo>
                  <a:lnTo>
                    <a:pt x="551" y="4994"/>
                  </a:lnTo>
                  <a:lnTo>
                    <a:pt x="547" y="307"/>
                  </a:lnTo>
                  <a:cubicBezTo>
                    <a:pt x="341" y="228"/>
                    <a:pt x="157" y="123"/>
                    <a:pt x="1"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78" name="Google Shape;678;p36"/>
            <p:cNvSpPr/>
            <p:nvPr/>
          </p:nvSpPr>
          <p:spPr>
            <a:xfrm>
              <a:off x="3157750" y="4038575"/>
              <a:ext cx="13750" cy="170450"/>
            </a:xfrm>
            <a:custGeom>
              <a:avLst/>
              <a:gdLst/>
              <a:ahLst/>
              <a:cxnLst/>
              <a:rect l="l" t="t" r="r" b="b"/>
              <a:pathLst>
                <a:path w="550" h="6818" extrusionOk="0">
                  <a:moveTo>
                    <a:pt x="546" y="1"/>
                  </a:moveTo>
                  <a:cubicBezTo>
                    <a:pt x="407" y="110"/>
                    <a:pt x="246" y="205"/>
                    <a:pt x="72" y="283"/>
                  </a:cubicBezTo>
                  <a:lnTo>
                    <a:pt x="0" y="310"/>
                  </a:lnTo>
                  <a:lnTo>
                    <a:pt x="5" y="4998"/>
                  </a:lnTo>
                  <a:lnTo>
                    <a:pt x="8" y="5079"/>
                  </a:lnTo>
                  <a:lnTo>
                    <a:pt x="8" y="6817"/>
                  </a:lnTo>
                  <a:cubicBezTo>
                    <a:pt x="64" y="6792"/>
                    <a:pt x="124" y="6770"/>
                    <a:pt x="176" y="6741"/>
                  </a:cubicBezTo>
                  <a:cubicBezTo>
                    <a:pt x="332" y="6654"/>
                    <a:pt x="455" y="6555"/>
                    <a:pt x="550" y="6450"/>
                  </a:cubicBezTo>
                  <a:lnTo>
                    <a:pt x="546"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79" name="Google Shape;679;p36"/>
            <p:cNvSpPr/>
            <p:nvPr/>
          </p:nvSpPr>
          <p:spPr>
            <a:xfrm>
              <a:off x="3128325" y="4005400"/>
              <a:ext cx="26575" cy="10250"/>
            </a:xfrm>
            <a:custGeom>
              <a:avLst/>
              <a:gdLst/>
              <a:ahLst/>
              <a:cxnLst/>
              <a:rect l="l" t="t" r="r" b="b"/>
              <a:pathLst>
                <a:path w="1063" h="410" extrusionOk="0">
                  <a:moveTo>
                    <a:pt x="1" y="1"/>
                  </a:moveTo>
                  <a:cubicBezTo>
                    <a:pt x="303" y="4"/>
                    <a:pt x="603" y="75"/>
                    <a:pt x="828" y="211"/>
                  </a:cubicBezTo>
                  <a:cubicBezTo>
                    <a:pt x="927" y="270"/>
                    <a:pt x="1000" y="338"/>
                    <a:pt x="1054" y="409"/>
                  </a:cubicBezTo>
                  <a:lnTo>
                    <a:pt x="1063" y="400"/>
                  </a:lnTo>
                  <a:cubicBezTo>
                    <a:pt x="1010" y="332"/>
                    <a:pt x="939" y="268"/>
                    <a:pt x="845" y="211"/>
                  </a:cubicBezTo>
                  <a:cubicBezTo>
                    <a:pt x="615" y="73"/>
                    <a:pt x="308" y="2"/>
                    <a:pt x="1" y="1"/>
                  </a:cubicBez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680" name="Google Shape;680;p36"/>
            <p:cNvSpPr/>
            <p:nvPr/>
          </p:nvSpPr>
          <p:spPr>
            <a:xfrm>
              <a:off x="3098175" y="4046300"/>
              <a:ext cx="59700" cy="117550"/>
            </a:xfrm>
            <a:custGeom>
              <a:avLst/>
              <a:gdLst/>
              <a:ahLst/>
              <a:cxnLst/>
              <a:rect l="l" t="t" r="r" b="b"/>
              <a:pathLst>
                <a:path w="2388" h="4702" extrusionOk="0">
                  <a:moveTo>
                    <a:pt x="2383" y="1"/>
                  </a:moveTo>
                  <a:cubicBezTo>
                    <a:pt x="2042" y="139"/>
                    <a:pt x="1656" y="216"/>
                    <a:pt x="1268" y="228"/>
                  </a:cubicBezTo>
                  <a:cubicBezTo>
                    <a:pt x="1245" y="228"/>
                    <a:pt x="1221" y="228"/>
                    <a:pt x="1197" y="228"/>
                  </a:cubicBezTo>
                  <a:cubicBezTo>
                    <a:pt x="805" y="228"/>
                    <a:pt x="414" y="167"/>
                    <a:pt x="67" y="42"/>
                  </a:cubicBezTo>
                  <a:lnTo>
                    <a:pt x="1" y="14"/>
                  </a:lnTo>
                  <a:lnTo>
                    <a:pt x="5" y="4701"/>
                  </a:lnTo>
                  <a:cubicBezTo>
                    <a:pt x="21" y="4532"/>
                    <a:pt x="140" y="4364"/>
                    <a:pt x="368" y="4238"/>
                  </a:cubicBezTo>
                  <a:cubicBezTo>
                    <a:pt x="602" y="4107"/>
                    <a:pt x="902" y="4043"/>
                    <a:pt x="1202" y="4043"/>
                  </a:cubicBezTo>
                  <a:cubicBezTo>
                    <a:pt x="1515" y="4043"/>
                    <a:pt x="1828" y="4114"/>
                    <a:pt x="2062" y="4254"/>
                  </a:cubicBezTo>
                  <a:cubicBezTo>
                    <a:pt x="2266" y="4377"/>
                    <a:pt x="2370" y="4532"/>
                    <a:pt x="2388" y="4689"/>
                  </a:cubicBezTo>
                  <a:lnTo>
                    <a:pt x="2383"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81" name="Google Shape;681;p36"/>
            <p:cNvSpPr/>
            <p:nvPr/>
          </p:nvSpPr>
          <p:spPr>
            <a:xfrm>
              <a:off x="3097825" y="4165175"/>
              <a:ext cx="60150" cy="49900"/>
            </a:xfrm>
            <a:custGeom>
              <a:avLst/>
              <a:gdLst/>
              <a:ahLst/>
              <a:cxnLst/>
              <a:rect l="l" t="t" r="r" b="b"/>
              <a:pathLst>
                <a:path w="2406" h="1996" extrusionOk="0">
                  <a:moveTo>
                    <a:pt x="0" y="0"/>
                  </a:moveTo>
                  <a:cubicBezTo>
                    <a:pt x="0" y="0"/>
                    <a:pt x="1" y="714"/>
                    <a:pt x="3" y="1765"/>
                  </a:cubicBezTo>
                  <a:cubicBezTo>
                    <a:pt x="353" y="1918"/>
                    <a:pt x="770" y="1995"/>
                    <a:pt x="1188" y="1995"/>
                  </a:cubicBezTo>
                  <a:cubicBezTo>
                    <a:pt x="1617" y="1995"/>
                    <a:pt x="2046" y="1915"/>
                    <a:pt x="2405" y="1753"/>
                  </a:cubicBezTo>
                  <a:lnTo>
                    <a:pt x="2405" y="15"/>
                  </a:lnTo>
                  <a:cubicBezTo>
                    <a:pt x="2391" y="185"/>
                    <a:pt x="2271" y="353"/>
                    <a:pt x="2042" y="481"/>
                  </a:cubicBezTo>
                  <a:cubicBezTo>
                    <a:pt x="1808" y="611"/>
                    <a:pt x="1507" y="676"/>
                    <a:pt x="1207" y="676"/>
                  </a:cubicBezTo>
                  <a:cubicBezTo>
                    <a:pt x="893" y="676"/>
                    <a:pt x="581" y="605"/>
                    <a:pt x="347" y="464"/>
                  </a:cubicBezTo>
                  <a:cubicBezTo>
                    <a:pt x="131" y="335"/>
                    <a:pt x="25" y="168"/>
                    <a:pt x="18" y="0"/>
                  </a:cubicBezTo>
                  <a:close/>
                </a:path>
              </a:pathLst>
            </a:custGeom>
            <a:solidFill>
              <a:srgbClr val="F9B24F"/>
            </a:solidFill>
            <a:ln>
              <a:noFill/>
            </a:ln>
          </p:spPr>
          <p:txBody>
            <a:bodyPr spcFirstLastPara="1" wrap="square" lIns="121900" tIns="121900" rIns="121900" bIns="121900" anchor="ctr" anchorCtr="0">
              <a:noAutofit/>
            </a:bodyPr>
            <a:lstStyle/>
            <a:p>
              <a:endParaRPr sz="2400"/>
            </a:p>
          </p:txBody>
        </p:sp>
        <p:sp>
          <p:nvSpPr>
            <p:cNvPr id="682" name="Google Shape;682;p36"/>
            <p:cNvSpPr/>
            <p:nvPr/>
          </p:nvSpPr>
          <p:spPr>
            <a:xfrm>
              <a:off x="3098275" y="4147350"/>
              <a:ext cx="59700" cy="34725"/>
            </a:xfrm>
            <a:custGeom>
              <a:avLst/>
              <a:gdLst/>
              <a:ahLst/>
              <a:cxnLst/>
              <a:rect l="l" t="t" r="r" b="b"/>
              <a:pathLst>
                <a:path w="2388" h="1389" extrusionOk="0">
                  <a:moveTo>
                    <a:pt x="1198" y="1"/>
                  </a:moveTo>
                  <a:cubicBezTo>
                    <a:pt x="898" y="1"/>
                    <a:pt x="598" y="65"/>
                    <a:pt x="364" y="196"/>
                  </a:cubicBezTo>
                  <a:cubicBezTo>
                    <a:pt x="136" y="322"/>
                    <a:pt x="17" y="490"/>
                    <a:pt x="1" y="659"/>
                  </a:cubicBezTo>
                  <a:lnTo>
                    <a:pt x="0" y="713"/>
                  </a:lnTo>
                  <a:cubicBezTo>
                    <a:pt x="7" y="881"/>
                    <a:pt x="113" y="1047"/>
                    <a:pt x="329" y="1177"/>
                  </a:cubicBezTo>
                  <a:cubicBezTo>
                    <a:pt x="563" y="1318"/>
                    <a:pt x="875" y="1389"/>
                    <a:pt x="1189" y="1389"/>
                  </a:cubicBezTo>
                  <a:cubicBezTo>
                    <a:pt x="1489" y="1389"/>
                    <a:pt x="1790" y="1324"/>
                    <a:pt x="2024" y="1194"/>
                  </a:cubicBezTo>
                  <a:cubicBezTo>
                    <a:pt x="2253" y="1066"/>
                    <a:pt x="2373" y="898"/>
                    <a:pt x="2387" y="727"/>
                  </a:cubicBezTo>
                  <a:lnTo>
                    <a:pt x="2384" y="647"/>
                  </a:lnTo>
                  <a:cubicBezTo>
                    <a:pt x="2366" y="490"/>
                    <a:pt x="2262" y="335"/>
                    <a:pt x="2058" y="212"/>
                  </a:cubicBezTo>
                  <a:cubicBezTo>
                    <a:pt x="1824" y="72"/>
                    <a:pt x="1511" y="1"/>
                    <a:pt x="1198" y="1"/>
                  </a:cubicBezTo>
                  <a:close/>
                </a:path>
              </a:pathLst>
            </a:custGeom>
            <a:solidFill>
              <a:srgbClr val="FFCF43"/>
            </a:solidFill>
            <a:ln>
              <a:noFill/>
            </a:ln>
          </p:spPr>
          <p:txBody>
            <a:bodyPr spcFirstLastPara="1" wrap="square" lIns="121900" tIns="121900" rIns="121900" bIns="121900" anchor="ctr" anchorCtr="0">
              <a:noAutofit/>
            </a:bodyPr>
            <a:lstStyle/>
            <a:p>
              <a:endParaRPr sz="2400"/>
            </a:p>
          </p:txBody>
        </p:sp>
        <p:sp>
          <p:nvSpPr>
            <p:cNvPr id="683" name="Google Shape;683;p36"/>
            <p:cNvSpPr/>
            <p:nvPr/>
          </p:nvSpPr>
          <p:spPr>
            <a:xfrm>
              <a:off x="3100375" y="4004000"/>
              <a:ext cx="55125" cy="21525"/>
            </a:xfrm>
            <a:custGeom>
              <a:avLst/>
              <a:gdLst/>
              <a:ahLst/>
              <a:cxnLst/>
              <a:rect l="l" t="t" r="r" b="b"/>
              <a:pathLst>
                <a:path w="2205" h="861" extrusionOk="0">
                  <a:moveTo>
                    <a:pt x="1107" y="0"/>
                  </a:moveTo>
                  <a:cubicBezTo>
                    <a:pt x="809" y="0"/>
                    <a:pt x="510" y="65"/>
                    <a:pt x="278" y="194"/>
                  </a:cubicBezTo>
                  <a:cubicBezTo>
                    <a:pt x="154" y="263"/>
                    <a:pt x="61" y="344"/>
                    <a:pt x="0" y="432"/>
                  </a:cubicBezTo>
                  <a:cubicBezTo>
                    <a:pt x="55" y="510"/>
                    <a:pt x="134" y="584"/>
                    <a:pt x="242" y="650"/>
                  </a:cubicBezTo>
                  <a:cubicBezTo>
                    <a:pt x="475" y="790"/>
                    <a:pt x="786" y="860"/>
                    <a:pt x="1098" y="860"/>
                  </a:cubicBezTo>
                  <a:cubicBezTo>
                    <a:pt x="1395" y="860"/>
                    <a:pt x="1694" y="796"/>
                    <a:pt x="1926" y="666"/>
                  </a:cubicBezTo>
                  <a:cubicBezTo>
                    <a:pt x="2033" y="607"/>
                    <a:pt x="2112" y="538"/>
                    <a:pt x="2172" y="465"/>
                  </a:cubicBezTo>
                  <a:cubicBezTo>
                    <a:pt x="2118" y="394"/>
                    <a:pt x="2045" y="326"/>
                    <a:pt x="1946" y="267"/>
                  </a:cubicBezTo>
                  <a:cubicBezTo>
                    <a:pt x="1721" y="131"/>
                    <a:pt x="1421" y="60"/>
                    <a:pt x="1119" y="57"/>
                  </a:cubicBezTo>
                  <a:lnTo>
                    <a:pt x="1119" y="57"/>
                  </a:lnTo>
                  <a:cubicBezTo>
                    <a:pt x="1426" y="58"/>
                    <a:pt x="1733" y="129"/>
                    <a:pt x="1963" y="267"/>
                  </a:cubicBezTo>
                  <a:cubicBezTo>
                    <a:pt x="2057" y="324"/>
                    <a:pt x="2128" y="388"/>
                    <a:pt x="2181" y="456"/>
                  </a:cubicBezTo>
                  <a:lnTo>
                    <a:pt x="2205" y="426"/>
                  </a:lnTo>
                  <a:cubicBezTo>
                    <a:pt x="2150" y="349"/>
                    <a:pt x="2070" y="276"/>
                    <a:pt x="1963" y="211"/>
                  </a:cubicBezTo>
                  <a:cubicBezTo>
                    <a:pt x="1730" y="71"/>
                    <a:pt x="1419" y="0"/>
                    <a:pt x="1107"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84" name="Google Shape;684;p36"/>
            <p:cNvSpPr/>
            <p:nvPr/>
          </p:nvSpPr>
          <p:spPr>
            <a:xfrm>
              <a:off x="3098100" y="3990975"/>
              <a:ext cx="59825" cy="23825"/>
            </a:xfrm>
            <a:custGeom>
              <a:avLst/>
              <a:gdLst/>
              <a:ahLst/>
              <a:cxnLst/>
              <a:rect l="l" t="t" r="r" b="b"/>
              <a:pathLst>
                <a:path w="2393" h="953" extrusionOk="0">
                  <a:moveTo>
                    <a:pt x="1195" y="1"/>
                  </a:moveTo>
                  <a:cubicBezTo>
                    <a:pt x="898" y="1"/>
                    <a:pt x="600" y="65"/>
                    <a:pt x="369" y="194"/>
                  </a:cubicBezTo>
                  <a:cubicBezTo>
                    <a:pt x="307" y="227"/>
                    <a:pt x="255" y="264"/>
                    <a:pt x="209" y="303"/>
                  </a:cubicBezTo>
                  <a:lnTo>
                    <a:pt x="171" y="343"/>
                  </a:lnTo>
                  <a:lnTo>
                    <a:pt x="96" y="424"/>
                  </a:lnTo>
                  <a:lnTo>
                    <a:pt x="67" y="477"/>
                  </a:lnTo>
                  <a:lnTo>
                    <a:pt x="27" y="553"/>
                  </a:lnTo>
                  <a:lnTo>
                    <a:pt x="15" y="610"/>
                  </a:lnTo>
                  <a:lnTo>
                    <a:pt x="3" y="687"/>
                  </a:lnTo>
                  <a:cubicBezTo>
                    <a:pt x="0" y="778"/>
                    <a:pt x="31" y="867"/>
                    <a:pt x="91" y="953"/>
                  </a:cubicBezTo>
                  <a:cubicBezTo>
                    <a:pt x="152" y="865"/>
                    <a:pt x="245" y="784"/>
                    <a:pt x="369" y="715"/>
                  </a:cubicBezTo>
                  <a:cubicBezTo>
                    <a:pt x="601" y="586"/>
                    <a:pt x="900" y="521"/>
                    <a:pt x="1198" y="521"/>
                  </a:cubicBezTo>
                  <a:cubicBezTo>
                    <a:pt x="1510" y="521"/>
                    <a:pt x="1821" y="592"/>
                    <a:pt x="2054" y="732"/>
                  </a:cubicBezTo>
                  <a:cubicBezTo>
                    <a:pt x="2161" y="797"/>
                    <a:pt x="2241" y="870"/>
                    <a:pt x="2296" y="947"/>
                  </a:cubicBezTo>
                  <a:cubicBezTo>
                    <a:pt x="2367" y="843"/>
                    <a:pt x="2392" y="732"/>
                    <a:pt x="2373" y="621"/>
                  </a:cubicBezTo>
                  <a:lnTo>
                    <a:pt x="2364" y="565"/>
                  </a:lnTo>
                  <a:lnTo>
                    <a:pt x="2328" y="490"/>
                  </a:lnTo>
                  <a:lnTo>
                    <a:pt x="2303" y="438"/>
                  </a:lnTo>
                  <a:lnTo>
                    <a:pt x="2234" y="359"/>
                  </a:lnTo>
                  <a:lnTo>
                    <a:pt x="2199" y="319"/>
                  </a:lnTo>
                  <a:cubicBezTo>
                    <a:pt x="2157" y="281"/>
                    <a:pt x="2109" y="245"/>
                    <a:pt x="2052" y="212"/>
                  </a:cubicBezTo>
                  <a:cubicBezTo>
                    <a:pt x="1818" y="71"/>
                    <a:pt x="1507" y="1"/>
                    <a:pt x="1195"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85" name="Google Shape;685;p36"/>
            <p:cNvSpPr/>
            <p:nvPr/>
          </p:nvSpPr>
          <p:spPr>
            <a:xfrm>
              <a:off x="3076075" y="3981050"/>
              <a:ext cx="103650" cy="54400"/>
            </a:xfrm>
            <a:custGeom>
              <a:avLst/>
              <a:gdLst/>
              <a:ahLst/>
              <a:cxnLst/>
              <a:rect l="l" t="t" r="r" b="b"/>
              <a:pathLst>
                <a:path w="4146" h="2176" extrusionOk="0">
                  <a:moveTo>
                    <a:pt x="2076" y="398"/>
                  </a:moveTo>
                  <a:cubicBezTo>
                    <a:pt x="2388" y="398"/>
                    <a:pt x="2699" y="468"/>
                    <a:pt x="2933" y="609"/>
                  </a:cubicBezTo>
                  <a:cubicBezTo>
                    <a:pt x="2990" y="642"/>
                    <a:pt x="3038" y="678"/>
                    <a:pt x="3080" y="716"/>
                  </a:cubicBezTo>
                  <a:lnTo>
                    <a:pt x="3115" y="757"/>
                  </a:lnTo>
                  <a:lnTo>
                    <a:pt x="3184" y="835"/>
                  </a:lnTo>
                  <a:lnTo>
                    <a:pt x="3209" y="887"/>
                  </a:lnTo>
                  <a:lnTo>
                    <a:pt x="3245" y="962"/>
                  </a:lnTo>
                  <a:lnTo>
                    <a:pt x="3254" y="1018"/>
                  </a:lnTo>
                  <a:cubicBezTo>
                    <a:pt x="3273" y="1129"/>
                    <a:pt x="3248" y="1240"/>
                    <a:pt x="3177" y="1344"/>
                  </a:cubicBezTo>
                  <a:lnTo>
                    <a:pt x="3153" y="1374"/>
                  </a:lnTo>
                  <a:lnTo>
                    <a:pt x="3144" y="1383"/>
                  </a:lnTo>
                  <a:cubicBezTo>
                    <a:pt x="3084" y="1456"/>
                    <a:pt x="3005" y="1525"/>
                    <a:pt x="2898" y="1584"/>
                  </a:cubicBezTo>
                  <a:cubicBezTo>
                    <a:pt x="2666" y="1714"/>
                    <a:pt x="2367" y="1778"/>
                    <a:pt x="2070" y="1778"/>
                  </a:cubicBezTo>
                  <a:cubicBezTo>
                    <a:pt x="1758" y="1778"/>
                    <a:pt x="1447" y="1708"/>
                    <a:pt x="1214" y="1568"/>
                  </a:cubicBezTo>
                  <a:cubicBezTo>
                    <a:pt x="1106" y="1502"/>
                    <a:pt x="1027" y="1428"/>
                    <a:pt x="972" y="1350"/>
                  </a:cubicBezTo>
                  <a:cubicBezTo>
                    <a:pt x="912" y="1264"/>
                    <a:pt x="881" y="1175"/>
                    <a:pt x="884" y="1084"/>
                  </a:cubicBezTo>
                  <a:lnTo>
                    <a:pt x="896" y="1007"/>
                  </a:lnTo>
                  <a:lnTo>
                    <a:pt x="908" y="950"/>
                  </a:lnTo>
                  <a:lnTo>
                    <a:pt x="948" y="874"/>
                  </a:lnTo>
                  <a:lnTo>
                    <a:pt x="977" y="821"/>
                  </a:lnTo>
                  <a:lnTo>
                    <a:pt x="1052" y="740"/>
                  </a:lnTo>
                  <a:lnTo>
                    <a:pt x="1090" y="700"/>
                  </a:lnTo>
                  <a:cubicBezTo>
                    <a:pt x="1136" y="661"/>
                    <a:pt x="1188" y="624"/>
                    <a:pt x="1250" y="591"/>
                  </a:cubicBezTo>
                  <a:cubicBezTo>
                    <a:pt x="1481" y="462"/>
                    <a:pt x="1779" y="398"/>
                    <a:pt x="2076" y="398"/>
                  </a:cubicBezTo>
                  <a:close/>
                  <a:moveTo>
                    <a:pt x="2080" y="0"/>
                  </a:moveTo>
                  <a:cubicBezTo>
                    <a:pt x="1611" y="0"/>
                    <a:pt x="1140" y="102"/>
                    <a:pt x="773" y="305"/>
                  </a:cubicBezTo>
                  <a:cubicBezTo>
                    <a:pt x="26" y="723"/>
                    <a:pt x="1" y="1411"/>
                    <a:pt x="718" y="1844"/>
                  </a:cubicBezTo>
                  <a:cubicBezTo>
                    <a:pt x="1085" y="2064"/>
                    <a:pt x="1575" y="2175"/>
                    <a:pt x="2067" y="2175"/>
                  </a:cubicBezTo>
                  <a:cubicBezTo>
                    <a:pt x="2537" y="2175"/>
                    <a:pt x="3008" y="2074"/>
                    <a:pt x="3373" y="1870"/>
                  </a:cubicBezTo>
                  <a:cubicBezTo>
                    <a:pt x="4121" y="1453"/>
                    <a:pt x="4146" y="765"/>
                    <a:pt x="3428" y="332"/>
                  </a:cubicBezTo>
                  <a:cubicBezTo>
                    <a:pt x="3061" y="111"/>
                    <a:pt x="2571" y="0"/>
                    <a:pt x="2080" y="0"/>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86" name="Google Shape;686;p36"/>
            <p:cNvSpPr/>
            <p:nvPr/>
          </p:nvSpPr>
          <p:spPr>
            <a:xfrm>
              <a:off x="3182600" y="4021200"/>
              <a:ext cx="375" cy="1525"/>
            </a:xfrm>
            <a:custGeom>
              <a:avLst/>
              <a:gdLst/>
              <a:ahLst/>
              <a:cxnLst/>
              <a:rect l="l" t="t" r="r" b="b"/>
              <a:pathLst>
                <a:path w="15" h="61" extrusionOk="0">
                  <a:moveTo>
                    <a:pt x="15" y="1"/>
                  </a:moveTo>
                  <a:lnTo>
                    <a:pt x="0" y="58"/>
                  </a:lnTo>
                  <a:lnTo>
                    <a:pt x="0" y="60"/>
                  </a:lnTo>
                  <a:lnTo>
                    <a:pt x="15" y="1"/>
                  </a:lnTo>
                  <a:close/>
                </a:path>
              </a:pathLst>
            </a:custGeom>
            <a:solidFill>
              <a:srgbClr val="DCEEFC"/>
            </a:solidFill>
            <a:ln>
              <a:noFill/>
            </a:ln>
          </p:spPr>
          <p:txBody>
            <a:bodyPr spcFirstLastPara="1" wrap="square" lIns="121900" tIns="121900" rIns="121900" bIns="121900" anchor="ctr" anchorCtr="0">
              <a:noAutofit/>
            </a:bodyPr>
            <a:lstStyle/>
            <a:p>
              <a:endParaRPr sz="2400"/>
            </a:p>
          </p:txBody>
        </p:sp>
        <p:sp>
          <p:nvSpPr>
            <p:cNvPr id="687" name="Google Shape;687;p36"/>
            <p:cNvSpPr/>
            <p:nvPr/>
          </p:nvSpPr>
          <p:spPr>
            <a:xfrm>
              <a:off x="3072625" y="3979375"/>
              <a:ext cx="109500" cy="67425"/>
            </a:xfrm>
            <a:custGeom>
              <a:avLst/>
              <a:gdLst/>
              <a:ahLst/>
              <a:cxnLst/>
              <a:rect l="l" t="t" r="r" b="b"/>
              <a:pathLst>
                <a:path w="4380" h="2697" extrusionOk="0">
                  <a:moveTo>
                    <a:pt x="2218" y="67"/>
                  </a:moveTo>
                  <a:cubicBezTo>
                    <a:pt x="2709" y="67"/>
                    <a:pt x="3199" y="178"/>
                    <a:pt x="3566" y="399"/>
                  </a:cubicBezTo>
                  <a:cubicBezTo>
                    <a:pt x="4284" y="832"/>
                    <a:pt x="4259" y="1520"/>
                    <a:pt x="3511" y="1937"/>
                  </a:cubicBezTo>
                  <a:cubicBezTo>
                    <a:pt x="3146" y="2141"/>
                    <a:pt x="2675" y="2242"/>
                    <a:pt x="2205" y="2242"/>
                  </a:cubicBezTo>
                  <a:cubicBezTo>
                    <a:pt x="1713" y="2242"/>
                    <a:pt x="1223" y="2131"/>
                    <a:pt x="856" y="1911"/>
                  </a:cubicBezTo>
                  <a:cubicBezTo>
                    <a:pt x="139" y="1478"/>
                    <a:pt x="164" y="790"/>
                    <a:pt x="911" y="372"/>
                  </a:cubicBezTo>
                  <a:cubicBezTo>
                    <a:pt x="1278" y="169"/>
                    <a:pt x="1749" y="67"/>
                    <a:pt x="2218" y="67"/>
                  </a:cubicBezTo>
                  <a:close/>
                  <a:moveTo>
                    <a:pt x="2215" y="1"/>
                  </a:moveTo>
                  <a:cubicBezTo>
                    <a:pt x="1963" y="1"/>
                    <a:pt x="1709" y="28"/>
                    <a:pt x="1462" y="83"/>
                  </a:cubicBezTo>
                  <a:cubicBezTo>
                    <a:pt x="903" y="208"/>
                    <a:pt x="594" y="439"/>
                    <a:pt x="494" y="514"/>
                  </a:cubicBezTo>
                  <a:cubicBezTo>
                    <a:pt x="266" y="683"/>
                    <a:pt x="109" y="899"/>
                    <a:pt x="24" y="1155"/>
                  </a:cubicBezTo>
                  <a:lnTo>
                    <a:pt x="24" y="1157"/>
                  </a:lnTo>
                  <a:lnTo>
                    <a:pt x="26" y="1158"/>
                  </a:lnTo>
                  <a:cubicBezTo>
                    <a:pt x="26" y="1158"/>
                    <a:pt x="1" y="1261"/>
                    <a:pt x="18" y="1436"/>
                  </a:cubicBezTo>
                  <a:cubicBezTo>
                    <a:pt x="26" y="1522"/>
                    <a:pt x="47" y="1626"/>
                    <a:pt x="94" y="1732"/>
                  </a:cubicBezTo>
                  <a:cubicBezTo>
                    <a:pt x="141" y="1836"/>
                    <a:pt x="219" y="1950"/>
                    <a:pt x="311" y="2056"/>
                  </a:cubicBezTo>
                  <a:cubicBezTo>
                    <a:pt x="405" y="2160"/>
                    <a:pt x="530" y="2256"/>
                    <a:pt x="672" y="2338"/>
                  </a:cubicBezTo>
                  <a:cubicBezTo>
                    <a:pt x="819" y="2423"/>
                    <a:pt x="977" y="2486"/>
                    <a:pt x="1151" y="2546"/>
                  </a:cubicBezTo>
                  <a:cubicBezTo>
                    <a:pt x="1322" y="2603"/>
                    <a:pt x="1512" y="2646"/>
                    <a:pt x="1699" y="2670"/>
                  </a:cubicBezTo>
                  <a:cubicBezTo>
                    <a:pt x="1845" y="2688"/>
                    <a:pt x="1991" y="2696"/>
                    <a:pt x="2138" y="2696"/>
                  </a:cubicBezTo>
                  <a:cubicBezTo>
                    <a:pt x="2187" y="2696"/>
                    <a:pt x="2236" y="2695"/>
                    <a:pt x="2285" y="2693"/>
                  </a:cubicBezTo>
                  <a:cubicBezTo>
                    <a:pt x="2676" y="2692"/>
                    <a:pt x="3069" y="2620"/>
                    <a:pt x="3403" y="2483"/>
                  </a:cubicBezTo>
                  <a:cubicBezTo>
                    <a:pt x="3569" y="2411"/>
                    <a:pt x="3726" y="2335"/>
                    <a:pt x="3863" y="2240"/>
                  </a:cubicBezTo>
                  <a:cubicBezTo>
                    <a:pt x="3996" y="2149"/>
                    <a:pt x="4105" y="2040"/>
                    <a:pt x="4184" y="1922"/>
                  </a:cubicBezTo>
                  <a:cubicBezTo>
                    <a:pt x="4260" y="1804"/>
                    <a:pt x="4320" y="1685"/>
                    <a:pt x="4348" y="1572"/>
                  </a:cubicBezTo>
                  <a:cubicBezTo>
                    <a:pt x="4376" y="1459"/>
                    <a:pt x="4379" y="1353"/>
                    <a:pt x="4371" y="1266"/>
                  </a:cubicBezTo>
                  <a:cubicBezTo>
                    <a:pt x="4358" y="1093"/>
                    <a:pt x="4318" y="993"/>
                    <a:pt x="4318" y="993"/>
                  </a:cubicBezTo>
                  <a:lnTo>
                    <a:pt x="4336" y="987"/>
                  </a:lnTo>
                  <a:cubicBezTo>
                    <a:pt x="4177" y="660"/>
                    <a:pt x="3900" y="481"/>
                    <a:pt x="3749" y="385"/>
                  </a:cubicBezTo>
                  <a:cubicBezTo>
                    <a:pt x="3325" y="134"/>
                    <a:pt x="2776" y="1"/>
                    <a:pt x="2215"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88" name="Google Shape;688;p36"/>
            <p:cNvSpPr/>
            <p:nvPr/>
          </p:nvSpPr>
          <p:spPr>
            <a:xfrm>
              <a:off x="3071625" y="4004000"/>
              <a:ext cx="112100" cy="48025"/>
            </a:xfrm>
            <a:custGeom>
              <a:avLst/>
              <a:gdLst/>
              <a:ahLst/>
              <a:cxnLst/>
              <a:rect l="l" t="t" r="r" b="b"/>
              <a:pathLst>
                <a:path w="4484" h="1921" extrusionOk="0">
                  <a:moveTo>
                    <a:pt x="4379" y="1"/>
                  </a:moveTo>
                  <a:lnTo>
                    <a:pt x="4376" y="2"/>
                  </a:lnTo>
                  <a:lnTo>
                    <a:pt x="4358" y="8"/>
                  </a:lnTo>
                  <a:cubicBezTo>
                    <a:pt x="4358" y="8"/>
                    <a:pt x="4398" y="108"/>
                    <a:pt x="4411" y="281"/>
                  </a:cubicBezTo>
                  <a:cubicBezTo>
                    <a:pt x="4419" y="368"/>
                    <a:pt x="4416" y="474"/>
                    <a:pt x="4388" y="587"/>
                  </a:cubicBezTo>
                  <a:cubicBezTo>
                    <a:pt x="4360" y="700"/>
                    <a:pt x="4300" y="819"/>
                    <a:pt x="4224" y="937"/>
                  </a:cubicBezTo>
                  <a:cubicBezTo>
                    <a:pt x="4145" y="1055"/>
                    <a:pt x="4036" y="1164"/>
                    <a:pt x="3903" y="1255"/>
                  </a:cubicBezTo>
                  <a:cubicBezTo>
                    <a:pt x="3766" y="1350"/>
                    <a:pt x="3609" y="1426"/>
                    <a:pt x="3443" y="1498"/>
                  </a:cubicBezTo>
                  <a:cubicBezTo>
                    <a:pt x="3109" y="1635"/>
                    <a:pt x="2716" y="1707"/>
                    <a:pt x="2325" y="1707"/>
                  </a:cubicBezTo>
                  <a:cubicBezTo>
                    <a:pt x="2274" y="1710"/>
                    <a:pt x="2223" y="1711"/>
                    <a:pt x="2173" y="1711"/>
                  </a:cubicBezTo>
                  <a:cubicBezTo>
                    <a:pt x="2028" y="1711"/>
                    <a:pt x="1884" y="1702"/>
                    <a:pt x="1739" y="1685"/>
                  </a:cubicBezTo>
                  <a:cubicBezTo>
                    <a:pt x="1552" y="1661"/>
                    <a:pt x="1362" y="1618"/>
                    <a:pt x="1191" y="1561"/>
                  </a:cubicBezTo>
                  <a:cubicBezTo>
                    <a:pt x="1017" y="1501"/>
                    <a:pt x="859" y="1438"/>
                    <a:pt x="712" y="1353"/>
                  </a:cubicBezTo>
                  <a:cubicBezTo>
                    <a:pt x="570" y="1271"/>
                    <a:pt x="445" y="1175"/>
                    <a:pt x="351" y="1070"/>
                  </a:cubicBezTo>
                  <a:cubicBezTo>
                    <a:pt x="259" y="965"/>
                    <a:pt x="181" y="851"/>
                    <a:pt x="134" y="747"/>
                  </a:cubicBezTo>
                  <a:cubicBezTo>
                    <a:pt x="87" y="641"/>
                    <a:pt x="66" y="537"/>
                    <a:pt x="58" y="451"/>
                  </a:cubicBezTo>
                  <a:cubicBezTo>
                    <a:pt x="41" y="276"/>
                    <a:pt x="66" y="173"/>
                    <a:pt x="66" y="173"/>
                  </a:cubicBezTo>
                  <a:lnTo>
                    <a:pt x="64" y="172"/>
                  </a:lnTo>
                  <a:lnTo>
                    <a:pt x="45" y="167"/>
                  </a:lnTo>
                  <a:cubicBezTo>
                    <a:pt x="45" y="167"/>
                    <a:pt x="5" y="266"/>
                    <a:pt x="0" y="450"/>
                  </a:cubicBezTo>
                  <a:cubicBezTo>
                    <a:pt x="0" y="541"/>
                    <a:pt x="9" y="653"/>
                    <a:pt x="49" y="775"/>
                  </a:cubicBezTo>
                  <a:cubicBezTo>
                    <a:pt x="88" y="897"/>
                    <a:pt x="156" y="1025"/>
                    <a:pt x="252" y="1148"/>
                  </a:cubicBezTo>
                  <a:cubicBezTo>
                    <a:pt x="324" y="1238"/>
                    <a:pt x="416" y="1321"/>
                    <a:pt x="517" y="1400"/>
                  </a:cubicBezTo>
                  <a:cubicBezTo>
                    <a:pt x="673" y="1522"/>
                    <a:pt x="857" y="1627"/>
                    <a:pt x="1063" y="1706"/>
                  </a:cubicBezTo>
                  <a:lnTo>
                    <a:pt x="1129" y="1734"/>
                  </a:lnTo>
                  <a:cubicBezTo>
                    <a:pt x="1476" y="1859"/>
                    <a:pt x="1867" y="1920"/>
                    <a:pt x="2259" y="1920"/>
                  </a:cubicBezTo>
                  <a:cubicBezTo>
                    <a:pt x="2283" y="1920"/>
                    <a:pt x="2307" y="1920"/>
                    <a:pt x="2330" y="1920"/>
                  </a:cubicBezTo>
                  <a:cubicBezTo>
                    <a:pt x="2718" y="1908"/>
                    <a:pt x="3104" y="1831"/>
                    <a:pt x="3445" y="1693"/>
                  </a:cubicBezTo>
                  <a:lnTo>
                    <a:pt x="3517" y="1666"/>
                  </a:lnTo>
                  <a:cubicBezTo>
                    <a:pt x="3691" y="1588"/>
                    <a:pt x="3852" y="1493"/>
                    <a:pt x="3991" y="1384"/>
                  </a:cubicBezTo>
                  <a:cubicBezTo>
                    <a:pt x="4134" y="1271"/>
                    <a:pt x="4253" y="1141"/>
                    <a:pt x="4331" y="1000"/>
                  </a:cubicBezTo>
                  <a:cubicBezTo>
                    <a:pt x="4380" y="916"/>
                    <a:pt x="4413" y="830"/>
                    <a:pt x="4439" y="748"/>
                  </a:cubicBezTo>
                  <a:lnTo>
                    <a:pt x="4454" y="689"/>
                  </a:lnTo>
                  <a:lnTo>
                    <a:pt x="4476" y="600"/>
                  </a:lnTo>
                  <a:cubicBezTo>
                    <a:pt x="4483" y="553"/>
                    <a:pt x="4483" y="511"/>
                    <a:pt x="4483" y="469"/>
                  </a:cubicBezTo>
                  <a:lnTo>
                    <a:pt x="4483" y="460"/>
                  </a:lnTo>
                  <a:cubicBezTo>
                    <a:pt x="4483" y="390"/>
                    <a:pt x="4479" y="326"/>
                    <a:pt x="4468" y="271"/>
                  </a:cubicBezTo>
                  <a:cubicBezTo>
                    <a:pt x="4451" y="181"/>
                    <a:pt x="4426" y="114"/>
                    <a:pt x="4408" y="68"/>
                  </a:cubicBezTo>
                  <a:cubicBezTo>
                    <a:pt x="4389" y="24"/>
                    <a:pt x="4379" y="1"/>
                    <a:pt x="4379"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689" name="Google Shape;689;p36"/>
            <p:cNvSpPr/>
            <p:nvPr/>
          </p:nvSpPr>
          <p:spPr>
            <a:xfrm>
              <a:off x="3048825" y="4184650"/>
              <a:ext cx="157825" cy="47000"/>
            </a:xfrm>
            <a:custGeom>
              <a:avLst/>
              <a:gdLst/>
              <a:ahLst/>
              <a:cxnLst/>
              <a:rect l="l" t="t" r="r" b="b"/>
              <a:pathLst>
                <a:path w="6313" h="1880" extrusionOk="0">
                  <a:moveTo>
                    <a:pt x="35" y="0"/>
                  </a:moveTo>
                  <a:cubicBezTo>
                    <a:pt x="1" y="477"/>
                    <a:pt x="286" y="959"/>
                    <a:pt x="901" y="1330"/>
                  </a:cubicBezTo>
                  <a:cubicBezTo>
                    <a:pt x="1064" y="1428"/>
                    <a:pt x="1245" y="1511"/>
                    <a:pt x="1435" y="1583"/>
                  </a:cubicBezTo>
                  <a:cubicBezTo>
                    <a:pt x="1603" y="1648"/>
                    <a:pt x="1780" y="1703"/>
                    <a:pt x="1965" y="1746"/>
                  </a:cubicBezTo>
                  <a:cubicBezTo>
                    <a:pt x="2341" y="1835"/>
                    <a:pt x="2741" y="1879"/>
                    <a:pt x="3142" y="1879"/>
                  </a:cubicBezTo>
                  <a:cubicBezTo>
                    <a:pt x="3558" y="1879"/>
                    <a:pt x="3975" y="1831"/>
                    <a:pt x="4366" y="1735"/>
                  </a:cubicBezTo>
                  <a:cubicBezTo>
                    <a:pt x="4554" y="1689"/>
                    <a:pt x="4735" y="1632"/>
                    <a:pt x="4908" y="1565"/>
                  </a:cubicBezTo>
                  <a:cubicBezTo>
                    <a:pt x="5051" y="1506"/>
                    <a:pt x="5194" y="1447"/>
                    <a:pt x="5324" y="1374"/>
                  </a:cubicBezTo>
                  <a:cubicBezTo>
                    <a:pt x="5994" y="1001"/>
                    <a:pt x="6312" y="498"/>
                    <a:pt x="6281" y="0"/>
                  </a:cubicBezTo>
                  <a:lnTo>
                    <a:pt x="5129" y="0"/>
                  </a:lnTo>
                  <a:cubicBezTo>
                    <a:pt x="5150" y="208"/>
                    <a:pt x="5077" y="419"/>
                    <a:pt x="4907" y="607"/>
                  </a:cubicBezTo>
                  <a:cubicBezTo>
                    <a:pt x="4812" y="712"/>
                    <a:pt x="4689" y="811"/>
                    <a:pt x="4533" y="898"/>
                  </a:cubicBezTo>
                  <a:cubicBezTo>
                    <a:pt x="4481" y="927"/>
                    <a:pt x="4421" y="949"/>
                    <a:pt x="4365" y="974"/>
                  </a:cubicBezTo>
                  <a:cubicBezTo>
                    <a:pt x="4006" y="1136"/>
                    <a:pt x="3577" y="1216"/>
                    <a:pt x="3148" y="1216"/>
                  </a:cubicBezTo>
                  <a:cubicBezTo>
                    <a:pt x="2730" y="1216"/>
                    <a:pt x="2313" y="1139"/>
                    <a:pt x="1963" y="986"/>
                  </a:cubicBezTo>
                  <a:cubicBezTo>
                    <a:pt x="1880" y="950"/>
                    <a:pt x="1799" y="913"/>
                    <a:pt x="1725" y="870"/>
                  </a:cubicBezTo>
                  <a:cubicBezTo>
                    <a:pt x="1606" y="798"/>
                    <a:pt x="1513" y="718"/>
                    <a:pt x="1433" y="635"/>
                  </a:cubicBezTo>
                  <a:cubicBezTo>
                    <a:pt x="1263" y="458"/>
                    <a:pt x="1172" y="261"/>
                    <a:pt x="1175" y="63"/>
                  </a:cubicBezTo>
                  <a:lnTo>
                    <a:pt x="1185"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90" name="Google Shape;690;p36"/>
            <p:cNvSpPr/>
            <p:nvPr/>
          </p:nvSpPr>
          <p:spPr>
            <a:xfrm>
              <a:off x="3073700" y="4462450"/>
              <a:ext cx="13475" cy="112525"/>
            </a:xfrm>
            <a:custGeom>
              <a:avLst/>
              <a:gdLst/>
              <a:ahLst/>
              <a:cxnLst/>
              <a:rect l="l" t="t" r="r" b="b"/>
              <a:pathLst>
                <a:path w="539" h="4501" extrusionOk="0">
                  <a:moveTo>
                    <a:pt x="532" y="1"/>
                  </a:moveTo>
                  <a:lnTo>
                    <a:pt x="0" y="309"/>
                  </a:lnTo>
                  <a:lnTo>
                    <a:pt x="3" y="4500"/>
                  </a:lnTo>
                  <a:cubicBezTo>
                    <a:pt x="16" y="4286"/>
                    <a:pt x="193" y="4074"/>
                    <a:pt x="534" y="3913"/>
                  </a:cubicBezTo>
                  <a:lnTo>
                    <a:pt x="538" y="3911"/>
                  </a:lnTo>
                  <a:cubicBezTo>
                    <a:pt x="537" y="3071"/>
                    <a:pt x="534" y="1573"/>
                    <a:pt x="532"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91" name="Google Shape;691;p36"/>
            <p:cNvSpPr/>
            <p:nvPr/>
          </p:nvSpPr>
          <p:spPr>
            <a:xfrm>
              <a:off x="3146925" y="4420050"/>
              <a:ext cx="13975" cy="156600"/>
            </a:xfrm>
            <a:custGeom>
              <a:avLst/>
              <a:gdLst/>
              <a:ahLst/>
              <a:cxnLst/>
              <a:rect l="l" t="t" r="r" b="b"/>
              <a:pathLst>
                <a:path w="559" h="6264" extrusionOk="0">
                  <a:moveTo>
                    <a:pt x="542" y="0"/>
                  </a:moveTo>
                  <a:lnTo>
                    <a:pt x="0" y="313"/>
                  </a:lnTo>
                  <a:lnTo>
                    <a:pt x="0" y="633"/>
                  </a:lnTo>
                  <a:lnTo>
                    <a:pt x="3" y="4329"/>
                  </a:lnTo>
                  <a:lnTo>
                    <a:pt x="0" y="4310"/>
                  </a:lnTo>
                  <a:lnTo>
                    <a:pt x="0" y="5606"/>
                  </a:lnTo>
                  <a:lnTo>
                    <a:pt x="57" y="5630"/>
                  </a:lnTo>
                  <a:cubicBezTo>
                    <a:pt x="403" y="5807"/>
                    <a:pt x="558" y="6037"/>
                    <a:pt x="532" y="6263"/>
                  </a:cubicBezTo>
                  <a:lnTo>
                    <a:pt x="548" y="6264"/>
                  </a:lnTo>
                  <a:lnTo>
                    <a:pt x="542" y="0"/>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92" name="Google Shape;692;p36"/>
            <p:cNvSpPr/>
            <p:nvPr/>
          </p:nvSpPr>
          <p:spPr>
            <a:xfrm>
              <a:off x="3073750" y="4560175"/>
              <a:ext cx="87150" cy="35825"/>
            </a:xfrm>
            <a:custGeom>
              <a:avLst/>
              <a:gdLst/>
              <a:ahLst/>
              <a:cxnLst/>
              <a:rect l="l" t="t" r="r" b="b"/>
              <a:pathLst>
                <a:path w="3486" h="1433" extrusionOk="0">
                  <a:moveTo>
                    <a:pt x="2927" y="1"/>
                  </a:moveTo>
                  <a:cubicBezTo>
                    <a:pt x="2926" y="442"/>
                    <a:pt x="2926" y="706"/>
                    <a:pt x="2926" y="706"/>
                  </a:cubicBezTo>
                  <a:cubicBezTo>
                    <a:pt x="2926" y="706"/>
                    <a:pt x="2926" y="706"/>
                    <a:pt x="2926" y="706"/>
                  </a:cubicBezTo>
                  <a:cubicBezTo>
                    <a:pt x="2902" y="798"/>
                    <a:pt x="2786" y="886"/>
                    <a:pt x="2567" y="954"/>
                  </a:cubicBezTo>
                  <a:cubicBezTo>
                    <a:pt x="2333" y="1027"/>
                    <a:pt x="2033" y="1063"/>
                    <a:pt x="1733" y="1063"/>
                  </a:cubicBezTo>
                  <a:cubicBezTo>
                    <a:pt x="1418" y="1063"/>
                    <a:pt x="1104" y="1023"/>
                    <a:pt x="869" y="944"/>
                  </a:cubicBezTo>
                  <a:cubicBezTo>
                    <a:pt x="664" y="876"/>
                    <a:pt x="555" y="788"/>
                    <a:pt x="539" y="699"/>
                  </a:cubicBezTo>
                  <a:cubicBezTo>
                    <a:pt x="539" y="699"/>
                    <a:pt x="539" y="699"/>
                    <a:pt x="539" y="699"/>
                  </a:cubicBezTo>
                  <a:cubicBezTo>
                    <a:pt x="539" y="699"/>
                    <a:pt x="537" y="439"/>
                    <a:pt x="536" y="2"/>
                  </a:cubicBezTo>
                  <a:lnTo>
                    <a:pt x="532" y="4"/>
                  </a:lnTo>
                  <a:cubicBezTo>
                    <a:pt x="191" y="165"/>
                    <a:pt x="14" y="377"/>
                    <a:pt x="1" y="591"/>
                  </a:cubicBezTo>
                  <a:lnTo>
                    <a:pt x="1" y="613"/>
                  </a:lnTo>
                  <a:lnTo>
                    <a:pt x="12" y="680"/>
                  </a:lnTo>
                  <a:cubicBezTo>
                    <a:pt x="19" y="705"/>
                    <a:pt x="37" y="762"/>
                    <a:pt x="79" y="836"/>
                  </a:cubicBezTo>
                  <a:cubicBezTo>
                    <a:pt x="130" y="936"/>
                    <a:pt x="248" y="1045"/>
                    <a:pt x="404" y="1138"/>
                  </a:cubicBezTo>
                  <a:cubicBezTo>
                    <a:pt x="482" y="1184"/>
                    <a:pt x="579" y="1225"/>
                    <a:pt x="676" y="1265"/>
                  </a:cubicBezTo>
                  <a:cubicBezTo>
                    <a:pt x="777" y="1302"/>
                    <a:pt x="886" y="1331"/>
                    <a:pt x="1000" y="1358"/>
                  </a:cubicBezTo>
                  <a:cubicBezTo>
                    <a:pt x="1114" y="1386"/>
                    <a:pt x="1236" y="1398"/>
                    <a:pt x="1358" y="1415"/>
                  </a:cubicBezTo>
                  <a:cubicBezTo>
                    <a:pt x="1458" y="1426"/>
                    <a:pt x="1560" y="1432"/>
                    <a:pt x="1663" y="1432"/>
                  </a:cubicBezTo>
                  <a:cubicBezTo>
                    <a:pt x="1686" y="1432"/>
                    <a:pt x="1710" y="1432"/>
                    <a:pt x="1733" y="1431"/>
                  </a:cubicBezTo>
                  <a:cubicBezTo>
                    <a:pt x="1744" y="1431"/>
                    <a:pt x="1754" y="1432"/>
                    <a:pt x="1764" y="1432"/>
                  </a:cubicBezTo>
                  <a:cubicBezTo>
                    <a:pt x="1881" y="1432"/>
                    <a:pt x="1997" y="1426"/>
                    <a:pt x="2110" y="1411"/>
                  </a:cubicBezTo>
                  <a:cubicBezTo>
                    <a:pt x="2233" y="1395"/>
                    <a:pt x="2354" y="1381"/>
                    <a:pt x="2468" y="1354"/>
                  </a:cubicBezTo>
                  <a:cubicBezTo>
                    <a:pt x="2524" y="1339"/>
                    <a:pt x="2579" y="1325"/>
                    <a:pt x="2632" y="1310"/>
                  </a:cubicBezTo>
                  <a:cubicBezTo>
                    <a:pt x="2681" y="1298"/>
                    <a:pt x="2734" y="1281"/>
                    <a:pt x="2791" y="1257"/>
                  </a:cubicBezTo>
                  <a:cubicBezTo>
                    <a:pt x="2890" y="1220"/>
                    <a:pt x="2982" y="1176"/>
                    <a:pt x="3062" y="1130"/>
                  </a:cubicBezTo>
                  <a:cubicBezTo>
                    <a:pt x="3219" y="1036"/>
                    <a:pt x="3334" y="927"/>
                    <a:pt x="3385" y="827"/>
                  </a:cubicBezTo>
                  <a:cubicBezTo>
                    <a:pt x="3441" y="731"/>
                    <a:pt x="3456" y="658"/>
                    <a:pt x="3456" y="658"/>
                  </a:cubicBezTo>
                  <a:lnTo>
                    <a:pt x="3459" y="658"/>
                  </a:lnTo>
                  <a:cubicBezTo>
                    <a:pt x="3485" y="432"/>
                    <a:pt x="3330" y="202"/>
                    <a:pt x="2984" y="25"/>
                  </a:cubicBezTo>
                  <a:lnTo>
                    <a:pt x="2927"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93" name="Google Shape;693;p36"/>
            <p:cNvSpPr/>
            <p:nvPr/>
          </p:nvSpPr>
          <p:spPr>
            <a:xfrm>
              <a:off x="3146925" y="4435875"/>
              <a:ext cx="100" cy="92425"/>
            </a:xfrm>
            <a:custGeom>
              <a:avLst/>
              <a:gdLst/>
              <a:ahLst/>
              <a:cxnLst/>
              <a:rect l="l" t="t" r="r" b="b"/>
              <a:pathLst>
                <a:path w="4" h="3697" extrusionOk="0">
                  <a:moveTo>
                    <a:pt x="0" y="0"/>
                  </a:moveTo>
                  <a:lnTo>
                    <a:pt x="0" y="3677"/>
                  </a:lnTo>
                  <a:lnTo>
                    <a:pt x="3" y="3696"/>
                  </a:lnTo>
                  <a:lnTo>
                    <a:pt x="0" y="0"/>
                  </a:ln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694" name="Google Shape;694;p36"/>
            <p:cNvSpPr/>
            <p:nvPr/>
          </p:nvSpPr>
          <p:spPr>
            <a:xfrm>
              <a:off x="3073275" y="4576600"/>
              <a:ext cx="87525" cy="25975"/>
            </a:xfrm>
            <a:custGeom>
              <a:avLst/>
              <a:gdLst/>
              <a:ahLst/>
              <a:cxnLst/>
              <a:rect l="l" t="t" r="r" b="b"/>
              <a:pathLst>
                <a:path w="3501" h="1039" extrusionOk="0">
                  <a:moveTo>
                    <a:pt x="3475" y="1"/>
                  </a:moveTo>
                  <a:cubicBezTo>
                    <a:pt x="3475" y="1"/>
                    <a:pt x="3460" y="74"/>
                    <a:pt x="3404" y="170"/>
                  </a:cubicBezTo>
                  <a:cubicBezTo>
                    <a:pt x="3353" y="270"/>
                    <a:pt x="3238" y="379"/>
                    <a:pt x="3081" y="473"/>
                  </a:cubicBezTo>
                  <a:cubicBezTo>
                    <a:pt x="3001" y="519"/>
                    <a:pt x="2909" y="563"/>
                    <a:pt x="2810" y="600"/>
                  </a:cubicBezTo>
                  <a:cubicBezTo>
                    <a:pt x="2753" y="624"/>
                    <a:pt x="2700" y="641"/>
                    <a:pt x="2651" y="653"/>
                  </a:cubicBezTo>
                  <a:cubicBezTo>
                    <a:pt x="2598" y="668"/>
                    <a:pt x="2543" y="682"/>
                    <a:pt x="2487" y="697"/>
                  </a:cubicBezTo>
                  <a:cubicBezTo>
                    <a:pt x="2373" y="724"/>
                    <a:pt x="2252" y="738"/>
                    <a:pt x="2129" y="754"/>
                  </a:cubicBezTo>
                  <a:cubicBezTo>
                    <a:pt x="2016" y="769"/>
                    <a:pt x="1900" y="775"/>
                    <a:pt x="1783" y="775"/>
                  </a:cubicBezTo>
                  <a:cubicBezTo>
                    <a:pt x="1773" y="775"/>
                    <a:pt x="1763" y="774"/>
                    <a:pt x="1752" y="774"/>
                  </a:cubicBezTo>
                  <a:cubicBezTo>
                    <a:pt x="1729" y="775"/>
                    <a:pt x="1705" y="775"/>
                    <a:pt x="1682" y="775"/>
                  </a:cubicBezTo>
                  <a:cubicBezTo>
                    <a:pt x="1579" y="775"/>
                    <a:pt x="1477" y="769"/>
                    <a:pt x="1377" y="758"/>
                  </a:cubicBezTo>
                  <a:cubicBezTo>
                    <a:pt x="1255" y="741"/>
                    <a:pt x="1133" y="729"/>
                    <a:pt x="1019" y="701"/>
                  </a:cubicBezTo>
                  <a:cubicBezTo>
                    <a:pt x="905" y="674"/>
                    <a:pt x="796" y="645"/>
                    <a:pt x="695" y="608"/>
                  </a:cubicBezTo>
                  <a:cubicBezTo>
                    <a:pt x="598" y="568"/>
                    <a:pt x="501" y="527"/>
                    <a:pt x="423" y="481"/>
                  </a:cubicBezTo>
                  <a:cubicBezTo>
                    <a:pt x="267" y="388"/>
                    <a:pt x="149" y="279"/>
                    <a:pt x="98" y="179"/>
                  </a:cubicBezTo>
                  <a:cubicBezTo>
                    <a:pt x="56" y="105"/>
                    <a:pt x="38" y="48"/>
                    <a:pt x="31" y="23"/>
                  </a:cubicBezTo>
                  <a:lnTo>
                    <a:pt x="28" y="12"/>
                  </a:lnTo>
                  <a:lnTo>
                    <a:pt x="1" y="12"/>
                  </a:lnTo>
                  <a:lnTo>
                    <a:pt x="3" y="61"/>
                  </a:lnTo>
                  <a:cubicBezTo>
                    <a:pt x="6" y="95"/>
                    <a:pt x="12" y="143"/>
                    <a:pt x="31" y="202"/>
                  </a:cubicBezTo>
                  <a:cubicBezTo>
                    <a:pt x="66" y="318"/>
                    <a:pt x="161" y="473"/>
                    <a:pt x="324" y="605"/>
                  </a:cubicBezTo>
                  <a:cubicBezTo>
                    <a:pt x="645" y="873"/>
                    <a:pt x="1198" y="1038"/>
                    <a:pt x="1748" y="1038"/>
                  </a:cubicBezTo>
                  <a:cubicBezTo>
                    <a:pt x="1750" y="1038"/>
                    <a:pt x="1752" y="1038"/>
                    <a:pt x="1754" y="1038"/>
                  </a:cubicBezTo>
                  <a:cubicBezTo>
                    <a:pt x="2030" y="1034"/>
                    <a:pt x="2307" y="996"/>
                    <a:pt x="2554" y="919"/>
                  </a:cubicBezTo>
                  <a:cubicBezTo>
                    <a:pt x="2677" y="879"/>
                    <a:pt x="2797" y="835"/>
                    <a:pt x="2900" y="779"/>
                  </a:cubicBezTo>
                  <a:cubicBezTo>
                    <a:pt x="3008" y="726"/>
                    <a:pt x="3101" y="662"/>
                    <a:pt x="3182" y="597"/>
                  </a:cubicBezTo>
                  <a:cubicBezTo>
                    <a:pt x="3344" y="464"/>
                    <a:pt x="3437" y="308"/>
                    <a:pt x="3472" y="190"/>
                  </a:cubicBezTo>
                  <a:cubicBezTo>
                    <a:pt x="3491" y="132"/>
                    <a:pt x="3495" y="84"/>
                    <a:pt x="3499" y="51"/>
                  </a:cubicBezTo>
                  <a:lnTo>
                    <a:pt x="3501" y="2"/>
                  </a:lnTo>
                  <a:lnTo>
                    <a:pt x="3494" y="2"/>
                  </a:lnTo>
                  <a:lnTo>
                    <a:pt x="3478"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695" name="Google Shape;695;p36"/>
            <p:cNvSpPr/>
            <p:nvPr/>
          </p:nvSpPr>
          <p:spPr>
            <a:xfrm>
              <a:off x="3086975" y="4427875"/>
              <a:ext cx="59975" cy="158900"/>
            </a:xfrm>
            <a:custGeom>
              <a:avLst/>
              <a:gdLst/>
              <a:ahLst/>
              <a:cxnLst/>
              <a:rect l="l" t="t" r="r" b="b"/>
              <a:pathLst>
                <a:path w="2399" h="6356" extrusionOk="0">
                  <a:moveTo>
                    <a:pt x="2398" y="0"/>
                  </a:moveTo>
                  <a:lnTo>
                    <a:pt x="1" y="1384"/>
                  </a:lnTo>
                  <a:cubicBezTo>
                    <a:pt x="3" y="2956"/>
                    <a:pt x="6" y="4454"/>
                    <a:pt x="7" y="5294"/>
                  </a:cubicBezTo>
                  <a:cubicBezTo>
                    <a:pt x="8" y="5731"/>
                    <a:pt x="10" y="5991"/>
                    <a:pt x="10" y="5991"/>
                  </a:cubicBezTo>
                  <a:cubicBezTo>
                    <a:pt x="10" y="5991"/>
                    <a:pt x="10" y="5991"/>
                    <a:pt x="10" y="5991"/>
                  </a:cubicBezTo>
                  <a:cubicBezTo>
                    <a:pt x="26" y="6080"/>
                    <a:pt x="135" y="6168"/>
                    <a:pt x="340" y="6236"/>
                  </a:cubicBezTo>
                  <a:cubicBezTo>
                    <a:pt x="575" y="6315"/>
                    <a:pt x="889" y="6355"/>
                    <a:pt x="1204" y="6355"/>
                  </a:cubicBezTo>
                  <a:cubicBezTo>
                    <a:pt x="1504" y="6355"/>
                    <a:pt x="1804" y="6319"/>
                    <a:pt x="2038" y="6246"/>
                  </a:cubicBezTo>
                  <a:cubicBezTo>
                    <a:pt x="2257" y="6178"/>
                    <a:pt x="2373" y="6090"/>
                    <a:pt x="2397" y="5998"/>
                  </a:cubicBezTo>
                  <a:cubicBezTo>
                    <a:pt x="2397" y="5998"/>
                    <a:pt x="2397" y="5998"/>
                    <a:pt x="2397" y="5998"/>
                  </a:cubicBezTo>
                  <a:cubicBezTo>
                    <a:pt x="2397" y="5998"/>
                    <a:pt x="2397" y="5734"/>
                    <a:pt x="2398" y="5293"/>
                  </a:cubicBezTo>
                  <a:lnTo>
                    <a:pt x="2398" y="3997"/>
                  </a:lnTo>
                  <a:cubicBezTo>
                    <a:pt x="2398" y="2948"/>
                    <a:pt x="2398" y="1615"/>
                    <a:pt x="2398" y="320"/>
                  </a:cubicBezTo>
                  <a:lnTo>
                    <a:pt x="2398"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696" name="Google Shape;696;p36"/>
            <p:cNvSpPr/>
            <p:nvPr/>
          </p:nvSpPr>
          <p:spPr>
            <a:xfrm>
              <a:off x="3067025" y="4309275"/>
              <a:ext cx="100325" cy="57525"/>
            </a:xfrm>
            <a:custGeom>
              <a:avLst/>
              <a:gdLst/>
              <a:ahLst/>
              <a:cxnLst/>
              <a:rect l="l" t="t" r="r" b="b"/>
              <a:pathLst>
                <a:path w="4013" h="2301" extrusionOk="0">
                  <a:moveTo>
                    <a:pt x="1995" y="1"/>
                  </a:moveTo>
                  <a:cubicBezTo>
                    <a:pt x="1498" y="1"/>
                    <a:pt x="1000" y="108"/>
                    <a:pt x="613" y="324"/>
                  </a:cubicBezTo>
                  <a:cubicBezTo>
                    <a:pt x="513" y="379"/>
                    <a:pt x="426" y="439"/>
                    <a:pt x="349" y="503"/>
                  </a:cubicBezTo>
                  <a:lnTo>
                    <a:pt x="284" y="573"/>
                  </a:lnTo>
                  <a:cubicBezTo>
                    <a:pt x="239" y="615"/>
                    <a:pt x="194" y="659"/>
                    <a:pt x="161" y="705"/>
                  </a:cubicBezTo>
                  <a:lnTo>
                    <a:pt x="114" y="792"/>
                  </a:lnTo>
                  <a:cubicBezTo>
                    <a:pt x="89" y="834"/>
                    <a:pt x="61" y="877"/>
                    <a:pt x="45" y="921"/>
                  </a:cubicBezTo>
                  <a:lnTo>
                    <a:pt x="26" y="1015"/>
                  </a:lnTo>
                  <a:cubicBezTo>
                    <a:pt x="18" y="1058"/>
                    <a:pt x="6" y="1101"/>
                    <a:pt x="5" y="1143"/>
                  </a:cubicBezTo>
                  <a:cubicBezTo>
                    <a:pt x="0" y="1434"/>
                    <a:pt x="181" y="1724"/>
                    <a:pt x="556" y="1950"/>
                  </a:cubicBezTo>
                  <a:cubicBezTo>
                    <a:pt x="944" y="2183"/>
                    <a:pt x="1462" y="2301"/>
                    <a:pt x="1982" y="2301"/>
                  </a:cubicBezTo>
                  <a:cubicBezTo>
                    <a:pt x="2478" y="2301"/>
                    <a:pt x="2976" y="2193"/>
                    <a:pt x="3362" y="1978"/>
                  </a:cubicBezTo>
                  <a:cubicBezTo>
                    <a:pt x="3819" y="1723"/>
                    <a:pt x="4012" y="1373"/>
                    <a:pt x="3956" y="1034"/>
                  </a:cubicBezTo>
                  <a:lnTo>
                    <a:pt x="3941" y="941"/>
                  </a:lnTo>
                  <a:cubicBezTo>
                    <a:pt x="3927" y="898"/>
                    <a:pt x="3902" y="857"/>
                    <a:pt x="3881" y="815"/>
                  </a:cubicBezTo>
                  <a:lnTo>
                    <a:pt x="3838" y="730"/>
                  </a:lnTo>
                  <a:cubicBezTo>
                    <a:pt x="3808" y="685"/>
                    <a:pt x="3765" y="641"/>
                    <a:pt x="3725" y="599"/>
                  </a:cubicBezTo>
                  <a:lnTo>
                    <a:pt x="3665" y="531"/>
                  </a:lnTo>
                  <a:cubicBezTo>
                    <a:pt x="3596" y="468"/>
                    <a:pt x="3515" y="408"/>
                    <a:pt x="3421" y="352"/>
                  </a:cubicBezTo>
                  <a:cubicBezTo>
                    <a:pt x="3033" y="118"/>
                    <a:pt x="2514" y="1"/>
                    <a:pt x="1995" y="1"/>
                  </a:cubicBezTo>
                  <a:close/>
                </a:path>
              </a:pathLst>
            </a:custGeom>
            <a:solidFill>
              <a:srgbClr val="055E62"/>
            </a:solidFill>
            <a:ln>
              <a:noFill/>
            </a:ln>
          </p:spPr>
          <p:txBody>
            <a:bodyPr spcFirstLastPara="1" wrap="square" lIns="121900" tIns="121900" rIns="121900" bIns="121900" anchor="ctr" anchorCtr="0">
              <a:noAutofit/>
            </a:bodyPr>
            <a:lstStyle/>
            <a:p>
              <a:endParaRPr sz="2400"/>
            </a:p>
          </p:txBody>
        </p:sp>
        <p:sp>
          <p:nvSpPr>
            <p:cNvPr id="697" name="Google Shape;697;p36"/>
            <p:cNvSpPr/>
            <p:nvPr/>
          </p:nvSpPr>
          <p:spPr>
            <a:xfrm>
              <a:off x="3038625" y="4292725"/>
              <a:ext cx="156200" cy="43550"/>
            </a:xfrm>
            <a:custGeom>
              <a:avLst/>
              <a:gdLst/>
              <a:ahLst/>
              <a:cxnLst/>
              <a:rect l="l" t="t" r="r" b="b"/>
              <a:pathLst>
                <a:path w="6248" h="1742" extrusionOk="0">
                  <a:moveTo>
                    <a:pt x="3133" y="0"/>
                  </a:moveTo>
                  <a:cubicBezTo>
                    <a:pt x="2351" y="0"/>
                    <a:pt x="1567" y="169"/>
                    <a:pt x="958" y="508"/>
                  </a:cubicBezTo>
                  <a:cubicBezTo>
                    <a:pt x="352" y="846"/>
                    <a:pt x="34" y="1291"/>
                    <a:pt x="1" y="1741"/>
                  </a:cubicBezTo>
                  <a:lnTo>
                    <a:pt x="1152" y="1741"/>
                  </a:lnTo>
                  <a:lnTo>
                    <a:pt x="1162" y="1677"/>
                  </a:lnTo>
                  <a:lnTo>
                    <a:pt x="1181" y="1583"/>
                  </a:lnTo>
                  <a:cubicBezTo>
                    <a:pt x="1197" y="1539"/>
                    <a:pt x="1224" y="1496"/>
                    <a:pt x="1250" y="1454"/>
                  </a:cubicBezTo>
                  <a:lnTo>
                    <a:pt x="1297" y="1367"/>
                  </a:lnTo>
                  <a:cubicBezTo>
                    <a:pt x="1330" y="1321"/>
                    <a:pt x="1375" y="1277"/>
                    <a:pt x="1420" y="1235"/>
                  </a:cubicBezTo>
                  <a:lnTo>
                    <a:pt x="1485" y="1165"/>
                  </a:lnTo>
                  <a:cubicBezTo>
                    <a:pt x="1562" y="1101"/>
                    <a:pt x="1649" y="1041"/>
                    <a:pt x="1749" y="986"/>
                  </a:cubicBezTo>
                  <a:cubicBezTo>
                    <a:pt x="2136" y="770"/>
                    <a:pt x="2634" y="663"/>
                    <a:pt x="3131" y="663"/>
                  </a:cubicBezTo>
                  <a:cubicBezTo>
                    <a:pt x="3650" y="663"/>
                    <a:pt x="4169" y="780"/>
                    <a:pt x="4557" y="1014"/>
                  </a:cubicBezTo>
                  <a:cubicBezTo>
                    <a:pt x="4651" y="1070"/>
                    <a:pt x="4732" y="1130"/>
                    <a:pt x="4801" y="1193"/>
                  </a:cubicBezTo>
                  <a:lnTo>
                    <a:pt x="4861" y="1261"/>
                  </a:lnTo>
                  <a:cubicBezTo>
                    <a:pt x="4901" y="1303"/>
                    <a:pt x="4944" y="1347"/>
                    <a:pt x="4974" y="1392"/>
                  </a:cubicBezTo>
                  <a:lnTo>
                    <a:pt x="5017" y="1477"/>
                  </a:lnTo>
                  <a:cubicBezTo>
                    <a:pt x="5038" y="1519"/>
                    <a:pt x="5063" y="1560"/>
                    <a:pt x="5077" y="1603"/>
                  </a:cubicBezTo>
                  <a:lnTo>
                    <a:pt x="5092" y="1696"/>
                  </a:lnTo>
                  <a:lnTo>
                    <a:pt x="5096" y="1741"/>
                  </a:lnTo>
                  <a:lnTo>
                    <a:pt x="6248" y="1741"/>
                  </a:lnTo>
                  <a:cubicBezTo>
                    <a:pt x="6221" y="1312"/>
                    <a:pt x="5936" y="887"/>
                    <a:pt x="5382" y="554"/>
                  </a:cubicBezTo>
                  <a:cubicBezTo>
                    <a:pt x="4770" y="185"/>
                    <a:pt x="3953" y="0"/>
                    <a:pt x="3133"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98" name="Google Shape;698;p36"/>
            <p:cNvSpPr/>
            <p:nvPr/>
          </p:nvSpPr>
          <p:spPr>
            <a:xfrm>
              <a:off x="3073475" y="4190600"/>
              <a:ext cx="13775" cy="170325"/>
            </a:xfrm>
            <a:custGeom>
              <a:avLst/>
              <a:gdLst/>
              <a:ahLst/>
              <a:cxnLst/>
              <a:rect l="l" t="t" r="r" b="b"/>
              <a:pathLst>
                <a:path w="551" h="6813" extrusionOk="0">
                  <a:moveTo>
                    <a:pt x="1" y="1"/>
                  </a:moveTo>
                  <a:lnTo>
                    <a:pt x="5" y="6461"/>
                  </a:lnTo>
                  <a:cubicBezTo>
                    <a:pt x="86" y="6544"/>
                    <a:pt x="178" y="6625"/>
                    <a:pt x="298" y="6697"/>
                  </a:cubicBezTo>
                  <a:cubicBezTo>
                    <a:pt x="371" y="6740"/>
                    <a:pt x="453" y="6776"/>
                    <a:pt x="534" y="6812"/>
                  </a:cubicBezTo>
                  <a:cubicBezTo>
                    <a:pt x="534" y="5762"/>
                    <a:pt x="533" y="5048"/>
                    <a:pt x="533" y="5048"/>
                  </a:cubicBezTo>
                  <a:lnTo>
                    <a:pt x="550" y="5048"/>
                  </a:lnTo>
                  <a:lnTo>
                    <a:pt x="551" y="4993"/>
                  </a:lnTo>
                  <a:lnTo>
                    <a:pt x="546" y="306"/>
                  </a:lnTo>
                  <a:cubicBezTo>
                    <a:pt x="341" y="227"/>
                    <a:pt x="157" y="122"/>
                    <a:pt x="1"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99" name="Google Shape;699;p36"/>
            <p:cNvSpPr/>
            <p:nvPr/>
          </p:nvSpPr>
          <p:spPr>
            <a:xfrm>
              <a:off x="3146700" y="4190200"/>
              <a:ext cx="13775" cy="170425"/>
            </a:xfrm>
            <a:custGeom>
              <a:avLst/>
              <a:gdLst/>
              <a:ahLst/>
              <a:cxnLst/>
              <a:rect l="l" t="t" r="r" b="b"/>
              <a:pathLst>
                <a:path w="551" h="6817" extrusionOk="0">
                  <a:moveTo>
                    <a:pt x="545" y="1"/>
                  </a:moveTo>
                  <a:cubicBezTo>
                    <a:pt x="407" y="110"/>
                    <a:pt x="246" y="205"/>
                    <a:pt x="73" y="283"/>
                  </a:cubicBezTo>
                  <a:lnTo>
                    <a:pt x="0" y="309"/>
                  </a:lnTo>
                  <a:lnTo>
                    <a:pt x="5" y="4998"/>
                  </a:lnTo>
                  <a:lnTo>
                    <a:pt x="8" y="5078"/>
                  </a:lnTo>
                  <a:cubicBezTo>
                    <a:pt x="8" y="5151"/>
                    <a:pt x="8" y="5833"/>
                    <a:pt x="8" y="6817"/>
                  </a:cubicBezTo>
                  <a:cubicBezTo>
                    <a:pt x="64" y="6791"/>
                    <a:pt x="124" y="6770"/>
                    <a:pt x="175" y="6741"/>
                  </a:cubicBezTo>
                  <a:cubicBezTo>
                    <a:pt x="331" y="6653"/>
                    <a:pt x="455" y="6555"/>
                    <a:pt x="550" y="6450"/>
                  </a:cubicBezTo>
                  <a:lnTo>
                    <a:pt x="545"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00" name="Google Shape;700;p36"/>
            <p:cNvSpPr/>
            <p:nvPr/>
          </p:nvSpPr>
          <p:spPr>
            <a:xfrm>
              <a:off x="3117250" y="4157025"/>
              <a:ext cx="26625" cy="10250"/>
            </a:xfrm>
            <a:custGeom>
              <a:avLst/>
              <a:gdLst/>
              <a:ahLst/>
              <a:cxnLst/>
              <a:rect l="l" t="t" r="r" b="b"/>
              <a:pathLst>
                <a:path w="1065" h="410" extrusionOk="0">
                  <a:moveTo>
                    <a:pt x="0" y="1"/>
                  </a:moveTo>
                  <a:lnTo>
                    <a:pt x="0" y="1"/>
                  </a:lnTo>
                  <a:cubicBezTo>
                    <a:pt x="303" y="4"/>
                    <a:pt x="603" y="75"/>
                    <a:pt x="829" y="211"/>
                  </a:cubicBezTo>
                  <a:cubicBezTo>
                    <a:pt x="928" y="270"/>
                    <a:pt x="1001" y="337"/>
                    <a:pt x="1056" y="409"/>
                  </a:cubicBezTo>
                  <a:lnTo>
                    <a:pt x="1065" y="400"/>
                  </a:lnTo>
                  <a:cubicBezTo>
                    <a:pt x="1010" y="332"/>
                    <a:pt x="940" y="267"/>
                    <a:pt x="846" y="211"/>
                  </a:cubicBezTo>
                  <a:cubicBezTo>
                    <a:pt x="615" y="71"/>
                    <a:pt x="309" y="2"/>
                    <a:pt x="0" y="1"/>
                  </a:cubicBez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701" name="Google Shape;701;p36"/>
            <p:cNvSpPr/>
            <p:nvPr/>
          </p:nvSpPr>
          <p:spPr>
            <a:xfrm>
              <a:off x="3087125" y="4197900"/>
              <a:ext cx="59700" cy="117550"/>
            </a:xfrm>
            <a:custGeom>
              <a:avLst/>
              <a:gdLst/>
              <a:ahLst/>
              <a:cxnLst/>
              <a:rect l="l" t="t" r="r" b="b"/>
              <a:pathLst>
                <a:path w="2388" h="4702" extrusionOk="0">
                  <a:moveTo>
                    <a:pt x="2383" y="1"/>
                  </a:moveTo>
                  <a:cubicBezTo>
                    <a:pt x="2042" y="140"/>
                    <a:pt x="1657" y="217"/>
                    <a:pt x="1268" y="227"/>
                  </a:cubicBezTo>
                  <a:cubicBezTo>
                    <a:pt x="1241" y="228"/>
                    <a:pt x="1214" y="228"/>
                    <a:pt x="1188" y="228"/>
                  </a:cubicBezTo>
                  <a:cubicBezTo>
                    <a:pt x="799" y="228"/>
                    <a:pt x="410" y="167"/>
                    <a:pt x="68" y="42"/>
                  </a:cubicBezTo>
                  <a:lnTo>
                    <a:pt x="0" y="14"/>
                  </a:lnTo>
                  <a:lnTo>
                    <a:pt x="5" y="4701"/>
                  </a:lnTo>
                  <a:cubicBezTo>
                    <a:pt x="20" y="4533"/>
                    <a:pt x="141" y="4365"/>
                    <a:pt x="369" y="4238"/>
                  </a:cubicBezTo>
                  <a:cubicBezTo>
                    <a:pt x="602" y="4108"/>
                    <a:pt x="902" y="4044"/>
                    <a:pt x="1201" y="4044"/>
                  </a:cubicBezTo>
                  <a:cubicBezTo>
                    <a:pt x="1515" y="4044"/>
                    <a:pt x="1828" y="4115"/>
                    <a:pt x="2062" y="4255"/>
                  </a:cubicBezTo>
                  <a:cubicBezTo>
                    <a:pt x="2265" y="4378"/>
                    <a:pt x="2370" y="4533"/>
                    <a:pt x="2388" y="4690"/>
                  </a:cubicBezTo>
                  <a:lnTo>
                    <a:pt x="2383"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02" name="Google Shape;702;p36"/>
            <p:cNvSpPr/>
            <p:nvPr/>
          </p:nvSpPr>
          <p:spPr>
            <a:xfrm>
              <a:off x="3086775" y="4316800"/>
              <a:ext cx="60125" cy="49875"/>
            </a:xfrm>
            <a:custGeom>
              <a:avLst/>
              <a:gdLst/>
              <a:ahLst/>
              <a:cxnLst/>
              <a:rect l="l" t="t" r="r" b="b"/>
              <a:pathLst>
                <a:path w="2405" h="1995" extrusionOk="0">
                  <a:moveTo>
                    <a:pt x="1" y="0"/>
                  </a:moveTo>
                  <a:cubicBezTo>
                    <a:pt x="1" y="0"/>
                    <a:pt x="2" y="714"/>
                    <a:pt x="2" y="1764"/>
                  </a:cubicBezTo>
                  <a:cubicBezTo>
                    <a:pt x="353" y="1918"/>
                    <a:pt x="770" y="1995"/>
                    <a:pt x="1189" y="1995"/>
                  </a:cubicBezTo>
                  <a:cubicBezTo>
                    <a:pt x="1617" y="1995"/>
                    <a:pt x="2046" y="1914"/>
                    <a:pt x="2405" y="1753"/>
                  </a:cubicBezTo>
                  <a:cubicBezTo>
                    <a:pt x="2405" y="768"/>
                    <a:pt x="2405" y="87"/>
                    <a:pt x="2405" y="14"/>
                  </a:cubicBezTo>
                  <a:cubicBezTo>
                    <a:pt x="2390" y="184"/>
                    <a:pt x="2270" y="353"/>
                    <a:pt x="2041" y="481"/>
                  </a:cubicBezTo>
                  <a:cubicBezTo>
                    <a:pt x="1808" y="611"/>
                    <a:pt x="1508" y="676"/>
                    <a:pt x="1209" y="676"/>
                  </a:cubicBezTo>
                  <a:cubicBezTo>
                    <a:pt x="895" y="676"/>
                    <a:pt x="581" y="605"/>
                    <a:pt x="347" y="464"/>
                  </a:cubicBezTo>
                  <a:cubicBezTo>
                    <a:pt x="131" y="334"/>
                    <a:pt x="24" y="167"/>
                    <a:pt x="18"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703" name="Google Shape;703;p36"/>
            <p:cNvSpPr/>
            <p:nvPr/>
          </p:nvSpPr>
          <p:spPr>
            <a:xfrm>
              <a:off x="3087200" y="4298975"/>
              <a:ext cx="59700" cy="34725"/>
            </a:xfrm>
            <a:custGeom>
              <a:avLst/>
              <a:gdLst/>
              <a:ahLst/>
              <a:cxnLst/>
              <a:rect l="l" t="t" r="r" b="b"/>
              <a:pathLst>
                <a:path w="2388" h="1389" extrusionOk="0">
                  <a:moveTo>
                    <a:pt x="1198" y="1"/>
                  </a:moveTo>
                  <a:cubicBezTo>
                    <a:pt x="899" y="1"/>
                    <a:pt x="599" y="65"/>
                    <a:pt x="366" y="195"/>
                  </a:cubicBezTo>
                  <a:cubicBezTo>
                    <a:pt x="138" y="322"/>
                    <a:pt x="17" y="490"/>
                    <a:pt x="2" y="658"/>
                  </a:cubicBezTo>
                  <a:lnTo>
                    <a:pt x="1" y="713"/>
                  </a:lnTo>
                  <a:cubicBezTo>
                    <a:pt x="7" y="880"/>
                    <a:pt x="114" y="1047"/>
                    <a:pt x="330" y="1177"/>
                  </a:cubicBezTo>
                  <a:cubicBezTo>
                    <a:pt x="564" y="1318"/>
                    <a:pt x="878" y="1389"/>
                    <a:pt x="1192" y="1389"/>
                  </a:cubicBezTo>
                  <a:cubicBezTo>
                    <a:pt x="1491" y="1389"/>
                    <a:pt x="1791" y="1324"/>
                    <a:pt x="2024" y="1194"/>
                  </a:cubicBezTo>
                  <a:cubicBezTo>
                    <a:pt x="2253" y="1066"/>
                    <a:pt x="2373" y="897"/>
                    <a:pt x="2388" y="727"/>
                  </a:cubicBezTo>
                  <a:lnTo>
                    <a:pt x="2385" y="647"/>
                  </a:lnTo>
                  <a:cubicBezTo>
                    <a:pt x="2367" y="490"/>
                    <a:pt x="2262" y="335"/>
                    <a:pt x="2059" y="212"/>
                  </a:cubicBezTo>
                  <a:cubicBezTo>
                    <a:pt x="1825" y="72"/>
                    <a:pt x="1512" y="1"/>
                    <a:pt x="1198"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04" name="Google Shape;704;p36"/>
            <p:cNvSpPr/>
            <p:nvPr/>
          </p:nvSpPr>
          <p:spPr>
            <a:xfrm>
              <a:off x="3089300" y="4155600"/>
              <a:ext cx="55150" cy="21525"/>
            </a:xfrm>
            <a:custGeom>
              <a:avLst/>
              <a:gdLst/>
              <a:ahLst/>
              <a:cxnLst/>
              <a:rect l="l" t="t" r="r" b="b"/>
              <a:pathLst>
                <a:path w="2206" h="861" extrusionOk="0">
                  <a:moveTo>
                    <a:pt x="1108" y="1"/>
                  </a:moveTo>
                  <a:cubicBezTo>
                    <a:pt x="810" y="1"/>
                    <a:pt x="511" y="65"/>
                    <a:pt x="279" y="195"/>
                  </a:cubicBezTo>
                  <a:cubicBezTo>
                    <a:pt x="154" y="264"/>
                    <a:pt x="61" y="346"/>
                    <a:pt x="1" y="433"/>
                  </a:cubicBezTo>
                  <a:cubicBezTo>
                    <a:pt x="56" y="511"/>
                    <a:pt x="136" y="585"/>
                    <a:pt x="242" y="650"/>
                  </a:cubicBezTo>
                  <a:cubicBezTo>
                    <a:pt x="475" y="790"/>
                    <a:pt x="786" y="861"/>
                    <a:pt x="1098" y="861"/>
                  </a:cubicBezTo>
                  <a:cubicBezTo>
                    <a:pt x="1396" y="861"/>
                    <a:pt x="1695" y="796"/>
                    <a:pt x="1928" y="667"/>
                  </a:cubicBezTo>
                  <a:cubicBezTo>
                    <a:pt x="2033" y="608"/>
                    <a:pt x="2113" y="539"/>
                    <a:pt x="2174" y="466"/>
                  </a:cubicBezTo>
                  <a:cubicBezTo>
                    <a:pt x="2119" y="394"/>
                    <a:pt x="2046" y="327"/>
                    <a:pt x="1947" y="268"/>
                  </a:cubicBezTo>
                  <a:cubicBezTo>
                    <a:pt x="1721" y="132"/>
                    <a:pt x="1421" y="61"/>
                    <a:pt x="1118" y="58"/>
                  </a:cubicBezTo>
                  <a:lnTo>
                    <a:pt x="1118" y="58"/>
                  </a:lnTo>
                  <a:cubicBezTo>
                    <a:pt x="1427" y="59"/>
                    <a:pt x="1733" y="128"/>
                    <a:pt x="1964" y="268"/>
                  </a:cubicBezTo>
                  <a:cubicBezTo>
                    <a:pt x="2058" y="324"/>
                    <a:pt x="2128" y="389"/>
                    <a:pt x="2183" y="457"/>
                  </a:cubicBezTo>
                  <a:lnTo>
                    <a:pt x="2205" y="427"/>
                  </a:lnTo>
                  <a:cubicBezTo>
                    <a:pt x="2150" y="350"/>
                    <a:pt x="2070" y="275"/>
                    <a:pt x="1964" y="211"/>
                  </a:cubicBezTo>
                  <a:cubicBezTo>
                    <a:pt x="1731" y="71"/>
                    <a:pt x="1419" y="1"/>
                    <a:pt x="1108"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05" name="Google Shape;705;p36"/>
            <p:cNvSpPr/>
            <p:nvPr/>
          </p:nvSpPr>
          <p:spPr>
            <a:xfrm>
              <a:off x="3087050" y="4142600"/>
              <a:ext cx="59800" cy="23825"/>
            </a:xfrm>
            <a:custGeom>
              <a:avLst/>
              <a:gdLst/>
              <a:ahLst/>
              <a:cxnLst/>
              <a:rect l="l" t="t" r="r" b="b"/>
              <a:pathLst>
                <a:path w="2392" h="953" extrusionOk="0">
                  <a:moveTo>
                    <a:pt x="1197" y="0"/>
                  </a:moveTo>
                  <a:cubicBezTo>
                    <a:pt x="899" y="0"/>
                    <a:pt x="599" y="64"/>
                    <a:pt x="367" y="194"/>
                  </a:cubicBezTo>
                  <a:cubicBezTo>
                    <a:pt x="306" y="227"/>
                    <a:pt x="255" y="264"/>
                    <a:pt x="209" y="302"/>
                  </a:cubicBezTo>
                  <a:lnTo>
                    <a:pt x="171" y="343"/>
                  </a:lnTo>
                  <a:lnTo>
                    <a:pt x="95" y="424"/>
                  </a:lnTo>
                  <a:lnTo>
                    <a:pt x="67" y="475"/>
                  </a:lnTo>
                  <a:lnTo>
                    <a:pt x="27" y="553"/>
                  </a:lnTo>
                  <a:lnTo>
                    <a:pt x="14" y="610"/>
                  </a:lnTo>
                  <a:lnTo>
                    <a:pt x="2" y="686"/>
                  </a:lnTo>
                  <a:cubicBezTo>
                    <a:pt x="1" y="777"/>
                    <a:pt x="30" y="867"/>
                    <a:pt x="91" y="953"/>
                  </a:cubicBezTo>
                  <a:cubicBezTo>
                    <a:pt x="151" y="866"/>
                    <a:pt x="244" y="784"/>
                    <a:pt x="369" y="715"/>
                  </a:cubicBezTo>
                  <a:cubicBezTo>
                    <a:pt x="601" y="585"/>
                    <a:pt x="900" y="521"/>
                    <a:pt x="1198" y="521"/>
                  </a:cubicBezTo>
                  <a:cubicBezTo>
                    <a:pt x="1509" y="521"/>
                    <a:pt x="1821" y="591"/>
                    <a:pt x="2054" y="731"/>
                  </a:cubicBezTo>
                  <a:cubicBezTo>
                    <a:pt x="2160" y="795"/>
                    <a:pt x="2240" y="870"/>
                    <a:pt x="2295" y="947"/>
                  </a:cubicBezTo>
                  <a:cubicBezTo>
                    <a:pt x="2367" y="843"/>
                    <a:pt x="2392" y="731"/>
                    <a:pt x="2373" y="620"/>
                  </a:cubicBezTo>
                  <a:lnTo>
                    <a:pt x="2364" y="565"/>
                  </a:lnTo>
                  <a:lnTo>
                    <a:pt x="2328" y="489"/>
                  </a:lnTo>
                  <a:lnTo>
                    <a:pt x="2303" y="438"/>
                  </a:lnTo>
                  <a:lnTo>
                    <a:pt x="2233" y="359"/>
                  </a:lnTo>
                  <a:lnTo>
                    <a:pt x="2199" y="319"/>
                  </a:lnTo>
                  <a:cubicBezTo>
                    <a:pt x="2157" y="281"/>
                    <a:pt x="2108" y="245"/>
                    <a:pt x="2051" y="210"/>
                  </a:cubicBezTo>
                  <a:cubicBezTo>
                    <a:pt x="1819" y="70"/>
                    <a:pt x="1508" y="0"/>
                    <a:pt x="1197"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06" name="Google Shape;706;p36"/>
            <p:cNvSpPr/>
            <p:nvPr/>
          </p:nvSpPr>
          <p:spPr>
            <a:xfrm>
              <a:off x="3065025" y="4132650"/>
              <a:ext cx="103675" cy="54425"/>
            </a:xfrm>
            <a:custGeom>
              <a:avLst/>
              <a:gdLst/>
              <a:ahLst/>
              <a:cxnLst/>
              <a:rect l="l" t="t" r="r" b="b"/>
              <a:pathLst>
                <a:path w="4147" h="2177" extrusionOk="0">
                  <a:moveTo>
                    <a:pt x="2078" y="398"/>
                  </a:moveTo>
                  <a:cubicBezTo>
                    <a:pt x="2389" y="398"/>
                    <a:pt x="2700" y="468"/>
                    <a:pt x="2932" y="608"/>
                  </a:cubicBezTo>
                  <a:cubicBezTo>
                    <a:pt x="2989" y="643"/>
                    <a:pt x="3038" y="679"/>
                    <a:pt x="3080" y="717"/>
                  </a:cubicBezTo>
                  <a:lnTo>
                    <a:pt x="3114" y="757"/>
                  </a:lnTo>
                  <a:lnTo>
                    <a:pt x="3184" y="836"/>
                  </a:lnTo>
                  <a:lnTo>
                    <a:pt x="3209" y="887"/>
                  </a:lnTo>
                  <a:lnTo>
                    <a:pt x="3245" y="963"/>
                  </a:lnTo>
                  <a:lnTo>
                    <a:pt x="3254" y="1018"/>
                  </a:lnTo>
                  <a:cubicBezTo>
                    <a:pt x="3273" y="1129"/>
                    <a:pt x="3248" y="1241"/>
                    <a:pt x="3176" y="1345"/>
                  </a:cubicBezTo>
                  <a:lnTo>
                    <a:pt x="3154" y="1375"/>
                  </a:lnTo>
                  <a:lnTo>
                    <a:pt x="3145" y="1384"/>
                  </a:lnTo>
                  <a:cubicBezTo>
                    <a:pt x="3084" y="1457"/>
                    <a:pt x="3004" y="1526"/>
                    <a:pt x="2899" y="1585"/>
                  </a:cubicBezTo>
                  <a:cubicBezTo>
                    <a:pt x="2666" y="1714"/>
                    <a:pt x="2367" y="1779"/>
                    <a:pt x="2069" y="1779"/>
                  </a:cubicBezTo>
                  <a:cubicBezTo>
                    <a:pt x="1757" y="1779"/>
                    <a:pt x="1446" y="1708"/>
                    <a:pt x="1213" y="1568"/>
                  </a:cubicBezTo>
                  <a:cubicBezTo>
                    <a:pt x="1107" y="1503"/>
                    <a:pt x="1027" y="1429"/>
                    <a:pt x="972" y="1351"/>
                  </a:cubicBezTo>
                  <a:cubicBezTo>
                    <a:pt x="911" y="1265"/>
                    <a:pt x="882" y="1175"/>
                    <a:pt x="883" y="1084"/>
                  </a:cubicBezTo>
                  <a:lnTo>
                    <a:pt x="895" y="1008"/>
                  </a:lnTo>
                  <a:lnTo>
                    <a:pt x="908" y="951"/>
                  </a:lnTo>
                  <a:lnTo>
                    <a:pt x="948" y="873"/>
                  </a:lnTo>
                  <a:lnTo>
                    <a:pt x="976" y="822"/>
                  </a:lnTo>
                  <a:lnTo>
                    <a:pt x="1052" y="741"/>
                  </a:lnTo>
                  <a:lnTo>
                    <a:pt x="1090" y="700"/>
                  </a:lnTo>
                  <a:cubicBezTo>
                    <a:pt x="1136" y="662"/>
                    <a:pt x="1187" y="625"/>
                    <a:pt x="1248" y="592"/>
                  </a:cubicBezTo>
                  <a:cubicBezTo>
                    <a:pt x="1480" y="462"/>
                    <a:pt x="1780" y="398"/>
                    <a:pt x="2078" y="398"/>
                  </a:cubicBezTo>
                  <a:close/>
                  <a:moveTo>
                    <a:pt x="2080" y="1"/>
                  </a:moveTo>
                  <a:cubicBezTo>
                    <a:pt x="1610" y="1"/>
                    <a:pt x="1139" y="102"/>
                    <a:pt x="773" y="306"/>
                  </a:cubicBezTo>
                  <a:cubicBezTo>
                    <a:pt x="25" y="724"/>
                    <a:pt x="1" y="1411"/>
                    <a:pt x="718" y="1844"/>
                  </a:cubicBezTo>
                  <a:cubicBezTo>
                    <a:pt x="1086" y="2065"/>
                    <a:pt x="1577" y="2176"/>
                    <a:pt x="2069" y="2176"/>
                  </a:cubicBezTo>
                  <a:cubicBezTo>
                    <a:pt x="2538" y="2176"/>
                    <a:pt x="3008" y="2075"/>
                    <a:pt x="3373" y="1872"/>
                  </a:cubicBezTo>
                  <a:cubicBezTo>
                    <a:pt x="4122" y="1454"/>
                    <a:pt x="4146" y="766"/>
                    <a:pt x="3428" y="332"/>
                  </a:cubicBezTo>
                  <a:cubicBezTo>
                    <a:pt x="3061" y="112"/>
                    <a:pt x="2571" y="1"/>
                    <a:pt x="2080"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07" name="Google Shape;707;p36"/>
            <p:cNvSpPr/>
            <p:nvPr/>
          </p:nvSpPr>
          <p:spPr>
            <a:xfrm>
              <a:off x="3171525" y="4172825"/>
              <a:ext cx="400" cy="1500"/>
            </a:xfrm>
            <a:custGeom>
              <a:avLst/>
              <a:gdLst/>
              <a:ahLst/>
              <a:cxnLst/>
              <a:rect l="l" t="t" r="r" b="b"/>
              <a:pathLst>
                <a:path w="16" h="60" extrusionOk="0">
                  <a:moveTo>
                    <a:pt x="15" y="1"/>
                  </a:moveTo>
                  <a:lnTo>
                    <a:pt x="1" y="58"/>
                  </a:lnTo>
                  <a:lnTo>
                    <a:pt x="1" y="59"/>
                  </a:lnTo>
                  <a:lnTo>
                    <a:pt x="15" y="1"/>
                  </a:lnTo>
                  <a:close/>
                </a:path>
              </a:pathLst>
            </a:custGeom>
            <a:solidFill>
              <a:srgbClr val="DCEEFC"/>
            </a:solidFill>
            <a:ln>
              <a:noFill/>
            </a:ln>
          </p:spPr>
          <p:txBody>
            <a:bodyPr spcFirstLastPara="1" wrap="square" lIns="121900" tIns="121900" rIns="121900" bIns="121900" anchor="ctr" anchorCtr="0">
              <a:noAutofit/>
            </a:bodyPr>
            <a:lstStyle/>
            <a:p>
              <a:endParaRPr sz="2400"/>
            </a:p>
          </p:txBody>
        </p:sp>
        <p:sp>
          <p:nvSpPr>
            <p:cNvPr id="708" name="Google Shape;708;p36"/>
            <p:cNvSpPr/>
            <p:nvPr/>
          </p:nvSpPr>
          <p:spPr>
            <a:xfrm>
              <a:off x="3061600" y="4131000"/>
              <a:ext cx="109450" cy="67400"/>
            </a:xfrm>
            <a:custGeom>
              <a:avLst/>
              <a:gdLst/>
              <a:ahLst/>
              <a:cxnLst/>
              <a:rect l="l" t="t" r="r" b="b"/>
              <a:pathLst>
                <a:path w="4378" h="2696" extrusionOk="0">
                  <a:moveTo>
                    <a:pt x="2217" y="67"/>
                  </a:moveTo>
                  <a:cubicBezTo>
                    <a:pt x="2708" y="67"/>
                    <a:pt x="3198" y="178"/>
                    <a:pt x="3565" y="398"/>
                  </a:cubicBezTo>
                  <a:cubicBezTo>
                    <a:pt x="4283" y="832"/>
                    <a:pt x="4259" y="1520"/>
                    <a:pt x="3510" y="1938"/>
                  </a:cubicBezTo>
                  <a:cubicBezTo>
                    <a:pt x="3145" y="2141"/>
                    <a:pt x="2675" y="2242"/>
                    <a:pt x="2206" y="2242"/>
                  </a:cubicBezTo>
                  <a:cubicBezTo>
                    <a:pt x="1714" y="2242"/>
                    <a:pt x="1223" y="2131"/>
                    <a:pt x="855" y="1910"/>
                  </a:cubicBezTo>
                  <a:cubicBezTo>
                    <a:pt x="138" y="1477"/>
                    <a:pt x="162" y="790"/>
                    <a:pt x="910" y="372"/>
                  </a:cubicBezTo>
                  <a:cubicBezTo>
                    <a:pt x="1276" y="168"/>
                    <a:pt x="1747" y="67"/>
                    <a:pt x="2217" y="67"/>
                  </a:cubicBezTo>
                  <a:close/>
                  <a:moveTo>
                    <a:pt x="2219" y="0"/>
                  </a:moveTo>
                  <a:cubicBezTo>
                    <a:pt x="1966" y="0"/>
                    <a:pt x="1710" y="28"/>
                    <a:pt x="1461" y="84"/>
                  </a:cubicBezTo>
                  <a:cubicBezTo>
                    <a:pt x="900" y="208"/>
                    <a:pt x="593" y="439"/>
                    <a:pt x="492" y="514"/>
                  </a:cubicBezTo>
                  <a:cubicBezTo>
                    <a:pt x="264" y="683"/>
                    <a:pt x="107" y="899"/>
                    <a:pt x="24" y="1154"/>
                  </a:cubicBezTo>
                  <a:lnTo>
                    <a:pt x="23" y="1157"/>
                  </a:lnTo>
                  <a:lnTo>
                    <a:pt x="24" y="1157"/>
                  </a:lnTo>
                  <a:cubicBezTo>
                    <a:pt x="24" y="1157"/>
                    <a:pt x="1" y="1261"/>
                    <a:pt x="16" y="1435"/>
                  </a:cubicBezTo>
                  <a:cubicBezTo>
                    <a:pt x="25" y="1521"/>
                    <a:pt x="45" y="1625"/>
                    <a:pt x="93" y="1732"/>
                  </a:cubicBezTo>
                  <a:cubicBezTo>
                    <a:pt x="140" y="1835"/>
                    <a:pt x="217" y="1950"/>
                    <a:pt x="309" y="2054"/>
                  </a:cubicBezTo>
                  <a:cubicBezTo>
                    <a:pt x="404" y="2160"/>
                    <a:pt x="529" y="2255"/>
                    <a:pt x="672" y="2337"/>
                  </a:cubicBezTo>
                  <a:cubicBezTo>
                    <a:pt x="818" y="2423"/>
                    <a:pt x="976" y="2486"/>
                    <a:pt x="1149" y="2546"/>
                  </a:cubicBezTo>
                  <a:cubicBezTo>
                    <a:pt x="1321" y="2602"/>
                    <a:pt x="1511" y="2646"/>
                    <a:pt x="1697" y="2670"/>
                  </a:cubicBezTo>
                  <a:cubicBezTo>
                    <a:pt x="1842" y="2686"/>
                    <a:pt x="1987" y="2696"/>
                    <a:pt x="2132" y="2696"/>
                  </a:cubicBezTo>
                  <a:cubicBezTo>
                    <a:pt x="2182" y="2696"/>
                    <a:pt x="2233" y="2695"/>
                    <a:pt x="2283" y="2692"/>
                  </a:cubicBezTo>
                  <a:cubicBezTo>
                    <a:pt x="2674" y="2691"/>
                    <a:pt x="3068" y="2620"/>
                    <a:pt x="3402" y="2482"/>
                  </a:cubicBezTo>
                  <a:cubicBezTo>
                    <a:pt x="3569" y="2410"/>
                    <a:pt x="3724" y="2335"/>
                    <a:pt x="3861" y="2240"/>
                  </a:cubicBezTo>
                  <a:cubicBezTo>
                    <a:pt x="3995" y="2149"/>
                    <a:pt x="4104" y="2039"/>
                    <a:pt x="4182" y="1921"/>
                  </a:cubicBezTo>
                  <a:cubicBezTo>
                    <a:pt x="4259" y="1804"/>
                    <a:pt x="4318" y="1685"/>
                    <a:pt x="4346" y="1572"/>
                  </a:cubicBezTo>
                  <a:cubicBezTo>
                    <a:pt x="4375" y="1458"/>
                    <a:pt x="4378" y="1353"/>
                    <a:pt x="4371" y="1266"/>
                  </a:cubicBezTo>
                  <a:cubicBezTo>
                    <a:pt x="4356" y="1093"/>
                    <a:pt x="4317" y="993"/>
                    <a:pt x="4317" y="993"/>
                  </a:cubicBezTo>
                  <a:lnTo>
                    <a:pt x="4334" y="987"/>
                  </a:lnTo>
                  <a:cubicBezTo>
                    <a:pt x="4176" y="660"/>
                    <a:pt x="3898" y="481"/>
                    <a:pt x="3749" y="385"/>
                  </a:cubicBezTo>
                  <a:cubicBezTo>
                    <a:pt x="3325" y="133"/>
                    <a:pt x="2778" y="0"/>
                    <a:pt x="2219"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09" name="Google Shape;709;p36"/>
            <p:cNvSpPr/>
            <p:nvPr/>
          </p:nvSpPr>
          <p:spPr>
            <a:xfrm>
              <a:off x="3060550" y="4155600"/>
              <a:ext cx="112125" cy="48025"/>
            </a:xfrm>
            <a:custGeom>
              <a:avLst/>
              <a:gdLst/>
              <a:ahLst/>
              <a:cxnLst/>
              <a:rect l="l" t="t" r="r" b="b"/>
              <a:pathLst>
                <a:path w="4485" h="1921" extrusionOk="0">
                  <a:moveTo>
                    <a:pt x="4378" y="0"/>
                  </a:moveTo>
                  <a:lnTo>
                    <a:pt x="4376" y="3"/>
                  </a:lnTo>
                  <a:lnTo>
                    <a:pt x="4359" y="9"/>
                  </a:lnTo>
                  <a:cubicBezTo>
                    <a:pt x="4359" y="9"/>
                    <a:pt x="4398" y="109"/>
                    <a:pt x="4413" y="282"/>
                  </a:cubicBezTo>
                  <a:cubicBezTo>
                    <a:pt x="4420" y="369"/>
                    <a:pt x="4417" y="474"/>
                    <a:pt x="4388" y="588"/>
                  </a:cubicBezTo>
                  <a:cubicBezTo>
                    <a:pt x="4360" y="701"/>
                    <a:pt x="4301" y="820"/>
                    <a:pt x="4224" y="937"/>
                  </a:cubicBezTo>
                  <a:cubicBezTo>
                    <a:pt x="4146" y="1055"/>
                    <a:pt x="4037" y="1165"/>
                    <a:pt x="3903" y="1256"/>
                  </a:cubicBezTo>
                  <a:cubicBezTo>
                    <a:pt x="3766" y="1351"/>
                    <a:pt x="3611" y="1426"/>
                    <a:pt x="3444" y="1498"/>
                  </a:cubicBezTo>
                  <a:cubicBezTo>
                    <a:pt x="3110" y="1636"/>
                    <a:pt x="2716" y="1707"/>
                    <a:pt x="2325" y="1708"/>
                  </a:cubicBezTo>
                  <a:cubicBezTo>
                    <a:pt x="2275" y="1711"/>
                    <a:pt x="2224" y="1712"/>
                    <a:pt x="2174" y="1712"/>
                  </a:cubicBezTo>
                  <a:cubicBezTo>
                    <a:pt x="2029" y="1712"/>
                    <a:pt x="1884" y="1702"/>
                    <a:pt x="1739" y="1686"/>
                  </a:cubicBezTo>
                  <a:cubicBezTo>
                    <a:pt x="1553" y="1662"/>
                    <a:pt x="1363" y="1618"/>
                    <a:pt x="1191" y="1562"/>
                  </a:cubicBezTo>
                  <a:cubicBezTo>
                    <a:pt x="1018" y="1502"/>
                    <a:pt x="860" y="1439"/>
                    <a:pt x="714" y="1353"/>
                  </a:cubicBezTo>
                  <a:cubicBezTo>
                    <a:pt x="571" y="1271"/>
                    <a:pt x="446" y="1176"/>
                    <a:pt x="351" y="1070"/>
                  </a:cubicBezTo>
                  <a:cubicBezTo>
                    <a:pt x="259" y="966"/>
                    <a:pt x="182" y="851"/>
                    <a:pt x="135" y="748"/>
                  </a:cubicBezTo>
                  <a:cubicBezTo>
                    <a:pt x="86" y="641"/>
                    <a:pt x="67" y="537"/>
                    <a:pt x="58" y="451"/>
                  </a:cubicBezTo>
                  <a:cubicBezTo>
                    <a:pt x="43" y="277"/>
                    <a:pt x="66" y="173"/>
                    <a:pt x="66" y="173"/>
                  </a:cubicBezTo>
                  <a:lnTo>
                    <a:pt x="65" y="173"/>
                  </a:lnTo>
                  <a:lnTo>
                    <a:pt x="46" y="168"/>
                  </a:lnTo>
                  <a:cubicBezTo>
                    <a:pt x="46" y="168"/>
                    <a:pt x="5" y="266"/>
                    <a:pt x="1" y="449"/>
                  </a:cubicBezTo>
                  <a:cubicBezTo>
                    <a:pt x="1" y="542"/>
                    <a:pt x="10" y="654"/>
                    <a:pt x="49" y="775"/>
                  </a:cubicBezTo>
                  <a:cubicBezTo>
                    <a:pt x="87" y="897"/>
                    <a:pt x="157" y="1024"/>
                    <a:pt x="254" y="1148"/>
                  </a:cubicBezTo>
                  <a:cubicBezTo>
                    <a:pt x="325" y="1239"/>
                    <a:pt x="418" y="1322"/>
                    <a:pt x="518" y="1401"/>
                  </a:cubicBezTo>
                  <a:cubicBezTo>
                    <a:pt x="674" y="1522"/>
                    <a:pt x="858" y="1627"/>
                    <a:pt x="1063" y="1706"/>
                  </a:cubicBezTo>
                  <a:lnTo>
                    <a:pt x="1131" y="1734"/>
                  </a:lnTo>
                  <a:cubicBezTo>
                    <a:pt x="1473" y="1859"/>
                    <a:pt x="1862" y="1920"/>
                    <a:pt x="2251" y="1920"/>
                  </a:cubicBezTo>
                  <a:cubicBezTo>
                    <a:pt x="2277" y="1920"/>
                    <a:pt x="2304" y="1920"/>
                    <a:pt x="2331" y="1919"/>
                  </a:cubicBezTo>
                  <a:cubicBezTo>
                    <a:pt x="2720" y="1909"/>
                    <a:pt x="3105" y="1832"/>
                    <a:pt x="3446" y="1693"/>
                  </a:cubicBezTo>
                  <a:lnTo>
                    <a:pt x="3519" y="1667"/>
                  </a:lnTo>
                  <a:cubicBezTo>
                    <a:pt x="3692" y="1589"/>
                    <a:pt x="3854" y="1494"/>
                    <a:pt x="3991" y="1385"/>
                  </a:cubicBezTo>
                  <a:cubicBezTo>
                    <a:pt x="4136" y="1270"/>
                    <a:pt x="4253" y="1141"/>
                    <a:pt x="4332" y="1001"/>
                  </a:cubicBezTo>
                  <a:cubicBezTo>
                    <a:pt x="4380" y="915"/>
                    <a:pt x="4414" y="831"/>
                    <a:pt x="4440" y="748"/>
                  </a:cubicBezTo>
                  <a:lnTo>
                    <a:pt x="4454" y="690"/>
                  </a:lnTo>
                  <a:lnTo>
                    <a:pt x="4477" y="600"/>
                  </a:lnTo>
                  <a:cubicBezTo>
                    <a:pt x="4484" y="554"/>
                    <a:pt x="4484" y="511"/>
                    <a:pt x="4484" y="469"/>
                  </a:cubicBezTo>
                  <a:lnTo>
                    <a:pt x="4485" y="460"/>
                  </a:lnTo>
                  <a:cubicBezTo>
                    <a:pt x="4484" y="391"/>
                    <a:pt x="4478" y="326"/>
                    <a:pt x="4469" y="272"/>
                  </a:cubicBezTo>
                  <a:cubicBezTo>
                    <a:pt x="4451" y="182"/>
                    <a:pt x="4426" y="115"/>
                    <a:pt x="4408" y="69"/>
                  </a:cubicBezTo>
                  <a:cubicBezTo>
                    <a:pt x="4388" y="25"/>
                    <a:pt x="4378" y="0"/>
                    <a:pt x="4378"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710" name="Google Shape;710;p36"/>
            <p:cNvSpPr/>
            <p:nvPr/>
          </p:nvSpPr>
          <p:spPr>
            <a:xfrm>
              <a:off x="3037775" y="4336250"/>
              <a:ext cx="157825" cy="47000"/>
            </a:xfrm>
            <a:custGeom>
              <a:avLst/>
              <a:gdLst/>
              <a:ahLst/>
              <a:cxnLst/>
              <a:rect l="l" t="t" r="r" b="b"/>
              <a:pathLst>
                <a:path w="6313" h="1880" extrusionOk="0">
                  <a:moveTo>
                    <a:pt x="35" y="0"/>
                  </a:moveTo>
                  <a:cubicBezTo>
                    <a:pt x="0" y="476"/>
                    <a:pt x="285" y="959"/>
                    <a:pt x="901" y="1330"/>
                  </a:cubicBezTo>
                  <a:cubicBezTo>
                    <a:pt x="1065" y="1429"/>
                    <a:pt x="1244" y="1512"/>
                    <a:pt x="1434" y="1584"/>
                  </a:cubicBezTo>
                  <a:cubicBezTo>
                    <a:pt x="1604" y="1648"/>
                    <a:pt x="1780" y="1703"/>
                    <a:pt x="1964" y="1746"/>
                  </a:cubicBezTo>
                  <a:cubicBezTo>
                    <a:pt x="2340" y="1836"/>
                    <a:pt x="2740" y="1880"/>
                    <a:pt x="3140" y="1880"/>
                  </a:cubicBezTo>
                  <a:cubicBezTo>
                    <a:pt x="3556" y="1880"/>
                    <a:pt x="3973" y="1832"/>
                    <a:pt x="4365" y="1736"/>
                  </a:cubicBezTo>
                  <a:cubicBezTo>
                    <a:pt x="4554" y="1690"/>
                    <a:pt x="4734" y="1633"/>
                    <a:pt x="4907" y="1564"/>
                  </a:cubicBezTo>
                  <a:cubicBezTo>
                    <a:pt x="5052" y="1507"/>
                    <a:pt x="5194" y="1448"/>
                    <a:pt x="5324" y="1375"/>
                  </a:cubicBezTo>
                  <a:cubicBezTo>
                    <a:pt x="5994" y="1002"/>
                    <a:pt x="6312" y="499"/>
                    <a:pt x="6282" y="0"/>
                  </a:cubicBezTo>
                  <a:lnTo>
                    <a:pt x="5130" y="0"/>
                  </a:lnTo>
                  <a:cubicBezTo>
                    <a:pt x="5151" y="209"/>
                    <a:pt x="5077" y="419"/>
                    <a:pt x="4907" y="608"/>
                  </a:cubicBezTo>
                  <a:cubicBezTo>
                    <a:pt x="4812" y="713"/>
                    <a:pt x="4688" y="811"/>
                    <a:pt x="4532" y="899"/>
                  </a:cubicBezTo>
                  <a:cubicBezTo>
                    <a:pt x="4481" y="928"/>
                    <a:pt x="4421" y="949"/>
                    <a:pt x="4365" y="975"/>
                  </a:cubicBezTo>
                  <a:cubicBezTo>
                    <a:pt x="4006" y="1136"/>
                    <a:pt x="3577" y="1217"/>
                    <a:pt x="3149" y="1217"/>
                  </a:cubicBezTo>
                  <a:cubicBezTo>
                    <a:pt x="2730" y="1217"/>
                    <a:pt x="2313" y="1140"/>
                    <a:pt x="1962" y="986"/>
                  </a:cubicBezTo>
                  <a:cubicBezTo>
                    <a:pt x="1881" y="950"/>
                    <a:pt x="1799" y="914"/>
                    <a:pt x="1726" y="871"/>
                  </a:cubicBezTo>
                  <a:cubicBezTo>
                    <a:pt x="1606" y="799"/>
                    <a:pt x="1514" y="718"/>
                    <a:pt x="1433" y="635"/>
                  </a:cubicBezTo>
                  <a:cubicBezTo>
                    <a:pt x="1262" y="457"/>
                    <a:pt x="1171" y="262"/>
                    <a:pt x="1175" y="64"/>
                  </a:cubicBezTo>
                  <a:lnTo>
                    <a:pt x="1186"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11" name="Google Shape;711;p36"/>
            <p:cNvSpPr/>
            <p:nvPr/>
          </p:nvSpPr>
          <p:spPr>
            <a:xfrm>
              <a:off x="2939325" y="4235525"/>
              <a:ext cx="100325" cy="57550"/>
            </a:xfrm>
            <a:custGeom>
              <a:avLst/>
              <a:gdLst/>
              <a:ahLst/>
              <a:cxnLst/>
              <a:rect l="l" t="t" r="r" b="b"/>
              <a:pathLst>
                <a:path w="4013" h="2302" extrusionOk="0">
                  <a:moveTo>
                    <a:pt x="1995" y="1"/>
                  </a:moveTo>
                  <a:cubicBezTo>
                    <a:pt x="1498" y="1"/>
                    <a:pt x="1000" y="108"/>
                    <a:pt x="613" y="324"/>
                  </a:cubicBezTo>
                  <a:cubicBezTo>
                    <a:pt x="513" y="380"/>
                    <a:pt x="426" y="440"/>
                    <a:pt x="349" y="504"/>
                  </a:cubicBezTo>
                  <a:lnTo>
                    <a:pt x="284" y="573"/>
                  </a:lnTo>
                  <a:cubicBezTo>
                    <a:pt x="239" y="617"/>
                    <a:pt x="193" y="661"/>
                    <a:pt x="160" y="705"/>
                  </a:cubicBezTo>
                  <a:lnTo>
                    <a:pt x="114" y="792"/>
                  </a:lnTo>
                  <a:cubicBezTo>
                    <a:pt x="89" y="835"/>
                    <a:pt x="61" y="877"/>
                    <a:pt x="45" y="921"/>
                  </a:cubicBezTo>
                  <a:lnTo>
                    <a:pt x="26" y="1016"/>
                  </a:lnTo>
                  <a:cubicBezTo>
                    <a:pt x="17" y="1059"/>
                    <a:pt x="5" y="1101"/>
                    <a:pt x="5" y="1144"/>
                  </a:cubicBezTo>
                  <a:cubicBezTo>
                    <a:pt x="0" y="1434"/>
                    <a:pt x="181" y="1724"/>
                    <a:pt x="555" y="1950"/>
                  </a:cubicBezTo>
                  <a:cubicBezTo>
                    <a:pt x="943" y="2183"/>
                    <a:pt x="1462" y="2301"/>
                    <a:pt x="1982" y="2301"/>
                  </a:cubicBezTo>
                  <a:cubicBezTo>
                    <a:pt x="2478" y="2301"/>
                    <a:pt x="2976" y="2194"/>
                    <a:pt x="3362" y="1978"/>
                  </a:cubicBezTo>
                  <a:cubicBezTo>
                    <a:pt x="3819" y="1724"/>
                    <a:pt x="4012" y="1374"/>
                    <a:pt x="3955" y="1036"/>
                  </a:cubicBezTo>
                  <a:lnTo>
                    <a:pt x="3940" y="941"/>
                  </a:lnTo>
                  <a:cubicBezTo>
                    <a:pt x="3927" y="900"/>
                    <a:pt x="3902" y="858"/>
                    <a:pt x="3881" y="817"/>
                  </a:cubicBezTo>
                  <a:lnTo>
                    <a:pt x="3838" y="731"/>
                  </a:lnTo>
                  <a:cubicBezTo>
                    <a:pt x="3808" y="686"/>
                    <a:pt x="3765" y="643"/>
                    <a:pt x="3724" y="600"/>
                  </a:cubicBezTo>
                  <a:lnTo>
                    <a:pt x="3665" y="532"/>
                  </a:lnTo>
                  <a:cubicBezTo>
                    <a:pt x="3596" y="468"/>
                    <a:pt x="3514" y="408"/>
                    <a:pt x="3420" y="352"/>
                  </a:cubicBezTo>
                  <a:cubicBezTo>
                    <a:pt x="3032" y="118"/>
                    <a:pt x="2514" y="1"/>
                    <a:pt x="1995" y="1"/>
                  </a:cubicBezTo>
                  <a:close/>
                </a:path>
              </a:pathLst>
            </a:custGeom>
            <a:solidFill>
              <a:srgbClr val="055E62"/>
            </a:solidFill>
            <a:ln>
              <a:noFill/>
            </a:ln>
          </p:spPr>
          <p:txBody>
            <a:bodyPr spcFirstLastPara="1" wrap="square" lIns="121900" tIns="121900" rIns="121900" bIns="121900" anchor="ctr" anchorCtr="0">
              <a:noAutofit/>
            </a:bodyPr>
            <a:lstStyle/>
            <a:p>
              <a:endParaRPr sz="2400"/>
            </a:p>
          </p:txBody>
        </p:sp>
        <p:sp>
          <p:nvSpPr>
            <p:cNvPr id="712" name="Google Shape;712;p36"/>
            <p:cNvSpPr/>
            <p:nvPr/>
          </p:nvSpPr>
          <p:spPr>
            <a:xfrm>
              <a:off x="2910925" y="4218975"/>
              <a:ext cx="156200" cy="43575"/>
            </a:xfrm>
            <a:custGeom>
              <a:avLst/>
              <a:gdLst/>
              <a:ahLst/>
              <a:cxnLst/>
              <a:rect l="l" t="t" r="r" b="b"/>
              <a:pathLst>
                <a:path w="6248" h="1743" extrusionOk="0">
                  <a:moveTo>
                    <a:pt x="3134" y="1"/>
                  </a:moveTo>
                  <a:cubicBezTo>
                    <a:pt x="2351" y="1"/>
                    <a:pt x="1567" y="170"/>
                    <a:pt x="958" y="510"/>
                  </a:cubicBezTo>
                  <a:cubicBezTo>
                    <a:pt x="352" y="846"/>
                    <a:pt x="33" y="1292"/>
                    <a:pt x="1" y="1742"/>
                  </a:cubicBezTo>
                  <a:lnTo>
                    <a:pt x="1151" y="1742"/>
                  </a:lnTo>
                  <a:lnTo>
                    <a:pt x="1162" y="1678"/>
                  </a:lnTo>
                  <a:lnTo>
                    <a:pt x="1181" y="1583"/>
                  </a:lnTo>
                  <a:cubicBezTo>
                    <a:pt x="1197" y="1539"/>
                    <a:pt x="1225" y="1497"/>
                    <a:pt x="1250" y="1454"/>
                  </a:cubicBezTo>
                  <a:lnTo>
                    <a:pt x="1296" y="1367"/>
                  </a:lnTo>
                  <a:cubicBezTo>
                    <a:pt x="1330" y="1323"/>
                    <a:pt x="1375" y="1279"/>
                    <a:pt x="1420" y="1235"/>
                  </a:cubicBezTo>
                  <a:lnTo>
                    <a:pt x="1485" y="1166"/>
                  </a:lnTo>
                  <a:cubicBezTo>
                    <a:pt x="1562" y="1102"/>
                    <a:pt x="1649" y="1042"/>
                    <a:pt x="1749" y="986"/>
                  </a:cubicBezTo>
                  <a:cubicBezTo>
                    <a:pt x="2136" y="770"/>
                    <a:pt x="2634" y="663"/>
                    <a:pt x="3131" y="663"/>
                  </a:cubicBezTo>
                  <a:cubicBezTo>
                    <a:pt x="3650" y="663"/>
                    <a:pt x="4168" y="780"/>
                    <a:pt x="4556" y="1014"/>
                  </a:cubicBezTo>
                  <a:cubicBezTo>
                    <a:pt x="4650" y="1070"/>
                    <a:pt x="4732" y="1130"/>
                    <a:pt x="4801" y="1194"/>
                  </a:cubicBezTo>
                  <a:lnTo>
                    <a:pt x="4860" y="1262"/>
                  </a:lnTo>
                  <a:cubicBezTo>
                    <a:pt x="4901" y="1305"/>
                    <a:pt x="4944" y="1348"/>
                    <a:pt x="4974" y="1393"/>
                  </a:cubicBezTo>
                  <a:lnTo>
                    <a:pt x="5017" y="1479"/>
                  </a:lnTo>
                  <a:cubicBezTo>
                    <a:pt x="5038" y="1520"/>
                    <a:pt x="5063" y="1562"/>
                    <a:pt x="5076" y="1603"/>
                  </a:cubicBezTo>
                  <a:lnTo>
                    <a:pt x="5091" y="1698"/>
                  </a:lnTo>
                  <a:lnTo>
                    <a:pt x="5095" y="1742"/>
                  </a:lnTo>
                  <a:lnTo>
                    <a:pt x="6248" y="1742"/>
                  </a:lnTo>
                  <a:cubicBezTo>
                    <a:pt x="6221" y="1312"/>
                    <a:pt x="5935" y="888"/>
                    <a:pt x="5382" y="553"/>
                  </a:cubicBezTo>
                  <a:cubicBezTo>
                    <a:pt x="4770" y="186"/>
                    <a:pt x="3953" y="1"/>
                    <a:pt x="3134"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13" name="Google Shape;713;p36"/>
            <p:cNvSpPr/>
            <p:nvPr/>
          </p:nvSpPr>
          <p:spPr>
            <a:xfrm>
              <a:off x="2945775" y="4116850"/>
              <a:ext cx="13750" cy="170350"/>
            </a:xfrm>
            <a:custGeom>
              <a:avLst/>
              <a:gdLst/>
              <a:ahLst/>
              <a:cxnLst/>
              <a:rect l="l" t="t" r="r" b="b"/>
              <a:pathLst>
                <a:path w="550" h="6814" extrusionOk="0">
                  <a:moveTo>
                    <a:pt x="0" y="1"/>
                  </a:moveTo>
                  <a:lnTo>
                    <a:pt x="5" y="6462"/>
                  </a:lnTo>
                  <a:cubicBezTo>
                    <a:pt x="86" y="6545"/>
                    <a:pt x="178" y="6625"/>
                    <a:pt x="297" y="6697"/>
                  </a:cubicBezTo>
                  <a:cubicBezTo>
                    <a:pt x="371" y="6740"/>
                    <a:pt x="452" y="6777"/>
                    <a:pt x="534" y="6813"/>
                  </a:cubicBezTo>
                  <a:cubicBezTo>
                    <a:pt x="533" y="5762"/>
                    <a:pt x="531" y="5048"/>
                    <a:pt x="531" y="5048"/>
                  </a:cubicBezTo>
                  <a:lnTo>
                    <a:pt x="549" y="5048"/>
                  </a:lnTo>
                  <a:lnTo>
                    <a:pt x="549" y="4994"/>
                  </a:lnTo>
                  <a:lnTo>
                    <a:pt x="546" y="307"/>
                  </a:lnTo>
                  <a:cubicBezTo>
                    <a:pt x="341" y="227"/>
                    <a:pt x="156" y="123"/>
                    <a:pt x="0"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14" name="Google Shape;714;p36"/>
            <p:cNvSpPr/>
            <p:nvPr/>
          </p:nvSpPr>
          <p:spPr>
            <a:xfrm>
              <a:off x="3018975" y="4116450"/>
              <a:ext cx="13800" cy="170450"/>
            </a:xfrm>
            <a:custGeom>
              <a:avLst/>
              <a:gdLst/>
              <a:ahLst/>
              <a:cxnLst/>
              <a:rect l="l" t="t" r="r" b="b"/>
              <a:pathLst>
                <a:path w="552" h="6818" extrusionOk="0">
                  <a:moveTo>
                    <a:pt x="546" y="1"/>
                  </a:moveTo>
                  <a:cubicBezTo>
                    <a:pt x="407" y="111"/>
                    <a:pt x="247" y="206"/>
                    <a:pt x="73" y="283"/>
                  </a:cubicBezTo>
                  <a:lnTo>
                    <a:pt x="1" y="310"/>
                  </a:lnTo>
                  <a:lnTo>
                    <a:pt x="5" y="4998"/>
                  </a:lnTo>
                  <a:lnTo>
                    <a:pt x="9" y="5079"/>
                  </a:lnTo>
                  <a:lnTo>
                    <a:pt x="9" y="6817"/>
                  </a:lnTo>
                  <a:cubicBezTo>
                    <a:pt x="65" y="6792"/>
                    <a:pt x="124" y="6770"/>
                    <a:pt x="176" y="6741"/>
                  </a:cubicBezTo>
                  <a:cubicBezTo>
                    <a:pt x="332" y="6654"/>
                    <a:pt x="456" y="6555"/>
                    <a:pt x="551" y="6451"/>
                  </a:cubicBezTo>
                  <a:lnTo>
                    <a:pt x="546"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15" name="Google Shape;715;p36"/>
            <p:cNvSpPr/>
            <p:nvPr/>
          </p:nvSpPr>
          <p:spPr>
            <a:xfrm>
              <a:off x="2989525" y="4083275"/>
              <a:ext cx="26625" cy="10250"/>
            </a:xfrm>
            <a:custGeom>
              <a:avLst/>
              <a:gdLst/>
              <a:ahLst/>
              <a:cxnLst/>
              <a:rect l="l" t="t" r="r" b="b"/>
              <a:pathLst>
                <a:path w="1065" h="410" extrusionOk="0">
                  <a:moveTo>
                    <a:pt x="1" y="1"/>
                  </a:moveTo>
                  <a:lnTo>
                    <a:pt x="1" y="1"/>
                  </a:lnTo>
                  <a:cubicBezTo>
                    <a:pt x="304" y="5"/>
                    <a:pt x="604" y="75"/>
                    <a:pt x="831" y="211"/>
                  </a:cubicBezTo>
                  <a:cubicBezTo>
                    <a:pt x="929" y="270"/>
                    <a:pt x="1002" y="338"/>
                    <a:pt x="1057" y="409"/>
                  </a:cubicBezTo>
                  <a:lnTo>
                    <a:pt x="1064" y="400"/>
                  </a:lnTo>
                  <a:cubicBezTo>
                    <a:pt x="1010" y="332"/>
                    <a:pt x="941" y="268"/>
                    <a:pt x="847" y="211"/>
                  </a:cubicBezTo>
                  <a:cubicBezTo>
                    <a:pt x="616" y="73"/>
                    <a:pt x="310" y="3"/>
                    <a:pt x="1" y="1"/>
                  </a:cubicBez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716" name="Google Shape;716;p36"/>
            <p:cNvSpPr/>
            <p:nvPr/>
          </p:nvSpPr>
          <p:spPr>
            <a:xfrm>
              <a:off x="2959425" y="4124175"/>
              <a:ext cx="59700" cy="117550"/>
            </a:xfrm>
            <a:custGeom>
              <a:avLst/>
              <a:gdLst/>
              <a:ahLst/>
              <a:cxnLst/>
              <a:rect l="l" t="t" r="r" b="b"/>
              <a:pathLst>
                <a:path w="2388" h="4702" extrusionOk="0">
                  <a:moveTo>
                    <a:pt x="2383" y="1"/>
                  </a:moveTo>
                  <a:cubicBezTo>
                    <a:pt x="2042" y="139"/>
                    <a:pt x="1656" y="216"/>
                    <a:pt x="1267" y="228"/>
                  </a:cubicBezTo>
                  <a:cubicBezTo>
                    <a:pt x="1243" y="228"/>
                    <a:pt x="1219" y="228"/>
                    <a:pt x="1194" y="228"/>
                  </a:cubicBezTo>
                  <a:cubicBezTo>
                    <a:pt x="804" y="228"/>
                    <a:pt x="412" y="168"/>
                    <a:pt x="66" y="42"/>
                  </a:cubicBezTo>
                  <a:lnTo>
                    <a:pt x="0" y="14"/>
                  </a:lnTo>
                  <a:lnTo>
                    <a:pt x="0" y="14"/>
                  </a:lnTo>
                  <a:lnTo>
                    <a:pt x="3" y="4701"/>
                  </a:lnTo>
                  <a:cubicBezTo>
                    <a:pt x="20" y="4532"/>
                    <a:pt x="139" y="4366"/>
                    <a:pt x="367" y="4238"/>
                  </a:cubicBezTo>
                  <a:cubicBezTo>
                    <a:pt x="601" y="4108"/>
                    <a:pt x="901" y="4043"/>
                    <a:pt x="1200" y="4043"/>
                  </a:cubicBezTo>
                  <a:cubicBezTo>
                    <a:pt x="1514" y="4043"/>
                    <a:pt x="1827" y="4114"/>
                    <a:pt x="2062" y="4255"/>
                  </a:cubicBezTo>
                  <a:cubicBezTo>
                    <a:pt x="2264" y="4378"/>
                    <a:pt x="2369" y="4532"/>
                    <a:pt x="2387" y="4689"/>
                  </a:cubicBezTo>
                  <a:lnTo>
                    <a:pt x="2383"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17" name="Google Shape;717;p36"/>
            <p:cNvSpPr/>
            <p:nvPr/>
          </p:nvSpPr>
          <p:spPr>
            <a:xfrm>
              <a:off x="2959050" y="4243050"/>
              <a:ext cx="60150" cy="49900"/>
            </a:xfrm>
            <a:custGeom>
              <a:avLst/>
              <a:gdLst/>
              <a:ahLst/>
              <a:cxnLst/>
              <a:rect l="l" t="t" r="r" b="b"/>
              <a:pathLst>
                <a:path w="2406" h="1996" extrusionOk="0">
                  <a:moveTo>
                    <a:pt x="0" y="0"/>
                  </a:moveTo>
                  <a:cubicBezTo>
                    <a:pt x="0" y="0"/>
                    <a:pt x="2" y="714"/>
                    <a:pt x="3" y="1765"/>
                  </a:cubicBezTo>
                  <a:cubicBezTo>
                    <a:pt x="353" y="1918"/>
                    <a:pt x="770" y="1995"/>
                    <a:pt x="1188" y="1995"/>
                  </a:cubicBezTo>
                  <a:cubicBezTo>
                    <a:pt x="1617" y="1995"/>
                    <a:pt x="2047" y="1914"/>
                    <a:pt x="2406" y="1753"/>
                  </a:cubicBezTo>
                  <a:lnTo>
                    <a:pt x="2406" y="15"/>
                  </a:lnTo>
                  <a:cubicBezTo>
                    <a:pt x="2391" y="185"/>
                    <a:pt x="2271" y="353"/>
                    <a:pt x="2041" y="482"/>
                  </a:cubicBezTo>
                  <a:cubicBezTo>
                    <a:pt x="1808" y="612"/>
                    <a:pt x="1508" y="677"/>
                    <a:pt x="1208" y="677"/>
                  </a:cubicBezTo>
                  <a:cubicBezTo>
                    <a:pt x="895" y="677"/>
                    <a:pt x="582" y="606"/>
                    <a:pt x="347" y="465"/>
                  </a:cubicBezTo>
                  <a:cubicBezTo>
                    <a:pt x="132" y="335"/>
                    <a:pt x="25" y="169"/>
                    <a:pt x="18"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18" name="Google Shape;718;p36"/>
            <p:cNvSpPr/>
            <p:nvPr/>
          </p:nvSpPr>
          <p:spPr>
            <a:xfrm>
              <a:off x="2959500" y="4225225"/>
              <a:ext cx="59700" cy="34750"/>
            </a:xfrm>
            <a:custGeom>
              <a:avLst/>
              <a:gdLst/>
              <a:ahLst/>
              <a:cxnLst/>
              <a:rect l="l" t="t" r="r" b="b"/>
              <a:pathLst>
                <a:path w="2388" h="1390" extrusionOk="0">
                  <a:moveTo>
                    <a:pt x="1197" y="1"/>
                  </a:moveTo>
                  <a:cubicBezTo>
                    <a:pt x="898" y="1"/>
                    <a:pt x="598" y="66"/>
                    <a:pt x="364" y="196"/>
                  </a:cubicBezTo>
                  <a:cubicBezTo>
                    <a:pt x="136" y="324"/>
                    <a:pt x="17" y="490"/>
                    <a:pt x="0" y="659"/>
                  </a:cubicBezTo>
                  <a:lnTo>
                    <a:pt x="0" y="713"/>
                  </a:lnTo>
                  <a:cubicBezTo>
                    <a:pt x="7" y="882"/>
                    <a:pt x="114" y="1048"/>
                    <a:pt x="329" y="1178"/>
                  </a:cubicBezTo>
                  <a:cubicBezTo>
                    <a:pt x="564" y="1319"/>
                    <a:pt x="877" y="1390"/>
                    <a:pt x="1190" y="1390"/>
                  </a:cubicBezTo>
                  <a:cubicBezTo>
                    <a:pt x="1490" y="1390"/>
                    <a:pt x="1790" y="1325"/>
                    <a:pt x="2023" y="1195"/>
                  </a:cubicBezTo>
                  <a:cubicBezTo>
                    <a:pt x="2253" y="1066"/>
                    <a:pt x="2373" y="898"/>
                    <a:pt x="2388" y="728"/>
                  </a:cubicBezTo>
                  <a:lnTo>
                    <a:pt x="2384" y="647"/>
                  </a:lnTo>
                  <a:cubicBezTo>
                    <a:pt x="2366" y="490"/>
                    <a:pt x="2261" y="336"/>
                    <a:pt x="2059" y="213"/>
                  </a:cubicBezTo>
                  <a:cubicBezTo>
                    <a:pt x="1824" y="72"/>
                    <a:pt x="1511" y="1"/>
                    <a:pt x="1197"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19" name="Google Shape;719;p36"/>
            <p:cNvSpPr/>
            <p:nvPr/>
          </p:nvSpPr>
          <p:spPr>
            <a:xfrm>
              <a:off x="2961600" y="4081875"/>
              <a:ext cx="55125" cy="21525"/>
            </a:xfrm>
            <a:custGeom>
              <a:avLst/>
              <a:gdLst/>
              <a:ahLst/>
              <a:cxnLst/>
              <a:rect l="l" t="t" r="r" b="b"/>
              <a:pathLst>
                <a:path w="2205" h="861" extrusionOk="0">
                  <a:moveTo>
                    <a:pt x="1106" y="1"/>
                  </a:moveTo>
                  <a:cubicBezTo>
                    <a:pt x="808" y="1"/>
                    <a:pt x="510" y="65"/>
                    <a:pt x="278" y="194"/>
                  </a:cubicBezTo>
                  <a:cubicBezTo>
                    <a:pt x="153" y="263"/>
                    <a:pt x="61" y="345"/>
                    <a:pt x="1" y="433"/>
                  </a:cubicBezTo>
                  <a:cubicBezTo>
                    <a:pt x="56" y="510"/>
                    <a:pt x="135" y="584"/>
                    <a:pt x="242" y="650"/>
                  </a:cubicBezTo>
                  <a:cubicBezTo>
                    <a:pt x="475" y="790"/>
                    <a:pt x="787" y="860"/>
                    <a:pt x="1099" y="860"/>
                  </a:cubicBezTo>
                  <a:cubicBezTo>
                    <a:pt x="1396" y="860"/>
                    <a:pt x="1695" y="796"/>
                    <a:pt x="1926" y="666"/>
                  </a:cubicBezTo>
                  <a:cubicBezTo>
                    <a:pt x="2033" y="607"/>
                    <a:pt x="2113" y="538"/>
                    <a:pt x="2174" y="465"/>
                  </a:cubicBezTo>
                  <a:cubicBezTo>
                    <a:pt x="2119" y="394"/>
                    <a:pt x="2046" y="326"/>
                    <a:pt x="1948" y="267"/>
                  </a:cubicBezTo>
                  <a:cubicBezTo>
                    <a:pt x="1721" y="131"/>
                    <a:pt x="1421" y="61"/>
                    <a:pt x="1118" y="57"/>
                  </a:cubicBezTo>
                  <a:lnTo>
                    <a:pt x="1118" y="57"/>
                  </a:lnTo>
                  <a:cubicBezTo>
                    <a:pt x="1427" y="59"/>
                    <a:pt x="1733" y="129"/>
                    <a:pt x="1964" y="267"/>
                  </a:cubicBezTo>
                  <a:cubicBezTo>
                    <a:pt x="2058" y="324"/>
                    <a:pt x="2127" y="388"/>
                    <a:pt x="2181" y="456"/>
                  </a:cubicBezTo>
                  <a:lnTo>
                    <a:pt x="2205" y="426"/>
                  </a:lnTo>
                  <a:cubicBezTo>
                    <a:pt x="2150" y="349"/>
                    <a:pt x="2069" y="276"/>
                    <a:pt x="1964" y="212"/>
                  </a:cubicBezTo>
                  <a:cubicBezTo>
                    <a:pt x="1730" y="71"/>
                    <a:pt x="1418" y="1"/>
                    <a:pt x="1106"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20" name="Google Shape;720;p36"/>
            <p:cNvSpPr/>
            <p:nvPr/>
          </p:nvSpPr>
          <p:spPr>
            <a:xfrm>
              <a:off x="2959350" y="4068850"/>
              <a:ext cx="59775" cy="23850"/>
            </a:xfrm>
            <a:custGeom>
              <a:avLst/>
              <a:gdLst/>
              <a:ahLst/>
              <a:cxnLst/>
              <a:rect l="l" t="t" r="r" b="b"/>
              <a:pathLst>
                <a:path w="2391" h="954" extrusionOk="0">
                  <a:moveTo>
                    <a:pt x="1196" y="1"/>
                  </a:moveTo>
                  <a:cubicBezTo>
                    <a:pt x="898" y="1"/>
                    <a:pt x="599" y="65"/>
                    <a:pt x="367" y="195"/>
                  </a:cubicBezTo>
                  <a:cubicBezTo>
                    <a:pt x="306" y="228"/>
                    <a:pt x="255" y="264"/>
                    <a:pt x="209" y="304"/>
                  </a:cubicBezTo>
                  <a:lnTo>
                    <a:pt x="170" y="343"/>
                  </a:lnTo>
                  <a:lnTo>
                    <a:pt x="95" y="424"/>
                  </a:lnTo>
                  <a:lnTo>
                    <a:pt x="67" y="475"/>
                  </a:lnTo>
                  <a:lnTo>
                    <a:pt x="26" y="553"/>
                  </a:lnTo>
                  <a:lnTo>
                    <a:pt x="14" y="610"/>
                  </a:lnTo>
                  <a:lnTo>
                    <a:pt x="2" y="687"/>
                  </a:lnTo>
                  <a:cubicBezTo>
                    <a:pt x="1" y="778"/>
                    <a:pt x="30" y="868"/>
                    <a:pt x="91" y="954"/>
                  </a:cubicBezTo>
                  <a:cubicBezTo>
                    <a:pt x="151" y="866"/>
                    <a:pt x="243" y="784"/>
                    <a:pt x="368" y="715"/>
                  </a:cubicBezTo>
                  <a:cubicBezTo>
                    <a:pt x="600" y="586"/>
                    <a:pt x="898" y="522"/>
                    <a:pt x="1196" y="522"/>
                  </a:cubicBezTo>
                  <a:cubicBezTo>
                    <a:pt x="1508" y="522"/>
                    <a:pt x="1820" y="592"/>
                    <a:pt x="2054" y="733"/>
                  </a:cubicBezTo>
                  <a:cubicBezTo>
                    <a:pt x="2159" y="797"/>
                    <a:pt x="2240" y="870"/>
                    <a:pt x="2295" y="947"/>
                  </a:cubicBezTo>
                  <a:cubicBezTo>
                    <a:pt x="2367" y="844"/>
                    <a:pt x="2390" y="731"/>
                    <a:pt x="2372" y="621"/>
                  </a:cubicBezTo>
                  <a:lnTo>
                    <a:pt x="2363" y="565"/>
                  </a:lnTo>
                  <a:lnTo>
                    <a:pt x="2328" y="490"/>
                  </a:lnTo>
                  <a:lnTo>
                    <a:pt x="2303" y="440"/>
                  </a:lnTo>
                  <a:lnTo>
                    <a:pt x="2233" y="360"/>
                  </a:lnTo>
                  <a:lnTo>
                    <a:pt x="2198" y="320"/>
                  </a:lnTo>
                  <a:cubicBezTo>
                    <a:pt x="2157" y="282"/>
                    <a:pt x="2109" y="245"/>
                    <a:pt x="2051" y="212"/>
                  </a:cubicBezTo>
                  <a:cubicBezTo>
                    <a:pt x="1819" y="71"/>
                    <a:pt x="1508" y="1"/>
                    <a:pt x="1196"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21" name="Google Shape;721;p36"/>
            <p:cNvSpPr/>
            <p:nvPr/>
          </p:nvSpPr>
          <p:spPr>
            <a:xfrm>
              <a:off x="2937325" y="4058925"/>
              <a:ext cx="103675" cy="54425"/>
            </a:xfrm>
            <a:custGeom>
              <a:avLst/>
              <a:gdLst/>
              <a:ahLst/>
              <a:cxnLst/>
              <a:rect l="l" t="t" r="r" b="b"/>
              <a:pathLst>
                <a:path w="4147" h="2177" extrusionOk="0">
                  <a:moveTo>
                    <a:pt x="2077" y="398"/>
                  </a:moveTo>
                  <a:cubicBezTo>
                    <a:pt x="2389" y="398"/>
                    <a:pt x="2700" y="468"/>
                    <a:pt x="2932" y="609"/>
                  </a:cubicBezTo>
                  <a:cubicBezTo>
                    <a:pt x="2990" y="642"/>
                    <a:pt x="3038" y="679"/>
                    <a:pt x="3079" y="717"/>
                  </a:cubicBezTo>
                  <a:lnTo>
                    <a:pt x="3114" y="757"/>
                  </a:lnTo>
                  <a:lnTo>
                    <a:pt x="3184" y="837"/>
                  </a:lnTo>
                  <a:lnTo>
                    <a:pt x="3209" y="887"/>
                  </a:lnTo>
                  <a:lnTo>
                    <a:pt x="3244" y="962"/>
                  </a:lnTo>
                  <a:lnTo>
                    <a:pt x="3253" y="1018"/>
                  </a:lnTo>
                  <a:cubicBezTo>
                    <a:pt x="3271" y="1128"/>
                    <a:pt x="3248" y="1241"/>
                    <a:pt x="3176" y="1344"/>
                  </a:cubicBezTo>
                  <a:lnTo>
                    <a:pt x="3152" y="1374"/>
                  </a:lnTo>
                  <a:lnTo>
                    <a:pt x="3145" y="1383"/>
                  </a:lnTo>
                  <a:cubicBezTo>
                    <a:pt x="3084" y="1456"/>
                    <a:pt x="3004" y="1525"/>
                    <a:pt x="2897" y="1584"/>
                  </a:cubicBezTo>
                  <a:cubicBezTo>
                    <a:pt x="2666" y="1714"/>
                    <a:pt x="2367" y="1778"/>
                    <a:pt x="2070" y="1778"/>
                  </a:cubicBezTo>
                  <a:cubicBezTo>
                    <a:pt x="1758" y="1778"/>
                    <a:pt x="1446" y="1708"/>
                    <a:pt x="1213" y="1568"/>
                  </a:cubicBezTo>
                  <a:cubicBezTo>
                    <a:pt x="1106" y="1502"/>
                    <a:pt x="1027" y="1428"/>
                    <a:pt x="972" y="1351"/>
                  </a:cubicBezTo>
                  <a:cubicBezTo>
                    <a:pt x="911" y="1265"/>
                    <a:pt x="882" y="1175"/>
                    <a:pt x="883" y="1084"/>
                  </a:cubicBezTo>
                  <a:lnTo>
                    <a:pt x="895" y="1007"/>
                  </a:lnTo>
                  <a:lnTo>
                    <a:pt x="907" y="950"/>
                  </a:lnTo>
                  <a:lnTo>
                    <a:pt x="948" y="872"/>
                  </a:lnTo>
                  <a:lnTo>
                    <a:pt x="976" y="821"/>
                  </a:lnTo>
                  <a:lnTo>
                    <a:pt x="1051" y="740"/>
                  </a:lnTo>
                  <a:lnTo>
                    <a:pt x="1090" y="701"/>
                  </a:lnTo>
                  <a:cubicBezTo>
                    <a:pt x="1136" y="661"/>
                    <a:pt x="1187" y="625"/>
                    <a:pt x="1248" y="592"/>
                  </a:cubicBezTo>
                  <a:cubicBezTo>
                    <a:pt x="1480" y="462"/>
                    <a:pt x="1779" y="398"/>
                    <a:pt x="2077" y="398"/>
                  </a:cubicBezTo>
                  <a:close/>
                  <a:moveTo>
                    <a:pt x="2079" y="1"/>
                  </a:moveTo>
                  <a:cubicBezTo>
                    <a:pt x="1609" y="1"/>
                    <a:pt x="1139" y="102"/>
                    <a:pt x="773" y="305"/>
                  </a:cubicBezTo>
                  <a:cubicBezTo>
                    <a:pt x="25" y="723"/>
                    <a:pt x="0" y="1411"/>
                    <a:pt x="718" y="1844"/>
                  </a:cubicBezTo>
                  <a:cubicBezTo>
                    <a:pt x="1086" y="2065"/>
                    <a:pt x="1576" y="2176"/>
                    <a:pt x="2068" y="2176"/>
                  </a:cubicBezTo>
                  <a:cubicBezTo>
                    <a:pt x="2537" y="2176"/>
                    <a:pt x="3007" y="2075"/>
                    <a:pt x="3372" y="1871"/>
                  </a:cubicBezTo>
                  <a:cubicBezTo>
                    <a:pt x="4120" y="1453"/>
                    <a:pt x="4146" y="765"/>
                    <a:pt x="3427" y="332"/>
                  </a:cubicBezTo>
                  <a:cubicBezTo>
                    <a:pt x="3060" y="112"/>
                    <a:pt x="2570" y="1"/>
                    <a:pt x="2079"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22" name="Google Shape;722;p36"/>
            <p:cNvSpPr/>
            <p:nvPr/>
          </p:nvSpPr>
          <p:spPr>
            <a:xfrm>
              <a:off x="3043825" y="4099075"/>
              <a:ext cx="400" cy="1500"/>
            </a:xfrm>
            <a:custGeom>
              <a:avLst/>
              <a:gdLst/>
              <a:ahLst/>
              <a:cxnLst/>
              <a:rect l="l" t="t" r="r" b="b"/>
              <a:pathLst>
                <a:path w="16" h="60" extrusionOk="0">
                  <a:moveTo>
                    <a:pt x="1" y="59"/>
                  </a:moveTo>
                  <a:lnTo>
                    <a:pt x="15" y="1"/>
                  </a:lnTo>
                  <a:lnTo>
                    <a:pt x="1" y="59"/>
                  </a:lnTo>
                  <a:close/>
                </a:path>
              </a:pathLst>
            </a:custGeom>
            <a:solidFill>
              <a:srgbClr val="DCEEFC"/>
            </a:solidFill>
            <a:ln>
              <a:noFill/>
            </a:ln>
          </p:spPr>
          <p:txBody>
            <a:bodyPr spcFirstLastPara="1" wrap="square" lIns="121900" tIns="121900" rIns="121900" bIns="121900" anchor="ctr" anchorCtr="0">
              <a:noAutofit/>
            </a:bodyPr>
            <a:lstStyle/>
            <a:p>
              <a:endParaRPr sz="2400"/>
            </a:p>
          </p:txBody>
        </p:sp>
        <p:sp>
          <p:nvSpPr>
            <p:cNvPr id="723" name="Google Shape;723;p36"/>
            <p:cNvSpPr/>
            <p:nvPr/>
          </p:nvSpPr>
          <p:spPr>
            <a:xfrm>
              <a:off x="2933900" y="4057275"/>
              <a:ext cx="109450" cy="67400"/>
            </a:xfrm>
            <a:custGeom>
              <a:avLst/>
              <a:gdLst/>
              <a:ahLst/>
              <a:cxnLst/>
              <a:rect l="l" t="t" r="r" b="b"/>
              <a:pathLst>
                <a:path w="4378" h="2696" extrusionOk="0">
                  <a:moveTo>
                    <a:pt x="2216" y="67"/>
                  </a:moveTo>
                  <a:cubicBezTo>
                    <a:pt x="2707" y="67"/>
                    <a:pt x="3197" y="178"/>
                    <a:pt x="3564" y="398"/>
                  </a:cubicBezTo>
                  <a:cubicBezTo>
                    <a:pt x="4283" y="831"/>
                    <a:pt x="4257" y="1519"/>
                    <a:pt x="3509" y="1937"/>
                  </a:cubicBezTo>
                  <a:cubicBezTo>
                    <a:pt x="3144" y="2141"/>
                    <a:pt x="2674" y="2242"/>
                    <a:pt x="2205" y="2242"/>
                  </a:cubicBezTo>
                  <a:cubicBezTo>
                    <a:pt x="1713" y="2242"/>
                    <a:pt x="1223" y="2131"/>
                    <a:pt x="855" y="1910"/>
                  </a:cubicBezTo>
                  <a:cubicBezTo>
                    <a:pt x="137" y="1477"/>
                    <a:pt x="162" y="789"/>
                    <a:pt x="910" y="371"/>
                  </a:cubicBezTo>
                  <a:cubicBezTo>
                    <a:pt x="1276" y="168"/>
                    <a:pt x="1746" y="67"/>
                    <a:pt x="2216" y="67"/>
                  </a:cubicBezTo>
                  <a:close/>
                  <a:moveTo>
                    <a:pt x="2217" y="0"/>
                  </a:moveTo>
                  <a:cubicBezTo>
                    <a:pt x="1964" y="0"/>
                    <a:pt x="1708" y="27"/>
                    <a:pt x="1460" y="83"/>
                  </a:cubicBezTo>
                  <a:cubicBezTo>
                    <a:pt x="900" y="209"/>
                    <a:pt x="593" y="438"/>
                    <a:pt x="491" y="513"/>
                  </a:cubicBezTo>
                  <a:cubicBezTo>
                    <a:pt x="264" y="682"/>
                    <a:pt x="107" y="898"/>
                    <a:pt x="23" y="1154"/>
                  </a:cubicBezTo>
                  <a:lnTo>
                    <a:pt x="23" y="1156"/>
                  </a:lnTo>
                  <a:lnTo>
                    <a:pt x="24" y="1157"/>
                  </a:lnTo>
                  <a:cubicBezTo>
                    <a:pt x="24" y="1157"/>
                    <a:pt x="0" y="1261"/>
                    <a:pt x="16" y="1434"/>
                  </a:cubicBezTo>
                  <a:cubicBezTo>
                    <a:pt x="24" y="1520"/>
                    <a:pt x="44" y="1625"/>
                    <a:pt x="92" y="1731"/>
                  </a:cubicBezTo>
                  <a:cubicBezTo>
                    <a:pt x="140" y="1835"/>
                    <a:pt x="216" y="1948"/>
                    <a:pt x="309" y="2055"/>
                  </a:cubicBezTo>
                  <a:cubicBezTo>
                    <a:pt x="403" y="2159"/>
                    <a:pt x="528" y="2255"/>
                    <a:pt x="672" y="2336"/>
                  </a:cubicBezTo>
                  <a:cubicBezTo>
                    <a:pt x="818" y="2423"/>
                    <a:pt x="976" y="2485"/>
                    <a:pt x="1149" y="2545"/>
                  </a:cubicBezTo>
                  <a:cubicBezTo>
                    <a:pt x="1321" y="2603"/>
                    <a:pt x="1510" y="2645"/>
                    <a:pt x="1697" y="2669"/>
                  </a:cubicBezTo>
                  <a:cubicBezTo>
                    <a:pt x="1842" y="2686"/>
                    <a:pt x="1987" y="2696"/>
                    <a:pt x="2133" y="2696"/>
                  </a:cubicBezTo>
                  <a:cubicBezTo>
                    <a:pt x="2183" y="2696"/>
                    <a:pt x="2233" y="2695"/>
                    <a:pt x="2283" y="2692"/>
                  </a:cubicBezTo>
                  <a:cubicBezTo>
                    <a:pt x="2674" y="2691"/>
                    <a:pt x="3068" y="2619"/>
                    <a:pt x="3403" y="2481"/>
                  </a:cubicBezTo>
                  <a:cubicBezTo>
                    <a:pt x="3568" y="2409"/>
                    <a:pt x="3724" y="2334"/>
                    <a:pt x="3862" y="2239"/>
                  </a:cubicBezTo>
                  <a:cubicBezTo>
                    <a:pt x="3995" y="2149"/>
                    <a:pt x="4103" y="2038"/>
                    <a:pt x="4182" y="1921"/>
                  </a:cubicBezTo>
                  <a:cubicBezTo>
                    <a:pt x="4258" y="1803"/>
                    <a:pt x="4318" y="1684"/>
                    <a:pt x="4346" y="1572"/>
                  </a:cubicBezTo>
                  <a:cubicBezTo>
                    <a:pt x="4375" y="1458"/>
                    <a:pt x="4377" y="1353"/>
                    <a:pt x="4371" y="1266"/>
                  </a:cubicBezTo>
                  <a:cubicBezTo>
                    <a:pt x="4356" y="1092"/>
                    <a:pt x="4317" y="992"/>
                    <a:pt x="4317" y="992"/>
                  </a:cubicBezTo>
                  <a:lnTo>
                    <a:pt x="4334" y="986"/>
                  </a:lnTo>
                  <a:cubicBezTo>
                    <a:pt x="4175" y="660"/>
                    <a:pt x="3898" y="480"/>
                    <a:pt x="3748" y="384"/>
                  </a:cubicBezTo>
                  <a:cubicBezTo>
                    <a:pt x="3324" y="133"/>
                    <a:pt x="2777" y="0"/>
                    <a:pt x="2217"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24" name="Google Shape;724;p36"/>
            <p:cNvSpPr/>
            <p:nvPr/>
          </p:nvSpPr>
          <p:spPr>
            <a:xfrm>
              <a:off x="2932850" y="4081875"/>
              <a:ext cx="112100" cy="48025"/>
            </a:xfrm>
            <a:custGeom>
              <a:avLst/>
              <a:gdLst/>
              <a:ahLst/>
              <a:cxnLst/>
              <a:rect l="l" t="t" r="r" b="b"/>
              <a:pathLst>
                <a:path w="4484" h="1921" extrusionOk="0">
                  <a:moveTo>
                    <a:pt x="4378" y="0"/>
                  </a:moveTo>
                  <a:lnTo>
                    <a:pt x="4376" y="2"/>
                  </a:lnTo>
                  <a:lnTo>
                    <a:pt x="4359" y="8"/>
                  </a:lnTo>
                  <a:cubicBezTo>
                    <a:pt x="4359" y="8"/>
                    <a:pt x="4398" y="108"/>
                    <a:pt x="4413" y="282"/>
                  </a:cubicBezTo>
                  <a:cubicBezTo>
                    <a:pt x="4419" y="369"/>
                    <a:pt x="4417" y="474"/>
                    <a:pt x="4388" y="588"/>
                  </a:cubicBezTo>
                  <a:cubicBezTo>
                    <a:pt x="4360" y="700"/>
                    <a:pt x="4300" y="819"/>
                    <a:pt x="4224" y="937"/>
                  </a:cubicBezTo>
                  <a:cubicBezTo>
                    <a:pt x="4145" y="1054"/>
                    <a:pt x="4037" y="1165"/>
                    <a:pt x="3904" y="1255"/>
                  </a:cubicBezTo>
                  <a:cubicBezTo>
                    <a:pt x="3766" y="1350"/>
                    <a:pt x="3610" y="1425"/>
                    <a:pt x="3445" y="1497"/>
                  </a:cubicBezTo>
                  <a:cubicBezTo>
                    <a:pt x="3110" y="1635"/>
                    <a:pt x="2716" y="1707"/>
                    <a:pt x="2325" y="1708"/>
                  </a:cubicBezTo>
                  <a:cubicBezTo>
                    <a:pt x="2275" y="1711"/>
                    <a:pt x="2225" y="1712"/>
                    <a:pt x="2175" y="1712"/>
                  </a:cubicBezTo>
                  <a:cubicBezTo>
                    <a:pt x="2029" y="1712"/>
                    <a:pt x="1884" y="1702"/>
                    <a:pt x="1739" y="1685"/>
                  </a:cubicBezTo>
                  <a:cubicBezTo>
                    <a:pt x="1552" y="1661"/>
                    <a:pt x="1363" y="1619"/>
                    <a:pt x="1191" y="1561"/>
                  </a:cubicBezTo>
                  <a:cubicBezTo>
                    <a:pt x="1018" y="1501"/>
                    <a:pt x="860" y="1439"/>
                    <a:pt x="714" y="1352"/>
                  </a:cubicBezTo>
                  <a:cubicBezTo>
                    <a:pt x="570" y="1271"/>
                    <a:pt x="445" y="1175"/>
                    <a:pt x="351" y="1071"/>
                  </a:cubicBezTo>
                  <a:cubicBezTo>
                    <a:pt x="258" y="964"/>
                    <a:pt x="182" y="851"/>
                    <a:pt x="134" y="747"/>
                  </a:cubicBezTo>
                  <a:cubicBezTo>
                    <a:pt x="86" y="641"/>
                    <a:pt x="66" y="536"/>
                    <a:pt x="58" y="450"/>
                  </a:cubicBezTo>
                  <a:cubicBezTo>
                    <a:pt x="42" y="277"/>
                    <a:pt x="66" y="173"/>
                    <a:pt x="66" y="173"/>
                  </a:cubicBezTo>
                  <a:lnTo>
                    <a:pt x="65" y="172"/>
                  </a:lnTo>
                  <a:lnTo>
                    <a:pt x="46" y="167"/>
                  </a:lnTo>
                  <a:cubicBezTo>
                    <a:pt x="46" y="167"/>
                    <a:pt x="4" y="266"/>
                    <a:pt x="1" y="450"/>
                  </a:cubicBezTo>
                  <a:cubicBezTo>
                    <a:pt x="1" y="541"/>
                    <a:pt x="10" y="653"/>
                    <a:pt x="49" y="774"/>
                  </a:cubicBezTo>
                  <a:cubicBezTo>
                    <a:pt x="87" y="897"/>
                    <a:pt x="157" y="1025"/>
                    <a:pt x="253" y="1148"/>
                  </a:cubicBezTo>
                  <a:cubicBezTo>
                    <a:pt x="324" y="1238"/>
                    <a:pt x="416" y="1321"/>
                    <a:pt x="517" y="1400"/>
                  </a:cubicBezTo>
                  <a:cubicBezTo>
                    <a:pt x="673" y="1522"/>
                    <a:pt x="858" y="1626"/>
                    <a:pt x="1063" y="1706"/>
                  </a:cubicBezTo>
                  <a:lnTo>
                    <a:pt x="1129" y="1734"/>
                  </a:lnTo>
                  <a:cubicBezTo>
                    <a:pt x="1475" y="1860"/>
                    <a:pt x="1867" y="1920"/>
                    <a:pt x="2257" y="1920"/>
                  </a:cubicBezTo>
                  <a:cubicBezTo>
                    <a:pt x="2282" y="1920"/>
                    <a:pt x="2306" y="1920"/>
                    <a:pt x="2330" y="1920"/>
                  </a:cubicBezTo>
                  <a:cubicBezTo>
                    <a:pt x="2719" y="1908"/>
                    <a:pt x="3105" y="1831"/>
                    <a:pt x="3446" y="1693"/>
                  </a:cubicBezTo>
                  <a:lnTo>
                    <a:pt x="3518" y="1666"/>
                  </a:lnTo>
                  <a:cubicBezTo>
                    <a:pt x="3692" y="1589"/>
                    <a:pt x="3852" y="1494"/>
                    <a:pt x="3991" y="1384"/>
                  </a:cubicBezTo>
                  <a:cubicBezTo>
                    <a:pt x="4134" y="1271"/>
                    <a:pt x="4253" y="1141"/>
                    <a:pt x="4332" y="1000"/>
                  </a:cubicBezTo>
                  <a:cubicBezTo>
                    <a:pt x="4380" y="916"/>
                    <a:pt x="4414" y="831"/>
                    <a:pt x="4440" y="747"/>
                  </a:cubicBezTo>
                  <a:lnTo>
                    <a:pt x="4454" y="689"/>
                  </a:lnTo>
                  <a:lnTo>
                    <a:pt x="4477" y="600"/>
                  </a:lnTo>
                  <a:cubicBezTo>
                    <a:pt x="4483" y="554"/>
                    <a:pt x="4483" y="510"/>
                    <a:pt x="4483" y="469"/>
                  </a:cubicBezTo>
                  <a:lnTo>
                    <a:pt x="4483" y="459"/>
                  </a:lnTo>
                  <a:cubicBezTo>
                    <a:pt x="4483" y="390"/>
                    <a:pt x="4479" y="326"/>
                    <a:pt x="4469" y="272"/>
                  </a:cubicBezTo>
                  <a:cubicBezTo>
                    <a:pt x="4451" y="181"/>
                    <a:pt x="4426" y="114"/>
                    <a:pt x="4408" y="68"/>
                  </a:cubicBezTo>
                  <a:cubicBezTo>
                    <a:pt x="4389" y="24"/>
                    <a:pt x="4378" y="0"/>
                    <a:pt x="4378"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725" name="Google Shape;725;p36"/>
            <p:cNvSpPr/>
            <p:nvPr/>
          </p:nvSpPr>
          <p:spPr>
            <a:xfrm>
              <a:off x="2910075" y="4262525"/>
              <a:ext cx="157800" cy="47000"/>
            </a:xfrm>
            <a:custGeom>
              <a:avLst/>
              <a:gdLst/>
              <a:ahLst/>
              <a:cxnLst/>
              <a:rect l="l" t="t" r="r" b="b"/>
              <a:pathLst>
                <a:path w="6312" h="1880" extrusionOk="0">
                  <a:moveTo>
                    <a:pt x="35" y="0"/>
                  </a:moveTo>
                  <a:cubicBezTo>
                    <a:pt x="0" y="477"/>
                    <a:pt x="285" y="959"/>
                    <a:pt x="901" y="1330"/>
                  </a:cubicBezTo>
                  <a:cubicBezTo>
                    <a:pt x="1063" y="1428"/>
                    <a:pt x="1244" y="1511"/>
                    <a:pt x="1434" y="1583"/>
                  </a:cubicBezTo>
                  <a:cubicBezTo>
                    <a:pt x="1602" y="1648"/>
                    <a:pt x="1780" y="1703"/>
                    <a:pt x="1963" y="1745"/>
                  </a:cubicBezTo>
                  <a:cubicBezTo>
                    <a:pt x="2339" y="1835"/>
                    <a:pt x="2739" y="1880"/>
                    <a:pt x="3140" y="1880"/>
                  </a:cubicBezTo>
                  <a:cubicBezTo>
                    <a:pt x="3556" y="1880"/>
                    <a:pt x="3973" y="1832"/>
                    <a:pt x="4365" y="1735"/>
                  </a:cubicBezTo>
                  <a:cubicBezTo>
                    <a:pt x="4553" y="1689"/>
                    <a:pt x="4734" y="1632"/>
                    <a:pt x="4907" y="1564"/>
                  </a:cubicBezTo>
                  <a:cubicBezTo>
                    <a:pt x="5052" y="1507"/>
                    <a:pt x="5193" y="1447"/>
                    <a:pt x="5324" y="1375"/>
                  </a:cubicBezTo>
                  <a:cubicBezTo>
                    <a:pt x="5993" y="1001"/>
                    <a:pt x="6312" y="497"/>
                    <a:pt x="6282" y="0"/>
                  </a:cubicBezTo>
                  <a:lnTo>
                    <a:pt x="5129" y="0"/>
                  </a:lnTo>
                  <a:cubicBezTo>
                    <a:pt x="5150" y="208"/>
                    <a:pt x="5077" y="419"/>
                    <a:pt x="4907" y="608"/>
                  </a:cubicBezTo>
                  <a:cubicBezTo>
                    <a:pt x="4812" y="712"/>
                    <a:pt x="4688" y="811"/>
                    <a:pt x="4532" y="898"/>
                  </a:cubicBezTo>
                  <a:cubicBezTo>
                    <a:pt x="4480" y="927"/>
                    <a:pt x="4421" y="949"/>
                    <a:pt x="4365" y="974"/>
                  </a:cubicBezTo>
                  <a:cubicBezTo>
                    <a:pt x="4006" y="1135"/>
                    <a:pt x="3576" y="1216"/>
                    <a:pt x="3147" y="1216"/>
                  </a:cubicBezTo>
                  <a:cubicBezTo>
                    <a:pt x="2729" y="1216"/>
                    <a:pt x="2312" y="1139"/>
                    <a:pt x="1962" y="986"/>
                  </a:cubicBezTo>
                  <a:cubicBezTo>
                    <a:pt x="1880" y="950"/>
                    <a:pt x="1799" y="913"/>
                    <a:pt x="1725" y="870"/>
                  </a:cubicBezTo>
                  <a:cubicBezTo>
                    <a:pt x="1606" y="798"/>
                    <a:pt x="1514" y="718"/>
                    <a:pt x="1433" y="635"/>
                  </a:cubicBezTo>
                  <a:cubicBezTo>
                    <a:pt x="1262" y="458"/>
                    <a:pt x="1171" y="261"/>
                    <a:pt x="1175" y="64"/>
                  </a:cubicBezTo>
                  <a:lnTo>
                    <a:pt x="1185"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26" name="Google Shape;726;p36"/>
            <p:cNvSpPr/>
            <p:nvPr/>
          </p:nvSpPr>
          <p:spPr>
            <a:xfrm>
              <a:off x="3023225" y="4184350"/>
              <a:ext cx="588225" cy="632225"/>
            </a:xfrm>
            <a:custGeom>
              <a:avLst/>
              <a:gdLst/>
              <a:ahLst/>
              <a:cxnLst/>
              <a:rect l="l" t="t" r="r" b="b"/>
              <a:pathLst>
                <a:path w="23529" h="25289" extrusionOk="0">
                  <a:moveTo>
                    <a:pt x="21109" y="1"/>
                  </a:moveTo>
                  <a:cubicBezTo>
                    <a:pt x="20706" y="1"/>
                    <a:pt x="20251" y="132"/>
                    <a:pt x="19771" y="410"/>
                  </a:cubicBezTo>
                  <a:lnTo>
                    <a:pt x="2982" y="10103"/>
                  </a:lnTo>
                  <a:cubicBezTo>
                    <a:pt x="1335" y="11054"/>
                    <a:pt x="0" y="13368"/>
                    <a:pt x="5" y="15262"/>
                  </a:cubicBezTo>
                  <a:lnTo>
                    <a:pt x="29" y="23712"/>
                  </a:lnTo>
                  <a:cubicBezTo>
                    <a:pt x="31" y="24269"/>
                    <a:pt x="227" y="24659"/>
                    <a:pt x="545" y="24845"/>
                  </a:cubicBezTo>
                  <a:cubicBezTo>
                    <a:pt x="1137" y="25181"/>
                    <a:pt x="1583" y="25288"/>
                    <a:pt x="1927" y="25288"/>
                  </a:cubicBezTo>
                  <a:cubicBezTo>
                    <a:pt x="2315" y="25288"/>
                    <a:pt x="2573" y="25151"/>
                    <a:pt x="2763" y="25050"/>
                  </a:cubicBezTo>
                  <a:lnTo>
                    <a:pt x="2798" y="24987"/>
                  </a:lnTo>
                  <a:lnTo>
                    <a:pt x="2798" y="24987"/>
                  </a:lnTo>
                  <a:cubicBezTo>
                    <a:pt x="2558" y="25126"/>
                    <a:pt x="2331" y="25191"/>
                    <a:pt x="2130" y="25191"/>
                  </a:cubicBezTo>
                  <a:cubicBezTo>
                    <a:pt x="1641" y="25191"/>
                    <a:pt x="1302" y="24804"/>
                    <a:pt x="1300" y="24133"/>
                  </a:cubicBezTo>
                  <a:lnTo>
                    <a:pt x="1300" y="24097"/>
                  </a:lnTo>
                  <a:cubicBezTo>
                    <a:pt x="1300" y="24067"/>
                    <a:pt x="1300" y="24018"/>
                    <a:pt x="1300" y="23951"/>
                  </a:cubicBezTo>
                  <a:lnTo>
                    <a:pt x="1300" y="23866"/>
                  </a:lnTo>
                  <a:cubicBezTo>
                    <a:pt x="1299" y="23766"/>
                    <a:pt x="1299" y="23640"/>
                    <a:pt x="1297" y="23495"/>
                  </a:cubicBezTo>
                  <a:cubicBezTo>
                    <a:pt x="1297" y="23384"/>
                    <a:pt x="1297" y="23273"/>
                    <a:pt x="1297" y="23161"/>
                  </a:cubicBezTo>
                  <a:cubicBezTo>
                    <a:pt x="1297" y="23086"/>
                    <a:pt x="1297" y="23011"/>
                    <a:pt x="1296" y="22936"/>
                  </a:cubicBezTo>
                  <a:lnTo>
                    <a:pt x="1296" y="22889"/>
                  </a:lnTo>
                  <a:lnTo>
                    <a:pt x="1296" y="22789"/>
                  </a:lnTo>
                  <a:cubicBezTo>
                    <a:pt x="1295" y="22569"/>
                    <a:pt x="1295" y="22348"/>
                    <a:pt x="1294" y="22129"/>
                  </a:cubicBezTo>
                  <a:cubicBezTo>
                    <a:pt x="1293" y="21698"/>
                    <a:pt x="1292" y="21229"/>
                    <a:pt x="1291" y="20739"/>
                  </a:cubicBezTo>
                  <a:lnTo>
                    <a:pt x="1291" y="20663"/>
                  </a:lnTo>
                  <a:cubicBezTo>
                    <a:pt x="1290" y="20495"/>
                    <a:pt x="1290" y="20325"/>
                    <a:pt x="1288" y="20154"/>
                  </a:cubicBezTo>
                  <a:cubicBezTo>
                    <a:pt x="1288" y="20071"/>
                    <a:pt x="1288" y="19990"/>
                    <a:pt x="1288" y="19908"/>
                  </a:cubicBezTo>
                  <a:cubicBezTo>
                    <a:pt x="1287" y="19639"/>
                    <a:pt x="1286" y="19369"/>
                    <a:pt x="1285" y="19100"/>
                  </a:cubicBezTo>
                  <a:cubicBezTo>
                    <a:pt x="1284" y="18497"/>
                    <a:pt x="1283" y="17922"/>
                    <a:pt x="1281" y="17417"/>
                  </a:cubicBezTo>
                  <a:cubicBezTo>
                    <a:pt x="1281" y="17254"/>
                    <a:pt x="1279" y="17091"/>
                    <a:pt x="1279" y="16928"/>
                  </a:cubicBezTo>
                  <a:cubicBezTo>
                    <a:pt x="1278" y="16602"/>
                    <a:pt x="1278" y="16277"/>
                    <a:pt x="1277" y="15951"/>
                  </a:cubicBezTo>
                  <a:cubicBezTo>
                    <a:pt x="1277" y="15874"/>
                    <a:pt x="1276" y="15795"/>
                    <a:pt x="1276" y="15719"/>
                  </a:cubicBezTo>
                  <a:lnTo>
                    <a:pt x="1276" y="15683"/>
                  </a:lnTo>
                  <a:cubicBezTo>
                    <a:pt x="1272" y="13965"/>
                    <a:pt x="2484" y="11860"/>
                    <a:pt x="3980" y="10997"/>
                  </a:cubicBezTo>
                  <a:lnTo>
                    <a:pt x="20769" y="1304"/>
                  </a:lnTo>
                  <a:cubicBezTo>
                    <a:pt x="21205" y="1052"/>
                    <a:pt x="21618" y="933"/>
                    <a:pt x="21984" y="933"/>
                  </a:cubicBezTo>
                  <a:cubicBezTo>
                    <a:pt x="22875" y="933"/>
                    <a:pt x="23489" y="1638"/>
                    <a:pt x="23493" y="2856"/>
                  </a:cubicBezTo>
                  <a:lnTo>
                    <a:pt x="23529" y="2794"/>
                  </a:lnTo>
                  <a:cubicBezTo>
                    <a:pt x="23522" y="2505"/>
                    <a:pt x="23506" y="1906"/>
                    <a:pt x="23151" y="1342"/>
                  </a:cubicBezTo>
                  <a:cubicBezTo>
                    <a:pt x="22759" y="720"/>
                    <a:pt x="22132" y="345"/>
                    <a:pt x="21896" y="203"/>
                  </a:cubicBezTo>
                  <a:cubicBezTo>
                    <a:pt x="21668" y="70"/>
                    <a:pt x="21402" y="1"/>
                    <a:pt x="21109"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27" name="Google Shape;727;p36"/>
            <p:cNvSpPr/>
            <p:nvPr/>
          </p:nvSpPr>
          <p:spPr>
            <a:xfrm>
              <a:off x="3055000" y="4207650"/>
              <a:ext cx="557075" cy="606500"/>
            </a:xfrm>
            <a:custGeom>
              <a:avLst/>
              <a:gdLst/>
              <a:ahLst/>
              <a:cxnLst/>
              <a:rect l="l" t="t" r="r" b="b"/>
              <a:pathLst>
                <a:path w="22283" h="24260" extrusionOk="0">
                  <a:moveTo>
                    <a:pt x="20378" y="969"/>
                  </a:moveTo>
                  <a:cubicBezTo>
                    <a:pt x="21021" y="969"/>
                    <a:pt x="21465" y="1479"/>
                    <a:pt x="21467" y="2359"/>
                  </a:cubicBezTo>
                  <a:lnTo>
                    <a:pt x="21491" y="10811"/>
                  </a:lnTo>
                  <a:cubicBezTo>
                    <a:pt x="21493" y="11281"/>
                    <a:pt x="21162" y="11851"/>
                    <a:pt x="20754" y="12086"/>
                  </a:cubicBezTo>
                  <a:lnTo>
                    <a:pt x="18357" y="13471"/>
                  </a:lnTo>
                  <a:cubicBezTo>
                    <a:pt x="18308" y="13500"/>
                    <a:pt x="18258" y="13522"/>
                    <a:pt x="18210" y="13538"/>
                  </a:cubicBezTo>
                  <a:lnTo>
                    <a:pt x="18147" y="13553"/>
                  </a:lnTo>
                  <a:lnTo>
                    <a:pt x="18074" y="13568"/>
                  </a:lnTo>
                  <a:lnTo>
                    <a:pt x="17986" y="13566"/>
                  </a:lnTo>
                  <a:lnTo>
                    <a:pt x="17950" y="13564"/>
                  </a:lnTo>
                  <a:lnTo>
                    <a:pt x="17853" y="13530"/>
                  </a:lnTo>
                  <a:lnTo>
                    <a:pt x="17843" y="13526"/>
                  </a:lnTo>
                  <a:cubicBezTo>
                    <a:pt x="17708" y="13454"/>
                    <a:pt x="17625" y="13297"/>
                    <a:pt x="17618" y="13071"/>
                  </a:cubicBezTo>
                  <a:lnTo>
                    <a:pt x="17616" y="13048"/>
                  </a:lnTo>
                  <a:cubicBezTo>
                    <a:pt x="17616" y="12955"/>
                    <a:pt x="17603" y="12872"/>
                    <a:pt x="17591" y="12790"/>
                  </a:cubicBezTo>
                  <a:lnTo>
                    <a:pt x="17583" y="12715"/>
                  </a:lnTo>
                  <a:lnTo>
                    <a:pt x="17582" y="12714"/>
                  </a:lnTo>
                  <a:cubicBezTo>
                    <a:pt x="17565" y="12632"/>
                    <a:pt x="17538" y="12559"/>
                    <a:pt x="17509" y="12489"/>
                  </a:cubicBezTo>
                  <a:lnTo>
                    <a:pt x="17502" y="12466"/>
                  </a:lnTo>
                  <a:lnTo>
                    <a:pt x="17455" y="12386"/>
                  </a:lnTo>
                  <a:cubicBezTo>
                    <a:pt x="17429" y="12342"/>
                    <a:pt x="17405" y="12299"/>
                    <a:pt x="17374" y="12262"/>
                  </a:cubicBezTo>
                  <a:lnTo>
                    <a:pt x="17307" y="12197"/>
                  </a:lnTo>
                  <a:lnTo>
                    <a:pt x="17206" y="12115"/>
                  </a:lnTo>
                  <a:lnTo>
                    <a:pt x="17124" y="12072"/>
                  </a:lnTo>
                  <a:cubicBezTo>
                    <a:pt x="17085" y="12052"/>
                    <a:pt x="17044" y="12038"/>
                    <a:pt x="17002" y="12027"/>
                  </a:cubicBezTo>
                  <a:lnTo>
                    <a:pt x="16908" y="12006"/>
                  </a:lnTo>
                  <a:cubicBezTo>
                    <a:pt x="16872" y="12001"/>
                    <a:pt x="16835" y="11999"/>
                    <a:pt x="16796" y="11999"/>
                  </a:cubicBezTo>
                  <a:cubicBezTo>
                    <a:pt x="16785" y="11999"/>
                    <a:pt x="16774" y="11999"/>
                    <a:pt x="16763" y="12000"/>
                  </a:cubicBezTo>
                  <a:lnTo>
                    <a:pt x="16667" y="12004"/>
                  </a:lnTo>
                  <a:cubicBezTo>
                    <a:pt x="16610" y="12011"/>
                    <a:pt x="16550" y="12025"/>
                    <a:pt x="16491" y="12042"/>
                  </a:cubicBezTo>
                  <a:lnTo>
                    <a:pt x="16401" y="12066"/>
                  </a:lnTo>
                  <a:cubicBezTo>
                    <a:pt x="16346" y="12086"/>
                    <a:pt x="16289" y="12116"/>
                    <a:pt x="16231" y="12145"/>
                  </a:cubicBezTo>
                  <a:lnTo>
                    <a:pt x="16118" y="12197"/>
                  </a:lnTo>
                  <a:lnTo>
                    <a:pt x="16022" y="12252"/>
                  </a:lnTo>
                  <a:lnTo>
                    <a:pt x="15943" y="12298"/>
                  </a:lnTo>
                  <a:cubicBezTo>
                    <a:pt x="15893" y="12326"/>
                    <a:pt x="15835" y="12360"/>
                    <a:pt x="15766" y="12399"/>
                  </a:cubicBezTo>
                  <a:cubicBezTo>
                    <a:pt x="15707" y="12434"/>
                    <a:pt x="15648" y="12468"/>
                    <a:pt x="15589" y="12502"/>
                  </a:cubicBezTo>
                  <a:cubicBezTo>
                    <a:pt x="15525" y="12540"/>
                    <a:pt x="15456" y="12579"/>
                    <a:pt x="15382" y="12622"/>
                  </a:cubicBezTo>
                  <a:cubicBezTo>
                    <a:pt x="14963" y="12864"/>
                    <a:pt x="14545" y="13106"/>
                    <a:pt x="14126" y="13347"/>
                  </a:cubicBezTo>
                  <a:cubicBezTo>
                    <a:pt x="13635" y="13630"/>
                    <a:pt x="13145" y="13913"/>
                    <a:pt x="12655" y="14196"/>
                  </a:cubicBezTo>
                  <a:cubicBezTo>
                    <a:pt x="12595" y="14231"/>
                    <a:pt x="12536" y="14266"/>
                    <a:pt x="12476" y="14299"/>
                  </a:cubicBezTo>
                  <a:cubicBezTo>
                    <a:pt x="12263" y="14422"/>
                    <a:pt x="12047" y="14548"/>
                    <a:pt x="11829" y="14673"/>
                  </a:cubicBezTo>
                  <a:cubicBezTo>
                    <a:pt x="11691" y="14753"/>
                    <a:pt x="11551" y="14834"/>
                    <a:pt x="11412" y="14914"/>
                  </a:cubicBezTo>
                  <a:cubicBezTo>
                    <a:pt x="10724" y="15311"/>
                    <a:pt x="10036" y="15709"/>
                    <a:pt x="9348" y="16106"/>
                  </a:cubicBezTo>
                  <a:cubicBezTo>
                    <a:pt x="9021" y="16295"/>
                    <a:pt x="8694" y="16483"/>
                    <a:pt x="8367" y="16672"/>
                  </a:cubicBezTo>
                  <a:cubicBezTo>
                    <a:pt x="8003" y="16882"/>
                    <a:pt x="7639" y="17092"/>
                    <a:pt x="7275" y="17302"/>
                  </a:cubicBezTo>
                  <a:lnTo>
                    <a:pt x="7263" y="17310"/>
                  </a:lnTo>
                  <a:cubicBezTo>
                    <a:pt x="7165" y="17366"/>
                    <a:pt x="7068" y="17421"/>
                    <a:pt x="6972" y="17477"/>
                  </a:cubicBezTo>
                  <a:cubicBezTo>
                    <a:pt x="6882" y="17529"/>
                    <a:pt x="6792" y="17582"/>
                    <a:pt x="6703" y="17632"/>
                  </a:cubicBezTo>
                  <a:cubicBezTo>
                    <a:pt x="6635" y="17673"/>
                    <a:pt x="6565" y="17713"/>
                    <a:pt x="6497" y="17752"/>
                  </a:cubicBezTo>
                  <a:cubicBezTo>
                    <a:pt x="6454" y="17777"/>
                    <a:pt x="6411" y="17802"/>
                    <a:pt x="6369" y="17825"/>
                  </a:cubicBezTo>
                  <a:cubicBezTo>
                    <a:pt x="6315" y="17857"/>
                    <a:pt x="6261" y="17887"/>
                    <a:pt x="6207" y="17919"/>
                  </a:cubicBezTo>
                  <a:lnTo>
                    <a:pt x="6144" y="17956"/>
                  </a:lnTo>
                  <a:cubicBezTo>
                    <a:pt x="5321" y="18431"/>
                    <a:pt x="4653" y="19585"/>
                    <a:pt x="4656" y="20530"/>
                  </a:cubicBezTo>
                  <a:cubicBezTo>
                    <a:pt x="4657" y="21000"/>
                    <a:pt x="4328" y="21570"/>
                    <a:pt x="3922" y="21805"/>
                  </a:cubicBezTo>
                  <a:lnTo>
                    <a:pt x="1524" y="23188"/>
                  </a:lnTo>
                  <a:cubicBezTo>
                    <a:pt x="1405" y="23258"/>
                    <a:pt x="1292" y="23291"/>
                    <a:pt x="1192" y="23291"/>
                  </a:cubicBezTo>
                  <a:cubicBezTo>
                    <a:pt x="950" y="23291"/>
                    <a:pt x="784" y="23099"/>
                    <a:pt x="783" y="22766"/>
                  </a:cubicBezTo>
                  <a:lnTo>
                    <a:pt x="759" y="14315"/>
                  </a:lnTo>
                  <a:cubicBezTo>
                    <a:pt x="755" y="13073"/>
                    <a:pt x="1632" y="11554"/>
                    <a:pt x="2711" y="10932"/>
                  </a:cubicBezTo>
                  <a:lnTo>
                    <a:pt x="19500" y="1238"/>
                  </a:lnTo>
                  <a:cubicBezTo>
                    <a:pt x="19815" y="1056"/>
                    <a:pt x="20114" y="969"/>
                    <a:pt x="20378" y="969"/>
                  </a:cubicBezTo>
                  <a:close/>
                  <a:moveTo>
                    <a:pt x="20713" y="1"/>
                  </a:moveTo>
                  <a:cubicBezTo>
                    <a:pt x="20347" y="1"/>
                    <a:pt x="19934" y="120"/>
                    <a:pt x="19498" y="372"/>
                  </a:cubicBezTo>
                  <a:lnTo>
                    <a:pt x="2709" y="10065"/>
                  </a:lnTo>
                  <a:cubicBezTo>
                    <a:pt x="1213" y="10928"/>
                    <a:pt x="1" y="13033"/>
                    <a:pt x="5" y="14751"/>
                  </a:cubicBezTo>
                  <a:lnTo>
                    <a:pt x="5" y="14787"/>
                  </a:lnTo>
                  <a:cubicBezTo>
                    <a:pt x="5" y="14863"/>
                    <a:pt x="6" y="14942"/>
                    <a:pt x="6" y="15019"/>
                  </a:cubicBezTo>
                  <a:cubicBezTo>
                    <a:pt x="7" y="15345"/>
                    <a:pt x="7" y="15670"/>
                    <a:pt x="8" y="15996"/>
                  </a:cubicBezTo>
                  <a:cubicBezTo>
                    <a:pt x="8" y="16159"/>
                    <a:pt x="10" y="16322"/>
                    <a:pt x="10" y="16485"/>
                  </a:cubicBezTo>
                  <a:cubicBezTo>
                    <a:pt x="12" y="17045"/>
                    <a:pt x="13" y="17608"/>
                    <a:pt x="14" y="18168"/>
                  </a:cubicBezTo>
                  <a:cubicBezTo>
                    <a:pt x="15" y="18437"/>
                    <a:pt x="16" y="18707"/>
                    <a:pt x="17" y="18976"/>
                  </a:cubicBezTo>
                  <a:cubicBezTo>
                    <a:pt x="17" y="19058"/>
                    <a:pt x="17" y="19140"/>
                    <a:pt x="17" y="19222"/>
                  </a:cubicBezTo>
                  <a:cubicBezTo>
                    <a:pt x="19" y="19392"/>
                    <a:pt x="19" y="19561"/>
                    <a:pt x="20" y="19732"/>
                  </a:cubicBezTo>
                  <a:lnTo>
                    <a:pt x="20" y="19807"/>
                  </a:lnTo>
                  <a:cubicBezTo>
                    <a:pt x="21" y="20271"/>
                    <a:pt x="22" y="20734"/>
                    <a:pt x="23" y="21197"/>
                  </a:cubicBezTo>
                  <a:cubicBezTo>
                    <a:pt x="24" y="21418"/>
                    <a:pt x="24" y="21637"/>
                    <a:pt x="25" y="21857"/>
                  </a:cubicBezTo>
                  <a:lnTo>
                    <a:pt x="25" y="21957"/>
                  </a:lnTo>
                  <a:lnTo>
                    <a:pt x="25" y="22004"/>
                  </a:lnTo>
                  <a:cubicBezTo>
                    <a:pt x="26" y="22079"/>
                    <a:pt x="26" y="22154"/>
                    <a:pt x="26" y="22229"/>
                  </a:cubicBezTo>
                  <a:cubicBezTo>
                    <a:pt x="26" y="22341"/>
                    <a:pt x="26" y="22452"/>
                    <a:pt x="26" y="22563"/>
                  </a:cubicBezTo>
                  <a:cubicBezTo>
                    <a:pt x="28" y="22686"/>
                    <a:pt x="28" y="22810"/>
                    <a:pt x="29" y="22934"/>
                  </a:cubicBezTo>
                  <a:lnTo>
                    <a:pt x="29" y="23019"/>
                  </a:lnTo>
                  <a:cubicBezTo>
                    <a:pt x="29" y="23067"/>
                    <a:pt x="29" y="23117"/>
                    <a:pt x="29" y="23165"/>
                  </a:cubicBezTo>
                  <a:lnTo>
                    <a:pt x="29" y="23201"/>
                  </a:lnTo>
                  <a:cubicBezTo>
                    <a:pt x="31" y="23872"/>
                    <a:pt x="370" y="24259"/>
                    <a:pt x="859" y="24259"/>
                  </a:cubicBezTo>
                  <a:cubicBezTo>
                    <a:pt x="1060" y="24259"/>
                    <a:pt x="1287" y="24194"/>
                    <a:pt x="1527" y="24055"/>
                  </a:cubicBezTo>
                  <a:lnTo>
                    <a:pt x="1527" y="24055"/>
                  </a:lnTo>
                  <a:lnTo>
                    <a:pt x="1492" y="24118"/>
                  </a:lnTo>
                  <a:lnTo>
                    <a:pt x="1732" y="23980"/>
                  </a:lnTo>
                  <a:lnTo>
                    <a:pt x="1971" y="23841"/>
                  </a:lnTo>
                  <a:lnTo>
                    <a:pt x="2212" y="23703"/>
                  </a:lnTo>
                  <a:lnTo>
                    <a:pt x="2451" y="23565"/>
                  </a:lnTo>
                  <a:lnTo>
                    <a:pt x="2691" y="23426"/>
                  </a:lnTo>
                  <a:lnTo>
                    <a:pt x="2930" y="23287"/>
                  </a:lnTo>
                  <a:lnTo>
                    <a:pt x="3171" y="23149"/>
                  </a:lnTo>
                  <a:lnTo>
                    <a:pt x="3410" y="23011"/>
                  </a:lnTo>
                  <a:lnTo>
                    <a:pt x="3650" y="22873"/>
                  </a:lnTo>
                  <a:lnTo>
                    <a:pt x="3889" y="22734"/>
                  </a:lnTo>
                  <a:cubicBezTo>
                    <a:pt x="4763" y="22227"/>
                    <a:pt x="5447" y="21041"/>
                    <a:pt x="5447" y="20032"/>
                  </a:cubicBezTo>
                  <a:cubicBezTo>
                    <a:pt x="5447" y="19671"/>
                    <a:pt x="5702" y="19130"/>
                    <a:pt x="6113" y="18884"/>
                  </a:cubicBezTo>
                  <a:lnTo>
                    <a:pt x="7110" y="18308"/>
                  </a:lnTo>
                  <a:lnTo>
                    <a:pt x="8107" y="17732"/>
                  </a:lnTo>
                  <a:lnTo>
                    <a:pt x="9104" y="17157"/>
                  </a:lnTo>
                  <a:lnTo>
                    <a:pt x="10101" y="16581"/>
                  </a:lnTo>
                  <a:lnTo>
                    <a:pt x="11098" y="16005"/>
                  </a:lnTo>
                  <a:lnTo>
                    <a:pt x="12097" y="15429"/>
                  </a:lnTo>
                  <a:lnTo>
                    <a:pt x="13093" y="14853"/>
                  </a:lnTo>
                  <a:lnTo>
                    <a:pt x="14091" y="14278"/>
                  </a:lnTo>
                  <a:lnTo>
                    <a:pt x="15088" y="13702"/>
                  </a:lnTo>
                  <a:lnTo>
                    <a:pt x="15175" y="13653"/>
                  </a:lnTo>
                  <a:lnTo>
                    <a:pt x="15623" y="13393"/>
                  </a:lnTo>
                  <a:lnTo>
                    <a:pt x="16120" y="13063"/>
                  </a:lnTo>
                  <a:cubicBezTo>
                    <a:pt x="16240" y="12994"/>
                    <a:pt x="16353" y="12962"/>
                    <a:pt x="16453" y="12962"/>
                  </a:cubicBezTo>
                  <a:cubicBezTo>
                    <a:pt x="16695" y="12962"/>
                    <a:pt x="16862" y="13153"/>
                    <a:pt x="16862" y="13483"/>
                  </a:cubicBezTo>
                  <a:cubicBezTo>
                    <a:pt x="16864" y="14153"/>
                    <a:pt x="17202" y="14541"/>
                    <a:pt x="17692" y="14541"/>
                  </a:cubicBezTo>
                  <a:cubicBezTo>
                    <a:pt x="17893" y="14541"/>
                    <a:pt x="18120" y="14475"/>
                    <a:pt x="18360" y="14336"/>
                  </a:cubicBezTo>
                  <a:cubicBezTo>
                    <a:pt x="19159" y="13875"/>
                    <a:pt x="19923" y="13476"/>
                    <a:pt x="20722" y="13016"/>
                  </a:cubicBezTo>
                  <a:cubicBezTo>
                    <a:pt x="21291" y="12686"/>
                    <a:pt x="21661" y="12145"/>
                    <a:pt x="21830" y="11850"/>
                  </a:cubicBezTo>
                  <a:cubicBezTo>
                    <a:pt x="22258" y="11109"/>
                    <a:pt x="22276" y="10530"/>
                    <a:pt x="22283" y="10312"/>
                  </a:cubicBezTo>
                  <a:lnTo>
                    <a:pt x="22280" y="9466"/>
                  </a:lnTo>
                  <a:lnTo>
                    <a:pt x="22277" y="8622"/>
                  </a:lnTo>
                  <a:lnTo>
                    <a:pt x="22275" y="7776"/>
                  </a:lnTo>
                  <a:lnTo>
                    <a:pt x="22274" y="6932"/>
                  </a:lnTo>
                  <a:lnTo>
                    <a:pt x="22270" y="6086"/>
                  </a:lnTo>
                  <a:lnTo>
                    <a:pt x="22268" y="5242"/>
                  </a:lnTo>
                  <a:lnTo>
                    <a:pt x="22266" y="4396"/>
                  </a:lnTo>
                  <a:lnTo>
                    <a:pt x="22264" y="3552"/>
                  </a:lnTo>
                  <a:lnTo>
                    <a:pt x="22261" y="2706"/>
                  </a:lnTo>
                  <a:lnTo>
                    <a:pt x="22258" y="1862"/>
                  </a:lnTo>
                  <a:lnTo>
                    <a:pt x="22222" y="1924"/>
                  </a:lnTo>
                  <a:cubicBezTo>
                    <a:pt x="22218" y="706"/>
                    <a:pt x="21604" y="1"/>
                    <a:pt x="20713"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grpSp>
        <p:nvGrpSpPr>
          <p:cNvPr id="728" name="Google Shape;728;p36"/>
          <p:cNvGrpSpPr/>
          <p:nvPr/>
        </p:nvGrpSpPr>
        <p:grpSpPr>
          <a:xfrm flipH="1">
            <a:off x="6634740" y="4656767"/>
            <a:ext cx="1882865" cy="1224877"/>
            <a:chOff x="1504800" y="1703525"/>
            <a:chExt cx="874775" cy="569075"/>
          </a:xfrm>
        </p:grpSpPr>
        <p:sp>
          <p:nvSpPr>
            <p:cNvPr id="729" name="Google Shape;729;p36"/>
            <p:cNvSpPr/>
            <p:nvPr/>
          </p:nvSpPr>
          <p:spPr>
            <a:xfrm>
              <a:off x="1921775" y="2190600"/>
              <a:ext cx="46525" cy="82000"/>
            </a:xfrm>
            <a:custGeom>
              <a:avLst/>
              <a:gdLst/>
              <a:ahLst/>
              <a:cxnLst/>
              <a:rect l="l" t="t" r="r" b="b"/>
              <a:pathLst>
                <a:path w="1861" h="3280" extrusionOk="0">
                  <a:moveTo>
                    <a:pt x="12" y="0"/>
                  </a:moveTo>
                  <a:lnTo>
                    <a:pt x="1" y="2743"/>
                  </a:lnTo>
                  <a:cubicBezTo>
                    <a:pt x="1" y="2881"/>
                    <a:pt x="92" y="3019"/>
                    <a:pt x="274" y="3123"/>
                  </a:cubicBezTo>
                  <a:cubicBezTo>
                    <a:pt x="455" y="3228"/>
                    <a:pt x="692" y="3280"/>
                    <a:pt x="928" y="3280"/>
                  </a:cubicBezTo>
                  <a:cubicBezTo>
                    <a:pt x="1164" y="3280"/>
                    <a:pt x="1400" y="3228"/>
                    <a:pt x="1580" y="3123"/>
                  </a:cubicBezTo>
                  <a:cubicBezTo>
                    <a:pt x="1759" y="3019"/>
                    <a:pt x="1849" y="2883"/>
                    <a:pt x="1849" y="2746"/>
                  </a:cubicBezTo>
                  <a:lnTo>
                    <a:pt x="1860" y="5"/>
                  </a:lnTo>
                  <a:lnTo>
                    <a:pt x="1850" y="61"/>
                  </a:lnTo>
                  <a:lnTo>
                    <a:pt x="1844" y="106"/>
                  </a:lnTo>
                  <a:lnTo>
                    <a:pt x="1812" y="166"/>
                  </a:lnTo>
                  <a:lnTo>
                    <a:pt x="1793" y="205"/>
                  </a:lnTo>
                  <a:lnTo>
                    <a:pt x="1738" y="266"/>
                  </a:lnTo>
                  <a:lnTo>
                    <a:pt x="1709" y="298"/>
                  </a:lnTo>
                  <a:cubicBezTo>
                    <a:pt x="1675" y="327"/>
                    <a:pt x="1636" y="355"/>
                    <a:pt x="1591" y="381"/>
                  </a:cubicBezTo>
                  <a:cubicBezTo>
                    <a:pt x="1411" y="486"/>
                    <a:pt x="1174" y="538"/>
                    <a:pt x="937" y="538"/>
                  </a:cubicBezTo>
                  <a:cubicBezTo>
                    <a:pt x="701" y="538"/>
                    <a:pt x="465" y="486"/>
                    <a:pt x="285" y="382"/>
                  </a:cubicBezTo>
                  <a:cubicBezTo>
                    <a:pt x="239" y="356"/>
                    <a:pt x="200" y="328"/>
                    <a:pt x="166" y="298"/>
                  </a:cubicBezTo>
                  <a:lnTo>
                    <a:pt x="135" y="264"/>
                  </a:lnTo>
                  <a:lnTo>
                    <a:pt x="81" y="205"/>
                  </a:lnTo>
                  <a:lnTo>
                    <a:pt x="59" y="163"/>
                  </a:lnTo>
                  <a:lnTo>
                    <a:pt x="30" y="105"/>
                  </a:lnTo>
                  <a:lnTo>
                    <a:pt x="22" y="60"/>
                  </a:lnTo>
                  <a:lnTo>
                    <a:pt x="12" y="3"/>
                  </a:lnTo>
                  <a:lnTo>
                    <a:pt x="12" y="0"/>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30" name="Google Shape;730;p36"/>
            <p:cNvSpPr/>
            <p:nvPr/>
          </p:nvSpPr>
          <p:spPr>
            <a:xfrm>
              <a:off x="1922075" y="2177275"/>
              <a:ext cx="46700" cy="26800"/>
            </a:xfrm>
            <a:custGeom>
              <a:avLst/>
              <a:gdLst/>
              <a:ahLst/>
              <a:cxnLst/>
              <a:rect l="l" t="t" r="r" b="b"/>
              <a:pathLst>
                <a:path w="1868" h="1072" extrusionOk="0">
                  <a:moveTo>
                    <a:pt x="921" y="1"/>
                  </a:moveTo>
                  <a:cubicBezTo>
                    <a:pt x="685" y="1"/>
                    <a:pt x="449" y="53"/>
                    <a:pt x="270" y="158"/>
                  </a:cubicBezTo>
                  <a:cubicBezTo>
                    <a:pt x="90" y="262"/>
                    <a:pt x="0" y="399"/>
                    <a:pt x="0" y="536"/>
                  </a:cubicBezTo>
                  <a:lnTo>
                    <a:pt x="10" y="593"/>
                  </a:lnTo>
                  <a:lnTo>
                    <a:pt x="18" y="638"/>
                  </a:lnTo>
                  <a:lnTo>
                    <a:pt x="47" y="696"/>
                  </a:lnTo>
                  <a:lnTo>
                    <a:pt x="69" y="738"/>
                  </a:lnTo>
                  <a:lnTo>
                    <a:pt x="123" y="797"/>
                  </a:lnTo>
                  <a:lnTo>
                    <a:pt x="154" y="831"/>
                  </a:lnTo>
                  <a:cubicBezTo>
                    <a:pt x="188" y="861"/>
                    <a:pt x="227" y="889"/>
                    <a:pt x="273" y="915"/>
                  </a:cubicBezTo>
                  <a:cubicBezTo>
                    <a:pt x="453" y="1019"/>
                    <a:pt x="689" y="1071"/>
                    <a:pt x="925" y="1071"/>
                  </a:cubicBezTo>
                  <a:cubicBezTo>
                    <a:pt x="1162" y="1071"/>
                    <a:pt x="1399" y="1019"/>
                    <a:pt x="1579" y="914"/>
                  </a:cubicBezTo>
                  <a:cubicBezTo>
                    <a:pt x="1624" y="888"/>
                    <a:pt x="1663" y="860"/>
                    <a:pt x="1697" y="831"/>
                  </a:cubicBezTo>
                  <a:lnTo>
                    <a:pt x="1726" y="799"/>
                  </a:lnTo>
                  <a:lnTo>
                    <a:pt x="1781" y="738"/>
                  </a:lnTo>
                  <a:lnTo>
                    <a:pt x="1800" y="699"/>
                  </a:lnTo>
                  <a:lnTo>
                    <a:pt x="1832" y="639"/>
                  </a:lnTo>
                  <a:lnTo>
                    <a:pt x="1838" y="594"/>
                  </a:lnTo>
                  <a:cubicBezTo>
                    <a:pt x="1868" y="439"/>
                    <a:pt x="1783" y="277"/>
                    <a:pt x="1577" y="158"/>
                  </a:cubicBezTo>
                  <a:cubicBezTo>
                    <a:pt x="1395" y="53"/>
                    <a:pt x="1158" y="1"/>
                    <a:pt x="921" y="1"/>
                  </a:cubicBezTo>
                  <a:close/>
                </a:path>
              </a:pathLst>
            </a:custGeom>
            <a:solidFill>
              <a:srgbClr val="002B36"/>
            </a:solidFill>
            <a:ln>
              <a:noFill/>
            </a:ln>
          </p:spPr>
          <p:txBody>
            <a:bodyPr spcFirstLastPara="1" wrap="square" lIns="121900" tIns="121900" rIns="121900" bIns="121900" anchor="ctr" anchorCtr="0">
              <a:noAutofit/>
            </a:bodyPr>
            <a:lstStyle/>
            <a:p>
              <a:endParaRPr sz="2400"/>
            </a:p>
          </p:txBody>
        </p:sp>
        <p:sp>
          <p:nvSpPr>
            <p:cNvPr id="731" name="Google Shape;731;p36"/>
            <p:cNvSpPr/>
            <p:nvPr/>
          </p:nvSpPr>
          <p:spPr>
            <a:xfrm>
              <a:off x="1922100" y="2191425"/>
              <a:ext cx="46025" cy="14625"/>
            </a:xfrm>
            <a:custGeom>
              <a:avLst/>
              <a:gdLst/>
              <a:ahLst/>
              <a:cxnLst/>
              <a:rect l="l" t="t" r="r" b="b"/>
              <a:pathLst>
                <a:path w="1841" h="585" extrusionOk="0">
                  <a:moveTo>
                    <a:pt x="5" y="0"/>
                  </a:moveTo>
                  <a:lnTo>
                    <a:pt x="0" y="48"/>
                  </a:lnTo>
                  <a:lnTo>
                    <a:pt x="9" y="106"/>
                  </a:lnTo>
                  <a:lnTo>
                    <a:pt x="17" y="151"/>
                  </a:lnTo>
                  <a:lnTo>
                    <a:pt x="47" y="209"/>
                  </a:lnTo>
                  <a:lnTo>
                    <a:pt x="69" y="250"/>
                  </a:lnTo>
                  <a:lnTo>
                    <a:pt x="123" y="310"/>
                  </a:lnTo>
                  <a:lnTo>
                    <a:pt x="153" y="345"/>
                  </a:lnTo>
                  <a:cubicBezTo>
                    <a:pt x="188" y="374"/>
                    <a:pt x="227" y="402"/>
                    <a:pt x="272" y="429"/>
                  </a:cubicBezTo>
                  <a:cubicBezTo>
                    <a:pt x="453" y="533"/>
                    <a:pt x="690" y="585"/>
                    <a:pt x="926" y="585"/>
                  </a:cubicBezTo>
                  <a:cubicBezTo>
                    <a:pt x="1163" y="585"/>
                    <a:pt x="1399" y="532"/>
                    <a:pt x="1579" y="428"/>
                  </a:cubicBezTo>
                  <a:cubicBezTo>
                    <a:pt x="1624" y="401"/>
                    <a:pt x="1663" y="374"/>
                    <a:pt x="1696" y="344"/>
                  </a:cubicBezTo>
                  <a:lnTo>
                    <a:pt x="1726" y="311"/>
                  </a:lnTo>
                  <a:lnTo>
                    <a:pt x="1780" y="250"/>
                  </a:lnTo>
                  <a:lnTo>
                    <a:pt x="1801" y="212"/>
                  </a:lnTo>
                  <a:lnTo>
                    <a:pt x="1831" y="152"/>
                  </a:lnTo>
                  <a:lnTo>
                    <a:pt x="1838" y="108"/>
                  </a:lnTo>
                  <a:lnTo>
                    <a:pt x="1841" y="16"/>
                  </a:lnTo>
                  <a:lnTo>
                    <a:pt x="1838" y="28"/>
                  </a:lnTo>
                  <a:lnTo>
                    <a:pt x="1831" y="73"/>
                  </a:lnTo>
                  <a:lnTo>
                    <a:pt x="1801" y="133"/>
                  </a:lnTo>
                  <a:lnTo>
                    <a:pt x="1780" y="172"/>
                  </a:lnTo>
                  <a:lnTo>
                    <a:pt x="1726" y="233"/>
                  </a:lnTo>
                  <a:lnTo>
                    <a:pt x="1696" y="265"/>
                  </a:lnTo>
                  <a:cubicBezTo>
                    <a:pt x="1663" y="294"/>
                    <a:pt x="1624" y="322"/>
                    <a:pt x="1579" y="348"/>
                  </a:cubicBezTo>
                  <a:cubicBezTo>
                    <a:pt x="1399" y="453"/>
                    <a:pt x="1162" y="505"/>
                    <a:pt x="925" y="505"/>
                  </a:cubicBezTo>
                  <a:cubicBezTo>
                    <a:pt x="689" y="505"/>
                    <a:pt x="453" y="453"/>
                    <a:pt x="272" y="349"/>
                  </a:cubicBezTo>
                  <a:cubicBezTo>
                    <a:pt x="227" y="323"/>
                    <a:pt x="188" y="295"/>
                    <a:pt x="153" y="265"/>
                  </a:cubicBezTo>
                  <a:lnTo>
                    <a:pt x="123" y="231"/>
                  </a:lnTo>
                  <a:lnTo>
                    <a:pt x="69" y="172"/>
                  </a:lnTo>
                  <a:lnTo>
                    <a:pt x="58" y="151"/>
                  </a:lnTo>
                  <a:lnTo>
                    <a:pt x="47" y="130"/>
                  </a:lnTo>
                  <a:lnTo>
                    <a:pt x="17" y="72"/>
                  </a:lnTo>
                  <a:lnTo>
                    <a:pt x="9" y="27"/>
                  </a:lnTo>
                  <a:lnTo>
                    <a:pt x="5" y="0"/>
                  </a:lnTo>
                  <a:close/>
                </a:path>
              </a:pathLst>
            </a:custGeom>
            <a:solidFill>
              <a:srgbClr val="002B36"/>
            </a:solidFill>
            <a:ln>
              <a:noFill/>
            </a:ln>
          </p:spPr>
          <p:txBody>
            <a:bodyPr spcFirstLastPara="1" wrap="square" lIns="121900" tIns="121900" rIns="121900" bIns="121900" anchor="ctr" anchorCtr="0">
              <a:noAutofit/>
            </a:bodyPr>
            <a:lstStyle/>
            <a:p>
              <a:endParaRPr sz="2400"/>
            </a:p>
          </p:txBody>
        </p:sp>
        <p:sp>
          <p:nvSpPr>
            <p:cNvPr id="732" name="Google Shape;732;p36"/>
            <p:cNvSpPr/>
            <p:nvPr/>
          </p:nvSpPr>
          <p:spPr>
            <a:xfrm>
              <a:off x="1520875" y="1977225"/>
              <a:ext cx="46475" cy="82000"/>
            </a:xfrm>
            <a:custGeom>
              <a:avLst/>
              <a:gdLst/>
              <a:ahLst/>
              <a:cxnLst/>
              <a:rect l="l" t="t" r="r" b="b"/>
              <a:pathLst>
                <a:path w="1859" h="3280" extrusionOk="0">
                  <a:moveTo>
                    <a:pt x="11" y="0"/>
                  </a:moveTo>
                  <a:lnTo>
                    <a:pt x="1" y="2741"/>
                  </a:lnTo>
                  <a:cubicBezTo>
                    <a:pt x="1" y="2879"/>
                    <a:pt x="90" y="3017"/>
                    <a:pt x="273" y="3123"/>
                  </a:cubicBezTo>
                  <a:cubicBezTo>
                    <a:pt x="454" y="3227"/>
                    <a:pt x="690" y="3279"/>
                    <a:pt x="925" y="3279"/>
                  </a:cubicBezTo>
                  <a:cubicBezTo>
                    <a:pt x="1162" y="3279"/>
                    <a:pt x="1399" y="3227"/>
                    <a:pt x="1578" y="3122"/>
                  </a:cubicBezTo>
                  <a:cubicBezTo>
                    <a:pt x="1758" y="3017"/>
                    <a:pt x="1848" y="2882"/>
                    <a:pt x="1848" y="2746"/>
                  </a:cubicBezTo>
                  <a:lnTo>
                    <a:pt x="1859" y="4"/>
                  </a:lnTo>
                  <a:lnTo>
                    <a:pt x="1850" y="61"/>
                  </a:lnTo>
                  <a:lnTo>
                    <a:pt x="1842" y="105"/>
                  </a:lnTo>
                  <a:lnTo>
                    <a:pt x="1812" y="164"/>
                  </a:lnTo>
                  <a:lnTo>
                    <a:pt x="1792" y="205"/>
                  </a:lnTo>
                  <a:lnTo>
                    <a:pt x="1738" y="264"/>
                  </a:lnTo>
                  <a:lnTo>
                    <a:pt x="1709" y="297"/>
                  </a:lnTo>
                  <a:cubicBezTo>
                    <a:pt x="1675" y="326"/>
                    <a:pt x="1634" y="354"/>
                    <a:pt x="1589" y="381"/>
                  </a:cubicBezTo>
                  <a:cubicBezTo>
                    <a:pt x="1409" y="486"/>
                    <a:pt x="1172" y="538"/>
                    <a:pt x="935" y="538"/>
                  </a:cubicBezTo>
                  <a:cubicBezTo>
                    <a:pt x="700" y="538"/>
                    <a:pt x="464" y="486"/>
                    <a:pt x="284" y="382"/>
                  </a:cubicBezTo>
                  <a:cubicBezTo>
                    <a:pt x="237" y="355"/>
                    <a:pt x="198" y="327"/>
                    <a:pt x="164" y="297"/>
                  </a:cubicBezTo>
                  <a:lnTo>
                    <a:pt x="133" y="263"/>
                  </a:lnTo>
                  <a:lnTo>
                    <a:pt x="79" y="203"/>
                  </a:lnTo>
                  <a:lnTo>
                    <a:pt x="58" y="162"/>
                  </a:lnTo>
                  <a:lnTo>
                    <a:pt x="29" y="105"/>
                  </a:lnTo>
                  <a:lnTo>
                    <a:pt x="21" y="59"/>
                  </a:lnTo>
                  <a:lnTo>
                    <a:pt x="11" y="1"/>
                  </a:lnTo>
                  <a:lnTo>
                    <a:pt x="11" y="0"/>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33" name="Google Shape;733;p36"/>
            <p:cNvSpPr/>
            <p:nvPr/>
          </p:nvSpPr>
          <p:spPr>
            <a:xfrm>
              <a:off x="1521125" y="1963900"/>
              <a:ext cx="46725" cy="26800"/>
            </a:xfrm>
            <a:custGeom>
              <a:avLst/>
              <a:gdLst/>
              <a:ahLst/>
              <a:cxnLst/>
              <a:rect l="l" t="t" r="r" b="b"/>
              <a:pathLst>
                <a:path w="1869" h="1072" extrusionOk="0">
                  <a:moveTo>
                    <a:pt x="923" y="0"/>
                  </a:moveTo>
                  <a:cubicBezTo>
                    <a:pt x="686" y="0"/>
                    <a:pt x="450" y="53"/>
                    <a:pt x="270" y="157"/>
                  </a:cubicBezTo>
                  <a:cubicBezTo>
                    <a:pt x="89" y="261"/>
                    <a:pt x="1" y="397"/>
                    <a:pt x="1" y="534"/>
                  </a:cubicBezTo>
                  <a:lnTo>
                    <a:pt x="11" y="592"/>
                  </a:lnTo>
                  <a:lnTo>
                    <a:pt x="19" y="638"/>
                  </a:lnTo>
                  <a:lnTo>
                    <a:pt x="48" y="695"/>
                  </a:lnTo>
                  <a:lnTo>
                    <a:pt x="69" y="736"/>
                  </a:lnTo>
                  <a:lnTo>
                    <a:pt x="123" y="796"/>
                  </a:lnTo>
                  <a:lnTo>
                    <a:pt x="154" y="830"/>
                  </a:lnTo>
                  <a:cubicBezTo>
                    <a:pt x="188" y="860"/>
                    <a:pt x="227" y="888"/>
                    <a:pt x="274" y="915"/>
                  </a:cubicBezTo>
                  <a:cubicBezTo>
                    <a:pt x="454" y="1019"/>
                    <a:pt x="690" y="1071"/>
                    <a:pt x="925" y="1071"/>
                  </a:cubicBezTo>
                  <a:cubicBezTo>
                    <a:pt x="1162" y="1071"/>
                    <a:pt x="1399" y="1019"/>
                    <a:pt x="1579" y="914"/>
                  </a:cubicBezTo>
                  <a:cubicBezTo>
                    <a:pt x="1624" y="887"/>
                    <a:pt x="1665" y="859"/>
                    <a:pt x="1699" y="830"/>
                  </a:cubicBezTo>
                  <a:lnTo>
                    <a:pt x="1728" y="797"/>
                  </a:lnTo>
                  <a:lnTo>
                    <a:pt x="1782" y="738"/>
                  </a:lnTo>
                  <a:lnTo>
                    <a:pt x="1802" y="697"/>
                  </a:lnTo>
                  <a:lnTo>
                    <a:pt x="1832" y="638"/>
                  </a:lnTo>
                  <a:lnTo>
                    <a:pt x="1840" y="594"/>
                  </a:lnTo>
                  <a:cubicBezTo>
                    <a:pt x="1868" y="438"/>
                    <a:pt x="1784" y="276"/>
                    <a:pt x="1577" y="157"/>
                  </a:cubicBezTo>
                  <a:cubicBezTo>
                    <a:pt x="1396" y="53"/>
                    <a:pt x="1160" y="0"/>
                    <a:pt x="923" y="0"/>
                  </a:cubicBezTo>
                  <a:close/>
                </a:path>
              </a:pathLst>
            </a:custGeom>
            <a:solidFill>
              <a:srgbClr val="002B36"/>
            </a:solidFill>
            <a:ln>
              <a:noFill/>
            </a:ln>
          </p:spPr>
          <p:txBody>
            <a:bodyPr spcFirstLastPara="1" wrap="square" lIns="121900" tIns="121900" rIns="121900" bIns="121900" anchor="ctr" anchorCtr="0">
              <a:noAutofit/>
            </a:bodyPr>
            <a:lstStyle/>
            <a:p>
              <a:endParaRPr sz="2400"/>
            </a:p>
          </p:txBody>
        </p:sp>
        <p:sp>
          <p:nvSpPr>
            <p:cNvPr id="734" name="Google Shape;734;p36"/>
            <p:cNvSpPr/>
            <p:nvPr/>
          </p:nvSpPr>
          <p:spPr>
            <a:xfrm>
              <a:off x="1521150" y="1978025"/>
              <a:ext cx="46075" cy="14625"/>
            </a:xfrm>
            <a:custGeom>
              <a:avLst/>
              <a:gdLst/>
              <a:ahLst/>
              <a:cxnLst/>
              <a:rect l="l" t="t" r="r" b="b"/>
              <a:pathLst>
                <a:path w="1843" h="585" extrusionOk="0">
                  <a:moveTo>
                    <a:pt x="5" y="1"/>
                  </a:moveTo>
                  <a:lnTo>
                    <a:pt x="1" y="49"/>
                  </a:lnTo>
                  <a:lnTo>
                    <a:pt x="11" y="106"/>
                  </a:lnTo>
                  <a:lnTo>
                    <a:pt x="18" y="151"/>
                  </a:lnTo>
                  <a:lnTo>
                    <a:pt x="48" y="210"/>
                  </a:lnTo>
                  <a:lnTo>
                    <a:pt x="69" y="251"/>
                  </a:lnTo>
                  <a:lnTo>
                    <a:pt x="124" y="311"/>
                  </a:lnTo>
                  <a:lnTo>
                    <a:pt x="155" y="344"/>
                  </a:lnTo>
                  <a:cubicBezTo>
                    <a:pt x="188" y="375"/>
                    <a:pt x="229" y="403"/>
                    <a:pt x="274" y="429"/>
                  </a:cubicBezTo>
                  <a:cubicBezTo>
                    <a:pt x="454" y="533"/>
                    <a:pt x="690" y="585"/>
                    <a:pt x="926" y="585"/>
                  </a:cubicBezTo>
                  <a:cubicBezTo>
                    <a:pt x="1163" y="585"/>
                    <a:pt x="1399" y="532"/>
                    <a:pt x="1580" y="427"/>
                  </a:cubicBezTo>
                  <a:cubicBezTo>
                    <a:pt x="1625" y="402"/>
                    <a:pt x="1664" y="374"/>
                    <a:pt x="1696" y="344"/>
                  </a:cubicBezTo>
                  <a:lnTo>
                    <a:pt x="1727" y="312"/>
                  </a:lnTo>
                  <a:lnTo>
                    <a:pt x="1782" y="251"/>
                  </a:lnTo>
                  <a:lnTo>
                    <a:pt x="1802" y="212"/>
                  </a:lnTo>
                  <a:lnTo>
                    <a:pt x="1832" y="152"/>
                  </a:lnTo>
                  <a:lnTo>
                    <a:pt x="1839" y="107"/>
                  </a:lnTo>
                  <a:lnTo>
                    <a:pt x="1842" y="16"/>
                  </a:lnTo>
                  <a:lnTo>
                    <a:pt x="1839" y="29"/>
                  </a:lnTo>
                  <a:lnTo>
                    <a:pt x="1832" y="73"/>
                  </a:lnTo>
                  <a:lnTo>
                    <a:pt x="1802" y="132"/>
                  </a:lnTo>
                  <a:lnTo>
                    <a:pt x="1782" y="173"/>
                  </a:lnTo>
                  <a:lnTo>
                    <a:pt x="1727" y="232"/>
                  </a:lnTo>
                  <a:lnTo>
                    <a:pt x="1696" y="265"/>
                  </a:lnTo>
                  <a:cubicBezTo>
                    <a:pt x="1664" y="294"/>
                    <a:pt x="1625" y="322"/>
                    <a:pt x="1580" y="349"/>
                  </a:cubicBezTo>
                  <a:cubicBezTo>
                    <a:pt x="1399" y="454"/>
                    <a:pt x="1163" y="506"/>
                    <a:pt x="926" y="506"/>
                  </a:cubicBezTo>
                  <a:cubicBezTo>
                    <a:pt x="690" y="506"/>
                    <a:pt x="454" y="454"/>
                    <a:pt x="274" y="350"/>
                  </a:cubicBezTo>
                  <a:cubicBezTo>
                    <a:pt x="229" y="323"/>
                    <a:pt x="188" y="295"/>
                    <a:pt x="155" y="265"/>
                  </a:cubicBezTo>
                  <a:lnTo>
                    <a:pt x="124" y="231"/>
                  </a:lnTo>
                  <a:lnTo>
                    <a:pt x="69" y="171"/>
                  </a:lnTo>
                  <a:lnTo>
                    <a:pt x="58" y="151"/>
                  </a:lnTo>
                  <a:lnTo>
                    <a:pt x="48" y="130"/>
                  </a:lnTo>
                  <a:lnTo>
                    <a:pt x="18" y="73"/>
                  </a:lnTo>
                  <a:lnTo>
                    <a:pt x="11" y="27"/>
                  </a:lnTo>
                  <a:lnTo>
                    <a:pt x="5" y="1"/>
                  </a:lnTo>
                  <a:close/>
                </a:path>
              </a:pathLst>
            </a:custGeom>
            <a:solidFill>
              <a:srgbClr val="002B36"/>
            </a:solidFill>
            <a:ln>
              <a:noFill/>
            </a:ln>
          </p:spPr>
          <p:txBody>
            <a:bodyPr spcFirstLastPara="1" wrap="square" lIns="121900" tIns="121900" rIns="121900" bIns="121900" anchor="ctr" anchorCtr="0">
              <a:noAutofit/>
            </a:bodyPr>
            <a:lstStyle/>
            <a:p>
              <a:endParaRPr sz="2400"/>
            </a:p>
          </p:txBody>
        </p:sp>
        <p:sp>
          <p:nvSpPr>
            <p:cNvPr id="735" name="Google Shape;735;p36"/>
            <p:cNvSpPr/>
            <p:nvPr/>
          </p:nvSpPr>
          <p:spPr>
            <a:xfrm>
              <a:off x="2314150" y="1983825"/>
              <a:ext cx="46500" cy="81975"/>
            </a:xfrm>
            <a:custGeom>
              <a:avLst/>
              <a:gdLst/>
              <a:ahLst/>
              <a:cxnLst/>
              <a:rect l="l" t="t" r="r" b="b"/>
              <a:pathLst>
                <a:path w="1860" h="3279" extrusionOk="0">
                  <a:moveTo>
                    <a:pt x="11" y="0"/>
                  </a:moveTo>
                  <a:lnTo>
                    <a:pt x="1" y="2741"/>
                  </a:lnTo>
                  <a:cubicBezTo>
                    <a:pt x="1" y="2879"/>
                    <a:pt x="92" y="3017"/>
                    <a:pt x="274" y="3123"/>
                  </a:cubicBezTo>
                  <a:cubicBezTo>
                    <a:pt x="454" y="3227"/>
                    <a:pt x="690" y="3279"/>
                    <a:pt x="926" y="3279"/>
                  </a:cubicBezTo>
                  <a:cubicBezTo>
                    <a:pt x="1163" y="3279"/>
                    <a:pt x="1400" y="3227"/>
                    <a:pt x="1580" y="3122"/>
                  </a:cubicBezTo>
                  <a:cubicBezTo>
                    <a:pt x="1758" y="3018"/>
                    <a:pt x="1848" y="2881"/>
                    <a:pt x="1849" y="2746"/>
                  </a:cubicBezTo>
                  <a:lnTo>
                    <a:pt x="1859" y="3"/>
                  </a:lnTo>
                  <a:lnTo>
                    <a:pt x="1849" y="61"/>
                  </a:lnTo>
                  <a:lnTo>
                    <a:pt x="1842" y="106"/>
                  </a:lnTo>
                  <a:lnTo>
                    <a:pt x="1812" y="164"/>
                  </a:lnTo>
                  <a:lnTo>
                    <a:pt x="1792" y="204"/>
                  </a:lnTo>
                  <a:lnTo>
                    <a:pt x="1738" y="265"/>
                  </a:lnTo>
                  <a:lnTo>
                    <a:pt x="1708" y="297"/>
                  </a:lnTo>
                  <a:cubicBezTo>
                    <a:pt x="1674" y="327"/>
                    <a:pt x="1636" y="355"/>
                    <a:pt x="1590" y="381"/>
                  </a:cubicBezTo>
                  <a:cubicBezTo>
                    <a:pt x="1410" y="485"/>
                    <a:pt x="1173" y="538"/>
                    <a:pt x="936" y="538"/>
                  </a:cubicBezTo>
                  <a:cubicBezTo>
                    <a:pt x="700" y="538"/>
                    <a:pt x="465" y="486"/>
                    <a:pt x="285" y="382"/>
                  </a:cubicBezTo>
                  <a:cubicBezTo>
                    <a:pt x="239" y="355"/>
                    <a:pt x="199" y="327"/>
                    <a:pt x="165" y="298"/>
                  </a:cubicBezTo>
                  <a:lnTo>
                    <a:pt x="135" y="264"/>
                  </a:lnTo>
                  <a:lnTo>
                    <a:pt x="81" y="204"/>
                  </a:lnTo>
                  <a:lnTo>
                    <a:pt x="58" y="162"/>
                  </a:lnTo>
                  <a:lnTo>
                    <a:pt x="29" y="105"/>
                  </a:lnTo>
                  <a:lnTo>
                    <a:pt x="21" y="58"/>
                  </a:lnTo>
                  <a:lnTo>
                    <a:pt x="11" y="1"/>
                  </a:lnTo>
                  <a:lnTo>
                    <a:pt x="11" y="0"/>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36" name="Google Shape;736;p36"/>
            <p:cNvSpPr/>
            <p:nvPr/>
          </p:nvSpPr>
          <p:spPr>
            <a:xfrm>
              <a:off x="2314400" y="1970500"/>
              <a:ext cx="46750" cy="26775"/>
            </a:xfrm>
            <a:custGeom>
              <a:avLst/>
              <a:gdLst/>
              <a:ahLst/>
              <a:cxnLst/>
              <a:rect l="l" t="t" r="r" b="b"/>
              <a:pathLst>
                <a:path w="1870" h="1071" extrusionOk="0">
                  <a:moveTo>
                    <a:pt x="923" y="0"/>
                  </a:moveTo>
                  <a:cubicBezTo>
                    <a:pt x="686" y="0"/>
                    <a:pt x="450" y="52"/>
                    <a:pt x="269" y="157"/>
                  </a:cubicBezTo>
                  <a:cubicBezTo>
                    <a:pt x="91" y="261"/>
                    <a:pt x="1" y="398"/>
                    <a:pt x="1" y="534"/>
                  </a:cubicBezTo>
                  <a:lnTo>
                    <a:pt x="11" y="591"/>
                  </a:lnTo>
                  <a:lnTo>
                    <a:pt x="19" y="638"/>
                  </a:lnTo>
                  <a:lnTo>
                    <a:pt x="48" y="695"/>
                  </a:lnTo>
                  <a:lnTo>
                    <a:pt x="71" y="737"/>
                  </a:lnTo>
                  <a:lnTo>
                    <a:pt x="125" y="797"/>
                  </a:lnTo>
                  <a:lnTo>
                    <a:pt x="155" y="831"/>
                  </a:lnTo>
                  <a:cubicBezTo>
                    <a:pt x="189" y="860"/>
                    <a:pt x="229" y="888"/>
                    <a:pt x="275" y="915"/>
                  </a:cubicBezTo>
                  <a:cubicBezTo>
                    <a:pt x="455" y="1019"/>
                    <a:pt x="690" y="1071"/>
                    <a:pt x="926" y="1071"/>
                  </a:cubicBezTo>
                  <a:cubicBezTo>
                    <a:pt x="1163" y="1071"/>
                    <a:pt x="1400" y="1018"/>
                    <a:pt x="1580" y="914"/>
                  </a:cubicBezTo>
                  <a:cubicBezTo>
                    <a:pt x="1626" y="888"/>
                    <a:pt x="1664" y="860"/>
                    <a:pt x="1698" y="830"/>
                  </a:cubicBezTo>
                  <a:lnTo>
                    <a:pt x="1728" y="798"/>
                  </a:lnTo>
                  <a:lnTo>
                    <a:pt x="1782" y="737"/>
                  </a:lnTo>
                  <a:lnTo>
                    <a:pt x="1802" y="697"/>
                  </a:lnTo>
                  <a:lnTo>
                    <a:pt x="1832" y="639"/>
                  </a:lnTo>
                  <a:lnTo>
                    <a:pt x="1839" y="594"/>
                  </a:lnTo>
                  <a:cubicBezTo>
                    <a:pt x="1870" y="438"/>
                    <a:pt x="1784" y="277"/>
                    <a:pt x="1578" y="157"/>
                  </a:cubicBezTo>
                  <a:cubicBezTo>
                    <a:pt x="1397" y="52"/>
                    <a:pt x="1160" y="0"/>
                    <a:pt x="923" y="0"/>
                  </a:cubicBezTo>
                  <a:close/>
                </a:path>
              </a:pathLst>
            </a:custGeom>
            <a:solidFill>
              <a:srgbClr val="002B36"/>
            </a:solidFill>
            <a:ln>
              <a:noFill/>
            </a:ln>
          </p:spPr>
          <p:txBody>
            <a:bodyPr spcFirstLastPara="1" wrap="square" lIns="121900" tIns="121900" rIns="121900" bIns="121900" anchor="ctr" anchorCtr="0">
              <a:noAutofit/>
            </a:bodyPr>
            <a:lstStyle/>
            <a:p>
              <a:endParaRPr sz="2400"/>
            </a:p>
          </p:txBody>
        </p:sp>
        <p:sp>
          <p:nvSpPr>
            <p:cNvPr id="737" name="Google Shape;737;p36"/>
            <p:cNvSpPr/>
            <p:nvPr/>
          </p:nvSpPr>
          <p:spPr>
            <a:xfrm>
              <a:off x="2314475" y="1984625"/>
              <a:ext cx="46025" cy="14625"/>
            </a:xfrm>
            <a:custGeom>
              <a:avLst/>
              <a:gdLst/>
              <a:ahLst/>
              <a:cxnLst/>
              <a:rect l="l" t="t" r="r" b="b"/>
              <a:pathLst>
                <a:path w="1841" h="585" extrusionOk="0">
                  <a:moveTo>
                    <a:pt x="4" y="1"/>
                  </a:moveTo>
                  <a:lnTo>
                    <a:pt x="0" y="49"/>
                  </a:lnTo>
                  <a:lnTo>
                    <a:pt x="9" y="106"/>
                  </a:lnTo>
                  <a:lnTo>
                    <a:pt x="17" y="151"/>
                  </a:lnTo>
                  <a:lnTo>
                    <a:pt x="46" y="210"/>
                  </a:lnTo>
                  <a:lnTo>
                    <a:pt x="68" y="251"/>
                  </a:lnTo>
                  <a:lnTo>
                    <a:pt x="123" y="311"/>
                  </a:lnTo>
                  <a:lnTo>
                    <a:pt x="153" y="344"/>
                  </a:lnTo>
                  <a:cubicBezTo>
                    <a:pt x="187" y="375"/>
                    <a:pt x="227" y="403"/>
                    <a:pt x="272" y="428"/>
                  </a:cubicBezTo>
                  <a:cubicBezTo>
                    <a:pt x="452" y="533"/>
                    <a:pt x="688" y="585"/>
                    <a:pt x="924" y="585"/>
                  </a:cubicBezTo>
                  <a:cubicBezTo>
                    <a:pt x="1161" y="585"/>
                    <a:pt x="1398" y="532"/>
                    <a:pt x="1578" y="427"/>
                  </a:cubicBezTo>
                  <a:cubicBezTo>
                    <a:pt x="1623" y="402"/>
                    <a:pt x="1662" y="373"/>
                    <a:pt x="1696" y="344"/>
                  </a:cubicBezTo>
                  <a:lnTo>
                    <a:pt x="1725" y="312"/>
                  </a:lnTo>
                  <a:lnTo>
                    <a:pt x="1780" y="251"/>
                  </a:lnTo>
                  <a:lnTo>
                    <a:pt x="1800" y="212"/>
                  </a:lnTo>
                  <a:lnTo>
                    <a:pt x="1831" y="152"/>
                  </a:lnTo>
                  <a:lnTo>
                    <a:pt x="1838" y="108"/>
                  </a:lnTo>
                  <a:lnTo>
                    <a:pt x="1841" y="16"/>
                  </a:lnTo>
                  <a:lnTo>
                    <a:pt x="1838" y="29"/>
                  </a:lnTo>
                  <a:lnTo>
                    <a:pt x="1831" y="74"/>
                  </a:lnTo>
                  <a:lnTo>
                    <a:pt x="1800" y="132"/>
                  </a:lnTo>
                  <a:lnTo>
                    <a:pt x="1780" y="172"/>
                  </a:lnTo>
                  <a:lnTo>
                    <a:pt x="1725" y="233"/>
                  </a:lnTo>
                  <a:lnTo>
                    <a:pt x="1696" y="265"/>
                  </a:lnTo>
                  <a:cubicBezTo>
                    <a:pt x="1662" y="295"/>
                    <a:pt x="1623" y="323"/>
                    <a:pt x="1578" y="349"/>
                  </a:cubicBezTo>
                  <a:cubicBezTo>
                    <a:pt x="1398" y="453"/>
                    <a:pt x="1161" y="506"/>
                    <a:pt x="924" y="506"/>
                  </a:cubicBezTo>
                  <a:cubicBezTo>
                    <a:pt x="688" y="506"/>
                    <a:pt x="452" y="454"/>
                    <a:pt x="272" y="350"/>
                  </a:cubicBezTo>
                  <a:cubicBezTo>
                    <a:pt x="227" y="323"/>
                    <a:pt x="187" y="295"/>
                    <a:pt x="153" y="266"/>
                  </a:cubicBezTo>
                  <a:lnTo>
                    <a:pt x="123" y="232"/>
                  </a:lnTo>
                  <a:lnTo>
                    <a:pt x="68" y="172"/>
                  </a:lnTo>
                  <a:lnTo>
                    <a:pt x="56" y="151"/>
                  </a:lnTo>
                  <a:lnTo>
                    <a:pt x="46" y="130"/>
                  </a:lnTo>
                  <a:lnTo>
                    <a:pt x="17" y="73"/>
                  </a:lnTo>
                  <a:lnTo>
                    <a:pt x="9" y="26"/>
                  </a:lnTo>
                  <a:lnTo>
                    <a:pt x="4" y="1"/>
                  </a:lnTo>
                  <a:close/>
                </a:path>
              </a:pathLst>
            </a:custGeom>
            <a:solidFill>
              <a:srgbClr val="002B36"/>
            </a:solidFill>
            <a:ln>
              <a:noFill/>
            </a:ln>
          </p:spPr>
          <p:txBody>
            <a:bodyPr spcFirstLastPara="1" wrap="square" lIns="121900" tIns="121900" rIns="121900" bIns="121900" anchor="ctr" anchorCtr="0">
              <a:noAutofit/>
            </a:bodyPr>
            <a:lstStyle/>
            <a:p>
              <a:endParaRPr sz="2400"/>
            </a:p>
          </p:txBody>
        </p:sp>
        <p:sp>
          <p:nvSpPr>
            <p:cNvPr id="738" name="Google Shape;738;p36"/>
            <p:cNvSpPr/>
            <p:nvPr/>
          </p:nvSpPr>
          <p:spPr>
            <a:xfrm>
              <a:off x="1507750" y="1788050"/>
              <a:ext cx="725300" cy="404950"/>
            </a:xfrm>
            <a:custGeom>
              <a:avLst/>
              <a:gdLst/>
              <a:ahLst/>
              <a:cxnLst/>
              <a:rect l="l" t="t" r="r" b="b"/>
              <a:pathLst>
                <a:path w="29012" h="16198" extrusionOk="0">
                  <a:moveTo>
                    <a:pt x="10363" y="1"/>
                  </a:moveTo>
                  <a:lnTo>
                    <a:pt x="1861" y="4934"/>
                  </a:lnTo>
                  <a:cubicBezTo>
                    <a:pt x="847" y="5523"/>
                    <a:pt x="228" y="6255"/>
                    <a:pt x="0" y="7018"/>
                  </a:cubicBezTo>
                  <a:lnTo>
                    <a:pt x="24" y="7109"/>
                  </a:lnTo>
                  <a:cubicBezTo>
                    <a:pt x="47" y="7178"/>
                    <a:pt x="81" y="7246"/>
                    <a:pt x="110" y="7313"/>
                  </a:cubicBezTo>
                  <a:cubicBezTo>
                    <a:pt x="134" y="7368"/>
                    <a:pt x="152" y="7423"/>
                    <a:pt x="180" y="7477"/>
                  </a:cubicBezTo>
                  <a:cubicBezTo>
                    <a:pt x="215" y="7546"/>
                    <a:pt x="261" y="7613"/>
                    <a:pt x="303" y="7682"/>
                  </a:cubicBezTo>
                  <a:cubicBezTo>
                    <a:pt x="335" y="7733"/>
                    <a:pt x="362" y="7786"/>
                    <a:pt x="398" y="7837"/>
                  </a:cubicBezTo>
                  <a:cubicBezTo>
                    <a:pt x="448" y="7907"/>
                    <a:pt x="509" y="7977"/>
                    <a:pt x="566" y="8047"/>
                  </a:cubicBezTo>
                  <a:cubicBezTo>
                    <a:pt x="604" y="8093"/>
                    <a:pt x="637" y="8140"/>
                    <a:pt x="678" y="8186"/>
                  </a:cubicBezTo>
                  <a:cubicBezTo>
                    <a:pt x="747" y="8261"/>
                    <a:pt x="828" y="8334"/>
                    <a:pt x="905" y="8407"/>
                  </a:cubicBezTo>
                  <a:cubicBezTo>
                    <a:pt x="944" y="8445"/>
                    <a:pt x="978" y="8483"/>
                    <a:pt x="1021" y="8519"/>
                  </a:cubicBezTo>
                  <a:cubicBezTo>
                    <a:pt x="1114" y="8601"/>
                    <a:pt x="1218" y="8680"/>
                    <a:pt x="1323" y="8759"/>
                  </a:cubicBezTo>
                  <a:lnTo>
                    <a:pt x="1425" y="8838"/>
                  </a:lnTo>
                  <a:cubicBezTo>
                    <a:pt x="1570" y="8941"/>
                    <a:pt x="1727" y="9040"/>
                    <a:pt x="1892" y="9137"/>
                  </a:cubicBezTo>
                  <a:lnTo>
                    <a:pt x="12149" y="15053"/>
                  </a:lnTo>
                  <a:cubicBezTo>
                    <a:pt x="13470" y="15816"/>
                    <a:pt x="15202" y="16198"/>
                    <a:pt x="16932" y="16198"/>
                  </a:cubicBezTo>
                  <a:cubicBezTo>
                    <a:pt x="18660" y="16198"/>
                    <a:pt x="20388" y="15816"/>
                    <a:pt x="21703" y="15053"/>
                  </a:cubicBezTo>
                  <a:lnTo>
                    <a:pt x="29012" y="10812"/>
                  </a:lnTo>
                  <a:lnTo>
                    <a:pt x="10363" y="1"/>
                  </a:ln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739" name="Google Shape;739;p36"/>
            <p:cNvSpPr/>
            <p:nvPr/>
          </p:nvSpPr>
          <p:spPr>
            <a:xfrm>
              <a:off x="1766825" y="1720150"/>
              <a:ext cx="610075" cy="338225"/>
            </a:xfrm>
            <a:custGeom>
              <a:avLst/>
              <a:gdLst/>
              <a:ahLst/>
              <a:cxnLst/>
              <a:rect l="l" t="t" r="r" b="b"/>
              <a:pathLst>
                <a:path w="24403" h="13529" extrusionOk="0">
                  <a:moveTo>
                    <a:pt x="7477" y="0"/>
                  </a:moveTo>
                  <a:cubicBezTo>
                    <a:pt x="5749" y="0"/>
                    <a:pt x="4022" y="382"/>
                    <a:pt x="2707" y="1147"/>
                  </a:cubicBezTo>
                  <a:lnTo>
                    <a:pt x="0" y="2717"/>
                  </a:lnTo>
                  <a:lnTo>
                    <a:pt x="18649" y="13528"/>
                  </a:lnTo>
                  <a:lnTo>
                    <a:pt x="22547" y="11266"/>
                  </a:lnTo>
                  <a:cubicBezTo>
                    <a:pt x="22711" y="11170"/>
                    <a:pt x="22865" y="11071"/>
                    <a:pt x="23008" y="10969"/>
                  </a:cubicBezTo>
                  <a:cubicBezTo>
                    <a:pt x="23048" y="10941"/>
                    <a:pt x="23082" y="10910"/>
                    <a:pt x="23120" y="10881"/>
                  </a:cubicBezTo>
                  <a:cubicBezTo>
                    <a:pt x="23220" y="10805"/>
                    <a:pt x="23319" y="10731"/>
                    <a:pt x="23408" y="10654"/>
                  </a:cubicBezTo>
                  <a:cubicBezTo>
                    <a:pt x="23452" y="10614"/>
                    <a:pt x="23488" y="10573"/>
                    <a:pt x="23530" y="10532"/>
                  </a:cubicBezTo>
                  <a:cubicBezTo>
                    <a:pt x="23604" y="10463"/>
                    <a:pt x="23679" y="10393"/>
                    <a:pt x="23744" y="10321"/>
                  </a:cubicBezTo>
                  <a:cubicBezTo>
                    <a:pt x="23786" y="10276"/>
                    <a:pt x="23817" y="10229"/>
                    <a:pt x="23855" y="10184"/>
                  </a:cubicBezTo>
                  <a:cubicBezTo>
                    <a:pt x="23912" y="10115"/>
                    <a:pt x="23971" y="10046"/>
                    <a:pt x="24021" y="9976"/>
                  </a:cubicBezTo>
                  <a:cubicBezTo>
                    <a:pt x="24056" y="9924"/>
                    <a:pt x="24082" y="9871"/>
                    <a:pt x="24114" y="9819"/>
                  </a:cubicBezTo>
                  <a:cubicBezTo>
                    <a:pt x="24155" y="9753"/>
                    <a:pt x="24200" y="9687"/>
                    <a:pt x="24235" y="9618"/>
                  </a:cubicBezTo>
                  <a:cubicBezTo>
                    <a:pt x="24262" y="9563"/>
                    <a:pt x="24280" y="9508"/>
                    <a:pt x="24305" y="9454"/>
                  </a:cubicBezTo>
                  <a:cubicBezTo>
                    <a:pt x="24333" y="9387"/>
                    <a:pt x="24365" y="9321"/>
                    <a:pt x="24388" y="9252"/>
                  </a:cubicBezTo>
                  <a:lnTo>
                    <a:pt x="24402" y="9192"/>
                  </a:lnTo>
                  <a:cubicBezTo>
                    <a:pt x="24180" y="8412"/>
                    <a:pt x="23557" y="7663"/>
                    <a:pt x="22516" y="7063"/>
                  </a:cubicBezTo>
                  <a:lnTo>
                    <a:pt x="12260" y="1147"/>
                  </a:lnTo>
                  <a:cubicBezTo>
                    <a:pt x="10936" y="382"/>
                    <a:pt x="9206" y="0"/>
                    <a:pt x="7477"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40" name="Google Shape;740;p36"/>
            <p:cNvSpPr/>
            <p:nvPr/>
          </p:nvSpPr>
          <p:spPr>
            <a:xfrm>
              <a:off x="2379150" y="1946825"/>
              <a:ext cx="250" cy="7650"/>
            </a:xfrm>
            <a:custGeom>
              <a:avLst/>
              <a:gdLst/>
              <a:ahLst/>
              <a:cxnLst/>
              <a:rect l="l" t="t" r="r" b="b"/>
              <a:pathLst>
                <a:path w="10" h="306" extrusionOk="0">
                  <a:moveTo>
                    <a:pt x="0" y="0"/>
                  </a:moveTo>
                  <a:cubicBezTo>
                    <a:pt x="5" y="102"/>
                    <a:pt x="9" y="204"/>
                    <a:pt x="0" y="306"/>
                  </a:cubicBezTo>
                  <a:cubicBezTo>
                    <a:pt x="9" y="204"/>
                    <a:pt x="7" y="102"/>
                    <a:pt x="0" y="0"/>
                  </a:cubicBezTo>
                  <a:close/>
                </a:path>
              </a:pathLst>
            </a:custGeom>
            <a:solidFill>
              <a:srgbClr val="FFCF43"/>
            </a:solidFill>
            <a:ln>
              <a:noFill/>
            </a:ln>
          </p:spPr>
          <p:txBody>
            <a:bodyPr spcFirstLastPara="1" wrap="square" lIns="121900" tIns="121900" rIns="121900" bIns="121900" anchor="ctr" anchorCtr="0">
              <a:noAutofit/>
            </a:bodyPr>
            <a:lstStyle/>
            <a:p>
              <a:endParaRPr sz="2400"/>
            </a:p>
          </p:txBody>
        </p:sp>
        <p:sp>
          <p:nvSpPr>
            <p:cNvPr id="741" name="Google Shape;741;p36"/>
            <p:cNvSpPr/>
            <p:nvPr/>
          </p:nvSpPr>
          <p:spPr>
            <a:xfrm>
              <a:off x="2233025" y="1949925"/>
              <a:ext cx="145775" cy="116750"/>
            </a:xfrm>
            <a:custGeom>
              <a:avLst/>
              <a:gdLst/>
              <a:ahLst/>
              <a:cxnLst/>
              <a:rect l="l" t="t" r="r" b="b"/>
              <a:pathLst>
                <a:path w="5831" h="4670" extrusionOk="0">
                  <a:moveTo>
                    <a:pt x="5754" y="1"/>
                  </a:moveTo>
                  <a:lnTo>
                    <a:pt x="5740" y="61"/>
                  </a:lnTo>
                  <a:cubicBezTo>
                    <a:pt x="5717" y="130"/>
                    <a:pt x="5685" y="196"/>
                    <a:pt x="5657" y="263"/>
                  </a:cubicBezTo>
                  <a:cubicBezTo>
                    <a:pt x="5632" y="317"/>
                    <a:pt x="5614" y="372"/>
                    <a:pt x="5587" y="427"/>
                  </a:cubicBezTo>
                  <a:cubicBezTo>
                    <a:pt x="5552" y="496"/>
                    <a:pt x="5507" y="562"/>
                    <a:pt x="5466" y="628"/>
                  </a:cubicBezTo>
                  <a:cubicBezTo>
                    <a:pt x="5434" y="680"/>
                    <a:pt x="5408" y="733"/>
                    <a:pt x="5373" y="785"/>
                  </a:cubicBezTo>
                  <a:cubicBezTo>
                    <a:pt x="5323" y="855"/>
                    <a:pt x="5264" y="924"/>
                    <a:pt x="5207" y="993"/>
                  </a:cubicBezTo>
                  <a:cubicBezTo>
                    <a:pt x="5169" y="1038"/>
                    <a:pt x="5138" y="1085"/>
                    <a:pt x="5096" y="1130"/>
                  </a:cubicBezTo>
                  <a:cubicBezTo>
                    <a:pt x="5031" y="1202"/>
                    <a:pt x="4956" y="1272"/>
                    <a:pt x="4882" y="1341"/>
                  </a:cubicBezTo>
                  <a:cubicBezTo>
                    <a:pt x="4840" y="1382"/>
                    <a:pt x="4804" y="1423"/>
                    <a:pt x="4760" y="1463"/>
                  </a:cubicBezTo>
                  <a:cubicBezTo>
                    <a:pt x="4671" y="1540"/>
                    <a:pt x="4572" y="1614"/>
                    <a:pt x="4472" y="1690"/>
                  </a:cubicBezTo>
                  <a:cubicBezTo>
                    <a:pt x="4434" y="1719"/>
                    <a:pt x="4400" y="1750"/>
                    <a:pt x="4361" y="1778"/>
                  </a:cubicBezTo>
                  <a:cubicBezTo>
                    <a:pt x="4217" y="1880"/>
                    <a:pt x="4063" y="1979"/>
                    <a:pt x="3899" y="2075"/>
                  </a:cubicBezTo>
                  <a:lnTo>
                    <a:pt x="1" y="4337"/>
                  </a:lnTo>
                  <a:lnTo>
                    <a:pt x="574" y="4670"/>
                  </a:lnTo>
                  <a:lnTo>
                    <a:pt x="3899" y="2740"/>
                  </a:lnTo>
                  <a:cubicBezTo>
                    <a:pt x="4063" y="2645"/>
                    <a:pt x="4217" y="2545"/>
                    <a:pt x="4361" y="2444"/>
                  </a:cubicBezTo>
                  <a:cubicBezTo>
                    <a:pt x="4400" y="2415"/>
                    <a:pt x="4434" y="2385"/>
                    <a:pt x="4472" y="2355"/>
                  </a:cubicBezTo>
                  <a:cubicBezTo>
                    <a:pt x="4572" y="2280"/>
                    <a:pt x="4671" y="2206"/>
                    <a:pt x="4760" y="2129"/>
                  </a:cubicBezTo>
                  <a:cubicBezTo>
                    <a:pt x="4804" y="2089"/>
                    <a:pt x="4840" y="2047"/>
                    <a:pt x="4882" y="2007"/>
                  </a:cubicBezTo>
                  <a:cubicBezTo>
                    <a:pt x="4956" y="1937"/>
                    <a:pt x="5031" y="1868"/>
                    <a:pt x="5096" y="1795"/>
                  </a:cubicBezTo>
                  <a:cubicBezTo>
                    <a:pt x="5138" y="1750"/>
                    <a:pt x="5169" y="1704"/>
                    <a:pt x="5207" y="1658"/>
                  </a:cubicBezTo>
                  <a:cubicBezTo>
                    <a:pt x="5264" y="1589"/>
                    <a:pt x="5323" y="1520"/>
                    <a:pt x="5373" y="1450"/>
                  </a:cubicBezTo>
                  <a:cubicBezTo>
                    <a:pt x="5408" y="1399"/>
                    <a:pt x="5434" y="1346"/>
                    <a:pt x="5466" y="1294"/>
                  </a:cubicBezTo>
                  <a:cubicBezTo>
                    <a:pt x="5507" y="1227"/>
                    <a:pt x="5552" y="1161"/>
                    <a:pt x="5587" y="1093"/>
                  </a:cubicBezTo>
                  <a:cubicBezTo>
                    <a:pt x="5614" y="1038"/>
                    <a:pt x="5632" y="983"/>
                    <a:pt x="5657" y="928"/>
                  </a:cubicBezTo>
                  <a:cubicBezTo>
                    <a:pt x="5685" y="861"/>
                    <a:pt x="5717" y="795"/>
                    <a:pt x="5740" y="727"/>
                  </a:cubicBezTo>
                  <a:cubicBezTo>
                    <a:pt x="5758" y="671"/>
                    <a:pt x="5768" y="614"/>
                    <a:pt x="5781" y="558"/>
                  </a:cubicBezTo>
                  <a:cubicBezTo>
                    <a:pt x="5799" y="490"/>
                    <a:pt x="5820" y="424"/>
                    <a:pt x="5831" y="357"/>
                  </a:cubicBezTo>
                  <a:lnTo>
                    <a:pt x="5831" y="357"/>
                  </a:lnTo>
                  <a:lnTo>
                    <a:pt x="5830" y="360"/>
                  </a:lnTo>
                  <a:cubicBezTo>
                    <a:pt x="5814" y="240"/>
                    <a:pt x="5788" y="120"/>
                    <a:pt x="5754"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42" name="Google Shape;742;p36"/>
            <p:cNvSpPr/>
            <p:nvPr/>
          </p:nvSpPr>
          <p:spPr>
            <a:xfrm>
              <a:off x="1505600" y="1963500"/>
              <a:ext cx="741800" cy="246150"/>
            </a:xfrm>
            <a:custGeom>
              <a:avLst/>
              <a:gdLst/>
              <a:ahLst/>
              <a:cxnLst/>
              <a:rect l="l" t="t" r="r" b="b"/>
              <a:pathLst>
                <a:path w="29672" h="9846" extrusionOk="0">
                  <a:moveTo>
                    <a:pt x="1" y="213"/>
                  </a:moveTo>
                  <a:cubicBezTo>
                    <a:pt x="1" y="221"/>
                    <a:pt x="2" y="229"/>
                    <a:pt x="3" y="236"/>
                  </a:cubicBezTo>
                  <a:lnTo>
                    <a:pt x="3" y="236"/>
                  </a:lnTo>
                  <a:cubicBezTo>
                    <a:pt x="2" y="229"/>
                    <a:pt x="1" y="221"/>
                    <a:pt x="1" y="213"/>
                  </a:cubicBezTo>
                  <a:close/>
                  <a:moveTo>
                    <a:pt x="86" y="0"/>
                  </a:moveTo>
                  <a:cubicBezTo>
                    <a:pt x="53" y="111"/>
                    <a:pt x="29" y="224"/>
                    <a:pt x="12" y="335"/>
                  </a:cubicBezTo>
                  <a:cubicBezTo>
                    <a:pt x="9" y="302"/>
                    <a:pt x="6" y="269"/>
                    <a:pt x="3" y="236"/>
                  </a:cubicBezTo>
                  <a:lnTo>
                    <a:pt x="3" y="236"/>
                  </a:lnTo>
                  <a:cubicBezTo>
                    <a:pt x="6" y="285"/>
                    <a:pt x="8" y="334"/>
                    <a:pt x="16" y="383"/>
                  </a:cubicBezTo>
                  <a:cubicBezTo>
                    <a:pt x="28" y="453"/>
                    <a:pt x="49" y="520"/>
                    <a:pt x="67" y="588"/>
                  </a:cubicBezTo>
                  <a:cubicBezTo>
                    <a:pt x="82" y="645"/>
                    <a:pt x="92" y="701"/>
                    <a:pt x="110" y="757"/>
                  </a:cubicBezTo>
                  <a:cubicBezTo>
                    <a:pt x="133" y="825"/>
                    <a:pt x="167" y="894"/>
                    <a:pt x="196" y="961"/>
                  </a:cubicBezTo>
                  <a:cubicBezTo>
                    <a:pt x="220" y="1015"/>
                    <a:pt x="238" y="1071"/>
                    <a:pt x="266" y="1124"/>
                  </a:cubicBezTo>
                  <a:cubicBezTo>
                    <a:pt x="301" y="1194"/>
                    <a:pt x="347" y="1261"/>
                    <a:pt x="389" y="1329"/>
                  </a:cubicBezTo>
                  <a:cubicBezTo>
                    <a:pt x="421" y="1381"/>
                    <a:pt x="448" y="1433"/>
                    <a:pt x="484" y="1485"/>
                  </a:cubicBezTo>
                  <a:cubicBezTo>
                    <a:pt x="534" y="1555"/>
                    <a:pt x="595" y="1624"/>
                    <a:pt x="652" y="1695"/>
                  </a:cubicBezTo>
                  <a:cubicBezTo>
                    <a:pt x="690" y="1741"/>
                    <a:pt x="723" y="1788"/>
                    <a:pt x="764" y="1833"/>
                  </a:cubicBezTo>
                  <a:cubicBezTo>
                    <a:pt x="833" y="1908"/>
                    <a:pt x="914" y="1981"/>
                    <a:pt x="991" y="2055"/>
                  </a:cubicBezTo>
                  <a:cubicBezTo>
                    <a:pt x="1030" y="2092"/>
                    <a:pt x="1064" y="2131"/>
                    <a:pt x="1107" y="2167"/>
                  </a:cubicBezTo>
                  <a:cubicBezTo>
                    <a:pt x="1200" y="2249"/>
                    <a:pt x="1304" y="2328"/>
                    <a:pt x="1409" y="2405"/>
                  </a:cubicBezTo>
                  <a:lnTo>
                    <a:pt x="1511" y="2485"/>
                  </a:lnTo>
                  <a:cubicBezTo>
                    <a:pt x="1656" y="2587"/>
                    <a:pt x="1813" y="2688"/>
                    <a:pt x="1978" y="2784"/>
                  </a:cubicBezTo>
                  <a:lnTo>
                    <a:pt x="12235" y="8700"/>
                  </a:lnTo>
                  <a:cubicBezTo>
                    <a:pt x="13557" y="9463"/>
                    <a:pt x="15289" y="9845"/>
                    <a:pt x="17019" y="9845"/>
                  </a:cubicBezTo>
                  <a:cubicBezTo>
                    <a:pt x="18747" y="9845"/>
                    <a:pt x="20474" y="9464"/>
                    <a:pt x="21789" y="8700"/>
                  </a:cubicBezTo>
                  <a:lnTo>
                    <a:pt x="29671" y="4127"/>
                  </a:lnTo>
                  <a:lnTo>
                    <a:pt x="29098" y="3794"/>
                  </a:lnTo>
                  <a:lnTo>
                    <a:pt x="21789" y="8035"/>
                  </a:lnTo>
                  <a:cubicBezTo>
                    <a:pt x="20474" y="8798"/>
                    <a:pt x="18746" y="9180"/>
                    <a:pt x="17018" y="9180"/>
                  </a:cubicBezTo>
                  <a:cubicBezTo>
                    <a:pt x="15288" y="9180"/>
                    <a:pt x="13556" y="8798"/>
                    <a:pt x="12235" y="8035"/>
                  </a:cubicBezTo>
                  <a:lnTo>
                    <a:pt x="1978" y="2119"/>
                  </a:lnTo>
                  <a:cubicBezTo>
                    <a:pt x="1813" y="2022"/>
                    <a:pt x="1656" y="1923"/>
                    <a:pt x="1511" y="1820"/>
                  </a:cubicBezTo>
                  <a:lnTo>
                    <a:pt x="1409" y="1741"/>
                  </a:lnTo>
                  <a:cubicBezTo>
                    <a:pt x="1304" y="1662"/>
                    <a:pt x="1200" y="1583"/>
                    <a:pt x="1107" y="1501"/>
                  </a:cubicBezTo>
                  <a:cubicBezTo>
                    <a:pt x="1064" y="1465"/>
                    <a:pt x="1030" y="1427"/>
                    <a:pt x="991" y="1389"/>
                  </a:cubicBezTo>
                  <a:cubicBezTo>
                    <a:pt x="914" y="1316"/>
                    <a:pt x="833" y="1243"/>
                    <a:pt x="764" y="1168"/>
                  </a:cubicBezTo>
                  <a:cubicBezTo>
                    <a:pt x="723" y="1122"/>
                    <a:pt x="690" y="1075"/>
                    <a:pt x="652" y="1029"/>
                  </a:cubicBezTo>
                  <a:cubicBezTo>
                    <a:pt x="595" y="959"/>
                    <a:pt x="534" y="889"/>
                    <a:pt x="484" y="819"/>
                  </a:cubicBezTo>
                  <a:cubicBezTo>
                    <a:pt x="448" y="768"/>
                    <a:pt x="421" y="715"/>
                    <a:pt x="389" y="664"/>
                  </a:cubicBezTo>
                  <a:cubicBezTo>
                    <a:pt x="347" y="595"/>
                    <a:pt x="301" y="528"/>
                    <a:pt x="266" y="459"/>
                  </a:cubicBezTo>
                  <a:cubicBezTo>
                    <a:pt x="238" y="405"/>
                    <a:pt x="220" y="350"/>
                    <a:pt x="196" y="295"/>
                  </a:cubicBezTo>
                  <a:cubicBezTo>
                    <a:pt x="167" y="228"/>
                    <a:pt x="133" y="160"/>
                    <a:pt x="110" y="91"/>
                  </a:cubicBezTo>
                  <a:lnTo>
                    <a:pt x="86"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43" name="Google Shape;743;p36"/>
            <p:cNvSpPr/>
            <p:nvPr/>
          </p:nvSpPr>
          <p:spPr>
            <a:xfrm>
              <a:off x="1505175" y="1894825"/>
              <a:ext cx="48975" cy="68800"/>
            </a:xfrm>
            <a:custGeom>
              <a:avLst/>
              <a:gdLst/>
              <a:ahLst/>
              <a:cxnLst/>
              <a:rect l="l" t="t" r="r" b="b"/>
              <a:pathLst>
                <a:path w="1959" h="2752" extrusionOk="0">
                  <a:moveTo>
                    <a:pt x="1958" y="0"/>
                  </a:moveTo>
                  <a:cubicBezTo>
                    <a:pt x="653" y="760"/>
                    <a:pt x="1" y="1755"/>
                    <a:pt x="1" y="2751"/>
                  </a:cubicBezTo>
                  <a:lnTo>
                    <a:pt x="1" y="2751"/>
                  </a:lnTo>
                  <a:cubicBezTo>
                    <a:pt x="1" y="1756"/>
                    <a:pt x="653" y="761"/>
                    <a:pt x="1958" y="0"/>
                  </a:cubicBezTo>
                  <a:close/>
                </a:path>
              </a:pathLst>
            </a:custGeom>
            <a:solidFill>
              <a:srgbClr val="F18408"/>
            </a:solidFill>
            <a:ln>
              <a:noFill/>
            </a:ln>
          </p:spPr>
          <p:txBody>
            <a:bodyPr spcFirstLastPara="1" wrap="square" lIns="121900" tIns="121900" rIns="121900" bIns="121900" anchor="ctr" anchorCtr="0">
              <a:noAutofit/>
            </a:bodyPr>
            <a:lstStyle/>
            <a:p>
              <a:endParaRPr sz="2400"/>
            </a:p>
          </p:txBody>
        </p:sp>
        <p:sp>
          <p:nvSpPr>
            <p:cNvPr id="744" name="Google Shape;744;p36"/>
            <p:cNvSpPr/>
            <p:nvPr/>
          </p:nvSpPr>
          <p:spPr>
            <a:xfrm>
              <a:off x="1752500" y="1703525"/>
              <a:ext cx="626675" cy="246425"/>
            </a:xfrm>
            <a:custGeom>
              <a:avLst/>
              <a:gdLst/>
              <a:ahLst/>
              <a:cxnLst/>
              <a:rect l="l" t="t" r="r" b="b"/>
              <a:pathLst>
                <a:path w="25067" h="9857" extrusionOk="0">
                  <a:moveTo>
                    <a:pt x="8050" y="0"/>
                  </a:moveTo>
                  <a:cubicBezTo>
                    <a:pt x="6322" y="0"/>
                    <a:pt x="4595" y="382"/>
                    <a:pt x="3280" y="1146"/>
                  </a:cubicBezTo>
                  <a:lnTo>
                    <a:pt x="1" y="3050"/>
                  </a:lnTo>
                  <a:lnTo>
                    <a:pt x="573" y="3382"/>
                  </a:lnTo>
                  <a:lnTo>
                    <a:pt x="3280" y="1812"/>
                  </a:lnTo>
                  <a:cubicBezTo>
                    <a:pt x="4595" y="1047"/>
                    <a:pt x="6322" y="665"/>
                    <a:pt x="8050" y="665"/>
                  </a:cubicBezTo>
                  <a:cubicBezTo>
                    <a:pt x="9779" y="665"/>
                    <a:pt x="11509" y="1047"/>
                    <a:pt x="12833" y="1812"/>
                  </a:cubicBezTo>
                  <a:lnTo>
                    <a:pt x="23089" y="7728"/>
                  </a:lnTo>
                  <a:cubicBezTo>
                    <a:pt x="24130" y="8328"/>
                    <a:pt x="24753" y="9077"/>
                    <a:pt x="24975" y="9857"/>
                  </a:cubicBezTo>
                  <a:lnTo>
                    <a:pt x="25002" y="9748"/>
                  </a:lnTo>
                  <a:cubicBezTo>
                    <a:pt x="25019" y="9683"/>
                    <a:pt x="25039" y="9616"/>
                    <a:pt x="25051" y="9551"/>
                  </a:cubicBezTo>
                  <a:cubicBezTo>
                    <a:pt x="25059" y="9611"/>
                    <a:pt x="25062" y="9671"/>
                    <a:pt x="25066" y="9732"/>
                  </a:cubicBezTo>
                  <a:cubicBezTo>
                    <a:pt x="25020" y="8762"/>
                    <a:pt x="24369" y="7801"/>
                    <a:pt x="23089" y="7062"/>
                  </a:cubicBezTo>
                  <a:lnTo>
                    <a:pt x="12833" y="1146"/>
                  </a:lnTo>
                  <a:cubicBezTo>
                    <a:pt x="11509" y="382"/>
                    <a:pt x="9779" y="0"/>
                    <a:pt x="8050"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745" name="Google Shape;745;p36"/>
            <p:cNvSpPr/>
            <p:nvPr/>
          </p:nvSpPr>
          <p:spPr>
            <a:xfrm>
              <a:off x="1505150" y="1779750"/>
              <a:ext cx="261700" cy="183925"/>
            </a:xfrm>
            <a:custGeom>
              <a:avLst/>
              <a:gdLst/>
              <a:ahLst/>
              <a:cxnLst/>
              <a:rect l="l" t="t" r="r" b="b"/>
              <a:pathLst>
                <a:path w="10468" h="7357" extrusionOk="0">
                  <a:moveTo>
                    <a:pt x="9895" y="1"/>
                  </a:moveTo>
                  <a:lnTo>
                    <a:pt x="1965" y="4600"/>
                  </a:lnTo>
                  <a:cubicBezTo>
                    <a:pt x="654" y="5363"/>
                    <a:pt x="1" y="6360"/>
                    <a:pt x="2" y="7357"/>
                  </a:cubicBezTo>
                  <a:cubicBezTo>
                    <a:pt x="2" y="7245"/>
                    <a:pt x="13" y="7132"/>
                    <a:pt x="30" y="7020"/>
                  </a:cubicBezTo>
                  <a:lnTo>
                    <a:pt x="34" y="7068"/>
                  </a:lnTo>
                  <a:cubicBezTo>
                    <a:pt x="46" y="7137"/>
                    <a:pt x="67" y="7204"/>
                    <a:pt x="85" y="7273"/>
                  </a:cubicBezTo>
                  <a:lnTo>
                    <a:pt x="104" y="7350"/>
                  </a:lnTo>
                  <a:cubicBezTo>
                    <a:pt x="332" y="6587"/>
                    <a:pt x="951" y="5855"/>
                    <a:pt x="1965" y="5266"/>
                  </a:cubicBezTo>
                  <a:lnTo>
                    <a:pt x="10467" y="333"/>
                  </a:lnTo>
                  <a:lnTo>
                    <a:pt x="9895" y="1"/>
                  </a:ln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746" name="Google Shape;746;p36"/>
            <p:cNvSpPr/>
            <p:nvPr/>
          </p:nvSpPr>
          <p:spPr>
            <a:xfrm>
              <a:off x="1505175" y="1955225"/>
              <a:ext cx="2600" cy="16650"/>
            </a:xfrm>
            <a:custGeom>
              <a:avLst/>
              <a:gdLst/>
              <a:ahLst/>
              <a:cxnLst/>
              <a:rect l="l" t="t" r="r" b="b"/>
              <a:pathLst>
                <a:path w="104" h="666" extrusionOk="0">
                  <a:moveTo>
                    <a:pt x="29" y="1"/>
                  </a:moveTo>
                  <a:cubicBezTo>
                    <a:pt x="12" y="113"/>
                    <a:pt x="1" y="226"/>
                    <a:pt x="1" y="338"/>
                  </a:cubicBezTo>
                  <a:cubicBezTo>
                    <a:pt x="2" y="407"/>
                    <a:pt x="12" y="476"/>
                    <a:pt x="18" y="544"/>
                  </a:cubicBezTo>
                  <a:cubicBezTo>
                    <a:pt x="21" y="585"/>
                    <a:pt x="26" y="625"/>
                    <a:pt x="29" y="666"/>
                  </a:cubicBezTo>
                  <a:cubicBezTo>
                    <a:pt x="46" y="555"/>
                    <a:pt x="70" y="442"/>
                    <a:pt x="103" y="331"/>
                  </a:cubicBezTo>
                  <a:lnTo>
                    <a:pt x="84" y="254"/>
                  </a:lnTo>
                  <a:cubicBezTo>
                    <a:pt x="66" y="185"/>
                    <a:pt x="45" y="118"/>
                    <a:pt x="33" y="49"/>
                  </a:cubicBezTo>
                  <a:lnTo>
                    <a:pt x="29" y="1"/>
                  </a:lnTo>
                  <a:close/>
                </a:path>
              </a:pathLst>
            </a:custGeom>
            <a:solidFill>
              <a:srgbClr val="F18408"/>
            </a:solidFill>
            <a:ln>
              <a:noFill/>
            </a:ln>
          </p:spPr>
          <p:txBody>
            <a:bodyPr spcFirstLastPara="1" wrap="square" lIns="121900" tIns="121900" rIns="121900" bIns="121900" anchor="ctr" anchorCtr="0">
              <a:noAutofit/>
            </a:bodyPr>
            <a:lstStyle/>
            <a:p>
              <a:endParaRPr sz="2400"/>
            </a:p>
          </p:txBody>
        </p:sp>
        <p:sp>
          <p:nvSpPr>
            <p:cNvPr id="747" name="Google Shape;747;p36"/>
            <p:cNvSpPr/>
            <p:nvPr/>
          </p:nvSpPr>
          <p:spPr>
            <a:xfrm>
              <a:off x="1821250" y="1734350"/>
              <a:ext cx="513000" cy="292725"/>
            </a:xfrm>
            <a:custGeom>
              <a:avLst/>
              <a:gdLst/>
              <a:ahLst/>
              <a:cxnLst/>
              <a:rect l="l" t="t" r="r" b="b"/>
              <a:pathLst>
                <a:path w="20520" h="11709" extrusionOk="0">
                  <a:moveTo>
                    <a:pt x="3892" y="1"/>
                  </a:moveTo>
                  <a:lnTo>
                    <a:pt x="1" y="2150"/>
                  </a:lnTo>
                  <a:lnTo>
                    <a:pt x="16629" y="11708"/>
                  </a:lnTo>
                  <a:lnTo>
                    <a:pt x="20520" y="9560"/>
                  </a:lnTo>
                  <a:lnTo>
                    <a:pt x="3892"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48" name="Google Shape;748;p36"/>
            <p:cNvSpPr/>
            <p:nvPr/>
          </p:nvSpPr>
          <p:spPr>
            <a:xfrm>
              <a:off x="1918525" y="1734350"/>
              <a:ext cx="415725" cy="244725"/>
            </a:xfrm>
            <a:custGeom>
              <a:avLst/>
              <a:gdLst/>
              <a:ahLst/>
              <a:cxnLst/>
              <a:rect l="l" t="t" r="r" b="b"/>
              <a:pathLst>
                <a:path w="16629" h="9789" extrusionOk="0">
                  <a:moveTo>
                    <a:pt x="1" y="1"/>
                  </a:moveTo>
                  <a:lnTo>
                    <a:pt x="1" y="460"/>
                  </a:lnTo>
                  <a:lnTo>
                    <a:pt x="16226" y="9788"/>
                  </a:lnTo>
                  <a:lnTo>
                    <a:pt x="16629" y="9560"/>
                  </a:lnTo>
                  <a:lnTo>
                    <a:pt x="1"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49" name="Google Shape;749;p36"/>
            <p:cNvSpPr/>
            <p:nvPr/>
          </p:nvSpPr>
          <p:spPr>
            <a:xfrm>
              <a:off x="1821250" y="1734350"/>
              <a:ext cx="97300" cy="59525"/>
            </a:xfrm>
            <a:custGeom>
              <a:avLst/>
              <a:gdLst/>
              <a:ahLst/>
              <a:cxnLst/>
              <a:rect l="l" t="t" r="r" b="b"/>
              <a:pathLst>
                <a:path w="3892" h="2381" extrusionOk="0">
                  <a:moveTo>
                    <a:pt x="3892" y="1"/>
                  </a:moveTo>
                  <a:lnTo>
                    <a:pt x="1" y="2150"/>
                  </a:lnTo>
                  <a:lnTo>
                    <a:pt x="404" y="2380"/>
                  </a:lnTo>
                  <a:lnTo>
                    <a:pt x="3892" y="460"/>
                  </a:lnTo>
                  <a:lnTo>
                    <a:pt x="3892"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50" name="Google Shape;750;p36"/>
            <p:cNvSpPr/>
            <p:nvPr/>
          </p:nvSpPr>
          <p:spPr>
            <a:xfrm>
              <a:off x="2013025" y="2068175"/>
              <a:ext cx="74650" cy="29925"/>
            </a:xfrm>
            <a:custGeom>
              <a:avLst/>
              <a:gdLst/>
              <a:ahLst/>
              <a:cxnLst/>
              <a:rect l="l" t="t" r="r" b="b"/>
              <a:pathLst>
                <a:path w="2986" h="1197" extrusionOk="0">
                  <a:moveTo>
                    <a:pt x="4" y="0"/>
                  </a:moveTo>
                  <a:lnTo>
                    <a:pt x="1" y="253"/>
                  </a:lnTo>
                  <a:cubicBezTo>
                    <a:pt x="0" y="425"/>
                    <a:pt x="114" y="597"/>
                    <a:pt x="341" y="727"/>
                  </a:cubicBezTo>
                  <a:lnTo>
                    <a:pt x="827" y="1002"/>
                  </a:lnTo>
                  <a:cubicBezTo>
                    <a:pt x="1051" y="1132"/>
                    <a:pt x="1346" y="1197"/>
                    <a:pt x="1640" y="1197"/>
                  </a:cubicBezTo>
                  <a:cubicBezTo>
                    <a:pt x="1933" y="1197"/>
                    <a:pt x="2227" y="1132"/>
                    <a:pt x="2451" y="1002"/>
                  </a:cubicBezTo>
                  <a:lnTo>
                    <a:pt x="2649" y="881"/>
                  </a:lnTo>
                  <a:cubicBezTo>
                    <a:pt x="2872" y="751"/>
                    <a:pt x="2983" y="582"/>
                    <a:pt x="2983" y="414"/>
                  </a:cubicBezTo>
                  <a:lnTo>
                    <a:pt x="2985" y="160"/>
                  </a:lnTo>
                  <a:lnTo>
                    <a:pt x="2983" y="192"/>
                  </a:lnTo>
                  <a:lnTo>
                    <a:pt x="2981" y="222"/>
                  </a:lnTo>
                  <a:lnTo>
                    <a:pt x="2972" y="256"/>
                  </a:lnTo>
                  <a:lnTo>
                    <a:pt x="2964" y="285"/>
                  </a:lnTo>
                  <a:lnTo>
                    <a:pt x="2950" y="319"/>
                  </a:lnTo>
                  <a:lnTo>
                    <a:pt x="2939" y="347"/>
                  </a:lnTo>
                  <a:lnTo>
                    <a:pt x="2918" y="381"/>
                  </a:lnTo>
                  <a:lnTo>
                    <a:pt x="2902" y="408"/>
                  </a:lnTo>
                  <a:lnTo>
                    <a:pt x="2874" y="444"/>
                  </a:lnTo>
                  <a:lnTo>
                    <a:pt x="2855" y="466"/>
                  </a:lnTo>
                  <a:lnTo>
                    <a:pt x="2819" y="502"/>
                  </a:lnTo>
                  <a:lnTo>
                    <a:pt x="2798" y="523"/>
                  </a:lnTo>
                  <a:lnTo>
                    <a:pt x="2749" y="562"/>
                  </a:lnTo>
                  <a:lnTo>
                    <a:pt x="2730" y="577"/>
                  </a:lnTo>
                  <a:lnTo>
                    <a:pt x="2652" y="627"/>
                  </a:lnTo>
                  <a:lnTo>
                    <a:pt x="2453" y="748"/>
                  </a:lnTo>
                  <a:cubicBezTo>
                    <a:pt x="2230" y="878"/>
                    <a:pt x="1936" y="943"/>
                    <a:pt x="1643" y="943"/>
                  </a:cubicBezTo>
                  <a:cubicBezTo>
                    <a:pt x="1349" y="943"/>
                    <a:pt x="1054" y="878"/>
                    <a:pt x="829" y="748"/>
                  </a:cubicBezTo>
                  <a:lnTo>
                    <a:pt x="342" y="473"/>
                  </a:lnTo>
                  <a:lnTo>
                    <a:pt x="263" y="423"/>
                  </a:lnTo>
                  <a:lnTo>
                    <a:pt x="245" y="409"/>
                  </a:lnTo>
                  <a:lnTo>
                    <a:pt x="195" y="369"/>
                  </a:lnTo>
                  <a:lnTo>
                    <a:pt x="174" y="350"/>
                  </a:lnTo>
                  <a:lnTo>
                    <a:pt x="136" y="311"/>
                  </a:lnTo>
                  <a:lnTo>
                    <a:pt x="117" y="288"/>
                  </a:lnTo>
                  <a:lnTo>
                    <a:pt x="89" y="253"/>
                  </a:lnTo>
                  <a:lnTo>
                    <a:pt x="72" y="226"/>
                  </a:lnTo>
                  <a:lnTo>
                    <a:pt x="51" y="191"/>
                  </a:lnTo>
                  <a:lnTo>
                    <a:pt x="40" y="163"/>
                  </a:lnTo>
                  <a:lnTo>
                    <a:pt x="25" y="130"/>
                  </a:lnTo>
                  <a:lnTo>
                    <a:pt x="17" y="100"/>
                  </a:lnTo>
                  <a:lnTo>
                    <a:pt x="9" y="66"/>
                  </a:lnTo>
                  <a:lnTo>
                    <a:pt x="6" y="36"/>
                  </a:lnTo>
                  <a:lnTo>
                    <a:pt x="4" y="2"/>
                  </a:lnTo>
                  <a:lnTo>
                    <a:pt x="4"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51" name="Google Shape;751;p36"/>
            <p:cNvSpPr/>
            <p:nvPr/>
          </p:nvSpPr>
          <p:spPr>
            <a:xfrm>
              <a:off x="2013100" y="2048600"/>
              <a:ext cx="74875" cy="43150"/>
            </a:xfrm>
            <a:custGeom>
              <a:avLst/>
              <a:gdLst/>
              <a:ahLst/>
              <a:cxnLst/>
              <a:rect l="l" t="t" r="r" b="b"/>
              <a:pathLst>
                <a:path w="2995" h="1726" extrusionOk="0">
                  <a:moveTo>
                    <a:pt x="1344" y="0"/>
                  </a:moveTo>
                  <a:cubicBezTo>
                    <a:pt x="1050" y="0"/>
                    <a:pt x="756" y="65"/>
                    <a:pt x="533" y="195"/>
                  </a:cubicBezTo>
                  <a:lnTo>
                    <a:pt x="334" y="316"/>
                  </a:lnTo>
                  <a:cubicBezTo>
                    <a:pt x="111" y="445"/>
                    <a:pt x="1" y="615"/>
                    <a:pt x="1" y="785"/>
                  </a:cubicBezTo>
                  <a:lnTo>
                    <a:pt x="3" y="819"/>
                  </a:lnTo>
                  <a:lnTo>
                    <a:pt x="6" y="849"/>
                  </a:lnTo>
                  <a:lnTo>
                    <a:pt x="14" y="883"/>
                  </a:lnTo>
                  <a:lnTo>
                    <a:pt x="22" y="913"/>
                  </a:lnTo>
                  <a:lnTo>
                    <a:pt x="37" y="946"/>
                  </a:lnTo>
                  <a:lnTo>
                    <a:pt x="48" y="974"/>
                  </a:lnTo>
                  <a:lnTo>
                    <a:pt x="69" y="1009"/>
                  </a:lnTo>
                  <a:lnTo>
                    <a:pt x="86" y="1036"/>
                  </a:lnTo>
                  <a:lnTo>
                    <a:pt x="114" y="1071"/>
                  </a:lnTo>
                  <a:lnTo>
                    <a:pt x="133" y="1094"/>
                  </a:lnTo>
                  <a:lnTo>
                    <a:pt x="171" y="1133"/>
                  </a:lnTo>
                  <a:lnTo>
                    <a:pt x="192" y="1152"/>
                  </a:lnTo>
                  <a:lnTo>
                    <a:pt x="242" y="1192"/>
                  </a:lnTo>
                  <a:lnTo>
                    <a:pt x="260" y="1206"/>
                  </a:lnTo>
                  <a:lnTo>
                    <a:pt x="339" y="1256"/>
                  </a:lnTo>
                  <a:lnTo>
                    <a:pt x="826" y="1531"/>
                  </a:lnTo>
                  <a:cubicBezTo>
                    <a:pt x="1051" y="1661"/>
                    <a:pt x="1345" y="1726"/>
                    <a:pt x="1639" y="1726"/>
                  </a:cubicBezTo>
                  <a:cubicBezTo>
                    <a:pt x="1933" y="1726"/>
                    <a:pt x="2226" y="1661"/>
                    <a:pt x="2450" y="1531"/>
                  </a:cubicBezTo>
                  <a:lnTo>
                    <a:pt x="2649" y="1410"/>
                  </a:lnTo>
                  <a:lnTo>
                    <a:pt x="2727" y="1360"/>
                  </a:lnTo>
                  <a:lnTo>
                    <a:pt x="2746" y="1345"/>
                  </a:lnTo>
                  <a:lnTo>
                    <a:pt x="2795" y="1306"/>
                  </a:lnTo>
                  <a:lnTo>
                    <a:pt x="2816" y="1285"/>
                  </a:lnTo>
                  <a:lnTo>
                    <a:pt x="2852" y="1249"/>
                  </a:lnTo>
                  <a:lnTo>
                    <a:pt x="2871" y="1227"/>
                  </a:lnTo>
                  <a:lnTo>
                    <a:pt x="2899" y="1191"/>
                  </a:lnTo>
                  <a:lnTo>
                    <a:pt x="2915" y="1164"/>
                  </a:lnTo>
                  <a:lnTo>
                    <a:pt x="2936" y="1130"/>
                  </a:lnTo>
                  <a:lnTo>
                    <a:pt x="2947" y="1102"/>
                  </a:lnTo>
                  <a:lnTo>
                    <a:pt x="2961" y="1068"/>
                  </a:lnTo>
                  <a:lnTo>
                    <a:pt x="2969" y="1039"/>
                  </a:lnTo>
                  <a:lnTo>
                    <a:pt x="2978" y="1005"/>
                  </a:lnTo>
                  <a:lnTo>
                    <a:pt x="2980" y="975"/>
                  </a:lnTo>
                  <a:cubicBezTo>
                    <a:pt x="2994" y="794"/>
                    <a:pt x="2883" y="608"/>
                    <a:pt x="2643" y="470"/>
                  </a:cubicBezTo>
                  <a:lnTo>
                    <a:pt x="2157" y="195"/>
                  </a:lnTo>
                  <a:cubicBezTo>
                    <a:pt x="1932" y="65"/>
                    <a:pt x="1637" y="0"/>
                    <a:pt x="1344"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52" name="Google Shape;752;p36"/>
            <p:cNvSpPr/>
            <p:nvPr/>
          </p:nvSpPr>
          <p:spPr>
            <a:xfrm>
              <a:off x="2013100" y="2066775"/>
              <a:ext cx="74500" cy="25000"/>
            </a:xfrm>
            <a:custGeom>
              <a:avLst/>
              <a:gdLst/>
              <a:ahLst/>
              <a:cxnLst/>
              <a:rect l="l" t="t" r="r" b="b"/>
              <a:pathLst>
                <a:path w="2980" h="1000" extrusionOk="0">
                  <a:moveTo>
                    <a:pt x="5" y="0"/>
                  </a:moveTo>
                  <a:lnTo>
                    <a:pt x="1" y="58"/>
                  </a:lnTo>
                  <a:lnTo>
                    <a:pt x="3" y="92"/>
                  </a:lnTo>
                  <a:lnTo>
                    <a:pt x="6" y="122"/>
                  </a:lnTo>
                  <a:lnTo>
                    <a:pt x="14" y="156"/>
                  </a:lnTo>
                  <a:lnTo>
                    <a:pt x="22" y="186"/>
                  </a:lnTo>
                  <a:lnTo>
                    <a:pt x="37" y="219"/>
                  </a:lnTo>
                  <a:lnTo>
                    <a:pt x="48" y="247"/>
                  </a:lnTo>
                  <a:lnTo>
                    <a:pt x="69" y="282"/>
                  </a:lnTo>
                  <a:lnTo>
                    <a:pt x="86" y="309"/>
                  </a:lnTo>
                  <a:lnTo>
                    <a:pt x="114" y="344"/>
                  </a:lnTo>
                  <a:lnTo>
                    <a:pt x="133" y="367"/>
                  </a:lnTo>
                  <a:lnTo>
                    <a:pt x="171" y="406"/>
                  </a:lnTo>
                  <a:lnTo>
                    <a:pt x="192" y="425"/>
                  </a:lnTo>
                  <a:lnTo>
                    <a:pt x="242" y="465"/>
                  </a:lnTo>
                  <a:lnTo>
                    <a:pt x="260" y="479"/>
                  </a:lnTo>
                  <a:lnTo>
                    <a:pt x="339" y="529"/>
                  </a:lnTo>
                  <a:lnTo>
                    <a:pt x="826" y="804"/>
                  </a:lnTo>
                  <a:cubicBezTo>
                    <a:pt x="1051" y="934"/>
                    <a:pt x="1346" y="999"/>
                    <a:pt x="1640" y="999"/>
                  </a:cubicBezTo>
                  <a:cubicBezTo>
                    <a:pt x="1933" y="999"/>
                    <a:pt x="2227" y="934"/>
                    <a:pt x="2450" y="804"/>
                  </a:cubicBezTo>
                  <a:lnTo>
                    <a:pt x="2649" y="683"/>
                  </a:lnTo>
                  <a:lnTo>
                    <a:pt x="2727" y="633"/>
                  </a:lnTo>
                  <a:lnTo>
                    <a:pt x="2746" y="618"/>
                  </a:lnTo>
                  <a:lnTo>
                    <a:pt x="2795" y="579"/>
                  </a:lnTo>
                  <a:lnTo>
                    <a:pt x="2816" y="558"/>
                  </a:lnTo>
                  <a:lnTo>
                    <a:pt x="2852" y="522"/>
                  </a:lnTo>
                  <a:lnTo>
                    <a:pt x="2871" y="500"/>
                  </a:lnTo>
                  <a:lnTo>
                    <a:pt x="2899" y="464"/>
                  </a:lnTo>
                  <a:lnTo>
                    <a:pt x="2915" y="437"/>
                  </a:lnTo>
                  <a:lnTo>
                    <a:pt x="2936" y="403"/>
                  </a:lnTo>
                  <a:lnTo>
                    <a:pt x="2947" y="375"/>
                  </a:lnTo>
                  <a:lnTo>
                    <a:pt x="2961" y="341"/>
                  </a:lnTo>
                  <a:lnTo>
                    <a:pt x="2969" y="312"/>
                  </a:lnTo>
                  <a:lnTo>
                    <a:pt x="2978" y="278"/>
                  </a:lnTo>
                  <a:lnTo>
                    <a:pt x="2980" y="248"/>
                  </a:lnTo>
                  <a:lnTo>
                    <a:pt x="2976" y="165"/>
                  </a:lnTo>
                  <a:lnTo>
                    <a:pt x="2969" y="199"/>
                  </a:lnTo>
                  <a:lnTo>
                    <a:pt x="2961" y="228"/>
                  </a:lnTo>
                  <a:lnTo>
                    <a:pt x="2947" y="262"/>
                  </a:lnTo>
                  <a:lnTo>
                    <a:pt x="2936" y="290"/>
                  </a:lnTo>
                  <a:lnTo>
                    <a:pt x="2915" y="325"/>
                  </a:lnTo>
                  <a:lnTo>
                    <a:pt x="2899" y="351"/>
                  </a:lnTo>
                  <a:lnTo>
                    <a:pt x="2871" y="387"/>
                  </a:lnTo>
                  <a:lnTo>
                    <a:pt x="2852" y="410"/>
                  </a:lnTo>
                  <a:lnTo>
                    <a:pt x="2816" y="445"/>
                  </a:lnTo>
                  <a:lnTo>
                    <a:pt x="2795" y="466"/>
                  </a:lnTo>
                  <a:lnTo>
                    <a:pt x="2746" y="504"/>
                  </a:lnTo>
                  <a:lnTo>
                    <a:pt x="2727" y="519"/>
                  </a:lnTo>
                  <a:lnTo>
                    <a:pt x="2649" y="571"/>
                  </a:lnTo>
                  <a:lnTo>
                    <a:pt x="2450" y="692"/>
                  </a:lnTo>
                  <a:cubicBezTo>
                    <a:pt x="2226" y="822"/>
                    <a:pt x="1933" y="887"/>
                    <a:pt x="1639" y="887"/>
                  </a:cubicBezTo>
                  <a:cubicBezTo>
                    <a:pt x="1345" y="887"/>
                    <a:pt x="1051" y="822"/>
                    <a:pt x="826" y="692"/>
                  </a:cubicBezTo>
                  <a:lnTo>
                    <a:pt x="339" y="416"/>
                  </a:lnTo>
                  <a:lnTo>
                    <a:pt x="260" y="366"/>
                  </a:lnTo>
                  <a:lnTo>
                    <a:pt x="242" y="352"/>
                  </a:lnTo>
                  <a:lnTo>
                    <a:pt x="192" y="311"/>
                  </a:lnTo>
                  <a:lnTo>
                    <a:pt x="171" y="292"/>
                  </a:lnTo>
                  <a:lnTo>
                    <a:pt x="133" y="255"/>
                  </a:lnTo>
                  <a:lnTo>
                    <a:pt x="114" y="232"/>
                  </a:lnTo>
                  <a:lnTo>
                    <a:pt x="86" y="196"/>
                  </a:lnTo>
                  <a:lnTo>
                    <a:pt x="69" y="169"/>
                  </a:lnTo>
                  <a:lnTo>
                    <a:pt x="48" y="135"/>
                  </a:lnTo>
                  <a:lnTo>
                    <a:pt x="37" y="107"/>
                  </a:lnTo>
                  <a:lnTo>
                    <a:pt x="22" y="72"/>
                  </a:lnTo>
                  <a:lnTo>
                    <a:pt x="14" y="44"/>
                  </a:lnTo>
                  <a:lnTo>
                    <a:pt x="6" y="8"/>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53" name="Google Shape;753;p36"/>
            <p:cNvSpPr/>
            <p:nvPr/>
          </p:nvSpPr>
          <p:spPr>
            <a:xfrm>
              <a:off x="1931075" y="2021125"/>
              <a:ext cx="74650" cy="29925"/>
            </a:xfrm>
            <a:custGeom>
              <a:avLst/>
              <a:gdLst/>
              <a:ahLst/>
              <a:cxnLst/>
              <a:rect l="l" t="t" r="r" b="b"/>
              <a:pathLst>
                <a:path w="2986" h="1197" extrusionOk="0">
                  <a:moveTo>
                    <a:pt x="4" y="0"/>
                  </a:moveTo>
                  <a:lnTo>
                    <a:pt x="2" y="253"/>
                  </a:lnTo>
                  <a:cubicBezTo>
                    <a:pt x="1" y="425"/>
                    <a:pt x="114" y="597"/>
                    <a:pt x="341" y="726"/>
                  </a:cubicBezTo>
                  <a:lnTo>
                    <a:pt x="827" y="1002"/>
                  </a:lnTo>
                  <a:cubicBezTo>
                    <a:pt x="1052" y="1132"/>
                    <a:pt x="1346" y="1197"/>
                    <a:pt x="1640" y="1197"/>
                  </a:cubicBezTo>
                  <a:cubicBezTo>
                    <a:pt x="1934" y="1197"/>
                    <a:pt x="2227" y="1132"/>
                    <a:pt x="2451" y="1002"/>
                  </a:cubicBezTo>
                  <a:lnTo>
                    <a:pt x="2650" y="880"/>
                  </a:lnTo>
                  <a:cubicBezTo>
                    <a:pt x="2872" y="751"/>
                    <a:pt x="2983" y="582"/>
                    <a:pt x="2983" y="413"/>
                  </a:cubicBezTo>
                  <a:lnTo>
                    <a:pt x="2985" y="160"/>
                  </a:lnTo>
                  <a:lnTo>
                    <a:pt x="2983" y="192"/>
                  </a:lnTo>
                  <a:lnTo>
                    <a:pt x="2981" y="222"/>
                  </a:lnTo>
                  <a:lnTo>
                    <a:pt x="2972" y="255"/>
                  </a:lnTo>
                  <a:lnTo>
                    <a:pt x="2965" y="285"/>
                  </a:lnTo>
                  <a:lnTo>
                    <a:pt x="2950" y="319"/>
                  </a:lnTo>
                  <a:lnTo>
                    <a:pt x="2939" y="347"/>
                  </a:lnTo>
                  <a:lnTo>
                    <a:pt x="2918" y="381"/>
                  </a:lnTo>
                  <a:lnTo>
                    <a:pt x="2902" y="408"/>
                  </a:lnTo>
                  <a:lnTo>
                    <a:pt x="2874" y="443"/>
                  </a:lnTo>
                  <a:lnTo>
                    <a:pt x="2855" y="466"/>
                  </a:lnTo>
                  <a:lnTo>
                    <a:pt x="2819" y="502"/>
                  </a:lnTo>
                  <a:lnTo>
                    <a:pt x="2798" y="523"/>
                  </a:lnTo>
                  <a:lnTo>
                    <a:pt x="2749" y="562"/>
                  </a:lnTo>
                  <a:lnTo>
                    <a:pt x="2730" y="576"/>
                  </a:lnTo>
                  <a:lnTo>
                    <a:pt x="2652" y="627"/>
                  </a:lnTo>
                  <a:lnTo>
                    <a:pt x="2454" y="748"/>
                  </a:lnTo>
                  <a:cubicBezTo>
                    <a:pt x="2230" y="878"/>
                    <a:pt x="1936" y="943"/>
                    <a:pt x="1642" y="943"/>
                  </a:cubicBezTo>
                  <a:cubicBezTo>
                    <a:pt x="1348" y="943"/>
                    <a:pt x="1054" y="878"/>
                    <a:pt x="829" y="748"/>
                  </a:cubicBezTo>
                  <a:lnTo>
                    <a:pt x="343" y="473"/>
                  </a:lnTo>
                  <a:lnTo>
                    <a:pt x="263" y="423"/>
                  </a:lnTo>
                  <a:lnTo>
                    <a:pt x="247" y="409"/>
                  </a:lnTo>
                  <a:lnTo>
                    <a:pt x="195" y="369"/>
                  </a:lnTo>
                  <a:lnTo>
                    <a:pt x="175" y="350"/>
                  </a:lnTo>
                  <a:lnTo>
                    <a:pt x="136" y="311"/>
                  </a:lnTo>
                  <a:lnTo>
                    <a:pt x="117" y="288"/>
                  </a:lnTo>
                  <a:lnTo>
                    <a:pt x="89" y="253"/>
                  </a:lnTo>
                  <a:lnTo>
                    <a:pt x="72" y="226"/>
                  </a:lnTo>
                  <a:lnTo>
                    <a:pt x="51" y="191"/>
                  </a:lnTo>
                  <a:lnTo>
                    <a:pt x="40" y="163"/>
                  </a:lnTo>
                  <a:lnTo>
                    <a:pt x="25" y="128"/>
                  </a:lnTo>
                  <a:lnTo>
                    <a:pt x="17" y="100"/>
                  </a:lnTo>
                  <a:lnTo>
                    <a:pt x="10" y="66"/>
                  </a:lnTo>
                  <a:lnTo>
                    <a:pt x="6" y="36"/>
                  </a:lnTo>
                  <a:lnTo>
                    <a:pt x="4" y="2"/>
                  </a:lnTo>
                  <a:lnTo>
                    <a:pt x="4"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54" name="Google Shape;754;p36"/>
            <p:cNvSpPr/>
            <p:nvPr/>
          </p:nvSpPr>
          <p:spPr>
            <a:xfrm>
              <a:off x="1931150" y="2001525"/>
              <a:ext cx="74900" cy="43175"/>
            </a:xfrm>
            <a:custGeom>
              <a:avLst/>
              <a:gdLst/>
              <a:ahLst/>
              <a:cxnLst/>
              <a:rect l="l" t="t" r="r" b="b"/>
              <a:pathLst>
                <a:path w="2996" h="1727" extrusionOk="0">
                  <a:moveTo>
                    <a:pt x="1344" y="1"/>
                  </a:moveTo>
                  <a:cubicBezTo>
                    <a:pt x="1050" y="1"/>
                    <a:pt x="757" y="66"/>
                    <a:pt x="533" y="196"/>
                  </a:cubicBezTo>
                  <a:lnTo>
                    <a:pt x="334" y="316"/>
                  </a:lnTo>
                  <a:cubicBezTo>
                    <a:pt x="111" y="446"/>
                    <a:pt x="1" y="616"/>
                    <a:pt x="1" y="786"/>
                  </a:cubicBezTo>
                  <a:lnTo>
                    <a:pt x="3" y="820"/>
                  </a:lnTo>
                  <a:lnTo>
                    <a:pt x="7" y="850"/>
                  </a:lnTo>
                  <a:lnTo>
                    <a:pt x="16" y="884"/>
                  </a:lnTo>
                  <a:lnTo>
                    <a:pt x="22" y="912"/>
                  </a:lnTo>
                  <a:lnTo>
                    <a:pt x="37" y="947"/>
                  </a:lnTo>
                  <a:lnTo>
                    <a:pt x="48" y="975"/>
                  </a:lnTo>
                  <a:lnTo>
                    <a:pt x="69" y="1010"/>
                  </a:lnTo>
                  <a:lnTo>
                    <a:pt x="86" y="1037"/>
                  </a:lnTo>
                  <a:lnTo>
                    <a:pt x="114" y="1072"/>
                  </a:lnTo>
                  <a:lnTo>
                    <a:pt x="133" y="1095"/>
                  </a:lnTo>
                  <a:lnTo>
                    <a:pt x="172" y="1134"/>
                  </a:lnTo>
                  <a:lnTo>
                    <a:pt x="192" y="1153"/>
                  </a:lnTo>
                  <a:lnTo>
                    <a:pt x="244" y="1193"/>
                  </a:lnTo>
                  <a:lnTo>
                    <a:pt x="260" y="1207"/>
                  </a:lnTo>
                  <a:lnTo>
                    <a:pt x="340" y="1257"/>
                  </a:lnTo>
                  <a:lnTo>
                    <a:pt x="826" y="1532"/>
                  </a:lnTo>
                  <a:cubicBezTo>
                    <a:pt x="1051" y="1662"/>
                    <a:pt x="1345" y="1727"/>
                    <a:pt x="1639" y="1727"/>
                  </a:cubicBezTo>
                  <a:cubicBezTo>
                    <a:pt x="1933" y="1727"/>
                    <a:pt x="2227" y="1662"/>
                    <a:pt x="2451" y="1532"/>
                  </a:cubicBezTo>
                  <a:lnTo>
                    <a:pt x="2649" y="1411"/>
                  </a:lnTo>
                  <a:lnTo>
                    <a:pt x="2727" y="1360"/>
                  </a:lnTo>
                  <a:lnTo>
                    <a:pt x="2746" y="1346"/>
                  </a:lnTo>
                  <a:lnTo>
                    <a:pt x="2795" y="1307"/>
                  </a:lnTo>
                  <a:lnTo>
                    <a:pt x="2816" y="1286"/>
                  </a:lnTo>
                  <a:lnTo>
                    <a:pt x="2852" y="1250"/>
                  </a:lnTo>
                  <a:lnTo>
                    <a:pt x="2871" y="1227"/>
                  </a:lnTo>
                  <a:lnTo>
                    <a:pt x="2899" y="1192"/>
                  </a:lnTo>
                  <a:lnTo>
                    <a:pt x="2915" y="1165"/>
                  </a:lnTo>
                  <a:lnTo>
                    <a:pt x="2936" y="1131"/>
                  </a:lnTo>
                  <a:lnTo>
                    <a:pt x="2947" y="1103"/>
                  </a:lnTo>
                  <a:lnTo>
                    <a:pt x="2962" y="1069"/>
                  </a:lnTo>
                  <a:lnTo>
                    <a:pt x="2969" y="1039"/>
                  </a:lnTo>
                  <a:lnTo>
                    <a:pt x="2978" y="1006"/>
                  </a:lnTo>
                  <a:lnTo>
                    <a:pt x="2980" y="976"/>
                  </a:lnTo>
                  <a:cubicBezTo>
                    <a:pt x="2996" y="795"/>
                    <a:pt x="2883" y="609"/>
                    <a:pt x="2643" y="471"/>
                  </a:cubicBezTo>
                  <a:lnTo>
                    <a:pt x="2157" y="196"/>
                  </a:lnTo>
                  <a:cubicBezTo>
                    <a:pt x="1932" y="66"/>
                    <a:pt x="1638" y="1"/>
                    <a:pt x="1344"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55" name="Google Shape;755;p36"/>
            <p:cNvSpPr/>
            <p:nvPr/>
          </p:nvSpPr>
          <p:spPr>
            <a:xfrm>
              <a:off x="1931150" y="2019725"/>
              <a:ext cx="74525" cy="24975"/>
            </a:xfrm>
            <a:custGeom>
              <a:avLst/>
              <a:gdLst/>
              <a:ahLst/>
              <a:cxnLst/>
              <a:rect l="l" t="t" r="r" b="b"/>
              <a:pathLst>
                <a:path w="2981" h="999" extrusionOk="0">
                  <a:moveTo>
                    <a:pt x="7" y="0"/>
                  </a:moveTo>
                  <a:lnTo>
                    <a:pt x="1" y="58"/>
                  </a:lnTo>
                  <a:lnTo>
                    <a:pt x="3" y="92"/>
                  </a:lnTo>
                  <a:lnTo>
                    <a:pt x="7" y="122"/>
                  </a:lnTo>
                  <a:lnTo>
                    <a:pt x="14" y="156"/>
                  </a:lnTo>
                  <a:lnTo>
                    <a:pt x="22" y="184"/>
                  </a:lnTo>
                  <a:lnTo>
                    <a:pt x="37" y="219"/>
                  </a:lnTo>
                  <a:lnTo>
                    <a:pt x="48" y="247"/>
                  </a:lnTo>
                  <a:lnTo>
                    <a:pt x="69" y="282"/>
                  </a:lnTo>
                  <a:lnTo>
                    <a:pt x="86" y="309"/>
                  </a:lnTo>
                  <a:lnTo>
                    <a:pt x="114" y="344"/>
                  </a:lnTo>
                  <a:lnTo>
                    <a:pt x="133" y="367"/>
                  </a:lnTo>
                  <a:lnTo>
                    <a:pt x="172" y="406"/>
                  </a:lnTo>
                  <a:lnTo>
                    <a:pt x="192" y="425"/>
                  </a:lnTo>
                  <a:lnTo>
                    <a:pt x="244" y="465"/>
                  </a:lnTo>
                  <a:lnTo>
                    <a:pt x="260" y="479"/>
                  </a:lnTo>
                  <a:lnTo>
                    <a:pt x="340" y="529"/>
                  </a:lnTo>
                  <a:lnTo>
                    <a:pt x="826" y="804"/>
                  </a:lnTo>
                  <a:cubicBezTo>
                    <a:pt x="1051" y="934"/>
                    <a:pt x="1345" y="999"/>
                    <a:pt x="1639" y="999"/>
                  </a:cubicBezTo>
                  <a:cubicBezTo>
                    <a:pt x="1933" y="999"/>
                    <a:pt x="2227" y="934"/>
                    <a:pt x="2451" y="804"/>
                  </a:cubicBezTo>
                  <a:lnTo>
                    <a:pt x="2649" y="683"/>
                  </a:lnTo>
                  <a:lnTo>
                    <a:pt x="2727" y="632"/>
                  </a:lnTo>
                  <a:lnTo>
                    <a:pt x="2746" y="618"/>
                  </a:lnTo>
                  <a:lnTo>
                    <a:pt x="2795" y="579"/>
                  </a:lnTo>
                  <a:lnTo>
                    <a:pt x="2816" y="558"/>
                  </a:lnTo>
                  <a:lnTo>
                    <a:pt x="2852" y="522"/>
                  </a:lnTo>
                  <a:lnTo>
                    <a:pt x="2871" y="499"/>
                  </a:lnTo>
                  <a:lnTo>
                    <a:pt x="2899" y="464"/>
                  </a:lnTo>
                  <a:lnTo>
                    <a:pt x="2915" y="437"/>
                  </a:lnTo>
                  <a:lnTo>
                    <a:pt x="2936" y="403"/>
                  </a:lnTo>
                  <a:lnTo>
                    <a:pt x="2947" y="375"/>
                  </a:lnTo>
                  <a:lnTo>
                    <a:pt x="2962" y="341"/>
                  </a:lnTo>
                  <a:lnTo>
                    <a:pt x="2969" y="311"/>
                  </a:lnTo>
                  <a:lnTo>
                    <a:pt x="2978" y="278"/>
                  </a:lnTo>
                  <a:lnTo>
                    <a:pt x="2980" y="248"/>
                  </a:lnTo>
                  <a:lnTo>
                    <a:pt x="2977" y="165"/>
                  </a:lnTo>
                  <a:lnTo>
                    <a:pt x="2969" y="199"/>
                  </a:lnTo>
                  <a:lnTo>
                    <a:pt x="2962" y="228"/>
                  </a:lnTo>
                  <a:lnTo>
                    <a:pt x="2947" y="262"/>
                  </a:lnTo>
                  <a:lnTo>
                    <a:pt x="2936" y="290"/>
                  </a:lnTo>
                  <a:lnTo>
                    <a:pt x="2915" y="324"/>
                  </a:lnTo>
                  <a:lnTo>
                    <a:pt x="2899" y="351"/>
                  </a:lnTo>
                  <a:lnTo>
                    <a:pt x="2871" y="387"/>
                  </a:lnTo>
                  <a:lnTo>
                    <a:pt x="2852" y="409"/>
                  </a:lnTo>
                  <a:lnTo>
                    <a:pt x="2816" y="445"/>
                  </a:lnTo>
                  <a:lnTo>
                    <a:pt x="2795" y="466"/>
                  </a:lnTo>
                  <a:lnTo>
                    <a:pt x="2746" y="504"/>
                  </a:lnTo>
                  <a:lnTo>
                    <a:pt x="2727" y="519"/>
                  </a:lnTo>
                  <a:lnTo>
                    <a:pt x="2649" y="570"/>
                  </a:lnTo>
                  <a:lnTo>
                    <a:pt x="2451" y="691"/>
                  </a:lnTo>
                  <a:cubicBezTo>
                    <a:pt x="2227" y="821"/>
                    <a:pt x="1934" y="886"/>
                    <a:pt x="1640" y="886"/>
                  </a:cubicBezTo>
                  <a:cubicBezTo>
                    <a:pt x="1346" y="886"/>
                    <a:pt x="1051" y="821"/>
                    <a:pt x="826" y="691"/>
                  </a:cubicBezTo>
                  <a:lnTo>
                    <a:pt x="340" y="416"/>
                  </a:lnTo>
                  <a:lnTo>
                    <a:pt x="260" y="365"/>
                  </a:lnTo>
                  <a:lnTo>
                    <a:pt x="244" y="352"/>
                  </a:lnTo>
                  <a:lnTo>
                    <a:pt x="192" y="311"/>
                  </a:lnTo>
                  <a:lnTo>
                    <a:pt x="172" y="292"/>
                  </a:lnTo>
                  <a:lnTo>
                    <a:pt x="133" y="255"/>
                  </a:lnTo>
                  <a:lnTo>
                    <a:pt x="114" y="230"/>
                  </a:lnTo>
                  <a:lnTo>
                    <a:pt x="86" y="196"/>
                  </a:lnTo>
                  <a:lnTo>
                    <a:pt x="69" y="169"/>
                  </a:lnTo>
                  <a:lnTo>
                    <a:pt x="48" y="134"/>
                  </a:lnTo>
                  <a:lnTo>
                    <a:pt x="37" y="106"/>
                  </a:lnTo>
                  <a:lnTo>
                    <a:pt x="22" y="72"/>
                  </a:lnTo>
                  <a:lnTo>
                    <a:pt x="14" y="43"/>
                  </a:lnTo>
                  <a:lnTo>
                    <a:pt x="7" y="8"/>
                  </a:lnTo>
                  <a:lnTo>
                    <a:pt x="7"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56" name="Google Shape;756;p36"/>
            <p:cNvSpPr/>
            <p:nvPr/>
          </p:nvSpPr>
          <p:spPr>
            <a:xfrm>
              <a:off x="1848050" y="1972775"/>
              <a:ext cx="74600" cy="29950"/>
            </a:xfrm>
            <a:custGeom>
              <a:avLst/>
              <a:gdLst/>
              <a:ahLst/>
              <a:cxnLst/>
              <a:rect l="l" t="t" r="r" b="b"/>
              <a:pathLst>
                <a:path w="2984" h="1198" extrusionOk="0">
                  <a:moveTo>
                    <a:pt x="1" y="1"/>
                  </a:moveTo>
                  <a:lnTo>
                    <a:pt x="0" y="255"/>
                  </a:lnTo>
                  <a:cubicBezTo>
                    <a:pt x="0" y="425"/>
                    <a:pt x="112" y="597"/>
                    <a:pt x="339" y="728"/>
                  </a:cubicBezTo>
                  <a:lnTo>
                    <a:pt x="825" y="1002"/>
                  </a:lnTo>
                  <a:cubicBezTo>
                    <a:pt x="1050" y="1132"/>
                    <a:pt x="1345" y="1197"/>
                    <a:pt x="1639" y="1197"/>
                  </a:cubicBezTo>
                  <a:cubicBezTo>
                    <a:pt x="1933" y="1197"/>
                    <a:pt x="2226" y="1133"/>
                    <a:pt x="2449" y="1002"/>
                  </a:cubicBezTo>
                  <a:lnTo>
                    <a:pt x="2648" y="881"/>
                  </a:lnTo>
                  <a:cubicBezTo>
                    <a:pt x="2870" y="753"/>
                    <a:pt x="2981" y="584"/>
                    <a:pt x="2981" y="415"/>
                  </a:cubicBezTo>
                  <a:lnTo>
                    <a:pt x="2984" y="161"/>
                  </a:lnTo>
                  <a:lnTo>
                    <a:pt x="2981" y="194"/>
                  </a:lnTo>
                  <a:lnTo>
                    <a:pt x="2978" y="223"/>
                  </a:lnTo>
                  <a:lnTo>
                    <a:pt x="2970" y="257"/>
                  </a:lnTo>
                  <a:lnTo>
                    <a:pt x="2962" y="286"/>
                  </a:lnTo>
                  <a:lnTo>
                    <a:pt x="2949" y="320"/>
                  </a:lnTo>
                  <a:lnTo>
                    <a:pt x="2938" y="349"/>
                  </a:lnTo>
                  <a:lnTo>
                    <a:pt x="2916" y="383"/>
                  </a:lnTo>
                  <a:lnTo>
                    <a:pt x="2900" y="410"/>
                  </a:lnTo>
                  <a:lnTo>
                    <a:pt x="2872" y="444"/>
                  </a:lnTo>
                  <a:lnTo>
                    <a:pt x="2853" y="468"/>
                  </a:lnTo>
                  <a:lnTo>
                    <a:pt x="2817" y="504"/>
                  </a:lnTo>
                  <a:lnTo>
                    <a:pt x="2796" y="524"/>
                  </a:lnTo>
                  <a:lnTo>
                    <a:pt x="2748" y="562"/>
                  </a:lnTo>
                  <a:lnTo>
                    <a:pt x="2729" y="578"/>
                  </a:lnTo>
                  <a:lnTo>
                    <a:pt x="2650" y="628"/>
                  </a:lnTo>
                  <a:lnTo>
                    <a:pt x="2451" y="750"/>
                  </a:lnTo>
                  <a:cubicBezTo>
                    <a:pt x="2228" y="879"/>
                    <a:pt x="1934" y="944"/>
                    <a:pt x="1640" y="944"/>
                  </a:cubicBezTo>
                  <a:cubicBezTo>
                    <a:pt x="1346" y="944"/>
                    <a:pt x="1052" y="879"/>
                    <a:pt x="828" y="750"/>
                  </a:cubicBezTo>
                  <a:lnTo>
                    <a:pt x="340" y="475"/>
                  </a:lnTo>
                  <a:lnTo>
                    <a:pt x="262" y="424"/>
                  </a:lnTo>
                  <a:lnTo>
                    <a:pt x="244" y="411"/>
                  </a:lnTo>
                  <a:lnTo>
                    <a:pt x="193" y="370"/>
                  </a:lnTo>
                  <a:lnTo>
                    <a:pt x="173" y="351"/>
                  </a:lnTo>
                  <a:lnTo>
                    <a:pt x="135" y="313"/>
                  </a:lnTo>
                  <a:lnTo>
                    <a:pt x="116" y="289"/>
                  </a:lnTo>
                  <a:lnTo>
                    <a:pt x="88" y="253"/>
                  </a:lnTo>
                  <a:lnTo>
                    <a:pt x="71" y="228"/>
                  </a:lnTo>
                  <a:lnTo>
                    <a:pt x="49" y="193"/>
                  </a:lnTo>
                  <a:lnTo>
                    <a:pt x="38" y="165"/>
                  </a:lnTo>
                  <a:lnTo>
                    <a:pt x="25" y="130"/>
                  </a:lnTo>
                  <a:lnTo>
                    <a:pt x="16" y="102"/>
                  </a:lnTo>
                  <a:lnTo>
                    <a:pt x="8" y="67"/>
                  </a:lnTo>
                  <a:lnTo>
                    <a:pt x="6" y="38"/>
                  </a:lnTo>
                  <a:lnTo>
                    <a:pt x="2" y="3"/>
                  </a:lnTo>
                  <a:lnTo>
                    <a:pt x="1"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57" name="Google Shape;757;p36"/>
            <p:cNvSpPr/>
            <p:nvPr/>
          </p:nvSpPr>
          <p:spPr>
            <a:xfrm>
              <a:off x="1848075" y="1953200"/>
              <a:ext cx="74875" cy="43200"/>
            </a:xfrm>
            <a:custGeom>
              <a:avLst/>
              <a:gdLst/>
              <a:ahLst/>
              <a:cxnLst/>
              <a:rect l="l" t="t" r="r" b="b"/>
              <a:pathLst>
                <a:path w="2995" h="1728" extrusionOk="0">
                  <a:moveTo>
                    <a:pt x="1344" y="1"/>
                  </a:moveTo>
                  <a:cubicBezTo>
                    <a:pt x="1050" y="1"/>
                    <a:pt x="757" y="66"/>
                    <a:pt x="534" y="195"/>
                  </a:cubicBezTo>
                  <a:lnTo>
                    <a:pt x="335" y="317"/>
                  </a:lnTo>
                  <a:cubicBezTo>
                    <a:pt x="111" y="447"/>
                    <a:pt x="0" y="615"/>
                    <a:pt x="1" y="786"/>
                  </a:cubicBezTo>
                  <a:lnTo>
                    <a:pt x="5" y="821"/>
                  </a:lnTo>
                  <a:lnTo>
                    <a:pt x="7" y="850"/>
                  </a:lnTo>
                  <a:lnTo>
                    <a:pt x="15" y="885"/>
                  </a:lnTo>
                  <a:lnTo>
                    <a:pt x="24" y="913"/>
                  </a:lnTo>
                  <a:lnTo>
                    <a:pt x="37" y="948"/>
                  </a:lnTo>
                  <a:lnTo>
                    <a:pt x="48" y="976"/>
                  </a:lnTo>
                  <a:lnTo>
                    <a:pt x="70" y="1011"/>
                  </a:lnTo>
                  <a:lnTo>
                    <a:pt x="87" y="1036"/>
                  </a:lnTo>
                  <a:lnTo>
                    <a:pt x="115" y="1072"/>
                  </a:lnTo>
                  <a:lnTo>
                    <a:pt x="134" y="1096"/>
                  </a:lnTo>
                  <a:lnTo>
                    <a:pt x="172" y="1134"/>
                  </a:lnTo>
                  <a:lnTo>
                    <a:pt x="192" y="1153"/>
                  </a:lnTo>
                  <a:lnTo>
                    <a:pt x="243" y="1194"/>
                  </a:lnTo>
                  <a:lnTo>
                    <a:pt x="261" y="1207"/>
                  </a:lnTo>
                  <a:lnTo>
                    <a:pt x="339" y="1258"/>
                  </a:lnTo>
                  <a:lnTo>
                    <a:pt x="827" y="1533"/>
                  </a:lnTo>
                  <a:cubicBezTo>
                    <a:pt x="1051" y="1662"/>
                    <a:pt x="1345" y="1727"/>
                    <a:pt x="1639" y="1727"/>
                  </a:cubicBezTo>
                  <a:cubicBezTo>
                    <a:pt x="1933" y="1727"/>
                    <a:pt x="2227" y="1662"/>
                    <a:pt x="2450" y="1533"/>
                  </a:cubicBezTo>
                  <a:lnTo>
                    <a:pt x="2649" y="1411"/>
                  </a:lnTo>
                  <a:lnTo>
                    <a:pt x="2728" y="1361"/>
                  </a:lnTo>
                  <a:lnTo>
                    <a:pt x="2747" y="1345"/>
                  </a:lnTo>
                  <a:lnTo>
                    <a:pt x="2795" y="1307"/>
                  </a:lnTo>
                  <a:lnTo>
                    <a:pt x="2816" y="1287"/>
                  </a:lnTo>
                  <a:lnTo>
                    <a:pt x="2853" y="1251"/>
                  </a:lnTo>
                  <a:lnTo>
                    <a:pt x="2871" y="1227"/>
                  </a:lnTo>
                  <a:lnTo>
                    <a:pt x="2899" y="1193"/>
                  </a:lnTo>
                  <a:lnTo>
                    <a:pt x="2915" y="1166"/>
                  </a:lnTo>
                  <a:lnTo>
                    <a:pt x="2937" y="1132"/>
                  </a:lnTo>
                  <a:lnTo>
                    <a:pt x="2948" y="1103"/>
                  </a:lnTo>
                  <a:lnTo>
                    <a:pt x="2961" y="1069"/>
                  </a:lnTo>
                  <a:lnTo>
                    <a:pt x="2969" y="1040"/>
                  </a:lnTo>
                  <a:lnTo>
                    <a:pt x="2977" y="1006"/>
                  </a:lnTo>
                  <a:lnTo>
                    <a:pt x="2980" y="977"/>
                  </a:lnTo>
                  <a:cubicBezTo>
                    <a:pt x="2995" y="795"/>
                    <a:pt x="2885" y="610"/>
                    <a:pt x="2643" y="470"/>
                  </a:cubicBezTo>
                  <a:lnTo>
                    <a:pt x="2157" y="195"/>
                  </a:lnTo>
                  <a:cubicBezTo>
                    <a:pt x="1932" y="66"/>
                    <a:pt x="1638" y="1"/>
                    <a:pt x="1344"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58" name="Google Shape;758;p36"/>
            <p:cNvSpPr/>
            <p:nvPr/>
          </p:nvSpPr>
          <p:spPr>
            <a:xfrm>
              <a:off x="1848100" y="1971400"/>
              <a:ext cx="74500" cy="25000"/>
            </a:xfrm>
            <a:custGeom>
              <a:avLst/>
              <a:gdLst/>
              <a:ahLst/>
              <a:cxnLst/>
              <a:rect l="l" t="t" r="r" b="b"/>
              <a:pathLst>
                <a:path w="2980" h="1000" extrusionOk="0">
                  <a:moveTo>
                    <a:pt x="6" y="1"/>
                  </a:moveTo>
                  <a:lnTo>
                    <a:pt x="0" y="58"/>
                  </a:lnTo>
                  <a:lnTo>
                    <a:pt x="4" y="93"/>
                  </a:lnTo>
                  <a:lnTo>
                    <a:pt x="6" y="122"/>
                  </a:lnTo>
                  <a:lnTo>
                    <a:pt x="14" y="157"/>
                  </a:lnTo>
                  <a:lnTo>
                    <a:pt x="23" y="185"/>
                  </a:lnTo>
                  <a:lnTo>
                    <a:pt x="36" y="220"/>
                  </a:lnTo>
                  <a:lnTo>
                    <a:pt x="47" y="248"/>
                  </a:lnTo>
                  <a:lnTo>
                    <a:pt x="69" y="283"/>
                  </a:lnTo>
                  <a:lnTo>
                    <a:pt x="86" y="308"/>
                  </a:lnTo>
                  <a:lnTo>
                    <a:pt x="114" y="344"/>
                  </a:lnTo>
                  <a:lnTo>
                    <a:pt x="133" y="368"/>
                  </a:lnTo>
                  <a:lnTo>
                    <a:pt x="171" y="406"/>
                  </a:lnTo>
                  <a:lnTo>
                    <a:pt x="191" y="425"/>
                  </a:lnTo>
                  <a:lnTo>
                    <a:pt x="242" y="466"/>
                  </a:lnTo>
                  <a:lnTo>
                    <a:pt x="260" y="479"/>
                  </a:lnTo>
                  <a:lnTo>
                    <a:pt x="338" y="530"/>
                  </a:lnTo>
                  <a:lnTo>
                    <a:pt x="826" y="805"/>
                  </a:lnTo>
                  <a:cubicBezTo>
                    <a:pt x="1050" y="934"/>
                    <a:pt x="1344" y="999"/>
                    <a:pt x="1638" y="999"/>
                  </a:cubicBezTo>
                  <a:cubicBezTo>
                    <a:pt x="1932" y="999"/>
                    <a:pt x="2226" y="934"/>
                    <a:pt x="2449" y="805"/>
                  </a:cubicBezTo>
                  <a:lnTo>
                    <a:pt x="2648" y="683"/>
                  </a:lnTo>
                  <a:lnTo>
                    <a:pt x="2727" y="633"/>
                  </a:lnTo>
                  <a:lnTo>
                    <a:pt x="2746" y="617"/>
                  </a:lnTo>
                  <a:lnTo>
                    <a:pt x="2794" y="579"/>
                  </a:lnTo>
                  <a:lnTo>
                    <a:pt x="2815" y="559"/>
                  </a:lnTo>
                  <a:lnTo>
                    <a:pt x="2851" y="523"/>
                  </a:lnTo>
                  <a:lnTo>
                    <a:pt x="2870" y="499"/>
                  </a:lnTo>
                  <a:lnTo>
                    <a:pt x="2898" y="465"/>
                  </a:lnTo>
                  <a:lnTo>
                    <a:pt x="2914" y="438"/>
                  </a:lnTo>
                  <a:lnTo>
                    <a:pt x="2936" y="404"/>
                  </a:lnTo>
                  <a:lnTo>
                    <a:pt x="2947" y="375"/>
                  </a:lnTo>
                  <a:lnTo>
                    <a:pt x="2960" y="341"/>
                  </a:lnTo>
                  <a:lnTo>
                    <a:pt x="2968" y="312"/>
                  </a:lnTo>
                  <a:lnTo>
                    <a:pt x="2976" y="278"/>
                  </a:lnTo>
                  <a:lnTo>
                    <a:pt x="2979" y="249"/>
                  </a:lnTo>
                  <a:lnTo>
                    <a:pt x="2976" y="166"/>
                  </a:lnTo>
                  <a:lnTo>
                    <a:pt x="2968" y="200"/>
                  </a:lnTo>
                  <a:lnTo>
                    <a:pt x="2960" y="229"/>
                  </a:lnTo>
                  <a:lnTo>
                    <a:pt x="2947" y="262"/>
                  </a:lnTo>
                  <a:lnTo>
                    <a:pt x="2936" y="289"/>
                  </a:lnTo>
                  <a:lnTo>
                    <a:pt x="2914" y="324"/>
                  </a:lnTo>
                  <a:lnTo>
                    <a:pt x="2898" y="350"/>
                  </a:lnTo>
                  <a:lnTo>
                    <a:pt x="2870" y="386"/>
                  </a:lnTo>
                  <a:lnTo>
                    <a:pt x="2851" y="409"/>
                  </a:lnTo>
                  <a:lnTo>
                    <a:pt x="2815" y="445"/>
                  </a:lnTo>
                  <a:lnTo>
                    <a:pt x="2794" y="467"/>
                  </a:lnTo>
                  <a:lnTo>
                    <a:pt x="2746" y="505"/>
                  </a:lnTo>
                  <a:lnTo>
                    <a:pt x="2727" y="520"/>
                  </a:lnTo>
                  <a:lnTo>
                    <a:pt x="2648" y="570"/>
                  </a:lnTo>
                  <a:lnTo>
                    <a:pt x="2449" y="691"/>
                  </a:lnTo>
                  <a:cubicBezTo>
                    <a:pt x="2226" y="821"/>
                    <a:pt x="1933" y="886"/>
                    <a:pt x="1639" y="886"/>
                  </a:cubicBezTo>
                  <a:cubicBezTo>
                    <a:pt x="1345" y="886"/>
                    <a:pt x="1050" y="821"/>
                    <a:pt x="826" y="691"/>
                  </a:cubicBezTo>
                  <a:lnTo>
                    <a:pt x="338" y="416"/>
                  </a:lnTo>
                  <a:lnTo>
                    <a:pt x="260" y="367"/>
                  </a:lnTo>
                  <a:lnTo>
                    <a:pt x="242" y="352"/>
                  </a:lnTo>
                  <a:lnTo>
                    <a:pt x="191" y="312"/>
                  </a:lnTo>
                  <a:lnTo>
                    <a:pt x="171" y="293"/>
                  </a:lnTo>
                  <a:lnTo>
                    <a:pt x="133" y="256"/>
                  </a:lnTo>
                  <a:lnTo>
                    <a:pt x="114" y="231"/>
                  </a:lnTo>
                  <a:lnTo>
                    <a:pt x="86" y="196"/>
                  </a:lnTo>
                  <a:lnTo>
                    <a:pt x="69" y="169"/>
                  </a:lnTo>
                  <a:lnTo>
                    <a:pt x="47" y="134"/>
                  </a:lnTo>
                  <a:lnTo>
                    <a:pt x="36" y="107"/>
                  </a:lnTo>
                  <a:lnTo>
                    <a:pt x="23" y="71"/>
                  </a:lnTo>
                  <a:lnTo>
                    <a:pt x="14" y="43"/>
                  </a:lnTo>
                  <a:lnTo>
                    <a:pt x="6" y="9"/>
                  </a:lnTo>
                  <a:lnTo>
                    <a:pt x="6"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59" name="Google Shape;759;p36"/>
            <p:cNvSpPr/>
            <p:nvPr/>
          </p:nvSpPr>
          <p:spPr>
            <a:xfrm>
              <a:off x="1763650" y="1923150"/>
              <a:ext cx="74650" cy="29950"/>
            </a:xfrm>
            <a:custGeom>
              <a:avLst/>
              <a:gdLst/>
              <a:ahLst/>
              <a:cxnLst/>
              <a:rect l="l" t="t" r="r" b="b"/>
              <a:pathLst>
                <a:path w="2986" h="1198" extrusionOk="0">
                  <a:moveTo>
                    <a:pt x="3" y="0"/>
                  </a:moveTo>
                  <a:lnTo>
                    <a:pt x="2" y="254"/>
                  </a:lnTo>
                  <a:cubicBezTo>
                    <a:pt x="1" y="425"/>
                    <a:pt x="114" y="597"/>
                    <a:pt x="341" y="727"/>
                  </a:cubicBezTo>
                  <a:lnTo>
                    <a:pt x="827" y="1002"/>
                  </a:lnTo>
                  <a:cubicBezTo>
                    <a:pt x="1052" y="1132"/>
                    <a:pt x="1346" y="1197"/>
                    <a:pt x="1641" y="1197"/>
                  </a:cubicBezTo>
                  <a:cubicBezTo>
                    <a:pt x="1934" y="1197"/>
                    <a:pt x="2228" y="1132"/>
                    <a:pt x="2451" y="1002"/>
                  </a:cubicBezTo>
                  <a:lnTo>
                    <a:pt x="2649" y="881"/>
                  </a:lnTo>
                  <a:cubicBezTo>
                    <a:pt x="2871" y="752"/>
                    <a:pt x="2982" y="583"/>
                    <a:pt x="2983" y="414"/>
                  </a:cubicBezTo>
                  <a:lnTo>
                    <a:pt x="2985" y="161"/>
                  </a:lnTo>
                  <a:lnTo>
                    <a:pt x="2982" y="192"/>
                  </a:lnTo>
                  <a:lnTo>
                    <a:pt x="2980" y="223"/>
                  </a:lnTo>
                  <a:lnTo>
                    <a:pt x="2972" y="256"/>
                  </a:lnTo>
                  <a:lnTo>
                    <a:pt x="2964" y="286"/>
                  </a:lnTo>
                  <a:lnTo>
                    <a:pt x="2949" y="320"/>
                  </a:lnTo>
                  <a:lnTo>
                    <a:pt x="2938" y="347"/>
                  </a:lnTo>
                  <a:lnTo>
                    <a:pt x="2918" y="382"/>
                  </a:lnTo>
                  <a:lnTo>
                    <a:pt x="2902" y="408"/>
                  </a:lnTo>
                  <a:lnTo>
                    <a:pt x="2873" y="444"/>
                  </a:lnTo>
                  <a:lnTo>
                    <a:pt x="2855" y="466"/>
                  </a:lnTo>
                  <a:lnTo>
                    <a:pt x="2819" y="504"/>
                  </a:lnTo>
                  <a:lnTo>
                    <a:pt x="2798" y="524"/>
                  </a:lnTo>
                  <a:lnTo>
                    <a:pt x="2748" y="563"/>
                  </a:lnTo>
                  <a:lnTo>
                    <a:pt x="2729" y="578"/>
                  </a:lnTo>
                  <a:lnTo>
                    <a:pt x="2652" y="627"/>
                  </a:lnTo>
                  <a:lnTo>
                    <a:pt x="2453" y="749"/>
                  </a:lnTo>
                  <a:cubicBezTo>
                    <a:pt x="2230" y="879"/>
                    <a:pt x="1936" y="944"/>
                    <a:pt x="1642" y="944"/>
                  </a:cubicBezTo>
                  <a:cubicBezTo>
                    <a:pt x="1348" y="944"/>
                    <a:pt x="1054" y="879"/>
                    <a:pt x="829" y="749"/>
                  </a:cubicBezTo>
                  <a:lnTo>
                    <a:pt x="342" y="474"/>
                  </a:lnTo>
                  <a:lnTo>
                    <a:pt x="263" y="424"/>
                  </a:lnTo>
                  <a:lnTo>
                    <a:pt x="245" y="410"/>
                  </a:lnTo>
                  <a:lnTo>
                    <a:pt x="195" y="370"/>
                  </a:lnTo>
                  <a:lnTo>
                    <a:pt x="175" y="351"/>
                  </a:lnTo>
                  <a:lnTo>
                    <a:pt x="136" y="313"/>
                  </a:lnTo>
                  <a:lnTo>
                    <a:pt x="117" y="289"/>
                  </a:lnTo>
                  <a:lnTo>
                    <a:pt x="88" y="253"/>
                  </a:lnTo>
                  <a:lnTo>
                    <a:pt x="72" y="227"/>
                  </a:lnTo>
                  <a:lnTo>
                    <a:pt x="51" y="192"/>
                  </a:lnTo>
                  <a:lnTo>
                    <a:pt x="40" y="164"/>
                  </a:lnTo>
                  <a:lnTo>
                    <a:pt x="25" y="130"/>
                  </a:lnTo>
                  <a:lnTo>
                    <a:pt x="17" y="102"/>
                  </a:lnTo>
                  <a:lnTo>
                    <a:pt x="10" y="67"/>
                  </a:lnTo>
                  <a:lnTo>
                    <a:pt x="6" y="38"/>
                  </a:lnTo>
                  <a:lnTo>
                    <a:pt x="4" y="3"/>
                  </a:lnTo>
                  <a:lnTo>
                    <a:pt x="3"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60" name="Google Shape;760;p36"/>
            <p:cNvSpPr/>
            <p:nvPr/>
          </p:nvSpPr>
          <p:spPr>
            <a:xfrm>
              <a:off x="1763700" y="1903575"/>
              <a:ext cx="74900" cy="43175"/>
            </a:xfrm>
            <a:custGeom>
              <a:avLst/>
              <a:gdLst/>
              <a:ahLst/>
              <a:cxnLst/>
              <a:rect l="l" t="t" r="r" b="b"/>
              <a:pathLst>
                <a:path w="2996" h="1727" extrusionOk="0">
                  <a:moveTo>
                    <a:pt x="1345" y="1"/>
                  </a:moveTo>
                  <a:cubicBezTo>
                    <a:pt x="1051" y="1"/>
                    <a:pt x="758" y="65"/>
                    <a:pt x="534" y="195"/>
                  </a:cubicBezTo>
                  <a:lnTo>
                    <a:pt x="335" y="316"/>
                  </a:lnTo>
                  <a:cubicBezTo>
                    <a:pt x="112" y="447"/>
                    <a:pt x="1" y="616"/>
                    <a:pt x="2" y="786"/>
                  </a:cubicBezTo>
                  <a:lnTo>
                    <a:pt x="4" y="821"/>
                  </a:lnTo>
                  <a:lnTo>
                    <a:pt x="8" y="850"/>
                  </a:lnTo>
                  <a:lnTo>
                    <a:pt x="15" y="885"/>
                  </a:lnTo>
                  <a:lnTo>
                    <a:pt x="23" y="913"/>
                  </a:lnTo>
                  <a:lnTo>
                    <a:pt x="38" y="947"/>
                  </a:lnTo>
                  <a:lnTo>
                    <a:pt x="49" y="975"/>
                  </a:lnTo>
                  <a:lnTo>
                    <a:pt x="70" y="1010"/>
                  </a:lnTo>
                  <a:lnTo>
                    <a:pt x="86" y="1036"/>
                  </a:lnTo>
                  <a:lnTo>
                    <a:pt x="115" y="1072"/>
                  </a:lnTo>
                  <a:lnTo>
                    <a:pt x="134" y="1096"/>
                  </a:lnTo>
                  <a:lnTo>
                    <a:pt x="173" y="1134"/>
                  </a:lnTo>
                  <a:lnTo>
                    <a:pt x="193" y="1153"/>
                  </a:lnTo>
                  <a:lnTo>
                    <a:pt x="243" y="1193"/>
                  </a:lnTo>
                  <a:lnTo>
                    <a:pt x="261" y="1207"/>
                  </a:lnTo>
                  <a:lnTo>
                    <a:pt x="340" y="1257"/>
                  </a:lnTo>
                  <a:lnTo>
                    <a:pt x="827" y="1532"/>
                  </a:lnTo>
                  <a:cubicBezTo>
                    <a:pt x="1052" y="1662"/>
                    <a:pt x="1346" y="1727"/>
                    <a:pt x="1640" y="1727"/>
                  </a:cubicBezTo>
                  <a:cubicBezTo>
                    <a:pt x="1934" y="1727"/>
                    <a:pt x="2228" y="1662"/>
                    <a:pt x="2451" y="1532"/>
                  </a:cubicBezTo>
                  <a:lnTo>
                    <a:pt x="2650" y="1410"/>
                  </a:lnTo>
                  <a:lnTo>
                    <a:pt x="2727" y="1361"/>
                  </a:lnTo>
                  <a:lnTo>
                    <a:pt x="2746" y="1346"/>
                  </a:lnTo>
                  <a:lnTo>
                    <a:pt x="2796" y="1307"/>
                  </a:lnTo>
                  <a:lnTo>
                    <a:pt x="2817" y="1287"/>
                  </a:lnTo>
                  <a:lnTo>
                    <a:pt x="2853" y="1249"/>
                  </a:lnTo>
                  <a:lnTo>
                    <a:pt x="2872" y="1227"/>
                  </a:lnTo>
                  <a:lnTo>
                    <a:pt x="2900" y="1191"/>
                  </a:lnTo>
                  <a:lnTo>
                    <a:pt x="2916" y="1165"/>
                  </a:lnTo>
                  <a:lnTo>
                    <a:pt x="2936" y="1130"/>
                  </a:lnTo>
                  <a:lnTo>
                    <a:pt x="2947" y="1103"/>
                  </a:lnTo>
                  <a:lnTo>
                    <a:pt x="2962" y="1069"/>
                  </a:lnTo>
                  <a:lnTo>
                    <a:pt x="2970" y="1039"/>
                  </a:lnTo>
                  <a:lnTo>
                    <a:pt x="2978" y="1006"/>
                  </a:lnTo>
                  <a:lnTo>
                    <a:pt x="2980" y="975"/>
                  </a:lnTo>
                  <a:cubicBezTo>
                    <a:pt x="2996" y="794"/>
                    <a:pt x="2884" y="609"/>
                    <a:pt x="2644" y="470"/>
                  </a:cubicBezTo>
                  <a:lnTo>
                    <a:pt x="2158" y="195"/>
                  </a:lnTo>
                  <a:cubicBezTo>
                    <a:pt x="1933" y="65"/>
                    <a:pt x="1639" y="1"/>
                    <a:pt x="1345"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61" name="Google Shape;761;p36"/>
            <p:cNvSpPr/>
            <p:nvPr/>
          </p:nvSpPr>
          <p:spPr>
            <a:xfrm>
              <a:off x="1763725" y="1921775"/>
              <a:ext cx="74475" cy="24975"/>
            </a:xfrm>
            <a:custGeom>
              <a:avLst/>
              <a:gdLst/>
              <a:ahLst/>
              <a:cxnLst/>
              <a:rect l="l" t="t" r="r" b="b"/>
              <a:pathLst>
                <a:path w="2979" h="999" extrusionOk="0">
                  <a:moveTo>
                    <a:pt x="5" y="0"/>
                  </a:moveTo>
                  <a:lnTo>
                    <a:pt x="1" y="58"/>
                  </a:lnTo>
                  <a:lnTo>
                    <a:pt x="3" y="93"/>
                  </a:lnTo>
                  <a:lnTo>
                    <a:pt x="7" y="122"/>
                  </a:lnTo>
                  <a:lnTo>
                    <a:pt x="14" y="157"/>
                  </a:lnTo>
                  <a:lnTo>
                    <a:pt x="22" y="185"/>
                  </a:lnTo>
                  <a:lnTo>
                    <a:pt x="37" y="219"/>
                  </a:lnTo>
                  <a:lnTo>
                    <a:pt x="48" y="247"/>
                  </a:lnTo>
                  <a:lnTo>
                    <a:pt x="69" y="282"/>
                  </a:lnTo>
                  <a:lnTo>
                    <a:pt x="85" y="308"/>
                  </a:lnTo>
                  <a:lnTo>
                    <a:pt x="114" y="344"/>
                  </a:lnTo>
                  <a:lnTo>
                    <a:pt x="133" y="368"/>
                  </a:lnTo>
                  <a:lnTo>
                    <a:pt x="172" y="406"/>
                  </a:lnTo>
                  <a:lnTo>
                    <a:pt x="192" y="425"/>
                  </a:lnTo>
                  <a:lnTo>
                    <a:pt x="242" y="465"/>
                  </a:lnTo>
                  <a:lnTo>
                    <a:pt x="260" y="479"/>
                  </a:lnTo>
                  <a:lnTo>
                    <a:pt x="339" y="529"/>
                  </a:lnTo>
                  <a:lnTo>
                    <a:pt x="826" y="804"/>
                  </a:lnTo>
                  <a:cubicBezTo>
                    <a:pt x="1051" y="934"/>
                    <a:pt x="1345" y="999"/>
                    <a:pt x="1639" y="999"/>
                  </a:cubicBezTo>
                  <a:cubicBezTo>
                    <a:pt x="1933" y="999"/>
                    <a:pt x="2227" y="934"/>
                    <a:pt x="2450" y="804"/>
                  </a:cubicBezTo>
                  <a:lnTo>
                    <a:pt x="2649" y="682"/>
                  </a:lnTo>
                  <a:lnTo>
                    <a:pt x="2726" y="633"/>
                  </a:lnTo>
                  <a:lnTo>
                    <a:pt x="2745" y="618"/>
                  </a:lnTo>
                  <a:lnTo>
                    <a:pt x="2795" y="579"/>
                  </a:lnTo>
                  <a:lnTo>
                    <a:pt x="2816" y="559"/>
                  </a:lnTo>
                  <a:lnTo>
                    <a:pt x="2852" y="521"/>
                  </a:lnTo>
                  <a:lnTo>
                    <a:pt x="2871" y="499"/>
                  </a:lnTo>
                  <a:lnTo>
                    <a:pt x="2899" y="463"/>
                  </a:lnTo>
                  <a:lnTo>
                    <a:pt x="2915" y="437"/>
                  </a:lnTo>
                  <a:lnTo>
                    <a:pt x="2935" y="402"/>
                  </a:lnTo>
                  <a:lnTo>
                    <a:pt x="2946" y="375"/>
                  </a:lnTo>
                  <a:lnTo>
                    <a:pt x="2961" y="341"/>
                  </a:lnTo>
                  <a:lnTo>
                    <a:pt x="2969" y="311"/>
                  </a:lnTo>
                  <a:lnTo>
                    <a:pt x="2977" y="278"/>
                  </a:lnTo>
                  <a:lnTo>
                    <a:pt x="2979" y="247"/>
                  </a:lnTo>
                  <a:lnTo>
                    <a:pt x="2977" y="166"/>
                  </a:lnTo>
                  <a:lnTo>
                    <a:pt x="2969" y="199"/>
                  </a:lnTo>
                  <a:lnTo>
                    <a:pt x="2961" y="227"/>
                  </a:lnTo>
                  <a:lnTo>
                    <a:pt x="2946" y="262"/>
                  </a:lnTo>
                  <a:lnTo>
                    <a:pt x="2935" y="289"/>
                  </a:lnTo>
                  <a:lnTo>
                    <a:pt x="2915" y="324"/>
                  </a:lnTo>
                  <a:lnTo>
                    <a:pt x="2899" y="350"/>
                  </a:lnTo>
                  <a:lnTo>
                    <a:pt x="2870" y="386"/>
                  </a:lnTo>
                  <a:lnTo>
                    <a:pt x="2852" y="409"/>
                  </a:lnTo>
                  <a:lnTo>
                    <a:pt x="2816" y="445"/>
                  </a:lnTo>
                  <a:lnTo>
                    <a:pt x="2795" y="465"/>
                  </a:lnTo>
                  <a:lnTo>
                    <a:pt x="2745" y="505"/>
                  </a:lnTo>
                  <a:lnTo>
                    <a:pt x="2726" y="519"/>
                  </a:lnTo>
                  <a:lnTo>
                    <a:pt x="2649" y="570"/>
                  </a:lnTo>
                  <a:lnTo>
                    <a:pt x="2450" y="691"/>
                  </a:lnTo>
                  <a:cubicBezTo>
                    <a:pt x="2227" y="821"/>
                    <a:pt x="1933" y="886"/>
                    <a:pt x="1639" y="886"/>
                  </a:cubicBezTo>
                  <a:cubicBezTo>
                    <a:pt x="1345" y="886"/>
                    <a:pt x="1051" y="821"/>
                    <a:pt x="826" y="691"/>
                  </a:cubicBezTo>
                  <a:lnTo>
                    <a:pt x="339" y="416"/>
                  </a:lnTo>
                  <a:lnTo>
                    <a:pt x="260" y="365"/>
                  </a:lnTo>
                  <a:lnTo>
                    <a:pt x="242" y="352"/>
                  </a:lnTo>
                  <a:lnTo>
                    <a:pt x="192" y="311"/>
                  </a:lnTo>
                  <a:lnTo>
                    <a:pt x="172" y="292"/>
                  </a:lnTo>
                  <a:lnTo>
                    <a:pt x="133" y="254"/>
                  </a:lnTo>
                  <a:lnTo>
                    <a:pt x="114" y="231"/>
                  </a:lnTo>
                  <a:lnTo>
                    <a:pt x="85" y="196"/>
                  </a:lnTo>
                  <a:lnTo>
                    <a:pt x="69" y="169"/>
                  </a:lnTo>
                  <a:lnTo>
                    <a:pt x="48" y="134"/>
                  </a:lnTo>
                  <a:lnTo>
                    <a:pt x="37" y="106"/>
                  </a:lnTo>
                  <a:lnTo>
                    <a:pt x="22" y="72"/>
                  </a:lnTo>
                  <a:lnTo>
                    <a:pt x="14" y="43"/>
                  </a:lnTo>
                  <a:lnTo>
                    <a:pt x="7" y="8"/>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62" name="Google Shape;762;p36"/>
            <p:cNvSpPr/>
            <p:nvPr/>
          </p:nvSpPr>
          <p:spPr>
            <a:xfrm>
              <a:off x="1682025" y="1875450"/>
              <a:ext cx="74625" cy="29900"/>
            </a:xfrm>
            <a:custGeom>
              <a:avLst/>
              <a:gdLst/>
              <a:ahLst/>
              <a:cxnLst/>
              <a:rect l="l" t="t" r="r" b="b"/>
              <a:pathLst>
                <a:path w="2985" h="1196" extrusionOk="0">
                  <a:moveTo>
                    <a:pt x="2" y="1"/>
                  </a:moveTo>
                  <a:lnTo>
                    <a:pt x="0" y="253"/>
                  </a:lnTo>
                  <a:cubicBezTo>
                    <a:pt x="0" y="424"/>
                    <a:pt x="113" y="596"/>
                    <a:pt x="340" y="727"/>
                  </a:cubicBezTo>
                  <a:lnTo>
                    <a:pt x="827" y="1001"/>
                  </a:lnTo>
                  <a:cubicBezTo>
                    <a:pt x="1051" y="1131"/>
                    <a:pt x="1345" y="1196"/>
                    <a:pt x="1639" y="1196"/>
                  </a:cubicBezTo>
                  <a:cubicBezTo>
                    <a:pt x="1933" y="1196"/>
                    <a:pt x="2227" y="1131"/>
                    <a:pt x="2450" y="1001"/>
                  </a:cubicBezTo>
                  <a:lnTo>
                    <a:pt x="2649" y="880"/>
                  </a:lnTo>
                  <a:cubicBezTo>
                    <a:pt x="2871" y="751"/>
                    <a:pt x="2981" y="582"/>
                    <a:pt x="2983" y="413"/>
                  </a:cubicBezTo>
                  <a:lnTo>
                    <a:pt x="2985" y="160"/>
                  </a:lnTo>
                  <a:lnTo>
                    <a:pt x="2981" y="192"/>
                  </a:lnTo>
                  <a:lnTo>
                    <a:pt x="2979" y="222"/>
                  </a:lnTo>
                  <a:lnTo>
                    <a:pt x="2970" y="257"/>
                  </a:lnTo>
                  <a:lnTo>
                    <a:pt x="2963" y="285"/>
                  </a:lnTo>
                  <a:lnTo>
                    <a:pt x="2949" y="318"/>
                  </a:lnTo>
                  <a:lnTo>
                    <a:pt x="2938" y="346"/>
                  </a:lnTo>
                  <a:lnTo>
                    <a:pt x="2917" y="381"/>
                  </a:lnTo>
                  <a:lnTo>
                    <a:pt x="2901" y="407"/>
                  </a:lnTo>
                  <a:lnTo>
                    <a:pt x="2873" y="443"/>
                  </a:lnTo>
                  <a:lnTo>
                    <a:pt x="2855" y="467"/>
                  </a:lnTo>
                  <a:lnTo>
                    <a:pt x="2817" y="503"/>
                  </a:lnTo>
                  <a:lnTo>
                    <a:pt x="2796" y="523"/>
                  </a:lnTo>
                  <a:lnTo>
                    <a:pt x="2748" y="561"/>
                  </a:lnTo>
                  <a:lnTo>
                    <a:pt x="2729" y="577"/>
                  </a:lnTo>
                  <a:lnTo>
                    <a:pt x="2651" y="627"/>
                  </a:lnTo>
                  <a:lnTo>
                    <a:pt x="2453" y="748"/>
                  </a:lnTo>
                  <a:cubicBezTo>
                    <a:pt x="2229" y="878"/>
                    <a:pt x="1935" y="943"/>
                    <a:pt x="1642" y="943"/>
                  </a:cubicBezTo>
                  <a:cubicBezTo>
                    <a:pt x="1348" y="943"/>
                    <a:pt x="1053" y="878"/>
                    <a:pt x="829" y="748"/>
                  </a:cubicBezTo>
                  <a:lnTo>
                    <a:pt x="341" y="473"/>
                  </a:lnTo>
                  <a:lnTo>
                    <a:pt x="263" y="423"/>
                  </a:lnTo>
                  <a:lnTo>
                    <a:pt x="245" y="408"/>
                  </a:lnTo>
                  <a:lnTo>
                    <a:pt x="193" y="369"/>
                  </a:lnTo>
                  <a:lnTo>
                    <a:pt x="174" y="350"/>
                  </a:lnTo>
                  <a:lnTo>
                    <a:pt x="136" y="312"/>
                  </a:lnTo>
                  <a:lnTo>
                    <a:pt x="117" y="288"/>
                  </a:lnTo>
                  <a:lnTo>
                    <a:pt x="88" y="252"/>
                  </a:lnTo>
                  <a:lnTo>
                    <a:pt x="72" y="226"/>
                  </a:lnTo>
                  <a:lnTo>
                    <a:pt x="51" y="192"/>
                  </a:lnTo>
                  <a:lnTo>
                    <a:pt x="39" y="163"/>
                  </a:lnTo>
                  <a:lnTo>
                    <a:pt x="25" y="129"/>
                  </a:lnTo>
                  <a:lnTo>
                    <a:pt x="17" y="99"/>
                  </a:lnTo>
                  <a:lnTo>
                    <a:pt x="9" y="66"/>
                  </a:lnTo>
                  <a:lnTo>
                    <a:pt x="6" y="37"/>
                  </a:lnTo>
                  <a:lnTo>
                    <a:pt x="3"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63" name="Google Shape;763;p36"/>
            <p:cNvSpPr/>
            <p:nvPr/>
          </p:nvSpPr>
          <p:spPr>
            <a:xfrm>
              <a:off x="1682100" y="1855850"/>
              <a:ext cx="74875" cy="43200"/>
            </a:xfrm>
            <a:custGeom>
              <a:avLst/>
              <a:gdLst/>
              <a:ahLst/>
              <a:cxnLst/>
              <a:rect l="l" t="t" r="r" b="b"/>
              <a:pathLst>
                <a:path w="2995" h="1728" extrusionOk="0">
                  <a:moveTo>
                    <a:pt x="1343" y="1"/>
                  </a:moveTo>
                  <a:cubicBezTo>
                    <a:pt x="1050" y="1"/>
                    <a:pt x="756" y="65"/>
                    <a:pt x="533" y="195"/>
                  </a:cubicBezTo>
                  <a:lnTo>
                    <a:pt x="334" y="316"/>
                  </a:lnTo>
                  <a:cubicBezTo>
                    <a:pt x="110" y="447"/>
                    <a:pt x="0" y="616"/>
                    <a:pt x="0" y="785"/>
                  </a:cubicBezTo>
                  <a:lnTo>
                    <a:pt x="3" y="821"/>
                  </a:lnTo>
                  <a:lnTo>
                    <a:pt x="6" y="850"/>
                  </a:lnTo>
                  <a:lnTo>
                    <a:pt x="14" y="883"/>
                  </a:lnTo>
                  <a:lnTo>
                    <a:pt x="22" y="913"/>
                  </a:lnTo>
                  <a:lnTo>
                    <a:pt x="36" y="947"/>
                  </a:lnTo>
                  <a:lnTo>
                    <a:pt x="48" y="976"/>
                  </a:lnTo>
                  <a:lnTo>
                    <a:pt x="69" y="1010"/>
                  </a:lnTo>
                  <a:lnTo>
                    <a:pt x="85" y="1036"/>
                  </a:lnTo>
                  <a:lnTo>
                    <a:pt x="114" y="1072"/>
                  </a:lnTo>
                  <a:lnTo>
                    <a:pt x="133" y="1096"/>
                  </a:lnTo>
                  <a:lnTo>
                    <a:pt x="171" y="1134"/>
                  </a:lnTo>
                  <a:lnTo>
                    <a:pt x="190" y="1153"/>
                  </a:lnTo>
                  <a:lnTo>
                    <a:pt x="242" y="1193"/>
                  </a:lnTo>
                  <a:lnTo>
                    <a:pt x="260" y="1207"/>
                  </a:lnTo>
                  <a:lnTo>
                    <a:pt x="338" y="1257"/>
                  </a:lnTo>
                  <a:lnTo>
                    <a:pt x="826" y="1532"/>
                  </a:lnTo>
                  <a:cubicBezTo>
                    <a:pt x="1050" y="1662"/>
                    <a:pt x="1345" y="1727"/>
                    <a:pt x="1639" y="1727"/>
                  </a:cubicBezTo>
                  <a:cubicBezTo>
                    <a:pt x="1932" y="1727"/>
                    <a:pt x="2226" y="1662"/>
                    <a:pt x="2450" y="1532"/>
                  </a:cubicBezTo>
                  <a:lnTo>
                    <a:pt x="2648" y="1411"/>
                  </a:lnTo>
                  <a:lnTo>
                    <a:pt x="2726" y="1361"/>
                  </a:lnTo>
                  <a:lnTo>
                    <a:pt x="2745" y="1346"/>
                  </a:lnTo>
                  <a:lnTo>
                    <a:pt x="2794" y="1307"/>
                  </a:lnTo>
                  <a:lnTo>
                    <a:pt x="2814" y="1287"/>
                  </a:lnTo>
                  <a:lnTo>
                    <a:pt x="2852" y="1251"/>
                  </a:lnTo>
                  <a:lnTo>
                    <a:pt x="2870" y="1227"/>
                  </a:lnTo>
                  <a:lnTo>
                    <a:pt x="2899" y="1191"/>
                  </a:lnTo>
                  <a:lnTo>
                    <a:pt x="2914" y="1165"/>
                  </a:lnTo>
                  <a:lnTo>
                    <a:pt x="2935" y="1130"/>
                  </a:lnTo>
                  <a:lnTo>
                    <a:pt x="2946" y="1104"/>
                  </a:lnTo>
                  <a:lnTo>
                    <a:pt x="2960" y="1069"/>
                  </a:lnTo>
                  <a:lnTo>
                    <a:pt x="2967" y="1041"/>
                  </a:lnTo>
                  <a:lnTo>
                    <a:pt x="2976" y="1006"/>
                  </a:lnTo>
                  <a:lnTo>
                    <a:pt x="2978" y="976"/>
                  </a:lnTo>
                  <a:cubicBezTo>
                    <a:pt x="2994" y="795"/>
                    <a:pt x="2883" y="609"/>
                    <a:pt x="2643" y="470"/>
                  </a:cubicBezTo>
                  <a:lnTo>
                    <a:pt x="2156" y="195"/>
                  </a:lnTo>
                  <a:cubicBezTo>
                    <a:pt x="1931" y="65"/>
                    <a:pt x="1637" y="1"/>
                    <a:pt x="1343"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64" name="Google Shape;764;p36"/>
            <p:cNvSpPr/>
            <p:nvPr/>
          </p:nvSpPr>
          <p:spPr>
            <a:xfrm>
              <a:off x="1682100" y="1874050"/>
              <a:ext cx="74475" cy="25000"/>
            </a:xfrm>
            <a:custGeom>
              <a:avLst/>
              <a:gdLst/>
              <a:ahLst/>
              <a:cxnLst/>
              <a:rect l="l" t="t" r="r" b="b"/>
              <a:pathLst>
                <a:path w="2979" h="1000" extrusionOk="0">
                  <a:moveTo>
                    <a:pt x="5" y="0"/>
                  </a:moveTo>
                  <a:lnTo>
                    <a:pt x="0" y="58"/>
                  </a:lnTo>
                  <a:lnTo>
                    <a:pt x="3" y="93"/>
                  </a:lnTo>
                  <a:lnTo>
                    <a:pt x="6" y="122"/>
                  </a:lnTo>
                  <a:lnTo>
                    <a:pt x="14" y="155"/>
                  </a:lnTo>
                  <a:lnTo>
                    <a:pt x="22" y="185"/>
                  </a:lnTo>
                  <a:lnTo>
                    <a:pt x="36" y="219"/>
                  </a:lnTo>
                  <a:lnTo>
                    <a:pt x="48" y="248"/>
                  </a:lnTo>
                  <a:lnTo>
                    <a:pt x="69" y="282"/>
                  </a:lnTo>
                  <a:lnTo>
                    <a:pt x="85" y="308"/>
                  </a:lnTo>
                  <a:lnTo>
                    <a:pt x="114" y="344"/>
                  </a:lnTo>
                  <a:lnTo>
                    <a:pt x="133" y="368"/>
                  </a:lnTo>
                  <a:lnTo>
                    <a:pt x="171" y="406"/>
                  </a:lnTo>
                  <a:lnTo>
                    <a:pt x="190" y="425"/>
                  </a:lnTo>
                  <a:lnTo>
                    <a:pt x="242" y="465"/>
                  </a:lnTo>
                  <a:lnTo>
                    <a:pt x="260" y="479"/>
                  </a:lnTo>
                  <a:lnTo>
                    <a:pt x="338" y="529"/>
                  </a:lnTo>
                  <a:lnTo>
                    <a:pt x="826" y="804"/>
                  </a:lnTo>
                  <a:cubicBezTo>
                    <a:pt x="1050" y="934"/>
                    <a:pt x="1345" y="999"/>
                    <a:pt x="1639" y="999"/>
                  </a:cubicBezTo>
                  <a:cubicBezTo>
                    <a:pt x="1932" y="999"/>
                    <a:pt x="2226" y="934"/>
                    <a:pt x="2450" y="804"/>
                  </a:cubicBezTo>
                  <a:lnTo>
                    <a:pt x="2648" y="683"/>
                  </a:lnTo>
                  <a:lnTo>
                    <a:pt x="2726" y="633"/>
                  </a:lnTo>
                  <a:lnTo>
                    <a:pt x="2745" y="618"/>
                  </a:lnTo>
                  <a:lnTo>
                    <a:pt x="2793" y="579"/>
                  </a:lnTo>
                  <a:lnTo>
                    <a:pt x="2814" y="559"/>
                  </a:lnTo>
                  <a:lnTo>
                    <a:pt x="2852" y="523"/>
                  </a:lnTo>
                  <a:lnTo>
                    <a:pt x="2870" y="499"/>
                  </a:lnTo>
                  <a:lnTo>
                    <a:pt x="2899" y="463"/>
                  </a:lnTo>
                  <a:lnTo>
                    <a:pt x="2914" y="437"/>
                  </a:lnTo>
                  <a:lnTo>
                    <a:pt x="2935" y="402"/>
                  </a:lnTo>
                  <a:lnTo>
                    <a:pt x="2946" y="376"/>
                  </a:lnTo>
                  <a:lnTo>
                    <a:pt x="2960" y="341"/>
                  </a:lnTo>
                  <a:lnTo>
                    <a:pt x="2967" y="313"/>
                  </a:lnTo>
                  <a:lnTo>
                    <a:pt x="2976" y="278"/>
                  </a:lnTo>
                  <a:lnTo>
                    <a:pt x="2978" y="248"/>
                  </a:lnTo>
                  <a:lnTo>
                    <a:pt x="2976" y="166"/>
                  </a:lnTo>
                  <a:lnTo>
                    <a:pt x="2967" y="199"/>
                  </a:lnTo>
                  <a:lnTo>
                    <a:pt x="2960" y="227"/>
                  </a:lnTo>
                  <a:lnTo>
                    <a:pt x="2946" y="262"/>
                  </a:lnTo>
                  <a:lnTo>
                    <a:pt x="2935" y="289"/>
                  </a:lnTo>
                  <a:lnTo>
                    <a:pt x="2914" y="324"/>
                  </a:lnTo>
                  <a:lnTo>
                    <a:pt x="2899" y="351"/>
                  </a:lnTo>
                  <a:lnTo>
                    <a:pt x="2870" y="386"/>
                  </a:lnTo>
                  <a:lnTo>
                    <a:pt x="2852" y="409"/>
                  </a:lnTo>
                  <a:lnTo>
                    <a:pt x="2814" y="445"/>
                  </a:lnTo>
                  <a:lnTo>
                    <a:pt x="2793" y="465"/>
                  </a:lnTo>
                  <a:lnTo>
                    <a:pt x="2745" y="505"/>
                  </a:lnTo>
                  <a:lnTo>
                    <a:pt x="2726" y="519"/>
                  </a:lnTo>
                  <a:lnTo>
                    <a:pt x="2648" y="570"/>
                  </a:lnTo>
                  <a:lnTo>
                    <a:pt x="2450" y="691"/>
                  </a:lnTo>
                  <a:cubicBezTo>
                    <a:pt x="2226" y="821"/>
                    <a:pt x="1932" y="886"/>
                    <a:pt x="1639" y="886"/>
                  </a:cubicBezTo>
                  <a:cubicBezTo>
                    <a:pt x="1345" y="886"/>
                    <a:pt x="1050" y="821"/>
                    <a:pt x="826" y="691"/>
                  </a:cubicBezTo>
                  <a:lnTo>
                    <a:pt x="338" y="416"/>
                  </a:lnTo>
                  <a:lnTo>
                    <a:pt x="260" y="365"/>
                  </a:lnTo>
                  <a:lnTo>
                    <a:pt x="242" y="352"/>
                  </a:lnTo>
                  <a:lnTo>
                    <a:pt x="190" y="312"/>
                  </a:lnTo>
                  <a:lnTo>
                    <a:pt x="171" y="292"/>
                  </a:lnTo>
                  <a:lnTo>
                    <a:pt x="133" y="254"/>
                  </a:lnTo>
                  <a:lnTo>
                    <a:pt x="114" y="231"/>
                  </a:lnTo>
                  <a:lnTo>
                    <a:pt x="85" y="195"/>
                  </a:lnTo>
                  <a:lnTo>
                    <a:pt x="69" y="169"/>
                  </a:lnTo>
                  <a:lnTo>
                    <a:pt x="48" y="134"/>
                  </a:lnTo>
                  <a:lnTo>
                    <a:pt x="36" y="106"/>
                  </a:lnTo>
                  <a:lnTo>
                    <a:pt x="22" y="72"/>
                  </a:lnTo>
                  <a:lnTo>
                    <a:pt x="14" y="43"/>
                  </a:lnTo>
                  <a:lnTo>
                    <a:pt x="6" y="8"/>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65" name="Google Shape;765;p36"/>
            <p:cNvSpPr/>
            <p:nvPr/>
          </p:nvSpPr>
          <p:spPr>
            <a:xfrm>
              <a:off x="1948325" y="2104825"/>
              <a:ext cx="74625" cy="29925"/>
            </a:xfrm>
            <a:custGeom>
              <a:avLst/>
              <a:gdLst/>
              <a:ahLst/>
              <a:cxnLst/>
              <a:rect l="l" t="t" r="r" b="b"/>
              <a:pathLst>
                <a:path w="2985" h="1197" extrusionOk="0">
                  <a:moveTo>
                    <a:pt x="2" y="1"/>
                  </a:moveTo>
                  <a:lnTo>
                    <a:pt x="1" y="254"/>
                  </a:lnTo>
                  <a:cubicBezTo>
                    <a:pt x="0" y="424"/>
                    <a:pt x="113" y="597"/>
                    <a:pt x="340" y="728"/>
                  </a:cubicBezTo>
                  <a:lnTo>
                    <a:pt x="827" y="1002"/>
                  </a:lnTo>
                  <a:cubicBezTo>
                    <a:pt x="1051" y="1131"/>
                    <a:pt x="1346" y="1196"/>
                    <a:pt x="1640" y="1196"/>
                  </a:cubicBezTo>
                  <a:cubicBezTo>
                    <a:pt x="1933" y="1196"/>
                    <a:pt x="2226" y="1132"/>
                    <a:pt x="2450" y="1002"/>
                  </a:cubicBezTo>
                  <a:lnTo>
                    <a:pt x="2649" y="881"/>
                  </a:lnTo>
                  <a:cubicBezTo>
                    <a:pt x="2870" y="752"/>
                    <a:pt x="2981" y="584"/>
                    <a:pt x="2983" y="414"/>
                  </a:cubicBezTo>
                  <a:lnTo>
                    <a:pt x="2985" y="162"/>
                  </a:lnTo>
                  <a:lnTo>
                    <a:pt x="2981" y="193"/>
                  </a:lnTo>
                  <a:lnTo>
                    <a:pt x="2979" y="222"/>
                  </a:lnTo>
                  <a:lnTo>
                    <a:pt x="2970" y="257"/>
                  </a:lnTo>
                  <a:lnTo>
                    <a:pt x="2963" y="285"/>
                  </a:lnTo>
                  <a:lnTo>
                    <a:pt x="2949" y="320"/>
                  </a:lnTo>
                  <a:lnTo>
                    <a:pt x="2938" y="348"/>
                  </a:lnTo>
                  <a:lnTo>
                    <a:pt x="2916" y="382"/>
                  </a:lnTo>
                  <a:lnTo>
                    <a:pt x="2901" y="409"/>
                  </a:lnTo>
                  <a:lnTo>
                    <a:pt x="2872" y="443"/>
                  </a:lnTo>
                  <a:lnTo>
                    <a:pt x="2855" y="467"/>
                  </a:lnTo>
                  <a:lnTo>
                    <a:pt x="2819" y="503"/>
                  </a:lnTo>
                  <a:lnTo>
                    <a:pt x="2797" y="523"/>
                  </a:lnTo>
                  <a:lnTo>
                    <a:pt x="2748" y="562"/>
                  </a:lnTo>
                  <a:lnTo>
                    <a:pt x="2729" y="577"/>
                  </a:lnTo>
                  <a:lnTo>
                    <a:pt x="2651" y="628"/>
                  </a:lnTo>
                  <a:lnTo>
                    <a:pt x="2453" y="749"/>
                  </a:lnTo>
                  <a:cubicBezTo>
                    <a:pt x="2229" y="879"/>
                    <a:pt x="1935" y="943"/>
                    <a:pt x="1641" y="943"/>
                  </a:cubicBezTo>
                  <a:cubicBezTo>
                    <a:pt x="1347" y="943"/>
                    <a:pt x="1053" y="879"/>
                    <a:pt x="829" y="749"/>
                  </a:cubicBezTo>
                  <a:lnTo>
                    <a:pt x="341" y="475"/>
                  </a:lnTo>
                  <a:lnTo>
                    <a:pt x="263" y="423"/>
                  </a:lnTo>
                  <a:lnTo>
                    <a:pt x="245" y="410"/>
                  </a:lnTo>
                  <a:lnTo>
                    <a:pt x="193" y="369"/>
                  </a:lnTo>
                  <a:lnTo>
                    <a:pt x="174" y="350"/>
                  </a:lnTo>
                  <a:lnTo>
                    <a:pt x="135" y="312"/>
                  </a:lnTo>
                  <a:lnTo>
                    <a:pt x="116" y="288"/>
                  </a:lnTo>
                  <a:lnTo>
                    <a:pt x="88" y="254"/>
                  </a:lnTo>
                  <a:lnTo>
                    <a:pt x="72" y="227"/>
                  </a:lnTo>
                  <a:lnTo>
                    <a:pt x="51" y="192"/>
                  </a:lnTo>
                  <a:lnTo>
                    <a:pt x="39" y="164"/>
                  </a:lnTo>
                  <a:lnTo>
                    <a:pt x="25" y="130"/>
                  </a:lnTo>
                  <a:lnTo>
                    <a:pt x="17" y="101"/>
                  </a:lnTo>
                  <a:lnTo>
                    <a:pt x="8" y="66"/>
                  </a:lnTo>
                  <a:lnTo>
                    <a:pt x="6" y="38"/>
                  </a:lnTo>
                  <a:lnTo>
                    <a:pt x="3" y="2"/>
                  </a:lnTo>
                  <a:lnTo>
                    <a:pt x="2"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66" name="Google Shape;766;p36"/>
            <p:cNvSpPr/>
            <p:nvPr/>
          </p:nvSpPr>
          <p:spPr>
            <a:xfrm>
              <a:off x="1948375" y="2085275"/>
              <a:ext cx="74900" cy="43150"/>
            </a:xfrm>
            <a:custGeom>
              <a:avLst/>
              <a:gdLst/>
              <a:ahLst/>
              <a:cxnLst/>
              <a:rect l="l" t="t" r="r" b="b"/>
              <a:pathLst>
                <a:path w="2996" h="1726" extrusionOk="0">
                  <a:moveTo>
                    <a:pt x="1344" y="0"/>
                  </a:moveTo>
                  <a:cubicBezTo>
                    <a:pt x="1050" y="0"/>
                    <a:pt x="757" y="65"/>
                    <a:pt x="533" y="195"/>
                  </a:cubicBezTo>
                  <a:lnTo>
                    <a:pt x="334" y="316"/>
                  </a:lnTo>
                  <a:cubicBezTo>
                    <a:pt x="111" y="445"/>
                    <a:pt x="0" y="615"/>
                    <a:pt x="1" y="784"/>
                  </a:cubicBezTo>
                  <a:lnTo>
                    <a:pt x="4" y="820"/>
                  </a:lnTo>
                  <a:lnTo>
                    <a:pt x="6" y="848"/>
                  </a:lnTo>
                  <a:lnTo>
                    <a:pt x="15" y="883"/>
                  </a:lnTo>
                  <a:lnTo>
                    <a:pt x="23" y="912"/>
                  </a:lnTo>
                  <a:lnTo>
                    <a:pt x="37" y="946"/>
                  </a:lnTo>
                  <a:lnTo>
                    <a:pt x="49" y="974"/>
                  </a:lnTo>
                  <a:lnTo>
                    <a:pt x="70" y="1009"/>
                  </a:lnTo>
                  <a:lnTo>
                    <a:pt x="86" y="1036"/>
                  </a:lnTo>
                  <a:lnTo>
                    <a:pt x="115" y="1070"/>
                  </a:lnTo>
                  <a:lnTo>
                    <a:pt x="133" y="1094"/>
                  </a:lnTo>
                  <a:lnTo>
                    <a:pt x="172" y="1132"/>
                  </a:lnTo>
                  <a:lnTo>
                    <a:pt x="192" y="1151"/>
                  </a:lnTo>
                  <a:lnTo>
                    <a:pt x="243" y="1192"/>
                  </a:lnTo>
                  <a:lnTo>
                    <a:pt x="261" y="1205"/>
                  </a:lnTo>
                  <a:lnTo>
                    <a:pt x="339" y="1257"/>
                  </a:lnTo>
                  <a:lnTo>
                    <a:pt x="827" y="1531"/>
                  </a:lnTo>
                  <a:cubicBezTo>
                    <a:pt x="1051" y="1661"/>
                    <a:pt x="1345" y="1725"/>
                    <a:pt x="1639" y="1725"/>
                  </a:cubicBezTo>
                  <a:cubicBezTo>
                    <a:pt x="1933" y="1725"/>
                    <a:pt x="2227" y="1661"/>
                    <a:pt x="2451" y="1531"/>
                  </a:cubicBezTo>
                  <a:lnTo>
                    <a:pt x="2649" y="1410"/>
                  </a:lnTo>
                  <a:lnTo>
                    <a:pt x="2727" y="1359"/>
                  </a:lnTo>
                  <a:lnTo>
                    <a:pt x="2746" y="1344"/>
                  </a:lnTo>
                  <a:lnTo>
                    <a:pt x="2795" y="1305"/>
                  </a:lnTo>
                  <a:lnTo>
                    <a:pt x="2817" y="1285"/>
                  </a:lnTo>
                  <a:lnTo>
                    <a:pt x="2853" y="1249"/>
                  </a:lnTo>
                  <a:lnTo>
                    <a:pt x="2870" y="1225"/>
                  </a:lnTo>
                  <a:lnTo>
                    <a:pt x="2899" y="1191"/>
                  </a:lnTo>
                  <a:lnTo>
                    <a:pt x="2914" y="1164"/>
                  </a:lnTo>
                  <a:lnTo>
                    <a:pt x="2936" y="1130"/>
                  </a:lnTo>
                  <a:lnTo>
                    <a:pt x="2947" y="1102"/>
                  </a:lnTo>
                  <a:lnTo>
                    <a:pt x="2961" y="1067"/>
                  </a:lnTo>
                  <a:lnTo>
                    <a:pt x="2968" y="1039"/>
                  </a:lnTo>
                  <a:lnTo>
                    <a:pt x="2977" y="1004"/>
                  </a:lnTo>
                  <a:lnTo>
                    <a:pt x="2979" y="975"/>
                  </a:lnTo>
                  <a:cubicBezTo>
                    <a:pt x="2995" y="793"/>
                    <a:pt x="2884" y="608"/>
                    <a:pt x="2644" y="470"/>
                  </a:cubicBezTo>
                  <a:lnTo>
                    <a:pt x="2157" y="195"/>
                  </a:lnTo>
                  <a:cubicBezTo>
                    <a:pt x="1932" y="65"/>
                    <a:pt x="1638" y="0"/>
                    <a:pt x="1344"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67" name="Google Shape;767;p36"/>
            <p:cNvSpPr/>
            <p:nvPr/>
          </p:nvSpPr>
          <p:spPr>
            <a:xfrm>
              <a:off x="1948400" y="2103425"/>
              <a:ext cx="74475" cy="25000"/>
            </a:xfrm>
            <a:custGeom>
              <a:avLst/>
              <a:gdLst/>
              <a:ahLst/>
              <a:cxnLst/>
              <a:rect l="l" t="t" r="r" b="b"/>
              <a:pathLst>
                <a:path w="2979" h="1000" extrusionOk="0">
                  <a:moveTo>
                    <a:pt x="5" y="1"/>
                  </a:moveTo>
                  <a:lnTo>
                    <a:pt x="0" y="58"/>
                  </a:lnTo>
                  <a:lnTo>
                    <a:pt x="3" y="94"/>
                  </a:lnTo>
                  <a:lnTo>
                    <a:pt x="5" y="122"/>
                  </a:lnTo>
                  <a:lnTo>
                    <a:pt x="14" y="157"/>
                  </a:lnTo>
                  <a:lnTo>
                    <a:pt x="22" y="186"/>
                  </a:lnTo>
                  <a:lnTo>
                    <a:pt x="36" y="220"/>
                  </a:lnTo>
                  <a:lnTo>
                    <a:pt x="48" y="248"/>
                  </a:lnTo>
                  <a:lnTo>
                    <a:pt x="69" y="283"/>
                  </a:lnTo>
                  <a:lnTo>
                    <a:pt x="85" y="310"/>
                  </a:lnTo>
                  <a:lnTo>
                    <a:pt x="113" y="344"/>
                  </a:lnTo>
                  <a:lnTo>
                    <a:pt x="132" y="368"/>
                  </a:lnTo>
                  <a:lnTo>
                    <a:pt x="171" y="406"/>
                  </a:lnTo>
                  <a:lnTo>
                    <a:pt x="190" y="425"/>
                  </a:lnTo>
                  <a:lnTo>
                    <a:pt x="242" y="466"/>
                  </a:lnTo>
                  <a:lnTo>
                    <a:pt x="260" y="479"/>
                  </a:lnTo>
                  <a:lnTo>
                    <a:pt x="338" y="531"/>
                  </a:lnTo>
                  <a:lnTo>
                    <a:pt x="826" y="805"/>
                  </a:lnTo>
                  <a:cubicBezTo>
                    <a:pt x="1050" y="935"/>
                    <a:pt x="1344" y="999"/>
                    <a:pt x="1638" y="999"/>
                  </a:cubicBezTo>
                  <a:cubicBezTo>
                    <a:pt x="1932" y="999"/>
                    <a:pt x="2226" y="935"/>
                    <a:pt x="2450" y="805"/>
                  </a:cubicBezTo>
                  <a:lnTo>
                    <a:pt x="2648" y="684"/>
                  </a:lnTo>
                  <a:lnTo>
                    <a:pt x="2726" y="633"/>
                  </a:lnTo>
                  <a:lnTo>
                    <a:pt x="2745" y="618"/>
                  </a:lnTo>
                  <a:lnTo>
                    <a:pt x="2794" y="579"/>
                  </a:lnTo>
                  <a:lnTo>
                    <a:pt x="2816" y="559"/>
                  </a:lnTo>
                  <a:lnTo>
                    <a:pt x="2852" y="523"/>
                  </a:lnTo>
                  <a:lnTo>
                    <a:pt x="2869" y="499"/>
                  </a:lnTo>
                  <a:lnTo>
                    <a:pt x="2898" y="465"/>
                  </a:lnTo>
                  <a:lnTo>
                    <a:pt x="2913" y="438"/>
                  </a:lnTo>
                  <a:lnTo>
                    <a:pt x="2935" y="404"/>
                  </a:lnTo>
                  <a:lnTo>
                    <a:pt x="2946" y="376"/>
                  </a:lnTo>
                  <a:lnTo>
                    <a:pt x="2960" y="341"/>
                  </a:lnTo>
                  <a:lnTo>
                    <a:pt x="2967" y="313"/>
                  </a:lnTo>
                  <a:lnTo>
                    <a:pt x="2976" y="278"/>
                  </a:lnTo>
                  <a:lnTo>
                    <a:pt x="2978" y="249"/>
                  </a:lnTo>
                  <a:lnTo>
                    <a:pt x="2975" y="166"/>
                  </a:lnTo>
                  <a:lnTo>
                    <a:pt x="2967" y="200"/>
                  </a:lnTo>
                  <a:lnTo>
                    <a:pt x="2960" y="229"/>
                  </a:lnTo>
                  <a:lnTo>
                    <a:pt x="2946" y="262"/>
                  </a:lnTo>
                  <a:lnTo>
                    <a:pt x="2935" y="291"/>
                  </a:lnTo>
                  <a:lnTo>
                    <a:pt x="2913" y="325"/>
                  </a:lnTo>
                  <a:lnTo>
                    <a:pt x="2898" y="351"/>
                  </a:lnTo>
                  <a:lnTo>
                    <a:pt x="2869" y="387"/>
                  </a:lnTo>
                  <a:lnTo>
                    <a:pt x="2852" y="410"/>
                  </a:lnTo>
                  <a:lnTo>
                    <a:pt x="2816" y="446"/>
                  </a:lnTo>
                  <a:lnTo>
                    <a:pt x="2794" y="467"/>
                  </a:lnTo>
                  <a:lnTo>
                    <a:pt x="2745" y="505"/>
                  </a:lnTo>
                  <a:lnTo>
                    <a:pt x="2726" y="521"/>
                  </a:lnTo>
                  <a:lnTo>
                    <a:pt x="2648" y="571"/>
                  </a:lnTo>
                  <a:lnTo>
                    <a:pt x="2450" y="693"/>
                  </a:lnTo>
                  <a:cubicBezTo>
                    <a:pt x="2226" y="822"/>
                    <a:pt x="1932" y="887"/>
                    <a:pt x="1638" y="887"/>
                  </a:cubicBezTo>
                  <a:cubicBezTo>
                    <a:pt x="1344" y="887"/>
                    <a:pt x="1050" y="822"/>
                    <a:pt x="826" y="693"/>
                  </a:cubicBezTo>
                  <a:lnTo>
                    <a:pt x="338" y="417"/>
                  </a:lnTo>
                  <a:lnTo>
                    <a:pt x="260" y="366"/>
                  </a:lnTo>
                  <a:lnTo>
                    <a:pt x="242" y="352"/>
                  </a:lnTo>
                  <a:lnTo>
                    <a:pt x="190" y="312"/>
                  </a:lnTo>
                  <a:lnTo>
                    <a:pt x="171" y="293"/>
                  </a:lnTo>
                  <a:lnTo>
                    <a:pt x="132" y="256"/>
                  </a:lnTo>
                  <a:lnTo>
                    <a:pt x="113" y="232"/>
                  </a:lnTo>
                  <a:lnTo>
                    <a:pt x="85" y="196"/>
                  </a:lnTo>
                  <a:lnTo>
                    <a:pt x="69" y="169"/>
                  </a:lnTo>
                  <a:lnTo>
                    <a:pt x="48" y="136"/>
                  </a:lnTo>
                  <a:lnTo>
                    <a:pt x="36" y="106"/>
                  </a:lnTo>
                  <a:lnTo>
                    <a:pt x="22" y="73"/>
                  </a:lnTo>
                  <a:lnTo>
                    <a:pt x="14" y="44"/>
                  </a:lnTo>
                  <a:lnTo>
                    <a:pt x="5" y="9"/>
                  </a:lnTo>
                  <a:lnTo>
                    <a:pt x="5"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68" name="Google Shape;768;p36"/>
            <p:cNvSpPr/>
            <p:nvPr/>
          </p:nvSpPr>
          <p:spPr>
            <a:xfrm>
              <a:off x="1866375" y="2057775"/>
              <a:ext cx="74625" cy="29925"/>
            </a:xfrm>
            <a:custGeom>
              <a:avLst/>
              <a:gdLst/>
              <a:ahLst/>
              <a:cxnLst/>
              <a:rect l="l" t="t" r="r" b="b"/>
              <a:pathLst>
                <a:path w="2985" h="1197" extrusionOk="0">
                  <a:moveTo>
                    <a:pt x="3" y="1"/>
                  </a:moveTo>
                  <a:lnTo>
                    <a:pt x="1" y="254"/>
                  </a:lnTo>
                  <a:cubicBezTo>
                    <a:pt x="0" y="424"/>
                    <a:pt x="114" y="596"/>
                    <a:pt x="341" y="726"/>
                  </a:cubicBezTo>
                  <a:lnTo>
                    <a:pt x="827" y="1001"/>
                  </a:lnTo>
                  <a:cubicBezTo>
                    <a:pt x="1052" y="1131"/>
                    <a:pt x="1346" y="1196"/>
                    <a:pt x="1640" y="1196"/>
                  </a:cubicBezTo>
                  <a:cubicBezTo>
                    <a:pt x="1934" y="1196"/>
                    <a:pt x="2227" y="1132"/>
                    <a:pt x="2450" y="1001"/>
                  </a:cubicBezTo>
                  <a:lnTo>
                    <a:pt x="2649" y="880"/>
                  </a:lnTo>
                  <a:cubicBezTo>
                    <a:pt x="2872" y="751"/>
                    <a:pt x="2982" y="583"/>
                    <a:pt x="2983" y="413"/>
                  </a:cubicBezTo>
                  <a:lnTo>
                    <a:pt x="2985" y="160"/>
                  </a:lnTo>
                  <a:lnTo>
                    <a:pt x="2982" y="193"/>
                  </a:lnTo>
                  <a:lnTo>
                    <a:pt x="2979" y="222"/>
                  </a:lnTo>
                  <a:lnTo>
                    <a:pt x="2972" y="257"/>
                  </a:lnTo>
                  <a:lnTo>
                    <a:pt x="2964" y="285"/>
                  </a:lnTo>
                  <a:lnTo>
                    <a:pt x="2949" y="320"/>
                  </a:lnTo>
                  <a:lnTo>
                    <a:pt x="2938" y="347"/>
                  </a:lnTo>
                  <a:lnTo>
                    <a:pt x="2918" y="382"/>
                  </a:lnTo>
                  <a:lnTo>
                    <a:pt x="2902" y="407"/>
                  </a:lnTo>
                  <a:lnTo>
                    <a:pt x="2874" y="443"/>
                  </a:lnTo>
                  <a:lnTo>
                    <a:pt x="2855" y="467"/>
                  </a:lnTo>
                  <a:lnTo>
                    <a:pt x="2819" y="503"/>
                  </a:lnTo>
                  <a:lnTo>
                    <a:pt x="2797" y="523"/>
                  </a:lnTo>
                  <a:lnTo>
                    <a:pt x="2748" y="562"/>
                  </a:lnTo>
                  <a:lnTo>
                    <a:pt x="2729" y="577"/>
                  </a:lnTo>
                  <a:lnTo>
                    <a:pt x="2651" y="628"/>
                  </a:lnTo>
                  <a:lnTo>
                    <a:pt x="2453" y="749"/>
                  </a:lnTo>
                  <a:cubicBezTo>
                    <a:pt x="2229" y="879"/>
                    <a:pt x="1936" y="943"/>
                    <a:pt x="1642" y="943"/>
                  </a:cubicBezTo>
                  <a:cubicBezTo>
                    <a:pt x="1348" y="943"/>
                    <a:pt x="1054" y="879"/>
                    <a:pt x="829" y="749"/>
                  </a:cubicBezTo>
                  <a:lnTo>
                    <a:pt x="342" y="474"/>
                  </a:lnTo>
                  <a:lnTo>
                    <a:pt x="263" y="423"/>
                  </a:lnTo>
                  <a:lnTo>
                    <a:pt x="245" y="410"/>
                  </a:lnTo>
                  <a:lnTo>
                    <a:pt x="195" y="369"/>
                  </a:lnTo>
                  <a:lnTo>
                    <a:pt x="174" y="350"/>
                  </a:lnTo>
                  <a:lnTo>
                    <a:pt x="136" y="312"/>
                  </a:lnTo>
                  <a:lnTo>
                    <a:pt x="117" y="288"/>
                  </a:lnTo>
                  <a:lnTo>
                    <a:pt x="88" y="254"/>
                  </a:lnTo>
                  <a:lnTo>
                    <a:pt x="72" y="227"/>
                  </a:lnTo>
                  <a:lnTo>
                    <a:pt x="51" y="192"/>
                  </a:lnTo>
                  <a:lnTo>
                    <a:pt x="40" y="164"/>
                  </a:lnTo>
                  <a:lnTo>
                    <a:pt x="25" y="130"/>
                  </a:lnTo>
                  <a:lnTo>
                    <a:pt x="17" y="101"/>
                  </a:lnTo>
                  <a:lnTo>
                    <a:pt x="9" y="66"/>
                  </a:lnTo>
                  <a:lnTo>
                    <a:pt x="6" y="37"/>
                  </a:lnTo>
                  <a:lnTo>
                    <a:pt x="4" y="2"/>
                  </a:lnTo>
                  <a:lnTo>
                    <a:pt x="3"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69" name="Google Shape;769;p36"/>
            <p:cNvSpPr/>
            <p:nvPr/>
          </p:nvSpPr>
          <p:spPr>
            <a:xfrm>
              <a:off x="1866425" y="2038200"/>
              <a:ext cx="74900" cy="43175"/>
            </a:xfrm>
            <a:custGeom>
              <a:avLst/>
              <a:gdLst/>
              <a:ahLst/>
              <a:cxnLst/>
              <a:rect l="l" t="t" r="r" b="b"/>
              <a:pathLst>
                <a:path w="2996" h="1727" extrusionOk="0">
                  <a:moveTo>
                    <a:pt x="1345" y="0"/>
                  </a:moveTo>
                  <a:cubicBezTo>
                    <a:pt x="1051" y="0"/>
                    <a:pt x="757" y="65"/>
                    <a:pt x="534" y="196"/>
                  </a:cubicBezTo>
                  <a:lnTo>
                    <a:pt x="335" y="317"/>
                  </a:lnTo>
                  <a:cubicBezTo>
                    <a:pt x="112" y="446"/>
                    <a:pt x="1" y="616"/>
                    <a:pt x="2" y="785"/>
                  </a:cubicBezTo>
                  <a:lnTo>
                    <a:pt x="4" y="820"/>
                  </a:lnTo>
                  <a:lnTo>
                    <a:pt x="6" y="849"/>
                  </a:lnTo>
                  <a:lnTo>
                    <a:pt x="15" y="884"/>
                  </a:lnTo>
                  <a:lnTo>
                    <a:pt x="23" y="913"/>
                  </a:lnTo>
                  <a:lnTo>
                    <a:pt x="38" y="947"/>
                  </a:lnTo>
                  <a:lnTo>
                    <a:pt x="49" y="975"/>
                  </a:lnTo>
                  <a:lnTo>
                    <a:pt x="70" y="1010"/>
                  </a:lnTo>
                  <a:lnTo>
                    <a:pt x="86" y="1037"/>
                  </a:lnTo>
                  <a:lnTo>
                    <a:pt x="115" y="1071"/>
                  </a:lnTo>
                  <a:lnTo>
                    <a:pt x="134" y="1095"/>
                  </a:lnTo>
                  <a:lnTo>
                    <a:pt x="172" y="1133"/>
                  </a:lnTo>
                  <a:lnTo>
                    <a:pt x="193" y="1152"/>
                  </a:lnTo>
                  <a:lnTo>
                    <a:pt x="243" y="1193"/>
                  </a:lnTo>
                  <a:lnTo>
                    <a:pt x="261" y="1206"/>
                  </a:lnTo>
                  <a:lnTo>
                    <a:pt x="340" y="1257"/>
                  </a:lnTo>
                  <a:lnTo>
                    <a:pt x="827" y="1532"/>
                  </a:lnTo>
                  <a:cubicBezTo>
                    <a:pt x="1052" y="1662"/>
                    <a:pt x="1346" y="1726"/>
                    <a:pt x="1640" y="1726"/>
                  </a:cubicBezTo>
                  <a:cubicBezTo>
                    <a:pt x="1934" y="1726"/>
                    <a:pt x="2227" y="1662"/>
                    <a:pt x="2451" y="1532"/>
                  </a:cubicBezTo>
                  <a:lnTo>
                    <a:pt x="2649" y="1411"/>
                  </a:lnTo>
                  <a:lnTo>
                    <a:pt x="2727" y="1360"/>
                  </a:lnTo>
                  <a:lnTo>
                    <a:pt x="2746" y="1345"/>
                  </a:lnTo>
                  <a:lnTo>
                    <a:pt x="2795" y="1306"/>
                  </a:lnTo>
                  <a:lnTo>
                    <a:pt x="2817" y="1286"/>
                  </a:lnTo>
                  <a:lnTo>
                    <a:pt x="2853" y="1250"/>
                  </a:lnTo>
                  <a:lnTo>
                    <a:pt x="2872" y="1226"/>
                  </a:lnTo>
                  <a:lnTo>
                    <a:pt x="2900" y="1192"/>
                  </a:lnTo>
                  <a:lnTo>
                    <a:pt x="2916" y="1165"/>
                  </a:lnTo>
                  <a:lnTo>
                    <a:pt x="2936" y="1130"/>
                  </a:lnTo>
                  <a:lnTo>
                    <a:pt x="2947" y="1103"/>
                  </a:lnTo>
                  <a:lnTo>
                    <a:pt x="2962" y="1068"/>
                  </a:lnTo>
                  <a:lnTo>
                    <a:pt x="2970" y="1040"/>
                  </a:lnTo>
                  <a:lnTo>
                    <a:pt x="2977" y="1005"/>
                  </a:lnTo>
                  <a:lnTo>
                    <a:pt x="2980" y="976"/>
                  </a:lnTo>
                  <a:cubicBezTo>
                    <a:pt x="2995" y="794"/>
                    <a:pt x="2884" y="609"/>
                    <a:pt x="2644" y="470"/>
                  </a:cubicBezTo>
                  <a:lnTo>
                    <a:pt x="2158" y="196"/>
                  </a:lnTo>
                  <a:cubicBezTo>
                    <a:pt x="1932" y="65"/>
                    <a:pt x="1638" y="0"/>
                    <a:pt x="1345"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70" name="Google Shape;770;p36"/>
            <p:cNvSpPr/>
            <p:nvPr/>
          </p:nvSpPr>
          <p:spPr>
            <a:xfrm>
              <a:off x="1866450" y="2056375"/>
              <a:ext cx="74475" cy="25000"/>
            </a:xfrm>
            <a:custGeom>
              <a:avLst/>
              <a:gdLst/>
              <a:ahLst/>
              <a:cxnLst/>
              <a:rect l="l" t="t" r="r" b="b"/>
              <a:pathLst>
                <a:path w="2979" h="1000" extrusionOk="0">
                  <a:moveTo>
                    <a:pt x="5" y="1"/>
                  </a:moveTo>
                  <a:lnTo>
                    <a:pt x="1" y="58"/>
                  </a:lnTo>
                  <a:lnTo>
                    <a:pt x="3" y="93"/>
                  </a:lnTo>
                  <a:lnTo>
                    <a:pt x="5" y="122"/>
                  </a:lnTo>
                  <a:lnTo>
                    <a:pt x="14" y="157"/>
                  </a:lnTo>
                  <a:lnTo>
                    <a:pt x="22" y="186"/>
                  </a:lnTo>
                  <a:lnTo>
                    <a:pt x="37" y="220"/>
                  </a:lnTo>
                  <a:lnTo>
                    <a:pt x="48" y="248"/>
                  </a:lnTo>
                  <a:lnTo>
                    <a:pt x="69" y="283"/>
                  </a:lnTo>
                  <a:lnTo>
                    <a:pt x="85" y="310"/>
                  </a:lnTo>
                  <a:lnTo>
                    <a:pt x="114" y="344"/>
                  </a:lnTo>
                  <a:lnTo>
                    <a:pt x="133" y="368"/>
                  </a:lnTo>
                  <a:lnTo>
                    <a:pt x="171" y="406"/>
                  </a:lnTo>
                  <a:lnTo>
                    <a:pt x="192" y="425"/>
                  </a:lnTo>
                  <a:lnTo>
                    <a:pt x="242" y="466"/>
                  </a:lnTo>
                  <a:lnTo>
                    <a:pt x="260" y="479"/>
                  </a:lnTo>
                  <a:lnTo>
                    <a:pt x="339" y="530"/>
                  </a:lnTo>
                  <a:lnTo>
                    <a:pt x="826" y="805"/>
                  </a:lnTo>
                  <a:cubicBezTo>
                    <a:pt x="1051" y="935"/>
                    <a:pt x="1345" y="999"/>
                    <a:pt x="1639" y="999"/>
                  </a:cubicBezTo>
                  <a:cubicBezTo>
                    <a:pt x="1933" y="999"/>
                    <a:pt x="2226" y="935"/>
                    <a:pt x="2450" y="805"/>
                  </a:cubicBezTo>
                  <a:lnTo>
                    <a:pt x="2648" y="684"/>
                  </a:lnTo>
                  <a:lnTo>
                    <a:pt x="2726" y="633"/>
                  </a:lnTo>
                  <a:lnTo>
                    <a:pt x="2745" y="618"/>
                  </a:lnTo>
                  <a:lnTo>
                    <a:pt x="2794" y="579"/>
                  </a:lnTo>
                  <a:lnTo>
                    <a:pt x="2816" y="559"/>
                  </a:lnTo>
                  <a:lnTo>
                    <a:pt x="2852" y="523"/>
                  </a:lnTo>
                  <a:lnTo>
                    <a:pt x="2871" y="499"/>
                  </a:lnTo>
                  <a:lnTo>
                    <a:pt x="2899" y="465"/>
                  </a:lnTo>
                  <a:lnTo>
                    <a:pt x="2915" y="438"/>
                  </a:lnTo>
                  <a:lnTo>
                    <a:pt x="2935" y="404"/>
                  </a:lnTo>
                  <a:lnTo>
                    <a:pt x="2946" y="376"/>
                  </a:lnTo>
                  <a:lnTo>
                    <a:pt x="2961" y="341"/>
                  </a:lnTo>
                  <a:lnTo>
                    <a:pt x="2969" y="313"/>
                  </a:lnTo>
                  <a:lnTo>
                    <a:pt x="2976" y="278"/>
                  </a:lnTo>
                  <a:lnTo>
                    <a:pt x="2979" y="249"/>
                  </a:lnTo>
                  <a:lnTo>
                    <a:pt x="2976" y="166"/>
                  </a:lnTo>
                  <a:lnTo>
                    <a:pt x="2969" y="200"/>
                  </a:lnTo>
                  <a:lnTo>
                    <a:pt x="2961" y="228"/>
                  </a:lnTo>
                  <a:lnTo>
                    <a:pt x="2946" y="262"/>
                  </a:lnTo>
                  <a:lnTo>
                    <a:pt x="2935" y="291"/>
                  </a:lnTo>
                  <a:lnTo>
                    <a:pt x="2915" y="324"/>
                  </a:lnTo>
                  <a:lnTo>
                    <a:pt x="2899" y="351"/>
                  </a:lnTo>
                  <a:lnTo>
                    <a:pt x="2871" y="386"/>
                  </a:lnTo>
                  <a:lnTo>
                    <a:pt x="2852" y="410"/>
                  </a:lnTo>
                  <a:lnTo>
                    <a:pt x="2816" y="446"/>
                  </a:lnTo>
                  <a:lnTo>
                    <a:pt x="2794" y="466"/>
                  </a:lnTo>
                  <a:lnTo>
                    <a:pt x="2745" y="505"/>
                  </a:lnTo>
                  <a:lnTo>
                    <a:pt x="2726" y="520"/>
                  </a:lnTo>
                  <a:lnTo>
                    <a:pt x="2648" y="570"/>
                  </a:lnTo>
                  <a:lnTo>
                    <a:pt x="2450" y="691"/>
                  </a:lnTo>
                  <a:cubicBezTo>
                    <a:pt x="2226" y="821"/>
                    <a:pt x="1933" y="886"/>
                    <a:pt x="1639" y="886"/>
                  </a:cubicBezTo>
                  <a:cubicBezTo>
                    <a:pt x="1345" y="886"/>
                    <a:pt x="1051" y="821"/>
                    <a:pt x="826" y="691"/>
                  </a:cubicBezTo>
                  <a:lnTo>
                    <a:pt x="339" y="416"/>
                  </a:lnTo>
                  <a:lnTo>
                    <a:pt x="260" y="366"/>
                  </a:lnTo>
                  <a:lnTo>
                    <a:pt x="242" y="352"/>
                  </a:lnTo>
                  <a:lnTo>
                    <a:pt x="192" y="312"/>
                  </a:lnTo>
                  <a:lnTo>
                    <a:pt x="171" y="293"/>
                  </a:lnTo>
                  <a:lnTo>
                    <a:pt x="133" y="255"/>
                  </a:lnTo>
                  <a:lnTo>
                    <a:pt x="114" y="231"/>
                  </a:lnTo>
                  <a:lnTo>
                    <a:pt x="85" y="196"/>
                  </a:lnTo>
                  <a:lnTo>
                    <a:pt x="69" y="169"/>
                  </a:lnTo>
                  <a:lnTo>
                    <a:pt x="48" y="136"/>
                  </a:lnTo>
                  <a:lnTo>
                    <a:pt x="37" y="106"/>
                  </a:lnTo>
                  <a:lnTo>
                    <a:pt x="22" y="73"/>
                  </a:lnTo>
                  <a:lnTo>
                    <a:pt x="14" y="43"/>
                  </a:lnTo>
                  <a:lnTo>
                    <a:pt x="6" y="9"/>
                  </a:lnTo>
                  <a:lnTo>
                    <a:pt x="5"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71" name="Google Shape;771;p36"/>
            <p:cNvSpPr/>
            <p:nvPr/>
          </p:nvSpPr>
          <p:spPr>
            <a:xfrm>
              <a:off x="1783300" y="2009450"/>
              <a:ext cx="74650" cy="29925"/>
            </a:xfrm>
            <a:custGeom>
              <a:avLst/>
              <a:gdLst/>
              <a:ahLst/>
              <a:cxnLst/>
              <a:rect l="l" t="t" r="r" b="b"/>
              <a:pathLst>
                <a:path w="2986" h="1197" extrusionOk="0">
                  <a:moveTo>
                    <a:pt x="3" y="0"/>
                  </a:moveTo>
                  <a:lnTo>
                    <a:pt x="2" y="254"/>
                  </a:lnTo>
                  <a:cubicBezTo>
                    <a:pt x="1" y="425"/>
                    <a:pt x="114" y="597"/>
                    <a:pt x="341" y="728"/>
                  </a:cubicBezTo>
                  <a:lnTo>
                    <a:pt x="827" y="1002"/>
                  </a:lnTo>
                  <a:cubicBezTo>
                    <a:pt x="1052" y="1132"/>
                    <a:pt x="1346" y="1197"/>
                    <a:pt x="1641" y="1197"/>
                  </a:cubicBezTo>
                  <a:cubicBezTo>
                    <a:pt x="1934" y="1197"/>
                    <a:pt x="2228" y="1132"/>
                    <a:pt x="2451" y="1002"/>
                  </a:cubicBezTo>
                  <a:lnTo>
                    <a:pt x="2650" y="881"/>
                  </a:lnTo>
                  <a:cubicBezTo>
                    <a:pt x="2871" y="752"/>
                    <a:pt x="2982" y="583"/>
                    <a:pt x="2983" y="415"/>
                  </a:cubicBezTo>
                  <a:lnTo>
                    <a:pt x="2985" y="161"/>
                  </a:lnTo>
                  <a:lnTo>
                    <a:pt x="2982" y="193"/>
                  </a:lnTo>
                  <a:lnTo>
                    <a:pt x="2980" y="223"/>
                  </a:lnTo>
                  <a:lnTo>
                    <a:pt x="2971" y="256"/>
                  </a:lnTo>
                  <a:lnTo>
                    <a:pt x="2964" y="286"/>
                  </a:lnTo>
                  <a:lnTo>
                    <a:pt x="2949" y="319"/>
                  </a:lnTo>
                  <a:lnTo>
                    <a:pt x="2938" y="348"/>
                  </a:lnTo>
                  <a:lnTo>
                    <a:pt x="2918" y="382"/>
                  </a:lnTo>
                  <a:lnTo>
                    <a:pt x="2902" y="409"/>
                  </a:lnTo>
                  <a:lnTo>
                    <a:pt x="2874" y="444"/>
                  </a:lnTo>
                  <a:lnTo>
                    <a:pt x="2855" y="467"/>
                  </a:lnTo>
                  <a:lnTo>
                    <a:pt x="2819" y="503"/>
                  </a:lnTo>
                  <a:lnTo>
                    <a:pt x="2798" y="524"/>
                  </a:lnTo>
                  <a:lnTo>
                    <a:pt x="2748" y="563"/>
                  </a:lnTo>
                  <a:lnTo>
                    <a:pt x="2729" y="577"/>
                  </a:lnTo>
                  <a:lnTo>
                    <a:pt x="2652" y="628"/>
                  </a:lnTo>
                  <a:lnTo>
                    <a:pt x="2453" y="749"/>
                  </a:lnTo>
                  <a:cubicBezTo>
                    <a:pt x="2230" y="879"/>
                    <a:pt x="1936" y="944"/>
                    <a:pt x="1642" y="944"/>
                  </a:cubicBezTo>
                  <a:cubicBezTo>
                    <a:pt x="1348" y="944"/>
                    <a:pt x="1054" y="879"/>
                    <a:pt x="829" y="749"/>
                  </a:cubicBezTo>
                  <a:lnTo>
                    <a:pt x="342" y="474"/>
                  </a:lnTo>
                  <a:lnTo>
                    <a:pt x="263" y="424"/>
                  </a:lnTo>
                  <a:lnTo>
                    <a:pt x="245" y="410"/>
                  </a:lnTo>
                  <a:lnTo>
                    <a:pt x="195" y="370"/>
                  </a:lnTo>
                  <a:lnTo>
                    <a:pt x="175" y="351"/>
                  </a:lnTo>
                  <a:lnTo>
                    <a:pt x="136" y="312"/>
                  </a:lnTo>
                  <a:lnTo>
                    <a:pt x="117" y="289"/>
                  </a:lnTo>
                  <a:lnTo>
                    <a:pt x="88" y="253"/>
                  </a:lnTo>
                  <a:lnTo>
                    <a:pt x="72" y="227"/>
                  </a:lnTo>
                  <a:lnTo>
                    <a:pt x="51" y="192"/>
                  </a:lnTo>
                  <a:lnTo>
                    <a:pt x="40" y="164"/>
                  </a:lnTo>
                  <a:lnTo>
                    <a:pt x="25" y="129"/>
                  </a:lnTo>
                  <a:lnTo>
                    <a:pt x="17" y="101"/>
                  </a:lnTo>
                  <a:lnTo>
                    <a:pt x="8" y="67"/>
                  </a:lnTo>
                  <a:lnTo>
                    <a:pt x="6" y="37"/>
                  </a:lnTo>
                  <a:lnTo>
                    <a:pt x="4" y="3"/>
                  </a:lnTo>
                  <a:lnTo>
                    <a:pt x="3"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72" name="Google Shape;772;p36"/>
            <p:cNvSpPr/>
            <p:nvPr/>
          </p:nvSpPr>
          <p:spPr>
            <a:xfrm>
              <a:off x="1783350" y="1989875"/>
              <a:ext cx="74900" cy="43175"/>
            </a:xfrm>
            <a:custGeom>
              <a:avLst/>
              <a:gdLst/>
              <a:ahLst/>
              <a:cxnLst/>
              <a:rect l="l" t="t" r="r" b="b"/>
              <a:pathLst>
                <a:path w="2996" h="1727" extrusionOk="0">
                  <a:moveTo>
                    <a:pt x="1345" y="0"/>
                  </a:moveTo>
                  <a:cubicBezTo>
                    <a:pt x="1051" y="0"/>
                    <a:pt x="758" y="65"/>
                    <a:pt x="534" y="195"/>
                  </a:cubicBezTo>
                  <a:lnTo>
                    <a:pt x="335" y="316"/>
                  </a:lnTo>
                  <a:cubicBezTo>
                    <a:pt x="112" y="446"/>
                    <a:pt x="1" y="616"/>
                    <a:pt x="2" y="786"/>
                  </a:cubicBezTo>
                  <a:lnTo>
                    <a:pt x="4" y="820"/>
                  </a:lnTo>
                  <a:lnTo>
                    <a:pt x="6" y="850"/>
                  </a:lnTo>
                  <a:lnTo>
                    <a:pt x="15" y="884"/>
                  </a:lnTo>
                  <a:lnTo>
                    <a:pt x="23" y="912"/>
                  </a:lnTo>
                  <a:lnTo>
                    <a:pt x="38" y="947"/>
                  </a:lnTo>
                  <a:lnTo>
                    <a:pt x="49" y="975"/>
                  </a:lnTo>
                  <a:lnTo>
                    <a:pt x="70" y="1010"/>
                  </a:lnTo>
                  <a:lnTo>
                    <a:pt x="86" y="1036"/>
                  </a:lnTo>
                  <a:lnTo>
                    <a:pt x="115" y="1072"/>
                  </a:lnTo>
                  <a:lnTo>
                    <a:pt x="134" y="1095"/>
                  </a:lnTo>
                  <a:lnTo>
                    <a:pt x="173" y="1134"/>
                  </a:lnTo>
                  <a:lnTo>
                    <a:pt x="193" y="1153"/>
                  </a:lnTo>
                  <a:lnTo>
                    <a:pt x="243" y="1193"/>
                  </a:lnTo>
                  <a:lnTo>
                    <a:pt x="261" y="1207"/>
                  </a:lnTo>
                  <a:lnTo>
                    <a:pt x="340" y="1257"/>
                  </a:lnTo>
                  <a:lnTo>
                    <a:pt x="827" y="1532"/>
                  </a:lnTo>
                  <a:cubicBezTo>
                    <a:pt x="1052" y="1662"/>
                    <a:pt x="1346" y="1727"/>
                    <a:pt x="1640" y="1727"/>
                  </a:cubicBezTo>
                  <a:cubicBezTo>
                    <a:pt x="1934" y="1727"/>
                    <a:pt x="2228" y="1662"/>
                    <a:pt x="2451" y="1532"/>
                  </a:cubicBezTo>
                  <a:lnTo>
                    <a:pt x="2650" y="1411"/>
                  </a:lnTo>
                  <a:lnTo>
                    <a:pt x="2727" y="1360"/>
                  </a:lnTo>
                  <a:lnTo>
                    <a:pt x="2746" y="1346"/>
                  </a:lnTo>
                  <a:lnTo>
                    <a:pt x="2796" y="1307"/>
                  </a:lnTo>
                  <a:lnTo>
                    <a:pt x="2817" y="1286"/>
                  </a:lnTo>
                  <a:lnTo>
                    <a:pt x="2853" y="1250"/>
                  </a:lnTo>
                  <a:lnTo>
                    <a:pt x="2872" y="1227"/>
                  </a:lnTo>
                  <a:lnTo>
                    <a:pt x="2900" y="1192"/>
                  </a:lnTo>
                  <a:lnTo>
                    <a:pt x="2916" y="1165"/>
                  </a:lnTo>
                  <a:lnTo>
                    <a:pt x="2936" y="1131"/>
                  </a:lnTo>
                  <a:lnTo>
                    <a:pt x="2947" y="1102"/>
                  </a:lnTo>
                  <a:lnTo>
                    <a:pt x="2962" y="1069"/>
                  </a:lnTo>
                  <a:lnTo>
                    <a:pt x="2969" y="1039"/>
                  </a:lnTo>
                  <a:lnTo>
                    <a:pt x="2978" y="1006"/>
                  </a:lnTo>
                  <a:lnTo>
                    <a:pt x="2980" y="976"/>
                  </a:lnTo>
                  <a:cubicBezTo>
                    <a:pt x="2996" y="795"/>
                    <a:pt x="2884" y="609"/>
                    <a:pt x="2644" y="470"/>
                  </a:cubicBezTo>
                  <a:lnTo>
                    <a:pt x="2158" y="195"/>
                  </a:lnTo>
                  <a:cubicBezTo>
                    <a:pt x="1933" y="65"/>
                    <a:pt x="1639" y="0"/>
                    <a:pt x="1345"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73" name="Google Shape;773;p36"/>
            <p:cNvSpPr/>
            <p:nvPr/>
          </p:nvSpPr>
          <p:spPr>
            <a:xfrm>
              <a:off x="1783375" y="2008050"/>
              <a:ext cx="74475" cy="25000"/>
            </a:xfrm>
            <a:custGeom>
              <a:avLst/>
              <a:gdLst/>
              <a:ahLst/>
              <a:cxnLst/>
              <a:rect l="l" t="t" r="r" b="b"/>
              <a:pathLst>
                <a:path w="2979" h="1000" extrusionOk="0">
                  <a:moveTo>
                    <a:pt x="5" y="0"/>
                  </a:moveTo>
                  <a:lnTo>
                    <a:pt x="1" y="59"/>
                  </a:lnTo>
                  <a:lnTo>
                    <a:pt x="3" y="93"/>
                  </a:lnTo>
                  <a:lnTo>
                    <a:pt x="5" y="123"/>
                  </a:lnTo>
                  <a:lnTo>
                    <a:pt x="14" y="157"/>
                  </a:lnTo>
                  <a:lnTo>
                    <a:pt x="22" y="185"/>
                  </a:lnTo>
                  <a:lnTo>
                    <a:pt x="37" y="220"/>
                  </a:lnTo>
                  <a:lnTo>
                    <a:pt x="48" y="248"/>
                  </a:lnTo>
                  <a:lnTo>
                    <a:pt x="69" y="283"/>
                  </a:lnTo>
                  <a:lnTo>
                    <a:pt x="85" y="309"/>
                  </a:lnTo>
                  <a:lnTo>
                    <a:pt x="114" y="345"/>
                  </a:lnTo>
                  <a:lnTo>
                    <a:pt x="133" y="368"/>
                  </a:lnTo>
                  <a:lnTo>
                    <a:pt x="172" y="407"/>
                  </a:lnTo>
                  <a:lnTo>
                    <a:pt x="192" y="426"/>
                  </a:lnTo>
                  <a:lnTo>
                    <a:pt x="242" y="466"/>
                  </a:lnTo>
                  <a:lnTo>
                    <a:pt x="260" y="480"/>
                  </a:lnTo>
                  <a:lnTo>
                    <a:pt x="339" y="530"/>
                  </a:lnTo>
                  <a:lnTo>
                    <a:pt x="826" y="805"/>
                  </a:lnTo>
                  <a:cubicBezTo>
                    <a:pt x="1051" y="935"/>
                    <a:pt x="1345" y="1000"/>
                    <a:pt x="1639" y="1000"/>
                  </a:cubicBezTo>
                  <a:cubicBezTo>
                    <a:pt x="1933" y="1000"/>
                    <a:pt x="2227" y="935"/>
                    <a:pt x="2450" y="805"/>
                  </a:cubicBezTo>
                  <a:lnTo>
                    <a:pt x="2649" y="684"/>
                  </a:lnTo>
                  <a:lnTo>
                    <a:pt x="2726" y="633"/>
                  </a:lnTo>
                  <a:lnTo>
                    <a:pt x="2745" y="619"/>
                  </a:lnTo>
                  <a:lnTo>
                    <a:pt x="2795" y="580"/>
                  </a:lnTo>
                  <a:lnTo>
                    <a:pt x="2816" y="559"/>
                  </a:lnTo>
                  <a:lnTo>
                    <a:pt x="2852" y="523"/>
                  </a:lnTo>
                  <a:lnTo>
                    <a:pt x="2871" y="500"/>
                  </a:lnTo>
                  <a:lnTo>
                    <a:pt x="2899" y="465"/>
                  </a:lnTo>
                  <a:lnTo>
                    <a:pt x="2915" y="438"/>
                  </a:lnTo>
                  <a:lnTo>
                    <a:pt x="2935" y="404"/>
                  </a:lnTo>
                  <a:lnTo>
                    <a:pt x="2946" y="375"/>
                  </a:lnTo>
                  <a:lnTo>
                    <a:pt x="2961" y="342"/>
                  </a:lnTo>
                  <a:lnTo>
                    <a:pt x="2968" y="312"/>
                  </a:lnTo>
                  <a:lnTo>
                    <a:pt x="2977" y="279"/>
                  </a:lnTo>
                  <a:lnTo>
                    <a:pt x="2979" y="249"/>
                  </a:lnTo>
                  <a:lnTo>
                    <a:pt x="2976" y="166"/>
                  </a:lnTo>
                  <a:lnTo>
                    <a:pt x="2968" y="200"/>
                  </a:lnTo>
                  <a:lnTo>
                    <a:pt x="2961" y="228"/>
                  </a:lnTo>
                  <a:lnTo>
                    <a:pt x="2946" y="263"/>
                  </a:lnTo>
                  <a:lnTo>
                    <a:pt x="2935" y="291"/>
                  </a:lnTo>
                  <a:lnTo>
                    <a:pt x="2915" y="325"/>
                  </a:lnTo>
                  <a:lnTo>
                    <a:pt x="2899" y="352"/>
                  </a:lnTo>
                  <a:lnTo>
                    <a:pt x="2871" y="386"/>
                  </a:lnTo>
                  <a:lnTo>
                    <a:pt x="2852" y="410"/>
                  </a:lnTo>
                  <a:lnTo>
                    <a:pt x="2816" y="446"/>
                  </a:lnTo>
                  <a:lnTo>
                    <a:pt x="2795" y="466"/>
                  </a:lnTo>
                  <a:lnTo>
                    <a:pt x="2745" y="505"/>
                  </a:lnTo>
                  <a:lnTo>
                    <a:pt x="2726" y="520"/>
                  </a:lnTo>
                  <a:lnTo>
                    <a:pt x="2649" y="571"/>
                  </a:lnTo>
                  <a:lnTo>
                    <a:pt x="2450" y="692"/>
                  </a:lnTo>
                  <a:cubicBezTo>
                    <a:pt x="2227" y="822"/>
                    <a:pt x="1934" y="887"/>
                    <a:pt x="1640" y="887"/>
                  </a:cubicBezTo>
                  <a:cubicBezTo>
                    <a:pt x="1346" y="887"/>
                    <a:pt x="1051" y="822"/>
                    <a:pt x="826" y="692"/>
                  </a:cubicBezTo>
                  <a:lnTo>
                    <a:pt x="339" y="417"/>
                  </a:lnTo>
                  <a:lnTo>
                    <a:pt x="260" y="366"/>
                  </a:lnTo>
                  <a:lnTo>
                    <a:pt x="242" y="353"/>
                  </a:lnTo>
                  <a:lnTo>
                    <a:pt x="192" y="312"/>
                  </a:lnTo>
                  <a:lnTo>
                    <a:pt x="172" y="293"/>
                  </a:lnTo>
                  <a:lnTo>
                    <a:pt x="133" y="255"/>
                  </a:lnTo>
                  <a:lnTo>
                    <a:pt x="114" y="233"/>
                  </a:lnTo>
                  <a:lnTo>
                    <a:pt x="85" y="197"/>
                  </a:lnTo>
                  <a:lnTo>
                    <a:pt x="69" y="170"/>
                  </a:lnTo>
                  <a:lnTo>
                    <a:pt x="48" y="135"/>
                  </a:lnTo>
                  <a:lnTo>
                    <a:pt x="37" y="107"/>
                  </a:lnTo>
                  <a:lnTo>
                    <a:pt x="22" y="72"/>
                  </a:lnTo>
                  <a:lnTo>
                    <a:pt x="14" y="44"/>
                  </a:lnTo>
                  <a:lnTo>
                    <a:pt x="5" y="9"/>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74" name="Google Shape;774;p36"/>
            <p:cNvSpPr/>
            <p:nvPr/>
          </p:nvSpPr>
          <p:spPr>
            <a:xfrm>
              <a:off x="1698950" y="1959800"/>
              <a:ext cx="74600" cy="29950"/>
            </a:xfrm>
            <a:custGeom>
              <a:avLst/>
              <a:gdLst/>
              <a:ahLst/>
              <a:cxnLst/>
              <a:rect l="l" t="t" r="r" b="b"/>
              <a:pathLst>
                <a:path w="2984" h="1198" extrusionOk="0">
                  <a:moveTo>
                    <a:pt x="2" y="1"/>
                  </a:moveTo>
                  <a:lnTo>
                    <a:pt x="1" y="255"/>
                  </a:lnTo>
                  <a:cubicBezTo>
                    <a:pt x="0" y="425"/>
                    <a:pt x="114" y="597"/>
                    <a:pt x="340" y="728"/>
                  </a:cubicBezTo>
                  <a:lnTo>
                    <a:pt x="827" y="1003"/>
                  </a:lnTo>
                  <a:cubicBezTo>
                    <a:pt x="1051" y="1132"/>
                    <a:pt x="1346" y="1198"/>
                    <a:pt x="1640" y="1198"/>
                  </a:cubicBezTo>
                  <a:cubicBezTo>
                    <a:pt x="1933" y="1198"/>
                    <a:pt x="2227" y="1133"/>
                    <a:pt x="2450" y="1003"/>
                  </a:cubicBezTo>
                  <a:lnTo>
                    <a:pt x="2648" y="881"/>
                  </a:lnTo>
                  <a:cubicBezTo>
                    <a:pt x="2870" y="752"/>
                    <a:pt x="2982" y="584"/>
                    <a:pt x="2982" y="414"/>
                  </a:cubicBezTo>
                  <a:lnTo>
                    <a:pt x="2984" y="162"/>
                  </a:lnTo>
                  <a:lnTo>
                    <a:pt x="2982" y="194"/>
                  </a:lnTo>
                  <a:lnTo>
                    <a:pt x="2979" y="223"/>
                  </a:lnTo>
                  <a:lnTo>
                    <a:pt x="2970" y="257"/>
                  </a:lnTo>
                  <a:lnTo>
                    <a:pt x="2964" y="286"/>
                  </a:lnTo>
                  <a:lnTo>
                    <a:pt x="2949" y="320"/>
                  </a:lnTo>
                  <a:lnTo>
                    <a:pt x="2938" y="349"/>
                  </a:lnTo>
                  <a:lnTo>
                    <a:pt x="2916" y="383"/>
                  </a:lnTo>
                  <a:lnTo>
                    <a:pt x="2901" y="410"/>
                  </a:lnTo>
                  <a:lnTo>
                    <a:pt x="2873" y="445"/>
                  </a:lnTo>
                  <a:lnTo>
                    <a:pt x="2854" y="468"/>
                  </a:lnTo>
                  <a:lnTo>
                    <a:pt x="2818" y="504"/>
                  </a:lnTo>
                  <a:lnTo>
                    <a:pt x="2796" y="524"/>
                  </a:lnTo>
                  <a:lnTo>
                    <a:pt x="2748" y="562"/>
                  </a:lnTo>
                  <a:lnTo>
                    <a:pt x="2729" y="578"/>
                  </a:lnTo>
                  <a:lnTo>
                    <a:pt x="2650" y="628"/>
                  </a:lnTo>
                  <a:lnTo>
                    <a:pt x="2453" y="750"/>
                  </a:lnTo>
                  <a:cubicBezTo>
                    <a:pt x="2229" y="880"/>
                    <a:pt x="1935" y="944"/>
                    <a:pt x="1642" y="944"/>
                  </a:cubicBezTo>
                  <a:cubicBezTo>
                    <a:pt x="1347" y="944"/>
                    <a:pt x="1053" y="879"/>
                    <a:pt x="829" y="750"/>
                  </a:cubicBezTo>
                  <a:lnTo>
                    <a:pt x="342" y="475"/>
                  </a:lnTo>
                  <a:lnTo>
                    <a:pt x="263" y="424"/>
                  </a:lnTo>
                  <a:lnTo>
                    <a:pt x="245" y="411"/>
                  </a:lnTo>
                  <a:lnTo>
                    <a:pt x="193" y="370"/>
                  </a:lnTo>
                  <a:lnTo>
                    <a:pt x="174" y="351"/>
                  </a:lnTo>
                  <a:lnTo>
                    <a:pt x="135" y="313"/>
                  </a:lnTo>
                  <a:lnTo>
                    <a:pt x="116" y="290"/>
                  </a:lnTo>
                  <a:lnTo>
                    <a:pt x="88" y="254"/>
                  </a:lnTo>
                  <a:lnTo>
                    <a:pt x="72" y="228"/>
                  </a:lnTo>
                  <a:lnTo>
                    <a:pt x="51" y="193"/>
                  </a:lnTo>
                  <a:lnTo>
                    <a:pt x="38" y="165"/>
                  </a:lnTo>
                  <a:lnTo>
                    <a:pt x="24" y="130"/>
                  </a:lnTo>
                  <a:lnTo>
                    <a:pt x="17" y="102"/>
                  </a:lnTo>
                  <a:lnTo>
                    <a:pt x="8" y="67"/>
                  </a:lnTo>
                  <a:lnTo>
                    <a:pt x="6" y="38"/>
                  </a:lnTo>
                  <a:lnTo>
                    <a:pt x="4" y="3"/>
                  </a:lnTo>
                  <a:lnTo>
                    <a:pt x="2"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75" name="Google Shape;775;p36"/>
            <p:cNvSpPr/>
            <p:nvPr/>
          </p:nvSpPr>
          <p:spPr>
            <a:xfrm>
              <a:off x="1699000" y="1940250"/>
              <a:ext cx="74900" cy="43175"/>
            </a:xfrm>
            <a:custGeom>
              <a:avLst/>
              <a:gdLst/>
              <a:ahLst/>
              <a:cxnLst/>
              <a:rect l="l" t="t" r="r" b="b"/>
              <a:pathLst>
                <a:path w="2996" h="1727" extrusionOk="0">
                  <a:moveTo>
                    <a:pt x="1344" y="0"/>
                  </a:moveTo>
                  <a:cubicBezTo>
                    <a:pt x="1050" y="0"/>
                    <a:pt x="756" y="65"/>
                    <a:pt x="533" y="195"/>
                  </a:cubicBezTo>
                  <a:lnTo>
                    <a:pt x="334" y="316"/>
                  </a:lnTo>
                  <a:cubicBezTo>
                    <a:pt x="112" y="446"/>
                    <a:pt x="0" y="615"/>
                    <a:pt x="2" y="785"/>
                  </a:cubicBezTo>
                  <a:lnTo>
                    <a:pt x="4" y="820"/>
                  </a:lnTo>
                  <a:lnTo>
                    <a:pt x="6" y="849"/>
                  </a:lnTo>
                  <a:lnTo>
                    <a:pt x="15" y="884"/>
                  </a:lnTo>
                  <a:lnTo>
                    <a:pt x="22" y="912"/>
                  </a:lnTo>
                  <a:lnTo>
                    <a:pt x="36" y="947"/>
                  </a:lnTo>
                  <a:lnTo>
                    <a:pt x="49" y="975"/>
                  </a:lnTo>
                  <a:lnTo>
                    <a:pt x="70" y="1010"/>
                  </a:lnTo>
                  <a:lnTo>
                    <a:pt x="86" y="1036"/>
                  </a:lnTo>
                  <a:lnTo>
                    <a:pt x="114" y="1072"/>
                  </a:lnTo>
                  <a:lnTo>
                    <a:pt x="133" y="1095"/>
                  </a:lnTo>
                  <a:lnTo>
                    <a:pt x="172" y="1133"/>
                  </a:lnTo>
                  <a:lnTo>
                    <a:pt x="191" y="1152"/>
                  </a:lnTo>
                  <a:lnTo>
                    <a:pt x="243" y="1193"/>
                  </a:lnTo>
                  <a:lnTo>
                    <a:pt x="261" y="1206"/>
                  </a:lnTo>
                  <a:lnTo>
                    <a:pt x="340" y="1257"/>
                  </a:lnTo>
                  <a:lnTo>
                    <a:pt x="827" y="1532"/>
                  </a:lnTo>
                  <a:cubicBezTo>
                    <a:pt x="1051" y="1661"/>
                    <a:pt x="1345" y="1726"/>
                    <a:pt x="1640" y="1726"/>
                  </a:cubicBezTo>
                  <a:cubicBezTo>
                    <a:pt x="1933" y="1726"/>
                    <a:pt x="2227" y="1662"/>
                    <a:pt x="2451" y="1532"/>
                  </a:cubicBezTo>
                  <a:lnTo>
                    <a:pt x="2648" y="1410"/>
                  </a:lnTo>
                  <a:lnTo>
                    <a:pt x="2727" y="1360"/>
                  </a:lnTo>
                  <a:lnTo>
                    <a:pt x="2746" y="1344"/>
                  </a:lnTo>
                  <a:lnTo>
                    <a:pt x="2794" y="1306"/>
                  </a:lnTo>
                  <a:lnTo>
                    <a:pt x="2816" y="1286"/>
                  </a:lnTo>
                  <a:lnTo>
                    <a:pt x="2852" y="1250"/>
                  </a:lnTo>
                  <a:lnTo>
                    <a:pt x="2871" y="1227"/>
                  </a:lnTo>
                  <a:lnTo>
                    <a:pt x="2899" y="1192"/>
                  </a:lnTo>
                  <a:lnTo>
                    <a:pt x="2914" y="1165"/>
                  </a:lnTo>
                  <a:lnTo>
                    <a:pt x="2936" y="1131"/>
                  </a:lnTo>
                  <a:lnTo>
                    <a:pt x="2947" y="1102"/>
                  </a:lnTo>
                  <a:lnTo>
                    <a:pt x="2962" y="1068"/>
                  </a:lnTo>
                  <a:lnTo>
                    <a:pt x="2968" y="1039"/>
                  </a:lnTo>
                  <a:lnTo>
                    <a:pt x="2977" y="1005"/>
                  </a:lnTo>
                  <a:lnTo>
                    <a:pt x="2980" y="976"/>
                  </a:lnTo>
                  <a:cubicBezTo>
                    <a:pt x="2995" y="794"/>
                    <a:pt x="2883" y="609"/>
                    <a:pt x="2644" y="470"/>
                  </a:cubicBezTo>
                  <a:lnTo>
                    <a:pt x="2156" y="195"/>
                  </a:lnTo>
                  <a:cubicBezTo>
                    <a:pt x="1932" y="65"/>
                    <a:pt x="1638" y="0"/>
                    <a:pt x="1344"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76" name="Google Shape;776;p36"/>
            <p:cNvSpPr/>
            <p:nvPr/>
          </p:nvSpPr>
          <p:spPr>
            <a:xfrm>
              <a:off x="1699025" y="1958425"/>
              <a:ext cx="74475" cy="25000"/>
            </a:xfrm>
            <a:custGeom>
              <a:avLst/>
              <a:gdLst/>
              <a:ahLst/>
              <a:cxnLst/>
              <a:rect l="l" t="t" r="r" b="b"/>
              <a:pathLst>
                <a:path w="2979" h="1000" extrusionOk="0">
                  <a:moveTo>
                    <a:pt x="4" y="1"/>
                  </a:moveTo>
                  <a:lnTo>
                    <a:pt x="1" y="58"/>
                  </a:lnTo>
                  <a:lnTo>
                    <a:pt x="3" y="93"/>
                  </a:lnTo>
                  <a:lnTo>
                    <a:pt x="5" y="122"/>
                  </a:lnTo>
                  <a:lnTo>
                    <a:pt x="14" y="157"/>
                  </a:lnTo>
                  <a:lnTo>
                    <a:pt x="21" y="185"/>
                  </a:lnTo>
                  <a:lnTo>
                    <a:pt x="35" y="220"/>
                  </a:lnTo>
                  <a:lnTo>
                    <a:pt x="48" y="248"/>
                  </a:lnTo>
                  <a:lnTo>
                    <a:pt x="69" y="283"/>
                  </a:lnTo>
                  <a:lnTo>
                    <a:pt x="85" y="309"/>
                  </a:lnTo>
                  <a:lnTo>
                    <a:pt x="113" y="345"/>
                  </a:lnTo>
                  <a:lnTo>
                    <a:pt x="132" y="368"/>
                  </a:lnTo>
                  <a:lnTo>
                    <a:pt x="171" y="406"/>
                  </a:lnTo>
                  <a:lnTo>
                    <a:pt x="190" y="425"/>
                  </a:lnTo>
                  <a:lnTo>
                    <a:pt x="242" y="466"/>
                  </a:lnTo>
                  <a:lnTo>
                    <a:pt x="260" y="479"/>
                  </a:lnTo>
                  <a:lnTo>
                    <a:pt x="339" y="530"/>
                  </a:lnTo>
                  <a:lnTo>
                    <a:pt x="826" y="805"/>
                  </a:lnTo>
                  <a:cubicBezTo>
                    <a:pt x="1050" y="934"/>
                    <a:pt x="1344" y="999"/>
                    <a:pt x="1639" y="999"/>
                  </a:cubicBezTo>
                  <a:cubicBezTo>
                    <a:pt x="1932" y="999"/>
                    <a:pt x="2226" y="935"/>
                    <a:pt x="2450" y="805"/>
                  </a:cubicBezTo>
                  <a:lnTo>
                    <a:pt x="2647" y="683"/>
                  </a:lnTo>
                  <a:lnTo>
                    <a:pt x="2726" y="633"/>
                  </a:lnTo>
                  <a:lnTo>
                    <a:pt x="2745" y="617"/>
                  </a:lnTo>
                  <a:lnTo>
                    <a:pt x="2793" y="579"/>
                  </a:lnTo>
                  <a:lnTo>
                    <a:pt x="2815" y="559"/>
                  </a:lnTo>
                  <a:lnTo>
                    <a:pt x="2851" y="523"/>
                  </a:lnTo>
                  <a:lnTo>
                    <a:pt x="2870" y="500"/>
                  </a:lnTo>
                  <a:lnTo>
                    <a:pt x="2898" y="465"/>
                  </a:lnTo>
                  <a:lnTo>
                    <a:pt x="2913" y="438"/>
                  </a:lnTo>
                  <a:lnTo>
                    <a:pt x="2935" y="404"/>
                  </a:lnTo>
                  <a:lnTo>
                    <a:pt x="2946" y="375"/>
                  </a:lnTo>
                  <a:lnTo>
                    <a:pt x="2961" y="341"/>
                  </a:lnTo>
                  <a:lnTo>
                    <a:pt x="2967" y="313"/>
                  </a:lnTo>
                  <a:lnTo>
                    <a:pt x="2976" y="278"/>
                  </a:lnTo>
                  <a:lnTo>
                    <a:pt x="2979" y="249"/>
                  </a:lnTo>
                  <a:lnTo>
                    <a:pt x="2975" y="166"/>
                  </a:lnTo>
                  <a:lnTo>
                    <a:pt x="2967" y="200"/>
                  </a:lnTo>
                  <a:lnTo>
                    <a:pt x="2961" y="228"/>
                  </a:lnTo>
                  <a:lnTo>
                    <a:pt x="2946" y="263"/>
                  </a:lnTo>
                  <a:lnTo>
                    <a:pt x="2935" y="291"/>
                  </a:lnTo>
                  <a:lnTo>
                    <a:pt x="2913" y="324"/>
                  </a:lnTo>
                  <a:lnTo>
                    <a:pt x="2898" y="351"/>
                  </a:lnTo>
                  <a:lnTo>
                    <a:pt x="2870" y="386"/>
                  </a:lnTo>
                  <a:lnTo>
                    <a:pt x="2851" y="410"/>
                  </a:lnTo>
                  <a:lnTo>
                    <a:pt x="2815" y="446"/>
                  </a:lnTo>
                  <a:lnTo>
                    <a:pt x="2793" y="466"/>
                  </a:lnTo>
                  <a:lnTo>
                    <a:pt x="2745" y="505"/>
                  </a:lnTo>
                  <a:lnTo>
                    <a:pt x="2726" y="520"/>
                  </a:lnTo>
                  <a:lnTo>
                    <a:pt x="2647" y="570"/>
                  </a:lnTo>
                  <a:lnTo>
                    <a:pt x="2450" y="692"/>
                  </a:lnTo>
                  <a:cubicBezTo>
                    <a:pt x="2226" y="821"/>
                    <a:pt x="1932" y="886"/>
                    <a:pt x="1638" y="886"/>
                  </a:cubicBezTo>
                  <a:cubicBezTo>
                    <a:pt x="1344" y="886"/>
                    <a:pt x="1050" y="821"/>
                    <a:pt x="826" y="692"/>
                  </a:cubicBezTo>
                  <a:lnTo>
                    <a:pt x="339" y="416"/>
                  </a:lnTo>
                  <a:lnTo>
                    <a:pt x="260" y="366"/>
                  </a:lnTo>
                  <a:lnTo>
                    <a:pt x="242" y="352"/>
                  </a:lnTo>
                  <a:lnTo>
                    <a:pt x="190" y="312"/>
                  </a:lnTo>
                  <a:lnTo>
                    <a:pt x="171" y="293"/>
                  </a:lnTo>
                  <a:lnTo>
                    <a:pt x="132" y="255"/>
                  </a:lnTo>
                  <a:lnTo>
                    <a:pt x="113" y="231"/>
                  </a:lnTo>
                  <a:lnTo>
                    <a:pt x="85" y="195"/>
                  </a:lnTo>
                  <a:lnTo>
                    <a:pt x="69" y="169"/>
                  </a:lnTo>
                  <a:lnTo>
                    <a:pt x="48" y="135"/>
                  </a:lnTo>
                  <a:lnTo>
                    <a:pt x="35" y="107"/>
                  </a:lnTo>
                  <a:lnTo>
                    <a:pt x="21" y="72"/>
                  </a:lnTo>
                  <a:lnTo>
                    <a:pt x="14" y="44"/>
                  </a:lnTo>
                  <a:lnTo>
                    <a:pt x="5" y="9"/>
                  </a:lnTo>
                  <a:lnTo>
                    <a:pt x="4"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77" name="Google Shape;777;p36"/>
            <p:cNvSpPr/>
            <p:nvPr/>
          </p:nvSpPr>
          <p:spPr>
            <a:xfrm>
              <a:off x="1617300" y="1912125"/>
              <a:ext cx="74650" cy="29900"/>
            </a:xfrm>
            <a:custGeom>
              <a:avLst/>
              <a:gdLst/>
              <a:ahLst/>
              <a:cxnLst/>
              <a:rect l="l" t="t" r="r" b="b"/>
              <a:pathLst>
                <a:path w="2986" h="1196" extrusionOk="0">
                  <a:moveTo>
                    <a:pt x="3" y="0"/>
                  </a:moveTo>
                  <a:lnTo>
                    <a:pt x="1" y="253"/>
                  </a:lnTo>
                  <a:cubicBezTo>
                    <a:pt x="1" y="425"/>
                    <a:pt x="114" y="595"/>
                    <a:pt x="340" y="726"/>
                  </a:cubicBezTo>
                  <a:lnTo>
                    <a:pt x="827" y="1001"/>
                  </a:lnTo>
                  <a:cubicBezTo>
                    <a:pt x="1052" y="1131"/>
                    <a:pt x="1346" y="1196"/>
                    <a:pt x="1640" y="1196"/>
                  </a:cubicBezTo>
                  <a:cubicBezTo>
                    <a:pt x="1934" y="1196"/>
                    <a:pt x="2227" y="1131"/>
                    <a:pt x="2450" y="1001"/>
                  </a:cubicBezTo>
                  <a:lnTo>
                    <a:pt x="2649" y="879"/>
                  </a:lnTo>
                  <a:cubicBezTo>
                    <a:pt x="2871" y="750"/>
                    <a:pt x="2982" y="582"/>
                    <a:pt x="2982" y="412"/>
                  </a:cubicBezTo>
                  <a:lnTo>
                    <a:pt x="2985" y="160"/>
                  </a:lnTo>
                  <a:lnTo>
                    <a:pt x="2982" y="192"/>
                  </a:lnTo>
                  <a:lnTo>
                    <a:pt x="2980" y="221"/>
                  </a:lnTo>
                  <a:lnTo>
                    <a:pt x="2971" y="255"/>
                  </a:lnTo>
                  <a:lnTo>
                    <a:pt x="2964" y="284"/>
                  </a:lnTo>
                  <a:lnTo>
                    <a:pt x="2950" y="318"/>
                  </a:lnTo>
                  <a:lnTo>
                    <a:pt x="2938" y="347"/>
                  </a:lnTo>
                  <a:lnTo>
                    <a:pt x="2917" y="381"/>
                  </a:lnTo>
                  <a:lnTo>
                    <a:pt x="2901" y="408"/>
                  </a:lnTo>
                  <a:lnTo>
                    <a:pt x="2873" y="443"/>
                  </a:lnTo>
                  <a:lnTo>
                    <a:pt x="2855" y="466"/>
                  </a:lnTo>
                  <a:lnTo>
                    <a:pt x="2818" y="502"/>
                  </a:lnTo>
                  <a:lnTo>
                    <a:pt x="2797" y="522"/>
                  </a:lnTo>
                  <a:lnTo>
                    <a:pt x="2749" y="560"/>
                  </a:lnTo>
                  <a:lnTo>
                    <a:pt x="2729" y="576"/>
                  </a:lnTo>
                  <a:lnTo>
                    <a:pt x="2652" y="627"/>
                  </a:lnTo>
                  <a:lnTo>
                    <a:pt x="2453" y="748"/>
                  </a:lnTo>
                  <a:cubicBezTo>
                    <a:pt x="2230" y="878"/>
                    <a:pt x="1936" y="943"/>
                    <a:pt x="1642" y="943"/>
                  </a:cubicBezTo>
                  <a:cubicBezTo>
                    <a:pt x="1348" y="943"/>
                    <a:pt x="1053" y="878"/>
                    <a:pt x="829" y="748"/>
                  </a:cubicBezTo>
                  <a:lnTo>
                    <a:pt x="342" y="473"/>
                  </a:lnTo>
                  <a:lnTo>
                    <a:pt x="262" y="422"/>
                  </a:lnTo>
                  <a:lnTo>
                    <a:pt x="246" y="408"/>
                  </a:lnTo>
                  <a:lnTo>
                    <a:pt x="194" y="368"/>
                  </a:lnTo>
                  <a:lnTo>
                    <a:pt x="175" y="349"/>
                  </a:lnTo>
                  <a:lnTo>
                    <a:pt x="136" y="311"/>
                  </a:lnTo>
                  <a:lnTo>
                    <a:pt x="116" y="288"/>
                  </a:lnTo>
                  <a:lnTo>
                    <a:pt x="88" y="252"/>
                  </a:lnTo>
                  <a:lnTo>
                    <a:pt x="73" y="226"/>
                  </a:lnTo>
                  <a:lnTo>
                    <a:pt x="51" y="191"/>
                  </a:lnTo>
                  <a:lnTo>
                    <a:pt x="39" y="163"/>
                  </a:lnTo>
                  <a:lnTo>
                    <a:pt x="24" y="128"/>
                  </a:lnTo>
                  <a:lnTo>
                    <a:pt x="18" y="100"/>
                  </a:lnTo>
                  <a:lnTo>
                    <a:pt x="9" y="65"/>
                  </a:lnTo>
                  <a:lnTo>
                    <a:pt x="5" y="36"/>
                  </a:lnTo>
                  <a:lnTo>
                    <a:pt x="3"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78" name="Google Shape;778;p36"/>
            <p:cNvSpPr/>
            <p:nvPr/>
          </p:nvSpPr>
          <p:spPr>
            <a:xfrm>
              <a:off x="1617375" y="1892525"/>
              <a:ext cx="74875" cy="43175"/>
            </a:xfrm>
            <a:custGeom>
              <a:avLst/>
              <a:gdLst/>
              <a:ahLst/>
              <a:cxnLst/>
              <a:rect l="l" t="t" r="r" b="b"/>
              <a:pathLst>
                <a:path w="2995" h="1727" extrusionOk="0">
                  <a:moveTo>
                    <a:pt x="1343" y="0"/>
                  </a:moveTo>
                  <a:cubicBezTo>
                    <a:pt x="1049" y="0"/>
                    <a:pt x="756" y="65"/>
                    <a:pt x="532" y="195"/>
                  </a:cubicBezTo>
                  <a:lnTo>
                    <a:pt x="334" y="316"/>
                  </a:lnTo>
                  <a:cubicBezTo>
                    <a:pt x="111" y="445"/>
                    <a:pt x="0" y="615"/>
                    <a:pt x="0" y="784"/>
                  </a:cubicBezTo>
                  <a:lnTo>
                    <a:pt x="2" y="820"/>
                  </a:lnTo>
                  <a:lnTo>
                    <a:pt x="6" y="849"/>
                  </a:lnTo>
                  <a:lnTo>
                    <a:pt x="15" y="884"/>
                  </a:lnTo>
                  <a:lnTo>
                    <a:pt x="21" y="912"/>
                  </a:lnTo>
                  <a:lnTo>
                    <a:pt x="36" y="947"/>
                  </a:lnTo>
                  <a:lnTo>
                    <a:pt x="48" y="975"/>
                  </a:lnTo>
                  <a:lnTo>
                    <a:pt x="70" y="1010"/>
                  </a:lnTo>
                  <a:lnTo>
                    <a:pt x="85" y="1036"/>
                  </a:lnTo>
                  <a:lnTo>
                    <a:pt x="113" y="1072"/>
                  </a:lnTo>
                  <a:lnTo>
                    <a:pt x="133" y="1095"/>
                  </a:lnTo>
                  <a:lnTo>
                    <a:pt x="172" y="1133"/>
                  </a:lnTo>
                  <a:lnTo>
                    <a:pt x="191" y="1152"/>
                  </a:lnTo>
                  <a:lnTo>
                    <a:pt x="243" y="1192"/>
                  </a:lnTo>
                  <a:lnTo>
                    <a:pt x="259" y="1206"/>
                  </a:lnTo>
                  <a:lnTo>
                    <a:pt x="339" y="1257"/>
                  </a:lnTo>
                  <a:lnTo>
                    <a:pt x="826" y="1532"/>
                  </a:lnTo>
                  <a:cubicBezTo>
                    <a:pt x="1050" y="1662"/>
                    <a:pt x="1345" y="1727"/>
                    <a:pt x="1639" y="1727"/>
                  </a:cubicBezTo>
                  <a:cubicBezTo>
                    <a:pt x="1933" y="1727"/>
                    <a:pt x="2227" y="1662"/>
                    <a:pt x="2450" y="1532"/>
                  </a:cubicBezTo>
                  <a:lnTo>
                    <a:pt x="2649" y="1411"/>
                  </a:lnTo>
                  <a:lnTo>
                    <a:pt x="2726" y="1360"/>
                  </a:lnTo>
                  <a:lnTo>
                    <a:pt x="2746" y="1344"/>
                  </a:lnTo>
                  <a:lnTo>
                    <a:pt x="2794" y="1306"/>
                  </a:lnTo>
                  <a:lnTo>
                    <a:pt x="2815" y="1286"/>
                  </a:lnTo>
                  <a:lnTo>
                    <a:pt x="2852" y="1250"/>
                  </a:lnTo>
                  <a:lnTo>
                    <a:pt x="2870" y="1227"/>
                  </a:lnTo>
                  <a:lnTo>
                    <a:pt x="2898" y="1192"/>
                  </a:lnTo>
                  <a:lnTo>
                    <a:pt x="2914" y="1165"/>
                  </a:lnTo>
                  <a:lnTo>
                    <a:pt x="2935" y="1131"/>
                  </a:lnTo>
                  <a:lnTo>
                    <a:pt x="2947" y="1102"/>
                  </a:lnTo>
                  <a:lnTo>
                    <a:pt x="2961" y="1068"/>
                  </a:lnTo>
                  <a:lnTo>
                    <a:pt x="2968" y="1039"/>
                  </a:lnTo>
                  <a:lnTo>
                    <a:pt x="2977" y="1005"/>
                  </a:lnTo>
                  <a:lnTo>
                    <a:pt x="2979" y="976"/>
                  </a:lnTo>
                  <a:cubicBezTo>
                    <a:pt x="2995" y="794"/>
                    <a:pt x="2884" y="608"/>
                    <a:pt x="2643" y="470"/>
                  </a:cubicBezTo>
                  <a:lnTo>
                    <a:pt x="2156" y="195"/>
                  </a:lnTo>
                  <a:cubicBezTo>
                    <a:pt x="1931" y="65"/>
                    <a:pt x="1637" y="0"/>
                    <a:pt x="1343"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79" name="Google Shape;779;p36"/>
            <p:cNvSpPr/>
            <p:nvPr/>
          </p:nvSpPr>
          <p:spPr>
            <a:xfrm>
              <a:off x="1617375" y="1910675"/>
              <a:ext cx="74500" cy="25025"/>
            </a:xfrm>
            <a:custGeom>
              <a:avLst/>
              <a:gdLst/>
              <a:ahLst/>
              <a:cxnLst/>
              <a:rect l="l" t="t" r="r" b="b"/>
              <a:pathLst>
                <a:path w="2980" h="1001" extrusionOk="0">
                  <a:moveTo>
                    <a:pt x="5" y="1"/>
                  </a:moveTo>
                  <a:lnTo>
                    <a:pt x="0" y="58"/>
                  </a:lnTo>
                  <a:lnTo>
                    <a:pt x="2" y="94"/>
                  </a:lnTo>
                  <a:lnTo>
                    <a:pt x="6" y="122"/>
                  </a:lnTo>
                  <a:lnTo>
                    <a:pt x="15" y="158"/>
                  </a:lnTo>
                  <a:lnTo>
                    <a:pt x="21" y="186"/>
                  </a:lnTo>
                  <a:lnTo>
                    <a:pt x="36" y="221"/>
                  </a:lnTo>
                  <a:lnTo>
                    <a:pt x="48" y="249"/>
                  </a:lnTo>
                  <a:lnTo>
                    <a:pt x="70" y="284"/>
                  </a:lnTo>
                  <a:lnTo>
                    <a:pt x="85" y="310"/>
                  </a:lnTo>
                  <a:lnTo>
                    <a:pt x="113" y="346"/>
                  </a:lnTo>
                  <a:lnTo>
                    <a:pt x="133" y="369"/>
                  </a:lnTo>
                  <a:lnTo>
                    <a:pt x="172" y="407"/>
                  </a:lnTo>
                  <a:lnTo>
                    <a:pt x="191" y="425"/>
                  </a:lnTo>
                  <a:lnTo>
                    <a:pt x="243" y="466"/>
                  </a:lnTo>
                  <a:lnTo>
                    <a:pt x="259" y="480"/>
                  </a:lnTo>
                  <a:lnTo>
                    <a:pt x="339" y="531"/>
                  </a:lnTo>
                  <a:lnTo>
                    <a:pt x="826" y="806"/>
                  </a:lnTo>
                  <a:cubicBezTo>
                    <a:pt x="1050" y="936"/>
                    <a:pt x="1345" y="1001"/>
                    <a:pt x="1639" y="1001"/>
                  </a:cubicBezTo>
                  <a:cubicBezTo>
                    <a:pt x="1933" y="1001"/>
                    <a:pt x="2227" y="936"/>
                    <a:pt x="2450" y="806"/>
                  </a:cubicBezTo>
                  <a:lnTo>
                    <a:pt x="2649" y="685"/>
                  </a:lnTo>
                  <a:lnTo>
                    <a:pt x="2726" y="634"/>
                  </a:lnTo>
                  <a:lnTo>
                    <a:pt x="2746" y="618"/>
                  </a:lnTo>
                  <a:lnTo>
                    <a:pt x="2794" y="580"/>
                  </a:lnTo>
                  <a:lnTo>
                    <a:pt x="2815" y="560"/>
                  </a:lnTo>
                  <a:lnTo>
                    <a:pt x="2852" y="524"/>
                  </a:lnTo>
                  <a:lnTo>
                    <a:pt x="2870" y="501"/>
                  </a:lnTo>
                  <a:lnTo>
                    <a:pt x="2898" y="466"/>
                  </a:lnTo>
                  <a:lnTo>
                    <a:pt x="2914" y="439"/>
                  </a:lnTo>
                  <a:lnTo>
                    <a:pt x="2935" y="405"/>
                  </a:lnTo>
                  <a:lnTo>
                    <a:pt x="2947" y="376"/>
                  </a:lnTo>
                  <a:lnTo>
                    <a:pt x="2961" y="342"/>
                  </a:lnTo>
                  <a:lnTo>
                    <a:pt x="2968" y="313"/>
                  </a:lnTo>
                  <a:lnTo>
                    <a:pt x="2977" y="279"/>
                  </a:lnTo>
                  <a:lnTo>
                    <a:pt x="2979" y="250"/>
                  </a:lnTo>
                  <a:lnTo>
                    <a:pt x="2976" y="166"/>
                  </a:lnTo>
                  <a:lnTo>
                    <a:pt x="2968" y="201"/>
                  </a:lnTo>
                  <a:lnTo>
                    <a:pt x="2961" y="229"/>
                  </a:lnTo>
                  <a:lnTo>
                    <a:pt x="2947" y="263"/>
                  </a:lnTo>
                  <a:lnTo>
                    <a:pt x="2935" y="292"/>
                  </a:lnTo>
                  <a:lnTo>
                    <a:pt x="2914" y="325"/>
                  </a:lnTo>
                  <a:lnTo>
                    <a:pt x="2898" y="352"/>
                  </a:lnTo>
                  <a:lnTo>
                    <a:pt x="2870" y="387"/>
                  </a:lnTo>
                  <a:lnTo>
                    <a:pt x="2852" y="411"/>
                  </a:lnTo>
                  <a:lnTo>
                    <a:pt x="2815" y="447"/>
                  </a:lnTo>
                  <a:lnTo>
                    <a:pt x="2794" y="467"/>
                  </a:lnTo>
                  <a:lnTo>
                    <a:pt x="2746" y="506"/>
                  </a:lnTo>
                  <a:lnTo>
                    <a:pt x="2726" y="521"/>
                  </a:lnTo>
                  <a:lnTo>
                    <a:pt x="2649" y="571"/>
                  </a:lnTo>
                  <a:lnTo>
                    <a:pt x="2450" y="693"/>
                  </a:lnTo>
                  <a:cubicBezTo>
                    <a:pt x="2227" y="823"/>
                    <a:pt x="1933" y="888"/>
                    <a:pt x="1640" y="888"/>
                  </a:cubicBezTo>
                  <a:cubicBezTo>
                    <a:pt x="1345" y="888"/>
                    <a:pt x="1051" y="822"/>
                    <a:pt x="826" y="693"/>
                  </a:cubicBezTo>
                  <a:lnTo>
                    <a:pt x="339" y="417"/>
                  </a:lnTo>
                  <a:lnTo>
                    <a:pt x="259" y="367"/>
                  </a:lnTo>
                  <a:lnTo>
                    <a:pt x="243" y="353"/>
                  </a:lnTo>
                  <a:lnTo>
                    <a:pt x="191" y="313"/>
                  </a:lnTo>
                  <a:lnTo>
                    <a:pt x="172" y="294"/>
                  </a:lnTo>
                  <a:lnTo>
                    <a:pt x="133" y="256"/>
                  </a:lnTo>
                  <a:lnTo>
                    <a:pt x="113" y="232"/>
                  </a:lnTo>
                  <a:lnTo>
                    <a:pt x="85" y="196"/>
                  </a:lnTo>
                  <a:lnTo>
                    <a:pt x="70" y="170"/>
                  </a:lnTo>
                  <a:lnTo>
                    <a:pt x="48" y="136"/>
                  </a:lnTo>
                  <a:lnTo>
                    <a:pt x="36" y="108"/>
                  </a:lnTo>
                  <a:lnTo>
                    <a:pt x="21" y="73"/>
                  </a:lnTo>
                  <a:lnTo>
                    <a:pt x="15" y="45"/>
                  </a:lnTo>
                  <a:lnTo>
                    <a:pt x="6" y="10"/>
                  </a:lnTo>
                  <a:lnTo>
                    <a:pt x="5"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80" name="Google Shape;780;p36"/>
            <p:cNvSpPr/>
            <p:nvPr/>
          </p:nvSpPr>
          <p:spPr>
            <a:xfrm>
              <a:off x="2075400" y="2034800"/>
              <a:ext cx="74625" cy="29900"/>
            </a:xfrm>
            <a:custGeom>
              <a:avLst/>
              <a:gdLst/>
              <a:ahLst/>
              <a:cxnLst/>
              <a:rect l="l" t="t" r="r" b="b"/>
              <a:pathLst>
                <a:path w="2985" h="1196" extrusionOk="0">
                  <a:moveTo>
                    <a:pt x="3" y="0"/>
                  </a:moveTo>
                  <a:lnTo>
                    <a:pt x="0" y="253"/>
                  </a:lnTo>
                  <a:cubicBezTo>
                    <a:pt x="0" y="425"/>
                    <a:pt x="113" y="597"/>
                    <a:pt x="340" y="727"/>
                  </a:cubicBezTo>
                  <a:lnTo>
                    <a:pt x="826" y="1002"/>
                  </a:lnTo>
                  <a:cubicBezTo>
                    <a:pt x="1050" y="1131"/>
                    <a:pt x="1345" y="1196"/>
                    <a:pt x="1639" y="1196"/>
                  </a:cubicBezTo>
                  <a:cubicBezTo>
                    <a:pt x="1933" y="1196"/>
                    <a:pt x="2227" y="1131"/>
                    <a:pt x="2451" y="1001"/>
                  </a:cubicBezTo>
                  <a:lnTo>
                    <a:pt x="2648" y="881"/>
                  </a:lnTo>
                  <a:cubicBezTo>
                    <a:pt x="2871" y="752"/>
                    <a:pt x="2982" y="583"/>
                    <a:pt x="2982" y="414"/>
                  </a:cubicBezTo>
                  <a:lnTo>
                    <a:pt x="2984" y="160"/>
                  </a:lnTo>
                  <a:lnTo>
                    <a:pt x="2982" y="192"/>
                  </a:lnTo>
                  <a:lnTo>
                    <a:pt x="2978" y="223"/>
                  </a:lnTo>
                  <a:lnTo>
                    <a:pt x="2971" y="256"/>
                  </a:lnTo>
                  <a:lnTo>
                    <a:pt x="2964" y="284"/>
                  </a:lnTo>
                  <a:lnTo>
                    <a:pt x="2949" y="319"/>
                  </a:lnTo>
                  <a:lnTo>
                    <a:pt x="2938" y="347"/>
                  </a:lnTo>
                  <a:lnTo>
                    <a:pt x="2917" y="381"/>
                  </a:lnTo>
                  <a:lnTo>
                    <a:pt x="2902" y="408"/>
                  </a:lnTo>
                  <a:lnTo>
                    <a:pt x="2873" y="443"/>
                  </a:lnTo>
                  <a:lnTo>
                    <a:pt x="2854" y="466"/>
                  </a:lnTo>
                  <a:lnTo>
                    <a:pt x="2818" y="502"/>
                  </a:lnTo>
                  <a:lnTo>
                    <a:pt x="2797" y="522"/>
                  </a:lnTo>
                  <a:lnTo>
                    <a:pt x="2748" y="562"/>
                  </a:lnTo>
                  <a:lnTo>
                    <a:pt x="2729" y="576"/>
                  </a:lnTo>
                  <a:lnTo>
                    <a:pt x="2651" y="627"/>
                  </a:lnTo>
                  <a:lnTo>
                    <a:pt x="2453" y="748"/>
                  </a:lnTo>
                  <a:cubicBezTo>
                    <a:pt x="2229" y="878"/>
                    <a:pt x="1936" y="943"/>
                    <a:pt x="1642" y="943"/>
                  </a:cubicBezTo>
                  <a:cubicBezTo>
                    <a:pt x="1348" y="943"/>
                    <a:pt x="1054" y="878"/>
                    <a:pt x="829" y="748"/>
                  </a:cubicBezTo>
                  <a:lnTo>
                    <a:pt x="342" y="474"/>
                  </a:lnTo>
                  <a:lnTo>
                    <a:pt x="263" y="423"/>
                  </a:lnTo>
                  <a:lnTo>
                    <a:pt x="245" y="409"/>
                  </a:lnTo>
                  <a:lnTo>
                    <a:pt x="194" y="369"/>
                  </a:lnTo>
                  <a:lnTo>
                    <a:pt x="175" y="350"/>
                  </a:lnTo>
                  <a:lnTo>
                    <a:pt x="136" y="312"/>
                  </a:lnTo>
                  <a:lnTo>
                    <a:pt x="117" y="289"/>
                  </a:lnTo>
                  <a:lnTo>
                    <a:pt x="88" y="253"/>
                  </a:lnTo>
                  <a:lnTo>
                    <a:pt x="71" y="226"/>
                  </a:lnTo>
                  <a:lnTo>
                    <a:pt x="51" y="191"/>
                  </a:lnTo>
                  <a:lnTo>
                    <a:pt x="39" y="164"/>
                  </a:lnTo>
                  <a:lnTo>
                    <a:pt x="24" y="129"/>
                  </a:lnTo>
                  <a:lnTo>
                    <a:pt x="17" y="100"/>
                  </a:lnTo>
                  <a:lnTo>
                    <a:pt x="8" y="65"/>
                  </a:lnTo>
                  <a:lnTo>
                    <a:pt x="6" y="36"/>
                  </a:lnTo>
                  <a:lnTo>
                    <a:pt x="3" y="1"/>
                  </a:lnTo>
                  <a:lnTo>
                    <a:pt x="3"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81" name="Google Shape;781;p36"/>
            <p:cNvSpPr/>
            <p:nvPr/>
          </p:nvSpPr>
          <p:spPr>
            <a:xfrm>
              <a:off x="2075450" y="2015225"/>
              <a:ext cx="74900" cy="43150"/>
            </a:xfrm>
            <a:custGeom>
              <a:avLst/>
              <a:gdLst/>
              <a:ahLst/>
              <a:cxnLst/>
              <a:rect l="l" t="t" r="r" b="b"/>
              <a:pathLst>
                <a:path w="2996" h="1726" extrusionOk="0">
                  <a:moveTo>
                    <a:pt x="1344" y="0"/>
                  </a:moveTo>
                  <a:cubicBezTo>
                    <a:pt x="1050" y="0"/>
                    <a:pt x="756" y="65"/>
                    <a:pt x="533" y="195"/>
                  </a:cubicBezTo>
                  <a:lnTo>
                    <a:pt x="334" y="316"/>
                  </a:lnTo>
                  <a:cubicBezTo>
                    <a:pt x="112" y="445"/>
                    <a:pt x="1" y="615"/>
                    <a:pt x="1" y="784"/>
                  </a:cubicBezTo>
                  <a:lnTo>
                    <a:pt x="4" y="819"/>
                  </a:lnTo>
                  <a:lnTo>
                    <a:pt x="6" y="848"/>
                  </a:lnTo>
                  <a:lnTo>
                    <a:pt x="15" y="883"/>
                  </a:lnTo>
                  <a:lnTo>
                    <a:pt x="22" y="912"/>
                  </a:lnTo>
                  <a:lnTo>
                    <a:pt x="37" y="947"/>
                  </a:lnTo>
                  <a:lnTo>
                    <a:pt x="49" y="974"/>
                  </a:lnTo>
                  <a:lnTo>
                    <a:pt x="69" y="1009"/>
                  </a:lnTo>
                  <a:lnTo>
                    <a:pt x="86" y="1036"/>
                  </a:lnTo>
                  <a:lnTo>
                    <a:pt x="115" y="1072"/>
                  </a:lnTo>
                  <a:lnTo>
                    <a:pt x="134" y="1095"/>
                  </a:lnTo>
                  <a:lnTo>
                    <a:pt x="173" y="1133"/>
                  </a:lnTo>
                  <a:lnTo>
                    <a:pt x="192" y="1152"/>
                  </a:lnTo>
                  <a:lnTo>
                    <a:pt x="243" y="1192"/>
                  </a:lnTo>
                  <a:lnTo>
                    <a:pt x="261" y="1206"/>
                  </a:lnTo>
                  <a:lnTo>
                    <a:pt x="340" y="1257"/>
                  </a:lnTo>
                  <a:lnTo>
                    <a:pt x="827" y="1531"/>
                  </a:lnTo>
                  <a:cubicBezTo>
                    <a:pt x="1051" y="1661"/>
                    <a:pt x="1345" y="1726"/>
                    <a:pt x="1639" y="1726"/>
                  </a:cubicBezTo>
                  <a:cubicBezTo>
                    <a:pt x="1934" y="1726"/>
                    <a:pt x="2227" y="1661"/>
                    <a:pt x="2451" y="1531"/>
                  </a:cubicBezTo>
                  <a:lnTo>
                    <a:pt x="2649" y="1410"/>
                  </a:lnTo>
                  <a:lnTo>
                    <a:pt x="2727" y="1359"/>
                  </a:lnTo>
                  <a:lnTo>
                    <a:pt x="2746" y="1345"/>
                  </a:lnTo>
                  <a:lnTo>
                    <a:pt x="2795" y="1305"/>
                  </a:lnTo>
                  <a:lnTo>
                    <a:pt x="2816" y="1285"/>
                  </a:lnTo>
                  <a:lnTo>
                    <a:pt x="2852" y="1249"/>
                  </a:lnTo>
                  <a:lnTo>
                    <a:pt x="2871" y="1226"/>
                  </a:lnTo>
                  <a:lnTo>
                    <a:pt x="2900" y="1191"/>
                  </a:lnTo>
                  <a:lnTo>
                    <a:pt x="2915" y="1164"/>
                  </a:lnTo>
                  <a:lnTo>
                    <a:pt x="2936" y="1130"/>
                  </a:lnTo>
                  <a:lnTo>
                    <a:pt x="2947" y="1102"/>
                  </a:lnTo>
                  <a:lnTo>
                    <a:pt x="2962" y="1067"/>
                  </a:lnTo>
                  <a:lnTo>
                    <a:pt x="2969" y="1039"/>
                  </a:lnTo>
                  <a:lnTo>
                    <a:pt x="2976" y="1006"/>
                  </a:lnTo>
                  <a:lnTo>
                    <a:pt x="2980" y="975"/>
                  </a:lnTo>
                  <a:cubicBezTo>
                    <a:pt x="2996" y="793"/>
                    <a:pt x="2884" y="608"/>
                    <a:pt x="2643" y="470"/>
                  </a:cubicBezTo>
                  <a:lnTo>
                    <a:pt x="2157" y="195"/>
                  </a:lnTo>
                  <a:cubicBezTo>
                    <a:pt x="1932" y="65"/>
                    <a:pt x="1637" y="0"/>
                    <a:pt x="1344"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82" name="Google Shape;782;p36"/>
            <p:cNvSpPr/>
            <p:nvPr/>
          </p:nvSpPr>
          <p:spPr>
            <a:xfrm>
              <a:off x="2075450" y="2033400"/>
              <a:ext cx="74500" cy="24975"/>
            </a:xfrm>
            <a:custGeom>
              <a:avLst/>
              <a:gdLst/>
              <a:ahLst/>
              <a:cxnLst/>
              <a:rect l="l" t="t" r="r" b="b"/>
              <a:pathLst>
                <a:path w="2980" h="999" extrusionOk="0">
                  <a:moveTo>
                    <a:pt x="5" y="0"/>
                  </a:moveTo>
                  <a:lnTo>
                    <a:pt x="1" y="57"/>
                  </a:lnTo>
                  <a:lnTo>
                    <a:pt x="4" y="92"/>
                  </a:lnTo>
                  <a:lnTo>
                    <a:pt x="6" y="121"/>
                  </a:lnTo>
                  <a:lnTo>
                    <a:pt x="15" y="156"/>
                  </a:lnTo>
                  <a:lnTo>
                    <a:pt x="22" y="185"/>
                  </a:lnTo>
                  <a:lnTo>
                    <a:pt x="37" y="220"/>
                  </a:lnTo>
                  <a:lnTo>
                    <a:pt x="49" y="247"/>
                  </a:lnTo>
                  <a:lnTo>
                    <a:pt x="69" y="282"/>
                  </a:lnTo>
                  <a:lnTo>
                    <a:pt x="86" y="309"/>
                  </a:lnTo>
                  <a:lnTo>
                    <a:pt x="115" y="345"/>
                  </a:lnTo>
                  <a:lnTo>
                    <a:pt x="134" y="368"/>
                  </a:lnTo>
                  <a:lnTo>
                    <a:pt x="173" y="406"/>
                  </a:lnTo>
                  <a:lnTo>
                    <a:pt x="192" y="425"/>
                  </a:lnTo>
                  <a:lnTo>
                    <a:pt x="243" y="465"/>
                  </a:lnTo>
                  <a:lnTo>
                    <a:pt x="261" y="479"/>
                  </a:lnTo>
                  <a:lnTo>
                    <a:pt x="340" y="530"/>
                  </a:lnTo>
                  <a:lnTo>
                    <a:pt x="827" y="804"/>
                  </a:lnTo>
                  <a:cubicBezTo>
                    <a:pt x="1052" y="934"/>
                    <a:pt x="1346" y="999"/>
                    <a:pt x="1640" y="999"/>
                  </a:cubicBezTo>
                  <a:cubicBezTo>
                    <a:pt x="1934" y="999"/>
                    <a:pt x="2227" y="934"/>
                    <a:pt x="2451" y="804"/>
                  </a:cubicBezTo>
                  <a:lnTo>
                    <a:pt x="2649" y="683"/>
                  </a:lnTo>
                  <a:lnTo>
                    <a:pt x="2727" y="632"/>
                  </a:lnTo>
                  <a:lnTo>
                    <a:pt x="2746" y="618"/>
                  </a:lnTo>
                  <a:lnTo>
                    <a:pt x="2795" y="578"/>
                  </a:lnTo>
                  <a:lnTo>
                    <a:pt x="2816" y="558"/>
                  </a:lnTo>
                  <a:lnTo>
                    <a:pt x="2852" y="522"/>
                  </a:lnTo>
                  <a:lnTo>
                    <a:pt x="2871" y="499"/>
                  </a:lnTo>
                  <a:lnTo>
                    <a:pt x="2900" y="464"/>
                  </a:lnTo>
                  <a:lnTo>
                    <a:pt x="2915" y="437"/>
                  </a:lnTo>
                  <a:lnTo>
                    <a:pt x="2936" y="403"/>
                  </a:lnTo>
                  <a:lnTo>
                    <a:pt x="2947" y="375"/>
                  </a:lnTo>
                  <a:lnTo>
                    <a:pt x="2962" y="340"/>
                  </a:lnTo>
                  <a:lnTo>
                    <a:pt x="2969" y="312"/>
                  </a:lnTo>
                  <a:lnTo>
                    <a:pt x="2976" y="279"/>
                  </a:lnTo>
                  <a:lnTo>
                    <a:pt x="2980" y="248"/>
                  </a:lnTo>
                  <a:lnTo>
                    <a:pt x="2976" y="166"/>
                  </a:lnTo>
                  <a:lnTo>
                    <a:pt x="2969" y="199"/>
                  </a:lnTo>
                  <a:lnTo>
                    <a:pt x="2962" y="228"/>
                  </a:lnTo>
                  <a:lnTo>
                    <a:pt x="2947" y="262"/>
                  </a:lnTo>
                  <a:lnTo>
                    <a:pt x="2936" y="290"/>
                  </a:lnTo>
                  <a:lnTo>
                    <a:pt x="2915" y="325"/>
                  </a:lnTo>
                  <a:lnTo>
                    <a:pt x="2900" y="351"/>
                  </a:lnTo>
                  <a:lnTo>
                    <a:pt x="2871" y="385"/>
                  </a:lnTo>
                  <a:lnTo>
                    <a:pt x="2852" y="409"/>
                  </a:lnTo>
                  <a:lnTo>
                    <a:pt x="2816" y="446"/>
                  </a:lnTo>
                  <a:lnTo>
                    <a:pt x="2795" y="466"/>
                  </a:lnTo>
                  <a:lnTo>
                    <a:pt x="2746" y="504"/>
                  </a:lnTo>
                  <a:lnTo>
                    <a:pt x="2727" y="520"/>
                  </a:lnTo>
                  <a:lnTo>
                    <a:pt x="2649" y="569"/>
                  </a:lnTo>
                  <a:lnTo>
                    <a:pt x="2451" y="691"/>
                  </a:lnTo>
                  <a:cubicBezTo>
                    <a:pt x="2228" y="821"/>
                    <a:pt x="1934" y="886"/>
                    <a:pt x="1641" y="886"/>
                  </a:cubicBezTo>
                  <a:cubicBezTo>
                    <a:pt x="1347" y="886"/>
                    <a:pt x="1052" y="821"/>
                    <a:pt x="827" y="691"/>
                  </a:cubicBezTo>
                  <a:lnTo>
                    <a:pt x="340" y="417"/>
                  </a:lnTo>
                  <a:lnTo>
                    <a:pt x="261" y="366"/>
                  </a:lnTo>
                  <a:lnTo>
                    <a:pt x="243" y="352"/>
                  </a:lnTo>
                  <a:lnTo>
                    <a:pt x="192" y="312"/>
                  </a:lnTo>
                  <a:lnTo>
                    <a:pt x="173" y="292"/>
                  </a:lnTo>
                  <a:lnTo>
                    <a:pt x="134" y="255"/>
                  </a:lnTo>
                  <a:lnTo>
                    <a:pt x="115" y="231"/>
                  </a:lnTo>
                  <a:lnTo>
                    <a:pt x="86" y="196"/>
                  </a:lnTo>
                  <a:lnTo>
                    <a:pt x="69" y="170"/>
                  </a:lnTo>
                  <a:lnTo>
                    <a:pt x="49" y="135"/>
                  </a:lnTo>
                  <a:lnTo>
                    <a:pt x="37" y="107"/>
                  </a:lnTo>
                  <a:lnTo>
                    <a:pt x="22" y="72"/>
                  </a:lnTo>
                  <a:lnTo>
                    <a:pt x="15" y="43"/>
                  </a:lnTo>
                  <a:lnTo>
                    <a:pt x="6" y="9"/>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83" name="Google Shape;783;p36"/>
            <p:cNvSpPr/>
            <p:nvPr/>
          </p:nvSpPr>
          <p:spPr>
            <a:xfrm>
              <a:off x="1993450" y="1987725"/>
              <a:ext cx="74625" cy="29925"/>
            </a:xfrm>
            <a:custGeom>
              <a:avLst/>
              <a:gdLst/>
              <a:ahLst/>
              <a:cxnLst/>
              <a:rect l="l" t="t" r="r" b="b"/>
              <a:pathLst>
                <a:path w="2985" h="1197" extrusionOk="0">
                  <a:moveTo>
                    <a:pt x="3" y="0"/>
                  </a:moveTo>
                  <a:lnTo>
                    <a:pt x="1" y="254"/>
                  </a:lnTo>
                  <a:cubicBezTo>
                    <a:pt x="1" y="425"/>
                    <a:pt x="113" y="596"/>
                    <a:pt x="340" y="728"/>
                  </a:cubicBezTo>
                  <a:lnTo>
                    <a:pt x="827" y="1002"/>
                  </a:lnTo>
                  <a:cubicBezTo>
                    <a:pt x="1052" y="1132"/>
                    <a:pt x="1347" y="1197"/>
                    <a:pt x="1641" y="1197"/>
                  </a:cubicBezTo>
                  <a:cubicBezTo>
                    <a:pt x="1934" y="1197"/>
                    <a:pt x="2228" y="1132"/>
                    <a:pt x="2451" y="1002"/>
                  </a:cubicBezTo>
                  <a:lnTo>
                    <a:pt x="2650" y="881"/>
                  </a:lnTo>
                  <a:cubicBezTo>
                    <a:pt x="2871" y="753"/>
                    <a:pt x="2982" y="583"/>
                    <a:pt x="2983" y="415"/>
                  </a:cubicBezTo>
                  <a:lnTo>
                    <a:pt x="2984" y="161"/>
                  </a:lnTo>
                  <a:lnTo>
                    <a:pt x="2982" y="193"/>
                  </a:lnTo>
                  <a:lnTo>
                    <a:pt x="2979" y="223"/>
                  </a:lnTo>
                  <a:lnTo>
                    <a:pt x="2971" y="257"/>
                  </a:lnTo>
                  <a:lnTo>
                    <a:pt x="2964" y="285"/>
                  </a:lnTo>
                  <a:lnTo>
                    <a:pt x="2949" y="320"/>
                  </a:lnTo>
                  <a:lnTo>
                    <a:pt x="2938" y="348"/>
                  </a:lnTo>
                  <a:lnTo>
                    <a:pt x="2917" y="382"/>
                  </a:lnTo>
                  <a:lnTo>
                    <a:pt x="2901" y="408"/>
                  </a:lnTo>
                  <a:lnTo>
                    <a:pt x="2873" y="444"/>
                  </a:lnTo>
                  <a:lnTo>
                    <a:pt x="2855" y="467"/>
                  </a:lnTo>
                  <a:lnTo>
                    <a:pt x="2818" y="503"/>
                  </a:lnTo>
                  <a:lnTo>
                    <a:pt x="2797" y="523"/>
                  </a:lnTo>
                  <a:lnTo>
                    <a:pt x="2748" y="563"/>
                  </a:lnTo>
                  <a:lnTo>
                    <a:pt x="2729" y="577"/>
                  </a:lnTo>
                  <a:lnTo>
                    <a:pt x="2651" y="628"/>
                  </a:lnTo>
                  <a:lnTo>
                    <a:pt x="2453" y="749"/>
                  </a:lnTo>
                  <a:cubicBezTo>
                    <a:pt x="2230" y="879"/>
                    <a:pt x="1936" y="944"/>
                    <a:pt x="1642" y="944"/>
                  </a:cubicBezTo>
                  <a:cubicBezTo>
                    <a:pt x="1348" y="944"/>
                    <a:pt x="1053" y="879"/>
                    <a:pt x="829" y="749"/>
                  </a:cubicBezTo>
                  <a:lnTo>
                    <a:pt x="342" y="474"/>
                  </a:lnTo>
                  <a:lnTo>
                    <a:pt x="263" y="424"/>
                  </a:lnTo>
                  <a:lnTo>
                    <a:pt x="246" y="410"/>
                  </a:lnTo>
                  <a:lnTo>
                    <a:pt x="194" y="370"/>
                  </a:lnTo>
                  <a:lnTo>
                    <a:pt x="175" y="351"/>
                  </a:lnTo>
                  <a:lnTo>
                    <a:pt x="137" y="312"/>
                  </a:lnTo>
                  <a:lnTo>
                    <a:pt x="116" y="289"/>
                  </a:lnTo>
                  <a:lnTo>
                    <a:pt x="88" y="253"/>
                  </a:lnTo>
                  <a:lnTo>
                    <a:pt x="73" y="227"/>
                  </a:lnTo>
                  <a:lnTo>
                    <a:pt x="51" y="192"/>
                  </a:lnTo>
                  <a:lnTo>
                    <a:pt x="40" y="164"/>
                  </a:lnTo>
                  <a:lnTo>
                    <a:pt x="24" y="129"/>
                  </a:lnTo>
                  <a:lnTo>
                    <a:pt x="18" y="101"/>
                  </a:lnTo>
                  <a:lnTo>
                    <a:pt x="9" y="66"/>
                  </a:lnTo>
                  <a:lnTo>
                    <a:pt x="6" y="37"/>
                  </a:lnTo>
                  <a:lnTo>
                    <a:pt x="3" y="2"/>
                  </a:lnTo>
                  <a:lnTo>
                    <a:pt x="3"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84" name="Google Shape;784;p36"/>
            <p:cNvSpPr/>
            <p:nvPr/>
          </p:nvSpPr>
          <p:spPr>
            <a:xfrm>
              <a:off x="1993500" y="1968150"/>
              <a:ext cx="74900" cy="43175"/>
            </a:xfrm>
            <a:custGeom>
              <a:avLst/>
              <a:gdLst/>
              <a:ahLst/>
              <a:cxnLst/>
              <a:rect l="l" t="t" r="r" b="b"/>
              <a:pathLst>
                <a:path w="2996" h="1727" extrusionOk="0">
                  <a:moveTo>
                    <a:pt x="1344" y="0"/>
                  </a:moveTo>
                  <a:cubicBezTo>
                    <a:pt x="1050" y="0"/>
                    <a:pt x="757" y="65"/>
                    <a:pt x="533" y="195"/>
                  </a:cubicBezTo>
                  <a:lnTo>
                    <a:pt x="336" y="316"/>
                  </a:lnTo>
                  <a:cubicBezTo>
                    <a:pt x="112" y="446"/>
                    <a:pt x="1" y="616"/>
                    <a:pt x="1" y="785"/>
                  </a:cubicBezTo>
                  <a:lnTo>
                    <a:pt x="4" y="820"/>
                  </a:lnTo>
                  <a:lnTo>
                    <a:pt x="7" y="849"/>
                  </a:lnTo>
                  <a:lnTo>
                    <a:pt x="16" y="884"/>
                  </a:lnTo>
                  <a:lnTo>
                    <a:pt x="22" y="912"/>
                  </a:lnTo>
                  <a:lnTo>
                    <a:pt x="38" y="947"/>
                  </a:lnTo>
                  <a:lnTo>
                    <a:pt x="49" y="975"/>
                  </a:lnTo>
                  <a:lnTo>
                    <a:pt x="71" y="1010"/>
                  </a:lnTo>
                  <a:lnTo>
                    <a:pt x="86" y="1036"/>
                  </a:lnTo>
                  <a:lnTo>
                    <a:pt x="114" y="1072"/>
                  </a:lnTo>
                  <a:lnTo>
                    <a:pt x="135" y="1095"/>
                  </a:lnTo>
                  <a:lnTo>
                    <a:pt x="173" y="1134"/>
                  </a:lnTo>
                  <a:lnTo>
                    <a:pt x="192" y="1153"/>
                  </a:lnTo>
                  <a:lnTo>
                    <a:pt x="244" y="1193"/>
                  </a:lnTo>
                  <a:lnTo>
                    <a:pt x="261" y="1207"/>
                  </a:lnTo>
                  <a:lnTo>
                    <a:pt x="340" y="1257"/>
                  </a:lnTo>
                  <a:lnTo>
                    <a:pt x="827" y="1532"/>
                  </a:lnTo>
                  <a:cubicBezTo>
                    <a:pt x="1051" y="1662"/>
                    <a:pt x="1346" y="1727"/>
                    <a:pt x="1640" y="1727"/>
                  </a:cubicBezTo>
                  <a:cubicBezTo>
                    <a:pt x="1934" y="1727"/>
                    <a:pt x="2228" y="1662"/>
                    <a:pt x="2451" y="1532"/>
                  </a:cubicBezTo>
                  <a:lnTo>
                    <a:pt x="2649" y="1411"/>
                  </a:lnTo>
                  <a:lnTo>
                    <a:pt x="2727" y="1360"/>
                  </a:lnTo>
                  <a:lnTo>
                    <a:pt x="2748" y="1346"/>
                  </a:lnTo>
                  <a:lnTo>
                    <a:pt x="2795" y="1306"/>
                  </a:lnTo>
                  <a:lnTo>
                    <a:pt x="2816" y="1286"/>
                  </a:lnTo>
                  <a:lnTo>
                    <a:pt x="2853" y="1250"/>
                  </a:lnTo>
                  <a:lnTo>
                    <a:pt x="2871" y="1227"/>
                  </a:lnTo>
                  <a:lnTo>
                    <a:pt x="2899" y="1191"/>
                  </a:lnTo>
                  <a:lnTo>
                    <a:pt x="2915" y="1165"/>
                  </a:lnTo>
                  <a:lnTo>
                    <a:pt x="2936" y="1131"/>
                  </a:lnTo>
                  <a:lnTo>
                    <a:pt x="2947" y="1103"/>
                  </a:lnTo>
                  <a:lnTo>
                    <a:pt x="2962" y="1068"/>
                  </a:lnTo>
                  <a:lnTo>
                    <a:pt x="2969" y="1040"/>
                  </a:lnTo>
                  <a:lnTo>
                    <a:pt x="2977" y="1006"/>
                  </a:lnTo>
                  <a:lnTo>
                    <a:pt x="2980" y="976"/>
                  </a:lnTo>
                  <a:cubicBezTo>
                    <a:pt x="2996" y="793"/>
                    <a:pt x="2885" y="609"/>
                    <a:pt x="2644" y="470"/>
                  </a:cubicBezTo>
                  <a:lnTo>
                    <a:pt x="2157" y="195"/>
                  </a:lnTo>
                  <a:cubicBezTo>
                    <a:pt x="1932" y="65"/>
                    <a:pt x="1638" y="0"/>
                    <a:pt x="1344"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85" name="Google Shape;785;p36"/>
            <p:cNvSpPr/>
            <p:nvPr/>
          </p:nvSpPr>
          <p:spPr>
            <a:xfrm>
              <a:off x="1993500" y="1986350"/>
              <a:ext cx="74525" cy="24975"/>
            </a:xfrm>
            <a:custGeom>
              <a:avLst/>
              <a:gdLst/>
              <a:ahLst/>
              <a:cxnLst/>
              <a:rect l="l" t="t" r="r" b="b"/>
              <a:pathLst>
                <a:path w="2981" h="999" extrusionOk="0">
                  <a:moveTo>
                    <a:pt x="5" y="0"/>
                  </a:moveTo>
                  <a:lnTo>
                    <a:pt x="1" y="57"/>
                  </a:lnTo>
                  <a:lnTo>
                    <a:pt x="4" y="92"/>
                  </a:lnTo>
                  <a:lnTo>
                    <a:pt x="7" y="121"/>
                  </a:lnTo>
                  <a:lnTo>
                    <a:pt x="16" y="156"/>
                  </a:lnTo>
                  <a:lnTo>
                    <a:pt x="22" y="184"/>
                  </a:lnTo>
                  <a:lnTo>
                    <a:pt x="38" y="219"/>
                  </a:lnTo>
                  <a:lnTo>
                    <a:pt x="49" y="247"/>
                  </a:lnTo>
                  <a:lnTo>
                    <a:pt x="71" y="282"/>
                  </a:lnTo>
                  <a:lnTo>
                    <a:pt x="86" y="308"/>
                  </a:lnTo>
                  <a:lnTo>
                    <a:pt x="114" y="344"/>
                  </a:lnTo>
                  <a:lnTo>
                    <a:pt x="135" y="367"/>
                  </a:lnTo>
                  <a:lnTo>
                    <a:pt x="173" y="406"/>
                  </a:lnTo>
                  <a:lnTo>
                    <a:pt x="192" y="425"/>
                  </a:lnTo>
                  <a:lnTo>
                    <a:pt x="244" y="465"/>
                  </a:lnTo>
                  <a:lnTo>
                    <a:pt x="261" y="479"/>
                  </a:lnTo>
                  <a:lnTo>
                    <a:pt x="340" y="530"/>
                  </a:lnTo>
                  <a:lnTo>
                    <a:pt x="827" y="804"/>
                  </a:lnTo>
                  <a:cubicBezTo>
                    <a:pt x="1051" y="934"/>
                    <a:pt x="1346" y="999"/>
                    <a:pt x="1640" y="999"/>
                  </a:cubicBezTo>
                  <a:cubicBezTo>
                    <a:pt x="1934" y="999"/>
                    <a:pt x="2228" y="934"/>
                    <a:pt x="2451" y="804"/>
                  </a:cubicBezTo>
                  <a:lnTo>
                    <a:pt x="2649" y="683"/>
                  </a:lnTo>
                  <a:lnTo>
                    <a:pt x="2727" y="632"/>
                  </a:lnTo>
                  <a:lnTo>
                    <a:pt x="2746" y="618"/>
                  </a:lnTo>
                  <a:lnTo>
                    <a:pt x="2795" y="578"/>
                  </a:lnTo>
                  <a:lnTo>
                    <a:pt x="2816" y="558"/>
                  </a:lnTo>
                  <a:lnTo>
                    <a:pt x="2853" y="522"/>
                  </a:lnTo>
                  <a:lnTo>
                    <a:pt x="2871" y="499"/>
                  </a:lnTo>
                  <a:lnTo>
                    <a:pt x="2899" y="463"/>
                  </a:lnTo>
                  <a:lnTo>
                    <a:pt x="2915" y="437"/>
                  </a:lnTo>
                  <a:lnTo>
                    <a:pt x="2936" y="403"/>
                  </a:lnTo>
                  <a:lnTo>
                    <a:pt x="2947" y="375"/>
                  </a:lnTo>
                  <a:lnTo>
                    <a:pt x="2962" y="340"/>
                  </a:lnTo>
                  <a:lnTo>
                    <a:pt x="2969" y="312"/>
                  </a:lnTo>
                  <a:lnTo>
                    <a:pt x="2977" y="278"/>
                  </a:lnTo>
                  <a:lnTo>
                    <a:pt x="2980" y="248"/>
                  </a:lnTo>
                  <a:lnTo>
                    <a:pt x="2977" y="165"/>
                  </a:lnTo>
                  <a:lnTo>
                    <a:pt x="2969" y="199"/>
                  </a:lnTo>
                  <a:lnTo>
                    <a:pt x="2962" y="228"/>
                  </a:lnTo>
                  <a:lnTo>
                    <a:pt x="2947" y="262"/>
                  </a:lnTo>
                  <a:lnTo>
                    <a:pt x="2936" y="289"/>
                  </a:lnTo>
                  <a:lnTo>
                    <a:pt x="2915" y="325"/>
                  </a:lnTo>
                  <a:lnTo>
                    <a:pt x="2899" y="349"/>
                  </a:lnTo>
                  <a:lnTo>
                    <a:pt x="2871" y="385"/>
                  </a:lnTo>
                  <a:lnTo>
                    <a:pt x="2853" y="409"/>
                  </a:lnTo>
                  <a:lnTo>
                    <a:pt x="2816" y="445"/>
                  </a:lnTo>
                  <a:lnTo>
                    <a:pt x="2795" y="466"/>
                  </a:lnTo>
                  <a:lnTo>
                    <a:pt x="2746" y="504"/>
                  </a:lnTo>
                  <a:lnTo>
                    <a:pt x="2727" y="519"/>
                  </a:lnTo>
                  <a:lnTo>
                    <a:pt x="2649" y="569"/>
                  </a:lnTo>
                  <a:lnTo>
                    <a:pt x="2451" y="691"/>
                  </a:lnTo>
                  <a:cubicBezTo>
                    <a:pt x="2228" y="821"/>
                    <a:pt x="1934" y="886"/>
                    <a:pt x="1641" y="886"/>
                  </a:cubicBezTo>
                  <a:cubicBezTo>
                    <a:pt x="1346" y="886"/>
                    <a:pt x="1052" y="821"/>
                    <a:pt x="827" y="691"/>
                  </a:cubicBezTo>
                  <a:lnTo>
                    <a:pt x="340" y="416"/>
                  </a:lnTo>
                  <a:lnTo>
                    <a:pt x="261" y="366"/>
                  </a:lnTo>
                  <a:lnTo>
                    <a:pt x="244" y="352"/>
                  </a:lnTo>
                  <a:lnTo>
                    <a:pt x="192" y="311"/>
                  </a:lnTo>
                  <a:lnTo>
                    <a:pt x="173" y="292"/>
                  </a:lnTo>
                  <a:lnTo>
                    <a:pt x="135" y="255"/>
                  </a:lnTo>
                  <a:lnTo>
                    <a:pt x="114" y="230"/>
                  </a:lnTo>
                  <a:lnTo>
                    <a:pt x="86" y="196"/>
                  </a:lnTo>
                  <a:lnTo>
                    <a:pt x="71" y="169"/>
                  </a:lnTo>
                  <a:lnTo>
                    <a:pt x="49" y="135"/>
                  </a:lnTo>
                  <a:lnTo>
                    <a:pt x="38" y="107"/>
                  </a:lnTo>
                  <a:lnTo>
                    <a:pt x="22" y="72"/>
                  </a:lnTo>
                  <a:lnTo>
                    <a:pt x="16" y="43"/>
                  </a:lnTo>
                  <a:lnTo>
                    <a:pt x="7" y="8"/>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86" name="Google Shape;786;p36"/>
            <p:cNvSpPr/>
            <p:nvPr/>
          </p:nvSpPr>
          <p:spPr>
            <a:xfrm>
              <a:off x="1910375" y="1939425"/>
              <a:ext cx="74625" cy="29925"/>
            </a:xfrm>
            <a:custGeom>
              <a:avLst/>
              <a:gdLst/>
              <a:ahLst/>
              <a:cxnLst/>
              <a:rect l="l" t="t" r="r" b="b"/>
              <a:pathLst>
                <a:path w="2985" h="1197" extrusionOk="0">
                  <a:moveTo>
                    <a:pt x="3" y="1"/>
                  </a:moveTo>
                  <a:lnTo>
                    <a:pt x="1" y="253"/>
                  </a:lnTo>
                  <a:cubicBezTo>
                    <a:pt x="1" y="424"/>
                    <a:pt x="114" y="596"/>
                    <a:pt x="340" y="727"/>
                  </a:cubicBezTo>
                  <a:lnTo>
                    <a:pt x="827" y="1001"/>
                  </a:lnTo>
                  <a:cubicBezTo>
                    <a:pt x="1052" y="1131"/>
                    <a:pt x="1347" y="1196"/>
                    <a:pt x="1641" y="1196"/>
                  </a:cubicBezTo>
                  <a:cubicBezTo>
                    <a:pt x="1934" y="1196"/>
                    <a:pt x="2227" y="1131"/>
                    <a:pt x="2451" y="1001"/>
                  </a:cubicBezTo>
                  <a:lnTo>
                    <a:pt x="2650" y="880"/>
                  </a:lnTo>
                  <a:cubicBezTo>
                    <a:pt x="2871" y="751"/>
                    <a:pt x="2982" y="582"/>
                    <a:pt x="2983" y="414"/>
                  </a:cubicBezTo>
                  <a:lnTo>
                    <a:pt x="2985" y="160"/>
                  </a:lnTo>
                  <a:lnTo>
                    <a:pt x="2982" y="192"/>
                  </a:lnTo>
                  <a:lnTo>
                    <a:pt x="2979" y="222"/>
                  </a:lnTo>
                  <a:lnTo>
                    <a:pt x="2971" y="257"/>
                  </a:lnTo>
                  <a:lnTo>
                    <a:pt x="2964" y="285"/>
                  </a:lnTo>
                  <a:lnTo>
                    <a:pt x="2950" y="320"/>
                  </a:lnTo>
                  <a:lnTo>
                    <a:pt x="2939" y="347"/>
                  </a:lnTo>
                  <a:lnTo>
                    <a:pt x="2917" y="381"/>
                  </a:lnTo>
                  <a:lnTo>
                    <a:pt x="2901" y="407"/>
                  </a:lnTo>
                  <a:lnTo>
                    <a:pt x="2873" y="443"/>
                  </a:lnTo>
                  <a:lnTo>
                    <a:pt x="2854" y="467"/>
                  </a:lnTo>
                  <a:lnTo>
                    <a:pt x="2818" y="503"/>
                  </a:lnTo>
                  <a:lnTo>
                    <a:pt x="2797" y="523"/>
                  </a:lnTo>
                  <a:lnTo>
                    <a:pt x="2749" y="562"/>
                  </a:lnTo>
                  <a:lnTo>
                    <a:pt x="2730" y="577"/>
                  </a:lnTo>
                  <a:lnTo>
                    <a:pt x="2651" y="627"/>
                  </a:lnTo>
                  <a:lnTo>
                    <a:pt x="2453" y="749"/>
                  </a:lnTo>
                  <a:cubicBezTo>
                    <a:pt x="2230" y="878"/>
                    <a:pt x="1936" y="943"/>
                    <a:pt x="1642" y="943"/>
                  </a:cubicBezTo>
                  <a:cubicBezTo>
                    <a:pt x="1348" y="943"/>
                    <a:pt x="1054" y="878"/>
                    <a:pt x="830" y="749"/>
                  </a:cubicBezTo>
                  <a:lnTo>
                    <a:pt x="342" y="473"/>
                  </a:lnTo>
                  <a:lnTo>
                    <a:pt x="264" y="423"/>
                  </a:lnTo>
                  <a:lnTo>
                    <a:pt x="246" y="409"/>
                  </a:lnTo>
                  <a:lnTo>
                    <a:pt x="194" y="369"/>
                  </a:lnTo>
                  <a:lnTo>
                    <a:pt x="175" y="350"/>
                  </a:lnTo>
                  <a:lnTo>
                    <a:pt x="136" y="312"/>
                  </a:lnTo>
                  <a:lnTo>
                    <a:pt x="117" y="288"/>
                  </a:lnTo>
                  <a:lnTo>
                    <a:pt x="89" y="252"/>
                  </a:lnTo>
                  <a:lnTo>
                    <a:pt x="72" y="226"/>
                  </a:lnTo>
                  <a:lnTo>
                    <a:pt x="52" y="192"/>
                  </a:lnTo>
                  <a:lnTo>
                    <a:pt x="39" y="165"/>
                  </a:lnTo>
                  <a:lnTo>
                    <a:pt x="25" y="129"/>
                  </a:lnTo>
                  <a:lnTo>
                    <a:pt x="18" y="100"/>
                  </a:lnTo>
                  <a:lnTo>
                    <a:pt x="9" y="66"/>
                  </a:lnTo>
                  <a:lnTo>
                    <a:pt x="7" y="37"/>
                  </a:lnTo>
                  <a:lnTo>
                    <a:pt x="3" y="2"/>
                  </a:lnTo>
                  <a:lnTo>
                    <a:pt x="3"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87" name="Google Shape;787;p36"/>
            <p:cNvSpPr/>
            <p:nvPr/>
          </p:nvSpPr>
          <p:spPr>
            <a:xfrm>
              <a:off x="1910450" y="1919825"/>
              <a:ext cx="74900" cy="43200"/>
            </a:xfrm>
            <a:custGeom>
              <a:avLst/>
              <a:gdLst/>
              <a:ahLst/>
              <a:cxnLst/>
              <a:rect l="l" t="t" r="r" b="b"/>
              <a:pathLst>
                <a:path w="2996" h="1728" extrusionOk="0">
                  <a:moveTo>
                    <a:pt x="1344" y="1"/>
                  </a:moveTo>
                  <a:cubicBezTo>
                    <a:pt x="1050" y="1"/>
                    <a:pt x="757" y="66"/>
                    <a:pt x="534" y="196"/>
                  </a:cubicBezTo>
                  <a:lnTo>
                    <a:pt x="335" y="318"/>
                  </a:lnTo>
                  <a:cubicBezTo>
                    <a:pt x="111" y="447"/>
                    <a:pt x="0" y="616"/>
                    <a:pt x="0" y="786"/>
                  </a:cubicBezTo>
                  <a:lnTo>
                    <a:pt x="4" y="821"/>
                  </a:lnTo>
                  <a:lnTo>
                    <a:pt x="6" y="850"/>
                  </a:lnTo>
                  <a:lnTo>
                    <a:pt x="15" y="884"/>
                  </a:lnTo>
                  <a:lnTo>
                    <a:pt x="22" y="913"/>
                  </a:lnTo>
                  <a:lnTo>
                    <a:pt x="36" y="949"/>
                  </a:lnTo>
                  <a:lnTo>
                    <a:pt x="49" y="976"/>
                  </a:lnTo>
                  <a:lnTo>
                    <a:pt x="69" y="1010"/>
                  </a:lnTo>
                  <a:lnTo>
                    <a:pt x="86" y="1036"/>
                  </a:lnTo>
                  <a:lnTo>
                    <a:pt x="114" y="1072"/>
                  </a:lnTo>
                  <a:lnTo>
                    <a:pt x="133" y="1096"/>
                  </a:lnTo>
                  <a:lnTo>
                    <a:pt x="172" y="1134"/>
                  </a:lnTo>
                  <a:lnTo>
                    <a:pt x="191" y="1153"/>
                  </a:lnTo>
                  <a:lnTo>
                    <a:pt x="243" y="1193"/>
                  </a:lnTo>
                  <a:lnTo>
                    <a:pt x="261" y="1207"/>
                  </a:lnTo>
                  <a:lnTo>
                    <a:pt x="339" y="1257"/>
                  </a:lnTo>
                  <a:lnTo>
                    <a:pt x="827" y="1533"/>
                  </a:lnTo>
                  <a:cubicBezTo>
                    <a:pt x="1051" y="1662"/>
                    <a:pt x="1345" y="1727"/>
                    <a:pt x="1639" y="1727"/>
                  </a:cubicBezTo>
                  <a:cubicBezTo>
                    <a:pt x="1933" y="1727"/>
                    <a:pt x="2227" y="1662"/>
                    <a:pt x="2450" y="1533"/>
                  </a:cubicBezTo>
                  <a:lnTo>
                    <a:pt x="2648" y="1411"/>
                  </a:lnTo>
                  <a:lnTo>
                    <a:pt x="2727" y="1361"/>
                  </a:lnTo>
                  <a:lnTo>
                    <a:pt x="2746" y="1346"/>
                  </a:lnTo>
                  <a:lnTo>
                    <a:pt x="2794" y="1307"/>
                  </a:lnTo>
                  <a:lnTo>
                    <a:pt x="2815" y="1287"/>
                  </a:lnTo>
                  <a:lnTo>
                    <a:pt x="2851" y="1251"/>
                  </a:lnTo>
                  <a:lnTo>
                    <a:pt x="2870" y="1227"/>
                  </a:lnTo>
                  <a:lnTo>
                    <a:pt x="2898" y="1191"/>
                  </a:lnTo>
                  <a:lnTo>
                    <a:pt x="2914" y="1165"/>
                  </a:lnTo>
                  <a:lnTo>
                    <a:pt x="2936" y="1131"/>
                  </a:lnTo>
                  <a:lnTo>
                    <a:pt x="2947" y="1104"/>
                  </a:lnTo>
                  <a:lnTo>
                    <a:pt x="2961" y="1069"/>
                  </a:lnTo>
                  <a:lnTo>
                    <a:pt x="2968" y="1041"/>
                  </a:lnTo>
                  <a:lnTo>
                    <a:pt x="2976" y="1006"/>
                  </a:lnTo>
                  <a:lnTo>
                    <a:pt x="2979" y="977"/>
                  </a:lnTo>
                  <a:cubicBezTo>
                    <a:pt x="2995" y="795"/>
                    <a:pt x="2884" y="610"/>
                    <a:pt x="2644" y="470"/>
                  </a:cubicBezTo>
                  <a:lnTo>
                    <a:pt x="2156" y="196"/>
                  </a:lnTo>
                  <a:cubicBezTo>
                    <a:pt x="1932" y="66"/>
                    <a:pt x="1638" y="1"/>
                    <a:pt x="1344"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88" name="Google Shape;788;p36"/>
            <p:cNvSpPr/>
            <p:nvPr/>
          </p:nvSpPr>
          <p:spPr>
            <a:xfrm>
              <a:off x="1910450" y="1938025"/>
              <a:ext cx="74500" cy="25000"/>
            </a:xfrm>
            <a:custGeom>
              <a:avLst/>
              <a:gdLst/>
              <a:ahLst/>
              <a:cxnLst/>
              <a:rect l="l" t="t" r="r" b="b"/>
              <a:pathLst>
                <a:path w="2980" h="1000" extrusionOk="0">
                  <a:moveTo>
                    <a:pt x="5" y="1"/>
                  </a:moveTo>
                  <a:lnTo>
                    <a:pt x="0" y="58"/>
                  </a:lnTo>
                  <a:lnTo>
                    <a:pt x="4" y="93"/>
                  </a:lnTo>
                  <a:lnTo>
                    <a:pt x="6" y="122"/>
                  </a:lnTo>
                  <a:lnTo>
                    <a:pt x="15" y="156"/>
                  </a:lnTo>
                  <a:lnTo>
                    <a:pt x="22" y="185"/>
                  </a:lnTo>
                  <a:lnTo>
                    <a:pt x="36" y="221"/>
                  </a:lnTo>
                  <a:lnTo>
                    <a:pt x="49" y="248"/>
                  </a:lnTo>
                  <a:lnTo>
                    <a:pt x="69" y="282"/>
                  </a:lnTo>
                  <a:lnTo>
                    <a:pt x="86" y="308"/>
                  </a:lnTo>
                  <a:lnTo>
                    <a:pt x="114" y="344"/>
                  </a:lnTo>
                  <a:lnTo>
                    <a:pt x="133" y="368"/>
                  </a:lnTo>
                  <a:lnTo>
                    <a:pt x="172" y="406"/>
                  </a:lnTo>
                  <a:lnTo>
                    <a:pt x="191" y="425"/>
                  </a:lnTo>
                  <a:lnTo>
                    <a:pt x="243" y="465"/>
                  </a:lnTo>
                  <a:lnTo>
                    <a:pt x="261" y="479"/>
                  </a:lnTo>
                  <a:lnTo>
                    <a:pt x="339" y="529"/>
                  </a:lnTo>
                  <a:lnTo>
                    <a:pt x="826" y="805"/>
                  </a:lnTo>
                  <a:cubicBezTo>
                    <a:pt x="1051" y="934"/>
                    <a:pt x="1345" y="999"/>
                    <a:pt x="1639" y="999"/>
                  </a:cubicBezTo>
                  <a:cubicBezTo>
                    <a:pt x="1933" y="999"/>
                    <a:pt x="2227" y="934"/>
                    <a:pt x="2450" y="805"/>
                  </a:cubicBezTo>
                  <a:lnTo>
                    <a:pt x="2648" y="683"/>
                  </a:lnTo>
                  <a:lnTo>
                    <a:pt x="2727" y="633"/>
                  </a:lnTo>
                  <a:lnTo>
                    <a:pt x="2746" y="618"/>
                  </a:lnTo>
                  <a:lnTo>
                    <a:pt x="2794" y="579"/>
                  </a:lnTo>
                  <a:lnTo>
                    <a:pt x="2815" y="559"/>
                  </a:lnTo>
                  <a:lnTo>
                    <a:pt x="2851" y="523"/>
                  </a:lnTo>
                  <a:lnTo>
                    <a:pt x="2870" y="499"/>
                  </a:lnTo>
                  <a:lnTo>
                    <a:pt x="2898" y="463"/>
                  </a:lnTo>
                  <a:lnTo>
                    <a:pt x="2914" y="437"/>
                  </a:lnTo>
                  <a:lnTo>
                    <a:pt x="2936" y="403"/>
                  </a:lnTo>
                  <a:lnTo>
                    <a:pt x="2947" y="376"/>
                  </a:lnTo>
                  <a:lnTo>
                    <a:pt x="2961" y="341"/>
                  </a:lnTo>
                  <a:lnTo>
                    <a:pt x="2968" y="313"/>
                  </a:lnTo>
                  <a:lnTo>
                    <a:pt x="2976" y="278"/>
                  </a:lnTo>
                  <a:lnTo>
                    <a:pt x="2979" y="248"/>
                  </a:lnTo>
                  <a:lnTo>
                    <a:pt x="2976" y="166"/>
                  </a:lnTo>
                  <a:lnTo>
                    <a:pt x="2968" y="199"/>
                  </a:lnTo>
                  <a:lnTo>
                    <a:pt x="2961" y="227"/>
                  </a:lnTo>
                  <a:lnTo>
                    <a:pt x="2947" y="262"/>
                  </a:lnTo>
                  <a:lnTo>
                    <a:pt x="2936" y="290"/>
                  </a:lnTo>
                  <a:lnTo>
                    <a:pt x="2914" y="324"/>
                  </a:lnTo>
                  <a:lnTo>
                    <a:pt x="2898" y="351"/>
                  </a:lnTo>
                  <a:lnTo>
                    <a:pt x="2870" y="386"/>
                  </a:lnTo>
                  <a:lnTo>
                    <a:pt x="2851" y="409"/>
                  </a:lnTo>
                  <a:lnTo>
                    <a:pt x="2815" y="445"/>
                  </a:lnTo>
                  <a:lnTo>
                    <a:pt x="2794" y="465"/>
                  </a:lnTo>
                  <a:lnTo>
                    <a:pt x="2746" y="505"/>
                  </a:lnTo>
                  <a:lnTo>
                    <a:pt x="2727" y="519"/>
                  </a:lnTo>
                  <a:lnTo>
                    <a:pt x="2648" y="570"/>
                  </a:lnTo>
                  <a:lnTo>
                    <a:pt x="2450" y="691"/>
                  </a:lnTo>
                  <a:cubicBezTo>
                    <a:pt x="2227" y="821"/>
                    <a:pt x="1933" y="886"/>
                    <a:pt x="1639" y="886"/>
                  </a:cubicBezTo>
                  <a:cubicBezTo>
                    <a:pt x="1345" y="886"/>
                    <a:pt x="1051" y="821"/>
                    <a:pt x="826" y="691"/>
                  </a:cubicBezTo>
                  <a:lnTo>
                    <a:pt x="339" y="416"/>
                  </a:lnTo>
                  <a:lnTo>
                    <a:pt x="261" y="366"/>
                  </a:lnTo>
                  <a:lnTo>
                    <a:pt x="243" y="352"/>
                  </a:lnTo>
                  <a:lnTo>
                    <a:pt x="191" y="312"/>
                  </a:lnTo>
                  <a:lnTo>
                    <a:pt x="172" y="293"/>
                  </a:lnTo>
                  <a:lnTo>
                    <a:pt x="133" y="254"/>
                  </a:lnTo>
                  <a:lnTo>
                    <a:pt x="114" y="231"/>
                  </a:lnTo>
                  <a:lnTo>
                    <a:pt x="86" y="196"/>
                  </a:lnTo>
                  <a:lnTo>
                    <a:pt x="69" y="169"/>
                  </a:lnTo>
                  <a:lnTo>
                    <a:pt x="49" y="134"/>
                  </a:lnTo>
                  <a:lnTo>
                    <a:pt x="36" y="107"/>
                  </a:lnTo>
                  <a:lnTo>
                    <a:pt x="22" y="72"/>
                  </a:lnTo>
                  <a:lnTo>
                    <a:pt x="15" y="43"/>
                  </a:lnTo>
                  <a:lnTo>
                    <a:pt x="6" y="8"/>
                  </a:lnTo>
                  <a:lnTo>
                    <a:pt x="5"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89" name="Google Shape;789;p36"/>
            <p:cNvSpPr/>
            <p:nvPr/>
          </p:nvSpPr>
          <p:spPr>
            <a:xfrm>
              <a:off x="1826000" y="1889800"/>
              <a:ext cx="74650" cy="29925"/>
            </a:xfrm>
            <a:custGeom>
              <a:avLst/>
              <a:gdLst/>
              <a:ahLst/>
              <a:cxnLst/>
              <a:rect l="l" t="t" r="r" b="b"/>
              <a:pathLst>
                <a:path w="2986" h="1197" extrusionOk="0">
                  <a:moveTo>
                    <a:pt x="3" y="0"/>
                  </a:moveTo>
                  <a:lnTo>
                    <a:pt x="2" y="253"/>
                  </a:lnTo>
                  <a:cubicBezTo>
                    <a:pt x="1" y="425"/>
                    <a:pt x="114" y="596"/>
                    <a:pt x="341" y="727"/>
                  </a:cubicBezTo>
                  <a:lnTo>
                    <a:pt x="827" y="1002"/>
                  </a:lnTo>
                  <a:cubicBezTo>
                    <a:pt x="1052" y="1131"/>
                    <a:pt x="1346" y="1196"/>
                    <a:pt x="1640" y="1196"/>
                  </a:cubicBezTo>
                  <a:cubicBezTo>
                    <a:pt x="1934" y="1196"/>
                    <a:pt x="2227" y="1131"/>
                    <a:pt x="2451" y="1001"/>
                  </a:cubicBezTo>
                  <a:lnTo>
                    <a:pt x="2649" y="880"/>
                  </a:lnTo>
                  <a:cubicBezTo>
                    <a:pt x="2872" y="751"/>
                    <a:pt x="2983" y="582"/>
                    <a:pt x="2983" y="413"/>
                  </a:cubicBezTo>
                  <a:lnTo>
                    <a:pt x="2985" y="160"/>
                  </a:lnTo>
                  <a:lnTo>
                    <a:pt x="2983" y="192"/>
                  </a:lnTo>
                  <a:lnTo>
                    <a:pt x="2980" y="222"/>
                  </a:lnTo>
                  <a:lnTo>
                    <a:pt x="2972" y="255"/>
                  </a:lnTo>
                  <a:lnTo>
                    <a:pt x="2964" y="285"/>
                  </a:lnTo>
                  <a:lnTo>
                    <a:pt x="2950" y="318"/>
                  </a:lnTo>
                  <a:lnTo>
                    <a:pt x="2939" y="347"/>
                  </a:lnTo>
                  <a:lnTo>
                    <a:pt x="2918" y="381"/>
                  </a:lnTo>
                  <a:lnTo>
                    <a:pt x="2902" y="408"/>
                  </a:lnTo>
                  <a:lnTo>
                    <a:pt x="2874" y="443"/>
                  </a:lnTo>
                  <a:lnTo>
                    <a:pt x="2855" y="466"/>
                  </a:lnTo>
                  <a:lnTo>
                    <a:pt x="2818" y="502"/>
                  </a:lnTo>
                  <a:lnTo>
                    <a:pt x="2798" y="523"/>
                  </a:lnTo>
                  <a:lnTo>
                    <a:pt x="2749" y="561"/>
                  </a:lnTo>
                  <a:lnTo>
                    <a:pt x="2730" y="576"/>
                  </a:lnTo>
                  <a:lnTo>
                    <a:pt x="2652" y="627"/>
                  </a:lnTo>
                  <a:lnTo>
                    <a:pt x="2454" y="748"/>
                  </a:lnTo>
                  <a:cubicBezTo>
                    <a:pt x="2230" y="878"/>
                    <a:pt x="1936" y="943"/>
                    <a:pt x="1642" y="943"/>
                  </a:cubicBezTo>
                  <a:cubicBezTo>
                    <a:pt x="1348" y="943"/>
                    <a:pt x="1054" y="878"/>
                    <a:pt x="829" y="748"/>
                  </a:cubicBezTo>
                  <a:lnTo>
                    <a:pt x="343" y="473"/>
                  </a:lnTo>
                  <a:lnTo>
                    <a:pt x="263" y="423"/>
                  </a:lnTo>
                  <a:lnTo>
                    <a:pt x="246" y="409"/>
                  </a:lnTo>
                  <a:lnTo>
                    <a:pt x="195" y="368"/>
                  </a:lnTo>
                  <a:lnTo>
                    <a:pt x="176" y="350"/>
                  </a:lnTo>
                  <a:lnTo>
                    <a:pt x="136" y="311"/>
                  </a:lnTo>
                  <a:lnTo>
                    <a:pt x="117" y="288"/>
                  </a:lnTo>
                  <a:lnTo>
                    <a:pt x="89" y="253"/>
                  </a:lnTo>
                  <a:lnTo>
                    <a:pt x="72" y="226"/>
                  </a:lnTo>
                  <a:lnTo>
                    <a:pt x="51" y="191"/>
                  </a:lnTo>
                  <a:lnTo>
                    <a:pt x="40" y="163"/>
                  </a:lnTo>
                  <a:lnTo>
                    <a:pt x="25" y="128"/>
                  </a:lnTo>
                  <a:lnTo>
                    <a:pt x="17" y="100"/>
                  </a:lnTo>
                  <a:lnTo>
                    <a:pt x="9" y="66"/>
                  </a:lnTo>
                  <a:lnTo>
                    <a:pt x="7" y="36"/>
                  </a:lnTo>
                  <a:lnTo>
                    <a:pt x="3" y="2"/>
                  </a:lnTo>
                  <a:lnTo>
                    <a:pt x="3"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90" name="Google Shape;790;p36"/>
            <p:cNvSpPr/>
            <p:nvPr/>
          </p:nvSpPr>
          <p:spPr>
            <a:xfrm>
              <a:off x="1826050" y="1870200"/>
              <a:ext cx="74900" cy="43175"/>
            </a:xfrm>
            <a:custGeom>
              <a:avLst/>
              <a:gdLst/>
              <a:ahLst/>
              <a:cxnLst/>
              <a:rect l="l" t="t" r="r" b="b"/>
              <a:pathLst>
                <a:path w="2996" h="1727" extrusionOk="0">
                  <a:moveTo>
                    <a:pt x="1345" y="0"/>
                  </a:moveTo>
                  <a:cubicBezTo>
                    <a:pt x="1051" y="0"/>
                    <a:pt x="758" y="65"/>
                    <a:pt x="534" y="195"/>
                  </a:cubicBezTo>
                  <a:lnTo>
                    <a:pt x="335" y="317"/>
                  </a:lnTo>
                  <a:cubicBezTo>
                    <a:pt x="112" y="446"/>
                    <a:pt x="1" y="616"/>
                    <a:pt x="1" y="786"/>
                  </a:cubicBezTo>
                  <a:lnTo>
                    <a:pt x="5" y="820"/>
                  </a:lnTo>
                  <a:lnTo>
                    <a:pt x="7" y="850"/>
                  </a:lnTo>
                  <a:lnTo>
                    <a:pt x="15" y="884"/>
                  </a:lnTo>
                  <a:lnTo>
                    <a:pt x="23" y="912"/>
                  </a:lnTo>
                  <a:lnTo>
                    <a:pt x="38" y="947"/>
                  </a:lnTo>
                  <a:lnTo>
                    <a:pt x="49" y="975"/>
                  </a:lnTo>
                  <a:lnTo>
                    <a:pt x="70" y="1010"/>
                  </a:lnTo>
                  <a:lnTo>
                    <a:pt x="87" y="1037"/>
                  </a:lnTo>
                  <a:lnTo>
                    <a:pt x="115" y="1072"/>
                  </a:lnTo>
                  <a:lnTo>
                    <a:pt x="134" y="1095"/>
                  </a:lnTo>
                  <a:lnTo>
                    <a:pt x="174" y="1134"/>
                  </a:lnTo>
                  <a:lnTo>
                    <a:pt x="193" y="1152"/>
                  </a:lnTo>
                  <a:lnTo>
                    <a:pt x="244" y="1193"/>
                  </a:lnTo>
                  <a:lnTo>
                    <a:pt x="261" y="1207"/>
                  </a:lnTo>
                  <a:lnTo>
                    <a:pt x="341" y="1257"/>
                  </a:lnTo>
                  <a:lnTo>
                    <a:pt x="827" y="1532"/>
                  </a:lnTo>
                  <a:cubicBezTo>
                    <a:pt x="1052" y="1662"/>
                    <a:pt x="1346" y="1727"/>
                    <a:pt x="1640" y="1727"/>
                  </a:cubicBezTo>
                  <a:cubicBezTo>
                    <a:pt x="1934" y="1727"/>
                    <a:pt x="2228" y="1662"/>
                    <a:pt x="2452" y="1532"/>
                  </a:cubicBezTo>
                  <a:lnTo>
                    <a:pt x="2650" y="1411"/>
                  </a:lnTo>
                  <a:lnTo>
                    <a:pt x="2728" y="1360"/>
                  </a:lnTo>
                  <a:lnTo>
                    <a:pt x="2747" y="1345"/>
                  </a:lnTo>
                  <a:lnTo>
                    <a:pt x="2796" y="1307"/>
                  </a:lnTo>
                  <a:lnTo>
                    <a:pt x="2816" y="1286"/>
                  </a:lnTo>
                  <a:lnTo>
                    <a:pt x="2853" y="1250"/>
                  </a:lnTo>
                  <a:lnTo>
                    <a:pt x="2872" y="1227"/>
                  </a:lnTo>
                  <a:lnTo>
                    <a:pt x="2900" y="1192"/>
                  </a:lnTo>
                  <a:lnTo>
                    <a:pt x="2916" y="1165"/>
                  </a:lnTo>
                  <a:lnTo>
                    <a:pt x="2937" y="1131"/>
                  </a:lnTo>
                  <a:lnTo>
                    <a:pt x="2948" y="1102"/>
                  </a:lnTo>
                  <a:lnTo>
                    <a:pt x="2962" y="1069"/>
                  </a:lnTo>
                  <a:lnTo>
                    <a:pt x="2970" y="1039"/>
                  </a:lnTo>
                  <a:lnTo>
                    <a:pt x="2978" y="1006"/>
                  </a:lnTo>
                  <a:lnTo>
                    <a:pt x="2981" y="976"/>
                  </a:lnTo>
                  <a:cubicBezTo>
                    <a:pt x="2996" y="795"/>
                    <a:pt x="2884" y="609"/>
                    <a:pt x="2644" y="470"/>
                  </a:cubicBezTo>
                  <a:lnTo>
                    <a:pt x="2157" y="195"/>
                  </a:lnTo>
                  <a:cubicBezTo>
                    <a:pt x="1932" y="65"/>
                    <a:pt x="1638" y="0"/>
                    <a:pt x="1345"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91" name="Google Shape;791;p36"/>
            <p:cNvSpPr/>
            <p:nvPr/>
          </p:nvSpPr>
          <p:spPr>
            <a:xfrm>
              <a:off x="1826050" y="1888400"/>
              <a:ext cx="74525" cy="24975"/>
            </a:xfrm>
            <a:custGeom>
              <a:avLst/>
              <a:gdLst/>
              <a:ahLst/>
              <a:cxnLst/>
              <a:rect l="l" t="t" r="r" b="b"/>
              <a:pathLst>
                <a:path w="2981" h="999" extrusionOk="0">
                  <a:moveTo>
                    <a:pt x="6" y="0"/>
                  </a:moveTo>
                  <a:lnTo>
                    <a:pt x="1" y="58"/>
                  </a:lnTo>
                  <a:lnTo>
                    <a:pt x="5" y="92"/>
                  </a:lnTo>
                  <a:lnTo>
                    <a:pt x="7" y="122"/>
                  </a:lnTo>
                  <a:lnTo>
                    <a:pt x="15" y="156"/>
                  </a:lnTo>
                  <a:lnTo>
                    <a:pt x="23" y="184"/>
                  </a:lnTo>
                  <a:lnTo>
                    <a:pt x="38" y="219"/>
                  </a:lnTo>
                  <a:lnTo>
                    <a:pt x="49" y="247"/>
                  </a:lnTo>
                  <a:lnTo>
                    <a:pt x="70" y="282"/>
                  </a:lnTo>
                  <a:lnTo>
                    <a:pt x="87" y="309"/>
                  </a:lnTo>
                  <a:lnTo>
                    <a:pt x="115" y="344"/>
                  </a:lnTo>
                  <a:lnTo>
                    <a:pt x="134" y="367"/>
                  </a:lnTo>
                  <a:lnTo>
                    <a:pt x="174" y="406"/>
                  </a:lnTo>
                  <a:lnTo>
                    <a:pt x="193" y="424"/>
                  </a:lnTo>
                  <a:lnTo>
                    <a:pt x="244" y="465"/>
                  </a:lnTo>
                  <a:lnTo>
                    <a:pt x="261" y="479"/>
                  </a:lnTo>
                  <a:lnTo>
                    <a:pt x="341" y="529"/>
                  </a:lnTo>
                  <a:lnTo>
                    <a:pt x="827" y="804"/>
                  </a:lnTo>
                  <a:cubicBezTo>
                    <a:pt x="1052" y="934"/>
                    <a:pt x="1346" y="999"/>
                    <a:pt x="1640" y="999"/>
                  </a:cubicBezTo>
                  <a:cubicBezTo>
                    <a:pt x="1934" y="999"/>
                    <a:pt x="2228" y="934"/>
                    <a:pt x="2452" y="804"/>
                  </a:cubicBezTo>
                  <a:lnTo>
                    <a:pt x="2650" y="683"/>
                  </a:lnTo>
                  <a:lnTo>
                    <a:pt x="2728" y="632"/>
                  </a:lnTo>
                  <a:lnTo>
                    <a:pt x="2747" y="617"/>
                  </a:lnTo>
                  <a:lnTo>
                    <a:pt x="2796" y="579"/>
                  </a:lnTo>
                  <a:lnTo>
                    <a:pt x="2816" y="558"/>
                  </a:lnTo>
                  <a:lnTo>
                    <a:pt x="2853" y="522"/>
                  </a:lnTo>
                  <a:lnTo>
                    <a:pt x="2872" y="499"/>
                  </a:lnTo>
                  <a:lnTo>
                    <a:pt x="2900" y="464"/>
                  </a:lnTo>
                  <a:lnTo>
                    <a:pt x="2916" y="437"/>
                  </a:lnTo>
                  <a:lnTo>
                    <a:pt x="2937" y="403"/>
                  </a:lnTo>
                  <a:lnTo>
                    <a:pt x="2948" y="374"/>
                  </a:lnTo>
                  <a:lnTo>
                    <a:pt x="2962" y="341"/>
                  </a:lnTo>
                  <a:lnTo>
                    <a:pt x="2970" y="311"/>
                  </a:lnTo>
                  <a:lnTo>
                    <a:pt x="2978" y="278"/>
                  </a:lnTo>
                  <a:lnTo>
                    <a:pt x="2981" y="248"/>
                  </a:lnTo>
                  <a:lnTo>
                    <a:pt x="2978" y="165"/>
                  </a:lnTo>
                  <a:lnTo>
                    <a:pt x="2970" y="199"/>
                  </a:lnTo>
                  <a:lnTo>
                    <a:pt x="2962" y="227"/>
                  </a:lnTo>
                  <a:lnTo>
                    <a:pt x="2948" y="262"/>
                  </a:lnTo>
                  <a:lnTo>
                    <a:pt x="2937" y="290"/>
                  </a:lnTo>
                  <a:lnTo>
                    <a:pt x="2916" y="324"/>
                  </a:lnTo>
                  <a:lnTo>
                    <a:pt x="2900" y="351"/>
                  </a:lnTo>
                  <a:lnTo>
                    <a:pt x="2872" y="385"/>
                  </a:lnTo>
                  <a:lnTo>
                    <a:pt x="2853" y="409"/>
                  </a:lnTo>
                  <a:lnTo>
                    <a:pt x="2816" y="445"/>
                  </a:lnTo>
                  <a:lnTo>
                    <a:pt x="2796" y="466"/>
                  </a:lnTo>
                  <a:lnTo>
                    <a:pt x="2747" y="504"/>
                  </a:lnTo>
                  <a:lnTo>
                    <a:pt x="2728" y="519"/>
                  </a:lnTo>
                  <a:lnTo>
                    <a:pt x="2650" y="570"/>
                  </a:lnTo>
                  <a:lnTo>
                    <a:pt x="2452" y="691"/>
                  </a:lnTo>
                  <a:cubicBezTo>
                    <a:pt x="2228" y="821"/>
                    <a:pt x="1935" y="886"/>
                    <a:pt x="1641" y="886"/>
                  </a:cubicBezTo>
                  <a:cubicBezTo>
                    <a:pt x="1347" y="886"/>
                    <a:pt x="1052" y="821"/>
                    <a:pt x="827" y="691"/>
                  </a:cubicBezTo>
                  <a:lnTo>
                    <a:pt x="341" y="416"/>
                  </a:lnTo>
                  <a:lnTo>
                    <a:pt x="261" y="365"/>
                  </a:lnTo>
                  <a:lnTo>
                    <a:pt x="244" y="352"/>
                  </a:lnTo>
                  <a:lnTo>
                    <a:pt x="193" y="311"/>
                  </a:lnTo>
                  <a:lnTo>
                    <a:pt x="174" y="292"/>
                  </a:lnTo>
                  <a:lnTo>
                    <a:pt x="134" y="255"/>
                  </a:lnTo>
                  <a:lnTo>
                    <a:pt x="115" y="230"/>
                  </a:lnTo>
                  <a:lnTo>
                    <a:pt x="87" y="196"/>
                  </a:lnTo>
                  <a:lnTo>
                    <a:pt x="70" y="169"/>
                  </a:lnTo>
                  <a:lnTo>
                    <a:pt x="49" y="134"/>
                  </a:lnTo>
                  <a:lnTo>
                    <a:pt x="38" y="106"/>
                  </a:lnTo>
                  <a:lnTo>
                    <a:pt x="23" y="72"/>
                  </a:lnTo>
                  <a:lnTo>
                    <a:pt x="15" y="43"/>
                  </a:lnTo>
                  <a:lnTo>
                    <a:pt x="7" y="8"/>
                  </a:lnTo>
                  <a:lnTo>
                    <a:pt x="6"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92" name="Google Shape;792;p36"/>
            <p:cNvSpPr/>
            <p:nvPr/>
          </p:nvSpPr>
          <p:spPr>
            <a:xfrm>
              <a:off x="1744400" y="1842050"/>
              <a:ext cx="74600" cy="29925"/>
            </a:xfrm>
            <a:custGeom>
              <a:avLst/>
              <a:gdLst/>
              <a:ahLst/>
              <a:cxnLst/>
              <a:rect l="l" t="t" r="r" b="b"/>
              <a:pathLst>
                <a:path w="2984" h="1197" extrusionOk="0">
                  <a:moveTo>
                    <a:pt x="2" y="0"/>
                  </a:moveTo>
                  <a:lnTo>
                    <a:pt x="0" y="254"/>
                  </a:lnTo>
                  <a:cubicBezTo>
                    <a:pt x="0" y="425"/>
                    <a:pt x="112" y="597"/>
                    <a:pt x="339" y="728"/>
                  </a:cubicBezTo>
                  <a:lnTo>
                    <a:pt x="826" y="1002"/>
                  </a:lnTo>
                  <a:cubicBezTo>
                    <a:pt x="1050" y="1132"/>
                    <a:pt x="1345" y="1197"/>
                    <a:pt x="1639" y="1197"/>
                  </a:cubicBezTo>
                  <a:cubicBezTo>
                    <a:pt x="1933" y="1197"/>
                    <a:pt x="2226" y="1132"/>
                    <a:pt x="2449" y="1002"/>
                  </a:cubicBezTo>
                  <a:lnTo>
                    <a:pt x="2648" y="881"/>
                  </a:lnTo>
                  <a:cubicBezTo>
                    <a:pt x="2870" y="753"/>
                    <a:pt x="2980" y="583"/>
                    <a:pt x="2982" y="415"/>
                  </a:cubicBezTo>
                  <a:lnTo>
                    <a:pt x="2984" y="161"/>
                  </a:lnTo>
                  <a:lnTo>
                    <a:pt x="2980" y="193"/>
                  </a:lnTo>
                  <a:lnTo>
                    <a:pt x="2978" y="223"/>
                  </a:lnTo>
                  <a:lnTo>
                    <a:pt x="2970" y="256"/>
                  </a:lnTo>
                  <a:lnTo>
                    <a:pt x="2964" y="286"/>
                  </a:lnTo>
                  <a:lnTo>
                    <a:pt x="2949" y="319"/>
                  </a:lnTo>
                  <a:lnTo>
                    <a:pt x="2937" y="348"/>
                  </a:lnTo>
                  <a:lnTo>
                    <a:pt x="2916" y="382"/>
                  </a:lnTo>
                  <a:lnTo>
                    <a:pt x="2901" y="409"/>
                  </a:lnTo>
                  <a:lnTo>
                    <a:pt x="2873" y="444"/>
                  </a:lnTo>
                  <a:lnTo>
                    <a:pt x="2854" y="467"/>
                  </a:lnTo>
                  <a:lnTo>
                    <a:pt x="2818" y="503"/>
                  </a:lnTo>
                  <a:lnTo>
                    <a:pt x="2796" y="524"/>
                  </a:lnTo>
                  <a:lnTo>
                    <a:pt x="2748" y="563"/>
                  </a:lnTo>
                  <a:lnTo>
                    <a:pt x="2729" y="578"/>
                  </a:lnTo>
                  <a:lnTo>
                    <a:pt x="2650" y="628"/>
                  </a:lnTo>
                  <a:lnTo>
                    <a:pt x="2452" y="749"/>
                  </a:lnTo>
                  <a:cubicBezTo>
                    <a:pt x="2228" y="879"/>
                    <a:pt x="1934" y="944"/>
                    <a:pt x="1641" y="944"/>
                  </a:cubicBezTo>
                  <a:cubicBezTo>
                    <a:pt x="1347" y="944"/>
                    <a:pt x="1052" y="879"/>
                    <a:pt x="828" y="749"/>
                  </a:cubicBezTo>
                  <a:lnTo>
                    <a:pt x="342" y="474"/>
                  </a:lnTo>
                  <a:lnTo>
                    <a:pt x="262" y="424"/>
                  </a:lnTo>
                  <a:lnTo>
                    <a:pt x="245" y="410"/>
                  </a:lnTo>
                  <a:lnTo>
                    <a:pt x="193" y="370"/>
                  </a:lnTo>
                  <a:lnTo>
                    <a:pt x="174" y="351"/>
                  </a:lnTo>
                  <a:lnTo>
                    <a:pt x="135" y="313"/>
                  </a:lnTo>
                  <a:lnTo>
                    <a:pt x="116" y="289"/>
                  </a:lnTo>
                  <a:lnTo>
                    <a:pt x="87" y="253"/>
                  </a:lnTo>
                  <a:lnTo>
                    <a:pt x="71" y="227"/>
                  </a:lnTo>
                  <a:lnTo>
                    <a:pt x="50" y="192"/>
                  </a:lnTo>
                  <a:lnTo>
                    <a:pt x="38" y="164"/>
                  </a:lnTo>
                  <a:lnTo>
                    <a:pt x="24" y="129"/>
                  </a:lnTo>
                  <a:lnTo>
                    <a:pt x="17" y="101"/>
                  </a:lnTo>
                  <a:lnTo>
                    <a:pt x="8" y="67"/>
                  </a:lnTo>
                  <a:lnTo>
                    <a:pt x="5" y="37"/>
                  </a:lnTo>
                  <a:lnTo>
                    <a:pt x="2" y="3"/>
                  </a:lnTo>
                  <a:lnTo>
                    <a:pt x="2"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93" name="Google Shape;793;p36"/>
            <p:cNvSpPr/>
            <p:nvPr/>
          </p:nvSpPr>
          <p:spPr>
            <a:xfrm>
              <a:off x="1744450" y="1822475"/>
              <a:ext cx="74875" cy="43175"/>
            </a:xfrm>
            <a:custGeom>
              <a:avLst/>
              <a:gdLst/>
              <a:ahLst/>
              <a:cxnLst/>
              <a:rect l="l" t="t" r="r" b="b"/>
              <a:pathLst>
                <a:path w="2995" h="1727" extrusionOk="0">
                  <a:moveTo>
                    <a:pt x="1343" y="0"/>
                  </a:moveTo>
                  <a:cubicBezTo>
                    <a:pt x="1050" y="0"/>
                    <a:pt x="756" y="65"/>
                    <a:pt x="533" y="195"/>
                  </a:cubicBezTo>
                  <a:lnTo>
                    <a:pt x="334" y="316"/>
                  </a:lnTo>
                  <a:cubicBezTo>
                    <a:pt x="112" y="446"/>
                    <a:pt x="0" y="615"/>
                    <a:pt x="0" y="786"/>
                  </a:cubicBezTo>
                  <a:lnTo>
                    <a:pt x="3" y="820"/>
                  </a:lnTo>
                  <a:lnTo>
                    <a:pt x="6" y="850"/>
                  </a:lnTo>
                  <a:lnTo>
                    <a:pt x="15" y="884"/>
                  </a:lnTo>
                  <a:lnTo>
                    <a:pt x="22" y="912"/>
                  </a:lnTo>
                  <a:lnTo>
                    <a:pt x="36" y="947"/>
                  </a:lnTo>
                  <a:lnTo>
                    <a:pt x="48" y="975"/>
                  </a:lnTo>
                  <a:lnTo>
                    <a:pt x="69" y="1010"/>
                  </a:lnTo>
                  <a:lnTo>
                    <a:pt x="85" y="1036"/>
                  </a:lnTo>
                  <a:lnTo>
                    <a:pt x="114" y="1072"/>
                  </a:lnTo>
                  <a:lnTo>
                    <a:pt x="133" y="1096"/>
                  </a:lnTo>
                  <a:lnTo>
                    <a:pt x="172" y="1134"/>
                  </a:lnTo>
                  <a:lnTo>
                    <a:pt x="191" y="1153"/>
                  </a:lnTo>
                  <a:lnTo>
                    <a:pt x="243" y="1193"/>
                  </a:lnTo>
                  <a:lnTo>
                    <a:pt x="260" y="1207"/>
                  </a:lnTo>
                  <a:lnTo>
                    <a:pt x="340" y="1257"/>
                  </a:lnTo>
                  <a:lnTo>
                    <a:pt x="826" y="1532"/>
                  </a:lnTo>
                  <a:cubicBezTo>
                    <a:pt x="1050" y="1662"/>
                    <a:pt x="1345" y="1727"/>
                    <a:pt x="1639" y="1727"/>
                  </a:cubicBezTo>
                  <a:cubicBezTo>
                    <a:pt x="1932" y="1727"/>
                    <a:pt x="2226" y="1662"/>
                    <a:pt x="2450" y="1532"/>
                  </a:cubicBezTo>
                  <a:lnTo>
                    <a:pt x="2648" y="1411"/>
                  </a:lnTo>
                  <a:lnTo>
                    <a:pt x="2727" y="1361"/>
                  </a:lnTo>
                  <a:lnTo>
                    <a:pt x="2746" y="1346"/>
                  </a:lnTo>
                  <a:lnTo>
                    <a:pt x="2794" y="1307"/>
                  </a:lnTo>
                  <a:lnTo>
                    <a:pt x="2816" y="1286"/>
                  </a:lnTo>
                  <a:lnTo>
                    <a:pt x="2852" y="1250"/>
                  </a:lnTo>
                  <a:lnTo>
                    <a:pt x="2871" y="1227"/>
                  </a:lnTo>
                  <a:lnTo>
                    <a:pt x="2899" y="1192"/>
                  </a:lnTo>
                  <a:lnTo>
                    <a:pt x="2914" y="1165"/>
                  </a:lnTo>
                  <a:lnTo>
                    <a:pt x="2935" y="1131"/>
                  </a:lnTo>
                  <a:lnTo>
                    <a:pt x="2947" y="1102"/>
                  </a:lnTo>
                  <a:lnTo>
                    <a:pt x="2962" y="1069"/>
                  </a:lnTo>
                  <a:lnTo>
                    <a:pt x="2968" y="1039"/>
                  </a:lnTo>
                  <a:lnTo>
                    <a:pt x="2976" y="1006"/>
                  </a:lnTo>
                  <a:lnTo>
                    <a:pt x="2978" y="976"/>
                  </a:lnTo>
                  <a:cubicBezTo>
                    <a:pt x="2994" y="795"/>
                    <a:pt x="2883" y="608"/>
                    <a:pt x="2643" y="470"/>
                  </a:cubicBezTo>
                  <a:lnTo>
                    <a:pt x="2156" y="195"/>
                  </a:lnTo>
                  <a:cubicBezTo>
                    <a:pt x="1931" y="65"/>
                    <a:pt x="1637" y="0"/>
                    <a:pt x="1343"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94" name="Google Shape;794;p36"/>
            <p:cNvSpPr/>
            <p:nvPr/>
          </p:nvSpPr>
          <p:spPr>
            <a:xfrm>
              <a:off x="1744450" y="1840675"/>
              <a:ext cx="74475" cy="24975"/>
            </a:xfrm>
            <a:custGeom>
              <a:avLst/>
              <a:gdLst/>
              <a:ahLst/>
              <a:cxnLst/>
              <a:rect l="l" t="t" r="r" b="b"/>
              <a:pathLst>
                <a:path w="2979" h="999" extrusionOk="0">
                  <a:moveTo>
                    <a:pt x="5" y="0"/>
                  </a:moveTo>
                  <a:lnTo>
                    <a:pt x="0" y="58"/>
                  </a:lnTo>
                  <a:lnTo>
                    <a:pt x="3" y="92"/>
                  </a:lnTo>
                  <a:lnTo>
                    <a:pt x="6" y="122"/>
                  </a:lnTo>
                  <a:lnTo>
                    <a:pt x="15" y="156"/>
                  </a:lnTo>
                  <a:lnTo>
                    <a:pt x="22" y="184"/>
                  </a:lnTo>
                  <a:lnTo>
                    <a:pt x="36" y="219"/>
                  </a:lnTo>
                  <a:lnTo>
                    <a:pt x="48" y="247"/>
                  </a:lnTo>
                  <a:lnTo>
                    <a:pt x="69" y="282"/>
                  </a:lnTo>
                  <a:lnTo>
                    <a:pt x="85" y="308"/>
                  </a:lnTo>
                  <a:lnTo>
                    <a:pt x="114" y="344"/>
                  </a:lnTo>
                  <a:lnTo>
                    <a:pt x="133" y="368"/>
                  </a:lnTo>
                  <a:lnTo>
                    <a:pt x="172" y="406"/>
                  </a:lnTo>
                  <a:lnTo>
                    <a:pt x="191" y="425"/>
                  </a:lnTo>
                  <a:lnTo>
                    <a:pt x="243" y="465"/>
                  </a:lnTo>
                  <a:lnTo>
                    <a:pt x="260" y="479"/>
                  </a:lnTo>
                  <a:lnTo>
                    <a:pt x="340" y="529"/>
                  </a:lnTo>
                  <a:lnTo>
                    <a:pt x="826" y="804"/>
                  </a:lnTo>
                  <a:cubicBezTo>
                    <a:pt x="1050" y="934"/>
                    <a:pt x="1345" y="999"/>
                    <a:pt x="1639" y="999"/>
                  </a:cubicBezTo>
                  <a:cubicBezTo>
                    <a:pt x="1932" y="999"/>
                    <a:pt x="2226" y="934"/>
                    <a:pt x="2450" y="804"/>
                  </a:cubicBezTo>
                  <a:lnTo>
                    <a:pt x="2648" y="683"/>
                  </a:lnTo>
                  <a:lnTo>
                    <a:pt x="2727" y="633"/>
                  </a:lnTo>
                  <a:lnTo>
                    <a:pt x="2746" y="618"/>
                  </a:lnTo>
                  <a:lnTo>
                    <a:pt x="2794" y="579"/>
                  </a:lnTo>
                  <a:lnTo>
                    <a:pt x="2816" y="558"/>
                  </a:lnTo>
                  <a:lnTo>
                    <a:pt x="2852" y="522"/>
                  </a:lnTo>
                  <a:lnTo>
                    <a:pt x="2871" y="499"/>
                  </a:lnTo>
                  <a:lnTo>
                    <a:pt x="2899" y="464"/>
                  </a:lnTo>
                  <a:lnTo>
                    <a:pt x="2914" y="437"/>
                  </a:lnTo>
                  <a:lnTo>
                    <a:pt x="2935" y="403"/>
                  </a:lnTo>
                  <a:lnTo>
                    <a:pt x="2947" y="374"/>
                  </a:lnTo>
                  <a:lnTo>
                    <a:pt x="2962" y="341"/>
                  </a:lnTo>
                  <a:lnTo>
                    <a:pt x="2968" y="311"/>
                  </a:lnTo>
                  <a:lnTo>
                    <a:pt x="2976" y="278"/>
                  </a:lnTo>
                  <a:lnTo>
                    <a:pt x="2978" y="248"/>
                  </a:lnTo>
                  <a:lnTo>
                    <a:pt x="2976" y="164"/>
                  </a:lnTo>
                  <a:lnTo>
                    <a:pt x="2968" y="199"/>
                  </a:lnTo>
                  <a:lnTo>
                    <a:pt x="2962" y="227"/>
                  </a:lnTo>
                  <a:lnTo>
                    <a:pt x="2947" y="262"/>
                  </a:lnTo>
                  <a:lnTo>
                    <a:pt x="2935" y="290"/>
                  </a:lnTo>
                  <a:lnTo>
                    <a:pt x="2914" y="324"/>
                  </a:lnTo>
                  <a:lnTo>
                    <a:pt x="2899" y="351"/>
                  </a:lnTo>
                  <a:lnTo>
                    <a:pt x="2871" y="387"/>
                  </a:lnTo>
                  <a:lnTo>
                    <a:pt x="2852" y="409"/>
                  </a:lnTo>
                  <a:lnTo>
                    <a:pt x="2816" y="445"/>
                  </a:lnTo>
                  <a:lnTo>
                    <a:pt x="2794" y="465"/>
                  </a:lnTo>
                  <a:lnTo>
                    <a:pt x="2746" y="505"/>
                  </a:lnTo>
                  <a:lnTo>
                    <a:pt x="2727" y="519"/>
                  </a:lnTo>
                  <a:lnTo>
                    <a:pt x="2648" y="570"/>
                  </a:lnTo>
                  <a:lnTo>
                    <a:pt x="2450" y="691"/>
                  </a:lnTo>
                  <a:cubicBezTo>
                    <a:pt x="2226" y="821"/>
                    <a:pt x="1932" y="885"/>
                    <a:pt x="1639" y="885"/>
                  </a:cubicBezTo>
                  <a:cubicBezTo>
                    <a:pt x="1345" y="885"/>
                    <a:pt x="1050" y="821"/>
                    <a:pt x="826" y="691"/>
                  </a:cubicBezTo>
                  <a:lnTo>
                    <a:pt x="340" y="416"/>
                  </a:lnTo>
                  <a:lnTo>
                    <a:pt x="260" y="365"/>
                  </a:lnTo>
                  <a:lnTo>
                    <a:pt x="243" y="352"/>
                  </a:lnTo>
                  <a:lnTo>
                    <a:pt x="191" y="311"/>
                  </a:lnTo>
                  <a:lnTo>
                    <a:pt x="172" y="292"/>
                  </a:lnTo>
                  <a:lnTo>
                    <a:pt x="133" y="254"/>
                  </a:lnTo>
                  <a:lnTo>
                    <a:pt x="114" y="231"/>
                  </a:lnTo>
                  <a:lnTo>
                    <a:pt x="85" y="196"/>
                  </a:lnTo>
                  <a:lnTo>
                    <a:pt x="69" y="169"/>
                  </a:lnTo>
                  <a:lnTo>
                    <a:pt x="48" y="134"/>
                  </a:lnTo>
                  <a:lnTo>
                    <a:pt x="36" y="106"/>
                  </a:lnTo>
                  <a:lnTo>
                    <a:pt x="22" y="71"/>
                  </a:lnTo>
                  <a:lnTo>
                    <a:pt x="15" y="43"/>
                  </a:lnTo>
                  <a:lnTo>
                    <a:pt x="6" y="8"/>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95" name="Google Shape;795;p36"/>
            <p:cNvSpPr/>
            <p:nvPr/>
          </p:nvSpPr>
          <p:spPr>
            <a:xfrm>
              <a:off x="1790125" y="2091025"/>
              <a:ext cx="74650" cy="29900"/>
            </a:xfrm>
            <a:custGeom>
              <a:avLst/>
              <a:gdLst/>
              <a:ahLst/>
              <a:cxnLst/>
              <a:rect l="l" t="t" r="r" b="b"/>
              <a:pathLst>
                <a:path w="2986" h="1196" extrusionOk="0">
                  <a:moveTo>
                    <a:pt x="4" y="1"/>
                  </a:moveTo>
                  <a:lnTo>
                    <a:pt x="2" y="253"/>
                  </a:lnTo>
                  <a:cubicBezTo>
                    <a:pt x="0" y="424"/>
                    <a:pt x="114" y="596"/>
                    <a:pt x="341" y="726"/>
                  </a:cubicBezTo>
                  <a:lnTo>
                    <a:pt x="827" y="1001"/>
                  </a:lnTo>
                  <a:cubicBezTo>
                    <a:pt x="1052" y="1131"/>
                    <a:pt x="1346" y="1196"/>
                    <a:pt x="1641" y="1196"/>
                  </a:cubicBezTo>
                  <a:cubicBezTo>
                    <a:pt x="1934" y="1196"/>
                    <a:pt x="2227" y="1131"/>
                    <a:pt x="2451" y="1001"/>
                  </a:cubicBezTo>
                  <a:lnTo>
                    <a:pt x="2649" y="880"/>
                  </a:lnTo>
                  <a:cubicBezTo>
                    <a:pt x="2872" y="751"/>
                    <a:pt x="2982" y="581"/>
                    <a:pt x="2983" y="413"/>
                  </a:cubicBezTo>
                  <a:lnTo>
                    <a:pt x="2985" y="159"/>
                  </a:lnTo>
                  <a:lnTo>
                    <a:pt x="2982" y="191"/>
                  </a:lnTo>
                  <a:lnTo>
                    <a:pt x="2980" y="222"/>
                  </a:lnTo>
                  <a:lnTo>
                    <a:pt x="2971" y="255"/>
                  </a:lnTo>
                  <a:lnTo>
                    <a:pt x="2965" y="285"/>
                  </a:lnTo>
                  <a:lnTo>
                    <a:pt x="2950" y="318"/>
                  </a:lnTo>
                  <a:lnTo>
                    <a:pt x="2938" y="346"/>
                  </a:lnTo>
                  <a:lnTo>
                    <a:pt x="2918" y="381"/>
                  </a:lnTo>
                  <a:lnTo>
                    <a:pt x="2902" y="407"/>
                  </a:lnTo>
                  <a:lnTo>
                    <a:pt x="2874" y="443"/>
                  </a:lnTo>
                  <a:lnTo>
                    <a:pt x="2855" y="465"/>
                  </a:lnTo>
                  <a:lnTo>
                    <a:pt x="2819" y="502"/>
                  </a:lnTo>
                  <a:lnTo>
                    <a:pt x="2798" y="523"/>
                  </a:lnTo>
                  <a:lnTo>
                    <a:pt x="2749" y="561"/>
                  </a:lnTo>
                  <a:lnTo>
                    <a:pt x="2730" y="575"/>
                  </a:lnTo>
                  <a:lnTo>
                    <a:pt x="2651" y="626"/>
                  </a:lnTo>
                  <a:lnTo>
                    <a:pt x="2453" y="747"/>
                  </a:lnTo>
                  <a:cubicBezTo>
                    <a:pt x="2230" y="877"/>
                    <a:pt x="1936" y="942"/>
                    <a:pt x="1643" y="942"/>
                  </a:cubicBezTo>
                  <a:cubicBezTo>
                    <a:pt x="1349" y="942"/>
                    <a:pt x="1054" y="877"/>
                    <a:pt x="829" y="747"/>
                  </a:cubicBezTo>
                  <a:lnTo>
                    <a:pt x="342" y="473"/>
                  </a:lnTo>
                  <a:lnTo>
                    <a:pt x="263" y="422"/>
                  </a:lnTo>
                  <a:lnTo>
                    <a:pt x="246" y="408"/>
                  </a:lnTo>
                  <a:lnTo>
                    <a:pt x="195" y="368"/>
                  </a:lnTo>
                  <a:lnTo>
                    <a:pt x="174" y="350"/>
                  </a:lnTo>
                  <a:lnTo>
                    <a:pt x="136" y="312"/>
                  </a:lnTo>
                  <a:lnTo>
                    <a:pt x="117" y="288"/>
                  </a:lnTo>
                  <a:lnTo>
                    <a:pt x="89" y="252"/>
                  </a:lnTo>
                  <a:lnTo>
                    <a:pt x="72" y="226"/>
                  </a:lnTo>
                  <a:lnTo>
                    <a:pt x="51" y="190"/>
                  </a:lnTo>
                  <a:lnTo>
                    <a:pt x="40" y="163"/>
                  </a:lnTo>
                  <a:lnTo>
                    <a:pt x="25" y="129"/>
                  </a:lnTo>
                  <a:lnTo>
                    <a:pt x="17" y="100"/>
                  </a:lnTo>
                  <a:lnTo>
                    <a:pt x="9" y="65"/>
                  </a:lnTo>
                  <a:lnTo>
                    <a:pt x="6" y="35"/>
                  </a:lnTo>
                  <a:lnTo>
                    <a:pt x="4"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96" name="Google Shape;796;p36"/>
            <p:cNvSpPr/>
            <p:nvPr/>
          </p:nvSpPr>
          <p:spPr>
            <a:xfrm>
              <a:off x="1790200" y="2071425"/>
              <a:ext cx="74900" cy="43175"/>
            </a:xfrm>
            <a:custGeom>
              <a:avLst/>
              <a:gdLst/>
              <a:ahLst/>
              <a:cxnLst/>
              <a:rect l="l" t="t" r="r" b="b"/>
              <a:pathLst>
                <a:path w="2996" h="1727" extrusionOk="0">
                  <a:moveTo>
                    <a:pt x="1344" y="0"/>
                  </a:moveTo>
                  <a:cubicBezTo>
                    <a:pt x="1050" y="0"/>
                    <a:pt x="757" y="65"/>
                    <a:pt x="533" y="195"/>
                  </a:cubicBezTo>
                  <a:lnTo>
                    <a:pt x="334" y="316"/>
                  </a:lnTo>
                  <a:cubicBezTo>
                    <a:pt x="111" y="445"/>
                    <a:pt x="1" y="615"/>
                    <a:pt x="1" y="785"/>
                  </a:cubicBezTo>
                  <a:lnTo>
                    <a:pt x="3" y="819"/>
                  </a:lnTo>
                  <a:lnTo>
                    <a:pt x="6" y="849"/>
                  </a:lnTo>
                  <a:lnTo>
                    <a:pt x="14" y="884"/>
                  </a:lnTo>
                  <a:lnTo>
                    <a:pt x="22" y="913"/>
                  </a:lnTo>
                  <a:lnTo>
                    <a:pt x="37" y="947"/>
                  </a:lnTo>
                  <a:lnTo>
                    <a:pt x="48" y="974"/>
                  </a:lnTo>
                  <a:lnTo>
                    <a:pt x="69" y="1010"/>
                  </a:lnTo>
                  <a:lnTo>
                    <a:pt x="86" y="1036"/>
                  </a:lnTo>
                  <a:lnTo>
                    <a:pt x="114" y="1072"/>
                  </a:lnTo>
                  <a:lnTo>
                    <a:pt x="133" y="1096"/>
                  </a:lnTo>
                  <a:lnTo>
                    <a:pt x="171" y="1134"/>
                  </a:lnTo>
                  <a:lnTo>
                    <a:pt x="192" y="1152"/>
                  </a:lnTo>
                  <a:lnTo>
                    <a:pt x="243" y="1192"/>
                  </a:lnTo>
                  <a:lnTo>
                    <a:pt x="260" y="1206"/>
                  </a:lnTo>
                  <a:lnTo>
                    <a:pt x="339" y="1257"/>
                  </a:lnTo>
                  <a:lnTo>
                    <a:pt x="826" y="1531"/>
                  </a:lnTo>
                  <a:cubicBezTo>
                    <a:pt x="1051" y="1661"/>
                    <a:pt x="1346" y="1726"/>
                    <a:pt x="1640" y="1726"/>
                  </a:cubicBezTo>
                  <a:cubicBezTo>
                    <a:pt x="1933" y="1726"/>
                    <a:pt x="2227" y="1661"/>
                    <a:pt x="2450" y="1531"/>
                  </a:cubicBezTo>
                  <a:lnTo>
                    <a:pt x="2648" y="1410"/>
                  </a:lnTo>
                  <a:lnTo>
                    <a:pt x="2727" y="1359"/>
                  </a:lnTo>
                  <a:lnTo>
                    <a:pt x="2746" y="1345"/>
                  </a:lnTo>
                  <a:lnTo>
                    <a:pt x="2795" y="1307"/>
                  </a:lnTo>
                  <a:lnTo>
                    <a:pt x="2816" y="1286"/>
                  </a:lnTo>
                  <a:lnTo>
                    <a:pt x="2852" y="1249"/>
                  </a:lnTo>
                  <a:lnTo>
                    <a:pt x="2871" y="1227"/>
                  </a:lnTo>
                  <a:lnTo>
                    <a:pt x="2899" y="1191"/>
                  </a:lnTo>
                  <a:lnTo>
                    <a:pt x="2915" y="1165"/>
                  </a:lnTo>
                  <a:lnTo>
                    <a:pt x="2935" y="1130"/>
                  </a:lnTo>
                  <a:lnTo>
                    <a:pt x="2947" y="1102"/>
                  </a:lnTo>
                  <a:lnTo>
                    <a:pt x="2962" y="1069"/>
                  </a:lnTo>
                  <a:lnTo>
                    <a:pt x="2968" y="1039"/>
                  </a:lnTo>
                  <a:lnTo>
                    <a:pt x="2977" y="1006"/>
                  </a:lnTo>
                  <a:lnTo>
                    <a:pt x="2979" y="975"/>
                  </a:lnTo>
                  <a:cubicBezTo>
                    <a:pt x="2996" y="793"/>
                    <a:pt x="2883" y="608"/>
                    <a:pt x="2643" y="470"/>
                  </a:cubicBezTo>
                  <a:lnTo>
                    <a:pt x="2157" y="195"/>
                  </a:lnTo>
                  <a:cubicBezTo>
                    <a:pt x="1932" y="65"/>
                    <a:pt x="1637" y="0"/>
                    <a:pt x="134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97" name="Google Shape;797;p36"/>
            <p:cNvSpPr/>
            <p:nvPr/>
          </p:nvSpPr>
          <p:spPr>
            <a:xfrm>
              <a:off x="1790200" y="2089600"/>
              <a:ext cx="74475" cy="25000"/>
            </a:xfrm>
            <a:custGeom>
              <a:avLst/>
              <a:gdLst/>
              <a:ahLst/>
              <a:cxnLst/>
              <a:rect l="l" t="t" r="r" b="b"/>
              <a:pathLst>
                <a:path w="2979" h="1000" extrusionOk="0">
                  <a:moveTo>
                    <a:pt x="5" y="0"/>
                  </a:moveTo>
                  <a:lnTo>
                    <a:pt x="1" y="58"/>
                  </a:lnTo>
                  <a:lnTo>
                    <a:pt x="3" y="92"/>
                  </a:lnTo>
                  <a:lnTo>
                    <a:pt x="6" y="122"/>
                  </a:lnTo>
                  <a:lnTo>
                    <a:pt x="14" y="157"/>
                  </a:lnTo>
                  <a:lnTo>
                    <a:pt x="22" y="186"/>
                  </a:lnTo>
                  <a:lnTo>
                    <a:pt x="37" y="220"/>
                  </a:lnTo>
                  <a:lnTo>
                    <a:pt x="48" y="247"/>
                  </a:lnTo>
                  <a:lnTo>
                    <a:pt x="69" y="283"/>
                  </a:lnTo>
                  <a:lnTo>
                    <a:pt x="86" y="309"/>
                  </a:lnTo>
                  <a:lnTo>
                    <a:pt x="114" y="345"/>
                  </a:lnTo>
                  <a:lnTo>
                    <a:pt x="133" y="369"/>
                  </a:lnTo>
                  <a:lnTo>
                    <a:pt x="171" y="407"/>
                  </a:lnTo>
                  <a:lnTo>
                    <a:pt x="192" y="425"/>
                  </a:lnTo>
                  <a:lnTo>
                    <a:pt x="243" y="465"/>
                  </a:lnTo>
                  <a:lnTo>
                    <a:pt x="260" y="479"/>
                  </a:lnTo>
                  <a:lnTo>
                    <a:pt x="339" y="530"/>
                  </a:lnTo>
                  <a:lnTo>
                    <a:pt x="826" y="804"/>
                  </a:lnTo>
                  <a:cubicBezTo>
                    <a:pt x="1051" y="934"/>
                    <a:pt x="1346" y="999"/>
                    <a:pt x="1640" y="999"/>
                  </a:cubicBezTo>
                  <a:cubicBezTo>
                    <a:pt x="1933" y="999"/>
                    <a:pt x="2227" y="934"/>
                    <a:pt x="2450" y="804"/>
                  </a:cubicBezTo>
                  <a:lnTo>
                    <a:pt x="2648" y="683"/>
                  </a:lnTo>
                  <a:lnTo>
                    <a:pt x="2727" y="632"/>
                  </a:lnTo>
                  <a:lnTo>
                    <a:pt x="2746" y="618"/>
                  </a:lnTo>
                  <a:lnTo>
                    <a:pt x="2795" y="580"/>
                  </a:lnTo>
                  <a:lnTo>
                    <a:pt x="2816" y="559"/>
                  </a:lnTo>
                  <a:lnTo>
                    <a:pt x="2852" y="522"/>
                  </a:lnTo>
                  <a:lnTo>
                    <a:pt x="2871" y="500"/>
                  </a:lnTo>
                  <a:lnTo>
                    <a:pt x="2899" y="464"/>
                  </a:lnTo>
                  <a:lnTo>
                    <a:pt x="2915" y="438"/>
                  </a:lnTo>
                  <a:lnTo>
                    <a:pt x="2935" y="403"/>
                  </a:lnTo>
                  <a:lnTo>
                    <a:pt x="2947" y="375"/>
                  </a:lnTo>
                  <a:lnTo>
                    <a:pt x="2962" y="342"/>
                  </a:lnTo>
                  <a:lnTo>
                    <a:pt x="2968" y="312"/>
                  </a:lnTo>
                  <a:lnTo>
                    <a:pt x="2977" y="279"/>
                  </a:lnTo>
                  <a:lnTo>
                    <a:pt x="2979" y="248"/>
                  </a:lnTo>
                  <a:lnTo>
                    <a:pt x="2977" y="165"/>
                  </a:lnTo>
                  <a:lnTo>
                    <a:pt x="2968" y="199"/>
                  </a:lnTo>
                  <a:lnTo>
                    <a:pt x="2962" y="228"/>
                  </a:lnTo>
                  <a:lnTo>
                    <a:pt x="2947" y="262"/>
                  </a:lnTo>
                  <a:lnTo>
                    <a:pt x="2935" y="290"/>
                  </a:lnTo>
                  <a:lnTo>
                    <a:pt x="2915" y="325"/>
                  </a:lnTo>
                  <a:lnTo>
                    <a:pt x="2899" y="351"/>
                  </a:lnTo>
                  <a:lnTo>
                    <a:pt x="2871" y="387"/>
                  </a:lnTo>
                  <a:lnTo>
                    <a:pt x="2852" y="410"/>
                  </a:lnTo>
                  <a:lnTo>
                    <a:pt x="2816" y="446"/>
                  </a:lnTo>
                  <a:lnTo>
                    <a:pt x="2795" y="466"/>
                  </a:lnTo>
                  <a:lnTo>
                    <a:pt x="2746" y="504"/>
                  </a:lnTo>
                  <a:lnTo>
                    <a:pt x="2727" y="520"/>
                  </a:lnTo>
                  <a:lnTo>
                    <a:pt x="2648" y="571"/>
                  </a:lnTo>
                  <a:lnTo>
                    <a:pt x="2450" y="692"/>
                  </a:lnTo>
                  <a:cubicBezTo>
                    <a:pt x="2226" y="822"/>
                    <a:pt x="1933" y="886"/>
                    <a:pt x="1639" y="886"/>
                  </a:cubicBezTo>
                  <a:cubicBezTo>
                    <a:pt x="1345" y="886"/>
                    <a:pt x="1051" y="822"/>
                    <a:pt x="826" y="692"/>
                  </a:cubicBezTo>
                  <a:lnTo>
                    <a:pt x="339" y="417"/>
                  </a:lnTo>
                  <a:lnTo>
                    <a:pt x="260" y="366"/>
                  </a:lnTo>
                  <a:lnTo>
                    <a:pt x="243" y="352"/>
                  </a:lnTo>
                  <a:lnTo>
                    <a:pt x="192" y="312"/>
                  </a:lnTo>
                  <a:lnTo>
                    <a:pt x="171" y="293"/>
                  </a:lnTo>
                  <a:lnTo>
                    <a:pt x="133" y="255"/>
                  </a:lnTo>
                  <a:lnTo>
                    <a:pt x="114" y="232"/>
                  </a:lnTo>
                  <a:lnTo>
                    <a:pt x="86" y="196"/>
                  </a:lnTo>
                  <a:lnTo>
                    <a:pt x="69" y="170"/>
                  </a:lnTo>
                  <a:lnTo>
                    <a:pt x="48" y="135"/>
                  </a:lnTo>
                  <a:lnTo>
                    <a:pt x="37" y="107"/>
                  </a:lnTo>
                  <a:lnTo>
                    <a:pt x="22" y="72"/>
                  </a:lnTo>
                  <a:lnTo>
                    <a:pt x="14" y="44"/>
                  </a:lnTo>
                  <a:lnTo>
                    <a:pt x="6" y="9"/>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98" name="Google Shape;798;p36"/>
            <p:cNvSpPr/>
            <p:nvPr/>
          </p:nvSpPr>
          <p:spPr>
            <a:xfrm>
              <a:off x="1707075" y="2042675"/>
              <a:ext cx="74625" cy="29950"/>
            </a:xfrm>
            <a:custGeom>
              <a:avLst/>
              <a:gdLst/>
              <a:ahLst/>
              <a:cxnLst/>
              <a:rect l="l" t="t" r="r" b="b"/>
              <a:pathLst>
                <a:path w="2985" h="1198" extrusionOk="0">
                  <a:moveTo>
                    <a:pt x="3" y="1"/>
                  </a:moveTo>
                  <a:lnTo>
                    <a:pt x="1" y="253"/>
                  </a:lnTo>
                  <a:cubicBezTo>
                    <a:pt x="1" y="425"/>
                    <a:pt x="113" y="596"/>
                    <a:pt x="340" y="727"/>
                  </a:cubicBezTo>
                  <a:lnTo>
                    <a:pt x="826" y="1002"/>
                  </a:lnTo>
                  <a:cubicBezTo>
                    <a:pt x="1051" y="1132"/>
                    <a:pt x="1345" y="1197"/>
                    <a:pt x="1639" y="1197"/>
                  </a:cubicBezTo>
                  <a:cubicBezTo>
                    <a:pt x="1933" y="1197"/>
                    <a:pt x="2226" y="1132"/>
                    <a:pt x="2450" y="1002"/>
                  </a:cubicBezTo>
                  <a:lnTo>
                    <a:pt x="2649" y="880"/>
                  </a:lnTo>
                  <a:cubicBezTo>
                    <a:pt x="2870" y="752"/>
                    <a:pt x="2981" y="583"/>
                    <a:pt x="2982" y="414"/>
                  </a:cubicBezTo>
                  <a:lnTo>
                    <a:pt x="2984" y="160"/>
                  </a:lnTo>
                  <a:lnTo>
                    <a:pt x="2981" y="193"/>
                  </a:lnTo>
                  <a:lnTo>
                    <a:pt x="2979" y="222"/>
                  </a:lnTo>
                  <a:lnTo>
                    <a:pt x="2971" y="257"/>
                  </a:lnTo>
                  <a:lnTo>
                    <a:pt x="2963" y="286"/>
                  </a:lnTo>
                  <a:lnTo>
                    <a:pt x="2949" y="320"/>
                  </a:lnTo>
                  <a:lnTo>
                    <a:pt x="2937" y="348"/>
                  </a:lnTo>
                  <a:lnTo>
                    <a:pt x="2917" y="383"/>
                  </a:lnTo>
                  <a:lnTo>
                    <a:pt x="2901" y="408"/>
                  </a:lnTo>
                  <a:lnTo>
                    <a:pt x="2873" y="443"/>
                  </a:lnTo>
                  <a:lnTo>
                    <a:pt x="2854" y="467"/>
                  </a:lnTo>
                  <a:lnTo>
                    <a:pt x="2818" y="503"/>
                  </a:lnTo>
                  <a:lnTo>
                    <a:pt x="2797" y="523"/>
                  </a:lnTo>
                  <a:lnTo>
                    <a:pt x="2749" y="562"/>
                  </a:lnTo>
                  <a:lnTo>
                    <a:pt x="2730" y="577"/>
                  </a:lnTo>
                  <a:lnTo>
                    <a:pt x="2651" y="627"/>
                  </a:lnTo>
                  <a:lnTo>
                    <a:pt x="2452" y="749"/>
                  </a:lnTo>
                  <a:cubicBezTo>
                    <a:pt x="2229" y="879"/>
                    <a:pt x="1936" y="944"/>
                    <a:pt x="1642" y="944"/>
                  </a:cubicBezTo>
                  <a:cubicBezTo>
                    <a:pt x="1348" y="944"/>
                    <a:pt x="1053" y="879"/>
                    <a:pt x="828" y="749"/>
                  </a:cubicBezTo>
                  <a:lnTo>
                    <a:pt x="341" y="475"/>
                  </a:lnTo>
                  <a:lnTo>
                    <a:pt x="262" y="423"/>
                  </a:lnTo>
                  <a:lnTo>
                    <a:pt x="246" y="410"/>
                  </a:lnTo>
                  <a:lnTo>
                    <a:pt x="194" y="369"/>
                  </a:lnTo>
                  <a:lnTo>
                    <a:pt x="174" y="350"/>
                  </a:lnTo>
                  <a:lnTo>
                    <a:pt x="136" y="313"/>
                  </a:lnTo>
                  <a:lnTo>
                    <a:pt x="117" y="288"/>
                  </a:lnTo>
                  <a:lnTo>
                    <a:pt x="88" y="253"/>
                  </a:lnTo>
                  <a:lnTo>
                    <a:pt x="72" y="227"/>
                  </a:lnTo>
                  <a:lnTo>
                    <a:pt x="50" y="192"/>
                  </a:lnTo>
                  <a:lnTo>
                    <a:pt x="39" y="165"/>
                  </a:lnTo>
                  <a:lnTo>
                    <a:pt x="24" y="130"/>
                  </a:lnTo>
                  <a:lnTo>
                    <a:pt x="18" y="101"/>
                  </a:lnTo>
                  <a:lnTo>
                    <a:pt x="9" y="66"/>
                  </a:lnTo>
                  <a:lnTo>
                    <a:pt x="5" y="37"/>
                  </a:lnTo>
                  <a:lnTo>
                    <a:pt x="3" y="2"/>
                  </a:lnTo>
                  <a:lnTo>
                    <a:pt x="3"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99" name="Google Shape;799;p36"/>
            <p:cNvSpPr/>
            <p:nvPr/>
          </p:nvSpPr>
          <p:spPr>
            <a:xfrm>
              <a:off x="1707100" y="2023100"/>
              <a:ext cx="74900" cy="43175"/>
            </a:xfrm>
            <a:custGeom>
              <a:avLst/>
              <a:gdLst/>
              <a:ahLst/>
              <a:cxnLst/>
              <a:rect l="l" t="t" r="r" b="b"/>
              <a:pathLst>
                <a:path w="2996" h="1727" extrusionOk="0">
                  <a:moveTo>
                    <a:pt x="1345" y="1"/>
                  </a:moveTo>
                  <a:cubicBezTo>
                    <a:pt x="1051" y="1"/>
                    <a:pt x="758" y="66"/>
                    <a:pt x="534" y="195"/>
                  </a:cubicBezTo>
                  <a:lnTo>
                    <a:pt x="336" y="317"/>
                  </a:lnTo>
                  <a:cubicBezTo>
                    <a:pt x="113" y="446"/>
                    <a:pt x="1" y="615"/>
                    <a:pt x="2" y="785"/>
                  </a:cubicBezTo>
                  <a:lnTo>
                    <a:pt x="4" y="821"/>
                  </a:lnTo>
                  <a:lnTo>
                    <a:pt x="8" y="849"/>
                  </a:lnTo>
                  <a:lnTo>
                    <a:pt x="16" y="884"/>
                  </a:lnTo>
                  <a:lnTo>
                    <a:pt x="23" y="913"/>
                  </a:lnTo>
                  <a:lnTo>
                    <a:pt x="38" y="948"/>
                  </a:lnTo>
                  <a:lnTo>
                    <a:pt x="49" y="975"/>
                  </a:lnTo>
                  <a:lnTo>
                    <a:pt x="71" y="1010"/>
                  </a:lnTo>
                  <a:lnTo>
                    <a:pt x="87" y="1036"/>
                  </a:lnTo>
                  <a:lnTo>
                    <a:pt x="116" y="1071"/>
                  </a:lnTo>
                  <a:lnTo>
                    <a:pt x="135" y="1096"/>
                  </a:lnTo>
                  <a:lnTo>
                    <a:pt x="173" y="1133"/>
                  </a:lnTo>
                  <a:lnTo>
                    <a:pt x="193" y="1152"/>
                  </a:lnTo>
                  <a:lnTo>
                    <a:pt x="244" y="1193"/>
                  </a:lnTo>
                  <a:lnTo>
                    <a:pt x="261" y="1206"/>
                  </a:lnTo>
                  <a:lnTo>
                    <a:pt x="340" y="1258"/>
                  </a:lnTo>
                  <a:lnTo>
                    <a:pt x="827" y="1532"/>
                  </a:lnTo>
                  <a:cubicBezTo>
                    <a:pt x="1052" y="1662"/>
                    <a:pt x="1347" y="1727"/>
                    <a:pt x="1641" y="1727"/>
                  </a:cubicBezTo>
                  <a:cubicBezTo>
                    <a:pt x="1935" y="1727"/>
                    <a:pt x="2228" y="1662"/>
                    <a:pt x="2451" y="1532"/>
                  </a:cubicBezTo>
                  <a:lnTo>
                    <a:pt x="2650" y="1410"/>
                  </a:lnTo>
                  <a:lnTo>
                    <a:pt x="2729" y="1360"/>
                  </a:lnTo>
                  <a:lnTo>
                    <a:pt x="2748" y="1345"/>
                  </a:lnTo>
                  <a:lnTo>
                    <a:pt x="2796" y="1306"/>
                  </a:lnTo>
                  <a:lnTo>
                    <a:pt x="2817" y="1286"/>
                  </a:lnTo>
                  <a:lnTo>
                    <a:pt x="2853" y="1250"/>
                  </a:lnTo>
                  <a:lnTo>
                    <a:pt x="2872" y="1226"/>
                  </a:lnTo>
                  <a:lnTo>
                    <a:pt x="2900" y="1191"/>
                  </a:lnTo>
                  <a:lnTo>
                    <a:pt x="2916" y="1166"/>
                  </a:lnTo>
                  <a:lnTo>
                    <a:pt x="2936" y="1131"/>
                  </a:lnTo>
                  <a:lnTo>
                    <a:pt x="2948" y="1103"/>
                  </a:lnTo>
                  <a:lnTo>
                    <a:pt x="2962" y="1069"/>
                  </a:lnTo>
                  <a:lnTo>
                    <a:pt x="2970" y="1040"/>
                  </a:lnTo>
                  <a:lnTo>
                    <a:pt x="2978" y="1005"/>
                  </a:lnTo>
                  <a:lnTo>
                    <a:pt x="2980" y="976"/>
                  </a:lnTo>
                  <a:cubicBezTo>
                    <a:pt x="2996" y="794"/>
                    <a:pt x="2885" y="609"/>
                    <a:pt x="2644" y="471"/>
                  </a:cubicBezTo>
                  <a:lnTo>
                    <a:pt x="2157" y="195"/>
                  </a:lnTo>
                  <a:cubicBezTo>
                    <a:pt x="1932" y="66"/>
                    <a:pt x="1638" y="1"/>
                    <a:pt x="134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800" name="Google Shape;800;p36"/>
            <p:cNvSpPr/>
            <p:nvPr/>
          </p:nvSpPr>
          <p:spPr>
            <a:xfrm>
              <a:off x="1707150" y="2041275"/>
              <a:ext cx="74475" cy="25000"/>
            </a:xfrm>
            <a:custGeom>
              <a:avLst/>
              <a:gdLst/>
              <a:ahLst/>
              <a:cxnLst/>
              <a:rect l="l" t="t" r="r" b="b"/>
              <a:pathLst>
                <a:path w="2979" h="1000" extrusionOk="0">
                  <a:moveTo>
                    <a:pt x="5" y="1"/>
                  </a:moveTo>
                  <a:lnTo>
                    <a:pt x="0" y="58"/>
                  </a:lnTo>
                  <a:lnTo>
                    <a:pt x="2" y="94"/>
                  </a:lnTo>
                  <a:lnTo>
                    <a:pt x="6" y="122"/>
                  </a:lnTo>
                  <a:lnTo>
                    <a:pt x="15" y="157"/>
                  </a:lnTo>
                  <a:lnTo>
                    <a:pt x="20" y="186"/>
                  </a:lnTo>
                  <a:lnTo>
                    <a:pt x="36" y="221"/>
                  </a:lnTo>
                  <a:lnTo>
                    <a:pt x="47" y="248"/>
                  </a:lnTo>
                  <a:lnTo>
                    <a:pt x="69" y="283"/>
                  </a:lnTo>
                  <a:lnTo>
                    <a:pt x="85" y="309"/>
                  </a:lnTo>
                  <a:lnTo>
                    <a:pt x="114" y="344"/>
                  </a:lnTo>
                  <a:lnTo>
                    <a:pt x="133" y="369"/>
                  </a:lnTo>
                  <a:lnTo>
                    <a:pt x="171" y="406"/>
                  </a:lnTo>
                  <a:lnTo>
                    <a:pt x="191" y="425"/>
                  </a:lnTo>
                  <a:lnTo>
                    <a:pt x="243" y="466"/>
                  </a:lnTo>
                  <a:lnTo>
                    <a:pt x="259" y="479"/>
                  </a:lnTo>
                  <a:lnTo>
                    <a:pt x="338" y="531"/>
                  </a:lnTo>
                  <a:lnTo>
                    <a:pt x="825" y="805"/>
                  </a:lnTo>
                  <a:cubicBezTo>
                    <a:pt x="1050" y="935"/>
                    <a:pt x="1345" y="1000"/>
                    <a:pt x="1639" y="1000"/>
                  </a:cubicBezTo>
                  <a:cubicBezTo>
                    <a:pt x="1933" y="1000"/>
                    <a:pt x="2226" y="935"/>
                    <a:pt x="2449" y="805"/>
                  </a:cubicBezTo>
                  <a:lnTo>
                    <a:pt x="2648" y="683"/>
                  </a:lnTo>
                  <a:lnTo>
                    <a:pt x="2727" y="633"/>
                  </a:lnTo>
                  <a:lnTo>
                    <a:pt x="2746" y="618"/>
                  </a:lnTo>
                  <a:lnTo>
                    <a:pt x="2794" y="579"/>
                  </a:lnTo>
                  <a:lnTo>
                    <a:pt x="2815" y="559"/>
                  </a:lnTo>
                  <a:lnTo>
                    <a:pt x="2851" y="523"/>
                  </a:lnTo>
                  <a:lnTo>
                    <a:pt x="2870" y="499"/>
                  </a:lnTo>
                  <a:lnTo>
                    <a:pt x="2898" y="464"/>
                  </a:lnTo>
                  <a:lnTo>
                    <a:pt x="2914" y="439"/>
                  </a:lnTo>
                  <a:lnTo>
                    <a:pt x="2934" y="404"/>
                  </a:lnTo>
                  <a:lnTo>
                    <a:pt x="2946" y="376"/>
                  </a:lnTo>
                  <a:lnTo>
                    <a:pt x="2960" y="342"/>
                  </a:lnTo>
                  <a:lnTo>
                    <a:pt x="2968" y="313"/>
                  </a:lnTo>
                  <a:lnTo>
                    <a:pt x="2976" y="278"/>
                  </a:lnTo>
                  <a:lnTo>
                    <a:pt x="2978" y="249"/>
                  </a:lnTo>
                  <a:lnTo>
                    <a:pt x="2976" y="166"/>
                  </a:lnTo>
                  <a:lnTo>
                    <a:pt x="2968" y="201"/>
                  </a:lnTo>
                  <a:lnTo>
                    <a:pt x="2960" y="229"/>
                  </a:lnTo>
                  <a:lnTo>
                    <a:pt x="2946" y="262"/>
                  </a:lnTo>
                  <a:lnTo>
                    <a:pt x="2934" y="290"/>
                  </a:lnTo>
                  <a:lnTo>
                    <a:pt x="2914" y="325"/>
                  </a:lnTo>
                  <a:lnTo>
                    <a:pt x="2898" y="351"/>
                  </a:lnTo>
                  <a:lnTo>
                    <a:pt x="2870" y="387"/>
                  </a:lnTo>
                  <a:lnTo>
                    <a:pt x="2851" y="409"/>
                  </a:lnTo>
                  <a:lnTo>
                    <a:pt x="2815" y="446"/>
                  </a:lnTo>
                  <a:lnTo>
                    <a:pt x="2794" y="467"/>
                  </a:lnTo>
                  <a:lnTo>
                    <a:pt x="2746" y="506"/>
                  </a:lnTo>
                  <a:lnTo>
                    <a:pt x="2727" y="521"/>
                  </a:lnTo>
                  <a:lnTo>
                    <a:pt x="2648" y="570"/>
                  </a:lnTo>
                  <a:lnTo>
                    <a:pt x="2449" y="692"/>
                  </a:lnTo>
                  <a:cubicBezTo>
                    <a:pt x="2226" y="822"/>
                    <a:pt x="1933" y="887"/>
                    <a:pt x="1639" y="887"/>
                  </a:cubicBezTo>
                  <a:cubicBezTo>
                    <a:pt x="1345" y="887"/>
                    <a:pt x="1050" y="822"/>
                    <a:pt x="825" y="692"/>
                  </a:cubicBezTo>
                  <a:lnTo>
                    <a:pt x="338" y="417"/>
                  </a:lnTo>
                  <a:lnTo>
                    <a:pt x="259" y="367"/>
                  </a:lnTo>
                  <a:lnTo>
                    <a:pt x="243" y="353"/>
                  </a:lnTo>
                  <a:lnTo>
                    <a:pt x="191" y="312"/>
                  </a:lnTo>
                  <a:lnTo>
                    <a:pt x="171" y="293"/>
                  </a:lnTo>
                  <a:lnTo>
                    <a:pt x="133" y="256"/>
                  </a:lnTo>
                  <a:lnTo>
                    <a:pt x="114" y="232"/>
                  </a:lnTo>
                  <a:lnTo>
                    <a:pt x="85" y="196"/>
                  </a:lnTo>
                  <a:lnTo>
                    <a:pt x="69" y="170"/>
                  </a:lnTo>
                  <a:lnTo>
                    <a:pt x="47" y="135"/>
                  </a:lnTo>
                  <a:lnTo>
                    <a:pt x="36" y="107"/>
                  </a:lnTo>
                  <a:lnTo>
                    <a:pt x="20" y="73"/>
                  </a:lnTo>
                  <a:lnTo>
                    <a:pt x="15" y="43"/>
                  </a:lnTo>
                  <a:lnTo>
                    <a:pt x="6" y="10"/>
                  </a:lnTo>
                  <a:lnTo>
                    <a:pt x="5"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801" name="Google Shape;801;p36"/>
            <p:cNvSpPr/>
            <p:nvPr/>
          </p:nvSpPr>
          <p:spPr>
            <a:xfrm>
              <a:off x="1624100" y="1994650"/>
              <a:ext cx="74625" cy="29925"/>
            </a:xfrm>
            <a:custGeom>
              <a:avLst/>
              <a:gdLst/>
              <a:ahLst/>
              <a:cxnLst/>
              <a:rect l="l" t="t" r="r" b="b"/>
              <a:pathLst>
                <a:path w="2985" h="1197" extrusionOk="0">
                  <a:moveTo>
                    <a:pt x="3" y="1"/>
                  </a:moveTo>
                  <a:lnTo>
                    <a:pt x="1" y="253"/>
                  </a:lnTo>
                  <a:cubicBezTo>
                    <a:pt x="1" y="425"/>
                    <a:pt x="114" y="597"/>
                    <a:pt x="340" y="727"/>
                  </a:cubicBezTo>
                  <a:lnTo>
                    <a:pt x="826" y="1002"/>
                  </a:lnTo>
                  <a:cubicBezTo>
                    <a:pt x="1050" y="1132"/>
                    <a:pt x="1345" y="1197"/>
                    <a:pt x="1639" y="1197"/>
                  </a:cubicBezTo>
                  <a:cubicBezTo>
                    <a:pt x="1932" y="1197"/>
                    <a:pt x="2226" y="1132"/>
                    <a:pt x="2450" y="1002"/>
                  </a:cubicBezTo>
                  <a:lnTo>
                    <a:pt x="2648" y="881"/>
                  </a:lnTo>
                  <a:cubicBezTo>
                    <a:pt x="2870" y="752"/>
                    <a:pt x="2981" y="583"/>
                    <a:pt x="2982" y="414"/>
                  </a:cubicBezTo>
                  <a:lnTo>
                    <a:pt x="2984" y="161"/>
                  </a:lnTo>
                  <a:lnTo>
                    <a:pt x="2981" y="193"/>
                  </a:lnTo>
                  <a:lnTo>
                    <a:pt x="2978" y="222"/>
                  </a:lnTo>
                  <a:lnTo>
                    <a:pt x="2971" y="257"/>
                  </a:lnTo>
                  <a:lnTo>
                    <a:pt x="2964" y="286"/>
                  </a:lnTo>
                  <a:lnTo>
                    <a:pt x="2949" y="319"/>
                  </a:lnTo>
                  <a:lnTo>
                    <a:pt x="2937" y="348"/>
                  </a:lnTo>
                  <a:lnTo>
                    <a:pt x="2917" y="381"/>
                  </a:lnTo>
                  <a:lnTo>
                    <a:pt x="2901" y="408"/>
                  </a:lnTo>
                  <a:lnTo>
                    <a:pt x="2873" y="444"/>
                  </a:lnTo>
                  <a:lnTo>
                    <a:pt x="2854" y="467"/>
                  </a:lnTo>
                  <a:lnTo>
                    <a:pt x="2818" y="504"/>
                  </a:lnTo>
                  <a:lnTo>
                    <a:pt x="2797" y="524"/>
                  </a:lnTo>
                  <a:lnTo>
                    <a:pt x="2748" y="562"/>
                  </a:lnTo>
                  <a:lnTo>
                    <a:pt x="2729" y="577"/>
                  </a:lnTo>
                  <a:lnTo>
                    <a:pt x="2651" y="627"/>
                  </a:lnTo>
                  <a:lnTo>
                    <a:pt x="2452" y="748"/>
                  </a:lnTo>
                  <a:cubicBezTo>
                    <a:pt x="2229" y="879"/>
                    <a:pt x="1935" y="943"/>
                    <a:pt x="1642" y="943"/>
                  </a:cubicBezTo>
                  <a:cubicBezTo>
                    <a:pt x="1348" y="943"/>
                    <a:pt x="1053" y="878"/>
                    <a:pt x="828" y="748"/>
                  </a:cubicBezTo>
                  <a:lnTo>
                    <a:pt x="342" y="474"/>
                  </a:lnTo>
                  <a:lnTo>
                    <a:pt x="262" y="423"/>
                  </a:lnTo>
                  <a:lnTo>
                    <a:pt x="245" y="409"/>
                  </a:lnTo>
                  <a:lnTo>
                    <a:pt x="194" y="369"/>
                  </a:lnTo>
                  <a:lnTo>
                    <a:pt x="175" y="350"/>
                  </a:lnTo>
                  <a:lnTo>
                    <a:pt x="135" y="312"/>
                  </a:lnTo>
                  <a:lnTo>
                    <a:pt x="116" y="288"/>
                  </a:lnTo>
                  <a:lnTo>
                    <a:pt x="88" y="253"/>
                  </a:lnTo>
                  <a:lnTo>
                    <a:pt x="71" y="227"/>
                  </a:lnTo>
                  <a:lnTo>
                    <a:pt x="50" y="191"/>
                  </a:lnTo>
                  <a:lnTo>
                    <a:pt x="39" y="164"/>
                  </a:lnTo>
                  <a:lnTo>
                    <a:pt x="24" y="130"/>
                  </a:lnTo>
                  <a:lnTo>
                    <a:pt x="17" y="100"/>
                  </a:lnTo>
                  <a:lnTo>
                    <a:pt x="8" y="66"/>
                  </a:lnTo>
                  <a:lnTo>
                    <a:pt x="5" y="36"/>
                  </a:lnTo>
                  <a:lnTo>
                    <a:pt x="3" y="2"/>
                  </a:lnTo>
                  <a:lnTo>
                    <a:pt x="3"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802" name="Google Shape;802;p36"/>
            <p:cNvSpPr/>
            <p:nvPr/>
          </p:nvSpPr>
          <p:spPr>
            <a:xfrm>
              <a:off x="1624150" y="1975050"/>
              <a:ext cx="74900" cy="43200"/>
            </a:xfrm>
            <a:custGeom>
              <a:avLst/>
              <a:gdLst/>
              <a:ahLst/>
              <a:cxnLst/>
              <a:rect l="l" t="t" r="r" b="b"/>
              <a:pathLst>
                <a:path w="2996" h="1728" extrusionOk="0">
                  <a:moveTo>
                    <a:pt x="1344" y="1"/>
                  </a:moveTo>
                  <a:cubicBezTo>
                    <a:pt x="1050" y="1"/>
                    <a:pt x="756" y="66"/>
                    <a:pt x="533" y="196"/>
                  </a:cubicBezTo>
                  <a:lnTo>
                    <a:pt x="334" y="317"/>
                  </a:lnTo>
                  <a:cubicBezTo>
                    <a:pt x="112" y="447"/>
                    <a:pt x="1" y="616"/>
                    <a:pt x="1" y="786"/>
                  </a:cubicBezTo>
                  <a:lnTo>
                    <a:pt x="3" y="820"/>
                  </a:lnTo>
                  <a:lnTo>
                    <a:pt x="6" y="850"/>
                  </a:lnTo>
                  <a:lnTo>
                    <a:pt x="15" y="884"/>
                  </a:lnTo>
                  <a:lnTo>
                    <a:pt x="22" y="914"/>
                  </a:lnTo>
                  <a:lnTo>
                    <a:pt x="37" y="948"/>
                  </a:lnTo>
                  <a:lnTo>
                    <a:pt x="48" y="975"/>
                  </a:lnTo>
                  <a:lnTo>
                    <a:pt x="69" y="1011"/>
                  </a:lnTo>
                  <a:lnTo>
                    <a:pt x="86" y="1037"/>
                  </a:lnTo>
                  <a:lnTo>
                    <a:pt x="114" y="1072"/>
                  </a:lnTo>
                  <a:lnTo>
                    <a:pt x="133" y="1096"/>
                  </a:lnTo>
                  <a:lnTo>
                    <a:pt x="173" y="1134"/>
                  </a:lnTo>
                  <a:lnTo>
                    <a:pt x="192" y="1153"/>
                  </a:lnTo>
                  <a:lnTo>
                    <a:pt x="243" y="1193"/>
                  </a:lnTo>
                  <a:lnTo>
                    <a:pt x="260" y="1207"/>
                  </a:lnTo>
                  <a:lnTo>
                    <a:pt x="340" y="1258"/>
                  </a:lnTo>
                  <a:lnTo>
                    <a:pt x="826" y="1532"/>
                  </a:lnTo>
                  <a:cubicBezTo>
                    <a:pt x="1051" y="1662"/>
                    <a:pt x="1346" y="1727"/>
                    <a:pt x="1640" y="1727"/>
                  </a:cubicBezTo>
                  <a:cubicBezTo>
                    <a:pt x="1933" y="1727"/>
                    <a:pt x="2227" y="1663"/>
                    <a:pt x="2450" y="1532"/>
                  </a:cubicBezTo>
                  <a:lnTo>
                    <a:pt x="2649" y="1411"/>
                  </a:lnTo>
                  <a:lnTo>
                    <a:pt x="2727" y="1361"/>
                  </a:lnTo>
                  <a:lnTo>
                    <a:pt x="2746" y="1346"/>
                  </a:lnTo>
                  <a:lnTo>
                    <a:pt x="2795" y="1308"/>
                  </a:lnTo>
                  <a:lnTo>
                    <a:pt x="2816" y="1286"/>
                  </a:lnTo>
                  <a:lnTo>
                    <a:pt x="2852" y="1251"/>
                  </a:lnTo>
                  <a:lnTo>
                    <a:pt x="2871" y="1228"/>
                  </a:lnTo>
                  <a:lnTo>
                    <a:pt x="2899" y="1192"/>
                  </a:lnTo>
                  <a:lnTo>
                    <a:pt x="2915" y="1165"/>
                  </a:lnTo>
                  <a:lnTo>
                    <a:pt x="2935" y="1132"/>
                  </a:lnTo>
                  <a:lnTo>
                    <a:pt x="2947" y="1103"/>
                  </a:lnTo>
                  <a:lnTo>
                    <a:pt x="2962" y="1070"/>
                  </a:lnTo>
                  <a:lnTo>
                    <a:pt x="2969" y="1041"/>
                  </a:lnTo>
                  <a:lnTo>
                    <a:pt x="2976" y="1006"/>
                  </a:lnTo>
                  <a:lnTo>
                    <a:pt x="2979" y="977"/>
                  </a:lnTo>
                  <a:cubicBezTo>
                    <a:pt x="2996" y="795"/>
                    <a:pt x="2883" y="609"/>
                    <a:pt x="2643" y="471"/>
                  </a:cubicBezTo>
                  <a:lnTo>
                    <a:pt x="2157" y="196"/>
                  </a:lnTo>
                  <a:cubicBezTo>
                    <a:pt x="1932" y="66"/>
                    <a:pt x="1637" y="1"/>
                    <a:pt x="134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803" name="Google Shape;803;p36"/>
            <p:cNvSpPr/>
            <p:nvPr/>
          </p:nvSpPr>
          <p:spPr>
            <a:xfrm>
              <a:off x="1624150" y="1993250"/>
              <a:ext cx="74475" cy="25000"/>
            </a:xfrm>
            <a:custGeom>
              <a:avLst/>
              <a:gdLst/>
              <a:ahLst/>
              <a:cxnLst/>
              <a:rect l="l" t="t" r="r" b="b"/>
              <a:pathLst>
                <a:path w="2979" h="1000" extrusionOk="0">
                  <a:moveTo>
                    <a:pt x="5" y="0"/>
                  </a:moveTo>
                  <a:lnTo>
                    <a:pt x="1" y="58"/>
                  </a:lnTo>
                  <a:lnTo>
                    <a:pt x="3" y="92"/>
                  </a:lnTo>
                  <a:lnTo>
                    <a:pt x="6" y="122"/>
                  </a:lnTo>
                  <a:lnTo>
                    <a:pt x="15" y="156"/>
                  </a:lnTo>
                  <a:lnTo>
                    <a:pt x="22" y="186"/>
                  </a:lnTo>
                  <a:lnTo>
                    <a:pt x="37" y="220"/>
                  </a:lnTo>
                  <a:lnTo>
                    <a:pt x="48" y="247"/>
                  </a:lnTo>
                  <a:lnTo>
                    <a:pt x="69" y="283"/>
                  </a:lnTo>
                  <a:lnTo>
                    <a:pt x="86" y="309"/>
                  </a:lnTo>
                  <a:lnTo>
                    <a:pt x="114" y="344"/>
                  </a:lnTo>
                  <a:lnTo>
                    <a:pt x="133" y="368"/>
                  </a:lnTo>
                  <a:lnTo>
                    <a:pt x="173" y="406"/>
                  </a:lnTo>
                  <a:lnTo>
                    <a:pt x="192" y="425"/>
                  </a:lnTo>
                  <a:lnTo>
                    <a:pt x="243" y="465"/>
                  </a:lnTo>
                  <a:lnTo>
                    <a:pt x="260" y="479"/>
                  </a:lnTo>
                  <a:lnTo>
                    <a:pt x="340" y="530"/>
                  </a:lnTo>
                  <a:lnTo>
                    <a:pt x="826" y="804"/>
                  </a:lnTo>
                  <a:cubicBezTo>
                    <a:pt x="1051" y="934"/>
                    <a:pt x="1346" y="999"/>
                    <a:pt x="1640" y="999"/>
                  </a:cubicBezTo>
                  <a:cubicBezTo>
                    <a:pt x="1933" y="999"/>
                    <a:pt x="2227" y="935"/>
                    <a:pt x="2450" y="804"/>
                  </a:cubicBezTo>
                  <a:lnTo>
                    <a:pt x="2649" y="683"/>
                  </a:lnTo>
                  <a:lnTo>
                    <a:pt x="2727" y="633"/>
                  </a:lnTo>
                  <a:lnTo>
                    <a:pt x="2746" y="618"/>
                  </a:lnTo>
                  <a:lnTo>
                    <a:pt x="2795" y="580"/>
                  </a:lnTo>
                  <a:lnTo>
                    <a:pt x="2816" y="558"/>
                  </a:lnTo>
                  <a:lnTo>
                    <a:pt x="2852" y="523"/>
                  </a:lnTo>
                  <a:lnTo>
                    <a:pt x="2871" y="500"/>
                  </a:lnTo>
                  <a:lnTo>
                    <a:pt x="2899" y="464"/>
                  </a:lnTo>
                  <a:lnTo>
                    <a:pt x="2915" y="437"/>
                  </a:lnTo>
                  <a:lnTo>
                    <a:pt x="2935" y="404"/>
                  </a:lnTo>
                  <a:lnTo>
                    <a:pt x="2947" y="375"/>
                  </a:lnTo>
                  <a:lnTo>
                    <a:pt x="2962" y="342"/>
                  </a:lnTo>
                  <a:lnTo>
                    <a:pt x="2969" y="313"/>
                  </a:lnTo>
                  <a:lnTo>
                    <a:pt x="2976" y="278"/>
                  </a:lnTo>
                  <a:lnTo>
                    <a:pt x="2979" y="249"/>
                  </a:lnTo>
                  <a:lnTo>
                    <a:pt x="2976" y="165"/>
                  </a:lnTo>
                  <a:lnTo>
                    <a:pt x="2969" y="199"/>
                  </a:lnTo>
                  <a:lnTo>
                    <a:pt x="2962" y="228"/>
                  </a:lnTo>
                  <a:lnTo>
                    <a:pt x="2947" y="262"/>
                  </a:lnTo>
                  <a:lnTo>
                    <a:pt x="2935" y="290"/>
                  </a:lnTo>
                  <a:lnTo>
                    <a:pt x="2915" y="325"/>
                  </a:lnTo>
                  <a:lnTo>
                    <a:pt x="2899" y="351"/>
                  </a:lnTo>
                  <a:lnTo>
                    <a:pt x="2871" y="387"/>
                  </a:lnTo>
                  <a:lnTo>
                    <a:pt x="2852" y="410"/>
                  </a:lnTo>
                  <a:lnTo>
                    <a:pt x="2816" y="446"/>
                  </a:lnTo>
                  <a:lnTo>
                    <a:pt x="2795" y="466"/>
                  </a:lnTo>
                  <a:lnTo>
                    <a:pt x="2746" y="505"/>
                  </a:lnTo>
                  <a:lnTo>
                    <a:pt x="2727" y="519"/>
                  </a:lnTo>
                  <a:lnTo>
                    <a:pt x="2649" y="570"/>
                  </a:lnTo>
                  <a:lnTo>
                    <a:pt x="2450" y="692"/>
                  </a:lnTo>
                  <a:cubicBezTo>
                    <a:pt x="2227" y="822"/>
                    <a:pt x="1933" y="886"/>
                    <a:pt x="1640" y="886"/>
                  </a:cubicBezTo>
                  <a:cubicBezTo>
                    <a:pt x="1346" y="886"/>
                    <a:pt x="1051" y="821"/>
                    <a:pt x="826" y="692"/>
                  </a:cubicBezTo>
                  <a:lnTo>
                    <a:pt x="340" y="417"/>
                  </a:lnTo>
                  <a:lnTo>
                    <a:pt x="260" y="366"/>
                  </a:lnTo>
                  <a:lnTo>
                    <a:pt x="243" y="352"/>
                  </a:lnTo>
                  <a:lnTo>
                    <a:pt x="192" y="311"/>
                  </a:lnTo>
                  <a:lnTo>
                    <a:pt x="173" y="292"/>
                  </a:lnTo>
                  <a:lnTo>
                    <a:pt x="133" y="255"/>
                  </a:lnTo>
                  <a:lnTo>
                    <a:pt x="114" y="232"/>
                  </a:lnTo>
                  <a:lnTo>
                    <a:pt x="86" y="196"/>
                  </a:lnTo>
                  <a:lnTo>
                    <a:pt x="69" y="170"/>
                  </a:lnTo>
                  <a:lnTo>
                    <a:pt x="48" y="135"/>
                  </a:lnTo>
                  <a:lnTo>
                    <a:pt x="37" y="107"/>
                  </a:lnTo>
                  <a:lnTo>
                    <a:pt x="22" y="72"/>
                  </a:lnTo>
                  <a:lnTo>
                    <a:pt x="15" y="43"/>
                  </a:lnTo>
                  <a:lnTo>
                    <a:pt x="6" y="8"/>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804" name="Google Shape;804;p36"/>
            <p:cNvSpPr/>
            <p:nvPr/>
          </p:nvSpPr>
          <p:spPr>
            <a:xfrm>
              <a:off x="1547650" y="1950400"/>
              <a:ext cx="74625" cy="29950"/>
            </a:xfrm>
            <a:custGeom>
              <a:avLst/>
              <a:gdLst/>
              <a:ahLst/>
              <a:cxnLst/>
              <a:rect l="l" t="t" r="r" b="b"/>
              <a:pathLst>
                <a:path w="2985" h="1198" extrusionOk="0">
                  <a:moveTo>
                    <a:pt x="3" y="1"/>
                  </a:moveTo>
                  <a:lnTo>
                    <a:pt x="1" y="255"/>
                  </a:lnTo>
                  <a:cubicBezTo>
                    <a:pt x="1" y="426"/>
                    <a:pt x="114" y="597"/>
                    <a:pt x="340" y="728"/>
                  </a:cubicBezTo>
                  <a:lnTo>
                    <a:pt x="826" y="1002"/>
                  </a:lnTo>
                  <a:cubicBezTo>
                    <a:pt x="1051" y="1133"/>
                    <a:pt x="1346" y="1198"/>
                    <a:pt x="1639" y="1198"/>
                  </a:cubicBezTo>
                  <a:cubicBezTo>
                    <a:pt x="1933" y="1198"/>
                    <a:pt x="2226" y="1133"/>
                    <a:pt x="2450" y="1002"/>
                  </a:cubicBezTo>
                  <a:lnTo>
                    <a:pt x="2649" y="881"/>
                  </a:lnTo>
                  <a:cubicBezTo>
                    <a:pt x="2871" y="752"/>
                    <a:pt x="2981" y="584"/>
                    <a:pt x="2982" y="414"/>
                  </a:cubicBezTo>
                  <a:lnTo>
                    <a:pt x="2984" y="161"/>
                  </a:lnTo>
                  <a:lnTo>
                    <a:pt x="2981" y="194"/>
                  </a:lnTo>
                  <a:lnTo>
                    <a:pt x="2979" y="223"/>
                  </a:lnTo>
                  <a:lnTo>
                    <a:pt x="2971" y="257"/>
                  </a:lnTo>
                  <a:lnTo>
                    <a:pt x="2964" y="286"/>
                  </a:lnTo>
                  <a:lnTo>
                    <a:pt x="2950" y="320"/>
                  </a:lnTo>
                  <a:lnTo>
                    <a:pt x="2937" y="349"/>
                  </a:lnTo>
                  <a:lnTo>
                    <a:pt x="2917" y="383"/>
                  </a:lnTo>
                  <a:lnTo>
                    <a:pt x="2901" y="410"/>
                  </a:lnTo>
                  <a:lnTo>
                    <a:pt x="2873" y="444"/>
                  </a:lnTo>
                  <a:lnTo>
                    <a:pt x="2854" y="468"/>
                  </a:lnTo>
                  <a:lnTo>
                    <a:pt x="2818" y="504"/>
                  </a:lnTo>
                  <a:lnTo>
                    <a:pt x="2797" y="524"/>
                  </a:lnTo>
                  <a:lnTo>
                    <a:pt x="2749" y="563"/>
                  </a:lnTo>
                  <a:lnTo>
                    <a:pt x="2729" y="578"/>
                  </a:lnTo>
                  <a:lnTo>
                    <a:pt x="2651" y="629"/>
                  </a:lnTo>
                  <a:lnTo>
                    <a:pt x="2452" y="750"/>
                  </a:lnTo>
                  <a:cubicBezTo>
                    <a:pt x="2229" y="880"/>
                    <a:pt x="1936" y="945"/>
                    <a:pt x="1642" y="945"/>
                  </a:cubicBezTo>
                  <a:cubicBezTo>
                    <a:pt x="1348" y="945"/>
                    <a:pt x="1054" y="880"/>
                    <a:pt x="830" y="750"/>
                  </a:cubicBezTo>
                  <a:lnTo>
                    <a:pt x="342" y="475"/>
                  </a:lnTo>
                  <a:lnTo>
                    <a:pt x="262" y="424"/>
                  </a:lnTo>
                  <a:lnTo>
                    <a:pt x="246" y="411"/>
                  </a:lnTo>
                  <a:lnTo>
                    <a:pt x="194" y="370"/>
                  </a:lnTo>
                  <a:lnTo>
                    <a:pt x="175" y="351"/>
                  </a:lnTo>
                  <a:lnTo>
                    <a:pt x="136" y="313"/>
                  </a:lnTo>
                  <a:lnTo>
                    <a:pt x="116" y="289"/>
                  </a:lnTo>
                  <a:lnTo>
                    <a:pt x="88" y="255"/>
                  </a:lnTo>
                  <a:lnTo>
                    <a:pt x="73" y="228"/>
                  </a:lnTo>
                  <a:lnTo>
                    <a:pt x="51" y="193"/>
                  </a:lnTo>
                  <a:lnTo>
                    <a:pt x="39" y="165"/>
                  </a:lnTo>
                  <a:lnTo>
                    <a:pt x="24" y="130"/>
                  </a:lnTo>
                  <a:lnTo>
                    <a:pt x="18" y="102"/>
                  </a:lnTo>
                  <a:lnTo>
                    <a:pt x="9" y="67"/>
                  </a:lnTo>
                  <a:lnTo>
                    <a:pt x="5" y="38"/>
                  </a:lnTo>
                  <a:lnTo>
                    <a:pt x="3" y="3"/>
                  </a:lnTo>
                  <a:lnTo>
                    <a:pt x="3"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805" name="Google Shape;805;p36"/>
            <p:cNvSpPr/>
            <p:nvPr/>
          </p:nvSpPr>
          <p:spPr>
            <a:xfrm>
              <a:off x="1547725" y="1930825"/>
              <a:ext cx="74875" cy="43200"/>
            </a:xfrm>
            <a:custGeom>
              <a:avLst/>
              <a:gdLst/>
              <a:ahLst/>
              <a:cxnLst/>
              <a:rect l="l" t="t" r="r" b="b"/>
              <a:pathLst>
                <a:path w="2995" h="1728" extrusionOk="0">
                  <a:moveTo>
                    <a:pt x="1343" y="1"/>
                  </a:moveTo>
                  <a:cubicBezTo>
                    <a:pt x="1049" y="1"/>
                    <a:pt x="756" y="66"/>
                    <a:pt x="532" y="195"/>
                  </a:cubicBezTo>
                  <a:lnTo>
                    <a:pt x="334" y="317"/>
                  </a:lnTo>
                  <a:cubicBezTo>
                    <a:pt x="111" y="447"/>
                    <a:pt x="0" y="616"/>
                    <a:pt x="0" y="786"/>
                  </a:cubicBezTo>
                  <a:lnTo>
                    <a:pt x="2" y="821"/>
                  </a:lnTo>
                  <a:lnTo>
                    <a:pt x="6" y="850"/>
                  </a:lnTo>
                  <a:lnTo>
                    <a:pt x="15" y="885"/>
                  </a:lnTo>
                  <a:lnTo>
                    <a:pt x="21" y="913"/>
                  </a:lnTo>
                  <a:lnTo>
                    <a:pt x="36" y="948"/>
                  </a:lnTo>
                  <a:lnTo>
                    <a:pt x="48" y="976"/>
                  </a:lnTo>
                  <a:lnTo>
                    <a:pt x="70" y="1011"/>
                  </a:lnTo>
                  <a:lnTo>
                    <a:pt x="85" y="1038"/>
                  </a:lnTo>
                  <a:lnTo>
                    <a:pt x="113" y="1072"/>
                  </a:lnTo>
                  <a:lnTo>
                    <a:pt x="133" y="1096"/>
                  </a:lnTo>
                  <a:lnTo>
                    <a:pt x="172" y="1134"/>
                  </a:lnTo>
                  <a:lnTo>
                    <a:pt x="191" y="1153"/>
                  </a:lnTo>
                  <a:lnTo>
                    <a:pt x="243" y="1194"/>
                  </a:lnTo>
                  <a:lnTo>
                    <a:pt x="259" y="1207"/>
                  </a:lnTo>
                  <a:lnTo>
                    <a:pt x="339" y="1258"/>
                  </a:lnTo>
                  <a:lnTo>
                    <a:pt x="827" y="1533"/>
                  </a:lnTo>
                  <a:cubicBezTo>
                    <a:pt x="1051" y="1663"/>
                    <a:pt x="1345" y="1728"/>
                    <a:pt x="1639" y="1728"/>
                  </a:cubicBezTo>
                  <a:cubicBezTo>
                    <a:pt x="1933" y="1728"/>
                    <a:pt x="2226" y="1663"/>
                    <a:pt x="2449" y="1533"/>
                  </a:cubicBezTo>
                  <a:lnTo>
                    <a:pt x="2648" y="1412"/>
                  </a:lnTo>
                  <a:lnTo>
                    <a:pt x="2726" y="1361"/>
                  </a:lnTo>
                  <a:lnTo>
                    <a:pt x="2746" y="1346"/>
                  </a:lnTo>
                  <a:lnTo>
                    <a:pt x="2794" y="1307"/>
                  </a:lnTo>
                  <a:lnTo>
                    <a:pt x="2815" y="1287"/>
                  </a:lnTo>
                  <a:lnTo>
                    <a:pt x="2851" y="1251"/>
                  </a:lnTo>
                  <a:lnTo>
                    <a:pt x="2870" y="1227"/>
                  </a:lnTo>
                  <a:lnTo>
                    <a:pt x="2898" y="1193"/>
                  </a:lnTo>
                  <a:lnTo>
                    <a:pt x="2914" y="1166"/>
                  </a:lnTo>
                  <a:lnTo>
                    <a:pt x="2934" y="1132"/>
                  </a:lnTo>
                  <a:lnTo>
                    <a:pt x="2947" y="1103"/>
                  </a:lnTo>
                  <a:lnTo>
                    <a:pt x="2961" y="1069"/>
                  </a:lnTo>
                  <a:lnTo>
                    <a:pt x="2968" y="1040"/>
                  </a:lnTo>
                  <a:lnTo>
                    <a:pt x="2976" y="1006"/>
                  </a:lnTo>
                  <a:lnTo>
                    <a:pt x="2978" y="977"/>
                  </a:lnTo>
                  <a:cubicBezTo>
                    <a:pt x="2995" y="795"/>
                    <a:pt x="2883" y="610"/>
                    <a:pt x="2642" y="471"/>
                  </a:cubicBezTo>
                  <a:lnTo>
                    <a:pt x="2156" y="195"/>
                  </a:lnTo>
                  <a:cubicBezTo>
                    <a:pt x="1931" y="66"/>
                    <a:pt x="1637" y="1"/>
                    <a:pt x="1343"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806" name="Google Shape;806;p36"/>
            <p:cNvSpPr/>
            <p:nvPr/>
          </p:nvSpPr>
          <p:spPr>
            <a:xfrm>
              <a:off x="1547725" y="1949025"/>
              <a:ext cx="74475" cy="25000"/>
            </a:xfrm>
            <a:custGeom>
              <a:avLst/>
              <a:gdLst/>
              <a:ahLst/>
              <a:cxnLst/>
              <a:rect l="l" t="t" r="r" b="b"/>
              <a:pathLst>
                <a:path w="2979" h="1000" extrusionOk="0">
                  <a:moveTo>
                    <a:pt x="5" y="1"/>
                  </a:moveTo>
                  <a:lnTo>
                    <a:pt x="0" y="58"/>
                  </a:lnTo>
                  <a:lnTo>
                    <a:pt x="2" y="93"/>
                  </a:lnTo>
                  <a:lnTo>
                    <a:pt x="6" y="122"/>
                  </a:lnTo>
                  <a:lnTo>
                    <a:pt x="15" y="157"/>
                  </a:lnTo>
                  <a:lnTo>
                    <a:pt x="21" y="185"/>
                  </a:lnTo>
                  <a:lnTo>
                    <a:pt x="36" y="220"/>
                  </a:lnTo>
                  <a:lnTo>
                    <a:pt x="48" y="248"/>
                  </a:lnTo>
                  <a:lnTo>
                    <a:pt x="70" y="283"/>
                  </a:lnTo>
                  <a:lnTo>
                    <a:pt x="85" y="310"/>
                  </a:lnTo>
                  <a:lnTo>
                    <a:pt x="113" y="344"/>
                  </a:lnTo>
                  <a:lnTo>
                    <a:pt x="133" y="368"/>
                  </a:lnTo>
                  <a:lnTo>
                    <a:pt x="172" y="406"/>
                  </a:lnTo>
                  <a:lnTo>
                    <a:pt x="191" y="425"/>
                  </a:lnTo>
                  <a:lnTo>
                    <a:pt x="243" y="466"/>
                  </a:lnTo>
                  <a:lnTo>
                    <a:pt x="259" y="479"/>
                  </a:lnTo>
                  <a:lnTo>
                    <a:pt x="339" y="530"/>
                  </a:lnTo>
                  <a:lnTo>
                    <a:pt x="827" y="805"/>
                  </a:lnTo>
                  <a:cubicBezTo>
                    <a:pt x="1051" y="934"/>
                    <a:pt x="1344" y="999"/>
                    <a:pt x="1638" y="999"/>
                  </a:cubicBezTo>
                  <a:cubicBezTo>
                    <a:pt x="1932" y="999"/>
                    <a:pt x="2226" y="934"/>
                    <a:pt x="2449" y="805"/>
                  </a:cubicBezTo>
                  <a:lnTo>
                    <a:pt x="2648" y="684"/>
                  </a:lnTo>
                  <a:lnTo>
                    <a:pt x="2726" y="633"/>
                  </a:lnTo>
                  <a:lnTo>
                    <a:pt x="2746" y="618"/>
                  </a:lnTo>
                  <a:lnTo>
                    <a:pt x="2794" y="579"/>
                  </a:lnTo>
                  <a:lnTo>
                    <a:pt x="2815" y="559"/>
                  </a:lnTo>
                  <a:lnTo>
                    <a:pt x="2851" y="523"/>
                  </a:lnTo>
                  <a:lnTo>
                    <a:pt x="2870" y="499"/>
                  </a:lnTo>
                  <a:lnTo>
                    <a:pt x="2898" y="465"/>
                  </a:lnTo>
                  <a:lnTo>
                    <a:pt x="2914" y="438"/>
                  </a:lnTo>
                  <a:lnTo>
                    <a:pt x="2934" y="404"/>
                  </a:lnTo>
                  <a:lnTo>
                    <a:pt x="2947" y="375"/>
                  </a:lnTo>
                  <a:lnTo>
                    <a:pt x="2961" y="341"/>
                  </a:lnTo>
                  <a:lnTo>
                    <a:pt x="2968" y="312"/>
                  </a:lnTo>
                  <a:lnTo>
                    <a:pt x="2976" y="278"/>
                  </a:lnTo>
                  <a:lnTo>
                    <a:pt x="2978" y="249"/>
                  </a:lnTo>
                  <a:lnTo>
                    <a:pt x="2976" y="166"/>
                  </a:lnTo>
                  <a:lnTo>
                    <a:pt x="2968" y="200"/>
                  </a:lnTo>
                  <a:lnTo>
                    <a:pt x="2961" y="228"/>
                  </a:lnTo>
                  <a:lnTo>
                    <a:pt x="2947" y="262"/>
                  </a:lnTo>
                  <a:lnTo>
                    <a:pt x="2934" y="290"/>
                  </a:lnTo>
                  <a:lnTo>
                    <a:pt x="2914" y="324"/>
                  </a:lnTo>
                  <a:lnTo>
                    <a:pt x="2898" y="351"/>
                  </a:lnTo>
                  <a:lnTo>
                    <a:pt x="2870" y="386"/>
                  </a:lnTo>
                  <a:lnTo>
                    <a:pt x="2851" y="410"/>
                  </a:lnTo>
                  <a:lnTo>
                    <a:pt x="2815" y="445"/>
                  </a:lnTo>
                  <a:lnTo>
                    <a:pt x="2794" y="467"/>
                  </a:lnTo>
                  <a:lnTo>
                    <a:pt x="2746" y="505"/>
                  </a:lnTo>
                  <a:lnTo>
                    <a:pt x="2726" y="520"/>
                  </a:lnTo>
                  <a:lnTo>
                    <a:pt x="2648" y="570"/>
                  </a:lnTo>
                  <a:lnTo>
                    <a:pt x="2449" y="691"/>
                  </a:lnTo>
                  <a:cubicBezTo>
                    <a:pt x="2226" y="821"/>
                    <a:pt x="1933" y="886"/>
                    <a:pt x="1639" y="886"/>
                  </a:cubicBezTo>
                  <a:cubicBezTo>
                    <a:pt x="1345" y="886"/>
                    <a:pt x="1051" y="821"/>
                    <a:pt x="827" y="691"/>
                  </a:cubicBezTo>
                  <a:lnTo>
                    <a:pt x="339" y="416"/>
                  </a:lnTo>
                  <a:lnTo>
                    <a:pt x="259" y="366"/>
                  </a:lnTo>
                  <a:lnTo>
                    <a:pt x="243" y="352"/>
                  </a:lnTo>
                  <a:lnTo>
                    <a:pt x="191" y="312"/>
                  </a:lnTo>
                  <a:lnTo>
                    <a:pt x="172" y="293"/>
                  </a:lnTo>
                  <a:lnTo>
                    <a:pt x="133" y="256"/>
                  </a:lnTo>
                  <a:lnTo>
                    <a:pt x="113" y="232"/>
                  </a:lnTo>
                  <a:lnTo>
                    <a:pt x="85" y="196"/>
                  </a:lnTo>
                  <a:lnTo>
                    <a:pt x="70" y="169"/>
                  </a:lnTo>
                  <a:lnTo>
                    <a:pt x="48" y="134"/>
                  </a:lnTo>
                  <a:lnTo>
                    <a:pt x="36" y="107"/>
                  </a:lnTo>
                  <a:lnTo>
                    <a:pt x="21" y="73"/>
                  </a:lnTo>
                  <a:lnTo>
                    <a:pt x="15" y="43"/>
                  </a:lnTo>
                  <a:lnTo>
                    <a:pt x="6" y="9"/>
                  </a:lnTo>
                  <a:lnTo>
                    <a:pt x="5"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807" name="Google Shape;807;p36"/>
            <p:cNvSpPr/>
            <p:nvPr/>
          </p:nvSpPr>
          <p:spPr>
            <a:xfrm>
              <a:off x="1895975" y="2137975"/>
              <a:ext cx="46500" cy="28875"/>
            </a:xfrm>
            <a:custGeom>
              <a:avLst/>
              <a:gdLst/>
              <a:ahLst/>
              <a:cxnLst/>
              <a:rect l="l" t="t" r="r" b="b"/>
              <a:pathLst>
                <a:path w="1860" h="1155" extrusionOk="0">
                  <a:moveTo>
                    <a:pt x="12" y="0"/>
                  </a:moveTo>
                  <a:lnTo>
                    <a:pt x="1" y="617"/>
                  </a:lnTo>
                  <a:cubicBezTo>
                    <a:pt x="1" y="755"/>
                    <a:pt x="92" y="893"/>
                    <a:pt x="274" y="997"/>
                  </a:cubicBezTo>
                  <a:cubicBezTo>
                    <a:pt x="454" y="1102"/>
                    <a:pt x="690" y="1154"/>
                    <a:pt x="926" y="1154"/>
                  </a:cubicBezTo>
                  <a:cubicBezTo>
                    <a:pt x="1163" y="1154"/>
                    <a:pt x="1400" y="1101"/>
                    <a:pt x="1580" y="996"/>
                  </a:cubicBezTo>
                  <a:cubicBezTo>
                    <a:pt x="1758" y="893"/>
                    <a:pt x="1848" y="757"/>
                    <a:pt x="1848" y="620"/>
                  </a:cubicBezTo>
                  <a:lnTo>
                    <a:pt x="1859" y="3"/>
                  </a:lnTo>
                  <a:lnTo>
                    <a:pt x="1850" y="61"/>
                  </a:lnTo>
                  <a:lnTo>
                    <a:pt x="1843" y="104"/>
                  </a:lnTo>
                  <a:lnTo>
                    <a:pt x="1812" y="164"/>
                  </a:lnTo>
                  <a:lnTo>
                    <a:pt x="1792" y="203"/>
                  </a:lnTo>
                  <a:lnTo>
                    <a:pt x="1738" y="264"/>
                  </a:lnTo>
                  <a:lnTo>
                    <a:pt x="1709" y="296"/>
                  </a:lnTo>
                  <a:cubicBezTo>
                    <a:pt x="1675" y="327"/>
                    <a:pt x="1636" y="354"/>
                    <a:pt x="1590" y="381"/>
                  </a:cubicBezTo>
                  <a:cubicBezTo>
                    <a:pt x="1411" y="485"/>
                    <a:pt x="1175" y="537"/>
                    <a:pt x="939" y="537"/>
                  </a:cubicBezTo>
                  <a:cubicBezTo>
                    <a:pt x="702" y="537"/>
                    <a:pt x="465" y="485"/>
                    <a:pt x="284" y="381"/>
                  </a:cubicBezTo>
                  <a:cubicBezTo>
                    <a:pt x="239" y="355"/>
                    <a:pt x="200" y="327"/>
                    <a:pt x="165" y="296"/>
                  </a:cubicBezTo>
                  <a:lnTo>
                    <a:pt x="133" y="263"/>
                  </a:lnTo>
                  <a:lnTo>
                    <a:pt x="81" y="203"/>
                  </a:lnTo>
                  <a:lnTo>
                    <a:pt x="58" y="162"/>
                  </a:lnTo>
                  <a:lnTo>
                    <a:pt x="29" y="103"/>
                  </a:lnTo>
                  <a:lnTo>
                    <a:pt x="21" y="58"/>
                  </a:lnTo>
                  <a:lnTo>
                    <a:pt x="12" y="1"/>
                  </a:lnTo>
                  <a:lnTo>
                    <a:pt x="12" y="0"/>
                  </a:ln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808" name="Google Shape;808;p36"/>
            <p:cNvSpPr/>
            <p:nvPr/>
          </p:nvSpPr>
          <p:spPr>
            <a:xfrm>
              <a:off x="1896275" y="2124650"/>
              <a:ext cx="46700" cy="26775"/>
            </a:xfrm>
            <a:custGeom>
              <a:avLst/>
              <a:gdLst/>
              <a:ahLst/>
              <a:cxnLst/>
              <a:rect l="l" t="t" r="r" b="b"/>
              <a:pathLst>
                <a:path w="1868" h="1071" extrusionOk="0">
                  <a:moveTo>
                    <a:pt x="921" y="0"/>
                  </a:moveTo>
                  <a:cubicBezTo>
                    <a:pt x="685" y="0"/>
                    <a:pt x="448" y="52"/>
                    <a:pt x="269" y="157"/>
                  </a:cubicBezTo>
                  <a:cubicBezTo>
                    <a:pt x="89" y="260"/>
                    <a:pt x="0" y="397"/>
                    <a:pt x="0" y="534"/>
                  </a:cubicBezTo>
                  <a:lnTo>
                    <a:pt x="9" y="591"/>
                  </a:lnTo>
                  <a:lnTo>
                    <a:pt x="17" y="636"/>
                  </a:lnTo>
                  <a:lnTo>
                    <a:pt x="46" y="695"/>
                  </a:lnTo>
                  <a:lnTo>
                    <a:pt x="69" y="736"/>
                  </a:lnTo>
                  <a:lnTo>
                    <a:pt x="121" y="796"/>
                  </a:lnTo>
                  <a:lnTo>
                    <a:pt x="153" y="829"/>
                  </a:lnTo>
                  <a:cubicBezTo>
                    <a:pt x="188" y="860"/>
                    <a:pt x="227" y="888"/>
                    <a:pt x="272" y="914"/>
                  </a:cubicBezTo>
                  <a:cubicBezTo>
                    <a:pt x="453" y="1018"/>
                    <a:pt x="690" y="1070"/>
                    <a:pt x="927" y="1070"/>
                  </a:cubicBezTo>
                  <a:cubicBezTo>
                    <a:pt x="1163" y="1070"/>
                    <a:pt x="1399" y="1018"/>
                    <a:pt x="1578" y="914"/>
                  </a:cubicBezTo>
                  <a:cubicBezTo>
                    <a:pt x="1624" y="887"/>
                    <a:pt x="1663" y="860"/>
                    <a:pt x="1697" y="829"/>
                  </a:cubicBezTo>
                  <a:lnTo>
                    <a:pt x="1726" y="797"/>
                  </a:lnTo>
                  <a:lnTo>
                    <a:pt x="1780" y="736"/>
                  </a:lnTo>
                  <a:lnTo>
                    <a:pt x="1800" y="697"/>
                  </a:lnTo>
                  <a:lnTo>
                    <a:pt x="1831" y="637"/>
                  </a:lnTo>
                  <a:lnTo>
                    <a:pt x="1838" y="594"/>
                  </a:lnTo>
                  <a:cubicBezTo>
                    <a:pt x="1868" y="438"/>
                    <a:pt x="1783" y="276"/>
                    <a:pt x="1576" y="157"/>
                  </a:cubicBezTo>
                  <a:cubicBezTo>
                    <a:pt x="1395" y="52"/>
                    <a:pt x="1158" y="0"/>
                    <a:pt x="921" y="0"/>
                  </a:cubicBez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809" name="Google Shape;809;p36"/>
            <p:cNvSpPr/>
            <p:nvPr/>
          </p:nvSpPr>
          <p:spPr>
            <a:xfrm>
              <a:off x="1896275" y="2138775"/>
              <a:ext cx="46050" cy="14625"/>
            </a:xfrm>
            <a:custGeom>
              <a:avLst/>
              <a:gdLst/>
              <a:ahLst/>
              <a:cxnLst/>
              <a:rect l="l" t="t" r="r" b="b"/>
              <a:pathLst>
                <a:path w="1842" h="585" extrusionOk="0">
                  <a:moveTo>
                    <a:pt x="5" y="1"/>
                  </a:moveTo>
                  <a:lnTo>
                    <a:pt x="0" y="48"/>
                  </a:lnTo>
                  <a:lnTo>
                    <a:pt x="10" y="106"/>
                  </a:lnTo>
                  <a:lnTo>
                    <a:pt x="18" y="151"/>
                  </a:lnTo>
                  <a:lnTo>
                    <a:pt x="47" y="208"/>
                  </a:lnTo>
                  <a:lnTo>
                    <a:pt x="69" y="251"/>
                  </a:lnTo>
                  <a:lnTo>
                    <a:pt x="124" y="311"/>
                  </a:lnTo>
                  <a:lnTo>
                    <a:pt x="154" y="344"/>
                  </a:lnTo>
                  <a:cubicBezTo>
                    <a:pt x="188" y="373"/>
                    <a:pt x="228" y="401"/>
                    <a:pt x="273" y="428"/>
                  </a:cubicBezTo>
                  <a:cubicBezTo>
                    <a:pt x="453" y="533"/>
                    <a:pt x="689" y="585"/>
                    <a:pt x="925" y="585"/>
                  </a:cubicBezTo>
                  <a:cubicBezTo>
                    <a:pt x="1162" y="585"/>
                    <a:pt x="1399" y="532"/>
                    <a:pt x="1579" y="427"/>
                  </a:cubicBezTo>
                  <a:cubicBezTo>
                    <a:pt x="1624" y="401"/>
                    <a:pt x="1663" y="373"/>
                    <a:pt x="1697" y="343"/>
                  </a:cubicBezTo>
                  <a:lnTo>
                    <a:pt x="1726" y="312"/>
                  </a:lnTo>
                  <a:lnTo>
                    <a:pt x="1781" y="251"/>
                  </a:lnTo>
                  <a:lnTo>
                    <a:pt x="1801" y="211"/>
                  </a:lnTo>
                  <a:lnTo>
                    <a:pt x="1832" y="151"/>
                  </a:lnTo>
                  <a:lnTo>
                    <a:pt x="1838" y="107"/>
                  </a:lnTo>
                  <a:lnTo>
                    <a:pt x="1842" y="16"/>
                  </a:lnTo>
                  <a:lnTo>
                    <a:pt x="1838" y="29"/>
                  </a:lnTo>
                  <a:lnTo>
                    <a:pt x="1832" y="72"/>
                  </a:lnTo>
                  <a:lnTo>
                    <a:pt x="1801" y="132"/>
                  </a:lnTo>
                  <a:lnTo>
                    <a:pt x="1781" y="171"/>
                  </a:lnTo>
                  <a:lnTo>
                    <a:pt x="1726" y="232"/>
                  </a:lnTo>
                  <a:lnTo>
                    <a:pt x="1697" y="264"/>
                  </a:lnTo>
                  <a:cubicBezTo>
                    <a:pt x="1663" y="295"/>
                    <a:pt x="1624" y="322"/>
                    <a:pt x="1579" y="349"/>
                  </a:cubicBezTo>
                  <a:cubicBezTo>
                    <a:pt x="1399" y="453"/>
                    <a:pt x="1163" y="505"/>
                    <a:pt x="927" y="505"/>
                  </a:cubicBezTo>
                  <a:cubicBezTo>
                    <a:pt x="690" y="505"/>
                    <a:pt x="454" y="453"/>
                    <a:pt x="273" y="349"/>
                  </a:cubicBezTo>
                  <a:cubicBezTo>
                    <a:pt x="228" y="323"/>
                    <a:pt x="188" y="295"/>
                    <a:pt x="154" y="264"/>
                  </a:cubicBezTo>
                  <a:lnTo>
                    <a:pt x="124" y="231"/>
                  </a:lnTo>
                  <a:lnTo>
                    <a:pt x="69" y="171"/>
                  </a:lnTo>
                  <a:lnTo>
                    <a:pt x="57" y="151"/>
                  </a:lnTo>
                  <a:lnTo>
                    <a:pt x="47" y="130"/>
                  </a:lnTo>
                  <a:lnTo>
                    <a:pt x="18" y="71"/>
                  </a:lnTo>
                  <a:lnTo>
                    <a:pt x="10" y="26"/>
                  </a:lnTo>
                  <a:lnTo>
                    <a:pt x="5"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810" name="Google Shape;810;p36"/>
            <p:cNvSpPr/>
            <p:nvPr/>
          </p:nvSpPr>
          <p:spPr>
            <a:xfrm>
              <a:off x="1504800" y="1963425"/>
              <a:ext cx="742600" cy="283475"/>
            </a:xfrm>
            <a:custGeom>
              <a:avLst/>
              <a:gdLst/>
              <a:ahLst/>
              <a:cxnLst/>
              <a:rect l="l" t="t" r="r" b="b"/>
              <a:pathLst>
                <a:path w="29704" h="11339" extrusionOk="0">
                  <a:moveTo>
                    <a:pt x="16" y="1"/>
                  </a:moveTo>
                  <a:lnTo>
                    <a:pt x="2" y="1491"/>
                  </a:lnTo>
                  <a:cubicBezTo>
                    <a:pt x="0" y="2498"/>
                    <a:pt x="665" y="3508"/>
                    <a:pt x="1998" y="4277"/>
                  </a:cubicBezTo>
                  <a:lnTo>
                    <a:pt x="12253" y="10194"/>
                  </a:lnTo>
                  <a:cubicBezTo>
                    <a:pt x="13576" y="10956"/>
                    <a:pt x="15307" y="11338"/>
                    <a:pt x="17037" y="11338"/>
                  </a:cubicBezTo>
                  <a:cubicBezTo>
                    <a:pt x="18766" y="11338"/>
                    <a:pt x="20493" y="10957"/>
                    <a:pt x="21807" y="10194"/>
                  </a:cubicBezTo>
                  <a:lnTo>
                    <a:pt x="29703" y="5612"/>
                  </a:lnTo>
                  <a:lnTo>
                    <a:pt x="29703" y="4130"/>
                  </a:lnTo>
                  <a:lnTo>
                    <a:pt x="21821" y="8703"/>
                  </a:lnTo>
                  <a:cubicBezTo>
                    <a:pt x="20506" y="9467"/>
                    <a:pt x="18779" y="9848"/>
                    <a:pt x="17051" y="9848"/>
                  </a:cubicBezTo>
                  <a:cubicBezTo>
                    <a:pt x="15321" y="9848"/>
                    <a:pt x="13589" y="9466"/>
                    <a:pt x="12267" y="8703"/>
                  </a:cubicBezTo>
                  <a:lnTo>
                    <a:pt x="2010" y="2787"/>
                  </a:lnTo>
                  <a:cubicBezTo>
                    <a:pt x="1845" y="2691"/>
                    <a:pt x="1688" y="2590"/>
                    <a:pt x="1543" y="2488"/>
                  </a:cubicBezTo>
                  <a:lnTo>
                    <a:pt x="1441" y="2408"/>
                  </a:lnTo>
                  <a:cubicBezTo>
                    <a:pt x="1336" y="2331"/>
                    <a:pt x="1232" y="2252"/>
                    <a:pt x="1139" y="2170"/>
                  </a:cubicBezTo>
                  <a:cubicBezTo>
                    <a:pt x="1096" y="2133"/>
                    <a:pt x="1062" y="2095"/>
                    <a:pt x="1023" y="2058"/>
                  </a:cubicBezTo>
                  <a:cubicBezTo>
                    <a:pt x="946" y="1984"/>
                    <a:pt x="865" y="1911"/>
                    <a:pt x="796" y="1836"/>
                  </a:cubicBezTo>
                  <a:cubicBezTo>
                    <a:pt x="755" y="1791"/>
                    <a:pt x="722" y="1744"/>
                    <a:pt x="684" y="1698"/>
                  </a:cubicBezTo>
                  <a:cubicBezTo>
                    <a:pt x="627" y="1627"/>
                    <a:pt x="566" y="1558"/>
                    <a:pt x="516" y="1488"/>
                  </a:cubicBezTo>
                  <a:cubicBezTo>
                    <a:pt x="480" y="1436"/>
                    <a:pt x="453" y="1384"/>
                    <a:pt x="421" y="1332"/>
                  </a:cubicBezTo>
                  <a:cubicBezTo>
                    <a:pt x="379" y="1264"/>
                    <a:pt x="333" y="1197"/>
                    <a:pt x="298" y="1127"/>
                  </a:cubicBezTo>
                  <a:cubicBezTo>
                    <a:pt x="270" y="1074"/>
                    <a:pt x="252" y="1018"/>
                    <a:pt x="228" y="964"/>
                  </a:cubicBezTo>
                  <a:cubicBezTo>
                    <a:pt x="199" y="897"/>
                    <a:pt x="165" y="828"/>
                    <a:pt x="142" y="760"/>
                  </a:cubicBezTo>
                  <a:cubicBezTo>
                    <a:pt x="124" y="704"/>
                    <a:pt x="114" y="648"/>
                    <a:pt x="99" y="591"/>
                  </a:cubicBezTo>
                  <a:cubicBezTo>
                    <a:pt x="81" y="523"/>
                    <a:pt x="60" y="456"/>
                    <a:pt x="48" y="386"/>
                  </a:cubicBezTo>
                  <a:cubicBezTo>
                    <a:pt x="38" y="330"/>
                    <a:pt x="38" y="273"/>
                    <a:pt x="33" y="216"/>
                  </a:cubicBezTo>
                  <a:cubicBezTo>
                    <a:pt x="27" y="148"/>
                    <a:pt x="17" y="78"/>
                    <a:pt x="16" y="10"/>
                  </a:cubicBezTo>
                  <a:lnTo>
                    <a:pt x="16" y="1"/>
                  </a:ln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811" name="Google Shape;811;p36"/>
            <p:cNvSpPr/>
            <p:nvPr/>
          </p:nvSpPr>
          <p:spPr>
            <a:xfrm>
              <a:off x="2247375" y="1949725"/>
              <a:ext cx="132200" cy="154025"/>
            </a:xfrm>
            <a:custGeom>
              <a:avLst/>
              <a:gdLst/>
              <a:ahLst/>
              <a:cxnLst/>
              <a:rect l="l" t="t" r="r" b="b"/>
              <a:pathLst>
                <a:path w="5288" h="6161" extrusionOk="0">
                  <a:moveTo>
                    <a:pt x="5287" y="1"/>
                  </a:moveTo>
                  <a:lnTo>
                    <a:pt x="5287" y="11"/>
                  </a:lnTo>
                  <a:lnTo>
                    <a:pt x="5287" y="11"/>
                  </a:lnTo>
                  <a:cubicBezTo>
                    <a:pt x="5287" y="8"/>
                    <a:pt x="5287" y="4"/>
                    <a:pt x="5287" y="1"/>
                  </a:cubicBezTo>
                  <a:close/>
                  <a:moveTo>
                    <a:pt x="5287" y="11"/>
                  </a:moveTo>
                  <a:cubicBezTo>
                    <a:pt x="5286" y="70"/>
                    <a:pt x="5277" y="130"/>
                    <a:pt x="5271" y="190"/>
                  </a:cubicBezTo>
                  <a:cubicBezTo>
                    <a:pt x="5267" y="248"/>
                    <a:pt x="5266" y="306"/>
                    <a:pt x="5257" y="365"/>
                  </a:cubicBezTo>
                  <a:cubicBezTo>
                    <a:pt x="5246" y="432"/>
                    <a:pt x="5225" y="498"/>
                    <a:pt x="5207" y="566"/>
                  </a:cubicBezTo>
                  <a:cubicBezTo>
                    <a:pt x="5194" y="622"/>
                    <a:pt x="5184" y="679"/>
                    <a:pt x="5166" y="735"/>
                  </a:cubicBezTo>
                  <a:cubicBezTo>
                    <a:pt x="5143" y="803"/>
                    <a:pt x="5111" y="869"/>
                    <a:pt x="5083" y="936"/>
                  </a:cubicBezTo>
                  <a:cubicBezTo>
                    <a:pt x="5058" y="991"/>
                    <a:pt x="5040" y="1046"/>
                    <a:pt x="5013" y="1101"/>
                  </a:cubicBezTo>
                  <a:cubicBezTo>
                    <a:pt x="4978" y="1169"/>
                    <a:pt x="4933" y="1235"/>
                    <a:pt x="4892" y="1302"/>
                  </a:cubicBezTo>
                  <a:cubicBezTo>
                    <a:pt x="4860" y="1354"/>
                    <a:pt x="4834" y="1407"/>
                    <a:pt x="4799" y="1458"/>
                  </a:cubicBezTo>
                  <a:cubicBezTo>
                    <a:pt x="4749" y="1528"/>
                    <a:pt x="4690" y="1597"/>
                    <a:pt x="4633" y="1666"/>
                  </a:cubicBezTo>
                  <a:cubicBezTo>
                    <a:pt x="4595" y="1712"/>
                    <a:pt x="4564" y="1758"/>
                    <a:pt x="4522" y="1803"/>
                  </a:cubicBezTo>
                  <a:cubicBezTo>
                    <a:pt x="4457" y="1876"/>
                    <a:pt x="4382" y="1945"/>
                    <a:pt x="4308" y="2015"/>
                  </a:cubicBezTo>
                  <a:cubicBezTo>
                    <a:pt x="4266" y="2055"/>
                    <a:pt x="4230" y="2097"/>
                    <a:pt x="4186" y="2137"/>
                  </a:cubicBezTo>
                  <a:cubicBezTo>
                    <a:pt x="4097" y="2214"/>
                    <a:pt x="3998" y="2288"/>
                    <a:pt x="3898" y="2363"/>
                  </a:cubicBezTo>
                  <a:cubicBezTo>
                    <a:pt x="3860" y="2393"/>
                    <a:pt x="3826" y="2423"/>
                    <a:pt x="3786" y="2452"/>
                  </a:cubicBezTo>
                  <a:cubicBezTo>
                    <a:pt x="3643" y="2553"/>
                    <a:pt x="3489" y="2653"/>
                    <a:pt x="3325" y="2748"/>
                  </a:cubicBezTo>
                  <a:lnTo>
                    <a:pt x="0" y="4678"/>
                  </a:lnTo>
                  <a:lnTo>
                    <a:pt x="0" y="6160"/>
                  </a:lnTo>
                  <a:lnTo>
                    <a:pt x="3314" y="4239"/>
                  </a:lnTo>
                  <a:cubicBezTo>
                    <a:pt x="4619" y="3480"/>
                    <a:pt x="5273" y="2486"/>
                    <a:pt x="5275" y="1491"/>
                  </a:cubicBezTo>
                  <a:lnTo>
                    <a:pt x="5287" y="11"/>
                  </a:lnTo>
                  <a:close/>
                </a:path>
              </a:pathLst>
            </a:custGeom>
            <a:solidFill>
              <a:schemeClr val="dk2"/>
            </a:solidFill>
            <a:ln>
              <a:noFill/>
            </a:ln>
          </p:spPr>
          <p:txBody>
            <a:bodyPr spcFirstLastPara="1" wrap="square" lIns="121900" tIns="121900" rIns="121900" bIns="121900" anchor="ctr" anchorCtr="0">
              <a:noAutofit/>
            </a:bodyPr>
            <a:lstStyle/>
            <a:p>
              <a:endParaRPr sz="2400"/>
            </a:p>
          </p:txBody>
        </p:sp>
      </p:grpSp>
    </p:spTree>
    <p:extLst>
      <p:ext uri="{BB962C8B-B14F-4D97-AF65-F5344CB8AC3E}">
        <p14:creationId xmlns:p14="http://schemas.microsoft.com/office/powerpoint/2010/main" val="40614544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700"/>
        <p:cNvGrpSpPr/>
        <p:nvPr/>
      </p:nvGrpSpPr>
      <p:grpSpPr>
        <a:xfrm>
          <a:off x="0" y="0"/>
          <a:ext cx="0" cy="0"/>
          <a:chOff x="0" y="0"/>
          <a:chExt cx="0" cy="0"/>
        </a:xfrm>
      </p:grpSpPr>
      <p:grpSp>
        <p:nvGrpSpPr>
          <p:cNvPr id="2701" name="Google Shape;2701;p51"/>
          <p:cNvGrpSpPr/>
          <p:nvPr/>
        </p:nvGrpSpPr>
        <p:grpSpPr>
          <a:xfrm>
            <a:off x="805349" y="2210973"/>
            <a:ext cx="4577312" cy="3328393"/>
            <a:chOff x="331763" y="414153"/>
            <a:chExt cx="6903246" cy="5019697"/>
          </a:xfrm>
        </p:grpSpPr>
        <p:sp>
          <p:nvSpPr>
            <p:cNvPr id="2702" name="Google Shape;2702;p51"/>
            <p:cNvSpPr/>
            <p:nvPr/>
          </p:nvSpPr>
          <p:spPr>
            <a:xfrm>
              <a:off x="2953125" y="4725150"/>
              <a:ext cx="1660725" cy="708700"/>
            </a:xfrm>
            <a:custGeom>
              <a:avLst/>
              <a:gdLst/>
              <a:ahLst/>
              <a:cxnLst/>
              <a:rect l="l" t="t" r="r" b="b"/>
              <a:pathLst>
                <a:path w="66429" h="28348" extrusionOk="0">
                  <a:moveTo>
                    <a:pt x="6889" y="1"/>
                  </a:moveTo>
                  <a:lnTo>
                    <a:pt x="1" y="28347"/>
                  </a:lnTo>
                  <a:lnTo>
                    <a:pt x="66429" y="28347"/>
                  </a:lnTo>
                  <a:lnTo>
                    <a:pt x="59475" y="1"/>
                  </a:lnTo>
                  <a:lnTo>
                    <a:pt x="33182" y="464"/>
                  </a:lnTo>
                  <a:lnTo>
                    <a:pt x="6889" y="1"/>
                  </a:lnTo>
                  <a:close/>
                </a:path>
              </a:pathLst>
            </a:custGeom>
            <a:solidFill>
              <a:schemeClr val="lt2"/>
            </a:solidFill>
            <a:ln w="2857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endParaRPr sz="2400"/>
            </a:p>
          </p:txBody>
        </p:sp>
        <p:sp>
          <p:nvSpPr>
            <p:cNvPr id="2703" name="Google Shape;2703;p51"/>
            <p:cNvSpPr/>
            <p:nvPr/>
          </p:nvSpPr>
          <p:spPr>
            <a:xfrm>
              <a:off x="331763" y="414153"/>
              <a:ext cx="6903246" cy="4353879"/>
            </a:xfrm>
            <a:custGeom>
              <a:avLst/>
              <a:gdLst/>
              <a:ahLst/>
              <a:cxnLst/>
              <a:rect l="l" t="t" r="r" b="b"/>
              <a:pathLst>
                <a:path w="248162" h="181204" extrusionOk="0">
                  <a:moveTo>
                    <a:pt x="4636" y="0"/>
                  </a:moveTo>
                  <a:cubicBezTo>
                    <a:pt x="2053" y="0"/>
                    <a:pt x="0" y="2053"/>
                    <a:pt x="0" y="4636"/>
                  </a:cubicBezTo>
                  <a:lnTo>
                    <a:pt x="0" y="176634"/>
                  </a:lnTo>
                  <a:cubicBezTo>
                    <a:pt x="0" y="179151"/>
                    <a:pt x="2053" y="181204"/>
                    <a:pt x="4636" y="181204"/>
                  </a:cubicBezTo>
                  <a:lnTo>
                    <a:pt x="243526" y="181204"/>
                  </a:lnTo>
                  <a:cubicBezTo>
                    <a:pt x="246109" y="181204"/>
                    <a:pt x="248162" y="179151"/>
                    <a:pt x="248162" y="176634"/>
                  </a:cubicBezTo>
                  <a:lnTo>
                    <a:pt x="248162" y="4636"/>
                  </a:lnTo>
                  <a:cubicBezTo>
                    <a:pt x="248162" y="2053"/>
                    <a:pt x="246109" y="0"/>
                    <a:pt x="243526" y="0"/>
                  </a:cubicBezTo>
                  <a:close/>
                </a:path>
              </a:pathLst>
            </a:custGeom>
            <a:solidFill>
              <a:schemeClr val="lt2"/>
            </a:solidFill>
            <a:ln w="2857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endParaRPr sz="2400"/>
            </a:p>
          </p:txBody>
        </p:sp>
        <p:sp>
          <p:nvSpPr>
            <p:cNvPr id="2704" name="Google Shape;2704;p51"/>
            <p:cNvSpPr/>
            <p:nvPr/>
          </p:nvSpPr>
          <p:spPr>
            <a:xfrm>
              <a:off x="547300" y="600323"/>
              <a:ext cx="6472159" cy="3981525"/>
            </a:xfrm>
            <a:custGeom>
              <a:avLst/>
              <a:gdLst/>
              <a:ahLst/>
              <a:cxnLst/>
              <a:rect l="l" t="t" r="r" b="b"/>
              <a:pathLst>
                <a:path w="232665" h="165707" extrusionOk="0">
                  <a:moveTo>
                    <a:pt x="1" y="1"/>
                  </a:moveTo>
                  <a:lnTo>
                    <a:pt x="1" y="24307"/>
                  </a:lnTo>
                  <a:lnTo>
                    <a:pt x="1" y="165707"/>
                  </a:lnTo>
                  <a:lnTo>
                    <a:pt x="232665" y="165707"/>
                  </a:lnTo>
                  <a:lnTo>
                    <a:pt x="232665" y="121532"/>
                  </a:lnTo>
                  <a:lnTo>
                    <a:pt x="232665" y="1"/>
                  </a:lnTo>
                  <a:close/>
                </a:path>
              </a:pathLst>
            </a:custGeom>
            <a:solidFill>
              <a:schemeClr val="lt2"/>
            </a:solidFill>
            <a:ln w="2857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endParaRPr sz="2400"/>
            </a:p>
          </p:txBody>
        </p:sp>
        <p:sp>
          <p:nvSpPr>
            <p:cNvPr id="2705" name="Google Shape;2705;p51"/>
            <p:cNvSpPr/>
            <p:nvPr/>
          </p:nvSpPr>
          <p:spPr>
            <a:xfrm>
              <a:off x="2772650" y="5206975"/>
              <a:ext cx="2020025" cy="226875"/>
            </a:xfrm>
            <a:custGeom>
              <a:avLst/>
              <a:gdLst/>
              <a:ahLst/>
              <a:cxnLst/>
              <a:rect l="l" t="t" r="r" b="b"/>
              <a:pathLst>
                <a:path w="80801" h="9075" extrusionOk="0">
                  <a:moveTo>
                    <a:pt x="4571" y="1"/>
                  </a:moveTo>
                  <a:cubicBezTo>
                    <a:pt x="2054" y="1"/>
                    <a:pt x="1" y="2054"/>
                    <a:pt x="1" y="4570"/>
                  </a:cubicBezTo>
                  <a:cubicBezTo>
                    <a:pt x="1" y="7021"/>
                    <a:pt x="2054" y="9074"/>
                    <a:pt x="4571" y="9074"/>
                  </a:cubicBezTo>
                  <a:lnTo>
                    <a:pt x="76297" y="9074"/>
                  </a:lnTo>
                  <a:cubicBezTo>
                    <a:pt x="78814" y="9074"/>
                    <a:pt x="80801" y="7021"/>
                    <a:pt x="80801" y="4570"/>
                  </a:cubicBezTo>
                  <a:cubicBezTo>
                    <a:pt x="80801" y="2054"/>
                    <a:pt x="78814" y="1"/>
                    <a:pt x="76297" y="1"/>
                  </a:cubicBezTo>
                  <a:close/>
                </a:path>
              </a:pathLst>
            </a:custGeom>
            <a:solidFill>
              <a:schemeClr val="lt2"/>
            </a:solidFill>
            <a:ln w="2857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endParaRPr sz="2400"/>
            </a:p>
          </p:txBody>
        </p:sp>
      </p:grpSp>
      <p:sp>
        <p:nvSpPr>
          <p:cNvPr id="2708" name="Google Shape;2708;p51"/>
          <p:cNvSpPr txBox="1">
            <a:spLocks noGrp="1"/>
          </p:cNvSpPr>
          <p:nvPr>
            <p:ph type="subTitle" idx="1"/>
          </p:nvPr>
        </p:nvSpPr>
        <p:spPr>
          <a:xfrm>
            <a:off x="5623433" y="1044763"/>
            <a:ext cx="5136000" cy="3681861"/>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spcFirstLastPara="1" wrap="square" lIns="121900" tIns="121900" rIns="121900" bIns="121900" anchor="t" anchorCtr="0">
            <a:noAutofit/>
          </a:bodyPr>
          <a:lstStyle/>
          <a:p>
            <a:pPr marL="0" indent="0"/>
            <a:r>
              <a:rPr lang="en-US" dirty="0"/>
              <a:t>Sub-Objectives:</a:t>
            </a:r>
          </a:p>
          <a:p>
            <a:pPr marL="0" indent="0"/>
            <a:r>
              <a:rPr lang="en-US" dirty="0"/>
              <a:t>1. To determine the optimal fermentation time for complete substrate conversion.</a:t>
            </a:r>
          </a:p>
          <a:p>
            <a:pPr marL="0" indent="0"/>
            <a:r>
              <a:rPr lang="en-US" dirty="0"/>
              <a:t>2. To investigate the relationship between pH and fermentation efficiency.</a:t>
            </a:r>
          </a:p>
          <a:p>
            <a:pPr marL="0" indent="0"/>
            <a:r>
              <a:rPr lang="en-US" dirty="0"/>
              <a:t>3. To evaluate the impact of fermentation time on ethanol yield.</a:t>
            </a:r>
          </a:p>
          <a:p>
            <a:pPr marL="0" indent="0"/>
            <a:r>
              <a:rPr lang="en-US" dirty="0"/>
              <a:t>4. To assess the effects of substrate concentration on ethanol production.</a:t>
            </a:r>
          </a:p>
        </p:txBody>
      </p:sp>
      <p:sp>
        <p:nvSpPr>
          <p:cNvPr id="2" name="Rectangle 1">
            <a:extLst>
              <a:ext uri="{FF2B5EF4-FFF2-40B4-BE49-F238E27FC236}">
                <a16:creationId xmlns:a16="http://schemas.microsoft.com/office/drawing/2014/main" id="{CC4711FA-8E79-917E-09D6-43AC24E575AE}"/>
              </a:ext>
            </a:extLst>
          </p:cNvPr>
          <p:cNvSpPr/>
          <p:nvPr/>
        </p:nvSpPr>
        <p:spPr>
          <a:xfrm>
            <a:off x="945241" y="2296915"/>
            <a:ext cx="4295035" cy="2677516"/>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US" sz="2400" b="1" kern="100" dirty="0">
                <a:solidFill>
                  <a:schemeClr val="accent5">
                    <a:lumMod val="50000"/>
                  </a:schemeClr>
                </a:solidFill>
                <a:latin typeface="Times New Roman" panose="02020603050405020304" pitchFamily="18" charset="0"/>
                <a:ea typeface="Calibri" panose="020F0502020204030204" pitchFamily="34" charset="0"/>
                <a:cs typeface="Arial" panose="020B0604020202020204" pitchFamily="34" charset="0"/>
              </a:rPr>
              <a:t>Main Objective</a:t>
            </a:r>
          </a:p>
          <a:p>
            <a:pPr algn="ctr"/>
            <a:endParaRPr lang="en-US" sz="2400" kern="100" dirty="0">
              <a:solidFill>
                <a:srgbClr val="002060"/>
              </a:solidFill>
              <a:latin typeface="Times New Roman" panose="02020603050405020304" pitchFamily="18" charset="0"/>
              <a:ea typeface="Calibri" panose="020F0502020204030204" pitchFamily="34" charset="0"/>
              <a:cs typeface="Arial" panose="020B0604020202020204" pitchFamily="34" charset="0"/>
            </a:endParaRPr>
          </a:p>
          <a:p>
            <a:pPr algn="ctr"/>
            <a:r>
              <a:rPr lang="en-US" sz="2400" kern="100" dirty="0">
                <a:solidFill>
                  <a:schemeClr val="accent5">
                    <a:lumMod val="50000"/>
                  </a:schemeClr>
                </a:solidFill>
                <a:latin typeface="Times New Roman" panose="02020603050405020304" pitchFamily="18" charset="0"/>
                <a:ea typeface="Calibri" panose="020F0502020204030204" pitchFamily="34" charset="0"/>
                <a:cs typeface="Arial" panose="020B0604020202020204" pitchFamily="34" charset="0"/>
              </a:rPr>
              <a:t> To optimize the ethanol production process from dates.</a:t>
            </a:r>
            <a:endParaRPr lang="en-US" sz="2400" kern="100" dirty="0">
              <a:solidFill>
                <a:schemeClr val="accent5">
                  <a:lumMod val="50000"/>
                </a:schemeClr>
              </a:solidFill>
              <a:latin typeface="Calibri" panose="020F0502020204030204" pitchFamily="34" charset="0"/>
              <a:ea typeface="Calibri" panose="020F0502020204030204" pitchFamily="34" charset="0"/>
              <a:cs typeface="Arial" panose="020B0604020202020204" pitchFamily="34" charset="0"/>
            </a:endParaRPr>
          </a:p>
          <a:p>
            <a:pPr algn="ctr"/>
            <a:endParaRPr lang="en-US" sz="2400" dirty="0"/>
          </a:p>
        </p:txBody>
      </p:sp>
      <p:sp>
        <p:nvSpPr>
          <p:cNvPr id="7" name="Google Shape;2625;p50">
            <a:extLst>
              <a:ext uri="{FF2B5EF4-FFF2-40B4-BE49-F238E27FC236}">
                <a16:creationId xmlns:a16="http://schemas.microsoft.com/office/drawing/2014/main" id="{C85F4CEB-8AC5-5A14-27C8-E05571E39C8E}"/>
              </a:ext>
            </a:extLst>
          </p:cNvPr>
          <p:cNvSpPr txBox="1">
            <a:spLocks/>
          </p:cNvSpPr>
          <p:nvPr/>
        </p:nvSpPr>
        <p:spPr>
          <a:xfrm>
            <a:off x="960000" y="593367"/>
            <a:ext cx="10272000" cy="763600"/>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a:solidFill>
                  <a:schemeClr val="tx1"/>
                </a:solidFill>
                <a:latin typeface="Poppins" panose="00000500000000000000" pitchFamily="2" charset="0"/>
                <a:cs typeface="Poppins" panose="00000500000000000000" pitchFamily="2" charset="0"/>
              </a:rPr>
              <a:t> Objectives</a:t>
            </a:r>
          </a:p>
        </p:txBody>
      </p:sp>
      <p:grpSp>
        <p:nvGrpSpPr>
          <p:cNvPr id="2811" name="Google Shape;2234;p39">
            <a:extLst>
              <a:ext uri="{FF2B5EF4-FFF2-40B4-BE49-F238E27FC236}">
                <a16:creationId xmlns:a16="http://schemas.microsoft.com/office/drawing/2014/main" id="{9160B4C8-81CC-9776-2029-BE45551F85F0}"/>
              </a:ext>
            </a:extLst>
          </p:cNvPr>
          <p:cNvGrpSpPr/>
          <p:nvPr/>
        </p:nvGrpSpPr>
        <p:grpSpPr>
          <a:xfrm>
            <a:off x="11201013" y="4942826"/>
            <a:ext cx="778765" cy="1339125"/>
            <a:chOff x="9217449" y="2469893"/>
            <a:chExt cx="778765" cy="1339125"/>
          </a:xfrm>
        </p:grpSpPr>
        <p:sp>
          <p:nvSpPr>
            <p:cNvPr id="2812" name="Google Shape;2235;p39">
              <a:extLst>
                <a:ext uri="{FF2B5EF4-FFF2-40B4-BE49-F238E27FC236}">
                  <a16:creationId xmlns:a16="http://schemas.microsoft.com/office/drawing/2014/main" id="{CE1D1531-7A21-9301-C840-1784D26710CF}"/>
                </a:ext>
              </a:extLst>
            </p:cNvPr>
            <p:cNvSpPr/>
            <p:nvPr/>
          </p:nvSpPr>
          <p:spPr>
            <a:xfrm>
              <a:off x="9720341" y="3244325"/>
              <a:ext cx="258905" cy="418908"/>
            </a:xfrm>
            <a:custGeom>
              <a:avLst/>
              <a:gdLst/>
              <a:ahLst/>
              <a:cxnLst/>
              <a:rect l="l" t="t" r="r" b="b"/>
              <a:pathLst>
                <a:path w="9979" h="16146" extrusionOk="0">
                  <a:moveTo>
                    <a:pt x="4108" y="0"/>
                  </a:moveTo>
                  <a:lnTo>
                    <a:pt x="4108" y="4287"/>
                  </a:lnTo>
                  <a:cubicBezTo>
                    <a:pt x="4108" y="5894"/>
                    <a:pt x="2799" y="7204"/>
                    <a:pt x="1191" y="7204"/>
                  </a:cubicBezTo>
                  <a:lnTo>
                    <a:pt x="1" y="7204"/>
                  </a:lnTo>
                  <a:lnTo>
                    <a:pt x="1" y="9597"/>
                  </a:lnTo>
                  <a:lnTo>
                    <a:pt x="5632" y="16145"/>
                  </a:lnTo>
                  <a:lnTo>
                    <a:pt x="7954" y="12657"/>
                  </a:lnTo>
                  <a:cubicBezTo>
                    <a:pt x="9276" y="10668"/>
                    <a:pt x="9978" y="8335"/>
                    <a:pt x="9978" y="5954"/>
                  </a:cubicBezTo>
                  <a:lnTo>
                    <a:pt x="997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3" name="Google Shape;2236;p39">
              <a:extLst>
                <a:ext uri="{FF2B5EF4-FFF2-40B4-BE49-F238E27FC236}">
                  <a16:creationId xmlns:a16="http://schemas.microsoft.com/office/drawing/2014/main" id="{7CAB5EBC-4819-72B6-B464-B36C6D7EDB13}"/>
                </a:ext>
              </a:extLst>
            </p:cNvPr>
            <p:cNvSpPr/>
            <p:nvPr/>
          </p:nvSpPr>
          <p:spPr>
            <a:xfrm>
              <a:off x="9665986" y="2813405"/>
              <a:ext cx="313571" cy="430635"/>
            </a:xfrm>
            <a:custGeom>
              <a:avLst/>
              <a:gdLst/>
              <a:ahLst/>
              <a:cxnLst/>
              <a:rect l="l" t="t" r="r" b="b"/>
              <a:pathLst>
                <a:path w="12086" h="16598" extrusionOk="0">
                  <a:moveTo>
                    <a:pt x="0" y="0"/>
                  </a:moveTo>
                  <a:lnTo>
                    <a:pt x="0" y="11049"/>
                  </a:lnTo>
                  <a:lnTo>
                    <a:pt x="667" y="11049"/>
                  </a:lnTo>
                  <a:cubicBezTo>
                    <a:pt x="3739" y="11049"/>
                    <a:pt x="6227" y="13526"/>
                    <a:pt x="6227" y="16597"/>
                  </a:cubicBezTo>
                  <a:lnTo>
                    <a:pt x="12085" y="16597"/>
                  </a:lnTo>
                  <a:lnTo>
                    <a:pt x="12085" y="13645"/>
                  </a:lnTo>
                  <a:cubicBezTo>
                    <a:pt x="12085" y="10775"/>
                    <a:pt x="11049" y="7989"/>
                    <a:pt x="9168" y="5822"/>
                  </a:cubicBezTo>
                  <a:cubicBezTo>
                    <a:pt x="8216" y="4715"/>
                    <a:pt x="7073" y="3810"/>
                    <a:pt x="5787" y="3108"/>
                  </a:cubicBezTo>
                  <a:lnTo>
                    <a:pt x="0"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4" name="Google Shape;2237;p39">
              <a:extLst>
                <a:ext uri="{FF2B5EF4-FFF2-40B4-BE49-F238E27FC236}">
                  <a16:creationId xmlns:a16="http://schemas.microsoft.com/office/drawing/2014/main" id="{8CF25736-30BD-A8E1-0588-D4D2630B75B5}"/>
                </a:ext>
              </a:extLst>
            </p:cNvPr>
            <p:cNvSpPr/>
            <p:nvPr/>
          </p:nvSpPr>
          <p:spPr>
            <a:xfrm>
              <a:off x="9217449" y="3735179"/>
              <a:ext cx="778765" cy="73839"/>
            </a:xfrm>
            <a:custGeom>
              <a:avLst/>
              <a:gdLst/>
              <a:ahLst/>
              <a:cxnLst/>
              <a:rect l="l" t="t" r="r" b="b"/>
              <a:pathLst>
                <a:path w="30016" h="2846" extrusionOk="0">
                  <a:moveTo>
                    <a:pt x="1870" y="0"/>
                  </a:moveTo>
                  <a:lnTo>
                    <a:pt x="0" y="2846"/>
                  </a:lnTo>
                  <a:lnTo>
                    <a:pt x="30016" y="2846"/>
                  </a:lnTo>
                  <a:lnTo>
                    <a:pt x="28135"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5" name="Google Shape;2238;p39">
              <a:extLst>
                <a:ext uri="{FF2B5EF4-FFF2-40B4-BE49-F238E27FC236}">
                  <a16:creationId xmlns:a16="http://schemas.microsoft.com/office/drawing/2014/main" id="{AEF169A1-CBDE-9BBC-EA59-BBD375323866}"/>
                </a:ext>
              </a:extLst>
            </p:cNvPr>
            <p:cNvSpPr/>
            <p:nvPr/>
          </p:nvSpPr>
          <p:spPr>
            <a:xfrm>
              <a:off x="9698106" y="3493294"/>
              <a:ext cx="208546" cy="242223"/>
            </a:xfrm>
            <a:custGeom>
              <a:avLst/>
              <a:gdLst/>
              <a:ahLst/>
              <a:cxnLst/>
              <a:rect l="l" t="t" r="r" b="b"/>
              <a:pathLst>
                <a:path w="8038" h="9336" extrusionOk="0">
                  <a:moveTo>
                    <a:pt x="0" y="1"/>
                  </a:moveTo>
                  <a:lnTo>
                    <a:pt x="0" y="9323"/>
                  </a:lnTo>
                  <a:lnTo>
                    <a:pt x="0" y="9335"/>
                  </a:lnTo>
                  <a:lnTo>
                    <a:pt x="8037" y="9335"/>
                  </a:lnTo>
                  <a:lnTo>
                    <a:pt x="3858" y="1763"/>
                  </a:lnTo>
                  <a:cubicBezTo>
                    <a:pt x="3239" y="679"/>
                    <a:pt x="2108" y="1"/>
                    <a:pt x="88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6" name="Google Shape;2239;p39">
              <a:extLst>
                <a:ext uri="{FF2B5EF4-FFF2-40B4-BE49-F238E27FC236}">
                  <a16:creationId xmlns:a16="http://schemas.microsoft.com/office/drawing/2014/main" id="{1928C70A-1D14-1B52-F2F0-27E39BD13BEF}"/>
                </a:ext>
              </a:extLst>
            </p:cNvPr>
            <p:cNvSpPr/>
            <p:nvPr/>
          </p:nvSpPr>
          <p:spPr>
            <a:xfrm>
              <a:off x="9729007" y="3549490"/>
              <a:ext cx="52539" cy="49529"/>
            </a:xfrm>
            <a:custGeom>
              <a:avLst/>
              <a:gdLst/>
              <a:ahLst/>
              <a:cxnLst/>
              <a:rect l="l" t="t" r="r" b="b"/>
              <a:pathLst>
                <a:path w="2025" h="1909" extrusionOk="0">
                  <a:moveTo>
                    <a:pt x="845" y="323"/>
                  </a:moveTo>
                  <a:cubicBezTo>
                    <a:pt x="1215" y="323"/>
                    <a:pt x="1512" y="597"/>
                    <a:pt x="1572" y="966"/>
                  </a:cubicBezTo>
                  <a:cubicBezTo>
                    <a:pt x="1625" y="1350"/>
                    <a:pt x="1325" y="1658"/>
                    <a:pt x="971" y="1658"/>
                  </a:cubicBezTo>
                  <a:cubicBezTo>
                    <a:pt x="930" y="1658"/>
                    <a:pt x="888" y="1653"/>
                    <a:pt x="845" y="1645"/>
                  </a:cubicBezTo>
                  <a:cubicBezTo>
                    <a:pt x="500" y="1597"/>
                    <a:pt x="60" y="1383"/>
                    <a:pt x="60" y="966"/>
                  </a:cubicBezTo>
                  <a:cubicBezTo>
                    <a:pt x="60" y="561"/>
                    <a:pt x="500" y="323"/>
                    <a:pt x="845" y="323"/>
                  </a:cubicBezTo>
                  <a:close/>
                  <a:moveTo>
                    <a:pt x="810" y="1"/>
                  </a:moveTo>
                  <a:cubicBezTo>
                    <a:pt x="307" y="1"/>
                    <a:pt x="1" y="501"/>
                    <a:pt x="24" y="966"/>
                  </a:cubicBezTo>
                  <a:cubicBezTo>
                    <a:pt x="16" y="1541"/>
                    <a:pt x="374" y="1909"/>
                    <a:pt x="789" y="1909"/>
                  </a:cubicBezTo>
                  <a:cubicBezTo>
                    <a:pt x="1009" y="1909"/>
                    <a:pt x="1246" y="1805"/>
                    <a:pt x="1453" y="1573"/>
                  </a:cubicBezTo>
                  <a:cubicBezTo>
                    <a:pt x="2024" y="990"/>
                    <a:pt x="1715" y="14"/>
                    <a:pt x="845" y="2"/>
                  </a:cubicBezTo>
                  <a:cubicBezTo>
                    <a:pt x="834" y="1"/>
                    <a:pt x="822" y="1"/>
                    <a:pt x="81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7" name="Google Shape;2240;p39">
              <a:extLst>
                <a:ext uri="{FF2B5EF4-FFF2-40B4-BE49-F238E27FC236}">
                  <a16:creationId xmlns:a16="http://schemas.microsoft.com/office/drawing/2014/main" id="{CBC2E7B0-5F34-B438-B088-CED972D24176}"/>
                </a:ext>
              </a:extLst>
            </p:cNvPr>
            <p:cNvSpPr/>
            <p:nvPr/>
          </p:nvSpPr>
          <p:spPr>
            <a:xfrm>
              <a:off x="9676780" y="2885350"/>
              <a:ext cx="106608" cy="98928"/>
            </a:xfrm>
            <a:custGeom>
              <a:avLst/>
              <a:gdLst/>
              <a:ahLst/>
              <a:cxnLst/>
              <a:rect l="l" t="t" r="r" b="b"/>
              <a:pathLst>
                <a:path w="4109" h="3813" extrusionOk="0">
                  <a:moveTo>
                    <a:pt x="2056" y="1"/>
                  </a:moveTo>
                  <a:cubicBezTo>
                    <a:pt x="1955" y="1"/>
                    <a:pt x="1854" y="9"/>
                    <a:pt x="1751" y="25"/>
                  </a:cubicBezTo>
                  <a:cubicBezTo>
                    <a:pt x="715" y="192"/>
                    <a:pt x="1" y="1168"/>
                    <a:pt x="180" y="2216"/>
                  </a:cubicBezTo>
                  <a:cubicBezTo>
                    <a:pt x="330" y="3149"/>
                    <a:pt x="1137" y="3812"/>
                    <a:pt x="2054" y="3812"/>
                  </a:cubicBezTo>
                  <a:cubicBezTo>
                    <a:pt x="2154" y="3812"/>
                    <a:pt x="2256" y="3804"/>
                    <a:pt x="2358" y="3788"/>
                  </a:cubicBezTo>
                  <a:cubicBezTo>
                    <a:pt x="3406" y="3621"/>
                    <a:pt x="4109" y="2633"/>
                    <a:pt x="3942" y="1597"/>
                  </a:cubicBezTo>
                  <a:cubicBezTo>
                    <a:pt x="3781" y="663"/>
                    <a:pt x="2972" y="1"/>
                    <a:pt x="205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8" name="Google Shape;2241;p39">
              <a:extLst>
                <a:ext uri="{FF2B5EF4-FFF2-40B4-BE49-F238E27FC236}">
                  <a16:creationId xmlns:a16="http://schemas.microsoft.com/office/drawing/2014/main" id="{FD06222B-4C66-A7B9-B22C-5A9699941A18}"/>
                </a:ext>
              </a:extLst>
            </p:cNvPr>
            <p:cNvSpPr/>
            <p:nvPr/>
          </p:nvSpPr>
          <p:spPr>
            <a:xfrm>
              <a:off x="9704904" y="2906080"/>
              <a:ext cx="60270" cy="56015"/>
            </a:xfrm>
            <a:custGeom>
              <a:avLst/>
              <a:gdLst/>
              <a:ahLst/>
              <a:cxnLst/>
              <a:rect l="l" t="t" r="r" b="b"/>
              <a:pathLst>
                <a:path w="2323" h="2159" extrusionOk="0">
                  <a:moveTo>
                    <a:pt x="918" y="342"/>
                  </a:moveTo>
                  <a:cubicBezTo>
                    <a:pt x="942" y="342"/>
                    <a:pt x="965" y="343"/>
                    <a:pt x="989" y="345"/>
                  </a:cubicBezTo>
                  <a:cubicBezTo>
                    <a:pt x="996" y="345"/>
                    <a:pt x="1003" y="345"/>
                    <a:pt x="1011" y="345"/>
                  </a:cubicBezTo>
                  <a:cubicBezTo>
                    <a:pt x="1430" y="345"/>
                    <a:pt x="1775" y="674"/>
                    <a:pt x="1834" y="1107"/>
                  </a:cubicBezTo>
                  <a:cubicBezTo>
                    <a:pt x="1900" y="1556"/>
                    <a:pt x="1523" y="1914"/>
                    <a:pt x="1102" y="1914"/>
                  </a:cubicBezTo>
                  <a:cubicBezTo>
                    <a:pt x="1064" y="1914"/>
                    <a:pt x="1026" y="1911"/>
                    <a:pt x="989" y="1905"/>
                  </a:cubicBezTo>
                  <a:cubicBezTo>
                    <a:pt x="560" y="1857"/>
                    <a:pt x="60" y="1596"/>
                    <a:pt x="60" y="1107"/>
                  </a:cubicBezTo>
                  <a:cubicBezTo>
                    <a:pt x="60" y="634"/>
                    <a:pt x="507" y="342"/>
                    <a:pt x="918" y="342"/>
                  </a:cubicBezTo>
                  <a:close/>
                  <a:moveTo>
                    <a:pt x="989" y="0"/>
                  </a:moveTo>
                  <a:cubicBezTo>
                    <a:pt x="393" y="0"/>
                    <a:pt x="0" y="572"/>
                    <a:pt x="36" y="1107"/>
                  </a:cubicBezTo>
                  <a:cubicBezTo>
                    <a:pt x="13" y="1740"/>
                    <a:pt x="436" y="2158"/>
                    <a:pt x="924" y="2158"/>
                  </a:cubicBezTo>
                  <a:cubicBezTo>
                    <a:pt x="1180" y="2158"/>
                    <a:pt x="1454" y="2044"/>
                    <a:pt x="1691" y="1786"/>
                  </a:cubicBezTo>
                  <a:cubicBezTo>
                    <a:pt x="2322" y="1131"/>
                    <a:pt x="1953" y="12"/>
                    <a:pt x="98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9" name="Google Shape;2242;p39">
              <a:extLst>
                <a:ext uri="{FF2B5EF4-FFF2-40B4-BE49-F238E27FC236}">
                  <a16:creationId xmlns:a16="http://schemas.microsoft.com/office/drawing/2014/main" id="{23CF674A-7302-DA10-BC3A-388EFFEABCA0}"/>
                </a:ext>
              </a:extLst>
            </p:cNvPr>
            <p:cNvSpPr/>
            <p:nvPr/>
          </p:nvSpPr>
          <p:spPr>
            <a:xfrm>
              <a:off x="9758039" y="2993800"/>
              <a:ext cx="70129" cy="70155"/>
            </a:xfrm>
            <a:custGeom>
              <a:avLst/>
              <a:gdLst/>
              <a:ahLst/>
              <a:cxnLst/>
              <a:rect l="l" t="t" r="r" b="b"/>
              <a:pathLst>
                <a:path w="2703" h="2704" extrusionOk="0">
                  <a:moveTo>
                    <a:pt x="1346" y="0"/>
                  </a:moveTo>
                  <a:cubicBezTo>
                    <a:pt x="596" y="0"/>
                    <a:pt x="0" y="608"/>
                    <a:pt x="0" y="1358"/>
                  </a:cubicBezTo>
                  <a:cubicBezTo>
                    <a:pt x="0" y="2096"/>
                    <a:pt x="596" y="2703"/>
                    <a:pt x="1346" y="2703"/>
                  </a:cubicBezTo>
                  <a:cubicBezTo>
                    <a:pt x="2096" y="2703"/>
                    <a:pt x="2703" y="2096"/>
                    <a:pt x="2703" y="1358"/>
                  </a:cubicBezTo>
                  <a:cubicBezTo>
                    <a:pt x="2703" y="608"/>
                    <a:pt x="2096" y="0"/>
                    <a:pt x="134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0" name="Google Shape;2243;p39">
              <a:extLst>
                <a:ext uri="{FF2B5EF4-FFF2-40B4-BE49-F238E27FC236}">
                  <a16:creationId xmlns:a16="http://schemas.microsoft.com/office/drawing/2014/main" id="{55F24628-C409-089A-B200-1610E6F1336A}"/>
                </a:ext>
              </a:extLst>
            </p:cNvPr>
            <p:cNvSpPr/>
            <p:nvPr/>
          </p:nvSpPr>
          <p:spPr>
            <a:xfrm>
              <a:off x="9506269" y="2753783"/>
              <a:ext cx="167138" cy="374101"/>
            </a:xfrm>
            <a:custGeom>
              <a:avLst/>
              <a:gdLst/>
              <a:ahLst/>
              <a:cxnLst/>
              <a:rect l="l" t="t" r="r" b="b"/>
              <a:pathLst>
                <a:path w="6442" h="14419" extrusionOk="0">
                  <a:moveTo>
                    <a:pt x="1" y="0"/>
                  </a:moveTo>
                  <a:lnTo>
                    <a:pt x="1" y="14419"/>
                  </a:lnTo>
                  <a:lnTo>
                    <a:pt x="6442" y="14419"/>
                  </a:lnTo>
                  <a:lnTo>
                    <a:pt x="6442"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1" name="Google Shape;2244;p39">
              <a:extLst>
                <a:ext uri="{FF2B5EF4-FFF2-40B4-BE49-F238E27FC236}">
                  <a16:creationId xmlns:a16="http://schemas.microsoft.com/office/drawing/2014/main" id="{504E44A0-38FD-801B-C5E3-F44986EE02F6}"/>
                </a:ext>
              </a:extLst>
            </p:cNvPr>
            <p:cNvSpPr/>
            <p:nvPr/>
          </p:nvSpPr>
          <p:spPr>
            <a:xfrm>
              <a:off x="9506269" y="3128170"/>
              <a:ext cx="167449" cy="29370"/>
            </a:xfrm>
            <a:custGeom>
              <a:avLst/>
              <a:gdLst/>
              <a:ahLst/>
              <a:cxnLst/>
              <a:rect l="l" t="t" r="r" b="b"/>
              <a:pathLst>
                <a:path w="6454" h="1132" extrusionOk="0">
                  <a:moveTo>
                    <a:pt x="1" y="1"/>
                  </a:moveTo>
                  <a:lnTo>
                    <a:pt x="1" y="48"/>
                  </a:lnTo>
                  <a:cubicBezTo>
                    <a:pt x="1" y="644"/>
                    <a:pt x="489" y="1132"/>
                    <a:pt x="1084" y="1132"/>
                  </a:cubicBezTo>
                  <a:lnTo>
                    <a:pt x="5370" y="1132"/>
                  </a:lnTo>
                  <a:cubicBezTo>
                    <a:pt x="5966" y="1132"/>
                    <a:pt x="6454" y="644"/>
                    <a:pt x="6454" y="48"/>
                  </a:cubicBezTo>
                  <a:lnTo>
                    <a:pt x="645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2" name="Google Shape;2245;p39">
              <a:extLst>
                <a:ext uri="{FF2B5EF4-FFF2-40B4-BE49-F238E27FC236}">
                  <a16:creationId xmlns:a16="http://schemas.microsoft.com/office/drawing/2014/main" id="{E00CF0F8-B113-46F6-FB47-242491E21B7D}"/>
                </a:ext>
              </a:extLst>
            </p:cNvPr>
            <p:cNvSpPr/>
            <p:nvPr/>
          </p:nvSpPr>
          <p:spPr>
            <a:xfrm>
              <a:off x="9506580" y="3123785"/>
              <a:ext cx="166826" cy="8692"/>
            </a:xfrm>
            <a:custGeom>
              <a:avLst/>
              <a:gdLst/>
              <a:ahLst/>
              <a:cxnLst/>
              <a:rect l="l" t="t" r="r" b="b"/>
              <a:pathLst>
                <a:path w="6430" h="335" extrusionOk="0">
                  <a:moveTo>
                    <a:pt x="4649" y="0"/>
                  </a:moveTo>
                  <a:cubicBezTo>
                    <a:pt x="3929" y="0"/>
                    <a:pt x="3217" y="123"/>
                    <a:pt x="2496" y="123"/>
                  </a:cubicBezTo>
                  <a:cubicBezTo>
                    <a:pt x="2466" y="123"/>
                    <a:pt x="2436" y="122"/>
                    <a:pt x="2406" y="122"/>
                  </a:cubicBezTo>
                  <a:cubicBezTo>
                    <a:pt x="1989" y="79"/>
                    <a:pt x="1569" y="41"/>
                    <a:pt x="1149" y="41"/>
                  </a:cubicBezTo>
                  <a:cubicBezTo>
                    <a:pt x="765" y="41"/>
                    <a:pt x="382" y="72"/>
                    <a:pt x="1" y="158"/>
                  </a:cubicBezTo>
                  <a:lnTo>
                    <a:pt x="1" y="193"/>
                  </a:lnTo>
                  <a:cubicBezTo>
                    <a:pt x="263" y="253"/>
                    <a:pt x="536" y="289"/>
                    <a:pt x="798" y="301"/>
                  </a:cubicBezTo>
                  <a:cubicBezTo>
                    <a:pt x="930" y="315"/>
                    <a:pt x="1062" y="321"/>
                    <a:pt x="1194" y="321"/>
                  </a:cubicBezTo>
                  <a:cubicBezTo>
                    <a:pt x="1598" y="321"/>
                    <a:pt x="2002" y="265"/>
                    <a:pt x="2406" y="229"/>
                  </a:cubicBezTo>
                  <a:cubicBezTo>
                    <a:pt x="2482" y="224"/>
                    <a:pt x="2558" y="222"/>
                    <a:pt x="2633" y="222"/>
                  </a:cubicBezTo>
                  <a:cubicBezTo>
                    <a:pt x="3093" y="222"/>
                    <a:pt x="3553" y="302"/>
                    <a:pt x="4013" y="313"/>
                  </a:cubicBezTo>
                  <a:cubicBezTo>
                    <a:pt x="4253" y="327"/>
                    <a:pt x="4492" y="335"/>
                    <a:pt x="4731" y="335"/>
                  </a:cubicBezTo>
                  <a:cubicBezTo>
                    <a:pt x="5297" y="335"/>
                    <a:pt x="5861" y="290"/>
                    <a:pt x="6430" y="182"/>
                  </a:cubicBezTo>
                  <a:lnTo>
                    <a:pt x="6430" y="158"/>
                  </a:lnTo>
                  <a:cubicBezTo>
                    <a:pt x="5894" y="51"/>
                    <a:pt x="5358" y="15"/>
                    <a:pt x="4823" y="3"/>
                  </a:cubicBezTo>
                  <a:cubicBezTo>
                    <a:pt x="4765" y="1"/>
                    <a:pt x="4707" y="0"/>
                    <a:pt x="4649" y="0"/>
                  </a:cubicBezTo>
                  <a:close/>
                </a:path>
              </a:pathLst>
            </a:custGeom>
            <a:solidFill>
              <a:srgbClr val="1B2F3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3" name="Google Shape;2246;p39">
              <a:extLst>
                <a:ext uri="{FF2B5EF4-FFF2-40B4-BE49-F238E27FC236}">
                  <a16:creationId xmlns:a16="http://schemas.microsoft.com/office/drawing/2014/main" id="{F29188EA-5CAF-401D-87C0-4326DB2C8056}"/>
                </a:ext>
              </a:extLst>
            </p:cNvPr>
            <p:cNvSpPr/>
            <p:nvPr/>
          </p:nvSpPr>
          <p:spPr>
            <a:xfrm>
              <a:off x="9491143" y="2721663"/>
              <a:ext cx="197727" cy="32146"/>
            </a:xfrm>
            <a:custGeom>
              <a:avLst/>
              <a:gdLst/>
              <a:ahLst/>
              <a:cxnLst/>
              <a:rect l="l" t="t" r="r" b="b"/>
              <a:pathLst>
                <a:path w="7621" h="1239" extrusionOk="0">
                  <a:moveTo>
                    <a:pt x="0" y="0"/>
                  </a:moveTo>
                  <a:lnTo>
                    <a:pt x="0" y="1238"/>
                  </a:lnTo>
                  <a:lnTo>
                    <a:pt x="7620" y="1238"/>
                  </a:lnTo>
                  <a:lnTo>
                    <a:pt x="762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4" name="Google Shape;2247;p39">
              <a:extLst>
                <a:ext uri="{FF2B5EF4-FFF2-40B4-BE49-F238E27FC236}">
                  <a16:creationId xmlns:a16="http://schemas.microsoft.com/office/drawing/2014/main" id="{92103E99-0E8F-F6ED-EE9A-0446596F2038}"/>
                </a:ext>
              </a:extLst>
            </p:cNvPr>
            <p:cNvSpPr/>
            <p:nvPr/>
          </p:nvSpPr>
          <p:spPr>
            <a:xfrm>
              <a:off x="9506580" y="2753783"/>
              <a:ext cx="167138" cy="22883"/>
            </a:xfrm>
            <a:custGeom>
              <a:avLst/>
              <a:gdLst/>
              <a:ahLst/>
              <a:cxnLst/>
              <a:rect l="l" t="t" r="r" b="b"/>
              <a:pathLst>
                <a:path w="6442" h="882" extrusionOk="0">
                  <a:moveTo>
                    <a:pt x="1" y="0"/>
                  </a:moveTo>
                  <a:lnTo>
                    <a:pt x="6442" y="881"/>
                  </a:lnTo>
                  <a:lnTo>
                    <a:pt x="6442"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5" name="Google Shape;2248;p39">
              <a:extLst>
                <a:ext uri="{FF2B5EF4-FFF2-40B4-BE49-F238E27FC236}">
                  <a16:creationId xmlns:a16="http://schemas.microsoft.com/office/drawing/2014/main" id="{195BA1F8-37BD-F055-E7F0-2858C7E179B3}"/>
                </a:ext>
              </a:extLst>
            </p:cNvPr>
            <p:cNvSpPr/>
            <p:nvPr/>
          </p:nvSpPr>
          <p:spPr>
            <a:xfrm>
              <a:off x="9506269" y="2502013"/>
              <a:ext cx="167138" cy="219962"/>
            </a:xfrm>
            <a:custGeom>
              <a:avLst/>
              <a:gdLst/>
              <a:ahLst/>
              <a:cxnLst/>
              <a:rect l="l" t="t" r="r" b="b"/>
              <a:pathLst>
                <a:path w="6442" h="8478" extrusionOk="0">
                  <a:moveTo>
                    <a:pt x="1" y="1"/>
                  </a:moveTo>
                  <a:lnTo>
                    <a:pt x="1" y="8478"/>
                  </a:lnTo>
                  <a:lnTo>
                    <a:pt x="6442" y="8478"/>
                  </a:lnTo>
                  <a:lnTo>
                    <a:pt x="6442"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6" name="Google Shape;2249;p39">
              <a:extLst>
                <a:ext uri="{FF2B5EF4-FFF2-40B4-BE49-F238E27FC236}">
                  <a16:creationId xmlns:a16="http://schemas.microsoft.com/office/drawing/2014/main" id="{9725A59D-A8C3-A5FF-BFF0-9A8DA8570845}"/>
                </a:ext>
              </a:extLst>
            </p:cNvPr>
            <p:cNvSpPr/>
            <p:nvPr/>
          </p:nvSpPr>
          <p:spPr>
            <a:xfrm>
              <a:off x="9506580" y="2717512"/>
              <a:ext cx="166826" cy="8743"/>
            </a:xfrm>
            <a:custGeom>
              <a:avLst/>
              <a:gdLst/>
              <a:ahLst/>
              <a:cxnLst/>
              <a:rect l="l" t="t" r="r" b="b"/>
              <a:pathLst>
                <a:path w="6430" h="337" extrusionOk="0">
                  <a:moveTo>
                    <a:pt x="4587" y="0"/>
                  </a:moveTo>
                  <a:cubicBezTo>
                    <a:pt x="3886" y="0"/>
                    <a:pt x="3192" y="125"/>
                    <a:pt x="2490" y="125"/>
                  </a:cubicBezTo>
                  <a:cubicBezTo>
                    <a:pt x="2462" y="125"/>
                    <a:pt x="2434" y="125"/>
                    <a:pt x="2406" y="124"/>
                  </a:cubicBezTo>
                  <a:cubicBezTo>
                    <a:pt x="1982" y="80"/>
                    <a:pt x="1554" y="39"/>
                    <a:pt x="1127" y="39"/>
                  </a:cubicBezTo>
                  <a:cubicBezTo>
                    <a:pt x="750" y="39"/>
                    <a:pt x="374" y="71"/>
                    <a:pt x="1" y="160"/>
                  </a:cubicBezTo>
                  <a:lnTo>
                    <a:pt x="1" y="196"/>
                  </a:lnTo>
                  <a:cubicBezTo>
                    <a:pt x="263" y="255"/>
                    <a:pt x="536" y="291"/>
                    <a:pt x="798" y="303"/>
                  </a:cubicBezTo>
                  <a:cubicBezTo>
                    <a:pt x="921" y="317"/>
                    <a:pt x="1043" y="322"/>
                    <a:pt x="1165" y="322"/>
                  </a:cubicBezTo>
                  <a:cubicBezTo>
                    <a:pt x="1579" y="322"/>
                    <a:pt x="1992" y="259"/>
                    <a:pt x="2406" y="232"/>
                  </a:cubicBezTo>
                  <a:cubicBezTo>
                    <a:pt x="2482" y="226"/>
                    <a:pt x="2558" y="224"/>
                    <a:pt x="2633" y="224"/>
                  </a:cubicBezTo>
                  <a:cubicBezTo>
                    <a:pt x="3093" y="224"/>
                    <a:pt x="3553" y="305"/>
                    <a:pt x="4013" y="315"/>
                  </a:cubicBezTo>
                  <a:cubicBezTo>
                    <a:pt x="4253" y="329"/>
                    <a:pt x="4492" y="337"/>
                    <a:pt x="4731" y="337"/>
                  </a:cubicBezTo>
                  <a:cubicBezTo>
                    <a:pt x="5297" y="337"/>
                    <a:pt x="5861" y="293"/>
                    <a:pt x="6430" y="184"/>
                  </a:cubicBezTo>
                  <a:lnTo>
                    <a:pt x="6430" y="160"/>
                  </a:lnTo>
                  <a:cubicBezTo>
                    <a:pt x="5894" y="53"/>
                    <a:pt x="5358" y="17"/>
                    <a:pt x="4823" y="5"/>
                  </a:cubicBezTo>
                  <a:cubicBezTo>
                    <a:pt x="4744" y="2"/>
                    <a:pt x="4665" y="0"/>
                    <a:pt x="4587"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7" name="Google Shape;2250;p39">
              <a:extLst>
                <a:ext uri="{FF2B5EF4-FFF2-40B4-BE49-F238E27FC236}">
                  <a16:creationId xmlns:a16="http://schemas.microsoft.com/office/drawing/2014/main" id="{902A51CC-D503-B328-FA46-172D14D3A912}"/>
                </a:ext>
              </a:extLst>
            </p:cNvPr>
            <p:cNvSpPr/>
            <p:nvPr/>
          </p:nvSpPr>
          <p:spPr>
            <a:xfrm>
              <a:off x="9491143" y="2469893"/>
              <a:ext cx="197727" cy="32146"/>
            </a:xfrm>
            <a:custGeom>
              <a:avLst/>
              <a:gdLst/>
              <a:ahLst/>
              <a:cxnLst/>
              <a:rect l="l" t="t" r="r" b="b"/>
              <a:pathLst>
                <a:path w="7621" h="1239" extrusionOk="0">
                  <a:moveTo>
                    <a:pt x="0" y="0"/>
                  </a:moveTo>
                  <a:lnTo>
                    <a:pt x="0" y="1239"/>
                  </a:lnTo>
                  <a:lnTo>
                    <a:pt x="7620" y="1239"/>
                  </a:lnTo>
                  <a:lnTo>
                    <a:pt x="7620"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8" name="Google Shape;2251;p39">
              <a:extLst>
                <a:ext uri="{FF2B5EF4-FFF2-40B4-BE49-F238E27FC236}">
                  <a16:creationId xmlns:a16="http://schemas.microsoft.com/office/drawing/2014/main" id="{78AD73F4-0DD4-AB16-DD29-3ED7B3F86DB2}"/>
                </a:ext>
              </a:extLst>
            </p:cNvPr>
            <p:cNvSpPr/>
            <p:nvPr/>
          </p:nvSpPr>
          <p:spPr>
            <a:xfrm>
              <a:off x="9506580" y="2501702"/>
              <a:ext cx="167138" cy="19485"/>
            </a:xfrm>
            <a:custGeom>
              <a:avLst/>
              <a:gdLst/>
              <a:ahLst/>
              <a:cxnLst/>
              <a:rect l="l" t="t" r="r" b="b"/>
              <a:pathLst>
                <a:path w="6442" h="751" extrusionOk="0">
                  <a:moveTo>
                    <a:pt x="1" y="1"/>
                  </a:moveTo>
                  <a:lnTo>
                    <a:pt x="6442" y="751"/>
                  </a:lnTo>
                  <a:lnTo>
                    <a:pt x="6442"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9" name="Google Shape;2252;p39">
              <a:extLst>
                <a:ext uri="{FF2B5EF4-FFF2-40B4-BE49-F238E27FC236}">
                  <a16:creationId xmlns:a16="http://schemas.microsoft.com/office/drawing/2014/main" id="{0A482EE9-2BB8-79C9-BFF2-A4E822FA148B}"/>
                </a:ext>
              </a:extLst>
            </p:cNvPr>
            <p:cNvSpPr/>
            <p:nvPr/>
          </p:nvSpPr>
          <p:spPr>
            <a:xfrm>
              <a:off x="9333605" y="3415770"/>
              <a:ext cx="387073" cy="31835"/>
            </a:xfrm>
            <a:custGeom>
              <a:avLst/>
              <a:gdLst/>
              <a:ahLst/>
              <a:cxnLst/>
              <a:rect l="l" t="t" r="r" b="b"/>
              <a:pathLst>
                <a:path w="14919" h="1227" extrusionOk="0">
                  <a:moveTo>
                    <a:pt x="0" y="0"/>
                  </a:moveTo>
                  <a:lnTo>
                    <a:pt x="0" y="1227"/>
                  </a:lnTo>
                  <a:lnTo>
                    <a:pt x="14919" y="1227"/>
                  </a:lnTo>
                  <a:lnTo>
                    <a:pt x="14919"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0" name="Google Shape;2253;p39">
              <a:extLst>
                <a:ext uri="{FF2B5EF4-FFF2-40B4-BE49-F238E27FC236}">
                  <a16:creationId xmlns:a16="http://schemas.microsoft.com/office/drawing/2014/main" id="{900FCA6F-CE95-EABB-2AB8-32285CD6B806}"/>
                </a:ext>
              </a:extLst>
            </p:cNvPr>
            <p:cNvSpPr/>
            <p:nvPr/>
          </p:nvSpPr>
          <p:spPr>
            <a:xfrm>
              <a:off x="9404020" y="3125394"/>
              <a:ext cx="257660" cy="97631"/>
            </a:xfrm>
            <a:custGeom>
              <a:avLst/>
              <a:gdLst/>
              <a:ahLst/>
              <a:cxnLst/>
              <a:rect l="l" t="t" r="r" b="b"/>
              <a:pathLst>
                <a:path w="9931" h="3763" extrusionOk="0">
                  <a:moveTo>
                    <a:pt x="322" y="1"/>
                  </a:moveTo>
                  <a:lnTo>
                    <a:pt x="1" y="1191"/>
                  </a:lnTo>
                  <a:lnTo>
                    <a:pt x="9609" y="3763"/>
                  </a:lnTo>
                  <a:lnTo>
                    <a:pt x="9931" y="2572"/>
                  </a:lnTo>
                  <a:lnTo>
                    <a:pt x="322"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1" name="Google Shape;2254;p39">
              <a:extLst>
                <a:ext uri="{FF2B5EF4-FFF2-40B4-BE49-F238E27FC236}">
                  <a16:creationId xmlns:a16="http://schemas.microsoft.com/office/drawing/2014/main" id="{B8599169-B607-167D-8B5E-DA9CBD788244}"/>
                </a:ext>
              </a:extLst>
            </p:cNvPr>
            <p:cNvSpPr/>
            <p:nvPr/>
          </p:nvSpPr>
          <p:spPr>
            <a:xfrm>
              <a:off x="9535924" y="3200764"/>
              <a:ext cx="93324" cy="140570"/>
            </a:xfrm>
            <a:custGeom>
              <a:avLst/>
              <a:gdLst/>
              <a:ahLst/>
              <a:cxnLst/>
              <a:rect l="l" t="t" r="r" b="b"/>
              <a:pathLst>
                <a:path w="3597" h="5418" extrusionOk="0">
                  <a:moveTo>
                    <a:pt x="1287" y="1"/>
                  </a:moveTo>
                  <a:lnTo>
                    <a:pt x="1" y="4799"/>
                  </a:lnTo>
                  <a:lnTo>
                    <a:pt x="2311" y="5418"/>
                  </a:lnTo>
                  <a:lnTo>
                    <a:pt x="3596" y="620"/>
                  </a:lnTo>
                  <a:lnTo>
                    <a:pt x="1287"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2" name="Google Shape;2255;p39">
              <a:extLst>
                <a:ext uri="{FF2B5EF4-FFF2-40B4-BE49-F238E27FC236}">
                  <a16:creationId xmlns:a16="http://schemas.microsoft.com/office/drawing/2014/main" id="{403A3030-071C-71E9-0BF6-DF761F8D0E1B}"/>
                </a:ext>
              </a:extLst>
            </p:cNvPr>
            <p:cNvSpPr/>
            <p:nvPr/>
          </p:nvSpPr>
          <p:spPr>
            <a:xfrm>
              <a:off x="9539012" y="3328024"/>
              <a:ext cx="47298" cy="33080"/>
            </a:xfrm>
            <a:custGeom>
              <a:avLst/>
              <a:gdLst/>
              <a:ahLst/>
              <a:cxnLst/>
              <a:rect l="l" t="t" r="r" b="b"/>
              <a:pathLst>
                <a:path w="1823" h="1275" extrusionOk="0">
                  <a:moveTo>
                    <a:pt x="227" y="1"/>
                  </a:moveTo>
                  <a:lnTo>
                    <a:pt x="1" y="846"/>
                  </a:lnTo>
                  <a:lnTo>
                    <a:pt x="1596" y="1275"/>
                  </a:lnTo>
                  <a:lnTo>
                    <a:pt x="1822" y="418"/>
                  </a:lnTo>
                  <a:lnTo>
                    <a:pt x="227"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3" name="Google Shape;2256;p39">
              <a:extLst>
                <a:ext uri="{FF2B5EF4-FFF2-40B4-BE49-F238E27FC236}">
                  <a16:creationId xmlns:a16="http://schemas.microsoft.com/office/drawing/2014/main" id="{C977ACE4-5AA2-0D0F-A088-D2CAEE59E97B}"/>
                </a:ext>
              </a:extLst>
            </p:cNvPr>
            <p:cNvSpPr/>
            <p:nvPr/>
          </p:nvSpPr>
          <p:spPr>
            <a:xfrm>
              <a:off x="9540568" y="3308565"/>
              <a:ext cx="59959" cy="15801"/>
            </a:xfrm>
            <a:custGeom>
              <a:avLst/>
              <a:gdLst/>
              <a:ahLst/>
              <a:cxnLst/>
              <a:rect l="l" t="t" r="r" b="b"/>
              <a:pathLst>
                <a:path w="2311" h="609" extrusionOk="0">
                  <a:moveTo>
                    <a:pt x="0" y="1"/>
                  </a:moveTo>
                  <a:cubicBezTo>
                    <a:pt x="683" y="406"/>
                    <a:pt x="1445" y="609"/>
                    <a:pt x="2242" y="609"/>
                  </a:cubicBezTo>
                  <a:cubicBezTo>
                    <a:pt x="2264" y="609"/>
                    <a:pt x="2287" y="608"/>
                    <a:pt x="2310" y="608"/>
                  </a:cubicBezTo>
                  <a:cubicBezTo>
                    <a:pt x="1608" y="203"/>
                    <a:pt x="798" y="1"/>
                    <a:pt x="0" y="1"/>
                  </a:cubicBezTo>
                  <a:close/>
                </a:path>
              </a:pathLst>
            </a:custGeom>
            <a:solidFill>
              <a:srgbClr val="1B2F3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4" name="Google Shape;2257;p39">
              <a:extLst>
                <a:ext uri="{FF2B5EF4-FFF2-40B4-BE49-F238E27FC236}">
                  <a16:creationId xmlns:a16="http://schemas.microsoft.com/office/drawing/2014/main" id="{741C7291-BAFD-CDF1-69BC-A1641CB34D77}"/>
                </a:ext>
              </a:extLst>
            </p:cNvPr>
            <p:cNvSpPr/>
            <p:nvPr/>
          </p:nvSpPr>
          <p:spPr>
            <a:xfrm>
              <a:off x="9473526" y="3180682"/>
              <a:ext cx="80663" cy="94258"/>
            </a:xfrm>
            <a:custGeom>
              <a:avLst/>
              <a:gdLst/>
              <a:ahLst/>
              <a:cxnLst/>
              <a:rect l="l" t="t" r="r" b="b"/>
              <a:pathLst>
                <a:path w="3109" h="3633" extrusionOk="0">
                  <a:moveTo>
                    <a:pt x="810" y="1"/>
                  </a:moveTo>
                  <a:lnTo>
                    <a:pt x="1" y="3013"/>
                  </a:lnTo>
                  <a:lnTo>
                    <a:pt x="2299" y="3632"/>
                  </a:lnTo>
                  <a:lnTo>
                    <a:pt x="3108" y="620"/>
                  </a:lnTo>
                  <a:lnTo>
                    <a:pt x="810"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5" name="Google Shape;2258;p39">
              <a:extLst>
                <a:ext uri="{FF2B5EF4-FFF2-40B4-BE49-F238E27FC236}">
                  <a16:creationId xmlns:a16="http://schemas.microsoft.com/office/drawing/2014/main" id="{663B582F-1218-93DA-B1AA-3363A4557B8A}"/>
                </a:ext>
              </a:extLst>
            </p:cNvPr>
            <p:cNvSpPr/>
            <p:nvPr/>
          </p:nvSpPr>
          <p:spPr>
            <a:xfrm>
              <a:off x="9476925" y="3261319"/>
              <a:ext cx="47298" cy="33080"/>
            </a:xfrm>
            <a:custGeom>
              <a:avLst/>
              <a:gdLst/>
              <a:ahLst/>
              <a:cxnLst/>
              <a:rect l="l" t="t" r="r" b="b"/>
              <a:pathLst>
                <a:path w="1823" h="1275" extrusionOk="0">
                  <a:moveTo>
                    <a:pt x="227" y="0"/>
                  </a:moveTo>
                  <a:lnTo>
                    <a:pt x="1" y="846"/>
                  </a:lnTo>
                  <a:lnTo>
                    <a:pt x="1596" y="1274"/>
                  </a:lnTo>
                  <a:lnTo>
                    <a:pt x="1822" y="429"/>
                  </a:lnTo>
                  <a:lnTo>
                    <a:pt x="227"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6" name="Google Shape;2259;p39">
              <a:extLst>
                <a:ext uri="{FF2B5EF4-FFF2-40B4-BE49-F238E27FC236}">
                  <a16:creationId xmlns:a16="http://schemas.microsoft.com/office/drawing/2014/main" id="{22F57E89-DE62-8C3A-677D-9CDE6AD91A2E}"/>
                </a:ext>
              </a:extLst>
            </p:cNvPr>
            <p:cNvSpPr/>
            <p:nvPr/>
          </p:nvSpPr>
          <p:spPr>
            <a:xfrm>
              <a:off x="9476303" y="3248347"/>
              <a:ext cx="59959" cy="15775"/>
            </a:xfrm>
            <a:custGeom>
              <a:avLst/>
              <a:gdLst/>
              <a:ahLst/>
              <a:cxnLst/>
              <a:rect l="l" t="t" r="r" b="b"/>
              <a:pathLst>
                <a:path w="2311" h="608" extrusionOk="0">
                  <a:moveTo>
                    <a:pt x="1" y="0"/>
                  </a:moveTo>
                  <a:cubicBezTo>
                    <a:pt x="684" y="405"/>
                    <a:pt x="1445" y="608"/>
                    <a:pt x="2242" y="608"/>
                  </a:cubicBezTo>
                  <a:cubicBezTo>
                    <a:pt x="2265" y="608"/>
                    <a:pt x="2288" y="608"/>
                    <a:pt x="2311" y="607"/>
                  </a:cubicBezTo>
                  <a:cubicBezTo>
                    <a:pt x="1608" y="203"/>
                    <a:pt x="810" y="0"/>
                    <a:pt x="1" y="0"/>
                  </a:cubicBezTo>
                  <a:close/>
                </a:path>
              </a:pathLst>
            </a:custGeom>
            <a:solidFill>
              <a:srgbClr val="1B2F3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7" name="Google Shape;2260;p39">
              <a:extLst>
                <a:ext uri="{FF2B5EF4-FFF2-40B4-BE49-F238E27FC236}">
                  <a16:creationId xmlns:a16="http://schemas.microsoft.com/office/drawing/2014/main" id="{1099EA43-8D34-F145-322E-D5EB0ECD4C4B}"/>
                </a:ext>
              </a:extLst>
            </p:cNvPr>
            <p:cNvSpPr/>
            <p:nvPr/>
          </p:nvSpPr>
          <p:spPr>
            <a:xfrm>
              <a:off x="9392915" y="3160912"/>
              <a:ext cx="86501" cy="115870"/>
            </a:xfrm>
            <a:custGeom>
              <a:avLst/>
              <a:gdLst/>
              <a:ahLst/>
              <a:cxnLst/>
              <a:rect l="l" t="t" r="r" b="b"/>
              <a:pathLst>
                <a:path w="3334" h="4466" extrusionOk="0">
                  <a:moveTo>
                    <a:pt x="1036" y="1"/>
                  </a:moveTo>
                  <a:lnTo>
                    <a:pt x="0" y="3846"/>
                  </a:lnTo>
                  <a:lnTo>
                    <a:pt x="2310" y="4466"/>
                  </a:lnTo>
                  <a:lnTo>
                    <a:pt x="3334" y="620"/>
                  </a:lnTo>
                  <a:lnTo>
                    <a:pt x="103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8" name="Google Shape;2261;p39">
              <a:extLst>
                <a:ext uri="{FF2B5EF4-FFF2-40B4-BE49-F238E27FC236}">
                  <a16:creationId xmlns:a16="http://schemas.microsoft.com/office/drawing/2014/main" id="{AD05594F-1546-B3A1-68F4-95D97F0A0606}"/>
                </a:ext>
              </a:extLst>
            </p:cNvPr>
            <p:cNvSpPr/>
            <p:nvPr/>
          </p:nvSpPr>
          <p:spPr>
            <a:xfrm>
              <a:off x="9396003" y="3262850"/>
              <a:ext cx="47272" cy="33391"/>
            </a:xfrm>
            <a:custGeom>
              <a:avLst/>
              <a:gdLst/>
              <a:ahLst/>
              <a:cxnLst/>
              <a:rect l="l" t="t" r="r" b="b"/>
              <a:pathLst>
                <a:path w="1822" h="1287" extrusionOk="0">
                  <a:moveTo>
                    <a:pt x="226" y="1"/>
                  </a:moveTo>
                  <a:lnTo>
                    <a:pt x="0" y="858"/>
                  </a:lnTo>
                  <a:lnTo>
                    <a:pt x="1596" y="1287"/>
                  </a:lnTo>
                  <a:lnTo>
                    <a:pt x="1822" y="429"/>
                  </a:lnTo>
                  <a:lnTo>
                    <a:pt x="226"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9" name="Google Shape;2262;p39">
              <a:extLst>
                <a:ext uri="{FF2B5EF4-FFF2-40B4-BE49-F238E27FC236}">
                  <a16:creationId xmlns:a16="http://schemas.microsoft.com/office/drawing/2014/main" id="{ED119530-5746-4897-7B1D-F0274560F0E4}"/>
                </a:ext>
              </a:extLst>
            </p:cNvPr>
            <p:cNvSpPr/>
            <p:nvPr/>
          </p:nvSpPr>
          <p:spPr>
            <a:xfrm>
              <a:off x="9396600" y="3247102"/>
              <a:ext cx="59648" cy="15801"/>
            </a:xfrm>
            <a:custGeom>
              <a:avLst/>
              <a:gdLst/>
              <a:ahLst/>
              <a:cxnLst/>
              <a:rect l="l" t="t" r="r" b="b"/>
              <a:pathLst>
                <a:path w="2299" h="609" extrusionOk="0">
                  <a:moveTo>
                    <a:pt x="1" y="1"/>
                  </a:moveTo>
                  <a:cubicBezTo>
                    <a:pt x="661" y="406"/>
                    <a:pt x="1444" y="608"/>
                    <a:pt x="2231" y="608"/>
                  </a:cubicBezTo>
                  <a:cubicBezTo>
                    <a:pt x="2254" y="608"/>
                    <a:pt x="2276" y="608"/>
                    <a:pt x="2299" y="608"/>
                  </a:cubicBezTo>
                  <a:cubicBezTo>
                    <a:pt x="1608" y="203"/>
                    <a:pt x="799" y="1"/>
                    <a:pt x="1" y="1"/>
                  </a:cubicBezTo>
                  <a:close/>
                </a:path>
              </a:pathLst>
            </a:custGeom>
            <a:solidFill>
              <a:srgbClr val="1B2F3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0" name="Google Shape;2263;p39">
              <a:extLst>
                <a:ext uri="{FF2B5EF4-FFF2-40B4-BE49-F238E27FC236}">
                  <a16:creationId xmlns:a16="http://schemas.microsoft.com/office/drawing/2014/main" id="{82B8342C-2028-0B8B-13F3-0E507898C973}"/>
                </a:ext>
              </a:extLst>
            </p:cNvPr>
            <p:cNvSpPr/>
            <p:nvPr/>
          </p:nvSpPr>
          <p:spPr>
            <a:xfrm>
              <a:off x="9443249" y="3447890"/>
              <a:ext cx="167164" cy="80352"/>
            </a:xfrm>
            <a:custGeom>
              <a:avLst/>
              <a:gdLst/>
              <a:ahLst/>
              <a:cxnLst/>
              <a:rect l="l" t="t" r="r" b="b"/>
              <a:pathLst>
                <a:path w="6443" h="3097" extrusionOk="0">
                  <a:moveTo>
                    <a:pt x="1" y="1"/>
                  </a:moveTo>
                  <a:lnTo>
                    <a:pt x="1" y="3096"/>
                  </a:lnTo>
                  <a:lnTo>
                    <a:pt x="6442" y="3096"/>
                  </a:lnTo>
                  <a:lnTo>
                    <a:pt x="6442"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1" name="Google Shape;2264;p39">
              <a:extLst>
                <a:ext uri="{FF2B5EF4-FFF2-40B4-BE49-F238E27FC236}">
                  <a16:creationId xmlns:a16="http://schemas.microsoft.com/office/drawing/2014/main" id="{505D74FA-BA23-0052-B1EF-E2B8639EA1D1}"/>
                </a:ext>
              </a:extLst>
            </p:cNvPr>
            <p:cNvSpPr/>
            <p:nvPr/>
          </p:nvSpPr>
          <p:spPr>
            <a:xfrm>
              <a:off x="9414839" y="3527904"/>
              <a:ext cx="224606" cy="31835"/>
            </a:xfrm>
            <a:custGeom>
              <a:avLst/>
              <a:gdLst/>
              <a:ahLst/>
              <a:cxnLst/>
              <a:rect l="l" t="t" r="r" b="b"/>
              <a:pathLst>
                <a:path w="8657" h="1227" extrusionOk="0">
                  <a:moveTo>
                    <a:pt x="0" y="0"/>
                  </a:moveTo>
                  <a:lnTo>
                    <a:pt x="0" y="1227"/>
                  </a:lnTo>
                  <a:lnTo>
                    <a:pt x="8656" y="1227"/>
                  </a:lnTo>
                  <a:lnTo>
                    <a:pt x="8656"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2" name="Google Shape;2265;p39">
              <a:extLst>
                <a:ext uri="{FF2B5EF4-FFF2-40B4-BE49-F238E27FC236}">
                  <a16:creationId xmlns:a16="http://schemas.microsoft.com/office/drawing/2014/main" id="{5F6DB76E-097E-F68E-B023-B671E61C245F}"/>
                </a:ext>
              </a:extLst>
            </p:cNvPr>
            <p:cNvSpPr/>
            <p:nvPr/>
          </p:nvSpPr>
          <p:spPr>
            <a:xfrm>
              <a:off x="9443249" y="3678333"/>
              <a:ext cx="167164" cy="56871"/>
            </a:xfrm>
            <a:custGeom>
              <a:avLst/>
              <a:gdLst/>
              <a:ahLst/>
              <a:cxnLst/>
              <a:rect l="l" t="t" r="r" b="b"/>
              <a:pathLst>
                <a:path w="6443" h="2192" extrusionOk="0">
                  <a:moveTo>
                    <a:pt x="1" y="1"/>
                  </a:moveTo>
                  <a:lnTo>
                    <a:pt x="1" y="2191"/>
                  </a:lnTo>
                  <a:lnTo>
                    <a:pt x="6442" y="2191"/>
                  </a:lnTo>
                  <a:lnTo>
                    <a:pt x="6442"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3" name="Google Shape;2266;p39">
              <a:extLst>
                <a:ext uri="{FF2B5EF4-FFF2-40B4-BE49-F238E27FC236}">
                  <a16:creationId xmlns:a16="http://schemas.microsoft.com/office/drawing/2014/main" id="{E816B056-05BA-E521-536D-002BA3AB1965}"/>
                </a:ext>
              </a:extLst>
            </p:cNvPr>
            <p:cNvSpPr/>
            <p:nvPr/>
          </p:nvSpPr>
          <p:spPr>
            <a:xfrm>
              <a:off x="9443560" y="3692473"/>
              <a:ext cx="166852" cy="8821"/>
            </a:xfrm>
            <a:custGeom>
              <a:avLst/>
              <a:gdLst/>
              <a:ahLst/>
              <a:cxnLst/>
              <a:rect l="l" t="t" r="r" b="b"/>
              <a:pathLst>
                <a:path w="6431" h="340" extrusionOk="0">
                  <a:moveTo>
                    <a:pt x="4662" y="1"/>
                  </a:moveTo>
                  <a:cubicBezTo>
                    <a:pt x="3970" y="1"/>
                    <a:pt x="3270" y="125"/>
                    <a:pt x="2578" y="125"/>
                  </a:cubicBezTo>
                  <a:cubicBezTo>
                    <a:pt x="2525" y="125"/>
                    <a:pt x="2471" y="124"/>
                    <a:pt x="2418" y="122"/>
                  </a:cubicBezTo>
                  <a:cubicBezTo>
                    <a:pt x="1995" y="79"/>
                    <a:pt x="1575" y="42"/>
                    <a:pt x="1155" y="42"/>
                  </a:cubicBezTo>
                  <a:cubicBezTo>
                    <a:pt x="771" y="42"/>
                    <a:pt x="387" y="73"/>
                    <a:pt x="1" y="158"/>
                  </a:cubicBezTo>
                  <a:lnTo>
                    <a:pt x="1" y="206"/>
                  </a:lnTo>
                  <a:cubicBezTo>
                    <a:pt x="275" y="265"/>
                    <a:pt x="537" y="289"/>
                    <a:pt x="810" y="301"/>
                  </a:cubicBezTo>
                  <a:cubicBezTo>
                    <a:pt x="942" y="316"/>
                    <a:pt x="1074" y="322"/>
                    <a:pt x="1206" y="322"/>
                  </a:cubicBezTo>
                  <a:cubicBezTo>
                    <a:pt x="1610" y="322"/>
                    <a:pt x="2014" y="265"/>
                    <a:pt x="2418" y="230"/>
                  </a:cubicBezTo>
                  <a:cubicBezTo>
                    <a:pt x="2476" y="227"/>
                    <a:pt x="2535" y="226"/>
                    <a:pt x="2594" y="226"/>
                  </a:cubicBezTo>
                  <a:cubicBezTo>
                    <a:pt x="3071" y="226"/>
                    <a:pt x="3548" y="304"/>
                    <a:pt x="4025" y="325"/>
                  </a:cubicBezTo>
                  <a:cubicBezTo>
                    <a:pt x="4232" y="334"/>
                    <a:pt x="4440" y="339"/>
                    <a:pt x="4648" y="339"/>
                  </a:cubicBezTo>
                  <a:cubicBezTo>
                    <a:pt x="5242" y="339"/>
                    <a:pt x="5839" y="297"/>
                    <a:pt x="6430" y="182"/>
                  </a:cubicBezTo>
                  <a:lnTo>
                    <a:pt x="6430" y="158"/>
                  </a:lnTo>
                  <a:cubicBezTo>
                    <a:pt x="5894" y="51"/>
                    <a:pt x="5359" y="27"/>
                    <a:pt x="4823" y="3"/>
                  </a:cubicBezTo>
                  <a:cubicBezTo>
                    <a:pt x="4769" y="2"/>
                    <a:pt x="4716" y="1"/>
                    <a:pt x="4662"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4" name="Google Shape;2267;p39">
              <a:extLst>
                <a:ext uri="{FF2B5EF4-FFF2-40B4-BE49-F238E27FC236}">
                  <a16:creationId xmlns:a16="http://schemas.microsoft.com/office/drawing/2014/main" id="{996C4B96-7DF5-ABE3-9C36-6FEACD5578F9}"/>
                </a:ext>
              </a:extLst>
            </p:cNvPr>
            <p:cNvSpPr/>
            <p:nvPr/>
          </p:nvSpPr>
          <p:spPr>
            <a:xfrm>
              <a:off x="9443560" y="3711880"/>
              <a:ext cx="166852" cy="8692"/>
            </a:xfrm>
            <a:custGeom>
              <a:avLst/>
              <a:gdLst/>
              <a:ahLst/>
              <a:cxnLst/>
              <a:rect l="l" t="t" r="r" b="b"/>
              <a:pathLst>
                <a:path w="6431" h="335" extrusionOk="0">
                  <a:moveTo>
                    <a:pt x="4590" y="0"/>
                  </a:moveTo>
                  <a:cubicBezTo>
                    <a:pt x="3896" y="0"/>
                    <a:pt x="3194" y="125"/>
                    <a:pt x="2501" y="125"/>
                  </a:cubicBezTo>
                  <a:cubicBezTo>
                    <a:pt x="2473" y="125"/>
                    <a:pt x="2445" y="125"/>
                    <a:pt x="2418" y="124"/>
                  </a:cubicBezTo>
                  <a:cubicBezTo>
                    <a:pt x="1987" y="74"/>
                    <a:pt x="1560" y="33"/>
                    <a:pt x="1132" y="33"/>
                  </a:cubicBezTo>
                  <a:cubicBezTo>
                    <a:pt x="756" y="33"/>
                    <a:pt x="380" y="65"/>
                    <a:pt x="1" y="148"/>
                  </a:cubicBezTo>
                  <a:lnTo>
                    <a:pt x="1" y="196"/>
                  </a:lnTo>
                  <a:cubicBezTo>
                    <a:pt x="275" y="255"/>
                    <a:pt x="537" y="291"/>
                    <a:pt x="810" y="303"/>
                  </a:cubicBezTo>
                  <a:cubicBezTo>
                    <a:pt x="933" y="317"/>
                    <a:pt x="1055" y="322"/>
                    <a:pt x="1178" y="322"/>
                  </a:cubicBezTo>
                  <a:cubicBezTo>
                    <a:pt x="1591" y="322"/>
                    <a:pt x="2004" y="259"/>
                    <a:pt x="2418" y="232"/>
                  </a:cubicBezTo>
                  <a:cubicBezTo>
                    <a:pt x="2494" y="227"/>
                    <a:pt x="2570" y="224"/>
                    <a:pt x="2646" y="224"/>
                  </a:cubicBezTo>
                  <a:cubicBezTo>
                    <a:pt x="3105" y="224"/>
                    <a:pt x="3565" y="305"/>
                    <a:pt x="4025" y="315"/>
                  </a:cubicBezTo>
                  <a:cubicBezTo>
                    <a:pt x="4244" y="328"/>
                    <a:pt x="4465" y="335"/>
                    <a:pt x="4685" y="335"/>
                  </a:cubicBezTo>
                  <a:cubicBezTo>
                    <a:pt x="5267" y="335"/>
                    <a:pt x="5852" y="288"/>
                    <a:pt x="6430" y="184"/>
                  </a:cubicBezTo>
                  <a:lnTo>
                    <a:pt x="6430" y="148"/>
                  </a:lnTo>
                  <a:cubicBezTo>
                    <a:pt x="5894" y="53"/>
                    <a:pt x="5359" y="17"/>
                    <a:pt x="4823" y="5"/>
                  </a:cubicBezTo>
                  <a:cubicBezTo>
                    <a:pt x="4745" y="2"/>
                    <a:pt x="4668" y="0"/>
                    <a:pt x="459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5" name="Google Shape;2268;p39">
              <a:extLst>
                <a:ext uri="{FF2B5EF4-FFF2-40B4-BE49-F238E27FC236}">
                  <a16:creationId xmlns:a16="http://schemas.microsoft.com/office/drawing/2014/main" id="{0F3659BD-DD23-7CC0-2874-4B142049663F}"/>
                </a:ext>
              </a:extLst>
            </p:cNvPr>
            <p:cNvSpPr/>
            <p:nvPr/>
          </p:nvSpPr>
          <p:spPr>
            <a:xfrm>
              <a:off x="9443560" y="3523442"/>
              <a:ext cx="166852" cy="8718"/>
            </a:xfrm>
            <a:custGeom>
              <a:avLst/>
              <a:gdLst/>
              <a:ahLst/>
              <a:cxnLst/>
              <a:rect l="l" t="t" r="r" b="b"/>
              <a:pathLst>
                <a:path w="6431" h="336" extrusionOk="0">
                  <a:moveTo>
                    <a:pt x="4590" y="1"/>
                  </a:moveTo>
                  <a:cubicBezTo>
                    <a:pt x="3896" y="1"/>
                    <a:pt x="3194" y="125"/>
                    <a:pt x="2501" y="125"/>
                  </a:cubicBezTo>
                  <a:cubicBezTo>
                    <a:pt x="2473" y="125"/>
                    <a:pt x="2445" y="125"/>
                    <a:pt x="2418" y="125"/>
                  </a:cubicBezTo>
                  <a:cubicBezTo>
                    <a:pt x="1987" y="74"/>
                    <a:pt x="1560" y="33"/>
                    <a:pt x="1132" y="33"/>
                  </a:cubicBezTo>
                  <a:cubicBezTo>
                    <a:pt x="756" y="33"/>
                    <a:pt x="380" y="65"/>
                    <a:pt x="1" y="149"/>
                  </a:cubicBezTo>
                  <a:lnTo>
                    <a:pt x="1" y="196"/>
                  </a:lnTo>
                  <a:cubicBezTo>
                    <a:pt x="275" y="256"/>
                    <a:pt x="537" y="291"/>
                    <a:pt x="810" y="303"/>
                  </a:cubicBezTo>
                  <a:cubicBezTo>
                    <a:pt x="933" y="317"/>
                    <a:pt x="1055" y="322"/>
                    <a:pt x="1178" y="322"/>
                  </a:cubicBezTo>
                  <a:cubicBezTo>
                    <a:pt x="1591" y="322"/>
                    <a:pt x="2004" y="259"/>
                    <a:pt x="2418" y="232"/>
                  </a:cubicBezTo>
                  <a:cubicBezTo>
                    <a:pt x="2494" y="227"/>
                    <a:pt x="2570" y="225"/>
                    <a:pt x="2646" y="225"/>
                  </a:cubicBezTo>
                  <a:cubicBezTo>
                    <a:pt x="3105" y="225"/>
                    <a:pt x="3565" y="305"/>
                    <a:pt x="4025" y="315"/>
                  </a:cubicBezTo>
                  <a:cubicBezTo>
                    <a:pt x="4244" y="328"/>
                    <a:pt x="4465" y="335"/>
                    <a:pt x="4685" y="335"/>
                  </a:cubicBezTo>
                  <a:cubicBezTo>
                    <a:pt x="5267" y="335"/>
                    <a:pt x="5852" y="288"/>
                    <a:pt x="6430" y="184"/>
                  </a:cubicBezTo>
                  <a:lnTo>
                    <a:pt x="6430" y="149"/>
                  </a:lnTo>
                  <a:cubicBezTo>
                    <a:pt x="5894" y="53"/>
                    <a:pt x="5359" y="18"/>
                    <a:pt x="4823" y="6"/>
                  </a:cubicBezTo>
                  <a:cubicBezTo>
                    <a:pt x="4745" y="2"/>
                    <a:pt x="4668" y="1"/>
                    <a:pt x="4590"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846" name="Google Shape;2271;p39">
            <a:extLst>
              <a:ext uri="{FF2B5EF4-FFF2-40B4-BE49-F238E27FC236}">
                <a16:creationId xmlns:a16="http://schemas.microsoft.com/office/drawing/2014/main" id="{0A1CD728-AAD1-D5FC-A615-7A8B8B964A1A}"/>
              </a:ext>
            </a:extLst>
          </p:cNvPr>
          <p:cNvSpPr/>
          <p:nvPr/>
        </p:nvSpPr>
        <p:spPr>
          <a:xfrm>
            <a:off x="9006431" y="4791471"/>
            <a:ext cx="725323" cy="913460"/>
          </a:xfrm>
          <a:custGeom>
            <a:avLst/>
            <a:gdLst/>
            <a:ahLst/>
            <a:cxnLst/>
            <a:rect l="l" t="t" r="r" b="b"/>
            <a:pathLst>
              <a:path w="25441" h="32040" extrusionOk="0">
                <a:moveTo>
                  <a:pt x="12824" y="0"/>
                </a:moveTo>
                <a:lnTo>
                  <a:pt x="0" y="6863"/>
                </a:lnTo>
                <a:lnTo>
                  <a:pt x="9012" y="27173"/>
                </a:lnTo>
                <a:cubicBezTo>
                  <a:pt x="10436" y="30315"/>
                  <a:pt x="13481" y="32040"/>
                  <a:pt x="16555" y="32040"/>
                </a:cubicBezTo>
                <a:cubicBezTo>
                  <a:pt x="18567" y="32040"/>
                  <a:pt x="20592" y="31301"/>
                  <a:pt x="22182" y="29738"/>
                </a:cubicBezTo>
                <a:cubicBezTo>
                  <a:pt x="24816" y="27173"/>
                  <a:pt x="25440" y="23222"/>
                  <a:pt x="23707" y="20033"/>
                </a:cubicBezTo>
                <a:lnTo>
                  <a:pt x="12824"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7" name="Google Shape;2272;p39">
            <a:extLst>
              <a:ext uri="{FF2B5EF4-FFF2-40B4-BE49-F238E27FC236}">
                <a16:creationId xmlns:a16="http://schemas.microsoft.com/office/drawing/2014/main" id="{916F8F6F-E886-5ED4-EEA6-4F10547A5F61}"/>
              </a:ext>
            </a:extLst>
          </p:cNvPr>
          <p:cNvSpPr/>
          <p:nvPr/>
        </p:nvSpPr>
        <p:spPr>
          <a:xfrm>
            <a:off x="9111179" y="4425142"/>
            <a:ext cx="175907" cy="307053"/>
          </a:xfrm>
          <a:custGeom>
            <a:avLst/>
            <a:gdLst/>
            <a:ahLst/>
            <a:cxnLst/>
            <a:rect l="l" t="t" r="r" b="b"/>
            <a:pathLst>
              <a:path w="6170" h="10770" extrusionOk="0">
                <a:moveTo>
                  <a:pt x="1700" y="1"/>
                </a:moveTo>
                <a:cubicBezTo>
                  <a:pt x="1513" y="1"/>
                  <a:pt x="1315" y="31"/>
                  <a:pt x="1109" y="95"/>
                </a:cubicBezTo>
                <a:cubicBezTo>
                  <a:pt x="347" y="372"/>
                  <a:pt x="0" y="1134"/>
                  <a:pt x="277" y="1897"/>
                </a:cubicBezTo>
                <a:lnTo>
                  <a:pt x="3397" y="10770"/>
                </a:lnTo>
                <a:lnTo>
                  <a:pt x="6169" y="9799"/>
                </a:lnTo>
                <a:lnTo>
                  <a:pt x="3050" y="996"/>
                </a:lnTo>
                <a:cubicBezTo>
                  <a:pt x="2836" y="354"/>
                  <a:pt x="2333" y="1"/>
                  <a:pt x="1700" y="1"/>
                </a:cubicBezTo>
                <a:close/>
              </a:path>
            </a:pathLst>
          </a:custGeom>
          <a:solidFill>
            <a:srgbClr val="D992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8" name="Google Shape;2273;p39">
            <a:extLst>
              <a:ext uri="{FF2B5EF4-FFF2-40B4-BE49-F238E27FC236}">
                <a16:creationId xmlns:a16="http://schemas.microsoft.com/office/drawing/2014/main" id="{410B6605-148B-E97F-CE45-27C733DE1178}"/>
              </a:ext>
            </a:extLst>
          </p:cNvPr>
          <p:cNvSpPr/>
          <p:nvPr/>
        </p:nvSpPr>
        <p:spPr>
          <a:xfrm>
            <a:off x="8941198" y="4572084"/>
            <a:ext cx="389361" cy="387394"/>
          </a:xfrm>
          <a:custGeom>
            <a:avLst/>
            <a:gdLst/>
            <a:ahLst/>
            <a:cxnLst/>
            <a:rect l="l" t="t" r="r" b="b"/>
            <a:pathLst>
              <a:path w="13657" h="13588" extrusionOk="0">
                <a:moveTo>
                  <a:pt x="10468" y="1"/>
                </a:moveTo>
                <a:lnTo>
                  <a:pt x="1" y="3952"/>
                </a:lnTo>
                <a:lnTo>
                  <a:pt x="4021" y="13587"/>
                </a:lnTo>
                <a:lnTo>
                  <a:pt x="13656" y="8388"/>
                </a:lnTo>
                <a:lnTo>
                  <a:pt x="10468" y="1"/>
                </a:lnTo>
                <a:close/>
              </a:path>
            </a:pathLst>
          </a:custGeom>
          <a:solidFill>
            <a:srgbClr val="D992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9" name="Google Shape;2274;p39">
            <a:extLst>
              <a:ext uri="{FF2B5EF4-FFF2-40B4-BE49-F238E27FC236}">
                <a16:creationId xmlns:a16="http://schemas.microsoft.com/office/drawing/2014/main" id="{C81DB62C-0F02-09E2-3C68-B24FE317FA93}"/>
              </a:ext>
            </a:extLst>
          </p:cNvPr>
          <p:cNvSpPr/>
          <p:nvPr/>
        </p:nvSpPr>
        <p:spPr>
          <a:xfrm>
            <a:off x="9055840" y="4773681"/>
            <a:ext cx="274722" cy="185800"/>
          </a:xfrm>
          <a:custGeom>
            <a:avLst/>
            <a:gdLst/>
            <a:ahLst/>
            <a:cxnLst/>
            <a:rect l="l" t="t" r="r" b="b"/>
            <a:pathLst>
              <a:path w="9636" h="6517" extrusionOk="0">
                <a:moveTo>
                  <a:pt x="9150" y="0"/>
                </a:moveTo>
                <a:lnTo>
                  <a:pt x="0" y="6516"/>
                </a:lnTo>
                <a:lnTo>
                  <a:pt x="9635" y="1317"/>
                </a:lnTo>
                <a:lnTo>
                  <a:pt x="9150"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0" name="Google Shape;2275;p39">
            <a:extLst>
              <a:ext uri="{FF2B5EF4-FFF2-40B4-BE49-F238E27FC236}">
                <a16:creationId xmlns:a16="http://schemas.microsoft.com/office/drawing/2014/main" id="{4D5A96B6-4DB7-ADC3-8CC0-6B401B05580A}"/>
              </a:ext>
            </a:extLst>
          </p:cNvPr>
          <p:cNvSpPr/>
          <p:nvPr/>
        </p:nvSpPr>
        <p:spPr>
          <a:xfrm>
            <a:off x="8866101" y="4111614"/>
            <a:ext cx="385398" cy="594890"/>
          </a:xfrm>
          <a:custGeom>
            <a:avLst/>
            <a:gdLst/>
            <a:ahLst/>
            <a:cxnLst/>
            <a:rect l="l" t="t" r="r" b="b"/>
            <a:pathLst>
              <a:path w="13518" h="20866" extrusionOk="0">
                <a:moveTo>
                  <a:pt x="1" y="1"/>
                </a:moveTo>
                <a:lnTo>
                  <a:pt x="12409" y="20866"/>
                </a:lnTo>
                <a:lnTo>
                  <a:pt x="13518" y="20172"/>
                </a:lnTo>
                <a:lnTo>
                  <a:pt x="1"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1" name="Google Shape;2276;p39">
            <a:extLst>
              <a:ext uri="{FF2B5EF4-FFF2-40B4-BE49-F238E27FC236}">
                <a16:creationId xmlns:a16="http://schemas.microsoft.com/office/drawing/2014/main" id="{481D9DE7-92E0-C3EC-BF3A-B1439BA274E4}"/>
              </a:ext>
            </a:extLst>
          </p:cNvPr>
          <p:cNvSpPr/>
          <p:nvPr/>
        </p:nvSpPr>
        <p:spPr>
          <a:xfrm>
            <a:off x="8953059" y="4524101"/>
            <a:ext cx="207553" cy="197774"/>
          </a:xfrm>
          <a:custGeom>
            <a:avLst/>
            <a:gdLst/>
            <a:ahLst/>
            <a:cxnLst/>
            <a:rect l="l" t="t" r="r" b="b"/>
            <a:pathLst>
              <a:path w="7280" h="6937" extrusionOk="0">
                <a:moveTo>
                  <a:pt x="1786" y="1"/>
                </a:moveTo>
                <a:cubicBezTo>
                  <a:pt x="1399" y="1"/>
                  <a:pt x="976" y="183"/>
                  <a:pt x="694" y="505"/>
                </a:cubicBezTo>
                <a:cubicBezTo>
                  <a:pt x="70" y="1129"/>
                  <a:pt x="1" y="1892"/>
                  <a:pt x="417" y="2377"/>
                </a:cubicBezTo>
                <a:lnTo>
                  <a:pt x="4784" y="6675"/>
                </a:lnTo>
                <a:cubicBezTo>
                  <a:pt x="4957" y="6848"/>
                  <a:pt x="5190" y="6937"/>
                  <a:pt x="5448" y="6937"/>
                </a:cubicBezTo>
                <a:cubicBezTo>
                  <a:pt x="5810" y="6937"/>
                  <a:pt x="6222" y="6762"/>
                  <a:pt x="6586" y="6398"/>
                </a:cubicBezTo>
                <a:cubicBezTo>
                  <a:pt x="7210" y="5843"/>
                  <a:pt x="7279" y="5011"/>
                  <a:pt x="6863" y="4595"/>
                </a:cubicBezTo>
                <a:lnTo>
                  <a:pt x="2496" y="297"/>
                </a:lnTo>
                <a:cubicBezTo>
                  <a:pt x="2322" y="95"/>
                  <a:pt x="2064" y="1"/>
                  <a:pt x="1786" y="1"/>
                </a:cubicBezTo>
                <a:close/>
              </a:path>
            </a:pathLst>
          </a:custGeom>
          <a:solidFill>
            <a:srgbClr val="D992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2" name="Google Shape;2277;p39">
            <a:extLst>
              <a:ext uri="{FF2B5EF4-FFF2-40B4-BE49-F238E27FC236}">
                <a16:creationId xmlns:a16="http://schemas.microsoft.com/office/drawing/2014/main" id="{546C5F52-FCD8-C6D8-0C23-C38D580FD5A1}"/>
              </a:ext>
            </a:extLst>
          </p:cNvPr>
          <p:cNvSpPr/>
          <p:nvPr/>
        </p:nvSpPr>
        <p:spPr>
          <a:xfrm>
            <a:off x="8895752" y="4581550"/>
            <a:ext cx="207524" cy="197660"/>
          </a:xfrm>
          <a:custGeom>
            <a:avLst/>
            <a:gdLst/>
            <a:ahLst/>
            <a:cxnLst/>
            <a:rect l="l" t="t" r="r" b="b"/>
            <a:pathLst>
              <a:path w="7279" h="6933" extrusionOk="0">
                <a:moveTo>
                  <a:pt x="1913" y="0"/>
                </a:moveTo>
                <a:cubicBezTo>
                  <a:pt x="1532" y="0"/>
                  <a:pt x="1086" y="196"/>
                  <a:pt x="694" y="501"/>
                </a:cubicBezTo>
                <a:cubicBezTo>
                  <a:pt x="70" y="1125"/>
                  <a:pt x="0" y="1887"/>
                  <a:pt x="416" y="2303"/>
                </a:cubicBezTo>
                <a:lnTo>
                  <a:pt x="4783" y="6670"/>
                </a:lnTo>
                <a:cubicBezTo>
                  <a:pt x="4956" y="6843"/>
                  <a:pt x="5190" y="6932"/>
                  <a:pt x="5448" y="6932"/>
                </a:cubicBezTo>
                <a:cubicBezTo>
                  <a:pt x="5810" y="6932"/>
                  <a:pt x="6221" y="6757"/>
                  <a:pt x="6586" y="6393"/>
                </a:cubicBezTo>
                <a:cubicBezTo>
                  <a:pt x="7210" y="5769"/>
                  <a:pt x="7279" y="5006"/>
                  <a:pt x="6863" y="4590"/>
                </a:cubicBezTo>
                <a:lnTo>
                  <a:pt x="2496" y="223"/>
                </a:lnTo>
                <a:cubicBezTo>
                  <a:pt x="2341" y="69"/>
                  <a:pt x="2139" y="0"/>
                  <a:pt x="1913" y="0"/>
                </a:cubicBezTo>
                <a:close/>
              </a:path>
            </a:pathLst>
          </a:custGeom>
          <a:solidFill>
            <a:srgbClr val="D992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3" name="Google Shape;2278;p39">
            <a:extLst>
              <a:ext uri="{FF2B5EF4-FFF2-40B4-BE49-F238E27FC236}">
                <a16:creationId xmlns:a16="http://schemas.microsoft.com/office/drawing/2014/main" id="{61488968-EFA4-481D-A40A-2BB1A03F30B9}"/>
              </a:ext>
            </a:extLst>
          </p:cNvPr>
          <p:cNvSpPr/>
          <p:nvPr/>
        </p:nvSpPr>
        <p:spPr>
          <a:xfrm>
            <a:off x="8844376" y="4645242"/>
            <a:ext cx="187767" cy="179299"/>
          </a:xfrm>
          <a:custGeom>
            <a:avLst/>
            <a:gdLst/>
            <a:ahLst/>
            <a:cxnLst/>
            <a:rect l="l" t="t" r="r" b="b"/>
            <a:pathLst>
              <a:path w="6586" h="6289" extrusionOk="0">
                <a:moveTo>
                  <a:pt x="1862" y="0"/>
                </a:moveTo>
                <a:cubicBezTo>
                  <a:pt x="1504" y="0"/>
                  <a:pt x="1073" y="174"/>
                  <a:pt x="693" y="554"/>
                </a:cubicBezTo>
                <a:cubicBezTo>
                  <a:pt x="69" y="1109"/>
                  <a:pt x="0" y="1941"/>
                  <a:pt x="347" y="2287"/>
                </a:cubicBezTo>
                <a:lnTo>
                  <a:pt x="4159" y="6100"/>
                </a:lnTo>
                <a:cubicBezTo>
                  <a:pt x="4312" y="6227"/>
                  <a:pt x="4502" y="6289"/>
                  <a:pt x="4712" y="6289"/>
                </a:cubicBezTo>
                <a:cubicBezTo>
                  <a:pt x="5074" y="6289"/>
                  <a:pt x="5497" y="6104"/>
                  <a:pt x="5892" y="5753"/>
                </a:cubicBezTo>
                <a:cubicBezTo>
                  <a:pt x="6516" y="5129"/>
                  <a:pt x="6585" y="4367"/>
                  <a:pt x="6239" y="4020"/>
                </a:cubicBezTo>
                <a:lnTo>
                  <a:pt x="2426" y="208"/>
                </a:lnTo>
                <a:cubicBezTo>
                  <a:pt x="2291" y="72"/>
                  <a:pt x="2091" y="0"/>
                  <a:pt x="1862" y="0"/>
                </a:cubicBezTo>
                <a:close/>
              </a:path>
            </a:pathLst>
          </a:custGeom>
          <a:solidFill>
            <a:srgbClr val="D992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4" name="Google Shape;2279;p39">
            <a:extLst>
              <a:ext uri="{FF2B5EF4-FFF2-40B4-BE49-F238E27FC236}">
                <a16:creationId xmlns:a16="http://schemas.microsoft.com/office/drawing/2014/main" id="{01784657-5D45-323C-CB98-88EF9D9F1300}"/>
              </a:ext>
            </a:extLst>
          </p:cNvPr>
          <p:cNvSpPr/>
          <p:nvPr/>
        </p:nvSpPr>
        <p:spPr>
          <a:xfrm>
            <a:off x="9010365" y="4462433"/>
            <a:ext cx="207553" cy="198202"/>
          </a:xfrm>
          <a:custGeom>
            <a:avLst/>
            <a:gdLst/>
            <a:ahLst/>
            <a:cxnLst/>
            <a:rect l="l" t="t" r="r" b="b"/>
            <a:pathLst>
              <a:path w="7280" h="6952" extrusionOk="0">
                <a:moveTo>
                  <a:pt x="1833" y="0"/>
                </a:moveTo>
                <a:cubicBezTo>
                  <a:pt x="1434" y="0"/>
                  <a:pt x="988" y="184"/>
                  <a:pt x="694" y="520"/>
                </a:cubicBezTo>
                <a:cubicBezTo>
                  <a:pt x="70" y="1143"/>
                  <a:pt x="1" y="1906"/>
                  <a:pt x="417" y="2322"/>
                </a:cubicBezTo>
                <a:lnTo>
                  <a:pt x="4715" y="6689"/>
                </a:lnTo>
                <a:cubicBezTo>
                  <a:pt x="4916" y="6862"/>
                  <a:pt x="5166" y="6951"/>
                  <a:pt x="5434" y="6951"/>
                </a:cubicBezTo>
                <a:cubicBezTo>
                  <a:pt x="5810" y="6951"/>
                  <a:pt x="6222" y="6776"/>
                  <a:pt x="6586" y="6412"/>
                </a:cubicBezTo>
                <a:cubicBezTo>
                  <a:pt x="7141" y="5788"/>
                  <a:pt x="7279" y="5025"/>
                  <a:pt x="6794" y="4609"/>
                </a:cubicBezTo>
                <a:lnTo>
                  <a:pt x="2496" y="242"/>
                </a:lnTo>
                <a:cubicBezTo>
                  <a:pt x="2332" y="78"/>
                  <a:pt x="2093" y="0"/>
                  <a:pt x="1833" y="0"/>
                </a:cubicBezTo>
                <a:close/>
              </a:path>
            </a:pathLst>
          </a:custGeom>
          <a:solidFill>
            <a:srgbClr val="D992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5" name="Google Shape;2280;p39">
            <a:extLst>
              <a:ext uri="{FF2B5EF4-FFF2-40B4-BE49-F238E27FC236}">
                <a16:creationId xmlns:a16="http://schemas.microsoft.com/office/drawing/2014/main" id="{FF511C2A-64C8-88FC-BF95-44C38F16E3CE}"/>
              </a:ext>
            </a:extLst>
          </p:cNvPr>
          <p:cNvSpPr/>
          <p:nvPr/>
        </p:nvSpPr>
        <p:spPr>
          <a:xfrm>
            <a:off x="8994571" y="4528606"/>
            <a:ext cx="228251" cy="290545"/>
          </a:xfrm>
          <a:custGeom>
            <a:avLst/>
            <a:gdLst/>
            <a:ahLst/>
            <a:cxnLst/>
            <a:rect l="l" t="t" r="r" b="b"/>
            <a:pathLst>
              <a:path w="8006" h="10191" extrusionOk="0">
                <a:moveTo>
                  <a:pt x="4853" y="1"/>
                </a:moveTo>
                <a:lnTo>
                  <a:pt x="4853" y="1"/>
                </a:lnTo>
                <a:cubicBezTo>
                  <a:pt x="5476" y="694"/>
                  <a:pt x="6170" y="1526"/>
                  <a:pt x="6794" y="2080"/>
                </a:cubicBezTo>
                <a:lnTo>
                  <a:pt x="7140" y="2427"/>
                </a:lnTo>
                <a:cubicBezTo>
                  <a:pt x="8006" y="3177"/>
                  <a:pt x="6950" y="4551"/>
                  <a:pt x="5972" y="4551"/>
                </a:cubicBezTo>
                <a:cubicBezTo>
                  <a:pt x="5775" y="4551"/>
                  <a:pt x="5581" y="4496"/>
                  <a:pt x="5407" y="4368"/>
                </a:cubicBezTo>
                <a:lnTo>
                  <a:pt x="5320" y="4426"/>
                </a:lnTo>
                <a:lnTo>
                  <a:pt x="5320" y="4426"/>
                </a:lnTo>
                <a:cubicBezTo>
                  <a:pt x="5304" y="4406"/>
                  <a:pt x="5286" y="4387"/>
                  <a:pt x="5269" y="4368"/>
                </a:cubicBezTo>
                <a:lnTo>
                  <a:pt x="5269" y="4368"/>
                </a:lnTo>
                <a:lnTo>
                  <a:pt x="5130" y="4507"/>
                </a:lnTo>
                <a:cubicBezTo>
                  <a:pt x="5191" y="4577"/>
                  <a:pt x="5260" y="4635"/>
                  <a:pt x="5333" y="4682"/>
                </a:cubicBezTo>
                <a:lnTo>
                  <a:pt x="5333" y="4682"/>
                </a:lnTo>
                <a:cubicBezTo>
                  <a:pt x="5864" y="5545"/>
                  <a:pt x="4942" y="6809"/>
                  <a:pt x="3960" y="6809"/>
                </a:cubicBezTo>
                <a:cubicBezTo>
                  <a:pt x="3819" y="6809"/>
                  <a:pt x="3676" y="6782"/>
                  <a:pt x="3536" y="6725"/>
                </a:cubicBezTo>
                <a:lnTo>
                  <a:pt x="3397" y="6586"/>
                </a:lnTo>
                <a:lnTo>
                  <a:pt x="3449" y="6742"/>
                </a:lnTo>
                <a:lnTo>
                  <a:pt x="3449" y="6742"/>
                </a:lnTo>
                <a:lnTo>
                  <a:pt x="3397" y="6794"/>
                </a:lnTo>
                <a:cubicBezTo>
                  <a:pt x="3425" y="6804"/>
                  <a:pt x="3453" y="6813"/>
                  <a:pt x="3480" y="6822"/>
                </a:cubicBezTo>
                <a:lnTo>
                  <a:pt x="3480" y="6822"/>
                </a:lnTo>
                <a:cubicBezTo>
                  <a:pt x="3911" y="7686"/>
                  <a:pt x="3026" y="8728"/>
                  <a:pt x="2122" y="8728"/>
                </a:cubicBezTo>
                <a:cubicBezTo>
                  <a:pt x="1944" y="8728"/>
                  <a:pt x="1765" y="8687"/>
                  <a:pt x="1595" y="8596"/>
                </a:cubicBezTo>
                <a:cubicBezTo>
                  <a:pt x="1317" y="8458"/>
                  <a:pt x="971" y="7972"/>
                  <a:pt x="693" y="7834"/>
                </a:cubicBezTo>
                <a:lnTo>
                  <a:pt x="693" y="7834"/>
                </a:lnTo>
                <a:lnTo>
                  <a:pt x="971" y="8319"/>
                </a:lnTo>
                <a:cubicBezTo>
                  <a:pt x="973" y="8327"/>
                  <a:pt x="975" y="8335"/>
                  <a:pt x="977" y="8344"/>
                </a:cubicBezTo>
                <a:lnTo>
                  <a:pt x="977" y="8344"/>
                </a:lnTo>
                <a:lnTo>
                  <a:pt x="901" y="8458"/>
                </a:lnTo>
                <a:cubicBezTo>
                  <a:pt x="938" y="8503"/>
                  <a:pt x="975" y="8545"/>
                  <a:pt x="1013" y="8584"/>
                </a:cubicBezTo>
                <a:lnTo>
                  <a:pt x="1013" y="8584"/>
                </a:lnTo>
                <a:cubicBezTo>
                  <a:pt x="1031" y="8995"/>
                  <a:pt x="840" y="9421"/>
                  <a:pt x="555" y="9705"/>
                </a:cubicBezTo>
                <a:cubicBezTo>
                  <a:pt x="416" y="9913"/>
                  <a:pt x="208" y="10052"/>
                  <a:pt x="0" y="10191"/>
                </a:cubicBezTo>
                <a:cubicBezTo>
                  <a:pt x="278" y="10191"/>
                  <a:pt x="416" y="9983"/>
                  <a:pt x="555" y="9913"/>
                </a:cubicBezTo>
                <a:cubicBezTo>
                  <a:pt x="870" y="9598"/>
                  <a:pt x="1146" y="9163"/>
                  <a:pt x="1140" y="8699"/>
                </a:cubicBezTo>
                <a:lnTo>
                  <a:pt x="1140" y="8699"/>
                </a:lnTo>
                <a:cubicBezTo>
                  <a:pt x="1389" y="8900"/>
                  <a:pt x="1672" y="8989"/>
                  <a:pt x="1955" y="8989"/>
                </a:cubicBezTo>
                <a:cubicBezTo>
                  <a:pt x="2633" y="8989"/>
                  <a:pt x="3313" y="8477"/>
                  <a:pt x="3536" y="7765"/>
                </a:cubicBezTo>
                <a:cubicBezTo>
                  <a:pt x="3660" y="7454"/>
                  <a:pt x="3673" y="7144"/>
                  <a:pt x="3525" y="6834"/>
                </a:cubicBezTo>
                <a:lnTo>
                  <a:pt x="3525" y="6834"/>
                </a:lnTo>
                <a:cubicBezTo>
                  <a:pt x="3635" y="6862"/>
                  <a:pt x="3746" y="6875"/>
                  <a:pt x="3856" y="6875"/>
                </a:cubicBezTo>
                <a:cubicBezTo>
                  <a:pt x="4889" y="6875"/>
                  <a:pt x="5888" y="5724"/>
                  <a:pt x="5529" y="4778"/>
                </a:cubicBezTo>
                <a:lnTo>
                  <a:pt x="5529" y="4778"/>
                </a:lnTo>
                <a:cubicBezTo>
                  <a:pt x="5654" y="4823"/>
                  <a:pt x="5787" y="4843"/>
                  <a:pt x="5923" y="4843"/>
                </a:cubicBezTo>
                <a:cubicBezTo>
                  <a:pt x="6315" y="4843"/>
                  <a:pt x="6725" y="4674"/>
                  <a:pt x="7001" y="4437"/>
                </a:cubicBezTo>
                <a:cubicBezTo>
                  <a:pt x="7556" y="3952"/>
                  <a:pt x="7972" y="3051"/>
                  <a:pt x="7487" y="2358"/>
                </a:cubicBezTo>
                <a:cubicBezTo>
                  <a:pt x="7001" y="2011"/>
                  <a:pt x="6586" y="1595"/>
                  <a:pt x="6239" y="1249"/>
                </a:cubicBezTo>
                <a:lnTo>
                  <a:pt x="5546" y="625"/>
                </a:lnTo>
                <a:cubicBezTo>
                  <a:pt x="5269" y="486"/>
                  <a:pt x="5130" y="209"/>
                  <a:pt x="4853"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6" name="Google Shape;2281;p39">
            <a:extLst>
              <a:ext uri="{FF2B5EF4-FFF2-40B4-BE49-F238E27FC236}">
                <a16:creationId xmlns:a16="http://schemas.microsoft.com/office/drawing/2014/main" id="{46E9B722-DCDD-AFC8-9686-F5C8FA46732D}"/>
              </a:ext>
            </a:extLst>
          </p:cNvPr>
          <p:cNvSpPr/>
          <p:nvPr/>
        </p:nvSpPr>
        <p:spPr>
          <a:xfrm>
            <a:off x="9022226" y="4528606"/>
            <a:ext cx="128495" cy="128495"/>
          </a:xfrm>
          <a:custGeom>
            <a:avLst/>
            <a:gdLst/>
            <a:ahLst/>
            <a:cxnLst/>
            <a:rect l="l" t="t" r="r" b="b"/>
            <a:pathLst>
              <a:path w="4507" h="4507" extrusionOk="0">
                <a:moveTo>
                  <a:pt x="1" y="1"/>
                </a:moveTo>
                <a:cubicBezTo>
                  <a:pt x="486" y="625"/>
                  <a:pt x="1664" y="1872"/>
                  <a:pt x="2150" y="2358"/>
                </a:cubicBezTo>
                <a:cubicBezTo>
                  <a:pt x="2843" y="3120"/>
                  <a:pt x="3605" y="3952"/>
                  <a:pt x="4506" y="4507"/>
                </a:cubicBezTo>
                <a:cubicBezTo>
                  <a:pt x="3883" y="3675"/>
                  <a:pt x="3120" y="2843"/>
                  <a:pt x="2358" y="2219"/>
                </a:cubicBezTo>
                <a:cubicBezTo>
                  <a:pt x="1803" y="1664"/>
                  <a:pt x="625" y="555"/>
                  <a:pt x="1"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7" name="Google Shape;2282;p39">
            <a:extLst>
              <a:ext uri="{FF2B5EF4-FFF2-40B4-BE49-F238E27FC236}">
                <a16:creationId xmlns:a16="http://schemas.microsoft.com/office/drawing/2014/main" id="{139F8EC0-E791-0426-8887-088EB3E51564}"/>
              </a:ext>
            </a:extLst>
          </p:cNvPr>
          <p:cNvSpPr/>
          <p:nvPr/>
        </p:nvSpPr>
        <p:spPr>
          <a:xfrm>
            <a:off x="8957022" y="4583973"/>
            <a:ext cx="138359" cy="138359"/>
          </a:xfrm>
          <a:custGeom>
            <a:avLst/>
            <a:gdLst/>
            <a:ahLst/>
            <a:cxnLst/>
            <a:rect l="l" t="t" r="r" b="b"/>
            <a:pathLst>
              <a:path w="4853" h="4853" extrusionOk="0">
                <a:moveTo>
                  <a:pt x="1" y="0"/>
                </a:moveTo>
                <a:cubicBezTo>
                  <a:pt x="625" y="624"/>
                  <a:pt x="1872" y="1871"/>
                  <a:pt x="2357" y="2495"/>
                </a:cubicBezTo>
                <a:cubicBezTo>
                  <a:pt x="3120" y="3396"/>
                  <a:pt x="3951" y="4159"/>
                  <a:pt x="4853" y="4852"/>
                </a:cubicBezTo>
                <a:cubicBezTo>
                  <a:pt x="4159" y="3882"/>
                  <a:pt x="3397" y="3119"/>
                  <a:pt x="2565" y="2357"/>
                </a:cubicBezTo>
                <a:cubicBezTo>
                  <a:pt x="1941" y="1733"/>
                  <a:pt x="625" y="624"/>
                  <a:pt x="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8" name="Google Shape;2283;p39">
            <a:extLst>
              <a:ext uri="{FF2B5EF4-FFF2-40B4-BE49-F238E27FC236}">
                <a16:creationId xmlns:a16="http://schemas.microsoft.com/office/drawing/2014/main" id="{2905227E-C17F-0DAA-62AB-F135B3C6B4B5}"/>
              </a:ext>
            </a:extLst>
          </p:cNvPr>
          <p:cNvSpPr/>
          <p:nvPr/>
        </p:nvSpPr>
        <p:spPr>
          <a:xfrm>
            <a:off x="8911547" y="4647181"/>
            <a:ext cx="114667" cy="116634"/>
          </a:xfrm>
          <a:custGeom>
            <a:avLst/>
            <a:gdLst/>
            <a:ahLst/>
            <a:cxnLst/>
            <a:rect l="l" t="t" r="r" b="b"/>
            <a:pathLst>
              <a:path w="4022" h="4091" extrusionOk="0">
                <a:moveTo>
                  <a:pt x="1" y="1"/>
                </a:moveTo>
                <a:lnTo>
                  <a:pt x="1" y="1"/>
                </a:lnTo>
                <a:cubicBezTo>
                  <a:pt x="417" y="556"/>
                  <a:pt x="1387" y="1665"/>
                  <a:pt x="1942" y="2081"/>
                </a:cubicBezTo>
                <a:cubicBezTo>
                  <a:pt x="2566" y="2843"/>
                  <a:pt x="3259" y="3606"/>
                  <a:pt x="4021" y="4091"/>
                </a:cubicBezTo>
                <a:cubicBezTo>
                  <a:pt x="3467" y="3328"/>
                  <a:pt x="2774" y="2635"/>
                  <a:pt x="2080" y="2011"/>
                </a:cubicBezTo>
                <a:cubicBezTo>
                  <a:pt x="1526" y="1526"/>
                  <a:pt x="486" y="556"/>
                  <a:pt x="1"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9" name="Google Shape;2284;p39">
            <a:extLst>
              <a:ext uri="{FF2B5EF4-FFF2-40B4-BE49-F238E27FC236}">
                <a16:creationId xmlns:a16="http://schemas.microsoft.com/office/drawing/2014/main" id="{3FFE0EC0-DBF3-1091-D9D8-CB52BFCA48E6}"/>
              </a:ext>
            </a:extLst>
          </p:cNvPr>
          <p:cNvSpPr/>
          <p:nvPr/>
        </p:nvSpPr>
        <p:spPr>
          <a:xfrm>
            <a:off x="9545967" y="4821094"/>
            <a:ext cx="365612" cy="555375"/>
          </a:xfrm>
          <a:custGeom>
            <a:avLst/>
            <a:gdLst/>
            <a:ahLst/>
            <a:cxnLst/>
            <a:rect l="l" t="t" r="r" b="b"/>
            <a:pathLst>
              <a:path w="12824" h="19480" extrusionOk="0">
                <a:moveTo>
                  <a:pt x="11160" y="1"/>
                </a:moveTo>
                <a:cubicBezTo>
                  <a:pt x="8596" y="1"/>
                  <a:pt x="6169" y="1318"/>
                  <a:pt x="4644" y="3398"/>
                </a:cubicBezTo>
                <a:lnTo>
                  <a:pt x="0" y="10121"/>
                </a:lnTo>
                <a:lnTo>
                  <a:pt x="5060" y="19480"/>
                </a:lnTo>
                <a:lnTo>
                  <a:pt x="1282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0" name="Google Shape;2285;p39">
            <a:extLst>
              <a:ext uri="{FF2B5EF4-FFF2-40B4-BE49-F238E27FC236}">
                <a16:creationId xmlns:a16="http://schemas.microsoft.com/office/drawing/2014/main" id="{1592E187-2345-249B-A6BE-E3EECFD2384A}"/>
              </a:ext>
            </a:extLst>
          </p:cNvPr>
          <p:cNvSpPr/>
          <p:nvPr/>
        </p:nvSpPr>
        <p:spPr>
          <a:xfrm>
            <a:off x="9472837" y="4913980"/>
            <a:ext cx="401193" cy="790554"/>
          </a:xfrm>
          <a:custGeom>
            <a:avLst/>
            <a:gdLst/>
            <a:ahLst/>
            <a:cxnLst/>
            <a:rect l="l" t="t" r="r" b="b"/>
            <a:pathLst>
              <a:path w="14072" h="27729" extrusionOk="0">
                <a:moveTo>
                  <a:pt x="14072" y="1"/>
                </a:moveTo>
                <a:lnTo>
                  <a:pt x="6655" y="14558"/>
                </a:lnTo>
                <a:lnTo>
                  <a:pt x="0" y="27728"/>
                </a:lnTo>
                <a:lnTo>
                  <a:pt x="139" y="27728"/>
                </a:lnTo>
                <a:cubicBezTo>
                  <a:pt x="1248" y="27728"/>
                  <a:pt x="2288" y="27520"/>
                  <a:pt x="3328" y="27035"/>
                </a:cubicBezTo>
                <a:lnTo>
                  <a:pt x="7556" y="16291"/>
                </a:lnTo>
                <a:lnTo>
                  <a:pt x="14072"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1" name="Google Shape;2286;p39">
            <a:extLst>
              <a:ext uri="{FF2B5EF4-FFF2-40B4-BE49-F238E27FC236}">
                <a16:creationId xmlns:a16="http://schemas.microsoft.com/office/drawing/2014/main" id="{51456B35-99FD-3FBB-82DD-3BF73D1ABF7B}"/>
              </a:ext>
            </a:extLst>
          </p:cNvPr>
          <p:cNvSpPr/>
          <p:nvPr/>
        </p:nvSpPr>
        <p:spPr>
          <a:xfrm>
            <a:off x="9547935" y="5109647"/>
            <a:ext cx="86984" cy="160112"/>
          </a:xfrm>
          <a:custGeom>
            <a:avLst/>
            <a:gdLst/>
            <a:ahLst/>
            <a:cxnLst/>
            <a:rect l="l" t="t" r="r" b="b"/>
            <a:pathLst>
              <a:path w="3051" h="5616" extrusionOk="0">
                <a:moveTo>
                  <a:pt x="0" y="0"/>
                </a:moveTo>
                <a:lnTo>
                  <a:pt x="0" y="0"/>
                </a:lnTo>
                <a:cubicBezTo>
                  <a:pt x="278" y="763"/>
                  <a:pt x="1040" y="2288"/>
                  <a:pt x="1387" y="2843"/>
                </a:cubicBezTo>
                <a:cubicBezTo>
                  <a:pt x="1941" y="3813"/>
                  <a:pt x="2357" y="4783"/>
                  <a:pt x="3050" y="5615"/>
                </a:cubicBezTo>
                <a:cubicBezTo>
                  <a:pt x="2704" y="4576"/>
                  <a:pt x="2149" y="3744"/>
                  <a:pt x="1664" y="2773"/>
                </a:cubicBezTo>
                <a:cubicBezTo>
                  <a:pt x="1248" y="2080"/>
                  <a:pt x="416" y="694"/>
                  <a:pt x="0"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2" name="Google Shape;2287;p39">
            <a:extLst>
              <a:ext uri="{FF2B5EF4-FFF2-40B4-BE49-F238E27FC236}">
                <a16:creationId xmlns:a16="http://schemas.microsoft.com/office/drawing/2014/main" id="{D18F3395-8400-B78E-4698-1FDE396D8CDD}"/>
              </a:ext>
            </a:extLst>
          </p:cNvPr>
          <p:cNvSpPr/>
          <p:nvPr/>
        </p:nvSpPr>
        <p:spPr>
          <a:xfrm>
            <a:off x="10217907" y="4633353"/>
            <a:ext cx="276690" cy="377501"/>
          </a:xfrm>
          <a:custGeom>
            <a:avLst/>
            <a:gdLst/>
            <a:ahLst/>
            <a:cxnLst/>
            <a:rect l="l" t="t" r="r" b="b"/>
            <a:pathLst>
              <a:path w="9705" h="13241" extrusionOk="0">
                <a:moveTo>
                  <a:pt x="8734" y="1"/>
                </a:moveTo>
                <a:lnTo>
                  <a:pt x="2773" y="2427"/>
                </a:lnTo>
                <a:lnTo>
                  <a:pt x="0" y="13241"/>
                </a:lnTo>
                <a:lnTo>
                  <a:pt x="9705" y="13241"/>
                </a:lnTo>
                <a:lnTo>
                  <a:pt x="8734" y="1"/>
                </a:lnTo>
                <a:close/>
              </a:path>
            </a:pathLst>
          </a:custGeom>
          <a:solidFill>
            <a:srgbClr val="D992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3" name="Google Shape;2288;p39">
            <a:extLst>
              <a:ext uri="{FF2B5EF4-FFF2-40B4-BE49-F238E27FC236}">
                <a16:creationId xmlns:a16="http://schemas.microsoft.com/office/drawing/2014/main" id="{AD36B0F9-58DC-8FCB-5FFD-98AA3BF99E85}"/>
              </a:ext>
            </a:extLst>
          </p:cNvPr>
          <p:cNvSpPr/>
          <p:nvPr/>
        </p:nvSpPr>
        <p:spPr>
          <a:xfrm>
            <a:off x="10279177" y="4633353"/>
            <a:ext cx="199627" cy="179870"/>
          </a:xfrm>
          <a:custGeom>
            <a:avLst/>
            <a:gdLst/>
            <a:ahLst/>
            <a:cxnLst/>
            <a:rect l="l" t="t" r="r" b="b"/>
            <a:pathLst>
              <a:path w="7002" h="6309" extrusionOk="0">
                <a:moveTo>
                  <a:pt x="6585" y="1"/>
                </a:moveTo>
                <a:lnTo>
                  <a:pt x="347" y="3259"/>
                </a:lnTo>
                <a:lnTo>
                  <a:pt x="0" y="4853"/>
                </a:lnTo>
                <a:lnTo>
                  <a:pt x="7001" y="6309"/>
                </a:lnTo>
                <a:lnTo>
                  <a:pt x="6585"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4" name="Google Shape;2289;p39">
            <a:extLst>
              <a:ext uri="{FF2B5EF4-FFF2-40B4-BE49-F238E27FC236}">
                <a16:creationId xmlns:a16="http://schemas.microsoft.com/office/drawing/2014/main" id="{5EB5C5EF-D011-817C-0E84-75A660DCC3C9}"/>
              </a:ext>
            </a:extLst>
          </p:cNvPr>
          <p:cNvSpPr/>
          <p:nvPr/>
        </p:nvSpPr>
        <p:spPr>
          <a:xfrm>
            <a:off x="10168498" y="4295420"/>
            <a:ext cx="355748" cy="430872"/>
          </a:xfrm>
          <a:custGeom>
            <a:avLst/>
            <a:gdLst/>
            <a:ahLst/>
            <a:cxnLst/>
            <a:rect l="l" t="t" r="r" b="b"/>
            <a:pathLst>
              <a:path w="12478" h="15113" extrusionOk="0">
                <a:moveTo>
                  <a:pt x="832" y="0"/>
                </a:moveTo>
                <a:cubicBezTo>
                  <a:pt x="832" y="0"/>
                  <a:pt x="694" y="8804"/>
                  <a:pt x="624" y="10606"/>
                </a:cubicBezTo>
                <a:cubicBezTo>
                  <a:pt x="486" y="12478"/>
                  <a:pt x="0" y="15042"/>
                  <a:pt x="3744" y="15112"/>
                </a:cubicBezTo>
                <a:cubicBezTo>
                  <a:pt x="3778" y="15112"/>
                  <a:pt x="3813" y="15113"/>
                  <a:pt x="3848" y="15113"/>
                </a:cubicBezTo>
                <a:cubicBezTo>
                  <a:pt x="7508" y="15113"/>
                  <a:pt x="12201" y="11538"/>
                  <a:pt x="12270" y="7556"/>
                </a:cubicBezTo>
                <a:cubicBezTo>
                  <a:pt x="12408" y="3605"/>
                  <a:pt x="12478" y="347"/>
                  <a:pt x="12478" y="347"/>
                </a:cubicBezTo>
                <a:lnTo>
                  <a:pt x="832" y="0"/>
                </a:lnTo>
                <a:close/>
              </a:path>
            </a:pathLst>
          </a:custGeom>
          <a:solidFill>
            <a:srgbClr val="D992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5" name="Google Shape;2290;p39">
            <a:extLst>
              <a:ext uri="{FF2B5EF4-FFF2-40B4-BE49-F238E27FC236}">
                <a16:creationId xmlns:a16="http://schemas.microsoft.com/office/drawing/2014/main" id="{277FFC68-5BAF-0F6F-758E-06F5CC080E09}"/>
              </a:ext>
            </a:extLst>
          </p:cNvPr>
          <p:cNvSpPr/>
          <p:nvPr/>
        </p:nvSpPr>
        <p:spPr>
          <a:xfrm>
            <a:off x="10466920" y="4428905"/>
            <a:ext cx="156149" cy="144175"/>
          </a:xfrm>
          <a:custGeom>
            <a:avLst/>
            <a:gdLst/>
            <a:ahLst/>
            <a:cxnLst/>
            <a:rect l="l" t="t" r="r" b="b"/>
            <a:pathLst>
              <a:path w="5477" h="5057" extrusionOk="0">
                <a:moveTo>
                  <a:pt x="2576" y="0"/>
                </a:moveTo>
                <a:cubicBezTo>
                  <a:pt x="2434" y="0"/>
                  <a:pt x="2292" y="11"/>
                  <a:pt x="2149" y="32"/>
                </a:cubicBezTo>
                <a:cubicBezTo>
                  <a:pt x="832" y="379"/>
                  <a:pt x="0" y="1696"/>
                  <a:pt x="278" y="3082"/>
                </a:cubicBezTo>
                <a:cubicBezTo>
                  <a:pt x="586" y="4317"/>
                  <a:pt x="1665" y="5057"/>
                  <a:pt x="2877" y="5057"/>
                </a:cubicBezTo>
                <a:cubicBezTo>
                  <a:pt x="3026" y="5057"/>
                  <a:pt x="3176" y="5046"/>
                  <a:pt x="3328" y="5023"/>
                </a:cubicBezTo>
                <a:cubicBezTo>
                  <a:pt x="4714" y="4607"/>
                  <a:pt x="5477" y="3359"/>
                  <a:pt x="5199" y="1973"/>
                </a:cubicBezTo>
                <a:cubicBezTo>
                  <a:pt x="4951" y="791"/>
                  <a:pt x="3809" y="0"/>
                  <a:pt x="2576" y="0"/>
                </a:cubicBezTo>
                <a:close/>
              </a:path>
            </a:pathLst>
          </a:custGeom>
          <a:solidFill>
            <a:srgbClr val="D992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6" name="Google Shape;2291;p39">
            <a:extLst>
              <a:ext uri="{FF2B5EF4-FFF2-40B4-BE49-F238E27FC236}">
                <a16:creationId xmlns:a16="http://schemas.microsoft.com/office/drawing/2014/main" id="{5FF12ECE-932B-4018-6D78-AA4ACE6B6E6C}"/>
              </a:ext>
            </a:extLst>
          </p:cNvPr>
          <p:cNvSpPr/>
          <p:nvPr/>
        </p:nvSpPr>
        <p:spPr>
          <a:xfrm>
            <a:off x="10229768" y="4402248"/>
            <a:ext cx="71161" cy="175793"/>
          </a:xfrm>
          <a:custGeom>
            <a:avLst/>
            <a:gdLst/>
            <a:ahLst/>
            <a:cxnLst/>
            <a:rect l="l" t="t" r="r" b="b"/>
            <a:pathLst>
              <a:path w="2496" h="6166" extrusionOk="0">
                <a:moveTo>
                  <a:pt x="1578" y="0"/>
                </a:moveTo>
                <a:cubicBezTo>
                  <a:pt x="1022" y="0"/>
                  <a:pt x="546" y="484"/>
                  <a:pt x="278" y="967"/>
                </a:cubicBezTo>
                <a:cubicBezTo>
                  <a:pt x="555" y="759"/>
                  <a:pt x="763" y="482"/>
                  <a:pt x="1109" y="482"/>
                </a:cubicBezTo>
                <a:cubicBezTo>
                  <a:pt x="1248" y="378"/>
                  <a:pt x="1421" y="308"/>
                  <a:pt x="1595" y="308"/>
                </a:cubicBezTo>
                <a:cubicBezTo>
                  <a:pt x="1768" y="308"/>
                  <a:pt x="1941" y="378"/>
                  <a:pt x="2080" y="551"/>
                </a:cubicBezTo>
                <a:cubicBezTo>
                  <a:pt x="2149" y="828"/>
                  <a:pt x="2149" y="967"/>
                  <a:pt x="2149" y="1244"/>
                </a:cubicBezTo>
                <a:cubicBezTo>
                  <a:pt x="2149" y="1521"/>
                  <a:pt x="2080" y="1868"/>
                  <a:pt x="2010" y="2215"/>
                </a:cubicBezTo>
                <a:cubicBezTo>
                  <a:pt x="1803" y="2769"/>
                  <a:pt x="1387" y="3393"/>
                  <a:pt x="1109" y="4017"/>
                </a:cubicBezTo>
                <a:cubicBezTo>
                  <a:pt x="763" y="4641"/>
                  <a:pt x="347" y="5473"/>
                  <a:pt x="0" y="6166"/>
                </a:cubicBezTo>
                <a:cubicBezTo>
                  <a:pt x="763" y="5819"/>
                  <a:pt x="1595" y="5473"/>
                  <a:pt x="2288" y="5057"/>
                </a:cubicBezTo>
                <a:lnTo>
                  <a:pt x="2288" y="5057"/>
                </a:lnTo>
                <a:cubicBezTo>
                  <a:pt x="1731" y="5168"/>
                  <a:pt x="1174" y="5369"/>
                  <a:pt x="653" y="5587"/>
                </a:cubicBezTo>
                <a:lnTo>
                  <a:pt x="653" y="5587"/>
                </a:lnTo>
                <a:cubicBezTo>
                  <a:pt x="754" y="5433"/>
                  <a:pt x="851" y="5257"/>
                  <a:pt x="971" y="5057"/>
                </a:cubicBezTo>
                <a:cubicBezTo>
                  <a:pt x="1387" y="4156"/>
                  <a:pt x="1733" y="3116"/>
                  <a:pt x="2080" y="2215"/>
                </a:cubicBezTo>
                <a:cubicBezTo>
                  <a:pt x="2288" y="1660"/>
                  <a:pt x="2496" y="1175"/>
                  <a:pt x="2426" y="620"/>
                </a:cubicBezTo>
                <a:cubicBezTo>
                  <a:pt x="2426" y="343"/>
                  <a:pt x="2288" y="204"/>
                  <a:pt x="2080" y="135"/>
                </a:cubicBezTo>
                <a:cubicBezTo>
                  <a:pt x="1908" y="41"/>
                  <a:pt x="1740" y="0"/>
                  <a:pt x="1578"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7" name="Google Shape;2292;p39">
            <a:extLst>
              <a:ext uri="{FF2B5EF4-FFF2-40B4-BE49-F238E27FC236}">
                <a16:creationId xmlns:a16="http://schemas.microsoft.com/office/drawing/2014/main" id="{C163FEC2-76CD-8F80-728B-6D7579A78B11}"/>
              </a:ext>
            </a:extLst>
          </p:cNvPr>
          <p:cNvSpPr/>
          <p:nvPr/>
        </p:nvSpPr>
        <p:spPr>
          <a:xfrm>
            <a:off x="9852286" y="4821094"/>
            <a:ext cx="824139" cy="1458543"/>
          </a:xfrm>
          <a:custGeom>
            <a:avLst/>
            <a:gdLst/>
            <a:ahLst/>
            <a:cxnLst/>
            <a:rect l="l" t="t" r="r" b="b"/>
            <a:pathLst>
              <a:path w="28907" h="51159" extrusionOk="0">
                <a:moveTo>
                  <a:pt x="9982" y="1"/>
                </a:moveTo>
                <a:lnTo>
                  <a:pt x="0" y="51158"/>
                </a:lnTo>
                <a:lnTo>
                  <a:pt x="28906" y="51158"/>
                </a:lnTo>
                <a:lnTo>
                  <a:pt x="25787" y="140"/>
                </a:lnTo>
                <a:lnTo>
                  <a:pt x="22113" y="694"/>
                </a:lnTo>
                <a:lnTo>
                  <a:pt x="14557"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8" name="Google Shape;2293;p39">
            <a:extLst>
              <a:ext uri="{FF2B5EF4-FFF2-40B4-BE49-F238E27FC236}">
                <a16:creationId xmlns:a16="http://schemas.microsoft.com/office/drawing/2014/main" id="{D562BC4B-8CBB-2152-8805-BFB987EF7650}"/>
              </a:ext>
            </a:extLst>
          </p:cNvPr>
          <p:cNvSpPr/>
          <p:nvPr/>
        </p:nvSpPr>
        <p:spPr>
          <a:xfrm>
            <a:off x="9626995" y="5786312"/>
            <a:ext cx="1549404" cy="366068"/>
          </a:xfrm>
          <a:custGeom>
            <a:avLst/>
            <a:gdLst/>
            <a:ahLst/>
            <a:cxnLst/>
            <a:rect l="l" t="t" r="r" b="b"/>
            <a:pathLst>
              <a:path w="54346" h="12840" extrusionOk="0">
                <a:moveTo>
                  <a:pt x="54346" y="805"/>
                </a:moveTo>
                <a:cubicBezTo>
                  <a:pt x="54169" y="845"/>
                  <a:pt x="53992" y="884"/>
                  <a:pt x="53816" y="920"/>
                </a:cubicBezTo>
                <a:lnTo>
                  <a:pt x="53816" y="920"/>
                </a:lnTo>
                <a:cubicBezTo>
                  <a:pt x="53986" y="890"/>
                  <a:pt x="54163" y="852"/>
                  <a:pt x="54346" y="805"/>
                </a:cubicBezTo>
                <a:close/>
                <a:moveTo>
                  <a:pt x="47761" y="1"/>
                </a:moveTo>
                <a:cubicBezTo>
                  <a:pt x="47541" y="1"/>
                  <a:pt x="47310" y="14"/>
                  <a:pt x="47067" y="43"/>
                </a:cubicBezTo>
                <a:cubicBezTo>
                  <a:pt x="45889" y="112"/>
                  <a:pt x="44641" y="528"/>
                  <a:pt x="43601" y="1290"/>
                </a:cubicBezTo>
                <a:cubicBezTo>
                  <a:pt x="42631" y="2122"/>
                  <a:pt x="41938" y="3231"/>
                  <a:pt x="40898" y="3855"/>
                </a:cubicBezTo>
                <a:cubicBezTo>
                  <a:pt x="40274" y="4271"/>
                  <a:pt x="39512" y="4548"/>
                  <a:pt x="38818" y="4687"/>
                </a:cubicBezTo>
                <a:cubicBezTo>
                  <a:pt x="38299" y="4791"/>
                  <a:pt x="37779" y="4860"/>
                  <a:pt x="37259" y="4860"/>
                </a:cubicBezTo>
                <a:cubicBezTo>
                  <a:pt x="36739" y="4860"/>
                  <a:pt x="36219" y="4791"/>
                  <a:pt x="35699" y="4618"/>
                </a:cubicBezTo>
                <a:lnTo>
                  <a:pt x="33897" y="4063"/>
                </a:lnTo>
                <a:cubicBezTo>
                  <a:pt x="33449" y="3989"/>
                  <a:pt x="33001" y="3950"/>
                  <a:pt x="32553" y="3950"/>
                </a:cubicBezTo>
                <a:cubicBezTo>
                  <a:pt x="31753" y="3950"/>
                  <a:pt x="30954" y="4074"/>
                  <a:pt x="30154" y="4341"/>
                </a:cubicBezTo>
                <a:cubicBezTo>
                  <a:pt x="27433" y="5173"/>
                  <a:pt x="27114" y="7029"/>
                  <a:pt x="25100" y="8127"/>
                </a:cubicBezTo>
                <a:lnTo>
                  <a:pt x="25100" y="8127"/>
                </a:lnTo>
                <a:cubicBezTo>
                  <a:pt x="25353" y="8016"/>
                  <a:pt x="25611" y="7890"/>
                  <a:pt x="25856" y="7737"/>
                </a:cubicBezTo>
                <a:cubicBezTo>
                  <a:pt x="26896" y="7044"/>
                  <a:pt x="27589" y="5935"/>
                  <a:pt x="28629" y="5172"/>
                </a:cubicBezTo>
                <a:cubicBezTo>
                  <a:pt x="29183" y="4756"/>
                  <a:pt x="30015" y="4548"/>
                  <a:pt x="30708" y="4341"/>
                </a:cubicBezTo>
                <a:cubicBezTo>
                  <a:pt x="31292" y="4185"/>
                  <a:pt x="31876" y="4095"/>
                  <a:pt x="32460" y="4095"/>
                </a:cubicBezTo>
                <a:cubicBezTo>
                  <a:pt x="32916" y="4095"/>
                  <a:pt x="33372" y="4150"/>
                  <a:pt x="33827" y="4271"/>
                </a:cubicBezTo>
                <a:cubicBezTo>
                  <a:pt x="34938" y="4532"/>
                  <a:pt x="35986" y="5040"/>
                  <a:pt x="37205" y="5040"/>
                </a:cubicBezTo>
                <a:cubicBezTo>
                  <a:pt x="37280" y="5040"/>
                  <a:pt x="37356" y="5038"/>
                  <a:pt x="37432" y="5034"/>
                </a:cubicBezTo>
                <a:cubicBezTo>
                  <a:pt x="37848" y="5034"/>
                  <a:pt x="38402" y="4964"/>
                  <a:pt x="38818" y="4895"/>
                </a:cubicBezTo>
                <a:cubicBezTo>
                  <a:pt x="39581" y="4687"/>
                  <a:pt x="40274" y="4410"/>
                  <a:pt x="40967" y="3994"/>
                </a:cubicBezTo>
                <a:cubicBezTo>
                  <a:pt x="41522" y="3647"/>
                  <a:pt x="41938" y="3231"/>
                  <a:pt x="42354" y="2816"/>
                </a:cubicBezTo>
                <a:cubicBezTo>
                  <a:pt x="43671" y="1221"/>
                  <a:pt x="45057" y="459"/>
                  <a:pt x="47067" y="181"/>
                </a:cubicBezTo>
                <a:cubicBezTo>
                  <a:pt x="47691" y="181"/>
                  <a:pt x="48246" y="181"/>
                  <a:pt x="48870" y="251"/>
                </a:cubicBezTo>
                <a:cubicBezTo>
                  <a:pt x="50117" y="528"/>
                  <a:pt x="51296" y="1083"/>
                  <a:pt x="52543" y="1083"/>
                </a:cubicBezTo>
                <a:cubicBezTo>
                  <a:pt x="52941" y="1083"/>
                  <a:pt x="53373" y="1011"/>
                  <a:pt x="53816" y="920"/>
                </a:cubicBezTo>
                <a:lnTo>
                  <a:pt x="53816" y="920"/>
                </a:lnTo>
                <a:cubicBezTo>
                  <a:pt x="53443" y="986"/>
                  <a:pt x="53099" y="1014"/>
                  <a:pt x="52777" y="1014"/>
                </a:cubicBezTo>
                <a:cubicBezTo>
                  <a:pt x="50850" y="1014"/>
                  <a:pt x="49706" y="1"/>
                  <a:pt x="47761" y="1"/>
                </a:cubicBezTo>
                <a:close/>
                <a:moveTo>
                  <a:pt x="17008" y="7929"/>
                </a:moveTo>
                <a:cubicBezTo>
                  <a:pt x="16453" y="7929"/>
                  <a:pt x="15834" y="8011"/>
                  <a:pt x="15112" y="8222"/>
                </a:cubicBezTo>
                <a:cubicBezTo>
                  <a:pt x="14934" y="8272"/>
                  <a:pt x="14763" y="8328"/>
                  <a:pt x="14596" y="8391"/>
                </a:cubicBezTo>
                <a:lnTo>
                  <a:pt x="14596" y="8391"/>
                </a:lnTo>
                <a:cubicBezTo>
                  <a:pt x="15249" y="8171"/>
                  <a:pt x="15965" y="8070"/>
                  <a:pt x="16637" y="8014"/>
                </a:cubicBezTo>
                <a:cubicBezTo>
                  <a:pt x="17330" y="8014"/>
                  <a:pt x="18023" y="8084"/>
                  <a:pt x="18716" y="8222"/>
                </a:cubicBezTo>
                <a:cubicBezTo>
                  <a:pt x="19340" y="8430"/>
                  <a:pt x="19964" y="8708"/>
                  <a:pt x="20449" y="8777"/>
                </a:cubicBezTo>
                <a:cubicBezTo>
                  <a:pt x="20900" y="8916"/>
                  <a:pt x="21350" y="8985"/>
                  <a:pt x="21809" y="8985"/>
                </a:cubicBezTo>
                <a:cubicBezTo>
                  <a:pt x="22269" y="8985"/>
                  <a:pt x="22737" y="8916"/>
                  <a:pt x="23222" y="8777"/>
                </a:cubicBezTo>
                <a:cubicBezTo>
                  <a:pt x="23994" y="8625"/>
                  <a:pt x="24599" y="8399"/>
                  <a:pt x="25100" y="8127"/>
                </a:cubicBezTo>
                <a:lnTo>
                  <a:pt x="25100" y="8127"/>
                </a:lnTo>
                <a:cubicBezTo>
                  <a:pt x="24778" y="8267"/>
                  <a:pt x="24464" y="8383"/>
                  <a:pt x="24192" y="8500"/>
                </a:cubicBezTo>
                <a:cubicBezTo>
                  <a:pt x="23326" y="8784"/>
                  <a:pt x="22602" y="8890"/>
                  <a:pt x="21964" y="8890"/>
                </a:cubicBezTo>
                <a:cubicBezTo>
                  <a:pt x="20048" y="8890"/>
                  <a:pt x="18908" y="7929"/>
                  <a:pt x="17008" y="7929"/>
                </a:cubicBezTo>
                <a:close/>
                <a:moveTo>
                  <a:pt x="14596" y="8391"/>
                </a:moveTo>
                <a:lnTo>
                  <a:pt x="14596" y="8391"/>
                </a:lnTo>
                <a:cubicBezTo>
                  <a:pt x="14440" y="8443"/>
                  <a:pt x="14288" y="8502"/>
                  <a:pt x="14141" y="8569"/>
                </a:cubicBezTo>
                <a:cubicBezTo>
                  <a:pt x="13240" y="8916"/>
                  <a:pt x="12477" y="9539"/>
                  <a:pt x="11854" y="10233"/>
                </a:cubicBezTo>
                <a:cubicBezTo>
                  <a:pt x="11527" y="10559"/>
                  <a:pt x="11201" y="10970"/>
                  <a:pt x="10875" y="11300"/>
                </a:cubicBezTo>
                <a:lnTo>
                  <a:pt x="10875" y="11300"/>
                </a:lnTo>
                <a:cubicBezTo>
                  <a:pt x="11260" y="10965"/>
                  <a:pt x="11689" y="10536"/>
                  <a:pt x="12062" y="10163"/>
                </a:cubicBezTo>
                <a:cubicBezTo>
                  <a:pt x="12775" y="9390"/>
                  <a:pt x="13591" y="8770"/>
                  <a:pt x="14596" y="8391"/>
                </a:cubicBezTo>
                <a:close/>
                <a:moveTo>
                  <a:pt x="961" y="12044"/>
                </a:moveTo>
                <a:cubicBezTo>
                  <a:pt x="641" y="12088"/>
                  <a:pt x="320" y="12154"/>
                  <a:pt x="0" y="12243"/>
                </a:cubicBezTo>
                <a:cubicBezTo>
                  <a:pt x="324" y="12171"/>
                  <a:pt x="647" y="12118"/>
                  <a:pt x="961" y="12044"/>
                </a:cubicBezTo>
                <a:close/>
                <a:moveTo>
                  <a:pt x="10875" y="11300"/>
                </a:moveTo>
                <a:cubicBezTo>
                  <a:pt x="10831" y="11338"/>
                  <a:pt x="10787" y="11375"/>
                  <a:pt x="10744" y="11411"/>
                </a:cubicBezTo>
                <a:cubicBezTo>
                  <a:pt x="9634" y="12310"/>
                  <a:pt x="8161" y="12805"/>
                  <a:pt x="6725" y="12805"/>
                </a:cubicBezTo>
                <a:cubicBezTo>
                  <a:pt x="6278" y="12805"/>
                  <a:pt x="5835" y="12757"/>
                  <a:pt x="5407" y="12659"/>
                </a:cubicBezTo>
                <a:cubicBezTo>
                  <a:pt x="4159" y="12381"/>
                  <a:pt x="3050" y="11758"/>
                  <a:pt x="1802" y="11758"/>
                </a:cubicBezTo>
                <a:cubicBezTo>
                  <a:pt x="1535" y="11891"/>
                  <a:pt x="1252" y="11976"/>
                  <a:pt x="961" y="12044"/>
                </a:cubicBezTo>
                <a:lnTo>
                  <a:pt x="961" y="12044"/>
                </a:lnTo>
                <a:cubicBezTo>
                  <a:pt x="1264" y="12003"/>
                  <a:pt x="1568" y="11983"/>
                  <a:pt x="1872" y="11983"/>
                </a:cubicBezTo>
                <a:cubicBezTo>
                  <a:pt x="2496" y="11983"/>
                  <a:pt x="3119" y="12070"/>
                  <a:pt x="3743" y="12243"/>
                </a:cubicBezTo>
                <a:cubicBezTo>
                  <a:pt x="4367" y="12381"/>
                  <a:pt x="4922" y="12659"/>
                  <a:pt x="5476" y="12728"/>
                </a:cubicBezTo>
                <a:cubicBezTo>
                  <a:pt x="5851" y="12803"/>
                  <a:pt x="6238" y="12839"/>
                  <a:pt x="6630" y="12839"/>
                </a:cubicBezTo>
                <a:cubicBezTo>
                  <a:pt x="8049" y="12839"/>
                  <a:pt x="9519" y="12365"/>
                  <a:pt x="10606" y="11550"/>
                </a:cubicBezTo>
                <a:cubicBezTo>
                  <a:pt x="10696" y="11475"/>
                  <a:pt x="10785" y="11390"/>
                  <a:pt x="10875" y="1130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9" name="Google Shape;2294;p39">
            <a:extLst>
              <a:ext uri="{FF2B5EF4-FFF2-40B4-BE49-F238E27FC236}">
                <a16:creationId xmlns:a16="http://schemas.microsoft.com/office/drawing/2014/main" id="{F19023C5-458D-6482-17A1-49CA497B3009}"/>
              </a:ext>
            </a:extLst>
          </p:cNvPr>
          <p:cNvSpPr/>
          <p:nvPr/>
        </p:nvSpPr>
        <p:spPr>
          <a:xfrm>
            <a:off x="10409613" y="4789476"/>
            <a:ext cx="814246" cy="1490161"/>
          </a:xfrm>
          <a:custGeom>
            <a:avLst/>
            <a:gdLst/>
            <a:ahLst/>
            <a:cxnLst/>
            <a:rect l="l" t="t" r="r" b="b"/>
            <a:pathLst>
              <a:path w="28560" h="52268" extrusionOk="0">
                <a:moveTo>
                  <a:pt x="19340" y="1"/>
                </a:moveTo>
                <a:lnTo>
                  <a:pt x="6239" y="1249"/>
                </a:lnTo>
                <a:lnTo>
                  <a:pt x="0" y="52267"/>
                </a:lnTo>
                <a:lnTo>
                  <a:pt x="28559" y="52267"/>
                </a:lnTo>
                <a:lnTo>
                  <a:pt x="19340"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0" name="Google Shape;2295;p39">
            <a:extLst>
              <a:ext uri="{FF2B5EF4-FFF2-40B4-BE49-F238E27FC236}">
                <a16:creationId xmlns:a16="http://schemas.microsoft.com/office/drawing/2014/main" id="{116AD1EC-B18B-0B82-C89D-37E8A57C18E4}"/>
              </a:ext>
            </a:extLst>
          </p:cNvPr>
          <p:cNvSpPr/>
          <p:nvPr/>
        </p:nvSpPr>
        <p:spPr>
          <a:xfrm>
            <a:off x="10498538" y="4819126"/>
            <a:ext cx="260895" cy="745080"/>
          </a:xfrm>
          <a:custGeom>
            <a:avLst/>
            <a:gdLst/>
            <a:ahLst/>
            <a:cxnLst/>
            <a:rect l="l" t="t" r="r" b="b"/>
            <a:pathLst>
              <a:path w="9151" h="26134" extrusionOk="0">
                <a:moveTo>
                  <a:pt x="7764" y="1"/>
                </a:moveTo>
                <a:lnTo>
                  <a:pt x="7764" y="1"/>
                </a:lnTo>
                <a:cubicBezTo>
                  <a:pt x="7966" y="1746"/>
                  <a:pt x="8427" y="3556"/>
                  <a:pt x="8771" y="5368"/>
                </a:cubicBezTo>
                <a:lnTo>
                  <a:pt x="8771" y="5368"/>
                </a:lnTo>
                <a:cubicBezTo>
                  <a:pt x="8089" y="5984"/>
                  <a:pt x="7408" y="6665"/>
                  <a:pt x="6794" y="7279"/>
                </a:cubicBezTo>
                <a:lnTo>
                  <a:pt x="6863" y="7348"/>
                </a:lnTo>
                <a:cubicBezTo>
                  <a:pt x="7531" y="8084"/>
                  <a:pt x="8135" y="8948"/>
                  <a:pt x="8737" y="9692"/>
                </a:cubicBezTo>
                <a:lnTo>
                  <a:pt x="8737" y="9692"/>
                </a:lnTo>
                <a:cubicBezTo>
                  <a:pt x="8164" y="10766"/>
                  <a:pt x="7119" y="12726"/>
                  <a:pt x="6586" y="13726"/>
                </a:cubicBezTo>
                <a:cubicBezTo>
                  <a:pt x="5546" y="15805"/>
                  <a:pt x="4368" y="17816"/>
                  <a:pt x="3258" y="19895"/>
                </a:cubicBezTo>
                <a:cubicBezTo>
                  <a:pt x="2080" y="21905"/>
                  <a:pt x="1040" y="24054"/>
                  <a:pt x="1" y="26134"/>
                </a:cubicBezTo>
                <a:cubicBezTo>
                  <a:pt x="486" y="25510"/>
                  <a:pt x="832" y="24817"/>
                  <a:pt x="1179" y="24262"/>
                </a:cubicBezTo>
                <a:cubicBezTo>
                  <a:pt x="1526" y="23500"/>
                  <a:pt x="1941" y="22876"/>
                  <a:pt x="2288" y="22183"/>
                </a:cubicBezTo>
                <a:cubicBezTo>
                  <a:pt x="3813" y="19410"/>
                  <a:pt x="5130" y="16498"/>
                  <a:pt x="6724" y="13864"/>
                </a:cubicBezTo>
                <a:cubicBezTo>
                  <a:pt x="7279" y="12894"/>
                  <a:pt x="8457" y="10814"/>
                  <a:pt x="9012" y="9775"/>
                </a:cubicBezTo>
                <a:lnTo>
                  <a:pt x="9151" y="9705"/>
                </a:lnTo>
                <a:lnTo>
                  <a:pt x="9012" y="9567"/>
                </a:lnTo>
                <a:cubicBezTo>
                  <a:pt x="8496" y="8857"/>
                  <a:pt x="7920" y="8088"/>
                  <a:pt x="7340" y="7314"/>
                </a:cubicBezTo>
                <a:lnTo>
                  <a:pt x="7340" y="7314"/>
                </a:lnTo>
                <a:cubicBezTo>
                  <a:pt x="7628" y="7085"/>
                  <a:pt x="7878" y="6888"/>
                  <a:pt x="8180" y="6586"/>
                </a:cubicBezTo>
                <a:lnTo>
                  <a:pt x="9151" y="5615"/>
                </a:lnTo>
                <a:lnTo>
                  <a:pt x="9151" y="5546"/>
                </a:lnTo>
                <a:cubicBezTo>
                  <a:pt x="8873" y="4576"/>
                  <a:pt x="8665" y="3675"/>
                  <a:pt x="8457" y="2773"/>
                </a:cubicBezTo>
                <a:cubicBezTo>
                  <a:pt x="8180" y="1803"/>
                  <a:pt x="7972" y="902"/>
                  <a:pt x="7764"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1" name="Google Shape;2296;p39">
            <a:extLst>
              <a:ext uri="{FF2B5EF4-FFF2-40B4-BE49-F238E27FC236}">
                <a16:creationId xmlns:a16="http://schemas.microsoft.com/office/drawing/2014/main" id="{46AB7196-E121-4356-B5C7-E079420E62D5}"/>
              </a:ext>
            </a:extLst>
          </p:cNvPr>
          <p:cNvSpPr/>
          <p:nvPr/>
        </p:nvSpPr>
        <p:spPr>
          <a:xfrm>
            <a:off x="10445166" y="5178813"/>
            <a:ext cx="466452" cy="482247"/>
          </a:xfrm>
          <a:custGeom>
            <a:avLst/>
            <a:gdLst/>
            <a:ahLst/>
            <a:cxnLst/>
            <a:rect l="l" t="t" r="r" b="b"/>
            <a:pathLst>
              <a:path w="16361" h="16915" extrusionOk="0">
                <a:moveTo>
                  <a:pt x="16360" y="1"/>
                </a:moveTo>
                <a:lnTo>
                  <a:pt x="1" y="6170"/>
                </a:lnTo>
                <a:lnTo>
                  <a:pt x="1" y="16914"/>
                </a:lnTo>
                <a:lnTo>
                  <a:pt x="16360" y="10745"/>
                </a:lnTo>
                <a:lnTo>
                  <a:pt x="1636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2" name="Google Shape;2297;p39">
            <a:extLst>
              <a:ext uri="{FF2B5EF4-FFF2-40B4-BE49-F238E27FC236}">
                <a16:creationId xmlns:a16="http://schemas.microsoft.com/office/drawing/2014/main" id="{A242D466-DEB1-9AFE-06E4-90EB04166047}"/>
              </a:ext>
            </a:extLst>
          </p:cNvPr>
          <p:cNvSpPr/>
          <p:nvPr/>
        </p:nvSpPr>
        <p:spPr>
          <a:xfrm>
            <a:off x="9330540" y="4821094"/>
            <a:ext cx="835999" cy="1458543"/>
          </a:xfrm>
          <a:custGeom>
            <a:avLst/>
            <a:gdLst/>
            <a:ahLst/>
            <a:cxnLst/>
            <a:rect l="l" t="t" r="r" b="b"/>
            <a:pathLst>
              <a:path w="29323" h="51159" extrusionOk="0">
                <a:moveTo>
                  <a:pt x="20380" y="1"/>
                </a:moveTo>
                <a:lnTo>
                  <a:pt x="0" y="51158"/>
                </a:lnTo>
                <a:lnTo>
                  <a:pt x="22252" y="51158"/>
                </a:lnTo>
                <a:lnTo>
                  <a:pt x="29322"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3" name="Google Shape;2298;p39">
            <a:extLst>
              <a:ext uri="{FF2B5EF4-FFF2-40B4-BE49-F238E27FC236}">
                <a16:creationId xmlns:a16="http://schemas.microsoft.com/office/drawing/2014/main" id="{80E3F5E3-D937-33BD-0268-4C97F830696B}"/>
              </a:ext>
            </a:extLst>
          </p:cNvPr>
          <p:cNvSpPr/>
          <p:nvPr/>
        </p:nvSpPr>
        <p:spPr>
          <a:xfrm>
            <a:off x="9565725" y="5585941"/>
            <a:ext cx="179870" cy="49436"/>
          </a:xfrm>
          <a:custGeom>
            <a:avLst/>
            <a:gdLst/>
            <a:ahLst/>
            <a:cxnLst/>
            <a:rect l="l" t="t" r="r" b="b"/>
            <a:pathLst>
              <a:path w="6309" h="1734" extrusionOk="0">
                <a:moveTo>
                  <a:pt x="0" y="0"/>
                </a:moveTo>
                <a:lnTo>
                  <a:pt x="0" y="1733"/>
                </a:lnTo>
                <a:lnTo>
                  <a:pt x="6308" y="1733"/>
                </a:lnTo>
                <a:lnTo>
                  <a:pt x="630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4" name="Google Shape;2299;p39">
            <a:extLst>
              <a:ext uri="{FF2B5EF4-FFF2-40B4-BE49-F238E27FC236}">
                <a16:creationId xmlns:a16="http://schemas.microsoft.com/office/drawing/2014/main" id="{D3EB9B95-09F8-FDBA-9992-E3125BAC2CD5}"/>
              </a:ext>
            </a:extLst>
          </p:cNvPr>
          <p:cNvSpPr/>
          <p:nvPr/>
        </p:nvSpPr>
        <p:spPr>
          <a:xfrm>
            <a:off x="9595376" y="5635349"/>
            <a:ext cx="122536" cy="618581"/>
          </a:xfrm>
          <a:custGeom>
            <a:avLst/>
            <a:gdLst/>
            <a:ahLst/>
            <a:cxnLst/>
            <a:rect l="l" t="t" r="r" b="b"/>
            <a:pathLst>
              <a:path w="4298" h="21697" extrusionOk="0">
                <a:moveTo>
                  <a:pt x="0" y="0"/>
                </a:moveTo>
                <a:lnTo>
                  <a:pt x="0" y="19548"/>
                </a:lnTo>
                <a:cubicBezTo>
                  <a:pt x="0" y="20726"/>
                  <a:pt x="971" y="21697"/>
                  <a:pt x="2149" y="21697"/>
                </a:cubicBezTo>
                <a:cubicBezTo>
                  <a:pt x="3397" y="21697"/>
                  <a:pt x="4298" y="20726"/>
                  <a:pt x="4298" y="19548"/>
                </a:cubicBezTo>
                <a:lnTo>
                  <a:pt x="429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5" name="Google Shape;2300;p39">
            <a:extLst>
              <a:ext uri="{FF2B5EF4-FFF2-40B4-BE49-F238E27FC236}">
                <a16:creationId xmlns:a16="http://schemas.microsoft.com/office/drawing/2014/main" id="{E88E0065-E0DD-5D68-2499-F4A35DD7F116}"/>
              </a:ext>
            </a:extLst>
          </p:cNvPr>
          <p:cNvSpPr/>
          <p:nvPr/>
        </p:nvSpPr>
        <p:spPr>
          <a:xfrm>
            <a:off x="9595376" y="5773682"/>
            <a:ext cx="122536" cy="480251"/>
          </a:xfrm>
          <a:custGeom>
            <a:avLst/>
            <a:gdLst/>
            <a:ahLst/>
            <a:cxnLst/>
            <a:rect l="l" t="t" r="r" b="b"/>
            <a:pathLst>
              <a:path w="4298" h="16845" extrusionOk="0">
                <a:moveTo>
                  <a:pt x="0" y="1"/>
                </a:moveTo>
                <a:lnTo>
                  <a:pt x="0" y="14696"/>
                </a:lnTo>
                <a:cubicBezTo>
                  <a:pt x="0" y="15874"/>
                  <a:pt x="971" y="16845"/>
                  <a:pt x="2149" y="16845"/>
                </a:cubicBezTo>
                <a:cubicBezTo>
                  <a:pt x="2773" y="16845"/>
                  <a:pt x="3258" y="16637"/>
                  <a:pt x="3743" y="16221"/>
                </a:cubicBezTo>
                <a:cubicBezTo>
                  <a:pt x="4090" y="15805"/>
                  <a:pt x="4298" y="15251"/>
                  <a:pt x="4298" y="14696"/>
                </a:cubicBezTo>
                <a:lnTo>
                  <a:pt x="4298" y="5754"/>
                </a:lnTo>
                <a:cubicBezTo>
                  <a:pt x="3189" y="5615"/>
                  <a:pt x="2080" y="2565"/>
                  <a:pt x="0"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6" name="Google Shape;2301;p39">
            <a:extLst>
              <a:ext uri="{FF2B5EF4-FFF2-40B4-BE49-F238E27FC236}">
                <a16:creationId xmlns:a16="http://schemas.microsoft.com/office/drawing/2014/main" id="{62785426-CC31-CC38-67F7-466C25321B6A}"/>
              </a:ext>
            </a:extLst>
          </p:cNvPr>
          <p:cNvSpPr/>
          <p:nvPr/>
        </p:nvSpPr>
        <p:spPr>
          <a:xfrm>
            <a:off x="9650687" y="5693453"/>
            <a:ext cx="67227" cy="8439"/>
          </a:xfrm>
          <a:custGeom>
            <a:avLst/>
            <a:gdLst/>
            <a:ahLst/>
            <a:cxnLst/>
            <a:rect l="l" t="t" r="r" b="b"/>
            <a:pathLst>
              <a:path w="2358" h="296" extrusionOk="0">
                <a:moveTo>
                  <a:pt x="744" y="0"/>
                </a:moveTo>
                <a:cubicBezTo>
                  <a:pt x="500" y="0"/>
                  <a:pt x="265" y="49"/>
                  <a:pt x="1" y="180"/>
                </a:cubicBezTo>
                <a:cubicBezTo>
                  <a:pt x="163" y="262"/>
                  <a:pt x="397" y="295"/>
                  <a:pt x="647" y="295"/>
                </a:cubicBezTo>
                <a:cubicBezTo>
                  <a:pt x="823" y="295"/>
                  <a:pt x="1007" y="278"/>
                  <a:pt x="1179" y="250"/>
                </a:cubicBezTo>
                <a:cubicBezTo>
                  <a:pt x="1526" y="250"/>
                  <a:pt x="2011" y="250"/>
                  <a:pt x="2358" y="180"/>
                </a:cubicBezTo>
                <a:cubicBezTo>
                  <a:pt x="2011" y="42"/>
                  <a:pt x="1526" y="42"/>
                  <a:pt x="1179" y="42"/>
                </a:cubicBezTo>
                <a:cubicBezTo>
                  <a:pt x="1027" y="16"/>
                  <a:pt x="884" y="0"/>
                  <a:pt x="744"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7" name="Google Shape;2302;p39">
            <a:extLst>
              <a:ext uri="{FF2B5EF4-FFF2-40B4-BE49-F238E27FC236}">
                <a16:creationId xmlns:a16="http://schemas.microsoft.com/office/drawing/2014/main" id="{5B35F18C-7DB0-0F7C-5D6C-4B818EAF330E}"/>
              </a:ext>
            </a:extLst>
          </p:cNvPr>
          <p:cNvSpPr/>
          <p:nvPr/>
        </p:nvSpPr>
        <p:spPr>
          <a:xfrm>
            <a:off x="9672441" y="5748678"/>
            <a:ext cx="45473" cy="9209"/>
          </a:xfrm>
          <a:custGeom>
            <a:avLst/>
            <a:gdLst/>
            <a:ahLst/>
            <a:cxnLst/>
            <a:rect l="l" t="t" r="r" b="b"/>
            <a:pathLst>
              <a:path w="1595" h="323" extrusionOk="0">
                <a:moveTo>
                  <a:pt x="437" y="0"/>
                </a:moveTo>
                <a:cubicBezTo>
                  <a:pt x="268" y="0"/>
                  <a:pt x="122" y="34"/>
                  <a:pt x="0" y="115"/>
                </a:cubicBezTo>
                <a:cubicBezTo>
                  <a:pt x="139" y="184"/>
                  <a:pt x="208" y="323"/>
                  <a:pt x="416" y="323"/>
                </a:cubicBezTo>
                <a:cubicBezTo>
                  <a:pt x="763" y="323"/>
                  <a:pt x="1179" y="184"/>
                  <a:pt x="1595" y="115"/>
                </a:cubicBezTo>
                <a:cubicBezTo>
                  <a:pt x="1387" y="46"/>
                  <a:pt x="1110" y="46"/>
                  <a:pt x="832" y="46"/>
                </a:cubicBezTo>
                <a:cubicBezTo>
                  <a:pt x="689" y="17"/>
                  <a:pt x="557" y="0"/>
                  <a:pt x="437"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8" name="Google Shape;2303;p39">
            <a:extLst>
              <a:ext uri="{FF2B5EF4-FFF2-40B4-BE49-F238E27FC236}">
                <a16:creationId xmlns:a16="http://schemas.microsoft.com/office/drawing/2014/main" id="{B46EDD8D-E5C5-D0F5-9CC9-7F070FEC38F0}"/>
              </a:ext>
            </a:extLst>
          </p:cNvPr>
          <p:cNvSpPr/>
          <p:nvPr/>
        </p:nvSpPr>
        <p:spPr>
          <a:xfrm>
            <a:off x="9650687" y="5802135"/>
            <a:ext cx="67227" cy="8439"/>
          </a:xfrm>
          <a:custGeom>
            <a:avLst/>
            <a:gdLst/>
            <a:ahLst/>
            <a:cxnLst/>
            <a:rect l="l" t="t" r="r" b="b"/>
            <a:pathLst>
              <a:path w="2358" h="296" extrusionOk="0">
                <a:moveTo>
                  <a:pt x="744" y="1"/>
                </a:moveTo>
                <a:cubicBezTo>
                  <a:pt x="500" y="1"/>
                  <a:pt x="265" y="49"/>
                  <a:pt x="1" y="181"/>
                </a:cubicBezTo>
                <a:cubicBezTo>
                  <a:pt x="163" y="262"/>
                  <a:pt x="397" y="296"/>
                  <a:pt x="647" y="296"/>
                </a:cubicBezTo>
                <a:cubicBezTo>
                  <a:pt x="823" y="296"/>
                  <a:pt x="1007" y="279"/>
                  <a:pt x="1179" y="250"/>
                </a:cubicBezTo>
                <a:cubicBezTo>
                  <a:pt x="1526" y="250"/>
                  <a:pt x="2011" y="250"/>
                  <a:pt x="2358" y="181"/>
                </a:cubicBezTo>
                <a:cubicBezTo>
                  <a:pt x="2011" y="42"/>
                  <a:pt x="1526" y="42"/>
                  <a:pt x="1179" y="42"/>
                </a:cubicBezTo>
                <a:cubicBezTo>
                  <a:pt x="1027" y="17"/>
                  <a:pt x="884" y="1"/>
                  <a:pt x="744"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9" name="Google Shape;2304;p39">
            <a:extLst>
              <a:ext uri="{FF2B5EF4-FFF2-40B4-BE49-F238E27FC236}">
                <a16:creationId xmlns:a16="http://schemas.microsoft.com/office/drawing/2014/main" id="{83880ADD-BCBA-60A7-7CE0-5FA419C41ADF}"/>
              </a:ext>
            </a:extLst>
          </p:cNvPr>
          <p:cNvSpPr/>
          <p:nvPr/>
        </p:nvSpPr>
        <p:spPr>
          <a:xfrm>
            <a:off x="9672441" y="5857359"/>
            <a:ext cx="45473" cy="9237"/>
          </a:xfrm>
          <a:custGeom>
            <a:avLst/>
            <a:gdLst/>
            <a:ahLst/>
            <a:cxnLst/>
            <a:rect l="l" t="t" r="r" b="b"/>
            <a:pathLst>
              <a:path w="1595" h="324" extrusionOk="0">
                <a:moveTo>
                  <a:pt x="437" y="1"/>
                </a:moveTo>
                <a:cubicBezTo>
                  <a:pt x="268" y="1"/>
                  <a:pt x="122" y="34"/>
                  <a:pt x="0" y="116"/>
                </a:cubicBezTo>
                <a:cubicBezTo>
                  <a:pt x="139" y="185"/>
                  <a:pt x="208" y="324"/>
                  <a:pt x="416" y="324"/>
                </a:cubicBezTo>
                <a:cubicBezTo>
                  <a:pt x="763" y="324"/>
                  <a:pt x="1179" y="185"/>
                  <a:pt x="1595" y="116"/>
                </a:cubicBezTo>
                <a:cubicBezTo>
                  <a:pt x="1387" y="46"/>
                  <a:pt x="1110" y="46"/>
                  <a:pt x="832" y="46"/>
                </a:cubicBezTo>
                <a:cubicBezTo>
                  <a:pt x="689" y="18"/>
                  <a:pt x="557" y="1"/>
                  <a:pt x="437" y="1"/>
                </a:cubicBezTo>
                <a:close/>
              </a:path>
            </a:pathLst>
          </a:custGeom>
          <a:solidFill>
            <a:srgbClr val="1B2F3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0" name="Google Shape;2305;p39">
            <a:extLst>
              <a:ext uri="{FF2B5EF4-FFF2-40B4-BE49-F238E27FC236}">
                <a16:creationId xmlns:a16="http://schemas.microsoft.com/office/drawing/2014/main" id="{9D891D3B-9D16-95C0-BFAE-424455B8054A}"/>
              </a:ext>
            </a:extLst>
          </p:cNvPr>
          <p:cNvSpPr/>
          <p:nvPr/>
        </p:nvSpPr>
        <p:spPr>
          <a:xfrm>
            <a:off x="9650687" y="5910845"/>
            <a:ext cx="67227" cy="8439"/>
          </a:xfrm>
          <a:custGeom>
            <a:avLst/>
            <a:gdLst/>
            <a:ahLst/>
            <a:cxnLst/>
            <a:rect l="l" t="t" r="r" b="b"/>
            <a:pathLst>
              <a:path w="2358" h="296" extrusionOk="0">
                <a:moveTo>
                  <a:pt x="744" y="0"/>
                </a:moveTo>
                <a:cubicBezTo>
                  <a:pt x="500" y="0"/>
                  <a:pt x="265" y="49"/>
                  <a:pt x="1" y="180"/>
                </a:cubicBezTo>
                <a:cubicBezTo>
                  <a:pt x="163" y="262"/>
                  <a:pt x="397" y="295"/>
                  <a:pt x="647" y="295"/>
                </a:cubicBezTo>
                <a:cubicBezTo>
                  <a:pt x="823" y="295"/>
                  <a:pt x="1007" y="278"/>
                  <a:pt x="1179" y="250"/>
                </a:cubicBezTo>
                <a:cubicBezTo>
                  <a:pt x="1526" y="250"/>
                  <a:pt x="2011" y="250"/>
                  <a:pt x="2358" y="180"/>
                </a:cubicBezTo>
                <a:cubicBezTo>
                  <a:pt x="2011" y="42"/>
                  <a:pt x="1526" y="42"/>
                  <a:pt x="1179" y="42"/>
                </a:cubicBezTo>
                <a:cubicBezTo>
                  <a:pt x="1027" y="16"/>
                  <a:pt x="884" y="0"/>
                  <a:pt x="744"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1" name="Google Shape;2306;p39">
            <a:extLst>
              <a:ext uri="{FF2B5EF4-FFF2-40B4-BE49-F238E27FC236}">
                <a16:creationId xmlns:a16="http://schemas.microsoft.com/office/drawing/2014/main" id="{CF3B97FB-3A59-9534-00B5-D3C26D9FDF36}"/>
              </a:ext>
            </a:extLst>
          </p:cNvPr>
          <p:cNvSpPr/>
          <p:nvPr/>
        </p:nvSpPr>
        <p:spPr>
          <a:xfrm>
            <a:off x="9672441" y="5966069"/>
            <a:ext cx="45473" cy="7242"/>
          </a:xfrm>
          <a:custGeom>
            <a:avLst/>
            <a:gdLst/>
            <a:ahLst/>
            <a:cxnLst/>
            <a:rect l="l" t="t" r="r" b="b"/>
            <a:pathLst>
              <a:path w="1595" h="254" extrusionOk="0">
                <a:moveTo>
                  <a:pt x="437" y="0"/>
                </a:moveTo>
                <a:cubicBezTo>
                  <a:pt x="268" y="0"/>
                  <a:pt x="122" y="34"/>
                  <a:pt x="0" y="115"/>
                </a:cubicBezTo>
                <a:cubicBezTo>
                  <a:pt x="139" y="184"/>
                  <a:pt x="208" y="254"/>
                  <a:pt x="416" y="254"/>
                </a:cubicBezTo>
                <a:cubicBezTo>
                  <a:pt x="763" y="254"/>
                  <a:pt x="1179" y="184"/>
                  <a:pt x="1595" y="115"/>
                </a:cubicBezTo>
                <a:cubicBezTo>
                  <a:pt x="1448" y="66"/>
                  <a:pt x="1266" y="17"/>
                  <a:pt x="1074" y="17"/>
                </a:cubicBezTo>
                <a:cubicBezTo>
                  <a:pt x="995" y="17"/>
                  <a:pt x="914" y="25"/>
                  <a:pt x="832" y="46"/>
                </a:cubicBezTo>
                <a:cubicBezTo>
                  <a:pt x="689" y="17"/>
                  <a:pt x="557" y="0"/>
                  <a:pt x="437"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2" name="Google Shape;2307;p39">
            <a:extLst>
              <a:ext uri="{FF2B5EF4-FFF2-40B4-BE49-F238E27FC236}">
                <a16:creationId xmlns:a16="http://schemas.microsoft.com/office/drawing/2014/main" id="{D67CE845-C2E5-96FB-48D3-2A0F71BDBEF4}"/>
              </a:ext>
            </a:extLst>
          </p:cNvPr>
          <p:cNvSpPr/>
          <p:nvPr/>
        </p:nvSpPr>
        <p:spPr>
          <a:xfrm>
            <a:off x="9650687" y="6019526"/>
            <a:ext cx="67227" cy="8439"/>
          </a:xfrm>
          <a:custGeom>
            <a:avLst/>
            <a:gdLst/>
            <a:ahLst/>
            <a:cxnLst/>
            <a:rect l="l" t="t" r="r" b="b"/>
            <a:pathLst>
              <a:path w="2358" h="296" extrusionOk="0">
                <a:moveTo>
                  <a:pt x="744" y="1"/>
                </a:moveTo>
                <a:cubicBezTo>
                  <a:pt x="500" y="1"/>
                  <a:pt x="265" y="49"/>
                  <a:pt x="1" y="181"/>
                </a:cubicBezTo>
                <a:cubicBezTo>
                  <a:pt x="163" y="262"/>
                  <a:pt x="397" y="296"/>
                  <a:pt x="647" y="296"/>
                </a:cubicBezTo>
                <a:cubicBezTo>
                  <a:pt x="823" y="296"/>
                  <a:pt x="1007" y="279"/>
                  <a:pt x="1179" y="250"/>
                </a:cubicBezTo>
                <a:cubicBezTo>
                  <a:pt x="1526" y="250"/>
                  <a:pt x="2011" y="250"/>
                  <a:pt x="2358" y="181"/>
                </a:cubicBezTo>
                <a:cubicBezTo>
                  <a:pt x="2104" y="79"/>
                  <a:pt x="1776" y="15"/>
                  <a:pt x="1483" y="15"/>
                </a:cubicBezTo>
                <a:cubicBezTo>
                  <a:pt x="1375" y="15"/>
                  <a:pt x="1272" y="24"/>
                  <a:pt x="1179" y="42"/>
                </a:cubicBezTo>
                <a:cubicBezTo>
                  <a:pt x="1027" y="17"/>
                  <a:pt x="884" y="1"/>
                  <a:pt x="744"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3" name="Google Shape;2308;p39">
            <a:extLst>
              <a:ext uri="{FF2B5EF4-FFF2-40B4-BE49-F238E27FC236}">
                <a16:creationId xmlns:a16="http://schemas.microsoft.com/office/drawing/2014/main" id="{7261F257-F48F-F48E-A4E1-C5B16C66DC2B}"/>
              </a:ext>
            </a:extLst>
          </p:cNvPr>
          <p:cNvSpPr/>
          <p:nvPr/>
        </p:nvSpPr>
        <p:spPr>
          <a:xfrm>
            <a:off x="9672441" y="6074751"/>
            <a:ext cx="45473" cy="7270"/>
          </a:xfrm>
          <a:custGeom>
            <a:avLst/>
            <a:gdLst/>
            <a:ahLst/>
            <a:cxnLst/>
            <a:rect l="l" t="t" r="r" b="b"/>
            <a:pathLst>
              <a:path w="1595" h="255" extrusionOk="0">
                <a:moveTo>
                  <a:pt x="437" y="1"/>
                </a:moveTo>
                <a:cubicBezTo>
                  <a:pt x="268" y="1"/>
                  <a:pt x="122" y="34"/>
                  <a:pt x="0" y="116"/>
                </a:cubicBezTo>
                <a:cubicBezTo>
                  <a:pt x="139" y="185"/>
                  <a:pt x="208" y="254"/>
                  <a:pt x="416" y="254"/>
                </a:cubicBezTo>
                <a:cubicBezTo>
                  <a:pt x="763" y="254"/>
                  <a:pt x="1179" y="185"/>
                  <a:pt x="1595" y="116"/>
                </a:cubicBezTo>
                <a:cubicBezTo>
                  <a:pt x="1448" y="67"/>
                  <a:pt x="1266" y="18"/>
                  <a:pt x="1074" y="18"/>
                </a:cubicBezTo>
                <a:cubicBezTo>
                  <a:pt x="995" y="18"/>
                  <a:pt x="914" y="26"/>
                  <a:pt x="832" y="46"/>
                </a:cubicBezTo>
                <a:cubicBezTo>
                  <a:pt x="689" y="18"/>
                  <a:pt x="557" y="1"/>
                  <a:pt x="437" y="1"/>
                </a:cubicBezTo>
                <a:close/>
              </a:path>
            </a:pathLst>
          </a:custGeom>
          <a:solidFill>
            <a:srgbClr val="1B2F3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4" name="Google Shape;2309;p39">
            <a:extLst>
              <a:ext uri="{FF2B5EF4-FFF2-40B4-BE49-F238E27FC236}">
                <a16:creationId xmlns:a16="http://schemas.microsoft.com/office/drawing/2014/main" id="{5BE13B28-63EB-5284-2447-D83E39754516}"/>
              </a:ext>
            </a:extLst>
          </p:cNvPr>
          <p:cNvSpPr/>
          <p:nvPr/>
        </p:nvSpPr>
        <p:spPr>
          <a:xfrm>
            <a:off x="9567692" y="5607181"/>
            <a:ext cx="179870" cy="10406"/>
          </a:xfrm>
          <a:custGeom>
            <a:avLst/>
            <a:gdLst/>
            <a:ahLst/>
            <a:cxnLst/>
            <a:rect l="l" t="t" r="r" b="b"/>
            <a:pathLst>
              <a:path w="6309" h="365" extrusionOk="0">
                <a:moveTo>
                  <a:pt x="3155" y="0"/>
                </a:moveTo>
                <a:cubicBezTo>
                  <a:pt x="2097" y="0"/>
                  <a:pt x="1040" y="52"/>
                  <a:pt x="1" y="156"/>
                </a:cubicBezTo>
                <a:cubicBezTo>
                  <a:pt x="1040" y="295"/>
                  <a:pt x="2097" y="364"/>
                  <a:pt x="3155" y="364"/>
                </a:cubicBezTo>
                <a:cubicBezTo>
                  <a:pt x="4212" y="364"/>
                  <a:pt x="5269" y="295"/>
                  <a:pt x="6309" y="156"/>
                </a:cubicBezTo>
                <a:cubicBezTo>
                  <a:pt x="5269" y="52"/>
                  <a:pt x="4212" y="0"/>
                  <a:pt x="315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5" name="Google Shape;2310;p39">
            <a:extLst>
              <a:ext uri="{FF2B5EF4-FFF2-40B4-BE49-F238E27FC236}">
                <a16:creationId xmlns:a16="http://schemas.microsoft.com/office/drawing/2014/main" id="{6771D2C8-314F-6F8B-37AC-F0A7A3EC154D}"/>
              </a:ext>
            </a:extLst>
          </p:cNvPr>
          <p:cNvSpPr/>
          <p:nvPr/>
        </p:nvSpPr>
        <p:spPr>
          <a:xfrm>
            <a:off x="9850319" y="5585941"/>
            <a:ext cx="179870" cy="49436"/>
          </a:xfrm>
          <a:custGeom>
            <a:avLst/>
            <a:gdLst/>
            <a:ahLst/>
            <a:cxnLst/>
            <a:rect l="l" t="t" r="r" b="b"/>
            <a:pathLst>
              <a:path w="6309" h="1734" extrusionOk="0">
                <a:moveTo>
                  <a:pt x="0" y="0"/>
                </a:moveTo>
                <a:lnTo>
                  <a:pt x="0" y="1733"/>
                </a:lnTo>
                <a:lnTo>
                  <a:pt x="6308" y="1733"/>
                </a:lnTo>
                <a:lnTo>
                  <a:pt x="630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6" name="Google Shape;2311;p39">
            <a:extLst>
              <a:ext uri="{FF2B5EF4-FFF2-40B4-BE49-F238E27FC236}">
                <a16:creationId xmlns:a16="http://schemas.microsoft.com/office/drawing/2014/main" id="{38D99EE0-B0E9-6582-60F0-8DE1A7100753}"/>
              </a:ext>
            </a:extLst>
          </p:cNvPr>
          <p:cNvSpPr/>
          <p:nvPr/>
        </p:nvSpPr>
        <p:spPr>
          <a:xfrm>
            <a:off x="9879942" y="5635349"/>
            <a:ext cx="122564" cy="618581"/>
          </a:xfrm>
          <a:custGeom>
            <a:avLst/>
            <a:gdLst/>
            <a:ahLst/>
            <a:cxnLst/>
            <a:rect l="l" t="t" r="r" b="b"/>
            <a:pathLst>
              <a:path w="4299" h="21697" extrusionOk="0">
                <a:moveTo>
                  <a:pt x="1" y="0"/>
                </a:moveTo>
                <a:lnTo>
                  <a:pt x="1" y="19548"/>
                </a:lnTo>
                <a:cubicBezTo>
                  <a:pt x="1" y="20726"/>
                  <a:pt x="902" y="21697"/>
                  <a:pt x="2150" y="21697"/>
                </a:cubicBezTo>
                <a:cubicBezTo>
                  <a:pt x="3328" y="21697"/>
                  <a:pt x="4299" y="20726"/>
                  <a:pt x="4299" y="19548"/>
                </a:cubicBezTo>
                <a:lnTo>
                  <a:pt x="4299"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7" name="Google Shape;2312;p39">
            <a:extLst>
              <a:ext uri="{FF2B5EF4-FFF2-40B4-BE49-F238E27FC236}">
                <a16:creationId xmlns:a16="http://schemas.microsoft.com/office/drawing/2014/main" id="{40AD5D17-00D8-03EA-6A4F-F8B6F0E58DE7}"/>
              </a:ext>
            </a:extLst>
          </p:cNvPr>
          <p:cNvSpPr/>
          <p:nvPr/>
        </p:nvSpPr>
        <p:spPr>
          <a:xfrm>
            <a:off x="9879942" y="5773682"/>
            <a:ext cx="122564" cy="480251"/>
          </a:xfrm>
          <a:custGeom>
            <a:avLst/>
            <a:gdLst/>
            <a:ahLst/>
            <a:cxnLst/>
            <a:rect l="l" t="t" r="r" b="b"/>
            <a:pathLst>
              <a:path w="4299" h="16845" extrusionOk="0">
                <a:moveTo>
                  <a:pt x="1" y="1"/>
                </a:moveTo>
                <a:lnTo>
                  <a:pt x="1" y="14696"/>
                </a:lnTo>
                <a:cubicBezTo>
                  <a:pt x="1" y="15874"/>
                  <a:pt x="902" y="16845"/>
                  <a:pt x="2150" y="16845"/>
                </a:cubicBezTo>
                <a:cubicBezTo>
                  <a:pt x="2774" y="16845"/>
                  <a:pt x="3259" y="16637"/>
                  <a:pt x="3675" y="16221"/>
                </a:cubicBezTo>
                <a:cubicBezTo>
                  <a:pt x="4021" y="15805"/>
                  <a:pt x="4299" y="15251"/>
                  <a:pt x="4299" y="14696"/>
                </a:cubicBezTo>
                <a:lnTo>
                  <a:pt x="4299" y="5754"/>
                </a:lnTo>
                <a:cubicBezTo>
                  <a:pt x="3120" y="5615"/>
                  <a:pt x="2080" y="2565"/>
                  <a:pt x="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8" name="Google Shape;2313;p39">
            <a:extLst>
              <a:ext uri="{FF2B5EF4-FFF2-40B4-BE49-F238E27FC236}">
                <a16:creationId xmlns:a16="http://schemas.microsoft.com/office/drawing/2014/main" id="{6B71C4F8-2E8D-DB07-53BC-1D6631417791}"/>
              </a:ext>
            </a:extLst>
          </p:cNvPr>
          <p:cNvSpPr/>
          <p:nvPr/>
        </p:nvSpPr>
        <p:spPr>
          <a:xfrm>
            <a:off x="9933314" y="5693453"/>
            <a:ext cx="69194" cy="8439"/>
          </a:xfrm>
          <a:custGeom>
            <a:avLst/>
            <a:gdLst/>
            <a:ahLst/>
            <a:cxnLst/>
            <a:rect l="l" t="t" r="r" b="b"/>
            <a:pathLst>
              <a:path w="2427" h="296" extrusionOk="0">
                <a:moveTo>
                  <a:pt x="779" y="0"/>
                </a:moveTo>
                <a:cubicBezTo>
                  <a:pt x="532" y="0"/>
                  <a:pt x="308" y="49"/>
                  <a:pt x="0" y="180"/>
                </a:cubicBezTo>
                <a:cubicBezTo>
                  <a:pt x="204" y="262"/>
                  <a:pt x="430" y="295"/>
                  <a:pt x="681" y="295"/>
                </a:cubicBezTo>
                <a:cubicBezTo>
                  <a:pt x="858" y="295"/>
                  <a:pt x="1047" y="278"/>
                  <a:pt x="1248" y="250"/>
                </a:cubicBezTo>
                <a:cubicBezTo>
                  <a:pt x="1595" y="250"/>
                  <a:pt x="2080" y="250"/>
                  <a:pt x="2427" y="180"/>
                </a:cubicBezTo>
                <a:cubicBezTo>
                  <a:pt x="2080" y="42"/>
                  <a:pt x="1595" y="42"/>
                  <a:pt x="1248" y="42"/>
                </a:cubicBezTo>
                <a:cubicBezTo>
                  <a:pt x="1071" y="16"/>
                  <a:pt x="921" y="0"/>
                  <a:pt x="77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9" name="Google Shape;2314;p39">
            <a:extLst>
              <a:ext uri="{FF2B5EF4-FFF2-40B4-BE49-F238E27FC236}">
                <a16:creationId xmlns:a16="http://schemas.microsoft.com/office/drawing/2014/main" id="{08926218-28CF-1BD9-4D37-AC0A790C0795}"/>
              </a:ext>
            </a:extLst>
          </p:cNvPr>
          <p:cNvSpPr/>
          <p:nvPr/>
        </p:nvSpPr>
        <p:spPr>
          <a:xfrm>
            <a:off x="9955039" y="5748678"/>
            <a:ext cx="47469" cy="9209"/>
          </a:xfrm>
          <a:custGeom>
            <a:avLst/>
            <a:gdLst/>
            <a:ahLst/>
            <a:cxnLst/>
            <a:rect l="l" t="t" r="r" b="b"/>
            <a:pathLst>
              <a:path w="1665" h="323" extrusionOk="0">
                <a:moveTo>
                  <a:pt x="502" y="0"/>
                </a:moveTo>
                <a:cubicBezTo>
                  <a:pt x="326" y="0"/>
                  <a:pt x="163" y="34"/>
                  <a:pt x="1" y="115"/>
                </a:cubicBezTo>
                <a:cubicBezTo>
                  <a:pt x="209" y="184"/>
                  <a:pt x="278" y="323"/>
                  <a:pt x="486" y="323"/>
                </a:cubicBezTo>
                <a:cubicBezTo>
                  <a:pt x="833" y="323"/>
                  <a:pt x="1249" y="184"/>
                  <a:pt x="1665" y="115"/>
                </a:cubicBezTo>
                <a:cubicBezTo>
                  <a:pt x="1387" y="46"/>
                  <a:pt x="1041" y="46"/>
                  <a:pt x="902" y="46"/>
                </a:cubicBezTo>
                <a:cubicBezTo>
                  <a:pt x="759" y="17"/>
                  <a:pt x="627" y="0"/>
                  <a:pt x="502"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0" name="Google Shape;2315;p39">
            <a:extLst>
              <a:ext uri="{FF2B5EF4-FFF2-40B4-BE49-F238E27FC236}">
                <a16:creationId xmlns:a16="http://schemas.microsoft.com/office/drawing/2014/main" id="{45F7DDB6-3289-CD43-313D-C41F8ECB7BFA}"/>
              </a:ext>
            </a:extLst>
          </p:cNvPr>
          <p:cNvSpPr/>
          <p:nvPr/>
        </p:nvSpPr>
        <p:spPr>
          <a:xfrm>
            <a:off x="9933314" y="5802135"/>
            <a:ext cx="69194" cy="8439"/>
          </a:xfrm>
          <a:custGeom>
            <a:avLst/>
            <a:gdLst/>
            <a:ahLst/>
            <a:cxnLst/>
            <a:rect l="l" t="t" r="r" b="b"/>
            <a:pathLst>
              <a:path w="2427" h="296" extrusionOk="0">
                <a:moveTo>
                  <a:pt x="779" y="1"/>
                </a:moveTo>
                <a:cubicBezTo>
                  <a:pt x="532" y="1"/>
                  <a:pt x="308" y="49"/>
                  <a:pt x="0" y="181"/>
                </a:cubicBezTo>
                <a:cubicBezTo>
                  <a:pt x="204" y="262"/>
                  <a:pt x="430" y="296"/>
                  <a:pt x="681" y="296"/>
                </a:cubicBezTo>
                <a:cubicBezTo>
                  <a:pt x="858" y="296"/>
                  <a:pt x="1047" y="279"/>
                  <a:pt x="1248" y="250"/>
                </a:cubicBezTo>
                <a:cubicBezTo>
                  <a:pt x="1595" y="250"/>
                  <a:pt x="2080" y="250"/>
                  <a:pt x="2427" y="181"/>
                </a:cubicBezTo>
                <a:cubicBezTo>
                  <a:pt x="2080" y="42"/>
                  <a:pt x="1595" y="42"/>
                  <a:pt x="1248" y="42"/>
                </a:cubicBezTo>
                <a:cubicBezTo>
                  <a:pt x="1071" y="17"/>
                  <a:pt x="921" y="1"/>
                  <a:pt x="779"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1" name="Google Shape;2316;p39">
            <a:extLst>
              <a:ext uri="{FF2B5EF4-FFF2-40B4-BE49-F238E27FC236}">
                <a16:creationId xmlns:a16="http://schemas.microsoft.com/office/drawing/2014/main" id="{116DD2B3-C133-FB5D-0826-0072783A821C}"/>
              </a:ext>
            </a:extLst>
          </p:cNvPr>
          <p:cNvSpPr/>
          <p:nvPr/>
        </p:nvSpPr>
        <p:spPr>
          <a:xfrm>
            <a:off x="9955039" y="5857359"/>
            <a:ext cx="47469" cy="9237"/>
          </a:xfrm>
          <a:custGeom>
            <a:avLst/>
            <a:gdLst/>
            <a:ahLst/>
            <a:cxnLst/>
            <a:rect l="l" t="t" r="r" b="b"/>
            <a:pathLst>
              <a:path w="1665" h="324" extrusionOk="0">
                <a:moveTo>
                  <a:pt x="502" y="1"/>
                </a:moveTo>
                <a:cubicBezTo>
                  <a:pt x="326" y="1"/>
                  <a:pt x="163" y="34"/>
                  <a:pt x="1" y="116"/>
                </a:cubicBezTo>
                <a:cubicBezTo>
                  <a:pt x="209" y="185"/>
                  <a:pt x="278" y="324"/>
                  <a:pt x="486" y="324"/>
                </a:cubicBezTo>
                <a:cubicBezTo>
                  <a:pt x="833" y="324"/>
                  <a:pt x="1249" y="185"/>
                  <a:pt x="1665" y="116"/>
                </a:cubicBezTo>
                <a:cubicBezTo>
                  <a:pt x="1387" y="46"/>
                  <a:pt x="1041" y="46"/>
                  <a:pt x="902" y="46"/>
                </a:cubicBezTo>
                <a:cubicBezTo>
                  <a:pt x="759" y="18"/>
                  <a:pt x="627" y="1"/>
                  <a:pt x="502" y="1"/>
                </a:cubicBezTo>
                <a:close/>
              </a:path>
            </a:pathLst>
          </a:custGeom>
          <a:solidFill>
            <a:srgbClr val="1B2F3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2" name="Google Shape;2317;p39">
            <a:extLst>
              <a:ext uri="{FF2B5EF4-FFF2-40B4-BE49-F238E27FC236}">
                <a16:creationId xmlns:a16="http://schemas.microsoft.com/office/drawing/2014/main" id="{725DA654-B3E7-E666-982B-FC7E0F9CB37B}"/>
              </a:ext>
            </a:extLst>
          </p:cNvPr>
          <p:cNvSpPr/>
          <p:nvPr/>
        </p:nvSpPr>
        <p:spPr>
          <a:xfrm>
            <a:off x="9933314" y="5910845"/>
            <a:ext cx="69194" cy="8439"/>
          </a:xfrm>
          <a:custGeom>
            <a:avLst/>
            <a:gdLst/>
            <a:ahLst/>
            <a:cxnLst/>
            <a:rect l="l" t="t" r="r" b="b"/>
            <a:pathLst>
              <a:path w="2427" h="296" extrusionOk="0">
                <a:moveTo>
                  <a:pt x="779" y="0"/>
                </a:moveTo>
                <a:cubicBezTo>
                  <a:pt x="532" y="0"/>
                  <a:pt x="308" y="49"/>
                  <a:pt x="0" y="180"/>
                </a:cubicBezTo>
                <a:cubicBezTo>
                  <a:pt x="204" y="262"/>
                  <a:pt x="430" y="295"/>
                  <a:pt x="681" y="295"/>
                </a:cubicBezTo>
                <a:cubicBezTo>
                  <a:pt x="858" y="295"/>
                  <a:pt x="1047" y="278"/>
                  <a:pt x="1248" y="250"/>
                </a:cubicBezTo>
                <a:cubicBezTo>
                  <a:pt x="1595" y="250"/>
                  <a:pt x="2080" y="250"/>
                  <a:pt x="2427" y="180"/>
                </a:cubicBezTo>
                <a:cubicBezTo>
                  <a:pt x="2080" y="42"/>
                  <a:pt x="1595" y="42"/>
                  <a:pt x="1248" y="42"/>
                </a:cubicBezTo>
                <a:cubicBezTo>
                  <a:pt x="1071" y="16"/>
                  <a:pt x="921" y="0"/>
                  <a:pt x="77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3" name="Google Shape;2318;p39">
            <a:extLst>
              <a:ext uri="{FF2B5EF4-FFF2-40B4-BE49-F238E27FC236}">
                <a16:creationId xmlns:a16="http://schemas.microsoft.com/office/drawing/2014/main" id="{DB9B5748-D31D-FA8D-96B5-27CF1FE62B10}"/>
              </a:ext>
            </a:extLst>
          </p:cNvPr>
          <p:cNvSpPr/>
          <p:nvPr/>
        </p:nvSpPr>
        <p:spPr>
          <a:xfrm>
            <a:off x="9955039" y="5966069"/>
            <a:ext cx="47469" cy="7242"/>
          </a:xfrm>
          <a:custGeom>
            <a:avLst/>
            <a:gdLst/>
            <a:ahLst/>
            <a:cxnLst/>
            <a:rect l="l" t="t" r="r" b="b"/>
            <a:pathLst>
              <a:path w="1665" h="254" extrusionOk="0">
                <a:moveTo>
                  <a:pt x="502" y="0"/>
                </a:moveTo>
                <a:cubicBezTo>
                  <a:pt x="326" y="0"/>
                  <a:pt x="163" y="34"/>
                  <a:pt x="1" y="115"/>
                </a:cubicBezTo>
                <a:cubicBezTo>
                  <a:pt x="209" y="184"/>
                  <a:pt x="278" y="254"/>
                  <a:pt x="486" y="254"/>
                </a:cubicBezTo>
                <a:cubicBezTo>
                  <a:pt x="833" y="254"/>
                  <a:pt x="1249" y="184"/>
                  <a:pt x="1665" y="115"/>
                </a:cubicBezTo>
                <a:cubicBezTo>
                  <a:pt x="1469" y="66"/>
                  <a:pt x="1307" y="17"/>
                  <a:pt x="1131" y="17"/>
                </a:cubicBezTo>
                <a:cubicBezTo>
                  <a:pt x="1059" y="17"/>
                  <a:pt x="983" y="25"/>
                  <a:pt x="902" y="46"/>
                </a:cubicBezTo>
                <a:cubicBezTo>
                  <a:pt x="759" y="17"/>
                  <a:pt x="627" y="0"/>
                  <a:pt x="502"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4" name="Google Shape;2319;p39">
            <a:extLst>
              <a:ext uri="{FF2B5EF4-FFF2-40B4-BE49-F238E27FC236}">
                <a16:creationId xmlns:a16="http://schemas.microsoft.com/office/drawing/2014/main" id="{D47E4E11-97AF-83BB-0BC0-C030F442547D}"/>
              </a:ext>
            </a:extLst>
          </p:cNvPr>
          <p:cNvSpPr/>
          <p:nvPr/>
        </p:nvSpPr>
        <p:spPr>
          <a:xfrm>
            <a:off x="9933314" y="6019526"/>
            <a:ext cx="69194" cy="8439"/>
          </a:xfrm>
          <a:custGeom>
            <a:avLst/>
            <a:gdLst/>
            <a:ahLst/>
            <a:cxnLst/>
            <a:rect l="l" t="t" r="r" b="b"/>
            <a:pathLst>
              <a:path w="2427" h="296" extrusionOk="0">
                <a:moveTo>
                  <a:pt x="779" y="1"/>
                </a:moveTo>
                <a:cubicBezTo>
                  <a:pt x="532" y="1"/>
                  <a:pt x="308" y="49"/>
                  <a:pt x="0" y="181"/>
                </a:cubicBezTo>
                <a:cubicBezTo>
                  <a:pt x="204" y="262"/>
                  <a:pt x="430" y="296"/>
                  <a:pt x="681" y="296"/>
                </a:cubicBezTo>
                <a:cubicBezTo>
                  <a:pt x="858" y="296"/>
                  <a:pt x="1047" y="279"/>
                  <a:pt x="1248" y="250"/>
                </a:cubicBezTo>
                <a:cubicBezTo>
                  <a:pt x="1595" y="250"/>
                  <a:pt x="2080" y="250"/>
                  <a:pt x="2427" y="181"/>
                </a:cubicBezTo>
                <a:cubicBezTo>
                  <a:pt x="2173" y="79"/>
                  <a:pt x="1845" y="15"/>
                  <a:pt x="1551" y="15"/>
                </a:cubicBezTo>
                <a:cubicBezTo>
                  <a:pt x="1444" y="15"/>
                  <a:pt x="1341" y="24"/>
                  <a:pt x="1248" y="42"/>
                </a:cubicBezTo>
                <a:cubicBezTo>
                  <a:pt x="1071" y="17"/>
                  <a:pt x="921" y="1"/>
                  <a:pt x="779"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5" name="Google Shape;2320;p39">
            <a:extLst>
              <a:ext uri="{FF2B5EF4-FFF2-40B4-BE49-F238E27FC236}">
                <a16:creationId xmlns:a16="http://schemas.microsoft.com/office/drawing/2014/main" id="{522838C7-E96D-750C-2FF7-A2973EDAFC0D}"/>
              </a:ext>
            </a:extLst>
          </p:cNvPr>
          <p:cNvSpPr/>
          <p:nvPr/>
        </p:nvSpPr>
        <p:spPr>
          <a:xfrm>
            <a:off x="9955039" y="6074751"/>
            <a:ext cx="47469" cy="7270"/>
          </a:xfrm>
          <a:custGeom>
            <a:avLst/>
            <a:gdLst/>
            <a:ahLst/>
            <a:cxnLst/>
            <a:rect l="l" t="t" r="r" b="b"/>
            <a:pathLst>
              <a:path w="1665" h="255" extrusionOk="0">
                <a:moveTo>
                  <a:pt x="502" y="1"/>
                </a:moveTo>
                <a:cubicBezTo>
                  <a:pt x="326" y="1"/>
                  <a:pt x="163" y="34"/>
                  <a:pt x="1" y="116"/>
                </a:cubicBezTo>
                <a:cubicBezTo>
                  <a:pt x="209" y="185"/>
                  <a:pt x="278" y="254"/>
                  <a:pt x="486" y="254"/>
                </a:cubicBezTo>
                <a:cubicBezTo>
                  <a:pt x="833" y="254"/>
                  <a:pt x="1249" y="185"/>
                  <a:pt x="1665" y="116"/>
                </a:cubicBezTo>
                <a:cubicBezTo>
                  <a:pt x="1469" y="67"/>
                  <a:pt x="1307" y="18"/>
                  <a:pt x="1131" y="18"/>
                </a:cubicBezTo>
                <a:cubicBezTo>
                  <a:pt x="1059" y="18"/>
                  <a:pt x="983" y="26"/>
                  <a:pt x="902" y="46"/>
                </a:cubicBezTo>
                <a:cubicBezTo>
                  <a:pt x="759" y="18"/>
                  <a:pt x="627" y="1"/>
                  <a:pt x="502" y="1"/>
                </a:cubicBezTo>
                <a:close/>
              </a:path>
            </a:pathLst>
          </a:custGeom>
          <a:solidFill>
            <a:srgbClr val="1B2F3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6" name="Google Shape;2321;p39">
            <a:extLst>
              <a:ext uri="{FF2B5EF4-FFF2-40B4-BE49-F238E27FC236}">
                <a16:creationId xmlns:a16="http://schemas.microsoft.com/office/drawing/2014/main" id="{A9943C86-7818-B84A-BDBC-6D8C722AF69F}"/>
              </a:ext>
            </a:extLst>
          </p:cNvPr>
          <p:cNvSpPr/>
          <p:nvPr/>
        </p:nvSpPr>
        <p:spPr>
          <a:xfrm>
            <a:off x="9850319" y="5607181"/>
            <a:ext cx="179870" cy="10406"/>
          </a:xfrm>
          <a:custGeom>
            <a:avLst/>
            <a:gdLst/>
            <a:ahLst/>
            <a:cxnLst/>
            <a:rect l="l" t="t" r="r" b="b"/>
            <a:pathLst>
              <a:path w="6309" h="365" extrusionOk="0">
                <a:moveTo>
                  <a:pt x="3154" y="0"/>
                </a:moveTo>
                <a:cubicBezTo>
                  <a:pt x="2097" y="0"/>
                  <a:pt x="1040" y="52"/>
                  <a:pt x="0" y="156"/>
                </a:cubicBezTo>
                <a:cubicBezTo>
                  <a:pt x="1040" y="295"/>
                  <a:pt x="2097" y="364"/>
                  <a:pt x="3154" y="364"/>
                </a:cubicBezTo>
                <a:cubicBezTo>
                  <a:pt x="4211" y="364"/>
                  <a:pt x="5268" y="295"/>
                  <a:pt x="6308" y="156"/>
                </a:cubicBezTo>
                <a:cubicBezTo>
                  <a:pt x="5268" y="52"/>
                  <a:pt x="4211" y="0"/>
                  <a:pt x="315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7" name="Google Shape;2322;p39">
            <a:extLst>
              <a:ext uri="{FF2B5EF4-FFF2-40B4-BE49-F238E27FC236}">
                <a16:creationId xmlns:a16="http://schemas.microsoft.com/office/drawing/2014/main" id="{EC52E67B-DE27-BCA1-2A36-613FC0E9AB05}"/>
              </a:ext>
            </a:extLst>
          </p:cNvPr>
          <p:cNvSpPr/>
          <p:nvPr/>
        </p:nvSpPr>
        <p:spPr>
          <a:xfrm>
            <a:off x="9283099" y="5585941"/>
            <a:ext cx="181865" cy="49436"/>
          </a:xfrm>
          <a:custGeom>
            <a:avLst/>
            <a:gdLst/>
            <a:ahLst/>
            <a:cxnLst/>
            <a:rect l="l" t="t" r="r" b="b"/>
            <a:pathLst>
              <a:path w="6379" h="1734" extrusionOk="0">
                <a:moveTo>
                  <a:pt x="1" y="0"/>
                </a:moveTo>
                <a:lnTo>
                  <a:pt x="70" y="1733"/>
                </a:lnTo>
                <a:lnTo>
                  <a:pt x="6378" y="1733"/>
                </a:lnTo>
                <a:lnTo>
                  <a:pt x="637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8" name="Google Shape;2323;p39">
            <a:extLst>
              <a:ext uri="{FF2B5EF4-FFF2-40B4-BE49-F238E27FC236}">
                <a16:creationId xmlns:a16="http://schemas.microsoft.com/office/drawing/2014/main" id="{89A639D3-BCCD-7727-BB85-33B16BCC0FCF}"/>
              </a:ext>
            </a:extLst>
          </p:cNvPr>
          <p:cNvSpPr/>
          <p:nvPr/>
        </p:nvSpPr>
        <p:spPr>
          <a:xfrm>
            <a:off x="9312750" y="5635349"/>
            <a:ext cx="124532" cy="618581"/>
          </a:xfrm>
          <a:custGeom>
            <a:avLst/>
            <a:gdLst/>
            <a:ahLst/>
            <a:cxnLst/>
            <a:rect l="l" t="t" r="r" b="b"/>
            <a:pathLst>
              <a:path w="4368" h="21697" extrusionOk="0">
                <a:moveTo>
                  <a:pt x="1" y="0"/>
                </a:moveTo>
                <a:lnTo>
                  <a:pt x="1" y="19548"/>
                </a:lnTo>
                <a:cubicBezTo>
                  <a:pt x="1" y="20726"/>
                  <a:pt x="971" y="21697"/>
                  <a:pt x="2219" y="21697"/>
                </a:cubicBezTo>
                <a:cubicBezTo>
                  <a:pt x="3397" y="21697"/>
                  <a:pt x="4368" y="20726"/>
                  <a:pt x="4368" y="19548"/>
                </a:cubicBezTo>
                <a:lnTo>
                  <a:pt x="436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9" name="Google Shape;2324;p39">
            <a:extLst>
              <a:ext uri="{FF2B5EF4-FFF2-40B4-BE49-F238E27FC236}">
                <a16:creationId xmlns:a16="http://schemas.microsoft.com/office/drawing/2014/main" id="{2E5A6095-5ADB-8C1A-AD33-A9C79E08ADB4}"/>
              </a:ext>
            </a:extLst>
          </p:cNvPr>
          <p:cNvSpPr/>
          <p:nvPr/>
        </p:nvSpPr>
        <p:spPr>
          <a:xfrm>
            <a:off x="9312750" y="5773682"/>
            <a:ext cx="124532" cy="480251"/>
          </a:xfrm>
          <a:custGeom>
            <a:avLst/>
            <a:gdLst/>
            <a:ahLst/>
            <a:cxnLst/>
            <a:rect l="l" t="t" r="r" b="b"/>
            <a:pathLst>
              <a:path w="4368" h="16845" extrusionOk="0">
                <a:moveTo>
                  <a:pt x="1" y="1"/>
                </a:moveTo>
                <a:lnTo>
                  <a:pt x="1" y="14696"/>
                </a:lnTo>
                <a:cubicBezTo>
                  <a:pt x="1" y="15874"/>
                  <a:pt x="971" y="16845"/>
                  <a:pt x="2219" y="16845"/>
                </a:cubicBezTo>
                <a:cubicBezTo>
                  <a:pt x="2773" y="16845"/>
                  <a:pt x="3328" y="16637"/>
                  <a:pt x="3744" y="16221"/>
                </a:cubicBezTo>
                <a:cubicBezTo>
                  <a:pt x="4090" y="15805"/>
                  <a:pt x="4368" y="15251"/>
                  <a:pt x="4368" y="14696"/>
                </a:cubicBezTo>
                <a:lnTo>
                  <a:pt x="4368" y="5754"/>
                </a:lnTo>
                <a:cubicBezTo>
                  <a:pt x="3120" y="5615"/>
                  <a:pt x="2080" y="2565"/>
                  <a:pt x="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0" name="Google Shape;2325;p39">
            <a:extLst>
              <a:ext uri="{FF2B5EF4-FFF2-40B4-BE49-F238E27FC236}">
                <a16:creationId xmlns:a16="http://schemas.microsoft.com/office/drawing/2014/main" id="{FDF6FD54-33E4-4809-367B-5080D703E0E3}"/>
              </a:ext>
            </a:extLst>
          </p:cNvPr>
          <p:cNvSpPr/>
          <p:nvPr/>
        </p:nvSpPr>
        <p:spPr>
          <a:xfrm>
            <a:off x="9368089" y="5693453"/>
            <a:ext cx="69194" cy="8439"/>
          </a:xfrm>
          <a:custGeom>
            <a:avLst/>
            <a:gdLst/>
            <a:ahLst/>
            <a:cxnLst/>
            <a:rect l="l" t="t" r="r" b="b"/>
            <a:pathLst>
              <a:path w="2427" h="296" extrusionOk="0">
                <a:moveTo>
                  <a:pt x="761" y="0"/>
                </a:moveTo>
                <a:cubicBezTo>
                  <a:pt x="500" y="0"/>
                  <a:pt x="264" y="49"/>
                  <a:pt x="0" y="180"/>
                </a:cubicBezTo>
                <a:cubicBezTo>
                  <a:pt x="203" y="262"/>
                  <a:pt x="430" y="295"/>
                  <a:pt x="681" y="295"/>
                </a:cubicBezTo>
                <a:cubicBezTo>
                  <a:pt x="858" y="295"/>
                  <a:pt x="1047" y="278"/>
                  <a:pt x="1248" y="250"/>
                </a:cubicBezTo>
                <a:cubicBezTo>
                  <a:pt x="1525" y="250"/>
                  <a:pt x="2080" y="250"/>
                  <a:pt x="2427" y="180"/>
                </a:cubicBezTo>
                <a:cubicBezTo>
                  <a:pt x="2080" y="42"/>
                  <a:pt x="1525" y="42"/>
                  <a:pt x="1248" y="42"/>
                </a:cubicBezTo>
                <a:cubicBezTo>
                  <a:pt x="1071" y="16"/>
                  <a:pt x="912" y="0"/>
                  <a:pt x="76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1" name="Google Shape;2326;p39">
            <a:extLst>
              <a:ext uri="{FF2B5EF4-FFF2-40B4-BE49-F238E27FC236}">
                <a16:creationId xmlns:a16="http://schemas.microsoft.com/office/drawing/2014/main" id="{23A91072-6B39-375D-1DBA-DDFA41C46983}"/>
              </a:ext>
            </a:extLst>
          </p:cNvPr>
          <p:cNvSpPr/>
          <p:nvPr/>
        </p:nvSpPr>
        <p:spPr>
          <a:xfrm>
            <a:off x="9389814" y="5748678"/>
            <a:ext cx="47469" cy="9209"/>
          </a:xfrm>
          <a:custGeom>
            <a:avLst/>
            <a:gdLst/>
            <a:ahLst/>
            <a:cxnLst/>
            <a:rect l="l" t="t" r="r" b="b"/>
            <a:pathLst>
              <a:path w="1665" h="323" extrusionOk="0">
                <a:moveTo>
                  <a:pt x="502" y="0"/>
                </a:moveTo>
                <a:cubicBezTo>
                  <a:pt x="326" y="0"/>
                  <a:pt x="163" y="34"/>
                  <a:pt x="1" y="115"/>
                </a:cubicBezTo>
                <a:cubicBezTo>
                  <a:pt x="209" y="184"/>
                  <a:pt x="278" y="323"/>
                  <a:pt x="486" y="323"/>
                </a:cubicBezTo>
                <a:cubicBezTo>
                  <a:pt x="763" y="323"/>
                  <a:pt x="1249" y="184"/>
                  <a:pt x="1665" y="115"/>
                </a:cubicBezTo>
                <a:cubicBezTo>
                  <a:pt x="1387" y="46"/>
                  <a:pt x="1110" y="46"/>
                  <a:pt x="902" y="46"/>
                </a:cubicBezTo>
                <a:cubicBezTo>
                  <a:pt x="759" y="17"/>
                  <a:pt x="627" y="0"/>
                  <a:pt x="502"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2" name="Google Shape;2327;p39">
            <a:extLst>
              <a:ext uri="{FF2B5EF4-FFF2-40B4-BE49-F238E27FC236}">
                <a16:creationId xmlns:a16="http://schemas.microsoft.com/office/drawing/2014/main" id="{73F791F3-7B9D-9FD9-649E-2AC904F64E05}"/>
              </a:ext>
            </a:extLst>
          </p:cNvPr>
          <p:cNvSpPr/>
          <p:nvPr/>
        </p:nvSpPr>
        <p:spPr>
          <a:xfrm>
            <a:off x="9368089" y="5802135"/>
            <a:ext cx="69194" cy="8439"/>
          </a:xfrm>
          <a:custGeom>
            <a:avLst/>
            <a:gdLst/>
            <a:ahLst/>
            <a:cxnLst/>
            <a:rect l="l" t="t" r="r" b="b"/>
            <a:pathLst>
              <a:path w="2427" h="296" extrusionOk="0">
                <a:moveTo>
                  <a:pt x="761" y="1"/>
                </a:moveTo>
                <a:cubicBezTo>
                  <a:pt x="500" y="1"/>
                  <a:pt x="264" y="49"/>
                  <a:pt x="0" y="181"/>
                </a:cubicBezTo>
                <a:cubicBezTo>
                  <a:pt x="203" y="262"/>
                  <a:pt x="430" y="296"/>
                  <a:pt x="681" y="296"/>
                </a:cubicBezTo>
                <a:cubicBezTo>
                  <a:pt x="858" y="296"/>
                  <a:pt x="1047" y="279"/>
                  <a:pt x="1248" y="250"/>
                </a:cubicBezTo>
                <a:cubicBezTo>
                  <a:pt x="1525" y="250"/>
                  <a:pt x="2080" y="250"/>
                  <a:pt x="2427" y="181"/>
                </a:cubicBezTo>
                <a:cubicBezTo>
                  <a:pt x="2080" y="42"/>
                  <a:pt x="1525" y="42"/>
                  <a:pt x="1248" y="42"/>
                </a:cubicBezTo>
                <a:cubicBezTo>
                  <a:pt x="1071" y="17"/>
                  <a:pt x="912" y="1"/>
                  <a:pt x="761"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3" name="Google Shape;2328;p39">
            <a:extLst>
              <a:ext uri="{FF2B5EF4-FFF2-40B4-BE49-F238E27FC236}">
                <a16:creationId xmlns:a16="http://schemas.microsoft.com/office/drawing/2014/main" id="{C53C3462-FB17-6DB7-D80E-0C9C61E5860D}"/>
              </a:ext>
            </a:extLst>
          </p:cNvPr>
          <p:cNvSpPr/>
          <p:nvPr/>
        </p:nvSpPr>
        <p:spPr>
          <a:xfrm>
            <a:off x="9389814" y="5857359"/>
            <a:ext cx="47469" cy="9237"/>
          </a:xfrm>
          <a:custGeom>
            <a:avLst/>
            <a:gdLst/>
            <a:ahLst/>
            <a:cxnLst/>
            <a:rect l="l" t="t" r="r" b="b"/>
            <a:pathLst>
              <a:path w="1665" h="324" extrusionOk="0">
                <a:moveTo>
                  <a:pt x="502" y="1"/>
                </a:moveTo>
                <a:cubicBezTo>
                  <a:pt x="326" y="1"/>
                  <a:pt x="163" y="34"/>
                  <a:pt x="1" y="116"/>
                </a:cubicBezTo>
                <a:cubicBezTo>
                  <a:pt x="209" y="185"/>
                  <a:pt x="278" y="324"/>
                  <a:pt x="486" y="324"/>
                </a:cubicBezTo>
                <a:cubicBezTo>
                  <a:pt x="763" y="324"/>
                  <a:pt x="1249" y="185"/>
                  <a:pt x="1665" y="116"/>
                </a:cubicBezTo>
                <a:cubicBezTo>
                  <a:pt x="1387" y="46"/>
                  <a:pt x="1110" y="46"/>
                  <a:pt x="902" y="46"/>
                </a:cubicBezTo>
                <a:cubicBezTo>
                  <a:pt x="759" y="18"/>
                  <a:pt x="627" y="1"/>
                  <a:pt x="502" y="1"/>
                </a:cubicBezTo>
                <a:close/>
              </a:path>
            </a:pathLst>
          </a:custGeom>
          <a:solidFill>
            <a:srgbClr val="1B2F3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4" name="Google Shape;2329;p39">
            <a:extLst>
              <a:ext uri="{FF2B5EF4-FFF2-40B4-BE49-F238E27FC236}">
                <a16:creationId xmlns:a16="http://schemas.microsoft.com/office/drawing/2014/main" id="{787C809A-9B9C-95F6-2226-77EDBEF7C06A}"/>
              </a:ext>
            </a:extLst>
          </p:cNvPr>
          <p:cNvSpPr/>
          <p:nvPr/>
        </p:nvSpPr>
        <p:spPr>
          <a:xfrm>
            <a:off x="9368089" y="5910845"/>
            <a:ext cx="69194" cy="8439"/>
          </a:xfrm>
          <a:custGeom>
            <a:avLst/>
            <a:gdLst/>
            <a:ahLst/>
            <a:cxnLst/>
            <a:rect l="l" t="t" r="r" b="b"/>
            <a:pathLst>
              <a:path w="2427" h="296" extrusionOk="0">
                <a:moveTo>
                  <a:pt x="761" y="0"/>
                </a:moveTo>
                <a:cubicBezTo>
                  <a:pt x="500" y="0"/>
                  <a:pt x="264" y="49"/>
                  <a:pt x="0" y="180"/>
                </a:cubicBezTo>
                <a:cubicBezTo>
                  <a:pt x="203" y="262"/>
                  <a:pt x="430" y="295"/>
                  <a:pt x="681" y="295"/>
                </a:cubicBezTo>
                <a:cubicBezTo>
                  <a:pt x="858" y="295"/>
                  <a:pt x="1047" y="278"/>
                  <a:pt x="1248" y="250"/>
                </a:cubicBezTo>
                <a:cubicBezTo>
                  <a:pt x="1525" y="250"/>
                  <a:pt x="2080" y="250"/>
                  <a:pt x="2427" y="180"/>
                </a:cubicBezTo>
                <a:cubicBezTo>
                  <a:pt x="2080" y="42"/>
                  <a:pt x="1525" y="42"/>
                  <a:pt x="1248" y="42"/>
                </a:cubicBezTo>
                <a:cubicBezTo>
                  <a:pt x="1071" y="16"/>
                  <a:pt x="912" y="0"/>
                  <a:pt x="76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5" name="Google Shape;2330;p39">
            <a:extLst>
              <a:ext uri="{FF2B5EF4-FFF2-40B4-BE49-F238E27FC236}">
                <a16:creationId xmlns:a16="http://schemas.microsoft.com/office/drawing/2014/main" id="{7C0602EF-280D-74D8-BECE-5387A2A2FFAF}"/>
              </a:ext>
            </a:extLst>
          </p:cNvPr>
          <p:cNvSpPr/>
          <p:nvPr/>
        </p:nvSpPr>
        <p:spPr>
          <a:xfrm>
            <a:off x="9389814" y="5966069"/>
            <a:ext cx="47469" cy="7242"/>
          </a:xfrm>
          <a:custGeom>
            <a:avLst/>
            <a:gdLst/>
            <a:ahLst/>
            <a:cxnLst/>
            <a:rect l="l" t="t" r="r" b="b"/>
            <a:pathLst>
              <a:path w="1665" h="254" extrusionOk="0">
                <a:moveTo>
                  <a:pt x="502" y="0"/>
                </a:moveTo>
                <a:cubicBezTo>
                  <a:pt x="326" y="0"/>
                  <a:pt x="163" y="34"/>
                  <a:pt x="1" y="115"/>
                </a:cubicBezTo>
                <a:cubicBezTo>
                  <a:pt x="209" y="184"/>
                  <a:pt x="278" y="254"/>
                  <a:pt x="486" y="254"/>
                </a:cubicBezTo>
                <a:cubicBezTo>
                  <a:pt x="763" y="254"/>
                  <a:pt x="1249" y="184"/>
                  <a:pt x="1665" y="115"/>
                </a:cubicBezTo>
                <a:cubicBezTo>
                  <a:pt x="1469" y="66"/>
                  <a:pt x="1272" y="17"/>
                  <a:pt x="1101" y="17"/>
                </a:cubicBezTo>
                <a:cubicBezTo>
                  <a:pt x="1030" y="17"/>
                  <a:pt x="963" y="25"/>
                  <a:pt x="902" y="46"/>
                </a:cubicBezTo>
                <a:cubicBezTo>
                  <a:pt x="759" y="17"/>
                  <a:pt x="627" y="0"/>
                  <a:pt x="502"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6" name="Google Shape;2331;p39">
            <a:extLst>
              <a:ext uri="{FF2B5EF4-FFF2-40B4-BE49-F238E27FC236}">
                <a16:creationId xmlns:a16="http://schemas.microsoft.com/office/drawing/2014/main" id="{1324F232-ACCD-44F4-5E08-CBA56DF450ED}"/>
              </a:ext>
            </a:extLst>
          </p:cNvPr>
          <p:cNvSpPr/>
          <p:nvPr/>
        </p:nvSpPr>
        <p:spPr>
          <a:xfrm>
            <a:off x="9368089" y="6019526"/>
            <a:ext cx="69194" cy="8439"/>
          </a:xfrm>
          <a:custGeom>
            <a:avLst/>
            <a:gdLst/>
            <a:ahLst/>
            <a:cxnLst/>
            <a:rect l="l" t="t" r="r" b="b"/>
            <a:pathLst>
              <a:path w="2427" h="296" extrusionOk="0">
                <a:moveTo>
                  <a:pt x="761" y="1"/>
                </a:moveTo>
                <a:cubicBezTo>
                  <a:pt x="500" y="1"/>
                  <a:pt x="264" y="49"/>
                  <a:pt x="0" y="181"/>
                </a:cubicBezTo>
                <a:cubicBezTo>
                  <a:pt x="203" y="262"/>
                  <a:pt x="430" y="296"/>
                  <a:pt x="681" y="296"/>
                </a:cubicBezTo>
                <a:cubicBezTo>
                  <a:pt x="858" y="296"/>
                  <a:pt x="1047" y="279"/>
                  <a:pt x="1248" y="250"/>
                </a:cubicBezTo>
                <a:cubicBezTo>
                  <a:pt x="1525" y="250"/>
                  <a:pt x="2080" y="250"/>
                  <a:pt x="2427" y="181"/>
                </a:cubicBezTo>
                <a:cubicBezTo>
                  <a:pt x="2173" y="79"/>
                  <a:pt x="1808" y="15"/>
                  <a:pt x="1521" y="15"/>
                </a:cubicBezTo>
                <a:cubicBezTo>
                  <a:pt x="1417" y="15"/>
                  <a:pt x="1322" y="24"/>
                  <a:pt x="1248" y="42"/>
                </a:cubicBezTo>
                <a:cubicBezTo>
                  <a:pt x="1071" y="17"/>
                  <a:pt x="912" y="1"/>
                  <a:pt x="761"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7" name="Google Shape;2332;p39">
            <a:extLst>
              <a:ext uri="{FF2B5EF4-FFF2-40B4-BE49-F238E27FC236}">
                <a16:creationId xmlns:a16="http://schemas.microsoft.com/office/drawing/2014/main" id="{BEE2E396-C21C-BFC9-9E54-81134BE755EE}"/>
              </a:ext>
            </a:extLst>
          </p:cNvPr>
          <p:cNvSpPr/>
          <p:nvPr/>
        </p:nvSpPr>
        <p:spPr>
          <a:xfrm>
            <a:off x="9389814" y="6074751"/>
            <a:ext cx="47469" cy="7270"/>
          </a:xfrm>
          <a:custGeom>
            <a:avLst/>
            <a:gdLst/>
            <a:ahLst/>
            <a:cxnLst/>
            <a:rect l="l" t="t" r="r" b="b"/>
            <a:pathLst>
              <a:path w="1665" h="255" extrusionOk="0">
                <a:moveTo>
                  <a:pt x="502" y="1"/>
                </a:moveTo>
                <a:cubicBezTo>
                  <a:pt x="326" y="1"/>
                  <a:pt x="163" y="34"/>
                  <a:pt x="1" y="116"/>
                </a:cubicBezTo>
                <a:cubicBezTo>
                  <a:pt x="209" y="185"/>
                  <a:pt x="278" y="254"/>
                  <a:pt x="486" y="254"/>
                </a:cubicBezTo>
                <a:cubicBezTo>
                  <a:pt x="763" y="254"/>
                  <a:pt x="1249" y="185"/>
                  <a:pt x="1665" y="116"/>
                </a:cubicBezTo>
                <a:cubicBezTo>
                  <a:pt x="1469" y="67"/>
                  <a:pt x="1272" y="18"/>
                  <a:pt x="1101" y="18"/>
                </a:cubicBezTo>
                <a:cubicBezTo>
                  <a:pt x="1030" y="18"/>
                  <a:pt x="963" y="26"/>
                  <a:pt x="902" y="46"/>
                </a:cubicBezTo>
                <a:cubicBezTo>
                  <a:pt x="759" y="18"/>
                  <a:pt x="627" y="1"/>
                  <a:pt x="502" y="1"/>
                </a:cubicBezTo>
                <a:close/>
              </a:path>
            </a:pathLst>
          </a:custGeom>
          <a:solidFill>
            <a:srgbClr val="1B2F3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8" name="Google Shape;2333;p39">
            <a:extLst>
              <a:ext uri="{FF2B5EF4-FFF2-40B4-BE49-F238E27FC236}">
                <a16:creationId xmlns:a16="http://schemas.microsoft.com/office/drawing/2014/main" id="{A3A71739-76D2-2DAA-CADE-ECC75E110113}"/>
              </a:ext>
            </a:extLst>
          </p:cNvPr>
          <p:cNvSpPr/>
          <p:nvPr/>
        </p:nvSpPr>
        <p:spPr>
          <a:xfrm>
            <a:off x="9287062" y="5607181"/>
            <a:ext cx="179870" cy="10406"/>
          </a:xfrm>
          <a:custGeom>
            <a:avLst/>
            <a:gdLst/>
            <a:ahLst/>
            <a:cxnLst/>
            <a:rect l="l" t="t" r="r" b="b"/>
            <a:pathLst>
              <a:path w="6309" h="365" extrusionOk="0">
                <a:moveTo>
                  <a:pt x="3076" y="0"/>
                </a:moveTo>
                <a:cubicBezTo>
                  <a:pt x="2011" y="0"/>
                  <a:pt x="971" y="52"/>
                  <a:pt x="0" y="156"/>
                </a:cubicBezTo>
                <a:cubicBezTo>
                  <a:pt x="1040" y="295"/>
                  <a:pt x="2097" y="364"/>
                  <a:pt x="3154" y="364"/>
                </a:cubicBezTo>
                <a:cubicBezTo>
                  <a:pt x="4212" y="364"/>
                  <a:pt x="5269" y="295"/>
                  <a:pt x="6308" y="156"/>
                </a:cubicBezTo>
                <a:cubicBezTo>
                  <a:pt x="5234" y="52"/>
                  <a:pt x="4142" y="0"/>
                  <a:pt x="307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9" name="Google Shape;2334;p39">
            <a:extLst>
              <a:ext uri="{FF2B5EF4-FFF2-40B4-BE49-F238E27FC236}">
                <a16:creationId xmlns:a16="http://schemas.microsoft.com/office/drawing/2014/main" id="{907F3F24-D581-236E-52C4-DEA3FB3E7C36}"/>
              </a:ext>
            </a:extLst>
          </p:cNvPr>
          <p:cNvSpPr/>
          <p:nvPr/>
        </p:nvSpPr>
        <p:spPr>
          <a:xfrm>
            <a:off x="10079573" y="5728236"/>
            <a:ext cx="92886" cy="551412"/>
          </a:xfrm>
          <a:custGeom>
            <a:avLst/>
            <a:gdLst/>
            <a:ahLst/>
            <a:cxnLst/>
            <a:rect l="l" t="t" r="r" b="b"/>
            <a:pathLst>
              <a:path w="3258" h="19341" extrusionOk="0">
                <a:moveTo>
                  <a:pt x="1456" y="0"/>
                </a:moveTo>
                <a:lnTo>
                  <a:pt x="0" y="19340"/>
                </a:lnTo>
                <a:lnTo>
                  <a:pt x="3258" y="19340"/>
                </a:lnTo>
                <a:lnTo>
                  <a:pt x="325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0" name="Google Shape;2335;p39">
            <a:extLst>
              <a:ext uri="{FF2B5EF4-FFF2-40B4-BE49-F238E27FC236}">
                <a16:creationId xmlns:a16="http://schemas.microsoft.com/office/drawing/2014/main" id="{615154E8-2C30-5943-E4AA-A5C818F44E75}"/>
              </a:ext>
            </a:extLst>
          </p:cNvPr>
          <p:cNvSpPr/>
          <p:nvPr/>
        </p:nvSpPr>
        <p:spPr>
          <a:xfrm>
            <a:off x="9148728" y="5728236"/>
            <a:ext cx="90918" cy="551412"/>
          </a:xfrm>
          <a:custGeom>
            <a:avLst/>
            <a:gdLst/>
            <a:ahLst/>
            <a:cxnLst/>
            <a:rect l="l" t="t" r="r" b="b"/>
            <a:pathLst>
              <a:path w="3189" h="19341" extrusionOk="0">
                <a:moveTo>
                  <a:pt x="0" y="0"/>
                </a:moveTo>
                <a:lnTo>
                  <a:pt x="0" y="19340"/>
                </a:lnTo>
                <a:lnTo>
                  <a:pt x="3189" y="19340"/>
                </a:lnTo>
                <a:lnTo>
                  <a:pt x="1733"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1" name="Google Shape;2336;p39">
            <a:extLst>
              <a:ext uri="{FF2B5EF4-FFF2-40B4-BE49-F238E27FC236}">
                <a16:creationId xmlns:a16="http://schemas.microsoft.com/office/drawing/2014/main" id="{3E106DE0-2CF9-4E9F-6711-868AD6B5E223}"/>
              </a:ext>
            </a:extLst>
          </p:cNvPr>
          <p:cNvSpPr/>
          <p:nvPr/>
        </p:nvSpPr>
        <p:spPr>
          <a:xfrm>
            <a:off x="9152662" y="5848778"/>
            <a:ext cx="1005947" cy="55366"/>
          </a:xfrm>
          <a:custGeom>
            <a:avLst/>
            <a:gdLst/>
            <a:ahLst/>
            <a:cxnLst/>
            <a:rect l="l" t="t" r="r" b="b"/>
            <a:pathLst>
              <a:path w="35284" h="1942" extrusionOk="0">
                <a:moveTo>
                  <a:pt x="1" y="1"/>
                </a:moveTo>
                <a:lnTo>
                  <a:pt x="1" y="1942"/>
                </a:lnTo>
                <a:lnTo>
                  <a:pt x="35284" y="1942"/>
                </a:lnTo>
                <a:lnTo>
                  <a:pt x="35284"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2" name="Google Shape;2337;p39">
            <a:extLst>
              <a:ext uri="{FF2B5EF4-FFF2-40B4-BE49-F238E27FC236}">
                <a16:creationId xmlns:a16="http://schemas.microsoft.com/office/drawing/2014/main" id="{3CF21900-99C1-2548-F38A-7571A3498DDA}"/>
              </a:ext>
            </a:extLst>
          </p:cNvPr>
          <p:cNvSpPr/>
          <p:nvPr/>
        </p:nvSpPr>
        <p:spPr>
          <a:xfrm>
            <a:off x="9152662" y="6076062"/>
            <a:ext cx="1005947" cy="55366"/>
          </a:xfrm>
          <a:custGeom>
            <a:avLst/>
            <a:gdLst/>
            <a:ahLst/>
            <a:cxnLst/>
            <a:rect l="l" t="t" r="r" b="b"/>
            <a:pathLst>
              <a:path w="35284" h="1942" extrusionOk="0">
                <a:moveTo>
                  <a:pt x="1" y="0"/>
                </a:moveTo>
                <a:lnTo>
                  <a:pt x="1" y="1941"/>
                </a:lnTo>
                <a:lnTo>
                  <a:pt x="35284" y="1941"/>
                </a:lnTo>
                <a:lnTo>
                  <a:pt x="35284"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3" name="Google Shape;2338;p39">
            <a:extLst>
              <a:ext uri="{FF2B5EF4-FFF2-40B4-BE49-F238E27FC236}">
                <a16:creationId xmlns:a16="http://schemas.microsoft.com/office/drawing/2014/main" id="{5F9A5494-EC15-C546-3528-1D925AD0C07C}"/>
              </a:ext>
            </a:extLst>
          </p:cNvPr>
          <p:cNvSpPr/>
          <p:nvPr/>
        </p:nvSpPr>
        <p:spPr>
          <a:xfrm>
            <a:off x="10190223" y="5710446"/>
            <a:ext cx="292513" cy="383431"/>
          </a:xfrm>
          <a:custGeom>
            <a:avLst/>
            <a:gdLst/>
            <a:ahLst/>
            <a:cxnLst/>
            <a:rect l="l" t="t" r="r" b="b"/>
            <a:pathLst>
              <a:path w="10260" h="13449" extrusionOk="0">
                <a:moveTo>
                  <a:pt x="6794" y="0"/>
                </a:moveTo>
                <a:lnTo>
                  <a:pt x="1" y="2773"/>
                </a:lnTo>
                <a:lnTo>
                  <a:pt x="3883" y="13448"/>
                </a:lnTo>
                <a:lnTo>
                  <a:pt x="10260" y="11230"/>
                </a:lnTo>
                <a:lnTo>
                  <a:pt x="6794" y="0"/>
                </a:lnTo>
                <a:close/>
              </a:path>
            </a:pathLst>
          </a:custGeom>
          <a:solidFill>
            <a:srgbClr val="D992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4" name="Google Shape;2339;p39">
            <a:extLst>
              <a:ext uri="{FF2B5EF4-FFF2-40B4-BE49-F238E27FC236}">
                <a16:creationId xmlns:a16="http://schemas.microsoft.com/office/drawing/2014/main" id="{C2DF4CE4-7D59-AB7A-1771-BA81700D212F}"/>
              </a:ext>
            </a:extLst>
          </p:cNvPr>
          <p:cNvSpPr/>
          <p:nvPr/>
        </p:nvSpPr>
        <p:spPr>
          <a:xfrm>
            <a:off x="9990620" y="5759854"/>
            <a:ext cx="310303" cy="172685"/>
          </a:xfrm>
          <a:custGeom>
            <a:avLst/>
            <a:gdLst/>
            <a:ahLst/>
            <a:cxnLst/>
            <a:rect l="l" t="t" r="r" b="b"/>
            <a:pathLst>
              <a:path w="10884" h="6057" extrusionOk="0">
                <a:moveTo>
                  <a:pt x="9844" y="0"/>
                </a:moveTo>
                <a:lnTo>
                  <a:pt x="1110" y="3258"/>
                </a:lnTo>
                <a:cubicBezTo>
                  <a:pt x="347" y="3536"/>
                  <a:pt x="1" y="4437"/>
                  <a:pt x="278" y="5130"/>
                </a:cubicBezTo>
                <a:cubicBezTo>
                  <a:pt x="544" y="5716"/>
                  <a:pt x="1057" y="6057"/>
                  <a:pt x="1626" y="6057"/>
                </a:cubicBezTo>
                <a:cubicBezTo>
                  <a:pt x="1797" y="6057"/>
                  <a:pt x="1973" y="6026"/>
                  <a:pt x="2150" y="5962"/>
                </a:cubicBezTo>
                <a:lnTo>
                  <a:pt x="10884" y="2704"/>
                </a:lnTo>
                <a:lnTo>
                  <a:pt x="9844" y="0"/>
                </a:lnTo>
                <a:close/>
              </a:path>
            </a:pathLst>
          </a:custGeom>
          <a:solidFill>
            <a:srgbClr val="D992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5" name="Google Shape;2340;p39">
            <a:extLst>
              <a:ext uri="{FF2B5EF4-FFF2-40B4-BE49-F238E27FC236}">
                <a16:creationId xmlns:a16="http://schemas.microsoft.com/office/drawing/2014/main" id="{F372785B-0206-D828-49C0-59387EF756A0}"/>
              </a:ext>
            </a:extLst>
          </p:cNvPr>
          <p:cNvSpPr/>
          <p:nvPr/>
        </p:nvSpPr>
        <p:spPr>
          <a:xfrm>
            <a:off x="10383925" y="5710446"/>
            <a:ext cx="98816" cy="335990"/>
          </a:xfrm>
          <a:custGeom>
            <a:avLst/>
            <a:gdLst/>
            <a:ahLst/>
            <a:cxnLst/>
            <a:rect l="l" t="t" r="r" b="b"/>
            <a:pathLst>
              <a:path w="3466" h="11785" extrusionOk="0">
                <a:moveTo>
                  <a:pt x="0" y="0"/>
                </a:moveTo>
                <a:lnTo>
                  <a:pt x="1802" y="11784"/>
                </a:lnTo>
                <a:lnTo>
                  <a:pt x="3466" y="11230"/>
                </a:lnTo>
                <a:lnTo>
                  <a:pt x="0"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6" name="Google Shape;2341;p39">
            <a:extLst>
              <a:ext uri="{FF2B5EF4-FFF2-40B4-BE49-F238E27FC236}">
                <a16:creationId xmlns:a16="http://schemas.microsoft.com/office/drawing/2014/main" id="{0DB1F069-F953-758E-1FA2-2E7F98B5ED4D}"/>
              </a:ext>
            </a:extLst>
          </p:cNvPr>
          <p:cNvSpPr/>
          <p:nvPr/>
        </p:nvSpPr>
        <p:spPr>
          <a:xfrm>
            <a:off x="9984690" y="5850745"/>
            <a:ext cx="312299" cy="172714"/>
          </a:xfrm>
          <a:custGeom>
            <a:avLst/>
            <a:gdLst/>
            <a:ahLst/>
            <a:cxnLst/>
            <a:rect l="l" t="t" r="r" b="b"/>
            <a:pathLst>
              <a:path w="10954" h="6058" extrusionOk="0">
                <a:moveTo>
                  <a:pt x="9913" y="1"/>
                </a:moveTo>
                <a:lnTo>
                  <a:pt x="1179" y="3328"/>
                </a:lnTo>
                <a:cubicBezTo>
                  <a:pt x="486" y="3536"/>
                  <a:pt x="1" y="4437"/>
                  <a:pt x="278" y="5131"/>
                </a:cubicBezTo>
                <a:cubicBezTo>
                  <a:pt x="545" y="5717"/>
                  <a:pt x="1057" y="6057"/>
                  <a:pt x="1658" y="6057"/>
                </a:cubicBezTo>
                <a:cubicBezTo>
                  <a:pt x="1838" y="6057"/>
                  <a:pt x="2027" y="6026"/>
                  <a:pt x="2219" y="5962"/>
                </a:cubicBezTo>
                <a:lnTo>
                  <a:pt x="10953" y="2704"/>
                </a:lnTo>
                <a:lnTo>
                  <a:pt x="9913" y="1"/>
                </a:lnTo>
                <a:close/>
              </a:path>
            </a:pathLst>
          </a:custGeom>
          <a:solidFill>
            <a:srgbClr val="D992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7" name="Google Shape;2342;p39">
            <a:extLst>
              <a:ext uri="{FF2B5EF4-FFF2-40B4-BE49-F238E27FC236}">
                <a16:creationId xmlns:a16="http://schemas.microsoft.com/office/drawing/2014/main" id="{BD58B154-1BB5-ECB0-93B6-1C0BE2DA6827}"/>
              </a:ext>
            </a:extLst>
          </p:cNvPr>
          <p:cNvSpPr/>
          <p:nvPr/>
        </p:nvSpPr>
        <p:spPr>
          <a:xfrm>
            <a:off x="10043992" y="5917944"/>
            <a:ext cx="312270" cy="172714"/>
          </a:xfrm>
          <a:custGeom>
            <a:avLst/>
            <a:gdLst/>
            <a:ahLst/>
            <a:cxnLst/>
            <a:rect l="l" t="t" r="r" b="b"/>
            <a:pathLst>
              <a:path w="10953" h="6058" extrusionOk="0">
                <a:moveTo>
                  <a:pt x="9913" y="1"/>
                </a:moveTo>
                <a:lnTo>
                  <a:pt x="1179" y="3259"/>
                </a:lnTo>
                <a:cubicBezTo>
                  <a:pt x="347" y="3536"/>
                  <a:pt x="0" y="4437"/>
                  <a:pt x="278" y="5130"/>
                </a:cubicBezTo>
                <a:cubicBezTo>
                  <a:pt x="544" y="5717"/>
                  <a:pt x="1056" y="6057"/>
                  <a:pt x="1657" y="6057"/>
                </a:cubicBezTo>
                <a:cubicBezTo>
                  <a:pt x="1838" y="6057"/>
                  <a:pt x="2026" y="6026"/>
                  <a:pt x="2218" y="5962"/>
                </a:cubicBezTo>
                <a:lnTo>
                  <a:pt x="10953" y="2704"/>
                </a:lnTo>
                <a:lnTo>
                  <a:pt x="9913" y="1"/>
                </a:lnTo>
                <a:close/>
              </a:path>
            </a:pathLst>
          </a:custGeom>
          <a:solidFill>
            <a:srgbClr val="D992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8" name="Google Shape;2343;p39">
            <a:extLst>
              <a:ext uri="{FF2B5EF4-FFF2-40B4-BE49-F238E27FC236}">
                <a16:creationId xmlns:a16="http://schemas.microsoft.com/office/drawing/2014/main" id="{61F7BCC9-F111-4664-8E62-71E1FF46192F}"/>
              </a:ext>
            </a:extLst>
          </p:cNvPr>
          <p:cNvSpPr/>
          <p:nvPr/>
        </p:nvSpPr>
        <p:spPr>
          <a:xfrm>
            <a:off x="10109196" y="5971315"/>
            <a:ext cx="310303" cy="173654"/>
          </a:xfrm>
          <a:custGeom>
            <a:avLst/>
            <a:gdLst/>
            <a:ahLst/>
            <a:cxnLst/>
            <a:rect l="l" t="t" r="r" b="b"/>
            <a:pathLst>
              <a:path w="10884" h="6091" extrusionOk="0">
                <a:moveTo>
                  <a:pt x="9913" y="0"/>
                </a:moveTo>
                <a:lnTo>
                  <a:pt x="1110" y="3328"/>
                </a:lnTo>
                <a:cubicBezTo>
                  <a:pt x="347" y="3674"/>
                  <a:pt x="1" y="4437"/>
                  <a:pt x="278" y="5130"/>
                </a:cubicBezTo>
                <a:cubicBezTo>
                  <a:pt x="558" y="5746"/>
                  <a:pt x="1110" y="6091"/>
                  <a:pt x="1713" y="6091"/>
                </a:cubicBezTo>
                <a:cubicBezTo>
                  <a:pt x="1857" y="6091"/>
                  <a:pt x="2003" y="6071"/>
                  <a:pt x="2150" y="6031"/>
                </a:cubicBezTo>
                <a:lnTo>
                  <a:pt x="10884" y="2704"/>
                </a:lnTo>
                <a:lnTo>
                  <a:pt x="9913" y="0"/>
                </a:lnTo>
                <a:close/>
              </a:path>
            </a:pathLst>
          </a:custGeom>
          <a:solidFill>
            <a:srgbClr val="D992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9" name="Google Shape;2344;p39">
            <a:extLst>
              <a:ext uri="{FF2B5EF4-FFF2-40B4-BE49-F238E27FC236}">
                <a16:creationId xmlns:a16="http://schemas.microsoft.com/office/drawing/2014/main" id="{641DFC04-B13D-34DA-E4B8-6C7C45B4EE29}"/>
              </a:ext>
            </a:extLst>
          </p:cNvPr>
          <p:cNvSpPr/>
          <p:nvPr/>
        </p:nvSpPr>
        <p:spPr>
          <a:xfrm>
            <a:off x="10172461" y="5728236"/>
            <a:ext cx="142293" cy="69194"/>
          </a:xfrm>
          <a:custGeom>
            <a:avLst/>
            <a:gdLst/>
            <a:ahLst/>
            <a:cxnLst/>
            <a:rect l="l" t="t" r="r" b="b"/>
            <a:pathLst>
              <a:path w="4991" h="2427" extrusionOk="0">
                <a:moveTo>
                  <a:pt x="0" y="0"/>
                </a:moveTo>
                <a:lnTo>
                  <a:pt x="0" y="2426"/>
                </a:lnTo>
                <a:lnTo>
                  <a:pt x="4991" y="347"/>
                </a:lnTo>
                <a:lnTo>
                  <a:pt x="0" y="0"/>
                </a:lnTo>
                <a:close/>
              </a:path>
            </a:pathLst>
          </a:custGeom>
          <a:solidFill>
            <a:srgbClr val="D992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0" name="Google Shape;2345;p39">
            <a:extLst>
              <a:ext uri="{FF2B5EF4-FFF2-40B4-BE49-F238E27FC236}">
                <a16:creationId xmlns:a16="http://schemas.microsoft.com/office/drawing/2014/main" id="{7511CE48-560E-B57E-7565-4652BF8C56F9}"/>
              </a:ext>
            </a:extLst>
          </p:cNvPr>
          <p:cNvSpPr/>
          <p:nvPr/>
        </p:nvSpPr>
        <p:spPr>
          <a:xfrm>
            <a:off x="10049922" y="5866568"/>
            <a:ext cx="166014" cy="63264"/>
          </a:xfrm>
          <a:custGeom>
            <a:avLst/>
            <a:gdLst/>
            <a:ahLst/>
            <a:cxnLst/>
            <a:rect l="l" t="t" r="r" b="b"/>
            <a:pathLst>
              <a:path w="5823" h="2219" extrusionOk="0">
                <a:moveTo>
                  <a:pt x="5823" y="1"/>
                </a:moveTo>
                <a:cubicBezTo>
                  <a:pt x="4783" y="208"/>
                  <a:pt x="3813" y="555"/>
                  <a:pt x="2842" y="1040"/>
                </a:cubicBezTo>
                <a:cubicBezTo>
                  <a:pt x="2149" y="1248"/>
                  <a:pt x="693" y="1872"/>
                  <a:pt x="0" y="2219"/>
                </a:cubicBezTo>
                <a:cubicBezTo>
                  <a:pt x="763" y="2080"/>
                  <a:pt x="2218" y="1526"/>
                  <a:pt x="2912" y="1179"/>
                </a:cubicBezTo>
                <a:cubicBezTo>
                  <a:pt x="3882" y="832"/>
                  <a:pt x="4853" y="486"/>
                  <a:pt x="5823"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1" name="Google Shape;2346;p39">
            <a:extLst>
              <a:ext uri="{FF2B5EF4-FFF2-40B4-BE49-F238E27FC236}">
                <a16:creationId xmlns:a16="http://schemas.microsoft.com/office/drawing/2014/main" id="{833EB16A-12CE-D66C-BAFF-53CBB9D411C6}"/>
              </a:ext>
            </a:extLst>
          </p:cNvPr>
          <p:cNvSpPr/>
          <p:nvPr/>
        </p:nvSpPr>
        <p:spPr>
          <a:xfrm>
            <a:off x="10077578" y="5945628"/>
            <a:ext cx="164075" cy="63264"/>
          </a:xfrm>
          <a:custGeom>
            <a:avLst/>
            <a:gdLst/>
            <a:ahLst/>
            <a:cxnLst/>
            <a:rect l="l" t="t" r="r" b="b"/>
            <a:pathLst>
              <a:path w="5755" h="2219" extrusionOk="0">
                <a:moveTo>
                  <a:pt x="5754" y="0"/>
                </a:moveTo>
                <a:lnTo>
                  <a:pt x="5754" y="0"/>
                </a:lnTo>
                <a:cubicBezTo>
                  <a:pt x="4714" y="208"/>
                  <a:pt x="3813" y="555"/>
                  <a:pt x="2843" y="971"/>
                </a:cubicBezTo>
                <a:cubicBezTo>
                  <a:pt x="2150" y="1248"/>
                  <a:pt x="694" y="1872"/>
                  <a:pt x="1" y="2218"/>
                </a:cubicBezTo>
                <a:cubicBezTo>
                  <a:pt x="763" y="2080"/>
                  <a:pt x="2219" y="1525"/>
                  <a:pt x="2912" y="1179"/>
                </a:cubicBezTo>
                <a:cubicBezTo>
                  <a:pt x="3883" y="832"/>
                  <a:pt x="4853" y="485"/>
                  <a:pt x="5754"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2" name="Google Shape;2347;p39">
            <a:extLst>
              <a:ext uri="{FF2B5EF4-FFF2-40B4-BE49-F238E27FC236}">
                <a16:creationId xmlns:a16="http://schemas.microsoft.com/office/drawing/2014/main" id="{790859BB-873D-DF39-E268-F9A6F24128E8}"/>
              </a:ext>
            </a:extLst>
          </p:cNvPr>
          <p:cNvSpPr/>
          <p:nvPr/>
        </p:nvSpPr>
        <p:spPr>
          <a:xfrm>
            <a:off x="10121056" y="6018757"/>
            <a:ext cx="166042" cy="63264"/>
          </a:xfrm>
          <a:custGeom>
            <a:avLst/>
            <a:gdLst/>
            <a:ahLst/>
            <a:cxnLst/>
            <a:rect l="l" t="t" r="r" b="b"/>
            <a:pathLst>
              <a:path w="5824" h="2219" extrusionOk="0">
                <a:moveTo>
                  <a:pt x="5823" y="0"/>
                </a:moveTo>
                <a:lnTo>
                  <a:pt x="5823" y="0"/>
                </a:lnTo>
                <a:cubicBezTo>
                  <a:pt x="4784" y="277"/>
                  <a:pt x="3813" y="624"/>
                  <a:pt x="2843" y="1040"/>
                </a:cubicBezTo>
                <a:cubicBezTo>
                  <a:pt x="2150" y="1317"/>
                  <a:pt x="694" y="1872"/>
                  <a:pt x="1" y="2218"/>
                </a:cubicBezTo>
                <a:cubicBezTo>
                  <a:pt x="763" y="2010"/>
                  <a:pt x="2288" y="1456"/>
                  <a:pt x="2981" y="1248"/>
                </a:cubicBezTo>
                <a:cubicBezTo>
                  <a:pt x="3883" y="901"/>
                  <a:pt x="4853" y="485"/>
                  <a:pt x="5823"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3" name="Google Shape;2348;p39">
            <a:extLst>
              <a:ext uri="{FF2B5EF4-FFF2-40B4-BE49-F238E27FC236}">
                <a16:creationId xmlns:a16="http://schemas.microsoft.com/office/drawing/2014/main" id="{34E93AA3-2681-45A6-A28B-1939D75580EC}"/>
              </a:ext>
            </a:extLst>
          </p:cNvPr>
          <p:cNvSpPr/>
          <p:nvPr/>
        </p:nvSpPr>
        <p:spPr>
          <a:xfrm>
            <a:off x="10370069" y="4789276"/>
            <a:ext cx="1183821" cy="1336207"/>
          </a:xfrm>
          <a:custGeom>
            <a:avLst/>
            <a:gdLst/>
            <a:ahLst/>
            <a:cxnLst/>
            <a:rect l="l" t="t" r="r" b="b"/>
            <a:pathLst>
              <a:path w="41523" h="46868" extrusionOk="0">
                <a:moveTo>
                  <a:pt x="21052" y="1"/>
                </a:moveTo>
                <a:cubicBezTo>
                  <a:pt x="20944" y="1"/>
                  <a:pt x="20836" y="3"/>
                  <a:pt x="20727" y="8"/>
                </a:cubicBezTo>
                <a:lnTo>
                  <a:pt x="22183" y="23230"/>
                </a:lnTo>
                <a:lnTo>
                  <a:pt x="1" y="31548"/>
                </a:lnTo>
                <a:lnTo>
                  <a:pt x="3952" y="46867"/>
                </a:lnTo>
                <a:lnTo>
                  <a:pt x="35630" y="36816"/>
                </a:lnTo>
                <a:cubicBezTo>
                  <a:pt x="39651" y="35499"/>
                  <a:pt x="41522" y="30993"/>
                  <a:pt x="39651" y="27250"/>
                </a:cubicBezTo>
                <a:lnTo>
                  <a:pt x="27936" y="4514"/>
                </a:lnTo>
                <a:cubicBezTo>
                  <a:pt x="26665" y="1837"/>
                  <a:pt x="24038" y="1"/>
                  <a:pt x="21052"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4" name="Google Shape;2349;p39">
            <a:extLst>
              <a:ext uri="{FF2B5EF4-FFF2-40B4-BE49-F238E27FC236}">
                <a16:creationId xmlns:a16="http://schemas.microsoft.com/office/drawing/2014/main" id="{7024723C-A975-D205-D0EF-38D9D71CF0F8}"/>
              </a:ext>
            </a:extLst>
          </p:cNvPr>
          <p:cNvSpPr/>
          <p:nvPr/>
        </p:nvSpPr>
        <p:spPr>
          <a:xfrm>
            <a:off x="10911601" y="4888293"/>
            <a:ext cx="90918" cy="596885"/>
          </a:xfrm>
          <a:custGeom>
            <a:avLst/>
            <a:gdLst/>
            <a:ahLst/>
            <a:cxnLst/>
            <a:rect l="l" t="t" r="r" b="b"/>
            <a:pathLst>
              <a:path w="3189" h="20936" extrusionOk="0">
                <a:moveTo>
                  <a:pt x="2010" y="1"/>
                </a:moveTo>
                <a:lnTo>
                  <a:pt x="0" y="20935"/>
                </a:lnTo>
                <a:lnTo>
                  <a:pt x="3189" y="19757"/>
                </a:lnTo>
                <a:lnTo>
                  <a:pt x="2010"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5" name="Google Shape;2350;p39">
            <a:extLst>
              <a:ext uri="{FF2B5EF4-FFF2-40B4-BE49-F238E27FC236}">
                <a16:creationId xmlns:a16="http://schemas.microsoft.com/office/drawing/2014/main" id="{C47F72FC-51B5-2A01-0C2B-D8A6C09C6B20}"/>
              </a:ext>
            </a:extLst>
          </p:cNvPr>
          <p:cNvSpPr/>
          <p:nvPr/>
        </p:nvSpPr>
        <p:spPr>
          <a:xfrm>
            <a:off x="10459022" y="5915977"/>
            <a:ext cx="699607" cy="211487"/>
          </a:xfrm>
          <a:custGeom>
            <a:avLst/>
            <a:gdLst/>
            <a:ahLst/>
            <a:cxnLst/>
            <a:rect l="l" t="t" r="r" b="b"/>
            <a:pathLst>
              <a:path w="24539" h="7418" extrusionOk="0">
                <a:moveTo>
                  <a:pt x="24539" y="0"/>
                </a:moveTo>
                <a:lnTo>
                  <a:pt x="24539" y="0"/>
                </a:lnTo>
                <a:cubicBezTo>
                  <a:pt x="18577" y="1595"/>
                  <a:pt x="12616" y="3466"/>
                  <a:pt x="6724" y="5338"/>
                </a:cubicBezTo>
                <a:cubicBezTo>
                  <a:pt x="5006" y="5888"/>
                  <a:pt x="2607" y="6642"/>
                  <a:pt x="877" y="7263"/>
                </a:cubicBezTo>
                <a:lnTo>
                  <a:pt x="877" y="7263"/>
                </a:lnTo>
                <a:cubicBezTo>
                  <a:pt x="604" y="6317"/>
                  <a:pt x="270" y="5308"/>
                  <a:pt x="0" y="4299"/>
                </a:cubicBezTo>
                <a:lnTo>
                  <a:pt x="0" y="4299"/>
                </a:lnTo>
                <a:cubicBezTo>
                  <a:pt x="278" y="5339"/>
                  <a:pt x="555" y="6378"/>
                  <a:pt x="693" y="7418"/>
                </a:cubicBezTo>
                <a:lnTo>
                  <a:pt x="832" y="7418"/>
                </a:lnTo>
                <a:cubicBezTo>
                  <a:pt x="2634" y="6932"/>
                  <a:pt x="5060" y="6100"/>
                  <a:pt x="6793" y="5615"/>
                </a:cubicBezTo>
                <a:cubicBezTo>
                  <a:pt x="12685" y="3882"/>
                  <a:pt x="18647" y="1941"/>
                  <a:pt x="2453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6" name="Google Shape;2351;p39">
            <a:extLst>
              <a:ext uri="{FF2B5EF4-FFF2-40B4-BE49-F238E27FC236}">
                <a16:creationId xmlns:a16="http://schemas.microsoft.com/office/drawing/2014/main" id="{915C70A0-2413-AE90-B506-8D4136517E80}"/>
              </a:ext>
            </a:extLst>
          </p:cNvPr>
          <p:cNvSpPr/>
          <p:nvPr/>
        </p:nvSpPr>
        <p:spPr>
          <a:xfrm>
            <a:off x="10488645" y="5485157"/>
            <a:ext cx="422974" cy="158116"/>
          </a:xfrm>
          <a:custGeom>
            <a:avLst/>
            <a:gdLst/>
            <a:ahLst/>
            <a:cxnLst/>
            <a:rect l="l" t="t" r="r" b="b"/>
            <a:pathLst>
              <a:path w="14836" h="5546" extrusionOk="0">
                <a:moveTo>
                  <a:pt x="14835" y="0"/>
                </a:moveTo>
                <a:lnTo>
                  <a:pt x="14835" y="0"/>
                </a:lnTo>
                <a:cubicBezTo>
                  <a:pt x="9913" y="1456"/>
                  <a:pt x="4784" y="3743"/>
                  <a:pt x="1" y="5546"/>
                </a:cubicBezTo>
                <a:cubicBezTo>
                  <a:pt x="1873" y="4922"/>
                  <a:pt x="5685" y="3674"/>
                  <a:pt x="7487" y="2981"/>
                </a:cubicBezTo>
                <a:cubicBezTo>
                  <a:pt x="8735" y="2495"/>
                  <a:pt x="9983" y="2080"/>
                  <a:pt x="11230" y="1594"/>
                </a:cubicBezTo>
                <a:lnTo>
                  <a:pt x="14835"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7" name="Google Shape;2352;p39">
            <a:extLst>
              <a:ext uri="{FF2B5EF4-FFF2-40B4-BE49-F238E27FC236}">
                <a16:creationId xmlns:a16="http://schemas.microsoft.com/office/drawing/2014/main" id="{DD13AD5E-CA45-050E-8193-814412304554}"/>
              </a:ext>
            </a:extLst>
          </p:cNvPr>
          <p:cNvSpPr/>
          <p:nvPr/>
        </p:nvSpPr>
        <p:spPr>
          <a:xfrm>
            <a:off x="10064070" y="4128708"/>
            <a:ext cx="642008" cy="596908"/>
          </a:xfrm>
          <a:custGeom>
            <a:avLst/>
            <a:gdLst/>
            <a:ahLst/>
            <a:cxnLst/>
            <a:rect l="l" t="t" r="r" b="b"/>
            <a:pathLst>
              <a:path w="22321" h="20753" extrusionOk="0">
                <a:moveTo>
                  <a:pt x="3281" y="1"/>
                </a:moveTo>
                <a:cubicBezTo>
                  <a:pt x="3229" y="1"/>
                  <a:pt x="3175" y="8"/>
                  <a:pt x="3120" y="24"/>
                </a:cubicBezTo>
                <a:cubicBezTo>
                  <a:pt x="1872" y="371"/>
                  <a:pt x="2219" y="3144"/>
                  <a:pt x="2219" y="3144"/>
                </a:cubicBezTo>
                <a:cubicBezTo>
                  <a:pt x="2219" y="3144"/>
                  <a:pt x="1528" y="2108"/>
                  <a:pt x="975" y="2108"/>
                </a:cubicBezTo>
                <a:cubicBezTo>
                  <a:pt x="745" y="2108"/>
                  <a:pt x="539" y="2288"/>
                  <a:pt x="416" y="2797"/>
                </a:cubicBezTo>
                <a:cubicBezTo>
                  <a:pt x="0" y="4461"/>
                  <a:pt x="1803" y="7927"/>
                  <a:pt x="3813" y="8620"/>
                </a:cubicBezTo>
                <a:cubicBezTo>
                  <a:pt x="3952" y="8620"/>
                  <a:pt x="4160" y="8689"/>
                  <a:pt x="4298" y="8689"/>
                </a:cubicBezTo>
                <a:cubicBezTo>
                  <a:pt x="4510" y="8732"/>
                  <a:pt x="4713" y="8750"/>
                  <a:pt x="4906" y="8750"/>
                </a:cubicBezTo>
                <a:cubicBezTo>
                  <a:pt x="6301" y="8750"/>
                  <a:pt x="7210" y="7788"/>
                  <a:pt x="7210" y="7788"/>
                </a:cubicBezTo>
                <a:cubicBezTo>
                  <a:pt x="8382" y="9058"/>
                  <a:pt x="10213" y="9395"/>
                  <a:pt x="11824" y="9395"/>
                </a:cubicBezTo>
                <a:cubicBezTo>
                  <a:pt x="13642" y="9395"/>
                  <a:pt x="15181" y="8967"/>
                  <a:pt x="15181" y="8967"/>
                </a:cubicBezTo>
                <a:lnTo>
                  <a:pt x="15181" y="8967"/>
                </a:lnTo>
                <a:lnTo>
                  <a:pt x="14696" y="14373"/>
                </a:lnTo>
                <a:cubicBezTo>
                  <a:pt x="13906" y="14253"/>
                  <a:pt x="13156" y="14199"/>
                  <a:pt x="12448" y="14199"/>
                </a:cubicBezTo>
                <a:cubicBezTo>
                  <a:pt x="7068" y="14199"/>
                  <a:pt x="4090" y="17285"/>
                  <a:pt x="4090" y="17285"/>
                </a:cubicBezTo>
                <a:cubicBezTo>
                  <a:pt x="3952" y="18810"/>
                  <a:pt x="4160" y="20612"/>
                  <a:pt x="7279" y="20751"/>
                </a:cubicBezTo>
                <a:cubicBezTo>
                  <a:pt x="7319" y="20752"/>
                  <a:pt x="7359" y="20752"/>
                  <a:pt x="7400" y="20752"/>
                </a:cubicBezTo>
                <a:cubicBezTo>
                  <a:pt x="10496" y="20752"/>
                  <a:pt x="14226" y="18145"/>
                  <a:pt x="15389" y="14997"/>
                </a:cubicBezTo>
                <a:lnTo>
                  <a:pt x="15389" y="14928"/>
                </a:lnTo>
                <a:cubicBezTo>
                  <a:pt x="15528" y="14928"/>
                  <a:pt x="15528" y="14859"/>
                  <a:pt x="15528" y="14720"/>
                </a:cubicBezTo>
                <a:cubicBezTo>
                  <a:pt x="15597" y="14720"/>
                  <a:pt x="15597" y="14651"/>
                  <a:pt x="15597" y="14581"/>
                </a:cubicBezTo>
                <a:cubicBezTo>
                  <a:pt x="15666" y="14581"/>
                  <a:pt x="15666" y="14512"/>
                  <a:pt x="15666" y="14373"/>
                </a:cubicBezTo>
                <a:cubicBezTo>
                  <a:pt x="15736" y="14373"/>
                  <a:pt x="15736" y="14304"/>
                  <a:pt x="15736" y="14235"/>
                </a:cubicBezTo>
                <a:lnTo>
                  <a:pt x="15736" y="14027"/>
                </a:lnTo>
                <a:lnTo>
                  <a:pt x="15736" y="13888"/>
                </a:lnTo>
                <a:lnTo>
                  <a:pt x="15736" y="13819"/>
                </a:lnTo>
                <a:lnTo>
                  <a:pt x="15736" y="13611"/>
                </a:lnTo>
                <a:lnTo>
                  <a:pt x="15736" y="13403"/>
                </a:lnTo>
                <a:lnTo>
                  <a:pt x="15736" y="12848"/>
                </a:lnTo>
                <a:lnTo>
                  <a:pt x="15736" y="12640"/>
                </a:lnTo>
                <a:lnTo>
                  <a:pt x="15736" y="11947"/>
                </a:lnTo>
                <a:lnTo>
                  <a:pt x="15736" y="10630"/>
                </a:lnTo>
                <a:cubicBezTo>
                  <a:pt x="15874" y="10630"/>
                  <a:pt x="16013" y="10561"/>
                  <a:pt x="16082" y="10561"/>
                </a:cubicBezTo>
                <a:cubicBezTo>
                  <a:pt x="16284" y="10511"/>
                  <a:pt x="16485" y="10487"/>
                  <a:pt x="16683" y="10487"/>
                </a:cubicBezTo>
                <a:cubicBezTo>
                  <a:pt x="17848" y="10487"/>
                  <a:pt x="18895" y="11317"/>
                  <a:pt x="19132" y="12502"/>
                </a:cubicBezTo>
                <a:cubicBezTo>
                  <a:pt x="19132" y="12502"/>
                  <a:pt x="22321" y="9313"/>
                  <a:pt x="22321" y="6956"/>
                </a:cubicBezTo>
                <a:cubicBezTo>
                  <a:pt x="22321" y="6610"/>
                  <a:pt x="22252" y="6194"/>
                  <a:pt x="22113" y="5917"/>
                </a:cubicBezTo>
                <a:cubicBezTo>
                  <a:pt x="21496" y="4963"/>
                  <a:pt x="20754" y="4679"/>
                  <a:pt x="20089" y="4679"/>
                </a:cubicBezTo>
                <a:cubicBezTo>
                  <a:pt x="19111" y="4679"/>
                  <a:pt x="18300" y="5293"/>
                  <a:pt x="18300" y="5293"/>
                </a:cubicBezTo>
                <a:cubicBezTo>
                  <a:pt x="18300" y="5293"/>
                  <a:pt x="19063" y="2589"/>
                  <a:pt x="16706" y="1480"/>
                </a:cubicBezTo>
                <a:cubicBezTo>
                  <a:pt x="16294" y="1292"/>
                  <a:pt x="15844" y="1213"/>
                  <a:pt x="15367" y="1213"/>
                </a:cubicBezTo>
                <a:cubicBezTo>
                  <a:pt x="13035" y="1213"/>
                  <a:pt x="10054" y="3086"/>
                  <a:pt x="7695" y="3144"/>
                </a:cubicBezTo>
                <a:cubicBezTo>
                  <a:pt x="7667" y="3144"/>
                  <a:pt x="7640" y="3145"/>
                  <a:pt x="7613" y="3145"/>
                </a:cubicBezTo>
                <a:cubicBezTo>
                  <a:pt x="4973" y="3145"/>
                  <a:pt x="4344" y="1"/>
                  <a:pt x="3281"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8" name="Google Shape;2353;p39">
            <a:extLst>
              <a:ext uri="{FF2B5EF4-FFF2-40B4-BE49-F238E27FC236}">
                <a16:creationId xmlns:a16="http://schemas.microsoft.com/office/drawing/2014/main" id="{7D61485A-30F9-30A7-2A6B-A6B890FB790C}"/>
              </a:ext>
            </a:extLst>
          </p:cNvPr>
          <p:cNvSpPr/>
          <p:nvPr/>
        </p:nvSpPr>
        <p:spPr>
          <a:xfrm>
            <a:off x="10267316" y="4785541"/>
            <a:ext cx="215422" cy="55366"/>
          </a:xfrm>
          <a:custGeom>
            <a:avLst/>
            <a:gdLst/>
            <a:ahLst/>
            <a:cxnLst/>
            <a:rect l="l" t="t" r="r" b="b"/>
            <a:pathLst>
              <a:path w="7556" h="1942" extrusionOk="0">
                <a:moveTo>
                  <a:pt x="139" y="0"/>
                </a:moveTo>
                <a:lnTo>
                  <a:pt x="0" y="1248"/>
                </a:lnTo>
                <a:lnTo>
                  <a:pt x="7556" y="1941"/>
                </a:lnTo>
                <a:lnTo>
                  <a:pt x="7556" y="1941"/>
                </a:lnTo>
                <a:lnTo>
                  <a:pt x="7417" y="971"/>
                </a:lnTo>
                <a:lnTo>
                  <a:pt x="139" y="0"/>
                </a:lnTo>
                <a:close/>
              </a:path>
            </a:pathLst>
          </a:custGeom>
          <a:solidFill>
            <a:srgbClr val="6B96A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9" name="Google Shape;2354;p39">
            <a:extLst>
              <a:ext uri="{FF2B5EF4-FFF2-40B4-BE49-F238E27FC236}">
                <a16:creationId xmlns:a16="http://schemas.microsoft.com/office/drawing/2014/main" id="{51C3ADDC-4409-6AA3-458F-71C7DD11A41C}"/>
              </a:ext>
            </a:extLst>
          </p:cNvPr>
          <p:cNvSpPr/>
          <p:nvPr/>
        </p:nvSpPr>
        <p:spPr>
          <a:xfrm>
            <a:off x="10071647" y="4295420"/>
            <a:ext cx="426909" cy="120084"/>
          </a:xfrm>
          <a:custGeom>
            <a:avLst/>
            <a:gdLst/>
            <a:ahLst/>
            <a:cxnLst/>
            <a:rect l="l" t="t" r="r" b="b"/>
            <a:pathLst>
              <a:path w="14974" h="4212" extrusionOk="0">
                <a:moveTo>
                  <a:pt x="1" y="0"/>
                </a:moveTo>
                <a:cubicBezTo>
                  <a:pt x="417" y="624"/>
                  <a:pt x="763" y="1317"/>
                  <a:pt x="1318" y="1941"/>
                </a:cubicBezTo>
                <a:cubicBezTo>
                  <a:pt x="2011" y="2842"/>
                  <a:pt x="2704" y="3605"/>
                  <a:pt x="3744" y="3951"/>
                </a:cubicBezTo>
                <a:cubicBezTo>
                  <a:pt x="3906" y="3984"/>
                  <a:pt x="4068" y="3999"/>
                  <a:pt x="4228" y="3999"/>
                </a:cubicBezTo>
                <a:cubicBezTo>
                  <a:pt x="5350" y="3999"/>
                  <a:pt x="6381" y="3241"/>
                  <a:pt x="7011" y="2345"/>
                </a:cubicBezTo>
                <a:lnTo>
                  <a:pt x="7011" y="2345"/>
                </a:lnTo>
                <a:cubicBezTo>
                  <a:pt x="7625" y="3744"/>
                  <a:pt x="9046" y="4212"/>
                  <a:pt x="10594" y="4212"/>
                </a:cubicBezTo>
                <a:cubicBezTo>
                  <a:pt x="12157" y="4212"/>
                  <a:pt x="13850" y="3735"/>
                  <a:pt x="14974" y="3258"/>
                </a:cubicBezTo>
                <a:lnTo>
                  <a:pt x="14974" y="3258"/>
                </a:lnTo>
                <a:cubicBezTo>
                  <a:pt x="14280" y="3466"/>
                  <a:pt x="13587" y="3605"/>
                  <a:pt x="12755" y="3674"/>
                </a:cubicBezTo>
                <a:cubicBezTo>
                  <a:pt x="12033" y="3777"/>
                  <a:pt x="11157" y="3909"/>
                  <a:pt x="10303" y="3909"/>
                </a:cubicBezTo>
                <a:cubicBezTo>
                  <a:pt x="8936" y="3909"/>
                  <a:pt x="7624" y="3572"/>
                  <a:pt x="7083" y="2238"/>
                </a:cubicBezTo>
                <a:lnTo>
                  <a:pt x="7083" y="2238"/>
                </a:lnTo>
                <a:cubicBezTo>
                  <a:pt x="7103" y="2209"/>
                  <a:pt x="7122" y="2179"/>
                  <a:pt x="7141" y="2149"/>
                </a:cubicBezTo>
                <a:lnTo>
                  <a:pt x="7049" y="2149"/>
                </a:lnTo>
                <a:cubicBezTo>
                  <a:pt x="7033" y="2104"/>
                  <a:pt x="7017" y="2058"/>
                  <a:pt x="7002" y="2010"/>
                </a:cubicBezTo>
                <a:lnTo>
                  <a:pt x="7002" y="1872"/>
                </a:lnTo>
                <a:cubicBezTo>
                  <a:pt x="6794" y="2218"/>
                  <a:pt x="6517" y="2565"/>
                  <a:pt x="6170" y="2842"/>
                </a:cubicBezTo>
                <a:cubicBezTo>
                  <a:pt x="5603" y="3240"/>
                  <a:pt x="4896" y="3590"/>
                  <a:pt x="4201" y="3590"/>
                </a:cubicBezTo>
                <a:cubicBezTo>
                  <a:pt x="4048" y="3590"/>
                  <a:pt x="3895" y="3573"/>
                  <a:pt x="3744" y="3535"/>
                </a:cubicBezTo>
                <a:cubicBezTo>
                  <a:pt x="3259" y="3328"/>
                  <a:pt x="2704" y="2981"/>
                  <a:pt x="2288" y="2565"/>
                </a:cubicBezTo>
                <a:cubicBezTo>
                  <a:pt x="1387" y="1803"/>
                  <a:pt x="694" y="901"/>
                  <a:pt x="1" y="0"/>
                </a:cubicBezTo>
                <a:close/>
              </a:path>
            </a:pathLst>
          </a:custGeom>
          <a:solidFill>
            <a:srgbClr val="C6573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0" name="Google Shape;2355;p39">
            <a:extLst>
              <a:ext uri="{FF2B5EF4-FFF2-40B4-BE49-F238E27FC236}">
                <a16:creationId xmlns:a16="http://schemas.microsoft.com/office/drawing/2014/main" id="{55D917F7-E211-B104-5AB0-7145F68BB2CC}"/>
              </a:ext>
            </a:extLst>
          </p:cNvPr>
          <p:cNvSpPr/>
          <p:nvPr/>
        </p:nvSpPr>
        <p:spPr>
          <a:xfrm>
            <a:off x="10057820" y="4387850"/>
            <a:ext cx="196919" cy="182464"/>
          </a:xfrm>
          <a:custGeom>
            <a:avLst/>
            <a:gdLst/>
            <a:ahLst/>
            <a:cxnLst/>
            <a:rect l="l" t="t" r="r" b="b"/>
            <a:pathLst>
              <a:path w="6907" h="6400" extrusionOk="0">
                <a:moveTo>
                  <a:pt x="3718" y="0"/>
                </a:moveTo>
                <a:cubicBezTo>
                  <a:pt x="3338" y="0"/>
                  <a:pt x="2948" y="71"/>
                  <a:pt x="2565" y="224"/>
                </a:cubicBezTo>
                <a:cubicBezTo>
                  <a:pt x="1" y="1333"/>
                  <a:pt x="70" y="4938"/>
                  <a:pt x="2565" y="6047"/>
                </a:cubicBezTo>
                <a:cubicBezTo>
                  <a:pt x="3020" y="6289"/>
                  <a:pt x="3477" y="6399"/>
                  <a:pt x="3915" y="6399"/>
                </a:cubicBezTo>
                <a:cubicBezTo>
                  <a:pt x="5481" y="6399"/>
                  <a:pt x="6793" y="4993"/>
                  <a:pt x="6794" y="3206"/>
                </a:cubicBezTo>
                <a:lnTo>
                  <a:pt x="6794" y="3206"/>
                </a:lnTo>
                <a:cubicBezTo>
                  <a:pt x="6793" y="4985"/>
                  <a:pt x="5275" y="6163"/>
                  <a:pt x="3712" y="6163"/>
                </a:cubicBezTo>
                <a:cubicBezTo>
                  <a:pt x="2962" y="6163"/>
                  <a:pt x="2202" y="5891"/>
                  <a:pt x="1595" y="5284"/>
                </a:cubicBezTo>
                <a:cubicBezTo>
                  <a:pt x="486" y="4175"/>
                  <a:pt x="555" y="2165"/>
                  <a:pt x="1733" y="1125"/>
                </a:cubicBezTo>
                <a:cubicBezTo>
                  <a:pt x="2300" y="580"/>
                  <a:pt x="3011" y="337"/>
                  <a:pt x="3719" y="337"/>
                </a:cubicBezTo>
                <a:cubicBezTo>
                  <a:pt x="5262" y="337"/>
                  <a:pt x="6794" y="1494"/>
                  <a:pt x="6794" y="3205"/>
                </a:cubicBezTo>
                <a:cubicBezTo>
                  <a:pt x="6907" y="1395"/>
                  <a:pt x="5405" y="0"/>
                  <a:pt x="371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1" name="Google Shape;2356;p39">
            <a:extLst>
              <a:ext uri="{FF2B5EF4-FFF2-40B4-BE49-F238E27FC236}">
                <a16:creationId xmlns:a16="http://schemas.microsoft.com/office/drawing/2014/main" id="{DFFF63CB-B807-568D-ACA3-7A9156B5FC19}"/>
              </a:ext>
            </a:extLst>
          </p:cNvPr>
          <p:cNvSpPr/>
          <p:nvPr/>
        </p:nvSpPr>
        <p:spPr>
          <a:xfrm>
            <a:off x="10287074" y="4387850"/>
            <a:ext cx="195664" cy="182464"/>
          </a:xfrm>
          <a:custGeom>
            <a:avLst/>
            <a:gdLst/>
            <a:ahLst/>
            <a:cxnLst/>
            <a:rect l="l" t="t" r="r" b="b"/>
            <a:pathLst>
              <a:path w="6863" h="6400" extrusionOk="0">
                <a:moveTo>
                  <a:pt x="3649" y="337"/>
                </a:moveTo>
                <a:cubicBezTo>
                  <a:pt x="5193" y="337"/>
                  <a:pt x="6724" y="1494"/>
                  <a:pt x="6724" y="3205"/>
                </a:cubicBezTo>
                <a:cubicBezTo>
                  <a:pt x="6724" y="4985"/>
                  <a:pt x="5237" y="6163"/>
                  <a:pt x="3674" y="6163"/>
                </a:cubicBezTo>
                <a:cubicBezTo>
                  <a:pt x="2923" y="6163"/>
                  <a:pt x="2155" y="5891"/>
                  <a:pt x="1525" y="5284"/>
                </a:cubicBezTo>
                <a:cubicBezTo>
                  <a:pt x="416" y="4175"/>
                  <a:pt x="486" y="2165"/>
                  <a:pt x="1664" y="1125"/>
                </a:cubicBezTo>
                <a:cubicBezTo>
                  <a:pt x="2231" y="580"/>
                  <a:pt x="2941" y="337"/>
                  <a:pt x="3649" y="337"/>
                </a:cubicBezTo>
                <a:close/>
                <a:moveTo>
                  <a:pt x="3713" y="0"/>
                </a:moveTo>
                <a:cubicBezTo>
                  <a:pt x="3335" y="0"/>
                  <a:pt x="2948" y="71"/>
                  <a:pt x="2565" y="224"/>
                </a:cubicBezTo>
                <a:cubicBezTo>
                  <a:pt x="0" y="1333"/>
                  <a:pt x="70" y="4938"/>
                  <a:pt x="2565" y="6047"/>
                </a:cubicBezTo>
                <a:cubicBezTo>
                  <a:pt x="3020" y="6289"/>
                  <a:pt x="3481" y="6399"/>
                  <a:pt x="3924" y="6399"/>
                </a:cubicBezTo>
                <a:cubicBezTo>
                  <a:pt x="5508" y="6399"/>
                  <a:pt x="6863" y="4993"/>
                  <a:pt x="6863" y="3205"/>
                </a:cubicBezTo>
                <a:cubicBezTo>
                  <a:pt x="6863" y="1395"/>
                  <a:pt x="5386" y="0"/>
                  <a:pt x="371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2" name="Google Shape;2357;p39">
            <a:extLst>
              <a:ext uri="{FF2B5EF4-FFF2-40B4-BE49-F238E27FC236}">
                <a16:creationId xmlns:a16="http://schemas.microsoft.com/office/drawing/2014/main" id="{A165C018-C24F-6597-54EE-003852031587}"/>
              </a:ext>
            </a:extLst>
          </p:cNvPr>
          <p:cNvSpPr/>
          <p:nvPr/>
        </p:nvSpPr>
        <p:spPr>
          <a:xfrm>
            <a:off x="10251493" y="4476232"/>
            <a:ext cx="55366" cy="8924"/>
          </a:xfrm>
          <a:custGeom>
            <a:avLst/>
            <a:gdLst/>
            <a:ahLst/>
            <a:cxnLst/>
            <a:rect l="l" t="t" r="r" b="b"/>
            <a:pathLst>
              <a:path w="1942" h="313" extrusionOk="0">
                <a:moveTo>
                  <a:pt x="971" y="1"/>
                </a:moveTo>
                <a:cubicBezTo>
                  <a:pt x="642" y="1"/>
                  <a:pt x="313" y="36"/>
                  <a:pt x="1" y="105"/>
                </a:cubicBezTo>
                <a:cubicBezTo>
                  <a:pt x="313" y="244"/>
                  <a:pt x="642" y="313"/>
                  <a:pt x="971" y="313"/>
                </a:cubicBezTo>
                <a:cubicBezTo>
                  <a:pt x="1300" y="313"/>
                  <a:pt x="1630" y="244"/>
                  <a:pt x="1942" y="105"/>
                </a:cubicBezTo>
                <a:cubicBezTo>
                  <a:pt x="1630" y="36"/>
                  <a:pt x="1300" y="1"/>
                  <a:pt x="97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3" name="Google Shape;2358;p39">
            <a:extLst>
              <a:ext uri="{FF2B5EF4-FFF2-40B4-BE49-F238E27FC236}">
                <a16:creationId xmlns:a16="http://schemas.microsoft.com/office/drawing/2014/main" id="{AFBBD59E-F7F8-2774-FBAA-2C3184D016A1}"/>
              </a:ext>
            </a:extLst>
          </p:cNvPr>
          <p:cNvSpPr/>
          <p:nvPr/>
        </p:nvSpPr>
        <p:spPr>
          <a:xfrm>
            <a:off x="9905658" y="4819126"/>
            <a:ext cx="156149" cy="753006"/>
          </a:xfrm>
          <a:custGeom>
            <a:avLst/>
            <a:gdLst/>
            <a:ahLst/>
            <a:cxnLst/>
            <a:rect l="l" t="t" r="r" b="b"/>
            <a:pathLst>
              <a:path w="5477" h="26412" extrusionOk="0">
                <a:moveTo>
                  <a:pt x="4575" y="1"/>
                </a:moveTo>
                <a:lnTo>
                  <a:pt x="4575" y="1"/>
                </a:lnTo>
                <a:cubicBezTo>
                  <a:pt x="4090" y="486"/>
                  <a:pt x="3743" y="902"/>
                  <a:pt x="3397" y="1456"/>
                </a:cubicBezTo>
                <a:lnTo>
                  <a:pt x="2288" y="2912"/>
                </a:lnTo>
                <a:cubicBezTo>
                  <a:pt x="1594" y="3813"/>
                  <a:pt x="693" y="5061"/>
                  <a:pt x="0" y="5962"/>
                </a:cubicBezTo>
                <a:lnTo>
                  <a:pt x="2516" y="7418"/>
                </a:lnTo>
                <a:lnTo>
                  <a:pt x="2516" y="7418"/>
                </a:lnTo>
                <a:cubicBezTo>
                  <a:pt x="1779" y="8280"/>
                  <a:pt x="931" y="9201"/>
                  <a:pt x="208" y="10121"/>
                </a:cubicBezTo>
                <a:lnTo>
                  <a:pt x="139" y="10190"/>
                </a:lnTo>
                <a:lnTo>
                  <a:pt x="139" y="10260"/>
                </a:lnTo>
                <a:cubicBezTo>
                  <a:pt x="485" y="11230"/>
                  <a:pt x="1178" y="13241"/>
                  <a:pt x="1525" y="14280"/>
                </a:cubicBezTo>
                <a:cubicBezTo>
                  <a:pt x="1584" y="14451"/>
                  <a:pt x="1642" y="14623"/>
                  <a:pt x="1699" y="14795"/>
                </a:cubicBezTo>
                <a:lnTo>
                  <a:pt x="1699" y="14795"/>
                </a:lnTo>
                <a:cubicBezTo>
                  <a:pt x="1639" y="14600"/>
                  <a:pt x="1581" y="14405"/>
                  <a:pt x="1525" y="14211"/>
                </a:cubicBezTo>
                <a:cubicBezTo>
                  <a:pt x="1257" y="13205"/>
                  <a:pt x="664" y="11290"/>
                  <a:pt x="312" y="10225"/>
                </a:cubicBezTo>
                <a:lnTo>
                  <a:pt x="312" y="10225"/>
                </a:lnTo>
                <a:cubicBezTo>
                  <a:pt x="1200" y="9334"/>
                  <a:pt x="2022" y="8375"/>
                  <a:pt x="2911" y="7348"/>
                </a:cubicBezTo>
                <a:lnTo>
                  <a:pt x="465" y="5868"/>
                </a:lnTo>
                <a:lnTo>
                  <a:pt x="1456" y="4506"/>
                </a:lnTo>
                <a:cubicBezTo>
                  <a:pt x="2495" y="2981"/>
                  <a:pt x="3605" y="1456"/>
                  <a:pt x="4575" y="1"/>
                </a:cubicBezTo>
                <a:close/>
                <a:moveTo>
                  <a:pt x="1699" y="14795"/>
                </a:moveTo>
                <a:cubicBezTo>
                  <a:pt x="1824" y="15201"/>
                  <a:pt x="1955" y="15609"/>
                  <a:pt x="2091" y="16018"/>
                </a:cubicBezTo>
                <a:lnTo>
                  <a:pt x="2091" y="16018"/>
                </a:lnTo>
                <a:cubicBezTo>
                  <a:pt x="1964" y="15610"/>
                  <a:pt x="1834" y="15201"/>
                  <a:pt x="1699" y="14795"/>
                </a:cubicBezTo>
                <a:close/>
                <a:moveTo>
                  <a:pt x="2091" y="16018"/>
                </a:moveTo>
                <a:cubicBezTo>
                  <a:pt x="2541" y="17469"/>
                  <a:pt x="2951" y="18926"/>
                  <a:pt x="3397" y="20311"/>
                </a:cubicBezTo>
                <a:cubicBezTo>
                  <a:pt x="4020" y="22391"/>
                  <a:pt x="4714" y="24401"/>
                  <a:pt x="5476" y="26411"/>
                </a:cubicBezTo>
                <a:cubicBezTo>
                  <a:pt x="5407" y="25718"/>
                  <a:pt x="5130" y="25025"/>
                  <a:pt x="4783" y="24262"/>
                </a:cubicBezTo>
                <a:cubicBezTo>
                  <a:pt x="4644" y="23638"/>
                  <a:pt x="4367" y="22945"/>
                  <a:pt x="4159" y="22252"/>
                </a:cubicBezTo>
                <a:cubicBezTo>
                  <a:pt x="3570" y="20163"/>
                  <a:pt x="2774" y="18075"/>
                  <a:pt x="2091" y="16018"/>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4" name="Google Shape;2359;p39">
            <a:extLst>
              <a:ext uri="{FF2B5EF4-FFF2-40B4-BE49-F238E27FC236}">
                <a16:creationId xmlns:a16="http://schemas.microsoft.com/office/drawing/2014/main" id="{873B77AD-BE60-3D03-0392-49359B31ABEC}"/>
              </a:ext>
            </a:extLst>
          </p:cNvPr>
          <p:cNvSpPr/>
          <p:nvPr/>
        </p:nvSpPr>
        <p:spPr>
          <a:xfrm>
            <a:off x="10561775" y="5151158"/>
            <a:ext cx="229277" cy="239142"/>
          </a:xfrm>
          <a:custGeom>
            <a:avLst/>
            <a:gdLst/>
            <a:ahLst/>
            <a:cxnLst/>
            <a:rect l="l" t="t" r="r" b="b"/>
            <a:pathLst>
              <a:path w="8042" h="8388" extrusionOk="0">
                <a:moveTo>
                  <a:pt x="7972" y="0"/>
                </a:moveTo>
                <a:lnTo>
                  <a:pt x="7972" y="0"/>
                </a:lnTo>
                <a:cubicBezTo>
                  <a:pt x="6031" y="693"/>
                  <a:pt x="3952" y="1664"/>
                  <a:pt x="2080" y="2357"/>
                </a:cubicBezTo>
                <a:cubicBezTo>
                  <a:pt x="1456" y="2634"/>
                  <a:pt x="763" y="2773"/>
                  <a:pt x="139" y="3050"/>
                </a:cubicBezTo>
                <a:lnTo>
                  <a:pt x="70" y="3050"/>
                </a:lnTo>
                <a:lnTo>
                  <a:pt x="70" y="3120"/>
                </a:lnTo>
                <a:cubicBezTo>
                  <a:pt x="1" y="3743"/>
                  <a:pt x="1" y="5060"/>
                  <a:pt x="1" y="5615"/>
                </a:cubicBezTo>
                <a:lnTo>
                  <a:pt x="1" y="8180"/>
                </a:lnTo>
                <a:lnTo>
                  <a:pt x="1" y="8388"/>
                </a:lnTo>
                <a:lnTo>
                  <a:pt x="209" y="8318"/>
                </a:lnTo>
                <a:cubicBezTo>
                  <a:pt x="291" y="8290"/>
                  <a:pt x="373" y="8262"/>
                  <a:pt x="455" y="8234"/>
                </a:cubicBezTo>
                <a:lnTo>
                  <a:pt x="455" y="8234"/>
                </a:lnTo>
                <a:lnTo>
                  <a:pt x="486" y="8249"/>
                </a:lnTo>
                <a:lnTo>
                  <a:pt x="486" y="8223"/>
                </a:lnTo>
                <a:lnTo>
                  <a:pt x="486" y="8223"/>
                </a:lnTo>
                <a:cubicBezTo>
                  <a:pt x="3018" y="7344"/>
                  <a:pt x="5426" y="6341"/>
                  <a:pt x="7834" y="5338"/>
                </a:cubicBezTo>
                <a:lnTo>
                  <a:pt x="7834" y="5338"/>
                </a:lnTo>
                <a:cubicBezTo>
                  <a:pt x="5361" y="6140"/>
                  <a:pt x="2954" y="7006"/>
                  <a:pt x="486" y="7998"/>
                </a:cubicBezTo>
                <a:lnTo>
                  <a:pt x="486" y="7998"/>
                </a:lnTo>
                <a:lnTo>
                  <a:pt x="486" y="5754"/>
                </a:lnTo>
                <a:cubicBezTo>
                  <a:pt x="486" y="5144"/>
                  <a:pt x="420" y="3872"/>
                  <a:pt x="417" y="3297"/>
                </a:cubicBezTo>
                <a:lnTo>
                  <a:pt x="417" y="3297"/>
                </a:lnTo>
                <a:cubicBezTo>
                  <a:pt x="1641" y="2755"/>
                  <a:pt x="2867" y="2280"/>
                  <a:pt x="4160" y="1872"/>
                </a:cubicBezTo>
                <a:cubicBezTo>
                  <a:pt x="5205" y="1415"/>
                  <a:pt x="6619" y="957"/>
                  <a:pt x="7764" y="558"/>
                </a:cubicBezTo>
                <a:lnTo>
                  <a:pt x="7764" y="558"/>
                </a:lnTo>
                <a:cubicBezTo>
                  <a:pt x="7765" y="2135"/>
                  <a:pt x="7768" y="3767"/>
                  <a:pt x="7834" y="5338"/>
                </a:cubicBezTo>
                <a:cubicBezTo>
                  <a:pt x="7972" y="3674"/>
                  <a:pt x="8042" y="1733"/>
                  <a:pt x="7972"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5" name="Google Shape;2360;p39">
            <a:extLst>
              <a:ext uri="{FF2B5EF4-FFF2-40B4-BE49-F238E27FC236}">
                <a16:creationId xmlns:a16="http://schemas.microsoft.com/office/drawing/2014/main" id="{74422622-4495-A687-A245-0C575E21C81C}"/>
              </a:ext>
            </a:extLst>
          </p:cNvPr>
          <p:cNvSpPr/>
          <p:nvPr/>
        </p:nvSpPr>
        <p:spPr>
          <a:xfrm>
            <a:off x="8088049" y="6266454"/>
            <a:ext cx="4047346" cy="126918"/>
          </a:xfrm>
          <a:custGeom>
            <a:avLst/>
            <a:gdLst/>
            <a:ahLst/>
            <a:cxnLst/>
            <a:rect l="l" t="t" r="r" b="b"/>
            <a:pathLst>
              <a:path w="137782" h="5526" extrusionOk="0">
                <a:moveTo>
                  <a:pt x="68737" y="1"/>
                </a:moveTo>
                <a:cubicBezTo>
                  <a:pt x="56377" y="1"/>
                  <a:pt x="44044" y="8"/>
                  <a:pt x="34408" y="39"/>
                </a:cubicBezTo>
                <a:cubicBezTo>
                  <a:pt x="22980" y="130"/>
                  <a:pt x="11399" y="39"/>
                  <a:pt x="0" y="251"/>
                </a:cubicBezTo>
                <a:lnTo>
                  <a:pt x="0" y="5388"/>
                </a:lnTo>
                <a:lnTo>
                  <a:pt x="31" y="312"/>
                </a:lnTo>
                <a:lnTo>
                  <a:pt x="31" y="312"/>
                </a:lnTo>
                <a:cubicBezTo>
                  <a:pt x="24620" y="449"/>
                  <a:pt x="51822" y="517"/>
                  <a:pt x="77794" y="517"/>
                </a:cubicBezTo>
                <a:cubicBezTo>
                  <a:pt x="86455" y="517"/>
                  <a:pt x="94979" y="510"/>
                  <a:pt x="103224" y="495"/>
                </a:cubicBezTo>
                <a:cubicBezTo>
                  <a:pt x="103202" y="478"/>
                  <a:pt x="104369" y="472"/>
                  <a:pt x="106285" y="472"/>
                </a:cubicBezTo>
                <a:cubicBezTo>
                  <a:pt x="109837" y="472"/>
                  <a:pt x="115964" y="491"/>
                  <a:pt x="121860" y="491"/>
                </a:cubicBezTo>
                <a:cubicBezTo>
                  <a:pt x="129815" y="491"/>
                  <a:pt x="137349" y="457"/>
                  <a:pt x="137571" y="297"/>
                </a:cubicBezTo>
                <a:lnTo>
                  <a:pt x="137571" y="297"/>
                </a:lnTo>
                <a:lnTo>
                  <a:pt x="137571" y="5388"/>
                </a:lnTo>
                <a:cubicBezTo>
                  <a:pt x="116722" y="5271"/>
                  <a:pt x="94055" y="5217"/>
                  <a:pt x="71282" y="5217"/>
                </a:cubicBezTo>
                <a:cubicBezTo>
                  <a:pt x="46944" y="5217"/>
                  <a:pt x="22487" y="5278"/>
                  <a:pt x="0" y="5388"/>
                </a:cubicBezTo>
                <a:cubicBezTo>
                  <a:pt x="15123" y="5493"/>
                  <a:pt x="31017" y="5526"/>
                  <a:pt x="47149" y="5526"/>
                </a:cubicBezTo>
                <a:cubicBezTo>
                  <a:pt x="73249" y="5526"/>
                  <a:pt x="99969" y="5441"/>
                  <a:pt x="125034" y="5441"/>
                </a:cubicBezTo>
                <a:cubicBezTo>
                  <a:pt x="129316" y="5441"/>
                  <a:pt x="133550" y="5443"/>
                  <a:pt x="137723" y="5449"/>
                </a:cubicBezTo>
                <a:lnTo>
                  <a:pt x="137723" y="5327"/>
                </a:lnTo>
                <a:lnTo>
                  <a:pt x="137723" y="251"/>
                </a:lnTo>
                <a:cubicBezTo>
                  <a:pt x="137781" y="64"/>
                  <a:pt x="130030" y="27"/>
                  <a:pt x="121862" y="27"/>
                </a:cubicBezTo>
                <a:cubicBezTo>
                  <a:pt x="116566" y="27"/>
                  <a:pt x="111096" y="42"/>
                  <a:pt x="107463" y="42"/>
                </a:cubicBezTo>
                <a:cubicBezTo>
                  <a:pt x="104894" y="42"/>
                  <a:pt x="103244" y="35"/>
                  <a:pt x="103224" y="8"/>
                </a:cubicBezTo>
                <a:cubicBezTo>
                  <a:pt x="93482" y="8"/>
                  <a:pt x="81096" y="1"/>
                  <a:pt x="68737" y="1"/>
                </a:cubicBezTo>
                <a:close/>
              </a:path>
            </a:pathLst>
          </a:custGeom>
          <a:solidFill>
            <a:schemeClr val="lt1"/>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936" name="Google Shape;2361;p39">
            <a:extLst>
              <a:ext uri="{FF2B5EF4-FFF2-40B4-BE49-F238E27FC236}">
                <a16:creationId xmlns:a16="http://schemas.microsoft.com/office/drawing/2014/main" id="{13C8A2C9-4C78-7D2B-00D0-BF2476A5DA9D}"/>
              </a:ext>
            </a:extLst>
          </p:cNvPr>
          <p:cNvGrpSpPr/>
          <p:nvPr/>
        </p:nvGrpSpPr>
        <p:grpSpPr>
          <a:xfrm>
            <a:off x="8415887" y="4149049"/>
            <a:ext cx="290561" cy="295861"/>
            <a:chOff x="5008948" y="1971991"/>
            <a:chExt cx="290561" cy="295861"/>
          </a:xfrm>
        </p:grpSpPr>
        <p:sp>
          <p:nvSpPr>
            <p:cNvPr id="2937" name="Google Shape;2362;p39">
              <a:extLst>
                <a:ext uri="{FF2B5EF4-FFF2-40B4-BE49-F238E27FC236}">
                  <a16:creationId xmlns:a16="http://schemas.microsoft.com/office/drawing/2014/main" id="{E4182ABD-15F4-2BF5-ADBB-5C6D07EC26B1}"/>
                </a:ext>
              </a:extLst>
            </p:cNvPr>
            <p:cNvSpPr/>
            <p:nvPr/>
          </p:nvSpPr>
          <p:spPr>
            <a:xfrm>
              <a:off x="5075183" y="2047030"/>
              <a:ext cx="162499" cy="147542"/>
            </a:xfrm>
            <a:custGeom>
              <a:avLst/>
              <a:gdLst/>
              <a:ahLst/>
              <a:cxnLst/>
              <a:rect l="l" t="t" r="r" b="b"/>
              <a:pathLst>
                <a:path w="12755" h="11581" extrusionOk="0">
                  <a:moveTo>
                    <a:pt x="6403" y="1"/>
                  </a:moveTo>
                  <a:cubicBezTo>
                    <a:pt x="5983" y="1"/>
                    <a:pt x="5556" y="46"/>
                    <a:pt x="5130" y="141"/>
                  </a:cubicBezTo>
                  <a:cubicBezTo>
                    <a:pt x="2011" y="834"/>
                    <a:pt x="0" y="3954"/>
                    <a:pt x="693" y="7073"/>
                  </a:cubicBezTo>
                  <a:cubicBezTo>
                    <a:pt x="1292" y="9766"/>
                    <a:pt x="3698" y="11580"/>
                    <a:pt x="6352" y="11580"/>
                  </a:cubicBezTo>
                  <a:cubicBezTo>
                    <a:pt x="6772" y="11580"/>
                    <a:pt x="7199" y="11535"/>
                    <a:pt x="7625" y="11440"/>
                  </a:cubicBezTo>
                  <a:cubicBezTo>
                    <a:pt x="10745" y="10747"/>
                    <a:pt x="12755" y="7627"/>
                    <a:pt x="12062" y="4508"/>
                  </a:cubicBezTo>
                  <a:cubicBezTo>
                    <a:pt x="11463" y="1815"/>
                    <a:pt x="9057" y="1"/>
                    <a:pt x="6403" y="1"/>
                  </a:cubicBezTo>
                  <a:close/>
                </a:path>
              </a:pathLst>
            </a:custGeom>
            <a:solidFill>
              <a:schemeClr val="lt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8" name="Google Shape;2363;p39">
              <a:extLst>
                <a:ext uri="{FF2B5EF4-FFF2-40B4-BE49-F238E27FC236}">
                  <a16:creationId xmlns:a16="http://schemas.microsoft.com/office/drawing/2014/main" id="{9BAE6C7E-C660-AC85-BAF7-39859B61392B}"/>
                </a:ext>
              </a:extLst>
            </p:cNvPr>
            <p:cNvSpPr/>
            <p:nvPr/>
          </p:nvSpPr>
          <p:spPr>
            <a:xfrm>
              <a:off x="5123748" y="1971991"/>
              <a:ext cx="31812" cy="148370"/>
            </a:xfrm>
            <a:custGeom>
              <a:avLst/>
              <a:gdLst/>
              <a:ahLst/>
              <a:cxnLst/>
              <a:rect l="l" t="t" r="r" b="b"/>
              <a:pathLst>
                <a:path w="2497" h="11646" extrusionOk="0">
                  <a:moveTo>
                    <a:pt x="1" y="0"/>
                  </a:moveTo>
                  <a:cubicBezTo>
                    <a:pt x="625" y="3813"/>
                    <a:pt x="1664" y="7903"/>
                    <a:pt x="2496" y="11646"/>
                  </a:cubicBezTo>
                  <a:cubicBezTo>
                    <a:pt x="2219" y="10260"/>
                    <a:pt x="1664" y="7279"/>
                    <a:pt x="1318" y="5823"/>
                  </a:cubicBezTo>
                  <a:cubicBezTo>
                    <a:pt x="902" y="3813"/>
                    <a:pt x="486" y="1941"/>
                    <a:pt x="1" y="0"/>
                  </a:cubicBezTo>
                  <a:close/>
                </a:path>
              </a:pathLst>
            </a:custGeom>
            <a:solidFill>
              <a:schemeClr val="lt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9" name="Google Shape;2364;p39">
              <a:extLst>
                <a:ext uri="{FF2B5EF4-FFF2-40B4-BE49-F238E27FC236}">
                  <a16:creationId xmlns:a16="http://schemas.microsoft.com/office/drawing/2014/main" id="{A2BF0279-653C-8D38-52D1-B859C832EADF}"/>
                </a:ext>
              </a:extLst>
            </p:cNvPr>
            <p:cNvSpPr/>
            <p:nvPr/>
          </p:nvSpPr>
          <p:spPr>
            <a:xfrm>
              <a:off x="5012477" y="2076191"/>
              <a:ext cx="143083" cy="45061"/>
            </a:xfrm>
            <a:custGeom>
              <a:avLst/>
              <a:gdLst/>
              <a:ahLst/>
              <a:cxnLst/>
              <a:rect l="l" t="t" r="r" b="b"/>
              <a:pathLst>
                <a:path w="11231" h="3537" extrusionOk="0">
                  <a:moveTo>
                    <a:pt x="1" y="1"/>
                  </a:moveTo>
                  <a:cubicBezTo>
                    <a:pt x="3536" y="1318"/>
                    <a:pt x="7626" y="2427"/>
                    <a:pt x="11230" y="3536"/>
                  </a:cubicBezTo>
                  <a:cubicBezTo>
                    <a:pt x="9913" y="3051"/>
                    <a:pt x="7002" y="2081"/>
                    <a:pt x="5615" y="1734"/>
                  </a:cubicBezTo>
                  <a:cubicBezTo>
                    <a:pt x="3813" y="1110"/>
                    <a:pt x="1872" y="486"/>
                    <a:pt x="1" y="1"/>
                  </a:cubicBezTo>
                  <a:close/>
                </a:path>
              </a:pathLst>
            </a:custGeom>
            <a:solidFill>
              <a:schemeClr val="lt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0" name="Google Shape;2365;p39">
              <a:extLst>
                <a:ext uri="{FF2B5EF4-FFF2-40B4-BE49-F238E27FC236}">
                  <a16:creationId xmlns:a16="http://schemas.microsoft.com/office/drawing/2014/main" id="{4B2ECFF0-57A0-26A2-3309-2630FCC608FB}"/>
                </a:ext>
              </a:extLst>
            </p:cNvPr>
            <p:cNvSpPr/>
            <p:nvPr/>
          </p:nvSpPr>
          <p:spPr>
            <a:xfrm>
              <a:off x="5044276" y="2121240"/>
              <a:ext cx="111284" cy="101563"/>
            </a:xfrm>
            <a:custGeom>
              <a:avLst/>
              <a:gdLst/>
              <a:ahLst/>
              <a:cxnLst/>
              <a:rect l="l" t="t" r="r" b="b"/>
              <a:pathLst>
                <a:path w="8735" h="7972" extrusionOk="0">
                  <a:moveTo>
                    <a:pt x="8734" y="0"/>
                  </a:moveTo>
                  <a:cubicBezTo>
                    <a:pt x="7625" y="901"/>
                    <a:pt x="5476" y="2981"/>
                    <a:pt x="4298" y="3882"/>
                  </a:cubicBezTo>
                  <a:cubicBezTo>
                    <a:pt x="2842" y="5199"/>
                    <a:pt x="1387" y="6585"/>
                    <a:pt x="0" y="7972"/>
                  </a:cubicBezTo>
                  <a:cubicBezTo>
                    <a:pt x="2912" y="5546"/>
                    <a:pt x="5892" y="2634"/>
                    <a:pt x="8734" y="0"/>
                  </a:cubicBezTo>
                  <a:close/>
                </a:path>
              </a:pathLst>
            </a:custGeom>
            <a:solidFill>
              <a:schemeClr val="lt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1" name="Google Shape;2366;p39">
              <a:extLst>
                <a:ext uri="{FF2B5EF4-FFF2-40B4-BE49-F238E27FC236}">
                  <a16:creationId xmlns:a16="http://schemas.microsoft.com/office/drawing/2014/main" id="{D280E0C4-1FE4-780A-79A6-1BA7A3ECE62B}"/>
                </a:ext>
              </a:extLst>
            </p:cNvPr>
            <p:cNvSpPr/>
            <p:nvPr/>
          </p:nvSpPr>
          <p:spPr>
            <a:xfrm>
              <a:off x="5155547" y="2120348"/>
              <a:ext cx="31799" cy="147504"/>
            </a:xfrm>
            <a:custGeom>
              <a:avLst/>
              <a:gdLst/>
              <a:ahLst/>
              <a:cxnLst/>
              <a:rect l="l" t="t" r="r" b="b"/>
              <a:pathLst>
                <a:path w="2496" h="11578" extrusionOk="0">
                  <a:moveTo>
                    <a:pt x="0" y="1"/>
                  </a:moveTo>
                  <a:lnTo>
                    <a:pt x="0" y="1"/>
                  </a:lnTo>
                  <a:cubicBezTo>
                    <a:pt x="278" y="1457"/>
                    <a:pt x="971" y="4437"/>
                    <a:pt x="1248" y="5824"/>
                  </a:cubicBezTo>
                  <a:cubicBezTo>
                    <a:pt x="1595" y="7765"/>
                    <a:pt x="2010" y="9705"/>
                    <a:pt x="2496" y="11577"/>
                  </a:cubicBezTo>
                  <a:cubicBezTo>
                    <a:pt x="1872" y="7765"/>
                    <a:pt x="901" y="3744"/>
                    <a:pt x="0" y="1"/>
                  </a:cubicBezTo>
                  <a:close/>
                </a:path>
              </a:pathLst>
            </a:custGeom>
            <a:solidFill>
              <a:schemeClr val="lt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2" name="Google Shape;2367;p39">
              <a:extLst>
                <a:ext uri="{FF2B5EF4-FFF2-40B4-BE49-F238E27FC236}">
                  <a16:creationId xmlns:a16="http://schemas.microsoft.com/office/drawing/2014/main" id="{EB56E751-D494-688B-4E6D-7E2D52FEC7FE}"/>
                </a:ext>
              </a:extLst>
            </p:cNvPr>
            <p:cNvSpPr/>
            <p:nvPr/>
          </p:nvSpPr>
          <p:spPr>
            <a:xfrm>
              <a:off x="5155547" y="2120348"/>
              <a:ext cx="143962" cy="45061"/>
            </a:xfrm>
            <a:custGeom>
              <a:avLst/>
              <a:gdLst/>
              <a:ahLst/>
              <a:cxnLst/>
              <a:rect l="l" t="t" r="r" b="b"/>
              <a:pathLst>
                <a:path w="11300" h="3537" extrusionOk="0">
                  <a:moveTo>
                    <a:pt x="0" y="1"/>
                  </a:moveTo>
                  <a:cubicBezTo>
                    <a:pt x="1317" y="486"/>
                    <a:pt x="4229" y="1457"/>
                    <a:pt x="5615" y="1803"/>
                  </a:cubicBezTo>
                  <a:cubicBezTo>
                    <a:pt x="7487" y="2427"/>
                    <a:pt x="9358" y="3051"/>
                    <a:pt x="11299" y="3536"/>
                  </a:cubicBezTo>
                  <a:cubicBezTo>
                    <a:pt x="7695" y="2219"/>
                    <a:pt x="3605" y="1110"/>
                    <a:pt x="0" y="1"/>
                  </a:cubicBezTo>
                  <a:close/>
                </a:path>
              </a:pathLst>
            </a:custGeom>
            <a:solidFill>
              <a:schemeClr val="lt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3" name="Google Shape;2368;p39">
              <a:extLst>
                <a:ext uri="{FF2B5EF4-FFF2-40B4-BE49-F238E27FC236}">
                  <a16:creationId xmlns:a16="http://schemas.microsoft.com/office/drawing/2014/main" id="{B668BF90-3CF1-0924-1D5B-C6A8C10FA3F1}"/>
                </a:ext>
              </a:extLst>
            </p:cNvPr>
            <p:cNvSpPr/>
            <p:nvPr/>
          </p:nvSpPr>
          <p:spPr>
            <a:xfrm>
              <a:off x="5155547" y="2018798"/>
              <a:ext cx="111284" cy="101563"/>
            </a:xfrm>
            <a:custGeom>
              <a:avLst/>
              <a:gdLst/>
              <a:ahLst/>
              <a:cxnLst/>
              <a:rect l="l" t="t" r="r" b="b"/>
              <a:pathLst>
                <a:path w="8735" h="7972" extrusionOk="0">
                  <a:moveTo>
                    <a:pt x="8734" y="0"/>
                  </a:moveTo>
                  <a:cubicBezTo>
                    <a:pt x="5823" y="2426"/>
                    <a:pt x="2842" y="5338"/>
                    <a:pt x="0" y="7972"/>
                  </a:cubicBezTo>
                  <a:cubicBezTo>
                    <a:pt x="1109" y="7071"/>
                    <a:pt x="3328" y="4991"/>
                    <a:pt x="4437" y="4090"/>
                  </a:cubicBezTo>
                  <a:cubicBezTo>
                    <a:pt x="5892" y="2773"/>
                    <a:pt x="7348" y="1387"/>
                    <a:pt x="8734" y="0"/>
                  </a:cubicBezTo>
                  <a:close/>
                </a:path>
              </a:pathLst>
            </a:custGeom>
            <a:solidFill>
              <a:schemeClr val="lt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4" name="Google Shape;2369;p39">
              <a:extLst>
                <a:ext uri="{FF2B5EF4-FFF2-40B4-BE49-F238E27FC236}">
                  <a16:creationId xmlns:a16="http://schemas.microsoft.com/office/drawing/2014/main" id="{7631FE40-0559-AA9D-B443-B79CD4A54DE6}"/>
                </a:ext>
              </a:extLst>
            </p:cNvPr>
            <p:cNvSpPr/>
            <p:nvPr/>
          </p:nvSpPr>
          <p:spPr>
            <a:xfrm>
              <a:off x="5063704" y="2020556"/>
              <a:ext cx="91855" cy="100697"/>
            </a:xfrm>
            <a:custGeom>
              <a:avLst/>
              <a:gdLst/>
              <a:ahLst/>
              <a:cxnLst/>
              <a:rect l="l" t="t" r="r" b="b"/>
              <a:pathLst>
                <a:path w="7210" h="7904" extrusionOk="0">
                  <a:moveTo>
                    <a:pt x="0" y="1"/>
                  </a:moveTo>
                  <a:lnTo>
                    <a:pt x="0" y="1"/>
                  </a:lnTo>
                  <a:cubicBezTo>
                    <a:pt x="2149" y="2635"/>
                    <a:pt x="4852" y="5408"/>
                    <a:pt x="7209" y="7903"/>
                  </a:cubicBezTo>
                  <a:cubicBezTo>
                    <a:pt x="6377" y="6863"/>
                    <a:pt x="4506" y="4853"/>
                    <a:pt x="3674" y="3952"/>
                  </a:cubicBezTo>
                  <a:cubicBezTo>
                    <a:pt x="2565" y="2635"/>
                    <a:pt x="1317" y="1249"/>
                    <a:pt x="0" y="1"/>
                  </a:cubicBezTo>
                  <a:close/>
                </a:path>
              </a:pathLst>
            </a:custGeom>
            <a:solidFill>
              <a:schemeClr val="lt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5" name="Google Shape;2370;p39">
              <a:extLst>
                <a:ext uri="{FF2B5EF4-FFF2-40B4-BE49-F238E27FC236}">
                  <a16:creationId xmlns:a16="http://schemas.microsoft.com/office/drawing/2014/main" id="{8E4905EF-7C15-6897-DDAA-0C6E3E903A67}"/>
                </a:ext>
              </a:extLst>
            </p:cNvPr>
            <p:cNvSpPr/>
            <p:nvPr/>
          </p:nvSpPr>
          <p:spPr>
            <a:xfrm>
              <a:off x="5045155" y="2004236"/>
              <a:ext cx="37991" cy="30461"/>
            </a:xfrm>
            <a:custGeom>
              <a:avLst/>
              <a:gdLst/>
              <a:ahLst/>
              <a:cxnLst/>
              <a:rect l="l" t="t" r="r" b="b"/>
              <a:pathLst>
                <a:path w="2982" h="2391" extrusionOk="0">
                  <a:moveTo>
                    <a:pt x="2140" y="1"/>
                  </a:moveTo>
                  <a:cubicBezTo>
                    <a:pt x="1752" y="1"/>
                    <a:pt x="1267" y="200"/>
                    <a:pt x="902" y="519"/>
                  </a:cubicBezTo>
                  <a:cubicBezTo>
                    <a:pt x="278" y="1074"/>
                    <a:pt x="0" y="1836"/>
                    <a:pt x="347" y="2183"/>
                  </a:cubicBezTo>
                  <a:cubicBezTo>
                    <a:pt x="483" y="2319"/>
                    <a:pt x="682" y="2391"/>
                    <a:pt x="911" y="2391"/>
                  </a:cubicBezTo>
                  <a:cubicBezTo>
                    <a:pt x="1269" y="2391"/>
                    <a:pt x="1700" y="2216"/>
                    <a:pt x="2080" y="1836"/>
                  </a:cubicBezTo>
                  <a:cubicBezTo>
                    <a:pt x="2704" y="1282"/>
                    <a:pt x="2981" y="519"/>
                    <a:pt x="2635" y="173"/>
                  </a:cubicBezTo>
                  <a:cubicBezTo>
                    <a:pt x="2516" y="54"/>
                    <a:pt x="2341" y="1"/>
                    <a:pt x="2140" y="1"/>
                  </a:cubicBezTo>
                  <a:close/>
                </a:path>
              </a:pathLst>
            </a:custGeom>
            <a:solidFill>
              <a:schemeClr val="lt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6" name="Google Shape;2371;p39">
              <a:extLst>
                <a:ext uri="{FF2B5EF4-FFF2-40B4-BE49-F238E27FC236}">
                  <a16:creationId xmlns:a16="http://schemas.microsoft.com/office/drawing/2014/main" id="{F5E7C0A8-2707-18A7-4CF2-642E54EE8904}"/>
                </a:ext>
              </a:extLst>
            </p:cNvPr>
            <p:cNvSpPr/>
            <p:nvPr/>
          </p:nvSpPr>
          <p:spPr>
            <a:xfrm>
              <a:off x="5022197" y="2121240"/>
              <a:ext cx="133362" cy="29149"/>
            </a:xfrm>
            <a:custGeom>
              <a:avLst/>
              <a:gdLst/>
              <a:ahLst/>
              <a:cxnLst/>
              <a:rect l="l" t="t" r="r" b="b"/>
              <a:pathLst>
                <a:path w="10468" h="2288" extrusionOk="0">
                  <a:moveTo>
                    <a:pt x="10467" y="0"/>
                  </a:moveTo>
                  <a:lnTo>
                    <a:pt x="10467" y="0"/>
                  </a:lnTo>
                  <a:cubicBezTo>
                    <a:pt x="9150" y="208"/>
                    <a:pt x="6516" y="763"/>
                    <a:pt x="5199" y="1040"/>
                  </a:cubicBezTo>
                  <a:cubicBezTo>
                    <a:pt x="3466" y="1387"/>
                    <a:pt x="1733" y="1733"/>
                    <a:pt x="0" y="2288"/>
                  </a:cubicBezTo>
                  <a:cubicBezTo>
                    <a:pt x="3466" y="1733"/>
                    <a:pt x="7071" y="763"/>
                    <a:pt x="10467" y="0"/>
                  </a:cubicBezTo>
                  <a:close/>
                </a:path>
              </a:pathLst>
            </a:custGeom>
            <a:solidFill>
              <a:schemeClr val="lt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7" name="Google Shape;2372;p39">
              <a:extLst>
                <a:ext uri="{FF2B5EF4-FFF2-40B4-BE49-F238E27FC236}">
                  <a16:creationId xmlns:a16="http://schemas.microsoft.com/office/drawing/2014/main" id="{C6DBC736-720B-973F-EA09-B4AFB1655F29}"/>
                </a:ext>
              </a:extLst>
            </p:cNvPr>
            <p:cNvSpPr/>
            <p:nvPr/>
          </p:nvSpPr>
          <p:spPr>
            <a:xfrm>
              <a:off x="5008948" y="2130872"/>
              <a:ext cx="26499" cy="38144"/>
            </a:xfrm>
            <a:custGeom>
              <a:avLst/>
              <a:gdLst/>
              <a:ahLst/>
              <a:cxnLst/>
              <a:rect l="l" t="t" r="r" b="b"/>
              <a:pathLst>
                <a:path w="2080" h="2994" extrusionOk="0">
                  <a:moveTo>
                    <a:pt x="776" y="1"/>
                  </a:moveTo>
                  <a:cubicBezTo>
                    <a:pt x="749" y="1"/>
                    <a:pt x="721" y="3"/>
                    <a:pt x="694" y="7"/>
                  </a:cubicBezTo>
                  <a:cubicBezTo>
                    <a:pt x="278" y="145"/>
                    <a:pt x="0" y="908"/>
                    <a:pt x="139" y="1670"/>
                  </a:cubicBezTo>
                  <a:cubicBezTo>
                    <a:pt x="334" y="2515"/>
                    <a:pt x="772" y="2994"/>
                    <a:pt x="1283" y="2994"/>
                  </a:cubicBezTo>
                  <a:cubicBezTo>
                    <a:pt x="1317" y="2994"/>
                    <a:pt x="1352" y="2992"/>
                    <a:pt x="1387" y="2987"/>
                  </a:cubicBezTo>
                  <a:cubicBezTo>
                    <a:pt x="1803" y="2918"/>
                    <a:pt x="2080" y="2086"/>
                    <a:pt x="1872" y="1324"/>
                  </a:cubicBezTo>
                  <a:cubicBezTo>
                    <a:pt x="1741" y="539"/>
                    <a:pt x="1240" y="1"/>
                    <a:pt x="776" y="1"/>
                  </a:cubicBezTo>
                  <a:close/>
                </a:path>
              </a:pathLst>
            </a:custGeom>
            <a:solidFill>
              <a:schemeClr val="lt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8" name="Google Shape;2373;p39">
              <a:extLst>
                <a:ext uri="{FF2B5EF4-FFF2-40B4-BE49-F238E27FC236}">
                  <a16:creationId xmlns:a16="http://schemas.microsoft.com/office/drawing/2014/main" id="{DA9A9AA0-CFB8-E5EC-238E-1C9CC485D88A}"/>
                </a:ext>
              </a:extLst>
            </p:cNvPr>
            <p:cNvSpPr/>
            <p:nvPr/>
          </p:nvSpPr>
          <p:spPr>
            <a:xfrm>
              <a:off x="5113148" y="2120348"/>
              <a:ext cx="42411" cy="129833"/>
            </a:xfrm>
            <a:custGeom>
              <a:avLst/>
              <a:gdLst/>
              <a:ahLst/>
              <a:cxnLst/>
              <a:rect l="l" t="t" r="r" b="b"/>
              <a:pathLst>
                <a:path w="3329" h="10191" extrusionOk="0">
                  <a:moveTo>
                    <a:pt x="3328" y="1"/>
                  </a:moveTo>
                  <a:cubicBezTo>
                    <a:pt x="3313" y="50"/>
                    <a:pt x="3297" y="98"/>
                    <a:pt x="3282" y="147"/>
                  </a:cubicBezTo>
                  <a:lnTo>
                    <a:pt x="3282" y="147"/>
                  </a:lnTo>
                  <a:cubicBezTo>
                    <a:pt x="3298" y="97"/>
                    <a:pt x="3313" y="48"/>
                    <a:pt x="3328" y="1"/>
                  </a:cubicBezTo>
                  <a:close/>
                  <a:moveTo>
                    <a:pt x="3282" y="147"/>
                  </a:moveTo>
                  <a:cubicBezTo>
                    <a:pt x="2848" y="1500"/>
                    <a:pt x="1996" y="3927"/>
                    <a:pt x="1595" y="5130"/>
                  </a:cubicBezTo>
                  <a:cubicBezTo>
                    <a:pt x="971" y="6725"/>
                    <a:pt x="486" y="8458"/>
                    <a:pt x="1" y="10191"/>
                  </a:cubicBezTo>
                  <a:cubicBezTo>
                    <a:pt x="1298" y="7050"/>
                    <a:pt x="2259" y="3371"/>
                    <a:pt x="3282" y="147"/>
                  </a:cubicBezTo>
                  <a:close/>
                </a:path>
              </a:pathLst>
            </a:custGeom>
            <a:solidFill>
              <a:schemeClr val="lt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9" name="Google Shape;2374;p39">
              <a:extLst>
                <a:ext uri="{FF2B5EF4-FFF2-40B4-BE49-F238E27FC236}">
                  <a16:creationId xmlns:a16="http://schemas.microsoft.com/office/drawing/2014/main" id="{3364364B-39FD-C9B3-2E92-6E46C57E34F4}"/>
                </a:ext>
              </a:extLst>
            </p:cNvPr>
            <p:cNvSpPr/>
            <p:nvPr/>
          </p:nvSpPr>
          <p:spPr>
            <a:xfrm>
              <a:off x="5093720" y="2238843"/>
              <a:ext cx="40641" cy="24435"/>
            </a:xfrm>
            <a:custGeom>
              <a:avLst/>
              <a:gdLst/>
              <a:ahLst/>
              <a:cxnLst/>
              <a:rect l="l" t="t" r="r" b="b"/>
              <a:pathLst>
                <a:path w="3190" h="1918" extrusionOk="0">
                  <a:moveTo>
                    <a:pt x="1196" y="1"/>
                  </a:moveTo>
                  <a:cubicBezTo>
                    <a:pt x="693" y="1"/>
                    <a:pt x="304" y="188"/>
                    <a:pt x="209" y="474"/>
                  </a:cubicBezTo>
                  <a:cubicBezTo>
                    <a:pt x="1" y="890"/>
                    <a:pt x="556" y="1514"/>
                    <a:pt x="1387" y="1791"/>
                  </a:cubicBezTo>
                  <a:cubicBezTo>
                    <a:pt x="1627" y="1878"/>
                    <a:pt x="1873" y="1917"/>
                    <a:pt x="2102" y="1917"/>
                  </a:cubicBezTo>
                  <a:cubicBezTo>
                    <a:pt x="2604" y="1917"/>
                    <a:pt x="3025" y="1730"/>
                    <a:pt x="3120" y="1444"/>
                  </a:cubicBezTo>
                  <a:cubicBezTo>
                    <a:pt x="3190" y="1028"/>
                    <a:pt x="2704" y="404"/>
                    <a:pt x="1942" y="127"/>
                  </a:cubicBezTo>
                  <a:cubicBezTo>
                    <a:pt x="1681" y="40"/>
                    <a:pt x="1427" y="1"/>
                    <a:pt x="1196" y="1"/>
                  </a:cubicBezTo>
                  <a:close/>
                </a:path>
              </a:pathLst>
            </a:custGeom>
            <a:solidFill>
              <a:schemeClr val="lt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0" name="Google Shape;2375;p39">
              <a:extLst>
                <a:ext uri="{FF2B5EF4-FFF2-40B4-BE49-F238E27FC236}">
                  <a16:creationId xmlns:a16="http://schemas.microsoft.com/office/drawing/2014/main" id="{2B7B20AF-F8D2-DF1E-B914-BAD16072192C}"/>
                </a:ext>
              </a:extLst>
            </p:cNvPr>
            <p:cNvSpPr/>
            <p:nvPr/>
          </p:nvSpPr>
          <p:spPr>
            <a:xfrm>
              <a:off x="5155547" y="2120348"/>
              <a:ext cx="91855" cy="100697"/>
            </a:xfrm>
            <a:custGeom>
              <a:avLst/>
              <a:gdLst/>
              <a:ahLst/>
              <a:cxnLst/>
              <a:rect l="l" t="t" r="r" b="b"/>
              <a:pathLst>
                <a:path w="7210" h="7904" extrusionOk="0">
                  <a:moveTo>
                    <a:pt x="0" y="1"/>
                  </a:moveTo>
                  <a:lnTo>
                    <a:pt x="0" y="1"/>
                  </a:lnTo>
                  <a:cubicBezTo>
                    <a:pt x="901" y="1041"/>
                    <a:pt x="2704" y="3051"/>
                    <a:pt x="3535" y="3952"/>
                  </a:cubicBezTo>
                  <a:cubicBezTo>
                    <a:pt x="4714" y="5269"/>
                    <a:pt x="5892" y="6655"/>
                    <a:pt x="7209" y="7903"/>
                  </a:cubicBezTo>
                  <a:cubicBezTo>
                    <a:pt x="5060" y="5269"/>
                    <a:pt x="2357" y="2496"/>
                    <a:pt x="0" y="1"/>
                  </a:cubicBezTo>
                  <a:close/>
                </a:path>
              </a:pathLst>
            </a:custGeom>
            <a:solidFill>
              <a:schemeClr val="lt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1" name="Google Shape;2376;p39">
              <a:extLst>
                <a:ext uri="{FF2B5EF4-FFF2-40B4-BE49-F238E27FC236}">
                  <a16:creationId xmlns:a16="http://schemas.microsoft.com/office/drawing/2014/main" id="{650C2C6B-CC93-2305-04EF-874FBC72C51A}"/>
                </a:ext>
              </a:extLst>
            </p:cNvPr>
            <p:cNvSpPr/>
            <p:nvPr/>
          </p:nvSpPr>
          <p:spPr>
            <a:xfrm>
              <a:off x="5228840" y="2206904"/>
              <a:ext cx="37099" cy="30461"/>
            </a:xfrm>
            <a:custGeom>
              <a:avLst/>
              <a:gdLst/>
              <a:ahLst/>
              <a:cxnLst/>
              <a:rect l="l" t="t" r="r" b="b"/>
              <a:pathLst>
                <a:path w="2912" h="2391" extrusionOk="0">
                  <a:moveTo>
                    <a:pt x="2001" y="1"/>
                  </a:moveTo>
                  <a:cubicBezTo>
                    <a:pt x="1644" y="1"/>
                    <a:pt x="1212" y="175"/>
                    <a:pt x="832" y="555"/>
                  </a:cubicBezTo>
                  <a:cubicBezTo>
                    <a:pt x="209" y="1109"/>
                    <a:pt x="1" y="1872"/>
                    <a:pt x="347" y="2218"/>
                  </a:cubicBezTo>
                  <a:cubicBezTo>
                    <a:pt x="466" y="2337"/>
                    <a:pt x="633" y="2390"/>
                    <a:pt x="826" y="2390"/>
                  </a:cubicBezTo>
                  <a:cubicBezTo>
                    <a:pt x="1199" y="2390"/>
                    <a:pt x="1670" y="2191"/>
                    <a:pt x="2080" y="1872"/>
                  </a:cubicBezTo>
                  <a:cubicBezTo>
                    <a:pt x="2635" y="1317"/>
                    <a:pt x="2912" y="555"/>
                    <a:pt x="2565" y="208"/>
                  </a:cubicBezTo>
                  <a:cubicBezTo>
                    <a:pt x="2430" y="72"/>
                    <a:pt x="2231" y="1"/>
                    <a:pt x="2001" y="1"/>
                  </a:cubicBezTo>
                  <a:close/>
                </a:path>
              </a:pathLst>
            </a:custGeom>
            <a:solidFill>
              <a:schemeClr val="lt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2" name="Google Shape;2377;p39">
              <a:extLst>
                <a:ext uri="{FF2B5EF4-FFF2-40B4-BE49-F238E27FC236}">
                  <a16:creationId xmlns:a16="http://schemas.microsoft.com/office/drawing/2014/main" id="{106AA1D8-D97E-B022-3A2E-E15A7B2A7453}"/>
                </a:ext>
              </a:extLst>
            </p:cNvPr>
            <p:cNvSpPr/>
            <p:nvPr/>
          </p:nvSpPr>
          <p:spPr>
            <a:xfrm>
              <a:off x="5155547" y="2091212"/>
              <a:ext cx="133362" cy="29149"/>
            </a:xfrm>
            <a:custGeom>
              <a:avLst/>
              <a:gdLst/>
              <a:ahLst/>
              <a:cxnLst/>
              <a:rect l="l" t="t" r="r" b="b"/>
              <a:pathLst>
                <a:path w="10468" h="2288" extrusionOk="0">
                  <a:moveTo>
                    <a:pt x="10467" y="0"/>
                  </a:moveTo>
                  <a:lnTo>
                    <a:pt x="10467" y="0"/>
                  </a:lnTo>
                  <a:cubicBezTo>
                    <a:pt x="7001" y="555"/>
                    <a:pt x="3397" y="1525"/>
                    <a:pt x="0" y="2288"/>
                  </a:cubicBezTo>
                  <a:cubicBezTo>
                    <a:pt x="1317" y="2011"/>
                    <a:pt x="4021" y="1525"/>
                    <a:pt x="5268" y="1248"/>
                  </a:cubicBezTo>
                  <a:cubicBezTo>
                    <a:pt x="7001" y="902"/>
                    <a:pt x="8734" y="555"/>
                    <a:pt x="10467" y="0"/>
                  </a:cubicBezTo>
                  <a:close/>
                </a:path>
              </a:pathLst>
            </a:custGeom>
            <a:solidFill>
              <a:schemeClr val="lt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3" name="Google Shape;2378;p39">
              <a:extLst>
                <a:ext uri="{FF2B5EF4-FFF2-40B4-BE49-F238E27FC236}">
                  <a16:creationId xmlns:a16="http://schemas.microsoft.com/office/drawing/2014/main" id="{91C4F6B4-3A1D-8823-472F-4BAB6CEB095D}"/>
                </a:ext>
              </a:extLst>
            </p:cNvPr>
            <p:cNvSpPr/>
            <p:nvPr/>
          </p:nvSpPr>
          <p:spPr>
            <a:xfrm>
              <a:off x="5155547" y="1989649"/>
              <a:ext cx="42399" cy="130712"/>
            </a:xfrm>
            <a:custGeom>
              <a:avLst/>
              <a:gdLst/>
              <a:ahLst/>
              <a:cxnLst/>
              <a:rect l="l" t="t" r="r" b="b"/>
              <a:pathLst>
                <a:path w="3328" h="10260" extrusionOk="0">
                  <a:moveTo>
                    <a:pt x="3328" y="1"/>
                  </a:moveTo>
                  <a:lnTo>
                    <a:pt x="3328" y="1"/>
                  </a:lnTo>
                  <a:cubicBezTo>
                    <a:pt x="2010" y="3259"/>
                    <a:pt x="1040" y="6933"/>
                    <a:pt x="0" y="10260"/>
                  </a:cubicBezTo>
                  <a:cubicBezTo>
                    <a:pt x="416" y="9012"/>
                    <a:pt x="1317" y="6447"/>
                    <a:pt x="1733" y="5130"/>
                  </a:cubicBezTo>
                  <a:cubicBezTo>
                    <a:pt x="2357" y="3467"/>
                    <a:pt x="2842" y="1734"/>
                    <a:pt x="3328" y="1"/>
                  </a:cubicBezTo>
                  <a:close/>
                </a:path>
              </a:pathLst>
            </a:custGeom>
            <a:solidFill>
              <a:schemeClr val="lt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4" name="Google Shape;2379;p39">
              <a:extLst>
                <a:ext uri="{FF2B5EF4-FFF2-40B4-BE49-F238E27FC236}">
                  <a16:creationId xmlns:a16="http://schemas.microsoft.com/office/drawing/2014/main" id="{566BDF39-0FE9-F53F-E69D-3557CC349DB1}"/>
                </a:ext>
              </a:extLst>
            </p:cNvPr>
            <p:cNvSpPr/>
            <p:nvPr/>
          </p:nvSpPr>
          <p:spPr>
            <a:xfrm>
              <a:off x="5176733" y="1978323"/>
              <a:ext cx="40641" cy="24435"/>
            </a:xfrm>
            <a:custGeom>
              <a:avLst/>
              <a:gdLst/>
              <a:ahLst/>
              <a:cxnLst/>
              <a:rect l="l" t="t" r="r" b="b"/>
              <a:pathLst>
                <a:path w="3190" h="1918" extrusionOk="0">
                  <a:moveTo>
                    <a:pt x="1088" y="1"/>
                  </a:moveTo>
                  <a:cubicBezTo>
                    <a:pt x="587" y="1"/>
                    <a:pt x="165" y="188"/>
                    <a:pt x="70" y="474"/>
                  </a:cubicBezTo>
                  <a:cubicBezTo>
                    <a:pt x="1" y="890"/>
                    <a:pt x="486" y="1514"/>
                    <a:pt x="1318" y="1791"/>
                  </a:cubicBezTo>
                  <a:cubicBezTo>
                    <a:pt x="1557" y="1878"/>
                    <a:pt x="1797" y="1917"/>
                    <a:pt x="2019" y="1917"/>
                  </a:cubicBezTo>
                  <a:cubicBezTo>
                    <a:pt x="2504" y="1917"/>
                    <a:pt x="2908" y="1730"/>
                    <a:pt x="3051" y="1444"/>
                  </a:cubicBezTo>
                  <a:cubicBezTo>
                    <a:pt x="3190" y="890"/>
                    <a:pt x="2704" y="405"/>
                    <a:pt x="1803" y="127"/>
                  </a:cubicBezTo>
                  <a:cubicBezTo>
                    <a:pt x="1564" y="40"/>
                    <a:pt x="1318" y="1"/>
                    <a:pt x="1088" y="1"/>
                  </a:cubicBezTo>
                  <a:close/>
                </a:path>
              </a:pathLst>
            </a:custGeom>
            <a:solidFill>
              <a:schemeClr val="lt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5" name="Google Shape;2380;p39">
              <a:extLst>
                <a:ext uri="{FF2B5EF4-FFF2-40B4-BE49-F238E27FC236}">
                  <a16:creationId xmlns:a16="http://schemas.microsoft.com/office/drawing/2014/main" id="{2E069660-0E20-B314-AB04-97D25E07C26C}"/>
                </a:ext>
              </a:extLst>
            </p:cNvPr>
            <p:cNvSpPr/>
            <p:nvPr/>
          </p:nvSpPr>
          <p:spPr>
            <a:xfrm>
              <a:off x="5112269" y="2085033"/>
              <a:ext cx="79498" cy="75956"/>
            </a:xfrm>
            <a:custGeom>
              <a:avLst/>
              <a:gdLst/>
              <a:ahLst/>
              <a:cxnLst/>
              <a:rect l="l" t="t" r="r" b="b"/>
              <a:pathLst>
                <a:path w="6240" h="5962" extrusionOk="0">
                  <a:moveTo>
                    <a:pt x="4437" y="277"/>
                  </a:moveTo>
                  <a:lnTo>
                    <a:pt x="4409" y="438"/>
                  </a:lnTo>
                  <a:lnTo>
                    <a:pt x="4506" y="347"/>
                  </a:lnTo>
                  <a:lnTo>
                    <a:pt x="4437" y="277"/>
                  </a:lnTo>
                  <a:close/>
                  <a:moveTo>
                    <a:pt x="3647" y="1345"/>
                  </a:moveTo>
                  <a:lnTo>
                    <a:pt x="3605" y="1387"/>
                  </a:lnTo>
                  <a:lnTo>
                    <a:pt x="3675" y="1387"/>
                  </a:lnTo>
                  <a:cubicBezTo>
                    <a:pt x="3665" y="1373"/>
                    <a:pt x="3656" y="1359"/>
                    <a:pt x="3647" y="1345"/>
                  </a:cubicBezTo>
                  <a:close/>
                  <a:moveTo>
                    <a:pt x="2773" y="0"/>
                  </a:moveTo>
                  <a:cubicBezTo>
                    <a:pt x="2705" y="612"/>
                    <a:pt x="2637" y="1091"/>
                    <a:pt x="2438" y="1502"/>
                  </a:cubicBezTo>
                  <a:lnTo>
                    <a:pt x="2438" y="1502"/>
                  </a:lnTo>
                  <a:lnTo>
                    <a:pt x="971" y="901"/>
                  </a:lnTo>
                  <a:lnTo>
                    <a:pt x="763" y="832"/>
                  </a:lnTo>
                  <a:lnTo>
                    <a:pt x="763" y="832"/>
                  </a:lnTo>
                  <a:cubicBezTo>
                    <a:pt x="763" y="890"/>
                    <a:pt x="1439" y="1865"/>
                    <a:pt x="1703" y="2267"/>
                  </a:cubicBezTo>
                  <a:lnTo>
                    <a:pt x="1703" y="2267"/>
                  </a:lnTo>
                  <a:cubicBezTo>
                    <a:pt x="1174" y="2513"/>
                    <a:pt x="587" y="2651"/>
                    <a:pt x="1" y="2912"/>
                  </a:cubicBezTo>
                  <a:lnTo>
                    <a:pt x="278" y="2981"/>
                  </a:lnTo>
                  <a:lnTo>
                    <a:pt x="555" y="3069"/>
                  </a:lnTo>
                  <a:lnTo>
                    <a:pt x="555" y="3069"/>
                  </a:lnTo>
                  <a:lnTo>
                    <a:pt x="555" y="3119"/>
                  </a:lnTo>
                  <a:cubicBezTo>
                    <a:pt x="574" y="3109"/>
                    <a:pt x="593" y="3098"/>
                    <a:pt x="613" y="3087"/>
                  </a:cubicBezTo>
                  <a:lnTo>
                    <a:pt x="613" y="3087"/>
                  </a:lnTo>
                  <a:lnTo>
                    <a:pt x="1637" y="3413"/>
                  </a:lnTo>
                  <a:lnTo>
                    <a:pt x="1637" y="3413"/>
                  </a:lnTo>
                  <a:cubicBezTo>
                    <a:pt x="1405" y="3805"/>
                    <a:pt x="1215" y="4278"/>
                    <a:pt x="971" y="4644"/>
                  </a:cubicBezTo>
                  <a:lnTo>
                    <a:pt x="832" y="4922"/>
                  </a:lnTo>
                  <a:cubicBezTo>
                    <a:pt x="862" y="4922"/>
                    <a:pt x="1148" y="4794"/>
                    <a:pt x="1480" y="4643"/>
                  </a:cubicBezTo>
                  <a:lnTo>
                    <a:pt x="1480" y="4643"/>
                  </a:lnTo>
                  <a:cubicBezTo>
                    <a:pt x="1472" y="4657"/>
                    <a:pt x="1463" y="4671"/>
                    <a:pt x="1455" y="4685"/>
                  </a:cubicBezTo>
                  <a:lnTo>
                    <a:pt x="1455" y="4685"/>
                  </a:lnTo>
                  <a:lnTo>
                    <a:pt x="2465" y="4204"/>
                  </a:lnTo>
                  <a:lnTo>
                    <a:pt x="2464" y="4199"/>
                  </a:lnTo>
                  <a:lnTo>
                    <a:pt x="2464" y="4199"/>
                  </a:lnTo>
                  <a:cubicBezTo>
                    <a:pt x="2259" y="4285"/>
                    <a:pt x="1842" y="4478"/>
                    <a:pt x="1480" y="4643"/>
                  </a:cubicBezTo>
                  <a:lnTo>
                    <a:pt x="1480" y="4643"/>
                  </a:lnTo>
                  <a:cubicBezTo>
                    <a:pt x="1722" y="4231"/>
                    <a:pt x="1993" y="3791"/>
                    <a:pt x="2219" y="3397"/>
                  </a:cubicBezTo>
                  <a:lnTo>
                    <a:pt x="2080" y="3397"/>
                  </a:lnTo>
                  <a:lnTo>
                    <a:pt x="1744" y="3290"/>
                  </a:lnTo>
                  <a:lnTo>
                    <a:pt x="1744" y="3290"/>
                  </a:lnTo>
                  <a:lnTo>
                    <a:pt x="1734" y="3258"/>
                  </a:lnTo>
                  <a:cubicBezTo>
                    <a:pt x="1728" y="3266"/>
                    <a:pt x="1723" y="3274"/>
                    <a:pt x="1718" y="3282"/>
                  </a:cubicBezTo>
                  <a:lnTo>
                    <a:pt x="1718" y="3282"/>
                  </a:lnTo>
                  <a:lnTo>
                    <a:pt x="804" y="2991"/>
                  </a:lnTo>
                  <a:lnTo>
                    <a:pt x="804" y="2991"/>
                  </a:lnTo>
                  <a:cubicBezTo>
                    <a:pt x="1224" y="2794"/>
                    <a:pt x="1676" y="2669"/>
                    <a:pt x="2080" y="2496"/>
                  </a:cubicBezTo>
                  <a:lnTo>
                    <a:pt x="2219" y="2496"/>
                  </a:lnTo>
                  <a:lnTo>
                    <a:pt x="2080" y="2426"/>
                  </a:lnTo>
                  <a:lnTo>
                    <a:pt x="1285" y="1264"/>
                  </a:lnTo>
                  <a:lnTo>
                    <a:pt x="1285" y="1264"/>
                  </a:lnTo>
                  <a:lnTo>
                    <a:pt x="2635" y="1733"/>
                  </a:lnTo>
                  <a:lnTo>
                    <a:pt x="2704" y="1733"/>
                  </a:lnTo>
                  <a:cubicBezTo>
                    <a:pt x="2704" y="1179"/>
                    <a:pt x="2704" y="624"/>
                    <a:pt x="2773" y="69"/>
                  </a:cubicBezTo>
                  <a:cubicBezTo>
                    <a:pt x="3051" y="485"/>
                    <a:pt x="3328" y="1040"/>
                    <a:pt x="3259" y="1456"/>
                  </a:cubicBezTo>
                  <a:lnTo>
                    <a:pt x="3328" y="1456"/>
                  </a:lnTo>
                  <a:lnTo>
                    <a:pt x="3570" y="1228"/>
                  </a:lnTo>
                  <a:lnTo>
                    <a:pt x="3570" y="1228"/>
                  </a:lnTo>
                  <a:cubicBezTo>
                    <a:pt x="3596" y="1268"/>
                    <a:pt x="3622" y="1307"/>
                    <a:pt x="3647" y="1345"/>
                  </a:cubicBezTo>
                  <a:lnTo>
                    <a:pt x="3647" y="1345"/>
                  </a:lnTo>
                  <a:lnTo>
                    <a:pt x="4379" y="613"/>
                  </a:lnTo>
                  <a:lnTo>
                    <a:pt x="4379" y="613"/>
                  </a:lnTo>
                  <a:lnTo>
                    <a:pt x="4409" y="438"/>
                  </a:lnTo>
                  <a:lnTo>
                    <a:pt x="3570" y="1228"/>
                  </a:lnTo>
                  <a:lnTo>
                    <a:pt x="3570" y="1228"/>
                  </a:lnTo>
                  <a:cubicBezTo>
                    <a:pt x="3313" y="837"/>
                    <a:pt x="3017" y="365"/>
                    <a:pt x="2773" y="0"/>
                  </a:cubicBezTo>
                  <a:close/>
                  <a:moveTo>
                    <a:pt x="1455" y="4685"/>
                  </a:moveTo>
                  <a:lnTo>
                    <a:pt x="1248" y="4783"/>
                  </a:lnTo>
                  <a:lnTo>
                    <a:pt x="1318" y="4922"/>
                  </a:lnTo>
                  <a:cubicBezTo>
                    <a:pt x="1362" y="4844"/>
                    <a:pt x="1408" y="4765"/>
                    <a:pt x="1455" y="4685"/>
                  </a:cubicBezTo>
                  <a:close/>
                  <a:moveTo>
                    <a:pt x="4853" y="69"/>
                  </a:moveTo>
                  <a:lnTo>
                    <a:pt x="4714" y="277"/>
                  </a:lnTo>
                  <a:lnTo>
                    <a:pt x="4379" y="613"/>
                  </a:lnTo>
                  <a:lnTo>
                    <a:pt x="4379" y="613"/>
                  </a:lnTo>
                  <a:lnTo>
                    <a:pt x="4160" y="1872"/>
                  </a:lnTo>
                  <a:lnTo>
                    <a:pt x="4160" y="2010"/>
                  </a:lnTo>
                  <a:cubicBezTo>
                    <a:pt x="4298" y="2010"/>
                    <a:pt x="5061" y="1872"/>
                    <a:pt x="5130" y="1872"/>
                  </a:cubicBezTo>
                  <a:cubicBezTo>
                    <a:pt x="5301" y="1872"/>
                    <a:pt x="5473" y="1845"/>
                    <a:pt x="5628" y="1825"/>
                  </a:cubicBezTo>
                  <a:lnTo>
                    <a:pt x="5628" y="1825"/>
                  </a:lnTo>
                  <a:cubicBezTo>
                    <a:pt x="5333" y="2082"/>
                    <a:pt x="4922" y="2482"/>
                    <a:pt x="4645" y="2704"/>
                  </a:cubicBezTo>
                  <a:lnTo>
                    <a:pt x="4506" y="2773"/>
                  </a:lnTo>
                  <a:lnTo>
                    <a:pt x="4645" y="2842"/>
                  </a:lnTo>
                  <a:lnTo>
                    <a:pt x="5932" y="3743"/>
                  </a:lnTo>
                  <a:lnTo>
                    <a:pt x="4368" y="3743"/>
                  </a:lnTo>
                  <a:cubicBezTo>
                    <a:pt x="4499" y="4137"/>
                    <a:pt x="4692" y="4779"/>
                    <a:pt x="4771" y="5200"/>
                  </a:cubicBezTo>
                  <a:lnTo>
                    <a:pt x="4771" y="5200"/>
                  </a:lnTo>
                  <a:cubicBezTo>
                    <a:pt x="4383" y="4868"/>
                    <a:pt x="3994" y="4483"/>
                    <a:pt x="3605" y="4159"/>
                  </a:cubicBezTo>
                  <a:lnTo>
                    <a:pt x="3605" y="4229"/>
                  </a:lnTo>
                  <a:lnTo>
                    <a:pt x="3014" y="5471"/>
                  </a:lnTo>
                  <a:lnTo>
                    <a:pt x="2773" y="4090"/>
                  </a:lnTo>
                  <a:lnTo>
                    <a:pt x="2773" y="3951"/>
                  </a:lnTo>
                  <a:lnTo>
                    <a:pt x="2704" y="4090"/>
                  </a:lnTo>
                  <a:lnTo>
                    <a:pt x="2563" y="4157"/>
                  </a:lnTo>
                  <a:lnTo>
                    <a:pt x="2563" y="4157"/>
                  </a:lnTo>
                  <a:lnTo>
                    <a:pt x="2427" y="4021"/>
                  </a:lnTo>
                  <a:lnTo>
                    <a:pt x="2427" y="4021"/>
                  </a:lnTo>
                  <a:lnTo>
                    <a:pt x="2464" y="4199"/>
                  </a:lnTo>
                  <a:lnTo>
                    <a:pt x="2464" y="4199"/>
                  </a:lnTo>
                  <a:cubicBezTo>
                    <a:pt x="2492" y="4187"/>
                    <a:pt x="2517" y="4177"/>
                    <a:pt x="2536" y="4170"/>
                  </a:cubicBezTo>
                  <a:lnTo>
                    <a:pt x="2536" y="4170"/>
                  </a:lnTo>
                  <a:lnTo>
                    <a:pt x="2465" y="4204"/>
                  </a:lnTo>
                  <a:lnTo>
                    <a:pt x="2773" y="5684"/>
                  </a:lnTo>
                  <a:lnTo>
                    <a:pt x="2912" y="5962"/>
                  </a:lnTo>
                  <a:lnTo>
                    <a:pt x="2981" y="5754"/>
                  </a:lnTo>
                  <a:lnTo>
                    <a:pt x="3014" y="5684"/>
                  </a:lnTo>
                  <a:lnTo>
                    <a:pt x="3051" y="5684"/>
                  </a:lnTo>
                  <a:lnTo>
                    <a:pt x="3041" y="5628"/>
                  </a:lnTo>
                  <a:lnTo>
                    <a:pt x="3654" y="4340"/>
                  </a:lnTo>
                  <a:lnTo>
                    <a:pt x="3654" y="4340"/>
                  </a:lnTo>
                  <a:cubicBezTo>
                    <a:pt x="4119" y="4742"/>
                    <a:pt x="4523" y="5141"/>
                    <a:pt x="4992" y="5476"/>
                  </a:cubicBezTo>
                  <a:cubicBezTo>
                    <a:pt x="4992" y="5476"/>
                    <a:pt x="4714" y="4644"/>
                    <a:pt x="4714" y="4575"/>
                  </a:cubicBezTo>
                  <a:cubicBezTo>
                    <a:pt x="4714" y="4298"/>
                    <a:pt x="4645" y="4090"/>
                    <a:pt x="4506" y="3813"/>
                  </a:cubicBezTo>
                  <a:lnTo>
                    <a:pt x="6239" y="3813"/>
                  </a:lnTo>
                  <a:lnTo>
                    <a:pt x="6170" y="3743"/>
                  </a:lnTo>
                  <a:lnTo>
                    <a:pt x="4893" y="2803"/>
                  </a:lnTo>
                  <a:lnTo>
                    <a:pt x="4893" y="2803"/>
                  </a:lnTo>
                  <a:cubicBezTo>
                    <a:pt x="5187" y="2521"/>
                    <a:pt x="5770" y="2067"/>
                    <a:pt x="6101" y="1802"/>
                  </a:cubicBezTo>
                  <a:lnTo>
                    <a:pt x="6239" y="1664"/>
                  </a:lnTo>
                  <a:cubicBezTo>
                    <a:pt x="6105" y="1664"/>
                    <a:pt x="5970" y="1674"/>
                    <a:pt x="5835" y="1687"/>
                  </a:cubicBezTo>
                  <a:lnTo>
                    <a:pt x="5835" y="1687"/>
                  </a:lnTo>
                  <a:lnTo>
                    <a:pt x="5823" y="1664"/>
                  </a:lnTo>
                  <a:cubicBezTo>
                    <a:pt x="5812" y="1673"/>
                    <a:pt x="5800" y="1682"/>
                    <a:pt x="5787" y="1692"/>
                  </a:cubicBezTo>
                  <a:lnTo>
                    <a:pt x="5787" y="1692"/>
                  </a:lnTo>
                  <a:cubicBezTo>
                    <a:pt x="5591" y="1711"/>
                    <a:pt x="5395" y="1733"/>
                    <a:pt x="5200" y="1733"/>
                  </a:cubicBezTo>
                  <a:lnTo>
                    <a:pt x="4556" y="1792"/>
                  </a:lnTo>
                  <a:lnTo>
                    <a:pt x="4556" y="1792"/>
                  </a:lnTo>
                  <a:cubicBezTo>
                    <a:pt x="4689" y="1446"/>
                    <a:pt x="4853" y="131"/>
                    <a:pt x="4853" y="69"/>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701"/>
                                        </p:tgtEl>
                                        <p:attrNameLst>
                                          <p:attrName>style.visibility</p:attrName>
                                        </p:attrNameLst>
                                      </p:cBhvr>
                                      <p:to>
                                        <p:strVal val="visible"/>
                                      </p:to>
                                    </p:set>
                                    <p:animEffect transition="in" filter="fade">
                                      <p:cBhvr>
                                        <p:cTn id="7" dur="1000"/>
                                        <p:tgtEl>
                                          <p:spTgt spid="2701"/>
                                        </p:tgtEl>
                                      </p:cBhvr>
                                    </p:animEffect>
                                    <p:anim calcmode="lin" valueType="num">
                                      <p:cBhvr>
                                        <p:cTn id="8" dur="1000" fill="hold"/>
                                        <p:tgtEl>
                                          <p:spTgt spid="2701"/>
                                        </p:tgtEl>
                                        <p:attrNameLst>
                                          <p:attrName>ppt_x</p:attrName>
                                        </p:attrNameLst>
                                      </p:cBhvr>
                                      <p:tavLst>
                                        <p:tav tm="0">
                                          <p:val>
                                            <p:strVal val="#ppt_x"/>
                                          </p:val>
                                        </p:tav>
                                        <p:tav tm="100000">
                                          <p:val>
                                            <p:strVal val="#ppt_x"/>
                                          </p:val>
                                        </p:tav>
                                      </p:tavLst>
                                    </p:anim>
                                    <p:anim calcmode="lin" valueType="num">
                                      <p:cBhvr>
                                        <p:cTn id="9" dur="1000" fill="hold"/>
                                        <p:tgtEl>
                                          <p:spTgt spid="270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2708">
                                            <p:bg/>
                                          </p:spTgt>
                                        </p:tgtEl>
                                        <p:attrNameLst>
                                          <p:attrName>style.visibility</p:attrName>
                                        </p:attrNameLst>
                                      </p:cBhvr>
                                      <p:to>
                                        <p:strVal val="visible"/>
                                      </p:to>
                                    </p:set>
                                    <p:animEffect transition="in" filter="fade">
                                      <p:cBhvr>
                                        <p:cTn id="19" dur="1000"/>
                                        <p:tgtEl>
                                          <p:spTgt spid="2708">
                                            <p:bg/>
                                          </p:spTgt>
                                        </p:tgtEl>
                                      </p:cBhvr>
                                    </p:animEffect>
                                    <p:anim calcmode="lin" valueType="num">
                                      <p:cBhvr>
                                        <p:cTn id="20" dur="1000" fill="hold"/>
                                        <p:tgtEl>
                                          <p:spTgt spid="2708">
                                            <p:bg/>
                                          </p:spTgt>
                                        </p:tgtEl>
                                        <p:attrNameLst>
                                          <p:attrName>ppt_x</p:attrName>
                                        </p:attrNameLst>
                                      </p:cBhvr>
                                      <p:tavLst>
                                        <p:tav tm="0">
                                          <p:val>
                                            <p:strVal val="#ppt_x"/>
                                          </p:val>
                                        </p:tav>
                                        <p:tav tm="100000">
                                          <p:val>
                                            <p:strVal val="#ppt_x"/>
                                          </p:val>
                                        </p:tav>
                                      </p:tavLst>
                                    </p:anim>
                                    <p:anim calcmode="lin" valueType="num">
                                      <p:cBhvr>
                                        <p:cTn id="21" dur="1000" fill="hold"/>
                                        <p:tgtEl>
                                          <p:spTgt spid="2708">
                                            <p:bg/>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2708">
                                            <p:txEl>
                                              <p:pRg st="0" end="0"/>
                                            </p:txEl>
                                          </p:spTgt>
                                        </p:tgtEl>
                                        <p:attrNameLst>
                                          <p:attrName>style.visibility</p:attrName>
                                        </p:attrNameLst>
                                      </p:cBhvr>
                                      <p:to>
                                        <p:strVal val="visible"/>
                                      </p:to>
                                    </p:set>
                                    <p:animEffect transition="in" filter="fade">
                                      <p:cBhvr>
                                        <p:cTn id="26" dur="1000"/>
                                        <p:tgtEl>
                                          <p:spTgt spid="2708">
                                            <p:txEl>
                                              <p:pRg st="0" end="0"/>
                                            </p:txEl>
                                          </p:spTgt>
                                        </p:tgtEl>
                                      </p:cBhvr>
                                    </p:animEffect>
                                    <p:anim calcmode="lin" valueType="num">
                                      <p:cBhvr>
                                        <p:cTn id="27" dur="1000" fill="hold"/>
                                        <p:tgtEl>
                                          <p:spTgt spid="2708">
                                            <p:txEl>
                                              <p:pRg st="0" end="0"/>
                                            </p:txEl>
                                          </p:spTgt>
                                        </p:tgtEl>
                                        <p:attrNameLst>
                                          <p:attrName>ppt_x</p:attrName>
                                        </p:attrNameLst>
                                      </p:cBhvr>
                                      <p:tavLst>
                                        <p:tav tm="0">
                                          <p:val>
                                            <p:strVal val="#ppt_x"/>
                                          </p:val>
                                        </p:tav>
                                        <p:tav tm="100000">
                                          <p:val>
                                            <p:strVal val="#ppt_x"/>
                                          </p:val>
                                        </p:tav>
                                      </p:tavLst>
                                    </p:anim>
                                    <p:anim calcmode="lin" valueType="num">
                                      <p:cBhvr>
                                        <p:cTn id="28" dur="1000" fill="hold"/>
                                        <p:tgtEl>
                                          <p:spTgt spid="270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2708">
                                            <p:txEl>
                                              <p:pRg st="1" end="1"/>
                                            </p:txEl>
                                          </p:spTgt>
                                        </p:tgtEl>
                                        <p:attrNameLst>
                                          <p:attrName>style.visibility</p:attrName>
                                        </p:attrNameLst>
                                      </p:cBhvr>
                                      <p:to>
                                        <p:strVal val="visible"/>
                                      </p:to>
                                    </p:set>
                                    <p:animEffect transition="in" filter="fade">
                                      <p:cBhvr>
                                        <p:cTn id="33" dur="1000"/>
                                        <p:tgtEl>
                                          <p:spTgt spid="2708">
                                            <p:txEl>
                                              <p:pRg st="1" end="1"/>
                                            </p:txEl>
                                          </p:spTgt>
                                        </p:tgtEl>
                                      </p:cBhvr>
                                    </p:animEffect>
                                    <p:anim calcmode="lin" valueType="num">
                                      <p:cBhvr>
                                        <p:cTn id="34" dur="1000" fill="hold"/>
                                        <p:tgtEl>
                                          <p:spTgt spid="2708">
                                            <p:txEl>
                                              <p:pRg st="1" end="1"/>
                                            </p:txEl>
                                          </p:spTgt>
                                        </p:tgtEl>
                                        <p:attrNameLst>
                                          <p:attrName>ppt_x</p:attrName>
                                        </p:attrNameLst>
                                      </p:cBhvr>
                                      <p:tavLst>
                                        <p:tav tm="0">
                                          <p:val>
                                            <p:strVal val="#ppt_x"/>
                                          </p:val>
                                        </p:tav>
                                        <p:tav tm="100000">
                                          <p:val>
                                            <p:strVal val="#ppt_x"/>
                                          </p:val>
                                        </p:tav>
                                      </p:tavLst>
                                    </p:anim>
                                    <p:anim calcmode="lin" valueType="num">
                                      <p:cBhvr>
                                        <p:cTn id="35" dur="1000" fill="hold"/>
                                        <p:tgtEl>
                                          <p:spTgt spid="2708">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2708">
                                            <p:txEl>
                                              <p:pRg st="2" end="2"/>
                                            </p:txEl>
                                          </p:spTgt>
                                        </p:tgtEl>
                                        <p:attrNameLst>
                                          <p:attrName>style.visibility</p:attrName>
                                        </p:attrNameLst>
                                      </p:cBhvr>
                                      <p:to>
                                        <p:strVal val="visible"/>
                                      </p:to>
                                    </p:set>
                                    <p:animEffect transition="in" filter="fade">
                                      <p:cBhvr>
                                        <p:cTn id="40" dur="1000"/>
                                        <p:tgtEl>
                                          <p:spTgt spid="2708">
                                            <p:txEl>
                                              <p:pRg st="2" end="2"/>
                                            </p:txEl>
                                          </p:spTgt>
                                        </p:tgtEl>
                                      </p:cBhvr>
                                    </p:animEffect>
                                    <p:anim calcmode="lin" valueType="num">
                                      <p:cBhvr>
                                        <p:cTn id="41" dur="1000" fill="hold"/>
                                        <p:tgtEl>
                                          <p:spTgt spid="2708">
                                            <p:txEl>
                                              <p:pRg st="2" end="2"/>
                                            </p:txEl>
                                          </p:spTgt>
                                        </p:tgtEl>
                                        <p:attrNameLst>
                                          <p:attrName>ppt_x</p:attrName>
                                        </p:attrNameLst>
                                      </p:cBhvr>
                                      <p:tavLst>
                                        <p:tav tm="0">
                                          <p:val>
                                            <p:strVal val="#ppt_x"/>
                                          </p:val>
                                        </p:tav>
                                        <p:tav tm="100000">
                                          <p:val>
                                            <p:strVal val="#ppt_x"/>
                                          </p:val>
                                        </p:tav>
                                      </p:tavLst>
                                    </p:anim>
                                    <p:anim calcmode="lin" valueType="num">
                                      <p:cBhvr>
                                        <p:cTn id="42" dur="1000" fill="hold"/>
                                        <p:tgtEl>
                                          <p:spTgt spid="2708">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2708">
                                            <p:txEl>
                                              <p:pRg st="3" end="3"/>
                                            </p:txEl>
                                          </p:spTgt>
                                        </p:tgtEl>
                                        <p:attrNameLst>
                                          <p:attrName>style.visibility</p:attrName>
                                        </p:attrNameLst>
                                      </p:cBhvr>
                                      <p:to>
                                        <p:strVal val="visible"/>
                                      </p:to>
                                    </p:set>
                                    <p:animEffect transition="in" filter="fade">
                                      <p:cBhvr>
                                        <p:cTn id="47" dur="1000"/>
                                        <p:tgtEl>
                                          <p:spTgt spid="2708">
                                            <p:txEl>
                                              <p:pRg st="3" end="3"/>
                                            </p:txEl>
                                          </p:spTgt>
                                        </p:tgtEl>
                                      </p:cBhvr>
                                    </p:animEffect>
                                    <p:anim calcmode="lin" valueType="num">
                                      <p:cBhvr>
                                        <p:cTn id="48" dur="1000" fill="hold"/>
                                        <p:tgtEl>
                                          <p:spTgt spid="2708">
                                            <p:txEl>
                                              <p:pRg st="3" end="3"/>
                                            </p:txEl>
                                          </p:spTgt>
                                        </p:tgtEl>
                                        <p:attrNameLst>
                                          <p:attrName>ppt_x</p:attrName>
                                        </p:attrNameLst>
                                      </p:cBhvr>
                                      <p:tavLst>
                                        <p:tav tm="0">
                                          <p:val>
                                            <p:strVal val="#ppt_x"/>
                                          </p:val>
                                        </p:tav>
                                        <p:tav tm="100000">
                                          <p:val>
                                            <p:strVal val="#ppt_x"/>
                                          </p:val>
                                        </p:tav>
                                      </p:tavLst>
                                    </p:anim>
                                    <p:anim calcmode="lin" valueType="num">
                                      <p:cBhvr>
                                        <p:cTn id="49" dur="1000" fill="hold"/>
                                        <p:tgtEl>
                                          <p:spTgt spid="2708">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2708">
                                            <p:txEl>
                                              <p:pRg st="4" end="4"/>
                                            </p:txEl>
                                          </p:spTgt>
                                        </p:tgtEl>
                                        <p:attrNameLst>
                                          <p:attrName>style.visibility</p:attrName>
                                        </p:attrNameLst>
                                      </p:cBhvr>
                                      <p:to>
                                        <p:strVal val="visible"/>
                                      </p:to>
                                    </p:set>
                                    <p:animEffect transition="in" filter="fade">
                                      <p:cBhvr>
                                        <p:cTn id="54" dur="1000"/>
                                        <p:tgtEl>
                                          <p:spTgt spid="2708">
                                            <p:txEl>
                                              <p:pRg st="4" end="4"/>
                                            </p:txEl>
                                          </p:spTgt>
                                        </p:tgtEl>
                                      </p:cBhvr>
                                    </p:animEffect>
                                    <p:anim calcmode="lin" valueType="num">
                                      <p:cBhvr>
                                        <p:cTn id="55" dur="1000" fill="hold"/>
                                        <p:tgtEl>
                                          <p:spTgt spid="2708">
                                            <p:txEl>
                                              <p:pRg st="4" end="4"/>
                                            </p:txEl>
                                          </p:spTgt>
                                        </p:tgtEl>
                                        <p:attrNameLst>
                                          <p:attrName>ppt_x</p:attrName>
                                        </p:attrNameLst>
                                      </p:cBhvr>
                                      <p:tavLst>
                                        <p:tav tm="0">
                                          <p:val>
                                            <p:strVal val="#ppt_x"/>
                                          </p:val>
                                        </p:tav>
                                        <p:tav tm="100000">
                                          <p:val>
                                            <p:strVal val="#ppt_x"/>
                                          </p:val>
                                        </p:tav>
                                      </p:tavLst>
                                    </p:anim>
                                    <p:anim calcmode="lin" valueType="num">
                                      <p:cBhvr>
                                        <p:cTn id="56" dur="1000" fill="hold"/>
                                        <p:tgtEl>
                                          <p:spTgt spid="2708">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08" grpId="0" build="p" animBg="1"/>
      <p:bldP spid="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602"/>
        <p:cNvGrpSpPr/>
        <p:nvPr/>
      </p:nvGrpSpPr>
      <p:grpSpPr>
        <a:xfrm>
          <a:off x="0" y="0"/>
          <a:ext cx="0" cy="0"/>
          <a:chOff x="0" y="0"/>
          <a:chExt cx="0" cy="0"/>
        </a:xfrm>
      </p:grpSpPr>
      <p:sp>
        <p:nvSpPr>
          <p:cNvPr id="603" name="Google Shape;603;p36"/>
          <p:cNvSpPr txBox="1">
            <a:spLocks noGrp="1"/>
          </p:cNvSpPr>
          <p:nvPr>
            <p:ph type="title"/>
          </p:nvPr>
        </p:nvSpPr>
        <p:spPr>
          <a:xfrm>
            <a:off x="3384882" y="409450"/>
            <a:ext cx="6756800" cy="2216000"/>
          </a:xfrm>
          <a:prstGeom prst="rect">
            <a:avLst/>
          </a:prstGeom>
        </p:spPr>
        <p:txBody>
          <a:bodyPr spcFirstLastPara="1" wrap="square" lIns="121900" tIns="121900" rIns="121900" bIns="121900" anchor="b" anchorCtr="0">
            <a:noAutofit/>
          </a:bodyPr>
          <a:lstStyle/>
          <a:p>
            <a:r>
              <a:rPr lang="en-US" sz="7200" b="1" kern="100" dirty="0">
                <a:solidFill>
                  <a:schemeClr val="tx1"/>
                </a:solidFill>
                <a:latin typeface="Times New Roman" panose="02020603050405020304" pitchFamily="18" charset="0"/>
                <a:ea typeface="Calibri" panose="020F0502020204030204" pitchFamily="34" charset="0"/>
                <a:cs typeface="Arial" panose="020B0604020202020204" pitchFamily="34" charset="0"/>
              </a:rPr>
              <a:t>Methodology</a:t>
            </a:r>
            <a:endParaRPr lang="en-US" dirty="0"/>
          </a:p>
        </p:txBody>
      </p:sp>
      <p:sp>
        <p:nvSpPr>
          <p:cNvPr id="605" name="Google Shape;605;p36"/>
          <p:cNvSpPr/>
          <p:nvPr/>
        </p:nvSpPr>
        <p:spPr>
          <a:xfrm>
            <a:off x="1594076" y="1330917"/>
            <a:ext cx="1448000" cy="1448000"/>
          </a:xfrm>
          <a:prstGeom prst="roundRect">
            <a:avLst>
              <a:gd name="adj" fmla="val 16667"/>
            </a:avLst>
          </a:prstGeom>
          <a:solidFill>
            <a:schemeClr val="bg2"/>
          </a:solidFill>
          <a:ln w="2857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endParaRPr sz="2400"/>
          </a:p>
        </p:txBody>
      </p:sp>
      <p:sp>
        <p:nvSpPr>
          <p:cNvPr id="606" name="Google Shape;606;p36"/>
          <p:cNvSpPr txBox="1">
            <a:spLocks noGrp="1"/>
          </p:cNvSpPr>
          <p:nvPr>
            <p:ph type="title" idx="2"/>
          </p:nvPr>
        </p:nvSpPr>
        <p:spPr>
          <a:xfrm>
            <a:off x="1403067" y="1531917"/>
            <a:ext cx="1830000" cy="1046000"/>
          </a:xfrm>
          <a:prstGeom prst="rect">
            <a:avLst/>
          </a:prstGeom>
        </p:spPr>
        <p:txBody>
          <a:bodyPr spcFirstLastPara="1" wrap="square" lIns="121900" tIns="121900" rIns="121900" bIns="121900" anchor="ctr" anchorCtr="0">
            <a:noAutofit/>
          </a:bodyPr>
          <a:lstStyle/>
          <a:p>
            <a:r>
              <a:rPr lang="en" dirty="0"/>
              <a:t>0</a:t>
            </a:r>
            <a:r>
              <a:rPr lang="en-US" dirty="0"/>
              <a:t>3</a:t>
            </a:r>
            <a:endParaRPr dirty="0"/>
          </a:p>
        </p:txBody>
      </p:sp>
      <p:grpSp>
        <p:nvGrpSpPr>
          <p:cNvPr id="607" name="Google Shape;607;p36"/>
          <p:cNvGrpSpPr/>
          <p:nvPr/>
        </p:nvGrpSpPr>
        <p:grpSpPr>
          <a:xfrm>
            <a:off x="9065320" y="3912233"/>
            <a:ext cx="1844715" cy="1969392"/>
            <a:chOff x="2755025" y="3901600"/>
            <a:chExt cx="857050" cy="914975"/>
          </a:xfrm>
        </p:grpSpPr>
        <p:sp>
          <p:nvSpPr>
            <p:cNvPr id="608" name="Google Shape;608;p36"/>
            <p:cNvSpPr/>
            <p:nvPr/>
          </p:nvSpPr>
          <p:spPr>
            <a:xfrm>
              <a:off x="3434350" y="4531675"/>
              <a:ext cx="64675" cy="40000"/>
            </a:xfrm>
            <a:custGeom>
              <a:avLst/>
              <a:gdLst/>
              <a:ahLst/>
              <a:cxnLst/>
              <a:rect l="l" t="t" r="r" b="b"/>
              <a:pathLst>
                <a:path w="2587" h="1600" extrusionOk="0">
                  <a:moveTo>
                    <a:pt x="1279" y="1"/>
                  </a:moveTo>
                  <a:cubicBezTo>
                    <a:pt x="1179" y="1"/>
                    <a:pt x="1066" y="33"/>
                    <a:pt x="946" y="102"/>
                  </a:cubicBezTo>
                  <a:lnTo>
                    <a:pt x="1" y="692"/>
                  </a:lnTo>
                  <a:lnTo>
                    <a:pt x="933" y="1233"/>
                  </a:lnTo>
                  <a:cubicBezTo>
                    <a:pt x="1428" y="1514"/>
                    <a:pt x="1882" y="1600"/>
                    <a:pt x="2250" y="1600"/>
                  </a:cubicBezTo>
                  <a:cubicBezTo>
                    <a:pt x="2372" y="1600"/>
                    <a:pt x="2485" y="1590"/>
                    <a:pt x="2587" y="1575"/>
                  </a:cubicBezTo>
                  <a:lnTo>
                    <a:pt x="2587" y="1575"/>
                  </a:lnTo>
                  <a:cubicBezTo>
                    <a:pt x="2564" y="1577"/>
                    <a:pt x="2542" y="1578"/>
                    <a:pt x="2520" y="1578"/>
                  </a:cubicBezTo>
                  <a:cubicBezTo>
                    <a:pt x="2030" y="1578"/>
                    <a:pt x="1689" y="1193"/>
                    <a:pt x="1688" y="522"/>
                  </a:cubicBezTo>
                  <a:cubicBezTo>
                    <a:pt x="1688" y="192"/>
                    <a:pt x="1521" y="1"/>
                    <a:pt x="1279" y="1"/>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609" name="Google Shape;609;p36"/>
            <p:cNvSpPr/>
            <p:nvPr/>
          </p:nvSpPr>
          <p:spPr>
            <a:xfrm>
              <a:off x="3121900" y="4231875"/>
              <a:ext cx="470450" cy="315000"/>
            </a:xfrm>
            <a:custGeom>
              <a:avLst/>
              <a:gdLst/>
              <a:ahLst/>
              <a:cxnLst/>
              <a:rect l="l" t="t" r="r" b="b"/>
              <a:pathLst>
                <a:path w="18818" h="12600" extrusionOk="0">
                  <a:moveTo>
                    <a:pt x="17702" y="0"/>
                  </a:moveTo>
                  <a:cubicBezTo>
                    <a:pt x="17438" y="0"/>
                    <a:pt x="17139" y="87"/>
                    <a:pt x="16824" y="269"/>
                  </a:cubicBezTo>
                  <a:lnTo>
                    <a:pt x="35" y="9963"/>
                  </a:lnTo>
                  <a:lnTo>
                    <a:pt x="1" y="10025"/>
                  </a:lnTo>
                  <a:lnTo>
                    <a:pt x="1679" y="9055"/>
                  </a:lnTo>
                  <a:lnTo>
                    <a:pt x="3358" y="8086"/>
                  </a:lnTo>
                  <a:lnTo>
                    <a:pt x="5037" y="7116"/>
                  </a:lnTo>
                  <a:lnTo>
                    <a:pt x="5976" y="6575"/>
                  </a:lnTo>
                  <a:lnTo>
                    <a:pt x="6712" y="6149"/>
                  </a:lnTo>
                  <a:lnTo>
                    <a:pt x="13702" y="10211"/>
                  </a:lnTo>
                  <a:cubicBezTo>
                    <a:pt x="14031" y="10409"/>
                    <a:pt x="14447" y="10690"/>
                    <a:pt x="14724" y="11113"/>
                  </a:cubicBezTo>
                  <a:cubicBezTo>
                    <a:pt x="14808" y="11238"/>
                    <a:pt x="14861" y="11364"/>
                    <a:pt x="14898" y="11483"/>
                  </a:cubicBezTo>
                  <a:cubicBezTo>
                    <a:pt x="14930" y="11591"/>
                    <a:pt x="14911" y="11818"/>
                    <a:pt x="14915" y="11821"/>
                  </a:cubicBezTo>
                  <a:cubicBezTo>
                    <a:pt x="14927" y="11903"/>
                    <a:pt x="14940" y="11986"/>
                    <a:pt x="14940" y="12079"/>
                  </a:cubicBezTo>
                  <a:lnTo>
                    <a:pt x="14942" y="12102"/>
                  </a:lnTo>
                  <a:cubicBezTo>
                    <a:pt x="14949" y="12328"/>
                    <a:pt x="15033" y="12485"/>
                    <a:pt x="15167" y="12557"/>
                  </a:cubicBezTo>
                  <a:lnTo>
                    <a:pt x="15177" y="12561"/>
                  </a:lnTo>
                  <a:lnTo>
                    <a:pt x="15274" y="12595"/>
                  </a:lnTo>
                  <a:lnTo>
                    <a:pt x="15310" y="12597"/>
                  </a:lnTo>
                  <a:lnTo>
                    <a:pt x="15398" y="12599"/>
                  </a:lnTo>
                  <a:lnTo>
                    <a:pt x="15471" y="12584"/>
                  </a:lnTo>
                  <a:lnTo>
                    <a:pt x="15534" y="12569"/>
                  </a:lnTo>
                  <a:cubicBezTo>
                    <a:pt x="15582" y="12553"/>
                    <a:pt x="15632" y="12531"/>
                    <a:pt x="15681" y="12502"/>
                  </a:cubicBezTo>
                  <a:lnTo>
                    <a:pt x="18078" y="11117"/>
                  </a:lnTo>
                  <a:cubicBezTo>
                    <a:pt x="18486" y="10882"/>
                    <a:pt x="18817" y="10312"/>
                    <a:pt x="18815" y="9842"/>
                  </a:cubicBezTo>
                  <a:lnTo>
                    <a:pt x="18791" y="1390"/>
                  </a:lnTo>
                  <a:cubicBezTo>
                    <a:pt x="18789" y="510"/>
                    <a:pt x="18345" y="0"/>
                    <a:pt x="17702"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610" name="Google Shape;610;p36"/>
            <p:cNvSpPr/>
            <p:nvPr/>
          </p:nvSpPr>
          <p:spPr>
            <a:xfrm>
              <a:off x="3072375" y="4568950"/>
              <a:ext cx="136250" cy="220975"/>
            </a:xfrm>
            <a:custGeom>
              <a:avLst/>
              <a:gdLst/>
              <a:ahLst/>
              <a:cxnLst/>
              <a:rect l="l" t="t" r="r" b="b"/>
              <a:pathLst>
                <a:path w="5450" h="8839" extrusionOk="0">
                  <a:moveTo>
                    <a:pt x="1" y="0"/>
                  </a:moveTo>
                  <a:lnTo>
                    <a:pt x="88" y="8314"/>
                  </a:lnTo>
                  <a:cubicBezTo>
                    <a:pt x="89" y="8647"/>
                    <a:pt x="255" y="8839"/>
                    <a:pt x="497" y="8839"/>
                  </a:cubicBezTo>
                  <a:cubicBezTo>
                    <a:pt x="597" y="8839"/>
                    <a:pt x="710" y="8806"/>
                    <a:pt x="829" y="8736"/>
                  </a:cubicBezTo>
                  <a:lnTo>
                    <a:pt x="3227" y="7353"/>
                  </a:lnTo>
                  <a:cubicBezTo>
                    <a:pt x="3633" y="7118"/>
                    <a:pt x="3962" y="6548"/>
                    <a:pt x="3961" y="6078"/>
                  </a:cubicBezTo>
                  <a:cubicBezTo>
                    <a:pt x="3958" y="5133"/>
                    <a:pt x="4626" y="3979"/>
                    <a:pt x="5449" y="3504"/>
                  </a:cubicBezTo>
                  <a:cubicBezTo>
                    <a:pt x="5448" y="3330"/>
                    <a:pt x="5002" y="2929"/>
                    <a:pt x="4451" y="2609"/>
                  </a:cubicBezTo>
                  <a:lnTo>
                    <a:pt x="1"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611" name="Google Shape;611;p36"/>
            <p:cNvSpPr/>
            <p:nvPr/>
          </p:nvSpPr>
          <p:spPr>
            <a:xfrm>
              <a:off x="2824400" y="4031300"/>
              <a:ext cx="746250" cy="405650"/>
            </a:xfrm>
            <a:custGeom>
              <a:avLst/>
              <a:gdLst/>
              <a:ahLst/>
              <a:cxnLst/>
              <a:rect l="l" t="t" r="r" b="b"/>
              <a:pathLst>
                <a:path w="29850" h="16226" extrusionOk="0">
                  <a:moveTo>
                    <a:pt x="29847" y="6324"/>
                  </a:moveTo>
                  <a:lnTo>
                    <a:pt x="29849" y="6325"/>
                  </a:lnTo>
                  <a:cubicBezTo>
                    <a:pt x="29848" y="6325"/>
                    <a:pt x="29847" y="6324"/>
                    <a:pt x="29847" y="6324"/>
                  </a:cubicBezTo>
                  <a:close/>
                  <a:moveTo>
                    <a:pt x="18171" y="1"/>
                  </a:moveTo>
                  <a:cubicBezTo>
                    <a:pt x="17553" y="1"/>
                    <a:pt x="17110" y="237"/>
                    <a:pt x="16790" y="409"/>
                  </a:cubicBezTo>
                  <a:lnTo>
                    <a:pt x="15110" y="1378"/>
                  </a:lnTo>
                  <a:lnTo>
                    <a:pt x="13431" y="2347"/>
                  </a:lnTo>
                  <a:lnTo>
                    <a:pt x="11752" y="3316"/>
                  </a:lnTo>
                  <a:lnTo>
                    <a:pt x="10074" y="4286"/>
                  </a:lnTo>
                  <a:lnTo>
                    <a:pt x="8395" y="5254"/>
                  </a:lnTo>
                  <a:lnTo>
                    <a:pt x="6716" y="6224"/>
                  </a:lnTo>
                  <a:lnTo>
                    <a:pt x="5037" y="7193"/>
                  </a:lnTo>
                  <a:lnTo>
                    <a:pt x="3359" y="8164"/>
                  </a:lnTo>
                  <a:lnTo>
                    <a:pt x="1679" y="9132"/>
                  </a:lnTo>
                  <a:lnTo>
                    <a:pt x="1" y="10102"/>
                  </a:lnTo>
                  <a:lnTo>
                    <a:pt x="56" y="10085"/>
                  </a:lnTo>
                  <a:cubicBezTo>
                    <a:pt x="65" y="10084"/>
                    <a:pt x="74" y="10084"/>
                    <a:pt x="84" y="10084"/>
                  </a:cubicBezTo>
                  <a:cubicBezTo>
                    <a:pt x="227" y="10084"/>
                    <a:pt x="486" y="10174"/>
                    <a:pt x="794" y="10336"/>
                  </a:cubicBezTo>
                  <a:cubicBezTo>
                    <a:pt x="848" y="10365"/>
                    <a:pt x="905" y="10396"/>
                    <a:pt x="962" y="10430"/>
                  </a:cubicBezTo>
                  <a:lnTo>
                    <a:pt x="10935" y="16225"/>
                  </a:lnTo>
                  <a:lnTo>
                    <a:pt x="27724" y="6532"/>
                  </a:lnTo>
                  <a:cubicBezTo>
                    <a:pt x="28204" y="6254"/>
                    <a:pt x="28659" y="6123"/>
                    <a:pt x="29062" y="6123"/>
                  </a:cubicBezTo>
                  <a:cubicBezTo>
                    <a:pt x="29354" y="6123"/>
                    <a:pt x="29619" y="6192"/>
                    <a:pt x="29847" y="6324"/>
                  </a:cubicBezTo>
                  <a:lnTo>
                    <a:pt x="29847" y="6324"/>
                  </a:lnTo>
                  <a:lnTo>
                    <a:pt x="19877" y="529"/>
                  </a:lnTo>
                  <a:cubicBezTo>
                    <a:pt x="19196" y="134"/>
                    <a:pt x="18634" y="1"/>
                    <a:pt x="18171" y="1"/>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612" name="Google Shape;612;p36"/>
            <p:cNvSpPr/>
            <p:nvPr/>
          </p:nvSpPr>
          <p:spPr>
            <a:xfrm>
              <a:off x="2755025" y="4283375"/>
              <a:ext cx="342750" cy="282525"/>
            </a:xfrm>
            <a:custGeom>
              <a:avLst/>
              <a:gdLst/>
              <a:ahLst/>
              <a:cxnLst/>
              <a:rect l="l" t="t" r="r" b="b"/>
              <a:pathLst>
                <a:path w="13710" h="11301" extrusionOk="0">
                  <a:moveTo>
                    <a:pt x="2859" y="1"/>
                  </a:moveTo>
                  <a:cubicBezTo>
                    <a:pt x="2849" y="1"/>
                    <a:pt x="2840" y="1"/>
                    <a:pt x="2831" y="2"/>
                  </a:cubicBezTo>
                  <a:lnTo>
                    <a:pt x="2776" y="19"/>
                  </a:lnTo>
                  <a:cubicBezTo>
                    <a:pt x="1768" y="603"/>
                    <a:pt x="1110" y="1568"/>
                    <a:pt x="808" y="2093"/>
                  </a:cubicBezTo>
                  <a:cubicBezTo>
                    <a:pt x="555" y="2531"/>
                    <a:pt x="345" y="3012"/>
                    <a:pt x="216" y="3449"/>
                  </a:cubicBezTo>
                  <a:cubicBezTo>
                    <a:pt x="21" y="4106"/>
                    <a:pt x="9" y="4507"/>
                    <a:pt x="0" y="4830"/>
                  </a:cubicBezTo>
                  <a:lnTo>
                    <a:pt x="14" y="4887"/>
                  </a:lnTo>
                  <a:cubicBezTo>
                    <a:pt x="51" y="4970"/>
                    <a:pt x="158" y="5084"/>
                    <a:pt x="319" y="5210"/>
                  </a:cubicBezTo>
                  <a:cubicBezTo>
                    <a:pt x="438" y="5303"/>
                    <a:pt x="589" y="5405"/>
                    <a:pt x="760" y="5505"/>
                  </a:cubicBezTo>
                  <a:lnTo>
                    <a:pt x="10733" y="11301"/>
                  </a:lnTo>
                  <a:cubicBezTo>
                    <a:pt x="10728" y="9407"/>
                    <a:pt x="12063" y="7093"/>
                    <a:pt x="13710" y="6142"/>
                  </a:cubicBezTo>
                  <a:lnTo>
                    <a:pt x="3737" y="347"/>
                  </a:lnTo>
                  <a:cubicBezTo>
                    <a:pt x="3680" y="313"/>
                    <a:pt x="3623" y="282"/>
                    <a:pt x="3569" y="253"/>
                  </a:cubicBezTo>
                  <a:cubicBezTo>
                    <a:pt x="3261" y="91"/>
                    <a:pt x="3002" y="1"/>
                    <a:pt x="2859"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13" name="Google Shape;613;p36"/>
            <p:cNvSpPr/>
            <p:nvPr/>
          </p:nvSpPr>
          <p:spPr>
            <a:xfrm>
              <a:off x="2755025" y="4404125"/>
              <a:ext cx="281850" cy="401350"/>
            </a:xfrm>
            <a:custGeom>
              <a:avLst/>
              <a:gdLst/>
              <a:ahLst/>
              <a:cxnLst/>
              <a:rect l="l" t="t" r="r" b="b"/>
              <a:pathLst>
                <a:path w="11274" h="16054" extrusionOk="0">
                  <a:moveTo>
                    <a:pt x="0" y="0"/>
                  </a:moveTo>
                  <a:lnTo>
                    <a:pt x="2" y="846"/>
                  </a:lnTo>
                  <a:lnTo>
                    <a:pt x="5" y="1690"/>
                  </a:lnTo>
                  <a:lnTo>
                    <a:pt x="7" y="2535"/>
                  </a:lnTo>
                  <a:lnTo>
                    <a:pt x="9" y="3380"/>
                  </a:lnTo>
                  <a:lnTo>
                    <a:pt x="11" y="4226"/>
                  </a:lnTo>
                  <a:lnTo>
                    <a:pt x="14" y="5070"/>
                  </a:lnTo>
                  <a:lnTo>
                    <a:pt x="17" y="5916"/>
                  </a:lnTo>
                  <a:lnTo>
                    <a:pt x="19" y="6760"/>
                  </a:lnTo>
                  <a:lnTo>
                    <a:pt x="21" y="7606"/>
                  </a:lnTo>
                  <a:lnTo>
                    <a:pt x="24" y="8450"/>
                  </a:lnTo>
                  <a:cubicBezTo>
                    <a:pt x="36" y="8962"/>
                    <a:pt x="146" y="9567"/>
                    <a:pt x="1300" y="10258"/>
                  </a:cubicBezTo>
                  <a:lnTo>
                    <a:pt x="11273" y="16054"/>
                  </a:lnTo>
                  <a:cubicBezTo>
                    <a:pt x="10955" y="15868"/>
                    <a:pt x="10759" y="15478"/>
                    <a:pt x="10757" y="14921"/>
                  </a:cubicBezTo>
                  <a:lnTo>
                    <a:pt x="10733" y="6471"/>
                  </a:lnTo>
                  <a:lnTo>
                    <a:pt x="760" y="675"/>
                  </a:lnTo>
                  <a:cubicBezTo>
                    <a:pt x="589" y="575"/>
                    <a:pt x="438" y="473"/>
                    <a:pt x="319" y="380"/>
                  </a:cubicBezTo>
                  <a:cubicBezTo>
                    <a:pt x="158" y="254"/>
                    <a:pt x="51" y="140"/>
                    <a:pt x="14" y="57"/>
                  </a:cubicBezTo>
                  <a:lnTo>
                    <a:pt x="0"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614" name="Google Shape;614;p36"/>
            <p:cNvSpPr/>
            <p:nvPr/>
          </p:nvSpPr>
          <p:spPr>
            <a:xfrm>
              <a:off x="3070575" y="4385600"/>
              <a:ext cx="424450" cy="270950"/>
            </a:xfrm>
            <a:custGeom>
              <a:avLst/>
              <a:gdLst/>
              <a:ahLst/>
              <a:cxnLst/>
              <a:rect l="l" t="t" r="r" b="b"/>
              <a:pathLst>
                <a:path w="16978" h="10838" extrusionOk="0">
                  <a:moveTo>
                    <a:pt x="8765" y="0"/>
                  </a:moveTo>
                  <a:lnTo>
                    <a:pt x="8029" y="426"/>
                  </a:lnTo>
                  <a:lnTo>
                    <a:pt x="7090" y="967"/>
                  </a:lnTo>
                  <a:lnTo>
                    <a:pt x="5411" y="1937"/>
                  </a:lnTo>
                  <a:lnTo>
                    <a:pt x="3732" y="2906"/>
                  </a:lnTo>
                  <a:lnTo>
                    <a:pt x="2088" y="3814"/>
                  </a:lnTo>
                  <a:cubicBezTo>
                    <a:pt x="1867" y="3950"/>
                    <a:pt x="1169" y="4293"/>
                    <a:pt x="647" y="5199"/>
                  </a:cubicBezTo>
                  <a:cubicBezTo>
                    <a:pt x="524" y="5409"/>
                    <a:pt x="364" y="5813"/>
                    <a:pt x="249" y="6200"/>
                  </a:cubicBezTo>
                  <a:cubicBezTo>
                    <a:pt x="128" y="6605"/>
                    <a:pt x="1" y="6962"/>
                    <a:pt x="1" y="7159"/>
                  </a:cubicBezTo>
                  <a:lnTo>
                    <a:pt x="73" y="7334"/>
                  </a:lnTo>
                  <a:lnTo>
                    <a:pt x="4523" y="9943"/>
                  </a:lnTo>
                  <a:cubicBezTo>
                    <a:pt x="5074" y="10263"/>
                    <a:pt x="5520" y="10664"/>
                    <a:pt x="5521" y="10838"/>
                  </a:cubicBezTo>
                  <a:lnTo>
                    <a:pt x="5584" y="10801"/>
                  </a:lnTo>
                  <a:cubicBezTo>
                    <a:pt x="5622" y="10779"/>
                    <a:pt x="5675" y="10749"/>
                    <a:pt x="5746" y="10707"/>
                  </a:cubicBezTo>
                  <a:cubicBezTo>
                    <a:pt x="5788" y="10684"/>
                    <a:pt x="5831" y="10659"/>
                    <a:pt x="5874" y="10634"/>
                  </a:cubicBezTo>
                  <a:cubicBezTo>
                    <a:pt x="5942" y="10595"/>
                    <a:pt x="6012" y="10555"/>
                    <a:pt x="6080" y="10514"/>
                  </a:cubicBezTo>
                  <a:cubicBezTo>
                    <a:pt x="6162" y="10467"/>
                    <a:pt x="6252" y="10415"/>
                    <a:pt x="6349" y="10359"/>
                  </a:cubicBezTo>
                  <a:cubicBezTo>
                    <a:pt x="6445" y="10303"/>
                    <a:pt x="6542" y="10248"/>
                    <a:pt x="6640" y="10192"/>
                  </a:cubicBezTo>
                  <a:lnTo>
                    <a:pt x="6652" y="10184"/>
                  </a:lnTo>
                  <a:cubicBezTo>
                    <a:pt x="7016" y="9974"/>
                    <a:pt x="7380" y="9764"/>
                    <a:pt x="7744" y="9554"/>
                  </a:cubicBezTo>
                  <a:cubicBezTo>
                    <a:pt x="8071" y="9365"/>
                    <a:pt x="8398" y="9177"/>
                    <a:pt x="8725" y="8988"/>
                  </a:cubicBezTo>
                  <a:cubicBezTo>
                    <a:pt x="9384" y="8608"/>
                    <a:pt x="10090" y="8200"/>
                    <a:pt x="10789" y="7796"/>
                  </a:cubicBezTo>
                  <a:cubicBezTo>
                    <a:pt x="10928" y="7716"/>
                    <a:pt x="11068" y="7635"/>
                    <a:pt x="11206" y="7555"/>
                  </a:cubicBezTo>
                  <a:cubicBezTo>
                    <a:pt x="11424" y="7430"/>
                    <a:pt x="11640" y="7304"/>
                    <a:pt x="11853" y="7181"/>
                  </a:cubicBezTo>
                  <a:cubicBezTo>
                    <a:pt x="11913" y="7148"/>
                    <a:pt x="11972" y="7113"/>
                    <a:pt x="12032" y="7078"/>
                  </a:cubicBezTo>
                  <a:cubicBezTo>
                    <a:pt x="12522" y="6795"/>
                    <a:pt x="13012" y="6512"/>
                    <a:pt x="13503" y="6229"/>
                  </a:cubicBezTo>
                  <a:cubicBezTo>
                    <a:pt x="13922" y="5988"/>
                    <a:pt x="14340" y="5746"/>
                    <a:pt x="14759" y="5504"/>
                  </a:cubicBezTo>
                  <a:cubicBezTo>
                    <a:pt x="14833" y="5461"/>
                    <a:pt x="14902" y="5422"/>
                    <a:pt x="14966" y="5385"/>
                  </a:cubicBezTo>
                  <a:cubicBezTo>
                    <a:pt x="15025" y="5350"/>
                    <a:pt x="15084" y="5316"/>
                    <a:pt x="15143" y="5281"/>
                  </a:cubicBezTo>
                  <a:cubicBezTo>
                    <a:pt x="15212" y="5242"/>
                    <a:pt x="15270" y="5208"/>
                    <a:pt x="15320" y="5180"/>
                  </a:cubicBezTo>
                  <a:lnTo>
                    <a:pt x="15399" y="5134"/>
                  </a:lnTo>
                  <a:cubicBezTo>
                    <a:pt x="15459" y="5100"/>
                    <a:pt x="15495" y="5079"/>
                    <a:pt x="15495" y="5079"/>
                  </a:cubicBezTo>
                  <a:lnTo>
                    <a:pt x="15606" y="5027"/>
                  </a:lnTo>
                  <a:cubicBezTo>
                    <a:pt x="15664" y="4997"/>
                    <a:pt x="15723" y="4968"/>
                    <a:pt x="15778" y="4948"/>
                  </a:cubicBezTo>
                  <a:lnTo>
                    <a:pt x="15868" y="4924"/>
                  </a:lnTo>
                  <a:cubicBezTo>
                    <a:pt x="15927" y="4907"/>
                    <a:pt x="15987" y="4893"/>
                    <a:pt x="16044" y="4886"/>
                  </a:cubicBezTo>
                  <a:lnTo>
                    <a:pt x="16140" y="4882"/>
                  </a:lnTo>
                  <a:cubicBezTo>
                    <a:pt x="16151" y="4881"/>
                    <a:pt x="16162" y="4881"/>
                    <a:pt x="16173" y="4881"/>
                  </a:cubicBezTo>
                  <a:cubicBezTo>
                    <a:pt x="16212" y="4881"/>
                    <a:pt x="16249" y="4883"/>
                    <a:pt x="16285" y="4888"/>
                  </a:cubicBezTo>
                  <a:lnTo>
                    <a:pt x="16379" y="4909"/>
                  </a:lnTo>
                  <a:cubicBezTo>
                    <a:pt x="16421" y="4920"/>
                    <a:pt x="16462" y="4934"/>
                    <a:pt x="16501" y="4954"/>
                  </a:cubicBezTo>
                  <a:lnTo>
                    <a:pt x="16583" y="4997"/>
                  </a:lnTo>
                  <a:lnTo>
                    <a:pt x="16684" y="5079"/>
                  </a:lnTo>
                  <a:lnTo>
                    <a:pt x="16751" y="5144"/>
                  </a:lnTo>
                  <a:cubicBezTo>
                    <a:pt x="16782" y="5181"/>
                    <a:pt x="16806" y="5224"/>
                    <a:pt x="16832" y="5268"/>
                  </a:cubicBezTo>
                  <a:lnTo>
                    <a:pt x="16879" y="5348"/>
                  </a:lnTo>
                  <a:lnTo>
                    <a:pt x="16888" y="5370"/>
                  </a:lnTo>
                  <a:cubicBezTo>
                    <a:pt x="16918" y="5440"/>
                    <a:pt x="16942" y="5514"/>
                    <a:pt x="16959" y="5596"/>
                  </a:cubicBezTo>
                  <a:cubicBezTo>
                    <a:pt x="16962" y="5618"/>
                    <a:pt x="16965" y="5627"/>
                    <a:pt x="16967" y="5627"/>
                  </a:cubicBezTo>
                  <a:cubicBezTo>
                    <a:pt x="16977" y="5627"/>
                    <a:pt x="16977" y="5423"/>
                    <a:pt x="16951" y="5334"/>
                  </a:cubicBezTo>
                  <a:cubicBezTo>
                    <a:pt x="16914" y="5215"/>
                    <a:pt x="16861" y="5089"/>
                    <a:pt x="16777" y="4964"/>
                  </a:cubicBezTo>
                  <a:cubicBezTo>
                    <a:pt x="16500" y="4541"/>
                    <a:pt x="16084" y="4260"/>
                    <a:pt x="15755" y="4062"/>
                  </a:cubicBezTo>
                  <a:lnTo>
                    <a:pt x="8765"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15" name="Google Shape;615;p36"/>
            <p:cNvSpPr/>
            <p:nvPr/>
          </p:nvSpPr>
          <p:spPr>
            <a:xfrm>
              <a:off x="3220075" y="4079775"/>
              <a:ext cx="100325" cy="57525"/>
            </a:xfrm>
            <a:custGeom>
              <a:avLst/>
              <a:gdLst/>
              <a:ahLst/>
              <a:cxnLst/>
              <a:rect l="l" t="t" r="r" b="b"/>
              <a:pathLst>
                <a:path w="4013" h="2301" extrusionOk="0">
                  <a:moveTo>
                    <a:pt x="1995" y="1"/>
                  </a:moveTo>
                  <a:cubicBezTo>
                    <a:pt x="1498" y="1"/>
                    <a:pt x="1000" y="108"/>
                    <a:pt x="613" y="324"/>
                  </a:cubicBezTo>
                  <a:cubicBezTo>
                    <a:pt x="512" y="380"/>
                    <a:pt x="426" y="440"/>
                    <a:pt x="350" y="504"/>
                  </a:cubicBezTo>
                  <a:lnTo>
                    <a:pt x="284" y="573"/>
                  </a:lnTo>
                  <a:cubicBezTo>
                    <a:pt x="241" y="617"/>
                    <a:pt x="194" y="661"/>
                    <a:pt x="160" y="707"/>
                  </a:cubicBezTo>
                  <a:lnTo>
                    <a:pt x="113" y="793"/>
                  </a:lnTo>
                  <a:cubicBezTo>
                    <a:pt x="88" y="835"/>
                    <a:pt x="61" y="877"/>
                    <a:pt x="44" y="921"/>
                  </a:cubicBezTo>
                  <a:lnTo>
                    <a:pt x="26" y="1017"/>
                  </a:lnTo>
                  <a:cubicBezTo>
                    <a:pt x="17" y="1059"/>
                    <a:pt x="6" y="1102"/>
                    <a:pt x="5" y="1145"/>
                  </a:cubicBezTo>
                  <a:cubicBezTo>
                    <a:pt x="0" y="1433"/>
                    <a:pt x="181" y="1724"/>
                    <a:pt x="555" y="1950"/>
                  </a:cubicBezTo>
                  <a:cubicBezTo>
                    <a:pt x="943" y="2183"/>
                    <a:pt x="1462" y="2301"/>
                    <a:pt x="1982" y="2301"/>
                  </a:cubicBezTo>
                  <a:cubicBezTo>
                    <a:pt x="2479" y="2301"/>
                    <a:pt x="2976" y="2194"/>
                    <a:pt x="3362" y="1979"/>
                  </a:cubicBezTo>
                  <a:cubicBezTo>
                    <a:pt x="3819" y="1724"/>
                    <a:pt x="4013" y="1374"/>
                    <a:pt x="3955" y="1036"/>
                  </a:cubicBezTo>
                  <a:lnTo>
                    <a:pt x="3941" y="941"/>
                  </a:lnTo>
                  <a:cubicBezTo>
                    <a:pt x="3927" y="900"/>
                    <a:pt x="3902" y="858"/>
                    <a:pt x="3881" y="817"/>
                  </a:cubicBezTo>
                  <a:lnTo>
                    <a:pt x="3838" y="731"/>
                  </a:lnTo>
                  <a:cubicBezTo>
                    <a:pt x="3807" y="686"/>
                    <a:pt x="3764" y="643"/>
                    <a:pt x="3724" y="600"/>
                  </a:cubicBezTo>
                  <a:lnTo>
                    <a:pt x="3666" y="533"/>
                  </a:lnTo>
                  <a:cubicBezTo>
                    <a:pt x="3595" y="470"/>
                    <a:pt x="3514" y="409"/>
                    <a:pt x="3421" y="352"/>
                  </a:cubicBezTo>
                  <a:cubicBezTo>
                    <a:pt x="3033" y="118"/>
                    <a:pt x="2514" y="1"/>
                    <a:pt x="1995" y="1"/>
                  </a:cubicBezTo>
                  <a:close/>
                </a:path>
              </a:pathLst>
            </a:custGeom>
            <a:solidFill>
              <a:srgbClr val="055E62"/>
            </a:solidFill>
            <a:ln>
              <a:noFill/>
            </a:ln>
          </p:spPr>
          <p:txBody>
            <a:bodyPr spcFirstLastPara="1" wrap="square" lIns="121900" tIns="121900" rIns="121900" bIns="121900" anchor="ctr" anchorCtr="0">
              <a:noAutofit/>
            </a:bodyPr>
            <a:lstStyle/>
            <a:p>
              <a:endParaRPr sz="2400"/>
            </a:p>
          </p:txBody>
        </p:sp>
        <p:sp>
          <p:nvSpPr>
            <p:cNvPr id="616" name="Google Shape;616;p36"/>
            <p:cNvSpPr/>
            <p:nvPr/>
          </p:nvSpPr>
          <p:spPr>
            <a:xfrm>
              <a:off x="3183425" y="4063250"/>
              <a:ext cx="172700" cy="90625"/>
            </a:xfrm>
            <a:custGeom>
              <a:avLst/>
              <a:gdLst/>
              <a:ahLst/>
              <a:cxnLst/>
              <a:rect l="l" t="t" r="r" b="b"/>
              <a:pathLst>
                <a:path w="6908" h="3625" extrusionOk="0">
                  <a:moveTo>
                    <a:pt x="3461" y="662"/>
                  </a:moveTo>
                  <a:cubicBezTo>
                    <a:pt x="3980" y="662"/>
                    <a:pt x="4499" y="779"/>
                    <a:pt x="4887" y="1013"/>
                  </a:cubicBezTo>
                  <a:cubicBezTo>
                    <a:pt x="4980" y="1070"/>
                    <a:pt x="5061" y="1131"/>
                    <a:pt x="5132" y="1194"/>
                  </a:cubicBezTo>
                  <a:lnTo>
                    <a:pt x="5190" y="1261"/>
                  </a:lnTo>
                  <a:cubicBezTo>
                    <a:pt x="5230" y="1304"/>
                    <a:pt x="5273" y="1347"/>
                    <a:pt x="5304" y="1392"/>
                  </a:cubicBezTo>
                  <a:lnTo>
                    <a:pt x="5347" y="1478"/>
                  </a:lnTo>
                  <a:cubicBezTo>
                    <a:pt x="5368" y="1519"/>
                    <a:pt x="5393" y="1561"/>
                    <a:pt x="5407" y="1602"/>
                  </a:cubicBezTo>
                  <a:lnTo>
                    <a:pt x="5421" y="1697"/>
                  </a:lnTo>
                  <a:cubicBezTo>
                    <a:pt x="5479" y="2035"/>
                    <a:pt x="5285" y="2385"/>
                    <a:pt x="4828" y="2640"/>
                  </a:cubicBezTo>
                  <a:cubicBezTo>
                    <a:pt x="4442" y="2855"/>
                    <a:pt x="3945" y="2962"/>
                    <a:pt x="3448" y="2962"/>
                  </a:cubicBezTo>
                  <a:cubicBezTo>
                    <a:pt x="2928" y="2962"/>
                    <a:pt x="2409" y="2844"/>
                    <a:pt x="2021" y="2611"/>
                  </a:cubicBezTo>
                  <a:cubicBezTo>
                    <a:pt x="1647" y="2385"/>
                    <a:pt x="1466" y="2094"/>
                    <a:pt x="1471" y="1806"/>
                  </a:cubicBezTo>
                  <a:cubicBezTo>
                    <a:pt x="1472" y="1762"/>
                    <a:pt x="1483" y="1720"/>
                    <a:pt x="1492" y="1678"/>
                  </a:cubicBezTo>
                  <a:lnTo>
                    <a:pt x="1510" y="1582"/>
                  </a:lnTo>
                  <a:cubicBezTo>
                    <a:pt x="1527" y="1538"/>
                    <a:pt x="1554" y="1496"/>
                    <a:pt x="1579" y="1454"/>
                  </a:cubicBezTo>
                  <a:lnTo>
                    <a:pt x="1626" y="1368"/>
                  </a:lnTo>
                  <a:cubicBezTo>
                    <a:pt x="1660" y="1322"/>
                    <a:pt x="1707" y="1278"/>
                    <a:pt x="1750" y="1234"/>
                  </a:cubicBezTo>
                  <a:lnTo>
                    <a:pt x="1816" y="1165"/>
                  </a:lnTo>
                  <a:cubicBezTo>
                    <a:pt x="1892" y="1101"/>
                    <a:pt x="1978" y="1041"/>
                    <a:pt x="2079" y="985"/>
                  </a:cubicBezTo>
                  <a:cubicBezTo>
                    <a:pt x="2466" y="769"/>
                    <a:pt x="2964" y="662"/>
                    <a:pt x="3461" y="662"/>
                  </a:cubicBezTo>
                  <a:close/>
                  <a:moveTo>
                    <a:pt x="3465" y="0"/>
                  </a:moveTo>
                  <a:cubicBezTo>
                    <a:pt x="2682" y="0"/>
                    <a:pt x="1897" y="169"/>
                    <a:pt x="1288" y="509"/>
                  </a:cubicBezTo>
                  <a:cubicBezTo>
                    <a:pt x="41" y="1204"/>
                    <a:pt x="1" y="2350"/>
                    <a:pt x="1196" y="3071"/>
                  </a:cubicBezTo>
                  <a:cubicBezTo>
                    <a:pt x="1808" y="3439"/>
                    <a:pt x="2625" y="3624"/>
                    <a:pt x="3444" y="3624"/>
                  </a:cubicBezTo>
                  <a:cubicBezTo>
                    <a:pt x="4226" y="3624"/>
                    <a:pt x="5011" y="3455"/>
                    <a:pt x="5620" y="3115"/>
                  </a:cubicBezTo>
                  <a:cubicBezTo>
                    <a:pt x="6866" y="2421"/>
                    <a:pt x="6908" y="1273"/>
                    <a:pt x="5712" y="552"/>
                  </a:cubicBezTo>
                  <a:cubicBezTo>
                    <a:pt x="5100" y="185"/>
                    <a:pt x="4283" y="0"/>
                    <a:pt x="3465" y="0"/>
                  </a:cubicBezTo>
                  <a:close/>
                </a:path>
              </a:pathLst>
            </a:custGeom>
            <a:solidFill>
              <a:srgbClr val="4CBDC6"/>
            </a:solidFill>
            <a:ln>
              <a:noFill/>
            </a:ln>
          </p:spPr>
          <p:txBody>
            <a:bodyPr spcFirstLastPara="1" wrap="square" lIns="121900" tIns="121900" rIns="121900" bIns="121900" anchor="ctr" anchorCtr="0">
              <a:noAutofit/>
            </a:bodyPr>
            <a:lstStyle/>
            <a:p>
              <a:endParaRPr sz="2400"/>
            </a:p>
          </p:txBody>
        </p:sp>
        <p:sp>
          <p:nvSpPr>
            <p:cNvPr id="617" name="Google Shape;617;p36"/>
            <p:cNvSpPr/>
            <p:nvPr/>
          </p:nvSpPr>
          <p:spPr>
            <a:xfrm>
              <a:off x="3354425" y="4419825"/>
              <a:ext cx="300" cy="1700"/>
            </a:xfrm>
            <a:custGeom>
              <a:avLst/>
              <a:gdLst/>
              <a:ahLst/>
              <a:cxnLst/>
              <a:rect l="l" t="t" r="r" b="b"/>
              <a:pathLst>
                <a:path w="12" h="68" extrusionOk="0">
                  <a:moveTo>
                    <a:pt x="1" y="0"/>
                  </a:moveTo>
                  <a:lnTo>
                    <a:pt x="2" y="56"/>
                  </a:lnTo>
                  <a:lnTo>
                    <a:pt x="8" y="56"/>
                  </a:lnTo>
                  <a:lnTo>
                    <a:pt x="12" y="68"/>
                  </a:lnTo>
                  <a:lnTo>
                    <a:pt x="1" y="0"/>
                  </a:lnTo>
                  <a:close/>
                </a:path>
              </a:pathLst>
            </a:custGeom>
            <a:solidFill>
              <a:srgbClr val="C4E3F8"/>
            </a:solidFill>
            <a:ln>
              <a:noFill/>
            </a:ln>
          </p:spPr>
          <p:txBody>
            <a:bodyPr spcFirstLastPara="1" wrap="square" lIns="121900" tIns="121900" rIns="121900" bIns="121900" anchor="ctr" anchorCtr="0">
              <a:noAutofit/>
            </a:bodyPr>
            <a:lstStyle/>
            <a:p>
              <a:endParaRPr sz="2400"/>
            </a:p>
          </p:txBody>
        </p:sp>
        <p:sp>
          <p:nvSpPr>
            <p:cNvPr id="618" name="Google Shape;618;p36"/>
            <p:cNvSpPr/>
            <p:nvPr/>
          </p:nvSpPr>
          <p:spPr>
            <a:xfrm>
              <a:off x="3354375" y="4306800"/>
              <a:ext cx="13475" cy="112500"/>
            </a:xfrm>
            <a:custGeom>
              <a:avLst/>
              <a:gdLst/>
              <a:ahLst/>
              <a:cxnLst/>
              <a:rect l="l" t="t" r="r" b="b"/>
              <a:pathLst>
                <a:path w="539" h="4500" extrusionOk="0">
                  <a:moveTo>
                    <a:pt x="533" y="0"/>
                  </a:moveTo>
                  <a:lnTo>
                    <a:pt x="0" y="307"/>
                  </a:lnTo>
                  <a:lnTo>
                    <a:pt x="3" y="4500"/>
                  </a:lnTo>
                  <a:cubicBezTo>
                    <a:pt x="17" y="4285"/>
                    <a:pt x="194" y="4073"/>
                    <a:pt x="535" y="3913"/>
                  </a:cubicBezTo>
                  <a:lnTo>
                    <a:pt x="538" y="3910"/>
                  </a:lnTo>
                  <a:cubicBezTo>
                    <a:pt x="538" y="3071"/>
                    <a:pt x="535" y="1572"/>
                    <a:pt x="533"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19" name="Google Shape;619;p36"/>
            <p:cNvSpPr/>
            <p:nvPr/>
          </p:nvSpPr>
          <p:spPr>
            <a:xfrm>
              <a:off x="3427575" y="4264375"/>
              <a:ext cx="14000" cy="156625"/>
            </a:xfrm>
            <a:custGeom>
              <a:avLst/>
              <a:gdLst/>
              <a:ahLst/>
              <a:cxnLst/>
              <a:rect l="l" t="t" r="r" b="b"/>
              <a:pathLst>
                <a:path w="560" h="6265" extrusionOk="0">
                  <a:moveTo>
                    <a:pt x="544" y="1"/>
                  </a:moveTo>
                  <a:lnTo>
                    <a:pt x="1" y="314"/>
                  </a:lnTo>
                  <a:cubicBezTo>
                    <a:pt x="1" y="421"/>
                    <a:pt x="1" y="527"/>
                    <a:pt x="1" y="634"/>
                  </a:cubicBezTo>
                  <a:lnTo>
                    <a:pt x="4" y="4329"/>
                  </a:lnTo>
                  <a:lnTo>
                    <a:pt x="1" y="4310"/>
                  </a:lnTo>
                  <a:cubicBezTo>
                    <a:pt x="1" y="4824"/>
                    <a:pt x="1" y="5267"/>
                    <a:pt x="1" y="5607"/>
                  </a:cubicBezTo>
                  <a:lnTo>
                    <a:pt x="58" y="5631"/>
                  </a:lnTo>
                  <a:cubicBezTo>
                    <a:pt x="404" y="5806"/>
                    <a:pt x="559" y="6037"/>
                    <a:pt x="534" y="6264"/>
                  </a:cubicBezTo>
                  <a:lnTo>
                    <a:pt x="549" y="6264"/>
                  </a:lnTo>
                  <a:lnTo>
                    <a:pt x="544"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20" name="Google Shape;620;p36"/>
            <p:cNvSpPr/>
            <p:nvPr/>
          </p:nvSpPr>
          <p:spPr>
            <a:xfrm>
              <a:off x="3354425" y="4404550"/>
              <a:ext cx="87150" cy="35775"/>
            </a:xfrm>
            <a:custGeom>
              <a:avLst/>
              <a:gdLst/>
              <a:ahLst/>
              <a:cxnLst/>
              <a:rect l="l" t="t" r="r" b="b"/>
              <a:pathLst>
                <a:path w="3486" h="1431" extrusionOk="0">
                  <a:moveTo>
                    <a:pt x="536" y="0"/>
                  </a:moveTo>
                  <a:lnTo>
                    <a:pt x="533" y="3"/>
                  </a:lnTo>
                  <a:cubicBezTo>
                    <a:pt x="192" y="163"/>
                    <a:pt x="15" y="375"/>
                    <a:pt x="1" y="590"/>
                  </a:cubicBezTo>
                  <a:lnTo>
                    <a:pt x="1" y="611"/>
                  </a:lnTo>
                  <a:lnTo>
                    <a:pt x="12" y="679"/>
                  </a:lnTo>
                  <a:cubicBezTo>
                    <a:pt x="19" y="703"/>
                    <a:pt x="38" y="762"/>
                    <a:pt x="79" y="835"/>
                  </a:cubicBezTo>
                  <a:cubicBezTo>
                    <a:pt x="131" y="936"/>
                    <a:pt x="248" y="1044"/>
                    <a:pt x="405" y="1138"/>
                  </a:cubicBezTo>
                  <a:cubicBezTo>
                    <a:pt x="482" y="1183"/>
                    <a:pt x="579" y="1223"/>
                    <a:pt x="677" y="1264"/>
                  </a:cubicBezTo>
                  <a:cubicBezTo>
                    <a:pt x="778" y="1300"/>
                    <a:pt x="887" y="1330"/>
                    <a:pt x="1000" y="1357"/>
                  </a:cubicBezTo>
                  <a:cubicBezTo>
                    <a:pt x="1115" y="1385"/>
                    <a:pt x="1237" y="1396"/>
                    <a:pt x="1358" y="1413"/>
                  </a:cubicBezTo>
                  <a:cubicBezTo>
                    <a:pt x="1459" y="1425"/>
                    <a:pt x="1561" y="1431"/>
                    <a:pt x="1664" y="1431"/>
                  </a:cubicBezTo>
                  <a:cubicBezTo>
                    <a:pt x="1687" y="1431"/>
                    <a:pt x="1711" y="1430"/>
                    <a:pt x="1734" y="1430"/>
                  </a:cubicBezTo>
                  <a:cubicBezTo>
                    <a:pt x="1746" y="1430"/>
                    <a:pt x="1758" y="1430"/>
                    <a:pt x="1770" y="1430"/>
                  </a:cubicBezTo>
                  <a:cubicBezTo>
                    <a:pt x="1884" y="1430"/>
                    <a:pt x="1999" y="1425"/>
                    <a:pt x="2111" y="1411"/>
                  </a:cubicBezTo>
                  <a:cubicBezTo>
                    <a:pt x="2233" y="1394"/>
                    <a:pt x="2354" y="1380"/>
                    <a:pt x="2469" y="1352"/>
                  </a:cubicBezTo>
                  <a:cubicBezTo>
                    <a:pt x="2525" y="1337"/>
                    <a:pt x="2579" y="1323"/>
                    <a:pt x="2632" y="1309"/>
                  </a:cubicBezTo>
                  <a:cubicBezTo>
                    <a:pt x="2682" y="1295"/>
                    <a:pt x="2734" y="1280"/>
                    <a:pt x="2791" y="1256"/>
                  </a:cubicBezTo>
                  <a:cubicBezTo>
                    <a:pt x="2891" y="1219"/>
                    <a:pt x="2982" y="1176"/>
                    <a:pt x="3062" y="1129"/>
                  </a:cubicBezTo>
                  <a:cubicBezTo>
                    <a:pt x="3219" y="1035"/>
                    <a:pt x="3335" y="926"/>
                    <a:pt x="3386" y="825"/>
                  </a:cubicBezTo>
                  <a:cubicBezTo>
                    <a:pt x="3441" y="728"/>
                    <a:pt x="3456" y="656"/>
                    <a:pt x="3456" y="656"/>
                  </a:cubicBezTo>
                  <a:lnTo>
                    <a:pt x="3460" y="657"/>
                  </a:lnTo>
                  <a:cubicBezTo>
                    <a:pt x="3485" y="430"/>
                    <a:pt x="3330" y="199"/>
                    <a:pt x="2984" y="23"/>
                  </a:cubicBezTo>
                  <a:lnTo>
                    <a:pt x="2927" y="0"/>
                  </a:lnTo>
                  <a:lnTo>
                    <a:pt x="2927" y="706"/>
                  </a:lnTo>
                  <a:cubicBezTo>
                    <a:pt x="2902" y="795"/>
                    <a:pt x="2785" y="884"/>
                    <a:pt x="2566" y="953"/>
                  </a:cubicBezTo>
                  <a:cubicBezTo>
                    <a:pt x="2332" y="1026"/>
                    <a:pt x="2030" y="1062"/>
                    <a:pt x="1730" y="1062"/>
                  </a:cubicBezTo>
                  <a:cubicBezTo>
                    <a:pt x="1416" y="1062"/>
                    <a:pt x="1104" y="1023"/>
                    <a:pt x="870" y="944"/>
                  </a:cubicBezTo>
                  <a:cubicBezTo>
                    <a:pt x="664" y="874"/>
                    <a:pt x="556" y="786"/>
                    <a:pt x="540" y="697"/>
                  </a:cubicBezTo>
                  <a:cubicBezTo>
                    <a:pt x="540" y="697"/>
                    <a:pt x="540" y="697"/>
                    <a:pt x="540" y="697"/>
                  </a:cubicBezTo>
                  <a:cubicBezTo>
                    <a:pt x="539" y="697"/>
                    <a:pt x="538" y="437"/>
                    <a:pt x="536"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21" name="Google Shape;621;p36"/>
            <p:cNvSpPr/>
            <p:nvPr/>
          </p:nvSpPr>
          <p:spPr>
            <a:xfrm>
              <a:off x="3427575" y="4280200"/>
              <a:ext cx="125" cy="92425"/>
            </a:xfrm>
            <a:custGeom>
              <a:avLst/>
              <a:gdLst/>
              <a:ahLst/>
              <a:cxnLst/>
              <a:rect l="l" t="t" r="r" b="b"/>
              <a:pathLst>
                <a:path w="5" h="3697" extrusionOk="0">
                  <a:moveTo>
                    <a:pt x="1" y="1"/>
                  </a:moveTo>
                  <a:cubicBezTo>
                    <a:pt x="1" y="1296"/>
                    <a:pt x="1" y="2629"/>
                    <a:pt x="1" y="3677"/>
                  </a:cubicBezTo>
                  <a:lnTo>
                    <a:pt x="4" y="3696"/>
                  </a:lnTo>
                  <a:lnTo>
                    <a:pt x="1" y="1"/>
                  </a:ln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622" name="Google Shape;622;p36"/>
            <p:cNvSpPr/>
            <p:nvPr/>
          </p:nvSpPr>
          <p:spPr>
            <a:xfrm>
              <a:off x="3353975" y="4420950"/>
              <a:ext cx="87525" cy="25950"/>
            </a:xfrm>
            <a:custGeom>
              <a:avLst/>
              <a:gdLst/>
              <a:ahLst/>
              <a:cxnLst/>
              <a:rect l="l" t="t" r="r" b="b"/>
              <a:pathLst>
                <a:path w="3501" h="1038" extrusionOk="0">
                  <a:moveTo>
                    <a:pt x="3474" y="0"/>
                  </a:moveTo>
                  <a:cubicBezTo>
                    <a:pt x="3474" y="0"/>
                    <a:pt x="3459" y="72"/>
                    <a:pt x="3404" y="169"/>
                  </a:cubicBezTo>
                  <a:cubicBezTo>
                    <a:pt x="3353" y="270"/>
                    <a:pt x="3237" y="379"/>
                    <a:pt x="3080" y="473"/>
                  </a:cubicBezTo>
                  <a:cubicBezTo>
                    <a:pt x="3000" y="520"/>
                    <a:pt x="2909" y="563"/>
                    <a:pt x="2809" y="600"/>
                  </a:cubicBezTo>
                  <a:cubicBezTo>
                    <a:pt x="2752" y="624"/>
                    <a:pt x="2700" y="639"/>
                    <a:pt x="2650" y="653"/>
                  </a:cubicBezTo>
                  <a:cubicBezTo>
                    <a:pt x="2597" y="667"/>
                    <a:pt x="2543" y="681"/>
                    <a:pt x="2487" y="696"/>
                  </a:cubicBezTo>
                  <a:cubicBezTo>
                    <a:pt x="2372" y="724"/>
                    <a:pt x="2251" y="738"/>
                    <a:pt x="2129" y="755"/>
                  </a:cubicBezTo>
                  <a:cubicBezTo>
                    <a:pt x="2017" y="769"/>
                    <a:pt x="1902" y="774"/>
                    <a:pt x="1788" y="774"/>
                  </a:cubicBezTo>
                  <a:cubicBezTo>
                    <a:pt x="1776" y="774"/>
                    <a:pt x="1764" y="774"/>
                    <a:pt x="1752" y="774"/>
                  </a:cubicBezTo>
                  <a:cubicBezTo>
                    <a:pt x="1729" y="774"/>
                    <a:pt x="1705" y="775"/>
                    <a:pt x="1682" y="775"/>
                  </a:cubicBezTo>
                  <a:cubicBezTo>
                    <a:pt x="1579" y="775"/>
                    <a:pt x="1477" y="769"/>
                    <a:pt x="1376" y="757"/>
                  </a:cubicBezTo>
                  <a:cubicBezTo>
                    <a:pt x="1255" y="740"/>
                    <a:pt x="1133" y="729"/>
                    <a:pt x="1018" y="701"/>
                  </a:cubicBezTo>
                  <a:cubicBezTo>
                    <a:pt x="905" y="674"/>
                    <a:pt x="796" y="644"/>
                    <a:pt x="695" y="608"/>
                  </a:cubicBezTo>
                  <a:cubicBezTo>
                    <a:pt x="597" y="568"/>
                    <a:pt x="500" y="527"/>
                    <a:pt x="423" y="482"/>
                  </a:cubicBezTo>
                  <a:cubicBezTo>
                    <a:pt x="266" y="388"/>
                    <a:pt x="149" y="280"/>
                    <a:pt x="97" y="179"/>
                  </a:cubicBezTo>
                  <a:cubicBezTo>
                    <a:pt x="56" y="106"/>
                    <a:pt x="37" y="47"/>
                    <a:pt x="30" y="23"/>
                  </a:cubicBezTo>
                  <a:lnTo>
                    <a:pt x="26" y="11"/>
                  </a:lnTo>
                  <a:lnTo>
                    <a:pt x="1" y="11"/>
                  </a:lnTo>
                  <a:lnTo>
                    <a:pt x="2" y="62"/>
                  </a:lnTo>
                  <a:cubicBezTo>
                    <a:pt x="6" y="93"/>
                    <a:pt x="12" y="142"/>
                    <a:pt x="30" y="201"/>
                  </a:cubicBezTo>
                  <a:cubicBezTo>
                    <a:pt x="65" y="318"/>
                    <a:pt x="161" y="473"/>
                    <a:pt x="323" y="604"/>
                  </a:cubicBezTo>
                  <a:cubicBezTo>
                    <a:pt x="645" y="873"/>
                    <a:pt x="1197" y="1038"/>
                    <a:pt x="1748" y="1038"/>
                  </a:cubicBezTo>
                  <a:cubicBezTo>
                    <a:pt x="1750" y="1038"/>
                    <a:pt x="1752" y="1038"/>
                    <a:pt x="1754" y="1038"/>
                  </a:cubicBezTo>
                  <a:cubicBezTo>
                    <a:pt x="2030" y="1034"/>
                    <a:pt x="2306" y="996"/>
                    <a:pt x="2553" y="919"/>
                  </a:cubicBezTo>
                  <a:cubicBezTo>
                    <a:pt x="2675" y="879"/>
                    <a:pt x="2797" y="834"/>
                    <a:pt x="2900" y="778"/>
                  </a:cubicBezTo>
                  <a:cubicBezTo>
                    <a:pt x="3007" y="726"/>
                    <a:pt x="3100" y="661"/>
                    <a:pt x="3181" y="596"/>
                  </a:cubicBezTo>
                  <a:cubicBezTo>
                    <a:pt x="3344" y="464"/>
                    <a:pt x="3437" y="308"/>
                    <a:pt x="3472" y="191"/>
                  </a:cubicBezTo>
                  <a:cubicBezTo>
                    <a:pt x="3491" y="133"/>
                    <a:pt x="3495" y="83"/>
                    <a:pt x="3499" y="51"/>
                  </a:cubicBezTo>
                  <a:lnTo>
                    <a:pt x="3501" y="1"/>
                  </a:lnTo>
                  <a:lnTo>
                    <a:pt x="3478" y="1"/>
                  </a:lnTo>
                  <a:lnTo>
                    <a:pt x="3474"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623" name="Google Shape;623;p36"/>
            <p:cNvSpPr/>
            <p:nvPr/>
          </p:nvSpPr>
          <p:spPr>
            <a:xfrm>
              <a:off x="3367675" y="4272200"/>
              <a:ext cx="59925" cy="158925"/>
            </a:xfrm>
            <a:custGeom>
              <a:avLst/>
              <a:gdLst/>
              <a:ahLst/>
              <a:cxnLst/>
              <a:rect l="l" t="t" r="r" b="b"/>
              <a:pathLst>
                <a:path w="2397" h="6357" extrusionOk="0">
                  <a:moveTo>
                    <a:pt x="2397" y="1"/>
                  </a:moveTo>
                  <a:lnTo>
                    <a:pt x="1" y="1384"/>
                  </a:lnTo>
                  <a:cubicBezTo>
                    <a:pt x="3" y="2956"/>
                    <a:pt x="6" y="4455"/>
                    <a:pt x="6" y="5294"/>
                  </a:cubicBezTo>
                  <a:cubicBezTo>
                    <a:pt x="8" y="5731"/>
                    <a:pt x="9" y="5991"/>
                    <a:pt x="10" y="5991"/>
                  </a:cubicBezTo>
                  <a:cubicBezTo>
                    <a:pt x="10" y="5991"/>
                    <a:pt x="10" y="5991"/>
                    <a:pt x="10" y="5991"/>
                  </a:cubicBezTo>
                  <a:cubicBezTo>
                    <a:pt x="26" y="6080"/>
                    <a:pt x="134" y="6168"/>
                    <a:pt x="340" y="6238"/>
                  </a:cubicBezTo>
                  <a:cubicBezTo>
                    <a:pt x="574" y="6317"/>
                    <a:pt x="887" y="6357"/>
                    <a:pt x="1201" y="6357"/>
                  </a:cubicBezTo>
                  <a:cubicBezTo>
                    <a:pt x="1502" y="6357"/>
                    <a:pt x="1803" y="6320"/>
                    <a:pt x="2036" y="6247"/>
                  </a:cubicBezTo>
                  <a:cubicBezTo>
                    <a:pt x="2255" y="6178"/>
                    <a:pt x="2372" y="6089"/>
                    <a:pt x="2397" y="6000"/>
                  </a:cubicBezTo>
                  <a:lnTo>
                    <a:pt x="2397" y="5294"/>
                  </a:lnTo>
                  <a:cubicBezTo>
                    <a:pt x="2397" y="4954"/>
                    <a:pt x="2397" y="4511"/>
                    <a:pt x="2397" y="3997"/>
                  </a:cubicBezTo>
                  <a:cubicBezTo>
                    <a:pt x="2397" y="2949"/>
                    <a:pt x="2397" y="1616"/>
                    <a:pt x="2397" y="321"/>
                  </a:cubicBezTo>
                  <a:lnTo>
                    <a:pt x="2397" y="1"/>
                  </a:ln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624" name="Google Shape;624;p36"/>
            <p:cNvSpPr/>
            <p:nvPr/>
          </p:nvSpPr>
          <p:spPr>
            <a:xfrm>
              <a:off x="3347700" y="4153600"/>
              <a:ext cx="100350" cy="57550"/>
            </a:xfrm>
            <a:custGeom>
              <a:avLst/>
              <a:gdLst/>
              <a:ahLst/>
              <a:cxnLst/>
              <a:rect l="l" t="t" r="r" b="b"/>
              <a:pathLst>
                <a:path w="4014" h="2302" extrusionOk="0">
                  <a:moveTo>
                    <a:pt x="1994" y="1"/>
                  </a:moveTo>
                  <a:cubicBezTo>
                    <a:pt x="1498" y="1"/>
                    <a:pt x="1000" y="108"/>
                    <a:pt x="614" y="323"/>
                  </a:cubicBezTo>
                  <a:cubicBezTo>
                    <a:pt x="513" y="379"/>
                    <a:pt x="427" y="440"/>
                    <a:pt x="350" y="505"/>
                  </a:cubicBezTo>
                  <a:lnTo>
                    <a:pt x="285" y="573"/>
                  </a:lnTo>
                  <a:cubicBezTo>
                    <a:pt x="240" y="616"/>
                    <a:pt x="194" y="660"/>
                    <a:pt x="161" y="706"/>
                  </a:cubicBezTo>
                  <a:lnTo>
                    <a:pt x="114" y="792"/>
                  </a:lnTo>
                  <a:cubicBezTo>
                    <a:pt x="89" y="835"/>
                    <a:pt x="61" y="878"/>
                    <a:pt x="46" y="921"/>
                  </a:cubicBezTo>
                  <a:lnTo>
                    <a:pt x="27" y="1016"/>
                  </a:lnTo>
                  <a:cubicBezTo>
                    <a:pt x="18" y="1058"/>
                    <a:pt x="6" y="1101"/>
                    <a:pt x="6" y="1144"/>
                  </a:cubicBezTo>
                  <a:cubicBezTo>
                    <a:pt x="0" y="1433"/>
                    <a:pt x="182" y="1724"/>
                    <a:pt x="556" y="1950"/>
                  </a:cubicBezTo>
                  <a:cubicBezTo>
                    <a:pt x="944" y="2184"/>
                    <a:pt x="1462" y="2301"/>
                    <a:pt x="1982" y="2301"/>
                  </a:cubicBezTo>
                  <a:cubicBezTo>
                    <a:pt x="2479" y="2301"/>
                    <a:pt x="2977" y="2194"/>
                    <a:pt x="3363" y="1978"/>
                  </a:cubicBezTo>
                  <a:cubicBezTo>
                    <a:pt x="3819" y="1723"/>
                    <a:pt x="4013" y="1373"/>
                    <a:pt x="3956" y="1035"/>
                  </a:cubicBezTo>
                  <a:lnTo>
                    <a:pt x="3940" y="942"/>
                  </a:lnTo>
                  <a:cubicBezTo>
                    <a:pt x="3927" y="899"/>
                    <a:pt x="3903" y="857"/>
                    <a:pt x="3881" y="816"/>
                  </a:cubicBezTo>
                  <a:lnTo>
                    <a:pt x="3838" y="732"/>
                  </a:lnTo>
                  <a:cubicBezTo>
                    <a:pt x="3808" y="686"/>
                    <a:pt x="3766" y="643"/>
                    <a:pt x="3725" y="599"/>
                  </a:cubicBezTo>
                  <a:lnTo>
                    <a:pt x="3665" y="532"/>
                  </a:lnTo>
                  <a:cubicBezTo>
                    <a:pt x="3596" y="469"/>
                    <a:pt x="3515" y="408"/>
                    <a:pt x="3422" y="352"/>
                  </a:cubicBezTo>
                  <a:cubicBezTo>
                    <a:pt x="3033" y="118"/>
                    <a:pt x="2514" y="1"/>
                    <a:pt x="1994" y="1"/>
                  </a:cubicBezTo>
                  <a:close/>
                </a:path>
              </a:pathLst>
            </a:custGeom>
            <a:solidFill>
              <a:srgbClr val="055E62"/>
            </a:solidFill>
            <a:ln>
              <a:noFill/>
            </a:ln>
          </p:spPr>
          <p:txBody>
            <a:bodyPr spcFirstLastPara="1" wrap="square" lIns="121900" tIns="121900" rIns="121900" bIns="121900" anchor="ctr" anchorCtr="0">
              <a:noAutofit/>
            </a:bodyPr>
            <a:lstStyle/>
            <a:p>
              <a:endParaRPr sz="2400"/>
            </a:p>
          </p:txBody>
        </p:sp>
        <p:sp>
          <p:nvSpPr>
            <p:cNvPr id="625" name="Google Shape;625;p36"/>
            <p:cNvSpPr/>
            <p:nvPr/>
          </p:nvSpPr>
          <p:spPr>
            <a:xfrm>
              <a:off x="3319300" y="4137050"/>
              <a:ext cx="156200" cy="43550"/>
            </a:xfrm>
            <a:custGeom>
              <a:avLst/>
              <a:gdLst/>
              <a:ahLst/>
              <a:cxnLst/>
              <a:rect l="l" t="t" r="r" b="b"/>
              <a:pathLst>
                <a:path w="6248" h="1742" extrusionOk="0">
                  <a:moveTo>
                    <a:pt x="3135" y="0"/>
                  </a:moveTo>
                  <a:cubicBezTo>
                    <a:pt x="2352" y="0"/>
                    <a:pt x="1568" y="170"/>
                    <a:pt x="959" y="510"/>
                  </a:cubicBezTo>
                  <a:cubicBezTo>
                    <a:pt x="352" y="847"/>
                    <a:pt x="35" y="1291"/>
                    <a:pt x="1" y="1742"/>
                  </a:cubicBezTo>
                  <a:lnTo>
                    <a:pt x="1152" y="1742"/>
                  </a:lnTo>
                  <a:lnTo>
                    <a:pt x="1163" y="1678"/>
                  </a:lnTo>
                  <a:lnTo>
                    <a:pt x="1182" y="1583"/>
                  </a:lnTo>
                  <a:cubicBezTo>
                    <a:pt x="1197" y="1540"/>
                    <a:pt x="1225" y="1497"/>
                    <a:pt x="1250" y="1454"/>
                  </a:cubicBezTo>
                  <a:lnTo>
                    <a:pt x="1297" y="1368"/>
                  </a:lnTo>
                  <a:cubicBezTo>
                    <a:pt x="1330" y="1322"/>
                    <a:pt x="1376" y="1278"/>
                    <a:pt x="1421" y="1235"/>
                  </a:cubicBezTo>
                  <a:lnTo>
                    <a:pt x="1486" y="1167"/>
                  </a:lnTo>
                  <a:cubicBezTo>
                    <a:pt x="1563" y="1102"/>
                    <a:pt x="1649" y="1041"/>
                    <a:pt x="1750" y="985"/>
                  </a:cubicBezTo>
                  <a:cubicBezTo>
                    <a:pt x="2137" y="770"/>
                    <a:pt x="2635" y="663"/>
                    <a:pt x="3131" y="663"/>
                  </a:cubicBezTo>
                  <a:cubicBezTo>
                    <a:pt x="3651" y="663"/>
                    <a:pt x="4169" y="780"/>
                    <a:pt x="4558" y="1014"/>
                  </a:cubicBezTo>
                  <a:cubicBezTo>
                    <a:pt x="4651" y="1070"/>
                    <a:pt x="4732" y="1131"/>
                    <a:pt x="4801" y="1194"/>
                  </a:cubicBezTo>
                  <a:lnTo>
                    <a:pt x="4861" y="1261"/>
                  </a:lnTo>
                  <a:cubicBezTo>
                    <a:pt x="4902" y="1305"/>
                    <a:pt x="4944" y="1348"/>
                    <a:pt x="4974" y="1394"/>
                  </a:cubicBezTo>
                  <a:lnTo>
                    <a:pt x="5018" y="1478"/>
                  </a:lnTo>
                  <a:cubicBezTo>
                    <a:pt x="5039" y="1519"/>
                    <a:pt x="5064" y="1561"/>
                    <a:pt x="5076" y="1604"/>
                  </a:cubicBezTo>
                  <a:lnTo>
                    <a:pt x="5092" y="1697"/>
                  </a:lnTo>
                  <a:lnTo>
                    <a:pt x="5096" y="1742"/>
                  </a:lnTo>
                  <a:lnTo>
                    <a:pt x="6248" y="1742"/>
                  </a:lnTo>
                  <a:cubicBezTo>
                    <a:pt x="6221" y="1313"/>
                    <a:pt x="5937" y="887"/>
                    <a:pt x="5382" y="554"/>
                  </a:cubicBezTo>
                  <a:cubicBezTo>
                    <a:pt x="4770" y="186"/>
                    <a:pt x="3954" y="0"/>
                    <a:pt x="3135"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26" name="Google Shape;626;p36"/>
            <p:cNvSpPr/>
            <p:nvPr/>
          </p:nvSpPr>
          <p:spPr>
            <a:xfrm>
              <a:off x="3354175" y="4034900"/>
              <a:ext cx="13750" cy="170375"/>
            </a:xfrm>
            <a:custGeom>
              <a:avLst/>
              <a:gdLst/>
              <a:ahLst/>
              <a:cxnLst/>
              <a:rect l="l" t="t" r="r" b="b"/>
              <a:pathLst>
                <a:path w="550" h="6815" extrusionOk="0">
                  <a:moveTo>
                    <a:pt x="1" y="1"/>
                  </a:moveTo>
                  <a:lnTo>
                    <a:pt x="5" y="6462"/>
                  </a:lnTo>
                  <a:cubicBezTo>
                    <a:pt x="85" y="6546"/>
                    <a:pt x="178" y="6626"/>
                    <a:pt x="297" y="6698"/>
                  </a:cubicBezTo>
                  <a:cubicBezTo>
                    <a:pt x="370" y="6742"/>
                    <a:pt x="452" y="6779"/>
                    <a:pt x="534" y="6815"/>
                  </a:cubicBezTo>
                  <a:cubicBezTo>
                    <a:pt x="533" y="5764"/>
                    <a:pt x="532" y="5049"/>
                    <a:pt x="532" y="5049"/>
                  </a:cubicBezTo>
                  <a:lnTo>
                    <a:pt x="549" y="5049"/>
                  </a:lnTo>
                  <a:lnTo>
                    <a:pt x="550" y="4996"/>
                  </a:lnTo>
                  <a:lnTo>
                    <a:pt x="546" y="307"/>
                  </a:lnTo>
                  <a:cubicBezTo>
                    <a:pt x="341" y="229"/>
                    <a:pt x="155" y="123"/>
                    <a:pt x="1"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27" name="Google Shape;627;p36"/>
            <p:cNvSpPr/>
            <p:nvPr/>
          </p:nvSpPr>
          <p:spPr>
            <a:xfrm>
              <a:off x="3427400" y="4034550"/>
              <a:ext cx="13750" cy="170425"/>
            </a:xfrm>
            <a:custGeom>
              <a:avLst/>
              <a:gdLst/>
              <a:ahLst/>
              <a:cxnLst/>
              <a:rect l="l" t="t" r="r" b="b"/>
              <a:pathLst>
                <a:path w="550" h="6817" extrusionOk="0">
                  <a:moveTo>
                    <a:pt x="545" y="0"/>
                  </a:moveTo>
                  <a:cubicBezTo>
                    <a:pt x="407" y="109"/>
                    <a:pt x="246" y="205"/>
                    <a:pt x="72" y="281"/>
                  </a:cubicBezTo>
                  <a:lnTo>
                    <a:pt x="0" y="308"/>
                  </a:lnTo>
                  <a:lnTo>
                    <a:pt x="5" y="4997"/>
                  </a:lnTo>
                  <a:lnTo>
                    <a:pt x="8" y="5077"/>
                  </a:lnTo>
                  <a:lnTo>
                    <a:pt x="8" y="6816"/>
                  </a:lnTo>
                  <a:cubicBezTo>
                    <a:pt x="64" y="6791"/>
                    <a:pt x="124" y="6769"/>
                    <a:pt x="175" y="6740"/>
                  </a:cubicBezTo>
                  <a:cubicBezTo>
                    <a:pt x="331" y="6654"/>
                    <a:pt x="455" y="6555"/>
                    <a:pt x="549" y="6449"/>
                  </a:cubicBezTo>
                  <a:lnTo>
                    <a:pt x="545" y="0"/>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28" name="Google Shape;628;p36"/>
            <p:cNvSpPr/>
            <p:nvPr/>
          </p:nvSpPr>
          <p:spPr>
            <a:xfrm>
              <a:off x="3397950" y="4001350"/>
              <a:ext cx="26600" cy="10225"/>
            </a:xfrm>
            <a:custGeom>
              <a:avLst/>
              <a:gdLst/>
              <a:ahLst/>
              <a:cxnLst/>
              <a:rect l="l" t="t" r="r" b="b"/>
              <a:pathLst>
                <a:path w="1064" h="409" extrusionOk="0">
                  <a:moveTo>
                    <a:pt x="0" y="1"/>
                  </a:moveTo>
                  <a:lnTo>
                    <a:pt x="0" y="1"/>
                  </a:lnTo>
                  <a:cubicBezTo>
                    <a:pt x="302" y="4"/>
                    <a:pt x="603" y="75"/>
                    <a:pt x="829" y="211"/>
                  </a:cubicBezTo>
                  <a:cubicBezTo>
                    <a:pt x="928" y="270"/>
                    <a:pt x="1001" y="338"/>
                    <a:pt x="1055" y="409"/>
                  </a:cubicBezTo>
                  <a:lnTo>
                    <a:pt x="1064" y="401"/>
                  </a:lnTo>
                  <a:cubicBezTo>
                    <a:pt x="1010" y="332"/>
                    <a:pt x="940" y="268"/>
                    <a:pt x="845" y="211"/>
                  </a:cubicBezTo>
                  <a:cubicBezTo>
                    <a:pt x="614" y="72"/>
                    <a:pt x="309" y="2"/>
                    <a:pt x="0" y="1"/>
                  </a:cubicBez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629" name="Google Shape;629;p36"/>
            <p:cNvSpPr/>
            <p:nvPr/>
          </p:nvSpPr>
          <p:spPr>
            <a:xfrm>
              <a:off x="3367825" y="4042225"/>
              <a:ext cx="59700" cy="117575"/>
            </a:xfrm>
            <a:custGeom>
              <a:avLst/>
              <a:gdLst/>
              <a:ahLst/>
              <a:cxnLst/>
              <a:rect l="l" t="t" r="r" b="b"/>
              <a:pathLst>
                <a:path w="2388" h="4703" extrusionOk="0">
                  <a:moveTo>
                    <a:pt x="2383" y="1"/>
                  </a:moveTo>
                  <a:cubicBezTo>
                    <a:pt x="2042" y="140"/>
                    <a:pt x="1655" y="217"/>
                    <a:pt x="1267" y="228"/>
                  </a:cubicBezTo>
                  <a:cubicBezTo>
                    <a:pt x="1240" y="228"/>
                    <a:pt x="1213" y="229"/>
                    <a:pt x="1185" y="229"/>
                  </a:cubicBezTo>
                  <a:cubicBezTo>
                    <a:pt x="797" y="229"/>
                    <a:pt x="410" y="168"/>
                    <a:pt x="67" y="42"/>
                  </a:cubicBezTo>
                  <a:lnTo>
                    <a:pt x="0" y="14"/>
                  </a:lnTo>
                  <a:lnTo>
                    <a:pt x="4" y="4703"/>
                  </a:lnTo>
                  <a:cubicBezTo>
                    <a:pt x="20" y="4533"/>
                    <a:pt x="140" y="4366"/>
                    <a:pt x="367" y="4239"/>
                  </a:cubicBezTo>
                  <a:cubicBezTo>
                    <a:pt x="601" y="4109"/>
                    <a:pt x="901" y="4044"/>
                    <a:pt x="1201" y="4044"/>
                  </a:cubicBezTo>
                  <a:cubicBezTo>
                    <a:pt x="1514" y="4044"/>
                    <a:pt x="1827" y="4115"/>
                    <a:pt x="2061" y="4256"/>
                  </a:cubicBezTo>
                  <a:cubicBezTo>
                    <a:pt x="2265" y="4378"/>
                    <a:pt x="2368" y="4533"/>
                    <a:pt x="2388" y="4690"/>
                  </a:cubicBezTo>
                  <a:lnTo>
                    <a:pt x="2383"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30" name="Google Shape;630;p36"/>
            <p:cNvSpPr/>
            <p:nvPr/>
          </p:nvSpPr>
          <p:spPr>
            <a:xfrm>
              <a:off x="3367450" y="4161125"/>
              <a:ext cx="60150" cy="49900"/>
            </a:xfrm>
            <a:custGeom>
              <a:avLst/>
              <a:gdLst/>
              <a:ahLst/>
              <a:cxnLst/>
              <a:rect l="l" t="t" r="r" b="b"/>
              <a:pathLst>
                <a:path w="2406" h="1996" extrusionOk="0">
                  <a:moveTo>
                    <a:pt x="1" y="0"/>
                  </a:moveTo>
                  <a:cubicBezTo>
                    <a:pt x="1" y="0"/>
                    <a:pt x="2" y="715"/>
                    <a:pt x="3" y="1766"/>
                  </a:cubicBezTo>
                  <a:cubicBezTo>
                    <a:pt x="353" y="1919"/>
                    <a:pt x="770" y="1995"/>
                    <a:pt x="1188" y="1995"/>
                  </a:cubicBezTo>
                  <a:cubicBezTo>
                    <a:pt x="1617" y="1995"/>
                    <a:pt x="2047" y="1915"/>
                    <a:pt x="2406" y="1753"/>
                  </a:cubicBezTo>
                  <a:lnTo>
                    <a:pt x="2406" y="14"/>
                  </a:lnTo>
                  <a:cubicBezTo>
                    <a:pt x="2391" y="185"/>
                    <a:pt x="2271" y="353"/>
                    <a:pt x="2041" y="481"/>
                  </a:cubicBezTo>
                  <a:cubicBezTo>
                    <a:pt x="1808" y="611"/>
                    <a:pt x="1508" y="676"/>
                    <a:pt x="1208" y="676"/>
                  </a:cubicBezTo>
                  <a:cubicBezTo>
                    <a:pt x="895" y="676"/>
                    <a:pt x="582" y="605"/>
                    <a:pt x="348" y="464"/>
                  </a:cubicBezTo>
                  <a:cubicBezTo>
                    <a:pt x="132" y="334"/>
                    <a:pt x="25" y="168"/>
                    <a:pt x="18" y="0"/>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631" name="Google Shape;631;p36"/>
            <p:cNvSpPr/>
            <p:nvPr/>
          </p:nvSpPr>
          <p:spPr>
            <a:xfrm>
              <a:off x="3367875" y="4143325"/>
              <a:ext cx="59725" cy="34700"/>
            </a:xfrm>
            <a:custGeom>
              <a:avLst/>
              <a:gdLst/>
              <a:ahLst/>
              <a:cxnLst/>
              <a:rect l="l" t="t" r="r" b="b"/>
              <a:pathLst>
                <a:path w="2389" h="1388" extrusionOk="0">
                  <a:moveTo>
                    <a:pt x="1199" y="0"/>
                  </a:moveTo>
                  <a:cubicBezTo>
                    <a:pt x="899" y="0"/>
                    <a:pt x="599" y="65"/>
                    <a:pt x="365" y="195"/>
                  </a:cubicBezTo>
                  <a:cubicBezTo>
                    <a:pt x="138" y="322"/>
                    <a:pt x="18" y="489"/>
                    <a:pt x="2" y="659"/>
                  </a:cubicBezTo>
                  <a:lnTo>
                    <a:pt x="1" y="712"/>
                  </a:lnTo>
                  <a:cubicBezTo>
                    <a:pt x="8" y="880"/>
                    <a:pt x="115" y="1046"/>
                    <a:pt x="331" y="1176"/>
                  </a:cubicBezTo>
                  <a:cubicBezTo>
                    <a:pt x="565" y="1317"/>
                    <a:pt x="878" y="1388"/>
                    <a:pt x="1191" y="1388"/>
                  </a:cubicBezTo>
                  <a:cubicBezTo>
                    <a:pt x="1491" y="1388"/>
                    <a:pt x="1791" y="1323"/>
                    <a:pt x="2024" y="1193"/>
                  </a:cubicBezTo>
                  <a:cubicBezTo>
                    <a:pt x="2254" y="1065"/>
                    <a:pt x="2374" y="897"/>
                    <a:pt x="2389" y="726"/>
                  </a:cubicBezTo>
                  <a:lnTo>
                    <a:pt x="2386" y="646"/>
                  </a:lnTo>
                  <a:cubicBezTo>
                    <a:pt x="2366" y="489"/>
                    <a:pt x="2263" y="334"/>
                    <a:pt x="2059" y="212"/>
                  </a:cubicBezTo>
                  <a:cubicBezTo>
                    <a:pt x="1825" y="71"/>
                    <a:pt x="1512" y="0"/>
                    <a:pt x="1199"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632" name="Google Shape;632;p36"/>
            <p:cNvSpPr/>
            <p:nvPr/>
          </p:nvSpPr>
          <p:spPr>
            <a:xfrm>
              <a:off x="3370000" y="3999950"/>
              <a:ext cx="55100" cy="21525"/>
            </a:xfrm>
            <a:custGeom>
              <a:avLst/>
              <a:gdLst/>
              <a:ahLst/>
              <a:cxnLst/>
              <a:rect l="l" t="t" r="r" b="b"/>
              <a:pathLst>
                <a:path w="2204" h="861" extrusionOk="0">
                  <a:moveTo>
                    <a:pt x="1106" y="0"/>
                  </a:moveTo>
                  <a:cubicBezTo>
                    <a:pt x="808" y="0"/>
                    <a:pt x="510" y="65"/>
                    <a:pt x="278" y="194"/>
                  </a:cubicBezTo>
                  <a:cubicBezTo>
                    <a:pt x="154" y="264"/>
                    <a:pt x="61" y="346"/>
                    <a:pt x="1" y="433"/>
                  </a:cubicBezTo>
                  <a:cubicBezTo>
                    <a:pt x="56" y="511"/>
                    <a:pt x="134" y="585"/>
                    <a:pt x="241" y="650"/>
                  </a:cubicBezTo>
                  <a:cubicBezTo>
                    <a:pt x="474" y="790"/>
                    <a:pt x="785" y="860"/>
                    <a:pt x="1097" y="860"/>
                  </a:cubicBezTo>
                  <a:cubicBezTo>
                    <a:pt x="1395" y="860"/>
                    <a:pt x="1694" y="796"/>
                    <a:pt x="1927" y="667"/>
                  </a:cubicBezTo>
                  <a:cubicBezTo>
                    <a:pt x="2033" y="607"/>
                    <a:pt x="2113" y="539"/>
                    <a:pt x="2173" y="465"/>
                  </a:cubicBezTo>
                  <a:cubicBezTo>
                    <a:pt x="2119" y="394"/>
                    <a:pt x="2046" y="326"/>
                    <a:pt x="1947" y="267"/>
                  </a:cubicBezTo>
                  <a:cubicBezTo>
                    <a:pt x="1721" y="131"/>
                    <a:pt x="1420" y="60"/>
                    <a:pt x="1118" y="57"/>
                  </a:cubicBezTo>
                  <a:lnTo>
                    <a:pt x="1118" y="57"/>
                  </a:lnTo>
                  <a:cubicBezTo>
                    <a:pt x="1427" y="58"/>
                    <a:pt x="1732" y="128"/>
                    <a:pt x="1963" y="267"/>
                  </a:cubicBezTo>
                  <a:cubicBezTo>
                    <a:pt x="2058" y="324"/>
                    <a:pt x="2128" y="388"/>
                    <a:pt x="2182" y="456"/>
                  </a:cubicBezTo>
                  <a:lnTo>
                    <a:pt x="2204" y="426"/>
                  </a:lnTo>
                  <a:cubicBezTo>
                    <a:pt x="2149" y="349"/>
                    <a:pt x="2069" y="276"/>
                    <a:pt x="1963" y="212"/>
                  </a:cubicBezTo>
                  <a:cubicBezTo>
                    <a:pt x="1729" y="71"/>
                    <a:pt x="1418" y="0"/>
                    <a:pt x="1106"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33" name="Google Shape;633;p36"/>
            <p:cNvSpPr/>
            <p:nvPr/>
          </p:nvSpPr>
          <p:spPr>
            <a:xfrm>
              <a:off x="3367725" y="3986950"/>
              <a:ext cx="59800" cy="23850"/>
            </a:xfrm>
            <a:custGeom>
              <a:avLst/>
              <a:gdLst/>
              <a:ahLst/>
              <a:cxnLst/>
              <a:rect l="l" t="t" r="r" b="b"/>
              <a:pathLst>
                <a:path w="2392" h="954" extrusionOk="0">
                  <a:moveTo>
                    <a:pt x="1196" y="0"/>
                  </a:moveTo>
                  <a:cubicBezTo>
                    <a:pt x="899" y="0"/>
                    <a:pt x="600" y="65"/>
                    <a:pt x="368" y="194"/>
                  </a:cubicBezTo>
                  <a:cubicBezTo>
                    <a:pt x="307" y="227"/>
                    <a:pt x="256" y="264"/>
                    <a:pt x="210" y="302"/>
                  </a:cubicBezTo>
                  <a:lnTo>
                    <a:pt x="172" y="342"/>
                  </a:lnTo>
                  <a:lnTo>
                    <a:pt x="96" y="423"/>
                  </a:lnTo>
                  <a:lnTo>
                    <a:pt x="67" y="475"/>
                  </a:lnTo>
                  <a:lnTo>
                    <a:pt x="27" y="552"/>
                  </a:lnTo>
                  <a:lnTo>
                    <a:pt x="15" y="610"/>
                  </a:lnTo>
                  <a:lnTo>
                    <a:pt x="2" y="686"/>
                  </a:lnTo>
                  <a:cubicBezTo>
                    <a:pt x="1" y="776"/>
                    <a:pt x="31" y="867"/>
                    <a:pt x="92" y="953"/>
                  </a:cubicBezTo>
                  <a:cubicBezTo>
                    <a:pt x="152" y="866"/>
                    <a:pt x="245" y="784"/>
                    <a:pt x="369" y="714"/>
                  </a:cubicBezTo>
                  <a:cubicBezTo>
                    <a:pt x="601" y="585"/>
                    <a:pt x="899" y="520"/>
                    <a:pt x="1197" y="520"/>
                  </a:cubicBezTo>
                  <a:cubicBezTo>
                    <a:pt x="1509" y="520"/>
                    <a:pt x="1820" y="591"/>
                    <a:pt x="2054" y="732"/>
                  </a:cubicBezTo>
                  <a:cubicBezTo>
                    <a:pt x="2160" y="796"/>
                    <a:pt x="2240" y="869"/>
                    <a:pt x="2295" y="946"/>
                  </a:cubicBezTo>
                  <a:cubicBezTo>
                    <a:pt x="2368" y="842"/>
                    <a:pt x="2392" y="731"/>
                    <a:pt x="2374" y="621"/>
                  </a:cubicBezTo>
                  <a:lnTo>
                    <a:pt x="2365" y="565"/>
                  </a:lnTo>
                  <a:lnTo>
                    <a:pt x="2329" y="489"/>
                  </a:lnTo>
                  <a:lnTo>
                    <a:pt x="2303" y="438"/>
                  </a:lnTo>
                  <a:lnTo>
                    <a:pt x="2234" y="358"/>
                  </a:lnTo>
                  <a:lnTo>
                    <a:pt x="2198" y="319"/>
                  </a:lnTo>
                  <a:cubicBezTo>
                    <a:pt x="2157" y="281"/>
                    <a:pt x="2109" y="245"/>
                    <a:pt x="2052" y="211"/>
                  </a:cubicBezTo>
                  <a:cubicBezTo>
                    <a:pt x="1819" y="71"/>
                    <a:pt x="1508" y="0"/>
                    <a:pt x="1196"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34" name="Google Shape;634;p36"/>
            <p:cNvSpPr/>
            <p:nvPr/>
          </p:nvSpPr>
          <p:spPr>
            <a:xfrm>
              <a:off x="3345725" y="3977000"/>
              <a:ext cx="103650" cy="54400"/>
            </a:xfrm>
            <a:custGeom>
              <a:avLst/>
              <a:gdLst/>
              <a:ahLst/>
              <a:cxnLst/>
              <a:rect l="l" t="t" r="r" b="b"/>
              <a:pathLst>
                <a:path w="4146" h="2176" extrusionOk="0">
                  <a:moveTo>
                    <a:pt x="2076" y="398"/>
                  </a:moveTo>
                  <a:cubicBezTo>
                    <a:pt x="2388" y="398"/>
                    <a:pt x="2699" y="469"/>
                    <a:pt x="2932" y="609"/>
                  </a:cubicBezTo>
                  <a:cubicBezTo>
                    <a:pt x="2989" y="643"/>
                    <a:pt x="3037" y="679"/>
                    <a:pt x="3078" y="717"/>
                  </a:cubicBezTo>
                  <a:lnTo>
                    <a:pt x="3114" y="756"/>
                  </a:lnTo>
                  <a:lnTo>
                    <a:pt x="3183" y="836"/>
                  </a:lnTo>
                  <a:lnTo>
                    <a:pt x="3209" y="887"/>
                  </a:lnTo>
                  <a:lnTo>
                    <a:pt x="3245" y="963"/>
                  </a:lnTo>
                  <a:lnTo>
                    <a:pt x="3254" y="1019"/>
                  </a:lnTo>
                  <a:cubicBezTo>
                    <a:pt x="3272" y="1129"/>
                    <a:pt x="3248" y="1240"/>
                    <a:pt x="3175" y="1344"/>
                  </a:cubicBezTo>
                  <a:lnTo>
                    <a:pt x="3153" y="1374"/>
                  </a:lnTo>
                  <a:lnTo>
                    <a:pt x="3144" y="1383"/>
                  </a:lnTo>
                  <a:cubicBezTo>
                    <a:pt x="3084" y="1457"/>
                    <a:pt x="3004" y="1525"/>
                    <a:pt x="2898" y="1585"/>
                  </a:cubicBezTo>
                  <a:cubicBezTo>
                    <a:pt x="2665" y="1714"/>
                    <a:pt x="2366" y="1778"/>
                    <a:pt x="2068" y="1778"/>
                  </a:cubicBezTo>
                  <a:cubicBezTo>
                    <a:pt x="1756" y="1778"/>
                    <a:pt x="1445" y="1708"/>
                    <a:pt x="1212" y="1568"/>
                  </a:cubicBezTo>
                  <a:cubicBezTo>
                    <a:pt x="1105" y="1503"/>
                    <a:pt x="1027" y="1429"/>
                    <a:pt x="972" y="1351"/>
                  </a:cubicBezTo>
                  <a:cubicBezTo>
                    <a:pt x="911" y="1265"/>
                    <a:pt x="881" y="1174"/>
                    <a:pt x="882" y="1084"/>
                  </a:cubicBezTo>
                  <a:lnTo>
                    <a:pt x="895" y="1008"/>
                  </a:lnTo>
                  <a:lnTo>
                    <a:pt x="907" y="950"/>
                  </a:lnTo>
                  <a:lnTo>
                    <a:pt x="947" y="873"/>
                  </a:lnTo>
                  <a:lnTo>
                    <a:pt x="976" y="821"/>
                  </a:lnTo>
                  <a:lnTo>
                    <a:pt x="1052" y="740"/>
                  </a:lnTo>
                  <a:lnTo>
                    <a:pt x="1090" y="700"/>
                  </a:lnTo>
                  <a:cubicBezTo>
                    <a:pt x="1136" y="662"/>
                    <a:pt x="1187" y="625"/>
                    <a:pt x="1248" y="592"/>
                  </a:cubicBezTo>
                  <a:cubicBezTo>
                    <a:pt x="1480" y="463"/>
                    <a:pt x="1779" y="398"/>
                    <a:pt x="2076" y="398"/>
                  </a:cubicBezTo>
                  <a:close/>
                  <a:moveTo>
                    <a:pt x="2079" y="1"/>
                  </a:moveTo>
                  <a:cubicBezTo>
                    <a:pt x="1610" y="1"/>
                    <a:pt x="1139" y="102"/>
                    <a:pt x="773" y="306"/>
                  </a:cubicBezTo>
                  <a:cubicBezTo>
                    <a:pt x="25" y="723"/>
                    <a:pt x="1" y="1412"/>
                    <a:pt x="718" y="1843"/>
                  </a:cubicBezTo>
                  <a:cubicBezTo>
                    <a:pt x="1085" y="2064"/>
                    <a:pt x="1575" y="2175"/>
                    <a:pt x="2067" y="2175"/>
                  </a:cubicBezTo>
                  <a:cubicBezTo>
                    <a:pt x="2536" y="2175"/>
                    <a:pt x="3007" y="2074"/>
                    <a:pt x="3373" y="1870"/>
                  </a:cubicBezTo>
                  <a:cubicBezTo>
                    <a:pt x="4121" y="1453"/>
                    <a:pt x="4145" y="765"/>
                    <a:pt x="3428" y="333"/>
                  </a:cubicBezTo>
                  <a:cubicBezTo>
                    <a:pt x="3061" y="112"/>
                    <a:pt x="2571" y="1"/>
                    <a:pt x="2079"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35" name="Google Shape;635;p36"/>
            <p:cNvSpPr/>
            <p:nvPr/>
          </p:nvSpPr>
          <p:spPr>
            <a:xfrm>
              <a:off x="3452200" y="4017150"/>
              <a:ext cx="425" cy="1500"/>
            </a:xfrm>
            <a:custGeom>
              <a:avLst/>
              <a:gdLst/>
              <a:ahLst/>
              <a:cxnLst/>
              <a:rect l="l" t="t" r="r" b="b"/>
              <a:pathLst>
                <a:path w="17" h="60" extrusionOk="0">
                  <a:moveTo>
                    <a:pt x="16" y="0"/>
                  </a:moveTo>
                  <a:lnTo>
                    <a:pt x="1" y="60"/>
                  </a:lnTo>
                  <a:lnTo>
                    <a:pt x="2" y="58"/>
                  </a:lnTo>
                  <a:lnTo>
                    <a:pt x="16" y="0"/>
                  </a:lnTo>
                  <a:close/>
                </a:path>
              </a:pathLst>
            </a:custGeom>
            <a:solidFill>
              <a:srgbClr val="DCEEFC"/>
            </a:solidFill>
            <a:ln>
              <a:noFill/>
            </a:ln>
          </p:spPr>
          <p:txBody>
            <a:bodyPr spcFirstLastPara="1" wrap="square" lIns="121900" tIns="121900" rIns="121900" bIns="121900" anchor="ctr" anchorCtr="0">
              <a:noAutofit/>
            </a:bodyPr>
            <a:lstStyle/>
            <a:p>
              <a:endParaRPr sz="2400"/>
            </a:p>
          </p:txBody>
        </p:sp>
        <p:sp>
          <p:nvSpPr>
            <p:cNvPr id="636" name="Google Shape;636;p36"/>
            <p:cNvSpPr/>
            <p:nvPr/>
          </p:nvSpPr>
          <p:spPr>
            <a:xfrm>
              <a:off x="3342275" y="3975325"/>
              <a:ext cx="109475" cy="67425"/>
            </a:xfrm>
            <a:custGeom>
              <a:avLst/>
              <a:gdLst/>
              <a:ahLst/>
              <a:cxnLst/>
              <a:rect l="l" t="t" r="r" b="b"/>
              <a:pathLst>
                <a:path w="4379" h="2697" extrusionOk="0">
                  <a:moveTo>
                    <a:pt x="2217" y="68"/>
                  </a:moveTo>
                  <a:cubicBezTo>
                    <a:pt x="2709" y="68"/>
                    <a:pt x="3199" y="179"/>
                    <a:pt x="3566" y="400"/>
                  </a:cubicBezTo>
                  <a:cubicBezTo>
                    <a:pt x="4283" y="832"/>
                    <a:pt x="4259" y="1520"/>
                    <a:pt x="3511" y="1937"/>
                  </a:cubicBezTo>
                  <a:cubicBezTo>
                    <a:pt x="3145" y="2141"/>
                    <a:pt x="2675" y="2242"/>
                    <a:pt x="2205" y="2242"/>
                  </a:cubicBezTo>
                  <a:cubicBezTo>
                    <a:pt x="1714" y="2242"/>
                    <a:pt x="1223" y="2131"/>
                    <a:pt x="856" y="1910"/>
                  </a:cubicBezTo>
                  <a:cubicBezTo>
                    <a:pt x="139" y="1479"/>
                    <a:pt x="163" y="790"/>
                    <a:pt x="911" y="373"/>
                  </a:cubicBezTo>
                  <a:cubicBezTo>
                    <a:pt x="1277" y="169"/>
                    <a:pt x="1748" y="68"/>
                    <a:pt x="2217" y="68"/>
                  </a:cubicBezTo>
                  <a:close/>
                  <a:moveTo>
                    <a:pt x="2220" y="1"/>
                  </a:moveTo>
                  <a:cubicBezTo>
                    <a:pt x="1966" y="1"/>
                    <a:pt x="1710" y="28"/>
                    <a:pt x="1461" y="84"/>
                  </a:cubicBezTo>
                  <a:cubicBezTo>
                    <a:pt x="901" y="210"/>
                    <a:pt x="593" y="438"/>
                    <a:pt x="492" y="514"/>
                  </a:cubicBezTo>
                  <a:cubicBezTo>
                    <a:pt x="264" y="684"/>
                    <a:pt x="107" y="899"/>
                    <a:pt x="24" y="1154"/>
                  </a:cubicBezTo>
                  <a:lnTo>
                    <a:pt x="24" y="1158"/>
                  </a:lnTo>
                  <a:cubicBezTo>
                    <a:pt x="25" y="1158"/>
                    <a:pt x="0" y="1261"/>
                    <a:pt x="17" y="1435"/>
                  </a:cubicBezTo>
                  <a:cubicBezTo>
                    <a:pt x="25" y="1521"/>
                    <a:pt x="45" y="1625"/>
                    <a:pt x="94" y="1733"/>
                  </a:cubicBezTo>
                  <a:cubicBezTo>
                    <a:pt x="140" y="1836"/>
                    <a:pt x="217" y="1949"/>
                    <a:pt x="309" y="2055"/>
                  </a:cubicBezTo>
                  <a:cubicBezTo>
                    <a:pt x="405" y="2160"/>
                    <a:pt x="529" y="2256"/>
                    <a:pt x="672" y="2338"/>
                  </a:cubicBezTo>
                  <a:cubicBezTo>
                    <a:pt x="818" y="2423"/>
                    <a:pt x="976" y="2486"/>
                    <a:pt x="1150" y="2546"/>
                  </a:cubicBezTo>
                  <a:cubicBezTo>
                    <a:pt x="1322" y="2604"/>
                    <a:pt x="1511" y="2647"/>
                    <a:pt x="1697" y="2670"/>
                  </a:cubicBezTo>
                  <a:cubicBezTo>
                    <a:pt x="1844" y="2688"/>
                    <a:pt x="1990" y="2697"/>
                    <a:pt x="2137" y="2697"/>
                  </a:cubicBezTo>
                  <a:cubicBezTo>
                    <a:pt x="2186" y="2697"/>
                    <a:pt x="2235" y="2696"/>
                    <a:pt x="2284" y="2694"/>
                  </a:cubicBezTo>
                  <a:cubicBezTo>
                    <a:pt x="2674" y="2692"/>
                    <a:pt x="3068" y="2621"/>
                    <a:pt x="3403" y="2483"/>
                  </a:cubicBezTo>
                  <a:cubicBezTo>
                    <a:pt x="3569" y="2411"/>
                    <a:pt x="3724" y="2334"/>
                    <a:pt x="3862" y="2240"/>
                  </a:cubicBezTo>
                  <a:cubicBezTo>
                    <a:pt x="3996" y="2149"/>
                    <a:pt x="4104" y="2039"/>
                    <a:pt x="4182" y="1922"/>
                  </a:cubicBezTo>
                  <a:cubicBezTo>
                    <a:pt x="4260" y="1804"/>
                    <a:pt x="4319" y="1685"/>
                    <a:pt x="4347" y="1572"/>
                  </a:cubicBezTo>
                  <a:cubicBezTo>
                    <a:pt x="4375" y="1459"/>
                    <a:pt x="4379" y="1353"/>
                    <a:pt x="4372" y="1267"/>
                  </a:cubicBezTo>
                  <a:cubicBezTo>
                    <a:pt x="4357" y="1094"/>
                    <a:pt x="4318" y="994"/>
                    <a:pt x="4318" y="994"/>
                  </a:cubicBezTo>
                  <a:lnTo>
                    <a:pt x="4335" y="986"/>
                  </a:lnTo>
                  <a:cubicBezTo>
                    <a:pt x="4177" y="660"/>
                    <a:pt x="3898" y="481"/>
                    <a:pt x="3749" y="384"/>
                  </a:cubicBezTo>
                  <a:cubicBezTo>
                    <a:pt x="3326" y="134"/>
                    <a:pt x="2779" y="1"/>
                    <a:pt x="2220"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37" name="Google Shape;637;p36"/>
            <p:cNvSpPr/>
            <p:nvPr/>
          </p:nvSpPr>
          <p:spPr>
            <a:xfrm>
              <a:off x="3341250" y="3999950"/>
              <a:ext cx="112100" cy="48000"/>
            </a:xfrm>
            <a:custGeom>
              <a:avLst/>
              <a:gdLst/>
              <a:ahLst/>
              <a:cxnLst/>
              <a:rect l="l" t="t" r="r" b="b"/>
              <a:pathLst>
                <a:path w="4484" h="1920" extrusionOk="0">
                  <a:moveTo>
                    <a:pt x="4376" y="1"/>
                  </a:moveTo>
                  <a:lnTo>
                    <a:pt x="4359" y="9"/>
                  </a:lnTo>
                  <a:cubicBezTo>
                    <a:pt x="4359" y="9"/>
                    <a:pt x="4398" y="109"/>
                    <a:pt x="4413" y="282"/>
                  </a:cubicBezTo>
                  <a:cubicBezTo>
                    <a:pt x="4420" y="368"/>
                    <a:pt x="4416" y="474"/>
                    <a:pt x="4388" y="587"/>
                  </a:cubicBezTo>
                  <a:cubicBezTo>
                    <a:pt x="4360" y="700"/>
                    <a:pt x="4301" y="819"/>
                    <a:pt x="4223" y="937"/>
                  </a:cubicBezTo>
                  <a:cubicBezTo>
                    <a:pt x="4145" y="1054"/>
                    <a:pt x="4037" y="1164"/>
                    <a:pt x="3903" y="1255"/>
                  </a:cubicBezTo>
                  <a:cubicBezTo>
                    <a:pt x="3765" y="1349"/>
                    <a:pt x="3610" y="1426"/>
                    <a:pt x="3444" y="1498"/>
                  </a:cubicBezTo>
                  <a:cubicBezTo>
                    <a:pt x="3109" y="1636"/>
                    <a:pt x="2715" y="1707"/>
                    <a:pt x="2325" y="1709"/>
                  </a:cubicBezTo>
                  <a:cubicBezTo>
                    <a:pt x="2276" y="1711"/>
                    <a:pt x="2227" y="1712"/>
                    <a:pt x="2178" y="1712"/>
                  </a:cubicBezTo>
                  <a:cubicBezTo>
                    <a:pt x="2031" y="1712"/>
                    <a:pt x="1885" y="1703"/>
                    <a:pt x="1738" y="1685"/>
                  </a:cubicBezTo>
                  <a:cubicBezTo>
                    <a:pt x="1552" y="1662"/>
                    <a:pt x="1363" y="1619"/>
                    <a:pt x="1191" y="1561"/>
                  </a:cubicBezTo>
                  <a:cubicBezTo>
                    <a:pt x="1017" y="1501"/>
                    <a:pt x="859" y="1438"/>
                    <a:pt x="713" y="1353"/>
                  </a:cubicBezTo>
                  <a:cubicBezTo>
                    <a:pt x="570" y="1271"/>
                    <a:pt x="446" y="1175"/>
                    <a:pt x="350" y="1070"/>
                  </a:cubicBezTo>
                  <a:cubicBezTo>
                    <a:pt x="258" y="964"/>
                    <a:pt x="181" y="851"/>
                    <a:pt x="135" y="748"/>
                  </a:cubicBezTo>
                  <a:cubicBezTo>
                    <a:pt x="86" y="640"/>
                    <a:pt x="66" y="536"/>
                    <a:pt x="58" y="450"/>
                  </a:cubicBezTo>
                  <a:cubicBezTo>
                    <a:pt x="41" y="276"/>
                    <a:pt x="66" y="173"/>
                    <a:pt x="66" y="173"/>
                  </a:cubicBezTo>
                  <a:lnTo>
                    <a:pt x="65" y="173"/>
                  </a:lnTo>
                  <a:lnTo>
                    <a:pt x="46" y="166"/>
                  </a:lnTo>
                  <a:cubicBezTo>
                    <a:pt x="46" y="166"/>
                    <a:pt x="4" y="266"/>
                    <a:pt x="1" y="449"/>
                  </a:cubicBezTo>
                  <a:cubicBezTo>
                    <a:pt x="1" y="541"/>
                    <a:pt x="10" y="653"/>
                    <a:pt x="49" y="775"/>
                  </a:cubicBezTo>
                  <a:cubicBezTo>
                    <a:pt x="87" y="897"/>
                    <a:pt x="156" y="1024"/>
                    <a:pt x="253" y="1148"/>
                  </a:cubicBezTo>
                  <a:cubicBezTo>
                    <a:pt x="326" y="1238"/>
                    <a:pt x="416" y="1321"/>
                    <a:pt x="518" y="1399"/>
                  </a:cubicBezTo>
                  <a:cubicBezTo>
                    <a:pt x="672" y="1521"/>
                    <a:pt x="858" y="1627"/>
                    <a:pt x="1063" y="1705"/>
                  </a:cubicBezTo>
                  <a:lnTo>
                    <a:pt x="1130" y="1733"/>
                  </a:lnTo>
                  <a:cubicBezTo>
                    <a:pt x="1473" y="1859"/>
                    <a:pt x="1860" y="1920"/>
                    <a:pt x="2248" y="1920"/>
                  </a:cubicBezTo>
                  <a:cubicBezTo>
                    <a:pt x="2276" y="1920"/>
                    <a:pt x="2303" y="1919"/>
                    <a:pt x="2330" y="1919"/>
                  </a:cubicBezTo>
                  <a:cubicBezTo>
                    <a:pt x="2718" y="1908"/>
                    <a:pt x="3105" y="1831"/>
                    <a:pt x="3446" y="1692"/>
                  </a:cubicBezTo>
                  <a:lnTo>
                    <a:pt x="3518" y="1665"/>
                  </a:lnTo>
                  <a:cubicBezTo>
                    <a:pt x="3692" y="1589"/>
                    <a:pt x="3853" y="1493"/>
                    <a:pt x="3991" y="1384"/>
                  </a:cubicBezTo>
                  <a:cubicBezTo>
                    <a:pt x="4134" y="1270"/>
                    <a:pt x="4252" y="1142"/>
                    <a:pt x="4331" y="1000"/>
                  </a:cubicBezTo>
                  <a:cubicBezTo>
                    <a:pt x="4380" y="915"/>
                    <a:pt x="4413" y="831"/>
                    <a:pt x="4439" y="748"/>
                  </a:cubicBezTo>
                  <a:lnTo>
                    <a:pt x="4454" y="688"/>
                  </a:lnTo>
                  <a:lnTo>
                    <a:pt x="4476" y="600"/>
                  </a:lnTo>
                  <a:cubicBezTo>
                    <a:pt x="4484" y="553"/>
                    <a:pt x="4483" y="511"/>
                    <a:pt x="4483" y="469"/>
                  </a:cubicBezTo>
                  <a:lnTo>
                    <a:pt x="4484" y="459"/>
                  </a:lnTo>
                  <a:cubicBezTo>
                    <a:pt x="4484" y="390"/>
                    <a:pt x="4478" y="325"/>
                    <a:pt x="4468" y="271"/>
                  </a:cubicBezTo>
                  <a:cubicBezTo>
                    <a:pt x="4451" y="182"/>
                    <a:pt x="4426" y="114"/>
                    <a:pt x="4408" y="68"/>
                  </a:cubicBezTo>
                  <a:cubicBezTo>
                    <a:pt x="4388" y="24"/>
                    <a:pt x="4378" y="1"/>
                    <a:pt x="4378"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638" name="Google Shape;638;p36"/>
            <p:cNvSpPr/>
            <p:nvPr/>
          </p:nvSpPr>
          <p:spPr>
            <a:xfrm>
              <a:off x="3318450" y="4180575"/>
              <a:ext cx="157850" cy="47025"/>
            </a:xfrm>
            <a:custGeom>
              <a:avLst/>
              <a:gdLst/>
              <a:ahLst/>
              <a:cxnLst/>
              <a:rect l="l" t="t" r="r" b="b"/>
              <a:pathLst>
                <a:path w="6314" h="1881" extrusionOk="0">
                  <a:moveTo>
                    <a:pt x="35" y="1"/>
                  </a:moveTo>
                  <a:cubicBezTo>
                    <a:pt x="0" y="478"/>
                    <a:pt x="286" y="961"/>
                    <a:pt x="901" y="1330"/>
                  </a:cubicBezTo>
                  <a:cubicBezTo>
                    <a:pt x="1065" y="1429"/>
                    <a:pt x="1245" y="1512"/>
                    <a:pt x="1434" y="1584"/>
                  </a:cubicBezTo>
                  <a:cubicBezTo>
                    <a:pt x="1604" y="1648"/>
                    <a:pt x="1781" y="1703"/>
                    <a:pt x="1964" y="1747"/>
                  </a:cubicBezTo>
                  <a:cubicBezTo>
                    <a:pt x="2340" y="1836"/>
                    <a:pt x="2740" y="1880"/>
                    <a:pt x="3141" y="1880"/>
                  </a:cubicBezTo>
                  <a:cubicBezTo>
                    <a:pt x="3557" y="1880"/>
                    <a:pt x="3974" y="1832"/>
                    <a:pt x="4366" y="1737"/>
                  </a:cubicBezTo>
                  <a:cubicBezTo>
                    <a:pt x="4555" y="1691"/>
                    <a:pt x="4735" y="1633"/>
                    <a:pt x="4908" y="1565"/>
                  </a:cubicBezTo>
                  <a:cubicBezTo>
                    <a:pt x="5052" y="1509"/>
                    <a:pt x="5195" y="1448"/>
                    <a:pt x="5325" y="1375"/>
                  </a:cubicBezTo>
                  <a:cubicBezTo>
                    <a:pt x="5994" y="1002"/>
                    <a:pt x="6313" y="498"/>
                    <a:pt x="6282" y="1"/>
                  </a:cubicBezTo>
                  <a:lnTo>
                    <a:pt x="5130" y="1"/>
                  </a:lnTo>
                  <a:cubicBezTo>
                    <a:pt x="5151" y="210"/>
                    <a:pt x="5078" y="420"/>
                    <a:pt x="4907" y="608"/>
                  </a:cubicBezTo>
                  <a:cubicBezTo>
                    <a:pt x="4813" y="714"/>
                    <a:pt x="4689" y="811"/>
                    <a:pt x="4533" y="899"/>
                  </a:cubicBezTo>
                  <a:cubicBezTo>
                    <a:pt x="4482" y="928"/>
                    <a:pt x="4422" y="950"/>
                    <a:pt x="4366" y="975"/>
                  </a:cubicBezTo>
                  <a:cubicBezTo>
                    <a:pt x="4007" y="1137"/>
                    <a:pt x="3577" y="1217"/>
                    <a:pt x="3148" y="1217"/>
                  </a:cubicBezTo>
                  <a:cubicBezTo>
                    <a:pt x="2730" y="1217"/>
                    <a:pt x="2313" y="1141"/>
                    <a:pt x="1963" y="988"/>
                  </a:cubicBezTo>
                  <a:cubicBezTo>
                    <a:pt x="1881" y="952"/>
                    <a:pt x="1799" y="915"/>
                    <a:pt x="1726" y="871"/>
                  </a:cubicBezTo>
                  <a:cubicBezTo>
                    <a:pt x="1607" y="799"/>
                    <a:pt x="1514" y="719"/>
                    <a:pt x="1434" y="635"/>
                  </a:cubicBezTo>
                  <a:cubicBezTo>
                    <a:pt x="1262" y="459"/>
                    <a:pt x="1172" y="262"/>
                    <a:pt x="1176" y="65"/>
                  </a:cubicBezTo>
                  <a:lnTo>
                    <a:pt x="1186" y="1"/>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39" name="Google Shape;639;p36"/>
            <p:cNvSpPr/>
            <p:nvPr/>
          </p:nvSpPr>
          <p:spPr>
            <a:xfrm>
              <a:off x="3219975" y="4079875"/>
              <a:ext cx="100350" cy="57525"/>
            </a:xfrm>
            <a:custGeom>
              <a:avLst/>
              <a:gdLst/>
              <a:ahLst/>
              <a:cxnLst/>
              <a:rect l="l" t="t" r="r" b="b"/>
              <a:pathLst>
                <a:path w="4014" h="2301" extrusionOk="0">
                  <a:moveTo>
                    <a:pt x="1995" y="0"/>
                  </a:moveTo>
                  <a:cubicBezTo>
                    <a:pt x="1498" y="0"/>
                    <a:pt x="1001" y="107"/>
                    <a:pt x="614" y="323"/>
                  </a:cubicBezTo>
                  <a:cubicBezTo>
                    <a:pt x="514" y="379"/>
                    <a:pt x="427" y="440"/>
                    <a:pt x="351" y="504"/>
                  </a:cubicBezTo>
                  <a:lnTo>
                    <a:pt x="286" y="572"/>
                  </a:lnTo>
                  <a:cubicBezTo>
                    <a:pt x="241" y="616"/>
                    <a:pt x="195" y="660"/>
                    <a:pt x="162" y="706"/>
                  </a:cubicBezTo>
                  <a:lnTo>
                    <a:pt x="114" y="791"/>
                  </a:lnTo>
                  <a:cubicBezTo>
                    <a:pt x="90" y="834"/>
                    <a:pt x="62" y="877"/>
                    <a:pt x="46" y="920"/>
                  </a:cubicBezTo>
                  <a:lnTo>
                    <a:pt x="28" y="1016"/>
                  </a:lnTo>
                  <a:cubicBezTo>
                    <a:pt x="19" y="1059"/>
                    <a:pt x="7" y="1101"/>
                    <a:pt x="7" y="1143"/>
                  </a:cubicBezTo>
                  <a:cubicBezTo>
                    <a:pt x="1" y="1434"/>
                    <a:pt x="183" y="1724"/>
                    <a:pt x="557" y="1949"/>
                  </a:cubicBezTo>
                  <a:cubicBezTo>
                    <a:pt x="945" y="2183"/>
                    <a:pt x="1463" y="2300"/>
                    <a:pt x="1983" y="2300"/>
                  </a:cubicBezTo>
                  <a:cubicBezTo>
                    <a:pt x="2479" y="2300"/>
                    <a:pt x="2977" y="2193"/>
                    <a:pt x="3364" y="1977"/>
                  </a:cubicBezTo>
                  <a:cubicBezTo>
                    <a:pt x="3820" y="1723"/>
                    <a:pt x="4013" y="1373"/>
                    <a:pt x="3957" y="1034"/>
                  </a:cubicBezTo>
                  <a:lnTo>
                    <a:pt x="3941" y="941"/>
                  </a:lnTo>
                  <a:cubicBezTo>
                    <a:pt x="3928" y="898"/>
                    <a:pt x="3904" y="858"/>
                    <a:pt x="3882" y="816"/>
                  </a:cubicBezTo>
                  <a:lnTo>
                    <a:pt x="3839" y="731"/>
                  </a:lnTo>
                  <a:cubicBezTo>
                    <a:pt x="3809" y="685"/>
                    <a:pt x="3766" y="642"/>
                    <a:pt x="3726" y="599"/>
                  </a:cubicBezTo>
                  <a:lnTo>
                    <a:pt x="3666" y="532"/>
                  </a:lnTo>
                  <a:cubicBezTo>
                    <a:pt x="3597" y="468"/>
                    <a:pt x="3516" y="407"/>
                    <a:pt x="3421" y="352"/>
                  </a:cubicBezTo>
                  <a:cubicBezTo>
                    <a:pt x="3033" y="118"/>
                    <a:pt x="2515" y="0"/>
                    <a:pt x="1995" y="0"/>
                  </a:cubicBezTo>
                  <a:close/>
                </a:path>
              </a:pathLst>
            </a:custGeom>
            <a:solidFill>
              <a:srgbClr val="055E62"/>
            </a:solidFill>
            <a:ln>
              <a:noFill/>
            </a:ln>
          </p:spPr>
          <p:txBody>
            <a:bodyPr spcFirstLastPara="1" wrap="square" lIns="121900" tIns="121900" rIns="121900" bIns="121900" anchor="ctr" anchorCtr="0">
              <a:noAutofit/>
            </a:bodyPr>
            <a:lstStyle/>
            <a:p>
              <a:endParaRPr sz="2400"/>
            </a:p>
          </p:txBody>
        </p:sp>
        <p:sp>
          <p:nvSpPr>
            <p:cNvPr id="640" name="Google Shape;640;p36"/>
            <p:cNvSpPr/>
            <p:nvPr/>
          </p:nvSpPr>
          <p:spPr>
            <a:xfrm>
              <a:off x="3191625" y="4063325"/>
              <a:ext cx="156175" cy="43550"/>
            </a:xfrm>
            <a:custGeom>
              <a:avLst/>
              <a:gdLst/>
              <a:ahLst/>
              <a:cxnLst/>
              <a:rect l="l" t="t" r="r" b="b"/>
              <a:pathLst>
                <a:path w="6247" h="1742" extrusionOk="0">
                  <a:moveTo>
                    <a:pt x="3133" y="1"/>
                  </a:moveTo>
                  <a:cubicBezTo>
                    <a:pt x="2351" y="1"/>
                    <a:pt x="1566" y="169"/>
                    <a:pt x="958" y="509"/>
                  </a:cubicBezTo>
                  <a:cubicBezTo>
                    <a:pt x="351" y="847"/>
                    <a:pt x="32" y="1292"/>
                    <a:pt x="1" y="1742"/>
                  </a:cubicBezTo>
                  <a:lnTo>
                    <a:pt x="1151" y="1742"/>
                  </a:lnTo>
                  <a:lnTo>
                    <a:pt x="1162" y="1678"/>
                  </a:lnTo>
                  <a:lnTo>
                    <a:pt x="1180" y="1584"/>
                  </a:lnTo>
                  <a:cubicBezTo>
                    <a:pt x="1196" y="1539"/>
                    <a:pt x="1224" y="1496"/>
                    <a:pt x="1248" y="1453"/>
                  </a:cubicBezTo>
                  <a:lnTo>
                    <a:pt x="1296" y="1368"/>
                  </a:lnTo>
                  <a:cubicBezTo>
                    <a:pt x="1329" y="1322"/>
                    <a:pt x="1375" y="1278"/>
                    <a:pt x="1420" y="1234"/>
                  </a:cubicBezTo>
                  <a:lnTo>
                    <a:pt x="1485" y="1166"/>
                  </a:lnTo>
                  <a:cubicBezTo>
                    <a:pt x="1561" y="1102"/>
                    <a:pt x="1648" y="1041"/>
                    <a:pt x="1748" y="985"/>
                  </a:cubicBezTo>
                  <a:cubicBezTo>
                    <a:pt x="2135" y="769"/>
                    <a:pt x="2632" y="662"/>
                    <a:pt x="3129" y="662"/>
                  </a:cubicBezTo>
                  <a:cubicBezTo>
                    <a:pt x="3649" y="662"/>
                    <a:pt x="4167" y="780"/>
                    <a:pt x="4555" y="1014"/>
                  </a:cubicBezTo>
                  <a:cubicBezTo>
                    <a:pt x="4650" y="1069"/>
                    <a:pt x="4731" y="1130"/>
                    <a:pt x="4800" y="1194"/>
                  </a:cubicBezTo>
                  <a:lnTo>
                    <a:pt x="4860" y="1261"/>
                  </a:lnTo>
                  <a:cubicBezTo>
                    <a:pt x="4900" y="1304"/>
                    <a:pt x="4943" y="1347"/>
                    <a:pt x="4973" y="1393"/>
                  </a:cubicBezTo>
                  <a:lnTo>
                    <a:pt x="5016" y="1478"/>
                  </a:lnTo>
                  <a:cubicBezTo>
                    <a:pt x="5038" y="1520"/>
                    <a:pt x="5062" y="1560"/>
                    <a:pt x="5075" y="1603"/>
                  </a:cubicBezTo>
                  <a:lnTo>
                    <a:pt x="5091" y="1696"/>
                  </a:lnTo>
                  <a:lnTo>
                    <a:pt x="5094" y="1742"/>
                  </a:lnTo>
                  <a:lnTo>
                    <a:pt x="6247" y="1742"/>
                  </a:lnTo>
                  <a:cubicBezTo>
                    <a:pt x="6220" y="1312"/>
                    <a:pt x="5934" y="887"/>
                    <a:pt x="5381" y="554"/>
                  </a:cubicBezTo>
                  <a:cubicBezTo>
                    <a:pt x="4769" y="186"/>
                    <a:pt x="3952" y="1"/>
                    <a:pt x="3133"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41" name="Google Shape;641;p36"/>
            <p:cNvSpPr/>
            <p:nvPr/>
          </p:nvSpPr>
          <p:spPr>
            <a:xfrm>
              <a:off x="3226450" y="3961200"/>
              <a:ext cx="13775" cy="170325"/>
            </a:xfrm>
            <a:custGeom>
              <a:avLst/>
              <a:gdLst/>
              <a:ahLst/>
              <a:cxnLst/>
              <a:rect l="l" t="t" r="r" b="b"/>
              <a:pathLst>
                <a:path w="551" h="6813" extrusionOk="0">
                  <a:moveTo>
                    <a:pt x="0" y="0"/>
                  </a:moveTo>
                  <a:lnTo>
                    <a:pt x="6" y="6461"/>
                  </a:lnTo>
                  <a:cubicBezTo>
                    <a:pt x="86" y="6544"/>
                    <a:pt x="179" y="6624"/>
                    <a:pt x="298" y="6696"/>
                  </a:cubicBezTo>
                  <a:cubicBezTo>
                    <a:pt x="371" y="6741"/>
                    <a:pt x="453" y="6777"/>
                    <a:pt x="535" y="6813"/>
                  </a:cubicBezTo>
                  <a:cubicBezTo>
                    <a:pt x="534" y="5762"/>
                    <a:pt x="533" y="5048"/>
                    <a:pt x="533" y="5048"/>
                  </a:cubicBezTo>
                  <a:lnTo>
                    <a:pt x="549" y="5048"/>
                  </a:lnTo>
                  <a:lnTo>
                    <a:pt x="550" y="4994"/>
                  </a:lnTo>
                  <a:lnTo>
                    <a:pt x="546" y="307"/>
                  </a:lnTo>
                  <a:cubicBezTo>
                    <a:pt x="342" y="227"/>
                    <a:pt x="156" y="122"/>
                    <a:pt x="0"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42" name="Google Shape;642;p36"/>
            <p:cNvSpPr/>
            <p:nvPr/>
          </p:nvSpPr>
          <p:spPr>
            <a:xfrm>
              <a:off x="3299675" y="3960800"/>
              <a:ext cx="13775" cy="170450"/>
            </a:xfrm>
            <a:custGeom>
              <a:avLst/>
              <a:gdLst/>
              <a:ahLst/>
              <a:cxnLst/>
              <a:rect l="l" t="t" r="r" b="b"/>
              <a:pathLst>
                <a:path w="551" h="6818" extrusionOk="0">
                  <a:moveTo>
                    <a:pt x="546" y="0"/>
                  </a:moveTo>
                  <a:cubicBezTo>
                    <a:pt x="407" y="110"/>
                    <a:pt x="246" y="205"/>
                    <a:pt x="73" y="282"/>
                  </a:cubicBezTo>
                  <a:lnTo>
                    <a:pt x="1" y="309"/>
                  </a:lnTo>
                  <a:lnTo>
                    <a:pt x="4" y="4998"/>
                  </a:lnTo>
                  <a:lnTo>
                    <a:pt x="9" y="5078"/>
                  </a:lnTo>
                  <a:lnTo>
                    <a:pt x="9" y="6818"/>
                  </a:lnTo>
                  <a:cubicBezTo>
                    <a:pt x="64" y="6792"/>
                    <a:pt x="123" y="6769"/>
                    <a:pt x="176" y="6740"/>
                  </a:cubicBezTo>
                  <a:cubicBezTo>
                    <a:pt x="332" y="6654"/>
                    <a:pt x="455" y="6555"/>
                    <a:pt x="550" y="6450"/>
                  </a:cubicBezTo>
                  <a:lnTo>
                    <a:pt x="546" y="0"/>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43" name="Google Shape;643;p36"/>
            <p:cNvSpPr/>
            <p:nvPr/>
          </p:nvSpPr>
          <p:spPr>
            <a:xfrm>
              <a:off x="3270250" y="3927650"/>
              <a:ext cx="26600" cy="10200"/>
            </a:xfrm>
            <a:custGeom>
              <a:avLst/>
              <a:gdLst/>
              <a:ahLst/>
              <a:cxnLst/>
              <a:rect l="l" t="t" r="r" b="b"/>
              <a:pathLst>
                <a:path w="1064" h="408" extrusionOk="0">
                  <a:moveTo>
                    <a:pt x="0" y="0"/>
                  </a:moveTo>
                  <a:cubicBezTo>
                    <a:pt x="302" y="2"/>
                    <a:pt x="602" y="73"/>
                    <a:pt x="829" y="209"/>
                  </a:cubicBezTo>
                  <a:cubicBezTo>
                    <a:pt x="928" y="269"/>
                    <a:pt x="1001" y="337"/>
                    <a:pt x="1054" y="408"/>
                  </a:cubicBezTo>
                  <a:lnTo>
                    <a:pt x="1063" y="399"/>
                  </a:lnTo>
                  <a:cubicBezTo>
                    <a:pt x="1010" y="330"/>
                    <a:pt x="940" y="266"/>
                    <a:pt x="844" y="209"/>
                  </a:cubicBezTo>
                  <a:cubicBezTo>
                    <a:pt x="614" y="71"/>
                    <a:pt x="309" y="0"/>
                    <a:pt x="0" y="0"/>
                  </a:cubicBez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644" name="Google Shape;644;p36"/>
            <p:cNvSpPr/>
            <p:nvPr/>
          </p:nvSpPr>
          <p:spPr>
            <a:xfrm>
              <a:off x="3240100" y="3968525"/>
              <a:ext cx="59700" cy="117525"/>
            </a:xfrm>
            <a:custGeom>
              <a:avLst/>
              <a:gdLst/>
              <a:ahLst/>
              <a:cxnLst/>
              <a:rect l="l" t="t" r="r" b="b"/>
              <a:pathLst>
                <a:path w="2388" h="4701" extrusionOk="0">
                  <a:moveTo>
                    <a:pt x="2384" y="0"/>
                  </a:moveTo>
                  <a:cubicBezTo>
                    <a:pt x="2041" y="138"/>
                    <a:pt x="1656" y="216"/>
                    <a:pt x="1268" y="227"/>
                  </a:cubicBezTo>
                  <a:cubicBezTo>
                    <a:pt x="1244" y="227"/>
                    <a:pt x="1220" y="228"/>
                    <a:pt x="1196" y="228"/>
                  </a:cubicBezTo>
                  <a:cubicBezTo>
                    <a:pt x="805" y="228"/>
                    <a:pt x="414" y="167"/>
                    <a:pt x="67" y="42"/>
                  </a:cubicBezTo>
                  <a:lnTo>
                    <a:pt x="0" y="14"/>
                  </a:lnTo>
                  <a:lnTo>
                    <a:pt x="4" y="4701"/>
                  </a:lnTo>
                  <a:cubicBezTo>
                    <a:pt x="21" y="4531"/>
                    <a:pt x="140" y="4365"/>
                    <a:pt x="368" y="4237"/>
                  </a:cubicBezTo>
                  <a:cubicBezTo>
                    <a:pt x="601" y="4107"/>
                    <a:pt x="901" y="4043"/>
                    <a:pt x="1200" y="4043"/>
                  </a:cubicBezTo>
                  <a:cubicBezTo>
                    <a:pt x="1514" y="4043"/>
                    <a:pt x="1828" y="4114"/>
                    <a:pt x="2063" y="4255"/>
                  </a:cubicBezTo>
                  <a:cubicBezTo>
                    <a:pt x="2265" y="4377"/>
                    <a:pt x="2369" y="4532"/>
                    <a:pt x="2387" y="4689"/>
                  </a:cubicBezTo>
                  <a:lnTo>
                    <a:pt x="2384"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45" name="Google Shape;645;p36"/>
            <p:cNvSpPr/>
            <p:nvPr/>
          </p:nvSpPr>
          <p:spPr>
            <a:xfrm>
              <a:off x="3239750" y="4087375"/>
              <a:ext cx="60150" cy="49900"/>
            </a:xfrm>
            <a:custGeom>
              <a:avLst/>
              <a:gdLst/>
              <a:ahLst/>
              <a:cxnLst/>
              <a:rect l="l" t="t" r="r" b="b"/>
              <a:pathLst>
                <a:path w="2406" h="1996" extrusionOk="0">
                  <a:moveTo>
                    <a:pt x="1" y="1"/>
                  </a:moveTo>
                  <a:cubicBezTo>
                    <a:pt x="1" y="1"/>
                    <a:pt x="2" y="715"/>
                    <a:pt x="3" y="1766"/>
                  </a:cubicBezTo>
                  <a:cubicBezTo>
                    <a:pt x="353" y="1919"/>
                    <a:pt x="771" y="1996"/>
                    <a:pt x="1189" y="1996"/>
                  </a:cubicBezTo>
                  <a:cubicBezTo>
                    <a:pt x="1617" y="1996"/>
                    <a:pt x="2047" y="1915"/>
                    <a:pt x="2406" y="1755"/>
                  </a:cubicBezTo>
                  <a:lnTo>
                    <a:pt x="2406" y="15"/>
                  </a:lnTo>
                  <a:cubicBezTo>
                    <a:pt x="2390" y="186"/>
                    <a:pt x="2271" y="354"/>
                    <a:pt x="2041" y="482"/>
                  </a:cubicBezTo>
                  <a:cubicBezTo>
                    <a:pt x="1808" y="612"/>
                    <a:pt x="1508" y="677"/>
                    <a:pt x="1209" y="677"/>
                  </a:cubicBezTo>
                  <a:cubicBezTo>
                    <a:pt x="895" y="677"/>
                    <a:pt x="582" y="606"/>
                    <a:pt x="348" y="464"/>
                  </a:cubicBezTo>
                  <a:cubicBezTo>
                    <a:pt x="132" y="334"/>
                    <a:pt x="25" y="168"/>
                    <a:pt x="17"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46" name="Google Shape;646;p36"/>
            <p:cNvSpPr/>
            <p:nvPr/>
          </p:nvSpPr>
          <p:spPr>
            <a:xfrm>
              <a:off x="3240175" y="4069575"/>
              <a:ext cx="59725" cy="34725"/>
            </a:xfrm>
            <a:custGeom>
              <a:avLst/>
              <a:gdLst/>
              <a:ahLst/>
              <a:cxnLst/>
              <a:rect l="l" t="t" r="r" b="b"/>
              <a:pathLst>
                <a:path w="2389" h="1389" extrusionOk="0">
                  <a:moveTo>
                    <a:pt x="1197" y="1"/>
                  </a:moveTo>
                  <a:cubicBezTo>
                    <a:pt x="898" y="1"/>
                    <a:pt x="598" y="65"/>
                    <a:pt x="365" y="195"/>
                  </a:cubicBezTo>
                  <a:cubicBezTo>
                    <a:pt x="137" y="323"/>
                    <a:pt x="18" y="489"/>
                    <a:pt x="1" y="659"/>
                  </a:cubicBezTo>
                  <a:lnTo>
                    <a:pt x="0" y="713"/>
                  </a:lnTo>
                  <a:cubicBezTo>
                    <a:pt x="8" y="880"/>
                    <a:pt x="115" y="1046"/>
                    <a:pt x="331" y="1176"/>
                  </a:cubicBezTo>
                  <a:cubicBezTo>
                    <a:pt x="565" y="1318"/>
                    <a:pt x="878" y="1389"/>
                    <a:pt x="1192" y="1389"/>
                  </a:cubicBezTo>
                  <a:cubicBezTo>
                    <a:pt x="1491" y="1389"/>
                    <a:pt x="1791" y="1324"/>
                    <a:pt x="2024" y="1194"/>
                  </a:cubicBezTo>
                  <a:cubicBezTo>
                    <a:pt x="2254" y="1066"/>
                    <a:pt x="2373" y="898"/>
                    <a:pt x="2389" y="727"/>
                  </a:cubicBezTo>
                  <a:lnTo>
                    <a:pt x="2384" y="647"/>
                  </a:lnTo>
                  <a:cubicBezTo>
                    <a:pt x="2366" y="490"/>
                    <a:pt x="2262" y="335"/>
                    <a:pt x="2060" y="213"/>
                  </a:cubicBezTo>
                  <a:cubicBezTo>
                    <a:pt x="1825" y="72"/>
                    <a:pt x="1511" y="1"/>
                    <a:pt x="1197" y="1"/>
                  </a:cubicBezTo>
                  <a:close/>
                </a:path>
              </a:pathLst>
            </a:custGeom>
            <a:solidFill>
              <a:srgbClr val="FFCF43"/>
            </a:solidFill>
            <a:ln>
              <a:noFill/>
            </a:ln>
          </p:spPr>
          <p:txBody>
            <a:bodyPr spcFirstLastPara="1" wrap="square" lIns="121900" tIns="121900" rIns="121900" bIns="121900" anchor="ctr" anchorCtr="0">
              <a:noAutofit/>
            </a:bodyPr>
            <a:lstStyle/>
            <a:p>
              <a:endParaRPr sz="2400"/>
            </a:p>
          </p:txBody>
        </p:sp>
        <p:sp>
          <p:nvSpPr>
            <p:cNvPr id="647" name="Google Shape;647;p36"/>
            <p:cNvSpPr/>
            <p:nvPr/>
          </p:nvSpPr>
          <p:spPr>
            <a:xfrm>
              <a:off x="3242300" y="3926225"/>
              <a:ext cx="55100" cy="21500"/>
            </a:xfrm>
            <a:custGeom>
              <a:avLst/>
              <a:gdLst/>
              <a:ahLst/>
              <a:cxnLst/>
              <a:rect l="l" t="t" r="r" b="b"/>
              <a:pathLst>
                <a:path w="2204" h="860" extrusionOk="0">
                  <a:moveTo>
                    <a:pt x="1105" y="0"/>
                  </a:moveTo>
                  <a:cubicBezTo>
                    <a:pt x="808" y="0"/>
                    <a:pt x="510" y="64"/>
                    <a:pt x="278" y="193"/>
                  </a:cubicBezTo>
                  <a:cubicBezTo>
                    <a:pt x="153" y="263"/>
                    <a:pt x="61" y="345"/>
                    <a:pt x="1" y="431"/>
                  </a:cubicBezTo>
                  <a:cubicBezTo>
                    <a:pt x="55" y="510"/>
                    <a:pt x="134" y="584"/>
                    <a:pt x="241" y="649"/>
                  </a:cubicBezTo>
                  <a:cubicBezTo>
                    <a:pt x="474" y="789"/>
                    <a:pt x="786" y="860"/>
                    <a:pt x="1098" y="860"/>
                  </a:cubicBezTo>
                  <a:cubicBezTo>
                    <a:pt x="1396" y="860"/>
                    <a:pt x="1694" y="795"/>
                    <a:pt x="1927" y="666"/>
                  </a:cubicBezTo>
                  <a:cubicBezTo>
                    <a:pt x="2033" y="606"/>
                    <a:pt x="2112" y="538"/>
                    <a:pt x="2172" y="465"/>
                  </a:cubicBezTo>
                  <a:cubicBezTo>
                    <a:pt x="2119" y="394"/>
                    <a:pt x="2046" y="326"/>
                    <a:pt x="1947" y="266"/>
                  </a:cubicBezTo>
                  <a:cubicBezTo>
                    <a:pt x="1720" y="130"/>
                    <a:pt x="1420" y="59"/>
                    <a:pt x="1118" y="57"/>
                  </a:cubicBezTo>
                  <a:cubicBezTo>
                    <a:pt x="1427" y="57"/>
                    <a:pt x="1732" y="128"/>
                    <a:pt x="1962" y="266"/>
                  </a:cubicBezTo>
                  <a:cubicBezTo>
                    <a:pt x="2058" y="323"/>
                    <a:pt x="2128" y="387"/>
                    <a:pt x="2181" y="456"/>
                  </a:cubicBezTo>
                  <a:lnTo>
                    <a:pt x="2204" y="427"/>
                  </a:lnTo>
                  <a:cubicBezTo>
                    <a:pt x="2149" y="348"/>
                    <a:pt x="2069" y="275"/>
                    <a:pt x="1962" y="211"/>
                  </a:cubicBezTo>
                  <a:cubicBezTo>
                    <a:pt x="1729" y="71"/>
                    <a:pt x="1418" y="0"/>
                    <a:pt x="1105"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48" name="Google Shape;648;p36"/>
            <p:cNvSpPr/>
            <p:nvPr/>
          </p:nvSpPr>
          <p:spPr>
            <a:xfrm>
              <a:off x="3240025" y="3913200"/>
              <a:ext cx="59800" cy="23825"/>
            </a:xfrm>
            <a:custGeom>
              <a:avLst/>
              <a:gdLst/>
              <a:ahLst/>
              <a:cxnLst/>
              <a:rect l="l" t="t" r="r" b="b"/>
              <a:pathLst>
                <a:path w="2392" h="953" extrusionOk="0">
                  <a:moveTo>
                    <a:pt x="1196" y="0"/>
                  </a:moveTo>
                  <a:cubicBezTo>
                    <a:pt x="898" y="0"/>
                    <a:pt x="599" y="65"/>
                    <a:pt x="367" y="194"/>
                  </a:cubicBezTo>
                  <a:cubicBezTo>
                    <a:pt x="307" y="228"/>
                    <a:pt x="255" y="265"/>
                    <a:pt x="208" y="302"/>
                  </a:cubicBezTo>
                  <a:lnTo>
                    <a:pt x="171" y="342"/>
                  </a:lnTo>
                  <a:lnTo>
                    <a:pt x="95" y="423"/>
                  </a:lnTo>
                  <a:lnTo>
                    <a:pt x="67" y="476"/>
                  </a:lnTo>
                  <a:lnTo>
                    <a:pt x="27" y="553"/>
                  </a:lnTo>
                  <a:lnTo>
                    <a:pt x="15" y="610"/>
                  </a:lnTo>
                  <a:lnTo>
                    <a:pt x="2" y="687"/>
                  </a:lnTo>
                  <a:cubicBezTo>
                    <a:pt x="1" y="777"/>
                    <a:pt x="30" y="868"/>
                    <a:pt x="91" y="952"/>
                  </a:cubicBezTo>
                  <a:cubicBezTo>
                    <a:pt x="152" y="866"/>
                    <a:pt x="244" y="784"/>
                    <a:pt x="369" y="714"/>
                  </a:cubicBezTo>
                  <a:cubicBezTo>
                    <a:pt x="601" y="585"/>
                    <a:pt x="899" y="521"/>
                    <a:pt x="1196" y="521"/>
                  </a:cubicBezTo>
                  <a:cubicBezTo>
                    <a:pt x="1509" y="521"/>
                    <a:pt x="1820" y="592"/>
                    <a:pt x="2053" y="732"/>
                  </a:cubicBezTo>
                  <a:cubicBezTo>
                    <a:pt x="2160" y="796"/>
                    <a:pt x="2240" y="869"/>
                    <a:pt x="2295" y="948"/>
                  </a:cubicBezTo>
                  <a:cubicBezTo>
                    <a:pt x="2368" y="843"/>
                    <a:pt x="2391" y="731"/>
                    <a:pt x="2372" y="621"/>
                  </a:cubicBezTo>
                  <a:lnTo>
                    <a:pt x="2364" y="565"/>
                  </a:lnTo>
                  <a:lnTo>
                    <a:pt x="2329" y="489"/>
                  </a:lnTo>
                  <a:lnTo>
                    <a:pt x="2303" y="439"/>
                  </a:lnTo>
                  <a:lnTo>
                    <a:pt x="2234" y="359"/>
                  </a:lnTo>
                  <a:lnTo>
                    <a:pt x="2199" y="320"/>
                  </a:lnTo>
                  <a:cubicBezTo>
                    <a:pt x="2158" y="281"/>
                    <a:pt x="2108" y="245"/>
                    <a:pt x="2052" y="211"/>
                  </a:cubicBezTo>
                  <a:cubicBezTo>
                    <a:pt x="1819" y="71"/>
                    <a:pt x="1508" y="0"/>
                    <a:pt x="1196"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49" name="Google Shape;649;p36"/>
            <p:cNvSpPr/>
            <p:nvPr/>
          </p:nvSpPr>
          <p:spPr>
            <a:xfrm>
              <a:off x="3218025" y="3903275"/>
              <a:ext cx="103650" cy="54400"/>
            </a:xfrm>
            <a:custGeom>
              <a:avLst/>
              <a:gdLst/>
              <a:ahLst/>
              <a:cxnLst/>
              <a:rect l="l" t="t" r="r" b="b"/>
              <a:pathLst>
                <a:path w="4146" h="2176" extrusionOk="0">
                  <a:moveTo>
                    <a:pt x="2076" y="397"/>
                  </a:moveTo>
                  <a:cubicBezTo>
                    <a:pt x="2388" y="397"/>
                    <a:pt x="2699" y="468"/>
                    <a:pt x="2932" y="608"/>
                  </a:cubicBezTo>
                  <a:cubicBezTo>
                    <a:pt x="2988" y="642"/>
                    <a:pt x="3038" y="679"/>
                    <a:pt x="3079" y="717"/>
                  </a:cubicBezTo>
                  <a:lnTo>
                    <a:pt x="3114" y="756"/>
                  </a:lnTo>
                  <a:lnTo>
                    <a:pt x="3183" y="836"/>
                  </a:lnTo>
                  <a:lnTo>
                    <a:pt x="3209" y="886"/>
                  </a:lnTo>
                  <a:lnTo>
                    <a:pt x="3244" y="962"/>
                  </a:lnTo>
                  <a:lnTo>
                    <a:pt x="3253" y="1018"/>
                  </a:lnTo>
                  <a:cubicBezTo>
                    <a:pt x="3271" y="1128"/>
                    <a:pt x="3248" y="1240"/>
                    <a:pt x="3175" y="1345"/>
                  </a:cubicBezTo>
                  <a:lnTo>
                    <a:pt x="3152" y="1374"/>
                  </a:lnTo>
                  <a:lnTo>
                    <a:pt x="3143" y="1383"/>
                  </a:lnTo>
                  <a:cubicBezTo>
                    <a:pt x="3084" y="1456"/>
                    <a:pt x="3004" y="1524"/>
                    <a:pt x="2898" y="1584"/>
                  </a:cubicBezTo>
                  <a:cubicBezTo>
                    <a:pt x="2665" y="1713"/>
                    <a:pt x="2367" y="1778"/>
                    <a:pt x="2069" y="1778"/>
                  </a:cubicBezTo>
                  <a:cubicBezTo>
                    <a:pt x="1757" y="1778"/>
                    <a:pt x="1445" y="1707"/>
                    <a:pt x="1212" y="1567"/>
                  </a:cubicBezTo>
                  <a:cubicBezTo>
                    <a:pt x="1105" y="1502"/>
                    <a:pt x="1026" y="1428"/>
                    <a:pt x="972" y="1349"/>
                  </a:cubicBezTo>
                  <a:cubicBezTo>
                    <a:pt x="911" y="1265"/>
                    <a:pt x="881" y="1174"/>
                    <a:pt x="882" y="1084"/>
                  </a:cubicBezTo>
                  <a:lnTo>
                    <a:pt x="895" y="1007"/>
                  </a:lnTo>
                  <a:lnTo>
                    <a:pt x="907" y="950"/>
                  </a:lnTo>
                  <a:lnTo>
                    <a:pt x="947" y="873"/>
                  </a:lnTo>
                  <a:lnTo>
                    <a:pt x="975" y="820"/>
                  </a:lnTo>
                  <a:lnTo>
                    <a:pt x="1051" y="739"/>
                  </a:lnTo>
                  <a:lnTo>
                    <a:pt x="1088" y="699"/>
                  </a:lnTo>
                  <a:cubicBezTo>
                    <a:pt x="1135" y="662"/>
                    <a:pt x="1187" y="625"/>
                    <a:pt x="1248" y="591"/>
                  </a:cubicBezTo>
                  <a:cubicBezTo>
                    <a:pt x="1480" y="462"/>
                    <a:pt x="1779" y="397"/>
                    <a:pt x="2076" y="397"/>
                  </a:cubicBezTo>
                  <a:close/>
                  <a:moveTo>
                    <a:pt x="2079" y="0"/>
                  </a:moveTo>
                  <a:cubicBezTo>
                    <a:pt x="1609" y="0"/>
                    <a:pt x="1138" y="102"/>
                    <a:pt x="773" y="306"/>
                  </a:cubicBezTo>
                  <a:cubicBezTo>
                    <a:pt x="24" y="723"/>
                    <a:pt x="0" y="1411"/>
                    <a:pt x="718" y="1843"/>
                  </a:cubicBezTo>
                  <a:cubicBezTo>
                    <a:pt x="1085" y="2064"/>
                    <a:pt x="1575" y="2175"/>
                    <a:pt x="2066" y="2175"/>
                  </a:cubicBezTo>
                  <a:cubicBezTo>
                    <a:pt x="2535" y="2175"/>
                    <a:pt x="3006" y="2074"/>
                    <a:pt x="3371" y="1870"/>
                  </a:cubicBezTo>
                  <a:cubicBezTo>
                    <a:pt x="4120" y="1452"/>
                    <a:pt x="4145" y="764"/>
                    <a:pt x="3426" y="332"/>
                  </a:cubicBezTo>
                  <a:cubicBezTo>
                    <a:pt x="3060" y="111"/>
                    <a:pt x="2570" y="0"/>
                    <a:pt x="2079" y="0"/>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50" name="Google Shape;650;p36"/>
            <p:cNvSpPr/>
            <p:nvPr/>
          </p:nvSpPr>
          <p:spPr>
            <a:xfrm>
              <a:off x="3324500" y="3943425"/>
              <a:ext cx="425" cy="1500"/>
            </a:xfrm>
            <a:custGeom>
              <a:avLst/>
              <a:gdLst/>
              <a:ahLst/>
              <a:cxnLst/>
              <a:rect l="l" t="t" r="r" b="b"/>
              <a:pathLst>
                <a:path w="17" h="60" extrusionOk="0">
                  <a:moveTo>
                    <a:pt x="16" y="0"/>
                  </a:moveTo>
                  <a:lnTo>
                    <a:pt x="1" y="60"/>
                  </a:lnTo>
                  <a:lnTo>
                    <a:pt x="2" y="58"/>
                  </a:lnTo>
                  <a:lnTo>
                    <a:pt x="16" y="0"/>
                  </a:lnTo>
                  <a:close/>
                </a:path>
              </a:pathLst>
            </a:custGeom>
            <a:solidFill>
              <a:srgbClr val="DCEEFC"/>
            </a:solidFill>
            <a:ln>
              <a:noFill/>
            </a:ln>
          </p:spPr>
          <p:txBody>
            <a:bodyPr spcFirstLastPara="1" wrap="square" lIns="121900" tIns="121900" rIns="121900" bIns="121900" anchor="ctr" anchorCtr="0">
              <a:noAutofit/>
            </a:bodyPr>
            <a:lstStyle/>
            <a:p>
              <a:endParaRPr sz="2400"/>
            </a:p>
          </p:txBody>
        </p:sp>
        <p:sp>
          <p:nvSpPr>
            <p:cNvPr id="651" name="Google Shape;651;p36"/>
            <p:cNvSpPr/>
            <p:nvPr/>
          </p:nvSpPr>
          <p:spPr>
            <a:xfrm>
              <a:off x="3214575" y="3901600"/>
              <a:ext cx="109450" cy="67400"/>
            </a:xfrm>
            <a:custGeom>
              <a:avLst/>
              <a:gdLst/>
              <a:ahLst/>
              <a:cxnLst/>
              <a:rect l="l" t="t" r="r" b="b"/>
              <a:pathLst>
                <a:path w="4378" h="2696" extrusionOk="0">
                  <a:moveTo>
                    <a:pt x="2217" y="67"/>
                  </a:moveTo>
                  <a:cubicBezTo>
                    <a:pt x="2708" y="67"/>
                    <a:pt x="3198" y="178"/>
                    <a:pt x="3564" y="399"/>
                  </a:cubicBezTo>
                  <a:cubicBezTo>
                    <a:pt x="4283" y="831"/>
                    <a:pt x="4258" y="1519"/>
                    <a:pt x="3511" y="1937"/>
                  </a:cubicBezTo>
                  <a:cubicBezTo>
                    <a:pt x="3144" y="2141"/>
                    <a:pt x="2673" y="2242"/>
                    <a:pt x="2204" y="2242"/>
                  </a:cubicBezTo>
                  <a:cubicBezTo>
                    <a:pt x="1713" y="2242"/>
                    <a:pt x="1223" y="2131"/>
                    <a:pt x="856" y="1910"/>
                  </a:cubicBezTo>
                  <a:cubicBezTo>
                    <a:pt x="138" y="1478"/>
                    <a:pt x="162" y="790"/>
                    <a:pt x="911" y="373"/>
                  </a:cubicBezTo>
                  <a:cubicBezTo>
                    <a:pt x="1276" y="169"/>
                    <a:pt x="1747" y="67"/>
                    <a:pt x="2217" y="67"/>
                  </a:cubicBezTo>
                  <a:close/>
                  <a:moveTo>
                    <a:pt x="2217" y="1"/>
                  </a:moveTo>
                  <a:cubicBezTo>
                    <a:pt x="1964" y="1"/>
                    <a:pt x="1709" y="28"/>
                    <a:pt x="1461" y="83"/>
                  </a:cubicBezTo>
                  <a:cubicBezTo>
                    <a:pt x="901" y="209"/>
                    <a:pt x="593" y="438"/>
                    <a:pt x="492" y="513"/>
                  </a:cubicBezTo>
                  <a:cubicBezTo>
                    <a:pt x="264" y="683"/>
                    <a:pt x="107" y="898"/>
                    <a:pt x="24" y="1154"/>
                  </a:cubicBezTo>
                  <a:lnTo>
                    <a:pt x="24" y="1157"/>
                  </a:lnTo>
                  <a:lnTo>
                    <a:pt x="24" y="1158"/>
                  </a:lnTo>
                  <a:cubicBezTo>
                    <a:pt x="24" y="1158"/>
                    <a:pt x="0" y="1260"/>
                    <a:pt x="17" y="1435"/>
                  </a:cubicBezTo>
                  <a:cubicBezTo>
                    <a:pt x="25" y="1521"/>
                    <a:pt x="45" y="1625"/>
                    <a:pt x="93" y="1732"/>
                  </a:cubicBezTo>
                  <a:cubicBezTo>
                    <a:pt x="140" y="1835"/>
                    <a:pt x="217" y="1950"/>
                    <a:pt x="309" y="2054"/>
                  </a:cubicBezTo>
                  <a:cubicBezTo>
                    <a:pt x="405" y="2159"/>
                    <a:pt x="529" y="2255"/>
                    <a:pt x="672" y="2337"/>
                  </a:cubicBezTo>
                  <a:cubicBezTo>
                    <a:pt x="818" y="2423"/>
                    <a:pt x="976" y="2485"/>
                    <a:pt x="1149" y="2546"/>
                  </a:cubicBezTo>
                  <a:cubicBezTo>
                    <a:pt x="1322" y="2603"/>
                    <a:pt x="1511" y="2646"/>
                    <a:pt x="1697" y="2669"/>
                  </a:cubicBezTo>
                  <a:cubicBezTo>
                    <a:pt x="1844" y="2687"/>
                    <a:pt x="1990" y="2696"/>
                    <a:pt x="2137" y="2696"/>
                  </a:cubicBezTo>
                  <a:cubicBezTo>
                    <a:pt x="2185" y="2696"/>
                    <a:pt x="2234" y="2695"/>
                    <a:pt x="2283" y="2693"/>
                  </a:cubicBezTo>
                  <a:cubicBezTo>
                    <a:pt x="2674" y="2692"/>
                    <a:pt x="3068" y="2621"/>
                    <a:pt x="3403" y="2483"/>
                  </a:cubicBezTo>
                  <a:cubicBezTo>
                    <a:pt x="3569" y="2410"/>
                    <a:pt x="3725" y="2335"/>
                    <a:pt x="3862" y="2239"/>
                  </a:cubicBezTo>
                  <a:cubicBezTo>
                    <a:pt x="3996" y="2149"/>
                    <a:pt x="4103" y="2039"/>
                    <a:pt x="4182" y="1921"/>
                  </a:cubicBezTo>
                  <a:cubicBezTo>
                    <a:pt x="4258" y="1804"/>
                    <a:pt x="4319" y="1684"/>
                    <a:pt x="4347" y="1572"/>
                  </a:cubicBezTo>
                  <a:cubicBezTo>
                    <a:pt x="4375" y="1459"/>
                    <a:pt x="4377" y="1353"/>
                    <a:pt x="4371" y="1267"/>
                  </a:cubicBezTo>
                  <a:cubicBezTo>
                    <a:pt x="4357" y="1093"/>
                    <a:pt x="4317" y="994"/>
                    <a:pt x="4317" y="994"/>
                  </a:cubicBezTo>
                  <a:lnTo>
                    <a:pt x="4335" y="986"/>
                  </a:lnTo>
                  <a:cubicBezTo>
                    <a:pt x="4176" y="659"/>
                    <a:pt x="3898" y="481"/>
                    <a:pt x="3749" y="384"/>
                  </a:cubicBezTo>
                  <a:cubicBezTo>
                    <a:pt x="3325" y="133"/>
                    <a:pt x="2777" y="1"/>
                    <a:pt x="2217"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52" name="Google Shape;652;p36"/>
            <p:cNvSpPr/>
            <p:nvPr/>
          </p:nvSpPr>
          <p:spPr>
            <a:xfrm>
              <a:off x="3213525" y="3926200"/>
              <a:ext cx="112125" cy="48025"/>
            </a:xfrm>
            <a:custGeom>
              <a:avLst/>
              <a:gdLst/>
              <a:ahLst/>
              <a:cxnLst/>
              <a:rect l="l" t="t" r="r" b="b"/>
              <a:pathLst>
                <a:path w="4485" h="1921" extrusionOk="0">
                  <a:moveTo>
                    <a:pt x="4378" y="1"/>
                  </a:moveTo>
                  <a:lnTo>
                    <a:pt x="4377" y="2"/>
                  </a:lnTo>
                  <a:lnTo>
                    <a:pt x="4359" y="10"/>
                  </a:lnTo>
                  <a:cubicBezTo>
                    <a:pt x="4359" y="10"/>
                    <a:pt x="4399" y="109"/>
                    <a:pt x="4413" y="283"/>
                  </a:cubicBezTo>
                  <a:cubicBezTo>
                    <a:pt x="4419" y="369"/>
                    <a:pt x="4417" y="475"/>
                    <a:pt x="4389" y="588"/>
                  </a:cubicBezTo>
                  <a:cubicBezTo>
                    <a:pt x="4361" y="700"/>
                    <a:pt x="4300" y="820"/>
                    <a:pt x="4224" y="937"/>
                  </a:cubicBezTo>
                  <a:cubicBezTo>
                    <a:pt x="4145" y="1055"/>
                    <a:pt x="4038" y="1165"/>
                    <a:pt x="3904" y="1255"/>
                  </a:cubicBezTo>
                  <a:cubicBezTo>
                    <a:pt x="3767" y="1351"/>
                    <a:pt x="3611" y="1426"/>
                    <a:pt x="3445" y="1499"/>
                  </a:cubicBezTo>
                  <a:cubicBezTo>
                    <a:pt x="3110" y="1637"/>
                    <a:pt x="2716" y="1708"/>
                    <a:pt x="2325" y="1709"/>
                  </a:cubicBezTo>
                  <a:cubicBezTo>
                    <a:pt x="2276" y="1711"/>
                    <a:pt x="2227" y="1712"/>
                    <a:pt x="2179" y="1712"/>
                  </a:cubicBezTo>
                  <a:cubicBezTo>
                    <a:pt x="2032" y="1712"/>
                    <a:pt x="1886" y="1703"/>
                    <a:pt x="1739" y="1685"/>
                  </a:cubicBezTo>
                  <a:cubicBezTo>
                    <a:pt x="1553" y="1662"/>
                    <a:pt x="1364" y="1619"/>
                    <a:pt x="1191" y="1562"/>
                  </a:cubicBezTo>
                  <a:cubicBezTo>
                    <a:pt x="1018" y="1501"/>
                    <a:pt x="860" y="1439"/>
                    <a:pt x="714" y="1353"/>
                  </a:cubicBezTo>
                  <a:cubicBezTo>
                    <a:pt x="571" y="1271"/>
                    <a:pt x="447" y="1175"/>
                    <a:pt x="351" y="1070"/>
                  </a:cubicBezTo>
                  <a:cubicBezTo>
                    <a:pt x="259" y="966"/>
                    <a:pt x="182" y="851"/>
                    <a:pt x="134" y="748"/>
                  </a:cubicBezTo>
                  <a:cubicBezTo>
                    <a:pt x="87" y="641"/>
                    <a:pt x="67" y="537"/>
                    <a:pt x="59" y="451"/>
                  </a:cubicBezTo>
                  <a:cubicBezTo>
                    <a:pt x="42" y="276"/>
                    <a:pt x="66" y="174"/>
                    <a:pt x="66" y="174"/>
                  </a:cubicBezTo>
                  <a:lnTo>
                    <a:pt x="66" y="173"/>
                  </a:lnTo>
                  <a:lnTo>
                    <a:pt x="47" y="167"/>
                  </a:lnTo>
                  <a:cubicBezTo>
                    <a:pt x="47" y="167"/>
                    <a:pt x="5" y="267"/>
                    <a:pt x="2" y="450"/>
                  </a:cubicBezTo>
                  <a:cubicBezTo>
                    <a:pt x="1" y="541"/>
                    <a:pt x="10" y="653"/>
                    <a:pt x="49" y="776"/>
                  </a:cubicBezTo>
                  <a:cubicBezTo>
                    <a:pt x="88" y="897"/>
                    <a:pt x="157" y="1025"/>
                    <a:pt x="253" y="1149"/>
                  </a:cubicBezTo>
                  <a:cubicBezTo>
                    <a:pt x="325" y="1239"/>
                    <a:pt x="417" y="1321"/>
                    <a:pt x="517" y="1400"/>
                  </a:cubicBezTo>
                  <a:cubicBezTo>
                    <a:pt x="673" y="1522"/>
                    <a:pt x="859" y="1627"/>
                    <a:pt x="1063" y="1707"/>
                  </a:cubicBezTo>
                  <a:lnTo>
                    <a:pt x="1130" y="1735"/>
                  </a:lnTo>
                  <a:cubicBezTo>
                    <a:pt x="1477" y="1860"/>
                    <a:pt x="1868" y="1921"/>
                    <a:pt x="2259" y="1921"/>
                  </a:cubicBezTo>
                  <a:cubicBezTo>
                    <a:pt x="2283" y="1921"/>
                    <a:pt x="2307" y="1920"/>
                    <a:pt x="2331" y="1920"/>
                  </a:cubicBezTo>
                  <a:cubicBezTo>
                    <a:pt x="2719" y="1909"/>
                    <a:pt x="3104" y="1831"/>
                    <a:pt x="3447" y="1693"/>
                  </a:cubicBezTo>
                  <a:lnTo>
                    <a:pt x="3519" y="1666"/>
                  </a:lnTo>
                  <a:cubicBezTo>
                    <a:pt x="3692" y="1589"/>
                    <a:pt x="3853" y="1494"/>
                    <a:pt x="3992" y="1384"/>
                  </a:cubicBezTo>
                  <a:cubicBezTo>
                    <a:pt x="4135" y="1271"/>
                    <a:pt x="4253" y="1142"/>
                    <a:pt x="4332" y="1000"/>
                  </a:cubicBezTo>
                  <a:cubicBezTo>
                    <a:pt x="4380" y="915"/>
                    <a:pt x="4415" y="832"/>
                    <a:pt x="4440" y="749"/>
                  </a:cubicBezTo>
                  <a:lnTo>
                    <a:pt x="4455" y="689"/>
                  </a:lnTo>
                  <a:lnTo>
                    <a:pt x="4477" y="601"/>
                  </a:lnTo>
                  <a:cubicBezTo>
                    <a:pt x="4483" y="553"/>
                    <a:pt x="4483" y="512"/>
                    <a:pt x="4483" y="469"/>
                  </a:cubicBezTo>
                  <a:lnTo>
                    <a:pt x="4485" y="460"/>
                  </a:lnTo>
                  <a:cubicBezTo>
                    <a:pt x="4483" y="391"/>
                    <a:pt x="4479" y="327"/>
                    <a:pt x="4469" y="273"/>
                  </a:cubicBezTo>
                  <a:cubicBezTo>
                    <a:pt x="4451" y="182"/>
                    <a:pt x="4426" y="114"/>
                    <a:pt x="4409" y="68"/>
                  </a:cubicBezTo>
                  <a:cubicBezTo>
                    <a:pt x="4389" y="24"/>
                    <a:pt x="4378" y="1"/>
                    <a:pt x="4378"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653" name="Google Shape;653;p36"/>
            <p:cNvSpPr/>
            <p:nvPr/>
          </p:nvSpPr>
          <p:spPr>
            <a:xfrm>
              <a:off x="3190725" y="4106850"/>
              <a:ext cx="157825" cy="47025"/>
            </a:xfrm>
            <a:custGeom>
              <a:avLst/>
              <a:gdLst/>
              <a:ahLst/>
              <a:cxnLst/>
              <a:rect l="l" t="t" r="r" b="b"/>
              <a:pathLst>
                <a:path w="6313" h="1881" extrusionOk="0">
                  <a:moveTo>
                    <a:pt x="37" y="1"/>
                  </a:moveTo>
                  <a:cubicBezTo>
                    <a:pt x="1" y="477"/>
                    <a:pt x="287" y="960"/>
                    <a:pt x="901" y="1330"/>
                  </a:cubicBezTo>
                  <a:cubicBezTo>
                    <a:pt x="1065" y="1429"/>
                    <a:pt x="1246" y="1511"/>
                    <a:pt x="1435" y="1583"/>
                  </a:cubicBezTo>
                  <a:cubicBezTo>
                    <a:pt x="1604" y="1648"/>
                    <a:pt x="1781" y="1703"/>
                    <a:pt x="1965" y="1747"/>
                  </a:cubicBezTo>
                  <a:cubicBezTo>
                    <a:pt x="2341" y="1836"/>
                    <a:pt x="2741" y="1881"/>
                    <a:pt x="3142" y="1881"/>
                  </a:cubicBezTo>
                  <a:cubicBezTo>
                    <a:pt x="3558" y="1881"/>
                    <a:pt x="3975" y="1833"/>
                    <a:pt x="4367" y="1737"/>
                  </a:cubicBezTo>
                  <a:cubicBezTo>
                    <a:pt x="4554" y="1690"/>
                    <a:pt x="4736" y="1632"/>
                    <a:pt x="4909" y="1565"/>
                  </a:cubicBezTo>
                  <a:cubicBezTo>
                    <a:pt x="5053" y="1508"/>
                    <a:pt x="5196" y="1447"/>
                    <a:pt x="5326" y="1374"/>
                  </a:cubicBezTo>
                  <a:cubicBezTo>
                    <a:pt x="5995" y="1001"/>
                    <a:pt x="6313" y="498"/>
                    <a:pt x="6283" y="1"/>
                  </a:cubicBezTo>
                  <a:lnTo>
                    <a:pt x="5130" y="1"/>
                  </a:lnTo>
                  <a:cubicBezTo>
                    <a:pt x="5152" y="209"/>
                    <a:pt x="5078" y="420"/>
                    <a:pt x="4908" y="608"/>
                  </a:cubicBezTo>
                  <a:cubicBezTo>
                    <a:pt x="4813" y="713"/>
                    <a:pt x="4690" y="812"/>
                    <a:pt x="4534" y="898"/>
                  </a:cubicBezTo>
                  <a:cubicBezTo>
                    <a:pt x="4481" y="927"/>
                    <a:pt x="4422" y="950"/>
                    <a:pt x="4367" y="976"/>
                  </a:cubicBezTo>
                  <a:cubicBezTo>
                    <a:pt x="4008" y="1136"/>
                    <a:pt x="3578" y="1217"/>
                    <a:pt x="3150" y="1217"/>
                  </a:cubicBezTo>
                  <a:cubicBezTo>
                    <a:pt x="2732" y="1217"/>
                    <a:pt x="2314" y="1140"/>
                    <a:pt x="1964" y="987"/>
                  </a:cubicBezTo>
                  <a:cubicBezTo>
                    <a:pt x="1882" y="951"/>
                    <a:pt x="1800" y="915"/>
                    <a:pt x="1727" y="870"/>
                  </a:cubicBezTo>
                  <a:cubicBezTo>
                    <a:pt x="1608" y="798"/>
                    <a:pt x="1515" y="718"/>
                    <a:pt x="1435" y="635"/>
                  </a:cubicBezTo>
                  <a:cubicBezTo>
                    <a:pt x="1263" y="459"/>
                    <a:pt x="1173" y="263"/>
                    <a:pt x="1177" y="64"/>
                  </a:cubicBezTo>
                  <a:lnTo>
                    <a:pt x="1187" y="1"/>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54" name="Google Shape;654;p36"/>
            <p:cNvSpPr/>
            <p:nvPr/>
          </p:nvSpPr>
          <p:spPr>
            <a:xfrm>
              <a:off x="3212425" y="4384575"/>
              <a:ext cx="13550" cy="112525"/>
            </a:xfrm>
            <a:custGeom>
              <a:avLst/>
              <a:gdLst/>
              <a:ahLst/>
              <a:cxnLst/>
              <a:rect l="l" t="t" r="r" b="b"/>
              <a:pathLst>
                <a:path w="542" h="4501" extrusionOk="0">
                  <a:moveTo>
                    <a:pt x="533" y="1"/>
                  </a:moveTo>
                  <a:lnTo>
                    <a:pt x="1" y="307"/>
                  </a:lnTo>
                  <a:lnTo>
                    <a:pt x="4" y="4500"/>
                  </a:lnTo>
                  <a:cubicBezTo>
                    <a:pt x="18" y="4286"/>
                    <a:pt x="194" y="4074"/>
                    <a:pt x="535" y="3913"/>
                  </a:cubicBezTo>
                  <a:lnTo>
                    <a:pt x="541" y="3911"/>
                  </a:lnTo>
                  <a:cubicBezTo>
                    <a:pt x="539" y="3071"/>
                    <a:pt x="537" y="1573"/>
                    <a:pt x="533"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55" name="Google Shape;655;p36"/>
            <p:cNvSpPr/>
            <p:nvPr/>
          </p:nvSpPr>
          <p:spPr>
            <a:xfrm>
              <a:off x="3285675" y="4342150"/>
              <a:ext cx="13950" cy="156625"/>
            </a:xfrm>
            <a:custGeom>
              <a:avLst/>
              <a:gdLst/>
              <a:ahLst/>
              <a:cxnLst/>
              <a:rect l="l" t="t" r="r" b="b"/>
              <a:pathLst>
                <a:path w="558" h="6265" extrusionOk="0">
                  <a:moveTo>
                    <a:pt x="543" y="0"/>
                  </a:moveTo>
                  <a:lnTo>
                    <a:pt x="1" y="314"/>
                  </a:lnTo>
                  <a:cubicBezTo>
                    <a:pt x="1" y="421"/>
                    <a:pt x="1" y="527"/>
                    <a:pt x="1" y="635"/>
                  </a:cubicBezTo>
                  <a:lnTo>
                    <a:pt x="3" y="4330"/>
                  </a:lnTo>
                  <a:lnTo>
                    <a:pt x="1" y="4311"/>
                  </a:lnTo>
                  <a:lnTo>
                    <a:pt x="1" y="5608"/>
                  </a:lnTo>
                  <a:lnTo>
                    <a:pt x="58" y="5632"/>
                  </a:lnTo>
                  <a:cubicBezTo>
                    <a:pt x="404" y="5807"/>
                    <a:pt x="558" y="6037"/>
                    <a:pt x="533" y="6265"/>
                  </a:cubicBezTo>
                  <a:lnTo>
                    <a:pt x="549" y="6265"/>
                  </a:lnTo>
                  <a:lnTo>
                    <a:pt x="543" y="0"/>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56" name="Google Shape;656;p36"/>
            <p:cNvSpPr/>
            <p:nvPr/>
          </p:nvSpPr>
          <p:spPr>
            <a:xfrm>
              <a:off x="3212525" y="4482325"/>
              <a:ext cx="87100" cy="35775"/>
            </a:xfrm>
            <a:custGeom>
              <a:avLst/>
              <a:gdLst/>
              <a:ahLst/>
              <a:cxnLst/>
              <a:rect l="l" t="t" r="r" b="b"/>
              <a:pathLst>
                <a:path w="3484" h="1431" extrusionOk="0">
                  <a:moveTo>
                    <a:pt x="537" y="1"/>
                  </a:moveTo>
                  <a:lnTo>
                    <a:pt x="531" y="3"/>
                  </a:lnTo>
                  <a:cubicBezTo>
                    <a:pt x="190" y="164"/>
                    <a:pt x="14" y="376"/>
                    <a:pt x="0" y="590"/>
                  </a:cubicBezTo>
                  <a:lnTo>
                    <a:pt x="0" y="612"/>
                  </a:lnTo>
                  <a:lnTo>
                    <a:pt x="10" y="679"/>
                  </a:lnTo>
                  <a:cubicBezTo>
                    <a:pt x="18" y="704"/>
                    <a:pt x="36" y="761"/>
                    <a:pt x="79" y="835"/>
                  </a:cubicBezTo>
                  <a:cubicBezTo>
                    <a:pt x="129" y="935"/>
                    <a:pt x="247" y="1043"/>
                    <a:pt x="405" y="1137"/>
                  </a:cubicBezTo>
                  <a:cubicBezTo>
                    <a:pt x="482" y="1183"/>
                    <a:pt x="579" y="1224"/>
                    <a:pt x="675" y="1264"/>
                  </a:cubicBezTo>
                  <a:cubicBezTo>
                    <a:pt x="776" y="1300"/>
                    <a:pt x="885" y="1329"/>
                    <a:pt x="999" y="1357"/>
                  </a:cubicBezTo>
                  <a:cubicBezTo>
                    <a:pt x="1113" y="1385"/>
                    <a:pt x="1236" y="1397"/>
                    <a:pt x="1358" y="1412"/>
                  </a:cubicBezTo>
                  <a:cubicBezTo>
                    <a:pt x="1453" y="1425"/>
                    <a:pt x="1551" y="1431"/>
                    <a:pt x="1650" y="1431"/>
                  </a:cubicBezTo>
                  <a:cubicBezTo>
                    <a:pt x="1678" y="1431"/>
                    <a:pt x="1706" y="1430"/>
                    <a:pt x="1734" y="1429"/>
                  </a:cubicBezTo>
                  <a:cubicBezTo>
                    <a:pt x="1754" y="1430"/>
                    <a:pt x="1773" y="1430"/>
                    <a:pt x="1793" y="1430"/>
                  </a:cubicBezTo>
                  <a:cubicBezTo>
                    <a:pt x="1899" y="1430"/>
                    <a:pt x="2006" y="1424"/>
                    <a:pt x="2109" y="1410"/>
                  </a:cubicBezTo>
                  <a:cubicBezTo>
                    <a:pt x="2233" y="1393"/>
                    <a:pt x="2354" y="1381"/>
                    <a:pt x="2467" y="1352"/>
                  </a:cubicBezTo>
                  <a:cubicBezTo>
                    <a:pt x="2523" y="1337"/>
                    <a:pt x="2577" y="1323"/>
                    <a:pt x="2631" y="1309"/>
                  </a:cubicBezTo>
                  <a:cubicBezTo>
                    <a:pt x="2681" y="1296"/>
                    <a:pt x="2733" y="1281"/>
                    <a:pt x="2791" y="1256"/>
                  </a:cubicBezTo>
                  <a:cubicBezTo>
                    <a:pt x="2890" y="1219"/>
                    <a:pt x="2982" y="1175"/>
                    <a:pt x="3061" y="1129"/>
                  </a:cubicBezTo>
                  <a:cubicBezTo>
                    <a:pt x="3219" y="1035"/>
                    <a:pt x="3333" y="925"/>
                    <a:pt x="3385" y="825"/>
                  </a:cubicBezTo>
                  <a:cubicBezTo>
                    <a:pt x="3441" y="729"/>
                    <a:pt x="3454" y="657"/>
                    <a:pt x="3454" y="657"/>
                  </a:cubicBezTo>
                  <a:lnTo>
                    <a:pt x="3459" y="658"/>
                  </a:lnTo>
                  <a:cubicBezTo>
                    <a:pt x="3484" y="430"/>
                    <a:pt x="3330" y="200"/>
                    <a:pt x="2984" y="25"/>
                  </a:cubicBezTo>
                  <a:lnTo>
                    <a:pt x="2927" y="1"/>
                  </a:lnTo>
                  <a:cubicBezTo>
                    <a:pt x="2927" y="442"/>
                    <a:pt x="2925" y="706"/>
                    <a:pt x="2925" y="706"/>
                  </a:cubicBezTo>
                  <a:cubicBezTo>
                    <a:pt x="2925" y="706"/>
                    <a:pt x="2925" y="706"/>
                    <a:pt x="2925" y="706"/>
                  </a:cubicBezTo>
                  <a:cubicBezTo>
                    <a:pt x="2901" y="796"/>
                    <a:pt x="2785" y="885"/>
                    <a:pt x="2566" y="953"/>
                  </a:cubicBezTo>
                  <a:cubicBezTo>
                    <a:pt x="2333" y="1026"/>
                    <a:pt x="2033" y="1063"/>
                    <a:pt x="1734" y="1063"/>
                  </a:cubicBezTo>
                  <a:cubicBezTo>
                    <a:pt x="1419" y="1063"/>
                    <a:pt x="1104" y="1023"/>
                    <a:pt x="868" y="943"/>
                  </a:cubicBezTo>
                  <a:cubicBezTo>
                    <a:pt x="664" y="875"/>
                    <a:pt x="555" y="787"/>
                    <a:pt x="539" y="697"/>
                  </a:cubicBezTo>
                  <a:cubicBezTo>
                    <a:pt x="539" y="697"/>
                    <a:pt x="539" y="697"/>
                    <a:pt x="539" y="697"/>
                  </a:cubicBezTo>
                  <a:cubicBezTo>
                    <a:pt x="538" y="697"/>
                    <a:pt x="537" y="436"/>
                    <a:pt x="537"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57" name="Google Shape;657;p36"/>
            <p:cNvSpPr/>
            <p:nvPr/>
          </p:nvSpPr>
          <p:spPr>
            <a:xfrm>
              <a:off x="3285675" y="4358000"/>
              <a:ext cx="75" cy="92425"/>
            </a:xfrm>
            <a:custGeom>
              <a:avLst/>
              <a:gdLst/>
              <a:ahLst/>
              <a:cxnLst/>
              <a:rect l="l" t="t" r="r" b="b"/>
              <a:pathLst>
                <a:path w="3" h="3697" extrusionOk="0">
                  <a:moveTo>
                    <a:pt x="1" y="1"/>
                  </a:moveTo>
                  <a:lnTo>
                    <a:pt x="1" y="3677"/>
                  </a:lnTo>
                  <a:lnTo>
                    <a:pt x="3" y="3696"/>
                  </a:lnTo>
                  <a:lnTo>
                    <a:pt x="1" y="1"/>
                  </a:ln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658" name="Google Shape;658;p36"/>
            <p:cNvSpPr/>
            <p:nvPr/>
          </p:nvSpPr>
          <p:spPr>
            <a:xfrm>
              <a:off x="3212050" y="4498725"/>
              <a:ext cx="87525" cy="25975"/>
            </a:xfrm>
            <a:custGeom>
              <a:avLst/>
              <a:gdLst/>
              <a:ahLst/>
              <a:cxnLst/>
              <a:rect l="l" t="t" r="r" b="b"/>
              <a:pathLst>
                <a:path w="3501" h="1039" extrusionOk="0">
                  <a:moveTo>
                    <a:pt x="3473" y="1"/>
                  </a:moveTo>
                  <a:cubicBezTo>
                    <a:pt x="3473" y="1"/>
                    <a:pt x="3460" y="73"/>
                    <a:pt x="3404" y="169"/>
                  </a:cubicBezTo>
                  <a:cubicBezTo>
                    <a:pt x="3352" y="269"/>
                    <a:pt x="3238" y="379"/>
                    <a:pt x="3080" y="473"/>
                  </a:cubicBezTo>
                  <a:cubicBezTo>
                    <a:pt x="3001" y="519"/>
                    <a:pt x="2909" y="563"/>
                    <a:pt x="2810" y="600"/>
                  </a:cubicBezTo>
                  <a:cubicBezTo>
                    <a:pt x="2752" y="625"/>
                    <a:pt x="2700" y="640"/>
                    <a:pt x="2650" y="653"/>
                  </a:cubicBezTo>
                  <a:cubicBezTo>
                    <a:pt x="2596" y="667"/>
                    <a:pt x="2542" y="681"/>
                    <a:pt x="2486" y="696"/>
                  </a:cubicBezTo>
                  <a:cubicBezTo>
                    <a:pt x="2373" y="725"/>
                    <a:pt x="2252" y="737"/>
                    <a:pt x="2128" y="754"/>
                  </a:cubicBezTo>
                  <a:cubicBezTo>
                    <a:pt x="2025" y="768"/>
                    <a:pt x="1918" y="774"/>
                    <a:pt x="1812" y="774"/>
                  </a:cubicBezTo>
                  <a:cubicBezTo>
                    <a:pt x="1792" y="774"/>
                    <a:pt x="1773" y="774"/>
                    <a:pt x="1753" y="773"/>
                  </a:cubicBezTo>
                  <a:cubicBezTo>
                    <a:pt x="1725" y="774"/>
                    <a:pt x="1697" y="775"/>
                    <a:pt x="1669" y="775"/>
                  </a:cubicBezTo>
                  <a:cubicBezTo>
                    <a:pt x="1570" y="775"/>
                    <a:pt x="1472" y="769"/>
                    <a:pt x="1377" y="756"/>
                  </a:cubicBezTo>
                  <a:cubicBezTo>
                    <a:pt x="1255" y="741"/>
                    <a:pt x="1132" y="729"/>
                    <a:pt x="1018" y="701"/>
                  </a:cubicBezTo>
                  <a:cubicBezTo>
                    <a:pt x="904" y="673"/>
                    <a:pt x="795" y="644"/>
                    <a:pt x="694" y="608"/>
                  </a:cubicBezTo>
                  <a:cubicBezTo>
                    <a:pt x="598" y="568"/>
                    <a:pt x="501" y="527"/>
                    <a:pt x="424" y="481"/>
                  </a:cubicBezTo>
                  <a:cubicBezTo>
                    <a:pt x="266" y="387"/>
                    <a:pt x="148" y="279"/>
                    <a:pt x="98" y="179"/>
                  </a:cubicBezTo>
                  <a:cubicBezTo>
                    <a:pt x="55" y="105"/>
                    <a:pt x="37" y="48"/>
                    <a:pt x="29" y="23"/>
                  </a:cubicBezTo>
                  <a:lnTo>
                    <a:pt x="27" y="11"/>
                  </a:lnTo>
                  <a:lnTo>
                    <a:pt x="0" y="11"/>
                  </a:lnTo>
                  <a:lnTo>
                    <a:pt x="2" y="62"/>
                  </a:lnTo>
                  <a:cubicBezTo>
                    <a:pt x="6" y="94"/>
                    <a:pt x="11" y="142"/>
                    <a:pt x="31" y="201"/>
                  </a:cubicBezTo>
                  <a:cubicBezTo>
                    <a:pt x="65" y="318"/>
                    <a:pt x="161" y="472"/>
                    <a:pt x="324" y="605"/>
                  </a:cubicBezTo>
                  <a:cubicBezTo>
                    <a:pt x="645" y="873"/>
                    <a:pt x="1198" y="1038"/>
                    <a:pt x="1747" y="1038"/>
                  </a:cubicBezTo>
                  <a:cubicBezTo>
                    <a:pt x="1749" y="1038"/>
                    <a:pt x="1751" y="1038"/>
                    <a:pt x="1753" y="1038"/>
                  </a:cubicBezTo>
                  <a:cubicBezTo>
                    <a:pt x="2030" y="1035"/>
                    <a:pt x="2306" y="997"/>
                    <a:pt x="2554" y="919"/>
                  </a:cubicBezTo>
                  <a:cubicBezTo>
                    <a:pt x="2676" y="879"/>
                    <a:pt x="2797" y="834"/>
                    <a:pt x="2900" y="779"/>
                  </a:cubicBezTo>
                  <a:cubicBezTo>
                    <a:pt x="3006" y="726"/>
                    <a:pt x="3101" y="662"/>
                    <a:pt x="3181" y="596"/>
                  </a:cubicBezTo>
                  <a:cubicBezTo>
                    <a:pt x="3343" y="464"/>
                    <a:pt x="3436" y="307"/>
                    <a:pt x="3472" y="192"/>
                  </a:cubicBezTo>
                  <a:cubicBezTo>
                    <a:pt x="3490" y="133"/>
                    <a:pt x="3495" y="84"/>
                    <a:pt x="3498" y="50"/>
                  </a:cubicBezTo>
                  <a:lnTo>
                    <a:pt x="3500" y="2"/>
                  </a:lnTo>
                  <a:lnTo>
                    <a:pt x="3478" y="2"/>
                  </a:lnTo>
                  <a:lnTo>
                    <a:pt x="3473"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659" name="Google Shape;659;p36"/>
            <p:cNvSpPr/>
            <p:nvPr/>
          </p:nvSpPr>
          <p:spPr>
            <a:xfrm>
              <a:off x="3225750" y="4350000"/>
              <a:ext cx="59950" cy="158900"/>
            </a:xfrm>
            <a:custGeom>
              <a:avLst/>
              <a:gdLst/>
              <a:ahLst/>
              <a:cxnLst/>
              <a:rect l="l" t="t" r="r" b="b"/>
              <a:pathLst>
                <a:path w="2398" h="6356" extrusionOk="0">
                  <a:moveTo>
                    <a:pt x="2398" y="0"/>
                  </a:moveTo>
                  <a:lnTo>
                    <a:pt x="0" y="1384"/>
                  </a:lnTo>
                  <a:cubicBezTo>
                    <a:pt x="4" y="2956"/>
                    <a:pt x="6" y="4454"/>
                    <a:pt x="8" y="5294"/>
                  </a:cubicBezTo>
                  <a:cubicBezTo>
                    <a:pt x="8" y="5729"/>
                    <a:pt x="9" y="5990"/>
                    <a:pt x="9" y="5990"/>
                  </a:cubicBezTo>
                  <a:cubicBezTo>
                    <a:pt x="9" y="5990"/>
                    <a:pt x="9" y="5990"/>
                    <a:pt x="9" y="5990"/>
                  </a:cubicBezTo>
                  <a:cubicBezTo>
                    <a:pt x="26" y="6080"/>
                    <a:pt x="135" y="6168"/>
                    <a:pt x="339" y="6236"/>
                  </a:cubicBezTo>
                  <a:cubicBezTo>
                    <a:pt x="575" y="6316"/>
                    <a:pt x="890" y="6356"/>
                    <a:pt x="1205" y="6356"/>
                  </a:cubicBezTo>
                  <a:cubicBezTo>
                    <a:pt x="1504" y="6356"/>
                    <a:pt x="1804" y="6319"/>
                    <a:pt x="2037" y="6246"/>
                  </a:cubicBezTo>
                  <a:cubicBezTo>
                    <a:pt x="2256" y="6178"/>
                    <a:pt x="2372" y="6089"/>
                    <a:pt x="2396" y="5999"/>
                  </a:cubicBezTo>
                  <a:cubicBezTo>
                    <a:pt x="2396" y="5999"/>
                    <a:pt x="2396" y="5999"/>
                    <a:pt x="2396" y="5999"/>
                  </a:cubicBezTo>
                  <a:cubicBezTo>
                    <a:pt x="2396" y="5999"/>
                    <a:pt x="2398" y="5735"/>
                    <a:pt x="2398" y="5294"/>
                  </a:cubicBezTo>
                  <a:lnTo>
                    <a:pt x="2398" y="3997"/>
                  </a:lnTo>
                  <a:cubicBezTo>
                    <a:pt x="2398" y="2948"/>
                    <a:pt x="2398" y="1615"/>
                    <a:pt x="2398" y="321"/>
                  </a:cubicBezTo>
                  <a:lnTo>
                    <a:pt x="2398" y="0"/>
                  </a:ln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660" name="Google Shape;660;p36"/>
            <p:cNvSpPr/>
            <p:nvPr/>
          </p:nvSpPr>
          <p:spPr>
            <a:xfrm>
              <a:off x="3205775" y="4231375"/>
              <a:ext cx="100325" cy="57550"/>
            </a:xfrm>
            <a:custGeom>
              <a:avLst/>
              <a:gdLst/>
              <a:ahLst/>
              <a:cxnLst/>
              <a:rect l="l" t="t" r="r" b="b"/>
              <a:pathLst>
                <a:path w="4013" h="2302" extrusionOk="0">
                  <a:moveTo>
                    <a:pt x="1995" y="1"/>
                  </a:moveTo>
                  <a:cubicBezTo>
                    <a:pt x="1498" y="1"/>
                    <a:pt x="1001" y="108"/>
                    <a:pt x="614" y="323"/>
                  </a:cubicBezTo>
                  <a:cubicBezTo>
                    <a:pt x="514" y="380"/>
                    <a:pt x="426" y="440"/>
                    <a:pt x="350" y="504"/>
                  </a:cubicBezTo>
                  <a:lnTo>
                    <a:pt x="285" y="573"/>
                  </a:lnTo>
                  <a:cubicBezTo>
                    <a:pt x="241" y="617"/>
                    <a:pt x="194" y="660"/>
                    <a:pt x="160" y="706"/>
                  </a:cubicBezTo>
                  <a:lnTo>
                    <a:pt x="113" y="792"/>
                  </a:lnTo>
                  <a:cubicBezTo>
                    <a:pt x="90" y="835"/>
                    <a:pt x="61" y="878"/>
                    <a:pt x="46" y="922"/>
                  </a:cubicBezTo>
                  <a:lnTo>
                    <a:pt x="27" y="1016"/>
                  </a:lnTo>
                  <a:cubicBezTo>
                    <a:pt x="18" y="1059"/>
                    <a:pt x="6" y="1102"/>
                    <a:pt x="5" y="1144"/>
                  </a:cubicBezTo>
                  <a:cubicBezTo>
                    <a:pt x="1" y="1434"/>
                    <a:pt x="182" y="1725"/>
                    <a:pt x="556" y="1949"/>
                  </a:cubicBezTo>
                  <a:cubicBezTo>
                    <a:pt x="944" y="2183"/>
                    <a:pt x="1463" y="2301"/>
                    <a:pt x="1984" y="2301"/>
                  </a:cubicBezTo>
                  <a:cubicBezTo>
                    <a:pt x="2480" y="2301"/>
                    <a:pt x="2977" y="2194"/>
                    <a:pt x="3363" y="1979"/>
                  </a:cubicBezTo>
                  <a:cubicBezTo>
                    <a:pt x="3820" y="1724"/>
                    <a:pt x="4013" y="1373"/>
                    <a:pt x="3956" y="1035"/>
                  </a:cubicBezTo>
                  <a:lnTo>
                    <a:pt x="3941" y="942"/>
                  </a:lnTo>
                  <a:cubicBezTo>
                    <a:pt x="3928" y="899"/>
                    <a:pt x="3903" y="858"/>
                    <a:pt x="3882" y="816"/>
                  </a:cubicBezTo>
                  <a:lnTo>
                    <a:pt x="3839" y="731"/>
                  </a:lnTo>
                  <a:cubicBezTo>
                    <a:pt x="3809" y="685"/>
                    <a:pt x="3766" y="643"/>
                    <a:pt x="3724" y="600"/>
                  </a:cubicBezTo>
                  <a:lnTo>
                    <a:pt x="3665" y="532"/>
                  </a:lnTo>
                  <a:cubicBezTo>
                    <a:pt x="3596" y="469"/>
                    <a:pt x="3514" y="409"/>
                    <a:pt x="3421" y="353"/>
                  </a:cubicBezTo>
                  <a:cubicBezTo>
                    <a:pt x="3033" y="118"/>
                    <a:pt x="2514" y="1"/>
                    <a:pt x="1995" y="1"/>
                  </a:cubicBezTo>
                  <a:close/>
                </a:path>
              </a:pathLst>
            </a:custGeom>
            <a:solidFill>
              <a:srgbClr val="055E62"/>
            </a:solidFill>
            <a:ln>
              <a:noFill/>
            </a:ln>
          </p:spPr>
          <p:txBody>
            <a:bodyPr spcFirstLastPara="1" wrap="square" lIns="121900" tIns="121900" rIns="121900" bIns="121900" anchor="ctr" anchorCtr="0">
              <a:noAutofit/>
            </a:bodyPr>
            <a:lstStyle/>
            <a:p>
              <a:endParaRPr sz="2400"/>
            </a:p>
          </p:txBody>
        </p:sp>
        <p:sp>
          <p:nvSpPr>
            <p:cNvPr id="661" name="Google Shape;661;p36"/>
            <p:cNvSpPr/>
            <p:nvPr/>
          </p:nvSpPr>
          <p:spPr>
            <a:xfrm>
              <a:off x="3177400" y="4214825"/>
              <a:ext cx="156175" cy="43575"/>
            </a:xfrm>
            <a:custGeom>
              <a:avLst/>
              <a:gdLst/>
              <a:ahLst/>
              <a:cxnLst/>
              <a:rect l="l" t="t" r="r" b="b"/>
              <a:pathLst>
                <a:path w="6247" h="1743" extrusionOk="0">
                  <a:moveTo>
                    <a:pt x="3133" y="1"/>
                  </a:moveTo>
                  <a:cubicBezTo>
                    <a:pt x="2351" y="1"/>
                    <a:pt x="1567" y="170"/>
                    <a:pt x="958" y="509"/>
                  </a:cubicBezTo>
                  <a:cubicBezTo>
                    <a:pt x="352" y="847"/>
                    <a:pt x="33" y="1292"/>
                    <a:pt x="1" y="1742"/>
                  </a:cubicBezTo>
                  <a:lnTo>
                    <a:pt x="1152" y="1742"/>
                  </a:lnTo>
                  <a:lnTo>
                    <a:pt x="1162" y="1678"/>
                  </a:lnTo>
                  <a:lnTo>
                    <a:pt x="1181" y="1584"/>
                  </a:lnTo>
                  <a:cubicBezTo>
                    <a:pt x="1196" y="1539"/>
                    <a:pt x="1225" y="1497"/>
                    <a:pt x="1248" y="1454"/>
                  </a:cubicBezTo>
                  <a:lnTo>
                    <a:pt x="1295" y="1368"/>
                  </a:lnTo>
                  <a:cubicBezTo>
                    <a:pt x="1329" y="1322"/>
                    <a:pt x="1376" y="1279"/>
                    <a:pt x="1420" y="1235"/>
                  </a:cubicBezTo>
                  <a:lnTo>
                    <a:pt x="1485" y="1166"/>
                  </a:lnTo>
                  <a:cubicBezTo>
                    <a:pt x="1561" y="1102"/>
                    <a:pt x="1649" y="1042"/>
                    <a:pt x="1749" y="985"/>
                  </a:cubicBezTo>
                  <a:cubicBezTo>
                    <a:pt x="2136" y="770"/>
                    <a:pt x="2633" y="663"/>
                    <a:pt x="3130" y="663"/>
                  </a:cubicBezTo>
                  <a:cubicBezTo>
                    <a:pt x="3649" y="663"/>
                    <a:pt x="4168" y="780"/>
                    <a:pt x="4556" y="1015"/>
                  </a:cubicBezTo>
                  <a:cubicBezTo>
                    <a:pt x="4649" y="1071"/>
                    <a:pt x="4731" y="1131"/>
                    <a:pt x="4801" y="1194"/>
                  </a:cubicBezTo>
                  <a:lnTo>
                    <a:pt x="4859" y="1262"/>
                  </a:lnTo>
                  <a:cubicBezTo>
                    <a:pt x="4901" y="1305"/>
                    <a:pt x="4944" y="1347"/>
                    <a:pt x="4974" y="1393"/>
                  </a:cubicBezTo>
                  <a:lnTo>
                    <a:pt x="5017" y="1478"/>
                  </a:lnTo>
                  <a:cubicBezTo>
                    <a:pt x="5038" y="1520"/>
                    <a:pt x="5063" y="1561"/>
                    <a:pt x="5076" y="1604"/>
                  </a:cubicBezTo>
                  <a:lnTo>
                    <a:pt x="5091" y="1697"/>
                  </a:lnTo>
                  <a:lnTo>
                    <a:pt x="5095" y="1742"/>
                  </a:lnTo>
                  <a:lnTo>
                    <a:pt x="6246" y="1742"/>
                  </a:lnTo>
                  <a:cubicBezTo>
                    <a:pt x="6220" y="1312"/>
                    <a:pt x="5935" y="888"/>
                    <a:pt x="5382" y="554"/>
                  </a:cubicBezTo>
                  <a:cubicBezTo>
                    <a:pt x="4769" y="186"/>
                    <a:pt x="3952" y="1"/>
                    <a:pt x="3133"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62" name="Google Shape;662;p36"/>
            <p:cNvSpPr/>
            <p:nvPr/>
          </p:nvSpPr>
          <p:spPr>
            <a:xfrm>
              <a:off x="3212250" y="4112700"/>
              <a:ext cx="13775" cy="170350"/>
            </a:xfrm>
            <a:custGeom>
              <a:avLst/>
              <a:gdLst/>
              <a:ahLst/>
              <a:cxnLst/>
              <a:rect l="l" t="t" r="r" b="b"/>
              <a:pathLst>
                <a:path w="551" h="6814" extrusionOk="0">
                  <a:moveTo>
                    <a:pt x="0" y="0"/>
                  </a:moveTo>
                  <a:lnTo>
                    <a:pt x="5" y="6462"/>
                  </a:lnTo>
                  <a:cubicBezTo>
                    <a:pt x="85" y="6545"/>
                    <a:pt x="177" y="6625"/>
                    <a:pt x="297" y="6696"/>
                  </a:cubicBezTo>
                  <a:cubicBezTo>
                    <a:pt x="370" y="6741"/>
                    <a:pt x="453" y="6778"/>
                    <a:pt x="535" y="6813"/>
                  </a:cubicBezTo>
                  <a:cubicBezTo>
                    <a:pt x="533" y="5763"/>
                    <a:pt x="531" y="5049"/>
                    <a:pt x="531" y="5049"/>
                  </a:cubicBezTo>
                  <a:lnTo>
                    <a:pt x="550" y="5049"/>
                  </a:lnTo>
                  <a:lnTo>
                    <a:pt x="550" y="4995"/>
                  </a:lnTo>
                  <a:lnTo>
                    <a:pt x="546" y="307"/>
                  </a:lnTo>
                  <a:cubicBezTo>
                    <a:pt x="340" y="227"/>
                    <a:pt x="156" y="123"/>
                    <a:pt x="0"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63" name="Google Shape;663;p36"/>
            <p:cNvSpPr/>
            <p:nvPr/>
          </p:nvSpPr>
          <p:spPr>
            <a:xfrm>
              <a:off x="3285450" y="4112300"/>
              <a:ext cx="13775" cy="170450"/>
            </a:xfrm>
            <a:custGeom>
              <a:avLst/>
              <a:gdLst/>
              <a:ahLst/>
              <a:cxnLst/>
              <a:rect l="l" t="t" r="r" b="b"/>
              <a:pathLst>
                <a:path w="551" h="6818" extrusionOk="0">
                  <a:moveTo>
                    <a:pt x="545" y="1"/>
                  </a:moveTo>
                  <a:cubicBezTo>
                    <a:pt x="407" y="111"/>
                    <a:pt x="247" y="205"/>
                    <a:pt x="72" y="283"/>
                  </a:cubicBezTo>
                  <a:lnTo>
                    <a:pt x="1" y="310"/>
                  </a:lnTo>
                  <a:lnTo>
                    <a:pt x="5" y="4999"/>
                  </a:lnTo>
                  <a:lnTo>
                    <a:pt x="8" y="5079"/>
                  </a:lnTo>
                  <a:cubicBezTo>
                    <a:pt x="8" y="5152"/>
                    <a:pt x="8" y="5833"/>
                    <a:pt x="10" y="6818"/>
                  </a:cubicBezTo>
                  <a:cubicBezTo>
                    <a:pt x="65" y="6792"/>
                    <a:pt x="124" y="6771"/>
                    <a:pt x="176" y="6742"/>
                  </a:cubicBezTo>
                  <a:cubicBezTo>
                    <a:pt x="332" y="6654"/>
                    <a:pt x="455" y="6556"/>
                    <a:pt x="551" y="6451"/>
                  </a:cubicBezTo>
                  <a:lnTo>
                    <a:pt x="545"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64" name="Google Shape;664;p36"/>
            <p:cNvSpPr/>
            <p:nvPr/>
          </p:nvSpPr>
          <p:spPr>
            <a:xfrm>
              <a:off x="3256025" y="4079150"/>
              <a:ext cx="26600" cy="10225"/>
            </a:xfrm>
            <a:custGeom>
              <a:avLst/>
              <a:gdLst/>
              <a:ahLst/>
              <a:cxnLst/>
              <a:rect l="l" t="t" r="r" b="b"/>
              <a:pathLst>
                <a:path w="1064" h="409" extrusionOk="0">
                  <a:moveTo>
                    <a:pt x="1" y="1"/>
                  </a:moveTo>
                  <a:cubicBezTo>
                    <a:pt x="303" y="4"/>
                    <a:pt x="603" y="74"/>
                    <a:pt x="830" y="211"/>
                  </a:cubicBezTo>
                  <a:cubicBezTo>
                    <a:pt x="927" y="269"/>
                    <a:pt x="1000" y="337"/>
                    <a:pt x="1055" y="408"/>
                  </a:cubicBezTo>
                  <a:lnTo>
                    <a:pt x="1063" y="399"/>
                  </a:lnTo>
                  <a:cubicBezTo>
                    <a:pt x="1009" y="332"/>
                    <a:pt x="940" y="267"/>
                    <a:pt x="845" y="211"/>
                  </a:cubicBezTo>
                  <a:cubicBezTo>
                    <a:pt x="615" y="71"/>
                    <a:pt x="308" y="2"/>
                    <a:pt x="1" y="1"/>
                  </a:cubicBez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665" name="Google Shape;665;p36"/>
            <p:cNvSpPr/>
            <p:nvPr/>
          </p:nvSpPr>
          <p:spPr>
            <a:xfrm>
              <a:off x="3225875" y="4120025"/>
              <a:ext cx="59725" cy="117575"/>
            </a:xfrm>
            <a:custGeom>
              <a:avLst/>
              <a:gdLst/>
              <a:ahLst/>
              <a:cxnLst/>
              <a:rect l="l" t="t" r="r" b="b"/>
              <a:pathLst>
                <a:path w="2389" h="4703" extrusionOk="0">
                  <a:moveTo>
                    <a:pt x="2384" y="1"/>
                  </a:moveTo>
                  <a:cubicBezTo>
                    <a:pt x="2042" y="139"/>
                    <a:pt x="1657" y="216"/>
                    <a:pt x="1267" y="227"/>
                  </a:cubicBezTo>
                  <a:cubicBezTo>
                    <a:pt x="1243" y="228"/>
                    <a:pt x="1219" y="228"/>
                    <a:pt x="1195" y="228"/>
                  </a:cubicBezTo>
                  <a:cubicBezTo>
                    <a:pt x="805" y="228"/>
                    <a:pt x="414" y="168"/>
                    <a:pt x="67" y="42"/>
                  </a:cubicBezTo>
                  <a:lnTo>
                    <a:pt x="1" y="14"/>
                  </a:lnTo>
                  <a:lnTo>
                    <a:pt x="5" y="4702"/>
                  </a:lnTo>
                  <a:cubicBezTo>
                    <a:pt x="21" y="4533"/>
                    <a:pt x="141" y="4365"/>
                    <a:pt x="369" y="4238"/>
                  </a:cubicBezTo>
                  <a:cubicBezTo>
                    <a:pt x="602" y="4108"/>
                    <a:pt x="902" y="4044"/>
                    <a:pt x="1202" y="4044"/>
                  </a:cubicBezTo>
                  <a:cubicBezTo>
                    <a:pt x="1515" y="4044"/>
                    <a:pt x="1828" y="4115"/>
                    <a:pt x="2062" y="4255"/>
                  </a:cubicBezTo>
                  <a:cubicBezTo>
                    <a:pt x="2266" y="4378"/>
                    <a:pt x="2370" y="4533"/>
                    <a:pt x="2388" y="4690"/>
                  </a:cubicBezTo>
                  <a:lnTo>
                    <a:pt x="2384"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66" name="Google Shape;666;p36"/>
            <p:cNvSpPr/>
            <p:nvPr/>
          </p:nvSpPr>
          <p:spPr>
            <a:xfrm>
              <a:off x="3225525" y="4238925"/>
              <a:ext cx="60175" cy="49875"/>
            </a:xfrm>
            <a:custGeom>
              <a:avLst/>
              <a:gdLst/>
              <a:ahLst/>
              <a:cxnLst/>
              <a:rect l="l" t="t" r="r" b="b"/>
              <a:pathLst>
                <a:path w="2407" h="1995" extrusionOk="0">
                  <a:moveTo>
                    <a:pt x="0" y="0"/>
                  </a:moveTo>
                  <a:cubicBezTo>
                    <a:pt x="0" y="0"/>
                    <a:pt x="2" y="714"/>
                    <a:pt x="4" y="1764"/>
                  </a:cubicBezTo>
                  <a:cubicBezTo>
                    <a:pt x="354" y="1918"/>
                    <a:pt x="771" y="1995"/>
                    <a:pt x="1190" y="1995"/>
                  </a:cubicBezTo>
                  <a:cubicBezTo>
                    <a:pt x="1618" y="1995"/>
                    <a:pt x="2047" y="1914"/>
                    <a:pt x="2407" y="1753"/>
                  </a:cubicBezTo>
                  <a:cubicBezTo>
                    <a:pt x="2405" y="768"/>
                    <a:pt x="2405" y="87"/>
                    <a:pt x="2405" y="14"/>
                  </a:cubicBezTo>
                  <a:cubicBezTo>
                    <a:pt x="2391" y="184"/>
                    <a:pt x="2271" y="353"/>
                    <a:pt x="2042" y="481"/>
                  </a:cubicBezTo>
                  <a:cubicBezTo>
                    <a:pt x="1808" y="611"/>
                    <a:pt x="1508" y="675"/>
                    <a:pt x="1208" y="675"/>
                  </a:cubicBezTo>
                  <a:cubicBezTo>
                    <a:pt x="895" y="675"/>
                    <a:pt x="581" y="605"/>
                    <a:pt x="347" y="464"/>
                  </a:cubicBezTo>
                  <a:cubicBezTo>
                    <a:pt x="132" y="334"/>
                    <a:pt x="25" y="167"/>
                    <a:pt x="19" y="0"/>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667" name="Google Shape;667;p36"/>
            <p:cNvSpPr/>
            <p:nvPr/>
          </p:nvSpPr>
          <p:spPr>
            <a:xfrm>
              <a:off x="3225975" y="4221100"/>
              <a:ext cx="59700" cy="34725"/>
            </a:xfrm>
            <a:custGeom>
              <a:avLst/>
              <a:gdLst/>
              <a:ahLst/>
              <a:cxnLst/>
              <a:rect l="l" t="t" r="r" b="b"/>
              <a:pathLst>
                <a:path w="2388" h="1389" extrusionOk="0">
                  <a:moveTo>
                    <a:pt x="1198" y="1"/>
                  </a:moveTo>
                  <a:cubicBezTo>
                    <a:pt x="898" y="1"/>
                    <a:pt x="598" y="65"/>
                    <a:pt x="364" y="195"/>
                  </a:cubicBezTo>
                  <a:cubicBezTo>
                    <a:pt x="137" y="322"/>
                    <a:pt x="17" y="490"/>
                    <a:pt x="1" y="659"/>
                  </a:cubicBezTo>
                  <a:lnTo>
                    <a:pt x="0" y="713"/>
                  </a:lnTo>
                  <a:cubicBezTo>
                    <a:pt x="7" y="880"/>
                    <a:pt x="114" y="1047"/>
                    <a:pt x="329" y="1177"/>
                  </a:cubicBezTo>
                  <a:cubicBezTo>
                    <a:pt x="563" y="1318"/>
                    <a:pt x="877" y="1388"/>
                    <a:pt x="1190" y="1388"/>
                  </a:cubicBezTo>
                  <a:cubicBezTo>
                    <a:pt x="1490" y="1388"/>
                    <a:pt x="1790" y="1324"/>
                    <a:pt x="2024" y="1194"/>
                  </a:cubicBezTo>
                  <a:cubicBezTo>
                    <a:pt x="2253" y="1066"/>
                    <a:pt x="2373" y="897"/>
                    <a:pt x="2387" y="727"/>
                  </a:cubicBezTo>
                  <a:lnTo>
                    <a:pt x="2384" y="647"/>
                  </a:lnTo>
                  <a:cubicBezTo>
                    <a:pt x="2366" y="490"/>
                    <a:pt x="2262" y="335"/>
                    <a:pt x="2058" y="212"/>
                  </a:cubicBezTo>
                  <a:cubicBezTo>
                    <a:pt x="1824" y="72"/>
                    <a:pt x="1511" y="1"/>
                    <a:pt x="1198" y="1"/>
                  </a:cubicBez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668" name="Google Shape;668;p36"/>
            <p:cNvSpPr/>
            <p:nvPr/>
          </p:nvSpPr>
          <p:spPr>
            <a:xfrm>
              <a:off x="3228075" y="4077725"/>
              <a:ext cx="55125" cy="21500"/>
            </a:xfrm>
            <a:custGeom>
              <a:avLst/>
              <a:gdLst/>
              <a:ahLst/>
              <a:cxnLst/>
              <a:rect l="l" t="t" r="r" b="b"/>
              <a:pathLst>
                <a:path w="2205" h="860" extrusionOk="0">
                  <a:moveTo>
                    <a:pt x="1106" y="1"/>
                  </a:moveTo>
                  <a:cubicBezTo>
                    <a:pt x="808" y="1"/>
                    <a:pt x="510" y="65"/>
                    <a:pt x="279" y="193"/>
                  </a:cubicBezTo>
                  <a:cubicBezTo>
                    <a:pt x="154" y="264"/>
                    <a:pt x="61" y="345"/>
                    <a:pt x="0" y="433"/>
                  </a:cubicBezTo>
                  <a:cubicBezTo>
                    <a:pt x="55" y="511"/>
                    <a:pt x="134" y="585"/>
                    <a:pt x="242" y="649"/>
                  </a:cubicBezTo>
                  <a:cubicBezTo>
                    <a:pt x="475" y="789"/>
                    <a:pt x="786" y="860"/>
                    <a:pt x="1098" y="860"/>
                  </a:cubicBezTo>
                  <a:cubicBezTo>
                    <a:pt x="1396" y="860"/>
                    <a:pt x="1694" y="796"/>
                    <a:pt x="1926" y="666"/>
                  </a:cubicBezTo>
                  <a:cubicBezTo>
                    <a:pt x="2033" y="608"/>
                    <a:pt x="2113" y="538"/>
                    <a:pt x="2173" y="465"/>
                  </a:cubicBezTo>
                  <a:cubicBezTo>
                    <a:pt x="2118" y="394"/>
                    <a:pt x="2045" y="326"/>
                    <a:pt x="1948" y="268"/>
                  </a:cubicBezTo>
                  <a:cubicBezTo>
                    <a:pt x="1721" y="131"/>
                    <a:pt x="1421" y="61"/>
                    <a:pt x="1119" y="58"/>
                  </a:cubicBezTo>
                  <a:lnTo>
                    <a:pt x="1119" y="58"/>
                  </a:lnTo>
                  <a:cubicBezTo>
                    <a:pt x="1426" y="59"/>
                    <a:pt x="1733" y="128"/>
                    <a:pt x="1963" y="268"/>
                  </a:cubicBezTo>
                  <a:cubicBezTo>
                    <a:pt x="2058" y="324"/>
                    <a:pt x="2127" y="389"/>
                    <a:pt x="2181" y="456"/>
                  </a:cubicBezTo>
                  <a:lnTo>
                    <a:pt x="2205" y="427"/>
                  </a:lnTo>
                  <a:cubicBezTo>
                    <a:pt x="2150" y="348"/>
                    <a:pt x="2070" y="275"/>
                    <a:pt x="1963" y="211"/>
                  </a:cubicBezTo>
                  <a:cubicBezTo>
                    <a:pt x="1730" y="71"/>
                    <a:pt x="1418" y="1"/>
                    <a:pt x="1106"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69" name="Google Shape;669;p36"/>
            <p:cNvSpPr/>
            <p:nvPr/>
          </p:nvSpPr>
          <p:spPr>
            <a:xfrm>
              <a:off x="3225825" y="4064725"/>
              <a:ext cx="59800" cy="23825"/>
            </a:xfrm>
            <a:custGeom>
              <a:avLst/>
              <a:gdLst/>
              <a:ahLst/>
              <a:cxnLst/>
              <a:rect l="l" t="t" r="r" b="b"/>
              <a:pathLst>
                <a:path w="2392" h="953" extrusionOk="0">
                  <a:moveTo>
                    <a:pt x="1196" y="0"/>
                  </a:moveTo>
                  <a:cubicBezTo>
                    <a:pt x="897" y="0"/>
                    <a:pt x="599" y="65"/>
                    <a:pt x="367" y="194"/>
                  </a:cubicBezTo>
                  <a:cubicBezTo>
                    <a:pt x="307" y="227"/>
                    <a:pt x="254" y="264"/>
                    <a:pt x="209" y="302"/>
                  </a:cubicBezTo>
                  <a:lnTo>
                    <a:pt x="171" y="342"/>
                  </a:lnTo>
                  <a:lnTo>
                    <a:pt x="95" y="423"/>
                  </a:lnTo>
                  <a:lnTo>
                    <a:pt x="67" y="475"/>
                  </a:lnTo>
                  <a:lnTo>
                    <a:pt x="26" y="553"/>
                  </a:lnTo>
                  <a:lnTo>
                    <a:pt x="14" y="610"/>
                  </a:lnTo>
                  <a:lnTo>
                    <a:pt x="2" y="686"/>
                  </a:lnTo>
                  <a:cubicBezTo>
                    <a:pt x="1" y="776"/>
                    <a:pt x="31" y="867"/>
                    <a:pt x="90" y="953"/>
                  </a:cubicBezTo>
                  <a:cubicBezTo>
                    <a:pt x="151" y="865"/>
                    <a:pt x="244" y="784"/>
                    <a:pt x="369" y="713"/>
                  </a:cubicBezTo>
                  <a:cubicBezTo>
                    <a:pt x="600" y="585"/>
                    <a:pt x="898" y="521"/>
                    <a:pt x="1196" y="521"/>
                  </a:cubicBezTo>
                  <a:cubicBezTo>
                    <a:pt x="1508" y="521"/>
                    <a:pt x="1820" y="591"/>
                    <a:pt x="2053" y="731"/>
                  </a:cubicBezTo>
                  <a:cubicBezTo>
                    <a:pt x="2160" y="795"/>
                    <a:pt x="2240" y="868"/>
                    <a:pt x="2295" y="947"/>
                  </a:cubicBezTo>
                  <a:cubicBezTo>
                    <a:pt x="2368" y="843"/>
                    <a:pt x="2391" y="730"/>
                    <a:pt x="2372" y="621"/>
                  </a:cubicBezTo>
                  <a:lnTo>
                    <a:pt x="2363" y="565"/>
                  </a:lnTo>
                  <a:lnTo>
                    <a:pt x="2327" y="489"/>
                  </a:lnTo>
                  <a:lnTo>
                    <a:pt x="2303" y="438"/>
                  </a:lnTo>
                  <a:lnTo>
                    <a:pt x="2234" y="359"/>
                  </a:lnTo>
                  <a:lnTo>
                    <a:pt x="2198" y="319"/>
                  </a:lnTo>
                  <a:cubicBezTo>
                    <a:pt x="2157" y="281"/>
                    <a:pt x="2108" y="245"/>
                    <a:pt x="2052" y="212"/>
                  </a:cubicBezTo>
                  <a:cubicBezTo>
                    <a:pt x="1819" y="71"/>
                    <a:pt x="1508" y="0"/>
                    <a:pt x="1196"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70" name="Google Shape;670;p36"/>
            <p:cNvSpPr/>
            <p:nvPr/>
          </p:nvSpPr>
          <p:spPr>
            <a:xfrm>
              <a:off x="3203800" y="4054775"/>
              <a:ext cx="103650" cy="54400"/>
            </a:xfrm>
            <a:custGeom>
              <a:avLst/>
              <a:gdLst/>
              <a:ahLst/>
              <a:cxnLst/>
              <a:rect l="l" t="t" r="r" b="b"/>
              <a:pathLst>
                <a:path w="4146" h="2176" extrusionOk="0">
                  <a:moveTo>
                    <a:pt x="2077" y="398"/>
                  </a:moveTo>
                  <a:cubicBezTo>
                    <a:pt x="2389" y="398"/>
                    <a:pt x="2700" y="469"/>
                    <a:pt x="2933" y="610"/>
                  </a:cubicBezTo>
                  <a:cubicBezTo>
                    <a:pt x="2989" y="643"/>
                    <a:pt x="3038" y="679"/>
                    <a:pt x="3079" y="717"/>
                  </a:cubicBezTo>
                  <a:lnTo>
                    <a:pt x="3115" y="757"/>
                  </a:lnTo>
                  <a:lnTo>
                    <a:pt x="3184" y="836"/>
                  </a:lnTo>
                  <a:lnTo>
                    <a:pt x="3208" y="887"/>
                  </a:lnTo>
                  <a:lnTo>
                    <a:pt x="3244" y="963"/>
                  </a:lnTo>
                  <a:lnTo>
                    <a:pt x="3253" y="1019"/>
                  </a:lnTo>
                  <a:cubicBezTo>
                    <a:pt x="3272" y="1128"/>
                    <a:pt x="3249" y="1241"/>
                    <a:pt x="3176" y="1345"/>
                  </a:cubicBezTo>
                  <a:lnTo>
                    <a:pt x="3152" y="1374"/>
                  </a:lnTo>
                  <a:lnTo>
                    <a:pt x="3144" y="1383"/>
                  </a:lnTo>
                  <a:cubicBezTo>
                    <a:pt x="3084" y="1456"/>
                    <a:pt x="3004" y="1526"/>
                    <a:pt x="2897" y="1584"/>
                  </a:cubicBezTo>
                  <a:cubicBezTo>
                    <a:pt x="2666" y="1714"/>
                    <a:pt x="2367" y="1778"/>
                    <a:pt x="2069" y="1778"/>
                  </a:cubicBezTo>
                  <a:cubicBezTo>
                    <a:pt x="1757" y="1778"/>
                    <a:pt x="1446" y="1707"/>
                    <a:pt x="1213" y="1567"/>
                  </a:cubicBezTo>
                  <a:cubicBezTo>
                    <a:pt x="1105" y="1503"/>
                    <a:pt x="1026" y="1429"/>
                    <a:pt x="971" y="1351"/>
                  </a:cubicBezTo>
                  <a:cubicBezTo>
                    <a:pt x="912" y="1265"/>
                    <a:pt x="882" y="1174"/>
                    <a:pt x="883" y="1084"/>
                  </a:cubicBezTo>
                  <a:lnTo>
                    <a:pt x="895" y="1008"/>
                  </a:lnTo>
                  <a:lnTo>
                    <a:pt x="907" y="951"/>
                  </a:lnTo>
                  <a:lnTo>
                    <a:pt x="948" y="873"/>
                  </a:lnTo>
                  <a:lnTo>
                    <a:pt x="976" y="821"/>
                  </a:lnTo>
                  <a:lnTo>
                    <a:pt x="1052" y="740"/>
                  </a:lnTo>
                  <a:lnTo>
                    <a:pt x="1090" y="700"/>
                  </a:lnTo>
                  <a:cubicBezTo>
                    <a:pt x="1135" y="662"/>
                    <a:pt x="1188" y="625"/>
                    <a:pt x="1248" y="592"/>
                  </a:cubicBezTo>
                  <a:cubicBezTo>
                    <a:pt x="1480" y="463"/>
                    <a:pt x="1778" y="398"/>
                    <a:pt x="2077" y="398"/>
                  </a:cubicBezTo>
                  <a:close/>
                  <a:moveTo>
                    <a:pt x="2079" y="1"/>
                  </a:moveTo>
                  <a:cubicBezTo>
                    <a:pt x="1609" y="1"/>
                    <a:pt x="1138" y="102"/>
                    <a:pt x="773" y="306"/>
                  </a:cubicBezTo>
                  <a:cubicBezTo>
                    <a:pt x="25" y="723"/>
                    <a:pt x="0" y="1411"/>
                    <a:pt x="719" y="1844"/>
                  </a:cubicBezTo>
                  <a:cubicBezTo>
                    <a:pt x="1085" y="2065"/>
                    <a:pt x="1575" y="2176"/>
                    <a:pt x="2067" y="2176"/>
                  </a:cubicBezTo>
                  <a:cubicBezTo>
                    <a:pt x="2536" y="2176"/>
                    <a:pt x="3007" y="2075"/>
                    <a:pt x="3372" y="1871"/>
                  </a:cubicBezTo>
                  <a:cubicBezTo>
                    <a:pt x="4121" y="1453"/>
                    <a:pt x="4146" y="764"/>
                    <a:pt x="3428" y="333"/>
                  </a:cubicBezTo>
                  <a:cubicBezTo>
                    <a:pt x="3061" y="112"/>
                    <a:pt x="2570" y="1"/>
                    <a:pt x="2079"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71" name="Google Shape;671;p36"/>
            <p:cNvSpPr/>
            <p:nvPr/>
          </p:nvSpPr>
          <p:spPr>
            <a:xfrm>
              <a:off x="3310300" y="4094925"/>
              <a:ext cx="375" cy="1525"/>
            </a:xfrm>
            <a:custGeom>
              <a:avLst/>
              <a:gdLst/>
              <a:ahLst/>
              <a:cxnLst/>
              <a:rect l="l" t="t" r="r" b="b"/>
              <a:pathLst>
                <a:path w="15" h="61" extrusionOk="0">
                  <a:moveTo>
                    <a:pt x="15" y="1"/>
                  </a:moveTo>
                  <a:lnTo>
                    <a:pt x="0" y="60"/>
                  </a:lnTo>
                  <a:lnTo>
                    <a:pt x="0" y="60"/>
                  </a:lnTo>
                  <a:lnTo>
                    <a:pt x="2" y="59"/>
                  </a:lnTo>
                  <a:lnTo>
                    <a:pt x="15" y="1"/>
                  </a:lnTo>
                  <a:close/>
                </a:path>
              </a:pathLst>
            </a:custGeom>
            <a:solidFill>
              <a:srgbClr val="DCEEFC"/>
            </a:solidFill>
            <a:ln>
              <a:noFill/>
            </a:ln>
          </p:spPr>
          <p:txBody>
            <a:bodyPr spcFirstLastPara="1" wrap="square" lIns="121900" tIns="121900" rIns="121900" bIns="121900" anchor="ctr" anchorCtr="0">
              <a:noAutofit/>
            </a:bodyPr>
            <a:lstStyle/>
            <a:p>
              <a:endParaRPr sz="2400"/>
            </a:p>
          </p:txBody>
        </p:sp>
        <p:sp>
          <p:nvSpPr>
            <p:cNvPr id="672" name="Google Shape;672;p36"/>
            <p:cNvSpPr/>
            <p:nvPr/>
          </p:nvSpPr>
          <p:spPr>
            <a:xfrm>
              <a:off x="3200375" y="4053125"/>
              <a:ext cx="109450" cy="67400"/>
            </a:xfrm>
            <a:custGeom>
              <a:avLst/>
              <a:gdLst/>
              <a:ahLst/>
              <a:cxnLst/>
              <a:rect l="l" t="t" r="r" b="b"/>
              <a:pathLst>
                <a:path w="4378" h="2696" extrusionOk="0">
                  <a:moveTo>
                    <a:pt x="2216" y="67"/>
                  </a:moveTo>
                  <a:cubicBezTo>
                    <a:pt x="2707" y="67"/>
                    <a:pt x="3198" y="178"/>
                    <a:pt x="3565" y="399"/>
                  </a:cubicBezTo>
                  <a:cubicBezTo>
                    <a:pt x="4283" y="830"/>
                    <a:pt x="4258" y="1519"/>
                    <a:pt x="3509" y="1937"/>
                  </a:cubicBezTo>
                  <a:cubicBezTo>
                    <a:pt x="3144" y="2141"/>
                    <a:pt x="2673" y="2242"/>
                    <a:pt x="2204" y="2242"/>
                  </a:cubicBezTo>
                  <a:cubicBezTo>
                    <a:pt x="1712" y="2242"/>
                    <a:pt x="1222" y="2131"/>
                    <a:pt x="856" y="1910"/>
                  </a:cubicBezTo>
                  <a:cubicBezTo>
                    <a:pt x="137" y="1477"/>
                    <a:pt x="162" y="789"/>
                    <a:pt x="910" y="372"/>
                  </a:cubicBezTo>
                  <a:cubicBezTo>
                    <a:pt x="1275" y="168"/>
                    <a:pt x="1746" y="67"/>
                    <a:pt x="2216" y="67"/>
                  </a:cubicBezTo>
                  <a:close/>
                  <a:moveTo>
                    <a:pt x="2216" y="0"/>
                  </a:moveTo>
                  <a:cubicBezTo>
                    <a:pt x="1963" y="0"/>
                    <a:pt x="1707" y="27"/>
                    <a:pt x="1460" y="83"/>
                  </a:cubicBezTo>
                  <a:cubicBezTo>
                    <a:pt x="901" y="208"/>
                    <a:pt x="592" y="437"/>
                    <a:pt x="492" y="513"/>
                  </a:cubicBezTo>
                  <a:cubicBezTo>
                    <a:pt x="264" y="682"/>
                    <a:pt x="107" y="898"/>
                    <a:pt x="24" y="1154"/>
                  </a:cubicBezTo>
                  <a:lnTo>
                    <a:pt x="23" y="1157"/>
                  </a:lnTo>
                  <a:lnTo>
                    <a:pt x="24" y="1157"/>
                  </a:lnTo>
                  <a:cubicBezTo>
                    <a:pt x="24" y="1157"/>
                    <a:pt x="0" y="1261"/>
                    <a:pt x="16" y="1435"/>
                  </a:cubicBezTo>
                  <a:cubicBezTo>
                    <a:pt x="24" y="1521"/>
                    <a:pt x="45" y="1624"/>
                    <a:pt x="92" y="1731"/>
                  </a:cubicBezTo>
                  <a:cubicBezTo>
                    <a:pt x="138" y="1834"/>
                    <a:pt x="217" y="1949"/>
                    <a:pt x="309" y="2054"/>
                  </a:cubicBezTo>
                  <a:cubicBezTo>
                    <a:pt x="403" y="2160"/>
                    <a:pt x="529" y="2254"/>
                    <a:pt x="672" y="2337"/>
                  </a:cubicBezTo>
                  <a:cubicBezTo>
                    <a:pt x="818" y="2423"/>
                    <a:pt x="976" y="2486"/>
                    <a:pt x="1149" y="2545"/>
                  </a:cubicBezTo>
                  <a:cubicBezTo>
                    <a:pt x="1321" y="2602"/>
                    <a:pt x="1510" y="2645"/>
                    <a:pt x="1697" y="2669"/>
                  </a:cubicBezTo>
                  <a:cubicBezTo>
                    <a:pt x="1842" y="2686"/>
                    <a:pt x="1987" y="2696"/>
                    <a:pt x="2133" y="2696"/>
                  </a:cubicBezTo>
                  <a:cubicBezTo>
                    <a:pt x="2183" y="2696"/>
                    <a:pt x="2233" y="2695"/>
                    <a:pt x="2283" y="2692"/>
                  </a:cubicBezTo>
                  <a:cubicBezTo>
                    <a:pt x="2674" y="2691"/>
                    <a:pt x="3068" y="2620"/>
                    <a:pt x="3403" y="2482"/>
                  </a:cubicBezTo>
                  <a:cubicBezTo>
                    <a:pt x="3568" y="2410"/>
                    <a:pt x="3724" y="2334"/>
                    <a:pt x="3862" y="2239"/>
                  </a:cubicBezTo>
                  <a:cubicBezTo>
                    <a:pt x="3994" y="2149"/>
                    <a:pt x="4103" y="2039"/>
                    <a:pt x="4182" y="1922"/>
                  </a:cubicBezTo>
                  <a:cubicBezTo>
                    <a:pt x="4258" y="1803"/>
                    <a:pt x="4318" y="1685"/>
                    <a:pt x="4346" y="1572"/>
                  </a:cubicBezTo>
                  <a:cubicBezTo>
                    <a:pt x="4375" y="1458"/>
                    <a:pt x="4377" y="1353"/>
                    <a:pt x="4370" y="1266"/>
                  </a:cubicBezTo>
                  <a:cubicBezTo>
                    <a:pt x="4356" y="1092"/>
                    <a:pt x="4317" y="993"/>
                    <a:pt x="4317" y="993"/>
                  </a:cubicBezTo>
                  <a:lnTo>
                    <a:pt x="4335" y="985"/>
                  </a:lnTo>
                  <a:cubicBezTo>
                    <a:pt x="4175" y="660"/>
                    <a:pt x="3898" y="480"/>
                    <a:pt x="3747" y="384"/>
                  </a:cubicBezTo>
                  <a:cubicBezTo>
                    <a:pt x="3324" y="133"/>
                    <a:pt x="2776" y="0"/>
                    <a:pt x="2216"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73" name="Google Shape;673;p36"/>
            <p:cNvSpPr/>
            <p:nvPr/>
          </p:nvSpPr>
          <p:spPr>
            <a:xfrm>
              <a:off x="3199325" y="4077725"/>
              <a:ext cx="112100" cy="48025"/>
            </a:xfrm>
            <a:custGeom>
              <a:avLst/>
              <a:gdLst/>
              <a:ahLst/>
              <a:cxnLst/>
              <a:rect l="l" t="t" r="r" b="b"/>
              <a:pathLst>
                <a:path w="4484" h="1921" extrusionOk="0">
                  <a:moveTo>
                    <a:pt x="4379" y="0"/>
                  </a:moveTo>
                  <a:lnTo>
                    <a:pt x="4377" y="1"/>
                  </a:lnTo>
                  <a:lnTo>
                    <a:pt x="4359" y="9"/>
                  </a:lnTo>
                  <a:cubicBezTo>
                    <a:pt x="4359" y="9"/>
                    <a:pt x="4398" y="108"/>
                    <a:pt x="4412" y="282"/>
                  </a:cubicBezTo>
                  <a:cubicBezTo>
                    <a:pt x="4419" y="369"/>
                    <a:pt x="4417" y="474"/>
                    <a:pt x="4388" y="588"/>
                  </a:cubicBezTo>
                  <a:cubicBezTo>
                    <a:pt x="4360" y="701"/>
                    <a:pt x="4300" y="819"/>
                    <a:pt x="4224" y="938"/>
                  </a:cubicBezTo>
                  <a:cubicBezTo>
                    <a:pt x="4145" y="1055"/>
                    <a:pt x="4036" y="1165"/>
                    <a:pt x="3904" y="1255"/>
                  </a:cubicBezTo>
                  <a:cubicBezTo>
                    <a:pt x="3766" y="1350"/>
                    <a:pt x="3610" y="1426"/>
                    <a:pt x="3445" y="1498"/>
                  </a:cubicBezTo>
                  <a:cubicBezTo>
                    <a:pt x="3110" y="1636"/>
                    <a:pt x="2716" y="1707"/>
                    <a:pt x="2325" y="1708"/>
                  </a:cubicBezTo>
                  <a:cubicBezTo>
                    <a:pt x="2275" y="1711"/>
                    <a:pt x="2225" y="1712"/>
                    <a:pt x="2175" y="1712"/>
                  </a:cubicBezTo>
                  <a:cubicBezTo>
                    <a:pt x="2029" y="1712"/>
                    <a:pt x="1884" y="1702"/>
                    <a:pt x="1739" y="1685"/>
                  </a:cubicBezTo>
                  <a:cubicBezTo>
                    <a:pt x="1552" y="1661"/>
                    <a:pt x="1363" y="1618"/>
                    <a:pt x="1191" y="1561"/>
                  </a:cubicBezTo>
                  <a:cubicBezTo>
                    <a:pt x="1018" y="1502"/>
                    <a:pt x="860" y="1439"/>
                    <a:pt x="714" y="1353"/>
                  </a:cubicBezTo>
                  <a:cubicBezTo>
                    <a:pt x="571" y="1270"/>
                    <a:pt x="445" y="1176"/>
                    <a:pt x="351" y="1070"/>
                  </a:cubicBezTo>
                  <a:cubicBezTo>
                    <a:pt x="259" y="965"/>
                    <a:pt x="180" y="850"/>
                    <a:pt x="134" y="747"/>
                  </a:cubicBezTo>
                  <a:cubicBezTo>
                    <a:pt x="87" y="640"/>
                    <a:pt x="66" y="537"/>
                    <a:pt x="58" y="451"/>
                  </a:cubicBezTo>
                  <a:cubicBezTo>
                    <a:pt x="42" y="277"/>
                    <a:pt x="66" y="173"/>
                    <a:pt x="66" y="173"/>
                  </a:cubicBezTo>
                  <a:lnTo>
                    <a:pt x="65" y="173"/>
                  </a:lnTo>
                  <a:lnTo>
                    <a:pt x="45" y="166"/>
                  </a:lnTo>
                  <a:cubicBezTo>
                    <a:pt x="45" y="166"/>
                    <a:pt x="5" y="266"/>
                    <a:pt x="1" y="449"/>
                  </a:cubicBezTo>
                  <a:cubicBezTo>
                    <a:pt x="1" y="540"/>
                    <a:pt x="10" y="654"/>
                    <a:pt x="49" y="775"/>
                  </a:cubicBezTo>
                  <a:cubicBezTo>
                    <a:pt x="88" y="898"/>
                    <a:pt x="157" y="1024"/>
                    <a:pt x="253" y="1148"/>
                  </a:cubicBezTo>
                  <a:cubicBezTo>
                    <a:pt x="325" y="1239"/>
                    <a:pt x="416" y="1321"/>
                    <a:pt x="517" y="1399"/>
                  </a:cubicBezTo>
                  <a:cubicBezTo>
                    <a:pt x="673" y="1522"/>
                    <a:pt x="857" y="1626"/>
                    <a:pt x="1063" y="1706"/>
                  </a:cubicBezTo>
                  <a:lnTo>
                    <a:pt x="1129" y="1734"/>
                  </a:lnTo>
                  <a:cubicBezTo>
                    <a:pt x="1476" y="1860"/>
                    <a:pt x="1867" y="1920"/>
                    <a:pt x="2257" y="1920"/>
                  </a:cubicBezTo>
                  <a:cubicBezTo>
                    <a:pt x="2281" y="1920"/>
                    <a:pt x="2305" y="1920"/>
                    <a:pt x="2329" y="1919"/>
                  </a:cubicBezTo>
                  <a:cubicBezTo>
                    <a:pt x="2719" y="1908"/>
                    <a:pt x="3104" y="1831"/>
                    <a:pt x="3446" y="1693"/>
                  </a:cubicBezTo>
                  <a:lnTo>
                    <a:pt x="3517" y="1666"/>
                  </a:lnTo>
                  <a:cubicBezTo>
                    <a:pt x="3692" y="1588"/>
                    <a:pt x="3852" y="1494"/>
                    <a:pt x="3990" y="1384"/>
                  </a:cubicBezTo>
                  <a:cubicBezTo>
                    <a:pt x="4135" y="1270"/>
                    <a:pt x="4253" y="1141"/>
                    <a:pt x="4332" y="1001"/>
                  </a:cubicBezTo>
                  <a:cubicBezTo>
                    <a:pt x="4380" y="915"/>
                    <a:pt x="4414" y="831"/>
                    <a:pt x="4439" y="748"/>
                  </a:cubicBezTo>
                  <a:lnTo>
                    <a:pt x="4454" y="689"/>
                  </a:lnTo>
                  <a:lnTo>
                    <a:pt x="4476" y="600"/>
                  </a:lnTo>
                  <a:cubicBezTo>
                    <a:pt x="4483" y="554"/>
                    <a:pt x="4483" y="511"/>
                    <a:pt x="4483" y="469"/>
                  </a:cubicBezTo>
                  <a:lnTo>
                    <a:pt x="4483" y="460"/>
                  </a:lnTo>
                  <a:cubicBezTo>
                    <a:pt x="4483" y="390"/>
                    <a:pt x="4479" y="326"/>
                    <a:pt x="4469" y="272"/>
                  </a:cubicBezTo>
                  <a:cubicBezTo>
                    <a:pt x="4452" y="181"/>
                    <a:pt x="4426" y="114"/>
                    <a:pt x="4408" y="69"/>
                  </a:cubicBezTo>
                  <a:cubicBezTo>
                    <a:pt x="4389" y="24"/>
                    <a:pt x="4379" y="0"/>
                    <a:pt x="4379"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674" name="Google Shape;674;p36"/>
            <p:cNvSpPr/>
            <p:nvPr/>
          </p:nvSpPr>
          <p:spPr>
            <a:xfrm>
              <a:off x="3176525" y="4258375"/>
              <a:ext cx="157825" cy="47000"/>
            </a:xfrm>
            <a:custGeom>
              <a:avLst/>
              <a:gdLst/>
              <a:ahLst/>
              <a:cxnLst/>
              <a:rect l="l" t="t" r="r" b="b"/>
              <a:pathLst>
                <a:path w="6313" h="1880" extrusionOk="0">
                  <a:moveTo>
                    <a:pt x="36" y="0"/>
                  </a:moveTo>
                  <a:cubicBezTo>
                    <a:pt x="1" y="476"/>
                    <a:pt x="286" y="960"/>
                    <a:pt x="901" y="1330"/>
                  </a:cubicBezTo>
                  <a:cubicBezTo>
                    <a:pt x="1065" y="1429"/>
                    <a:pt x="1245" y="1511"/>
                    <a:pt x="1435" y="1584"/>
                  </a:cubicBezTo>
                  <a:cubicBezTo>
                    <a:pt x="1604" y="1649"/>
                    <a:pt x="1781" y="1703"/>
                    <a:pt x="1965" y="1746"/>
                  </a:cubicBezTo>
                  <a:cubicBezTo>
                    <a:pt x="2341" y="1836"/>
                    <a:pt x="2740" y="1880"/>
                    <a:pt x="3141" y="1880"/>
                  </a:cubicBezTo>
                  <a:cubicBezTo>
                    <a:pt x="3557" y="1880"/>
                    <a:pt x="3974" y="1832"/>
                    <a:pt x="4367" y="1736"/>
                  </a:cubicBezTo>
                  <a:cubicBezTo>
                    <a:pt x="4554" y="1690"/>
                    <a:pt x="4735" y="1632"/>
                    <a:pt x="4908" y="1565"/>
                  </a:cubicBezTo>
                  <a:cubicBezTo>
                    <a:pt x="5053" y="1507"/>
                    <a:pt x="5195" y="1447"/>
                    <a:pt x="5324" y="1375"/>
                  </a:cubicBezTo>
                  <a:cubicBezTo>
                    <a:pt x="5994" y="1001"/>
                    <a:pt x="6313" y="498"/>
                    <a:pt x="6281" y="0"/>
                  </a:cubicBezTo>
                  <a:lnTo>
                    <a:pt x="5130" y="0"/>
                  </a:lnTo>
                  <a:cubicBezTo>
                    <a:pt x="5150" y="209"/>
                    <a:pt x="5077" y="419"/>
                    <a:pt x="4908" y="608"/>
                  </a:cubicBezTo>
                  <a:cubicBezTo>
                    <a:pt x="4812" y="713"/>
                    <a:pt x="4689" y="811"/>
                    <a:pt x="4533" y="899"/>
                  </a:cubicBezTo>
                  <a:cubicBezTo>
                    <a:pt x="4481" y="928"/>
                    <a:pt x="4422" y="949"/>
                    <a:pt x="4367" y="975"/>
                  </a:cubicBezTo>
                  <a:cubicBezTo>
                    <a:pt x="4007" y="1136"/>
                    <a:pt x="3578" y="1217"/>
                    <a:pt x="3150" y="1217"/>
                  </a:cubicBezTo>
                  <a:cubicBezTo>
                    <a:pt x="2731" y="1217"/>
                    <a:pt x="2314" y="1140"/>
                    <a:pt x="1964" y="986"/>
                  </a:cubicBezTo>
                  <a:cubicBezTo>
                    <a:pt x="1882" y="951"/>
                    <a:pt x="1799" y="914"/>
                    <a:pt x="1726" y="869"/>
                  </a:cubicBezTo>
                  <a:cubicBezTo>
                    <a:pt x="1606" y="798"/>
                    <a:pt x="1514" y="718"/>
                    <a:pt x="1434" y="635"/>
                  </a:cubicBezTo>
                  <a:cubicBezTo>
                    <a:pt x="1263" y="458"/>
                    <a:pt x="1172" y="262"/>
                    <a:pt x="1175" y="64"/>
                  </a:cubicBezTo>
                  <a:lnTo>
                    <a:pt x="1187"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75" name="Google Shape;675;p36"/>
            <p:cNvSpPr/>
            <p:nvPr/>
          </p:nvSpPr>
          <p:spPr>
            <a:xfrm>
              <a:off x="3078075" y="4157650"/>
              <a:ext cx="100325" cy="57525"/>
            </a:xfrm>
            <a:custGeom>
              <a:avLst/>
              <a:gdLst/>
              <a:ahLst/>
              <a:cxnLst/>
              <a:rect l="l" t="t" r="r" b="b"/>
              <a:pathLst>
                <a:path w="4013" h="2301" extrusionOk="0">
                  <a:moveTo>
                    <a:pt x="1995" y="1"/>
                  </a:moveTo>
                  <a:cubicBezTo>
                    <a:pt x="1499" y="1"/>
                    <a:pt x="1001" y="108"/>
                    <a:pt x="614" y="324"/>
                  </a:cubicBezTo>
                  <a:cubicBezTo>
                    <a:pt x="514" y="380"/>
                    <a:pt x="426" y="440"/>
                    <a:pt x="350" y="504"/>
                  </a:cubicBezTo>
                  <a:lnTo>
                    <a:pt x="285" y="573"/>
                  </a:lnTo>
                  <a:cubicBezTo>
                    <a:pt x="241" y="617"/>
                    <a:pt x="194" y="659"/>
                    <a:pt x="160" y="705"/>
                  </a:cubicBezTo>
                  <a:lnTo>
                    <a:pt x="113" y="792"/>
                  </a:lnTo>
                  <a:cubicBezTo>
                    <a:pt x="88" y="835"/>
                    <a:pt x="61" y="877"/>
                    <a:pt x="46" y="921"/>
                  </a:cubicBezTo>
                  <a:lnTo>
                    <a:pt x="26" y="1015"/>
                  </a:lnTo>
                  <a:cubicBezTo>
                    <a:pt x="18" y="1058"/>
                    <a:pt x="6" y="1102"/>
                    <a:pt x="5" y="1143"/>
                  </a:cubicBezTo>
                  <a:cubicBezTo>
                    <a:pt x="1" y="1433"/>
                    <a:pt x="181" y="1725"/>
                    <a:pt x="555" y="1950"/>
                  </a:cubicBezTo>
                  <a:cubicBezTo>
                    <a:pt x="943" y="2183"/>
                    <a:pt x="1462" y="2301"/>
                    <a:pt x="1982" y="2301"/>
                  </a:cubicBezTo>
                  <a:cubicBezTo>
                    <a:pt x="2478" y="2301"/>
                    <a:pt x="2976" y="2193"/>
                    <a:pt x="3363" y="1978"/>
                  </a:cubicBezTo>
                  <a:cubicBezTo>
                    <a:pt x="3820" y="1723"/>
                    <a:pt x="4013" y="1374"/>
                    <a:pt x="3956" y="1034"/>
                  </a:cubicBezTo>
                  <a:lnTo>
                    <a:pt x="3941" y="941"/>
                  </a:lnTo>
                  <a:cubicBezTo>
                    <a:pt x="3927" y="899"/>
                    <a:pt x="3903" y="858"/>
                    <a:pt x="3881" y="817"/>
                  </a:cubicBezTo>
                  <a:lnTo>
                    <a:pt x="3839" y="730"/>
                  </a:lnTo>
                  <a:cubicBezTo>
                    <a:pt x="3808" y="685"/>
                    <a:pt x="3765" y="643"/>
                    <a:pt x="3724" y="599"/>
                  </a:cubicBezTo>
                  <a:lnTo>
                    <a:pt x="3666" y="533"/>
                  </a:lnTo>
                  <a:cubicBezTo>
                    <a:pt x="3595" y="469"/>
                    <a:pt x="3514" y="408"/>
                    <a:pt x="3421" y="352"/>
                  </a:cubicBezTo>
                  <a:cubicBezTo>
                    <a:pt x="3033" y="118"/>
                    <a:pt x="2515" y="1"/>
                    <a:pt x="1995" y="1"/>
                  </a:cubicBezTo>
                  <a:close/>
                </a:path>
              </a:pathLst>
            </a:custGeom>
            <a:solidFill>
              <a:srgbClr val="055E62"/>
            </a:solidFill>
            <a:ln>
              <a:noFill/>
            </a:ln>
          </p:spPr>
          <p:txBody>
            <a:bodyPr spcFirstLastPara="1" wrap="square" lIns="121900" tIns="121900" rIns="121900" bIns="121900" anchor="ctr" anchorCtr="0">
              <a:noAutofit/>
            </a:bodyPr>
            <a:lstStyle/>
            <a:p>
              <a:endParaRPr sz="2400"/>
            </a:p>
          </p:txBody>
        </p:sp>
        <p:sp>
          <p:nvSpPr>
            <p:cNvPr id="676" name="Google Shape;676;p36"/>
            <p:cNvSpPr/>
            <p:nvPr/>
          </p:nvSpPr>
          <p:spPr>
            <a:xfrm>
              <a:off x="3049700" y="4141100"/>
              <a:ext cx="156175" cy="43575"/>
            </a:xfrm>
            <a:custGeom>
              <a:avLst/>
              <a:gdLst/>
              <a:ahLst/>
              <a:cxnLst/>
              <a:rect l="l" t="t" r="r" b="b"/>
              <a:pathLst>
                <a:path w="6247" h="1743" extrusionOk="0">
                  <a:moveTo>
                    <a:pt x="3134" y="0"/>
                  </a:moveTo>
                  <a:cubicBezTo>
                    <a:pt x="2352" y="0"/>
                    <a:pt x="1567" y="169"/>
                    <a:pt x="958" y="508"/>
                  </a:cubicBezTo>
                  <a:cubicBezTo>
                    <a:pt x="352" y="848"/>
                    <a:pt x="33" y="1292"/>
                    <a:pt x="0" y="1742"/>
                  </a:cubicBezTo>
                  <a:lnTo>
                    <a:pt x="1150" y="1742"/>
                  </a:lnTo>
                  <a:lnTo>
                    <a:pt x="1161" y="1677"/>
                  </a:lnTo>
                  <a:lnTo>
                    <a:pt x="1181" y="1583"/>
                  </a:lnTo>
                  <a:cubicBezTo>
                    <a:pt x="1196" y="1539"/>
                    <a:pt x="1223" y="1497"/>
                    <a:pt x="1248" y="1454"/>
                  </a:cubicBezTo>
                  <a:lnTo>
                    <a:pt x="1295" y="1367"/>
                  </a:lnTo>
                  <a:cubicBezTo>
                    <a:pt x="1329" y="1321"/>
                    <a:pt x="1376" y="1279"/>
                    <a:pt x="1420" y="1235"/>
                  </a:cubicBezTo>
                  <a:lnTo>
                    <a:pt x="1485" y="1166"/>
                  </a:lnTo>
                  <a:cubicBezTo>
                    <a:pt x="1561" y="1102"/>
                    <a:pt x="1649" y="1042"/>
                    <a:pt x="1749" y="986"/>
                  </a:cubicBezTo>
                  <a:cubicBezTo>
                    <a:pt x="2136" y="770"/>
                    <a:pt x="2634" y="663"/>
                    <a:pt x="3130" y="663"/>
                  </a:cubicBezTo>
                  <a:cubicBezTo>
                    <a:pt x="3650" y="663"/>
                    <a:pt x="4168" y="780"/>
                    <a:pt x="4556" y="1014"/>
                  </a:cubicBezTo>
                  <a:cubicBezTo>
                    <a:pt x="4649" y="1070"/>
                    <a:pt x="4730" y="1131"/>
                    <a:pt x="4801" y="1195"/>
                  </a:cubicBezTo>
                  <a:lnTo>
                    <a:pt x="4859" y="1261"/>
                  </a:lnTo>
                  <a:cubicBezTo>
                    <a:pt x="4900" y="1305"/>
                    <a:pt x="4943" y="1347"/>
                    <a:pt x="4974" y="1392"/>
                  </a:cubicBezTo>
                  <a:lnTo>
                    <a:pt x="5016" y="1479"/>
                  </a:lnTo>
                  <a:cubicBezTo>
                    <a:pt x="5038" y="1520"/>
                    <a:pt x="5062" y="1561"/>
                    <a:pt x="5076" y="1603"/>
                  </a:cubicBezTo>
                  <a:lnTo>
                    <a:pt x="5091" y="1696"/>
                  </a:lnTo>
                  <a:lnTo>
                    <a:pt x="5094" y="1742"/>
                  </a:lnTo>
                  <a:lnTo>
                    <a:pt x="6246" y="1742"/>
                  </a:lnTo>
                  <a:cubicBezTo>
                    <a:pt x="6220" y="1312"/>
                    <a:pt x="5935" y="887"/>
                    <a:pt x="5381" y="553"/>
                  </a:cubicBezTo>
                  <a:cubicBezTo>
                    <a:pt x="4769" y="185"/>
                    <a:pt x="3953" y="0"/>
                    <a:pt x="3134"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77" name="Google Shape;677;p36"/>
            <p:cNvSpPr/>
            <p:nvPr/>
          </p:nvSpPr>
          <p:spPr>
            <a:xfrm>
              <a:off x="3084525" y="4038975"/>
              <a:ext cx="13800" cy="170350"/>
            </a:xfrm>
            <a:custGeom>
              <a:avLst/>
              <a:gdLst/>
              <a:ahLst/>
              <a:cxnLst/>
              <a:rect l="l" t="t" r="r" b="b"/>
              <a:pathLst>
                <a:path w="552" h="6814" extrusionOk="0">
                  <a:moveTo>
                    <a:pt x="1" y="1"/>
                  </a:moveTo>
                  <a:lnTo>
                    <a:pt x="5" y="6462"/>
                  </a:lnTo>
                  <a:cubicBezTo>
                    <a:pt x="85" y="6545"/>
                    <a:pt x="178" y="6625"/>
                    <a:pt x="297" y="6697"/>
                  </a:cubicBezTo>
                  <a:cubicBezTo>
                    <a:pt x="371" y="6740"/>
                    <a:pt x="452" y="6777"/>
                    <a:pt x="535" y="6813"/>
                  </a:cubicBezTo>
                  <a:cubicBezTo>
                    <a:pt x="533" y="5762"/>
                    <a:pt x="532" y="5048"/>
                    <a:pt x="532" y="5048"/>
                  </a:cubicBezTo>
                  <a:lnTo>
                    <a:pt x="550" y="5048"/>
                  </a:lnTo>
                  <a:lnTo>
                    <a:pt x="551" y="4994"/>
                  </a:lnTo>
                  <a:lnTo>
                    <a:pt x="547" y="307"/>
                  </a:lnTo>
                  <a:cubicBezTo>
                    <a:pt x="341" y="228"/>
                    <a:pt x="157" y="123"/>
                    <a:pt x="1"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78" name="Google Shape;678;p36"/>
            <p:cNvSpPr/>
            <p:nvPr/>
          </p:nvSpPr>
          <p:spPr>
            <a:xfrm>
              <a:off x="3157750" y="4038575"/>
              <a:ext cx="13750" cy="170450"/>
            </a:xfrm>
            <a:custGeom>
              <a:avLst/>
              <a:gdLst/>
              <a:ahLst/>
              <a:cxnLst/>
              <a:rect l="l" t="t" r="r" b="b"/>
              <a:pathLst>
                <a:path w="550" h="6818" extrusionOk="0">
                  <a:moveTo>
                    <a:pt x="546" y="1"/>
                  </a:moveTo>
                  <a:cubicBezTo>
                    <a:pt x="407" y="110"/>
                    <a:pt x="246" y="205"/>
                    <a:pt x="72" y="283"/>
                  </a:cubicBezTo>
                  <a:lnTo>
                    <a:pt x="0" y="310"/>
                  </a:lnTo>
                  <a:lnTo>
                    <a:pt x="5" y="4998"/>
                  </a:lnTo>
                  <a:lnTo>
                    <a:pt x="8" y="5079"/>
                  </a:lnTo>
                  <a:lnTo>
                    <a:pt x="8" y="6817"/>
                  </a:lnTo>
                  <a:cubicBezTo>
                    <a:pt x="64" y="6792"/>
                    <a:pt x="124" y="6770"/>
                    <a:pt x="176" y="6741"/>
                  </a:cubicBezTo>
                  <a:cubicBezTo>
                    <a:pt x="332" y="6654"/>
                    <a:pt x="455" y="6555"/>
                    <a:pt x="550" y="6450"/>
                  </a:cubicBezTo>
                  <a:lnTo>
                    <a:pt x="546"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79" name="Google Shape;679;p36"/>
            <p:cNvSpPr/>
            <p:nvPr/>
          </p:nvSpPr>
          <p:spPr>
            <a:xfrm>
              <a:off x="3128325" y="4005400"/>
              <a:ext cx="26575" cy="10250"/>
            </a:xfrm>
            <a:custGeom>
              <a:avLst/>
              <a:gdLst/>
              <a:ahLst/>
              <a:cxnLst/>
              <a:rect l="l" t="t" r="r" b="b"/>
              <a:pathLst>
                <a:path w="1063" h="410" extrusionOk="0">
                  <a:moveTo>
                    <a:pt x="1" y="1"/>
                  </a:moveTo>
                  <a:cubicBezTo>
                    <a:pt x="303" y="4"/>
                    <a:pt x="603" y="75"/>
                    <a:pt x="828" y="211"/>
                  </a:cubicBezTo>
                  <a:cubicBezTo>
                    <a:pt x="927" y="270"/>
                    <a:pt x="1000" y="338"/>
                    <a:pt x="1054" y="409"/>
                  </a:cubicBezTo>
                  <a:lnTo>
                    <a:pt x="1063" y="400"/>
                  </a:lnTo>
                  <a:cubicBezTo>
                    <a:pt x="1010" y="332"/>
                    <a:pt x="939" y="268"/>
                    <a:pt x="845" y="211"/>
                  </a:cubicBezTo>
                  <a:cubicBezTo>
                    <a:pt x="615" y="73"/>
                    <a:pt x="308" y="2"/>
                    <a:pt x="1" y="1"/>
                  </a:cubicBez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680" name="Google Shape;680;p36"/>
            <p:cNvSpPr/>
            <p:nvPr/>
          </p:nvSpPr>
          <p:spPr>
            <a:xfrm>
              <a:off x="3098175" y="4046300"/>
              <a:ext cx="59700" cy="117550"/>
            </a:xfrm>
            <a:custGeom>
              <a:avLst/>
              <a:gdLst/>
              <a:ahLst/>
              <a:cxnLst/>
              <a:rect l="l" t="t" r="r" b="b"/>
              <a:pathLst>
                <a:path w="2388" h="4702" extrusionOk="0">
                  <a:moveTo>
                    <a:pt x="2383" y="1"/>
                  </a:moveTo>
                  <a:cubicBezTo>
                    <a:pt x="2042" y="139"/>
                    <a:pt x="1656" y="216"/>
                    <a:pt x="1268" y="228"/>
                  </a:cubicBezTo>
                  <a:cubicBezTo>
                    <a:pt x="1245" y="228"/>
                    <a:pt x="1221" y="228"/>
                    <a:pt x="1197" y="228"/>
                  </a:cubicBezTo>
                  <a:cubicBezTo>
                    <a:pt x="805" y="228"/>
                    <a:pt x="414" y="167"/>
                    <a:pt x="67" y="42"/>
                  </a:cubicBezTo>
                  <a:lnTo>
                    <a:pt x="1" y="14"/>
                  </a:lnTo>
                  <a:lnTo>
                    <a:pt x="5" y="4701"/>
                  </a:lnTo>
                  <a:cubicBezTo>
                    <a:pt x="21" y="4532"/>
                    <a:pt x="140" y="4364"/>
                    <a:pt x="368" y="4238"/>
                  </a:cubicBezTo>
                  <a:cubicBezTo>
                    <a:pt x="602" y="4107"/>
                    <a:pt x="902" y="4043"/>
                    <a:pt x="1202" y="4043"/>
                  </a:cubicBezTo>
                  <a:cubicBezTo>
                    <a:pt x="1515" y="4043"/>
                    <a:pt x="1828" y="4114"/>
                    <a:pt x="2062" y="4254"/>
                  </a:cubicBezTo>
                  <a:cubicBezTo>
                    <a:pt x="2266" y="4377"/>
                    <a:pt x="2370" y="4532"/>
                    <a:pt x="2388" y="4689"/>
                  </a:cubicBezTo>
                  <a:lnTo>
                    <a:pt x="2383"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81" name="Google Shape;681;p36"/>
            <p:cNvSpPr/>
            <p:nvPr/>
          </p:nvSpPr>
          <p:spPr>
            <a:xfrm>
              <a:off x="3097825" y="4165175"/>
              <a:ext cx="60150" cy="49900"/>
            </a:xfrm>
            <a:custGeom>
              <a:avLst/>
              <a:gdLst/>
              <a:ahLst/>
              <a:cxnLst/>
              <a:rect l="l" t="t" r="r" b="b"/>
              <a:pathLst>
                <a:path w="2406" h="1996" extrusionOk="0">
                  <a:moveTo>
                    <a:pt x="0" y="0"/>
                  </a:moveTo>
                  <a:cubicBezTo>
                    <a:pt x="0" y="0"/>
                    <a:pt x="1" y="714"/>
                    <a:pt x="3" y="1765"/>
                  </a:cubicBezTo>
                  <a:cubicBezTo>
                    <a:pt x="353" y="1918"/>
                    <a:pt x="770" y="1995"/>
                    <a:pt x="1188" y="1995"/>
                  </a:cubicBezTo>
                  <a:cubicBezTo>
                    <a:pt x="1617" y="1995"/>
                    <a:pt x="2046" y="1915"/>
                    <a:pt x="2405" y="1753"/>
                  </a:cubicBezTo>
                  <a:lnTo>
                    <a:pt x="2405" y="15"/>
                  </a:lnTo>
                  <a:cubicBezTo>
                    <a:pt x="2391" y="185"/>
                    <a:pt x="2271" y="353"/>
                    <a:pt x="2042" y="481"/>
                  </a:cubicBezTo>
                  <a:cubicBezTo>
                    <a:pt x="1808" y="611"/>
                    <a:pt x="1507" y="676"/>
                    <a:pt x="1207" y="676"/>
                  </a:cubicBezTo>
                  <a:cubicBezTo>
                    <a:pt x="893" y="676"/>
                    <a:pt x="581" y="605"/>
                    <a:pt x="347" y="464"/>
                  </a:cubicBezTo>
                  <a:cubicBezTo>
                    <a:pt x="131" y="335"/>
                    <a:pt x="25" y="168"/>
                    <a:pt x="18" y="0"/>
                  </a:cubicBezTo>
                  <a:close/>
                </a:path>
              </a:pathLst>
            </a:custGeom>
            <a:solidFill>
              <a:srgbClr val="F9B24F"/>
            </a:solidFill>
            <a:ln>
              <a:noFill/>
            </a:ln>
          </p:spPr>
          <p:txBody>
            <a:bodyPr spcFirstLastPara="1" wrap="square" lIns="121900" tIns="121900" rIns="121900" bIns="121900" anchor="ctr" anchorCtr="0">
              <a:noAutofit/>
            </a:bodyPr>
            <a:lstStyle/>
            <a:p>
              <a:endParaRPr sz="2400"/>
            </a:p>
          </p:txBody>
        </p:sp>
        <p:sp>
          <p:nvSpPr>
            <p:cNvPr id="682" name="Google Shape;682;p36"/>
            <p:cNvSpPr/>
            <p:nvPr/>
          </p:nvSpPr>
          <p:spPr>
            <a:xfrm>
              <a:off x="3098275" y="4147350"/>
              <a:ext cx="59700" cy="34725"/>
            </a:xfrm>
            <a:custGeom>
              <a:avLst/>
              <a:gdLst/>
              <a:ahLst/>
              <a:cxnLst/>
              <a:rect l="l" t="t" r="r" b="b"/>
              <a:pathLst>
                <a:path w="2388" h="1389" extrusionOk="0">
                  <a:moveTo>
                    <a:pt x="1198" y="1"/>
                  </a:moveTo>
                  <a:cubicBezTo>
                    <a:pt x="898" y="1"/>
                    <a:pt x="598" y="65"/>
                    <a:pt x="364" y="196"/>
                  </a:cubicBezTo>
                  <a:cubicBezTo>
                    <a:pt x="136" y="322"/>
                    <a:pt x="17" y="490"/>
                    <a:pt x="1" y="659"/>
                  </a:cubicBezTo>
                  <a:lnTo>
                    <a:pt x="0" y="713"/>
                  </a:lnTo>
                  <a:cubicBezTo>
                    <a:pt x="7" y="881"/>
                    <a:pt x="113" y="1047"/>
                    <a:pt x="329" y="1177"/>
                  </a:cubicBezTo>
                  <a:cubicBezTo>
                    <a:pt x="563" y="1318"/>
                    <a:pt x="875" y="1389"/>
                    <a:pt x="1189" y="1389"/>
                  </a:cubicBezTo>
                  <a:cubicBezTo>
                    <a:pt x="1489" y="1389"/>
                    <a:pt x="1790" y="1324"/>
                    <a:pt x="2024" y="1194"/>
                  </a:cubicBezTo>
                  <a:cubicBezTo>
                    <a:pt x="2253" y="1066"/>
                    <a:pt x="2373" y="898"/>
                    <a:pt x="2387" y="727"/>
                  </a:cubicBezTo>
                  <a:lnTo>
                    <a:pt x="2384" y="647"/>
                  </a:lnTo>
                  <a:cubicBezTo>
                    <a:pt x="2366" y="490"/>
                    <a:pt x="2262" y="335"/>
                    <a:pt x="2058" y="212"/>
                  </a:cubicBezTo>
                  <a:cubicBezTo>
                    <a:pt x="1824" y="72"/>
                    <a:pt x="1511" y="1"/>
                    <a:pt x="1198" y="1"/>
                  </a:cubicBezTo>
                  <a:close/>
                </a:path>
              </a:pathLst>
            </a:custGeom>
            <a:solidFill>
              <a:srgbClr val="FFCF43"/>
            </a:solidFill>
            <a:ln>
              <a:noFill/>
            </a:ln>
          </p:spPr>
          <p:txBody>
            <a:bodyPr spcFirstLastPara="1" wrap="square" lIns="121900" tIns="121900" rIns="121900" bIns="121900" anchor="ctr" anchorCtr="0">
              <a:noAutofit/>
            </a:bodyPr>
            <a:lstStyle/>
            <a:p>
              <a:endParaRPr sz="2400"/>
            </a:p>
          </p:txBody>
        </p:sp>
        <p:sp>
          <p:nvSpPr>
            <p:cNvPr id="683" name="Google Shape;683;p36"/>
            <p:cNvSpPr/>
            <p:nvPr/>
          </p:nvSpPr>
          <p:spPr>
            <a:xfrm>
              <a:off x="3100375" y="4004000"/>
              <a:ext cx="55125" cy="21525"/>
            </a:xfrm>
            <a:custGeom>
              <a:avLst/>
              <a:gdLst/>
              <a:ahLst/>
              <a:cxnLst/>
              <a:rect l="l" t="t" r="r" b="b"/>
              <a:pathLst>
                <a:path w="2205" h="861" extrusionOk="0">
                  <a:moveTo>
                    <a:pt x="1107" y="0"/>
                  </a:moveTo>
                  <a:cubicBezTo>
                    <a:pt x="809" y="0"/>
                    <a:pt x="510" y="65"/>
                    <a:pt x="278" y="194"/>
                  </a:cubicBezTo>
                  <a:cubicBezTo>
                    <a:pt x="154" y="263"/>
                    <a:pt x="61" y="344"/>
                    <a:pt x="0" y="432"/>
                  </a:cubicBezTo>
                  <a:cubicBezTo>
                    <a:pt x="55" y="510"/>
                    <a:pt x="134" y="584"/>
                    <a:pt x="242" y="650"/>
                  </a:cubicBezTo>
                  <a:cubicBezTo>
                    <a:pt x="475" y="790"/>
                    <a:pt x="786" y="860"/>
                    <a:pt x="1098" y="860"/>
                  </a:cubicBezTo>
                  <a:cubicBezTo>
                    <a:pt x="1395" y="860"/>
                    <a:pt x="1694" y="796"/>
                    <a:pt x="1926" y="666"/>
                  </a:cubicBezTo>
                  <a:cubicBezTo>
                    <a:pt x="2033" y="607"/>
                    <a:pt x="2112" y="538"/>
                    <a:pt x="2172" y="465"/>
                  </a:cubicBezTo>
                  <a:cubicBezTo>
                    <a:pt x="2118" y="394"/>
                    <a:pt x="2045" y="326"/>
                    <a:pt x="1946" y="267"/>
                  </a:cubicBezTo>
                  <a:cubicBezTo>
                    <a:pt x="1721" y="131"/>
                    <a:pt x="1421" y="60"/>
                    <a:pt x="1119" y="57"/>
                  </a:cubicBezTo>
                  <a:lnTo>
                    <a:pt x="1119" y="57"/>
                  </a:lnTo>
                  <a:cubicBezTo>
                    <a:pt x="1426" y="58"/>
                    <a:pt x="1733" y="129"/>
                    <a:pt x="1963" y="267"/>
                  </a:cubicBezTo>
                  <a:cubicBezTo>
                    <a:pt x="2057" y="324"/>
                    <a:pt x="2128" y="388"/>
                    <a:pt x="2181" y="456"/>
                  </a:cubicBezTo>
                  <a:lnTo>
                    <a:pt x="2205" y="426"/>
                  </a:lnTo>
                  <a:cubicBezTo>
                    <a:pt x="2150" y="349"/>
                    <a:pt x="2070" y="276"/>
                    <a:pt x="1963" y="211"/>
                  </a:cubicBezTo>
                  <a:cubicBezTo>
                    <a:pt x="1730" y="71"/>
                    <a:pt x="1419" y="0"/>
                    <a:pt x="1107"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84" name="Google Shape;684;p36"/>
            <p:cNvSpPr/>
            <p:nvPr/>
          </p:nvSpPr>
          <p:spPr>
            <a:xfrm>
              <a:off x="3098100" y="3990975"/>
              <a:ext cx="59825" cy="23825"/>
            </a:xfrm>
            <a:custGeom>
              <a:avLst/>
              <a:gdLst/>
              <a:ahLst/>
              <a:cxnLst/>
              <a:rect l="l" t="t" r="r" b="b"/>
              <a:pathLst>
                <a:path w="2393" h="953" extrusionOk="0">
                  <a:moveTo>
                    <a:pt x="1195" y="1"/>
                  </a:moveTo>
                  <a:cubicBezTo>
                    <a:pt x="898" y="1"/>
                    <a:pt x="600" y="65"/>
                    <a:pt x="369" y="194"/>
                  </a:cubicBezTo>
                  <a:cubicBezTo>
                    <a:pt x="307" y="227"/>
                    <a:pt x="255" y="264"/>
                    <a:pt x="209" y="303"/>
                  </a:cubicBezTo>
                  <a:lnTo>
                    <a:pt x="171" y="343"/>
                  </a:lnTo>
                  <a:lnTo>
                    <a:pt x="96" y="424"/>
                  </a:lnTo>
                  <a:lnTo>
                    <a:pt x="67" y="477"/>
                  </a:lnTo>
                  <a:lnTo>
                    <a:pt x="27" y="553"/>
                  </a:lnTo>
                  <a:lnTo>
                    <a:pt x="15" y="610"/>
                  </a:lnTo>
                  <a:lnTo>
                    <a:pt x="3" y="687"/>
                  </a:lnTo>
                  <a:cubicBezTo>
                    <a:pt x="0" y="778"/>
                    <a:pt x="31" y="867"/>
                    <a:pt x="91" y="953"/>
                  </a:cubicBezTo>
                  <a:cubicBezTo>
                    <a:pt x="152" y="865"/>
                    <a:pt x="245" y="784"/>
                    <a:pt x="369" y="715"/>
                  </a:cubicBezTo>
                  <a:cubicBezTo>
                    <a:pt x="601" y="586"/>
                    <a:pt x="900" y="521"/>
                    <a:pt x="1198" y="521"/>
                  </a:cubicBezTo>
                  <a:cubicBezTo>
                    <a:pt x="1510" y="521"/>
                    <a:pt x="1821" y="592"/>
                    <a:pt x="2054" y="732"/>
                  </a:cubicBezTo>
                  <a:cubicBezTo>
                    <a:pt x="2161" y="797"/>
                    <a:pt x="2241" y="870"/>
                    <a:pt x="2296" y="947"/>
                  </a:cubicBezTo>
                  <a:cubicBezTo>
                    <a:pt x="2367" y="843"/>
                    <a:pt x="2392" y="732"/>
                    <a:pt x="2373" y="621"/>
                  </a:cubicBezTo>
                  <a:lnTo>
                    <a:pt x="2364" y="565"/>
                  </a:lnTo>
                  <a:lnTo>
                    <a:pt x="2328" y="490"/>
                  </a:lnTo>
                  <a:lnTo>
                    <a:pt x="2303" y="438"/>
                  </a:lnTo>
                  <a:lnTo>
                    <a:pt x="2234" y="359"/>
                  </a:lnTo>
                  <a:lnTo>
                    <a:pt x="2199" y="319"/>
                  </a:lnTo>
                  <a:cubicBezTo>
                    <a:pt x="2157" y="281"/>
                    <a:pt x="2109" y="245"/>
                    <a:pt x="2052" y="212"/>
                  </a:cubicBezTo>
                  <a:cubicBezTo>
                    <a:pt x="1818" y="71"/>
                    <a:pt x="1507" y="1"/>
                    <a:pt x="1195"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85" name="Google Shape;685;p36"/>
            <p:cNvSpPr/>
            <p:nvPr/>
          </p:nvSpPr>
          <p:spPr>
            <a:xfrm>
              <a:off x="3076075" y="3981050"/>
              <a:ext cx="103650" cy="54400"/>
            </a:xfrm>
            <a:custGeom>
              <a:avLst/>
              <a:gdLst/>
              <a:ahLst/>
              <a:cxnLst/>
              <a:rect l="l" t="t" r="r" b="b"/>
              <a:pathLst>
                <a:path w="4146" h="2176" extrusionOk="0">
                  <a:moveTo>
                    <a:pt x="2076" y="398"/>
                  </a:moveTo>
                  <a:cubicBezTo>
                    <a:pt x="2388" y="398"/>
                    <a:pt x="2699" y="468"/>
                    <a:pt x="2933" y="609"/>
                  </a:cubicBezTo>
                  <a:cubicBezTo>
                    <a:pt x="2990" y="642"/>
                    <a:pt x="3038" y="678"/>
                    <a:pt x="3080" y="716"/>
                  </a:cubicBezTo>
                  <a:lnTo>
                    <a:pt x="3115" y="757"/>
                  </a:lnTo>
                  <a:lnTo>
                    <a:pt x="3184" y="835"/>
                  </a:lnTo>
                  <a:lnTo>
                    <a:pt x="3209" y="887"/>
                  </a:lnTo>
                  <a:lnTo>
                    <a:pt x="3245" y="962"/>
                  </a:lnTo>
                  <a:lnTo>
                    <a:pt x="3254" y="1018"/>
                  </a:lnTo>
                  <a:cubicBezTo>
                    <a:pt x="3273" y="1129"/>
                    <a:pt x="3248" y="1240"/>
                    <a:pt x="3177" y="1344"/>
                  </a:cubicBezTo>
                  <a:lnTo>
                    <a:pt x="3153" y="1374"/>
                  </a:lnTo>
                  <a:lnTo>
                    <a:pt x="3144" y="1383"/>
                  </a:lnTo>
                  <a:cubicBezTo>
                    <a:pt x="3084" y="1456"/>
                    <a:pt x="3005" y="1525"/>
                    <a:pt x="2898" y="1584"/>
                  </a:cubicBezTo>
                  <a:cubicBezTo>
                    <a:pt x="2666" y="1714"/>
                    <a:pt x="2367" y="1778"/>
                    <a:pt x="2070" y="1778"/>
                  </a:cubicBezTo>
                  <a:cubicBezTo>
                    <a:pt x="1758" y="1778"/>
                    <a:pt x="1447" y="1708"/>
                    <a:pt x="1214" y="1568"/>
                  </a:cubicBezTo>
                  <a:cubicBezTo>
                    <a:pt x="1106" y="1502"/>
                    <a:pt x="1027" y="1428"/>
                    <a:pt x="972" y="1350"/>
                  </a:cubicBezTo>
                  <a:cubicBezTo>
                    <a:pt x="912" y="1264"/>
                    <a:pt x="881" y="1175"/>
                    <a:pt x="884" y="1084"/>
                  </a:cubicBezTo>
                  <a:lnTo>
                    <a:pt x="896" y="1007"/>
                  </a:lnTo>
                  <a:lnTo>
                    <a:pt x="908" y="950"/>
                  </a:lnTo>
                  <a:lnTo>
                    <a:pt x="948" y="874"/>
                  </a:lnTo>
                  <a:lnTo>
                    <a:pt x="977" y="821"/>
                  </a:lnTo>
                  <a:lnTo>
                    <a:pt x="1052" y="740"/>
                  </a:lnTo>
                  <a:lnTo>
                    <a:pt x="1090" y="700"/>
                  </a:lnTo>
                  <a:cubicBezTo>
                    <a:pt x="1136" y="661"/>
                    <a:pt x="1188" y="624"/>
                    <a:pt x="1250" y="591"/>
                  </a:cubicBezTo>
                  <a:cubicBezTo>
                    <a:pt x="1481" y="462"/>
                    <a:pt x="1779" y="398"/>
                    <a:pt x="2076" y="398"/>
                  </a:cubicBezTo>
                  <a:close/>
                  <a:moveTo>
                    <a:pt x="2080" y="0"/>
                  </a:moveTo>
                  <a:cubicBezTo>
                    <a:pt x="1611" y="0"/>
                    <a:pt x="1140" y="102"/>
                    <a:pt x="773" y="305"/>
                  </a:cubicBezTo>
                  <a:cubicBezTo>
                    <a:pt x="26" y="723"/>
                    <a:pt x="1" y="1411"/>
                    <a:pt x="718" y="1844"/>
                  </a:cubicBezTo>
                  <a:cubicBezTo>
                    <a:pt x="1085" y="2064"/>
                    <a:pt x="1575" y="2175"/>
                    <a:pt x="2067" y="2175"/>
                  </a:cubicBezTo>
                  <a:cubicBezTo>
                    <a:pt x="2537" y="2175"/>
                    <a:pt x="3008" y="2074"/>
                    <a:pt x="3373" y="1870"/>
                  </a:cubicBezTo>
                  <a:cubicBezTo>
                    <a:pt x="4121" y="1453"/>
                    <a:pt x="4146" y="765"/>
                    <a:pt x="3428" y="332"/>
                  </a:cubicBezTo>
                  <a:cubicBezTo>
                    <a:pt x="3061" y="111"/>
                    <a:pt x="2571" y="0"/>
                    <a:pt x="2080" y="0"/>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86" name="Google Shape;686;p36"/>
            <p:cNvSpPr/>
            <p:nvPr/>
          </p:nvSpPr>
          <p:spPr>
            <a:xfrm>
              <a:off x="3182600" y="4021200"/>
              <a:ext cx="375" cy="1525"/>
            </a:xfrm>
            <a:custGeom>
              <a:avLst/>
              <a:gdLst/>
              <a:ahLst/>
              <a:cxnLst/>
              <a:rect l="l" t="t" r="r" b="b"/>
              <a:pathLst>
                <a:path w="15" h="61" extrusionOk="0">
                  <a:moveTo>
                    <a:pt x="15" y="1"/>
                  </a:moveTo>
                  <a:lnTo>
                    <a:pt x="0" y="58"/>
                  </a:lnTo>
                  <a:lnTo>
                    <a:pt x="0" y="60"/>
                  </a:lnTo>
                  <a:lnTo>
                    <a:pt x="15" y="1"/>
                  </a:lnTo>
                  <a:close/>
                </a:path>
              </a:pathLst>
            </a:custGeom>
            <a:solidFill>
              <a:srgbClr val="DCEEFC"/>
            </a:solidFill>
            <a:ln>
              <a:noFill/>
            </a:ln>
          </p:spPr>
          <p:txBody>
            <a:bodyPr spcFirstLastPara="1" wrap="square" lIns="121900" tIns="121900" rIns="121900" bIns="121900" anchor="ctr" anchorCtr="0">
              <a:noAutofit/>
            </a:bodyPr>
            <a:lstStyle/>
            <a:p>
              <a:endParaRPr sz="2400"/>
            </a:p>
          </p:txBody>
        </p:sp>
        <p:sp>
          <p:nvSpPr>
            <p:cNvPr id="687" name="Google Shape;687;p36"/>
            <p:cNvSpPr/>
            <p:nvPr/>
          </p:nvSpPr>
          <p:spPr>
            <a:xfrm>
              <a:off x="3072625" y="3979375"/>
              <a:ext cx="109500" cy="67425"/>
            </a:xfrm>
            <a:custGeom>
              <a:avLst/>
              <a:gdLst/>
              <a:ahLst/>
              <a:cxnLst/>
              <a:rect l="l" t="t" r="r" b="b"/>
              <a:pathLst>
                <a:path w="4380" h="2697" extrusionOk="0">
                  <a:moveTo>
                    <a:pt x="2218" y="67"/>
                  </a:moveTo>
                  <a:cubicBezTo>
                    <a:pt x="2709" y="67"/>
                    <a:pt x="3199" y="178"/>
                    <a:pt x="3566" y="399"/>
                  </a:cubicBezTo>
                  <a:cubicBezTo>
                    <a:pt x="4284" y="832"/>
                    <a:pt x="4259" y="1520"/>
                    <a:pt x="3511" y="1937"/>
                  </a:cubicBezTo>
                  <a:cubicBezTo>
                    <a:pt x="3146" y="2141"/>
                    <a:pt x="2675" y="2242"/>
                    <a:pt x="2205" y="2242"/>
                  </a:cubicBezTo>
                  <a:cubicBezTo>
                    <a:pt x="1713" y="2242"/>
                    <a:pt x="1223" y="2131"/>
                    <a:pt x="856" y="1911"/>
                  </a:cubicBezTo>
                  <a:cubicBezTo>
                    <a:pt x="139" y="1478"/>
                    <a:pt x="164" y="790"/>
                    <a:pt x="911" y="372"/>
                  </a:cubicBezTo>
                  <a:cubicBezTo>
                    <a:pt x="1278" y="169"/>
                    <a:pt x="1749" y="67"/>
                    <a:pt x="2218" y="67"/>
                  </a:cubicBezTo>
                  <a:close/>
                  <a:moveTo>
                    <a:pt x="2215" y="1"/>
                  </a:moveTo>
                  <a:cubicBezTo>
                    <a:pt x="1963" y="1"/>
                    <a:pt x="1709" y="28"/>
                    <a:pt x="1462" y="83"/>
                  </a:cubicBezTo>
                  <a:cubicBezTo>
                    <a:pt x="903" y="208"/>
                    <a:pt x="594" y="439"/>
                    <a:pt x="494" y="514"/>
                  </a:cubicBezTo>
                  <a:cubicBezTo>
                    <a:pt x="266" y="683"/>
                    <a:pt x="109" y="899"/>
                    <a:pt x="24" y="1155"/>
                  </a:cubicBezTo>
                  <a:lnTo>
                    <a:pt x="24" y="1157"/>
                  </a:lnTo>
                  <a:lnTo>
                    <a:pt x="26" y="1158"/>
                  </a:lnTo>
                  <a:cubicBezTo>
                    <a:pt x="26" y="1158"/>
                    <a:pt x="1" y="1261"/>
                    <a:pt x="18" y="1436"/>
                  </a:cubicBezTo>
                  <a:cubicBezTo>
                    <a:pt x="26" y="1522"/>
                    <a:pt x="47" y="1626"/>
                    <a:pt x="94" y="1732"/>
                  </a:cubicBezTo>
                  <a:cubicBezTo>
                    <a:pt x="141" y="1836"/>
                    <a:pt x="219" y="1950"/>
                    <a:pt x="311" y="2056"/>
                  </a:cubicBezTo>
                  <a:cubicBezTo>
                    <a:pt x="405" y="2160"/>
                    <a:pt x="530" y="2256"/>
                    <a:pt x="672" y="2338"/>
                  </a:cubicBezTo>
                  <a:cubicBezTo>
                    <a:pt x="819" y="2423"/>
                    <a:pt x="977" y="2486"/>
                    <a:pt x="1151" y="2546"/>
                  </a:cubicBezTo>
                  <a:cubicBezTo>
                    <a:pt x="1322" y="2603"/>
                    <a:pt x="1512" y="2646"/>
                    <a:pt x="1699" y="2670"/>
                  </a:cubicBezTo>
                  <a:cubicBezTo>
                    <a:pt x="1845" y="2688"/>
                    <a:pt x="1991" y="2696"/>
                    <a:pt x="2138" y="2696"/>
                  </a:cubicBezTo>
                  <a:cubicBezTo>
                    <a:pt x="2187" y="2696"/>
                    <a:pt x="2236" y="2695"/>
                    <a:pt x="2285" y="2693"/>
                  </a:cubicBezTo>
                  <a:cubicBezTo>
                    <a:pt x="2676" y="2692"/>
                    <a:pt x="3069" y="2620"/>
                    <a:pt x="3403" y="2483"/>
                  </a:cubicBezTo>
                  <a:cubicBezTo>
                    <a:pt x="3569" y="2411"/>
                    <a:pt x="3726" y="2335"/>
                    <a:pt x="3863" y="2240"/>
                  </a:cubicBezTo>
                  <a:cubicBezTo>
                    <a:pt x="3996" y="2149"/>
                    <a:pt x="4105" y="2040"/>
                    <a:pt x="4184" y="1922"/>
                  </a:cubicBezTo>
                  <a:cubicBezTo>
                    <a:pt x="4260" y="1804"/>
                    <a:pt x="4320" y="1685"/>
                    <a:pt x="4348" y="1572"/>
                  </a:cubicBezTo>
                  <a:cubicBezTo>
                    <a:pt x="4376" y="1459"/>
                    <a:pt x="4379" y="1353"/>
                    <a:pt x="4371" y="1266"/>
                  </a:cubicBezTo>
                  <a:cubicBezTo>
                    <a:pt x="4358" y="1093"/>
                    <a:pt x="4318" y="993"/>
                    <a:pt x="4318" y="993"/>
                  </a:cubicBezTo>
                  <a:lnTo>
                    <a:pt x="4336" y="987"/>
                  </a:lnTo>
                  <a:cubicBezTo>
                    <a:pt x="4177" y="660"/>
                    <a:pt x="3900" y="481"/>
                    <a:pt x="3749" y="385"/>
                  </a:cubicBezTo>
                  <a:cubicBezTo>
                    <a:pt x="3325" y="134"/>
                    <a:pt x="2776" y="1"/>
                    <a:pt x="2215"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88" name="Google Shape;688;p36"/>
            <p:cNvSpPr/>
            <p:nvPr/>
          </p:nvSpPr>
          <p:spPr>
            <a:xfrm>
              <a:off x="3071625" y="4004000"/>
              <a:ext cx="112100" cy="48025"/>
            </a:xfrm>
            <a:custGeom>
              <a:avLst/>
              <a:gdLst/>
              <a:ahLst/>
              <a:cxnLst/>
              <a:rect l="l" t="t" r="r" b="b"/>
              <a:pathLst>
                <a:path w="4484" h="1921" extrusionOk="0">
                  <a:moveTo>
                    <a:pt x="4379" y="1"/>
                  </a:moveTo>
                  <a:lnTo>
                    <a:pt x="4376" y="2"/>
                  </a:lnTo>
                  <a:lnTo>
                    <a:pt x="4358" y="8"/>
                  </a:lnTo>
                  <a:cubicBezTo>
                    <a:pt x="4358" y="8"/>
                    <a:pt x="4398" y="108"/>
                    <a:pt x="4411" y="281"/>
                  </a:cubicBezTo>
                  <a:cubicBezTo>
                    <a:pt x="4419" y="368"/>
                    <a:pt x="4416" y="474"/>
                    <a:pt x="4388" y="587"/>
                  </a:cubicBezTo>
                  <a:cubicBezTo>
                    <a:pt x="4360" y="700"/>
                    <a:pt x="4300" y="819"/>
                    <a:pt x="4224" y="937"/>
                  </a:cubicBezTo>
                  <a:cubicBezTo>
                    <a:pt x="4145" y="1055"/>
                    <a:pt x="4036" y="1164"/>
                    <a:pt x="3903" y="1255"/>
                  </a:cubicBezTo>
                  <a:cubicBezTo>
                    <a:pt x="3766" y="1350"/>
                    <a:pt x="3609" y="1426"/>
                    <a:pt x="3443" y="1498"/>
                  </a:cubicBezTo>
                  <a:cubicBezTo>
                    <a:pt x="3109" y="1635"/>
                    <a:pt x="2716" y="1707"/>
                    <a:pt x="2325" y="1707"/>
                  </a:cubicBezTo>
                  <a:cubicBezTo>
                    <a:pt x="2274" y="1710"/>
                    <a:pt x="2223" y="1711"/>
                    <a:pt x="2173" y="1711"/>
                  </a:cubicBezTo>
                  <a:cubicBezTo>
                    <a:pt x="2028" y="1711"/>
                    <a:pt x="1884" y="1702"/>
                    <a:pt x="1739" y="1685"/>
                  </a:cubicBezTo>
                  <a:cubicBezTo>
                    <a:pt x="1552" y="1661"/>
                    <a:pt x="1362" y="1618"/>
                    <a:pt x="1191" y="1561"/>
                  </a:cubicBezTo>
                  <a:cubicBezTo>
                    <a:pt x="1017" y="1501"/>
                    <a:pt x="859" y="1438"/>
                    <a:pt x="712" y="1353"/>
                  </a:cubicBezTo>
                  <a:cubicBezTo>
                    <a:pt x="570" y="1271"/>
                    <a:pt x="445" y="1175"/>
                    <a:pt x="351" y="1070"/>
                  </a:cubicBezTo>
                  <a:cubicBezTo>
                    <a:pt x="259" y="965"/>
                    <a:pt x="181" y="851"/>
                    <a:pt x="134" y="747"/>
                  </a:cubicBezTo>
                  <a:cubicBezTo>
                    <a:pt x="87" y="641"/>
                    <a:pt x="66" y="537"/>
                    <a:pt x="58" y="451"/>
                  </a:cubicBezTo>
                  <a:cubicBezTo>
                    <a:pt x="41" y="276"/>
                    <a:pt x="66" y="173"/>
                    <a:pt x="66" y="173"/>
                  </a:cubicBezTo>
                  <a:lnTo>
                    <a:pt x="64" y="172"/>
                  </a:lnTo>
                  <a:lnTo>
                    <a:pt x="45" y="167"/>
                  </a:lnTo>
                  <a:cubicBezTo>
                    <a:pt x="45" y="167"/>
                    <a:pt x="5" y="266"/>
                    <a:pt x="0" y="450"/>
                  </a:cubicBezTo>
                  <a:cubicBezTo>
                    <a:pt x="0" y="541"/>
                    <a:pt x="9" y="653"/>
                    <a:pt x="49" y="775"/>
                  </a:cubicBezTo>
                  <a:cubicBezTo>
                    <a:pt x="88" y="897"/>
                    <a:pt x="156" y="1025"/>
                    <a:pt x="252" y="1148"/>
                  </a:cubicBezTo>
                  <a:cubicBezTo>
                    <a:pt x="324" y="1238"/>
                    <a:pt x="416" y="1321"/>
                    <a:pt x="517" y="1400"/>
                  </a:cubicBezTo>
                  <a:cubicBezTo>
                    <a:pt x="673" y="1522"/>
                    <a:pt x="857" y="1627"/>
                    <a:pt x="1063" y="1706"/>
                  </a:cubicBezTo>
                  <a:lnTo>
                    <a:pt x="1129" y="1734"/>
                  </a:lnTo>
                  <a:cubicBezTo>
                    <a:pt x="1476" y="1859"/>
                    <a:pt x="1867" y="1920"/>
                    <a:pt x="2259" y="1920"/>
                  </a:cubicBezTo>
                  <a:cubicBezTo>
                    <a:pt x="2283" y="1920"/>
                    <a:pt x="2307" y="1920"/>
                    <a:pt x="2330" y="1920"/>
                  </a:cubicBezTo>
                  <a:cubicBezTo>
                    <a:pt x="2718" y="1908"/>
                    <a:pt x="3104" y="1831"/>
                    <a:pt x="3445" y="1693"/>
                  </a:cubicBezTo>
                  <a:lnTo>
                    <a:pt x="3517" y="1666"/>
                  </a:lnTo>
                  <a:cubicBezTo>
                    <a:pt x="3691" y="1588"/>
                    <a:pt x="3852" y="1493"/>
                    <a:pt x="3991" y="1384"/>
                  </a:cubicBezTo>
                  <a:cubicBezTo>
                    <a:pt x="4134" y="1271"/>
                    <a:pt x="4253" y="1141"/>
                    <a:pt x="4331" y="1000"/>
                  </a:cubicBezTo>
                  <a:cubicBezTo>
                    <a:pt x="4380" y="916"/>
                    <a:pt x="4413" y="830"/>
                    <a:pt x="4439" y="748"/>
                  </a:cubicBezTo>
                  <a:lnTo>
                    <a:pt x="4454" y="689"/>
                  </a:lnTo>
                  <a:lnTo>
                    <a:pt x="4476" y="600"/>
                  </a:lnTo>
                  <a:cubicBezTo>
                    <a:pt x="4483" y="553"/>
                    <a:pt x="4483" y="511"/>
                    <a:pt x="4483" y="469"/>
                  </a:cubicBezTo>
                  <a:lnTo>
                    <a:pt x="4483" y="460"/>
                  </a:lnTo>
                  <a:cubicBezTo>
                    <a:pt x="4483" y="390"/>
                    <a:pt x="4479" y="326"/>
                    <a:pt x="4468" y="271"/>
                  </a:cubicBezTo>
                  <a:cubicBezTo>
                    <a:pt x="4451" y="181"/>
                    <a:pt x="4426" y="114"/>
                    <a:pt x="4408" y="68"/>
                  </a:cubicBezTo>
                  <a:cubicBezTo>
                    <a:pt x="4389" y="24"/>
                    <a:pt x="4379" y="1"/>
                    <a:pt x="4379"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689" name="Google Shape;689;p36"/>
            <p:cNvSpPr/>
            <p:nvPr/>
          </p:nvSpPr>
          <p:spPr>
            <a:xfrm>
              <a:off x="3048825" y="4184650"/>
              <a:ext cx="157825" cy="47000"/>
            </a:xfrm>
            <a:custGeom>
              <a:avLst/>
              <a:gdLst/>
              <a:ahLst/>
              <a:cxnLst/>
              <a:rect l="l" t="t" r="r" b="b"/>
              <a:pathLst>
                <a:path w="6313" h="1880" extrusionOk="0">
                  <a:moveTo>
                    <a:pt x="35" y="0"/>
                  </a:moveTo>
                  <a:cubicBezTo>
                    <a:pt x="1" y="477"/>
                    <a:pt x="286" y="959"/>
                    <a:pt x="901" y="1330"/>
                  </a:cubicBezTo>
                  <a:cubicBezTo>
                    <a:pt x="1064" y="1428"/>
                    <a:pt x="1245" y="1511"/>
                    <a:pt x="1435" y="1583"/>
                  </a:cubicBezTo>
                  <a:cubicBezTo>
                    <a:pt x="1603" y="1648"/>
                    <a:pt x="1780" y="1703"/>
                    <a:pt x="1965" y="1746"/>
                  </a:cubicBezTo>
                  <a:cubicBezTo>
                    <a:pt x="2341" y="1835"/>
                    <a:pt x="2741" y="1879"/>
                    <a:pt x="3142" y="1879"/>
                  </a:cubicBezTo>
                  <a:cubicBezTo>
                    <a:pt x="3558" y="1879"/>
                    <a:pt x="3975" y="1831"/>
                    <a:pt x="4366" y="1735"/>
                  </a:cubicBezTo>
                  <a:cubicBezTo>
                    <a:pt x="4554" y="1689"/>
                    <a:pt x="4735" y="1632"/>
                    <a:pt x="4908" y="1565"/>
                  </a:cubicBezTo>
                  <a:cubicBezTo>
                    <a:pt x="5051" y="1506"/>
                    <a:pt x="5194" y="1447"/>
                    <a:pt x="5324" y="1374"/>
                  </a:cubicBezTo>
                  <a:cubicBezTo>
                    <a:pt x="5994" y="1001"/>
                    <a:pt x="6312" y="498"/>
                    <a:pt x="6281" y="0"/>
                  </a:cubicBezTo>
                  <a:lnTo>
                    <a:pt x="5129" y="0"/>
                  </a:lnTo>
                  <a:cubicBezTo>
                    <a:pt x="5150" y="208"/>
                    <a:pt x="5077" y="419"/>
                    <a:pt x="4907" y="607"/>
                  </a:cubicBezTo>
                  <a:cubicBezTo>
                    <a:pt x="4812" y="712"/>
                    <a:pt x="4689" y="811"/>
                    <a:pt x="4533" y="898"/>
                  </a:cubicBezTo>
                  <a:cubicBezTo>
                    <a:pt x="4481" y="927"/>
                    <a:pt x="4421" y="949"/>
                    <a:pt x="4365" y="974"/>
                  </a:cubicBezTo>
                  <a:cubicBezTo>
                    <a:pt x="4006" y="1136"/>
                    <a:pt x="3577" y="1216"/>
                    <a:pt x="3148" y="1216"/>
                  </a:cubicBezTo>
                  <a:cubicBezTo>
                    <a:pt x="2730" y="1216"/>
                    <a:pt x="2313" y="1139"/>
                    <a:pt x="1963" y="986"/>
                  </a:cubicBezTo>
                  <a:cubicBezTo>
                    <a:pt x="1880" y="950"/>
                    <a:pt x="1799" y="913"/>
                    <a:pt x="1725" y="870"/>
                  </a:cubicBezTo>
                  <a:cubicBezTo>
                    <a:pt x="1606" y="798"/>
                    <a:pt x="1513" y="718"/>
                    <a:pt x="1433" y="635"/>
                  </a:cubicBezTo>
                  <a:cubicBezTo>
                    <a:pt x="1263" y="458"/>
                    <a:pt x="1172" y="261"/>
                    <a:pt x="1175" y="63"/>
                  </a:cubicBezTo>
                  <a:lnTo>
                    <a:pt x="1185"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90" name="Google Shape;690;p36"/>
            <p:cNvSpPr/>
            <p:nvPr/>
          </p:nvSpPr>
          <p:spPr>
            <a:xfrm>
              <a:off x="3073700" y="4462450"/>
              <a:ext cx="13475" cy="112525"/>
            </a:xfrm>
            <a:custGeom>
              <a:avLst/>
              <a:gdLst/>
              <a:ahLst/>
              <a:cxnLst/>
              <a:rect l="l" t="t" r="r" b="b"/>
              <a:pathLst>
                <a:path w="539" h="4501" extrusionOk="0">
                  <a:moveTo>
                    <a:pt x="532" y="1"/>
                  </a:moveTo>
                  <a:lnTo>
                    <a:pt x="0" y="309"/>
                  </a:lnTo>
                  <a:lnTo>
                    <a:pt x="3" y="4500"/>
                  </a:lnTo>
                  <a:cubicBezTo>
                    <a:pt x="16" y="4286"/>
                    <a:pt x="193" y="4074"/>
                    <a:pt x="534" y="3913"/>
                  </a:cubicBezTo>
                  <a:lnTo>
                    <a:pt x="538" y="3911"/>
                  </a:lnTo>
                  <a:cubicBezTo>
                    <a:pt x="537" y="3071"/>
                    <a:pt x="534" y="1573"/>
                    <a:pt x="532"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91" name="Google Shape;691;p36"/>
            <p:cNvSpPr/>
            <p:nvPr/>
          </p:nvSpPr>
          <p:spPr>
            <a:xfrm>
              <a:off x="3146925" y="4420050"/>
              <a:ext cx="13975" cy="156600"/>
            </a:xfrm>
            <a:custGeom>
              <a:avLst/>
              <a:gdLst/>
              <a:ahLst/>
              <a:cxnLst/>
              <a:rect l="l" t="t" r="r" b="b"/>
              <a:pathLst>
                <a:path w="559" h="6264" extrusionOk="0">
                  <a:moveTo>
                    <a:pt x="542" y="0"/>
                  </a:moveTo>
                  <a:lnTo>
                    <a:pt x="0" y="313"/>
                  </a:lnTo>
                  <a:lnTo>
                    <a:pt x="0" y="633"/>
                  </a:lnTo>
                  <a:lnTo>
                    <a:pt x="3" y="4329"/>
                  </a:lnTo>
                  <a:lnTo>
                    <a:pt x="0" y="4310"/>
                  </a:lnTo>
                  <a:lnTo>
                    <a:pt x="0" y="5606"/>
                  </a:lnTo>
                  <a:lnTo>
                    <a:pt x="57" y="5630"/>
                  </a:lnTo>
                  <a:cubicBezTo>
                    <a:pt x="403" y="5807"/>
                    <a:pt x="558" y="6037"/>
                    <a:pt x="532" y="6263"/>
                  </a:cubicBezTo>
                  <a:lnTo>
                    <a:pt x="548" y="6264"/>
                  </a:lnTo>
                  <a:lnTo>
                    <a:pt x="542" y="0"/>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92" name="Google Shape;692;p36"/>
            <p:cNvSpPr/>
            <p:nvPr/>
          </p:nvSpPr>
          <p:spPr>
            <a:xfrm>
              <a:off x="3073750" y="4560175"/>
              <a:ext cx="87150" cy="35825"/>
            </a:xfrm>
            <a:custGeom>
              <a:avLst/>
              <a:gdLst/>
              <a:ahLst/>
              <a:cxnLst/>
              <a:rect l="l" t="t" r="r" b="b"/>
              <a:pathLst>
                <a:path w="3486" h="1433" extrusionOk="0">
                  <a:moveTo>
                    <a:pt x="2927" y="1"/>
                  </a:moveTo>
                  <a:cubicBezTo>
                    <a:pt x="2926" y="442"/>
                    <a:pt x="2926" y="706"/>
                    <a:pt x="2926" y="706"/>
                  </a:cubicBezTo>
                  <a:cubicBezTo>
                    <a:pt x="2926" y="706"/>
                    <a:pt x="2926" y="706"/>
                    <a:pt x="2926" y="706"/>
                  </a:cubicBezTo>
                  <a:cubicBezTo>
                    <a:pt x="2902" y="798"/>
                    <a:pt x="2786" y="886"/>
                    <a:pt x="2567" y="954"/>
                  </a:cubicBezTo>
                  <a:cubicBezTo>
                    <a:pt x="2333" y="1027"/>
                    <a:pt x="2033" y="1063"/>
                    <a:pt x="1733" y="1063"/>
                  </a:cubicBezTo>
                  <a:cubicBezTo>
                    <a:pt x="1418" y="1063"/>
                    <a:pt x="1104" y="1023"/>
                    <a:pt x="869" y="944"/>
                  </a:cubicBezTo>
                  <a:cubicBezTo>
                    <a:pt x="664" y="876"/>
                    <a:pt x="555" y="788"/>
                    <a:pt x="539" y="699"/>
                  </a:cubicBezTo>
                  <a:cubicBezTo>
                    <a:pt x="539" y="699"/>
                    <a:pt x="539" y="699"/>
                    <a:pt x="539" y="699"/>
                  </a:cubicBezTo>
                  <a:cubicBezTo>
                    <a:pt x="539" y="699"/>
                    <a:pt x="537" y="439"/>
                    <a:pt x="536" y="2"/>
                  </a:cubicBezTo>
                  <a:lnTo>
                    <a:pt x="532" y="4"/>
                  </a:lnTo>
                  <a:cubicBezTo>
                    <a:pt x="191" y="165"/>
                    <a:pt x="14" y="377"/>
                    <a:pt x="1" y="591"/>
                  </a:cubicBezTo>
                  <a:lnTo>
                    <a:pt x="1" y="613"/>
                  </a:lnTo>
                  <a:lnTo>
                    <a:pt x="12" y="680"/>
                  </a:lnTo>
                  <a:cubicBezTo>
                    <a:pt x="19" y="705"/>
                    <a:pt x="37" y="762"/>
                    <a:pt x="79" y="836"/>
                  </a:cubicBezTo>
                  <a:cubicBezTo>
                    <a:pt x="130" y="936"/>
                    <a:pt x="248" y="1045"/>
                    <a:pt x="404" y="1138"/>
                  </a:cubicBezTo>
                  <a:cubicBezTo>
                    <a:pt x="482" y="1184"/>
                    <a:pt x="579" y="1225"/>
                    <a:pt x="676" y="1265"/>
                  </a:cubicBezTo>
                  <a:cubicBezTo>
                    <a:pt x="777" y="1302"/>
                    <a:pt x="886" y="1331"/>
                    <a:pt x="1000" y="1358"/>
                  </a:cubicBezTo>
                  <a:cubicBezTo>
                    <a:pt x="1114" y="1386"/>
                    <a:pt x="1236" y="1398"/>
                    <a:pt x="1358" y="1415"/>
                  </a:cubicBezTo>
                  <a:cubicBezTo>
                    <a:pt x="1458" y="1426"/>
                    <a:pt x="1560" y="1432"/>
                    <a:pt x="1663" y="1432"/>
                  </a:cubicBezTo>
                  <a:cubicBezTo>
                    <a:pt x="1686" y="1432"/>
                    <a:pt x="1710" y="1432"/>
                    <a:pt x="1733" y="1431"/>
                  </a:cubicBezTo>
                  <a:cubicBezTo>
                    <a:pt x="1744" y="1431"/>
                    <a:pt x="1754" y="1432"/>
                    <a:pt x="1764" y="1432"/>
                  </a:cubicBezTo>
                  <a:cubicBezTo>
                    <a:pt x="1881" y="1432"/>
                    <a:pt x="1997" y="1426"/>
                    <a:pt x="2110" y="1411"/>
                  </a:cubicBezTo>
                  <a:cubicBezTo>
                    <a:pt x="2233" y="1395"/>
                    <a:pt x="2354" y="1381"/>
                    <a:pt x="2468" y="1354"/>
                  </a:cubicBezTo>
                  <a:cubicBezTo>
                    <a:pt x="2524" y="1339"/>
                    <a:pt x="2579" y="1325"/>
                    <a:pt x="2632" y="1310"/>
                  </a:cubicBezTo>
                  <a:cubicBezTo>
                    <a:pt x="2681" y="1298"/>
                    <a:pt x="2734" y="1281"/>
                    <a:pt x="2791" y="1257"/>
                  </a:cubicBezTo>
                  <a:cubicBezTo>
                    <a:pt x="2890" y="1220"/>
                    <a:pt x="2982" y="1176"/>
                    <a:pt x="3062" y="1130"/>
                  </a:cubicBezTo>
                  <a:cubicBezTo>
                    <a:pt x="3219" y="1036"/>
                    <a:pt x="3334" y="927"/>
                    <a:pt x="3385" y="827"/>
                  </a:cubicBezTo>
                  <a:cubicBezTo>
                    <a:pt x="3441" y="731"/>
                    <a:pt x="3456" y="658"/>
                    <a:pt x="3456" y="658"/>
                  </a:cubicBezTo>
                  <a:lnTo>
                    <a:pt x="3459" y="658"/>
                  </a:lnTo>
                  <a:cubicBezTo>
                    <a:pt x="3485" y="432"/>
                    <a:pt x="3330" y="202"/>
                    <a:pt x="2984" y="25"/>
                  </a:cubicBezTo>
                  <a:lnTo>
                    <a:pt x="2927"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93" name="Google Shape;693;p36"/>
            <p:cNvSpPr/>
            <p:nvPr/>
          </p:nvSpPr>
          <p:spPr>
            <a:xfrm>
              <a:off x="3146925" y="4435875"/>
              <a:ext cx="100" cy="92425"/>
            </a:xfrm>
            <a:custGeom>
              <a:avLst/>
              <a:gdLst/>
              <a:ahLst/>
              <a:cxnLst/>
              <a:rect l="l" t="t" r="r" b="b"/>
              <a:pathLst>
                <a:path w="4" h="3697" extrusionOk="0">
                  <a:moveTo>
                    <a:pt x="0" y="0"/>
                  </a:moveTo>
                  <a:lnTo>
                    <a:pt x="0" y="3677"/>
                  </a:lnTo>
                  <a:lnTo>
                    <a:pt x="3" y="3696"/>
                  </a:lnTo>
                  <a:lnTo>
                    <a:pt x="0" y="0"/>
                  </a:ln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694" name="Google Shape;694;p36"/>
            <p:cNvSpPr/>
            <p:nvPr/>
          </p:nvSpPr>
          <p:spPr>
            <a:xfrm>
              <a:off x="3073275" y="4576600"/>
              <a:ext cx="87525" cy="25975"/>
            </a:xfrm>
            <a:custGeom>
              <a:avLst/>
              <a:gdLst/>
              <a:ahLst/>
              <a:cxnLst/>
              <a:rect l="l" t="t" r="r" b="b"/>
              <a:pathLst>
                <a:path w="3501" h="1039" extrusionOk="0">
                  <a:moveTo>
                    <a:pt x="3475" y="1"/>
                  </a:moveTo>
                  <a:cubicBezTo>
                    <a:pt x="3475" y="1"/>
                    <a:pt x="3460" y="74"/>
                    <a:pt x="3404" y="170"/>
                  </a:cubicBezTo>
                  <a:cubicBezTo>
                    <a:pt x="3353" y="270"/>
                    <a:pt x="3238" y="379"/>
                    <a:pt x="3081" y="473"/>
                  </a:cubicBezTo>
                  <a:cubicBezTo>
                    <a:pt x="3001" y="519"/>
                    <a:pt x="2909" y="563"/>
                    <a:pt x="2810" y="600"/>
                  </a:cubicBezTo>
                  <a:cubicBezTo>
                    <a:pt x="2753" y="624"/>
                    <a:pt x="2700" y="641"/>
                    <a:pt x="2651" y="653"/>
                  </a:cubicBezTo>
                  <a:cubicBezTo>
                    <a:pt x="2598" y="668"/>
                    <a:pt x="2543" y="682"/>
                    <a:pt x="2487" y="697"/>
                  </a:cubicBezTo>
                  <a:cubicBezTo>
                    <a:pt x="2373" y="724"/>
                    <a:pt x="2252" y="738"/>
                    <a:pt x="2129" y="754"/>
                  </a:cubicBezTo>
                  <a:cubicBezTo>
                    <a:pt x="2016" y="769"/>
                    <a:pt x="1900" y="775"/>
                    <a:pt x="1783" y="775"/>
                  </a:cubicBezTo>
                  <a:cubicBezTo>
                    <a:pt x="1773" y="775"/>
                    <a:pt x="1763" y="774"/>
                    <a:pt x="1752" y="774"/>
                  </a:cubicBezTo>
                  <a:cubicBezTo>
                    <a:pt x="1729" y="775"/>
                    <a:pt x="1705" y="775"/>
                    <a:pt x="1682" y="775"/>
                  </a:cubicBezTo>
                  <a:cubicBezTo>
                    <a:pt x="1579" y="775"/>
                    <a:pt x="1477" y="769"/>
                    <a:pt x="1377" y="758"/>
                  </a:cubicBezTo>
                  <a:cubicBezTo>
                    <a:pt x="1255" y="741"/>
                    <a:pt x="1133" y="729"/>
                    <a:pt x="1019" y="701"/>
                  </a:cubicBezTo>
                  <a:cubicBezTo>
                    <a:pt x="905" y="674"/>
                    <a:pt x="796" y="645"/>
                    <a:pt x="695" y="608"/>
                  </a:cubicBezTo>
                  <a:cubicBezTo>
                    <a:pt x="598" y="568"/>
                    <a:pt x="501" y="527"/>
                    <a:pt x="423" y="481"/>
                  </a:cubicBezTo>
                  <a:cubicBezTo>
                    <a:pt x="267" y="388"/>
                    <a:pt x="149" y="279"/>
                    <a:pt x="98" y="179"/>
                  </a:cubicBezTo>
                  <a:cubicBezTo>
                    <a:pt x="56" y="105"/>
                    <a:pt x="38" y="48"/>
                    <a:pt x="31" y="23"/>
                  </a:cubicBezTo>
                  <a:lnTo>
                    <a:pt x="28" y="12"/>
                  </a:lnTo>
                  <a:lnTo>
                    <a:pt x="1" y="12"/>
                  </a:lnTo>
                  <a:lnTo>
                    <a:pt x="3" y="61"/>
                  </a:lnTo>
                  <a:cubicBezTo>
                    <a:pt x="6" y="95"/>
                    <a:pt x="12" y="143"/>
                    <a:pt x="31" y="202"/>
                  </a:cubicBezTo>
                  <a:cubicBezTo>
                    <a:pt x="66" y="318"/>
                    <a:pt x="161" y="473"/>
                    <a:pt x="324" y="605"/>
                  </a:cubicBezTo>
                  <a:cubicBezTo>
                    <a:pt x="645" y="873"/>
                    <a:pt x="1198" y="1038"/>
                    <a:pt x="1748" y="1038"/>
                  </a:cubicBezTo>
                  <a:cubicBezTo>
                    <a:pt x="1750" y="1038"/>
                    <a:pt x="1752" y="1038"/>
                    <a:pt x="1754" y="1038"/>
                  </a:cubicBezTo>
                  <a:cubicBezTo>
                    <a:pt x="2030" y="1034"/>
                    <a:pt x="2307" y="996"/>
                    <a:pt x="2554" y="919"/>
                  </a:cubicBezTo>
                  <a:cubicBezTo>
                    <a:pt x="2677" y="879"/>
                    <a:pt x="2797" y="835"/>
                    <a:pt x="2900" y="779"/>
                  </a:cubicBezTo>
                  <a:cubicBezTo>
                    <a:pt x="3008" y="726"/>
                    <a:pt x="3101" y="662"/>
                    <a:pt x="3182" y="597"/>
                  </a:cubicBezTo>
                  <a:cubicBezTo>
                    <a:pt x="3344" y="464"/>
                    <a:pt x="3437" y="308"/>
                    <a:pt x="3472" y="190"/>
                  </a:cubicBezTo>
                  <a:cubicBezTo>
                    <a:pt x="3491" y="132"/>
                    <a:pt x="3495" y="84"/>
                    <a:pt x="3499" y="51"/>
                  </a:cubicBezTo>
                  <a:lnTo>
                    <a:pt x="3501" y="2"/>
                  </a:lnTo>
                  <a:lnTo>
                    <a:pt x="3494" y="2"/>
                  </a:lnTo>
                  <a:lnTo>
                    <a:pt x="3478"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695" name="Google Shape;695;p36"/>
            <p:cNvSpPr/>
            <p:nvPr/>
          </p:nvSpPr>
          <p:spPr>
            <a:xfrm>
              <a:off x="3086975" y="4427875"/>
              <a:ext cx="59975" cy="158900"/>
            </a:xfrm>
            <a:custGeom>
              <a:avLst/>
              <a:gdLst/>
              <a:ahLst/>
              <a:cxnLst/>
              <a:rect l="l" t="t" r="r" b="b"/>
              <a:pathLst>
                <a:path w="2399" h="6356" extrusionOk="0">
                  <a:moveTo>
                    <a:pt x="2398" y="0"/>
                  </a:moveTo>
                  <a:lnTo>
                    <a:pt x="1" y="1384"/>
                  </a:lnTo>
                  <a:cubicBezTo>
                    <a:pt x="3" y="2956"/>
                    <a:pt x="6" y="4454"/>
                    <a:pt x="7" y="5294"/>
                  </a:cubicBezTo>
                  <a:cubicBezTo>
                    <a:pt x="8" y="5731"/>
                    <a:pt x="10" y="5991"/>
                    <a:pt x="10" y="5991"/>
                  </a:cubicBezTo>
                  <a:cubicBezTo>
                    <a:pt x="10" y="5991"/>
                    <a:pt x="10" y="5991"/>
                    <a:pt x="10" y="5991"/>
                  </a:cubicBezTo>
                  <a:cubicBezTo>
                    <a:pt x="26" y="6080"/>
                    <a:pt x="135" y="6168"/>
                    <a:pt x="340" y="6236"/>
                  </a:cubicBezTo>
                  <a:cubicBezTo>
                    <a:pt x="575" y="6315"/>
                    <a:pt x="889" y="6355"/>
                    <a:pt x="1204" y="6355"/>
                  </a:cubicBezTo>
                  <a:cubicBezTo>
                    <a:pt x="1504" y="6355"/>
                    <a:pt x="1804" y="6319"/>
                    <a:pt x="2038" y="6246"/>
                  </a:cubicBezTo>
                  <a:cubicBezTo>
                    <a:pt x="2257" y="6178"/>
                    <a:pt x="2373" y="6090"/>
                    <a:pt x="2397" y="5998"/>
                  </a:cubicBezTo>
                  <a:cubicBezTo>
                    <a:pt x="2397" y="5998"/>
                    <a:pt x="2397" y="5998"/>
                    <a:pt x="2397" y="5998"/>
                  </a:cubicBezTo>
                  <a:cubicBezTo>
                    <a:pt x="2397" y="5998"/>
                    <a:pt x="2397" y="5734"/>
                    <a:pt x="2398" y="5293"/>
                  </a:cubicBezTo>
                  <a:lnTo>
                    <a:pt x="2398" y="3997"/>
                  </a:lnTo>
                  <a:cubicBezTo>
                    <a:pt x="2398" y="2948"/>
                    <a:pt x="2398" y="1615"/>
                    <a:pt x="2398" y="320"/>
                  </a:cubicBezTo>
                  <a:lnTo>
                    <a:pt x="2398"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696" name="Google Shape;696;p36"/>
            <p:cNvSpPr/>
            <p:nvPr/>
          </p:nvSpPr>
          <p:spPr>
            <a:xfrm>
              <a:off x="3067025" y="4309275"/>
              <a:ext cx="100325" cy="57525"/>
            </a:xfrm>
            <a:custGeom>
              <a:avLst/>
              <a:gdLst/>
              <a:ahLst/>
              <a:cxnLst/>
              <a:rect l="l" t="t" r="r" b="b"/>
              <a:pathLst>
                <a:path w="4013" h="2301" extrusionOk="0">
                  <a:moveTo>
                    <a:pt x="1995" y="1"/>
                  </a:moveTo>
                  <a:cubicBezTo>
                    <a:pt x="1498" y="1"/>
                    <a:pt x="1000" y="108"/>
                    <a:pt x="613" y="324"/>
                  </a:cubicBezTo>
                  <a:cubicBezTo>
                    <a:pt x="513" y="379"/>
                    <a:pt x="426" y="439"/>
                    <a:pt x="349" y="503"/>
                  </a:cubicBezTo>
                  <a:lnTo>
                    <a:pt x="284" y="573"/>
                  </a:lnTo>
                  <a:cubicBezTo>
                    <a:pt x="239" y="615"/>
                    <a:pt x="194" y="659"/>
                    <a:pt x="161" y="705"/>
                  </a:cubicBezTo>
                  <a:lnTo>
                    <a:pt x="114" y="792"/>
                  </a:lnTo>
                  <a:cubicBezTo>
                    <a:pt x="89" y="834"/>
                    <a:pt x="61" y="877"/>
                    <a:pt x="45" y="921"/>
                  </a:cubicBezTo>
                  <a:lnTo>
                    <a:pt x="26" y="1015"/>
                  </a:lnTo>
                  <a:cubicBezTo>
                    <a:pt x="18" y="1058"/>
                    <a:pt x="6" y="1101"/>
                    <a:pt x="5" y="1143"/>
                  </a:cubicBezTo>
                  <a:cubicBezTo>
                    <a:pt x="0" y="1434"/>
                    <a:pt x="181" y="1724"/>
                    <a:pt x="556" y="1950"/>
                  </a:cubicBezTo>
                  <a:cubicBezTo>
                    <a:pt x="944" y="2183"/>
                    <a:pt x="1462" y="2301"/>
                    <a:pt x="1982" y="2301"/>
                  </a:cubicBezTo>
                  <a:cubicBezTo>
                    <a:pt x="2478" y="2301"/>
                    <a:pt x="2976" y="2193"/>
                    <a:pt x="3362" y="1978"/>
                  </a:cubicBezTo>
                  <a:cubicBezTo>
                    <a:pt x="3819" y="1723"/>
                    <a:pt x="4012" y="1373"/>
                    <a:pt x="3956" y="1034"/>
                  </a:cubicBezTo>
                  <a:lnTo>
                    <a:pt x="3941" y="941"/>
                  </a:lnTo>
                  <a:cubicBezTo>
                    <a:pt x="3927" y="898"/>
                    <a:pt x="3902" y="857"/>
                    <a:pt x="3881" y="815"/>
                  </a:cubicBezTo>
                  <a:lnTo>
                    <a:pt x="3838" y="730"/>
                  </a:lnTo>
                  <a:cubicBezTo>
                    <a:pt x="3808" y="685"/>
                    <a:pt x="3765" y="641"/>
                    <a:pt x="3725" y="599"/>
                  </a:cubicBezTo>
                  <a:lnTo>
                    <a:pt x="3665" y="531"/>
                  </a:lnTo>
                  <a:cubicBezTo>
                    <a:pt x="3596" y="468"/>
                    <a:pt x="3515" y="408"/>
                    <a:pt x="3421" y="352"/>
                  </a:cubicBezTo>
                  <a:cubicBezTo>
                    <a:pt x="3033" y="118"/>
                    <a:pt x="2514" y="1"/>
                    <a:pt x="1995" y="1"/>
                  </a:cubicBezTo>
                  <a:close/>
                </a:path>
              </a:pathLst>
            </a:custGeom>
            <a:solidFill>
              <a:srgbClr val="055E62"/>
            </a:solidFill>
            <a:ln>
              <a:noFill/>
            </a:ln>
          </p:spPr>
          <p:txBody>
            <a:bodyPr spcFirstLastPara="1" wrap="square" lIns="121900" tIns="121900" rIns="121900" bIns="121900" anchor="ctr" anchorCtr="0">
              <a:noAutofit/>
            </a:bodyPr>
            <a:lstStyle/>
            <a:p>
              <a:endParaRPr sz="2400"/>
            </a:p>
          </p:txBody>
        </p:sp>
        <p:sp>
          <p:nvSpPr>
            <p:cNvPr id="697" name="Google Shape;697;p36"/>
            <p:cNvSpPr/>
            <p:nvPr/>
          </p:nvSpPr>
          <p:spPr>
            <a:xfrm>
              <a:off x="3038625" y="4292725"/>
              <a:ext cx="156200" cy="43550"/>
            </a:xfrm>
            <a:custGeom>
              <a:avLst/>
              <a:gdLst/>
              <a:ahLst/>
              <a:cxnLst/>
              <a:rect l="l" t="t" r="r" b="b"/>
              <a:pathLst>
                <a:path w="6248" h="1742" extrusionOk="0">
                  <a:moveTo>
                    <a:pt x="3133" y="0"/>
                  </a:moveTo>
                  <a:cubicBezTo>
                    <a:pt x="2351" y="0"/>
                    <a:pt x="1567" y="169"/>
                    <a:pt x="958" y="508"/>
                  </a:cubicBezTo>
                  <a:cubicBezTo>
                    <a:pt x="352" y="846"/>
                    <a:pt x="34" y="1291"/>
                    <a:pt x="1" y="1741"/>
                  </a:cubicBezTo>
                  <a:lnTo>
                    <a:pt x="1152" y="1741"/>
                  </a:lnTo>
                  <a:lnTo>
                    <a:pt x="1162" y="1677"/>
                  </a:lnTo>
                  <a:lnTo>
                    <a:pt x="1181" y="1583"/>
                  </a:lnTo>
                  <a:cubicBezTo>
                    <a:pt x="1197" y="1539"/>
                    <a:pt x="1224" y="1496"/>
                    <a:pt x="1250" y="1454"/>
                  </a:cubicBezTo>
                  <a:lnTo>
                    <a:pt x="1297" y="1367"/>
                  </a:lnTo>
                  <a:cubicBezTo>
                    <a:pt x="1330" y="1321"/>
                    <a:pt x="1375" y="1277"/>
                    <a:pt x="1420" y="1235"/>
                  </a:cubicBezTo>
                  <a:lnTo>
                    <a:pt x="1485" y="1165"/>
                  </a:lnTo>
                  <a:cubicBezTo>
                    <a:pt x="1562" y="1101"/>
                    <a:pt x="1649" y="1041"/>
                    <a:pt x="1749" y="986"/>
                  </a:cubicBezTo>
                  <a:cubicBezTo>
                    <a:pt x="2136" y="770"/>
                    <a:pt x="2634" y="663"/>
                    <a:pt x="3131" y="663"/>
                  </a:cubicBezTo>
                  <a:cubicBezTo>
                    <a:pt x="3650" y="663"/>
                    <a:pt x="4169" y="780"/>
                    <a:pt x="4557" y="1014"/>
                  </a:cubicBezTo>
                  <a:cubicBezTo>
                    <a:pt x="4651" y="1070"/>
                    <a:pt x="4732" y="1130"/>
                    <a:pt x="4801" y="1193"/>
                  </a:cubicBezTo>
                  <a:lnTo>
                    <a:pt x="4861" y="1261"/>
                  </a:lnTo>
                  <a:cubicBezTo>
                    <a:pt x="4901" y="1303"/>
                    <a:pt x="4944" y="1347"/>
                    <a:pt x="4974" y="1392"/>
                  </a:cubicBezTo>
                  <a:lnTo>
                    <a:pt x="5017" y="1477"/>
                  </a:lnTo>
                  <a:cubicBezTo>
                    <a:pt x="5038" y="1519"/>
                    <a:pt x="5063" y="1560"/>
                    <a:pt x="5077" y="1603"/>
                  </a:cubicBezTo>
                  <a:lnTo>
                    <a:pt x="5092" y="1696"/>
                  </a:lnTo>
                  <a:lnTo>
                    <a:pt x="5096" y="1741"/>
                  </a:lnTo>
                  <a:lnTo>
                    <a:pt x="6248" y="1741"/>
                  </a:lnTo>
                  <a:cubicBezTo>
                    <a:pt x="6221" y="1312"/>
                    <a:pt x="5936" y="887"/>
                    <a:pt x="5382" y="554"/>
                  </a:cubicBezTo>
                  <a:cubicBezTo>
                    <a:pt x="4770" y="185"/>
                    <a:pt x="3953" y="0"/>
                    <a:pt x="3133"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98" name="Google Shape;698;p36"/>
            <p:cNvSpPr/>
            <p:nvPr/>
          </p:nvSpPr>
          <p:spPr>
            <a:xfrm>
              <a:off x="3073475" y="4190600"/>
              <a:ext cx="13775" cy="170325"/>
            </a:xfrm>
            <a:custGeom>
              <a:avLst/>
              <a:gdLst/>
              <a:ahLst/>
              <a:cxnLst/>
              <a:rect l="l" t="t" r="r" b="b"/>
              <a:pathLst>
                <a:path w="551" h="6813" extrusionOk="0">
                  <a:moveTo>
                    <a:pt x="1" y="1"/>
                  </a:moveTo>
                  <a:lnTo>
                    <a:pt x="5" y="6461"/>
                  </a:lnTo>
                  <a:cubicBezTo>
                    <a:pt x="86" y="6544"/>
                    <a:pt x="178" y="6625"/>
                    <a:pt x="298" y="6697"/>
                  </a:cubicBezTo>
                  <a:cubicBezTo>
                    <a:pt x="371" y="6740"/>
                    <a:pt x="453" y="6776"/>
                    <a:pt x="534" y="6812"/>
                  </a:cubicBezTo>
                  <a:cubicBezTo>
                    <a:pt x="534" y="5762"/>
                    <a:pt x="533" y="5048"/>
                    <a:pt x="533" y="5048"/>
                  </a:cubicBezTo>
                  <a:lnTo>
                    <a:pt x="550" y="5048"/>
                  </a:lnTo>
                  <a:lnTo>
                    <a:pt x="551" y="4993"/>
                  </a:lnTo>
                  <a:lnTo>
                    <a:pt x="546" y="306"/>
                  </a:lnTo>
                  <a:cubicBezTo>
                    <a:pt x="341" y="227"/>
                    <a:pt x="157" y="122"/>
                    <a:pt x="1"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99" name="Google Shape;699;p36"/>
            <p:cNvSpPr/>
            <p:nvPr/>
          </p:nvSpPr>
          <p:spPr>
            <a:xfrm>
              <a:off x="3146700" y="4190200"/>
              <a:ext cx="13775" cy="170425"/>
            </a:xfrm>
            <a:custGeom>
              <a:avLst/>
              <a:gdLst/>
              <a:ahLst/>
              <a:cxnLst/>
              <a:rect l="l" t="t" r="r" b="b"/>
              <a:pathLst>
                <a:path w="551" h="6817" extrusionOk="0">
                  <a:moveTo>
                    <a:pt x="545" y="1"/>
                  </a:moveTo>
                  <a:cubicBezTo>
                    <a:pt x="407" y="110"/>
                    <a:pt x="246" y="205"/>
                    <a:pt x="73" y="283"/>
                  </a:cubicBezTo>
                  <a:lnTo>
                    <a:pt x="0" y="309"/>
                  </a:lnTo>
                  <a:lnTo>
                    <a:pt x="5" y="4998"/>
                  </a:lnTo>
                  <a:lnTo>
                    <a:pt x="8" y="5078"/>
                  </a:lnTo>
                  <a:cubicBezTo>
                    <a:pt x="8" y="5151"/>
                    <a:pt x="8" y="5833"/>
                    <a:pt x="8" y="6817"/>
                  </a:cubicBezTo>
                  <a:cubicBezTo>
                    <a:pt x="64" y="6791"/>
                    <a:pt x="124" y="6770"/>
                    <a:pt x="175" y="6741"/>
                  </a:cubicBezTo>
                  <a:cubicBezTo>
                    <a:pt x="331" y="6653"/>
                    <a:pt x="455" y="6555"/>
                    <a:pt x="550" y="6450"/>
                  </a:cubicBezTo>
                  <a:lnTo>
                    <a:pt x="545"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00" name="Google Shape;700;p36"/>
            <p:cNvSpPr/>
            <p:nvPr/>
          </p:nvSpPr>
          <p:spPr>
            <a:xfrm>
              <a:off x="3117250" y="4157025"/>
              <a:ext cx="26625" cy="10250"/>
            </a:xfrm>
            <a:custGeom>
              <a:avLst/>
              <a:gdLst/>
              <a:ahLst/>
              <a:cxnLst/>
              <a:rect l="l" t="t" r="r" b="b"/>
              <a:pathLst>
                <a:path w="1065" h="410" extrusionOk="0">
                  <a:moveTo>
                    <a:pt x="0" y="1"/>
                  </a:moveTo>
                  <a:lnTo>
                    <a:pt x="0" y="1"/>
                  </a:lnTo>
                  <a:cubicBezTo>
                    <a:pt x="303" y="4"/>
                    <a:pt x="603" y="75"/>
                    <a:pt x="829" y="211"/>
                  </a:cubicBezTo>
                  <a:cubicBezTo>
                    <a:pt x="928" y="270"/>
                    <a:pt x="1001" y="337"/>
                    <a:pt x="1056" y="409"/>
                  </a:cubicBezTo>
                  <a:lnTo>
                    <a:pt x="1065" y="400"/>
                  </a:lnTo>
                  <a:cubicBezTo>
                    <a:pt x="1010" y="332"/>
                    <a:pt x="940" y="267"/>
                    <a:pt x="846" y="211"/>
                  </a:cubicBezTo>
                  <a:cubicBezTo>
                    <a:pt x="615" y="71"/>
                    <a:pt x="309" y="2"/>
                    <a:pt x="0" y="1"/>
                  </a:cubicBez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701" name="Google Shape;701;p36"/>
            <p:cNvSpPr/>
            <p:nvPr/>
          </p:nvSpPr>
          <p:spPr>
            <a:xfrm>
              <a:off x="3087125" y="4197900"/>
              <a:ext cx="59700" cy="117550"/>
            </a:xfrm>
            <a:custGeom>
              <a:avLst/>
              <a:gdLst/>
              <a:ahLst/>
              <a:cxnLst/>
              <a:rect l="l" t="t" r="r" b="b"/>
              <a:pathLst>
                <a:path w="2388" h="4702" extrusionOk="0">
                  <a:moveTo>
                    <a:pt x="2383" y="1"/>
                  </a:moveTo>
                  <a:cubicBezTo>
                    <a:pt x="2042" y="140"/>
                    <a:pt x="1657" y="217"/>
                    <a:pt x="1268" y="227"/>
                  </a:cubicBezTo>
                  <a:cubicBezTo>
                    <a:pt x="1241" y="228"/>
                    <a:pt x="1214" y="228"/>
                    <a:pt x="1188" y="228"/>
                  </a:cubicBezTo>
                  <a:cubicBezTo>
                    <a:pt x="799" y="228"/>
                    <a:pt x="410" y="167"/>
                    <a:pt x="68" y="42"/>
                  </a:cubicBezTo>
                  <a:lnTo>
                    <a:pt x="0" y="14"/>
                  </a:lnTo>
                  <a:lnTo>
                    <a:pt x="5" y="4701"/>
                  </a:lnTo>
                  <a:cubicBezTo>
                    <a:pt x="20" y="4533"/>
                    <a:pt x="141" y="4365"/>
                    <a:pt x="369" y="4238"/>
                  </a:cubicBezTo>
                  <a:cubicBezTo>
                    <a:pt x="602" y="4108"/>
                    <a:pt x="902" y="4044"/>
                    <a:pt x="1201" y="4044"/>
                  </a:cubicBezTo>
                  <a:cubicBezTo>
                    <a:pt x="1515" y="4044"/>
                    <a:pt x="1828" y="4115"/>
                    <a:pt x="2062" y="4255"/>
                  </a:cubicBezTo>
                  <a:cubicBezTo>
                    <a:pt x="2265" y="4378"/>
                    <a:pt x="2370" y="4533"/>
                    <a:pt x="2388" y="4690"/>
                  </a:cubicBezTo>
                  <a:lnTo>
                    <a:pt x="2383"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02" name="Google Shape;702;p36"/>
            <p:cNvSpPr/>
            <p:nvPr/>
          </p:nvSpPr>
          <p:spPr>
            <a:xfrm>
              <a:off x="3086775" y="4316800"/>
              <a:ext cx="60125" cy="49875"/>
            </a:xfrm>
            <a:custGeom>
              <a:avLst/>
              <a:gdLst/>
              <a:ahLst/>
              <a:cxnLst/>
              <a:rect l="l" t="t" r="r" b="b"/>
              <a:pathLst>
                <a:path w="2405" h="1995" extrusionOk="0">
                  <a:moveTo>
                    <a:pt x="1" y="0"/>
                  </a:moveTo>
                  <a:cubicBezTo>
                    <a:pt x="1" y="0"/>
                    <a:pt x="2" y="714"/>
                    <a:pt x="2" y="1764"/>
                  </a:cubicBezTo>
                  <a:cubicBezTo>
                    <a:pt x="353" y="1918"/>
                    <a:pt x="770" y="1995"/>
                    <a:pt x="1189" y="1995"/>
                  </a:cubicBezTo>
                  <a:cubicBezTo>
                    <a:pt x="1617" y="1995"/>
                    <a:pt x="2046" y="1914"/>
                    <a:pt x="2405" y="1753"/>
                  </a:cubicBezTo>
                  <a:cubicBezTo>
                    <a:pt x="2405" y="768"/>
                    <a:pt x="2405" y="87"/>
                    <a:pt x="2405" y="14"/>
                  </a:cubicBezTo>
                  <a:cubicBezTo>
                    <a:pt x="2390" y="184"/>
                    <a:pt x="2270" y="353"/>
                    <a:pt x="2041" y="481"/>
                  </a:cubicBezTo>
                  <a:cubicBezTo>
                    <a:pt x="1808" y="611"/>
                    <a:pt x="1508" y="676"/>
                    <a:pt x="1209" y="676"/>
                  </a:cubicBezTo>
                  <a:cubicBezTo>
                    <a:pt x="895" y="676"/>
                    <a:pt x="581" y="605"/>
                    <a:pt x="347" y="464"/>
                  </a:cubicBezTo>
                  <a:cubicBezTo>
                    <a:pt x="131" y="334"/>
                    <a:pt x="24" y="167"/>
                    <a:pt x="18"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703" name="Google Shape;703;p36"/>
            <p:cNvSpPr/>
            <p:nvPr/>
          </p:nvSpPr>
          <p:spPr>
            <a:xfrm>
              <a:off x="3087200" y="4298975"/>
              <a:ext cx="59700" cy="34725"/>
            </a:xfrm>
            <a:custGeom>
              <a:avLst/>
              <a:gdLst/>
              <a:ahLst/>
              <a:cxnLst/>
              <a:rect l="l" t="t" r="r" b="b"/>
              <a:pathLst>
                <a:path w="2388" h="1389" extrusionOk="0">
                  <a:moveTo>
                    <a:pt x="1198" y="1"/>
                  </a:moveTo>
                  <a:cubicBezTo>
                    <a:pt x="899" y="1"/>
                    <a:pt x="599" y="65"/>
                    <a:pt x="366" y="195"/>
                  </a:cubicBezTo>
                  <a:cubicBezTo>
                    <a:pt x="138" y="322"/>
                    <a:pt x="17" y="490"/>
                    <a:pt x="2" y="658"/>
                  </a:cubicBezTo>
                  <a:lnTo>
                    <a:pt x="1" y="713"/>
                  </a:lnTo>
                  <a:cubicBezTo>
                    <a:pt x="7" y="880"/>
                    <a:pt x="114" y="1047"/>
                    <a:pt x="330" y="1177"/>
                  </a:cubicBezTo>
                  <a:cubicBezTo>
                    <a:pt x="564" y="1318"/>
                    <a:pt x="878" y="1389"/>
                    <a:pt x="1192" y="1389"/>
                  </a:cubicBezTo>
                  <a:cubicBezTo>
                    <a:pt x="1491" y="1389"/>
                    <a:pt x="1791" y="1324"/>
                    <a:pt x="2024" y="1194"/>
                  </a:cubicBezTo>
                  <a:cubicBezTo>
                    <a:pt x="2253" y="1066"/>
                    <a:pt x="2373" y="897"/>
                    <a:pt x="2388" y="727"/>
                  </a:cubicBezTo>
                  <a:lnTo>
                    <a:pt x="2385" y="647"/>
                  </a:lnTo>
                  <a:cubicBezTo>
                    <a:pt x="2367" y="490"/>
                    <a:pt x="2262" y="335"/>
                    <a:pt x="2059" y="212"/>
                  </a:cubicBezTo>
                  <a:cubicBezTo>
                    <a:pt x="1825" y="72"/>
                    <a:pt x="1512" y="1"/>
                    <a:pt x="1198"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04" name="Google Shape;704;p36"/>
            <p:cNvSpPr/>
            <p:nvPr/>
          </p:nvSpPr>
          <p:spPr>
            <a:xfrm>
              <a:off x="3089300" y="4155600"/>
              <a:ext cx="55150" cy="21525"/>
            </a:xfrm>
            <a:custGeom>
              <a:avLst/>
              <a:gdLst/>
              <a:ahLst/>
              <a:cxnLst/>
              <a:rect l="l" t="t" r="r" b="b"/>
              <a:pathLst>
                <a:path w="2206" h="861" extrusionOk="0">
                  <a:moveTo>
                    <a:pt x="1108" y="1"/>
                  </a:moveTo>
                  <a:cubicBezTo>
                    <a:pt x="810" y="1"/>
                    <a:pt x="511" y="65"/>
                    <a:pt x="279" y="195"/>
                  </a:cubicBezTo>
                  <a:cubicBezTo>
                    <a:pt x="154" y="264"/>
                    <a:pt x="61" y="346"/>
                    <a:pt x="1" y="433"/>
                  </a:cubicBezTo>
                  <a:cubicBezTo>
                    <a:pt x="56" y="511"/>
                    <a:pt x="136" y="585"/>
                    <a:pt x="242" y="650"/>
                  </a:cubicBezTo>
                  <a:cubicBezTo>
                    <a:pt x="475" y="790"/>
                    <a:pt x="786" y="861"/>
                    <a:pt x="1098" y="861"/>
                  </a:cubicBezTo>
                  <a:cubicBezTo>
                    <a:pt x="1396" y="861"/>
                    <a:pt x="1695" y="796"/>
                    <a:pt x="1928" y="667"/>
                  </a:cubicBezTo>
                  <a:cubicBezTo>
                    <a:pt x="2033" y="608"/>
                    <a:pt x="2113" y="539"/>
                    <a:pt x="2174" y="466"/>
                  </a:cubicBezTo>
                  <a:cubicBezTo>
                    <a:pt x="2119" y="394"/>
                    <a:pt x="2046" y="327"/>
                    <a:pt x="1947" y="268"/>
                  </a:cubicBezTo>
                  <a:cubicBezTo>
                    <a:pt x="1721" y="132"/>
                    <a:pt x="1421" y="61"/>
                    <a:pt x="1118" y="58"/>
                  </a:cubicBezTo>
                  <a:lnTo>
                    <a:pt x="1118" y="58"/>
                  </a:lnTo>
                  <a:cubicBezTo>
                    <a:pt x="1427" y="59"/>
                    <a:pt x="1733" y="128"/>
                    <a:pt x="1964" y="268"/>
                  </a:cubicBezTo>
                  <a:cubicBezTo>
                    <a:pt x="2058" y="324"/>
                    <a:pt x="2128" y="389"/>
                    <a:pt x="2183" y="457"/>
                  </a:cubicBezTo>
                  <a:lnTo>
                    <a:pt x="2205" y="427"/>
                  </a:lnTo>
                  <a:cubicBezTo>
                    <a:pt x="2150" y="350"/>
                    <a:pt x="2070" y="275"/>
                    <a:pt x="1964" y="211"/>
                  </a:cubicBezTo>
                  <a:cubicBezTo>
                    <a:pt x="1731" y="71"/>
                    <a:pt x="1419" y="1"/>
                    <a:pt x="1108"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05" name="Google Shape;705;p36"/>
            <p:cNvSpPr/>
            <p:nvPr/>
          </p:nvSpPr>
          <p:spPr>
            <a:xfrm>
              <a:off x="3087050" y="4142600"/>
              <a:ext cx="59800" cy="23825"/>
            </a:xfrm>
            <a:custGeom>
              <a:avLst/>
              <a:gdLst/>
              <a:ahLst/>
              <a:cxnLst/>
              <a:rect l="l" t="t" r="r" b="b"/>
              <a:pathLst>
                <a:path w="2392" h="953" extrusionOk="0">
                  <a:moveTo>
                    <a:pt x="1197" y="0"/>
                  </a:moveTo>
                  <a:cubicBezTo>
                    <a:pt x="899" y="0"/>
                    <a:pt x="599" y="64"/>
                    <a:pt x="367" y="194"/>
                  </a:cubicBezTo>
                  <a:cubicBezTo>
                    <a:pt x="306" y="227"/>
                    <a:pt x="255" y="264"/>
                    <a:pt x="209" y="302"/>
                  </a:cubicBezTo>
                  <a:lnTo>
                    <a:pt x="171" y="343"/>
                  </a:lnTo>
                  <a:lnTo>
                    <a:pt x="95" y="424"/>
                  </a:lnTo>
                  <a:lnTo>
                    <a:pt x="67" y="475"/>
                  </a:lnTo>
                  <a:lnTo>
                    <a:pt x="27" y="553"/>
                  </a:lnTo>
                  <a:lnTo>
                    <a:pt x="14" y="610"/>
                  </a:lnTo>
                  <a:lnTo>
                    <a:pt x="2" y="686"/>
                  </a:lnTo>
                  <a:cubicBezTo>
                    <a:pt x="1" y="777"/>
                    <a:pt x="30" y="867"/>
                    <a:pt x="91" y="953"/>
                  </a:cubicBezTo>
                  <a:cubicBezTo>
                    <a:pt x="151" y="866"/>
                    <a:pt x="244" y="784"/>
                    <a:pt x="369" y="715"/>
                  </a:cubicBezTo>
                  <a:cubicBezTo>
                    <a:pt x="601" y="585"/>
                    <a:pt x="900" y="521"/>
                    <a:pt x="1198" y="521"/>
                  </a:cubicBezTo>
                  <a:cubicBezTo>
                    <a:pt x="1509" y="521"/>
                    <a:pt x="1821" y="591"/>
                    <a:pt x="2054" y="731"/>
                  </a:cubicBezTo>
                  <a:cubicBezTo>
                    <a:pt x="2160" y="795"/>
                    <a:pt x="2240" y="870"/>
                    <a:pt x="2295" y="947"/>
                  </a:cubicBezTo>
                  <a:cubicBezTo>
                    <a:pt x="2367" y="843"/>
                    <a:pt x="2392" y="731"/>
                    <a:pt x="2373" y="620"/>
                  </a:cubicBezTo>
                  <a:lnTo>
                    <a:pt x="2364" y="565"/>
                  </a:lnTo>
                  <a:lnTo>
                    <a:pt x="2328" y="489"/>
                  </a:lnTo>
                  <a:lnTo>
                    <a:pt x="2303" y="438"/>
                  </a:lnTo>
                  <a:lnTo>
                    <a:pt x="2233" y="359"/>
                  </a:lnTo>
                  <a:lnTo>
                    <a:pt x="2199" y="319"/>
                  </a:lnTo>
                  <a:cubicBezTo>
                    <a:pt x="2157" y="281"/>
                    <a:pt x="2108" y="245"/>
                    <a:pt x="2051" y="210"/>
                  </a:cubicBezTo>
                  <a:cubicBezTo>
                    <a:pt x="1819" y="70"/>
                    <a:pt x="1508" y="0"/>
                    <a:pt x="1197"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06" name="Google Shape;706;p36"/>
            <p:cNvSpPr/>
            <p:nvPr/>
          </p:nvSpPr>
          <p:spPr>
            <a:xfrm>
              <a:off x="3065025" y="4132650"/>
              <a:ext cx="103675" cy="54425"/>
            </a:xfrm>
            <a:custGeom>
              <a:avLst/>
              <a:gdLst/>
              <a:ahLst/>
              <a:cxnLst/>
              <a:rect l="l" t="t" r="r" b="b"/>
              <a:pathLst>
                <a:path w="4147" h="2177" extrusionOk="0">
                  <a:moveTo>
                    <a:pt x="2078" y="398"/>
                  </a:moveTo>
                  <a:cubicBezTo>
                    <a:pt x="2389" y="398"/>
                    <a:pt x="2700" y="468"/>
                    <a:pt x="2932" y="608"/>
                  </a:cubicBezTo>
                  <a:cubicBezTo>
                    <a:pt x="2989" y="643"/>
                    <a:pt x="3038" y="679"/>
                    <a:pt x="3080" y="717"/>
                  </a:cubicBezTo>
                  <a:lnTo>
                    <a:pt x="3114" y="757"/>
                  </a:lnTo>
                  <a:lnTo>
                    <a:pt x="3184" y="836"/>
                  </a:lnTo>
                  <a:lnTo>
                    <a:pt x="3209" y="887"/>
                  </a:lnTo>
                  <a:lnTo>
                    <a:pt x="3245" y="963"/>
                  </a:lnTo>
                  <a:lnTo>
                    <a:pt x="3254" y="1018"/>
                  </a:lnTo>
                  <a:cubicBezTo>
                    <a:pt x="3273" y="1129"/>
                    <a:pt x="3248" y="1241"/>
                    <a:pt x="3176" y="1345"/>
                  </a:cubicBezTo>
                  <a:lnTo>
                    <a:pt x="3154" y="1375"/>
                  </a:lnTo>
                  <a:lnTo>
                    <a:pt x="3145" y="1384"/>
                  </a:lnTo>
                  <a:cubicBezTo>
                    <a:pt x="3084" y="1457"/>
                    <a:pt x="3004" y="1526"/>
                    <a:pt x="2899" y="1585"/>
                  </a:cubicBezTo>
                  <a:cubicBezTo>
                    <a:pt x="2666" y="1714"/>
                    <a:pt x="2367" y="1779"/>
                    <a:pt x="2069" y="1779"/>
                  </a:cubicBezTo>
                  <a:cubicBezTo>
                    <a:pt x="1757" y="1779"/>
                    <a:pt x="1446" y="1708"/>
                    <a:pt x="1213" y="1568"/>
                  </a:cubicBezTo>
                  <a:cubicBezTo>
                    <a:pt x="1107" y="1503"/>
                    <a:pt x="1027" y="1429"/>
                    <a:pt x="972" y="1351"/>
                  </a:cubicBezTo>
                  <a:cubicBezTo>
                    <a:pt x="911" y="1265"/>
                    <a:pt x="882" y="1175"/>
                    <a:pt x="883" y="1084"/>
                  </a:cubicBezTo>
                  <a:lnTo>
                    <a:pt x="895" y="1008"/>
                  </a:lnTo>
                  <a:lnTo>
                    <a:pt x="908" y="951"/>
                  </a:lnTo>
                  <a:lnTo>
                    <a:pt x="948" y="873"/>
                  </a:lnTo>
                  <a:lnTo>
                    <a:pt x="976" y="822"/>
                  </a:lnTo>
                  <a:lnTo>
                    <a:pt x="1052" y="741"/>
                  </a:lnTo>
                  <a:lnTo>
                    <a:pt x="1090" y="700"/>
                  </a:lnTo>
                  <a:cubicBezTo>
                    <a:pt x="1136" y="662"/>
                    <a:pt x="1187" y="625"/>
                    <a:pt x="1248" y="592"/>
                  </a:cubicBezTo>
                  <a:cubicBezTo>
                    <a:pt x="1480" y="462"/>
                    <a:pt x="1780" y="398"/>
                    <a:pt x="2078" y="398"/>
                  </a:cubicBezTo>
                  <a:close/>
                  <a:moveTo>
                    <a:pt x="2080" y="1"/>
                  </a:moveTo>
                  <a:cubicBezTo>
                    <a:pt x="1610" y="1"/>
                    <a:pt x="1139" y="102"/>
                    <a:pt x="773" y="306"/>
                  </a:cubicBezTo>
                  <a:cubicBezTo>
                    <a:pt x="25" y="724"/>
                    <a:pt x="1" y="1411"/>
                    <a:pt x="718" y="1844"/>
                  </a:cubicBezTo>
                  <a:cubicBezTo>
                    <a:pt x="1086" y="2065"/>
                    <a:pt x="1577" y="2176"/>
                    <a:pt x="2069" y="2176"/>
                  </a:cubicBezTo>
                  <a:cubicBezTo>
                    <a:pt x="2538" y="2176"/>
                    <a:pt x="3008" y="2075"/>
                    <a:pt x="3373" y="1872"/>
                  </a:cubicBezTo>
                  <a:cubicBezTo>
                    <a:pt x="4122" y="1454"/>
                    <a:pt x="4146" y="766"/>
                    <a:pt x="3428" y="332"/>
                  </a:cubicBezTo>
                  <a:cubicBezTo>
                    <a:pt x="3061" y="112"/>
                    <a:pt x="2571" y="1"/>
                    <a:pt x="2080"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07" name="Google Shape;707;p36"/>
            <p:cNvSpPr/>
            <p:nvPr/>
          </p:nvSpPr>
          <p:spPr>
            <a:xfrm>
              <a:off x="3171525" y="4172825"/>
              <a:ext cx="400" cy="1500"/>
            </a:xfrm>
            <a:custGeom>
              <a:avLst/>
              <a:gdLst/>
              <a:ahLst/>
              <a:cxnLst/>
              <a:rect l="l" t="t" r="r" b="b"/>
              <a:pathLst>
                <a:path w="16" h="60" extrusionOk="0">
                  <a:moveTo>
                    <a:pt x="15" y="1"/>
                  </a:moveTo>
                  <a:lnTo>
                    <a:pt x="1" y="58"/>
                  </a:lnTo>
                  <a:lnTo>
                    <a:pt x="1" y="59"/>
                  </a:lnTo>
                  <a:lnTo>
                    <a:pt x="15" y="1"/>
                  </a:lnTo>
                  <a:close/>
                </a:path>
              </a:pathLst>
            </a:custGeom>
            <a:solidFill>
              <a:srgbClr val="DCEEFC"/>
            </a:solidFill>
            <a:ln>
              <a:noFill/>
            </a:ln>
          </p:spPr>
          <p:txBody>
            <a:bodyPr spcFirstLastPara="1" wrap="square" lIns="121900" tIns="121900" rIns="121900" bIns="121900" anchor="ctr" anchorCtr="0">
              <a:noAutofit/>
            </a:bodyPr>
            <a:lstStyle/>
            <a:p>
              <a:endParaRPr sz="2400"/>
            </a:p>
          </p:txBody>
        </p:sp>
        <p:sp>
          <p:nvSpPr>
            <p:cNvPr id="708" name="Google Shape;708;p36"/>
            <p:cNvSpPr/>
            <p:nvPr/>
          </p:nvSpPr>
          <p:spPr>
            <a:xfrm>
              <a:off x="3061600" y="4131000"/>
              <a:ext cx="109450" cy="67400"/>
            </a:xfrm>
            <a:custGeom>
              <a:avLst/>
              <a:gdLst/>
              <a:ahLst/>
              <a:cxnLst/>
              <a:rect l="l" t="t" r="r" b="b"/>
              <a:pathLst>
                <a:path w="4378" h="2696" extrusionOk="0">
                  <a:moveTo>
                    <a:pt x="2217" y="67"/>
                  </a:moveTo>
                  <a:cubicBezTo>
                    <a:pt x="2708" y="67"/>
                    <a:pt x="3198" y="178"/>
                    <a:pt x="3565" y="398"/>
                  </a:cubicBezTo>
                  <a:cubicBezTo>
                    <a:pt x="4283" y="832"/>
                    <a:pt x="4259" y="1520"/>
                    <a:pt x="3510" y="1938"/>
                  </a:cubicBezTo>
                  <a:cubicBezTo>
                    <a:pt x="3145" y="2141"/>
                    <a:pt x="2675" y="2242"/>
                    <a:pt x="2206" y="2242"/>
                  </a:cubicBezTo>
                  <a:cubicBezTo>
                    <a:pt x="1714" y="2242"/>
                    <a:pt x="1223" y="2131"/>
                    <a:pt x="855" y="1910"/>
                  </a:cubicBezTo>
                  <a:cubicBezTo>
                    <a:pt x="138" y="1477"/>
                    <a:pt x="162" y="790"/>
                    <a:pt x="910" y="372"/>
                  </a:cubicBezTo>
                  <a:cubicBezTo>
                    <a:pt x="1276" y="168"/>
                    <a:pt x="1747" y="67"/>
                    <a:pt x="2217" y="67"/>
                  </a:cubicBezTo>
                  <a:close/>
                  <a:moveTo>
                    <a:pt x="2219" y="0"/>
                  </a:moveTo>
                  <a:cubicBezTo>
                    <a:pt x="1966" y="0"/>
                    <a:pt x="1710" y="28"/>
                    <a:pt x="1461" y="84"/>
                  </a:cubicBezTo>
                  <a:cubicBezTo>
                    <a:pt x="900" y="208"/>
                    <a:pt x="593" y="439"/>
                    <a:pt x="492" y="514"/>
                  </a:cubicBezTo>
                  <a:cubicBezTo>
                    <a:pt x="264" y="683"/>
                    <a:pt x="107" y="899"/>
                    <a:pt x="24" y="1154"/>
                  </a:cubicBezTo>
                  <a:lnTo>
                    <a:pt x="23" y="1157"/>
                  </a:lnTo>
                  <a:lnTo>
                    <a:pt x="24" y="1157"/>
                  </a:lnTo>
                  <a:cubicBezTo>
                    <a:pt x="24" y="1157"/>
                    <a:pt x="1" y="1261"/>
                    <a:pt x="16" y="1435"/>
                  </a:cubicBezTo>
                  <a:cubicBezTo>
                    <a:pt x="25" y="1521"/>
                    <a:pt x="45" y="1625"/>
                    <a:pt x="93" y="1732"/>
                  </a:cubicBezTo>
                  <a:cubicBezTo>
                    <a:pt x="140" y="1835"/>
                    <a:pt x="217" y="1950"/>
                    <a:pt x="309" y="2054"/>
                  </a:cubicBezTo>
                  <a:cubicBezTo>
                    <a:pt x="404" y="2160"/>
                    <a:pt x="529" y="2255"/>
                    <a:pt x="672" y="2337"/>
                  </a:cubicBezTo>
                  <a:cubicBezTo>
                    <a:pt x="818" y="2423"/>
                    <a:pt x="976" y="2486"/>
                    <a:pt x="1149" y="2546"/>
                  </a:cubicBezTo>
                  <a:cubicBezTo>
                    <a:pt x="1321" y="2602"/>
                    <a:pt x="1511" y="2646"/>
                    <a:pt x="1697" y="2670"/>
                  </a:cubicBezTo>
                  <a:cubicBezTo>
                    <a:pt x="1842" y="2686"/>
                    <a:pt x="1987" y="2696"/>
                    <a:pt x="2132" y="2696"/>
                  </a:cubicBezTo>
                  <a:cubicBezTo>
                    <a:pt x="2182" y="2696"/>
                    <a:pt x="2233" y="2695"/>
                    <a:pt x="2283" y="2692"/>
                  </a:cubicBezTo>
                  <a:cubicBezTo>
                    <a:pt x="2674" y="2691"/>
                    <a:pt x="3068" y="2620"/>
                    <a:pt x="3402" y="2482"/>
                  </a:cubicBezTo>
                  <a:cubicBezTo>
                    <a:pt x="3569" y="2410"/>
                    <a:pt x="3724" y="2335"/>
                    <a:pt x="3861" y="2240"/>
                  </a:cubicBezTo>
                  <a:cubicBezTo>
                    <a:pt x="3995" y="2149"/>
                    <a:pt x="4104" y="2039"/>
                    <a:pt x="4182" y="1921"/>
                  </a:cubicBezTo>
                  <a:cubicBezTo>
                    <a:pt x="4259" y="1804"/>
                    <a:pt x="4318" y="1685"/>
                    <a:pt x="4346" y="1572"/>
                  </a:cubicBezTo>
                  <a:cubicBezTo>
                    <a:pt x="4375" y="1458"/>
                    <a:pt x="4378" y="1353"/>
                    <a:pt x="4371" y="1266"/>
                  </a:cubicBezTo>
                  <a:cubicBezTo>
                    <a:pt x="4356" y="1093"/>
                    <a:pt x="4317" y="993"/>
                    <a:pt x="4317" y="993"/>
                  </a:cubicBezTo>
                  <a:lnTo>
                    <a:pt x="4334" y="987"/>
                  </a:lnTo>
                  <a:cubicBezTo>
                    <a:pt x="4176" y="660"/>
                    <a:pt x="3898" y="481"/>
                    <a:pt x="3749" y="385"/>
                  </a:cubicBezTo>
                  <a:cubicBezTo>
                    <a:pt x="3325" y="133"/>
                    <a:pt x="2778" y="0"/>
                    <a:pt x="2219"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09" name="Google Shape;709;p36"/>
            <p:cNvSpPr/>
            <p:nvPr/>
          </p:nvSpPr>
          <p:spPr>
            <a:xfrm>
              <a:off x="3060550" y="4155600"/>
              <a:ext cx="112125" cy="48025"/>
            </a:xfrm>
            <a:custGeom>
              <a:avLst/>
              <a:gdLst/>
              <a:ahLst/>
              <a:cxnLst/>
              <a:rect l="l" t="t" r="r" b="b"/>
              <a:pathLst>
                <a:path w="4485" h="1921" extrusionOk="0">
                  <a:moveTo>
                    <a:pt x="4378" y="0"/>
                  </a:moveTo>
                  <a:lnTo>
                    <a:pt x="4376" y="3"/>
                  </a:lnTo>
                  <a:lnTo>
                    <a:pt x="4359" y="9"/>
                  </a:lnTo>
                  <a:cubicBezTo>
                    <a:pt x="4359" y="9"/>
                    <a:pt x="4398" y="109"/>
                    <a:pt x="4413" y="282"/>
                  </a:cubicBezTo>
                  <a:cubicBezTo>
                    <a:pt x="4420" y="369"/>
                    <a:pt x="4417" y="474"/>
                    <a:pt x="4388" y="588"/>
                  </a:cubicBezTo>
                  <a:cubicBezTo>
                    <a:pt x="4360" y="701"/>
                    <a:pt x="4301" y="820"/>
                    <a:pt x="4224" y="937"/>
                  </a:cubicBezTo>
                  <a:cubicBezTo>
                    <a:pt x="4146" y="1055"/>
                    <a:pt x="4037" y="1165"/>
                    <a:pt x="3903" y="1256"/>
                  </a:cubicBezTo>
                  <a:cubicBezTo>
                    <a:pt x="3766" y="1351"/>
                    <a:pt x="3611" y="1426"/>
                    <a:pt x="3444" y="1498"/>
                  </a:cubicBezTo>
                  <a:cubicBezTo>
                    <a:pt x="3110" y="1636"/>
                    <a:pt x="2716" y="1707"/>
                    <a:pt x="2325" y="1708"/>
                  </a:cubicBezTo>
                  <a:cubicBezTo>
                    <a:pt x="2275" y="1711"/>
                    <a:pt x="2224" y="1712"/>
                    <a:pt x="2174" y="1712"/>
                  </a:cubicBezTo>
                  <a:cubicBezTo>
                    <a:pt x="2029" y="1712"/>
                    <a:pt x="1884" y="1702"/>
                    <a:pt x="1739" y="1686"/>
                  </a:cubicBezTo>
                  <a:cubicBezTo>
                    <a:pt x="1553" y="1662"/>
                    <a:pt x="1363" y="1618"/>
                    <a:pt x="1191" y="1562"/>
                  </a:cubicBezTo>
                  <a:cubicBezTo>
                    <a:pt x="1018" y="1502"/>
                    <a:pt x="860" y="1439"/>
                    <a:pt x="714" y="1353"/>
                  </a:cubicBezTo>
                  <a:cubicBezTo>
                    <a:pt x="571" y="1271"/>
                    <a:pt x="446" y="1176"/>
                    <a:pt x="351" y="1070"/>
                  </a:cubicBezTo>
                  <a:cubicBezTo>
                    <a:pt x="259" y="966"/>
                    <a:pt x="182" y="851"/>
                    <a:pt x="135" y="748"/>
                  </a:cubicBezTo>
                  <a:cubicBezTo>
                    <a:pt x="86" y="641"/>
                    <a:pt x="67" y="537"/>
                    <a:pt x="58" y="451"/>
                  </a:cubicBezTo>
                  <a:cubicBezTo>
                    <a:pt x="43" y="277"/>
                    <a:pt x="66" y="173"/>
                    <a:pt x="66" y="173"/>
                  </a:cubicBezTo>
                  <a:lnTo>
                    <a:pt x="65" y="173"/>
                  </a:lnTo>
                  <a:lnTo>
                    <a:pt x="46" y="168"/>
                  </a:lnTo>
                  <a:cubicBezTo>
                    <a:pt x="46" y="168"/>
                    <a:pt x="5" y="266"/>
                    <a:pt x="1" y="449"/>
                  </a:cubicBezTo>
                  <a:cubicBezTo>
                    <a:pt x="1" y="542"/>
                    <a:pt x="10" y="654"/>
                    <a:pt x="49" y="775"/>
                  </a:cubicBezTo>
                  <a:cubicBezTo>
                    <a:pt x="87" y="897"/>
                    <a:pt x="157" y="1024"/>
                    <a:pt x="254" y="1148"/>
                  </a:cubicBezTo>
                  <a:cubicBezTo>
                    <a:pt x="325" y="1239"/>
                    <a:pt x="418" y="1322"/>
                    <a:pt x="518" y="1401"/>
                  </a:cubicBezTo>
                  <a:cubicBezTo>
                    <a:pt x="674" y="1522"/>
                    <a:pt x="858" y="1627"/>
                    <a:pt x="1063" y="1706"/>
                  </a:cubicBezTo>
                  <a:lnTo>
                    <a:pt x="1131" y="1734"/>
                  </a:lnTo>
                  <a:cubicBezTo>
                    <a:pt x="1473" y="1859"/>
                    <a:pt x="1862" y="1920"/>
                    <a:pt x="2251" y="1920"/>
                  </a:cubicBezTo>
                  <a:cubicBezTo>
                    <a:pt x="2277" y="1920"/>
                    <a:pt x="2304" y="1920"/>
                    <a:pt x="2331" y="1919"/>
                  </a:cubicBezTo>
                  <a:cubicBezTo>
                    <a:pt x="2720" y="1909"/>
                    <a:pt x="3105" y="1832"/>
                    <a:pt x="3446" y="1693"/>
                  </a:cubicBezTo>
                  <a:lnTo>
                    <a:pt x="3519" y="1667"/>
                  </a:lnTo>
                  <a:cubicBezTo>
                    <a:pt x="3692" y="1589"/>
                    <a:pt x="3854" y="1494"/>
                    <a:pt x="3991" y="1385"/>
                  </a:cubicBezTo>
                  <a:cubicBezTo>
                    <a:pt x="4136" y="1270"/>
                    <a:pt x="4253" y="1141"/>
                    <a:pt x="4332" y="1001"/>
                  </a:cubicBezTo>
                  <a:cubicBezTo>
                    <a:pt x="4380" y="915"/>
                    <a:pt x="4414" y="831"/>
                    <a:pt x="4440" y="748"/>
                  </a:cubicBezTo>
                  <a:lnTo>
                    <a:pt x="4454" y="690"/>
                  </a:lnTo>
                  <a:lnTo>
                    <a:pt x="4477" y="600"/>
                  </a:lnTo>
                  <a:cubicBezTo>
                    <a:pt x="4484" y="554"/>
                    <a:pt x="4484" y="511"/>
                    <a:pt x="4484" y="469"/>
                  </a:cubicBezTo>
                  <a:lnTo>
                    <a:pt x="4485" y="460"/>
                  </a:lnTo>
                  <a:cubicBezTo>
                    <a:pt x="4484" y="391"/>
                    <a:pt x="4478" y="326"/>
                    <a:pt x="4469" y="272"/>
                  </a:cubicBezTo>
                  <a:cubicBezTo>
                    <a:pt x="4451" y="182"/>
                    <a:pt x="4426" y="115"/>
                    <a:pt x="4408" y="69"/>
                  </a:cubicBezTo>
                  <a:cubicBezTo>
                    <a:pt x="4388" y="25"/>
                    <a:pt x="4378" y="0"/>
                    <a:pt x="4378"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710" name="Google Shape;710;p36"/>
            <p:cNvSpPr/>
            <p:nvPr/>
          </p:nvSpPr>
          <p:spPr>
            <a:xfrm>
              <a:off x="3037775" y="4336250"/>
              <a:ext cx="157825" cy="47000"/>
            </a:xfrm>
            <a:custGeom>
              <a:avLst/>
              <a:gdLst/>
              <a:ahLst/>
              <a:cxnLst/>
              <a:rect l="l" t="t" r="r" b="b"/>
              <a:pathLst>
                <a:path w="6313" h="1880" extrusionOk="0">
                  <a:moveTo>
                    <a:pt x="35" y="0"/>
                  </a:moveTo>
                  <a:cubicBezTo>
                    <a:pt x="0" y="476"/>
                    <a:pt x="285" y="959"/>
                    <a:pt x="901" y="1330"/>
                  </a:cubicBezTo>
                  <a:cubicBezTo>
                    <a:pt x="1065" y="1429"/>
                    <a:pt x="1244" y="1512"/>
                    <a:pt x="1434" y="1584"/>
                  </a:cubicBezTo>
                  <a:cubicBezTo>
                    <a:pt x="1604" y="1648"/>
                    <a:pt x="1780" y="1703"/>
                    <a:pt x="1964" y="1746"/>
                  </a:cubicBezTo>
                  <a:cubicBezTo>
                    <a:pt x="2340" y="1836"/>
                    <a:pt x="2740" y="1880"/>
                    <a:pt x="3140" y="1880"/>
                  </a:cubicBezTo>
                  <a:cubicBezTo>
                    <a:pt x="3556" y="1880"/>
                    <a:pt x="3973" y="1832"/>
                    <a:pt x="4365" y="1736"/>
                  </a:cubicBezTo>
                  <a:cubicBezTo>
                    <a:pt x="4554" y="1690"/>
                    <a:pt x="4734" y="1633"/>
                    <a:pt x="4907" y="1564"/>
                  </a:cubicBezTo>
                  <a:cubicBezTo>
                    <a:pt x="5052" y="1507"/>
                    <a:pt x="5194" y="1448"/>
                    <a:pt x="5324" y="1375"/>
                  </a:cubicBezTo>
                  <a:cubicBezTo>
                    <a:pt x="5994" y="1002"/>
                    <a:pt x="6312" y="499"/>
                    <a:pt x="6282" y="0"/>
                  </a:cubicBezTo>
                  <a:lnTo>
                    <a:pt x="5130" y="0"/>
                  </a:lnTo>
                  <a:cubicBezTo>
                    <a:pt x="5151" y="209"/>
                    <a:pt x="5077" y="419"/>
                    <a:pt x="4907" y="608"/>
                  </a:cubicBezTo>
                  <a:cubicBezTo>
                    <a:pt x="4812" y="713"/>
                    <a:pt x="4688" y="811"/>
                    <a:pt x="4532" y="899"/>
                  </a:cubicBezTo>
                  <a:cubicBezTo>
                    <a:pt x="4481" y="928"/>
                    <a:pt x="4421" y="949"/>
                    <a:pt x="4365" y="975"/>
                  </a:cubicBezTo>
                  <a:cubicBezTo>
                    <a:pt x="4006" y="1136"/>
                    <a:pt x="3577" y="1217"/>
                    <a:pt x="3149" y="1217"/>
                  </a:cubicBezTo>
                  <a:cubicBezTo>
                    <a:pt x="2730" y="1217"/>
                    <a:pt x="2313" y="1140"/>
                    <a:pt x="1962" y="986"/>
                  </a:cubicBezTo>
                  <a:cubicBezTo>
                    <a:pt x="1881" y="950"/>
                    <a:pt x="1799" y="914"/>
                    <a:pt x="1726" y="871"/>
                  </a:cubicBezTo>
                  <a:cubicBezTo>
                    <a:pt x="1606" y="799"/>
                    <a:pt x="1514" y="718"/>
                    <a:pt x="1433" y="635"/>
                  </a:cubicBezTo>
                  <a:cubicBezTo>
                    <a:pt x="1262" y="457"/>
                    <a:pt x="1171" y="262"/>
                    <a:pt x="1175" y="64"/>
                  </a:cubicBezTo>
                  <a:lnTo>
                    <a:pt x="1186"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11" name="Google Shape;711;p36"/>
            <p:cNvSpPr/>
            <p:nvPr/>
          </p:nvSpPr>
          <p:spPr>
            <a:xfrm>
              <a:off x="2939325" y="4235525"/>
              <a:ext cx="100325" cy="57550"/>
            </a:xfrm>
            <a:custGeom>
              <a:avLst/>
              <a:gdLst/>
              <a:ahLst/>
              <a:cxnLst/>
              <a:rect l="l" t="t" r="r" b="b"/>
              <a:pathLst>
                <a:path w="4013" h="2302" extrusionOk="0">
                  <a:moveTo>
                    <a:pt x="1995" y="1"/>
                  </a:moveTo>
                  <a:cubicBezTo>
                    <a:pt x="1498" y="1"/>
                    <a:pt x="1000" y="108"/>
                    <a:pt x="613" y="324"/>
                  </a:cubicBezTo>
                  <a:cubicBezTo>
                    <a:pt x="513" y="380"/>
                    <a:pt x="426" y="440"/>
                    <a:pt x="349" y="504"/>
                  </a:cubicBezTo>
                  <a:lnTo>
                    <a:pt x="284" y="573"/>
                  </a:lnTo>
                  <a:cubicBezTo>
                    <a:pt x="239" y="617"/>
                    <a:pt x="193" y="661"/>
                    <a:pt x="160" y="705"/>
                  </a:cubicBezTo>
                  <a:lnTo>
                    <a:pt x="114" y="792"/>
                  </a:lnTo>
                  <a:cubicBezTo>
                    <a:pt x="89" y="835"/>
                    <a:pt x="61" y="877"/>
                    <a:pt x="45" y="921"/>
                  </a:cubicBezTo>
                  <a:lnTo>
                    <a:pt x="26" y="1016"/>
                  </a:lnTo>
                  <a:cubicBezTo>
                    <a:pt x="17" y="1059"/>
                    <a:pt x="5" y="1101"/>
                    <a:pt x="5" y="1144"/>
                  </a:cubicBezTo>
                  <a:cubicBezTo>
                    <a:pt x="0" y="1434"/>
                    <a:pt x="181" y="1724"/>
                    <a:pt x="555" y="1950"/>
                  </a:cubicBezTo>
                  <a:cubicBezTo>
                    <a:pt x="943" y="2183"/>
                    <a:pt x="1462" y="2301"/>
                    <a:pt x="1982" y="2301"/>
                  </a:cubicBezTo>
                  <a:cubicBezTo>
                    <a:pt x="2478" y="2301"/>
                    <a:pt x="2976" y="2194"/>
                    <a:pt x="3362" y="1978"/>
                  </a:cubicBezTo>
                  <a:cubicBezTo>
                    <a:pt x="3819" y="1724"/>
                    <a:pt x="4012" y="1374"/>
                    <a:pt x="3955" y="1036"/>
                  </a:cubicBezTo>
                  <a:lnTo>
                    <a:pt x="3940" y="941"/>
                  </a:lnTo>
                  <a:cubicBezTo>
                    <a:pt x="3927" y="900"/>
                    <a:pt x="3902" y="858"/>
                    <a:pt x="3881" y="817"/>
                  </a:cubicBezTo>
                  <a:lnTo>
                    <a:pt x="3838" y="731"/>
                  </a:lnTo>
                  <a:cubicBezTo>
                    <a:pt x="3808" y="686"/>
                    <a:pt x="3765" y="643"/>
                    <a:pt x="3724" y="600"/>
                  </a:cubicBezTo>
                  <a:lnTo>
                    <a:pt x="3665" y="532"/>
                  </a:lnTo>
                  <a:cubicBezTo>
                    <a:pt x="3596" y="468"/>
                    <a:pt x="3514" y="408"/>
                    <a:pt x="3420" y="352"/>
                  </a:cubicBezTo>
                  <a:cubicBezTo>
                    <a:pt x="3032" y="118"/>
                    <a:pt x="2514" y="1"/>
                    <a:pt x="1995" y="1"/>
                  </a:cubicBezTo>
                  <a:close/>
                </a:path>
              </a:pathLst>
            </a:custGeom>
            <a:solidFill>
              <a:srgbClr val="055E62"/>
            </a:solidFill>
            <a:ln>
              <a:noFill/>
            </a:ln>
          </p:spPr>
          <p:txBody>
            <a:bodyPr spcFirstLastPara="1" wrap="square" lIns="121900" tIns="121900" rIns="121900" bIns="121900" anchor="ctr" anchorCtr="0">
              <a:noAutofit/>
            </a:bodyPr>
            <a:lstStyle/>
            <a:p>
              <a:endParaRPr sz="2400"/>
            </a:p>
          </p:txBody>
        </p:sp>
        <p:sp>
          <p:nvSpPr>
            <p:cNvPr id="712" name="Google Shape;712;p36"/>
            <p:cNvSpPr/>
            <p:nvPr/>
          </p:nvSpPr>
          <p:spPr>
            <a:xfrm>
              <a:off x="2910925" y="4218975"/>
              <a:ext cx="156200" cy="43575"/>
            </a:xfrm>
            <a:custGeom>
              <a:avLst/>
              <a:gdLst/>
              <a:ahLst/>
              <a:cxnLst/>
              <a:rect l="l" t="t" r="r" b="b"/>
              <a:pathLst>
                <a:path w="6248" h="1743" extrusionOk="0">
                  <a:moveTo>
                    <a:pt x="3134" y="1"/>
                  </a:moveTo>
                  <a:cubicBezTo>
                    <a:pt x="2351" y="1"/>
                    <a:pt x="1567" y="170"/>
                    <a:pt x="958" y="510"/>
                  </a:cubicBezTo>
                  <a:cubicBezTo>
                    <a:pt x="352" y="846"/>
                    <a:pt x="33" y="1292"/>
                    <a:pt x="1" y="1742"/>
                  </a:cubicBezTo>
                  <a:lnTo>
                    <a:pt x="1151" y="1742"/>
                  </a:lnTo>
                  <a:lnTo>
                    <a:pt x="1162" y="1678"/>
                  </a:lnTo>
                  <a:lnTo>
                    <a:pt x="1181" y="1583"/>
                  </a:lnTo>
                  <a:cubicBezTo>
                    <a:pt x="1197" y="1539"/>
                    <a:pt x="1225" y="1497"/>
                    <a:pt x="1250" y="1454"/>
                  </a:cubicBezTo>
                  <a:lnTo>
                    <a:pt x="1296" y="1367"/>
                  </a:lnTo>
                  <a:cubicBezTo>
                    <a:pt x="1330" y="1323"/>
                    <a:pt x="1375" y="1279"/>
                    <a:pt x="1420" y="1235"/>
                  </a:cubicBezTo>
                  <a:lnTo>
                    <a:pt x="1485" y="1166"/>
                  </a:lnTo>
                  <a:cubicBezTo>
                    <a:pt x="1562" y="1102"/>
                    <a:pt x="1649" y="1042"/>
                    <a:pt x="1749" y="986"/>
                  </a:cubicBezTo>
                  <a:cubicBezTo>
                    <a:pt x="2136" y="770"/>
                    <a:pt x="2634" y="663"/>
                    <a:pt x="3131" y="663"/>
                  </a:cubicBezTo>
                  <a:cubicBezTo>
                    <a:pt x="3650" y="663"/>
                    <a:pt x="4168" y="780"/>
                    <a:pt x="4556" y="1014"/>
                  </a:cubicBezTo>
                  <a:cubicBezTo>
                    <a:pt x="4650" y="1070"/>
                    <a:pt x="4732" y="1130"/>
                    <a:pt x="4801" y="1194"/>
                  </a:cubicBezTo>
                  <a:lnTo>
                    <a:pt x="4860" y="1262"/>
                  </a:lnTo>
                  <a:cubicBezTo>
                    <a:pt x="4901" y="1305"/>
                    <a:pt x="4944" y="1348"/>
                    <a:pt x="4974" y="1393"/>
                  </a:cubicBezTo>
                  <a:lnTo>
                    <a:pt x="5017" y="1479"/>
                  </a:lnTo>
                  <a:cubicBezTo>
                    <a:pt x="5038" y="1520"/>
                    <a:pt x="5063" y="1562"/>
                    <a:pt x="5076" y="1603"/>
                  </a:cubicBezTo>
                  <a:lnTo>
                    <a:pt x="5091" y="1698"/>
                  </a:lnTo>
                  <a:lnTo>
                    <a:pt x="5095" y="1742"/>
                  </a:lnTo>
                  <a:lnTo>
                    <a:pt x="6248" y="1742"/>
                  </a:lnTo>
                  <a:cubicBezTo>
                    <a:pt x="6221" y="1312"/>
                    <a:pt x="5935" y="888"/>
                    <a:pt x="5382" y="553"/>
                  </a:cubicBezTo>
                  <a:cubicBezTo>
                    <a:pt x="4770" y="186"/>
                    <a:pt x="3953" y="1"/>
                    <a:pt x="3134"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13" name="Google Shape;713;p36"/>
            <p:cNvSpPr/>
            <p:nvPr/>
          </p:nvSpPr>
          <p:spPr>
            <a:xfrm>
              <a:off x="2945775" y="4116850"/>
              <a:ext cx="13750" cy="170350"/>
            </a:xfrm>
            <a:custGeom>
              <a:avLst/>
              <a:gdLst/>
              <a:ahLst/>
              <a:cxnLst/>
              <a:rect l="l" t="t" r="r" b="b"/>
              <a:pathLst>
                <a:path w="550" h="6814" extrusionOk="0">
                  <a:moveTo>
                    <a:pt x="0" y="1"/>
                  </a:moveTo>
                  <a:lnTo>
                    <a:pt x="5" y="6462"/>
                  </a:lnTo>
                  <a:cubicBezTo>
                    <a:pt x="86" y="6545"/>
                    <a:pt x="178" y="6625"/>
                    <a:pt x="297" y="6697"/>
                  </a:cubicBezTo>
                  <a:cubicBezTo>
                    <a:pt x="371" y="6740"/>
                    <a:pt x="452" y="6777"/>
                    <a:pt x="534" y="6813"/>
                  </a:cubicBezTo>
                  <a:cubicBezTo>
                    <a:pt x="533" y="5762"/>
                    <a:pt x="531" y="5048"/>
                    <a:pt x="531" y="5048"/>
                  </a:cubicBezTo>
                  <a:lnTo>
                    <a:pt x="549" y="5048"/>
                  </a:lnTo>
                  <a:lnTo>
                    <a:pt x="549" y="4994"/>
                  </a:lnTo>
                  <a:lnTo>
                    <a:pt x="546" y="307"/>
                  </a:lnTo>
                  <a:cubicBezTo>
                    <a:pt x="341" y="227"/>
                    <a:pt x="156" y="123"/>
                    <a:pt x="0"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14" name="Google Shape;714;p36"/>
            <p:cNvSpPr/>
            <p:nvPr/>
          </p:nvSpPr>
          <p:spPr>
            <a:xfrm>
              <a:off x="3018975" y="4116450"/>
              <a:ext cx="13800" cy="170450"/>
            </a:xfrm>
            <a:custGeom>
              <a:avLst/>
              <a:gdLst/>
              <a:ahLst/>
              <a:cxnLst/>
              <a:rect l="l" t="t" r="r" b="b"/>
              <a:pathLst>
                <a:path w="552" h="6818" extrusionOk="0">
                  <a:moveTo>
                    <a:pt x="546" y="1"/>
                  </a:moveTo>
                  <a:cubicBezTo>
                    <a:pt x="407" y="111"/>
                    <a:pt x="247" y="206"/>
                    <a:pt x="73" y="283"/>
                  </a:cubicBezTo>
                  <a:lnTo>
                    <a:pt x="1" y="310"/>
                  </a:lnTo>
                  <a:lnTo>
                    <a:pt x="5" y="4998"/>
                  </a:lnTo>
                  <a:lnTo>
                    <a:pt x="9" y="5079"/>
                  </a:lnTo>
                  <a:lnTo>
                    <a:pt x="9" y="6817"/>
                  </a:lnTo>
                  <a:cubicBezTo>
                    <a:pt x="65" y="6792"/>
                    <a:pt x="124" y="6770"/>
                    <a:pt x="176" y="6741"/>
                  </a:cubicBezTo>
                  <a:cubicBezTo>
                    <a:pt x="332" y="6654"/>
                    <a:pt x="456" y="6555"/>
                    <a:pt x="551" y="6451"/>
                  </a:cubicBezTo>
                  <a:lnTo>
                    <a:pt x="546"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15" name="Google Shape;715;p36"/>
            <p:cNvSpPr/>
            <p:nvPr/>
          </p:nvSpPr>
          <p:spPr>
            <a:xfrm>
              <a:off x="2989525" y="4083275"/>
              <a:ext cx="26625" cy="10250"/>
            </a:xfrm>
            <a:custGeom>
              <a:avLst/>
              <a:gdLst/>
              <a:ahLst/>
              <a:cxnLst/>
              <a:rect l="l" t="t" r="r" b="b"/>
              <a:pathLst>
                <a:path w="1065" h="410" extrusionOk="0">
                  <a:moveTo>
                    <a:pt x="1" y="1"/>
                  </a:moveTo>
                  <a:lnTo>
                    <a:pt x="1" y="1"/>
                  </a:lnTo>
                  <a:cubicBezTo>
                    <a:pt x="304" y="5"/>
                    <a:pt x="604" y="75"/>
                    <a:pt x="831" y="211"/>
                  </a:cubicBezTo>
                  <a:cubicBezTo>
                    <a:pt x="929" y="270"/>
                    <a:pt x="1002" y="338"/>
                    <a:pt x="1057" y="409"/>
                  </a:cubicBezTo>
                  <a:lnTo>
                    <a:pt x="1064" y="400"/>
                  </a:lnTo>
                  <a:cubicBezTo>
                    <a:pt x="1010" y="332"/>
                    <a:pt x="941" y="268"/>
                    <a:pt x="847" y="211"/>
                  </a:cubicBezTo>
                  <a:cubicBezTo>
                    <a:pt x="616" y="73"/>
                    <a:pt x="310" y="3"/>
                    <a:pt x="1" y="1"/>
                  </a:cubicBez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716" name="Google Shape;716;p36"/>
            <p:cNvSpPr/>
            <p:nvPr/>
          </p:nvSpPr>
          <p:spPr>
            <a:xfrm>
              <a:off x="2959425" y="4124175"/>
              <a:ext cx="59700" cy="117550"/>
            </a:xfrm>
            <a:custGeom>
              <a:avLst/>
              <a:gdLst/>
              <a:ahLst/>
              <a:cxnLst/>
              <a:rect l="l" t="t" r="r" b="b"/>
              <a:pathLst>
                <a:path w="2388" h="4702" extrusionOk="0">
                  <a:moveTo>
                    <a:pt x="2383" y="1"/>
                  </a:moveTo>
                  <a:cubicBezTo>
                    <a:pt x="2042" y="139"/>
                    <a:pt x="1656" y="216"/>
                    <a:pt x="1267" y="228"/>
                  </a:cubicBezTo>
                  <a:cubicBezTo>
                    <a:pt x="1243" y="228"/>
                    <a:pt x="1219" y="228"/>
                    <a:pt x="1194" y="228"/>
                  </a:cubicBezTo>
                  <a:cubicBezTo>
                    <a:pt x="804" y="228"/>
                    <a:pt x="412" y="168"/>
                    <a:pt x="66" y="42"/>
                  </a:cubicBezTo>
                  <a:lnTo>
                    <a:pt x="0" y="14"/>
                  </a:lnTo>
                  <a:lnTo>
                    <a:pt x="0" y="14"/>
                  </a:lnTo>
                  <a:lnTo>
                    <a:pt x="3" y="4701"/>
                  </a:lnTo>
                  <a:cubicBezTo>
                    <a:pt x="20" y="4532"/>
                    <a:pt x="139" y="4366"/>
                    <a:pt x="367" y="4238"/>
                  </a:cubicBezTo>
                  <a:cubicBezTo>
                    <a:pt x="601" y="4108"/>
                    <a:pt x="901" y="4043"/>
                    <a:pt x="1200" y="4043"/>
                  </a:cubicBezTo>
                  <a:cubicBezTo>
                    <a:pt x="1514" y="4043"/>
                    <a:pt x="1827" y="4114"/>
                    <a:pt x="2062" y="4255"/>
                  </a:cubicBezTo>
                  <a:cubicBezTo>
                    <a:pt x="2264" y="4378"/>
                    <a:pt x="2369" y="4532"/>
                    <a:pt x="2387" y="4689"/>
                  </a:cubicBezTo>
                  <a:lnTo>
                    <a:pt x="2383"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17" name="Google Shape;717;p36"/>
            <p:cNvSpPr/>
            <p:nvPr/>
          </p:nvSpPr>
          <p:spPr>
            <a:xfrm>
              <a:off x="2959050" y="4243050"/>
              <a:ext cx="60150" cy="49900"/>
            </a:xfrm>
            <a:custGeom>
              <a:avLst/>
              <a:gdLst/>
              <a:ahLst/>
              <a:cxnLst/>
              <a:rect l="l" t="t" r="r" b="b"/>
              <a:pathLst>
                <a:path w="2406" h="1996" extrusionOk="0">
                  <a:moveTo>
                    <a:pt x="0" y="0"/>
                  </a:moveTo>
                  <a:cubicBezTo>
                    <a:pt x="0" y="0"/>
                    <a:pt x="2" y="714"/>
                    <a:pt x="3" y="1765"/>
                  </a:cubicBezTo>
                  <a:cubicBezTo>
                    <a:pt x="353" y="1918"/>
                    <a:pt x="770" y="1995"/>
                    <a:pt x="1188" y="1995"/>
                  </a:cubicBezTo>
                  <a:cubicBezTo>
                    <a:pt x="1617" y="1995"/>
                    <a:pt x="2047" y="1914"/>
                    <a:pt x="2406" y="1753"/>
                  </a:cubicBezTo>
                  <a:lnTo>
                    <a:pt x="2406" y="15"/>
                  </a:lnTo>
                  <a:cubicBezTo>
                    <a:pt x="2391" y="185"/>
                    <a:pt x="2271" y="353"/>
                    <a:pt x="2041" y="482"/>
                  </a:cubicBezTo>
                  <a:cubicBezTo>
                    <a:pt x="1808" y="612"/>
                    <a:pt x="1508" y="677"/>
                    <a:pt x="1208" y="677"/>
                  </a:cubicBezTo>
                  <a:cubicBezTo>
                    <a:pt x="895" y="677"/>
                    <a:pt x="582" y="606"/>
                    <a:pt x="347" y="465"/>
                  </a:cubicBezTo>
                  <a:cubicBezTo>
                    <a:pt x="132" y="335"/>
                    <a:pt x="25" y="169"/>
                    <a:pt x="18"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18" name="Google Shape;718;p36"/>
            <p:cNvSpPr/>
            <p:nvPr/>
          </p:nvSpPr>
          <p:spPr>
            <a:xfrm>
              <a:off x="2959500" y="4225225"/>
              <a:ext cx="59700" cy="34750"/>
            </a:xfrm>
            <a:custGeom>
              <a:avLst/>
              <a:gdLst/>
              <a:ahLst/>
              <a:cxnLst/>
              <a:rect l="l" t="t" r="r" b="b"/>
              <a:pathLst>
                <a:path w="2388" h="1390" extrusionOk="0">
                  <a:moveTo>
                    <a:pt x="1197" y="1"/>
                  </a:moveTo>
                  <a:cubicBezTo>
                    <a:pt x="898" y="1"/>
                    <a:pt x="598" y="66"/>
                    <a:pt x="364" y="196"/>
                  </a:cubicBezTo>
                  <a:cubicBezTo>
                    <a:pt x="136" y="324"/>
                    <a:pt x="17" y="490"/>
                    <a:pt x="0" y="659"/>
                  </a:cubicBezTo>
                  <a:lnTo>
                    <a:pt x="0" y="713"/>
                  </a:lnTo>
                  <a:cubicBezTo>
                    <a:pt x="7" y="882"/>
                    <a:pt x="114" y="1048"/>
                    <a:pt x="329" y="1178"/>
                  </a:cubicBezTo>
                  <a:cubicBezTo>
                    <a:pt x="564" y="1319"/>
                    <a:pt x="877" y="1390"/>
                    <a:pt x="1190" y="1390"/>
                  </a:cubicBezTo>
                  <a:cubicBezTo>
                    <a:pt x="1490" y="1390"/>
                    <a:pt x="1790" y="1325"/>
                    <a:pt x="2023" y="1195"/>
                  </a:cubicBezTo>
                  <a:cubicBezTo>
                    <a:pt x="2253" y="1066"/>
                    <a:pt x="2373" y="898"/>
                    <a:pt x="2388" y="728"/>
                  </a:cubicBezTo>
                  <a:lnTo>
                    <a:pt x="2384" y="647"/>
                  </a:lnTo>
                  <a:cubicBezTo>
                    <a:pt x="2366" y="490"/>
                    <a:pt x="2261" y="336"/>
                    <a:pt x="2059" y="213"/>
                  </a:cubicBezTo>
                  <a:cubicBezTo>
                    <a:pt x="1824" y="72"/>
                    <a:pt x="1511" y="1"/>
                    <a:pt x="1197"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19" name="Google Shape;719;p36"/>
            <p:cNvSpPr/>
            <p:nvPr/>
          </p:nvSpPr>
          <p:spPr>
            <a:xfrm>
              <a:off x="2961600" y="4081875"/>
              <a:ext cx="55125" cy="21525"/>
            </a:xfrm>
            <a:custGeom>
              <a:avLst/>
              <a:gdLst/>
              <a:ahLst/>
              <a:cxnLst/>
              <a:rect l="l" t="t" r="r" b="b"/>
              <a:pathLst>
                <a:path w="2205" h="861" extrusionOk="0">
                  <a:moveTo>
                    <a:pt x="1106" y="1"/>
                  </a:moveTo>
                  <a:cubicBezTo>
                    <a:pt x="808" y="1"/>
                    <a:pt x="510" y="65"/>
                    <a:pt x="278" y="194"/>
                  </a:cubicBezTo>
                  <a:cubicBezTo>
                    <a:pt x="153" y="263"/>
                    <a:pt x="61" y="345"/>
                    <a:pt x="1" y="433"/>
                  </a:cubicBezTo>
                  <a:cubicBezTo>
                    <a:pt x="56" y="510"/>
                    <a:pt x="135" y="584"/>
                    <a:pt x="242" y="650"/>
                  </a:cubicBezTo>
                  <a:cubicBezTo>
                    <a:pt x="475" y="790"/>
                    <a:pt x="787" y="860"/>
                    <a:pt x="1099" y="860"/>
                  </a:cubicBezTo>
                  <a:cubicBezTo>
                    <a:pt x="1396" y="860"/>
                    <a:pt x="1695" y="796"/>
                    <a:pt x="1926" y="666"/>
                  </a:cubicBezTo>
                  <a:cubicBezTo>
                    <a:pt x="2033" y="607"/>
                    <a:pt x="2113" y="538"/>
                    <a:pt x="2174" y="465"/>
                  </a:cubicBezTo>
                  <a:cubicBezTo>
                    <a:pt x="2119" y="394"/>
                    <a:pt x="2046" y="326"/>
                    <a:pt x="1948" y="267"/>
                  </a:cubicBezTo>
                  <a:cubicBezTo>
                    <a:pt x="1721" y="131"/>
                    <a:pt x="1421" y="61"/>
                    <a:pt x="1118" y="57"/>
                  </a:cubicBezTo>
                  <a:lnTo>
                    <a:pt x="1118" y="57"/>
                  </a:lnTo>
                  <a:cubicBezTo>
                    <a:pt x="1427" y="59"/>
                    <a:pt x="1733" y="129"/>
                    <a:pt x="1964" y="267"/>
                  </a:cubicBezTo>
                  <a:cubicBezTo>
                    <a:pt x="2058" y="324"/>
                    <a:pt x="2127" y="388"/>
                    <a:pt x="2181" y="456"/>
                  </a:cubicBezTo>
                  <a:lnTo>
                    <a:pt x="2205" y="426"/>
                  </a:lnTo>
                  <a:cubicBezTo>
                    <a:pt x="2150" y="349"/>
                    <a:pt x="2069" y="276"/>
                    <a:pt x="1964" y="212"/>
                  </a:cubicBezTo>
                  <a:cubicBezTo>
                    <a:pt x="1730" y="71"/>
                    <a:pt x="1418" y="1"/>
                    <a:pt x="1106"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20" name="Google Shape;720;p36"/>
            <p:cNvSpPr/>
            <p:nvPr/>
          </p:nvSpPr>
          <p:spPr>
            <a:xfrm>
              <a:off x="2959350" y="4068850"/>
              <a:ext cx="59775" cy="23850"/>
            </a:xfrm>
            <a:custGeom>
              <a:avLst/>
              <a:gdLst/>
              <a:ahLst/>
              <a:cxnLst/>
              <a:rect l="l" t="t" r="r" b="b"/>
              <a:pathLst>
                <a:path w="2391" h="954" extrusionOk="0">
                  <a:moveTo>
                    <a:pt x="1196" y="1"/>
                  </a:moveTo>
                  <a:cubicBezTo>
                    <a:pt x="898" y="1"/>
                    <a:pt x="599" y="65"/>
                    <a:pt x="367" y="195"/>
                  </a:cubicBezTo>
                  <a:cubicBezTo>
                    <a:pt x="306" y="228"/>
                    <a:pt x="255" y="264"/>
                    <a:pt x="209" y="304"/>
                  </a:cubicBezTo>
                  <a:lnTo>
                    <a:pt x="170" y="343"/>
                  </a:lnTo>
                  <a:lnTo>
                    <a:pt x="95" y="424"/>
                  </a:lnTo>
                  <a:lnTo>
                    <a:pt x="67" y="475"/>
                  </a:lnTo>
                  <a:lnTo>
                    <a:pt x="26" y="553"/>
                  </a:lnTo>
                  <a:lnTo>
                    <a:pt x="14" y="610"/>
                  </a:lnTo>
                  <a:lnTo>
                    <a:pt x="2" y="687"/>
                  </a:lnTo>
                  <a:cubicBezTo>
                    <a:pt x="1" y="778"/>
                    <a:pt x="30" y="868"/>
                    <a:pt x="91" y="954"/>
                  </a:cubicBezTo>
                  <a:cubicBezTo>
                    <a:pt x="151" y="866"/>
                    <a:pt x="243" y="784"/>
                    <a:pt x="368" y="715"/>
                  </a:cubicBezTo>
                  <a:cubicBezTo>
                    <a:pt x="600" y="586"/>
                    <a:pt x="898" y="522"/>
                    <a:pt x="1196" y="522"/>
                  </a:cubicBezTo>
                  <a:cubicBezTo>
                    <a:pt x="1508" y="522"/>
                    <a:pt x="1820" y="592"/>
                    <a:pt x="2054" y="733"/>
                  </a:cubicBezTo>
                  <a:cubicBezTo>
                    <a:pt x="2159" y="797"/>
                    <a:pt x="2240" y="870"/>
                    <a:pt x="2295" y="947"/>
                  </a:cubicBezTo>
                  <a:cubicBezTo>
                    <a:pt x="2367" y="844"/>
                    <a:pt x="2390" y="731"/>
                    <a:pt x="2372" y="621"/>
                  </a:cubicBezTo>
                  <a:lnTo>
                    <a:pt x="2363" y="565"/>
                  </a:lnTo>
                  <a:lnTo>
                    <a:pt x="2328" y="490"/>
                  </a:lnTo>
                  <a:lnTo>
                    <a:pt x="2303" y="440"/>
                  </a:lnTo>
                  <a:lnTo>
                    <a:pt x="2233" y="360"/>
                  </a:lnTo>
                  <a:lnTo>
                    <a:pt x="2198" y="320"/>
                  </a:lnTo>
                  <a:cubicBezTo>
                    <a:pt x="2157" y="282"/>
                    <a:pt x="2109" y="245"/>
                    <a:pt x="2051" y="212"/>
                  </a:cubicBezTo>
                  <a:cubicBezTo>
                    <a:pt x="1819" y="71"/>
                    <a:pt x="1508" y="1"/>
                    <a:pt x="1196"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21" name="Google Shape;721;p36"/>
            <p:cNvSpPr/>
            <p:nvPr/>
          </p:nvSpPr>
          <p:spPr>
            <a:xfrm>
              <a:off x="2937325" y="4058925"/>
              <a:ext cx="103675" cy="54425"/>
            </a:xfrm>
            <a:custGeom>
              <a:avLst/>
              <a:gdLst/>
              <a:ahLst/>
              <a:cxnLst/>
              <a:rect l="l" t="t" r="r" b="b"/>
              <a:pathLst>
                <a:path w="4147" h="2177" extrusionOk="0">
                  <a:moveTo>
                    <a:pt x="2077" y="398"/>
                  </a:moveTo>
                  <a:cubicBezTo>
                    <a:pt x="2389" y="398"/>
                    <a:pt x="2700" y="468"/>
                    <a:pt x="2932" y="609"/>
                  </a:cubicBezTo>
                  <a:cubicBezTo>
                    <a:pt x="2990" y="642"/>
                    <a:pt x="3038" y="679"/>
                    <a:pt x="3079" y="717"/>
                  </a:cubicBezTo>
                  <a:lnTo>
                    <a:pt x="3114" y="757"/>
                  </a:lnTo>
                  <a:lnTo>
                    <a:pt x="3184" y="837"/>
                  </a:lnTo>
                  <a:lnTo>
                    <a:pt x="3209" y="887"/>
                  </a:lnTo>
                  <a:lnTo>
                    <a:pt x="3244" y="962"/>
                  </a:lnTo>
                  <a:lnTo>
                    <a:pt x="3253" y="1018"/>
                  </a:lnTo>
                  <a:cubicBezTo>
                    <a:pt x="3271" y="1128"/>
                    <a:pt x="3248" y="1241"/>
                    <a:pt x="3176" y="1344"/>
                  </a:cubicBezTo>
                  <a:lnTo>
                    <a:pt x="3152" y="1374"/>
                  </a:lnTo>
                  <a:lnTo>
                    <a:pt x="3145" y="1383"/>
                  </a:lnTo>
                  <a:cubicBezTo>
                    <a:pt x="3084" y="1456"/>
                    <a:pt x="3004" y="1525"/>
                    <a:pt x="2897" y="1584"/>
                  </a:cubicBezTo>
                  <a:cubicBezTo>
                    <a:pt x="2666" y="1714"/>
                    <a:pt x="2367" y="1778"/>
                    <a:pt x="2070" y="1778"/>
                  </a:cubicBezTo>
                  <a:cubicBezTo>
                    <a:pt x="1758" y="1778"/>
                    <a:pt x="1446" y="1708"/>
                    <a:pt x="1213" y="1568"/>
                  </a:cubicBezTo>
                  <a:cubicBezTo>
                    <a:pt x="1106" y="1502"/>
                    <a:pt x="1027" y="1428"/>
                    <a:pt x="972" y="1351"/>
                  </a:cubicBezTo>
                  <a:cubicBezTo>
                    <a:pt x="911" y="1265"/>
                    <a:pt x="882" y="1175"/>
                    <a:pt x="883" y="1084"/>
                  </a:cubicBezTo>
                  <a:lnTo>
                    <a:pt x="895" y="1007"/>
                  </a:lnTo>
                  <a:lnTo>
                    <a:pt x="907" y="950"/>
                  </a:lnTo>
                  <a:lnTo>
                    <a:pt x="948" y="872"/>
                  </a:lnTo>
                  <a:lnTo>
                    <a:pt x="976" y="821"/>
                  </a:lnTo>
                  <a:lnTo>
                    <a:pt x="1051" y="740"/>
                  </a:lnTo>
                  <a:lnTo>
                    <a:pt x="1090" y="701"/>
                  </a:lnTo>
                  <a:cubicBezTo>
                    <a:pt x="1136" y="661"/>
                    <a:pt x="1187" y="625"/>
                    <a:pt x="1248" y="592"/>
                  </a:cubicBezTo>
                  <a:cubicBezTo>
                    <a:pt x="1480" y="462"/>
                    <a:pt x="1779" y="398"/>
                    <a:pt x="2077" y="398"/>
                  </a:cubicBezTo>
                  <a:close/>
                  <a:moveTo>
                    <a:pt x="2079" y="1"/>
                  </a:moveTo>
                  <a:cubicBezTo>
                    <a:pt x="1609" y="1"/>
                    <a:pt x="1139" y="102"/>
                    <a:pt x="773" y="305"/>
                  </a:cubicBezTo>
                  <a:cubicBezTo>
                    <a:pt x="25" y="723"/>
                    <a:pt x="0" y="1411"/>
                    <a:pt x="718" y="1844"/>
                  </a:cubicBezTo>
                  <a:cubicBezTo>
                    <a:pt x="1086" y="2065"/>
                    <a:pt x="1576" y="2176"/>
                    <a:pt x="2068" y="2176"/>
                  </a:cubicBezTo>
                  <a:cubicBezTo>
                    <a:pt x="2537" y="2176"/>
                    <a:pt x="3007" y="2075"/>
                    <a:pt x="3372" y="1871"/>
                  </a:cubicBezTo>
                  <a:cubicBezTo>
                    <a:pt x="4120" y="1453"/>
                    <a:pt x="4146" y="765"/>
                    <a:pt x="3427" y="332"/>
                  </a:cubicBezTo>
                  <a:cubicBezTo>
                    <a:pt x="3060" y="112"/>
                    <a:pt x="2570" y="1"/>
                    <a:pt x="2079"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22" name="Google Shape;722;p36"/>
            <p:cNvSpPr/>
            <p:nvPr/>
          </p:nvSpPr>
          <p:spPr>
            <a:xfrm>
              <a:off x="3043825" y="4099075"/>
              <a:ext cx="400" cy="1500"/>
            </a:xfrm>
            <a:custGeom>
              <a:avLst/>
              <a:gdLst/>
              <a:ahLst/>
              <a:cxnLst/>
              <a:rect l="l" t="t" r="r" b="b"/>
              <a:pathLst>
                <a:path w="16" h="60" extrusionOk="0">
                  <a:moveTo>
                    <a:pt x="1" y="59"/>
                  </a:moveTo>
                  <a:lnTo>
                    <a:pt x="15" y="1"/>
                  </a:lnTo>
                  <a:lnTo>
                    <a:pt x="1" y="59"/>
                  </a:lnTo>
                  <a:close/>
                </a:path>
              </a:pathLst>
            </a:custGeom>
            <a:solidFill>
              <a:srgbClr val="DCEEFC"/>
            </a:solidFill>
            <a:ln>
              <a:noFill/>
            </a:ln>
          </p:spPr>
          <p:txBody>
            <a:bodyPr spcFirstLastPara="1" wrap="square" lIns="121900" tIns="121900" rIns="121900" bIns="121900" anchor="ctr" anchorCtr="0">
              <a:noAutofit/>
            </a:bodyPr>
            <a:lstStyle/>
            <a:p>
              <a:endParaRPr sz="2400"/>
            </a:p>
          </p:txBody>
        </p:sp>
        <p:sp>
          <p:nvSpPr>
            <p:cNvPr id="723" name="Google Shape;723;p36"/>
            <p:cNvSpPr/>
            <p:nvPr/>
          </p:nvSpPr>
          <p:spPr>
            <a:xfrm>
              <a:off x="2933900" y="4057275"/>
              <a:ext cx="109450" cy="67400"/>
            </a:xfrm>
            <a:custGeom>
              <a:avLst/>
              <a:gdLst/>
              <a:ahLst/>
              <a:cxnLst/>
              <a:rect l="l" t="t" r="r" b="b"/>
              <a:pathLst>
                <a:path w="4378" h="2696" extrusionOk="0">
                  <a:moveTo>
                    <a:pt x="2216" y="67"/>
                  </a:moveTo>
                  <a:cubicBezTo>
                    <a:pt x="2707" y="67"/>
                    <a:pt x="3197" y="178"/>
                    <a:pt x="3564" y="398"/>
                  </a:cubicBezTo>
                  <a:cubicBezTo>
                    <a:pt x="4283" y="831"/>
                    <a:pt x="4257" y="1519"/>
                    <a:pt x="3509" y="1937"/>
                  </a:cubicBezTo>
                  <a:cubicBezTo>
                    <a:pt x="3144" y="2141"/>
                    <a:pt x="2674" y="2242"/>
                    <a:pt x="2205" y="2242"/>
                  </a:cubicBezTo>
                  <a:cubicBezTo>
                    <a:pt x="1713" y="2242"/>
                    <a:pt x="1223" y="2131"/>
                    <a:pt x="855" y="1910"/>
                  </a:cubicBezTo>
                  <a:cubicBezTo>
                    <a:pt x="137" y="1477"/>
                    <a:pt x="162" y="789"/>
                    <a:pt x="910" y="371"/>
                  </a:cubicBezTo>
                  <a:cubicBezTo>
                    <a:pt x="1276" y="168"/>
                    <a:pt x="1746" y="67"/>
                    <a:pt x="2216" y="67"/>
                  </a:cubicBezTo>
                  <a:close/>
                  <a:moveTo>
                    <a:pt x="2217" y="0"/>
                  </a:moveTo>
                  <a:cubicBezTo>
                    <a:pt x="1964" y="0"/>
                    <a:pt x="1708" y="27"/>
                    <a:pt x="1460" y="83"/>
                  </a:cubicBezTo>
                  <a:cubicBezTo>
                    <a:pt x="900" y="209"/>
                    <a:pt x="593" y="438"/>
                    <a:pt x="491" y="513"/>
                  </a:cubicBezTo>
                  <a:cubicBezTo>
                    <a:pt x="264" y="682"/>
                    <a:pt x="107" y="898"/>
                    <a:pt x="23" y="1154"/>
                  </a:cubicBezTo>
                  <a:lnTo>
                    <a:pt x="23" y="1156"/>
                  </a:lnTo>
                  <a:lnTo>
                    <a:pt x="24" y="1157"/>
                  </a:lnTo>
                  <a:cubicBezTo>
                    <a:pt x="24" y="1157"/>
                    <a:pt x="0" y="1261"/>
                    <a:pt x="16" y="1434"/>
                  </a:cubicBezTo>
                  <a:cubicBezTo>
                    <a:pt x="24" y="1520"/>
                    <a:pt x="44" y="1625"/>
                    <a:pt x="92" y="1731"/>
                  </a:cubicBezTo>
                  <a:cubicBezTo>
                    <a:pt x="140" y="1835"/>
                    <a:pt x="216" y="1948"/>
                    <a:pt x="309" y="2055"/>
                  </a:cubicBezTo>
                  <a:cubicBezTo>
                    <a:pt x="403" y="2159"/>
                    <a:pt x="528" y="2255"/>
                    <a:pt x="672" y="2336"/>
                  </a:cubicBezTo>
                  <a:cubicBezTo>
                    <a:pt x="818" y="2423"/>
                    <a:pt x="976" y="2485"/>
                    <a:pt x="1149" y="2545"/>
                  </a:cubicBezTo>
                  <a:cubicBezTo>
                    <a:pt x="1321" y="2603"/>
                    <a:pt x="1510" y="2645"/>
                    <a:pt x="1697" y="2669"/>
                  </a:cubicBezTo>
                  <a:cubicBezTo>
                    <a:pt x="1842" y="2686"/>
                    <a:pt x="1987" y="2696"/>
                    <a:pt x="2133" y="2696"/>
                  </a:cubicBezTo>
                  <a:cubicBezTo>
                    <a:pt x="2183" y="2696"/>
                    <a:pt x="2233" y="2695"/>
                    <a:pt x="2283" y="2692"/>
                  </a:cubicBezTo>
                  <a:cubicBezTo>
                    <a:pt x="2674" y="2691"/>
                    <a:pt x="3068" y="2619"/>
                    <a:pt x="3403" y="2481"/>
                  </a:cubicBezTo>
                  <a:cubicBezTo>
                    <a:pt x="3568" y="2409"/>
                    <a:pt x="3724" y="2334"/>
                    <a:pt x="3862" y="2239"/>
                  </a:cubicBezTo>
                  <a:cubicBezTo>
                    <a:pt x="3995" y="2149"/>
                    <a:pt x="4103" y="2038"/>
                    <a:pt x="4182" y="1921"/>
                  </a:cubicBezTo>
                  <a:cubicBezTo>
                    <a:pt x="4258" y="1803"/>
                    <a:pt x="4318" y="1684"/>
                    <a:pt x="4346" y="1572"/>
                  </a:cubicBezTo>
                  <a:cubicBezTo>
                    <a:pt x="4375" y="1458"/>
                    <a:pt x="4377" y="1353"/>
                    <a:pt x="4371" y="1266"/>
                  </a:cubicBezTo>
                  <a:cubicBezTo>
                    <a:pt x="4356" y="1092"/>
                    <a:pt x="4317" y="992"/>
                    <a:pt x="4317" y="992"/>
                  </a:cubicBezTo>
                  <a:lnTo>
                    <a:pt x="4334" y="986"/>
                  </a:lnTo>
                  <a:cubicBezTo>
                    <a:pt x="4175" y="660"/>
                    <a:pt x="3898" y="480"/>
                    <a:pt x="3748" y="384"/>
                  </a:cubicBezTo>
                  <a:cubicBezTo>
                    <a:pt x="3324" y="133"/>
                    <a:pt x="2777" y="0"/>
                    <a:pt x="2217"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24" name="Google Shape;724;p36"/>
            <p:cNvSpPr/>
            <p:nvPr/>
          </p:nvSpPr>
          <p:spPr>
            <a:xfrm>
              <a:off x="2932850" y="4081875"/>
              <a:ext cx="112100" cy="48025"/>
            </a:xfrm>
            <a:custGeom>
              <a:avLst/>
              <a:gdLst/>
              <a:ahLst/>
              <a:cxnLst/>
              <a:rect l="l" t="t" r="r" b="b"/>
              <a:pathLst>
                <a:path w="4484" h="1921" extrusionOk="0">
                  <a:moveTo>
                    <a:pt x="4378" y="0"/>
                  </a:moveTo>
                  <a:lnTo>
                    <a:pt x="4376" y="2"/>
                  </a:lnTo>
                  <a:lnTo>
                    <a:pt x="4359" y="8"/>
                  </a:lnTo>
                  <a:cubicBezTo>
                    <a:pt x="4359" y="8"/>
                    <a:pt x="4398" y="108"/>
                    <a:pt x="4413" y="282"/>
                  </a:cubicBezTo>
                  <a:cubicBezTo>
                    <a:pt x="4419" y="369"/>
                    <a:pt x="4417" y="474"/>
                    <a:pt x="4388" y="588"/>
                  </a:cubicBezTo>
                  <a:cubicBezTo>
                    <a:pt x="4360" y="700"/>
                    <a:pt x="4300" y="819"/>
                    <a:pt x="4224" y="937"/>
                  </a:cubicBezTo>
                  <a:cubicBezTo>
                    <a:pt x="4145" y="1054"/>
                    <a:pt x="4037" y="1165"/>
                    <a:pt x="3904" y="1255"/>
                  </a:cubicBezTo>
                  <a:cubicBezTo>
                    <a:pt x="3766" y="1350"/>
                    <a:pt x="3610" y="1425"/>
                    <a:pt x="3445" y="1497"/>
                  </a:cubicBezTo>
                  <a:cubicBezTo>
                    <a:pt x="3110" y="1635"/>
                    <a:pt x="2716" y="1707"/>
                    <a:pt x="2325" y="1708"/>
                  </a:cubicBezTo>
                  <a:cubicBezTo>
                    <a:pt x="2275" y="1711"/>
                    <a:pt x="2225" y="1712"/>
                    <a:pt x="2175" y="1712"/>
                  </a:cubicBezTo>
                  <a:cubicBezTo>
                    <a:pt x="2029" y="1712"/>
                    <a:pt x="1884" y="1702"/>
                    <a:pt x="1739" y="1685"/>
                  </a:cubicBezTo>
                  <a:cubicBezTo>
                    <a:pt x="1552" y="1661"/>
                    <a:pt x="1363" y="1619"/>
                    <a:pt x="1191" y="1561"/>
                  </a:cubicBezTo>
                  <a:cubicBezTo>
                    <a:pt x="1018" y="1501"/>
                    <a:pt x="860" y="1439"/>
                    <a:pt x="714" y="1352"/>
                  </a:cubicBezTo>
                  <a:cubicBezTo>
                    <a:pt x="570" y="1271"/>
                    <a:pt x="445" y="1175"/>
                    <a:pt x="351" y="1071"/>
                  </a:cubicBezTo>
                  <a:cubicBezTo>
                    <a:pt x="258" y="964"/>
                    <a:pt x="182" y="851"/>
                    <a:pt x="134" y="747"/>
                  </a:cubicBezTo>
                  <a:cubicBezTo>
                    <a:pt x="86" y="641"/>
                    <a:pt x="66" y="536"/>
                    <a:pt x="58" y="450"/>
                  </a:cubicBezTo>
                  <a:cubicBezTo>
                    <a:pt x="42" y="277"/>
                    <a:pt x="66" y="173"/>
                    <a:pt x="66" y="173"/>
                  </a:cubicBezTo>
                  <a:lnTo>
                    <a:pt x="65" y="172"/>
                  </a:lnTo>
                  <a:lnTo>
                    <a:pt x="46" y="167"/>
                  </a:lnTo>
                  <a:cubicBezTo>
                    <a:pt x="46" y="167"/>
                    <a:pt x="4" y="266"/>
                    <a:pt x="1" y="450"/>
                  </a:cubicBezTo>
                  <a:cubicBezTo>
                    <a:pt x="1" y="541"/>
                    <a:pt x="10" y="653"/>
                    <a:pt x="49" y="774"/>
                  </a:cubicBezTo>
                  <a:cubicBezTo>
                    <a:pt x="87" y="897"/>
                    <a:pt x="157" y="1025"/>
                    <a:pt x="253" y="1148"/>
                  </a:cubicBezTo>
                  <a:cubicBezTo>
                    <a:pt x="324" y="1238"/>
                    <a:pt x="416" y="1321"/>
                    <a:pt x="517" y="1400"/>
                  </a:cubicBezTo>
                  <a:cubicBezTo>
                    <a:pt x="673" y="1522"/>
                    <a:pt x="858" y="1626"/>
                    <a:pt x="1063" y="1706"/>
                  </a:cubicBezTo>
                  <a:lnTo>
                    <a:pt x="1129" y="1734"/>
                  </a:lnTo>
                  <a:cubicBezTo>
                    <a:pt x="1475" y="1860"/>
                    <a:pt x="1867" y="1920"/>
                    <a:pt x="2257" y="1920"/>
                  </a:cubicBezTo>
                  <a:cubicBezTo>
                    <a:pt x="2282" y="1920"/>
                    <a:pt x="2306" y="1920"/>
                    <a:pt x="2330" y="1920"/>
                  </a:cubicBezTo>
                  <a:cubicBezTo>
                    <a:pt x="2719" y="1908"/>
                    <a:pt x="3105" y="1831"/>
                    <a:pt x="3446" y="1693"/>
                  </a:cubicBezTo>
                  <a:lnTo>
                    <a:pt x="3518" y="1666"/>
                  </a:lnTo>
                  <a:cubicBezTo>
                    <a:pt x="3692" y="1589"/>
                    <a:pt x="3852" y="1494"/>
                    <a:pt x="3991" y="1384"/>
                  </a:cubicBezTo>
                  <a:cubicBezTo>
                    <a:pt x="4134" y="1271"/>
                    <a:pt x="4253" y="1141"/>
                    <a:pt x="4332" y="1000"/>
                  </a:cubicBezTo>
                  <a:cubicBezTo>
                    <a:pt x="4380" y="916"/>
                    <a:pt x="4414" y="831"/>
                    <a:pt x="4440" y="747"/>
                  </a:cubicBezTo>
                  <a:lnTo>
                    <a:pt x="4454" y="689"/>
                  </a:lnTo>
                  <a:lnTo>
                    <a:pt x="4477" y="600"/>
                  </a:lnTo>
                  <a:cubicBezTo>
                    <a:pt x="4483" y="554"/>
                    <a:pt x="4483" y="510"/>
                    <a:pt x="4483" y="469"/>
                  </a:cubicBezTo>
                  <a:lnTo>
                    <a:pt x="4483" y="459"/>
                  </a:lnTo>
                  <a:cubicBezTo>
                    <a:pt x="4483" y="390"/>
                    <a:pt x="4479" y="326"/>
                    <a:pt x="4469" y="272"/>
                  </a:cubicBezTo>
                  <a:cubicBezTo>
                    <a:pt x="4451" y="181"/>
                    <a:pt x="4426" y="114"/>
                    <a:pt x="4408" y="68"/>
                  </a:cubicBezTo>
                  <a:cubicBezTo>
                    <a:pt x="4389" y="24"/>
                    <a:pt x="4378" y="0"/>
                    <a:pt x="4378"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725" name="Google Shape;725;p36"/>
            <p:cNvSpPr/>
            <p:nvPr/>
          </p:nvSpPr>
          <p:spPr>
            <a:xfrm>
              <a:off x="2910075" y="4262525"/>
              <a:ext cx="157800" cy="47000"/>
            </a:xfrm>
            <a:custGeom>
              <a:avLst/>
              <a:gdLst/>
              <a:ahLst/>
              <a:cxnLst/>
              <a:rect l="l" t="t" r="r" b="b"/>
              <a:pathLst>
                <a:path w="6312" h="1880" extrusionOk="0">
                  <a:moveTo>
                    <a:pt x="35" y="0"/>
                  </a:moveTo>
                  <a:cubicBezTo>
                    <a:pt x="0" y="477"/>
                    <a:pt x="285" y="959"/>
                    <a:pt x="901" y="1330"/>
                  </a:cubicBezTo>
                  <a:cubicBezTo>
                    <a:pt x="1063" y="1428"/>
                    <a:pt x="1244" y="1511"/>
                    <a:pt x="1434" y="1583"/>
                  </a:cubicBezTo>
                  <a:cubicBezTo>
                    <a:pt x="1602" y="1648"/>
                    <a:pt x="1780" y="1703"/>
                    <a:pt x="1963" y="1745"/>
                  </a:cubicBezTo>
                  <a:cubicBezTo>
                    <a:pt x="2339" y="1835"/>
                    <a:pt x="2739" y="1880"/>
                    <a:pt x="3140" y="1880"/>
                  </a:cubicBezTo>
                  <a:cubicBezTo>
                    <a:pt x="3556" y="1880"/>
                    <a:pt x="3973" y="1832"/>
                    <a:pt x="4365" y="1735"/>
                  </a:cubicBezTo>
                  <a:cubicBezTo>
                    <a:pt x="4553" y="1689"/>
                    <a:pt x="4734" y="1632"/>
                    <a:pt x="4907" y="1564"/>
                  </a:cubicBezTo>
                  <a:cubicBezTo>
                    <a:pt x="5052" y="1507"/>
                    <a:pt x="5193" y="1447"/>
                    <a:pt x="5324" y="1375"/>
                  </a:cubicBezTo>
                  <a:cubicBezTo>
                    <a:pt x="5993" y="1001"/>
                    <a:pt x="6312" y="497"/>
                    <a:pt x="6282" y="0"/>
                  </a:cubicBezTo>
                  <a:lnTo>
                    <a:pt x="5129" y="0"/>
                  </a:lnTo>
                  <a:cubicBezTo>
                    <a:pt x="5150" y="208"/>
                    <a:pt x="5077" y="419"/>
                    <a:pt x="4907" y="608"/>
                  </a:cubicBezTo>
                  <a:cubicBezTo>
                    <a:pt x="4812" y="712"/>
                    <a:pt x="4688" y="811"/>
                    <a:pt x="4532" y="898"/>
                  </a:cubicBezTo>
                  <a:cubicBezTo>
                    <a:pt x="4480" y="927"/>
                    <a:pt x="4421" y="949"/>
                    <a:pt x="4365" y="974"/>
                  </a:cubicBezTo>
                  <a:cubicBezTo>
                    <a:pt x="4006" y="1135"/>
                    <a:pt x="3576" y="1216"/>
                    <a:pt x="3147" y="1216"/>
                  </a:cubicBezTo>
                  <a:cubicBezTo>
                    <a:pt x="2729" y="1216"/>
                    <a:pt x="2312" y="1139"/>
                    <a:pt x="1962" y="986"/>
                  </a:cubicBezTo>
                  <a:cubicBezTo>
                    <a:pt x="1880" y="950"/>
                    <a:pt x="1799" y="913"/>
                    <a:pt x="1725" y="870"/>
                  </a:cubicBezTo>
                  <a:cubicBezTo>
                    <a:pt x="1606" y="798"/>
                    <a:pt x="1514" y="718"/>
                    <a:pt x="1433" y="635"/>
                  </a:cubicBezTo>
                  <a:cubicBezTo>
                    <a:pt x="1262" y="458"/>
                    <a:pt x="1171" y="261"/>
                    <a:pt x="1175" y="64"/>
                  </a:cubicBezTo>
                  <a:lnTo>
                    <a:pt x="1185"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26" name="Google Shape;726;p36"/>
            <p:cNvSpPr/>
            <p:nvPr/>
          </p:nvSpPr>
          <p:spPr>
            <a:xfrm>
              <a:off x="3023225" y="4184350"/>
              <a:ext cx="588225" cy="632225"/>
            </a:xfrm>
            <a:custGeom>
              <a:avLst/>
              <a:gdLst/>
              <a:ahLst/>
              <a:cxnLst/>
              <a:rect l="l" t="t" r="r" b="b"/>
              <a:pathLst>
                <a:path w="23529" h="25289" extrusionOk="0">
                  <a:moveTo>
                    <a:pt x="21109" y="1"/>
                  </a:moveTo>
                  <a:cubicBezTo>
                    <a:pt x="20706" y="1"/>
                    <a:pt x="20251" y="132"/>
                    <a:pt x="19771" y="410"/>
                  </a:cubicBezTo>
                  <a:lnTo>
                    <a:pt x="2982" y="10103"/>
                  </a:lnTo>
                  <a:cubicBezTo>
                    <a:pt x="1335" y="11054"/>
                    <a:pt x="0" y="13368"/>
                    <a:pt x="5" y="15262"/>
                  </a:cubicBezTo>
                  <a:lnTo>
                    <a:pt x="29" y="23712"/>
                  </a:lnTo>
                  <a:cubicBezTo>
                    <a:pt x="31" y="24269"/>
                    <a:pt x="227" y="24659"/>
                    <a:pt x="545" y="24845"/>
                  </a:cubicBezTo>
                  <a:cubicBezTo>
                    <a:pt x="1137" y="25181"/>
                    <a:pt x="1583" y="25288"/>
                    <a:pt x="1927" y="25288"/>
                  </a:cubicBezTo>
                  <a:cubicBezTo>
                    <a:pt x="2315" y="25288"/>
                    <a:pt x="2573" y="25151"/>
                    <a:pt x="2763" y="25050"/>
                  </a:cubicBezTo>
                  <a:lnTo>
                    <a:pt x="2798" y="24987"/>
                  </a:lnTo>
                  <a:lnTo>
                    <a:pt x="2798" y="24987"/>
                  </a:lnTo>
                  <a:cubicBezTo>
                    <a:pt x="2558" y="25126"/>
                    <a:pt x="2331" y="25191"/>
                    <a:pt x="2130" y="25191"/>
                  </a:cubicBezTo>
                  <a:cubicBezTo>
                    <a:pt x="1641" y="25191"/>
                    <a:pt x="1302" y="24804"/>
                    <a:pt x="1300" y="24133"/>
                  </a:cubicBezTo>
                  <a:lnTo>
                    <a:pt x="1300" y="24097"/>
                  </a:lnTo>
                  <a:cubicBezTo>
                    <a:pt x="1300" y="24067"/>
                    <a:pt x="1300" y="24018"/>
                    <a:pt x="1300" y="23951"/>
                  </a:cubicBezTo>
                  <a:lnTo>
                    <a:pt x="1300" y="23866"/>
                  </a:lnTo>
                  <a:cubicBezTo>
                    <a:pt x="1299" y="23766"/>
                    <a:pt x="1299" y="23640"/>
                    <a:pt x="1297" y="23495"/>
                  </a:cubicBezTo>
                  <a:cubicBezTo>
                    <a:pt x="1297" y="23384"/>
                    <a:pt x="1297" y="23273"/>
                    <a:pt x="1297" y="23161"/>
                  </a:cubicBezTo>
                  <a:cubicBezTo>
                    <a:pt x="1297" y="23086"/>
                    <a:pt x="1297" y="23011"/>
                    <a:pt x="1296" y="22936"/>
                  </a:cubicBezTo>
                  <a:lnTo>
                    <a:pt x="1296" y="22889"/>
                  </a:lnTo>
                  <a:lnTo>
                    <a:pt x="1296" y="22789"/>
                  </a:lnTo>
                  <a:cubicBezTo>
                    <a:pt x="1295" y="22569"/>
                    <a:pt x="1295" y="22348"/>
                    <a:pt x="1294" y="22129"/>
                  </a:cubicBezTo>
                  <a:cubicBezTo>
                    <a:pt x="1293" y="21698"/>
                    <a:pt x="1292" y="21229"/>
                    <a:pt x="1291" y="20739"/>
                  </a:cubicBezTo>
                  <a:lnTo>
                    <a:pt x="1291" y="20663"/>
                  </a:lnTo>
                  <a:cubicBezTo>
                    <a:pt x="1290" y="20495"/>
                    <a:pt x="1290" y="20325"/>
                    <a:pt x="1288" y="20154"/>
                  </a:cubicBezTo>
                  <a:cubicBezTo>
                    <a:pt x="1288" y="20071"/>
                    <a:pt x="1288" y="19990"/>
                    <a:pt x="1288" y="19908"/>
                  </a:cubicBezTo>
                  <a:cubicBezTo>
                    <a:pt x="1287" y="19639"/>
                    <a:pt x="1286" y="19369"/>
                    <a:pt x="1285" y="19100"/>
                  </a:cubicBezTo>
                  <a:cubicBezTo>
                    <a:pt x="1284" y="18497"/>
                    <a:pt x="1283" y="17922"/>
                    <a:pt x="1281" y="17417"/>
                  </a:cubicBezTo>
                  <a:cubicBezTo>
                    <a:pt x="1281" y="17254"/>
                    <a:pt x="1279" y="17091"/>
                    <a:pt x="1279" y="16928"/>
                  </a:cubicBezTo>
                  <a:cubicBezTo>
                    <a:pt x="1278" y="16602"/>
                    <a:pt x="1278" y="16277"/>
                    <a:pt x="1277" y="15951"/>
                  </a:cubicBezTo>
                  <a:cubicBezTo>
                    <a:pt x="1277" y="15874"/>
                    <a:pt x="1276" y="15795"/>
                    <a:pt x="1276" y="15719"/>
                  </a:cubicBezTo>
                  <a:lnTo>
                    <a:pt x="1276" y="15683"/>
                  </a:lnTo>
                  <a:cubicBezTo>
                    <a:pt x="1272" y="13965"/>
                    <a:pt x="2484" y="11860"/>
                    <a:pt x="3980" y="10997"/>
                  </a:cubicBezTo>
                  <a:lnTo>
                    <a:pt x="20769" y="1304"/>
                  </a:lnTo>
                  <a:cubicBezTo>
                    <a:pt x="21205" y="1052"/>
                    <a:pt x="21618" y="933"/>
                    <a:pt x="21984" y="933"/>
                  </a:cubicBezTo>
                  <a:cubicBezTo>
                    <a:pt x="22875" y="933"/>
                    <a:pt x="23489" y="1638"/>
                    <a:pt x="23493" y="2856"/>
                  </a:cubicBezTo>
                  <a:lnTo>
                    <a:pt x="23529" y="2794"/>
                  </a:lnTo>
                  <a:cubicBezTo>
                    <a:pt x="23522" y="2505"/>
                    <a:pt x="23506" y="1906"/>
                    <a:pt x="23151" y="1342"/>
                  </a:cubicBezTo>
                  <a:cubicBezTo>
                    <a:pt x="22759" y="720"/>
                    <a:pt x="22132" y="345"/>
                    <a:pt x="21896" y="203"/>
                  </a:cubicBezTo>
                  <a:cubicBezTo>
                    <a:pt x="21668" y="70"/>
                    <a:pt x="21402" y="1"/>
                    <a:pt x="21109"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27" name="Google Shape;727;p36"/>
            <p:cNvSpPr/>
            <p:nvPr/>
          </p:nvSpPr>
          <p:spPr>
            <a:xfrm>
              <a:off x="3055000" y="4207650"/>
              <a:ext cx="557075" cy="606500"/>
            </a:xfrm>
            <a:custGeom>
              <a:avLst/>
              <a:gdLst/>
              <a:ahLst/>
              <a:cxnLst/>
              <a:rect l="l" t="t" r="r" b="b"/>
              <a:pathLst>
                <a:path w="22283" h="24260" extrusionOk="0">
                  <a:moveTo>
                    <a:pt x="20378" y="969"/>
                  </a:moveTo>
                  <a:cubicBezTo>
                    <a:pt x="21021" y="969"/>
                    <a:pt x="21465" y="1479"/>
                    <a:pt x="21467" y="2359"/>
                  </a:cubicBezTo>
                  <a:lnTo>
                    <a:pt x="21491" y="10811"/>
                  </a:lnTo>
                  <a:cubicBezTo>
                    <a:pt x="21493" y="11281"/>
                    <a:pt x="21162" y="11851"/>
                    <a:pt x="20754" y="12086"/>
                  </a:cubicBezTo>
                  <a:lnTo>
                    <a:pt x="18357" y="13471"/>
                  </a:lnTo>
                  <a:cubicBezTo>
                    <a:pt x="18308" y="13500"/>
                    <a:pt x="18258" y="13522"/>
                    <a:pt x="18210" y="13538"/>
                  </a:cubicBezTo>
                  <a:lnTo>
                    <a:pt x="18147" y="13553"/>
                  </a:lnTo>
                  <a:lnTo>
                    <a:pt x="18074" y="13568"/>
                  </a:lnTo>
                  <a:lnTo>
                    <a:pt x="17986" y="13566"/>
                  </a:lnTo>
                  <a:lnTo>
                    <a:pt x="17950" y="13564"/>
                  </a:lnTo>
                  <a:lnTo>
                    <a:pt x="17853" y="13530"/>
                  </a:lnTo>
                  <a:lnTo>
                    <a:pt x="17843" y="13526"/>
                  </a:lnTo>
                  <a:cubicBezTo>
                    <a:pt x="17708" y="13454"/>
                    <a:pt x="17625" y="13297"/>
                    <a:pt x="17618" y="13071"/>
                  </a:cubicBezTo>
                  <a:lnTo>
                    <a:pt x="17616" y="13048"/>
                  </a:lnTo>
                  <a:cubicBezTo>
                    <a:pt x="17616" y="12955"/>
                    <a:pt x="17603" y="12872"/>
                    <a:pt x="17591" y="12790"/>
                  </a:cubicBezTo>
                  <a:lnTo>
                    <a:pt x="17583" y="12715"/>
                  </a:lnTo>
                  <a:lnTo>
                    <a:pt x="17582" y="12714"/>
                  </a:lnTo>
                  <a:cubicBezTo>
                    <a:pt x="17565" y="12632"/>
                    <a:pt x="17538" y="12559"/>
                    <a:pt x="17509" y="12489"/>
                  </a:cubicBezTo>
                  <a:lnTo>
                    <a:pt x="17502" y="12466"/>
                  </a:lnTo>
                  <a:lnTo>
                    <a:pt x="17455" y="12386"/>
                  </a:lnTo>
                  <a:cubicBezTo>
                    <a:pt x="17429" y="12342"/>
                    <a:pt x="17405" y="12299"/>
                    <a:pt x="17374" y="12262"/>
                  </a:cubicBezTo>
                  <a:lnTo>
                    <a:pt x="17307" y="12197"/>
                  </a:lnTo>
                  <a:lnTo>
                    <a:pt x="17206" y="12115"/>
                  </a:lnTo>
                  <a:lnTo>
                    <a:pt x="17124" y="12072"/>
                  </a:lnTo>
                  <a:cubicBezTo>
                    <a:pt x="17085" y="12052"/>
                    <a:pt x="17044" y="12038"/>
                    <a:pt x="17002" y="12027"/>
                  </a:cubicBezTo>
                  <a:lnTo>
                    <a:pt x="16908" y="12006"/>
                  </a:lnTo>
                  <a:cubicBezTo>
                    <a:pt x="16872" y="12001"/>
                    <a:pt x="16835" y="11999"/>
                    <a:pt x="16796" y="11999"/>
                  </a:cubicBezTo>
                  <a:cubicBezTo>
                    <a:pt x="16785" y="11999"/>
                    <a:pt x="16774" y="11999"/>
                    <a:pt x="16763" y="12000"/>
                  </a:cubicBezTo>
                  <a:lnTo>
                    <a:pt x="16667" y="12004"/>
                  </a:lnTo>
                  <a:cubicBezTo>
                    <a:pt x="16610" y="12011"/>
                    <a:pt x="16550" y="12025"/>
                    <a:pt x="16491" y="12042"/>
                  </a:cubicBezTo>
                  <a:lnTo>
                    <a:pt x="16401" y="12066"/>
                  </a:lnTo>
                  <a:cubicBezTo>
                    <a:pt x="16346" y="12086"/>
                    <a:pt x="16289" y="12116"/>
                    <a:pt x="16231" y="12145"/>
                  </a:cubicBezTo>
                  <a:lnTo>
                    <a:pt x="16118" y="12197"/>
                  </a:lnTo>
                  <a:lnTo>
                    <a:pt x="16022" y="12252"/>
                  </a:lnTo>
                  <a:lnTo>
                    <a:pt x="15943" y="12298"/>
                  </a:lnTo>
                  <a:cubicBezTo>
                    <a:pt x="15893" y="12326"/>
                    <a:pt x="15835" y="12360"/>
                    <a:pt x="15766" y="12399"/>
                  </a:cubicBezTo>
                  <a:cubicBezTo>
                    <a:pt x="15707" y="12434"/>
                    <a:pt x="15648" y="12468"/>
                    <a:pt x="15589" y="12502"/>
                  </a:cubicBezTo>
                  <a:cubicBezTo>
                    <a:pt x="15525" y="12540"/>
                    <a:pt x="15456" y="12579"/>
                    <a:pt x="15382" y="12622"/>
                  </a:cubicBezTo>
                  <a:cubicBezTo>
                    <a:pt x="14963" y="12864"/>
                    <a:pt x="14545" y="13106"/>
                    <a:pt x="14126" y="13347"/>
                  </a:cubicBezTo>
                  <a:cubicBezTo>
                    <a:pt x="13635" y="13630"/>
                    <a:pt x="13145" y="13913"/>
                    <a:pt x="12655" y="14196"/>
                  </a:cubicBezTo>
                  <a:cubicBezTo>
                    <a:pt x="12595" y="14231"/>
                    <a:pt x="12536" y="14266"/>
                    <a:pt x="12476" y="14299"/>
                  </a:cubicBezTo>
                  <a:cubicBezTo>
                    <a:pt x="12263" y="14422"/>
                    <a:pt x="12047" y="14548"/>
                    <a:pt x="11829" y="14673"/>
                  </a:cubicBezTo>
                  <a:cubicBezTo>
                    <a:pt x="11691" y="14753"/>
                    <a:pt x="11551" y="14834"/>
                    <a:pt x="11412" y="14914"/>
                  </a:cubicBezTo>
                  <a:cubicBezTo>
                    <a:pt x="10724" y="15311"/>
                    <a:pt x="10036" y="15709"/>
                    <a:pt x="9348" y="16106"/>
                  </a:cubicBezTo>
                  <a:cubicBezTo>
                    <a:pt x="9021" y="16295"/>
                    <a:pt x="8694" y="16483"/>
                    <a:pt x="8367" y="16672"/>
                  </a:cubicBezTo>
                  <a:cubicBezTo>
                    <a:pt x="8003" y="16882"/>
                    <a:pt x="7639" y="17092"/>
                    <a:pt x="7275" y="17302"/>
                  </a:cubicBezTo>
                  <a:lnTo>
                    <a:pt x="7263" y="17310"/>
                  </a:lnTo>
                  <a:cubicBezTo>
                    <a:pt x="7165" y="17366"/>
                    <a:pt x="7068" y="17421"/>
                    <a:pt x="6972" y="17477"/>
                  </a:cubicBezTo>
                  <a:cubicBezTo>
                    <a:pt x="6882" y="17529"/>
                    <a:pt x="6792" y="17582"/>
                    <a:pt x="6703" y="17632"/>
                  </a:cubicBezTo>
                  <a:cubicBezTo>
                    <a:pt x="6635" y="17673"/>
                    <a:pt x="6565" y="17713"/>
                    <a:pt x="6497" y="17752"/>
                  </a:cubicBezTo>
                  <a:cubicBezTo>
                    <a:pt x="6454" y="17777"/>
                    <a:pt x="6411" y="17802"/>
                    <a:pt x="6369" y="17825"/>
                  </a:cubicBezTo>
                  <a:cubicBezTo>
                    <a:pt x="6315" y="17857"/>
                    <a:pt x="6261" y="17887"/>
                    <a:pt x="6207" y="17919"/>
                  </a:cubicBezTo>
                  <a:lnTo>
                    <a:pt x="6144" y="17956"/>
                  </a:lnTo>
                  <a:cubicBezTo>
                    <a:pt x="5321" y="18431"/>
                    <a:pt x="4653" y="19585"/>
                    <a:pt x="4656" y="20530"/>
                  </a:cubicBezTo>
                  <a:cubicBezTo>
                    <a:pt x="4657" y="21000"/>
                    <a:pt x="4328" y="21570"/>
                    <a:pt x="3922" y="21805"/>
                  </a:cubicBezTo>
                  <a:lnTo>
                    <a:pt x="1524" y="23188"/>
                  </a:lnTo>
                  <a:cubicBezTo>
                    <a:pt x="1405" y="23258"/>
                    <a:pt x="1292" y="23291"/>
                    <a:pt x="1192" y="23291"/>
                  </a:cubicBezTo>
                  <a:cubicBezTo>
                    <a:pt x="950" y="23291"/>
                    <a:pt x="784" y="23099"/>
                    <a:pt x="783" y="22766"/>
                  </a:cubicBezTo>
                  <a:lnTo>
                    <a:pt x="759" y="14315"/>
                  </a:lnTo>
                  <a:cubicBezTo>
                    <a:pt x="755" y="13073"/>
                    <a:pt x="1632" y="11554"/>
                    <a:pt x="2711" y="10932"/>
                  </a:cubicBezTo>
                  <a:lnTo>
                    <a:pt x="19500" y="1238"/>
                  </a:lnTo>
                  <a:cubicBezTo>
                    <a:pt x="19815" y="1056"/>
                    <a:pt x="20114" y="969"/>
                    <a:pt x="20378" y="969"/>
                  </a:cubicBezTo>
                  <a:close/>
                  <a:moveTo>
                    <a:pt x="20713" y="1"/>
                  </a:moveTo>
                  <a:cubicBezTo>
                    <a:pt x="20347" y="1"/>
                    <a:pt x="19934" y="120"/>
                    <a:pt x="19498" y="372"/>
                  </a:cubicBezTo>
                  <a:lnTo>
                    <a:pt x="2709" y="10065"/>
                  </a:lnTo>
                  <a:cubicBezTo>
                    <a:pt x="1213" y="10928"/>
                    <a:pt x="1" y="13033"/>
                    <a:pt x="5" y="14751"/>
                  </a:cubicBezTo>
                  <a:lnTo>
                    <a:pt x="5" y="14787"/>
                  </a:lnTo>
                  <a:cubicBezTo>
                    <a:pt x="5" y="14863"/>
                    <a:pt x="6" y="14942"/>
                    <a:pt x="6" y="15019"/>
                  </a:cubicBezTo>
                  <a:cubicBezTo>
                    <a:pt x="7" y="15345"/>
                    <a:pt x="7" y="15670"/>
                    <a:pt x="8" y="15996"/>
                  </a:cubicBezTo>
                  <a:cubicBezTo>
                    <a:pt x="8" y="16159"/>
                    <a:pt x="10" y="16322"/>
                    <a:pt x="10" y="16485"/>
                  </a:cubicBezTo>
                  <a:cubicBezTo>
                    <a:pt x="12" y="17045"/>
                    <a:pt x="13" y="17608"/>
                    <a:pt x="14" y="18168"/>
                  </a:cubicBezTo>
                  <a:cubicBezTo>
                    <a:pt x="15" y="18437"/>
                    <a:pt x="16" y="18707"/>
                    <a:pt x="17" y="18976"/>
                  </a:cubicBezTo>
                  <a:cubicBezTo>
                    <a:pt x="17" y="19058"/>
                    <a:pt x="17" y="19140"/>
                    <a:pt x="17" y="19222"/>
                  </a:cubicBezTo>
                  <a:cubicBezTo>
                    <a:pt x="19" y="19392"/>
                    <a:pt x="19" y="19561"/>
                    <a:pt x="20" y="19732"/>
                  </a:cubicBezTo>
                  <a:lnTo>
                    <a:pt x="20" y="19807"/>
                  </a:lnTo>
                  <a:cubicBezTo>
                    <a:pt x="21" y="20271"/>
                    <a:pt x="22" y="20734"/>
                    <a:pt x="23" y="21197"/>
                  </a:cubicBezTo>
                  <a:cubicBezTo>
                    <a:pt x="24" y="21418"/>
                    <a:pt x="24" y="21637"/>
                    <a:pt x="25" y="21857"/>
                  </a:cubicBezTo>
                  <a:lnTo>
                    <a:pt x="25" y="21957"/>
                  </a:lnTo>
                  <a:lnTo>
                    <a:pt x="25" y="22004"/>
                  </a:lnTo>
                  <a:cubicBezTo>
                    <a:pt x="26" y="22079"/>
                    <a:pt x="26" y="22154"/>
                    <a:pt x="26" y="22229"/>
                  </a:cubicBezTo>
                  <a:cubicBezTo>
                    <a:pt x="26" y="22341"/>
                    <a:pt x="26" y="22452"/>
                    <a:pt x="26" y="22563"/>
                  </a:cubicBezTo>
                  <a:cubicBezTo>
                    <a:pt x="28" y="22686"/>
                    <a:pt x="28" y="22810"/>
                    <a:pt x="29" y="22934"/>
                  </a:cubicBezTo>
                  <a:lnTo>
                    <a:pt x="29" y="23019"/>
                  </a:lnTo>
                  <a:cubicBezTo>
                    <a:pt x="29" y="23067"/>
                    <a:pt x="29" y="23117"/>
                    <a:pt x="29" y="23165"/>
                  </a:cubicBezTo>
                  <a:lnTo>
                    <a:pt x="29" y="23201"/>
                  </a:lnTo>
                  <a:cubicBezTo>
                    <a:pt x="31" y="23872"/>
                    <a:pt x="370" y="24259"/>
                    <a:pt x="859" y="24259"/>
                  </a:cubicBezTo>
                  <a:cubicBezTo>
                    <a:pt x="1060" y="24259"/>
                    <a:pt x="1287" y="24194"/>
                    <a:pt x="1527" y="24055"/>
                  </a:cubicBezTo>
                  <a:lnTo>
                    <a:pt x="1527" y="24055"/>
                  </a:lnTo>
                  <a:lnTo>
                    <a:pt x="1492" y="24118"/>
                  </a:lnTo>
                  <a:lnTo>
                    <a:pt x="1732" y="23980"/>
                  </a:lnTo>
                  <a:lnTo>
                    <a:pt x="1971" y="23841"/>
                  </a:lnTo>
                  <a:lnTo>
                    <a:pt x="2212" y="23703"/>
                  </a:lnTo>
                  <a:lnTo>
                    <a:pt x="2451" y="23565"/>
                  </a:lnTo>
                  <a:lnTo>
                    <a:pt x="2691" y="23426"/>
                  </a:lnTo>
                  <a:lnTo>
                    <a:pt x="2930" y="23287"/>
                  </a:lnTo>
                  <a:lnTo>
                    <a:pt x="3171" y="23149"/>
                  </a:lnTo>
                  <a:lnTo>
                    <a:pt x="3410" y="23011"/>
                  </a:lnTo>
                  <a:lnTo>
                    <a:pt x="3650" y="22873"/>
                  </a:lnTo>
                  <a:lnTo>
                    <a:pt x="3889" y="22734"/>
                  </a:lnTo>
                  <a:cubicBezTo>
                    <a:pt x="4763" y="22227"/>
                    <a:pt x="5447" y="21041"/>
                    <a:pt x="5447" y="20032"/>
                  </a:cubicBezTo>
                  <a:cubicBezTo>
                    <a:pt x="5447" y="19671"/>
                    <a:pt x="5702" y="19130"/>
                    <a:pt x="6113" y="18884"/>
                  </a:cubicBezTo>
                  <a:lnTo>
                    <a:pt x="7110" y="18308"/>
                  </a:lnTo>
                  <a:lnTo>
                    <a:pt x="8107" y="17732"/>
                  </a:lnTo>
                  <a:lnTo>
                    <a:pt x="9104" y="17157"/>
                  </a:lnTo>
                  <a:lnTo>
                    <a:pt x="10101" y="16581"/>
                  </a:lnTo>
                  <a:lnTo>
                    <a:pt x="11098" y="16005"/>
                  </a:lnTo>
                  <a:lnTo>
                    <a:pt x="12097" y="15429"/>
                  </a:lnTo>
                  <a:lnTo>
                    <a:pt x="13093" y="14853"/>
                  </a:lnTo>
                  <a:lnTo>
                    <a:pt x="14091" y="14278"/>
                  </a:lnTo>
                  <a:lnTo>
                    <a:pt x="15088" y="13702"/>
                  </a:lnTo>
                  <a:lnTo>
                    <a:pt x="15175" y="13653"/>
                  </a:lnTo>
                  <a:lnTo>
                    <a:pt x="15623" y="13393"/>
                  </a:lnTo>
                  <a:lnTo>
                    <a:pt x="16120" y="13063"/>
                  </a:lnTo>
                  <a:cubicBezTo>
                    <a:pt x="16240" y="12994"/>
                    <a:pt x="16353" y="12962"/>
                    <a:pt x="16453" y="12962"/>
                  </a:cubicBezTo>
                  <a:cubicBezTo>
                    <a:pt x="16695" y="12962"/>
                    <a:pt x="16862" y="13153"/>
                    <a:pt x="16862" y="13483"/>
                  </a:cubicBezTo>
                  <a:cubicBezTo>
                    <a:pt x="16864" y="14153"/>
                    <a:pt x="17202" y="14541"/>
                    <a:pt x="17692" y="14541"/>
                  </a:cubicBezTo>
                  <a:cubicBezTo>
                    <a:pt x="17893" y="14541"/>
                    <a:pt x="18120" y="14475"/>
                    <a:pt x="18360" y="14336"/>
                  </a:cubicBezTo>
                  <a:cubicBezTo>
                    <a:pt x="19159" y="13875"/>
                    <a:pt x="19923" y="13476"/>
                    <a:pt x="20722" y="13016"/>
                  </a:cubicBezTo>
                  <a:cubicBezTo>
                    <a:pt x="21291" y="12686"/>
                    <a:pt x="21661" y="12145"/>
                    <a:pt x="21830" y="11850"/>
                  </a:cubicBezTo>
                  <a:cubicBezTo>
                    <a:pt x="22258" y="11109"/>
                    <a:pt x="22276" y="10530"/>
                    <a:pt x="22283" y="10312"/>
                  </a:cubicBezTo>
                  <a:lnTo>
                    <a:pt x="22280" y="9466"/>
                  </a:lnTo>
                  <a:lnTo>
                    <a:pt x="22277" y="8622"/>
                  </a:lnTo>
                  <a:lnTo>
                    <a:pt x="22275" y="7776"/>
                  </a:lnTo>
                  <a:lnTo>
                    <a:pt x="22274" y="6932"/>
                  </a:lnTo>
                  <a:lnTo>
                    <a:pt x="22270" y="6086"/>
                  </a:lnTo>
                  <a:lnTo>
                    <a:pt x="22268" y="5242"/>
                  </a:lnTo>
                  <a:lnTo>
                    <a:pt x="22266" y="4396"/>
                  </a:lnTo>
                  <a:lnTo>
                    <a:pt x="22264" y="3552"/>
                  </a:lnTo>
                  <a:lnTo>
                    <a:pt x="22261" y="2706"/>
                  </a:lnTo>
                  <a:lnTo>
                    <a:pt x="22258" y="1862"/>
                  </a:lnTo>
                  <a:lnTo>
                    <a:pt x="22222" y="1924"/>
                  </a:lnTo>
                  <a:cubicBezTo>
                    <a:pt x="22218" y="706"/>
                    <a:pt x="21604" y="1"/>
                    <a:pt x="20713"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grpSp>
        <p:nvGrpSpPr>
          <p:cNvPr id="728" name="Google Shape;728;p36"/>
          <p:cNvGrpSpPr/>
          <p:nvPr/>
        </p:nvGrpSpPr>
        <p:grpSpPr>
          <a:xfrm flipH="1">
            <a:off x="6634740" y="4656767"/>
            <a:ext cx="1882865" cy="1224877"/>
            <a:chOff x="1504800" y="1703525"/>
            <a:chExt cx="874775" cy="569075"/>
          </a:xfrm>
        </p:grpSpPr>
        <p:sp>
          <p:nvSpPr>
            <p:cNvPr id="729" name="Google Shape;729;p36"/>
            <p:cNvSpPr/>
            <p:nvPr/>
          </p:nvSpPr>
          <p:spPr>
            <a:xfrm>
              <a:off x="1921775" y="2190600"/>
              <a:ext cx="46525" cy="82000"/>
            </a:xfrm>
            <a:custGeom>
              <a:avLst/>
              <a:gdLst/>
              <a:ahLst/>
              <a:cxnLst/>
              <a:rect l="l" t="t" r="r" b="b"/>
              <a:pathLst>
                <a:path w="1861" h="3280" extrusionOk="0">
                  <a:moveTo>
                    <a:pt x="12" y="0"/>
                  </a:moveTo>
                  <a:lnTo>
                    <a:pt x="1" y="2743"/>
                  </a:lnTo>
                  <a:cubicBezTo>
                    <a:pt x="1" y="2881"/>
                    <a:pt x="92" y="3019"/>
                    <a:pt x="274" y="3123"/>
                  </a:cubicBezTo>
                  <a:cubicBezTo>
                    <a:pt x="455" y="3228"/>
                    <a:pt x="692" y="3280"/>
                    <a:pt x="928" y="3280"/>
                  </a:cubicBezTo>
                  <a:cubicBezTo>
                    <a:pt x="1164" y="3280"/>
                    <a:pt x="1400" y="3228"/>
                    <a:pt x="1580" y="3123"/>
                  </a:cubicBezTo>
                  <a:cubicBezTo>
                    <a:pt x="1759" y="3019"/>
                    <a:pt x="1849" y="2883"/>
                    <a:pt x="1849" y="2746"/>
                  </a:cubicBezTo>
                  <a:lnTo>
                    <a:pt x="1860" y="5"/>
                  </a:lnTo>
                  <a:lnTo>
                    <a:pt x="1850" y="61"/>
                  </a:lnTo>
                  <a:lnTo>
                    <a:pt x="1844" y="106"/>
                  </a:lnTo>
                  <a:lnTo>
                    <a:pt x="1812" y="166"/>
                  </a:lnTo>
                  <a:lnTo>
                    <a:pt x="1793" y="205"/>
                  </a:lnTo>
                  <a:lnTo>
                    <a:pt x="1738" y="266"/>
                  </a:lnTo>
                  <a:lnTo>
                    <a:pt x="1709" y="298"/>
                  </a:lnTo>
                  <a:cubicBezTo>
                    <a:pt x="1675" y="327"/>
                    <a:pt x="1636" y="355"/>
                    <a:pt x="1591" y="381"/>
                  </a:cubicBezTo>
                  <a:cubicBezTo>
                    <a:pt x="1411" y="486"/>
                    <a:pt x="1174" y="538"/>
                    <a:pt x="937" y="538"/>
                  </a:cubicBezTo>
                  <a:cubicBezTo>
                    <a:pt x="701" y="538"/>
                    <a:pt x="465" y="486"/>
                    <a:pt x="285" y="382"/>
                  </a:cubicBezTo>
                  <a:cubicBezTo>
                    <a:pt x="239" y="356"/>
                    <a:pt x="200" y="328"/>
                    <a:pt x="166" y="298"/>
                  </a:cubicBezTo>
                  <a:lnTo>
                    <a:pt x="135" y="264"/>
                  </a:lnTo>
                  <a:lnTo>
                    <a:pt x="81" y="205"/>
                  </a:lnTo>
                  <a:lnTo>
                    <a:pt x="59" y="163"/>
                  </a:lnTo>
                  <a:lnTo>
                    <a:pt x="30" y="105"/>
                  </a:lnTo>
                  <a:lnTo>
                    <a:pt x="22" y="60"/>
                  </a:lnTo>
                  <a:lnTo>
                    <a:pt x="12" y="3"/>
                  </a:lnTo>
                  <a:lnTo>
                    <a:pt x="12" y="0"/>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30" name="Google Shape;730;p36"/>
            <p:cNvSpPr/>
            <p:nvPr/>
          </p:nvSpPr>
          <p:spPr>
            <a:xfrm>
              <a:off x="1922075" y="2177275"/>
              <a:ext cx="46700" cy="26800"/>
            </a:xfrm>
            <a:custGeom>
              <a:avLst/>
              <a:gdLst/>
              <a:ahLst/>
              <a:cxnLst/>
              <a:rect l="l" t="t" r="r" b="b"/>
              <a:pathLst>
                <a:path w="1868" h="1072" extrusionOk="0">
                  <a:moveTo>
                    <a:pt x="921" y="1"/>
                  </a:moveTo>
                  <a:cubicBezTo>
                    <a:pt x="685" y="1"/>
                    <a:pt x="449" y="53"/>
                    <a:pt x="270" y="158"/>
                  </a:cubicBezTo>
                  <a:cubicBezTo>
                    <a:pt x="90" y="262"/>
                    <a:pt x="0" y="399"/>
                    <a:pt x="0" y="536"/>
                  </a:cubicBezTo>
                  <a:lnTo>
                    <a:pt x="10" y="593"/>
                  </a:lnTo>
                  <a:lnTo>
                    <a:pt x="18" y="638"/>
                  </a:lnTo>
                  <a:lnTo>
                    <a:pt x="47" y="696"/>
                  </a:lnTo>
                  <a:lnTo>
                    <a:pt x="69" y="738"/>
                  </a:lnTo>
                  <a:lnTo>
                    <a:pt x="123" y="797"/>
                  </a:lnTo>
                  <a:lnTo>
                    <a:pt x="154" y="831"/>
                  </a:lnTo>
                  <a:cubicBezTo>
                    <a:pt x="188" y="861"/>
                    <a:pt x="227" y="889"/>
                    <a:pt x="273" y="915"/>
                  </a:cubicBezTo>
                  <a:cubicBezTo>
                    <a:pt x="453" y="1019"/>
                    <a:pt x="689" y="1071"/>
                    <a:pt x="925" y="1071"/>
                  </a:cubicBezTo>
                  <a:cubicBezTo>
                    <a:pt x="1162" y="1071"/>
                    <a:pt x="1399" y="1019"/>
                    <a:pt x="1579" y="914"/>
                  </a:cubicBezTo>
                  <a:cubicBezTo>
                    <a:pt x="1624" y="888"/>
                    <a:pt x="1663" y="860"/>
                    <a:pt x="1697" y="831"/>
                  </a:cubicBezTo>
                  <a:lnTo>
                    <a:pt x="1726" y="799"/>
                  </a:lnTo>
                  <a:lnTo>
                    <a:pt x="1781" y="738"/>
                  </a:lnTo>
                  <a:lnTo>
                    <a:pt x="1800" y="699"/>
                  </a:lnTo>
                  <a:lnTo>
                    <a:pt x="1832" y="639"/>
                  </a:lnTo>
                  <a:lnTo>
                    <a:pt x="1838" y="594"/>
                  </a:lnTo>
                  <a:cubicBezTo>
                    <a:pt x="1868" y="439"/>
                    <a:pt x="1783" y="277"/>
                    <a:pt x="1577" y="158"/>
                  </a:cubicBezTo>
                  <a:cubicBezTo>
                    <a:pt x="1395" y="53"/>
                    <a:pt x="1158" y="1"/>
                    <a:pt x="921" y="1"/>
                  </a:cubicBezTo>
                  <a:close/>
                </a:path>
              </a:pathLst>
            </a:custGeom>
            <a:solidFill>
              <a:srgbClr val="002B36"/>
            </a:solidFill>
            <a:ln>
              <a:noFill/>
            </a:ln>
          </p:spPr>
          <p:txBody>
            <a:bodyPr spcFirstLastPara="1" wrap="square" lIns="121900" tIns="121900" rIns="121900" bIns="121900" anchor="ctr" anchorCtr="0">
              <a:noAutofit/>
            </a:bodyPr>
            <a:lstStyle/>
            <a:p>
              <a:endParaRPr sz="2400"/>
            </a:p>
          </p:txBody>
        </p:sp>
        <p:sp>
          <p:nvSpPr>
            <p:cNvPr id="731" name="Google Shape;731;p36"/>
            <p:cNvSpPr/>
            <p:nvPr/>
          </p:nvSpPr>
          <p:spPr>
            <a:xfrm>
              <a:off x="1922100" y="2191425"/>
              <a:ext cx="46025" cy="14625"/>
            </a:xfrm>
            <a:custGeom>
              <a:avLst/>
              <a:gdLst/>
              <a:ahLst/>
              <a:cxnLst/>
              <a:rect l="l" t="t" r="r" b="b"/>
              <a:pathLst>
                <a:path w="1841" h="585" extrusionOk="0">
                  <a:moveTo>
                    <a:pt x="5" y="0"/>
                  </a:moveTo>
                  <a:lnTo>
                    <a:pt x="0" y="48"/>
                  </a:lnTo>
                  <a:lnTo>
                    <a:pt x="9" y="106"/>
                  </a:lnTo>
                  <a:lnTo>
                    <a:pt x="17" y="151"/>
                  </a:lnTo>
                  <a:lnTo>
                    <a:pt x="47" y="209"/>
                  </a:lnTo>
                  <a:lnTo>
                    <a:pt x="69" y="250"/>
                  </a:lnTo>
                  <a:lnTo>
                    <a:pt x="123" y="310"/>
                  </a:lnTo>
                  <a:lnTo>
                    <a:pt x="153" y="345"/>
                  </a:lnTo>
                  <a:cubicBezTo>
                    <a:pt x="188" y="374"/>
                    <a:pt x="227" y="402"/>
                    <a:pt x="272" y="429"/>
                  </a:cubicBezTo>
                  <a:cubicBezTo>
                    <a:pt x="453" y="533"/>
                    <a:pt x="690" y="585"/>
                    <a:pt x="926" y="585"/>
                  </a:cubicBezTo>
                  <a:cubicBezTo>
                    <a:pt x="1163" y="585"/>
                    <a:pt x="1399" y="532"/>
                    <a:pt x="1579" y="428"/>
                  </a:cubicBezTo>
                  <a:cubicBezTo>
                    <a:pt x="1624" y="401"/>
                    <a:pt x="1663" y="374"/>
                    <a:pt x="1696" y="344"/>
                  </a:cubicBezTo>
                  <a:lnTo>
                    <a:pt x="1726" y="311"/>
                  </a:lnTo>
                  <a:lnTo>
                    <a:pt x="1780" y="250"/>
                  </a:lnTo>
                  <a:lnTo>
                    <a:pt x="1801" y="212"/>
                  </a:lnTo>
                  <a:lnTo>
                    <a:pt x="1831" y="152"/>
                  </a:lnTo>
                  <a:lnTo>
                    <a:pt x="1838" y="108"/>
                  </a:lnTo>
                  <a:lnTo>
                    <a:pt x="1841" y="16"/>
                  </a:lnTo>
                  <a:lnTo>
                    <a:pt x="1838" y="28"/>
                  </a:lnTo>
                  <a:lnTo>
                    <a:pt x="1831" y="73"/>
                  </a:lnTo>
                  <a:lnTo>
                    <a:pt x="1801" y="133"/>
                  </a:lnTo>
                  <a:lnTo>
                    <a:pt x="1780" y="172"/>
                  </a:lnTo>
                  <a:lnTo>
                    <a:pt x="1726" y="233"/>
                  </a:lnTo>
                  <a:lnTo>
                    <a:pt x="1696" y="265"/>
                  </a:lnTo>
                  <a:cubicBezTo>
                    <a:pt x="1663" y="294"/>
                    <a:pt x="1624" y="322"/>
                    <a:pt x="1579" y="348"/>
                  </a:cubicBezTo>
                  <a:cubicBezTo>
                    <a:pt x="1399" y="453"/>
                    <a:pt x="1162" y="505"/>
                    <a:pt x="925" y="505"/>
                  </a:cubicBezTo>
                  <a:cubicBezTo>
                    <a:pt x="689" y="505"/>
                    <a:pt x="453" y="453"/>
                    <a:pt x="272" y="349"/>
                  </a:cubicBezTo>
                  <a:cubicBezTo>
                    <a:pt x="227" y="323"/>
                    <a:pt x="188" y="295"/>
                    <a:pt x="153" y="265"/>
                  </a:cubicBezTo>
                  <a:lnTo>
                    <a:pt x="123" y="231"/>
                  </a:lnTo>
                  <a:lnTo>
                    <a:pt x="69" y="172"/>
                  </a:lnTo>
                  <a:lnTo>
                    <a:pt x="58" y="151"/>
                  </a:lnTo>
                  <a:lnTo>
                    <a:pt x="47" y="130"/>
                  </a:lnTo>
                  <a:lnTo>
                    <a:pt x="17" y="72"/>
                  </a:lnTo>
                  <a:lnTo>
                    <a:pt x="9" y="27"/>
                  </a:lnTo>
                  <a:lnTo>
                    <a:pt x="5" y="0"/>
                  </a:lnTo>
                  <a:close/>
                </a:path>
              </a:pathLst>
            </a:custGeom>
            <a:solidFill>
              <a:srgbClr val="002B36"/>
            </a:solidFill>
            <a:ln>
              <a:noFill/>
            </a:ln>
          </p:spPr>
          <p:txBody>
            <a:bodyPr spcFirstLastPara="1" wrap="square" lIns="121900" tIns="121900" rIns="121900" bIns="121900" anchor="ctr" anchorCtr="0">
              <a:noAutofit/>
            </a:bodyPr>
            <a:lstStyle/>
            <a:p>
              <a:endParaRPr sz="2400"/>
            </a:p>
          </p:txBody>
        </p:sp>
        <p:sp>
          <p:nvSpPr>
            <p:cNvPr id="732" name="Google Shape;732;p36"/>
            <p:cNvSpPr/>
            <p:nvPr/>
          </p:nvSpPr>
          <p:spPr>
            <a:xfrm>
              <a:off x="1520875" y="1977225"/>
              <a:ext cx="46475" cy="82000"/>
            </a:xfrm>
            <a:custGeom>
              <a:avLst/>
              <a:gdLst/>
              <a:ahLst/>
              <a:cxnLst/>
              <a:rect l="l" t="t" r="r" b="b"/>
              <a:pathLst>
                <a:path w="1859" h="3280" extrusionOk="0">
                  <a:moveTo>
                    <a:pt x="11" y="0"/>
                  </a:moveTo>
                  <a:lnTo>
                    <a:pt x="1" y="2741"/>
                  </a:lnTo>
                  <a:cubicBezTo>
                    <a:pt x="1" y="2879"/>
                    <a:pt x="90" y="3017"/>
                    <a:pt x="273" y="3123"/>
                  </a:cubicBezTo>
                  <a:cubicBezTo>
                    <a:pt x="454" y="3227"/>
                    <a:pt x="690" y="3279"/>
                    <a:pt x="925" y="3279"/>
                  </a:cubicBezTo>
                  <a:cubicBezTo>
                    <a:pt x="1162" y="3279"/>
                    <a:pt x="1399" y="3227"/>
                    <a:pt x="1578" y="3122"/>
                  </a:cubicBezTo>
                  <a:cubicBezTo>
                    <a:pt x="1758" y="3017"/>
                    <a:pt x="1848" y="2882"/>
                    <a:pt x="1848" y="2746"/>
                  </a:cubicBezTo>
                  <a:lnTo>
                    <a:pt x="1859" y="4"/>
                  </a:lnTo>
                  <a:lnTo>
                    <a:pt x="1850" y="61"/>
                  </a:lnTo>
                  <a:lnTo>
                    <a:pt x="1842" y="105"/>
                  </a:lnTo>
                  <a:lnTo>
                    <a:pt x="1812" y="164"/>
                  </a:lnTo>
                  <a:lnTo>
                    <a:pt x="1792" y="205"/>
                  </a:lnTo>
                  <a:lnTo>
                    <a:pt x="1738" y="264"/>
                  </a:lnTo>
                  <a:lnTo>
                    <a:pt x="1709" y="297"/>
                  </a:lnTo>
                  <a:cubicBezTo>
                    <a:pt x="1675" y="326"/>
                    <a:pt x="1634" y="354"/>
                    <a:pt x="1589" y="381"/>
                  </a:cubicBezTo>
                  <a:cubicBezTo>
                    <a:pt x="1409" y="486"/>
                    <a:pt x="1172" y="538"/>
                    <a:pt x="935" y="538"/>
                  </a:cubicBezTo>
                  <a:cubicBezTo>
                    <a:pt x="700" y="538"/>
                    <a:pt x="464" y="486"/>
                    <a:pt x="284" y="382"/>
                  </a:cubicBezTo>
                  <a:cubicBezTo>
                    <a:pt x="237" y="355"/>
                    <a:pt x="198" y="327"/>
                    <a:pt x="164" y="297"/>
                  </a:cubicBezTo>
                  <a:lnTo>
                    <a:pt x="133" y="263"/>
                  </a:lnTo>
                  <a:lnTo>
                    <a:pt x="79" y="203"/>
                  </a:lnTo>
                  <a:lnTo>
                    <a:pt x="58" y="162"/>
                  </a:lnTo>
                  <a:lnTo>
                    <a:pt x="29" y="105"/>
                  </a:lnTo>
                  <a:lnTo>
                    <a:pt x="21" y="59"/>
                  </a:lnTo>
                  <a:lnTo>
                    <a:pt x="11" y="1"/>
                  </a:lnTo>
                  <a:lnTo>
                    <a:pt x="11" y="0"/>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33" name="Google Shape;733;p36"/>
            <p:cNvSpPr/>
            <p:nvPr/>
          </p:nvSpPr>
          <p:spPr>
            <a:xfrm>
              <a:off x="1521125" y="1963900"/>
              <a:ext cx="46725" cy="26800"/>
            </a:xfrm>
            <a:custGeom>
              <a:avLst/>
              <a:gdLst/>
              <a:ahLst/>
              <a:cxnLst/>
              <a:rect l="l" t="t" r="r" b="b"/>
              <a:pathLst>
                <a:path w="1869" h="1072" extrusionOk="0">
                  <a:moveTo>
                    <a:pt x="923" y="0"/>
                  </a:moveTo>
                  <a:cubicBezTo>
                    <a:pt x="686" y="0"/>
                    <a:pt x="450" y="53"/>
                    <a:pt x="270" y="157"/>
                  </a:cubicBezTo>
                  <a:cubicBezTo>
                    <a:pt x="89" y="261"/>
                    <a:pt x="1" y="397"/>
                    <a:pt x="1" y="534"/>
                  </a:cubicBezTo>
                  <a:lnTo>
                    <a:pt x="11" y="592"/>
                  </a:lnTo>
                  <a:lnTo>
                    <a:pt x="19" y="638"/>
                  </a:lnTo>
                  <a:lnTo>
                    <a:pt x="48" y="695"/>
                  </a:lnTo>
                  <a:lnTo>
                    <a:pt x="69" y="736"/>
                  </a:lnTo>
                  <a:lnTo>
                    <a:pt x="123" y="796"/>
                  </a:lnTo>
                  <a:lnTo>
                    <a:pt x="154" y="830"/>
                  </a:lnTo>
                  <a:cubicBezTo>
                    <a:pt x="188" y="860"/>
                    <a:pt x="227" y="888"/>
                    <a:pt x="274" y="915"/>
                  </a:cubicBezTo>
                  <a:cubicBezTo>
                    <a:pt x="454" y="1019"/>
                    <a:pt x="690" y="1071"/>
                    <a:pt x="925" y="1071"/>
                  </a:cubicBezTo>
                  <a:cubicBezTo>
                    <a:pt x="1162" y="1071"/>
                    <a:pt x="1399" y="1019"/>
                    <a:pt x="1579" y="914"/>
                  </a:cubicBezTo>
                  <a:cubicBezTo>
                    <a:pt x="1624" y="887"/>
                    <a:pt x="1665" y="859"/>
                    <a:pt x="1699" y="830"/>
                  </a:cubicBezTo>
                  <a:lnTo>
                    <a:pt x="1728" y="797"/>
                  </a:lnTo>
                  <a:lnTo>
                    <a:pt x="1782" y="738"/>
                  </a:lnTo>
                  <a:lnTo>
                    <a:pt x="1802" y="697"/>
                  </a:lnTo>
                  <a:lnTo>
                    <a:pt x="1832" y="638"/>
                  </a:lnTo>
                  <a:lnTo>
                    <a:pt x="1840" y="594"/>
                  </a:lnTo>
                  <a:cubicBezTo>
                    <a:pt x="1868" y="438"/>
                    <a:pt x="1784" y="276"/>
                    <a:pt x="1577" y="157"/>
                  </a:cubicBezTo>
                  <a:cubicBezTo>
                    <a:pt x="1396" y="53"/>
                    <a:pt x="1160" y="0"/>
                    <a:pt x="923" y="0"/>
                  </a:cubicBezTo>
                  <a:close/>
                </a:path>
              </a:pathLst>
            </a:custGeom>
            <a:solidFill>
              <a:srgbClr val="002B36"/>
            </a:solidFill>
            <a:ln>
              <a:noFill/>
            </a:ln>
          </p:spPr>
          <p:txBody>
            <a:bodyPr spcFirstLastPara="1" wrap="square" lIns="121900" tIns="121900" rIns="121900" bIns="121900" anchor="ctr" anchorCtr="0">
              <a:noAutofit/>
            </a:bodyPr>
            <a:lstStyle/>
            <a:p>
              <a:endParaRPr sz="2400"/>
            </a:p>
          </p:txBody>
        </p:sp>
        <p:sp>
          <p:nvSpPr>
            <p:cNvPr id="734" name="Google Shape;734;p36"/>
            <p:cNvSpPr/>
            <p:nvPr/>
          </p:nvSpPr>
          <p:spPr>
            <a:xfrm>
              <a:off x="1521150" y="1978025"/>
              <a:ext cx="46075" cy="14625"/>
            </a:xfrm>
            <a:custGeom>
              <a:avLst/>
              <a:gdLst/>
              <a:ahLst/>
              <a:cxnLst/>
              <a:rect l="l" t="t" r="r" b="b"/>
              <a:pathLst>
                <a:path w="1843" h="585" extrusionOk="0">
                  <a:moveTo>
                    <a:pt x="5" y="1"/>
                  </a:moveTo>
                  <a:lnTo>
                    <a:pt x="1" y="49"/>
                  </a:lnTo>
                  <a:lnTo>
                    <a:pt x="11" y="106"/>
                  </a:lnTo>
                  <a:lnTo>
                    <a:pt x="18" y="151"/>
                  </a:lnTo>
                  <a:lnTo>
                    <a:pt x="48" y="210"/>
                  </a:lnTo>
                  <a:lnTo>
                    <a:pt x="69" y="251"/>
                  </a:lnTo>
                  <a:lnTo>
                    <a:pt x="124" y="311"/>
                  </a:lnTo>
                  <a:lnTo>
                    <a:pt x="155" y="344"/>
                  </a:lnTo>
                  <a:cubicBezTo>
                    <a:pt x="188" y="375"/>
                    <a:pt x="229" y="403"/>
                    <a:pt x="274" y="429"/>
                  </a:cubicBezTo>
                  <a:cubicBezTo>
                    <a:pt x="454" y="533"/>
                    <a:pt x="690" y="585"/>
                    <a:pt x="926" y="585"/>
                  </a:cubicBezTo>
                  <a:cubicBezTo>
                    <a:pt x="1163" y="585"/>
                    <a:pt x="1399" y="532"/>
                    <a:pt x="1580" y="427"/>
                  </a:cubicBezTo>
                  <a:cubicBezTo>
                    <a:pt x="1625" y="402"/>
                    <a:pt x="1664" y="374"/>
                    <a:pt x="1696" y="344"/>
                  </a:cubicBezTo>
                  <a:lnTo>
                    <a:pt x="1727" y="312"/>
                  </a:lnTo>
                  <a:lnTo>
                    <a:pt x="1782" y="251"/>
                  </a:lnTo>
                  <a:lnTo>
                    <a:pt x="1802" y="212"/>
                  </a:lnTo>
                  <a:lnTo>
                    <a:pt x="1832" y="152"/>
                  </a:lnTo>
                  <a:lnTo>
                    <a:pt x="1839" y="107"/>
                  </a:lnTo>
                  <a:lnTo>
                    <a:pt x="1842" y="16"/>
                  </a:lnTo>
                  <a:lnTo>
                    <a:pt x="1839" y="29"/>
                  </a:lnTo>
                  <a:lnTo>
                    <a:pt x="1832" y="73"/>
                  </a:lnTo>
                  <a:lnTo>
                    <a:pt x="1802" y="132"/>
                  </a:lnTo>
                  <a:lnTo>
                    <a:pt x="1782" y="173"/>
                  </a:lnTo>
                  <a:lnTo>
                    <a:pt x="1727" y="232"/>
                  </a:lnTo>
                  <a:lnTo>
                    <a:pt x="1696" y="265"/>
                  </a:lnTo>
                  <a:cubicBezTo>
                    <a:pt x="1664" y="294"/>
                    <a:pt x="1625" y="322"/>
                    <a:pt x="1580" y="349"/>
                  </a:cubicBezTo>
                  <a:cubicBezTo>
                    <a:pt x="1399" y="454"/>
                    <a:pt x="1163" y="506"/>
                    <a:pt x="926" y="506"/>
                  </a:cubicBezTo>
                  <a:cubicBezTo>
                    <a:pt x="690" y="506"/>
                    <a:pt x="454" y="454"/>
                    <a:pt x="274" y="350"/>
                  </a:cubicBezTo>
                  <a:cubicBezTo>
                    <a:pt x="229" y="323"/>
                    <a:pt x="188" y="295"/>
                    <a:pt x="155" y="265"/>
                  </a:cubicBezTo>
                  <a:lnTo>
                    <a:pt x="124" y="231"/>
                  </a:lnTo>
                  <a:lnTo>
                    <a:pt x="69" y="171"/>
                  </a:lnTo>
                  <a:lnTo>
                    <a:pt x="58" y="151"/>
                  </a:lnTo>
                  <a:lnTo>
                    <a:pt x="48" y="130"/>
                  </a:lnTo>
                  <a:lnTo>
                    <a:pt x="18" y="73"/>
                  </a:lnTo>
                  <a:lnTo>
                    <a:pt x="11" y="27"/>
                  </a:lnTo>
                  <a:lnTo>
                    <a:pt x="5" y="1"/>
                  </a:lnTo>
                  <a:close/>
                </a:path>
              </a:pathLst>
            </a:custGeom>
            <a:solidFill>
              <a:srgbClr val="002B36"/>
            </a:solidFill>
            <a:ln>
              <a:noFill/>
            </a:ln>
          </p:spPr>
          <p:txBody>
            <a:bodyPr spcFirstLastPara="1" wrap="square" lIns="121900" tIns="121900" rIns="121900" bIns="121900" anchor="ctr" anchorCtr="0">
              <a:noAutofit/>
            </a:bodyPr>
            <a:lstStyle/>
            <a:p>
              <a:endParaRPr sz="2400"/>
            </a:p>
          </p:txBody>
        </p:sp>
        <p:sp>
          <p:nvSpPr>
            <p:cNvPr id="735" name="Google Shape;735;p36"/>
            <p:cNvSpPr/>
            <p:nvPr/>
          </p:nvSpPr>
          <p:spPr>
            <a:xfrm>
              <a:off x="2314150" y="1983825"/>
              <a:ext cx="46500" cy="81975"/>
            </a:xfrm>
            <a:custGeom>
              <a:avLst/>
              <a:gdLst/>
              <a:ahLst/>
              <a:cxnLst/>
              <a:rect l="l" t="t" r="r" b="b"/>
              <a:pathLst>
                <a:path w="1860" h="3279" extrusionOk="0">
                  <a:moveTo>
                    <a:pt x="11" y="0"/>
                  </a:moveTo>
                  <a:lnTo>
                    <a:pt x="1" y="2741"/>
                  </a:lnTo>
                  <a:cubicBezTo>
                    <a:pt x="1" y="2879"/>
                    <a:pt x="92" y="3017"/>
                    <a:pt x="274" y="3123"/>
                  </a:cubicBezTo>
                  <a:cubicBezTo>
                    <a:pt x="454" y="3227"/>
                    <a:pt x="690" y="3279"/>
                    <a:pt x="926" y="3279"/>
                  </a:cubicBezTo>
                  <a:cubicBezTo>
                    <a:pt x="1163" y="3279"/>
                    <a:pt x="1400" y="3227"/>
                    <a:pt x="1580" y="3122"/>
                  </a:cubicBezTo>
                  <a:cubicBezTo>
                    <a:pt x="1758" y="3018"/>
                    <a:pt x="1848" y="2881"/>
                    <a:pt x="1849" y="2746"/>
                  </a:cubicBezTo>
                  <a:lnTo>
                    <a:pt x="1859" y="3"/>
                  </a:lnTo>
                  <a:lnTo>
                    <a:pt x="1849" y="61"/>
                  </a:lnTo>
                  <a:lnTo>
                    <a:pt x="1842" y="106"/>
                  </a:lnTo>
                  <a:lnTo>
                    <a:pt x="1812" y="164"/>
                  </a:lnTo>
                  <a:lnTo>
                    <a:pt x="1792" y="204"/>
                  </a:lnTo>
                  <a:lnTo>
                    <a:pt x="1738" y="265"/>
                  </a:lnTo>
                  <a:lnTo>
                    <a:pt x="1708" y="297"/>
                  </a:lnTo>
                  <a:cubicBezTo>
                    <a:pt x="1674" y="327"/>
                    <a:pt x="1636" y="355"/>
                    <a:pt x="1590" y="381"/>
                  </a:cubicBezTo>
                  <a:cubicBezTo>
                    <a:pt x="1410" y="485"/>
                    <a:pt x="1173" y="538"/>
                    <a:pt x="936" y="538"/>
                  </a:cubicBezTo>
                  <a:cubicBezTo>
                    <a:pt x="700" y="538"/>
                    <a:pt x="465" y="486"/>
                    <a:pt x="285" y="382"/>
                  </a:cubicBezTo>
                  <a:cubicBezTo>
                    <a:pt x="239" y="355"/>
                    <a:pt x="199" y="327"/>
                    <a:pt x="165" y="298"/>
                  </a:cubicBezTo>
                  <a:lnTo>
                    <a:pt x="135" y="264"/>
                  </a:lnTo>
                  <a:lnTo>
                    <a:pt x="81" y="204"/>
                  </a:lnTo>
                  <a:lnTo>
                    <a:pt x="58" y="162"/>
                  </a:lnTo>
                  <a:lnTo>
                    <a:pt x="29" y="105"/>
                  </a:lnTo>
                  <a:lnTo>
                    <a:pt x="21" y="58"/>
                  </a:lnTo>
                  <a:lnTo>
                    <a:pt x="11" y="1"/>
                  </a:lnTo>
                  <a:lnTo>
                    <a:pt x="11" y="0"/>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36" name="Google Shape;736;p36"/>
            <p:cNvSpPr/>
            <p:nvPr/>
          </p:nvSpPr>
          <p:spPr>
            <a:xfrm>
              <a:off x="2314400" y="1970500"/>
              <a:ext cx="46750" cy="26775"/>
            </a:xfrm>
            <a:custGeom>
              <a:avLst/>
              <a:gdLst/>
              <a:ahLst/>
              <a:cxnLst/>
              <a:rect l="l" t="t" r="r" b="b"/>
              <a:pathLst>
                <a:path w="1870" h="1071" extrusionOk="0">
                  <a:moveTo>
                    <a:pt x="923" y="0"/>
                  </a:moveTo>
                  <a:cubicBezTo>
                    <a:pt x="686" y="0"/>
                    <a:pt x="450" y="52"/>
                    <a:pt x="269" y="157"/>
                  </a:cubicBezTo>
                  <a:cubicBezTo>
                    <a:pt x="91" y="261"/>
                    <a:pt x="1" y="398"/>
                    <a:pt x="1" y="534"/>
                  </a:cubicBezTo>
                  <a:lnTo>
                    <a:pt x="11" y="591"/>
                  </a:lnTo>
                  <a:lnTo>
                    <a:pt x="19" y="638"/>
                  </a:lnTo>
                  <a:lnTo>
                    <a:pt x="48" y="695"/>
                  </a:lnTo>
                  <a:lnTo>
                    <a:pt x="71" y="737"/>
                  </a:lnTo>
                  <a:lnTo>
                    <a:pt x="125" y="797"/>
                  </a:lnTo>
                  <a:lnTo>
                    <a:pt x="155" y="831"/>
                  </a:lnTo>
                  <a:cubicBezTo>
                    <a:pt x="189" y="860"/>
                    <a:pt x="229" y="888"/>
                    <a:pt x="275" y="915"/>
                  </a:cubicBezTo>
                  <a:cubicBezTo>
                    <a:pt x="455" y="1019"/>
                    <a:pt x="690" y="1071"/>
                    <a:pt x="926" y="1071"/>
                  </a:cubicBezTo>
                  <a:cubicBezTo>
                    <a:pt x="1163" y="1071"/>
                    <a:pt x="1400" y="1018"/>
                    <a:pt x="1580" y="914"/>
                  </a:cubicBezTo>
                  <a:cubicBezTo>
                    <a:pt x="1626" y="888"/>
                    <a:pt x="1664" y="860"/>
                    <a:pt x="1698" y="830"/>
                  </a:cubicBezTo>
                  <a:lnTo>
                    <a:pt x="1728" y="798"/>
                  </a:lnTo>
                  <a:lnTo>
                    <a:pt x="1782" y="737"/>
                  </a:lnTo>
                  <a:lnTo>
                    <a:pt x="1802" y="697"/>
                  </a:lnTo>
                  <a:lnTo>
                    <a:pt x="1832" y="639"/>
                  </a:lnTo>
                  <a:lnTo>
                    <a:pt x="1839" y="594"/>
                  </a:lnTo>
                  <a:cubicBezTo>
                    <a:pt x="1870" y="438"/>
                    <a:pt x="1784" y="277"/>
                    <a:pt x="1578" y="157"/>
                  </a:cubicBezTo>
                  <a:cubicBezTo>
                    <a:pt x="1397" y="52"/>
                    <a:pt x="1160" y="0"/>
                    <a:pt x="923" y="0"/>
                  </a:cubicBezTo>
                  <a:close/>
                </a:path>
              </a:pathLst>
            </a:custGeom>
            <a:solidFill>
              <a:srgbClr val="002B36"/>
            </a:solidFill>
            <a:ln>
              <a:noFill/>
            </a:ln>
          </p:spPr>
          <p:txBody>
            <a:bodyPr spcFirstLastPara="1" wrap="square" lIns="121900" tIns="121900" rIns="121900" bIns="121900" anchor="ctr" anchorCtr="0">
              <a:noAutofit/>
            </a:bodyPr>
            <a:lstStyle/>
            <a:p>
              <a:endParaRPr sz="2400"/>
            </a:p>
          </p:txBody>
        </p:sp>
        <p:sp>
          <p:nvSpPr>
            <p:cNvPr id="737" name="Google Shape;737;p36"/>
            <p:cNvSpPr/>
            <p:nvPr/>
          </p:nvSpPr>
          <p:spPr>
            <a:xfrm>
              <a:off x="2314475" y="1984625"/>
              <a:ext cx="46025" cy="14625"/>
            </a:xfrm>
            <a:custGeom>
              <a:avLst/>
              <a:gdLst/>
              <a:ahLst/>
              <a:cxnLst/>
              <a:rect l="l" t="t" r="r" b="b"/>
              <a:pathLst>
                <a:path w="1841" h="585" extrusionOk="0">
                  <a:moveTo>
                    <a:pt x="4" y="1"/>
                  </a:moveTo>
                  <a:lnTo>
                    <a:pt x="0" y="49"/>
                  </a:lnTo>
                  <a:lnTo>
                    <a:pt x="9" y="106"/>
                  </a:lnTo>
                  <a:lnTo>
                    <a:pt x="17" y="151"/>
                  </a:lnTo>
                  <a:lnTo>
                    <a:pt x="46" y="210"/>
                  </a:lnTo>
                  <a:lnTo>
                    <a:pt x="68" y="251"/>
                  </a:lnTo>
                  <a:lnTo>
                    <a:pt x="123" y="311"/>
                  </a:lnTo>
                  <a:lnTo>
                    <a:pt x="153" y="344"/>
                  </a:lnTo>
                  <a:cubicBezTo>
                    <a:pt x="187" y="375"/>
                    <a:pt x="227" y="403"/>
                    <a:pt x="272" y="428"/>
                  </a:cubicBezTo>
                  <a:cubicBezTo>
                    <a:pt x="452" y="533"/>
                    <a:pt x="688" y="585"/>
                    <a:pt x="924" y="585"/>
                  </a:cubicBezTo>
                  <a:cubicBezTo>
                    <a:pt x="1161" y="585"/>
                    <a:pt x="1398" y="532"/>
                    <a:pt x="1578" y="427"/>
                  </a:cubicBezTo>
                  <a:cubicBezTo>
                    <a:pt x="1623" y="402"/>
                    <a:pt x="1662" y="373"/>
                    <a:pt x="1696" y="344"/>
                  </a:cubicBezTo>
                  <a:lnTo>
                    <a:pt x="1725" y="312"/>
                  </a:lnTo>
                  <a:lnTo>
                    <a:pt x="1780" y="251"/>
                  </a:lnTo>
                  <a:lnTo>
                    <a:pt x="1800" y="212"/>
                  </a:lnTo>
                  <a:lnTo>
                    <a:pt x="1831" y="152"/>
                  </a:lnTo>
                  <a:lnTo>
                    <a:pt x="1838" y="108"/>
                  </a:lnTo>
                  <a:lnTo>
                    <a:pt x="1841" y="16"/>
                  </a:lnTo>
                  <a:lnTo>
                    <a:pt x="1838" y="29"/>
                  </a:lnTo>
                  <a:lnTo>
                    <a:pt x="1831" y="74"/>
                  </a:lnTo>
                  <a:lnTo>
                    <a:pt x="1800" y="132"/>
                  </a:lnTo>
                  <a:lnTo>
                    <a:pt x="1780" y="172"/>
                  </a:lnTo>
                  <a:lnTo>
                    <a:pt x="1725" y="233"/>
                  </a:lnTo>
                  <a:lnTo>
                    <a:pt x="1696" y="265"/>
                  </a:lnTo>
                  <a:cubicBezTo>
                    <a:pt x="1662" y="295"/>
                    <a:pt x="1623" y="323"/>
                    <a:pt x="1578" y="349"/>
                  </a:cubicBezTo>
                  <a:cubicBezTo>
                    <a:pt x="1398" y="453"/>
                    <a:pt x="1161" y="506"/>
                    <a:pt x="924" y="506"/>
                  </a:cubicBezTo>
                  <a:cubicBezTo>
                    <a:pt x="688" y="506"/>
                    <a:pt x="452" y="454"/>
                    <a:pt x="272" y="350"/>
                  </a:cubicBezTo>
                  <a:cubicBezTo>
                    <a:pt x="227" y="323"/>
                    <a:pt x="187" y="295"/>
                    <a:pt x="153" y="266"/>
                  </a:cubicBezTo>
                  <a:lnTo>
                    <a:pt x="123" y="232"/>
                  </a:lnTo>
                  <a:lnTo>
                    <a:pt x="68" y="172"/>
                  </a:lnTo>
                  <a:lnTo>
                    <a:pt x="56" y="151"/>
                  </a:lnTo>
                  <a:lnTo>
                    <a:pt x="46" y="130"/>
                  </a:lnTo>
                  <a:lnTo>
                    <a:pt x="17" y="73"/>
                  </a:lnTo>
                  <a:lnTo>
                    <a:pt x="9" y="26"/>
                  </a:lnTo>
                  <a:lnTo>
                    <a:pt x="4" y="1"/>
                  </a:lnTo>
                  <a:close/>
                </a:path>
              </a:pathLst>
            </a:custGeom>
            <a:solidFill>
              <a:srgbClr val="002B36"/>
            </a:solidFill>
            <a:ln>
              <a:noFill/>
            </a:ln>
          </p:spPr>
          <p:txBody>
            <a:bodyPr spcFirstLastPara="1" wrap="square" lIns="121900" tIns="121900" rIns="121900" bIns="121900" anchor="ctr" anchorCtr="0">
              <a:noAutofit/>
            </a:bodyPr>
            <a:lstStyle/>
            <a:p>
              <a:endParaRPr sz="2400"/>
            </a:p>
          </p:txBody>
        </p:sp>
        <p:sp>
          <p:nvSpPr>
            <p:cNvPr id="738" name="Google Shape;738;p36"/>
            <p:cNvSpPr/>
            <p:nvPr/>
          </p:nvSpPr>
          <p:spPr>
            <a:xfrm>
              <a:off x="1507750" y="1788050"/>
              <a:ext cx="725300" cy="404950"/>
            </a:xfrm>
            <a:custGeom>
              <a:avLst/>
              <a:gdLst/>
              <a:ahLst/>
              <a:cxnLst/>
              <a:rect l="l" t="t" r="r" b="b"/>
              <a:pathLst>
                <a:path w="29012" h="16198" extrusionOk="0">
                  <a:moveTo>
                    <a:pt x="10363" y="1"/>
                  </a:moveTo>
                  <a:lnTo>
                    <a:pt x="1861" y="4934"/>
                  </a:lnTo>
                  <a:cubicBezTo>
                    <a:pt x="847" y="5523"/>
                    <a:pt x="228" y="6255"/>
                    <a:pt x="0" y="7018"/>
                  </a:cubicBezTo>
                  <a:lnTo>
                    <a:pt x="24" y="7109"/>
                  </a:lnTo>
                  <a:cubicBezTo>
                    <a:pt x="47" y="7178"/>
                    <a:pt x="81" y="7246"/>
                    <a:pt x="110" y="7313"/>
                  </a:cubicBezTo>
                  <a:cubicBezTo>
                    <a:pt x="134" y="7368"/>
                    <a:pt x="152" y="7423"/>
                    <a:pt x="180" y="7477"/>
                  </a:cubicBezTo>
                  <a:cubicBezTo>
                    <a:pt x="215" y="7546"/>
                    <a:pt x="261" y="7613"/>
                    <a:pt x="303" y="7682"/>
                  </a:cubicBezTo>
                  <a:cubicBezTo>
                    <a:pt x="335" y="7733"/>
                    <a:pt x="362" y="7786"/>
                    <a:pt x="398" y="7837"/>
                  </a:cubicBezTo>
                  <a:cubicBezTo>
                    <a:pt x="448" y="7907"/>
                    <a:pt x="509" y="7977"/>
                    <a:pt x="566" y="8047"/>
                  </a:cubicBezTo>
                  <a:cubicBezTo>
                    <a:pt x="604" y="8093"/>
                    <a:pt x="637" y="8140"/>
                    <a:pt x="678" y="8186"/>
                  </a:cubicBezTo>
                  <a:cubicBezTo>
                    <a:pt x="747" y="8261"/>
                    <a:pt x="828" y="8334"/>
                    <a:pt x="905" y="8407"/>
                  </a:cubicBezTo>
                  <a:cubicBezTo>
                    <a:pt x="944" y="8445"/>
                    <a:pt x="978" y="8483"/>
                    <a:pt x="1021" y="8519"/>
                  </a:cubicBezTo>
                  <a:cubicBezTo>
                    <a:pt x="1114" y="8601"/>
                    <a:pt x="1218" y="8680"/>
                    <a:pt x="1323" y="8759"/>
                  </a:cubicBezTo>
                  <a:lnTo>
                    <a:pt x="1425" y="8838"/>
                  </a:lnTo>
                  <a:cubicBezTo>
                    <a:pt x="1570" y="8941"/>
                    <a:pt x="1727" y="9040"/>
                    <a:pt x="1892" y="9137"/>
                  </a:cubicBezTo>
                  <a:lnTo>
                    <a:pt x="12149" y="15053"/>
                  </a:lnTo>
                  <a:cubicBezTo>
                    <a:pt x="13470" y="15816"/>
                    <a:pt x="15202" y="16198"/>
                    <a:pt x="16932" y="16198"/>
                  </a:cubicBezTo>
                  <a:cubicBezTo>
                    <a:pt x="18660" y="16198"/>
                    <a:pt x="20388" y="15816"/>
                    <a:pt x="21703" y="15053"/>
                  </a:cubicBezTo>
                  <a:lnTo>
                    <a:pt x="29012" y="10812"/>
                  </a:lnTo>
                  <a:lnTo>
                    <a:pt x="10363" y="1"/>
                  </a:ln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739" name="Google Shape;739;p36"/>
            <p:cNvSpPr/>
            <p:nvPr/>
          </p:nvSpPr>
          <p:spPr>
            <a:xfrm>
              <a:off x="1766825" y="1720150"/>
              <a:ext cx="610075" cy="338225"/>
            </a:xfrm>
            <a:custGeom>
              <a:avLst/>
              <a:gdLst/>
              <a:ahLst/>
              <a:cxnLst/>
              <a:rect l="l" t="t" r="r" b="b"/>
              <a:pathLst>
                <a:path w="24403" h="13529" extrusionOk="0">
                  <a:moveTo>
                    <a:pt x="7477" y="0"/>
                  </a:moveTo>
                  <a:cubicBezTo>
                    <a:pt x="5749" y="0"/>
                    <a:pt x="4022" y="382"/>
                    <a:pt x="2707" y="1147"/>
                  </a:cubicBezTo>
                  <a:lnTo>
                    <a:pt x="0" y="2717"/>
                  </a:lnTo>
                  <a:lnTo>
                    <a:pt x="18649" y="13528"/>
                  </a:lnTo>
                  <a:lnTo>
                    <a:pt x="22547" y="11266"/>
                  </a:lnTo>
                  <a:cubicBezTo>
                    <a:pt x="22711" y="11170"/>
                    <a:pt x="22865" y="11071"/>
                    <a:pt x="23008" y="10969"/>
                  </a:cubicBezTo>
                  <a:cubicBezTo>
                    <a:pt x="23048" y="10941"/>
                    <a:pt x="23082" y="10910"/>
                    <a:pt x="23120" y="10881"/>
                  </a:cubicBezTo>
                  <a:cubicBezTo>
                    <a:pt x="23220" y="10805"/>
                    <a:pt x="23319" y="10731"/>
                    <a:pt x="23408" y="10654"/>
                  </a:cubicBezTo>
                  <a:cubicBezTo>
                    <a:pt x="23452" y="10614"/>
                    <a:pt x="23488" y="10573"/>
                    <a:pt x="23530" y="10532"/>
                  </a:cubicBezTo>
                  <a:cubicBezTo>
                    <a:pt x="23604" y="10463"/>
                    <a:pt x="23679" y="10393"/>
                    <a:pt x="23744" y="10321"/>
                  </a:cubicBezTo>
                  <a:cubicBezTo>
                    <a:pt x="23786" y="10276"/>
                    <a:pt x="23817" y="10229"/>
                    <a:pt x="23855" y="10184"/>
                  </a:cubicBezTo>
                  <a:cubicBezTo>
                    <a:pt x="23912" y="10115"/>
                    <a:pt x="23971" y="10046"/>
                    <a:pt x="24021" y="9976"/>
                  </a:cubicBezTo>
                  <a:cubicBezTo>
                    <a:pt x="24056" y="9924"/>
                    <a:pt x="24082" y="9871"/>
                    <a:pt x="24114" y="9819"/>
                  </a:cubicBezTo>
                  <a:cubicBezTo>
                    <a:pt x="24155" y="9753"/>
                    <a:pt x="24200" y="9687"/>
                    <a:pt x="24235" y="9618"/>
                  </a:cubicBezTo>
                  <a:cubicBezTo>
                    <a:pt x="24262" y="9563"/>
                    <a:pt x="24280" y="9508"/>
                    <a:pt x="24305" y="9454"/>
                  </a:cubicBezTo>
                  <a:cubicBezTo>
                    <a:pt x="24333" y="9387"/>
                    <a:pt x="24365" y="9321"/>
                    <a:pt x="24388" y="9252"/>
                  </a:cubicBezTo>
                  <a:lnTo>
                    <a:pt x="24402" y="9192"/>
                  </a:lnTo>
                  <a:cubicBezTo>
                    <a:pt x="24180" y="8412"/>
                    <a:pt x="23557" y="7663"/>
                    <a:pt x="22516" y="7063"/>
                  </a:cubicBezTo>
                  <a:lnTo>
                    <a:pt x="12260" y="1147"/>
                  </a:lnTo>
                  <a:cubicBezTo>
                    <a:pt x="10936" y="382"/>
                    <a:pt x="9206" y="0"/>
                    <a:pt x="7477"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40" name="Google Shape;740;p36"/>
            <p:cNvSpPr/>
            <p:nvPr/>
          </p:nvSpPr>
          <p:spPr>
            <a:xfrm>
              <a:off x="2379150" y="1946825"/>
              <a:ext cx="250" cy="7650"/>
            </a:xfrm>
            <a:custGeom>
              <a:avLst/>
              <a:gdLst/>
              <a:ahLst/>
              <a:cxnLst/>
              <a:rect l="l" t="t" r="r" b="b"/>
              <a:pathLst>
                <a:path w="10" h="306" extrusionOk="0">
                  <a:moveTo>
                    <a:pt x="0" y="0"/>
                  </a:moveTo>
                  <a:cubicBezTo>
                    <a:pt x="5" y="102"/>
                    <a:pt x="9" y="204"/>
                    <a:pt x="0" y="306"/>
                  </a:cubicBezTo>
                  <a:cubicBezTo>
                    <a:pt x="9" y="204"/>
                    <a:pt x="7" y="102"/>
                    <a:pt x="0" y="0"/>
                  </a:cubicBezTo>
                  <a:close/>
                </a:path>
              </a:pathLst>
            </a:custGeom>
            <a:solidFill>
              <a:srgbClr val="FFCF43"/>
            </a:solidFill>
            <a:ln>
              <a:noFill/>
            </a:ln>
          </p:spPr>
          <p:txBody>
            <a:bodyPr spcFirstLastPara="1" wrap="square" lIns="121900" tIns="121900" rIns="121900" bIns="121900" anchor="ctr" anchorCtr="0">
              <a:noAutofit/>
            </a:bodyPr>
            <a:lstStyle/>
            <a:p>
              <a:endParaRPr sz="2400"/>
            </a:p>
          </p:txBody>
        </p:sp>
        <p:sp>
          <p:nvSpPr>
            <p:cNvPr id="741" name="Google Shape;741;p36"/>
            <p:cNvSpPr/>
            <p:nvPr/>
          </p:nvSpPr>
          <p:spPr>
            <a:xfrm>
              <a:off x="2233025" y="1949925"/>
              <a:ext cx="145775" cy="116750"/>
            </a:xfrm>
            <a:custGeom>
              <a:avLst/>
              <a:gdLst/>
              <a:ahLst/>
              <a:cxnLst/>
              <a:rect l="l" t="t" r="r" b="b"/>
              <a:pathLst>
                <a:path w="5831" h="4670" extrusionOk="0">
                  <a:moveTo>
                    <a:pt x="5754" y="1"/>
                  </a:moveTo>
                  <a:lnTo>
                    <a:pt x="5740" y="61"/>
                  </a:lnTo>
                  <a:cubicBezTo>
                    <a:pt x="5717" y="130"/>
                    <a:pt x="5685" y="196"/>
                    <a:pt x="5657" y="263"/>
                  </a:cubicBezTo>
                  <a:cubicBezTo>
                    <a:pt x="5632" y="317"/>
                    <a:pt x="5614" y="372"/>
                    <a:pt x="5587" y="427"/>
                  </a:cubicBezTo>
                  <a:cubicBezTo>
                    <a:pt x="5552" y="496"/>
                    <a:pt x="5507" y="562"/>
                    <a:pt x="5466" y="628"/>
                  </a:cubicBezTo>
                  <a:cubicBezTo>
                    <a:pt x="5434" y="680"/>
                    <a:pt x="5408" y="733"/>
                    <a:pt x="5373" y="785"/>
                  </a:cubicBezTo>
                  <a:cubicBezTo>
                    <a:pt x="5323" y="855"/>
                    <a:pt x="5264" y="924"/>
                    <a:pt x="5207" y="993"/>
                  </a:cubicBezTo>
                  <a:cubicBezTo>
                    <a:pt x="5169" y="1038"/>
                    <a:pt x="5138" y="1085"/>
                    <a:pt x="5096" y="1130"/>
                  </a:cubicBezTo>
                  <a:cubicBezTo>
                    <a:pt x="5031" y="1202"/>
                    <a:pt x="4956" y="1272"/>
                    <a:pt x="4882" y="1341"/>
                  </a:cubicBezTo>
                  <a:cubicBezTo>
                    <a:pt x="4840" y="1382"/>
                    <a:pt x="4804" y="1423"/>
                    <a:pt x="4760" y="1463"/>
                  </a:cubicBezTo>
                  <a:cubicBezTo>
                    <a:pt x="4671" y="1540"/>
                    <a:pt x="4572" y="1614"/>
                    <a:pt x="4472" y="1690"/>
                  </a:cubicBezTo>
                  <a:cubicBezTo>
                    <a:pt x="4434" y="1719"/>
                    <a:pt x="4400" y="1750"/>
                    <a:pt x="4361" y="1778"/>
                  </a:cubicBezTo>
                  <a:cubicBezTo>
                    <a:pt x="4217" y="1880"/>
                    <a:pt x="4063" y="1979"/>
                    <a:pt x="3899" y="2075"/>
                  </a:cubicBezTo>
                  <a:lnTo>
                    <a:pt x="1" y="4337"/>
                  </a:lnTo>
                  <a:lnTo>
                    <a:pt x="574" y="4670"/>
                  </a:lnTo>
                  <a:lnTo>
                    <a:pt x="3899" y="2740"/>
                  </a:lnTo>
                  <a:cubicBezTo>
                    <a:pt x="4063" y="2645"/>
                    <a:pt x="4217" y="2545"/>
                    <a:pt x="4361" y="2444"/>
                  </a:cubicBezTo>
                  <a:cubicBezTo>
                    <a:pt x="4400" y="2415"/>
                    <a:pt x="4434" y="2385"/>
                    <a:pt x="4472" y="2355"/>
                  </a:cubicBezTo>
                  <a:cubicBezTo>
                    <a:pt x="4572" y="2280"/>
                    <a:pt x="4671" y="2206"/>
                    <a:pt x="4760" y="2129"/>
                  </a:cubicBezTo>
                  <a:cubicBezTo>
                    <a:pt x="4804" y="2089"/>
                    <a:pt x="4840" y="2047"/>
                    <a:pt x="4882" y="2007"/>
                  </a:cubicBezTo>
                  <a:cubicBezTo>
                    <a:pt x="4956" y="1937"/>
                    <a:pt x="5031" y="1868"/>
                    <a:pt x="5096" y="1795"/>
                  </a:cubicBezTo>
                  <a:cubicBezTo>
                    <a:pt x="5138" y="1750"/>
                    <a:pt x="5169" y="1704"/>
                    <a:pt x="5207" y="1658"/>
                  </a:cubicBezTo>
                  <a:cubicBezTo>
                    <a:pt x="5264" y="1589"/>
                    <a:pt x="5323" y="1520"/>
                    <a:pt x="5373" y="1450"/>
                  </a:cubicBezTo>
                  <a:cubicBezTo>
                    <a:pt x="5408" y="1399"/>
                    <a:pt x="5434" y="1346"/>
                    <a:pt x="5466" y="1294"/>
                  </a:cubicBezTo>
                  <a:cubicBezTo>
                    <a:pt x="5507" y="1227"/>
                    <a:pt x="5552" y="1161"/>
                    <a:pt x="5587" y="1093"/>
                  </a:cubicBezTo>
                  <a:cubicBezTo>
                    <a:pt x="5614" y="1038"/>
                    <a:pt x="5632" y="983"/>
                    <a:pt x="5657" y="928"/>
                  </a:cubicBezTo>
                  <a:cubicBezTo>
                    <a:pt x="5685" y="861"/>
                    <a:pt x="5717" y="795"/>
                    <a:pt x="5740" y="727"/>
                  </a:cubicBezTo>
                  <a:cubicBezTo>
                    <a:pt x="5758" y="671"/>
                    <a:pt x="5768" y="614"/>
                    <a:pt x="5781" y="558"/>
                  </a:cubicBezTo>
                  <a:cubicBezTo>
                    <a:pt x="5799" y="490"/>
                    <a:pt x="5820" y="424"/>
                    <a:pt x="5831" y="357"/>
                  </a:cubicBezTo>
                  <a:lnTo>
                    <a:pt x="5831" y="357"/>
                  </a:lnTo>
                  <a:lnTo>
                    <a:pt x="5830" y="360"/>
                  </a:lnTo>
                  <a:cubicBezTo>
                    <a:pt x="5814" y="240"/>
                    <a:pt x="5788" y="120"/>
                    <a:pt x="5754"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42" name="Google Shape;742;p36"/>
            <p:cNvSpPr/>
            <p:nvPr/>
          </p:nvSpPr>
          <p:spPr>
            <a:xfrm>
              <a:off x="1505600" y="1963500"/>
              <a:ext cx="741800" cy="246150"/>
            </a:xfrm>
            <a:custGeom>
              <a:avLst/>
              <a:gdLst/>
              <a:ahLst/>
              <a:cxnLst/>
              <a:rect l="l" t="t" r="r" b="b"/>
              <a:pathLst>
                <a:path w="29672" h="9846" extrusionOk="0">
                  <a:moveTo>
                    <a:pt x="1" y="213"/>
                  </a:moveTo>
                  <a:cubicBezTo>
                    <a:pt x="1" y="221"/>
                    <a:pt x="2" y="229"/>
                    <a:pt x="3" y="236"/>
                  </a:cubicBezTo>
                  <a:lnTo>
                    <a:pt x="3" y="236"/>
                  </a:lnTo>
                  <a:cubicBezTo>
                    <a:pt x="2" y="229"/>
                    <a:pt x="1" y="221"/>
                    <a:pt x="1" y="213"/>
                  </a:cubicBezTo>
                  <a:close/>
                  <a:moveTo>
                    <a:pt x="86" y="0"/>
                  </a:moveTo>
                  <a:cubicBezTo>
                    <a:pt x="53" y="111"/>
                    <a:pt x="29" y="224"/>
                    <a:pt x="12" y="335"/>
                  </a:cubicBezTo>
                  <a:cubicBezTo>
                    <a:pt x="9" y="302"/>
                    <a:pt x="6" y="269"/>
                    <a:pt x="3" y="236"/>
                  </a:cubicBezTo>
                  <a:lnTo>
                    <a:pt x="3" y="236"/>
                  </a:lnTo>
                  <a:cubicBezTo>
                    <a:pt x="6" y="285"/>
                    <a:pt x="8" y="334"/>
                    <a:pt x="16" y="383"/>
                  </a:cubicBezTo>
                  <a:cubicBezTo>
                    <a:pt x="28" y="453"/>
                    <a:pt x="49" y="520"/>
                    <a:pt x="67" y="588"/>
                  </a:cubicBezTo>
                  <a:cubicBezTo>
                    <a:pt x="82" y="645"/>
                    <a:pt x="92" y="701"/>
                    <a:pt x="110" y="757"/>
                  </a:cubicBezTo>
                  <a:cubicBezTo>
                    <a:pt x="133" y="825"/>
                    <a:pt x="167" y="894"/>
                    <a:pt x="196" y="961"/>
                  </a:cubicBezTo>
                  <a:cubicBezTo>
                    <a:pt x="220" y="1015"/>
                    <a:pt x="238" y="1071"/>
                    <a:pt x="266" y="1124"/>
                  </a:cubicBezTo>
                  <a:cubicBezTo>
                    <a:pt x="301" y="1194"/>
                    <a:pt x="347" y="1261"/>
                    <a:pt x="389" y="1329"/>
                  </a:cubicBezTo>
                  <a:cubicBezTo>
                    <a:pt x="421" y="1381"/>
                    <a:pt x="448" y="1433"/>
                    <a:pt x="484" y="1485"/>
                  </a:cubicBezTo>
                  <a:cubicBezTo>
                    <a:pt x="534" y="1555"/>
                    <a:pt x="595" y="1624"/>
                    <a:pt x="652" y="1695"/>
                  </a:cubicBezTo>
                  <a:cubicBezTo>
                    <a:pt x="690" y="1741"/>
                    <a:pt x="723" y="1788"/>
                    <a:pt x="764" y="1833"/>
                  </a:cubicBezTo>
                  <a:cubicBezTo>
                    <a:pt x="833" y="1908"/>
                    <a:pt x="914" y="1981"/>
                    <a:pt x="991" y="2055"/>
                  </a:cubicBezTo>
                  <a:cubicBezTo>
                    <a:pt x="1030" y="2092"/>
                    <a:pt x="1064" y="2131"/>
                    <a:pt x="1107" y="2167"/>
                  </a:cubicBezTo>
                  <a:cubicBezTo>
                    <a:pt x="1200" y="2249"/>
                    <a:pt x="1304" y="2328"/>
                    <a:pt x="1409" y="2405"/>
                  </a:cubicBezTo>
                  <a:lnTo>
                    <a:pt x="1511" y="2485"/>
                  </a:lnTo>
                  <a:cubicBezTo>
                    <a:pt x="1656" y="2587"/>
                    <a:pt x="1813" y="2688"/>
                    <a:pt x="1978" y="2784"/>
                  </a:cubicBezTo>
                  <a:lnTo>
                    <a:pt x="12235" y="8700"/>
                  </a:lnTo>
                  <a:cubicBezTo>
                    <a:pt x="13557" y="9463"/>
                    <a:pt x="15289" y="9845"/>
                    <a:pt x="17019" y="9845"/>
                  </a:cubicBezTo>
                  <a:cubicBezTo>
                    <a:pt x="18747" y="9845"/>
                    <a:pt x="20474" y="9464"/>
                    <a:pt x="21789" y="8700"/>
                  </a:cubicBezTo>
                  <a:lnTo>
                    <a:pt x="29671" y="4127"/>
                  </a:lnTo>
                  <a:lnTo>
                    <a:pt x="29098" y="3794"/>
                  </a:lnTo>
                  <a:lnTo>
                    <a:pt x="21789" y="8035"/>
                  </a:lnTo>
                  <a:cubicBezTo>
                    <a:pt x="20474" y="8798"/>
                    <a:pt x="18746" y="9180"/>
                    <a:pt x="17018" y="9180"/>
                  </a:cubicBezTo>
                  <a:cubicBezTo>
                    <a:pt x="15288" y="9180"/>
                    <a:pt x="13556" y="8798"/>
                    <a:pt x="12235" y="8035"/>
                  </a:cubicBezTo>
                  <a:lnTo>
                    <a:pt x="1978" y="2119"/>
                  </a:lnTo>
                  <a:cubicBezTo>
                    <a:pt x="1813" y="2022"/>
                    <a:pt x="1656" y="1923"/>
                    <a:pt x="1511" y="1820"/>
                  </a:cubicBezTo>
                  <a:lnTo>
                    <a:pt x="1409" y="1741"/>
                  </a:lnTo>
                  <a:cubicBezTo>
                    <a:pt x="1304" y="1662"/>
                    <a:pt x="1200" y="1583"/>
                    <a:pt x="1107" y="1501"/>
                  </a:cubicBezTo>
                  <a:cubicBezTo>
                    <a:pt x="1064" y="1465"/>
                    <a:pt x="1030" y="1427"/>
                    <a:pt x="991" y="1389"/>
                  </a:cubicBezTo>
                  <a:cubicBezTo>
                    <a:pt x="914" y="1316"/>
                    <a:pt x="833" y="1243"/>
                    <a:pt x="764" y="1168"/>
                  </a:cubicBezTo>
                  <a:cubicBezTo>
                    <a:pt x="723" y="1122"/>
                    <a:pt x="690" y="1075"/>
                    <a:pt x="652" y="1029"/>
                  </a:cubicBezTo>
                  <a:cubicBezTo>
                    <a:pt x="595" y="959"/>
                    <a:pt x="534" y="889"/>
                    <a:pt x="484" y="819"/>
                  </a:cubicBezTo>
                  <a:cubicBezTo>
                    <a:pt x="448" y="768"/>
                    <a:pt x="421" y="715"/>
                    <a:pt x="389" y="664"/>
                  </a:cubicBezTo>
                  <a:cubicBezTo>
                    <a:pt x="347" y="595"/>
                    <a:pt x="301" y="528"/>
                    <a:pt x="266" y="459"/>
                  </a:cubicBezTo>
                  <a:cubicBezTo>
                    <a:pt x="238" y="405"/>
                    <a:pt x="220" y="350"/>
                    <a:pt x="196" y="295"/>
                  </a:cubicBezTo>
                  <a:cubicBezTo>
                    <a:pt x="167" y="228"/>
                    <a:pt x="133" y="160"/>
                    <a:pt x="110" y="91"/>
                  </a:cubicBezTo>
                  <a:lnTo>
                    <a:pt x="86"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43" name="Google Shape;743;p36"/>
            <p:cNvSpPr/>
            <p:nvPr/>
          </p:nvSpPr>
          <p:spPr>
            <a:xfrm>
              <a:off x="1505175" y="1894825"/>
              <a:ext cx="48975" cy="68800"/>
            </a:xfrm>
            <a:custGeom>
              <a:avLst/>
              <a:gdLst/>
              <a:ahLst/>
              <a:cxnLst/>
              <a:rect l="l" t="t" r="r" b="b"/>
              <a:pathLst>
                <a:path w="1959" h="2752" extrusionOk="0">
                  <a:moveTo>
                    <a:pt x="1958" y="0"/>
                  </a:moveTo>
                  <a:cubicBezTo>
                    <a:pt x="653" y="760"/>
                    <a:pt x="1" y="1755"/>
                    <a:pt x="1" y="2751"/>
                  </a:cubicBezTo>
                  <a:lnTo>
                    <a:pt x="1" y="2751"/>
                  </a:lnTo>
                  <a:cubicBezTo>
                    <a:pt x="1" y="1756"/>
                    <a:pt x="653" y="761"/>
                    <a:pt x="1958" y="0"/>
                  </a:cubicBezTo>
                  <a:close/>
                </a:path>
              </a:pathLst>
            </a:custGeom>
            <a:solidFill>
              <a:srgbClr val="F18408"/>
            </a:solidFill>
            <a:ln>
              <a:noFill/>
            </a:ln>
          </p:spPr>
          <p:txBody>
            <a:bodyPr spcFirstLastPara="1" wrap="square" lIns="121900" tIns="121900" rIns="121900" bIns="121900" anchor="ctr" anchorCtr="0">
              <a:noAutofit/>
            </a:bodyPr>
            <a:lstStyle/>
            <a:p>
              <a:endParaRPr sz="2400"/>
            </a:p>
          </p:txBody>
        </p:sp>
        <p:sp>
          <p:nvSpPr>
            <p:cNvPr id="744" name="Google Shape;744;p36"/>
            <p:cNvSpPr/>
            <p:nvPr/>
          </p:nvSpPr>
          <p:spPr>
            <a:xfrm>
              <a:off x="1752500" y="1703525"/>
              <a:ext cx="626675" cy="246425"/>
            </a:xfrm>
            <a:custGeom>
              <a:avLst/>
              <a:gdLst/>
              <a:ahLst/>
              <a:cxnLst/>
              <a:rect l="l" t="t" r="r" b="b"/>
              <a:pathLst>
                <a:path w="25067" h="9857" extrusionOk="0">
                  <a:moveTo>
                    <a:pt x="8050" y="0"/>
                  </a:moveTo>
                  <a:cubicBezTo>
                    <a:pt x="6322" y="0"/>
                    <a:pt x="4595" y="382"/>
                    <a:pt x="3280" y="1146"/>
                  </a:cubicBezTo>
                  <a:lnTo>
                    <a:pt x="1" y="3050"/>
                  </a:lnTo>
                  <a:lnTo>
                    <a:pt x="573" y="3382"/>
                  </a:lnTo>
                  <a:lnTo>
                    <a:pt x="3280" y="1812"/>
                  </a:lnTo>
                  <a:cubicBezTo>
                    <a:pt x="4595" y="1047"/>
                    <a:pt x="6322" y="665"/>
                    <a:pt x="8050" y="665"/>
                  </a:cubicBezTo>
                  <a:cubicBezTo>
                    <a:pt x="9779" y="665"/>
                    <a:pt x="11509" y="1047"/>
                    <a:pt x="12833" y="1812"/>
                  </a:cubicBezTo>
                  <a:lnTo>
                    <a:pt x="23089" y="7728"/>
                  </a:lnTo>
                  <a:cubicBezTo>
                    <a:pt x="24130" y="8328"/>
                    <a:pt x="24753" y="9077"/>
                    <a:pt x="24975" y="9857"/>
                  </a:cubicBezTo>
                  <a:lnTo>
                    <a:pt x="25002" y="9748"/>
                  </a:lnTo>
                  <a:cubicBezTo>
                    <a:pt x="25019" y="9683"/>
                    <a:pt x="25039" y="9616"/>
                    <a:pt x="25051" y="9551"/>
                  </a:cubicBezTo>
                  <a:cubicBezTo>
                    <a:pt x="25059" y="9611"/>
                    <a:pt x="25062" y="9671"/>
                    <a:pt x="25066" y="9732"/>
                  </a:cubicBezTo>
                  <a:cubicBezTo>
                    <a:pt x="25020" y="8762"/>
                    <a:pt x="24369" y="7801"/>
                    <a:pt x="23089" y="7062"/>
                  </a:cubicBezTo>
                  <a:lnTo>
                    <a:pt x="12833" y="1146"/>
                  </a:lnTo>
                  <a:cubicBezTo>
                    <a:pt x="11509" y="382"/>
                    <a:pt x="9779" y="0"/>
                    <a:pt x="8050"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745" name="Google Shape;745;p36"/>
            <p:cNvSpPr/>
            <p:nvPr/>
          </p:nvSpPr>
          <p:spPr>
            <a:xfrm>
              <a:off x="1505150" y="1779750"/>
              <a:ext cx="261700" cy="183925"/>
            </a:xfrm>
            <a:custGeom>
              <a:avLst/>
              <a:gdLst/>
              <a:ahLst/>
              <a:cxnLst/>
              <a:rect l="l" t="t" r="r" b="b"/>
              <a:pathLst>
                <a:path w="10468" h="7357" extrusionOk="0">
                  <a:moveTo>
                    <a:pt x="9895" y="1"/>
                  </a:moveTo>
                  <a:lnTo>
                    <a:pt x="1965" y="4600"/>
                  </a:lnTo>
                  <a:cubicBezTo>
                    <a:pt x="654" y="5363"/>
                    <a:pt x="1" y="6360"/>
                    <a:pt x="2" y="7357"/>
                  </a:cubicBezTo>
                  <a:cubicBezTo>
                    <a:pt x="2" y="7245"/>
                    <a:pt x="13" y="7132"/>
                    <a:pt x="30" y="7020"/>
                  </a:cubicBezTo>
                  <a:lnTo>
                    <a:pt x="34" y="7068"/>
                  </a:lnTo>
                  <a:cubicBezTo>
                    <a:pt x="46" y="7137"/>
                    <a:pt x="67" y="7204"/>
                    <a:pt x="85" y="7273"/>
                  </a:cubicBezTo>
                  <a:lnTo>
                    <a:pt x="104" y="7350"/>
                  </a:lnTo>
                  <a:cubicBezTo>
                    <a:pt x="332" y="6587"/>
                    <a:pt x="951" y="5855"/>
                    <a:pt x="1965" y="5266"/>
                  </a:cubicBezTo>
                  <a:lnTo>
                    <a:pt x="10467" y="333"/>
                  </a:lnTo>
                  <a:lnTo>
                    <a:pt x="9895" y="1"/>
                  </a:ln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746" name="Google Shape;746;p36"/>
            <p:cNvSpPr/>
            <p:nvPr/>
          </p:nvSpPr>
          <p:spPr>
            <a:xfrm>
              <a:off x="1505175" y="1955225"/>
              <a:ext cx="2600" cy="16650"/>
            </a:xfrm>
            <a:custGeom>
              <a:avLst/>
              <a:gdLst/>
              <a:ahLst/>
              <a:cxnLst/>
              <a:rect l="l" t="t" r="r" b="b"/>
              <a:pathLst>
                <a:path w="104" h="666" extrusionOk="0">
                  <a:moveTo>
                    <a:pt x="29" y="1"/>
                  </a:moveTo>
                  <a:cubicBezTo>
                    <a:pt x="12" y="113"/>
                    <a:pt x="1" y="226"/>
                    <a:pt x="1" y="338"/>
                  </a:cubicBezTo>
                  <a:cubicBezTo>
                    <a:pt x="2" y="407"/>
                    <a:pt x="12" y="476"/>
                    <a:pt x="18" y="544"/>
                  </a:cubicBezTo>
                  <a:cubicBezTo>
                    <a:pt x="21" y="585"/>
                    <a:pt x="26" y="625"/>
                    <a:pt x="29" y="666"/>
                  </a:cubicBezTo>
                  <a:cubicBezTo>
                    <a:pt x="46" y="555"/>
                    <a:pt x="70" y="442"/>
                    <a:pt x="103" y="331"/>
                  </a:cubicBezTo>
                  <a:lnTo>
                    <a:pt x="84" y="254"/>
                  </a:lnTo>
                  <a:cubicBezTo>
                    <a:pt x="66" y="185"/>
                    <a:pt x="45" y="118"/>
                    <a:pt x="33" y="49"/>
                  </a:cubicBezTo>
                  <a:lnTo>
                    <a:pt x="29" y="1"/>
                  </a:lnTo>
                  <a:close/>
                </a:path>
              </a:pathLst>
            </a:custGeom>
            <a:solidFill>
              <a:srgbClr val="F18408"/>
            </a:solidFill>
            <a:ln>
              <a:noFill/>
            </a:ln>
          </p:spPr>
          <p:txBody>
            <a:bodyPr spcFirstLastPara="1" wrap="square" lIns="121900" tIns="121900" rIns="121900" bIns="121900" anchor="ctr" anchorCtr="0">
              <a:noAutofit/>
            </a:bodyPr>
            <a:lstStyle/>
            <a:p>
              <a:endParaRPr sz="2400"/>
            </a:p>
          </p:txBody>
        </p:sp>
        <p:sp>
          <p:nvSpPr>
            <p:cNvPr id="747" name="Google Shape;747;p36"/>
            <p:cNvSpPr/>
            <p:nvPr/>
          </p:nvSpPr>
          <p:spPr>
            <a:xfrm>
              <a:off x="1821250" y="1734350"/>
              <a:ext cx="513000" cy="292725"/>
            </a:xfrm>
            <a:custGeom>
              <a:avLst/>
              <a:gdLst/>
              <a:ahLst/>
              <a:cxnLst/>
              <a:rect l="l" t="t" r="r" b="b"/>
              <a:pathLst>
                <a:path w="20520" h="11709" extrusionOk="0">
                  <a:moveTo>
                    <a:pt x="3892" y="1"/>
                  </a:moveTo>
                  <a:lnTo>
                    <a:pt x="1" y="2150"/>
                  </a:lnTo>
                  <a:lnTo>
                    <a:pt x="16629" y="11708"/>
                  </a:lnTo>
                  <a:lnTo>
                    <a:pt x="20520" y="9560"/>
                  </a:lnTo>
                  <a:lnTo>
                    <a:pt x="3892"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48" name="Google Shape;748;p36"/>
            <p:cNvSpPr/>
            <p:nvPr/>
          </p:nvSpPr>
          <p:spPr>
            <a:xfrm>
              <a:off x="1918525" y="1734350"/>
              <a:ext cx="415725" cy="244725"/>
            </a:xfrm>
            <a:custGeom>
              <a:avLst/>
              <a:gdLst/>
              <a:ahLst/>
              <a:cxnLst/>
              <a:rect l="l" t="t" r="r" b="b"/>
              <a:pathLst>
                <a:path w="16629" h="9789" extrusionOk="0">
                  <a:moveTo>
                    <a:pt x="1" y="1"/>
                  </a:moveTo>
                  <a:lnTo>
                    <a:pt x="1" y="460"/>
                  </a:lnTo>
                  <a:lnTo>
                    <a:pt x="16226" y="9788"/>
                  </a:lnTo>
                  <a:lnTo>
                    <a:pt x="16629" y="9560"/>
                  </a:lnTo>
                  <a:lnTo>
                    <a:pt x="1"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49" name="Google Shape;749;p36"/>
            <p:cNvSpPr/>
            <p:nvPr/>
          </p:nvSpPr>
          <p:spPr>
            <a:xfrm>
              <a:off x="1821250" y="1734350"/>
              <a:ext cx="97300" cy="59525"/>
            </a:xfrm>
            <a:custGeom>
              <a:avLst/>
              <a:gdLst/>
              <a:ahLst/>
              <a:cxnLst/>
              <a:rect l="l" t="t" r="r" b="b"/>
              <a:pathLst>
                <a:path w="3892" h="2381" extrusionOk="0">
                  <a:moveTo>
                    <a:pt x="3892" y="1"/>
                  </a:moveTo>
                  <a:lnTo>
                    <a:pt x="1" y="2150"/>
                  </a:lnTo>
                  <a:lnTo>
                    <a:pt x="404" y="2380"/>
                  </a:lnTo>
                  <a:lnTo>
                    <a:pt x="3892" y="460"/>
                  </a:lnTo>
                  <a:lnTo>
                    <a:pt x="3892"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50" name="Google Shape;750;p36"/>
            <p:cNvSpPr/>
            <p:nvPr/>
          </p:nvSpPr>
          <p:spPr>
            <a:xfrm>
              <a:off x="2013025" y="2068175"/>
              <a:ext cx="74650" cy="29925"/>
            </a:xfrm>
            <a:custGeom>
              <a:avLst/>
              <a:gdLst/>
              <a:ahLst/>
              <a:cxnLst/>
              <a:rect l="l" t="t" r="r" b="b"/>
              <a:pathLst>
                <a:path w="2986" h="1197" extrusionOk="0">
                  <a:moveTo>
                    <a:pt x="4" y="0"/>
                  </a:moveTo>
                  <a:lnTo>
                    <a:pt x="1" y="253"/>
                  </a:lnTo>
                  <a:cubicBezTo>
                    <a:pt x="0" y="425"/>
                    <a:pt x="114" y="597"/>
                    <a:pt x="341" y="727"/>
                  </a:cubicBezTo>
                  <a:lnTo>
                    <a:pt x="827" y="1002"/>
                  </a:lnTo>
                  <a:cubicBezTo>
                    <a:pt x="1051" y="1132"/>
                    <a:pt x="1346" y="1197"/>
                    <a:pt x="1640" y="1197"/>
                  </a:cubicBezTo>
                  <a:cubicBezTo>
                    <a:pt x="1933" y="1197"/>
                    <a:pt x="2227" y="1132"/>
                    <a:pt x="2451" y="1002"/>
                  </a:cubicBezTo>
                  <a:lnTo>
                    <a:pt x="2649" y="881"/>
                  </a:lnTo>
                  <a:cubicBezTo>
                    <a:pt x="2872" y="751"/>
                    <a:pt x="2983" y="582"/>
                    <a:pt x="2983" y="414"/>
                  </a:cubicBezTo>
                  <a:lnTo>
                    <a:pt x="2985" y="160"/>
                  </a:lnTo>
                  <a:lnTo>
                    <a:pt x="2983" y="192"/>
                  </a:lnTo>
                  <a:lnTo>
                    <a:pt x="2981" y="222"/>
                  </a:lnTo>
                  <a:lnTo>
                    <a:pt x="2972" y="256"/>
                  </a:lnTo>
                  <a:lnTo>
                    <a:pt x="2964" y="285"/>
                  </a:lnTo>
                  <a:lnTo>
                    <a:pt x="2950" y="319"/>
                  </a:lnTo>
                  <a:lnTo>
                    <a:pt x="2939" y="347"/>
                  </a:lnTo>
                  <a:lnTo>
                    <a:pt x="2918" y="381"/>
                  </a:lnTo>
                  <a:lnTo>
                    <a:pt x="2902" y="408"/>
                  </a:lnTo>
                  <a:lnTo>
                    <a:pt x="2874" y="444"/>
                  </a:lnTo>
                  <a:lnTo>
                    <a:pt x="2855" y="466"/>
                  </a:lnTo>
                  <a:lnTo>
                    <a:pt x="2819" y="502"/>
                  </a:lnTo>
                  <a:lnTo>
                    <a:pt x="2798" y="523"/>
                  </a:lnTo>
                  <a:lnTo>
                    <a:pt x="2749" y="562"/>
                  </a:lnTo>
                  <a:lnTo>
                    <a:pt x="2730" y="577"/>
                  </a:lnTo>
                  <a:lnTo>
                    <a:pt x="2652" y="627"/>
                  </a:lnTo>
                  <a:lnTo>
                    <a:pt x="2453" y="748"/>
                  </a:lnTo>
                  <a:cubicBezTo>
                    <a:pt x="2230" y="878"/>
                    <a:pt x="1936" y="943"/>
                    <a:pt x="1643" y="943"/>
                  </a:cubicBezTo>
                  <a:cubicBezTo>
                    <a:pt x="1349" y="943"/>
                    <a:pt x="1054" y="878"/>
                    <a:pt x="829" y="748"/>
                  </a:cubicBezTo>
                  <a:lnTo>
                    <a:pt x="342" y="473"/>
                  </a:lnTo>
                  <a:lnTo>
                    <a:pt x="263" y="423"/>
                  </a:lnTo>
                  <a:lnTo>
                    <a:pt x="245" y="409"/>
                  </a:lnTo>
                  <a:lnTo>
                    <a:pt x="195" y="369"/>
                  </a:lnTo>
                  <a:lnTo>
                    <a:pt x="174" y="350"/>
                  </a:lnTo>
                  <a:lnTo>
                    <a:pt x="136" y="311"/>
                  </a:lnTo>
                  <a:lnTo>
                    <a:pt x="117" y="288"/>
                  </a:lnTo>
                  <a:lnTo>
                    <a:pt x="89" y="253"/>
                  </a:lnTo>
                  <a:lnTo>
                    <a:pt x="72" y="226"/>
                  </a:lnTo>
                  <a:lnTo>
                    <a:pt x="51" y="191"/>
                  </a:lnTo>
                  <a:lnTo>
                    <a:pt x="40" y="163"/>
                  </a:lnTo>
                  <a:lnTo>
                    <a:pt x="25" y="130"/>
                  </a:lnTo>
                  <a:lnTo>
                    <a:pt x="17" y="100"/>
                  </a:lnTo>
                  <a:lnTo>
                    <a:pt x="9" y="66"/>
                  </a:lnTo>
                  <a:lnTo>
                    <a:pt x="6" y="36"/>
                  </a:lnTo>
                  <a:lnTo>
                    <a:pt x="4" y="2"/>
                  </a:lnTo>
                  <a:lnTo>
                    <a:pt x="4"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51" name="Google Shape;751;p36"/>
            <p:cNvSpPr/>
            <p:nvPr/>
          </p:nvSpPr>
          <p:spPr>
            <a:xfrm>
              <a:off x="2013100" y="2048600"/>
              <a:ext cx="74875" cy="43150"/>
            </a:xfrm>
            <a:custGeom>
              <a:avLst/>
              <a:gdLst/>
              <a:ahLst/>
              <a:cxnLst/>
              <a:rect l="l" t="t" r="r" b="b"/>
              <a:pathLst>
                <a:path w="2995" h="1726" extrusionOk="0">
                  <a:moveTo>
                    <a:pt x="1344" y="0"/>
                  </a:moveTo>
                  <a:cubicBezTo>
                    <a:pt x="1050" y="0"/>
                    <a:pt x="756" y="65"/>
                    <a:pt x="533" y="195"/>
                  </a:cubicBezTo>
                  <a:lnTo>
                    <a:pt x="334" y="316"/>
                  </a:lnTo>
                  <a:cubicBezTo>
                    <a:pt x="111" y="445"/>
                    <a:pt x="1" y="615"/>
                    <a:pt x="1" y="785"/>
                  </a:cubicBezTo>
                  <a:lnTo>
                    <a:pt x="3" y="819"/>
                  </a:lnTo>
                  <a:lnTo>
                    <a:pt x="6" y="849"/>
                  </a:lnTo>
                  <a:lnTo>
                    <a:pt x="14" y="883"/>
                  </a:lnTo>
                  <a:lnTo>
                    <a:pt x="22" y="913"/>
                  </a:lnTo>
                  <a:lnTo>
                    <a:pt x="37" y="946"/>
                  </a:lnTo>
                  <a:lnTo>
                    <a:pt x="48" y="974"/>
                  </a:lnTo>
                  <a:lnTo>
                    <a:pt x="69" y="1009"/>
                  </a:lnTo>
                  <a:lnTo>
                    <a:pt x="86" y="1036"/>
                  </a:lnTo>
                  <a:lnTo>
                    <a:pt x="114" y="1071"/>
                  </a:lnTo>
                  <a:lnTo>
                    <a:pt x="133" y="1094"/>
                  </a:lnTo>
                  <a:lnTo>
                    <a:pt x="171" y="1133"/>
                  </a:lnTo>
                  <a:lnTo>
                    <a:pt x="192" y="1152"/>
                  </a:lnTo>
                  <a:lnTo>
                    <a:pt x="242" y="1192"/>
                  </a:lnTo>
                  <a:lnTo>
                    <a:pt x="260" y="1206"/>
                  </a:lnTo>
                  <a:lnTo>
                    <a:pt x="339" y="1256"/>
                  </a:lnTo>
                  <a:lnTo>
                    <a:pt x="826" y="1531"/>
                  </a:lnTo>
                  <a:cubicBezTo>
                    <a:pt x="1051" y="1661"/>
                    <a:pt x="1345" y="1726"/>
                    <a:pt x="1639" y="1726"/>
                  </a:cubicBezTo>
                  <a:cubicBezTo>
                    <a:pt x="1933" y="1726"/>
                    <a:pt x="2226" y="1661"/>
                    <a:pt x="2450" y="1531"/>
                  </a:cubicBezTo>
                  <a:lnTo>
                    <a:pt x="2649" y="1410"/>
                  </a:lnTo>
                  <a:lnTo>
                    <a:pt x="2727" y="1360"/>
                  </a:lnTo>
                  <a:lnTo>
                    <a:pt x="2746" y="1345"/>
                  </a:lnTo>
                  <a:lnTo>
                    <a:pt x="2795" y="1306"/>
                  </a:lnTo>
                  <a:lnTo>
                    <a:pt x="2816" y="1285"/>
                  </a:lnTo>
                  <a:lnTo>
                    <a:pt x="2852" y="1249"/>
                  </a:lnTo>
                  <a:lnTo>
                    <a:pt x="2871" y="1227"/>
                  </a:lnTo>
                  <a:lnTo>
                    <a:pt x="2899" y="1191"/>
                  </a:lnTo>
                  <a:lnTo>
                    <a:pt x="2915" y="1164"/>
                  </a:lnTo>
                  <a:lnTo>
                    <a:pt x="2936" y="1130"/>
                  </a:lnTo>
                  <a:lnTo>
                    <a:pt x="2947" y="1102"/>
                  </a:lnTo>
                  <a:lnTo>
                    <a:pt x="2961" y="1068"/>
                  </a:lnTo>
                  <a:lnTo>
                    <a:pt x="2969" y="1039"/>
                  </a:lnTo>
                  <a:lnTo>
                    <a:pt x="2978" y="1005"/>
                  </a:lnTo>
                  <a:lnTo>
                    <a:pt x="2980" y="975"/>
                  </a:lnTo>
                  <a:cubicBezTo>
                    <a:pt x="2994" y="794"/>
                    <a:pt x="2883" y="608"/>
                    <a:pt x="2643" y="470"/>
                  </a:cubicBezTo>
                  <a:lnTo>
                    <a:pt x="2157" y="195"/>
                  </a:lnTo>
                  <a:cubicBezTo>
                    <a:pt x="1932" y="65"/>
                    <a:pt x="1637" y="0"/>
                    <a:pt x="1344"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52" name="Google Shape;752;p36"/>
            <p:cNvSpPr/>
            <p:nvPr/>
          </p:nvSpPr>
          <p:spPr>
            <a:xfrm>
              <a:off x="2013100" y="2066775"/>
              <a:ext cx="74500" cy="25000"/>
            </a:xfrm>
            <a:custGeom>
              <a:avLst/>
              <a:gdLst/>
              <a:ahLst/>
              <a:cxnLst/>
              <a:rect l="l" t="t" r="r" b="b"/>
              <a:pathLst>
                <a:path w="2980" h="1000" extrusionOk="0">
                  <a:moveTo>
                    <a:pt x="5" y="0"/>
                  </a:moveTo>
                  <a:lnTo>
                    <a:pt x="1" y="58"/>
                  </a:lnTo>
                  <a:lnTo>
                    <a:pt x="3" y="92"/>
                  </a:lnTo>
                  <a:lnTo>
                    <a:pt x="6" y="122"/>
                  </a:lnTo>
                  <a:lnTo>
                    <a:pt x="14" y="156"/>
                  </a:lnTo>
                  <a:lnTo>
                    <a:pt x="22" y="186"/>
                  </a:lnTo>
                  <a:lnTo>
                    <a:pt x="37" y="219"/>
                  </a:lnTo>
                  <a:lnTo>
                    <a:pt x="48" y="247"/>
                  </a:lnTo>
                  <a:lnTo>
                    <a:pt x="69" y="282"/>
                  </a:lnTo>
                  <a:lnTo>
                    <a:pt x="86" y="309"/>
                  </a:lnTo>
                  <a:lnTo>
                    <a:pt x="114" y="344"/>
                  </a:lnTo>
                  <a:lnTo>
                    <a:pt x="133" y="367"/>
                  </a:lnTo>
                  <a:lnTo>
                    <a:pt x="171" y="406"/>
                  </a:lnTo>
                  <a:lnTo>
                    <a:pt x="192" y="425"/>
                  </a:lnTo>
                  <a:lnTo>
                    <a:pt x="242" y="465"/>
                  </a:lnTo>
                  <a:lnTo>
                    <a:pt x="260" y="479"/>
                  </a:lnTo>
                  <a:lnTo>
                    <a:pt x="339" y="529"/>
                  </a:lnTo>
                  <a:lnTo>
                    <a:pt x="826" y="804"/>
                  </a:lnTo>
                  <a:cubicBezTo>
                    <a:pt x="1051" y="934"/>
                    <a:pt x="1346" y="999"/>
                    <a:pt x="1640" y="999"/>
                  </a:cubicBezTo>
                  <a:cubicBezTo>
                    <a:pt x="1933" y="999"/>
                    <a:pt x="2227" y="934"/>
                    <a:pt x="2450" y="804"/>
                  </a:cubicBezTo>
                  <a:lnTo>
                    <a:pt x="2649" y="683"/>
                  </a:lnTo>
                  <a:lnTo>
                    <a:pt x="2727" y="633"/>
                  </a:lnTo>
                  <a:lnTo>
                    <a:pt x="2746" y="618"/>
                  </a:lnTo>
                  <a:lnTo>
                    <a:pt x="2795" y="579"/>
                  </a:lnTo>
                  <a:lnTo>
                    <a:pt x="2816" y="558"/>
                  </a:lnTo>
                  <a:lnTo>
                    <a:pt x="2852" y="522"/>
                  </a:lnTo>
                  <a:lnTo>
                    <a:pt x="2871" y="500"/>
                  </a:lnTo>
                  <a:lnTo>
                    <a:pt x="2899" y="464"/>
                  </a:lnTo>
                  <a:lnTo>
                    <a:pt x="2915" y="437"/>
                  </a:lnTo>
                  <a:lnTo>
                    <a:pt x="2936" y="403"/>
                  </a:lnTo>
                  <a:lnTo>
                    <a:pt x="2947" y="375"/>
                  </a:lnTo>
                  <a:lnTo>
                    <a:pt x="2961" y="341"/>
                  </a:lnTo>
                  <a:lnTo>
                    <a:pt x="2969" y="312"/>
                  </a:lnTo>
                  <a:lnTo>
                    <a:pt x="2978" y="278"/>
                  </a:lnTo>
                  <a:lnTo>
                    <a:pt x="2980" y="248"/>
                  </a:lnTo>
                  <a:lnTo>
                    <a:pt x="2976" y="165"/>
                  </a:lnTo>
                  <a:lnTo>
                    <a:pt x="2969" y="199"/>
                  </a:lnTo>
                  <a:lnTo>
                    <a:pt x="2961" y="228"/>
                  </a:lnTo>
                  <a:lnTo>
                    <a:pt x="2947" y="262"/>
                  </a:lnTo>
                  <a:lnTo>
                    <a:pt x="2936" y="290"/>
                  </a:lnTo>
                  <a:lnTo>
                    <a:pt x="2915" y="325"/>
                  </a:lnTo>
                  <a:lnTo>
                    <a:pt x="2899" y="351"/>
                  </a:lnTo>
                  <a:lnTo>
                    <a:pt x="2871" y="387"/>
                  </a:lnTo>
                  <a:lnTo>
                    <a:pt x="2852" y="410"/>
                  </a:lnTo>
                  <a:lnTo>
                    <a:pt x="2816" y="445"/>
                  </a:lnTo>
                  <a:lnTo>
                    <a:pt x="2795" y="466"/>
                  </a:lnTo>
                  <a:lnTo>
                    <a:pt x="2746" y="504"/>
                  </a:lnTo>
                  <a:lnTo>
                    <a:pt x="2727" y="519"/>
                  </a:lnTo>
                  <a:lnTo>
                    <a:pt x="2649" y="571"/>
                  </a:lnTo>
                  <a:lnTo>
                    <a:pt x="2450" y="692"/>
                  </a:lnTo>
                  <a:cubicBezTo>
                    <a:pt x="2226" y="822"/>
                    <a:pt x="1933" y="887"/>
                    <a:pt x="1639" y="887"/>
                  </a:cubicBezTo>
                  <a:cubicBezTo>
                    <a:pt x="1345" y="887"/>
                    <a:pt x="1051" y="822"/>
                    <a:pt x="826" y="692"/>
                  </a:cubicBezTo>
                  <a:lnTo>
                    <a:pt x="339" y="416"/>
                  </a:lnTo>
                  <a:lnTo>
                    <a:pt x="260" y="366"/>
                  </a:lnTo>
                  <a:lnTo>
                    <a:pt x="242" y="352"/>
                  </a:lnTo>
                  <a:lnTo>
                    <a:pt x="192" y="311"/>
                  </a:lnTo>
                  <a:lnTo>
                    <a:pt x="171" y="292"/>
                  </a:lnTo>
                  <a:lnTo>
                    <a:pt x="133" y="255"/>
                  </a:lnTo>
                  <a:lnTo>
                    <a:pt x="114" y="232"/>
                  </a:lnTo>
                  <a:lnTo>
                    <a:pt x="86" y="196"/>
                  </a:lnTo>
                  <a:lnTo>
                    <a:pt x="69" y="169"/>
                  </a:lnTo>
                  <a:lnTo>
                    <a:pt x="48" y="135"/>
                  </a:lnTo>
                  <a:lnTo>
                    <a:pt x="37" y="107"/>
                  </a:lnTo>
                  <a:lnTo>
                    <a:pt x="22" y="72"/>
                  </a:lnTo>
                  <a:lnTo>
                    <a:pt x="14" y="44"/>
                  </a:lnTo>
                  <a:lnTo>
                    <a:pt x="6" y="8"/>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53" name="Google Shape;753;p36"/>
            <p:cNvSpPr/>
            <p:nvPr/>
          </p:nvSpPr>
          <p:spPr>
            <a:xfrm>
              <a:off x="1931075" y="2021125"/>
              <a:ext cx="74650" cy="29925"/>
            </a:xfrm>
            <a:custGeom>
              <a:avLst/>
              <a:gdLst/>
              <a:ahLst/>
              <a:cxnLst/>
              <a:rect l="l" t="t" r="r" b="b"/>
              <a:pathLst>
                <a:path w="2986" h="1197" extrusionOk="0">
                  <a:moveTo>
                    <a:pt x="4" y="0"/>
                  </a:moveTo>
                  <a:lnTo>
                    <a:pt x="2" y="253"/>
                  </a:lnTo>
                  <a:cubicBezTo>
                    <a:pt x="1" y="425"/>
                    <a:pt x="114" y="597"/>
                    <a:pt x="341" y="726"/>
                  </a:cubicBezTo>
                  <a:lnTo>
                    <a:pt x="827" y="1002"/>
                  </a:lnTo>
                  <a:cubicBezTo>
                    <a:pt x="1052" y="1132"/>
                    <a:pt x="1346" y="1197"/>
                    <a:pt x="1640" y="1197"/>
                  </a:cubicBezTo>
                  <a:cubicBezTo>
                    <a:pt x="1934" y="1197"/>
                    <a:pt x="2227" y="1132"/>
                    <a:pt x="2451" y="1002"/>
                  </a:cubicBezTo>
                  <a:lnTo>
                    <a:pt x="2650" y="880"/>
                  </a:lnTo>
                  <a:cubicBezTo>
                    <a:pt x="2872" y="751"/>
                    <a:pt x="2983" y="582"/>
                    <a:pt x="2983" y="413"/>
                  </a:cubicBezTo>
                  <a:lnTo>
                    <a:pt x="2985" y="160"/>
                  </a:lnTo>
                  <a:lnTo>
                    <a:pt x="2983" y="192"/>
                  </a:lnTo>
                  <a:lnTo>
                    <a:pt x="2981" y="222"/>
                  </a:lnTo>
                  <a:lnTo>
                    <a:pt x="2972" y="255"/>
                  </a:lnTo>
                  <a:lnTo>
                    <a:pt x="2965" y="285"/>
                  </a:lnTo>
                  <a:lnTo>
                    <a:pt x="2950" y="319"/>
                  </a:lnTo>
                  <a:lnTo>
                    <a:pt x="2939" y="347"/>
                  </a:lnTo>
                  <a:lnTo>
                    <a:pt x="2918" y="381"/>
                  </a:lnTo>
                  <a:lnTo>
                    <a:pt x="2902" y="408"/>
                  </a:lnTo>
                  <a:lnTo>
                    <a:pt x="2874" y="443"/>
                  </a:lnTo>
                  <a:lnTo>
                    <a:pt x="2855" y="466"/>
                  </a:lnTo>
                  <a:lnTo>
                    <a:pt x="2819" y="502"/>
                  </a:lnTo>
                  <a:lnTo>
                    <a:pt x="2798" y="523"/>
                  </a:lnTo>
                  <a:lnTo>
                    <a:pt x="2749" y="562"/>
                  </a:lnTo>
                  <a:lnTo>
                    <a:pt x="2730" y="576"/>
                  </a:lnTo>
                  <a:lnTo>
                    <a:pt x="2652" y="627"/>
                  </a:lnTo>
                  <a:lnTo>
                    <a:pt x="2454" y="748"/>
                  </a:lnTo>
                  <a:cubicBezTo>
                    <a:pt x="2230" y="878"/>
                    <a:pt x="1936" y="943"/>
                    <a:pt x="1642" y="943"/>
                  </a:cubicBezTo>
                  <a:cubicBezTo>
                    <a:pt x="1348" y="943"/>
                    <a:pt x="1054" y="878"/>
                    <a:pt x="829" y="748"/>
                  </a:cubicBezTo>
                  <a:lnTo>
                    <a:pt x="343" y="473"/>
                  </a:lnTo>
                  <a:lnTo>
                    <a:pt x="263" y="423"/>
                  </a:lnTo>
                  <a:lnTo>
                    <a:pt x="247" y="409"/>
                  </a:lnTo>
                  <a:lnTo>
                    <a:pt x="195" y="369"/>
                  </a:lnTo>
                  <a:lnTo>
                    <a:pt x="175" y="350"/>
                  </a:lnTo>
                  <a:lnTo>
                    <a:pt x="136" y="311"/>
                  </a:lnTo>
                  <a:lnTo>
                    <a:pt x="117" y="288"/>
                  </a:lnTo>
                  <a:lnTo>
                    <a:pt x="89" y="253"/>
                  </a:lnTo>
                  <a:lnTo>
                    <a:pt x="72" y="226"/>
                  </a:lnTo>
                  <a:lnTo>
                    <a:pt x="51" y="191"/>
                  </a:lnTo>
                  <a:lnTo>
                    <a:pt x="40" y="163"/>
                  </a:lnTo>
                  <a:lnTo>
                    <a:pt x="25" y="128"/>
                  </a:lnTo>
                  <a:lnTo>
                    <a:pt x="17" y="100"/>
                  </a:lnTo>
                  <a:lnTo>
                    <a:pt x="10" y="66"/>
                  </a:lnTo>
                  <a:lnTo>
                    <a:pt x="6" y="36"/>
                  </a:lnTo>
                  <a:lnTo>
                    <a:pt x="4" y="2"/>
                  </a:lnTo>
                  <a:lnTo>
                    <a:pt x="4"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54" name="Google Shape;754;p36"/>
            <p:cNvSpPr/>
            <p:nvPr/>
          </p:nvSpPr>
          <p:spPr>
            <a:xfrm>
              <a:off x="1931150" y="2001525"/>
              <a:ext cx="74900" cy="43175"/>
            </a:xfrm>
            <a:custGeom>
              <a:avLst/>
              <a:gdLst/>
              <a:ahLst/>
              <a:cxnLst/>
              <a:rect l="l" t="t" r="r" b="b"/>
              <a:pathLst>
                <a:path w="2996" h="1727" extrusionOk="0">
                  <a:moveTo>
                    <a:pt x="1344" y="1"/>
                  </a:moveTo>
                  <a:cubicBezTo>
                    <a:pt x="1050" y="1"/>
                    <a:pt x="757" y="66"/>
                    <a:pt x="533" y="196"/>
                  </a:cubicBezTo>
                  <a:lnTo>
                    <a:pt x="334" y="316"/>
                  </a:lnTo>
                  <a:cubicBezTo>
                    <a:pt x="111" y="446"/>
                    <a:pt x="1" y="616"/>
                    <a:pt x="1" y="786"/>
                  </a:cubicBezTo>
                  <a:lnTo>
                    <a:pt x="3" y="820"/>
                  </a:lnTo>
                  <a:lnTo>
                    <a:pt x="7" y="850"/>
                  </a:lnTo>
                  <a:lnTo>
                    <a:pt x="16" y="884"/>
                  </a:lnTo>
                  <a:lnTo>
                    <a:pt x="22" y="912"/>
                  </a:lnTo>
                  <a:lnTo>
                    <a:pt x="37" y="947"/>
                  </a:lnTo>
                  <a:lnTo>
                    <a:pt x="48" y="975"/>
                  </a:lnTo>
                  <a:lnTo>
                    <a:pt x="69" y="1010"/>
                  </a:lnTo>
                  <a:lnTo>
                    <a:pt x="86" y="1037"/>
                  </a:lnTo>
                  <a:lnTo>
                    <a:pt x="114" y="1072"/>
                  </a:lnTo>
                  <a:lnTo>
                    <a:pt x="133" y="1095"/>
                  </a:lnTo>
                  <a:lnTo>
                    <a:pt x="172" y="1134"/>
                  </a:lnTo>
                  <a:lnTo>
                    <a:pt x="192" y="1153"/>
                  </a:lnTo>
                  <a:lnTo>
                    <a:pt x="244" y="1193"/>
                  </a:lnTo>
                  <a:lnTo>
                    <a:pt x="260" y="1207"/>
                  </a:lnTo>
                  <a:lnTo>
                    <a:pt x="340" y="1257"/>
                  </a:lnTo>
                  <a:lnTo>
                    <a:pt x="826" y="1532"/>
                  </a:lnTo>
                  <a:cubicBezTo>
                    <a:pt x="1051" y="1662"/>
                    <a:pt x="1345" y="1727"/>
                    <a:pt x="1639" y="1727"/>
                  </a:cubicBezTo>
                  <a:cubicBezTo>
                    <a:pt x="1933" y="1727"/>
                    <a:pt x="2227" y="1662"/>
                    <a:pt x="2451" y="1532"/>
                  </a:cubicBezTo>
                  <a:lnTo>
                    <a:pt x="2649" y="1411"/>
                  </a:lnTo>
                  <a:lnTo>
                    <a:pt x="2727" y="1360"/>
                  </a:lnTo>
                  <a:lnTo>
                    <a:pt x="2746" y="1346"/>
                  </a:lnTo>
                  <a:lnTo>
                    <a:pt x="2795" y="1307"/>
                  </a:lnTo>
                  <a:lnTo>
                    <a:pt x="2816" y="1286"/>
                  </a:lnTo>
                  <a:lnTo>
                    <a:pt x="2852" y="1250"/>
                  </a:lnTo>
                  <a:lnTo>
                    <a:pt x="2871" y="1227"/>
                  </a:lnTo>
                  <a:lnTo>
                    <a:pt x="2899" y="1192"/>
                  </a:lnTo>
                  <a:lnTo>
                    <a:pt x="2915" y="1165"/>
                  </a:lnTo>
                  <a:lnTo>
                    <a:pt x="2936" y="1131"/>
                  </a:lnTo>
                  <a:lnTo>
                    <a:pt x="2947" y="1103"/>
                  </a:lnTo>
                  <a:lnTo>
                    <a:pt x="2962" y="1069"/>
                  </a:lnTo>
                  <a:lnTo>
                    <a:pt x="2969" y="1039"/>
                  </a:lnTo>
                  <a:lnTo>
                    <a:pt x="2978" y="1006"/>
                  </a:lnTo>
                  <a:lnTo>
                    <a:pt x="2980" y="976"/>
                  </a:lnTo>
                  <a:cubicBezTo>
                    <a:pt x="2996" y="795"/>
                    <a:pt x="2883" y="609"/>
                    <a:pt x="2643" y="471"/>
                  </a:cubicBezTo>
                  <a:lnTo>
                    <a:pt x="2157" y="196"/>
                  </a:lnTo>
                  <a:cubicBezTo>
                    <a:pt x="1932" y="66"/>
                    <a:pt x="1638" y="1"/>
                    <a:pt x="1344"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55" name="Google Shape;755;p36"/>
            <p:cNvSpPr/>
            <p:nvPr/>
          </p:nvSpPr>
          <p:spPr>
            <a:xfrm>
              <a:off x="1931150" y="2019725"/>
              <a:ext cx="74525" cy="24975"/>
            </a:xfrm>
            <a:custGeom>
              <a:avLst/>
              <a:gdLst/>
              <a:ahLst/>
              <a:cxnLst/>
              <a:rect l="l" t="t" r="r" b="b"/>
              <a:pathLst>
                <a:path w="2981" h="999" extrusionOk="0">
                  <a:moveTo>
                    <a:pt x="7" y="0"/>
                  </a:moveTo>
                  <a:lnTo>
                    <a:pt x="1" y="58"/>
                  </a:lnTo>
                  <a:lnTo>
                    <a:pt x="3" y="92"/>
                  </a:lnTo>
                  <a:lnTo>
                    <a:pt x="7" y="122"/>
                  </a:lnTo>
                  <a:lnTo>
                    <a:pt x="14" y="156"/>
                  </a:lnTo>
                  <a:lnTo>
                    <a:pt x="22" y="184"/>
                  </a:lnTo>
                  <a:lnTo>
                    <a:pt x="37" y="219"/>
                  </a:lnTo>
                  <a:lnTo>
                    <a:pt x="48" y="247"/>
                  </a:lnTo>
                  <a:lnTo>
                    <a:pt x="69" y="282"/>
                  </a:lnTo>
                  <a:lnTo>
                    <a:pt x="86" y="309"/>
                  </a:lnTo>
                  <a:lnTo>
                    <a:pt x="114" y="344"/>
                  </a:lnTo>
                  <a:lnTo>
                    <a:pt x="133" y="367"/>
                  </a:lnTo>
                  <a:lnTo>
                    <a:pt x="172" y="406"/>
                  </a:lnTo>
                  <a:lnTo>
                    <a:pt x="192" y="425"/>
                  </a:lnTo>
                  <a:lnTo>
                    <a:pt x="244" y="465"/>
                  </a:lnTo>
                  <a:lnTo>
                    <a:pt x="260" y="479"/>
                  </a:lnTo>
                  <a:lnTo>
                    <a:pt x="340" y="529"/>
                  </a:lnTo>
                  <a:lnTo>
                    <a:pt x="826" y="804"/>
                  </a:lnTo>
                  <a:cubicBezTo>
                    <a:pt x="1051" y="934"/>
                    <a:pt x="1345" y="999"/>
                    <a:pt x="1639" y="999"/>
                  </a:cubicBezTo>
                  <a:cubicBezTo>
                    <a:pt x="1933" y="999"/>
                    <a:pt x="2227" y="934"/>
                    <a:pt x="2451" y="804"/>
                  </a:cubicBezTo>
                  <a:lnTo>
                    <a:pt x="2649" y="683"/>
                  </a:lnTo>
                  <a:lnTo>
                    <a:pt x="2727" y="632"/>
                  </a:lnTo>
                  <a:lnTo>
                    <a:pt x="2746" y="618"/>
                  </a:lnTo>
                  <a:lnTo>
                    <a:pt x="2795" y="579"/>
                  </a:lnTo>
                  <a:lnTo>
                    <a:pt x="2816" y="558"/>
                  </a:lnTo>
                  <a:lnTo>
                    <a:pt x="2852" y="522"/>
                  </a:lnTo>
                  <a:lnTo>
                    <a:pt x="2871" y="499"/>
                  </a:lnTo>
                  <a:lnTo>
                    <a:pt x="2899" y="464"/>
                  </a:lnTo>
                  <a:lnTo>
                    <a:pt x="2915" y="437"/>
                  </a:lnTo>
                  <a:lnTo>
                    <a:pt x="2936" y="403"/>
                  </a:lnTo>
                  <a:lnTo>
                    <a:pt x="2947" y="375"/>
                  </a:lnTo>
                  <a:lnTo>
                    <a:pt x="2962" y="341"/>
                  </a:lnTo>
                  <a:lnTo>
                    <a:pt x="2969" y="311"/>
                  </a:lnTo>
                  <a:lnTo>
                    <a:pt x="2978" y="278"/>
                  </a:lnTo>
                  <a:lnTo>
                    <a:pt x="2980" y="248"/>
                  </a:lnTo>
                  <a:lnTo>
                    <a:pt x="2977" y="165"/>
                  </a:lnTo>
                  <a:lnTo>
                    <a:pt x="2969" y="199"/>
                  </a:lnTo>
                  <a:lnTo>
                    <a:pt x="2962" y="228"/>
                  </a:lnTo>
                  <a:lnTo>
                    <a:pt x="2947" y="262"/>
                  </a:lnTo>
                  <a:lnTo>
                    <a:pt x="2936" y="290"/>
                  </a:lnTo>
                  <a:lnTo>
                    <a:pt x="2915" y="324"/>
                  </a:lnTo>
                  <a:lnTo>
                    <a:pt x="2899" y="351"/>
                  </a:lnTo>
                  <a:lnTo>
                    <a:pt x="2871" y="387"/>
                  </a:lnTo>
                  <a:lnTo>
                    <a:pt x="2852" y="409"/>
                  </a:lnTo>
                  <a:lnTo>
                    <a:pt x="2816" y="445"/>
                  </a:lnTo>
                  <a:lnTo>
                    <a:pt x="2795" y="466"/>
                  </a:lnTo>
                  <a:lnTo>
                    <a:pt x="2746" y="504"/>
                  </a:lnTo>
                  <a:lnTo>
                    <a:pt x="2727" y="519"/>
                  </a:lnTo>
                  <a:lnTo>
                    <a:pt x="2649" y="570"/>
                  </a:lnTo>
                  <a:lnTo>
                    <a:pt x="2451" y="691"/>
                  </a:lnTo>
                  <a:cubicBezTo>
                    <a:pt x="2227" y="821"/>
                    <a:pt x="1934" y="886"/>
                    <a:pt x="1640" y="886"/>
                  </a:cubicBezTo>
                  <a:cubicBezTo>
                    <a:pt x="1346" y="886"/>
                    <a:pt x="1051" y="821"/>
                    <a:pt x="826" y="691"/>
                  </a:cubicBezTo>
                  <a:lnTo>
                    <a:pt x="340" y="416"/>
                  </a:lnTo>
                  <a:lnTo>
                    <a:pt x="260" y="365"/>
                  </a:lnTo>
                  <a:lnTo>
                    <a:pt x="244" y="352"/>
                  </a:lnTo>
                  <a:lnTo>
                    <a:pt x="192" y="311"/>
                  </a:lnTo>
                  <a:lnTo>
                    <a:pt x="172" y="292"/>
                  </a:lnTo>
                  <a:lnTo>
                    <a:pt x="133" y="255"/>
                  </a:lnTo>
                  <a:lnTo>
                    <a:pt x="114" y="230"/>
                  </a:lnTo>
                  <a:lnTo>
                    <a:pt x="86" y="196"/>
                  </a:lnTo>
                  <a:lnTo>
                    <a:pt x="69" y="169"/>
                  </a:lnTo>
                  <a:lnTo>
                    <a:pt x="48" y="134"/>
                  </a:lnTo>
                  <a:lnTo>
                    <a:pt x="37" y="106"/>
                  </a:lnTo>
                  <a:lnTo>
                    <a:pt x="22" y="72"/>
                  </a:lnTo>
                  <a:lnTo>
                    <a:pt x="14" y="43"/>
                  </a:lnTo>
                  <a:lnTo>
                    <a:pt x="7" y="8"/>
                  </a:lnTo>
                  <a:lnTo>
                    <a:pt x="7"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56" name="Google Shape;756;p36"/>
            <p:cNvSpPr/>
            <p:nvPr/>
          </p:nvSpPr>
          <p:spPr>
            <a:xfrm>
              <a:off x="1848050" y="1972775"/>
              <a:ext cx="74600" cy="29950"/>
            </a:xfrm>
            <a:custGeom>
              <a:avLst/>
              <a:gdLst/>
              <a:ahLst/>
              <a:cxnLst/>
              <a:rect l="l" t="t" r="r" b="b"/>
              <a:pathLst>
                <a:path w="2984" h="1198" extrusionOk="0">
                  <a:moveTo>
                    <a:pt x="1" y="1"/>
                  </a:moveTo>
                  <a:lnTo>
                    <a:pt x="0" y="255"/>
                  </a:lnTo>
                  <a:cubicBezTo>
                    <a:pt x="0" y="425"/>
                    <a:pt x="112" y="597"/>
                    <a:pt x="339" y="728"/>
                  </a:cubicBezTo>
                  <a:lnTo>
                    <a:pt x="825" y="1002"/>
                  </a:lnTo>
                  <a:cubicBezTo>
                    <a:pt x="1050" y="1132"/>
                    <a:pt x="1345" y="1197"/>
                    <a:pt x="1639" y="1197"/>
                  </a:cubicBezTo>
                  <a:cubicBezTo>
                    <a:pt x="1933" y="1197"/>
                    <a:pt x="2226" y="1133"/>
                    <a:pt x="2449" y="1002"/>
                  </a:cubicBezTo>
                  <a:lnTo>
                    <a:pt x="2648" y="881"/>
                  </a:lnTo>
                  <a:cubicBezTo>
                    <a:pt x="2870" y="753"/>
                    <a:pt x="2981" y="584"/>
                    <a:pt x="2981" y="415"/>
                  </a:cubicBezTo>
                  <a:lnTo>
                    <a:pt x="2984" y="161"/>
                  </a:lnTo>
                  <a:lnTo>
                    <a:pt x="2981" y="194"/>
                  </a:lnTo>
                  <a:lnTo>
                    <a:pt x="2978" y="223"/>
                  </a:lnTo>
                  <a:lnTo>
                    <a:pt x="2970" y="257"/>
                  </a:lnTo>
                  <a:lnTo>
                    <a:pt x="2962" y="286"/>
                  </a:lnTo>
                  <a:lnTo>
                    <a:pt x="2949" y="320"/>
                  </a:lnTo>
                  <a:lnTo>
                    <a:pt x="2938" y="349"/>
                  </a:lnTo>
                  <a:lnTo>
                    <a:pt x="2916" y="383"/>
                  </a:lnTo>
                  <a:lnTo>
                    <a:pt x="2900" y="410"/>
                  </a:lnTo>
                  <a:lnTo>
                    <a:pt x="2872" y="444"/>
                  </a:lnTo>
                  <a:lnTo>
                    <a:pt x="2853" y="468"/>
                  </a:lnTo>
                  <a:lnTo>
                    <a:pt x="2817" y="504"/>
                  </a:lnTo>
                  <a:lnTo>
                    <a:pt x="2796" y="524"/>
                  </a:lnTo>
                  <a:lnTo>
                    <a:pt x="2748" y="562"/>
                  </a:lnTo>
                  <a:lnTo>
                    <a:pt x="2729" y="578"/>
                  </a:lnTo>
                  <a:lnTo>
                    <a:pt x="2650" y="628"/>
                  </a:lnTo>
                  <a:lnTo>
                    <a:pt x="2451" y="750"/>
                  </a:lnTo>
                  <a:cubicBezTo>
                    <a:pt x="2228" y="879"/>
                    <a:pt x="1934" y="944"/>
                    <a:pt x="1640" y="944"/>
                  </a:cubicBezTo>
                  <a:cubicBezTo>
                    <a:pt x="1346" y="944"/>
                    <a:pt x="1052" y="879"/>
                    <a:pt x="828" y="750"/>
                  </a:cubicBezTo>
                  <a:lnTo>
                    <a:pt x="340" y="475"/>
                  </a:lnTo>
                  <a:lnTo>
                    <a:pt x="262" y="424"/>
                  </a:lnTo>
                  <a:lnTo>
                    <a:pt x="244" y="411"/>
                  </a:lnTo>
                  <a:lnTo>
                    <a:pt x="193" y="370"/>
                  </a:lnTo>
                  <a:lnTo>
                    <a:pt x="173" y="351"/>
                  </a:lnTo>
                  <a:lnTo>
                    <a:pt x="135" y="313"/>
                  </a:lnTo>
                  <a:lnTo>
                    <a:pt x="116" y="289"/>
                  </a:lnTo>
                  <a:lnTo>
                    <a:pt x="88" y="253"/>
                  </a:lnTo>
                  <a:lnTo>
                    <a:pt x="71" y="228"/>
                  </a:lnTo>
                  <a:lnTo>
                    <a:pt x="49" y="193"/>
                  </a:lnTo>
                  <a:lnTo>
                    <a:pt x="38" y="165"/>
                  </a:lnTo>
                  <a:lnTo>
                    <a:pt x="25" y="130"/>
                  </a:lnTo>
                  <a:lnTo>
                    <a:pt x="16" y="102"/>
                  </a:lnTo>
                  <a:lnTo>
                    <a:pt x="8" y="67"/>
                  </a:lnTo>
                  <a:lnTo>
                    <a:pt x="6" y="38"/>
                  </a:lnTo>
                  <a:lnTo>
                    <a:pt x="2" y="3"/>
                  </a:lnTo>
                  <a:lnTo>
                    <a:pt x="1"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57" name="Google Shape;757;p36"/>
            <p:cNvSpPr/>
            <p:nvPr/>
          </p:nvSpPr>
          <p:spPr>
            <a:xfrm>
              <a:off x="1848075" y="1953200"/>
              <a:ext cx="74875" cy="43200"/>
            </a:xfrm>
            <a:custGeom>
              <a:avLst/>
              <a:gdLst/>
              <a:ahLst/>
              <a:cxnLst/>
              <a:rect l="l" t="t" r="r" b="b"/>
              <a:pathLst>
                <a:path w="2995" h="1728" extrusionOk="0">
                  <a:moveTo>
                    <a:pt x="1344" y="1"/>
                  </a:moveTo>
                  <a:cubicBezTo>
                    <a:pt x="1050" y="1"/>
                    <a:pt x="757" y="66"/>
                    <a:pt x="534" y="195"/>
                  </a:cubicBezTo>
                  <a:lnTo>
                    <a:pt x="335" y="317"/>
                  </a:lnTo>
                  <a:cubicBezTo>
                    <a:pt x="111" y="447"/>
                    <a:pt x="0" y="615"/>
                    <a:pt x="1" y="786"/>
                  </a:cubicBezTo>
                  <a:lnTo>
                    <a:pt x="5" y="821"/>
                  </a:lnTo>
                  <a:lnTo>
                    <a:pt x="7" y="850"/>
                  </a:lnTo>
                  <a:lnTo>
                    <a:pt x="15" y="885"/>
                  </a:lnTo>
                  <a:lnTo>
                    <a:pt x="24" y="913"/>
                  </a:lnTo>
                  <a:lnTo>
                    <a:pt x="37" y="948"/>
                  </a:lnTo>
                  <a:lnTo>
                    <a:pt x="48" y="976"/>
                  </a:lnTo>
                  <a:lnTo>
                    <a:pt x="70" y="1011"/>
                  </a:lnTo>
                  <a:lnTo>
                    <a:pt x="87" y="1036"/>
                  </a:lnTo>
                  <a:lnTo>
                    <a:pt x="115" y="1072"/>
                  </a:lnTo>
                  <a:lnTo>
                    <a:pt x="134" y="1096"/>
                  </a:lnTo>
                  <a:lnTo>
                    <a:pt x="172" y="1134"/>
                  </a:lnTo>
                  <a:lnTo>
                    <a:pt x="192" y="1153"/>
                  </a:lnTo>
                  <a:lnTo>
                    <a:pt x="243" y="1194"/>
                  </a:lnTo>
                  <a:lnTo>
                    <a:pt x="261" y="1207"/>
                  </a:lnTo>
                  <a:lnTo>
                    <a:pt x="339" y="1258"/>
                  </a:lnTo>
                  <a:lnTo>
                    <a:pt x="827" y="1533"/>
                  </a:lnTo>
                  <a:cubicBezTo>
                    <a:pt x="1051" y="1662"/>
                    <a:pt x="1345" y="1727"/>
                    <a:pt x="1639" y="1727"/>
                  </a:cubicBezTo>
                  <a:cubicBezTo>
                    <a:pt x="1933" y="1727"/>
                    <a:pt x="2227" y="1662"/>
                    <a:pt x="2450" y="1533"/>
                  </a:cubicBezTo>
                  <a:lnTo>
                    <a:pt x="2649" y="1411"/>
                  </a:lnTo>
                  <a:lnTo>
                    <a:pt x="2728" y="1361"/>
                  </a:lnTo>
                  <a:lnTo>
                    <a:pt x="2747" y="1345"/>
                  </a:lnTo>
                  <a:lnTo>
                    <a:pt x="2795" y="1307"/>
                  </a:lnTo>
                  <a:lnTo>
                    <a:pt x="2816" y="1287"/>
                  </a:lnTo>
                  <a:lnTo>
                    <a:pt x="2853" y="1251"/>
                  </a:lnTo>
                  <a:lnTo>
                    <a:pt x="2871" y="1227"/>
                  </a:lnTo>
                  <a:lnTo>
                    <a:pt x="2899" y="1193"/>
                  </a:lnTo>
                  <a:lnTo>
                    <a:pt x="2915" y="1166"/>
                  </a:lnTo>
                  <a:lnTo>
                    <a:pt x="2937" y="1132"/>
                  </a:lnTo>
                  <a:lnTo>
                    <a:pt x="2948" y="1103"/>
                  </a:lnTo>
                  <a:lnTo>
                    <a:pt x="2961" y="1069"/>
                  </a:lnTo>
                  <a:lnTo>
                    <a:pt x="2969" y="1040"/>
                  </a:lnTo>
                  <a:lnTo>
                    <a:pt x="2977" y="1006"/>
                  </a:lnTo>
                  <a:lnTo>
                    <a:pt x="2980" y="977"/>
                  </a:lnTo>
                  <a:cubicBezTo>
                    <a:pt x="2995" y="795"/>
                    <a:pt x="2885" y="610"/>
                    <a:pt x="2643" y="470"/>
                  </a:cubicBezTo>
                  <a:lnTo>
                    <a:pt x="2157" y="195"/>
                  </a:lnTo>
                  <a:cubicBezTo>
                    <a:pt x="1932" y="66"/>
                    <a:pt x="1638" y="1"/>
                    <a:pt x="1344"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58" name="Google Shape;758;p36"/>
            <p:cNvSpPr/>
            <p:nvPr/>
          </p:nvSpPr>
          <p:spPr>
            <a:xfrm>
              <a:off x="1848100" y="1971400"/>
              <a:ext cx="74500" cy="25000"/>
            </a:xfrm>
            <a:custGeom>
              <a:avLst/>
              <a:gdLst/>
              <a:ahLst/>
              <a:cxnLst/>
              <a:rect l="l" t="t" r="r" b="b"/>
              <a:pathLst>
                <a:path w="2980" h="1000" extrusionOk="0">
                  <a:moveTo>
                    <a:pt x="6" y="1"/>
                  </a:moveTo>
                  <a:lnTo>
                    <a:pt x="0" y="58"/>
                  </a:lnTo>
                  <a:lnTo>
                    <a:pt x="4" y="93"/>
                  </a:lnTo>
                  <a:lnTo>
                    <a:pt x="6" y="122"/>
                  </a:lnTo>
                  <a:lnTo>
                    <a:pt x="14" y="157"/>
                  </a:lnTo>
                  <a:lnTo>
                    <a:pt x="23" y="185"/>
                  </a:lnTo>
                  <a:lnTo>
                    <a:pt x="36" y="220"/>
                  </a:lnTo>
                  <a:lnTo>
                    <a:pt x="47" y="248"/>
                  </a:lnTo>
                  <a:lnTo>
                    <a:pt x="69" y="283"/>
                  </a:lnTo>
                  <a:lnTo>
                    <a:pt x="86" y="308"/>
                  </a:lnTo>
                  <a:lnTo>
                    <a:pt x="114" y="344"/>
                  </a:lnTo>
                  <a:lnTo>
                    <a:pt x="133" y="368"/>
                  </a:lnTo>
                  <a:lnTo>
                    <a:pt x="171" y="406"/>
                  </a:lnTo>
                  <a:lnTo>
                    <a:pt x="191" y="425"/>
                  </a:lnTo>
                  <a:lnTo>
                    <a:pt x="242" y="466"/>
                  </a:lnTo>
                  <a:lnTo>
                    <a:pt x="260" y="479"/>
                  </a:lnTo>
                  <a:lnTo>
                    <a:pt x="338" y="530"/>
                  </a:lnTo>
                  <a:lnTo>
                    <a:pt x="826" y="805"/>
                  </a:lnTo>
                  <a:cubicBezTo>
                    <a:pt x="1050" y="934"/>
                    <a:pt x="1344" y="999"/>
                    <a:pt x="1638" y="999"/>
                  </a:cubicBezTo>
                  <a:cubicBezTo>
                    <a:pt x="1932" y="999"/>
                    <a:pt x="2226" y="934"/>
                    <a:pt x="2449" y="805"/>
                  </a:cubicBezTo>
                  <a:lnTo>
                    <a:pt x="2648" y="683"/>
                  </a:lnTo>
                  <a:lnTo>
                    <a:pt x="2727" y="633"/>
                  </a:lnTo>
                  <a:lnTo>
                    <a:pt x="2746" y="617"/>
                  </a:lnTo>
                  <a:lnTo>
                    <a:pt x="2794" y="579"/>
                  </a:lnTo>
                  <a:lnTo>
                    <a:pt x="2815" y="559"/>
                  </a:lnTo>
                  <a:lnTo>
                    <a:pt x="2851" y="523"/>
                  </a:lnTo>
                  <a:lnTo>
                    <a:pt x="2870" y="499"/>
                  </a:lnTo>
                  <a:lnTo>
                    <a:pt x="2898" y="465"/>
                  </a:lnTo>
                  <a:lnTo>
                    <a:pt x="2914" y="438"/>
                  </a:lnTo>
                  <a:lnTo>
                    <a:pt x="2936" y="404"/>
                  </a:lnTo>
                  <a:lnTo>
                    <a:pt x="2947" y="375"/>
                  </a:lnTo>
                  <a:lnTo>
                    <a:pt x="2960" y="341"/>
                  </a:lnTo>
                  <a:lnTo>
                    <a:pt x="2968" y="312"/>
                  </a:lnTo>
                  <a:lnTo>
                    <a:pt x="2976" y="278"/>
                  </a:lnTo>
                  <a:lnTo>
                    <a:pt x="2979" y="249"/>
                  </a:lnTo>
                  <a:lnTo>
                    <a:pt x="2976" y="166"/>
                  </a:lnTo>
                  <a:lnTo>
                    <a:pt x="2968" y="200"/>
                  </a:lnTo>
                  <a:lnTo>
                    <a:pt x="2960" y="229"/>
                  </a:lnTo>
                  <a:lnTo>
                    <a:pt x="2947" y="262"/>
                  </a:lnTo>
                  <a:lnTo>
                    <a:pt x="2936" y="289"/>
                  </a:lnTo>
                  <a:lnTo>
                    <a:pt x="2914" y="324"/>
                  </a:lnTo>
                  <a:lnTo>
                    <a:pt x="2898" y="350"/>
                  </a:lnTo>
                  <a:lnTo>
                    <a:pt x="2870" y="386"/>
                  </a:lnTo>
                  <a:lnTo>
                    <a:pt x="2851" y="409"/>
                  </a:lnTo>
                  <a:lnTo>
                    <a:pt x="2815" y="445"/>
                  </a:lnTo>
                  <a:lnTo>
                    <a:pt x="2794" y="467"/>
                  </a:lnTo>
                  <a:lnTo>
                    <a:pt x="2746" y="505"/>
                  </a:lnTo>
                  <a:lnTo>
                    <a:pt x="2727" y="520"/>
                  </a:lnTo>
                  <a:lnTo>
                    <a:pt x="2648" y="570"/>
                  </a:lnTo>
                  <a:lnTo>
                    <a:pt x="2449" y="691"/>
                  </a:lnTo>
                  <a:cubicBezTo>
                    <a:pt x="2226" y="821"/>
                    <a:pt x="1933" y="886"/>
                    <a:pt x="1639" y="886"/>
                  </a:cubicBezTo>
                  <a:cubicBezTo>
                    <a:pt x="1345" y="886"/>
                    <a:pt x="1050" y="821"/>
                    <a:pt x="826" y="691"/>
                  </a:cubicBezTo>
                  <a:lnTo>
                    <a:pt x="338" y="416"/>
                  </a:lnTo>
                  <a:lnTo>
                    <a:pt x="260" y="367"/>
                  </a:lnTo>
                  <a:lnTo>
                    <a:pt x="242" y="352"/>
                  </a:lnTo>
                  <a:lnTo>
                    <a:pt x="191" y="312"/>
                  </a:lnTo>
                  <a:lnTo>
                    <a:pt x="171" y="293"/>
                  </a:lnTo>
                  <a:lnTo>
                    <a:pt x="133" y="256"/>
                  </a:lnTo>
                  <a:lnTo>
                    <a:pt x="114" y="231"/>
                  </a:lnTo>
                  <a:lnTo>
                    <a:pt x="86" y="196"/>
                  </a:lnTo>
                  <a:lnTo>
                    <a:pt x="69" y="169"/>
                  </a:lnTo>
                  <a:lnTo>
                    <a:pt x="47" y="134"/>
                  </a:lnTo>
                  <a:lnTo>
                    <a:pt x="36" y="107"/>
                  </a:lnTo>
                  <a:lnTo>
                    <a:pt x="23" y="71"/>
                  </a:lnTo>
                  <a:lnTo>
                    <a:pt x="14" y="43"/>
                  </a:lnTo>
                  <a:lnTo>
                    <a:pt x="6" y="9"/>
                  </a:lnTo>
                  <a:lnTo>
                    <a:pt x="6"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59" name="Google Shape;759;p36"/>
            <p:cNvSpPr/>
            <p:nvPr/>
          </p:nvSpPr>
          <p:spPr>
            <a:xfrm>
              <a:off x="1763650" y="1923150"/>
              <a:ext cx="74650" cy="29950"/>
            </a:xfrm>
            <a:custGeom>
              <a:avLst/>
              <a:gdLst/>
              <a:ahLst/>
              <a:cxnLst/>
              <a:rect l="l" t="t" r="r" b="b"/>
              <a:pathLst>
                <a:path w="2986" h="1198" extrusionOk="0">
                  <a:moveTo>
                    <a:pt x="3" y="0"/>
                  </a:moveTo>
                  <a:lnTo>
                    <a:pt x="2" y="254"/>
                  </a:lnTo>
                  <a:cubicBezTo>
                    <a:pt x="1" y="425"/>
                    <a:pt x="114" y="597"/>
                    <a:pt x="341" y="727"/>
                  </a:cubicBezTo>
                  <a:lnTo>
                    <a:pt x="827" y="1002"/>
                  </a:lnTo>
                  <a:cubicBezTo>
                    <a:pt x="1052" y="1132"/>
                    <a:pt x="1346" y="1197"/>
                    <a:pt x="1641" y="1197"/>
                  </a:cubicBezTo>
                  <a:cubicBezTo>
                    <a:pt x="1934" y="1197"/>
                    <a:pt x="2228" y="1132"/>
                    <a:pt x="2451" y="1002"/>
                  </a:cubicBezTo>
                  <a:lnTo>
                    <a:pt x="2649" y="881"/>
                  </a:lnTo>
                  <a:cubicBezTo>
                    <a:pt x="2871" y="752"/>
                    <a:pt x="2982" y="583"/>
                    <a:pt x="2983" y="414"/>
                  </a:cubicBezTo>
                  <a:lnTo>
                    <a:pt x="2985" y="161"/>
                  </a:lnTo>
                  <a:lnTo>
                    <a:pt x="2982" y="192"/>
                  </a:lnTo>
                  <a:lnTo>
                    <a:pt x="2980" y="223"/>
                  </a:lnTo>
                  <a:lnTo>
                    <a:pt x="2972" y="256"/>
                  </a:lnTo>
                  <a:lnTo>
                    <a:pt x="2964" y="286"/>
                  </a:lnTo>
                  <a:lnTo>
                    <a:pt x="2949" y="320"/>
                  </a:lnTo>
                  <a:lnTo>
                    <a:pt x="2938" y="347"/>
                  </a:lnTo>
                  <a:lnTo>
                    <a:pt x="2918" y="382"/>
                  </a:lnTo>
                  <a:lnTo>
                    <a:pt x="2902" y="408"/>
                  </a:lnTo>
                  <a:lnTo>
                    <a:pt x="2873" y="444"/>
                  </a:lnTo>
                  <a:lnTo>
                    <a:pt x="2855" y="466"/>
                  </a:lnTo>
                  <a:lnTo>
                    <a:pt x="2819" y="504"/>
                  </a:lnTo>
                  <a:lnTo>
                    <a:pt x="2798" y="524"/>
                  </a:lnTo>
                  <a:lnTo>
                    <a:pt x="2748" y="563"/>
                  </a:lnTo>
                  <a:lnTo>
                    <a:pt x="2729" y="578"/>
                  </a:lnTo>
                  <a:lnTo>
                    <a:pt x="2652" y="627"/>
                  </a:lnTo>
                  <a:lnTo>
                    <a:pt x="2453" y="749"/>
                  </a:lnTo>
                  <a:cubicBezTo>
                    <a:pt x="2230" y="879"/>
                    <a:pt x="1936" y="944"/>
                    <a:pt x="1642" y="944"/>
                  </a:cubicBezTo>
                  <a:cubicBezTo>
                    <a:pt x="1348" y="944"/>
                    <a:pt x="1054" y="879"/>
                    <a:pt x="829" y="749"/>
                  </a:cubicBezTo>
                  <a:lnTo>
                    <a:pt x="342" y="474"/>
                  </a:lnTo>
                  <a:lnTo>
                    <a:pt x="263" y="424"/>
                  </a:lnTo>
                  <a:lnTo>
                    <a:pt x="245" y="410"/>
                  </a:lnTo>
                  <a:lnTo>
                    <a:pt x="195" y="370"/>
                  </a:lnTo>
                  <a:lnTo>
                    <a:pt x="175" y="351"/>
                  </a:lnTo>
                  <a:lnTo>
                    <a:pt x="136" y="313"/>
                  </a:lnTo>
                  <a:lnTo>
                    <a:pt x="117" y="289"/>
                  </a:lnTo>
                  <a:lnTo>
                    <a:pt x="88" y="253"/>
                  </a:lnTo>
                  <a:lnTo>
                    <a:pt x="72" y="227"/>
                  </a:lnTo>
                  <a:lnTo>
                    <a:pt x="51" y="192"/>
                  </a:lnTo>
                  <a:lnTo>
                    <a:pt x="40" y="164"/>
                  </a:lnTo>
                  <a:lnTo>
                    <a:pt x="25" y="130"/>
                  </a:lnTo>
                  <a:lnTo>
                    <a:pt x="17" y="102"/>
                  </a:lnTo>
                  <a:lnTo>
                    <a:pt x="10" y="67"/>
                  </a:lnTo>
                  <a:lnTo>
                    <a:pt x="6" y="38"/>
                  </a:lnTo>
                  <a:lnTo>
                    <a:pt x="4" y="3"/>
                  </a:lnTo>
                  <a:lnTo>
                    <a:pt x="3"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60" name="Google Shape;760;p36"/>
            <p:cNvSpPr/>
            <p:nvPr/>
          </p:nvSpPr>
          <p:spPr>
            <a:xfrm>
              <a:off x="1763700" y="1903575"/>
              <a:ext cx="74900" cy="43175"/>
            </a:xfrm>
            <a:custGeom>
              <a:avLst/>
              <a:gdLst/>
              <a:ahLst/>
              <a:cxnLst/>
              <a:rect l="l" t="t" r="r" b="b"/>
              <a:pathLst>
                <a:path w="2996" h="1727" extrusionOk="0">
                  <a:moveTo>
                    <a:pt x="1345" y="1"/>
                  </a:moveTo>
                  <a:cubicBezTo>
                    <a:pt x="1051" y="1"/>
                    <a:pt x="758" y="65"/>
                    <a:pt x="534" y="195"/>
                  </a:cubicBezTo>
                  <a:lnTo>
                    <a:pt x="335" y="316"/>
                  </a:lnTo>
                  <a:cubicBezTo>
                    <a:pt x="112" y="447"/>
                    <a:pt x="1" y="616"/>
                    <a:pt x="2" y="786"/>
                  </a:cubicBezTo>
                  <a:lnTo>
                    <a:pt x="4" y="821"/>
                  </a:lnTo>
                  <a:lnTo>
                    <a:pt x="8" y="850"/>
                  </a:lnTo>
                  <a:lnTo>
                    <a:pt x="15" y="885"/>
                  </a:lnTo>
                  <a:lnTo>
                    <a:pt x="23" y="913"/>
                  </a:lnTo>
                  <a:lnTo>
                    <a:pt x="38" y="947"/>
                  </a:lnTo>
                  <a:lnTo>
                    <a:pt x="49" y="975"/>
                  </a:lnTo>
                  <a:lnTo>
                    <a:pt x="70" y="1010"/>
                  </a:lnTo>
                  <a:lnTo>
                    <a:pt x="86" y="1036"/>
                  </a:lnTo>
                  <a:lnTo>
                    <a:pt x="115" y="1072"/>
                  </a:lnTo>
                  <a:lnTo>
                    <a:pt x="134" y="1096"/>
                  </a:lnTo>
                  <a:lnTo>
                    <a:pt x="173" y="1134"/>
                  </a:lnTo>
                  <a:lnTo>
                    <a:pt x="193" y="1153"/>
                  </a:lnTo>
                  <a:lnTo>
                    <a:pt x="243" y="1193"/>
                  </a:lnTo>
                  <a:lnTo>
                    <a:pt x="261" y="1207"/>
                  </a:lnTo>
                  <a:lnTo>
                    <a:pt x="340" y="1257"/>
                  </a:lnTo>
                  <a:lnTo>
                    <a:pt x="827" y="1532"/>
                  </a:lnTo>
                  <a:cubicBezTo>
                    <a:pt x="1052" y="1662"/>
                    <a:pt x="1346" y="1727"/>
                    <a:pt x="1640" y="1727"/>
                  </a:cubicBezTo>
                  <a:cubicBezTo>
                    <a:pt x="1934" y="1727"/>
                    <a:pt x="2228" y="1662"/>
                    <a:pt x="2451" y="1532"/>
                  </a:cubicBezTo>
                  <a:lnTo>
                    <a:pt x="2650" y="1410"/>
                  </a:lnTo>
                  <a:lnTo>
                    <a:pt x="2727" y="1361"/>
                  </a:lnTo>
                  <a:lnTo>
                    <a:pt x="2746" y="1346"/>
                  </a:lnTo>
                  <a:lnTo>
                    <a:pt x="2796" y="1307"/>
                  </a:lnTo>
                  <a:lnTo>
                    <a:pt x="2817" y="1287"/>
                  </a:lnTo>
                  <a:lnTo>
                    <a:pt x="2853" y="1249"/>
                  </a:lnTo>
                  <a:lnTo>
                    <a:pt x="2872" y="1227"/>
                  </a:lnTo>
                  <a:lnTo>
                    <a:pt x="2900" y="1191"/>
                  </a:lnTo>
                  <a:lnTo>
                    <a:pt x="2916" y="1165"/>
                  </a:lnTo>
                  <a:lnTo>
                    <a:pt x="2936" y="1130"/>
                  </a:lnTo>
                  <a:lnTo>
                    <a:pt x="2947" y="1103"/>
                  </a:lnTo>
                  <a:lnTo>
                    <a:pt x="2962" y="1069"/>
                  </a:lnTo>
                  <a:lnTo>
                    <a:pt x="2970" y="1039"/>
                  </a:lnTo>
                  <a:lnTo>
                    <a:pt x="2978" y="1006"/>
                  </a:lnTo>
                  <a:lnTo>
                    <a:pt x="2980" y="975"/>
                  </a:lnTo>
                  <a:cubicBezTo>
                    <a:pt x="2996" y="794"/>
                    <a:pt x="2884" y="609"/>
                    <a:pt x="2644" y="470"/>
                  </a:cubicBezTo>
                  <a:lnTo>
                    <a:pt x="2158" y="195"/>
                  </a:lnTo>
                  <a:cubicBezTo>
                    <a:pt x="1933" y="65"/>
                    <a:pt x="1639" y="1"/>
                    <a:pt x="1345"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61" name="Google Shape;761;p36"/>
            <p:cNvSpPr/>
            <p:nvPr/>
          </p:nvSpPr>
          <p:spPr>
            <a:xfrm>
              <a:off x="1763725" y="1921775"/>
              <a:ext cx="74475" cy="24975"/>
            </a:xfrm>
            <a:custGeom>
              <a:avLst/>
              <a:gdLst/>
              <a:ahLst/>
              <a:cxnLst/>
              <a:rect l="l" t="t" r="r" b="b"/>
              <a:pathLst>
                <a:path w="2979" h="999" extrusionOk="0">
                  <a:moveTo>
                    <a:pt x="5" y="0"/>
                  </a:moveTo>
                  <a:lnTo>
                    <a:pt x="1" y="58"/>
                  </a:lnTo>
                  <a:lnTo>
                    <a:pt x="3" y="93"/>
                  </a:lnTo>
                  <a:lnTo>
                    <a:pt x="7" y="122"/>
                  </a:lnTo>
                  <a:lnTo>
                    <a:pt x="14" y="157"/>
                  </a:lnTo>
                  <a:lnTo>
                    <a:pt x="22" y="185"/>
                  </a:lnTo>
                  <a:lnTo>
                    <a:pt x="37" y="219"/>
                  </a:lnTo>
                  <a:lnTo>
                    <a:pt x="48" y="247"/>
                  </a:lnTo>
                  <a:lnTo>
                    <a:pt x="69" y="282"/>
                  </a:lnTo>
                  <a:lnTo>
                    <a:pt x="85" y="308"/>
                  </a:lnTo>
                  <a:lnTo>
                    <a:pt x="114" y="344"/>
                  </a:lnTo>
                  <a:lnTo>
                    <a:pt x="133" y="368"/>
                  </a:lnTo>
                  <a:lnTo>
                    <a:pt x="172" y="406"/>
                  </a:lnTo>
                  <a:lnTo>
                    <a:pt x="192" y="425"/>
                  </a:lnTo>
                  <a:lnTo>
                    <a:pt x="242" y="465"/>
                  </a:lnTo>
                  <a:lnTo>
                    <a:pt x="260" y="479"/>
                  </a:lnTo>
                  <a:lnTo>
                    <a:pt x="339" y="529"/>
                  </a:lnTo>
                  <a:lnTo>
                    <a:pt x="826" y="804"/>
                  </a:lnTo>
                  <a:cubicBezTo>
                    <a:pt x="1051" y="934"/>
                    <a:pt x="1345" y="999"/>
                    <a:pt x="1639" y="999"/>
                  </a:cubicBezTo>
                  <a:cubicBezTo>
                    <a:pt x="1933" y="999"/>
                    <a:pt x="2227" y="934"/>
                    <a:pt x="2450" y="804"/>
                  </a:cubicBezTo>
                  <a:lnTo>
                    <a:pt x="2649" y="682"/>
                  </a:lnTo>
                  <a:lnTo>
                    <a:pt x="2726" y="633"/>
                  </a:lnTo>
                  <a:lnTo>
                    <a:pt x="2745" y="618"/>
                  </a:lnTo>
                  <a:lnTo>
                    <a:pt x="2795" y="579"/>
                  </a:lnTo>
                  <a:lnTo>
                    <a:pt x="2816" y="559"/>
                  </a:lnTo>
                  <a:lnTo>
                    <a:pt x="2852" y="521"/>
                  </a:lnTo>
                  <a:lnTo>
                    <a:pt x="2871" y="499"/>
                  </a:lnTo>
                  <a:lnTo>
                    <a:pt x="2899" y="463"/>
                  </a:lnTo>
                  <a:lnTo>
                    <a:pt x="2915" y="437"/>
                  </a:lnTo>
                  <a:lnTo>
                    <a:pt x="2935" y="402"/>
                  </a:lnTo>
                  <a:lnTo>
                    <a:pt x="2946" y="375"/>
                  </a:lnTo>
                  <a:lnTo>
                    <a:pt x="2961" y="341"/>
                  </a:lnTo>
                  <a:lnTo>
                    <a:pt x="2969" y="311"/>
                  </a:lnTo>
                  <a:lnTo>
                    <a:pt x="2977" y="278"/>
                  </a:lnTo>
                  <a:lnTo>
                    <a:pt x="2979" y="247"/>
                  </a:lnTo>
                  <a:lnTo>
                    <a:pt x="2977" y="166"/>
                  </a:lnTo>
                  <a:lnTo>
                    <a:pt x="2969" y="199"/>
                  </a:lnTo>
                  <a:lnTo>
                    <a:pt x="2961" y="227"/>
                  </a:lnTo>
                  <a:lnTo>
                    <a:pt x="2946" y="262"/>
                  </a:lnTo>
                  <a:lnTo>
                    <a:pt x="2935" y="289"/>
                  </a:lnTo>
                  <a:lnTo>
                    <a:pt x="2915" y="324"/>
                  </a:lnTo>
                  <a:lnTo>
                    <a:pt x="2899" y="350"/>
                  </a:lnTo>
                  <a:lnTo>
                    <a:pt x="2870" y="386"/>
                  </a:lnTo>
                  <a:lnTo>
                    <a:pt x="2852" y="409"/>
                  </a:lnTo>
                  <a:lnTo>
                    <a:pt x="2816" y="445"/>
                  </a:lnTo>
                  <a:lnTo>
                    <a:pt x="2795" y="465"/>
                  </a:lnTo>
                  <a:lnTo>
                    <a:pt x="2745" y="505"/>
                  </a:lnTo>
                  <a:lnTo>
                    <a:pt x="2726" y="519"/>
                  </a:lnTo>
                  <a:lnTo>
                    <a:pt x="2649" y="570"/>
                  </a:lnTo>
                  <a:lnTo>
                    <a:pt x="2450" y="691"/>
                  </a:lnTo>
                  <a:cubicBezTo>
                    <a:pt x="2227" y="821"/>
                    <a:pt x="1933" y="886"/>
                    <a:pt x="1639" y="886"/>
                  </a:cubicBezTo>
                  <a:cubicBezTo>
                    <a:pt x="1345" y="886"/>
                    <a:pt x="1051" y="821"/>
                    <a:pt x="826" y="691"/>
                  </a:cubicBezTo>
                  <a:lnTo>
                    <a:pt x="339" y="416"/>
                  </a:lnTo>
                  <a:lnTo>
                    <a:pt x="260" y="365"/>
                  </a:lnTo>
                  <a:lnTo>
                    <a:pt x="242" y="352"/>
                  </a:lnTo>
                  <a:lnTo>
                    <a:pt x="192" y="311"/>
                  </a:lnTo>
                  <a:lnTo>
                    <a:pt x="172" y="292"/>
                  </a:lnTo>
                  <a:lnTo>
                    <a:pt x="133" y="254"/>
                  </a:lnTo>
                  <a:lnTo>
                    <a:pt x="114" y="231"/>
                  </a:lnTo>
                  <a:lnTo>
                    <a:pt x="85" y="196"/>
                  </a:lnTo>
                  <a:lnTo>
                    <a:pt x="69" y="169"/>
                  </a:lnTo>
                  <a:lnTo>
                    <a:pt x="48" y="134"/>
                  </a:lnTo>
                  <a:lnTo>
                    <a:pt x="37" y="106"/>
                  </a:lnTo>
                  <a:lnTo>
                    <a:pt x="22" y="72"/>
                  </a:lnTo>
                  <a:lnTo>
                    <a:pt x="14" y="43"/>
                  </a:lnTo>
                  <a:lnTo>
                    <a:pt x="7" y="8"/>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62" name="Google Shape;762;p36"/>
            <p:cNvSpPr/>
            <p:nvPr/>
          </p:nvSpPr>
          <p:spPr>
            <a:xfrm>
              <a:off x="1682025" y="1875450"/>
              <a:ext cx="74625" cy="29900"/>
            </a:xfrm>
            <a:custGeom>
              <a:avLst/>
              <a:gdLst/>
              <a:ahLst/>
              <a:cxnLst/>
              <a:rect l="l" t="t" r="r" b="b"/>
              <a:pathLst>
                <a:path w="2985" h="1196" extrusionOk="0">
                  <a:moveTo>
                    <a:pt x="2" y="1"/>
                  </a:moveTo>
                  <a:lnTo>
                    <a:pt x="0" y="253"/>
                  </a:lnTo>
                  <a:cubicBezTo>
                    <a:pt x="0" y="424"/>
                    <a:pt x="113" y="596"/>
                    <a:pt x="340" y="727"/>
                  </a:cubicBezTo>
                  <a:lnTo>
                    <a:pt x="827" y="1001"/>
                  </a:lnTo>
                  <a:cubicBezTo>
                    <a:pt x="1051" y="1131"/>
                    <a:pt x="1345" y="1196"/>
                    <a:pt x="1639" y="1196"/>
                  </a:cubicBezTo>
                  <a:cubicBezTo>
                    <a:pt x="1933" y="1196"/>
                    <a:pt x="2227" y="1131"/>
                    <a:pt x="2450" y="1001"/>
                  </a:cubicBezTo>
                  <a:lnTo>
                    <a:pt x="2649" y="880"/>
                  </a:lnTo>
                  <a:cubicBezTo>
                    <a:pt x="2871" y="751"/>
                    <a:pt x="2981" y="582"/>
                    <a:pt x="2983" y="413"/>
                  </a:cubicBezTo>
                  <a:lnTo>
                    <a:pt x="2985" y="160"/>
                  </a:lnTo>
                  <a:lnTo>
                    <a:pt x="2981" y="192"/>
                  </a:lnTo>
                  <a:lnTo>
                    <a:pt x="2979" y="222"/>
                  </a:lnTo>
                  <a:lnTo>
                    <a:pt x="2970" y="257"/>
                  </a:lnTo>
                  <a:lnTo>
                    <a:pt x="2963" y="285"/>
                  </a:lnTo>
                  <a:lnTo>
                    <a:pt x="2949" y="318"/>
                  </a:lnTo>
                  <a:lnTo>
                    <a:pt x="2938" y="346"/>
                  </a:lnTo>
                  <a:lnTo>
                    <a:pt x="2917" y="381"/>
                  </a:lnTo>
                  <a:lnTo>
                    <a:pt x="2901" y="407"/>
                  </a:lnTo>
                  <a:lnTo>
                    <a:pt x="2873" y="443"/>
                  </a:lnTo>
                  <a:lnTo>
                    <a:pt x="2855" y="467"/>
                  </a:lnTo>
                  <a:lnTo>
                    <a:pt x="2817" y="503"/>
                  </a:lnTo>
                  <a:lnTo>
                    <a:pt x="2796" y="523"/>
                  </a:lnTo>
                  <a:lnTo>
                    <a:pt x="2748" y="561"/>
                  </a:lnTo>
                  <a:lnTo>
                    <a:pt x="2729" y="577"/>
                  </a:lnTo>
                  <a:lnTo>
                    <a:pt x="2651" y="627"/>
                  </a:lnTo>
                  <a:lnTo>
                    <a:pt x="2453" y="748"/>
                  </a:lnTo>
                  <a:cubicBezTo>
                    <a:pt x="2229" y="878"/>
                    <a:pt x="1935" y="943"/>
                    <a:pt x="1642" y="943"/>
                  </a:cubicBezTo>
                  <a:cubicBezTo>
                    <a:pt x="1348" y="943"/>
                    <a:pt x="1053" y="878"/>
                    <a:pt x="829" y="748"/>
                  </a:cubicBezTo>
                  <a:lnTo>
                    <a:pt x="341" y="473"/>
                  </a:lnTo>
                  <a:lnTo>
                    <a:pt x="263" y="423"/>
                  </a:lnTo>
                  <a:lnTo>
                    <a:pt x="245" y="408"/>
                  </a:lnTo>
                  <a:lnTo>
                    <a:pt x="193" y="369"/>
                  </a:lnTo>
                  <a:lnTo>
                    <a:pt x="174" y="350"/>
                  </a:lnTo>
                  <a:lnTo>
                    <a:pt x="136" y="312"/>
                  </a:lnTo>
                  <a:lnTo>
                    <a:pt x="117" y="288"/>
                  </a:lnTo>
                  <a:lnTo>
                    <a:pt x="88" y="252"/>
                  </a:lnTo>
                  <a:lnTo>
                    <a:pt x="72" y="226"/>
                  </a:lnTo>
                  <a:lnTo>
                    <a:pt x="51" y="192"/>
                  </a:lnTo>
                  <a:lnTo>
                    <a:pt x="39" y="163"/>
                  </a:lnTo>
                  <a:lnTo>
                    <a:pt x="25" y="129"/>
                  </a:lnTo>
                  <a:lnTo>
                    <a:pt x="17" y="99"/>
                  </a:lnTo>
                  <a:lnTo>
                    <a:pt x="9" y="66"/>
                  </a:lnTo>
                  <a:lnTo>
                    <a:pt x="6" y="37"/>
                  </a:lnTo>
                  <a:lnTo>
                    <a:pt x="3"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63" name="Google Shape;763;p36"/>
            <p:cNvSpPr/>
            <p:nvPr/>
          </p:nvSpPr>
          <p:spPr>
            <a:xfrm>
              <a:off x="1682100" y="1855850"/>
              <a:ext cx="74875" cy="43200"/>
            </a:xfrm>
            <a:custGeom>
              <a:avLst/>
              <a:gdLst/>
              <a:ahLst/>
              <a:cxnLst/>
              <a:rect l="l" t="t" r="r" b="b"/>
              <a:pathLst>
                <a:path w="2995" h="1728" extrusionOk="0">
                  <a:moveTo>
                    <a:pt x="1343" y="1"/>
                  </a:moveTo>
                  <a:cubicBezTo>
                    <a:pt x="1050" y="1"/>
                    <a:pt x="756" y="65"/>
                    <a:pt x="533" y="195"/>
                  </a:cubicBezTo>
                  <a:lnTo>
                    <a:pt x="334" y="316"/>
                  </a:lnTo>
                  <a:cubicBezTo>
                    <a:pt x="110" y="447"/>
                    <a:pt x="0" y="616"/>
                    <a:pt x="0" y="785"/>
                  </a:cubicBezTo>
                  <a:lnTo>
                    <a:pt x="3" y="821"/>
                  </a:lnTo>
                  <a:lnTo>
                    <a:pt x="6" y="850"/>
                  </a:lnTo>
                  <a:lnTo>
                    <a:pt x="14" y="883"/>
                  </a:lnTo>
                  <a:lnTo>
                    <a:pt x="22" y="913"/>
                  </a:lnTo>
                  <a:lnTo>
                    <a:pt x="36" y="947"/>
                  </a:lnTo>
                  <a:lnTo>
                    <a:pt x="48" y="976"/>
                  </a:lnTo>
                  <a:lnTo>
                    <a:pt x="69" y="1010"/>
                  </a:lnTo>
                  <a:lnTo>
                    <a:pt x="85" y="1036"/>
                  </a:lnTo>
                  <a:lnTo>
                    <a:pt x="114" y="1072"/>
                  </a:lnTo>
                  <a:lnTo>
                    <a:pt x="133" y="1096"/>
                  </a:lnTo>
                  <a:lnTo>
                    <a:pt x="171" y="1134"/>
                  </a:lnTo>
                  <a:lnTo>
                    <a:pt x="190" y="1153"/>
                  </a:lnTo>
                  <a:lnTo>
                    <a:pt x="242" y="1193"/>
                  </a:lnTo>
                  <a:lnTo>
                    <a:pt x="260" y="1207"/>
                  </a:lnTo>
                  <a:lnTo>
                    <a:pt x="338" y="1257"/>
                  </a:lnTo>
                  <a:lnTo>
                    <a:pt x="826" y="1532"/>
                  </a:lnTo>
                  <a:cubicBezTo>
                    <a:pt x="1050" y="1662"/>
                    <a:pt x="1345" y="1727"/>
                    <a:pt x="1639" y="1727"/>
                  </a:cubicBezTo>
                  <a:cubicBezTo>
                    <a:pt x="1932" y="1727"/>
                    <a:pt x="2226" y="1662"/>
                    <a:pt x="2450" y="1532"/>
                  </a:cubicBezTo>
                  <a:lnTo>
                    <a:pt x="2648" y="1411"/>
                  </a:lnTo>
                  <a:lnTo>
                    <a:pt x="2726" y="1361"/>
                  </a:lnTo>
                  <a:lnTo>
                    <a:pt x="2745" y="1346"/>
                  </a:lnTo>
                  <a:lnTo>
                    <a:pt x="2794" y="1307"/>
                  </a:lnTo>
                  <a:lnTo>
                    <a:pt x="2814" y="1287"/>
                  </a:lnTo>
                  <a:lnTo>
                    <a:pt x="2852" y="1251"/>
                  </a:lnTo>
                  <a:lnTo>
                    <a:pt x="2870" y="1227"/>
                  </a:lnTo>
                  <a:lnTo>
                    <a:pt x="2899" y="1191"/>
                  </a:lnTo>
                  <a:lnTo>
                    <a:pt x="2914" y="1165"/>
                  </a:lnTo>
                  <a:lnTo>
                    <a:pt x="2935" y="1130"/>
                  </a:lnTo>
                  <a:lnTo>
                    <a:pt x="2946" y="1104"/>
                  </a:lnTo>
                  <a:lnTo>
                    <a:pt x="2960" y="1069"/>
                  </a:lnTo>
                  <a:lnTo>
                    <a:pt x="2967" y="1041"/>
                  </a:lnTo>
                  <a:lnTo>
                    <a:pt x="2976" y="1006"/>
                  </a:lnTo>
                  <a:lnTo>
                    <a:pt x="2978" y="976"/>
                  </a:lnTo>
                  <a:cubicBezTo>
                    <a:pt x="2994" y="795"/>
                    <a:pt x="2883" y="609"/>
                    <a:pt x="2643" y="470"/>
                  </a:cubicBezTo>
                  <a:lnTo>
                    <a:pt x="2156" y="195"/>
                  </a:lnTo>
                  <a:cubicBezTo>
                    <a:pt x="1931" y="65"/>
                    <a:pt x="1637" y="1"/>
                    <a:pt x="1343"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64" name="Google Shape;764;p36"/>
            <p:cNvSpPr/>
            <p:nvPr/>
          </p:nvSpPr>
          <p:spPr>
            <a:xfrm>
              <a:off x="1682100" y="1874050"/>
              <a:ext cx="74475" cy="25000"/>
            </a:xfrm>
            <a:custGeom>
              <a:avLst/>
              <a:gdLst/>
              <a:ahLst/>
              <a:cxnLst/>
              <a:rect l="l" t="t" r="r" b="b"/>
              <a:pathLst>
                <a:path w="2979" h="1000" extrusionOk="0">
                  <a:moveTo>
                    <a:pt x="5" y="0"/>
                  </a:moveTo>
                  <a:lnTo>
                    <a:pt x="0" y="58"/>
                  </a:lnTo>
                  <a:lnTo>
                    <a:pt x="3" y="93"/>
                  </a:lnTo>
                  <a:lnTo>
                    <a:pt x="6" y="122"/>
                  </a:lnTo>
                  <a:lnTo>
                    <a:pt x="14" y="155"/>
                  </a:lnTo>
                  <a:lnTo>
                    <a:pt x="22" y="185"/>
                  </a:lnTo>
                  <a:lnTo>
                    <a:pt x="36" y="219"/>
                  </a:lnTo>
                  <a:lnTo>
                    <a:pt x="48" y="248"/>
                  </a:lnTo>
                  <a:lnTo>
                    <a:pt x="69" y="282"/>
                  </a:lnTo>
                  <a:lnTo>
                    <a:pt x="85" y="308"/>
                  </a:lnTo>
                  <a:lnTo>
                    <a:pt x="114" y="344"/>
                  </a:lnTo>
                  <a:lnTo>
                    <a:pt x="133" y="368"/>
                  </a:lnTo>
                  <a:lnTo>
                    <a:pt x="171" y="406"/>
                  </a:lnTo>
                  <a:lnTo>
                    <a:pt x="190" y="425"/>
                  </a:lnTo>
                  <a:lnTo>
                    <a:pt x="242" y="465"/>
                  </a:lnTo>
                  <a:lnTo>
                    <a:pt x="260" y="479"/>
                  </a:lnTo>
                  <a:lnTo>
                    <a:pt x="338" y="529"/>
                  </a:lnTo>
                  <a:lnTo>
                    <a:pt x="826" y="804"/>
                  </a:lnTo>
                  <a:cubicBezTo>
                    <a:pt x="1050" y="934"/>
                    <a:pt x="1345" y="999"/>
                    <a:pt x="1639" y="999"/>
                  </a:cubicBezTo>
                  <a:cubicBezTo>
                    <a:pt x="1932" y="999"/>
                    <a:pt x="2226" y="934"/>
                    <a:pt x="2450" y="804"/>
                  </a:cubicBezTo>
                  <a:lnTo>
                    <a:pt x="2648" y="683"/>
                  </a:lnTo>
                  <a:lnTo>
                    <a:pt x="2726" y="633"/>
                  </a:lnTo>
                  <a:lnTo>
                    <a:pt x="2745" y="618"/>
                  </a:lnTo>
                  <a:lnTo>
                    <a:pt x="2793" y="579"/>
                  </a:lnTo>
                  <a:lnTo>
                    <a:pt x="2814" y="559"/>
                  </a:lnTo>
                  <a:lnTo>
                    <a:pt x="2852" y="523"/>
                  </a:lnTo>
                  <a:lnTo>
                    <a:pt x="2870" y="499"/>
                  </a:lnTo>
                  <a:lnTo>
                    <a:pt x="2899" y="463"/>
                  </a:lnTo>
                  <a:lnTo>
                    <a:pt x="2914" y="437"/>
                  </a:lnTo>
                  <a:lnTo>
                    <a:pt x="2935" y="402"/>
                  </a:lnTo>
                  <a:lnTo>
                    <a:pt x="2946" y="376"/>
                  </a:lnTo>
                  <a:lnTo>
                    <a:pt x="2960" y="341"/>
                  </a:lnTo>
                  <a:lnTo>
                    <a:pt x="2967" y="313"/>
                  </a:lnTo>
                  <a:lnTo>
                    <a:pt x="2976" y="278"/>
                  </a:lnTo>
                  <a:lnTo>
                    <a:pt x="2978" y="248"/>
                  </a:lnTo>
                  <a:lnTo>
                    <a:pt x="2976" y="166"/>
                  </a:lnTo>
                  <a:lnTo>
                    <a:pt x="2967" y="199"/>
                  </a:lnTo>
                  <a:lnTo>
                    <a:pt x="2960" y="227"/>
                  </a:lnTo>
                  <a:lnTo>
                    <a:pt x="2946" y="262"/>
                  </a:lnTo>
                  <a:lnTo>
                    <a:pt x="2935" y="289"/>
                  </a:lnTo>
                  <a:lnTo>
                    <a:pt x="2914" y="324"/>
                  </a:lnTo>
                  <a:lnTo>
                    <a:pt x="2899" y="351"/>
                  </a:lnTo>
                  <a:lnTo>
                    <a:pt x="2870" y="386"/>
                  </a:lnTo>
                  <a:lnTo>
                    <a:pt x="2852" y="409"/>
                  </a:lnTo>
                  <a:lnTo>
                    <a:pt x="2814" y="445"/>
                  </a:lnTo>
                  <a:lnTo>
                    <a:pt x="2793" y="465"/>
                  </a:lnTo>
                  <a:lnTo>
                    <a:pt x="2745" y="505"/>
                  </a:lnTo>
                  <a:lnTo>
                    <a:pt x="2726" y="519"/>
                  </a:lnTo>
                  <a:lnTo>
                    <a:pt x="2648" y="570"/>
                  </a:lnTo>
                  <a:lnTo>
                    <a:pt x="2450" y="691"/>
                  </a:lnTo>
                  <a:cubicBezTo>
                    <a:pt x="2226" y="821"/>
                    <a:pt x="1932" y="886"/>
                    <a:pt x="1639" y="886"/>
                  </a:cubicBezTo>
                  <a:cubicBezTo>
                    <a:pt x="1345" y="886"/>
                    <a:pt x="1050" y="821"/>
                    <a:pt x="826" y="691"/>
                  </a:cubicBezTo>
                  <a:lnTo>
                    <a:pt x="338" y="416"/>
                  </a:lnTo>
                  <a:lnTo>
                    <a:pt x="260" y="365"/>
                  </a:lnTo>
                  <a:lnTo>
                    <a:pt x="242" y="352"/>
                  </a:lnTo>
                  <a:lnTo>
                    <a:pt x="190" y="312"/>
                  </a:lnTo>
                  <a:lnTo>
                    <a:pt x="171" y="292"/>
                  </a:lnTo>
                  <a:lnTo>
                    <a:pt x="133" y="254"/>
                  </a:lnTo>
                  <a:lnTo>
                    <a:pt x="114" y="231"/>
                  </a:lnTo>
                  <a:lnTo>
                    <a:pt x="85" y="195"/>
                  </a:lnTo>
                  <a:lnTo>
                    <a:pt x="69" y="169"/>
                  </a:lnTo>
                  <a:lnTo>
                    <a:pt x="48" y="134"/>
                  </a:lnTo>
                  <a:lnTo>
                    <a:pt x="36" y="106"/>
                  </a:lnTo>
                  <a:lnTo>
                    <a:pt x="22" y="72"/>
                  </a:lnTo>
                  <a:lnTo>
                    <a:pt x="14" y="43"/>
                  </a:lnTo>
                  <a:lnTo>
                    <a:pt x="6" y="8"/>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65" name="Google Shape;765;p36"/>
            <p:cNvSpPr/>
            <p:nvPr/>
          </p:nvSpPr>
          <p:spPr>
            <a:xfrm>
              <a:off x="1948325" y="2104825"/>
              <a:ext cx="74625" cy="29925"/>
            </a:xfrm>
            <a:custGeom>
              <a:avLst/>
              <a:gdLst/>
              <a:ahLst/>
              <a:cxnLst/>
              <a:rect l="l" t="t" r="r" b="b"/>
              <a:pathLst>
                <a:path w="2985" h="1197" extrusionOk="0">
                  <a:moveTo>
                    <a:pt x="2" y="1"/>
                  </a:moveTo>
                  <a:lnTo>
                    <a:pt x="1" y="254"/>
                  </a:lnTo>
                  <a:cubicBezTo>
                    <a:pt x="0" y="424"/>
                    <a:pt x="113" y="597"/>
                    <a:pt x="340" y="728"/>
                  </a:cubicBezTo>
                  <a:lnTo>
                    <a:pt x="827" y="1002"/>
                  </a:lnTo>
                  <a:cubicBezTo>
                    <a:pt x="1051" y="1131"/>
                    <a:pt x="1346" y="1196"/>
                    <a:pt x="1640" y="1196"/>
                  </a:cubicBezTo>
                  <a:cubicBezTo>
                    <a:pt x="1933" y="1196"/>
                    <a:pt x="2226" y="1132"/>
                    <a:pt x="2450" y="1002"/>
                  </a:cubicBezTo>
                  <a:lnTo>
                    <a:pt x="2649" y="881"/>
                  </a:lnTo>
                  <a:cubicBezTo>
                    <a:pt x="2870" y="752"/>
                    <a:pt x="2981" y="584"/>
                    <a:pt x="2983" y="414"/>
                  </a:cubicBezTo>
                  <a:lnTo>
                    <a:pt x="2985" y="162"/>
                  </a:lnTo>
                  <a:lnTo>
                    <a:pt x="2981" y="193"/>
                  </a:lnTo>
                  <a:lnTo>
                    <a:pt x="2979" y="222"/>
                  </a:lnTo>
                  <a:lnTo>
                    <a:pt x="2970" y="257"/>
                  </a:lnTo>
                  <a:lnTo>
                    <a:pt x="2963" y="285"/>
                  </a:lnTo>
                  <a:lnTo>
                    <a:pt x="2949" y="320"/>
                  </a:lnTo>
                  <a:lnTo>
                    <a:pt x="2938" y="348"/>
                  </a:lnTo>
                  <a:lnTo>
                    <a:pt x="2916" y="382"/>
                  </a:lnTo>
                  <a:lnTo>
                    <a:pt x="2901" y="409"/>
                  </a:lnTo>
                  <a:lnTo>
                    <a:pt x="2872" y="443"/>
                  </a:lnTo>
                  <a:lnTo>
                    <a:pt x="2855" y="467"/>
                  </a:lnTo>
                  <a:lnTo>
                    <a:pt x="2819" y="503"/>
                  </a:lnTo>
                  <a:lnTo>
                    <a:pt x="2797" y="523"/>
                  </a:lnTo>
                  <a:lnTo>
                    <a:pt x="2748" y="562"/>
                  </a:lnTo>
                  <a:lnTo>
                    <a:pt x="2729" y="577"/>
                  </a:lnTo>
                  <a:lnTo>
                    <a:pt x="2651" y="628"/>
                  </a:lnTo>
                  <a:lnTo>
                    <a:pt x="2453" y="749"/>
                  </a:lnTo>
                  <a:cubicBezTo>
                    <a:pt x="2229" y="879"/>
                    <a:pt x="1935" y="943"/>
                    <a:pt x="1641" y="943"/>
                  </a:cubicBezTo>
                  <a:cubicBezTo>
                    <a:pt x="1347" y="943"/>
                    <a:pt x="1053" y="879"/>
                    <a:pt x="829" y="749"/>
                  </a:cubicBezTo>
                  <a:lnTo>
                    <a:pt x="341" y="475"/>
                  </a:lnTo>
                  <a:lnTo>
                    <a:pt x="263" y="423"/>
                  </a:lnTo>
                  <a:lnTo>
                    <a:pt x="245" y="410"/>
                  </a:lnTo>
                  <a:lnTo>
                    <a:pt x="193" y="369"/>
                  </a:lnTo>
                  <a:lnTo>
                    <a:pt x="174" y="350"/>
                  </a:lnTo>
                  <a:lnTo>
                    <a:pt x="135" y="312"/>
                  </a:lnTo>
                  <a:lnTo>
                    <a:pt x="116" y="288"/>
                  </a:lnTo>
                  <a:lnTo>
                    <a:pt x="88" y="254"/>
                  </a:lnTo>
                  <a:lnTo>
                    <a:pt x="72" y="227"/>
                  </a:lnTo>
                  <a:lnTo>
                    <a:pt x="51" y="192"/>
                  </a:lnTo>
                  <a:lnTo>
                    <a:pt x="39" y="164"/>
                  </a:lnTo>
                  <a:lnTo>
                    <a:pt x="25" y="130"/>
                  </a:lnTo>
                  <a:lnTo>
                    <a:pt x="17" y="101"/>
                  </a:lnTo>
                  <a:lnTo>
                    <a:pt x="8" y="66"/>
                  </a:lnTo>
                  <a:lnTo>
                    <a:pt x="6" y="38"/>
                  </a:lnTo>
                  <a:lnTo>
                    <a:pt x="3" y="2"/>
                  </a:lnTo>
                  <a:lnTo>
                    <a:pt x="2"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66" name="Google Shape;766;p36"/>
            <p:cNvSpPr/>
            <p:nvPr/>
          </p:nvSpPr>
          <p:spPr>
            <a:xfrm>
              <a:off x="1948375" y="2085275"/>
              <a:ext cx="74900" cy="43150"/>
            </a:xfrm>
            <a:custGeom>
              <a:avLst/>
              <a:gdLst/>
              <a:ahLst/>
              <a:cxnLst/>
              <a:rect l="l" t="t" r="r" b="b"/>
              <a:pathLst>
                <a:path w="2996" h="1726" extrusionOk="0">
                  <a:moveTo>
                    <a:pt x="1344" y="0"/>
                  </a:moveTo>
                  <a:cubicBezTo>
                    <a:pt x="1050" y="0"/>
                    <a:pt x="757" y="65"/>
                    <a:pt x="533" y="195"/>
                  </a:cubicBezTo>
                  <a:lnTo>
                    <a:pt x="334" y="316"/>
                  </a:lnTo>
                  <a:cubicBezTo>
                    <a:pt x="111" y="445"/>
                    <a:pt x="0" y="615"/>
                    <a:pt x="1" y="784"/>
                  </a:cubicBezTo>
                  <a:lnTo>
                    <a:pt x="4" y="820"/>
                  </a:lnTo>
                  <a:lnTo>
                    <a:pt x="6" y="848"/>
                  </a:lnTo>
                  <a:lnTo>
                    <a:pt x="15" y="883"/>
                  </a:lnTo>
                  <a:lnTo>
                    <a:pt x="23" y="912"/>
                  </a:lnTo>
                  <a:lnTo>
                    <a:pt x="37" y="946"/>
                  </a:lnTo>
                  <a:lnTo>
                    <a:pt x="49" y="974"/>
                  </a:lnTo>
                  <a:lnTo>
                    <a:pt x="70" y="1009"/>
                  </a:lnTo>
                  <a:lnTo>
                    <a:pt x="86" y="1036"/>
                  </a:lnTo>
                  <a:lnTo>
                    <a:pt x="115" y="1070"/>
                  </a:lnTo>
                  <a:lnTo>
                    <a:pt x="133" y="1094"/>
                  </a:lnTo>
                  <a:lnTo>
                    <a:pt x="172" y="1132"/>
                  </a:lnTo>
                  <a:lnTo>
                    <a:pt x="192" y="1151"/>
                  </a:lnTo>
                  <a:lnTo>
                    <a:pt x="243" y="1192"/>
                  </a:lnTo>
                  <a:lnTo>
                    <a:pt x="261" y="1205"/>
                  </a:lnTo>
                  <a:lnTo>
                    <a:pt x="339" y="1257"/>
                  </a:lnTo>
                  <a:lnTo>
                    <a:pt x="827" y="1531"/>
                  </a:lnTo>
                  <a:cubicBezTo>
                    <a:pt x="1051" y="1661"/>
                    <a:pt x="1345" y="1725"/>
                    <a:pt x="1639" y="1725"/>
                  </a:cubicBezTo>
                  <a:cubicBezTo>
                    <a:pt x="1933" y="1725"/>
                    <a:pt x="2227" y="1661"/>
                    <a:pt x="2451" y="1531"/>
                  </a:cubicBezTo>
                  <a:lnTo>
                    <a:pt x="2649" y="1410"/>
                  </a:lnTo>
                  <a:lnTo>
                    <a:pt x="2727" y="1359"/>
                  </a:lnTo>
                  <a:lnTo>
                    <a:pt x="2746" y="1344"/>
                  </a:lnTo>
                  <a:lnTo>
                    <a:pt x="2795" y="1305"/>
                  </a:lnTo>
                  <a:lnTo>
                    <a:pt x="2817" y="1285"/>
                  </a:lnTo>
                  <a:lnTo>
                    <a:pt x="2853" y="1249"/>
                  </a:lnTo>
                  <a:lnTo>
                    <a:pt x="2870" y="1225"/>
                  </a:lnTo>
                  <a:lnTo>
                    <a:pt x="2899" y="1191"/>
                  </a:lnTo>
                  <a:lnTo>
                    <a:pt x="2914" y="1164"/>
                  </a:lnTo>
                  <a:lnTo>
                    <a:pt x="2936" y="1130"/>
                  </a:lnTo>
                  <a:lnTo>
                    <a:pt x="2947" y="1102"/>
                  </a:lnTo>
                  <a:lnTo>
                    <a:pt x="2961" y="1067"/>
                  </a:lnTo>
                  <a:lnTo>
                    <a:pt x="2968" y="1039"/>
                  </a:lnTo>
                  <a:lnTo>
                    <a:pt x="2977" y="1004"/>
                  </a:lnTo>
                  <a:lnTo>
                    <a:pt x="2979" y="975"/>
                  </a:lnTo>
                  <a:cubicBezTo>
                    <a:pt x="2995" y="793"/>
                    <a:pt x="2884" y="608"/>
                    <a:pt x="2644" y="470"/>
                  </a:cubicBezTo>
                  <a:lnTo>
                    <a:pt x="2157" y="195"/>
                  </a:lnTo>
                  <a:cubicBezTo>
                    <a:pt x="1932" y="65"/>
                    <a:pt x="1638" y="0"/>
                    <a:pt x="1344"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67" name="Google Shape;767;p36"/>
            <p:cNvSpPr/>
            <p:nvPr/>
          </p:nvSpPr>
          <p:spPr>
            <a:xfrm>
              <a:off x="1948400" y="2103425"/>
              <a:ext cx="74475" cy="25000"/>
            </a:xfrm>
            <a:custGeom>
              <a:avLst/>
              <a:gdLst/>
              <a:ahLst/>
              <a:cxnLst/>
              <a:rect l="l" t="t" r="r" b="b"/>
              <a:pathLst>
                <a:path w="2979" h="1000" extrusionOk="0">
                  <a:moveTo>
                    <a:pt x="5" y="1"/>
                  </a:moveTo>
                  <a:lnTo>
                    <a:pt x="0" y="58"/>
                  </a:lnTo>
                  <a:lnTo>
                    <a:pt x="3" y="94"/>
                  </a:lnTo>
                  <a:lnTo>
                    <a:pt x="5" y="122"/>
                  </a:lnTo>
                  <a:lnTo>
                    <a:pt x="14" y="157"/>
                  </a:lnTo>
                  <a:lnTo>
                    <a:pt x="22" y="186"/>
                  </a:lnTo>
                  <a:lnTo>
                    <a:pt x="36" y="220"/>
                  </a:lnTo>
                  <a:lnTo>
                    <a:pt x="48" y="248"/>
                  </a:lnTo>
                  <a:lnTo>
                    <a:pt x="69" y="283"/>
                  </a:lnTo>
                  <a:lnTo>
                    <a:pt x="85" y="310"/>
                  </a:lnTo>
                  <a:lnTo>
                    <a:pt x="113" y="344"/>
                  </a:lnTo>
                  <a:lnTo>
                    <a:pt x="132" y="368"/>
                  </a:lnTo>
                  <a:lnTo>
                    <a:pt x="171" y="406"/>
                  </a:lnTo>
                  <a:lnTo>
                    <a:pt x="190" y="425"/>
                  </a:lnTo>
                  <a:lnTo>
                    <a:pt x="242" y="466"/>
                  </a:lnTo>
                  <a:lnTo>
                    <a:pt x="260" y="479"/>
                  </a:lnTo>
                  <a:lnTo>
                    <a:pt x="338" y="531"/>
                  </a:lnTo>
                  <a:lnTo>
                    <a:pt x="826" y="805"/>
                  </a:lnTo>
                  <a:cubicBezTo>
                    <a:pt x="1050" y="935"/>
                    <a:pt x="1344" y="999"/>
                    <a:pt x="1638" y="999"/>
                  </a:cubicBezTo>
                  <a:cubicBezTo>
                    <a:pt x="1932" y="999"/>
                    <a:pt x="2226" y="935"/>
                    <a:pt x="2450" y="805"/>
                  </a:cubicBezTo>
                  <a:lnTo>
                    <a:pt x="2648" y="684"/>
                  </a:lnTo>
                  <a:lnTo>
                    <a:pt x="2726" y="633"/>
                  </a:lnTo>
                  <a:lnTo>
                    <a:pt x="2745" y="618"/>
                  </a:lnTo>
                  <a:lnTo>
                    <a:pt x="2794" y="579"/>
                  </a:lnTo>
                  <a:lnTo>
                    <a:pt x="2816" y="559"/>
                  </a:lnTo>
                  <a:lnTo>
                    <a:pt x="2852" y="523"/>
                  </a:lnTo>
                  <a:lnTo>
                    <a:pt x="2869" y="499"/>
                  </a:lnTo>
                  <a:lnTo>
                    <a:pt x="2898" y="465"/>
                  </a:lnTo>
                  <a:lnTo>
                    <a:pt x="2913" y="438"/>
                  </a:lnTo>
                  <a:lnTo>
                    <a:pt x="2935" y="404"/>
                  </a:lnTo>
                  <a:lnTo>
                    <a:pt x="2946" y="376"/>
                  </a:lnTo>
                  <a:lnTo>
                    <a:pt x="2960" y="341"/>
                  </a:lnTo>
                  <a:lnTo>
                    <a:pt x="2967" y="313"/>
                  </a:lnTo>
                  <a:lnTo>
                    <a:pt x="2976" y="278"/>
                  </a:lnTo>
                  <a:lnTo>
                    <a:pt x="2978" y="249"/>
                  </a:lnTo>
                  <a:lnTo>
                    <a:pt x="2975" y="166"/>
                  </a:lnTo>
                  <a:lnTo>
                    <a:pt x="2967" y="200"/>
                  </a:lnTo>
                  <a:lnTo>
                    <a:pt x="2960" y="229"/>
                  </a:lnTo>
                  <a:lnTo>
                    <a:pt x="2946" y="262"/>
                  </a:lnTo>
                  <a:lnTo>
                    <a:pt x="2935" y="291"/>
                  </a:lnTo>
                  <a:lnTo>
                    <a:pt x="2913" y="325"/>
                  </a:lnTo>
                  <a:lnTo>
                    <a:pt x="2898" y="351"/>
                  </a:lnTo>
                  <a:lnTo>
                    <a:pt x="2869" y="387"/>
                  </a:lnTo>
                  <a:lnTo>
                    <a:pt x="2852" y="410"/>
                  </a:lnTo>
                  <a:lnTo>
                    <a:pt x="2816" y="446"/>
                  </a:lnTo>
                  <a:lnTo>
                    <a:pt x="2794" y="467"/>
                  </a:lnTo>
                  <a:lnTo>
                    <a:pt x="2745" y="505"/>
                  </a:lnTo>
                  <a:lnTo>
                    <a:pt x="2726" y="521"/>
                  </a:lnTo>
                  <a:lnTo>
                    <a:pt x="2648" y="571"/>
                  </a:lnTo>
                  <a:lnTo>
                    <a:pt x="2450" y="693"/>
                  </a:lnTo>
                  <a:cubicBezTo>
                    <a:pt x="2226" y="822"/>
                    <a:pt x="1932" y="887"/>
                    <a:pt x="1638" y="887"/>
                  </a:cubicBezTo>
                  <a:cubicBezTo>
                    <a:pt x="1344" y="887"/>
                    <a:pt x="1050" y="822"/>
                    <a:pt x="826" y="693"/>
                  </a:cubicBezTo>
                  <a:lnTo>
                    <a:pt x="338" y="417"/>
                  </a:lnTo>
                  <a:lnTo>
                    <a:pt x="260" y="366"/>
                  </a:lnTo>
                  <a:lnTo>
                    <a:pt x="242" y="352"/>
                  </a:lnTo>
                  <a:lnTo>
                    <a:pt x="190" y="312"/>
                  </a:lnTo>
                  <a:lnTo>
                    <a:pt x="171" y="293"/>
                  </a:lnTo>
                  <a:lnTo>
                    <a:pt x="132" y="256"/>
                  </a:lnTo>
                  <a:lnTo>
                    <a:pt x="113" y="232"/>
                  </a:lnTo>
                  <a:lnTo>
                    <a:pt x="85" y="196"/>
                  </a:lnTo>
                  <a:lnTo>
                    <a:pt x="69" y="169"/>
                  </a:lnTo>
                  <a:lnTo>
                    <a:pt x="48" y="136"/>
                  </a:lnTo>
                  <a:lnTo>
                    <a:pt x="36" y="106"/>
                  </a:lnTo>
                  <a:lnTo>
                    <a:pt x="22" y="73"/>
                  </a:lnTo>
                  <a:lnTo>
                    <a:pt x="14" y="44"/>
                  </a:lnTo>
                  <a:lnTo>
                    <a:pt x="5" y="9"/>
                  </a:lnTo>
                  <a:lnTo>
                    <a:pt x="5"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68" name="Google Shape;768;p36"/>
            <p:cNvSpPr/>
            <p:nvPr/>
          </p:nvSpPr>
          <p:spPr>
            <a:xfrm>
              <a:off x="1866375" y="2057775"/>
              <a:ext cx="74625" cy="29925"/>
            </a:xfrm>
            <a:custGeom>
              <a:avLst/>
              <a:gdLst/>
              <a:ahLst/>
              <a:cxnLst/>
              <a:rect l="l" t="t" r="r" b="b"/>
              <a:pathLst>
                <a:path w="2985" h="1197" extrusionOk="0">
                  <a:moveTo>
                    <a:pt x="3" y="1"/>
                  </a:moveTo>
                  <a:lnTo>
                    <a:pt x="1" y="254"/>
                  </a:lnTo>
                  <a:cubicBezTo>
                    <a:pt x="0" y="424"/>
                    <a:pt x="114" y="596"/>
                    <a:pt x="341" y="726"/>
                  </a:cubicBezTo>
                  <a:lnTo>
                    <a:pt x="827" y="1001"/>
                  </a:lnTo>
                  <a:cubicBezTo>
                    <a:pt x="1052" y="1131"/>
                    <a:pt x="1346" y="1196"/>
                    <a:pt x="1640" y="1196"/>
                  </a:cubicBezTo>
                  <a:cubicBezTo>
                    <a:pt x="1934" y="1196"/>
                    <a:pt x="2227" y="1132"/>
                    <a:pt x="2450" y="1001"/>
                  </a:cubicBezTo>
                  <a:lnTo>
                    <a:pt x="2649" y="880"/>
                  </a:lnTo>
                  <a:cubicBezTo>
                    <a:pt x="2872" y="751"/>
                    <a:pt x="2982" y="583"/>
                    <a:pt x="2983" y="413"/>
                  </a:cubicBezTo>
                  <a:lnTo>
                    <a:pt x="2985" y="160"/>
                  </a:lnTo>
                  <a:lnTo>
                    <a:pt x="2982" y="193"/>
                  </a:lnTo>
                  <a:lnTo>
                    <a:pt x="2979" y="222"/>
                  </a:lnTo>
                  <a:lnTo>
                    <a:pt x="2972" y="257"/>
                  </a:lnTo>
                  <a:lnTo>
                    <a:pt x="2964" y="285"/>
                  </a:lnTo>
                  <a:lnTo>
                    <a:pt x="2949" y="320"/>
                  </a:lnTo>
                  <a:lnTo>
                    <a:pt x="2938" y="347"/>
                  </a:lnTo>
                  <a:lnTo>
                    <a:pt x="2918" y="382"/>
                  </a:lnTo>
                  <a:lnTo>
                    <a:pt x="2902" y="407"/>
                  </a:lnTo>
                  <a:lnTo>
                    <a:pt x="2874" y="443"/>
                  </a:lnTo>
                  <a:lnTo>
                    <a:pt x="2855" y="467"/>
                  </a:lnTo>
                  <a:lnTo>
                    <a:pt x="2819" y="503"/>
                  </a:lnTo>
                  <a:lnTo>
                    <a:pt x="2797" y="523"/>
                  </a:lnTo>
                  <a:lnTo>
                    <a:pt x="2748" y="562"/>
                  </a:lnTo>
                  <a:lnTo>
                    <a:pt x="2729" y="577"/>
                  </a:lnTo>
                  <a:lnTo>
                    <a:pt x="2651" y="628"/>
                  </a:lnTo>
                  <a:lnTo>
                    <a:pt x="2453" y="749"/>
                  </a:lnTo>
                  <a:cubicBezTo>
                    <a:pt x="2229" y="879"/>
                    <a:pt x="1936" y="943"/>
                    <a:pt x="1642" y="943"/>
                  </a:cubicBezTo>
                  <a:cubicBezTo>
                    <a:pt x="1348" y="943"/>
                    <a:pt x="1054" y="879"/>
                    <a:pt x="829" y="749"/>
                  </a:cubicBezTo>
                  <a:lnTo>
                    <a:pt x="342" y="474"/>
                  </a:lnTo>
                  <a:lnTo>
                    <a:pt x="263" y="423"/>
                  </a:lnTo>
                  <a:lnTo>
                    <a:pt x="245" y="410"/>
                  </a:lnTo>
                  <a:lnTo>
                    <a:pt x="195" y="369"/>
                  </a:lnTo>
                  <a:lnTo>
                    <a:pt x="174" y="350"/>
                  </a:lnTo>
                  <a:lnTo>
                    <a:pt x="136" y="312"/>
                  </a:lnTo>
                  <a:lnTo>
                    <a:pt x="117" y="288"/>
                  </a:lnTo>
                  <a:lnTo>
                    <a:pt x="88" y="254"/>
                  </a:lnTo>
                  <a:lnTo>
                    <a:pt x="72" y="227"/>
                  </a:lnTo>
                  <a:lnTo>
                    <a:pt x="51" y="192"/>
                  </a:lnTo>
                  <a:lnTo>
                    <a:pt x="40" y="164"/>
                  </a:lnTo>
                  <a:lnTo>
                    <a:pt x="25" y="130"/>
                  </a:lnTo>
                  <a:lnTo>
                    <a:pt x="17" y="101"/>
                  </a:lnTo>
                  <a:lnTo>
                    <a:pt x="9" y="66"/>
                  </a:lnTo>
                  <a:lnTo>
                    <a:pt x="6" y="37"/>
                  </a:lnTo>
                  <a:lnTo>
                    <a:pt x="4" y="2"/>
                  </a:lnTo>
                  <a:lnTo>
                    <a:pt x="3"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69" name="Google Shape;769;p36"/>
            <p:cNvSpPr/>
            <p:nvPr/>
          </p:nvSpPr>
          <p:spPr>
            <a:xfrm>
              <a:off x="1866425" y="2038200"/>
              <a:ext cx="74900" cy="43175"/>
            </a:xfrm>
            <a:custGeom>
              <a:avLst/>
              <a:gdLst/>
              <a:ahLst/>
              <a:cxnLst/>
              <a:rect l="l" t="t" r="r" b="b"/>
              <a:pathLst>
                <a:path w="2996" h="1727" extrusionOk="0">
                  <a:moveTo>
                    <a:pt x="1345" y="0"/>
                  </a:moveTo>
                  <a:cubicBezTo>
                    <a:pt x="1051" y="0"/>
                    <a:pt x="757" y="65"/>
                    <a:pt x="534" y="196"/>
                  </a:cubicBezTo>
                  <a:lnTo>
                    <a:pt x="335" y="317"/>
                  </a:lnTo>
                  <a:cubicBezTo>
                    <a:pt x="112" y="446"/>
                    <a:pt x="1" y="616"/>
                    <a:pt x="2" y="785"/>
                  </a:cubicBezTo>
                  <a:lnTo>
                    <a:pt x="4" y="820"/>
                  </a:lnTo>
                  <a:lnTo>
                    <a:pt x="6" y="849"/>
                  </a:lnTo>
                  <a:lnTo>
                    <a:pt x="15" y="884"/>
                  </a:lnTo>
                  <a:lnTo>
                    <a:pt x="23" y="913"/>
                  </a:lnTo>
                  <a:lnTo>
                    <a:pt x="38" y="947"/>
                  </a:lnTo>
                  <a:lnTo>
                    <a:pt x="49" y="975"/>
                  </a:lnTo>
                  <a:lnTo>
                    <a:pt x="70" y="1010"/>
                  </a:lnTo>
                  <a:lnTo>
                    <a:pt x="86" y="1037"/>
                  </a:lnTo>
                  <a:lnTo>
                    <a:pt x="115" y="1071"/>
                  </a:lnTo>
                  <a:lnTo>
                    <a:pt x="134" y="1095"/>
                  </a:lnTo>
                  <a:lnTo>
                    <a:pt x="172" y="1133"/>
                  </a:lnTo>
                  <a:lnTo>
                    <a:pt x="193" y="1152"/>
                  </a:lnTo>
                  <a:lnTo>
                    <a:pt x="243" y="1193"/>
                  </a:lnTo>
                  <a:lnTo>
                    <a:pt x="261" y="1206"/>
                  </a:lnTo>
                  <a:lnTo>
                    <a:pt x="340" y="1257"/>
                  </a:lnTo>
                  <a:lnTo>
                    <a:pt x="827" y="1532"/>
                  </a:lnTo>
                  <a:cubicBezTo>
                    <a:pt x="1052" y="1662"/>
                    <a:pt x="1346" y="1726"/>
                    <a:pt x="1640" y="1726"/>
                  </a:cubicBezTo>
                  <a:cubicBezTo>
                    <a:pt x="1934" y="1726"/>
                    <a:pt x="2227" y="1662"/>
                    <a:pt x="2451" y="1532"/>
                  </a:cubicBezTo>
                  <a:lnTo>
                    <a:pt x="2649" y="1411"/>
                  </a:lnTo>
                  <a:lnTo>
                    <a:pt x="2727" y="1360"/>
                  </a:lnTo>
                  <a:lnTo>
                    <a:pt x="2746" y="1345"/>
                  </a:lnTo>
                  <a:lnTo>
                    <a:pt x="2795" y="1306"/>
                  </a:lnTo>
                  <a:lnTo>
                    <a:pt x="2817" y="1286"/>
                  </a:lnTo>
                  <a:lnTo>
                    <a:pt x="2853" y="1250"/>
                  </a:lnTo>
                  <a:lnTo>
                    <a:pt x="2872" y="1226"/>
                  </a:lnTo>
                  <a:lnTo>
                    <a:pt x="2900" y="1192"/>
                  </a:lnTo>
                  <a:lnTo>
                    <a:pt x="2916" y="1165"/>
                  </a:lnTo>
                  <a:lnTo>
                    <a:pt x="2936" y="1130"/>
                  </a:lnTo>
                  <a:lnTo>
                    <a:pt x="2947" y="1103"/>
                  </a:lnTo>
                  <a:lnTo>
                    <a:pt x="2962" y="1068"/>
                  </a:lnTo>
                  <a:lnTo>
                    <a:pt x="2970" y="1040"/>
                  </a:lnTo>
                  <a:lnTo>
                    <a:pt x="2977" y="1005"/>
                  </a:lnTo>
                  <a:lnTo>
                    <a:pt x="2980" y="976"/>
                  </a:lnTo>
                  <a:cubicBezTo>
                    <a:pt x="2995" y="794"/>
                    <a:pt x="2884" y="609"/>
                    <a:pt x="2644" y="470"/>
                  </a:cubicBezTo>
                  <a:lnTo>
                    <a:pt x="2158" y="196"/>
                  </a:lnTo>
                  <a:cubicBezTo>
                    <a:pt x="1932" y="65"/>
                    <a:pt x="1638" y="0"/>
                    <a:pt x="1345"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70" name="Google Shape;770;p36"/>
            <p:cNvSpPr/>
            <p:nvPr/>
          </p:nvSpPr>
          <p:spPr>
            <a:xfrm>
              <a:off x="1866450" y="2056375"/>
              <a:ext cx="74475" cy="25000"/>
            </a:xfrm>
            <a:custGeom>
              <a:avLst/>
              <a:gdLst/>
              <a:ahLst/>
              <a:cxnLst/>
              <a:rect l="l" t="t" r="r" b="b"/>
              <a:pathLst>
                <a:path w="2979" h="1000" extrusionOk="0">
                  <a:moveTo>
                    <a:pt x="5" y="1"/>
                  </a:moveTo>
                  <a:lnTo>
                    <a:pt x="1" y="58"/>
                  </a:lnTo>
                  <a:lnTo>
                    <a:pt x="3" y="93"/>
                  </a:lnTo>
                  <a:lnTo>
                    <a:pt x="5" y="122"/>
                  </a:lnTo>
                  <a:lnTo>
                    <a:pt x="14" y="157"/>
                  </a:lnTo>
                  <a:lnTo>
                    <a:pt x="22" y="186"/>
                  </a:lnTo>
                  <a:lnTo>
                    <a:pt x="37" y="220"/>
                  </a:lnTo>
                  <a:lnTo>
                    <a:pt x="48" y="248"/>
                  </a:lnTo>
                  <a:lnTo>
                    <a:pt x="69" y="283"/>
                  </a:lnTo>
                  <a:lnTo>
                    <a:pt x="85" y="310"/>
                  </a:lnTo>
                  <a:lnTo>
                    <a:pt x="114" y="344"/>
                  </a:lnTo>
                  <a:lnTo>
                    <a:pt x="133" y="368"/>
                  </a:lnTo>
                  <a:lnTo>
                    <a:pt x="171" y="406"/>
                  </a:lnTo>
                  <a:lnTo>
                    <a:pt x="192" y="425"/>
                  </a:lnTo>
                  <a:lnTo>
                    <a:pt x="242" y="466"/>
                  </a:lnTo>
                  <a:lnTo>
                    <a:pt x="260" y="479"/>
                  </a:lnTo>
                  <a:lnTo>
                    <a:pt x="339" y="530"/>
                  </a:lnTo>
                  <a:lnTo>
                    <a:pt x="826" y="805"/>
                  </a:lnTo>
                  <a:cubicBezTo>
                    <a:pt x="1051" y="935"/>
                    <a:pt x="1345" y="999"/>
                    <a:pt x="1639" y="999"/>
                  </a:cubicBezTo>
                  <a:cubicBezTo>
                    <a:pt x="1933" y="999"/>
                    <a:pt x="2226" y="935"/>
                    <a:pt x="2450" y="805"/>
                  </a:cubicBezTo>
                  <a:lnTo>
                    <a:pt x="2648" y="684"/>
                  </a:lnTo>
                  <a:lnTo>
                    <a:pt x="2726" y="633"/>
                  </a:lnTo>
                  <a:lnTo>
                    <a:pt x="2745" y="618"/>
                  </a:lnTo>
                  <a:lnTo>
                    <a:pt x="2794" y="579"/>
                  </a:lnTo>
                  <a:lnTo>
                    <a:pt x="2816" y="559"/>
                  </a:lnTo>
                  <a:lnTo>
                    <a:pt x="2852" y="523"/>
                  </a:lnTo>
                  <a:lnTo>
                    <a:pt x="2871" y="499"/>
                  </a:lnTo>
                  <a:lnTo>
                    <a:pt x="2899" y="465"/>
                  </a:lnTo>
                  <a:lnTo>
                    <a:pt x="2915" y="438"/>
                  </a:lnTo>
                  <a:lnTo>
                    <a:pt x="2935" y="404"/>
                  </a:lnTo>
                  <a:lnTo>
                    <a:pt x="2946" y="376"/>
                  </a:lnTo>
                  <a:lnTo>
                    <a:pt x="2961" y="341"/>
                  </a:lnTo>
                  <a:lnTo>
                    <a:pt x="2969" y="313"/>
                  </a:lnTo>
                  <a:lnTo>
                    <a:pt x="2976" y="278"/>
                  </a:lnTo>
                  <a:lnTo>
                    <a:pt x="2979" y="249"/>
                  </a:lnTo>
                  <a:lnTo>
                    <a:pt x="2976" y="166"/>
                  </a:lnTo>
                  <a:lnTo>
                    <a:pt x="2969" y="200"/>
                  </a:lnTo>
                  <a:lnTo>
                    <a:pt x="2961" y="228"/>
                  </a:lnTo>
                  <a:lnTo>
                    <a:pt x="2946" y="262"/>
                  </a:lnTo>
                  <a:lnTo>
                    <a:pt x="2935" y="291"/>
                  </a:lnTo>
                  <a:lnTo>
                    <a:pt x="2915" y="324"/>
                  </a:lnTo>
                  <a:lnTo>
                    <a:pt x="2899" y="351"/>
                  </a:lnTo>
                  <a:lnTo>
                    <a:pt x="2871" y="386"/>
                  </a:lnTo>
                  <a:lnTo>
                    <a:pt x="2852" y="410"/>
                  </a:lnTo>
                  <a:lnTo>
                    <a:pt x="2816" y="446"/>
                  </a:lnTo>
                  <a:lnTo>
                    <a:pt x="2794" y="466"/>
                  </a:lnTo>
                  <a:lnTo>
                    <a:pt x="2745" y="505"/>
                  </a:lnTo>
                  <a:lnTo>
                    <a:pt x="2726" y="520"/>
                  </a:lnTo>
                  <a:lnTo>
                    <a:pt x="2648" y="570"/>
                  </a:lnTo>
                  <a:lnTo>
                    <a:pt x="2450" y="691"/>
                  </a:lnTo>
                  <a:cubicBezTo>
                    <a:pt x="2226" y="821"/>
                    <a:pt x="1933" y="886"/>
                    <a:pt x="1639" y="886"/>
                  </a:cubicBezTo>
                  <a:cubicBezTo>
                    <a:pt x="1345" y="886"/>
                    <a:pt x="1051" y="821"/>
                    <a:pt x="826" y="691"/>
                  </a:cubicBezTo>
                  <a:lnTo>
                    <a:pt x="339" y="416"/>
                  </a:lnTo>
                  <a:lnTo>
                    <a:pt x="260" y="366"/>
                  </a:lnTo>
                  <a:lnTo>
                    <a:pt x="242" y="352"/>
                  </a:lnTo>
                  <a:lnTo>
                    <a:pt x="192" y="312"/>
                  </a:lnTo>
                  <a:lnTo>
                    <a:pt x="171" y="293"/>
                  </a:lnTo>
                  <a:lnTo>
                    <a:pt x="133" y="255"/>
                  </a:lnTo>
                  <a:lnTo>
                    <a:pt x="114" y="231"/>
                  </a:lnTo>
                  <a:lnTo>
                    <a:pt x="85" y="196"/>
                  </a:lnTo>
                  <a:lnTo>
                    <a:pt x="69" y="169"/>
                  </a:lnTo>
                  <a:lnTo>
                    <a:pt x="48" y="136"/>
                  </a:lnTo>
                  <a:lnTo>
                    <a:pt x="37" y="106"/>
                  </a:lnTo>
                  <a:lnTo>
                    <a:pt x="22" y="73"/>
                  </a:lnTo>
                  <a:lnTo>
                    <a:pt x="14" y="43"/>
                  </a:lnTo>
                  <a:lnTo>
                    <a:pt x="6" y="9"/>
                  </a:lnTo>
                  <a:lnTo>
                    <a:pt x="5"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71" name="Google Shape;771;p36"/>
            <p:cNvSpPr/>
            <p:nvPr/>
          </p:nvSpPr>
          <p:spPr>
            <a:xfrm>
              <a:off x="1783300" y="2009450"/>
              <a:ext cx="74650" cy="29925"/>
            </a:xfrm>
            <a:custGeom>
              <a:avLst/>
              <a:gdLst/>
              <a:ahLst/>
              <a:cxnLst/>
              <a:rect l="l" t="t" r="r" b="b"/>
              <a:pathLst>
                <a:path w="2986" h="1197" extrusionOk="0">
                  <a:moveTo>
                    <a:pt x="3" y="0"/>
                  </a:moveTo>
                  <a:lnTo>
                    <a:pt x="2" y="254"/>
                  </a:lnTo>
                  <a:cubicBezTo>
                    <a:pt x="1" y="425"/>
                    <a:pt x="114" y="597"/>
                    <a:pt x="341" y="728"/>
                  </a:cubicBezTo>
                  <a:lnTo>
                    <a:pt x="827" y="1002"/>
                  </a:lnTo>
                  <a:cubicBezTo>
                    <a:pt x="1052" y="1132"/>
                    <a:pt x="1346" y="1197"/>
                    <a:pt x="1641" y="1197"/>
                  </a:cubicBezTo>
                  <a:cubicBezTo>
                    <a:pt x="1934" y="1197"/>
                    <a:pt x="2228" y="1132"/>
                    <a:pt x="2451" y="1002"/>
                  </a:cubicBezTo>
                  <a:lnTo>
                    <a:pt x="2650" y="881"/>
                  </a:lnTo>
                  <a:cubicBezTo>
                    <a:pt x="2871" y="752"/>
                    <a:pt x="2982" y="583"/>
                    <a:pt x="2983" y="415"/>
                  </a:cubicBezTo>
                  <a:lnTo>
                    <a:pt x="2985" y="161"/>
                  </a:lnTo>
                  <a:lnTo>
                    <a:pt x="2982" y="193"/>
                  </a:lnTo>
                  <a:lnTo>
                    <a:pt x="2980" y="223"/>
                  </a:lnTo>
                  <a:lnTo>
                    <a:pt x="2971" y="256"/>
                  </a:lnTo>
                  <a:lnTo>
                    <a:pt x="2964" y="286"/>
                  </a:lnTo>
                  <a:lnTo>
                    <a:pt x="2949" y="319"/>
                  </a:lnTo>
                  <a:lnTo>
                    <a:pt x="2938" y="348"/>
                  </a:lnTo>
                  <a:lnTo>
                    <a:pt x="2918" y="382"/>
                  </a:lnTo>
                  <a:lnTo>
                    <a:pt x="2902" y="409"/>
                  </a:lnTo>
                  <a:lnTo>
                    <a:pt x="2874" y="444"/>
                  </a:lnTo>
                  <a:lnTo>
                    <a:pt x="2855" y="467"/>
                  </a:lnTo>
                  <a:lnTo>
                    <a:pt x="2819" y="503"/>
                  </a:lnTo>
                  <a:lnTo>
                    <a:pt x="2798" y="524"/>
                  </a:lnTo>
                  <a:lnTo>
                    <a:pt x="2748" y="563"/>
                  </a:lnTo>
                  <a:lnTo>
                    <a:pt x="2729" y="577"/>
                  </a:lnTo>
                  <a:lnTo>
                    <a:pt x="2652" y="628"/>
                  </a:lnTo>
                  <a:lnTo>
                    <a:pt x="2453" y="749"/>
                  </a:lnTo>
                  <a:cubicBezTo>
                    <a:pt x="2230" y="879"/>
                    <a:pt x="1936" y="944"/>
                    <a:pt x="1642" y="944"/>
                  </a:cubicBezTo>
                  <a:cubicBezTo>
                    <a:pt x="1348" y="944"/>
                    <a:pt x="1054" y="879"/>
                    <a:pt x="829" y="749"/>
                  </a:cubicBezTo>
                  <a:lnTo>
                    <a:pt x="342" y="474"/>
                  </a:lnTo>
                  <a:lnTo>
                    <a:pt x="263" y="424"/>
                  </a:lnTo>
                  <a:lnTo>
                    <a:pt x="245" y="410"/>
                  </a:lnTo>
                  <a:lnTo>
                    <a:pt x="195" y="370"/>
                  </a:lnTo>
                  <a:lnTo>
                    <a:pt x="175" y="351"/>
                  </a:lnTo>
                  <a:lnTo>
                    <a:pt x="136" y="312"/>
                  </a:lnTo>
                  <a:lnTo>
                    <a:pt x="117" y="289"/>
                  </a:lnTo>
                  <a:lnTo>
                    <a:pt x="88" y="253"/>
                  </a:lnTo>
                  <a:lnTo>
                    <a:pt x="72" y="227"/>
                  </a:lnTo>
                  <a:lnTo>
                    <a:pt x="51" y="192"/>
                  </a:lnTo>
                  <a:lnTo>
                    <a:pt x="40" y="164"/>
                  </a:lnTo>
                  <a:lnTo>
                    <a:pt x="25" y="129"/>
                  </a:lnTo>
                  <a:lnTo>
                    <a:pt x="17" y="101"/>
                  </a:lnTo>
                  <a:lnTo>
                    <a:pt x="8" y="67"/>
                  </a:lnTo>
                  <a:lnTo>
                    <a:pt x="6" y="37"/>
                  </a:lnTo>
                  <a:lnTo>
                    <a:pt x="4" y="3"/>
                  </a:lnTo>
                  <a:lnTo>
                    <a:pt x="3"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72" name="Google Shape;772;p36"/>
            <p:cNvSpPr/>
            <p:nvPr/>
          </p:nvSpPr>
          <p:spPr>
            <a:xfrm>
              <a:off x="1783350" y="1989875"/>
              <a:ext cx="74900" cy="43175"/>
            </a:xfrm>
            <a:custGeom>
              <a:avLst/>
              <a:gdLst/>
              <a:ahLst/>
              <a:cxnLst/>
              <a:rect l="l" t="t" r="r" b="b"/>
              <a:pathLst>
                <a:path w="2996" h="1727" extrusionOk="0">
                  <a:moveTo>
                    <a:pt x="1345" y="0"/>
                  </a:moveTo>
                  <a:cubicBezTo>
                    <a:pt x="1051" y="0"/>
                    <a:pt x="758" y="65"/>
                    <a:pt x="534" y="195"/>
                  </a:cubicBezTo>
                  <a:lnTo>
                    <a:pt x="335" y="316"/>
                  </a:lnTo>
                  <a:cubicBezTo>
                    <a:pt x="112" y="446"/>
                    <a:pt x="1" y="616"/>
                    <a:pt x="2" y="786"/>
                  </a:cubicBezTo>
                  <a:lnTo>
                    <a:pt x="4" y="820"/>
                  </a:lnTo>
                  <a:lnTo>
                    <a:pt x="6" y="850"/>
                  </a:lnTo>
                  <a:lnTo>
                    <a:pt x="15" y="884"/>
                  </a:lnTo>
                  <a:lnTo>
                    <a:pt x="23" y="912"/>
                  </a:lnTo>
                  <a:lnTo>
                    <a:pt x="38" y="947"/>
                  </a:lnTo>
                  <a:lnTo>
                    <a:pt x="49" y="975"/>
                  </a:lnTo>
                  <a:lnTo>
                    <a:pt x="70" y="1010"/>
                  </a:lnTo>
                  <a:lnTo>
                    <a:pt x="86" y="1036"/>
                  </a:lnTo>
                  <a:lnTo>
                    <a:pt x="115" y="1072"/>
                  </a:lnTo>
                  <a:lnTo>
                    <a:pt x="134" y="1095"/>
                  </a:lnTo>
                  <a:lnTo>
                    <a:pt x="173" y="1134"/>
                  </a:lnTo>
                  <a:lnTo>
                    <a:pt x="193" y="1153"/>
                  </a:lnTo>
                  <a:lnTo>
                    <a:pt x="243" y="1193"/>
                  </a:lnTo>
                  <a:lnTo>
                    <a:pt x="261" y="1207"/>
                  </a:lnTo>
                  <a:lnTo>
                    <a:pt x="340" y="1257"/>
                  </a:lnTo>
                  <a:lnTo>
                    <a:pt x="827" y="1532"/>
                  </a:lnTo>
                  <a:cubicBezTo>
                    <a:pt x="1052" y="1662"/>
                    <a:pt x="1346" y="1727"/>
                    <a:pt x="1640" y="1727"/>
                  </a:cubicBezTo>
                  <a:cubicBezTo>
                    <a:pt x="1934" y="1727"/>
                    <a:pt x="2228" y="1662"/>
                    <a:pt x="2451" y="1532"/>
                  </a:cubicBezTo>
                  <a:lnTo>
                    <a:pt x="2650" y="1411"/>
                  </a:lnTo>
                  <a:lnTo>
                    <a:pt x="2727" y="1360"/>
                  </a:lnTo>
                  <a:lnTo>
                    <a:pt x="2746" y="1346"/>
                  </a:lnTo>
                  <a:lnTo>
                    <a:pt x="2796" y="1307"/>
                  </a:lnTo>
                  <a:lnTo>
                    <a:pt x="2817" y="1286"/>
                  </a:lnTo>
                  <a:lnTo>
                    <a:pt x="2853" y="1250"/>
                  </a:lnTo>
                  <a:lnTo>
                    <a:pt x="2872" y="1227"/>
                  </a:lnTo>
                  <a:lnTo>
                    <a:pt x="2900" y="1192"/>
                  </a:lnTo>
                  <a:lnTo>
                    <a:pt x="2916" y="1165"/>
                  </a:lnTo>
                  <a:lnTo>
                    <a:pt x="2936" y="1131"/>
                  </a:lnTo>
                  <a:lnTo>
                    <a:pt x="2947" y="1102"/>
                  </a:lnTo>
                  <a:lnTo>
                    <a:pt x="2962" y="1069"/>
                  </a:lnTo>
                  <a:lnTo>
                    <a:pt x="2969" y="1039"/>
                  </a:lnTo>
                  <a:lnTo>
                    <a:pt x="2978" y="1006"/>
                  </a:lnTo>
                  <a:lnTo>
                    <a:pt x="2980" y="976"/>
                  </a:lnTo>
                  <a:cubicBezTo>
                    <a:pt x="2996" y="795"/>
                    <a:pt x="2884" y="609"/>
                    <a:pt x="2644" y="470"/>
                  </a:cubicBezTo>
                  <a:lnTo>
                    <a:pt x="2158" y="195"/>
                  </a:lnTo>
                  <a:cubicBezTo>
                    <a:pt x="1933" y="65"/>
                    <a:pt x="1639" y="0"/>
                    <a:pt x="1345"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73" name="Google Shape;773;p36"/>
            <p:cNvSpPr/>
            <p:nvPr/>
          </p:nvSpPr>
          <p:spPr>
            <a:xfrm>
              <a:off x="1783375" y="2008050"/>
              <a:ext cx="74475" cy="25000"/>
            </a:xfrm>
            <a:custGeom>
              <a:avLst/>
              <a:gdLst/>
              <a:ahLst/>
              <a:cxnLst/>
              <a:rect l="l" t="t" r="r" b="b"/>
              <a:pathLst>
                <a:path w="2979" h="1000" extrusionOk="0">
                  <a:moveTo>
                    <a:pt x="5" y="0"/>
                  </a:moveTo>
                  <a:lnTo>
                    <a:pt x="1" y="59"/>
                  </a:lnTo>
                  <a:lnTo>
                    <a:pt x="3" y="93"/>
                  </a:lnTo>
                  <a:lnTo>
                    <a:pt x="5" y="123"/>
                  </a:lnTo>
                  <a:lnTo>
                    <a:pt x="14" y="157"/>
                  </a:lnTo>
                  <a:lnTo>
                    <a:pt x="22" y="185"/>
                  </a:lnTo>
                  <a:lnTo>
                    <a:pt x="37" y="220"/>
                  </a:lnTo>
                  <a:lnTo>
                    <a:pt x="48" y="248"/>
                  </a:lnTo>
                  <a:lnTo>
                    <a:pt x="69" y="283"/>
                  </a:lnTo>
                  <a:lnTo>
                    <a:pt x="85" y="309"/>
                  </a:lnTo>
                  <a:lnTo>
                    <a:pt x="114" y="345"/>
                  </a:lnTo>
                  <a:lnTo>
                    <a:pt x="133" y="368"/>
                  </a:lnTo>
                  <a:lnTo>
                    <a:pt x="172" y="407"/>
                  </a:lnTo>
                  <a:lnTo>
                    <a:pt x="192" y="426"/>
                  </a:lnTo>
                  <a:lnTo>
                    <a:pt x="242" y="466"/>
                  </a:lnTo>
                  <a:lnTo>
                    <a:pt x="260" y="480"/>
                  </a:lnTo>
                  <a:lnTo>
                    <a:pt x="339" y="530"/>
                  </a:lnTo>
                  <a:lnTo>
                    <a:pt x="826" y="805"/>
                  </a:lnTo>
                  <a:cubicBezTo>
                    <a:pt x="1051" y="935"/>
                    <a:pt x="1345" y="1000"/>
                    <a:pt x="1639" y="1000"/>
                  </a:cubicBezTo>
                  <a:cubicBezTo>
                    <a:pt x="1933" y="1000"/>
                    <a:pt x="2227" y="935"/>
                    <a:pt x="2450" y="805"/>
                  </a:cubicBezTo>
                  <a:lnTo>
                    <a:pt x="2649" y="684"/>
                  </a:lnTo>
                  <a:lnTo>
                    <a:pt x="2726" y="633"/>
                  </a:lnTo>
                  <a:lnTo>
                    <a:pt x="2745" y="619"/>
                  </a:lnTo>
                  <a:lnTo>
                    <a:pt x="2795" y="580"/>
                  </a:lnTo>
                  <a:lnTo>
                    <a:pt x="2816" y="559"/>
                  </a:lnTo>
                  <a:lnTo>
                    <a:pt x="2852" y="523"/>
                  </a:lnTo>
                  <a:lnTo>
                    <a:pt x="2871" y="500"/>
                  </a:lnTo>
                  <a:lnTo>
                    <a:pt x="2899" y="465"/>
                  </a:lnTo>
                  <a:lnTo>
                    <a:pt x="2915" y="438"/>
                  </a:lnTo>
                  <a:lnTo>
                    <a:pt x="2935" y="404"/>
                  </a:lnTo>
                  <a:lnTo>
                    <a:pt x="2946" y="375"/>
                  </a:lnTo>
                  <a:lnTo>
                    <a:pt x="2961" y="342"/>
                  </a:lnTo>
                  <a:lnTo>
                    <a:pt x="2968" y="312"/>
                  </a:lnTo>
                  <a:lnTo>
                    <a:pt x="2977" y="279"/>
                  </a:lnTo>
                  <a:lnTo>
                    <a:pt x="2979" y="249"/>
                  </a:lnTo>
                  <a:lnTo>
                    <a:pt x="2976" y="166"/>
                  </a:lnTo>
                  <a:lnTo>
                    <a:pt x="2968" y="200"/>
                  </a:lnTo>
                  <a:lnTo>
                    <a:pt x="2961" y="228"/>
                  </a:lnTo>
                  <a:lnTo>
                    <a:pt x="2946" y="263"/>
                  </a:lnTo>
                  <a:lnTo>
                    <a:pt x="2935" y="291"/>
                  </a:lnTo>
                  <a:lnTo>
                    <a:pt x="2915" y="325"/>
                  </a:lnTo>
                  <a:lnTo>
                    <a:pt x="2899" y="352"/>
                  </a:lnTo>
                  <a:lnTo>
                    <a:pt x="2871" y="386"/>
                  </a:lnTo>
                  <a:lnTo>
                    <a:pt x="2852" y="410"/>
                  </a:lnTo>
                  <a:lnTo>
                    <a:pt x="2816" y="446"/>
                  </a:lnTo>
                  <a:lnTo>
                    <a:pt x="2795" y="466"/>
                  </a:lnTo>
                  <a:lnTo>
                    <a:pt x="2745" y="505"/>
                  </a:lnTo>
                  <a:lnTo>
                    <a:pt x="2726" y="520"/>
                  </a:lnTo>
                  <a:lnTo>
                    <a:pt x="2649" y="571"/>
                  </a:lnTo>
                  <a:lnTo>
                    <a:pt x="2450" y="692"/>
                  </a:lnTo>
                  <a:cubicBezTo>
                    <a:pt x="2227" y="822"/>
                    <a:pt x="1934" y="887"/>
                    <a:pt x="1640" y="887"/>
                  </a:cubicBezTo>
                  <a:cubicBezTo>
                    <a:pt x="1346" y="887"/>
                    <a:pt x="1051" y="822"/>
                    <a:pt x="826" y="692"/>
                  </a:cubicBezTo>
                  <a:lnTo>
                    <a:pt x="339" y="417"/>
                  </a:lnTo>
                  <a:lnTo>
                    <a:pt x="260" y="366"/>
                  </a:lnTo>
                  <a:lnTo>
                    <a:pt x="242" y="353"/>
                  </a:lnTo>
                  <a:lnTo>
                    <a:pt x="192" y="312"/>
                  </a:lnTo>
                  <a:lnTo>
                    <a:pt x="172" y="293"/>
                  </a:lnTo>
                  <a:lnTo>
                    <a:pt x="133" y="255"/>
                  </a:lnTo>
                  <a:lnTo>
                    <a:pt x="114" y="233"/>
                  </a:lnTo>
                  <a:lnTo>
                    <a:pt x="85" y="197"/>
                  </a:lnTo>
                  <a:lnTo>
                    <a:pt x="69" y="170"/>
                  </a:lnTo>
                  <a:lnTo>
                    <a:pt x="48" y="135"/>
                  </a:lnTo>
                  <a:lnTo>
                    <a:pt x="37" y="107"/>
                  </a:lnTo>
                  <a:lnTo>
                    <a:pt x="22" y="72"/>
                  </a:lnTo>
                  <a:lnTo>
                    <a:pt x="14" y="44"/>
                  </a:lnTo>
                  <a:lnTo>
                    <a:pt x="5" y="9"/>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74" name="Google Shape;774;p36"/>
            <p:cNvSpPr/>
            <p:nvPr/>
          </p:nvSpPr>
          <p:spPr>
            <a:xfrm>
              <a:off x="1698950" y="1959800"/>
              <a:ext cx="74600" cy="29950"/>
            </a:xfrm>
            <a:custGeom>
              <a:avLst/>
              <a:gdLst/>
              <a:ahLst/>
              <a:cxnLst/>
              <a:rect l="l" t="t" r="r" b="b"/>
              <a:pathLst>
                <a:path w="2984" h="1198" extrusionOk="0">
                  <a:moveTo>
                    <a:pt x="2" y="1"/>
                  </a:moveTo>
                  <a:lnTo>
                    <a:pt x="1" y="255"/>
                  </a:lnTo>
                  <a:cubicBezTo>
                    <a:pt x="0" y="425"/>
                    <a:pt x="114" y="597"/>
                    <a:pt x="340" y="728"/>
                  </a:cubicBezTo>
                  <a:lnTo>
                    <a:pt x="827" y="1003"/>
                  </a:lnTo>
                  <a:cubicBezTo>
                    <a:pt x="1051" y="1132"/>
                    <a:pt x="1346" y="1198"/>
                    <a:pt x="1640" y="1198"/>
                  </a:cubicBezTo>
                  <a:cubicBezTo>
                    <a:pt x="1933" y="1198"/>
                    <a:pt x="2227" y="1133"/>
                    <a:pt x="2450" y="1003"/>
                  </a:cubicBezTo>
                  <a:lnTo>
                    <a:pt x="2648" y="881"/>
                  </a:lnTo>
                  <a:cubicBezTo>
                    <a:pt x="2870" y="752"/>
                    <a:pt x="2982" y="584"/>
                    <a:pt x="2982" y="414"/>
                  </a:cubicBezTo>
                  <a:lnTo>
                    <a:pt x="2984" y="162"/>
                  </a:lnTo>
                  <a:lnTo>
                    <a:pt x="2982" y="194"/>
                  </a:lnTo>
                  <a:lnTo>
                    <a:pt x="2979" y="223"/>
                  </a:lnTo>
                  <a:lnTo>
                    <a:pt x="2970" y="257"/>
                  </a:lnTo>
                  <a:lnTo>
                    <a:pt x="2964" y="286"/>
                  </a:lnTo>
                  <a:lnTo>
                    <a:pt x="2949" y="320"/>
                  </a:lnTo>
                  <a:lnTo>
                    <a:pt x="2938" y="349"/>
                  </a:lnTo>
                  <a:lnTo>
                    <a:pt x="2916" y="383"/>
                  </a:lnTo>
                  <a:lnTo>
                    <a:pt x="2901" y="410"/>
                  </a:lnTo>
                  <a:lnTo>
                    <a:pt x="2873" y="445"/>
                  </a:lnTo>
                  <a:lnTo>
                    <a:pt x="2854" y="468"/>
                  </a:lnTo>
                  <a:lnTo>
                    <a:pt x="2818" y="504"/>
                  </a:lnTo>
                  <a:lnTo>
                    <a:pt x="2796" y="524"/>
                  </a:lnTo>
                  <a:lnTo>
                    <a:pt x="2748" y="562"/>
                  </a:lnTo>
                  <a:lnTo>
                    <a:pt x="2729" y="578"/>
                  </a:lnTo>
                  <a:lnTo>
                    <a:pt x="2650" y="628"/>
                  </a:lnTo>
                  <a:lnTo>
                    <a:pt x="2453" y="750"/>
                  </a:lnTo>
                  <a:cubicBezTo>
                    <a:pt x="2229" y="880"/>
                    <a:pt x="1935" y="944"/>
                    <a:pt x="1642" y="944"/>
                  </a:cubicBezTo>
                  <a:cubicBezTo>
                    <a:pt x="1347" y="944"/>
                    <a:pt x="1053" y="879"/>
                    <a:pt x="829" y="750"/>
                  </a:cubicBezTo>
                  <a:lnTo>
                    <a:pt x="342" y="475"/>
                  </a:lnTo>
                  <a:lnTo>
                    <a:pt x="263" y="424"/>
                  </a:lnTo>
                  <a:lnTo>
                    <a:pt x="245" y="411"/>
                  </a:lnTo>
                  <a:lnTo>
                    <a:pt x="193" y="370"/>
                  </a:lnTo>
                  <a:lnTo>
                    <a:pt x="174" y="351"/>
                  </a:lnTo>
                  <a:lnTo>
                    <a:pt x="135" y="313"/>
                  </a:lnTo>
                  <a:lnTo>
                    <a:pt x="116" y="290"/>
                  </a:lnTo>
                  <a:lnTo>
                    <a:pt x="88" y="254"/>
                  </a:lnTo>
                  <a:lnTo>
                    <a:pt x="72" y="228"/>
                  </a:lnTo>
                  <a:lnTo>
                    <a:pt x="51" y="193"/>
                  </a:lnTo>
                  <a:lnTo>
                    <a:pt x="38" y="165"/>
                  </a:lnTo>
                  <a:lnTo>
                    <a:pt x="24" y="130"/>
                  </a:lnTo>
                  <a:lnTo>
                    <a:pt x="17" y="102"/>
                  </a:lnTo>
                  <a:lnTo>
                    <a:pt x="8" y="67"/>
                  </a:lnTo>
                  <a:lnTo>
                    <a:pt x="6" y="38"/>
                  </a:lnTo>
                  <a:lnTo>
                    <a:pt x="4" y="3"/>
                  </a:lnTo>
                  <a:lnTo>
                    <a:pt x="2"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75" name="Google Shape;775;p36"/>
            <p:cNvSpPr/>
            <p:nvPr/>
          </p:nvSpPr>
          <p:spPr>
            <a:xfrm>
              <a:off x="1699000" y="1940250"/>
              <a:ext cx="74900" cy="43175"/>
            </a:xfrm>
            <a:custGeom>
              <a:avLst/>
              <a:gdLst/>
              <a:ahLst/>
              <a:cxnLst/>
              <a:rect l="l" t="t" r="r" b="b"/>
              <a:pathLst>
                <a:path w="2996" h="1727" extrusionOk="0">
                  <a:moveTo>
                    <a:pt x="1344" y="0"/>
                  </a:moveTo>
                  <a:cubicBezTo>
                    <a:pt x="1050" y="0"/>
                    <a:pt x="756" y="65"/>
                    <a:pt x="533" y="195"/>
                  </a:cubicBezTo>
                  <a:lnTo>
                    <a:pt x="334" y="316"/>
                  </a:lnTo>
                  <a:cubicBezTo>
                    <a:pt x="112" y="446"/>
                    <a:pt x="0" y="615"/>
                    <a:pt x="2" y="785"/>
                  </a:cubicBezTo>
                  <a:lnTo>
                    <a:pt x="4" y="820"/>
                  </a:lnTo>
                  <a:lnTo>
                    <a:pt x="6" y="849"/>
                  </a:lnTo>
                  <a:lnTo>
                    <a:pt x="15" y="884"/>
                  </a:lnTo>
                  <a:lnTo>
                    <a:pt x="22" y="912"/>
                  </a:lnTo>
                  <a:lnTo>
                    <a:pt x="36" y="947"/>
                  </a:lnTo>
                  <a:lnTo>
                    <a:pt x="49" y="975"/>
                  </a:lnTo>
                  <a:lnTo>
                    <a:pt x="70" y="1010"/>
                  </a:lnTo>
                  <a:lnTo>
                    <a:pt x="86" y="1036"/>
                  </a:lnTo>
                  <a:lnTo>
                    <a:pt x="114" y="1072"/>
                  </a:lnTo>
                  <a:lnTo>
                    <a:pt x="133" y="1095"/>
                  </a:lnTo>
                  <a:lnTo>
                    <a:pt x="172" y="1133"/>
                  </a:lnTo>
                  <a:lnTo>
                    <a:pt x="191" y="1152"/>
                  </a:lnTo>
                  <a:lnTo>
                    <a:pt x="243" y="1193"/>
                  </a:lnTo>
                  <a:lnTo>
                    <a:pt x="261" y="1206"/>
                  </a:lnTo>
                  <a:lnTo>
                    <a:pt x="340" y="1257"/>
                  </a:lnTo>
                  <a:lnTo>
                    <a:pt x="827" y="1532"/>
                  </a:lnTo>
                  <a:cubicBezTo>
                    <a:pt x="1051" y="1661"/>
                    <a:pt x="1345" y="1726"/>
                    <a:pt x="1640" y="1726"/>
                  </a:cubicBezTo>
                  <a:cubicBezTo>
                    <a:pt x="1933" y="1726"/>
                    <a:pt x="2227" y="1662"/>
                    <a:pt x="2451" y="1532"/>
                  </a:cubicBezTo>
                  <a:lnTo>
                    <a:pt x="2648" y="1410"/>
                  </a:lnTo>
                  <a:lnTo>
                    <a:pt x="2727" y="1360"/>
                  </a:lnTo>
                  <a:lnTo>
                    <a:pt x="2746" y="1344"/>
                  </a:lnTo>
                  <a:lnTo>
                    <a:pt x="2794" y="1306"/>
                  </a:lnTo>
                  <a:lnTo>
                    <a:pt x="2816" y="1286"/>
                  </a:lnTo>
                  <a:lnTo>
                    <a:pt x="2852" y="1250"/>
                  </a:lnTo>
                  <a:lnTo>
                    <a:pt x="2871" y="1227"/>
                  </a:lnTo>
                  <a:lnTo>
                    <a:pt x="2899" y="1192"/>
                  </a:lnTo>
                  <a:lnTo>
                    <a:pt x="2914" y="1165"/>
                  </a:lnTo>
                  <a:lnTo>
                    <a:pt x="2936" y="1131"/>
                  </a:lnTo>
                  <a:lnTo>
                    <a:pt x="2947" y="1102"/>
                  </a:lnTo>
                  <a:lnTo>
                    <a:pt x="2962" y="1068"/>
                  </a:lnTo>
                  <a:lnTo>
                    <a:pt x="2968" y="1039"/>
                  </a:lnTo>
                  <a:lnTo>
                    <a:pt x="2977" y="1005"/>
                  </a:lnTo>
                  <a:lnTo>
                    <a:pt x="2980" y="976"/>
                  </a:lnTo>
                  <a:cubicBezTo>
                    <a:pt x="2995" y="794"/>
                    <a:pt x="2883" y="609"/>
                    <a:pt x="2644" y="470"/>
                  </a:cubicBezTo>
                  <a:lnTo>
                    <a:pt x="2156" y="195"/>
                  </a:lnTo>
                  <a:cubicBezTo>
                    <a:pt x="1932" y="65"/>
                    <a:pt x="1638" y="0"/>
                    <a:pt x="1344"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76" name="Google Shape;776;p36"/>
            <p:cNvSpPr/>
            <p:nvPr/>
          </p:nvSpPr>
          <p:spPr>
            <a:xfrm>
              <a:off x="1699025" y="1958425"/>
              <a:ext cx="74475" cy="25000"/>
            </a:xfrm>
            <a:custGeom>
              <a:avLst/>
              <a:gdLst/>
              <a:ahLst/>
              <a:cxnLst/>
              <a:rect l="l" t="t" r="r" b="b"/>
              <a:pathLst>
                <a:path w="2979" h="1000" extrusionOk="0">
                  <a:moveTo>
                    <a:pt x="4" y="1"/>
                  </a:moveTo>
                  <a:lnTo>
                    <a:pt x="1" y="58"/>
                  </a:lnTo>
                  <a:lnTo>
                    <a:pt x="3" y="93"/>
                  </a:lnTo>
                  <a:lnTo>
                    <a:pt x="5" y="122"/>
                  </a:lnTo>
                  <a:lnTo>
                    <a:pt x="14" y="157"/>
                  </a:lnTo>
                  <a:lnTo>
                    <a:pt x="21" y="185"/>
                  </a:lnTo>
                  <a:lnTo>
                    <a:pt x="35" y="220"/>
                  </a:lnTo>
                  <a:lnTo>
                    <a:pt x="48" y="248"/>
                  </a:lnTo>
                  <a:lnTo>
                    <a:pt x="69" y="283"/>
                  </a:lnTo>
                  <a:lnTo>
                    <a:pt x="85" y="309"/>
                  </a:lnTo>
                  <a:lnTo>
                    <a:pt x="113" y="345"/>
                  </a:lnTo>
                  <a:lnTo>
                    <a:pt x="132" y="368"/>
                  </a:lnTo>
                  <a:lnTo>
                    <a:pt x="171" y="406"/>
                  </a:lnTo>
                  <a:lnTo>
                    <a:pt x="190" y="425"/>
                  </a:lnTo>
                  <a:lnTo>
                    <a:pt x="242" y="466"/>
                  </a:lnTo>
                  <a:lnTo>
                    <a:pt x="260" y="479"/>
                  </a:lnTo>
                  <a:lnTo>
                    <a:pt x="339" y="530"/>
                  </a:lnTo>
                  <a:lnTo>
                    <a:pt x="826" y="805"/>
                  </a:lnTo>
                  <a:cubicBezTo>
                    <a:pt x="1050" y="934"/>
                    <a:pt x="1344" y="999"/>
                    <a:pt x="1639" y="999"/>
                  </a:cubicBezTo>
                  <a:cubicBezTo>
                    <a:pt x="1932" y="999"/>
                    <a:pt x="2226" y="935"/>
                    <a:pt x="2450" y="805"/>
                  </a:cubicBezTo>
                  <a:lnTo>
                    <a:pt x="2647" y="683"/>
                  </a:lnTo>
                  <a:lnTo>
                    <a:pt x="2726" y="633"/>
                  </a:lnTo>
                  <a:lnTo>
                    <a:pt x="2745" y="617"/>
                  </a:lnTo>
                  <a:lnTo>
                    <a:pt x="2793" y="579"/>
                  </a:lnTo>
                  <a:lnTo>
                    <a:pt x="2815" y="559"/>
                  </a:lnTo>
                  <a:lnTo>
                    <a:pt x="2851" y="523"/>
                  </a:lnTo>
                  <a:lnTo>
                    <a:pt x="2870" y="500"/>
                  </a:lnTo>
                  <a:lnTo>
                    <a:pt x="2898" y="465"/>
                  </a:lnTo>
                  <a:lnTo>
                    <a:pt x="2913" y="438"/>
                  </a:lnTo>
                  <a:lnTo>
                    <a:pt x="2935" y="404"/>
                  </a:lnTo>
                  <a:lnTo>
                    <a:pt x="2946" y="375"/>
                  </a:lnTo>
                  <a:lnTo>
                    <a:pt x="2961" y="341"/>
                  </a:lnTo>
                  <a:lnTo>
                    <a:pt x="2967" y="313"/>
                  </a:lnTo>
                  <a:lnTo>
                    <a:pt x="2976" y="278"/>
                  </a:lnTo>
                  <a:lnTo>
                    <a:pt x="2979" y="249"/>
                  </a:lnTo>
                  <a:lnTo>
                    <a:pt x="2975" y="166"/>
                  </a:lnTo>
                  <a:lnTo>
                    <a:pt x="2967" y="200"/>
                  </a:lnTo>
                  <a:lnTo>
                    <a:pt x="2961" y="228"/>
                  </a:lnTo>
                  <a:lnTo>
                    <a:pt x="2946" y="263"/>
                  </a:lnTo>
                  <a:lnTo>
                    <a:pt x="2935" y="291"/>
                  </a:lnTo>
                  <a:lnTo>
                    <a:pt x="2913" y="324"/>
                  </a:lnTo>
                  <a:lnTo>
                    <a:pt x="2898" y="351"/>
                  </a:lnTo>
                  <a:lnTo>
                    <a:pt x="2870" y="386"/>
                  </a:lnTo>
                  <a:lnTo>
                    <a:pt x="2851" y="410"/>
                  </a:lnTo>
                  <a:lnTo>
                    <a:pt x="2815" y="446"/>
                  </a:lnTo>
                  <a:lnTo>
                    <a:pt x="2793" y="466"/>
                  </a:lnTo>
                  <a:lnTo>
                    <a:pt x="2745" y="505"/>
                  </a:lnTo>
                  <a:lnTo>
                    <a:pt x="2726" y="520"/>
                  </a:lnTo>
                  <a:lnTo>
                    <a:pt x="2647" y="570"/>
                  </a:lnTo>
                  <a:lnTo>
                    <a:pt x="2450" y="692"/>
                  </a:lnTo>
                  <a:cubicBezTo>
                    <a:pt x="2226" y="821"/>
                    <a:pt x="1932" y="886"/>
                    <a:pt x="1638" y="886"/>
                  </a:cubicBezTo>
                  <a:cubicBezTo>
                    <a:pt x="1344" y="886"/>
                    <a:pt x="1050" y="821"/>
                    <a:pt x="826" y="692"/>
                  </a:cubicBezTo>
                  <a:lnTo>
                    <a:pt x="339" y="416"/>
                  </a:lnTo>
                  <a:lnTo>
                    <a:pt x="260" y="366"/>
                  </a:lnTo>
                  <a:lnTo>
                    <a:pt x="242" y="352"/>
                  </a:lnTo>
                  <a:lnTo>
                    <a:pt x="190" y="312"/>
                  </a:lnTo>
                  <a:lnTo>
                    <a:pt x="171" y="293"/>
                  </a:lnTo>
                  <a:lnTo>
                    <a:pt x="132" y="255"/>
                  </a:lnTo>
                  <a:lnTo>
                    <a:pt x="113" y="231"/>
                  </a:lnTo>
                  <a:lnTo>
                    <a:pt x="85" y="195"/>
                  </a:lnTo>
                  <a:lnTo>
                    <a:pt x="69" y="169"/>
                  </a:lnTo>
                  <a:lnTo>
                    <a:pt x="48" y="135"/>
                  </a:lnTo>
                  <a:lnTo>
                    <a:pt x="35" y="107"/>
                  </a:lnTo>
                  <a:lnTo>
                    <a:pt x="21" y="72"/>
                  </a:lnTo>
                  <a:lnTo>
                    <a:pt x="14" y="44"/>
                  </a:lnTo>
                  <a:lnTo>
                    <a:pt x="5" y="9"/>
                  </a:lnTo>
                  <a:lnTo>
                    <a:pt x="4"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77" name="Google Shape;777;p36"/>
            <p:cNvSpPr/>
            <p:nvPr/>
          </p:nvSpPr>
          <p:spPr>
            <a:xfrm>
              <a:off x="1617300" y="1912125"/>
              <a:ext cx="74650" cy="29900"/>
            </a:xfrm>
            <a:custGeom>
              <a:avLst/>
              <a:gdLst/>
              <a:ahLst/>
              <a:cxnLst/>
              <a:rect l="l" t="t" r="r" b="b"/>
              <a:pathLst>
                <a:path w="2986" h="1196" extrusionOk="0">
                  <a:moveTo>
                    <a:pt x="3" y="0"/>
                  </a:moveTo>
                  <a:lnTo>
                    <a:pt x="1" y="253"/>
                  </a:lnTo>
                  <a:cubicBezTo>
                    <a:pt x="1" y="425"/>
                    <a:pt x="114" y="595"/>
                    <a:pt x="340" y="726"/>
                  </a:cubicBezTo>
                  <a:lnTo>
                    <a:pt x="827" y="1001"/>
                  </a:lnTo>
                  <a:cubicBezTo>
                    <a:pt x="1052" y="1131"/>
                    <a:pt x="1346" y="1196"/>
                    <a:pt x="1640" y="1196"/>
                  </a:cubicBezTo>
                  <a:cubicBezTo>
                    <a:pt x="1934" y="1196"/>
                    <a:pt x="2227" y="1131"/>
                    <a:pt x="2450" y="1001"/>
                  </a:cubicBezTo>
                  <a:lnTo>
                    <a:pt x="2649" y="879"/>
                  </a:lnTo>
                  <a:cubicBezTo>
                    <a:pt x="2871" y="750"/>
                    <a:pt x="2982" y="582"/>
                    <a:pt x="2982" y="412"/>
                  </a:cubicBezTo>
                  <a:lnTo>
                    <a:pt x="2985" y="160"/>
                  </a:lnTo>
                  <a:lnTo>
                    <a:pt x="2982" y="192"/>
                  </a:lnTo>
                  <a:lnTo>
                    <a:pt x="2980" y="221"/>
                  </a:lnTo>
                  <a:lnTo>
                    <a:pt x="2971" y="255"/>
                  </a:lnTo>
                  <a:lnTo>
                    <a:pt x="2964" y="284"/>
                  </a:lnTo>
                  <a:lnTo>
                    <a:pt x="2950" y="318"/>
                  </a:lnTo>
                  <a:lnTo>
                    <a:pt x="2938" y="347"/>
                  </a:lnTo>
                  <a:lnTo>
                    <a:pt x="2917" y="381"/>
                  </a:lnTo>
                  <a:lnTo>
                    <a:pt x="2901" y="408"/>
                  </a:lnTo>
                  <a:lnTo>
                    <a:pt x="2873" y="443"/>
                  </a:lnTo>
                  <a:lnTo>
                    <a:pt x="2855" y="466"/>
                  </a:lnTo>
                  <a:lnTo>
                    <a:pt x="2818" y="502"/>
                  </a:lnTo>
                  <a:lnTo>
                    <a:pt x="2797" y="522"/>
                  </a:lnTo>
                  <a:lnTo>
                    <a:pt x="2749" y="560"/>
                  </a:lnTo>
                  <a:lnTo>
                    <a:pt x="2729" y="576"/>
                  </a:lnTo>
                  <a:lnTo>
                    <a:pt x="2652" y="627"/>
                  </a:lnTo>
                  <a:lnTo>
                    <a:pt x="2453" y="748"/>
                  </a:lnTo>
                  <a:cubicBezTo>
                    <a:pt x="2230" y="878"/>
                    <a:pt x="1936" y="943"/>
                    <a:pt x="1642" y="943"/>
                  </a:cubicBezTo>
                  <a:cubicBezTo>
                    <a:pt x="1348" y="943"/>
                    <a:pt x="1053" y="878"/>
                    <a:pt x="829" y="748"/>
                  </a:cubicBezTo>
                  <a:lnTo>
                    <a:pt x="342" y="473"/>
                  </a:lnTo>
                  <a:lnTo>
                    <a:pt x="262" y="422"/>
                  </a:lnTo>
                  <a:lnTo>
                    <a:pt x="246" y="408"/>
                  </a:lnTo>
                  <a:lnTo>
                    <a:pt x="194" y="368"/>
                  </a:lnTo>
                  <a:lnTo>
                    <a:pt x="175" y="349"/>
                  </a:lnTo>
                  <a:lnTo>
                    <a:pt x="136" y="311"/>
                  </a:lnTo>
                  <a:lnTo>
                    <a:pt x="116" y="288"/>
                  </a:lnTo>
                  <a:lnTo>
                    <a:pt x="88" y="252"/>
                  </a:lnTo>
                  <a:lnTo>
                    <a:pt x="73" y="226"/>
                  </a:lnTo>
                  <a:lnTo>
                    <a:pt x="51" y="191"/>
                  </a:lnTo>
                  <a:lnTo>
                    <a:pt x="39" y="163"/>
                  </a:lnTo>
                  <a:lnTo>
                    <a:pt x="24" y="128"/>
                  </a:lnTo>
                  <a:lnTo>
                    <a:pt x="18" y="100"/>
                  </a:lnTo>
                  <a:lnTo>
                    <a:pt x="9" y="65"/>
                  </a:lnTo>
                  <a:lnTo>
                    <a:pt x="5" y="36"/>
                  </a:lnTo>
                  <a:lnTo>
                    <a:pt x="3"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78" name="Google Shape;778;p36"/>
            <p:cNvSpPr/>
            <p:nvPr/>
          </p:nvSpPr>
          <p:spPr>
            <a:xfrm>
              <a:off x="1617375" y="1892525"/>
              <a:ext cx="74875" cy="43175"/>
            </a:xfrm>
            <a:custGeom>
              <a:avLst/>
              <a:gdLst/>
              <a:ahLst/>
              <a:cxnLst/>
              <a:rect l="l" t="t" r="r" b="b"/>
              <a:pathLst>
                <a:path w="2995" h="1727" extrusionOk="0">
                  <a:moveTo>
                    <a:pt x="1343" y="0"/>
                  </a:moveTo>
                  <a:cubicBezTo>
                    <a:pt x="1049" y="0"/>
                    <a:pt x="756" y="65"/>
                    <a:pt x="532" y="195"/>
                  </a:cubicBezTo>
                  <a:lnTo>
                    <a:pt x="334" y="316"/>
                  </a:lnTo>
                  <a:cubicBezTo>
                    <a:pt x="111" y="445"/>
                    <a:pt x="0" y="615"/>
                    <a:pt x="0" y="784"/>
                  </a:cubicBezTo>
                  <a:lnTo>
                    <a:pt x="2" y="820"/>
                  </a:lnTo>
                  <a:lnTo>
                    <a:pt x="6" y="849"/>
                  </a:lnTo>
                  <a:lnTo>
                    <a:pt x="15" y="884"/>
                  </a:lnTo>
                  <a:lnTo>
                    <a:pt x="21" y="912"/>
                  </a:lnTo>
                  <a:lnTo>
                    <a:pt x="36" y="947"/>
                  </a:lnTo>
                  <a:lnTo>
                    <a:pt x="48" y="975"/>
                  </a:lnTo>
                  <a:lnTo>
                    <a:pt x="70" y="1010"/>
                  </a:lnTo>
                  <a:lnTo>
                    <a:pt x="85" y="1036"/>
                  </a:lnTo>
                  <a:lnTo>
                    <a:pt x="113" y="1072"/>
                  </a:lnTo>
                  <a:lnTo>
                    <a:pt x="133" y="1095"/>
                  </a:lnTo>
                  <a:lnTo>
                    <a:pt x="172" y="1133"/>
                  </a:lnTo>
                  <a:lnTo>
                    <a:pt x="191" y="1152"/>
                  </a:lnTo>
                  <a:lnTo>
                    <a:pt x="243" y="1192"/>
                  </a:lnTo>
                  <a:lnTo>
                    <a:pt x="259" y="1206"/>
                  </a:lnTo>
                  <a:lnTo>
                    <a:pt x="339" y="1257"/>
                  </a:lnTo>
                  <a:lnTo>
                    <a:pt x="826" y="1532"/>
                  </a:lnTo>
                  <a:cubicBezTo>
                    <a:pt x="1050" y="1662"/>
                    <a:pt x="1345" y="1727"/>
                    <a:pt x="1639" y="1727"/>
                  </a:cubicBezTo>
                  <a:cubicBezTo>
                    <a:pt x="1933" y="1727"/>
                    <a:pt x="2227" y="1662"/>
                    <a:pt x="2450" y="1532"/>
                  </a:cubicBezTo>
                  <a:lnTo>
                    <a:pt x="2649" y="1411"/>
                  </a:lnTo>
                  <a:lnTo>
                    <a:pt x="2726" y="1360"/>
                  </a:lnTo>
                  <a:lnTo>
                    <a:pt x="2746" y="1344"/>
                  </a:lnTo>
                  <a:lnTo>
                    <a:pt x="2794" y="1306"/>
                  </a:lnTo>
                  <a:lnTo>
                    <a:pt x="2815" y="1286"/>
                  </a:lnTo>
                  <a:lnTo>
                    <a:pt x="2852" y="1250"/>
                  </a:lnTo>
                  <a:lnTo>
                    <a:pt x="2870" y="1227"/>
                  </a:lnTo>
                  <a:lnTo>
                    <a:pt x="2898" y="1192"/>
                  </a:lnTo>
                  <a:lnTo>
                    <a:pt x="2914" y="1165"/>
                  </a:lnTo>
                  <a:lnTo>
                    <a:pt x="2935" y="1131"/>
                  </a:lnTo>
                  <a:lnTo>
                    <a:pt x="2947" y="1102"/>
                  </a:lnTo>
                  <a:lnTo>
                    <a:pt x="2961" y="1068"/>
                  </a:lnTo>
                  <a:lnTo>
                    <a:pt x="2968" y="1039"/>
                  </a:lnTo>
                  <a:lnTo>
                    <a:pt x="2977" y="1005"/>
                  </a:lnTo>
                  <a:lnTo>
                    <a:pt x="2979" y="976"/>
                  </a:lnTo>
                  <a:cubicBezTo>
                    <a:pt x="2995" y="794"/>
                    <a:pt x="2884" y="608"/>
                    <a:pt x="2643" y="470"/>
                  </a:cubicBezTo>
                  <a:lnTo>
                    <a:pt x="2156" y="195"/>
                  </a:lnTo>
                  <a:cubicBezTo>
                    <a:pt x="1931" y="65"/>
                    <a:pt x="1637" y="0"/>
                    <a:pt x="1343"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79" name="Google Shape;779;p36"/>
            <p:cNvSpPr/>
            <p:nvPr/>
          </p:nvSpPr>
          <p:spPr>
            <a:xfrm>
              <a:off x="1617375" y="1910675"/>
              <a:ext cx="74500" cy="25025"/>
            </a:xfrm>
            <a:custGeom>
              <a:avLst/>
              <a:gdLst/>
              <a:ahLst/>
              <a:cxnLst/>
              <a:rect l="l" t="t" r="r" b="b"/>
              <a:pathLst>
                <a:path w="2980" h="1001" extrusionOk="0">
                  <a:moveTo>
                    <a:pt x="5" y="1"/>
                  </a:moveTo>
                  <a:lnTo>
                    <a:pt x="0" y="58"/>
                  </a:lnTo>
                  <a:lnTo>
                    <a:pt x="2" y="94"/>
                  </a:lnTo>
                  <a:lnTo>
                    <a:pt x="6" y="122"/>
                  </a:lnTo>
                  <a:lnTo>
                    <a:pt x="15" y="158"/>
                  </a:lnTo>
                  <a:lnTo>
                    <a:pt x="21" y="186"/>
                  </a:lnTo>
                  <a:lnTo>
                    <a:pt x="36" y="221"/>
                  </a:lnTo>
                  <a:lnTo>
                    <a:pt x="48" y="249"/>
                  </a:lnTo>
                  <a:lnTo>
                    <a:pt x="70" y="284"/>
                  </a:lnTo>
                  <a:lnTo>
                    <a:pt x="85" y="310"/>
                  </a:lnTo>
                  <a:lnTo>
                    <a:pt x="113" y="346"/>
                  </a:lnTo>
                  <a:lnTo>
                    <a:pt x="133" y="369"/>
                  </a:lnTo>
                  <a:lnTo>
                    <a:pt x="172" y="407"/>
                  </a:lnTo>
                  <a:lnTo>
                    <a:pt x="191" y="425"/>
                  </a:lnTo>
                  <a:lnTo>
                    <a:pt x="243" y="466"/>
                  </a:lnTo>
                  <a:lnTo>
                    <a:pt x="259" y="480"/>
                  </a:lnTo>
                  <a:lnTo>
                    <a:pt x="339" y="531"/>
                  </a:lnTo>
                  <a:lnTo>
                    <a:pt x="826" y="806"/>
                  </a:lnTo>
                  <a:cubicBezTo>
                    <a:pt x="1050" y="936"/>
                    <a:pt x="1345" y="1001"/>
                    <a:pt x="1639" y="1001"/>
                  </a:cubicBezTo>
                  <a:cubicBezTo>
                    <a:pt x="1933" y="1001"/>
                    <a:pt x="2227" y="936"/>
                    <a:pt x="2450" y="806"/>
                  </a:cubicBezTo>
                  <a:lnTo>
                    <a:pt x="2649" y="685"/>
                  </a:lnTo>
                  <a:lnTo>
                    <a:pt x="2726" y="634"/>
                  </a:lnTo>
                  <a:lnTo>
                    <a:pt x="2746" y="618"/>
                  </a:lnTo>
                  <a:lnTo>
                    <a:pt x="2794" y="580"/>
                  </a:lnTo>
                  <a:lnTo>
                    <a:pt x="2815" y="560"/>
                  </a:lnTo>
                  <a:lnTo>
                    <a:pt x="2852" y="524"/>
                  </a:lnTo>
                  <a:lnTo>
                    <a:pt x="2870" y="501"/>
                  </a:lnTo>
                  <a:lnTo>
                    <a:pt x="2898" y="466"/>
                  </a:lnTo>
                  <a:lnTo>
                    <a:pt x="2914" y="439"/>
                  </a:lnTo>
                  <a:lnTo>
                    <a:pt x="2935" y="405"/>
                  </a:lnTo>
                  <a:lnTo>
                    <a:pt x="2947" y="376"/>
                  </a:lnTo>
                  <a:lnTo>
                    <a:pt x="2961" y="342"/>
                  </a:lnTo>
                  <a:lnTo>
                    <a:pt x="2968" y="313"/>
                  </a:lnTo>
                  <a:lnTo>
                    <a:pt x="2977" y="279"/>
                  </a:lnTo>
                  <a:lnTo>
                    <a:pt x="2979" y="250"/>
                  </a:lnTo>
                  <a:lnTo>
                    <a:pt x="2976" y="166"/>
                  </a:lnTo>
                  <a:lnTo>
                    <a:pt x="2968" y="201"/>
                  </a:lnTo>
                  <a:lnTo>
                    <a:pt x="2961" y="229"/>
                  </a:lnTo>
                  <a:lnTo>
                    <a:pt x="2947" y="263"/>
                  </a:lnTo>
                  <a:lnTo>
                    <a:pt x="2935" y="292"/>
                  </a:lnTo>
                  <a:lnTo>
                    <a:pt x="2914" y="325"/>
                  </a:lnTo>
                  <a:lnTo>
                    <a:pt x="2898" y="352"/>
                  </a:lnTo>
                  <a:lnTo>
                    <a:pt x="2870" y="387"/>
                  </a:lnTo>
                  <a:lnTo>
                    <a:pt x="2852" y="411"/>
                  </a:lnTo>
                  <a:lnTo>
                    <a:pt x="2815" y="447"/>
                  </a:lnTo>
                  <a:lnTo>
                    <a:pt x="2794" y="467"/>
                  </a:lnTo>
                  <a:lnTo>
                    <a:pt x="2746" y="506"/>
                  </a:lnTo>
                  <a:lnTo>
                    <a:pt x="2726" y="521"/>
                  </a:lnTo>
                  <a:lnTo>
                    <a:pt x="2649" y="571"/>
                  </a:lnTo>
                  <a:lnTo>
                    <a:pt x="2450" y="693"/>
                  </a:lnTo>
                  <a:cubicBezTo>
                    <a:pt x="2227" y="823"/>
                    <a:pt x="1933" y="888"/>
                    <a:pt x="1640" y="888"/>
                  </a:cubicBezTo>
                  <a:cubicBezTo>
                    <a:pt x="1345" y="888"/>
                    <a:pt x="1051" y="822"/>
                    <a:pt x="826" y="693"/>
                  </a:cubicBezTo>
                  <a:lnTo>
                    <a:pt x="339" y="417"/>
                  </a:lnTo>
                  <a:lnTo>
                    <a:pt x="259" y="367"/>
                  </a:lnTo>
                  <a:lnTo>
                    <a:pt x="243" y="353"/>
                  </a:lnTo>
                  <a:lnTo>
                    <a:pt x="191" y="313"/>
                  </a:lnTo>
                  <a:lnTo>
                    <a:pt x="172" y="294"/>
                  </a:lnTo>
                  <a:lnTo>
                    <a:pt x="133" y="256"/>
                  </a:lnTo>
                  <a:lnTo>
                    <a:pt x="113" y="232"/>
                  </a:lnTo>
                  <a:lnTo>
                    <a:pt x="85" y="196"/>
                  </a:lnTo>
                  <a:lnTo>
                    <a:pt x="70" y="170"/>
                  </a:lnTo>
                  <a:lnTo>
                    <a:pt x="48" y="136"/>
                  </a:lnTo>
                  <a:lnTo>
                    <a:pt x="36" y="108"/>
                  </a:lnTo>
                  <a:lnTo>
                    <a:pt x="21" y="73"/>
                  </a:lnTo>
                  <a:lnTo>
                    <a:pt x="15" y="45"/>
                  </a:lnTo>
                  <a:lnTo>
                    <a:pt x="6" y="10"/>
                  </a:lnTo>
                  <a:lnTo>
                    <a:pt x="5"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80" name="Google Shape;780;p36"/>
            <p:cNvSpPr/>
            <p:nvPr/>
          </p:nvSpPr>
          <p:spPr>
            <a:xfrm>
              <a:off x="2075400" y="2034800"/>
              <a:ext cx="74625" cy="29900"/>
            </a:xfrm>
            <a:custGeom>
              <a:avLst/>
              <a:gdLst/>
              <a:ahLst/>
              <a:cxnLst/>
              <a:rect l="l" t="t" r="r" b="b"/>
              <a:pathLst>
                <a:path w="2985" h="1196" extrusionOk="0">
                  <a:moveTo>
                    <a:pt x="3" y="0"/>
                  </a:moveTo>
                  <a:lnTo>
                    <a:pt x="0" y="253"/>
                  </a:lnTo>
                  <a:cubicBezTo>
                    <a:pt x="0" y="425"/>
                    <a:pt x="113" y="597"/>
                    <a:pt x="340" y="727"/>
                  </a:cubicBezTo>
                  <a:lnTo>
                    <a:pt x="826" y="1002"/>
                  </a:lnTo>
                  <a:cubicBezTo>
                    <a:pt x="1050" y="1131"/>
                    <a:pt x="1345" y="1196"/>
                    <a:pt x="1639" y="1196"/>
                  </a:cubicBezTo>
                  <a:cubicBezTo>
                    <a:pt x="1933" y="1196"/>
                    <a:pt x="2227" y="1131"/>
                    <a:pt x="2451" y="1001"/>
                  </a:cubicBezTo>
                  <a:lnTo>
                    <a:pt x="2648" y="881"/>
                  </a:lnTo>
                  <a:cubicBezTo>
                    <a:pt x="2871" y="752"/>
                    <a:pt x="2982" y="583"/>
                    <a:pt x="2982" y="414"/>
                  </a:cubicBezTo>
                  <a:lnTo>
                    <a:pt x="2984" y="160"/>
                  </a:lnTo>
                  <a:lnTo>
                    <a:pt x="2982" y="192"/>
                  </a:lnTo>
                  <a:lnTo>
                    <a:pt x="2978" y="223"/>
                  </a:lnTo>
                  <a:lnTo>
                    <a:pt x="2971" y="256"/>
                  </a:lnTo>
                  <a:lnTo>
                    <a:pt x="2964" y="284"/>
                  </a:lnTo>
                  <a:lnTo>
                    <a:pt x="2949" y="319"/>
                  </a:lnTo>
                  <a:lnTo>
                    <a:pt x="2938" y="347"/>
                  </a:lnTo>
                  <a:lnTo>
                    <a:pt x="2917" y="381"/>
                  </a:lnTo>
                  <a:lnTo>
                    <a:pt x="2902" y="408"/>
                  </a:lnTo>
                  <a:lnTo>
                    <a:pt x="2873" y="443"/>
                  </a:lnTo>
                  <a:lnTo>
                    <a:pt x="2854" y="466"/>
                  </a:lnTo>
                  <a:lnTo>
                    <a:pt x="2818" y="502"/>
                  </a:lnTo>
                  <a:lnTo>
                    <a:pt x="2797" y="522"/>
                  </a:lnTo>
                  <a:lnTo>
                    <a:pt x="2748" y="562"/>
                  </a:lnTo>
                  <a:lnTo>
                    <a:pt x="2729" y="576"/>
                  </a:lnTo>
                  <a:lnTo>
                    <a:pt x="2651" y="627"/>
                  </a:lnTo>
                  <a:lnTo>
                    <a:pt x="2453" y="748"/>
                  </a:lnTo>
                  <a:cubicBezTo>
                    <a:pt x="2229" y="878"/>
                    <a:pt x="1936" y="943"/>
                    <a:pt x="1642" y="943"/>
                  </a:cubicBezTo>
                  <a:cubicBezTo>
                    <a:pt x="1348" y="943"/>
                    <a:pt x="1054" y="878"/>
                    <a:pt x="829" y="748"/>
                  </a:cubicBezTo>
                  <a:lnTo>
                    <a:pt x="342" y="474"/>
                  </a:lnTo>
                  <a:lnTo>
                    <a:pt x="263" y="423"/>
                  </a:lnTo>
                  <a:lnTo>
                    <a:pt x="245" y="409"/>
                  </a:lnTo>
                  <a:lnTo>
                    <a:pt x="194" y="369"/>
                  </a:lnTo>
                  <a:lnTo>
                    <a:pt x="175" y="350"/>
                  </a:lnTo>
                  <a:lnTo>
                    <a:pt x="136" y="312"/>
                  </a:lnTo>
                  <a:lnTo>
                    <a:pt x="117" y="289"/>
                  </a:lnTo>
                  <a:lnTo>
                    <a:pt x="88" y="253"/>
                  </a:lnTo>
                  <a:lnTo>
                    <a:pt x="71" y="226"/>
                  </a:lnTo>
                  <a:lnTo>
                    <a:pt x="51" y="191"/>
                  </a:lnTo>
                  <a:lnTo>
                    <a:pt x="39" y="164"/>
                  </a:lnTo>
                  <a:lnTo>
                    <a:pt x="24" y="129"/>
                  </a:lnTo>
                  <a:lnTo>
                    <a:pt x="17" y="100"/>
                  </a:lnTo>
                  <a:lnTo>
                    <a:pt x="8" y="65"/>
                  </a:lnTo>
                  <a:lnTo>
                    <a:pt x="6" y="36"/>
                  </a:lnTo>
                  <a:lnTo>
                    <a:pt x="3" y="1"/>
                  </a:lnTo>
                  <a:lnTo>
                    <a:pt x="3"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81" name="Google Shape;781;p36"/>
            <p:cNvSpPr/>
            <p:nvPr/>
          </p:nvSpPr>
          <p:spPr>
            <a:xfrm>
              <a:off x="2075450" y="2015225"/>
              <a:ext cx="74900" cy="43150"/>
            </a:xfrm>
            <a:custGeom>
              <a:avLst/>
              <a:gdLst/>
              <a:ahLst/>
              <a:cxnLst/>
              <a:rect l="l" t="t" r="r" b="b"/>
              <a:pathLst>
                <a:path w="2996" h="1726" extrusionOk="0">
                  <a:moveTo>
                    <a:pt x="1344" y="0"/>
                  </a:moveTo>
                  <a:cubicBezTo>
                    <a:pt x="1050" y="0"/>
                    <a:pt x="756" y="65"/>
                    <a:pt x="533" y="195"/>
                  </a:cubicBezTo>
                  <a:lnTo>
                    <a:pt x="334" y="316"/>
                  </a:lnTo>
                  <a:cubicBezTo>
                    <a:pt x="112" y="445"/>
                    <a:pt x="1" y="615"/>
                    <a:pt x="1" y="784"/>
                  </a:cubicBezTo>
                  <a:lnTo>
                    <a:pt x="4" y="819"/>
                  </a:lnTo>
                  <a:lnTo>
                    <a:pt x="6" y="848"/>
                  </a:lnTo>
                  <a:lnTo>
                    <a:pt x="15" y="883"/>
                  </a:lnTo>
                  <a:lnTo>
                    <a:pt x="22" y="912"/>
                  </a:lnTo>
                  <a:lnTo>
                    <a:pt x="37" y="947"/>
                  </a:lnTo>
                  <a:lnTo>
                    <a:pt x="49" y="974"/>
                  </a:lnTo>
                  <a:lnTo>
                    <a:pt x="69" y="1009"/>
                  </a:lnTo>
                  <a:lnTo>
                    <a:pt x="86" y="1036"/>
                  </a:lnTo>
                  <a:lnTo>
                    <a:pt x="115" y="1072"/>
                  </a:lnTo>
                  <a:lnTo>
                    <a:pt x="134" y="1095"/>
                  </a:lnTo>
                  <a:lnTo>
                    <a:pt x="173" y="1133"/>
                  </a:lnTo>
                  <a:lnTo>
                    <a:pt x="192" y="1152"/>
                  </a:lnTo>
                  <a:lnTo>
                    <a:pt x="243" y="1192"/>
                  </a:lnTo>
                  <a:lnTo>
                    <a:pt x="261" y="1206"/>
                  </a:lnTo>
                  <a:lnTo>
                    <a:pt x="340" y="1257"/>
                  </a:lnTo>
                  <a:lnTo>
                    <a:pt x="827" y="1531"/>
                  </a:lnTo>
                  <a:cubicBezTo>
                    <a:pt x="1051" y="1661"/>
                    <a:pt x="1345" y="1726"/>
                    <a:pt x="1639" y="1726"/>
                  </a:cubicBezTo>
                  <a:cubicBezTo>
                    <a:pt x="1934" y="1726"/>
                    <a:pt x="2227" y="1661"/>
                    <a:pt x="2451" y="1531"/>
                  </a:cubicBezTo>
                  <a:lnTo>
                    <a:pt x="2649" y="1410"/>
                  </a:lnTo>
                  <a:lnTo>
                    <a:pt x="2727" y="1359"/>
                  </a:lnTo>
                  <a:lnTo>
                    <a:pt x="2746" y="1345"/>
                  </a:lnTo>
                  <a:lnTo>
                    <a:pt x="2795" y="1305"/>
                  </a:lnTo>
                  <a:lnTo>
                    <a:pt x="2816" y="1285"/>
                  </a:lnTo>
                  <a:lnTo>
                    <a:pt x="2852" y="1249"/>
                  </a:lnTo>
                  <a:lnTo>
                    <a:pt x="2871" y="1226"/>
                  </a:lnTo>
                  <a:lnTo>
                    <a:pt x="2900" y="1191"/>
                  </a:lnTo>
                  <a:lnTo>
                    <a:pt x="2915" y="1164"/>
                  </a:lnTo>
                  <a:lnTo>
                    <a:pt x="2936" y="1130"/>
                  </a:lnTo>
                  <a:lnTo>
                    <a:pt x="2947" y="1102"/>
                  </a:lnTo>
                  <a:lnTo>
                    <a:pt x="2962" y="1067"/>
                  </a:lnTo>
                  <a:lnTo>
                    <a:pt x="2969" y="1039"/>
                  </a:lnTo>
                  <a:lnTo>
                    <a:pt x="2976" y="1006"/>
                  </a:lnTo>
                  <a:lnTo>
                    <a:pt x="2980" y="975"/>
                  </a:lnTo>
                  <a:cubicBezTo>
                    <a:pt x="2996" y="793"/>
                    <a:pt x="2884" y="608"/>
                    <a:pt x="2643" y="470"/>
                  </a:cubicBezTo>
                  <a:lnTo>
                    <a:pt x="2157" y="195"/>
                  </a:lnTo>
                  <a:cubicBezTo>
                    <a:pt x="1932" y="65"/>
                    <a:pt x="1637" y="0"/>
                    <a:pt x="1344"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82" name="Google Shape;782;p36"/>
            <p:cNvSpPr/>
            <p:nvPr/>
          </p:nvSpPr>
          <p:spPr>
            <a:xfrm>
              <a:off x="2075450" y="2033400"/>
              <a:ext cx="74500" cy="24975"/>
            </a:xfrm>
            <a:custGeom>
              <a:avLst/>
              <a:gdLst/>
              <a:ahLst/>
              <a:cxnLst/>
              <a:rect l="l" t="t" r="r" b="b"/>
              <a:pathLst>
                <a:path w="2980" h="999" extrusionOk="0">
                  <a:moveTo>
                    <a:pt x="5" y="0"/>
                  </a:moveTo>
                  <a:lnTo>
                    <a:pt x="1" y="57"/>
                  </a:lnTo>
                  <a:lnTo>
                    <a:pt x="4" y="92"/>
                  </a:lnTo>
                  <a:lnTo>
                    <a:pt x="6" y="121"/>
                  </a:lnTo>
                  <a:lnTo>
                    <a:pt x="15" y="156"/>
                  </a:lnTo>
                  <a:lnTo>
                    <a:pt x="22" y="185"/>
                  </a:lnTo>
                  <a:lnTo>
                    <a:pt x="37" y="220"/>
                  </a:lnTo>
                  <a:lnTo>
                    <a:pt x="49" y="247"/>
                  </a:lnTo>
                  <a:lnTo>
                    <a:pt x="69" y="282"/>
                  </a:lnTo>
                  <a:lnTo>
                    <a:pt x="86" y="309"/>
                  </a:lnTo>
                  <a:lnTo>
                    <a:pt x="115" y="345"/>
                  </a:lnTo>
                  <a:lnTo>
                    <a:pt x="134" y="368"/>
                  </a:lnTo>
                  <a:lnTo>
                    <a:pt x="173" y="406"/>
                  </a:lnTo>
                  <a:lnTo>
                    <a:pt x="192" y="425"/>
                  </a:lnTo>
                  <a:lnTo>
                    <a:pt x="243" y="465"/>
                  </a:lnTo>
                  <a:lnTo>
                    <a:pt x="261" y="479"/>
                  </a:lnTo>
                  <a:lnTo>
                    <a:pt x="340" y="530"/>
                  </a:lnTo>
                  <a:lnTo>
                    <a:pt x="827" y="804"/>
                  </a:lnTo>
                  <a:cubicBezTo>
                    <a:pt x="1052" y="934"/>
                    <a:pt x="1346" y="999"/>
                    <a:pt x="1640" y="999"/>
                  </a:cubicBezTo>
                  <a:cubicBezTo>
                    <a:pt x="1934" y="999"/>
                    <a:pt x="2227" y="934"/>
                    <a:pt x="2451" y="804"/>
                  </a:cubicBezTo>
                  <a:lnTo>
                    <a:pt x="2649" y="683"/>
                  </a:lnTo>
                  <a:lnTo>
                    <a:pt x="2727" y="632"/>
                  </a:lnTo>
                  <a:lnTo>
                    <a:pt x="2746" y="618"/>
                  </a:lnTo>
                  <a:lnTo>
                    <a:pt x="2795" y="578"/>
                  </a:lnTo>
                  <a:lnTo>
                    <a:pt x="2816" y="558"/>
                  </a:lnTo>
                  <a:lnTo>
                    <a:pt x="2852" y="522"/>
                  </a:lnTo>
                  <a:lnTo>
                    <a:pt x="2871" y="499"/>
                  </a:lnTo>
                  <a:lnTo>
                    <a:pt x="2900" y="464"/>
                  </a:lnTo>
                  <a:lnTo>
                    <a:pt x="2915" y="437"/>
                  </a:lnTo>
                  <a:lnTo>
                    <a:pt x="2936" y="403"/>
                  </a:lnTo>
                  <a:lnTo>
                    <a:pt x="2947" y="375"/>
                  </a:lnTo>
                  <a:lnTo>
                    <a:pt x="2962" y="340"/>
                  </a:lnTo>
                  <a:lnTo>
                    <a:pt x="2969" y="312"/>
                  </a:lnTo>
                  <a:lnTo>
                    <a:pt x="2976" y="279"/>
                  </a:lnTo>
                  <a:lnTo>
                    <a:pt x="2980" y="248"/>
                  </a:lnTo>
                  <a:lnTo>
                    <a:pt x="2976" y="166"/>
                  </a:lnTo>
                  <a:lnTo>
                    <a:pt x="2969" y="199"/>
                  </a:lnTo>
                  <a:lnTo>
                    <a:pt x="2962" y="228"/>
                  </a:lnTo>
                  <a:lnTo>
                    <a:pt x="2947" y="262"/>
                  </a:lnTo>
                  <a:lnTo>
                    <a:pt x="2936" y="290"/>
                  </a:lnTo>
                  <a:lnTo>
                    <a:pt x="2915" y="325"/>
                  </a:lnTo>
                  <a:lnTo>
                    <a:pt x="2900" y="351"/>
                  </a:lnTo>
                  <a:lnTo>
                    <a:pt x="2871" y="385"/>
                  </a:lnTo>
                  <a:lnTo>
                    <a:pt x="2852" y="409"/>
                  </a:lnTo>
                  <a:lnTo>
                    <a:pt x="2816" y="446"/>
                  </a:lnTo>
                  <a:lnTo>
                    <a:pt x="2795" y="466"/>
                  </a:lnTo>
                  <a:lnTo>
                    <a:pt x="2746" y="504"/>
                  </a:lnTo>
                  <a:lnTo>
                    <a:pt x="2727" y="520"/>
                  </a:lnTo>
                  <a:lnTo>
                    <a:pt x="2649" y="569"/>
                  </a:lnTo>
                  <a:lnTo>
                    <a:pt x="2451" y="691"/>
                  </a:lnTo>
                  <a:cubicBezTo>
                    <a:pt x="2228" y="821"/>
                    <a:pt x="1934" y="886"/>
                    <a:pt x="1641" y="886"/>
                  </a:cubicBezTo>
                  <a:cubicBezTo>
                    <a:pt x="1347" y="886"/>
                    <a:pt x="1052" y="821"/>
                    <a:pt x="827" y="691"/>
                  </a:cubicBezTo>
                  <a:lnTo>
                    <a:pt x="340" y="417"/>
                  </a:lnTo>
                  <a:lnTo>
                    <a:pt x="261" y="366"/>
                  </a:lnTo>
                  <a:lnTo>
                    <a:pt x="243" y="352"/>
                  </a:lnTo>
                  <a:lnTo>
                    <a:pt x="192" y="312"/>
                  </a:lnTo>
                  <a:lnTo>
                    <a:pt x="173" y="292"/>
                  </a:lnTo>
                  <a:lnTo>
                    <a:pt x="134" y="255"/>
                  </a:lnTo>
                  <a:lnTo>
                    <a:pt x="115" y="231"/>
                  </a:lnTo>
                  <a:lnTo>
                    <a:pt x="86" y="196"/>
                  </a:lnTo>
                  <a:lnTo>
                    <a:pt x="69" y="170"/>
                  </a:lnTo>
                  <a:lnTo>
                    <a:pt x="49" y="135"/>
                  </a:lnTo>
                  <a:lnTo>
                    <a:pt x="37" y="107"/>
                  </a:lnTo>
                  <a:lnTo>
                    <a:pt x="22" y="72"/>
                  </a:lnTo>
                  <a:lnTo>
                    <a:pt x="15" y="43"/>
                  </a:lnTo>
                  <a:lnTo>
                    <a:pt x="6" y="9"/>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83" name="Google Shape;783;p36"/>
            <p:cNvSpPr/>
            <p:nvPr/>
          </p:nvSpPr>
          <p:spPr>
            <a:xfrm>
              <a:off x="1993450" y="1987725"/>
              <a:ext cx="74625" cy="29925"/>
            </a:xfrm>
            <a:custGeom>
              <a:avLst/>
              <a:gdLst/>
              <a:ahLst/>
              <a:cxnLst/>
              <a:rect l="l" t="t" r="r" b="b"/>
              <a:pathLst>
                <a:path w="2985" h="1197" extrusionOk="0">
                  <a:moveTo>
                    <a:pt x="3" y="0"/>
                  </a:moveTo>
                  <a:lnTo>
                    <a:pt x="1" y="254"/>
                  </a:lnTo>
                  <a:cubicBezTo>
                    <a:pt x="1" y="425"/>
                    <a:pt x="113" y="596"/>
                    <a:pt x="340" y="728"/>
                  </a:cubicBezTo>
                  <a:lnTo>
                    <a:pt x="827" y="1002"/>
                  </a:lnTo>
                  <a:cubicBezTo>
                    <a:pt x="1052" y="1132"/>
                    <a:pt x="1347" y="1197"/>
                    <a:pt x="1641" y="1197"/>
                  </a:cubicBezTo>
                  <a:cubicBezTo>
                    <a:pt x="1934" y="1197"/>
                    <a:pt x="2228" y="1132"/>
                    <a:pt x="2451" y="1002"/>
                  </a:cubicBezTo>
                  <a:lnTo>
                    <a:pt x="2650" y="881"/>
                  </a:lnTo>
                  <a:cubicBezTo>
                    <a:pt x="2871" y="753"/>
                    <a:pt x="2982" y="583"/>
                    <a:pt x="2983" y="415"/>
                  </a:cubicBezTo>
                  <a:lnTo>
                    <a:pt x="2984" y="161"/>
                  </a:lnTo>
                  <a:lnTo>
                    <a:pt x="2982" y="193"/>
                  </a:lnTo>
                  <a:lnTo>
                    <a:pt x="2979" y="223"/>
                  </a:lnTo>
                  <a:lnTo>
                    <a:pt x="2971" y="257"/>
                  </a:lnTo>
                  <a:lnTo>
                    <a:pt x="2964" y="285"/>
                  </a:lnTo>
                  <a:lnTo>
                    <a:pt x="2949" y="320"/>
                  </a:lnTo>
                  <a:lnTo>
                    <a:pt x="2938" y="348"/>
                  </a:lnTo>
                  <a:lnTo>
                    <a:pt x="2917" y="382"/>
                  </a:lnTo>
                  <a:lnTo>
                    <a:pt x="2901" y="408"/>
                  </a:lnTo>
                  <a:lnTo>
                    <a:pt x="2873" y="444"/>
                  </a:lnTo>
                  <a:lnTo>
                    <a:pt x="2855" y="467"/>
                  </a:lnTo>
                  <a:lnTo>
                    <a:pt x="2818" y="503"/>
                  </a:lnTo>
                  <a:lnTo>
                    <a:pt x="2797" y="523"/>
                  </a:lnTo>
                  <a:lnTo>
                    <a:pt x="2748" y="563"/>
                  </a:lnTo>
                  <a:lnTo>
                    <a:pt x="2729" y="577"/>
                  </a:lnTo>
                  <a:lnTo>
                    <a:pt x="2651" y="628"/>
                  </a:lnTo>
                  <a:lnTo>
                    <a:pt x="2453" y="749"/>
                  </a:lnTo>
                  <a:cubicBezTo>
                    <a:pt x="2230" y="879"/>
                    <a:pt x="1936" y="944"/>
                    <a:pt x="1642" y="944"/>
                  </a:cubicBezTo>
                  <a:cubicBezTo>
                    <a:pt x="1348" y="944"/>
                    <a:pt x="1053" y="879"/>
                    <a:pt x="829" y="749"/>
                  </a:cubicBezTo>
                  <a:lnTo>
                    <a:pt x="342" y="474"/>
                  </a:lnTo>
                  <a:lnTo>
                    <a:pt x="263" y="424"/>
                  </a:lnTo>
                  <a:lnTo>
                    <a:pt x="246" y="410"/>
                  </a:lnTo>
                  <a:lnTo>
                    <a:pt x="194" y="370"/>
                  </a:lnTo>
                  <a:lnTo>
                    <a:pt x="175" y="351"/>
                  </a:lnTo>
                  <a:lnTo>
                    <a:pt x="137" y="312"/>
                  </a:lnTo>
                  <a:lnTo>
                    <a:pt x="116" y="289"/>
                  </a:lnTo>
                  <a:lnTo>
                    <a:pt x="88" y="253"/>
                  </a:lnTo>
                  <a:lnTo>
                    <a:pt x="73" y="227"/>
                  </a:lnTo>
                  <a:lnTo>
                    <a:pt x="51" y="192"/>
                  </a:lnTo>
                  <a:lnTo>
                    <a:pt x="40" y="164"/>
                  </a:lnTo>
                  <a:lnTo>
                    <a:pt x="24" y="129"/>
                  </a:lnTo>
                  <a:lnTo>
                    <a:pt x="18" y="101"/>
                  </a:lnTo>
                  <a:lnTo>
                    <a:pt x="9" y="66"/>
                  </a:lnTo>
                  <a:lnTo>
                    <a:pt x="6" y="37"/>
                  </a:lnTo>
                  <a:lnTo>
                    <a:pt x="3" y="2"/>
                  </a:lnTo>
                  <a:lnTo>
                    <a:pt x="3"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84" name="Google Shape;784;p36"/>
            <p:cNvSpPr/>
            <p:nvPr/>
          </p:nvSpPr>
          <p:spPr>
            <a:xfrm>
              <a:off x="1993500" y="1968150"/>
              <a:ext cx="74900" cy="43175"/>
            </a:xfrm>
            <a:custGeom>
              <a:avLst/>
              <a:gdLst/>
              <a:ahLst/>
              <a:cxnLst/>
              <a:rect l="l" t="t" r="r" b="b"/>
              <a:pathLst>
                <a:path w="2996" h="1727" extrusionOk="0">
                  <a:moveTo>
                    <a:pt x="1344" y="0"/>
                  </a:moveTo>
                  <a:cubicBezTo>
                    <a:pt x="1050" y="0"/>
                    <a:pt x="757" y="65"/>
                    <a:pt x="533" y="195"/>
                  </a:cubicBezTo>
                  <a:lnTo>
                    <a:pt x="336" y="316"/>
                  </a:lnTo>
                  <a:cubicBezTo>
                    <a:pt x="112" y="446"/>
                    <a:pt x="1" y="616"/>
                    <a:pt x="1" y="785"/>
                  </a:cubicBezTo>
                  <a:lnTo>
                    <a:pt x="4" y="820"/>
                  </a:lnTo>
                  <a:lnTo>
                    <a:pt x="7" y="849"/>
                  </a:lnTo>
                  <a:lnTo>
                    <a:pt x="16" y="884"/>
                  </a:lnTo>
                  <a:lnTo>
                    <a:pt x="22" y="912"/>
                  </a:lnTo>
                  <a:lnTo>
                    <a:pt x="38" y="947"/>
                  </a:lnTo>
                  <a:lnTo>
                    <a:pt x="49" y="975"/>
                  </a:lnTo>
                  <a:lnTo>
                    <a:pt x="71" y="1010"/>
                  </a:lnTo>
                  <a:lnTo>
                    <a:pt x="86" y="1036"/>
                  </a:lnTo>
                  <a:lnTo>
                    <a:pt x="114" y="1072"/>
                  </a:lnTo>
                  <a:lnTo>
                    <a:pt x="135" y="1095"/>
                  </a:lnTo>
                  <a:lnTo>
                    <a:pt x="173" y="1134"/>
                  </a:lnTo>
                  <a:lnTo>
                    <a:pt x="192" y="1153"/>
                  </a:lnTo>
                  <a:lnTo>
                    <a:pt x="244" y="1193"/>
                  </a:lnTo>
                  <a:lnTo>
                    <a:pt x="261" y="1207"/>
                  </a:lnTo>
                  <a:lnTo>
                    <a:pt x="340" y="1257"/>
                  </a:lnTo>
                  <a:lnTo>
                    <a:pt x="827" y="1532"/>
                  </a:lnTo>
                  <a:cubicBezTo>
                    <a:pt x="1051" y="1662"/>
                    <a:pt x="1346" y="1727"/>
                    <a:pt x="1640" y="1727"/>
                  </a:cubicBezTo>
                  <a:cubicBezTo>
                    <a:pt x="1934" y="1727"/>
                    <a:pt x="2228" y="1662"/>
                    <a:pt x="2451" y="1532"/>
                  </a:cubicBezTo>
                  <a:lnTo>
                    <a:pt x="2649" y="1411"/>
                  </a:lnTo>
                  <a:lnTo>
                    <a:pt x="2727" y="1360"/>
                  </a:lnTo>
                  <a:lnTo>
                    <a:pt x="2748" y="1346"/>
                  </a:lnTo>
                  <a:lnTo>
                    <a:pt x="2795" y="1306"/>
                  </a:lnTo>
                  <a:lnTo>
                    <a:pt x="2816" y="1286"/>
                  </a:lnTo>
                  <a:lnTo>
                    <a:pt x="2853" y="1250"/>
                  </a:lnTo>
                  <a:lnTo>
                    <a:pt x="2871" y="1227"/>
                  </a:lnTo>
                  <a:lnTo>
                    <a:pt x="2899" y="1191"/>
                  </a:lnTo>
                  <a:lnTo>
                    <a:pt x="2915" y="1165"/>
                  </a:lnTo>
                  <a:lnTo>
                    <a:pt x="2936" y="1131"/>
                  </a:lnTo>
                  <a:lnTo>
                    <a:pt x="2947" y="1103"/>
                  </a:lnTo>
                  <a:lnTo>
                    <a:pt x="2962" y="1068"/>
                  </a:lnTo>
                  <a:lnTo>
                    <a:pt x="2969" y="1040"/>
                  </a:lnTo>
                  <a:lnTo>
                    <a:pt x="2977" y="1006"/>
                  </a:lnTo>
                  <a:lnTo>
                    <a:pt x="2980" y="976"/>
                  </a:lnTo>
                  <a:cubicBezTo>
                    <a:pt x="2996" y="793"/>
                    <a:pt x="2885" y="609"/>
                    <a:pt x="2644" y="470"/>
                  </a:cubicBezTo>
                  <a:lnTo>
                    <a:pt x="2157" y="195"/>
                  </a:lnTo>
                  <a:cubicBezTo>
                    <a:pt x="1932" y="65"/>
                    <a:pt x="1638" y="0"/>
                    <a:pt x="1344"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85" name="Google Shape;785;p36"/>
            <p:cNvSpPr/>
            <p:nvPr/>
          </p:nvSpPr>
          <p:spPr>
            <a:xfrm>
              <a:off x="1993500" y="1986350"/>
              <a:ext cx="74525" cy="24975"/>
            </a:xfrm>
            <a:custGeom>
              <a:avLst/>
              <a:gdLst/>
              <a:ahLst/>
              <a:cxnLst/>
              <a:rect l="l" t="t" r="r" b="b"/>
              <a:pathLst>
                <a:path w="2981" h="999" extrusionOk="0">
                  <a:moveTo>
                    <a:pt x="5" y="0"/>
                  </a:moveTo>
                  <a:lnTo>
                    <a:pt x="1" y="57"/>
                  </a:lnTo>
                  <a:lnTo>
                    <a:pt x="4" y="92"/>
                  </a:lnTo>
                  <a:lnTo>
                    <a:pt x="7" y="121"/>
                  </a:lnTo>
                  <a:lnTo>
                    <a:pt x="16" y="156"/>
                  </a:lnTo>
                  <a:lnTo>
                    <a:pt x="22" y="184"/>
                  </a:lnTo>
                  <a:lnTo>
                    <a:pt x="38" y="219"/>
                  </a:lnTo>
                  <a:lnTo>
                    <a:pt x="49" y="247"/>
                  </a:lnTo>
                  <a:lnTo>
                    <a:pt x="71" y="282"/>
                  </a:lnTo>
                  <a:lnTo>
                    <a:pt x="86" y="308"/>
                  </a:lnTo>
                  <a:lnTo>
                    <a:pt x="114" y="344"/>
                  </a:lnTo>
                  <a:lnTo>
                    <a:pt x="135" y="367"/>
                  </a:lnTo>
                  <a:lnTo>
                    <a:pt x="173" y="406"/>
                  </a:lnTo>
                  <a:lnTo>
                    <a:pt x="192" y="425"/>
                  </a:lnTo>
                  <a:lnTo>
                    <a:pt x="244" y="465"/>
                  </a:lnTo>
                  <a:lnTo>
                    <a:pt x="261" y="479"/>
                  </a:lnTo>
                  <a:lnTo>
                    <a:pt x="340" y="530"/>
                  </a:lnTo>
                  <a:lnTo>
                    <a:pt x="827" y="804"/>
                  </a:lnTo>
                  <a:cubicBezTo>
                    <a:pt x="1051" y="934"/>
                    <a:pt x="1346" y="999"/>
                    <a:pt x="1640" y="999"/>
                  </a:cubicBezTo>
                  <a:cubicBezTo>
                    <a:pt x="1934" y="999"/>
                    <a:pt x="2228" y="934"/>
                    <a:pt x="2451" y="804"/>
                  </a:cubicBezTo>
                  <a:lnTo>
                    <a:pt x="2649" y="683"/>
                  </a:lnTo>
                  <a:lnTo>
                    <a:pt x="2727" y="632"/>
                  </a:lnTo>
                  <a:lnTo>
                    <a:pt x="2746" y="618"/>
                  </a:lnTo>
                  <a:lnTo>
                    <a:pt x="2795" y="578"/>
                  </a:lnTo>
                  <a:lnTo>
                    <a:pt x="2816" y="558"/>
                  </a:lnTo>
                  <a:lnTo>
                    <a:pt x="2853" y="522"/>
                  </a:lnTo>
                  <a:lnTo>
                    <a:pt x="2871" y="499"/>
                  </a:lnTo>
                  <a:lnTo>
                    <a:pt x="2899" y="463"/>
                  </a:lnTo>
                  <a:lnTo>
                    <a:pt x="2915" y="437"/>
                  </a:lnTo>
                  <a:lnTo>
                    <a:pt x="2936" y="403"/>
                  </a:lnTo>
                  <a:lnTo>
                    <a:pt x="2947" y="375"/>
                  </a:lnTo>
                  <a:lnTo>
                    <a:pt x="2962" y="340"/>
                  </a:lnTo>
                  <a:lnTo>
                    <a:pt x="2969" y="312"/>
                  </a:lnTo>
                  <a:lnTo>
                    <a:pt x="2977" y="278"/>
                  </a:lnTo>
                  <a:lnTo>
                    <a:pt x="2980" y="248"/>
                  </a:lnTo>
                  <a:lnTo>
                    <a:pt x="2977" y="165"/>
                  </a:lnTo>
                  <a:lnTo>
                    <a:pt x="2969" y="199"/>
                  </a:lnTo>
                  <a:lnTo>
                    <a:pt x="2962" y="228"/>
                  </a:lnTo>
                  <a:lnTo>
                    <a:pt x="2947" y="262"/>
                  </a:lnTo>
                  <a:lnTo>
                    <a:pt x="2936" y="289"/>
                  </a:lnTo>
                  <a:lnTo>
                    <a:pt x="2915" y="325"/>
                  </a:lnTo>
                  <a:lnTo>
                    <a:pt x="2899" y="349"/>
                  </a:lnTo>
                  <a:lnTo>
                    <a:pt x="2871" y="385"/>
                  </a:lnTo>
                  <a:lnTo>
                    <a:pt x="2853" y="409"/>
                  </a:lnTo>
                  <a:lnTo>
                    <a:pt x="2816" y="445"/>
                  </a:lnTo>
                  <a:lnTo>
                    <a:pt x="2795" y="466"/>
                  </a:lnTo>
                  <a:lnTo>
                    <a:pt x="2746" y="504"/>
                  </a:lnTo>
                  <a:lnTo>
                    <a:pt x="2727" y="519"/>
                  </a:lnTo>
                  <a:lnTo>
                    <a:pt x="2649" y="569"/>
                  </a:lnTo>
                  <a:lnTo>
                    <a:pt x="2451" y="691"/>
                  </a:lnTo>
                  <a:cubicBezTo>
                    <a:pt x="2228" y="821"/>
                    <a:pt x="1934" y="886"/>
                    <a:pt x="1641" y="886"/>
                  </a:cubicBezTo>
                  <a:cubicBezTo>
                    <a:pt x="1346" y="886"/>
                    <a:pt x="1052" y="821"/>
                    <a:pt x="827" y="691"/>
                  </a:cubicBezTo>
                  <a:lnTo>
                    <a:pt x="340" y="416"/>
                  </a:lnTo>
                  <a:lnTo>
                    <a:pt x="261" y="366"/>
                  </a:lnTo>
                  <a:lnTo>
                    <a:pt x="244" y="352"/>
                  </a:lnTo>
                  <a:lnTo>
                    <a:pt x="192" y="311"/>
                  </a:lnTo>
                  <a:lnTo>
                    <a:pt x="173" y="292"/>
                  </a:lnTo>
                  <a:lnTo>
                    <a:pt x="135" y="255"/>
                  </a:lnTo>
                  <a:lnTo>
                    <a:pt x="114" y="230"/>
                  </a:lnTo>
                  <a:lnTo>
                    <a:pt x="86" y="196"/>
                  </a:lnTo>
                  <a:lnTo>
                    <a:pt x="71" y="169"/>
                  </a:lnTo>
                  <a:lnTo>
                    <a:pt x="49" y="135"/>
                  </a:lnTo>
                  <a:lnTo>
                    <a:pt x="38" y="107"/>
                  </a:lnTo>
                  <a:lnTo>
                    <a:pt x="22" y="72"/>
                  </a:lnTo>
                  <a:lnTo>
                    <a:pt x="16" y="43"/>
                  </a:lnTo>
                  <a:lnTo>
                    <a:pt x="7" y="8"/>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86" name="Google Shape;786;p36"/>
            <p:cNvSpPr/>
            <p:nvPr/>
          </p:nvSpPr>
          <p:spPr>
            <a:xfrm>
              <a:off x="1910375" y="1939425"/>
              <a:ext cx="74625" cy="29925"/>
            </a:xfrm>
            <a:custGeom>
              <a:avLst/>
              <a:gdLst/>
              <a:ahLst/>
              <a:cxnLst/>
              <a:rect l="l" t="t" r="r" b="b"/>
              <a:pathLst>
                <a:path w="2985" h="1197" extrusionOk="0">
                  <a:moveTo>
                    <a:pt x="3" y="1"/>
                  </a:moveTo>
                  <a:lnTo>
                    <a:pt x="1" y="253"/>
                  </a:lnTo>
                  <a:cubicBezTo>
                    <a:pt x="1" y="424"/>
                    <a:pt x="114" y="596"/>
                    <a:pt x="340" y="727"/>
                  </a:cubicBezTo>
                  <a:lnTo>
                    <a:pt x="827" y="1001"/>
                  </a:lnTo>
                  <a:cubicBezTo>
                    <a:pt x="1052" y="1131"/>
                    <a:pt x="1347" y="1196"/>
                    <a:pt x="1641" y="1196"/>
                  </a:cubicBezTo>
                  <a:cubicBezTo>
                    <a:pt x="1934" y="1196"/>
                    <a:pt x="2227" y="1131"/>
                    <a:pt x="2451" y="1001"/>
                  </a:cubicBezTo>
                  <a:lnTo>
                    <a:pt x="2650" y="880"/>
                  </a:lnTo>
                  <a:cubicBezTo>
                    <a:pt x="2871" y="751"/>
                    <a:pt x="2982" y="582"/>
                    <a:pt x="2983" y="414"/>
                  </a:cubicBezTo>
                  <a:lnTo>
                    <a:pt x="2985" y="160"/>
                  </a:lnTo>
                  <a:lnTo>
                    <a:pt x="2982" y="192"/>
                  </a:lnTo>
                  <a:lnTo>
                    <a:pt x="2979" y="222"/>
                  </a:lnTo>
                  <a:lnTo>
                    <a:pt x="2971" y="257"/>
                  </a:lnTo>
                  <a:lnTo>
                    <a:pt x="2964" y="285"/>
                  </a:lnTo>
                  <a:lnTo>
                    <a:pt x="2950" y="320"/>
                  </a:lnTo>
                  <a:lnTo>
                    <a:pt x="2939" y="347"/>
                  </a:lnTo>
                  <a:lnTo>
                    <a:pt x="2917" y="381"/>
                  </a:lnTo>
                  <a:lnTo>
                    <a:pt x="2901" y="407"/>
                  </a:lnTo>
                  <a:lnTo>
                    <a:pt x="2873" y="443"/>
                  </a:lnTo>
                  <a:lnTo>
                    <a:pt x="2854" y="467"/>
                  </a:lnTo>
                  <a:lnTo>
                    <a:pt x="2818" y="503"/>
                  </a:lnTo>
                  <a:lnTo>
                    <a:pt x="2797" y="523"/>
                  </a:lnTo>
                  <a:lnTo>
                    <a:pt x="2749" y="562"/>
                  </a:lnTo>
                  <a:lnTo>
                    <a:pt x="2730" y="577"/>
                  </a:lnTo>
                  <a:lnTo>
                    <a:pt x="2651" y="627"/>
                  </a:lnTo>
                  <a:lnTo>
                    <a:pt x="2453" y="749"/>
                  </a:lnTo>
                  <a:cubicBezTo>
                    <a:pt x="2230" y="878"/>
                    <a:pt x="1936" y="943"/>
                    <a:pt x="1642" y="943"/>
                  </a:cubicBezTo>
                  <a:cubicBezTo>
                    <a:pt x="1348" y="943"/>
                    <a:pt x="1054" y="878"/>
                    <a:pt x="830" y="749"/>
                  </a:cubicBezTo>
                  <a:lnTo>
                    <a:pt x="342" y="473"/>
                  </a:lnTo>
                  <a:lnTo>
                    <a:pt x="264" y="423"/>
                  </a:lnTo>
                  <a:lnTo>
                    <a:pt x="246" y="409"/>
                  </a:lnTo>
                  <a:lnTo>
                    <a:pt x="194" y="369"/>
                  </a:lnTo>
                  <a:lnTo>
                    <a:pt x="175" y="350"/>
                  </a:lnTo>
                  <a:lnTo>
                    <a:pt x="136" y="312"/>
                  </a:lnTo>
                  <a:lnTo>
                    <a:pt x="117" y="288"/>
                  </a:lnTo>
                  <a:lnTo>
                    <a:pt x="89" y="252"/>
                  </a:lnTo>
                  <a:lnTo>
                    <a:pt x="72" y="226"/>
                  </a:lnTo>
                  <a:lnTo>
                    <a:pt x="52" y="192"/>
                  </a:lnTo>
                  <a:lnTo>
                    <a:pt x="39" y="165"/>
                  </a:lnTo>
                  <a:lnTo>
                    <a:pt x="25" y="129"/>
                  </a:lnTo>
                  <a:lnTo>
                    <a:pt x="18" y="100"/>
                  </a:lnTo>
                  <a:lnTo>
                    <a:pt x="9" y="66"/>
                  </a:lnTo>
                  <a:lnTo>
                    <a:pt x="7" y="37"/>
                  </a:lnTo>
                  <a:lnTo>
                    <a:pt x="3" y="2"/>
                  </a:lnTo>
                  <a:lnTo>
                    <a:pt x="3"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87" name="Google Shape;787;p36"/>
            <p:cNvSpPr/>
            <p:nvPr/>
          </p:nvSpPr>
          <p:spPr>
            <a:xfrm>
              <a:off x="1910450" y="1919825"/>
              <a:ext cx="74900" cy="43200"/>
            </a:xfrm>
            <a:custGeom>
              <a:avLst/>
              <a:gdLst/>
              <a:ahLst/>
              <a:cxnLst/>
              <a:rect l="l" t="t" r="r" b="b"/>
              <a:pathLst>
                <a:path w="2996" h="1728" extrusionOk="0">
                  <a:moveTo>
                    <a:pt x="1344" y="1"/>
                  </a:moveTo>
                  <a:cubicBezTo>
                    <a:pt x="1050" y="1"/>
                    <a:pt x="757" y="66"/>
                    <a:pt x="534" y="196"/>
                  </a:cubicBezTo>
                  <a:lnTo>
                    <a:pt x="335" y="318"/>
                  </a:lnTo>
                  <a:cubicBezTo>
                    <a:pt x="111" y="447"/>
                    <a:pt x="0" y="616"/>
                    <a:pt x="0" y="786"/>
                  </a:cubicBezTo>
                  <a:lnTo>
                    <a:pt x="4" y="821"/>
                  </a:lnTo>
                  <a:lnTo>
                    <a:pt x="6" y="850"/>
                  </a:lnTo>
                  <a:lnTo>
                    <a:pt x="15" y="884"/>
                  </a:lnTo>
                  <a:lnTo>
                    <a:pt x="22" y="913"/>
                  </a:lnTo>
                  <a:lnTo>
                    <a:pt x="36" y="949"/>
                  </a:lnTo>
                  <a:lnTo>
                    <a:pt x="49" y="976"/>
                  </a:lnTo>
                  <a:lnTo>
                    <a:pt x="69" y="1010"/>
                  </a:lnTo>
                  <a:lnTo>
                    <a:pt x="86" y="1036"/>
                  </a:lnTo>
                  <a:lnTo>
                    <a:pt x="114" y="1072"/>
                  </a:lnTo>
                  <a:lnTo>
                    <a:pt x="133" y="1096"/>
                  </a:lnTo>
                  <a:lnTo>
                    <a:pt x="172" y="1134"/>
                  </a:lnTo>
                  <a:lnTo>
                    <a:pt x="191" y="1153"/>
                  </a:lnTo>
                  <a:lnTo>
                    <a:pt x="243" y="1193"/>
                  </a:lnTo>
                  <a:lnTo>
                    <a:pt x="261" y="1207"/>
                  </a:lnTo>
                  <a:lnTo>
                    <a:pt x="339" y="1257"/>
                  </a:lnTo>
                  <a:lnTo>
                    <a:pt x="827" y="1533"/>
                  </a:lnTo>
                  <a:cubicBezTo>
                    <a:pt x="1051" y="1662"/>
                    <a:pt x="1345" y="1727"/>
                    <a:pt x="1639" y="1727"/>
                  </a:cubicBezTo>
                  <a:cubicBezTo>
                    <a:pt x="1933" y="1727"/>
                    <a:pt x="2227" y="1662"/>
                    <a:pt x="2450" y="1533"/>
                  </a:cubicBezTo>
                  <a:lnTo>
                    <a:pt x="2648" y="1411"/>
                  </a:lnTo>
                  <a:lnTo>
                    <a:pt x="2727" y="1361"/>
                  </a:lnTo>
                  <a:lnTo>
                    <a:pt x="2746" y="1346"/>
                  </a:lnTo>
                  <a:lnTo>
                    <a:pt x="2794" y="1307"/>
                  </a:lnTo>
                  <a:lnTo>
                    <a:pt x="2815" y="1287"/>
                  </a:lnTo>
                  <a:lnTo>
                    <a:pt x="2851" y="1251"/>
                  </a:lnTo>
                  <a:lnTo>
                    <a:pt x="2870" y="1227"/>
                  </a:lnTo>
                  <a:lnTo>
                    <a:pt x="2898" y="1191"/>
                  </a:lnTo>
                  <a:lnTo>
                    <a:pt x="2914" y="1165"/>
                  </a:lnTo>
                  <a:lnTo>
                    <a:pt x="2936" y="1131"/>
                  </a:lnTo>
                  <a:lnTo>
                    <a:pt x="2947" y="1104"/>
                  </a:lnTo>
                  <a:lnTo>
                    <a:pt x="2961" y="1069"/>
                  </a:lnTo>
                  <a:lnTo>
                    <a:pt x="2968" y="1041"/>
                  </a:lnTo>
                  <a:lnTo>
                    <a:pt x="2976" y="1006"/>
                  </a:lnTo>
                  <a:lnTo>
                    <a:pt x="2979" y="977"/>
                  </a:lnTo>
                  <a:cubicBezTo>
                    <a:pt x="2995" y="795"/>
                    <a:pt x="2884" y="610"/>
                    <a:pt x="2644" y="470"/>
                  </a:cubicBezTo>
                  <a:lnTo>
                    <a:pt x="2156" y="196"/>
                  </a:lnTo>
                  <a:cubicBezTo>
                    <a:pt x="1932" y="66"/>
                    <a:pt x="1638" y="1"/>
                    <a:pt x="1344"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88" name="Google Shape;788;p36"/>
            <p:cNvSpPr/>
            <p:nvPr/>
          </p:nvSpPr>
          <p:spPr>
            <a:xfrm>
              <a:off x="1910450" y="1938025"/>
              <a:ext cx="74500" cy="25000"/>
            </a:xfrm>
            <a:custGeom>
              <a:avLst/>
              <a:gdLst/>
              <a:ahLst/>
              <a:cxnLst/>
              <a:rect l="l" t="t" r="r" b="b"/>
              <a:pathLst>
                <a:path w="2980" h="1000" extrusionOk="0">
                  <a:moveTo>
                    <a:pt x="5" y="1"/>
                  </a:moveTo>
                  <a:lnTo>
                    <a:pt x="0" y="58"/>
                  </a:lnTo>
                  <a:lnTo>
                    <a:pt x="4" y="93"/>
                  </a:lnTo>
                  <a:lnTo>
                    <a:pt x="6" y="122"/>
                  </a:lnTo>
                  <a:lnTo>
                    <a:pt x="15" y="156"/>
                  </a:lnTo>
                  <a:lnTo>
                    <a:pt x="22" y="185"/>
                  </a:lnTo>
                  <a:lnTo>
                    <a:pt x="36" y="221"/>
                  </a:lnTo>
                  <a:lnTo>
                    <a:pt x="49" y="248"/>
                  </a:lnTo>
                  <a:lnTo>
                    <a:pt x="69" y="282"/>
                  </a:lnTo>
                  <a:lnTo>
                    <a:pt x="86" y="308"/>
                  </a:lnTo>
                  <a:lnTo>
                    <a:pt x="114" y="344"/>
                  </a:lnTo>
                  <a:lnTo>
                    <a:pt x="133" y="368"/>
                  </a:lnTo>
                  <a:lnTo>
                    <a:pt x="172" y="406"/>
                  </a:lnTo>
                  <a:lnTo>
                    <a:pt x="191" y="425"/>
                  </a:lnTo>
                  <a:lnTo>
                    <a:pt x="243" y="465"/>
                  </a:lnTo>
                  <a:lnTo>
                    <a:pt x="261" y="479"/>
                  </a:lnTo>
                  <a:lnTo>
                    <a:pt x="339" y="529"/>
                  </a:lnTo>
                  <a:lnTo>
                    <a:pt x="826" y="805"/>
                  </a:lnTo>
                  <a:cubicBezTo>
                    <a:pt x="1051" y="934"/>
                    <a:pt x="1345" y="999"/>
                    <a:pt x="1639" y="999"/>
                  </a:cubicBezTo>
                  <a:cubicBezTo>
                    <a:pt x="1933" y="999"/>
                    <a:pt x="2227" y="934"/>
                    <a:pt x="2450" y="805"/>
                  </a:cubicBezTo>
                  <a:lnTo>
                    <a:pt x="2648" y="683"/>
                  </a:lnTo>
                  <a:lnTo>
                    <a:pt x="2727" y="633"/>
                  </a:lnTo>
                  <a:lnTo>
                    <a:pt x="2746" y="618"/>
                  </a:lnTo>
                  <a:lnTo>
                    <a:pt x="2794" y="579"/>
                  </a:lnTo>
                  <a:lnTo>
                    <a:pt x="2815" y="559"/>
                  </a:lnTo>
                  <a:lnTo>
                    <a:pt x="2851" y="523"/>
                  </a:lnTo>
                  <a:lnTo>
                    <a:pt x="2870" y="499"/>
                  </a:lnTo>
                  <a:lnTo>
                    <a:pt x="2898" y="463"/>
                  </a:lnTo>
                  <a:lnTo>
                    <a:pt x="2914" y="437"/>
                  </a:lnTo>
                  <a:lnTo>
                    <a:pt x="2936" y="403"/>
                  </a:lnTo>
                  <a:lnTo>
                    <a:pt x="2947" y="376"/>
                  </a:lnTo>
                  <a:lnTo>
                    <a:pt x="2961" y="341"/>
                  </a:lnTo>
                  <a:lnTo>
                    <a:pt x="2968" y="313"/>
                  </a:lnTo>
                  <a:lnTo>
                    <a:pt x="2976" y="278"/>
                  </a:lnTo>
                  <a:lnTo>
                    <a:pt x="2979" y="248"/>
                  </a:lnTo>
                  <a:lnTo>
                    <a:pt x="2976" y="166"/>
                  </a:lnTo>
                  <a:lnTo>
                    <a:pt x="2968" y="199"/>
                  </a:lnTo>
                  <a:lnTo>
                    <a:pt x="2961" y="227"/>
                  </a:lnTo>
                  <a:lnTo>
                    <a:pt x="2947" y="262"/>
                  </a:lnTo>
                  <a:lnTo>
                    <a:pt x="2936" y="290"/>
                  </a:lnTo>
                  <a:lnTo>
                    <a:pt x="2914" y="324"/>
                  </a:lnTo>
                  <a:lnTo>
                    <a:pt x="2898" y="351"/>
                  </a:lnTo>
                  <a:lnTo>
                    <a:pt x="2870" y="386"/>
                  </a:lnTo>
                  <a:lnTo>
                    <a:pt x="2851" y="409"/>
                  </a:lnTo>
                  <a:lnTo>
                    <a:pt x="2815" y="445"/>
                  </a:lnTo>
                  <a:lnTo>
                    <a:pt x="2794" y="465"/>
                  </a:lnTo>
                  <a:lnTo>
                    <a:pt x="2746" y="505"/>
                  </a:lnTo>
                  <a:lnTo>
                    <a:pt x="2727" y="519"/>
                  </a:lnTo>
                  <a:lnTo>
                    <a:pt x="2648" y="570"/>
                  </a:lnTo>
                  <a:lnTo>
                    <a:pt x="2450" y="691"/>
                  </a:lnTo>
                  <a:cubicBezTo>
                    <a:pt x="2227" y="821"/>
                    <a:pt x="1933" y="886"/>
                    <a:pt x="1639" y="886"/>
                  </a:cubicBezTo>
                  <a:cubicBezTo>
                    <a:pt x="1345" y="886"/>
                    <a:pt x="1051" y="821"/>
                    <a:pt x="826" y="691"/>
                  </a:cubicBezTo>
                  <a:lnTo>
                    <a:pt x="339" y="416"/>
                  </a:lnTo>
                  <a:lnTo>
                    <a:pt x="261" y="366"/>
                  </a:lnTo>
                  <a:lnTo>
                    <a:pt x="243" y="352"/>
                  </a:lnTo>
                  <a:lnTo>
                    <a:pt x="191" y="312"/>
                  </a:lnTo>
                  <a:lnTo>
                    <a:pt x="172" y="293"/>
                  </a:lnTo>
                  <a:lnTo>
                    <a:pt x="133" y="254"/>
                  </a:lnTo>
                  <a:lnTo>
                    <a:pt x="114" y="231"/>
                  </a:lnTo>
                  <a:lnTo>
                    <a:pt x="86" y="196"/>
                  </a:lnTo>
                  <a:lnTo>
                    <a:pt x="69" y="169"/>
                  </a:lnTo>
                  <a:lnTo>
                    <a:pt x="49" y="134"/>
                  </a:lnTo>
                  <a:lnTo>
                    <a:pt x="36" y="107"/>
                  </a:lnTo>
                  <a:lnTo>
                    <a:pt x="22" y="72"/>
                  </a:lnTo>
                  <a:lnTo>
                    <a:pt x="15" y="43"/>
                  </a:lnTo>
                  <a:lnTo>
                    <a:pt x="6" y="8"/>
                  </a:lnTo>
                  <a:lnTo>
                    <a:pt x="5"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89" name="Google Shape;789;p36"/>
            <p:cNvSpPr/>
            <p:nvPr/>
          </p:nvSpPr>
          <p:spPr>
            <a:xfrm>
              <a:off x="1826000" y="1889800"/>
              <a:ext cx="74650" cy="29925"/>
            </a:xfrm>
            <a:custGeom>
              <a:avLst/>
              <a:gdLst/>
              <a:ahLst/>
              <a:cxnLst/>
              <a:rect l="l" t="t" r="r" b="b"/>
              <a:pathLst>
                <a:path w="2986" h="1197" extrusionOk="0">
                  <a:moveTo>
                    <a:pt x="3" y="0"/>
                  </a:moveTo>
                  <a:lnTo>
                    <a:pt x="2" y="253"/>
                  </a:lnTo>
                  <a:cubicBezTo>
                    <a:pt x="1" y="425"/>
                    <a:pt x="114" y="596"/>
                    <a:pt x="341" y="727"/>
                  </a:cubicBezTo>
                  <a:lnTo>
                    <a:pt x="827" y="1002"/>
                  </a:lnTo>
                  <a:cubicBezTo>
                    <a:pt x="1052" y="1131"/>
                    <a:pt x="1346" y="1196"/>
                    <a:pt x="1640" y="1196"/>
                  </a:cubicBezTo>
                  <a:cubicBezTo>
                    <a:pt x="1934" y="1196"/>
                    <a:pt x="2227" y="1131"/>
                    <a:pt x="2451" y="1001"/>
                  </a:cubicBezTo>
                  <a:lnTo>
                    <a:pt x="2649" y="880"/>
                  </a:lnTo>
                  <a:cubicBezTo>
                    <a:pt x="2872" y="751"/>
                    <a:pt x="2983" y="582"/>
                    <a:pt x="2983" y="413"/>
                  </a:cubicBezTo>
                  <a:lnTo>
                    <a:pt x="2985" y="160"/>
                  </a:lnTo>
                  <a:lnTo>
                    <a:pt x="2983" y="192"/>
                  </a:lnTo>
                  <a:lnTo>
                    <a:pt x="2980" y="222"/>
                  </a:lnTo>
                  <a:lnTo>
                    <a:pt x="2972" y="255"/>
                  </a:lnTo>
                  <a:lnTo>
                    <a:pt x="2964" y="285"/>
                  </a:lnTo>
                  <a:lnTo>
                    <a:pt x="2950" y="318"/>
                  </a:lnTo>
                  <a:lnTo>
                    <a:pt x="2939" y="347"/>
                  </a:lnTo>
                  <a:lnTo>
                    <a:pt x="2918" y="381"/>
                  </a:lnTo>
                  <a:lnTo>
                    <a:pt x="2902" y="408"/>
                  </a:lnTo>
                  <a:lnTo>
                    <a:pt x="2874" y="443"/>
                  </a:lnTo>
                  <a:lnTo>
                    <a:pt x="2855" y="466"/>
                  </a:lnTo>
                  <a:lnTo>
                    <a:pt x="2818" y="502"/>
                  </a:lnTo>
                  <a:lnTo>
                    <a:pt x="2798" y="523"/>
                  </a:lnTo>
                  <a:lnTo>
                    <a:pt x="2749" y="561"/>
                  </a:lnTo>
                  <a:lnTo>
                    <a:pt x="2730" y="576"/>
                  </a:lnTo>
                  <a:lnTo>
                    <a:pt x="2652" y="627"/>
                  </a:lnTo>
                  <a:lnTo>
                    <a:pt x="2454" y="748"/>
                  </a:lnTo>
                  <a:cubicBezTo>
                    <a:pt x="2230" y="878"/>
                    <a:pt x="1936" y="943"/>
                    <a:pt x="1642" y="943"/>
                  </a:cubicBezTo>
                  <a:cubicBezTo>
                    <a:pt x="1348" y="943"/>
                    <a:pt x="1054" y="878"/>
                    <a:pt x="829" y="748"/>
                  </a:cubicBezTo>
                  <a:lnTo>
                    <a:pt x="343" y="473"/>
                  </a:lnTo>
                  <a:lnTo>
                    <a:pt x="263" y="423"/>
                  </a:lnTo>
                  <a:lnTo>
                    <a:pt x="246" y="409"/>
                  </a:lnTo>
                  <a:lnTo>
                    <a:pt x="195" y="368"/>
                  </a:lnTo>
                  <a:lnTo>
                    <a:pt x="176" y="350"/>
                  </a:lnTo>
                  <a:lnTo>
                    <a:pt x="136" y="311"/>
                  </a:lnTo>
                  <a:lnTo>
                    <a:pt x="117" y="288"/>
                  </a:lnTo>
                  <a:lnTo>
                    <a:pt x="89" y="253"/>
                  </a:lnTo>
                  <a:lnTo>
                    <a:pt x="72" y="226"/>
                  </a:lnTo>
                  <a:lnTo>
                    <a:pt x="51" y="191"/>
                  </a:lnTo>
                  <a:lnTo>
                    <a:pt x="40" y="163"/>
                  </a:lnTo>
                  <a:lnTo>
                    <a:pt x="25" y="128"/>
                  </a:lnTo>
                  <a:lnTo>
                    <a:pt x="17" y="100"/>
                  </a:lnTo>
                  <a:lnTo>
                    <a:pt x="9" y="66"/>
                  </a:lnTo>
                  <a:lnTo>
                    <a:pt x="7" y="36"/>
                  </a:lnTo>
                  <a:lnTo>
                    <a:pt x="3" y="2"/>
                  </a:lnTo>
                  <a:lnTo>
                    <a:pt x="3"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90" name="Google Shape;790;p36"/>
            <p:cNvSpPr/>
            <p:nvPr/>
          </p:nvSpPr>
          <p:spPr>
            <a:xfrm>
              <a:off x="1826050" y="1870200"/>
              <a:ext cx="74900" cy="43175"/>
            </a:xfrm>
            <a:custGeom>
              <a:avLst/>
              <a:gdLst/>
              <a:ahLst/>
              <a:cxnLst/>
              <a:rect l="l" t="t" r="r" b="b"/>
              <a:pathLst>
                <a:path w="2996" h="1727" extrusionOk="0">
                  <a:moveTo>
                    <a:pt x="1345" y="0"/>
                  </a:moveTo>
                  <a:cubicBezTo>
                    <a:pt x="1051" y="0"/>
                    <a:pt x="758" y="65"/>
                    <a:pt x="534" y="195"/>
                  </a:cubicBezTo>
                  <a:lnTo>
                    <a:pt x="335" y="317"/>
                  </a:lnTo>
                  <a:cubicBezTo>
                    <a:pt x="112" y="446"/>
                    <a:pt x="1" y="616"/>
                    <a:pt x="1" y="786"/>
                  </a:cubicBezTo>
                  <a:lnTo>
                    <a:pt x="5" y="820"/>
                  </a:lnTo>
                  <a:lnTo>
                    <a:pt x="7" y="850"/>
                  </a:lnTo>
                  <a:lnTo>
                    <a:pt x="15" y="884"/>
                  </a:lnTo>
                  <a:lnTo>
                    <a:pt x="23" y="912"/>
                  </a:lnTo>
                  <a:lnTo>
                    <a:pt x="38" y="947"/>
                  </a:lnTo>
                  <a:lnTo>
                    <a:pt x="49" y="975"/>
                  </a:lnTo>
                  <a:lnTo>
                    <a:pt x="70" y="1010"/>
                  </a:lnTo>
                  <a:lnTo>
                    <a:pt x="87" y="1037"/>
                  </a:lnTo>
                  <a:lnTo>
                    <a:pt x="115" y="1072"/>
                  </a:lnTo>
                  <a:lnTo>
                    <a:pt x="134" y="1095"/>
                  </a:lnTo>
                  <a:lnTo>
                    <a:pt x="174" y="1134"/>
                  </a:lnTo>
                  <a:lnTo>
                    <a:pt x="193" y="1152"/>
                  </a:lnTo>
                  <a:lnTo>
                    <a:pt x="244" y="1193"/>
                  </a:lnTo>
                  <a:lnTo>
                    <a:pt x="261" y="1207"/>
                  </a:lnTo>
                  <a:lnTo>
                    <a:pt x="341" y="1257"/>
                  </a:lnTo>
                  <a:lnTo>
                    <a:pt x="827" y="1532"/>
                  </a:lnTo>
                  <a:cubicBezTo>
                    <a:pt x="1052" y="1662"/>
                    <a:pt x="1346" y="1727"/>
                    <a:pt x="1640" y="1727"/>
                  </a:cubicBezTo>
                  <a:cubicBezTo>
                    <a:pt x="1934" y="1727"/>
                    <a:pt x="2228" y="1662"/>
                    <a:pt x="2452" y="1532"/>
                  </a:cubicBezTo>
                  <a:lnTo>
                    <a:pt x="2650" y="1411"/>
                  </a:lnTo>
                  <a:lnTo>
                    <a:pt x="2728" y="1360"/>
                  </a:lnTo>
                  <a:lnTo>
                    <a:pt x="2747" y="1345"/>
                  </a:lnTo>
                  <a:lnTo>
                    <a:pt x="2796" y="1307"/>
                  </a:lnTo>
                  <a:lnTo>
                    <a:pt x="2816" y="1286"/>
                  </a:lnTo>
                  <a:lnTo>
                    <a:pt x="2853" y="1250"/>
                  </a:lnTo>
                  <a:lnTo>
                    <a:pt x="2872" y="1227"/>
                  </a:lnTo>
                  <a:lnTo>
                    <a:pt x="2900" y="1192"/>
                  </a:lnTo>
                  <a:lnTo>
                    <a:pt x="2916" y="1165"/>
                  </a:lnTo>
                  <a:lnTo>
                    <a:pt x="2937" y="1131"/>
                  </a:lnTo>
                  <a:lnTo>
                    <a:pt x="2948" y="1102"/>
                  </a:lnTo>
                  <a:lnTo>
                    <a:pt x="2962" y="1069"/>
                  </a:lnTo>
                  <a:lnTo>
                    <a:pt x="2970" y="1039"/>
                  </a:lnTo>
                  <a:lnTo>
                    <a:pt x="2978" y="1006"/>
                  </a:lnTo>
                  <a:lnTo>
                    <a:pt x="2981" y="976"/>
                  </a:lnTo>
                  <a:cubicBezTo>
                    <a:pt x="2996" y="795"/>
                    <a:pt x="2884" y="609"/>
                    <a:pt x="2644" y="470"/>
                  </a:cubicBezTo>
                  <a:lnTo>
                    <a:pt x="2157" y="195"/>
                  </a:lnTo>
                  <a:cubicBezTo>
                    <a:pt x="1932" y="65"/>
                    <a:pt x="1638" y="0"/>
                    <a:pt x="1345"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91" name="Google Shape;791;p36"/>
            <p:cNvSpPr/>
            <p:nvPr/>
          </p:nvSpPr>
          <p:spPr>
            <a:xfrm>
              <a:off x="1826050" y="1888400"/>
              <a:ext cx="74525" cy="24975"/>
            </a:xfrm>
            <a:custGeom>
              <a:avLst/>
              <a:gdLst/>
              <a:ahLst/>
              <a:cxnLst/>
              <a:rect l="l" t="t" r="r" b="b"/>
              <a:pathLst>
                <a:path w="2981" h="999" extrusionOk="0">
                  <a:moveTo>
                    <a:pt x="6" y="0"/>
                  </a:moveTo>
                  <a:lnTo>
                    <a:pt x="1" y="58"/>
                  </a:lnTo>
                  <a:lnTo>
                    <a:pt x="5" y="92"/>
                  </a:lnTo>
                  <a:lnTo>
                    <a:pt x="7" y="122"/>
                  </a:lnTo>
                  <a:lnTo>
                    <a:pt x="15" y="156"/>
                  </a:lnTo>
                  <a:lnTo>
                    <a:pt x="23" y="184"/>
                  </a:lnTo>
                  <a:lnTo>
                    <a:pt x="38" y="219"/>
                  </a:lnTo>
                  <a:lnTo>
                    <a:pt x="49" y="247"/>
                  </a:lnTo>
                  <a:lnTo>
                    <a:pt x="70" y="282"/>
                  </a:lnTo>
                  <a:lnTo>
                    <a:pt x="87" y="309"/>
                  </a:lnTo>
                  <a:lnTo>
                    <a:pt x="115" y="344"/>
                  </a:lnTo>
                  <a:lnTo>
                    <a:pt x="134" y="367"/>
                  </a:lnTo>
                  <a:lnTo>
                    <a:pt x="174" y="406"/>
                  </a:lnTo>
                  <a:lnTo>
                    <a:pt x="193" y="424"/>
                  </a:lnTo>
                  <a:lnTo>
                    <a:pt x="244" y="465"/>
                  </a:lnTo>
                  <a:lnTo>
                    <a:pt x="261" y="479"/>
                  </a:lnTo>
                  <a:lnTo>
                    <a:pt x="341" y="529"/>
                  </a:lnTo>
                  <a:lnTo>
                    <a:pt x="827" y="804"/>
                  </a:lnTo>
                  <a:cubicBezTo>
                    <a:pt x="1052" y="934"/>
                    <a:pt x="1346" y="999"/>
                    <a:pt x="1640" y="999"/>
                  </a:cubicBezTo>
                  <a:cubicBezTo>
                    <a:pt x="1934" y="999"/>
                    <a:pt x="2228" y="934"/>
                    <a:pt x="2452" y="804"/>
                  </a:cubicBezTo>
                  <a:lnTo>
                    <a:pt x="2650" y="683"/>
                  </a:lnTo>
                  <a:lnTo>
                    <a:pt x="2728" y="632"/>
                  </a:lnTo>
                  <a:lnTo>
                    <a:pt x="2747" y="617"/>
                  </a:lnTo>
                  <a:lnTo>
                    <a:pt x="2796" y="579"/>
                  </a:lnTo>
                  <a:lnTo>
                    <a:pt x="2816" y="558"/>
                  </a:lnTo>
                  <a:lnTo>
                    <a:pt x="2853" y="522"/>
                  </a:lnTo>
                  <a:lnTo>
                    <a:pt x="2872" y="499"/>
                  </a:lnTo>
                  <a:lnTo>
                    <a:pt x="2900" y="464"/>
                  </a:lnTo>
                  <a:lnTo>
                    <a:pt x="2916" y="437"/>
                  </a:lnTo>
                  <a:lnTo>
                    <a:pt x="2937" y="403"/>
                  </a:lnTo>
                  <a:lnTo>
                    <a:pt x="2948" y="374"/>
                  </a:lnTo>
                  <a:lnTo>
                    <a:pt x="2962" y="341"/>
                  </a:lnTo>
                  <a:lnTo>
                    <a:pt x="2970" y="311"/>
                  </a:lnTo>
                  <a:lnTo>
                    <a:pt x="2978" y="278"/>
                  </a:lnTo>
                  <a:lnTo>
                    <a:pt x="2981" y="248"/>
                  </a:lnTo>
                  <a:lnTo>
                    <a:pt x="2978" y="165"/>
                  </a:lnTo>
                  <a:lnTo>
                    <a:pt x="2970" y="199"/>
                  </a:lnTo>
                  <a:lnTo>
                    <a:pt x="2962" y="227"/>
                  </a:lnTo>
                  <a:lnTo>
                    <a:pt x="2948" y="262"/>
                  </a:lnTo>
                  <a:lnTo>
                    <a:pt x="2937" y="290"/>
                  </a:lnTo>
                  <a:lnTo>
                    <a:pt x="2916" y="324"/>
                  </a:lnTo>
                  <a:lnTo>
                    <a:pt x="2900" y="351"/>
                  </a:lnTo>
                  <a:lnTo>
                    <a:pt x="2872" y="385"/>
                  </a:lnTo>
                  <a:lnTo>
                    <a:pt x="2853" y="409"/>
                  </a:lnTo>
                  <a:lnTo>
                    <a:pt x="2816" y="445"/>
                  </a:lnTo>
                  <a:lnTo>
                    <a:pt x="2796" y="466"/>
                  </a:lnTo>
                  <a:lnTo>
                    <a:pt x="2747" y="504"/>
                  </a:lnTo>
                  <a:lnTo>
                    <a:pt x="2728" y="519"/>
                  </a:lnTo>
                  <a:lnTo>
                    <a:pt x="2650" y="570"/>
                  </a:lnTo>
                  <a:lnTo>
                    <a:pt x="2452" y="691"/>
                  </a:lnTo>
                  <a:cubicBezTo>
                    <a:pt x="2228" y="821"/>
                    <a:pt x="1935" y="886"/>
                    <a:pt x="1641" y="886"/>
                  </a:cubicBezTo>
                  <a:cubicBezTo>
                    <a:pt x="1347" y="886"/>
                    <a:pt x="1052" y="821"/>
                    <a:pt x="827" y="691"/>
                  </a:cubicBezTo>
                  <a:lnTo>
                    <a:pt x="341" y="416"/>
                  </a:lnTo>
                  <a:lnTo>
                    <a:pt x="261" y="365"/>
                  </a:lnTo>
                  <a:lnTo>
                    <a:pt x="244" y="352"/>
                  </a:lnTo>
                  <a:lnTo>
                    <a:pt x="193" y="311"/>
                  </a:lnTo>
                  <a:lnTo>
                    <a:pt x="174" y="292"/>
                  </a:lnTo>
                  <a:lnTo>
                    <a:pt x="134" y="255"/>
                  </a:lnTo>
                  <a:lnTo>
                    <a:pt x="115" y="230"/>
                  </a:lnTo>
                  <a:lnTo>
                    <a:pt x="87" y="196"/>
                  </a:lnTo>
                  <a:lnTo>
                    <a:pt x="70" y="169"/>
                  </a:lnTo>
                  <a:lnTo>
                    <a:pt x="49" y="134"/>
                  </a:lnTo>
                  <a:lnTo>
                    <a:pt x="38" y="106"/>
                  </a:lnTo>
                  <a:lnTo>
                    <a:pt x="23" y="72"/>
                  </a:lnTo>
                  <a:lnTo>
                    <a:pt x="15" y="43"/>
                  </a:lnTo>
                  <a:lnTo>
                    <a:pt x="7" y="8"/>
                  </a:lnTo>
                  <a:lnTo>
                    <a:pt x="6"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92" name="Google Shape;792;p36"/>
            <p:cNvSpPr/>
            <p:nvPr/>
          </p:nvSpPr>
          <p:spPr>
            <a:xfrm>
              <a:off x="1744400" y="1842050"/>
              <a:ext cx="74600" cy="29925"/>
            </a:xfrm>
            <a:custGeom>
              <a:avLst/>
              <a:gdLst/>
              <a:ahLst/>
              <a:cxnLst/>
              <a:rect l="l" t="t" r="r" b="b"/>
              <a:pathLst>
                <a:path w="2984" h="1197" extrusionOk="0">
                  <a:moveTo>
                    <a:pt x="2" y="0"/>
                  </a:moveTo>
                  <a:lnTo>
                    <a:pt x="0" y="254"/>
                  </a:lnTo>
                  <a:cubicBezTo>
                    <a:pt x="0" y="425"/>
                    <a:pt x="112" y="597"/>
                    <a:pt x="339" y="728"/>
                  </a:cubicBezTo>
                  <a:lnTo>
                    <a:pt x="826" y="1002"/>
                  </a:lnTo>
                  <a:cubicBezTo>
                    <a:pt x="1050" y="1132"/>
                    <a:pt x="1345" y="1197"/>
                    <a:pt x="1639" y="1197"/>
                  </a:cubicBezTo>
                  <a:cubicBezTo>
                    <a:pt x="1933" y="1197"/>
                    <a:pt x="2226" y="1132"/>
                    <a:pt x="2449" y="1002"/>
                  </a:cubicBezTo>
                  <a:lnTo>
                    <a:pt x="2648" y="881"/>
                  </a:lnTo>
                  <a:cubicBezTo>
                    <a:pt x="2870" y="753"/>
                    <a:pt x="2980" y="583"/>
                    <a:pt x="2982" y="415"/>
                  </a:cubicBezTo>
                  <a:lnTo>
                    <a:pt x="2984" y="161"/>
                  </a:lnTo>
                  <a:lnTo>
                    <a:pt x="2980" y="193"/>
                  </a:lnTo>
                  <a:lnTo>
                    <a:pt x="2978" y="223"/>
                  </a:lnTo>
                  <a:lnTo>
                    <a:pt x="2970" y="256"/>
                  </a:lnTo>
                  <a:lnTo>
                    <a:pt x="2964" y="286"/>
                  </a:lnTo>
                  <a:lnTo>
                    <a:pt x="2949" y="319"/>
                  </a:lnTo>
                  <a:lnTo>
                    <a:pt x="2937" y="348"/>
                  </a:lnTo>
                  <a:lnTo>
                    <a:pt x="2916" y="382"/>
                  </a:lnTo>
                  <a:lnTo>
                    <a:pt x="2901" y="409"/>
                  </a:lnTo>
                  <a:lnTo>
                    <a:pt x="2873" y="444"/>
                  </a:lnTo>
                  <a:lnTo>
                    <a:pt x="2854" y="467"/>
                  </a:lnTo>
                  <a:lnTo>
                    <a:pt x="2818" y="503"/>
                  </a:lnTo>
                  <a:lnTo>
                    <a:pt x="2796" y="524"/>
                  </a:lnTo>
                  <a:lnTo>
                    <a:pt x="2748" y="563"/>
                  </a:lnTo>
                  <a:lnTo>
                    <a:pt x="2729" y="578"/>
                  </a:lnTo>
                  <a:lnTo>
                    <a:pt x="2650" y="628"/>
                  </a:lnTo>
                  <a:lnTo>
                    <a:pt x="2452" y="749"/>
                  </a:lnTo>
                  <a:cubicBezTo>
                    <a:pt x="2228" y="879"/>
                    <a:pt x="1934" y="944"/>
                    <a:pt x="1641" y="944"/>
                  </a:cubicBezTo>
                  <a:cubicBezTo>
                    <a:pt x="1347" y="944"/>
                    <a:pt x="1052" y="879"/>
                    <a:pt x="828" y="749"/>
                  </a:cubicBezTo>
                  <a:lnTo>
                    <a:pt x="342" y="474"/>
                  </a:lnTo>
                  <a:lnTo>
                    <a:pt x="262" y="424"/>
                  </a:lnTo>
                  <a:lnTo>
                    <a:pt x="245" y="410"/>
                  </a:lnTo>
                  <a:lnTo>
                    <a:pt x="193" y="370"/>
                  </a:lnTo>
                  <a:lnTo>
                    <a:pt x="174" y="351"/>
                  </a:lnTo>
                  <a:lnTo>
                    <a:pt x="135" y="313"/>
                  </a:lnTo>
                  <a:lnTo>
                    <a:pt x="116" y="289"/>
                  </a:lnTo>
                  <a:lnTo>
                    <a:pt x="87" y="253"/>
                  </a:lnTo>
                  <a:lnTo>
                    <a:pt x="71" y="227"/>
                  </a:lnTo>
                  <a:lnTo>
                    <a:pt x="50" y="192"/>
                  </a:lnTo>
                  <a:lnTo>
                    <a:pt x="38" y="164"/>
                  </a:lnTo>
                  <a:lnTo>
                    <a:pt x="24" y="129"/>
                  </a:lnTo>
                  <a:lnTo>
                    <a:pt x="17" y="101"/>
                  </a:lnTo>
                  <a:lnTo>
                    <a:pt x="8" y="67"/>
                  </a:lnTo>
                  <a:lnTo>
                    <a:pt x="5" y="37"/>
                  </a:lnTo>
                  <a:lnTo>
                    <a:pt x="2" y="3"/>
                  </a:lnTo>
                  <a:lnTo>
                    <a:pt x="2"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93" name="Google Shape;793;p36"/>
            <p:cNvSpPr/>
            <p:nvPr/>
          </p:nvSpPr>
          <p:spPr>
            <a:xfrm>
              <a:off x="1744450" y="1822475"/>
              <a:ext cx="74875" cy="43175"/>
            </a:xfrm>
            <a:custGeom>
              <a:avLst/>
              <a:gdLst/>
              <a:ahLst/>
              <a:cxnLst/>
              <a:rect l="l" t="t" r="r" b="b"/>
              <a:pathLst>
                <a:path w="2995" h="1727" extrusionOk="0">
                  <a:moveTo>
                    <a:pt x="1343" y="0"/>
                  </a:moveTo>
                  <a:cubicBezTo>
                    <a:pt x="1050" y="0"/>
                    <a:pt x="756" y="65"/>
                    <a:pt x="533" y="195"/>
                  </a:cubicBezTo>
                  <a:lnTo>
                    <a:pt x="334" y="316"/>
                  </a:lnTo>
                  <a:cubicBezTo>
                    <a:pt x="112" y="446"/>
                    <a:pt x="0" y="615"/>
                    <a:pt x="0" y="786"/>
                  </a:cubicBezTo>
                  <a:lnTo>
                    <a:pt x="3" y="820"/>
                  </a:lnTo>
                  <a:lnTo>
                    <a:pt x="6" y="850"/>
                  </a:lnTo>
                  <a:lnTo>
                    <a:pt x="15" y="884"/>
                  </a:lnTo>
                  <a:lnTo>
                    <a:pt x="22" y="912"/>
                  </a:lnTo>
                  <a:lnTo>
                    <a:pt x="36" y="947"/>
                  </a:lnTo>
                  <a:lnTo>
                    <a:pt x="48" y="975"/>
                  </a:lnTo>
                  <a:lnTo>
                    <a:pt x="69" y="1010"/>
                  </a:lnTo>
                  <a:lnTo>
                    <a:pt x="85" y="1036"/>
                  </a:lnTo>
                  <a:lnTo>
                    <a:pt x="114" y="1072"/>
                  </a:lnTo>
                  <a:lnTo>
                    <a:pt x="133" y="1096"/>
                  </a:lnTo>
                  <a:lnTo>
                    <a:pt x="172" y="1134"/>
                  </a:lnTo>
                  <a:lnTo>
                    <a:pt x="191" y="1153"/>
                  </a:lnTo>
                  <a:lnTo>
                    <a:pt x="243" y="1193"/>
                  </a:lnTo>
                  <a:lnTo>
                    <a:pt x="260" y="1207"/>
                  </a:lnTo>
                  <a:lnTo>
                    <a:pt x="340" y="1257"/>
                  </a:lnTo>
                  <a:lnTo>
                    <a:pt x="826" y="1532"/>
                  </a:lnTo>
                  <a:cubicBezTo>
                    <a:pt x="1050" y="1662"/>
                    <a:pt x="1345" y="1727"/>
                    <a:pt x="1639" y="1727"/>
                  </a:cubicBezTo>
                  <a:cubicBezTo>
                    <a:pt x="1932" y="1727"/>
                    <a:pt x="2226" y="1662"/>
                    <a:pt x="2450" y="1532"/>
                  </a:cubicBezTo>
                  <a:lnTo>
                    <a:pt x="2648" y="1411"/>
                  </a:lnTo>
                  <a:lnTo>
                    <a:pt x="2727" y="1361"/>
                  </a:lnTo>
                  <a:lnTo>
                    <a:pt x="2746" y="1346"/>
                  </a:lnTo>
                  <a:lnTo>
                    <a:pt x="2794" y="1307"/>
                  </a:lnTo>
                  <a:lnTo>
                    <a:pt x="2816" y="1286"/>
                  </a:lnTo>
                  <a:lnTo>
                    <a:pt x="2852" y="1250"/>
                  </a:lnTo>
                  <a:lnTo>
                    <a:pt x="2871" y="1227"/>
                  </a:lnTo>
                  <a:lnTo>
                    <a:pt x="2899" y="1192"/>
                  </a:lnTo>
                  <a:lnTo>
                    <a:pt x="2914" y="1165"/>
                  </a:lnTo>
                  <a:lnTo>
                    <a:pt x="2935" y="1131"/>
                  </a:lnTo>
                  <a:lnTo>
                    <a:pt x="2947" y="1102"/>
                  </a:lnTo>
                  <a:lnTo>
                    <a:pt x="2962" y="1069"/>
                  </a:lnTo>
                  <a:lnTo>
                    <a:pt x="2968" y="1039"/>
                  </a:lnTo>
                  <a:lnTo>
                    <a:pt x="2976" y="1006"/>
                  </a:lnTo>
                  <a:lnTo>
                    <a:pt x="2978" y="976"/>
                  </a:lnTo>
                  <a:cubicBezTo>
                    <a:pt x="2994" y="795"/>
                    <a:pt x="2883" y="608"/>
                    <a:pt x="2643" y="470"/>
                  </a:cubicBezTo>
                  <a:lnTo>
                    <a:pt x="2156" y="195"/>
                  </a:lnTo>
                  <a:cubicBezTo>
                    <a:pt x="1931" y="65"/>
                    <a:pt x="1637" y="0"/>
                    <a:pt x="1343"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94" name="Google Shape;794;p36"/>
            <p:cNvSpPr/>
            <p:nvPr/>
          </p:nvSpPr>
          <p:spPr>
            <a:xfrm>
              <a:off x="1744450" y="1840675"/>
              <a:ext cx="74475" cy="24975"/>
            </a:xfrm>
            <a:custGeom>
              <a:avLst/>
              <a:gdLst/>
              <a:ahLst/>
              <a:cxnLst/>
              <a:rect l="l" t="t" r="r" b="b"/>
              <a:pathLst>
                <a:path w="2979" h="999" extrusionOk="0">
                  <a:moveTo>
                    <a:pt x="5" y="0"/>
                  </a:moveTo>
                  <a:lnTo>
                    <a:pt x="0" y="58"/>
                  </a:lnTo>
                  <a:lnTo>
                    <a:pt x="3" y="92"/>
                  </a:lnTo>
                  <a:lnTo>
                    <a:pt x="6" y="122"/>
                  </a:lnTo>
                  <a:lnTo>
                    <a:pt x="15" y="156"/>
                  </a:lnTo>
                  <a:lnTo>
                    <a:pt x="22" y="184"/>
                  </a:lnTo>
                  <a:lnTo>
                    <a:pt x="36" y="219"/>
                  </a:lnTo>
                  <a:lnTo>
                    <a:pt x="48" y="247"/>
                  </a:lnTo>
                  <a:lnTo>
                    <a:pt x="69" y="282"/>
                  </a:lnTo>
                  <a:lnTo>
                    <a:pt x="85" y="308"/>
                  </a:lnTo>
                  <a:lnTo>
                    <a:pt x="114" y="344"/>
                  </a:lnTo>
                  <a:lnTo>
                    <a:pt x="133" y="368"/>
                  </a:lnTo>
                  <a:lnTo>
                    <a:pt x="172" y="406"/>
                  </a:lnTo>
                  <a:lnTo>
                    <a:pt x="191" y="425"/>
                  </a:lnTo>
                  <a:lnTo>
                    <a:pt x="243" y="465"/>
                  </a:lnTo>
                  <a:lnTo>
                    <a:pt x="260" y="479"/>
                  </a:lnTo>
                  <a:lnTo>
                    <a:pt x="340" y="529"/>
                  </a:lnTo>
                  <a:lnTo>
                    <a:pt x="826" y="804"/>
                  </a:lnTo>
                  <a:cubicBezTo>
                    <a:pt x="1050" y="934"/>
                    <a:pt x="1345" y="999"/>
                    <a:pt x="1639" y="999"/>
                  </a:cubicBezTo>
                  <a:cubicBezTo>
                    <a:pt x="1932" y="999"/>
                    <a:pt x="2226" y="934"/>
                    <a:pt x="2450" y="804"/>
                  </a:cubicBezTo>
                  <a:lnTo>
                    <a:pt x="2648" y="683"/>
                  </a:lnTo>
                  <a:lnTo>
                    <a:pt x="2727" y="633"/>
                  </a:lnTo>
                  <a:lnTo>
                    <a:pt x="2746" y="618"/>
                  </a:lnTo>
                  <a:lnTo>
                    <a:pt x="2794" y="579"/>
                  </a:lnTo>
                  <a:lnTo>
                    <a:pt x="2816" y="558"/>
                  </a:lnTo>
                  <a:lnTo>
                    <a:pt x="2852" y="522"/>
                  </a:lnTo>
                  <a:lnTo>
                    <a:pt x="2871" y="499"/>
                  </a:lnTo>
                  <a:lnTo>
                    <a:pt x="2899" y="464"/>
                  </a:lnTo>
                  <a:lnTo>
                    <a:pt x="2914" y="437"/>
                  </a:lnTo>
                  <a:lnTo>
                    <a:pt x="2935" y="403"/>
                  </a:lnTo>
                  <a:lnTo>
                    <a:pt x="2947" y="374"/>
                  </a:lnTo>
                  <a:lnTo>
                    <a:pt x="2962" y="341"/>
                  </a:lnTo>
                  <a:lnTo>
                    <a:pt x="2968" y="311"/>
                  </a:lnTo>
                  <a:lnTo>
                    <a:pt x="2976" y="278"/>
                  </a:lnTo>
                  <a:lnTo>
                    <a:pt x="2978" y="248"/>
                  </a:lnTo>
                  <a:lnTo>
                    <a:pt x="2976" y="164"/>
                  </a:lnTo>
                  <a:lnTo>
                    <a:pt x="2968" y="199"/>
                  </a:lnTo>
                  <a:lnTo>
                    <a:pt x="2962" y="227"/>
                  </a:lnTo>
                  <a:lnTo>
                    <a:pt x="2947" y="262"/>
                  </a:lnTo>
                  <a:lnTo>
                    <a:pt x="2935" y="290"/>
                  </a:lnTo>
                  <a:lnTo>
                    <a:pt x="2914" y="324"/>
                  </a:lnTo>
                  <a:lnTo>
                    <a:pt x="2899" y="351"/>
                  </a:lnTo>
                  <a:lnTo>
                    <a:pt x="2871" y="387"/>
                  </a:lnTo>
                  <a:lnTo>
                    <a:pt x="2852" y="409"/>
                  </a:lnTo>
                  <a:lnTo>
                    <a:pt x="2816" y="445"/>
                  </a:lnTo>
                  <a:lnTo>
                    <a:pt x="2794" y="465"/>
                  </a:lnTo>
                  <a:lnTo>
                    <a:pt x="2746" y="505"/>
                  </a:lnTo>
                  <a:lnTo>
                    <a:pt x="2727" y="519"/>
                  </a:lnTo>
                  <a:lnTo>
                    <a:pt x="2648" y="570"/>
                  </a:lnTo>
                  <a:lnTo>
                    <a:pt x="2450" y="691"/>
                  </a:lnTo>
                  <a:cubicBezTo>
                    <a:pt x="2226" y="821"/>
                    <a:pt x="1932" y="885"/>
                    <a:pt x="1639" y="885"/>
                  </a:cubicBezTo>
                  <a:cubicBezTo>
                    <a:pt x="1345" y="885"/>
                    <a:pt x="1050" y="821"/>
                    <a:pt x="826" y="691"/>
                  </a:cubicBezTo>
                  <a:lnTo>
                    <a:pt x="340" y="416"/>
                  </a:lnTo>
                  <a:lnTo>
                    <a:pt x="260" y="365"/>
                  </a:lnTo>
                  <a:lnTo>
                    <a:pt x="243" y="352"/>
                  </a:lnTo>
                  <a:lnTo>
                    <a:pt x="191" y="311"/>
                  </a:lnTo>
                  <a:lnTo>
                    <a:pt x="172" y="292"/>
                  </a:lnTo>
                  <a:lnTo>
                    <a:pt x="133" y="254"/>
                  </a:lnTo>
                  <a:lnTo>
                    <a:pt x="114" y="231"/>
                  </a:lnTo>
                  <a:lnTo>
                    <a:pt x="85" y="196"/>
                  </a:lnTo>
                  <a:lnTo>
                    <a:pt x="69" y="169"/>
                  </a:lnTo>
                  <a:lnTo>
                    <a:pt x="48" y="134"/>
                  </a:lnTo>
                  <a:lnTo>
                    <a:pt x="36" y="106"/>
                  </a:lnTo>
                  <a:lnTo>
                    <a:pt x="22" y="71"/>
                  </a:lnTo>
                  <a:lnTo>
                    <a:pt x="15" y="43"/>
                  </a:lnTo>
                  <a:lnTo>
                    <a:pt x="6" y="8"/>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95" name="Google Shape;795;p36"/>
            <p:cNvSpPr/>
            <p:nvPr/>
          </p:nvSpPr>
          <p:spPr>
            <a:xfrm>
              <a:off x="1790125" y="2091025"/>
              <a:ext cx="74650" cy="29900"/>
            </a:xfrm>
            <a:custGeom>
              <a:avLst/>
              <a:gdLst/>
              <a:ahLst/>
              <a:cxnLst/>
              <a:rect l="l" t="t" r="r" b="b"/>
              <a:pathLst>
                <a:path w="2986" h="1196" extrusionOk="0">
                  <a:moveTo>
                    <a:pt x="4" y="1"/>
                  </a:moveTo>
                  <a:lnTo>
                    <a:pt x="2" y="253"/>
                  </a:lnTo>
                  <a:cubicBezTo>
                    <a:pt x="0" y="424"/>
                    <a:pt x="114" y="596"/>
                    <a:pt x="341" y="726"/>
                  </a:cubicBezTo>
                  <a:lnTo>
                    <a:pt x="827" y="1001"/>
                  </a:lnTo>
                  <a:cubicBezTo>
                    <a:pt x="1052" y="1131"/>
                    <a:pt x="1346" y="1196"/>
                    <a:pt x="1641" y="1196"/>
                  </a:cubicBezTo>
                  <a:cubicBezTo>
                    <a:pt x="1934" y="1196"/>
                    <a:pt x="2227" y="1131"/>
                    <a:pt x="2451" y="1001"/>
                  </a:cubicBezTo>
                  <a:lnTo>
                    <a:pt x="2649" y="880"/>
                  </a:lnTo>
                  <a:cubicBezTo>
                    <a:pt x="2872" y="751"/>
                    <a:pt x="2982" y="581"/>
                    <a:pt x="2983" y="413"/>
                  </a:cubicBezTo>
                  <a:lnTo>
                    <a:pt x="2985" y="159"/>
                  </a:lnTo>
                  <a:lnTo>
                    <a:pt x="2982" y="191"/>
                  </a:lnTo>
                  <a:lnTo>
                    <a:pt x="2980" y="222"/>
                  </a:lnTo>
                  <a:lnTo>
                    <a:pt x="2971" y="255"/>
                  </a:lnTo>
                  <a:lnTo>
                    <a:pt x="2965" y="285"/>
                  </a:lnTo>
                  <a:lnTo>
                    <a:pt x="2950" y="318"/>
                  </a:lnTo>
                  <a:lnTo>
                    <a:pt x="2938" y="346"/>
                  </a:lnTo>
                  <a:lnTo>
                    <a:pt x="2918" y="381"/>
                  </a:lnTo>
                  <a:lnTo>
                    <a:pt x="2902" y="407"/>
                  </a:lnTo>
                  <a:lnTo>
                    <a:pt x="2874" y="443"/>
                  </a:lnTo>
                  <a:lnTo>
                    <a:pt x="2855" y="465"/>
                  </a:lnTo>
                  <a:lnTo>
                    <a:pt x="2819" y="502"/>
                  </a:lnTo>
                  <a:lnTo>
                    <a:pt x="2798" y="523"/>
                  </a:lnTo>
                  <a:lnTo>
                    <a:pt x="2749" y="561"/>
                  </a:lnTo>
                  <a:lnTo>
                    <a:pt x="2730" y="575"/>
                  </a:lnTo>
                  <a:lnTo>
                    <a:pt x="2651" y="626"/>
                  </a:lnTo>
                  <a:lnTo>
                    <a:pt x="2453" y="747"/>
                  </a:lnTo>
                  <a:cubicBezTo>
                    <a:pt x="2230" y="877"/>
                    <a:pt x="1936" y="942"/>
                    <a:pt x="1643" y="942"/>
                  </a:cubicBezTo>
                  <a:cubicBezTo>
                    <a:pt x="1349" y="942"/>
                    <a:pt x="1054" y="877"/>
                    <a:pt x="829" y="747"/>
                  </a:cubicBezTo>
                  <a:lnTo>
                    <a:pt x="342" y="473"/>
                  </a:lnTo>
                  <a:lnTo>
                    <a:pt x="263" y="422"/>
                  </a:lnTo>
                  <a:lnTo>
                    <a:pt x="246" y="408"/>
                  </a:lnTo>
                  <a:lnTo>
                    <a:pt x="195" y="368"/>
                  </a:lnTo>
                  <a:lnTo>
                    <a:pt x="174" y="350"/>
                  </a:lnTo>
                  <a:lnTo>
                    <a:pt x="136" y="312"/>
                  </a:lnTo>
                  <a:lnTo>
                    <a:pt x="117" y="288"/>
                  </a:lnTo>
                  <a:lnTo>
                    <a:pt x="89" y="252"/>
                  </a:lnTo>
                  <a:lnTo>
                    <a:pt x="72" y="226"/>
                  </a:lnTo>
                  <a:lnTo>
                    <a:pt x="51" y="190"/>
                  </a:lnTo>
                  <a:lnTo>
                    <a:pt x="40" y="163"/>
                  </a:lnTo>
                  <a:lnTo>
                    <a:pt x="25" y="129"/>
                  </a:lnTo>
                  <a:lnTo>
                    <a:pt x="17" y="100"/>
                  </a:lnTo>
                  <a:lnTo>
                    <a:pt x="9" y="65"/>
                  </a:lnTo>
                  <a:lnTo>
                    <a:pt x="6" y="35"/>
                  </a:lnTo>
                  <a:lnTo>
                    <a:pt x="4"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96" name="Google Shape;796;p36"/>
            <p:cNvSpPr/>
            <p:nvPr/>
          </p:nvSpPr>
          <p:spPr>
            <a:xfrm>
              <a:off x="1790200" y="2071425"/>
              <a:ext cx="74900" cy="43175"/>
            </a:xfrm>
            <a:custGeom>
              <a:avLst/>
              <a:gdLst/>
              <a:ahLst/>
              <a:cxnLst/>
              <a:rect l="l" t="t" r="r" b="b"/>
              <a:pathLst>
                <a:path w="2996" h="1727" extrusionOk="0">
                  <a:moveTo>
                    <a:pt x="1344" y="0"/>
                  </a:moveTo>
                  <a:cubicBezTo>
                    <a:pt x="1050" y="0"/>
                    <a:pt x="757" y="65"/>
                    <a:pt x="533" y="195"/>
                  </a:cubicBezTo>
                  <a:lnTo>
                    <a:pt x="334" y="316"/>
                  </a:lnTo>
                  <a:cubicBezTo>
                    <a:pt x="111" y="445"/>
                    <a:pt x="1" y="615"/>
                    <a:pt x="1" y="785"/>
                  </a:cubicBezTo>
                  <a:lnTo>
                    <a:pt x="3" y="819"/>
                  </a:lnTo>
                  <a:lnTo>
                    <a:pt x="6" y="849"/>
                  </a:lnTo>
                  <a:lnTo>
                    <a:pt x="14" y="884"/>
                  </a:lnTo>
                  <a:lnTo>
                    <a:pt x="22" y="913"/>
                  </a:lnTo>
                  <a:lnTo>
                    <a:pt x="37" y="947"/>
                  </a:lnTo>
                  <a:lnTo>
                    <a:pt x="48" y="974"/>
                  </a:lnTo>
                  <a:lnTo>
                    <a:pt x="69" y="1010"/>
                  </a:lnTo>
                  <a:lnTo>
                    <a:pt x="86" y="1036"/>
                  </a:lnTo>
                  <a:lnTo>
                    <a:pt x="114" y="1072"/>
                  </a:lnTo>
                  <a:lnTo>
                    <a:pt x="133" y="1096"/>
                  </a:lnTo>
                  <a:lnTo>
                    <a:pt x="171" y="1134"/>
                  </a:lnTo>
                  <a:lnTo>
                    <a:pt x="192" y="1152"/>
                  </a:lnTo>
                  <a:lnTo>
                    <a:pt x="243" y="1192"/>
                  </a:lnTo>
                  <a:lnTo>
                    <a:pt x="260" y="1206"/>
                  </a:lnTo>
                  <a:lnTo>
                    <a:pt x="339" y="1257"/>
                  </a:lnTo>
                  <a:lnTo>
                    <a:pt x="826" y="1531"/>
                  </a:lnTo>
                  <a:cubicBezTo>
                    <a:pt x="1051" y="1661"/>
                    <a:pt x="1346" y="1726"/>
                    <a:pt x="1640" y="1726"/>
                  </a:cubicBezTo>
                  <a:cubicBezTo>
                    <a:pt x="1933" y="1726"/>
                    <a:pt x="2227" y="1661"/>
                    <a:pt x="2450" y="1531"/>
                  </a:cubicBezTo>
                  <a:lnTo>
                    <a:pt x="2648" y="1410"/>
                  </a:lnTo>
                  <a:lnTo>
                    <a:pt x="2727" y="1359"/>
                  </a:lnTo>
                  <a:lnTo>
                    <a:pt x="2746" y="1345"/>
                  </a:lnTo>
                  <a:lnTo>
                    <a:pt x="2795" y="1307"/>
                  </a:lnTo>
                  <a:lnTo>
                    <a:pt x="2816" y="1286"/>
                  </a:lnTo>
                  <a:lnTo>
                    <a:pt x="2852" y="1249"/>
                  </a:lnTo>
                  <a:lnTo>
                    <a:pt x="2871" y="1227"/>
                  </a:lnTo>
                  <a:lnTo>
                    <a:pt x="2899" y="1191"/>
                  </a:lnTo>
                  <a:lnTo>
                    <a:pt x="2915" y="1165"/>
                  </a:lnTo>
                  <a:lnTo>
                    <a:pt x="2935" y="1130"/>
                  </a:lnTo>
                  <a:lnTo>
                    <a:pt x="2947" y="1102"/>
                  </a:lnTo>
                  <a:lnTo>
                    <a:pt x="2962" y="1069"/>
                  </a:lnTo>
                  <a:lnTo>
                    <a:pt x="2968" y="1039"/>
                  </a:lnTo>
                  <a:lnTo>
                    <a:pt x="2977" y="1006"/>
                  </a:lnTo>
                  <a:lnTo>
                    <a:pt x="2979" y="975"/>
                  </a:lnTo>
                  <a:cubicBezTo>
                    <a:pt x="2996" y="793"/>
                    <a:pt x="2883" y="608"/>
                    <a:pt x="2643" y="470"/>
                  </a:cubicBezTo>
                  <a:lnTo>
                    <a:pt x="2157" y="195"/>
                  </a:lnTo>
                  <a:cubicBezTo>
                    <a:pt x="1932" y="65"/>
                    <a:pt x="1637" y="0"/>
                    <a:pt x="134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97" name="Google Shape;797;p36"/>
            <p:cNvSpPr/>
            <p:nvPr/>
          </p:nvSpPr>
          <p:spPr>
            <a:xfrm>
              <a:off x="1790200" y="2089600"/>
              <a:ext cx="74475" cy="25000"/>
            </a:xfrm>
            <a:custGeom>
              <a:avLst/>
              <a:gdLst/>
              <a:ahLst/>
              <a:cxnLst/>
              <a:rect l="l" t="t" r="r" b="b"/>
              <a:pathLst>
                <a:path w="2979" h="1000" extrusionOk="0">
                  <a:moveTo>
                    <a:pt x="5" y="0"/>
                  </a:moveTo>
                  <a:lnTo>
                    <a:pt x="1" y="58"/>
                  </a:lnTo>
                  <a:lnTo>
                    <a:pt x="3" y="92"/>
                  </a:lnTo>
                  <a:lnTo>
                    <a:pt x="6" y="122"/>
                  </a:lnTo>
                  <a:lnTo>
                    <a:pt x="14" y="157"/>
                  </a:lnTo>
                  <a:lnTo>
                    <a:pt x="22" y="186"/>
                  </a:lnTo>
                  <a:lnTo>
                    <a:pt x="37" y="220"/>
                  </a:lnTo>
                  <a:lnTo>
                    <a:pt x="48" y="247"/>
                  </a:lnTo>
                  <a:lnTo>
                    <a:pt x="69" y="283"/>
                  </a:lnTo>
                  <a:lnTo>
                    <a:pt x="86" y="309"/>
                  </a:lnTo>
                  <a:lnTo>
                    <a:pt x="114" y="345"/>
                  </a:lnTo>
                  <a:lnTo>
                    <a:pt x="133" y="369"/>
                  </a:lnTo>
                  <a:lnTo>
                    <a:pt x="171" y="407"/>
                  </a:lnTo>
                  <a:lnTo>
                    <a:pt x="192" y="425"/>
                  </a:lnTo>
                  <a:lnTo>
                    <a:pt x="243" y="465"/>
                  </a:lnTo>
                  <a:lnTo>
                    <a:pt x="260" y="479"/>
                  </a:lnTo>
                  <a:lnTo>
                    <a:pt x="339" y="530"/>
                  </a:lnTo>
                  <a:lnTo>
                    <a:pt x="826" y="804"/>
                  </a:lnTo>
                  <a:cubicBezTo>
                    <a:pt x="1051" y="934"/>
                    <a:pt x="1346" y="999"/>
                    <a:pt x="1640" y="999"/>
                  </a:cubicBezTo>
                  <a:cubicBezTo>
                    <a:pt x="1933" y="999"/>
                    <a:pt x="2227" y="934"/>
                    <a:pt x="2450" y="804"/>
                  </a:cubicBezTo>
                  <a:lnTo>
                    <a:pt x="2648" y="683"/>
                  </a:lnTo>
                  <a:lnTo>
                    <a:pt x="2727" y="632"/>
                  </a:lnTo>
                  <a:lnTo>
                    <a:pt x="2746" y="618"/>
                  </a:lnTo>
                  <a:lnTo>
                    <a:pt x="2795" y="580"/>
                  </a:lnTo>
                  <a:lnTo>
                    <a:pt x="2816" y="559"/>
                  </a:lnTo>
                  <a:lnTo>
                    <a:pt x="2852" y="522"/>
                  </a:lnTo>
                  <a:lnTo>
                    <a:pt x="2871" y="500"/>
                  </a:lnTo>
                  <a:lnTo>
                    <a:pt x="2899" y="464"/>
                  </a:lnTo>
                  <a:lnTo>
                    <a:pt x="2915" y="438"/>
                  </a:lnTo>
                  <a:lnTo>
                    <a:pt x="2935" y="403"/>
                  </a:lnTo>
                  <a:lnTo>
                    <a:pt x="2947" y="375"/>
                  </a:lnTo>
                  <a:lnTo>
                    <a:pt x="2962" y="342"/>
                  </a:lnTo>
                  <a:lnTo>
                    <a:pt x="2968" y="312"/>
                  </a:lnTo>
                  <a:lnTo>
                    <a:pt x="2977" y="279"/>
                  </a:lnTo>
                  <a:lnTo>
                    <a:pt x="2979" y="248"/>
                  </a:lnTo>
                  <a:lnTo>
                    <a:pt x="2977" y="165"/>
                  </a:lnTo>
                  <a:lnTo>
                    <a:pt x="2968" y="199"/>
                  </a:lnTo>
                  <a:lnTo>
                    <a:pt x="2962" y="228"/>
                  </a:lnTo>
                  <a:lnTo>
                    <a:pt x="2947" y="262"/>
                  </a:lnTo>
                  <a:lnTo>
                    <a:pt x="2935" y="290"/>
                  </a:lnTo>
                  <a:lnTo>
                    <a:pt x="2915" y="325"/>
                  </a:lnTo>
                  <a:lnTo>
                    <a:pt x="2899" y="351"/>
                  </a:lnTo>
                  <a:lnTo>
                    <a:pt x="2871" y="387"/>
                  </a:lnTo>
                  <a:lnTo>
                    <a:pt x="2852" y="410"/>
                  </a:lnTo>
                  <a:lnTo>
                    <a:pt x="2816" y="446"/>
                  </a:lnTo>
                  <a:lnTo>
                    <a:pt x="2795" y="466"/>
                  </a:lnTo>
                  <a:lnTo>
                    <a:pt x="2746" y="504"/>
                  </a:lnTo>
                  <a:lnTo>
                    <a:pt x="2727" y="520"/>
                  </a:lnTo>
                  <a:lnTo>
                    <a:pt x="2648" y="571"/>
                  </a:lnTo>
                  <a:lnTo>
                    <a:pt x="2450" y="692"/>
                  </a:lnTo>
                  <a:cubicBezTo>
                    <a:pt x="2226" y="822"/>
                    <a:pt x="1933" y="886"/>
                    <a:pt x="1639" y="886"/>
                  </a:cubicBezTo>
                  <a:cubicBezTo>
                    <a:pt x="1345" y="886"/>
                    <a:pt x="1051" y="822"/>
                    <a:pt x="826" y="692"/>
                  </a:cubicBezTo>
                  <a:lnTo>
                    <a:pt x="339" y="417"/>
                  </a:lnTo>
                  <a:lnTo>
                    <a:pt x="260" y="366"/>
                  </a:lnTo>
                  <a:lnTo>
                    <a:pt x="243" y="352"/>
                  </a:lnTo>
                  <a:lnTo>
                    <a:pt x="192" y="312"/>
                  </a:lnTo>
                  <a:lnTo>
                    <a:pt x="171" y="293"/>
                  </a:lnTo>
                  <a:lnTo>
                    <a:pt x="133" y="255"/>
                  </a:lnTo>
                  <a:lnTo>
                    <a:pt x="114" y="232"/>
                  </a:lnTo>
                  <a:lnTo>
                    <a:pt x="86" y="196"/>
                  </a:lnTo>
                  <a:lnTo>
                    <a:pt x="69" y="170"/>
                  </a:lnTo>
                  <a:lnTo>
                    <a:pt x="48" y="135"/>
                  </a:lnTo>
                  <a:lnTo>
                    <a:pt x="37" y="107"/>
                  </a:lnTo>
                  <a:lnTo>
                    <a:pt x="22" y="72"/>
                  </a:lnTo>
                  <a:lnTo>
                    <a:pt x="14" y="44"/>
                  </a:lnTo>
                  <a:lnTo>
                    <a:pt x="6" y="9"/>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98" name="Google Shape;798;p36"/>
            <p:cNvSpPr/>
            <p:nvPr/>
          </p:nvSpPr>
          <p:spPr>
            <a:xfrm>
              <a:off x="1707075" y="2042675"/>
              <a:ext cx="74625" cy="29950"/>
            </a:xfrm>
            <a:custGeom>
              <a:avLst/>
              <a:gdLst/>
              <a:ahLst/>
              <a:cxnLst/>
              <a:rect l="l" t="t" r="r" b="b"/>
              <a:pathLst>
                <a:path w="2985" h="1198" extrusionOk="0">
                  <a:moveTo>
                    <a:pt x="3" y="1"/>
                  </a:moveTo>
                  <a:lnTo>
                    <a:pt x="1" y="253"/>
                  </a:lnTo>
                  <a:cubicBezTo>
                    <a:pt x="1" y="425"/>
                    <a:pt x="113" y="596"/>
                    <a:pt x="340" y="727"/>
                  </a:cubicBezTo>
                  <a:lnTo>
                    <a:pt x="826" y="1002"/>
                  </a:lnTo>
                  <a:cubicBezTo>
                    <a:pt x="1051" y="1132"/>
                    <a:pt x="1345" y="1197"/>
                    <a:pt x="1639" y="1197"/>
                  </a:cubicBezTo>
                  <a:cubicBezTo>
                    <a:pt x="1933" y="1197"/>
                    <a:pt x="2226" y="1132"/>
                    <a:pt x="2450" y="1002"/>
                  </a:cubicBezTo>
                  <a:lnTo>
                    <a:pt x="2649" y="880"/>
                  </a:lnTo>
                  <a:cubicBezTo>
                    <a:pt x="2870" y="752"/>
                    <a:pt x="2981" y="583"/>
                    <a:pt x="2982" y="414"/>
                  </a:cubicBezTo>
                  <a:lnTo>
                    <a:pt x="2984" y="160"/>
                  </a:lnTo>
                  <a:lnTo>
                    <a:pt x="2981" y="193"/>
                  </a:lnTo>
                  <a:lnTo>
                    <a:pt x="2979" y="222"/>
                  </a:lnTo>
                  <a:lnTo>
                    <a:pt x="2971" y="257"/>
                  </a:lnTo>
                  <a:lnTo>
                    <a:pt x="2963" y="286"/>
                  </a:lnTo>
                  <a:lnTo>
                    <a:pt x="2949" y="320"/>
                  </a:lnTo>
                  <a:lnTo>
                    <a:pt x="2937" y="348"/>
                  </a:lnTo>
                  <a:lnTo>
                    <a:pt x="2917" y="383"/>
                  </a:lnTo>
                  <a:lnTo>
                    <a:pt x="2901" y="408"/>
                  </a:lnTo>
                  <a:lnTo>
                    <a:pt x="2873" y="443"/>
                  </a:lnTo>
                  <a:lnTo>
                    <a:pt x="2854" y="467"/>
                  </a:lnTo>
                  <a:lnTo>
                    <a:pt x="2818" y="503"/>
                  </a:lnTo>
                  <a:lnTo>
                    <a:pt x="2797" y="523"/>
                  </a:lnTo>
                  <a:lnTo>
                    <a:pt x="2749" y="562"/>
                  </a:lnTo>
                  <a:lnTo>
                    <a:pt x="2730" y="577"/>
                  </a:lnTo>
                  <a:lnTo>
                    <a:pt x="2651" y="627"/>
                  </a:lnTo>
                  <a:lnTo>
                    <a:pt x="2452" y="749"/>
                  </a:lnTo>
                  <a:cubicBezTo>
                    <a:pt x="2229" y="879"/>
                    <a:pt x="1936" y="944"/>
                    <a:pt x="1642" y="944"/>
                  </a:cubicBezTo>
                  <a:cubicBezTo>
                    <a:pt x="1348" y="944"/>
                    <a:pt x="1053" y="879"/>
                    <a:pt x="828" y="749"/>
                  </a:cubicBezTo>
                  <a:lnTo>
                    <a:pt x="341" y="475"/>
                  </a:lnTo>
                  <a:lnTo>
                    <a:pt x="262" y="423"/>
                  </a:lnTo>
                  <a:lnTo>
                    <a:pt x="246" y="410"/>
                  </a:lnTo>
                  <a:lnTo>
                    <a:pt x="194" y="369"/>
                  </a:lnTo>
                  <a:lnTo>
                    <a:pt x="174" y="350"/>
                  </a:lnTo>
                  <a:lnTo>
                    <a:pt x="136" y="313"/>
                  </a:lnTo>
                  <a:lnTo>
                    <a:pt x="117" y="288"/>
                  </a:lnTo>
                  <a:lnTo>
                    <a:pt x="88" y="253"/>
                  </a:lnTo>
                  <a:lnTo>
                    <a:pt x="72" y="227"/>
                  </a:lnTo>
                  <a:lnTo>
                    <a:pt x="50" y="192"/>
                  </a:lnTo>
                  <a:lnTo>
                    <a:pt x="39" y="165"/>
                  </a:lnTo>
                  <a:lnTo>
                    <a:pt x="24" y="130"/>
                  </a:lnTo>
                  <a:lnTo>
                    <a:pt x="18" y="101"/>
                  </a:lnTo>
                  <a:lnTo>
                    <a:pt x="9" y="66"/>
                  </a:lnTo>
                  <a:lnTo>
                    <a:pt x="5" y="37"/>
                  </a:lnTo>
                  <a:lnTo>
                    <a:pt x="3" y="2"/>
                  </a:lnTo>
                  <a:lnTo>
                    <a:pt x="3"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99" name="Google Shape;799;p36"/>
            <p:cNvSpPr/>
            <p:nvPr/>
          </p:nvSpPr>
          <p:spPr>
            <a:xfrm>
              <a:off x="1707100" y="2023100"/>
              <a:ext cx="74900" cy="43175"/>
            </a:xfrm>
            <a:custGeom>
              <a:avLst/>
              <a:gdLst/>
              <a:ahLst/>
              <a:cxnLst/>
              <a:rect l="l" t="t" r="r" b="b"/>
              <a:pathLst>
                <a:path w="2996" h="1727" extrusionOk="0">
                  <a:moveTo>
                    <a:pt x="1345" y="1"/>
                  </a:moveTo>
                  <a:cubicBezTo>
                    <a:pt x="1051" y="1"/>
                    <a:pt x="758" y="66"/>
                    <a:pt x="534" y="195"/>
                  </a:cubicBezTo>
                  <a:lnTo>
                    <a:pt x="336" y="317"/>
                  </a:lnTo>
                  <a:cubicBezTo>
                    <a:pt x="113" y="446"/>
                    <a:pt x="1" y="615"/>
                    <a:pt x="2" y="785"/>
                  </a:cubicBezTo>
                  <a:lnTo>
                    <a:pt x="4" y="821"/>
                  </a:lnTo>
                  <a:lnTo>
                    <a:pt x="8" y="849"/>
                  </a:lnTo>
                  <a:lnTo>
                    <a:pt x="16" y="884"/>
                  </a:lnTo>
                  <a:lnTo>
                    <a:pt x="23" y="913"/>
                  </a:lnTo>
                  <a:lnTo>
                    <a:pt x="38" y="948"/>
                  </a:lnTo>
                  <a:lnTo>
                    <a:pt x="49" y="975"/>
                  </a:lnTo>
                  <a:lnTo>
                    <a:pt x="71" y="1010"/>
                  </a:lnTo>
                  <a:lnTo>
                    <a:pt x="87" y="1036"/>
                  </a:lnTo>
                  <a:lnTo>
                    <a:pt x="116" y="1071"/>
                  </a:lnTo>
                  <a:lnTo>
                    <a:pt x="135" y="1096"/>
                  </a:lnTo>
                  <a:lnTo>
                    <a:pt x="173" y="1133"/>
                  </a:lnTo>
                  <a:lnTo>
                    <a:pt x="193" y="1152"/>
                  </a:lnTo>
                  <a:lnTo>
                    <a:pt x="244" y="1193"/>
                  </a:lnTo>
                  <a:lnTo>
                    <a:pt x="261" y="1206"/>
                  </a:lnTo>
                  <a:lnTo>
                    <a:pt x="340" y="1258"/>
                  </a:lnTo>
                  <a:lnTo>
                    <a:pt x="827" y="1532"/>
                  </a:lnTo>
                  <a:cubicBezTo>
                    <a:pt x="1052" y="1662"/>
                    <a:pt x="1347" y="1727"/>
                    <a:pt x="1641" y="1727"/>
                  </a:cubicBezTo>
                  <a:cubicBezTo>
                    <a:pt x="1935" y="1727"/>
                    <a:pt x="2228" y="1662"/>
                    <a:pt x="2451" y="1532"/>
                  </a:cubicBezTo>
                  <a:lnTo>
                    <a:pt x="2650" y="1410"/>
                  </a:lnTo>
                  <a:lnTo>
                    <a:pt x="2729" y="1360"/>
                  </a:lnTo>
                  <a:lnTo>
                    <a:pt x="2748" y="1345"/>
                  </a:lnTo>
                  <a:lnTo>
                    <a:pt x="2796" y="1306"/>
                  </a:lnTo>
                  <a:lnTo>
                    <a:pt x="2817" y="1286"/>
                  </a:lnTo>
                  <a:lnTo>
                    <a:pt x="2853" y="1250"/>
                  </a:lnTo>
                  <a:lnTo>
                    <a:pt x="2872" y="1226"/>
                  </a:lnTo>
                  <a:lnTo>
                    <a:pt x="2900" y="1191"/>
                  </a:lnTo>
                  <a:lnTo>
                    <a:pt x="2916" y="1166"/>
                  </a:lnTo>
                  <a:lnTo>
                    <a:pt x="2936" y="1131"/>
                  </a:lnTo>
                  <a:lnTo>
                    <a:pt x="2948" y="1103"/>
                  </a:lnTo>
                  <a:lnTo>
                    <a:pt x="2962" y="1069"/>
                  </a:lnTo>
                  <a:lnTo>
                    <a:pt x="2970" y="1040"/>
                  </a:lnTo>
                  <a:lnTo>
                    <a:pt x="2978" y="1005"/>
                  </a:lnTo>
                  <a:lnTo>
                    <a:pt x="2980" y="976"/>
                  </a:lnTo>
                  <a:cubicBezTo>
                    <a:pt x="2996" y="794"/>
                    <a:pt x="2885" y="609"/>
                    <a:pt x="2644" y="471"/>
                  </a:cubicBezTo>
                  <a:lnTo>
                    <a:pt x="2157" y="195"/>
                  </a:lnTo>
                  <a:cubicBezTo>
                    <a:pt x="1932" y="66"/>
                    <a:pt x="1638" y="1"/>
                    <a:pt x="134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800" name="Google Shape;800;p36"/>
            <p:cNvSpPr/>
            <p:nvPr/>
          </p:nvSpPr>
          <p:spPr>
            <a:xfrm>
              <a:off x="1707150" y="2041275"/>
              <a:ext cx="74475" cy="25000"/>
            </a:xfrm>
            <a:custGeom>
              <a:avLst/>
              <a:gdLst/>
              <a:ahLst/>
              <a:cxnLst/>
              <a:rect l="l" t="t" r="r" b="b"/>
              <a:pathLst>
                <a:path w="2979" h="1000" extrusionOk="0">
                  <a:moveTo>
                    <a:pt x="5" y="1"/>
                  </a:moveTo>
                  <a:lnTo>
                    <a:pt x="0" y="58"/>
                  </a:lnTo>
                  <a:lnTo>
                    <a:pt x="2" y="94"/>
                  </a:lnTo>
                  <a:lnTo>
                    <a:pt x="6" y="122"/>
                  </a:lnTo>
                  <a:lnTo>
                    <a:pt x="15" y="157"/>
                  </a:lnTo>
                  <a:lnTo>
                    <a:pt x="20" y="186"/>
                  </a:lnTo>
                  <a:lnTo>
                    <a:pt x="36" y="221"/>
                  </a:lnTo>
                  <a:lnTo>
                    <a:pt x="47" y="248"/>
                  </a:lnTo>
                  <a:lnTo>
                    <a:pt x="69" y="283"/>
                  </a:lnTo>
                  <a:lnTo>
                    <a:pt x="85" y="309"/>
                  </a:lnTo>
                  <a:lnTo>
                    <a:pt x="114" y="344"/>
                  </a:lnTo>
                  <a:lnTo>
                    <a:pt x="133" y="369"/>
                  </a:lnTo>
                  <a:lnTo>
                    <a:pt x="171" y="406"/>
                  </a:lnTo>
                  <a:lnTo>
                    <a:pt x="191" y="425"/>
                  </a:lnTo>
                  <a:lnTo>
                    <a:pt x="243" y="466"/>
                  </a:lnTo>
                  <a:lnTo>
                    <a:pt x="259" y="479"/>
                  </a:lnTo>
                  <a:lnTo>
                    <a:pt x="338" y="531"/>
                  </a:lnTo>
                  <a:lnTo>
                    <a:pt x="825" y="805"/>
                  </a:lnTo>
                  <a:cubicBezTo>
                    <a:pt x="1050" y="935"/>
                    <a:pt x="1345" y="1000"/>
                    <a:pt x="1639" y="1000"/>
                  </a:cubicBezTo>
                  <a:cubicBezTo>
                    <a:pt x="1933" y="1000"/>
                    <a:pt x="2226" y="935"/>
                    <a:pt x="2449" y="805"/>
                  </a:cubicBezTo>
                  <a:lnTo>
                    <a:pt x="2648" y="683"/>
                  </a:lnTo>
                  <a:lnTo>
                    <a:pt x="2727" y="633"/>
                  </a:lnTo>
                  <a:lnTo>
                    <a:pt x="2746" y="618"/>
                  </a:lnTo>
                  <a:lnTo>
                    <a:pt x="2794" y="579"/>
                  </a:lnTo>
                  <a:lnTo>
                    <a:pt x="2815" y="559"/>
                  </a:lnTo>
                  <a:lnTo>
                    <a:pt x="2851" y="523"/>
                  </a:lnTo>
                  <a:lnTo>
                    <a:pt x="2870" y="499"/>
                  </a:lnTo>
                  <a:lnTo>
                    <a:pt x="2898" y="464"/>
                  </a:lnTo>
                  <a:lnTo>
                    <a:pt x="2914" y="439"/>
                  </a:lnTo>
                  <a:lnTo>
                    <a:pt x="2934" y="404"/>
                  </a:lnTo>
                  <a:lnTo>
                    <a:pt x="2946" y="376"/>
                  </a:lnTo>
                  <a:lnTo>
                    <a:pt x="2960" y="342"/>
                  </a:lnTo>
                  <a:lnTo>
                    <a:pt x="2968" y="313"/>
                  </a:lnTo>
                  <a:lnTo>
                    <a:pt x="2976" y="278"/>
                  </a:lnTo>
                  <a:lnTo>
                    <a:pt x="2978" y="249"/>
                  </a:lnTo>
                  <a:lnTo>
                    <a:pt x="2976" y="166"/>
                  </a:lnTo>
                  <a:lnTo>
                    <a:pt x="2968" y="201"/>
                  </a:lnTo>
                  <a:lnTo>
                    <a:pt x="2960" y="229"/>
                  </a:lnTo>
                  <a:lnTo>
                    <a:pt x="2946" y="262"/>
                  </a:lnTo>
                  <a:lnTo>
                    <a:pt x="2934" y="290"/>
                  </a:lnTo>
                  <a:lnTo>
                    <a:pt x="2914" y="325"/>
                  </a:lnTo>
                  <a:lnTo>
                    <a:pt x="2898" y="351"/>
                  </a:lnTo>
                  <a:lnTo>
                    <a:pt x="2870" y="387"/>
                  </a:lnTo>
                  <a:lnTo>
                    <a:pt x="2851" y="409"/>
                  </a:lnTo>
                  <a:lnTo>
                    <a:pt x="2815" y="446"/>
                  </a:lnTo>
                  <a:lnTo>
                    <a:pt x="2794" y="467"/>
                  </a:lnTo>
                  <a:lnTo>
                    <a:pt x="2746" y="506"/>
                  </a:lnTo>
                  <a:lnTo>
                    <a:pt x="2727" y="521"/>
                  </a:lnTo>
                  <a:lnTo>
                    <a:pt x="2648" y="570"/>
                  </a:lnTo>
                  <a:lnTo>
                    <a:pt x="2449" y="692"/>
                  </a:lnTo>
                  <a:cubicBezTo>
                    <a:pt x="2226" y="822"/>
                    <a:pt x="1933" y="887"/>
                    <a:pt x="1639" y="887"/>
                  </a:cubicBezTo>
                  <a:cubicBezTo>
                    <a:pt x="1345" y="887"/>
                    <a:pt x="1050" y="822"/>
                    <a:pt x="825" y="692"/>
                  </a:cubicBezTo>
                  <a:lnTo>
                    <a:pt x="338" y="417"/>
                  </a:lnTo>
                  <a:lnTo>
                    <a:pt x="259" y="367"/>
                  </a:lnTo>
                  <a:lnTo>
                    <a:pt x="243" y="353"/>
                  </a:lnTo>
                  <a:lnTo>
                    <a:pt x="191" y="312"/>
                  </a:lnTo>
                  <a:lnTo>
                    <a:pt x="171" y="293"/>
                  </a:lnTo>
                  <a:lnTo>
                    <a:pt x="133" y="256"/>
                  </a:lnTo>
                  <a:lnTo>
                    <a:pt x="114" y="232"/>
                  </a:lnTo>
                  <a:lnTo>
                    <a:pt x="85" y="196"/>
                  </a:lnTo>
                  <a:lnTo>
                    <a:pt x="69" y="170"/>
                  </a:lnTo>
                  <a:lnTo>
                    <a:pt x="47" y="135"/>
                  </a:lnTo>
                  <a:lnTo>
                    <a:pt x="36" y="107"/>
                  </a:lnTo>
                  <a:lnTo>
                    <a:pt x="20" y="73"/>
                  </a:lnTo>
                  <a:lnTo>
                    <a:pt x="15" y="43"/>
                  </a:lnTo>
                  <a:lnTo>
                    <a:pt x="6" y="10"/>
                  </a:lnTo>
                  <a:lnTo>
                    <a:pt x="5"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801" name="Google Shape;801;p36"/>
            <p:cNvSpPr/>
            <p:nvPr/>
          </p:nvSpPr>
          <p:spPr>
            <a:xfrm>
              <a:off x="1624100" y="1994650"/>
              <a:ext cx="74625" cy="29925"/>
            </a:xfrm>
            <a:custGeom>
              <a:avLst/>
              <a:gdLst/>
              <a:ahLst/>
              <a:cxnLst/>
              <a:rect l="l" t="t" r="r" b="b"/>
              <a:pathLst>
                <a:path w="2985" h="1197" extrusionOk="0">
                  <a:moveTo>
                    <a:pt x="3" y="1"/>
                  </a:moveTo>
                  <a:lnTo>
                    <a:pt x="1" y="253"/>
                  </a:lnTo>
                  <a:cubicBezTo>
                    <a:pt x="1" y="425"/>
                    <a:pt x="114" y="597"/>
                    <a:pt x="340" y="727"/>
                  </a:cubicBezTo>
                  <a:lnTo>
                    <a:pt x="826" y="1002"/>
                  </a:lnTo>
                  <a:cubicBezTo>
                    <a:pt x="1050" y="1132"/>
                    <a:pt x="1345" y="1197"/>
                    <a:pt x="1639" y="1197"/>
                  </a:cubicBezTo>
                  <a:cubicBezTo>
                    <a:pt x="1932" y="1197"/>
                    <a:pt x="2226" y="1132"/>
                    <a:pt x="2450" y="1002"/>
                  </a:cubicBezTo>
                  <a:lnTo>
                    <a:pt x="2648" y="881"/>
                  </a:lnTo>
                  <a:cubicBezTo>
                    <a:pt x="2870" y="752"/>
                    <a:pt x="2981" y="583"/>
                    <a:pt x="2982" y="414"/>
                  </a:cubicBezTo>
                  <a:lnTo>
                    <a:pt x="2984" y="161"/>
                  </a:lnTo>
                  <a:lnTo>
                    <a:pt x="2981" y="193"/>
                  </a:lnTo>
                  <a:lnTo>
                    <a:pt x="2978" y="222"/>
                  </a:lnTo>
                  <a:lnTo>
                    <a:pt x="2971" y="257"/>
                  </a:lnTo>
                  <a:lnTo>
                    <a:pt x="2964" y="286"/>
                  </a:lnTo>
                  <a:lnTo>
                    <a:pt x="2949" y="319"/>
                  </a:lnTo>
                  <a:lnTo>
                    <a:pt x="2937" y="348"/>
                  </a:lnTo>
                  <a:lnTo>
                    <a:pt x="2917" y="381"/>
                  </a:lnTo>
                  <a:lnTo>
                    <a:pt x="2901" y="408"/>
                  </a:lnTo>
                  <a:lnTo>
                    <a:pt x="2873" y="444"/>
                  </a:lnTo>
                  <a:lnTo>
                    <a:pt x="2854" y="467"/>
                  </a:lnTo>
                  <a:lnTo>
                    <a:pt x="2818" y="504"/>
                  </a:lnTo>
                  <a:lnTo>
                    <a:pt x="2797" y="524"/>
                  </a:lnTo>
                  <a:lnTo>
                    <a:pt x="2748" y="562"/>
                  </a:lnTo>
                  <a:lnTo>
                    <a:pt x="2729" y="577"/>
                  </a:lnTo>
                  <a:lnTo>
                    <a:pt x="2651" y="627"/>
                  </a:lnTo>
                  <a:lnTo>
                    <a:pt x="2452" y="748"/>
                  </a:lnTo>
                  <a:cubicBezTo>
                    <a:pt x="2229" y="879"/>
                    <a:pt x="1935" y="943"/>
                    <a:pt x="1642" y="943"/>
                  </a:cubicBezTo>
                  <a:cubicBezTo>
                    <a:pt x="1348" y="943"/>
                    <a:pt x="1053" y="878"/>
                    <a:pt x="828" y="748"/>
                  </a:cubicBezTo>
                  <a:lnTo>
                    <a:pt x="342" y="474"/>
                  </a:lnTo>
                  <a:lnTo>
                    <a:pt x="262" y="423"/>
                  </a:lnTo>
                  <a:lnTo>
                    <a:pt x="245" y="409"/>
                  </a:lnTo>
                  <a:lnTo>
                    <a:pt x="194" y="369"/>
                  </a:lnTo>
                  <a:lnTo>
                    <a:pt x="175" y="350"/>
                  </a:lnTo>
                  <a:lnTo>
                    <a:pt x="135" y="312"/>
                  </a:lnTo>
                  <a:lnTo>
                    <a:pt x="116" y="288"/>
                  </a:lnTo>
                  <a:lnTo>
                    <a:pt x="88" y="253"/>
                  </a:lnTo>
                  <a:lnTo>
                    <a:pt x="71" y="227"/>
                  </a:lnTo>
                  <a:lnTo>
                    <a:pt x="50" y="191"/>
                  </a:lnTo>
                  <a:lnTo>
                    <a:pt x="39" y="164"/>
                  </a:lnTo>
                  <a:lnTo>
                    <a:pt x="24" y="130"/>
                  </a:lnTo>
                  <a:lnTo>
                    <a:pt x="17" y="100"/>
                  </a:lnTo>
                  <a:lnTo>
                    <a:pt x="8" y="66"/>
                  </a:lnTo>
                  <a:lnTo>
                    <a:pt x="5" y="36"/>
                  </a:lnTo>
                  <a:lnTo>
                    <a:pt x="3" y="2"/>
                  </a:lnTo>
                  <a:lnTo>
                    <a:pt x="3"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802" name="Google Shape;802;p36"/>
            <p:cNvSpPr/>
            <p:nvPr/>
          </p:nvSpPr>
          <p:spPr>
            <a:xfrm>
              <a:off x="1624150" y="1975050"/>
              <a:ext cx="74900" cy="43200"/>
            </a:xfrm>
            <a:custGeom>
              <a:avLst/>
              <a:gdLst/>
              <a:ahLst/>
              <a:cxnLst/>
              <a:rect l="l" t="t" r="r" b="b"/>
              <a:pathLst>
                <a:path w="2996" h="1728" extrusionOk="0">
                  <a:moveTo>
                    <a:pt x="1344" y="1"/>
                  </a:moveTo>
                  <a:cubicBezTo>
                    <a:pt x="1050" y="1"/>
                    <a:pt x="756" y="66"/>
                    <a:pt x="533" y="196"/>
                  </a:cubicBezTo>
                  <a:lnTo>
                    <a:pt x="334" y="317"/>
                  </a:lnTo>
                  <a:cubicBezTo>
                    <a:pt x="112" y="447"/>
                    <a:pt x="1" y="616"/>
                    <a:pt x="1" y="786"/>
                  </a:cubicBezTo>
                  <a:lnTo>
                    <a:pt x="3" y="820"/>
                  </a:lnTo>
                  <a:lnTo>
                    <a:pt x="6" y="850"/>
                  </a:lnTo>
                  <a:lnTo>
                    <a:pt x="15" y="884"/>
                  </a:lnTo>
                  <a:lnTo>
                    <a:pt x="22" y="914"/>
                  </a:lnTo>
                  <a:lnTo>
                    <a:pt x="37" y="948"/>
                  </a:lnTo>
                  <a:lnTo>
                    <a:pt x="48" y="975"/>
                  </a:lnTo>
                  <a:lnTo>
                    <a:pt x="69" y="1011"/>
                  </a:lnTo>
                  <a:lnTo>
                    <a:pt x="86" y="1037"/>
                  </a:lnTo>
                  <a:lnTo>
                    <a:pt x="114" y="1072"/>
                  </a:lnTo>
                  <a:lnTo>
                    <a:pt x="133" y="1096"/>
                  </a:lnTo>
                  <a:lnTo>
                    <a:pt x="173" y="1134"/>
                  </a:lnTo>
                  <a:lnTo>
                    <a:pt x="192" y="1153"/>
                  </a:lnTo>
                  <a:lnTo>
                    <a:pt x="243" y="1193"/>
                  </a:lnTo>
                  <a:lnTo>
                    <a:pt x="260" y="1207"/>
                  </a:lnTo>
                  <a:lnTo>
                    <a:pt x="340" y="1258"/>
                  </a:lnTo>
                  <a:lnTo>
                    <a:pt x="826" y="1532"/>
                  </a:lnTo>
                  <a:cubicBezTo>
                    <a:pt x="1051" y="1662"/>
                    <a:pt x="1346" y="1727"/>
                    <a:pt x="1640" y="1727"/>
                  </a:cubicBezTo>
                  <a:cubicBezTo>
                    <a:pt x="1933" y="1727"/>
                    <a:pt x="2227" y="1663"/>
                    <a:pt x="2450" y="1532"/>
                  </a:cubicBezTo>
                  <a:lnTo>
                    <a:pt x="2649" y="1411"/>
                  </a:lnTo>
                  <a:lnTo>
                    <a:pt x="2727" y="1361"/>
                  </a:lnTo>
                  <a:lnTo>
                    <a:pt x="2746" y="1346"/>
                  </a:lnTo>
                  <a:lnTo>
                    <a:pt x="2795" y="1308"/>
                  </a:lnTo>
                  <a:lnTo>
                    <a:pt x="2816" y="1286"/>
                  </a:lnTo>
                  <a:lnTo>
                    <a:pt x="2852" y="1251"/>
                  </a:lnTo>
                  <a:lnTo>
                    <a:pt x="2871" y="1228"/>
                  </a:lnTo>
                  <a:lnTo>
                    <a:pt x="2899" y="1192"/>
                  </a:lnTo>
                  <a:lnTo>
                    <a:pt x="2915" y="1165"/>
                  </a:lnTo>
                  <a:lnTo>
                    <a:pt x="2935" y="1132"/>
                  </a:lnTo>
                  <a:lnTo>
                    <a:pt x="2947" y="1103"/>
                  </a:lnTo>
                  <a:lnTo>
                    <a:pt x="2962" y="1070"/>
                  </a:lnTo>
                  <a:lnTo>
                    <a:pt x="2969" y="1041"/>
                  </a:lnTo>
                  <a:lnTo>
                    <a:pt x="2976" y="1006"/>
                  </a:lnTo>
                  <a:lnTo>
                    <a:pt x="2979" y="977"/>
                  </a:lnTo>
                  <a:cubicBezTo>
                    <a:pt x="2996" y="795"/>
                    <a:pt x="2883" y="609"/>
                    <a:pt x="2643" y="471"/>
                  </a:cubicBezTo>
                  <a:lnTo>
                    <a:pt x="2157" y="196"/>
                  </a:lnTo>
                  <a:cubicBezTo>
                    <a:pt x="1932" y="66"/>
                    <a:pt x="1637" y="1"/>
                    <a:pt x="134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803" name="Google Shape;803;p36"/>
            <p:cNvSpPr/>
            <p:nvPr/>
          </p:nvSpPr>
          <p:spPr>
            <a:xfrm>
              <a:off x="1624150" y="1993250"/>
              <a:ext cx="74475" cy="25000"/>
            </a:xfrm>
            <a:custGeom>
              <a:avLst/>
              <a:gdLst/>
              <a:ahLst/>
              <a:cxnLst/>
              <a:rect l="l" t="t" r="r" b="b"/>
              <a:pathLst>
                <a:path w="2979" h="1000" extrusionOk="0">
                  <a:moveTo>
                    <a:pt x="5" y="0"/>
                  </a:moveTo>
                  <a:lnTo>
                    <a:pt x="1" y="58"/>
                  </a:lnTo>
                  <a:lnTo>
                    <a:pt x="3" y="92"/>
                  </a:lnTo>
                  <a:lnTo>
                    <a:pt x="6" y="122"/>
                  </a:lnTo>
                  <a:lnTo>
                    <a:pt x="15" y="156"/>
                  </a:lnTo>
                  <a:lnTo>
                    <a:pt x="22" y="186"/>
                  </a:lnTo>
                  <a:lnTo>
                    <a:pt x="37" y="220"/>
                  </a:lnTo>
                  <a:lnTo>
                    <a:pt x="48" y="247"/>
                  </a:lnTo>
                  <a:lnTo>
                    <a:pt x="69" y="283"/>
                  </a:lnTo>
                  <a:lnTo>
                    <a:pt x="86" y="309"/>
                  </a:lnTo>
                  <a:lnTo>
                    <a:pt x="114" y="344"/>
                  </a:lnTo>
                  <a:lnTo>
                    <a:pt x="133" y="368"/>
                  </a:lnTo>
                  <a:lnTo>
                    <a:pt x="173" y="406"/>
                  </a:lnTo>
                  <a:lnTo>
                    <a:pt x="192" y="425"/>
                  </a:lnTo>
                  <a:lnTo>
                    <a:pt x="243" y="465"/>
                  </a:lnTo>
                  <a:lnTo>
                    <a:pt x="260" y="479"/>
                  </a:lnTo>
                  <a:lnTo>
                    <a:pt x="340" y="530"/>
                  </a:lnTo>
                  <a:lnTo>
                    <a:pt x="826" y="804"/>
                  </a:lnTo>
                  <a:cubicBezTo>
                    <a:pt x="1051" y="934"/>
                    <a:pt x="1346" y="999"/>
                    <a:pt x="1640" y="999"/>
                  </a:cubicBezTo>
                  <a:cubicBezTo>
                    <a:pt x="1933" y="999"/>
                    <a:pt x="2227" y="935"/>
                    <a:pt x="2450" y="804"/>
                  </a:cubicBezTo>
                  <a:lnTo>
                    <a:pt x="2649" y="683"/>
                  </a:lnTo>
                  <a:lnTo>
                    <a:pt x="2727" y="633"/>
                  </a:lnTo>
                  <a:lnTo>
                    <a:pt x="2746" y="618"/>
                  </a:lnTo>
                  <a:lnTo>
                    <a:pt x="2795" y="580"/>
                  </a:lnTo>
                  <a:lnTo>
                    <a:pt x="2816" y="558"/>
                  </a:lnTo>
                  <a:lnTo>
                    <a:pt x="2852" y="523"/>
                  </a:lnTo>
                  <a:lnTo>
                    <a:pt x="2871" y="500"/>
                  </a:lnTo>
                  <a:lnTo>
                    <a:pt x="2899" y="464"/>
                  </a:lnTo>
                  <a:lnTo>
                    <a:pt x="2915" y="437"/>
                  </a:lnTo>
                  <a:lnTo>
                    <a:pt x="2935" y="404"/>
                  </a:lnTo>
                  <a:lnTo>
                    <a:pt x="2947" y="375"/>
                  </a:lnTo>
                  <a:lnTo>
                    <a:pt x="2962" y="342"/>
                  </a:lnTo>
                  <a:lnTo>
                    <a:pt x="2969" y="313"/>
                  </a:lnTo>
                  <a:lnTo>
                    <a:pt x="2976" y="278"/>
                  </a:lnTo>
                  <a:lnTo>
                    <a:pt x="2979" y="249"/>
                  </a:lnTo>
                  <a:lnTo>
                    <a:pt x="2976" y="165"/>
                  </a:lnTo>
                  <a:lnTo>
                    <a:pt x="2969" y="199"/>
                  </a:lnTo>
                  <a:lnTo>
                    <a:pt x="2962" y="228"/>
                  </a:lnTo>
                  <a:lnTo>
                    <a:pt x="2947" y="262"/>
                  </a:lnTo>
                  <a:lnTo>
                    <a:pt x="2935" y="290"/>
                  </a:lnTo>
                  <a:lnTo>
                    <a:pt x="2915" y="325"/>
                  </a:lnTo>
                  <a:lnTo>
                    <a:pt x="2899" y="351"/>
                  </a:lnTo>
                  <a:lnTo>
                    <a:pt x="2871" y="387"/>
                  </a:lnTo>
                  <a:lnTo>
                    <a:pt x="2852" y="410"/>
                  </a:lnTo>
                  <a:lnTo>
                    <a:pt x="2816" y="446"/>
                  </a:lnTo>
                  <a:lnTo>
                    <a:pt x="2795" y="466"/>
                  </a:lnTo>
                  <a:lnTo>
                    <a:pt x="2746" y="505"/>
                  </a:lnTo>
                  <a:lnTo>
                    <a:pt x="2727" y="519"/>
                  </a:lnTo>
                  <a:lnTo>
                    <a:pt x="2649" y="570"/>
                  </a:lnTo>
                  <a:lnTo>
                    <a:pt x="2450" y="692"/>
                  </a:lnTo>
                  <a:cubicBezTo>
                    <a:pt x="2227" y="822"/>
                    <a:pt x="1933" y="886"/>
                    <a:pt x="1640" y="886"/>
                  </a:cubicBezTo>
                  <a:cubicBezTo>
                    <a:pt x="1346" y="886"/>
                    <a:pt x="1051" y="821"/>
                    <a:pt x="826" y="692"/>
                  </a:cubicBezTo>
                  <a:lnTo>
                    <a:pt x="340" y="417"/>
                  </a:lnTo>
                  <a:lnTo>
                    <a:pt x="260" y="366"/>
                  </a:lnTo>
                  <a:lnTo>
                    <a:pt x="243" y="352"/>
                  </a:lnTo>
                  <a:lnTo>
                    <a:pt x="192" y="311"/>
                  </a:lnTo>
                  <a:lnTo>
                    <a:pt x="173" y="292"/>
                  </a:lnTo>
                  <a:lnTo>
                    <a:pt x="133" y="255"/>
                  </a:lnTo>
                  <a:lnTo>
                    <a:pt x="114" y="232"/>
                  </a:lnTo>
                  <a:lnTo>
                    <a:pt x="86" y="196"/>
                  </a:lnTo>
                  <a:lnTo>
                    <a:pt x="69" y="170"/>
                  </a:lnTo>
                  <a:lnTo>
                    <a:pt x="48" y="135"/>
                  </a:lnTo>
                  <a:lnTo>
                    <a:pt x="37" y="107"/>
                  </a:lnTo>
                  <a:lnTo>
                    <a:pt x="22" y="72"/>
                  </a:lnTo>
                  <a:lnTo>
                    <a:pt x="15" y="43"/>
                  </a:lnTo>
                  <a:lnTo>
                    <a:pt x="6" y="8"/>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804" name="Google Shape;804;p36"/>
            <p:cNvSpPr/>
            <p:nvPr/>
          </p:nvSpPr>
          <p:spPr>
            <a:xfrm>
              <a:off x="1547650" y="1950400"/>
              <a:ext cx="74625" cy="29950"/>
            </a:xfrm>
            <a:custGeom>
              <a:avLst/>
              <a:gdLst/>
              <a:ahLst/>
              <a:cxnLst/>
              <a:rect l="l" t="t" r="r" b="b"/>
              <a:pathLst>
                <a:path w="2985" h="1198" extrusionOk="0">
                  <a:moveTo>
                    <a:pt x="3" y="1"/>
                  </a:moveTo>
                  <a:lnTo>
                    <a:pt x="1" y="255"/>
                  </a:lnTo>
                  <a:cubicBezTo>
                    <a:pt x="1" y="426"/>
                    <a:pt x="114" y="597"/>
                    <a:pt x="340" y="728"/>
                  </a:cubicBezTo>
                  <a:lnTo>
                    <a:pt x="826" y="1002"/>
                  </a:lnTo>
                  <a:cubicBezTo>
                    <a:pt x="1051" y="1133"/>
                    <a:pt x="1346" y="1198"/>
                    <a:pt x="1639" y="1198"/>
                  </a:cubicBezTo>
                  <a:cubicBezTo>
                    <a:pt x="1933" y="1198"/>
                    <a:pt x="2226" y="1133"/>
                    <a:pt x="2450" y="1002"/>
                  </a:cubicBezTo>
                  <a:lnTo>
                    <a:pt x="2649" y="881"/>
                  </a:lnTo>
                  <a:cubicBezTo>
                    <a:pt x="2871" y="752"/>
                    <a:pt x="2981" y="584"/>
                    <a:pt x="2982" y="414"/>
                  </a:cubicBezTo>
                  <a:lnTo>
                    <a:pt x="2984" y="161"/>
                  </a:lnTo>
                  <a:lnTo>
                    <a:pt x="2981" y="194"/>
                  </a:lnTo>
                  <a:lnTo>
                    <a:pt x="2979" y="223"/>
                  </a:lnTo>
                  <a:lnTo>
                    <a:pt x="2971" y="257"/>
                  </a:lnTo>
                  <a:lnTo>
                    <a:pt x="2964" y="286"/>
                  </a:lnTo>
                  <a:lnTo>
                    <a:pt x="2950" y="320"/>
                  </a:lnTo>
                  <a:lnTo>
                    <a:pt x="2937" y="349"/>
                  </a:lnTo>
                  <a:lnTo>
                    <a:pt x="2917" y="383"/>
                  </a:lnTo>
                  <a:lnTo>
                    <a:pt x="2901" y="410"/>
                  </a:lnTo>
                  <a:lnTo>
                    <a:pt x="2873" y="444"/>
                  </a:lnTo>
                  <a:lnTo>
                    <a:pt x="2854" y="468"/>
                  </a:lnTo>
                  <a:lnTo>
                    <a:pt x="2818" y="504"/>
                  </a:lnTo>
                  <a:lnTo>
                    <a:pt x="2797" y="524"/>
                  </a:lnTo>
                  <a:lnTo>
                    <a:pt x="2749" y="563"/>
                  </a:lnTo>
                  <a:lnTo>
                    <a:pt x="2729" y="578"/>
                  </a:lnTo>
                  <a:lnTo>
                    <a:pt x="2651" y="629"/>
                  </a:lnTo>
                  <a:lnTo>
                    <a:pt x="2452" y="750"/>
                  </a:lnTo>
                  <a:cubicBezTo>
                    <a:pt x="2229" y="880"/>
                    <a:pt x="1936" y="945"/>
                    <a:pt x="1642" y="945"/>
                  </a:cubicBezTo>
                  <a:cubicBezTo>
                    <a:pt x="1348" y="945"/>
                    <a:pt x="1054" y="880"/>
                    <a:pt x="830" y="750"/>
                  </a:cubicBezTo>
                  <a:lnTo>
                    <a:pt x="342" y="475"/>
                  </a:lnTo>
                  <a:lnTo>
                    <a:pt x="262" y="424"/>
                  </a:lnTo>
                  <a:lnTo>
                    <a:pt x="246" y="411"/>
                  </a:lnTo>
                  <a:lnTo>
                    <a:pt x="194" y="370"/>
                  </a:lnTo>
                  <a:lnTo>
                    <a:pt x="175" y="351"/>
                  </a:lnTo>
                  <a:lnTo>
                    <a:pt x="136" y="313"/>
                  </a:lnTo>
                  <a:lnTo>
                    <a:pt x="116" y="289"/>
                  </a:lnTo>
                  <a:lnTo>
                    <a:pt x="88" y="255"/>
                  </a:lnTo>
                  <a:lnTo>
                    <a:pt x="73" y="228"/>
                  </a:lnTo>
                  <a:lnTo>
                    <a:pt x="51" y="193"/>
                  </a:lnTo>
                  <a:lnTo>
                    <a:pt x="39" y="165"/>
                  </a:lnTo>
                  <a:lnTo>
                    <a:pt x="24" y="130"/>
                  </a:lnTo>
                  <a:lnTo>
                    <a:pt x="18" y="102"/>
                  </a:lnTo>
                  <a:lnTo>
                    <a:pt x="9" y="67"/>
                  </a:lnTo>
                  <a:lnTo>
                    <a:pt x="5" y="38"/>
                  </a:lnTo>
                  <a:lnTo>
                    <a:pt x="3" y="3"/>
                  </a:lnTo>
                  <a:lnTo>
                    <a:pt x="3"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805" name="Google Shape;805;p36"/>
            <p:cNvSpPr/>
            <p:nvPr/>
          </p:nvSpPr>
          <p:spPr>
            <a:xfrm>
              <a:off x="1547725" y="1930825"/>
              <a:ext cx="74875" cy="43200"/>
            </a:xfrm>
            <a:custGeom>
              <a:avLst/>
              <a:gdLst/>
              <a:ahLst/>
              <a:cxnLst/>
              <a:rect l="l" t="t" r="r" b="b"/>
              <a:pathLst>
                <a:path w="2995" h="1728" extrusionOk="0">
                  <a:moveTo>
                    <a:pt x="1343" y="1"/>
                  </a:moveTo>
                  <a:cubicBezTo>
                    <a:pt x="1049" y="1"/>
                    <a:pt x="756" y="66"/>
                    <a:pt x="532" y="195"/>
                  </a:cubicBezTo>
                  <a:lnTo>
                    <a:pt x="334" y="317"/>
                  </a:lnTo>
                  <a:cubicBezTo>
                    <a:pt x="111" y="447"/>
                    <a:pt x="0" y="616"/>
                    <a:pt x="0" y="786"/>
                  </a:cubicBezTo>
                  <a:lnTo>
                    <a:pt x="2" y="821"/>
                  </a:lnTo>
                  <a:lnTo>
                    <a:pt x="6" y="850"/>
                  </a:lnTo>
                  <a:lnTo>
                    <a:pt x="15" y="885"/>
                  </a:lnTo>
                  <a:lnTo>
                    <a:pt x="21" y="913"/>
                  </a:lnTo>
                  <a:lnTo>
                    <a:pt x="36" y="948"/>
                  </a:lnTo>
                  <a:lnTo>
                    <a:pt x="48" y="976"/>
                  </a:lnTo>
                  <a:lnTo>
                    <a:pt x="70" y="1011"/>
                  </a:lnTo>
                  <a:lnTo>
                    <a:pt x="85" y="1038"/>
                  </a:lnTo>
                  <a:lnTo>
                    <a:pt x="113" y="1072"/>
                  </a:lnTo>
                  <a:lnTo>
                    <a:pt x="133" y="1096"/>
                  </a:lnTo>
                  <a:lnTo>
                    <a:pt x="172" y="1134"/>
                  </a:lnTo>
                  <a:lnTo>
                    <a:pt x="191" y="1153"/>
                  </a:lnTo>
                  <a:lnTo>
                    <a:pt x="243" y="1194"/>
                  </a:lnTo>
                  <a:lnTo>
                    <a:pt x="259" y="1207"/>
                  </a:lnTo>
                  <a:lnTo>
                    <a:pt x="339" y="1258"/>
                  </a:lnTo>
                  <a:lnTo>
                    <a:pt x="827" y="1533"/>
                  </a:lnTo>
                  <a:cubicBezTo>
                    <a:pt x="1051" y="1663"/>
                    <a:pt x="1345" y="1728"/>
                    <a:pt x="1639" y="1728"/>
                  </a:cubicBezTo>
                  <a:cubicBezTo>
                    <a:pt x="1933" y="1728"/>
                    <a:pt x="2226" y="1663"/>
                    <a:pt x="2449" y="1533"/>
                  </a:cubicBezTo>
                  <a:lnTo>
                    <a:pt x="2648" y="1412"/>
                  </a:lnTo>
                  <a:lnTo>
                    <a:pt x="2726" y="1361"/>
                  </a:lnTo>
                  <a:lnTo>
                    <a:pt x="2746" y="1346"/>
                  </a:lnTo>
                  <a:lnTo>
                    <a:pt x="2794" y="1307"/>
                  </a:lnTo>
                  <a:lnTo>
                    <a:pt x="2815" y="1287"/>
                  </a:lnTo>
                  <a:lnTo>
                    <a:pt x="2851" y="1251"/>
                  </a:lnTo>
                  <a:lnTo>
                    <a:pt x="2870" y="1227"/>
                  </a:lnTo>
                  <a:lnTo>
                    <a:pt x="2898" y="1193"/>
                  </a:lnTo>
                  <a:lnTo>
                    <a:pt x="2914" y="1166"/>
                  </a:lnTo>
                  <a:lnTo>
                    <a:pt x="2934" y="1132"/>
                  </a:lnTo>
                  <a:lnTo>
                    <a:pt x="2947" y="1103"/>
                  </a:lnTo>
                  <a:lnTo>
                    <a:pt x="2961" y="1069"/>
                  </a:lnTo>
                  <a:lnTo>
                    <a:pt x="2968" y="1040"/>
                  </a:lnTo>
                  <a:lnTo>
                    <a:pt x="2976" y="1006"/>
                  </a:lnTo>
                  <a:lnTo>
                    <a:pt x="2978" y="977"/>
                  </a:lnTo>
                  <a:cubicBezTo>
                    <a:pt x="2995" y="795"/>
                    <a:pt x="2883" y="610"/>
                    <a:pt x="2642" y="471"/>
                  </a:cubicBezTo>
                  <a:lnTo>
                    <a:pt x="2156" y="195"/>
                  </a:lnTo>
                  <a:cubicBezTo>
                    <a:pt x="1931" y="66"/>
                    <a:pt x="1637" y="1"/>
                    <a:pt x="1343"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806" name="Google Shape;806;p36"/>
            <p:cNvSpPr/>
            <p:nvPr/>
          </p:nvSpPr>
          <p:spPr>
            <a:xfrm>
              <a:off x="1547725" y="1949025"/>
              <a:ext cx="74475" cy="25000"/>
            </a:xfrm>
            <a:custGeom>
              <a:avLst/>
              <a:gdLst/>
              <a:ahLst/>
              <a:cxnLst/>
              <a:rect l="l" t="t" r="r" b="b"/>
              <a:pathLst>
                <a:path w="2979" h="1000" extrusionOk="0">
                  <a:moveTo>
                    <a:pt x="5" y="1"/>
                  </a:moveTo>
                  <a:lnTo>
                    <a:pt x="0" y="58"/>
                  </a:lnTo>
                  <a:lnTo>
                    <a:pt x="2" y="93"/>
                  </a:lnTo>
                  <a:lnTo>
                    <a:pt x="6" y="122"/>
                  </a:lnTo>
                  <a:lnTo>
                    <a:pt x="15" y="157"/>
                  </a:lnTo>
                  <a:lnTo>
                    <a:pt x="21" y="185"/>
                  </a:lnTo>
                  <a:lnTo>
                    <a:pt x="36" y="220"/>
                  </a:lnTo>
                  <a:lnTo>
                    <a:pt x="48" y="248"/>
                  </a:lnTo>
                  <a:lnTo>
                    <a:pt x="70" y="283"/>
                  </a:lnTo>
                  <a:lnTo>
                    <a:pt x="85" y="310"/>
                  </a:lnTo>
                  <a:lnTo>
                    <a:pt x="113" y="344"/>
                  </a:lnTo>
                  <a:lnTo>
                    <a:pt x="133" y="368"/>
                  </a:lnTo>
                  <a:lnTo>
                    <a:pt x="172" y="406"/>
                  </a:lnTo>
                  <a:lnTo>
                    <a:pt x="191" y="425"/>
                  </a:lnTo>
                  <a:lnTo>
                    <a:pt x="243" y="466"/>
                  </a:lnTo>
                  <a:lnTo>
                    <a:pt x="259" y="479"/>
                  </a:lnTo>
                  <a:lnTo>
                    <a:pt x="339" y="530"/>
                  </a:lnTo>
                  <a:lnTo>
                    <a:pt x="827" y="805"/>
                  </a:lnTo>
                  <a:cubicBezTo>
                    <a:pt x="1051" y="934"/>
                    <a:pt x="1344" y="999"/>
                    <a:pt x="1638" y="999"/>
                  </a:cubicBezTo>
                  <a:cubicBezTo>
                    <a:pt x="1932" y="999"/>
                    <a:pt x="2226" y="934"/>
                    <a:pt x="2449" y="805"/>
                  </a:cubicBezTo>
                  <a:lnTo>
                    <a:pt x="2648" y="684"/>
                  </a:lnTo>
                  <a:lnTo>
                    <a:pt x="2726" y="633"/>
                  </a:lnTo>
                  <a:lnTo>
                    <a:pt x="2746" y="618"/>
                  </a:lnTo>
                  <a:lnTo>
                    <a:pt x="2794" y="579"/>
                  </a:lnTo>
                  <a:lnTo>
                    <a:pt x="2815" y="559"/>
                  </a:lnTo>
                  <a:lnTo>
                    <a:pt x="2851" y="523"/>
                  </a:lnTo>
                  <a:lnTo>
                    <a:pt x="2870" y="499"/>
                  </a:lnTo>
                  <a:lnTo>
                    <a:pt x="2898" y="465"/>
                  </a:lnTo>
                  <a:lnTo>
                    <a:pt x="2914" y="438"/>
                  </a:lnTo>
                  <a:lnTo>
                    <a:pt x="2934" y="404"/>
                  </a:lnTo>
                  <a:lnTo>
                    <a:pt x="2947" y="375"/>
                  </a:lnTo>
                  <a:lnTo>
                    <a:pt x="2961" y="341"/>
                  </a:lnTo>
                  <a:lnTo>
                    <a:pt x="2968" y="312"/>
                  </a:lnTo>
                  <a:lnTo>
                    <a:pt x="2976" y="278"/>
                  </a:lnTo>
                  <a:lnTo>
                    <a:pt x="2978" y="249"/>
                  </a:lnTo>
                  <a:lnTo>
                    <a:pt x="2976" y="166"/>
                  </a:lnTo>
                  <a:lnTo>
                    <a:pt x="2968" y="200"/>
                  </a:lnTo>
                  <a:lnTo>
                    <a:pt x="2961" y="228"/>
                  </a:lnTo>
                  <a:lnTo>
                    <a:pt x="2947" y="262"/>
                  </a:lnTo>
                  <a:lnTo>
                    <a:pt x="2934" y="290"/>
                  </a:lnTo>
                  <a:lnTo>
                    <a:pt x="2914" y="324"/>
                  </a:lnTo>
                  <a:lnTo>
                    <a:pt x="2898" y="351"/>
                  </a:lnTo>
                  <a:lnTo>
                    <a:pt x="2870" y="386"/>
                  </a:lnTo>
                  <a:lnTo>
                    <a:pt x="2851" y="410"/>
                  </a:lnTo>
                  <a:lnTo>
                    <a:pt x="2815" y="445"/>
                  </a:lnTo>
                  <a:lnTo>
                    <a:pt x="2794" y="467"/>
                  </a:lnTo>
                  <a:lnTo>
                    <a:pt x="2746" y="505"/>
                  </a:lnTo>
                  <a:lnTo>
                    <a:pt x="2726" y="520"/>
                  </a:lnTo>
                  <a:lnTo>
                    <a:pt x="2648" y="570"/>
                  </a:lnTo>
                  <a:lnTo>
                    <a:pt x="2449" y="691"/>
                  </a:lnTo>
                  <a:cubicBezTo>
                    <a:pt x="2226" y="821"/>
                    <a:pt x="1933" y="886"/>
                    <a:pt x="1639" y="886"/>
                  </a:cubicBezTo>
                  <a:cubicBezTo>
                    <a:pt x="1345" y="886"/>
                    <a:pt x="1051" y="821"/>
                    <a:pt x="827" y="691"/>
                  </a:cubicBezTo>
                  <a:lnTo>
                    <a:pt x="339" y="416"/>
                  </a:lnTo>
                  <a:lnTo>
                    <a:pt x="259" y="366"/>
                  </a:lnTo>
                  <a:lnTo>
                    <a:pt x="243" y="352"/>
                  </a:lnTo>
                  <a:lnTo>
                    <a:pt x="191" y="312"/>
                  </a:lnTo>
                  <a:lnTo>
                    <a:pt x="172" y="293"/>
                  </a:lnTo>
                  <a:lnTo>
                    <a:pt x="133" y="256"/>
                  </a:lnTo>
                  <a:lnTo>
                    <a:pt x="113" y="232"/>
                  </a:lnTo>
                  <a:lnTo>
                    <a:pt x="85" y="196"/>
                  </a:lnTo>
                  <a:lnTo>
                    <a:pt x="70" y="169"/>
                  </a:lnTo>
                  <a:lnTo>
                    <a:pt x="48" y="134"/>
                  </a:lnTo>
                  <a:lnTo>
                    <a:pt x="36" y="107"/>
                  </a:lnTo>
                  <a:lnTo>
                    <a:pt x="21" y="73"/>
                  </a:lnTo>
                  <a:lnTo>
                    <a:pt x="15" y="43"/>
                  </a:lnTo>
                  <a:lnTo>
                    <a:pt x="6" y="9"/>
                  </a:lnTo>
                  <a:lnTo>
                    <a:pt x="5"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807" name="Google Shape;807;p36"/>
            <p:cNvSpPr/>
            <p:nvPr/>
          </p:nvSpPr>
          <p:spPr>
            <a:xfrm>
              <a:off x="1895975" y="2137975"/>
              <a:ext cx="46500" cy="28875"/>
            </a:xfrm>
            <a:custGeom>
              <a:avLst/>
              <a:gdLst/>
              <a:ahLst/>
              <a:cxnLst/>
              <a:rect l="l" t="t" r="r" b="b"/>
              <a:pathLst>
                <a:path w="1860" h="1155" extrusionOk="0">
                  <a:moveTo>
                    <a:pt x="12" y="0"/>
                  </a:moveTo>
                  <a:lnTo>
                    <a:pt x="1" y="617"/>
                  </a:lnTo>
                  <a:cubicBezTo>
                    <a:pt x="1" y="755"/>
                    <a:pt x="92" y="893"/>
                    <a:pt x="274" y="997"/>
                  </a:cubicBezTo>
                  <a:cubicBezTo>
                    <a:pt x="454" y="1102"/>
                    <a:pt x="690" y="1154"/>
                    <a:pt x="926" y="1154"/>
                  </a:cubicBezTo>
                  <a:cubicBezTo>
                    <a:pt x="1163" y="1154"/>
                    <a:pt x="1400" y="1101"/>
                    <a:pt x="1580" y="996"/>
                  </a:cubicBezTo>
                  <a:cubicBezTo>
                    <a:pt x="1758" y="893"/>
                    <a:pt x="1848" y="757"/>
                    <a:pt x="1848" y="620"/>
                  </a:cubicBezTo>
                  <a:lnTo>
                    <a:pt x="1859" y="3"/>
                  </a:lnTo>
                  <a:lnTo>
                    <a:pt x="1850" y="61"/>
                  </a:lnTo>
                  <a:lnTo>
                    <a:pt x="1843" y="104"/>
                  </a:lnTo>
                  <a:lnTo>
                    <a:pt x="1812" y="164"/>
                  </a:lnTo>
                  <a:lnTo>
                    <a:pt x="1792" y="203"/>
                  </a:lnTo>
                  <a:lnTo>
                    <a:pt x="1738" y="264"/>
                  </a:lnTo>
                  <a:lnTo>
                    <a:pt x="1709" y="296"/>
                  </a:lnTo>
                  <a:cubicBezTo>
                    <a:pt x="1675" y="327"/>
                    <a:pt x="1636" y="354"/>
                    <a:pt x="1590" y="381"/>
                  </a:cubicBezTo>
                  <a:cubicBezTo>
                    <a:pt x="1411" y="485"/>
                    <a:pt x="1175" y="537"/>
                    <a:pt x="939" y="537"/>
                  </a:cubicBezTo>
                  <a:cubicBezTo>
                    <a:pt x="702" y="537"/>
                    <a:pt x="465" y="485"/>
                    <a:pt x="284" y="381"/>
                  </a:cubicBezTo>
                  <a:cubicBezTo>
                    <a:pt x="239" y="355"/>
                    <a:pt x="200" y="327"/>
                    <a:pt x="165" y="296"/>
                  </a:cubicBezTo>
                  <a:lnTo>
                    <a:pt x="133" y="263"/>
                  </a:lnTo>
                  <a:lnTo>
                    <a:pt x="81" y="203"/>
                  </a:lnTo>
                  <a:lnTo>
                    <a:pt x="58" y="162"/>
                  </a:lnTo>
                  <a:lnTo>
                    <a:pt x="29" y="103"/>
                  </a:lnTo>
                  <a:lnTo>
                    <a:pt x="21" y="58"/>
                  </a:lnTo>
                  <a:lnTo>
                    <a:pt x="12" y="1"/>
                  </a:lnTo>
                  <a:lnTo>
                    <a:pt x="12" y="0"/>
                  </a:ln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808" name="Google Shape;808;p36"/>
            <p:cNvSpPr/>
            <p:nvPr/>
          </p:nvSpPr>
          <p:spPr>
            <a:xfrm>
              <a:off x="1896275" y="2124650"/>
              <a:ext cx="46700" cy="26775"/>
            </a:xfrm>
            <a:custGeom>
              <a:avLst/>
              <a:gdLst/>
              <a:ahLst/>
              <a:cxnLst/>
              <a:rect l="l" t="t" r="r" b="b"/>
              <a:pathLst>
                <a:path w="1868" h="1071" extrusionOk="0">
                  <a:moveTo>
                    <a:pt x="921" y="0"/>
                  </a:moveTo>
                  <a:cubicBezTo>
                    <a:pt x="685" y="0"/>
                    <a:pt x="448" y="52"/>
                    <a:pt x="269" y="157"/>
                  </a:cubicBezTo>
                  <a:cubicBezTo>
                    <a:pt x="89" y="260"/>
                    <a:pt x="0" y="397"/>
                    <a:pt x="0" y="534"/>
                  </a:cubicBezTo>
                  <a:lnTo>
                    <a:pt x="9" y="591"/>
                  </a:lnTo>
                  <a:lnTo>
                    <a:pt x="17" y="636"/>
                  </a:lnTo>
                  <a:lnTo>
                    <a:pt x="46" y="695"/>
                  </a:lnTo>
                  <a:lnTo>
                    <a:pt x="69" y="736"/>
                  </a:lnTo>
                  <a:lnTo>
                    <a:pt x="121" y="796"/>
                  </a:lnTo>
                  <a:lnTo>
                    <a:pt x="153" y="829"/>
                  </a:lnTo>
                  <a:cubicBezTo>
                    <a:pt x="188" y="860"/>
                    <a:pt x="227" y="888"/>
                    <a:pt x="272" y="914"/>
                  </a:cubicBezTo>
                  <a:cubicBezTo>
                    <a:pt x="453" y="1018"/>
                    <a:pt x="690" y="1070"/>
                    <a:pt x="927" y="1070"/>
                  </a:cubicBezTo>
                  <a:cubicBezTo>
                    <a:pt x="1163" y="1070"/>
                    <a:pt x="1399" y="1018"/>
                    <a:pt x="1578" y="914"/>
                  </a:cubicBezTo>
                  <a:cubicBezTo>
                    <a:pt x="1624" y="887"/>
                    <a:pt x="1663" y="860"/>
                    <a:pt x="1697" y="829"/>
                  </a:cubicBezTo>
                  <a:lnTo>
                    <a:pt x="1726" y="797"/>
                  </a:lnTo>
                  <a:lnTo>
                    <a:pt x="1780" y="736"/>
                  </a:lnTo>
                  <a:lnTo>
                    <a:pt x="1800" y="697"/>
                  </a:lnTo>
                  <a:lnTo>
                    <a:pt x="1831" y="637"/>
                  </a:lnTo>
                  <a:lnTo>
                    <a:pt x="1838" y="594"/>
                  </a:lnTo>
                  <a:cubicBezTo>
                    <a:pt x="1868" y="438"/>
                    <a:pt x="1783" y="276"/>
                    <a:pt x="1576" y="157"/>
                  </a:cubicBezTo>
                  <a:cubicBezTo>
                    <a:pt x="1395" y="52"/>
                    <a:pt x="1158" y="0"/>
                    <a:pt x="921" y="0"/>
                  </a:cubicBez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809" name="Google Shape;809;p36"/>
            <p:cNvSpPr/>
            <p:nvPr/>
          </p:nvSpPr>
          <p:spPr>
            <a:xfrm>
              <a:off x="1896275" y="2138775"/>
              <a:ext cx="46050" cy="14625"/>
            </a:xfrm>
            <a:custGeom>
              <a:avLst/>
              <a:gdLst/>
              <a:ahLst/>
              <a:cxnLst/>
              <a:rect l="l" t="t" r="r" b="b"/>
              <a:pathLst>
                <a:path w="1842" h="585" extrusionOk="0">
                  <a:moveTo>
                    <a:pt x="5" y="1"/>
                  </a:moveTo>
                  <a:lnTo>
                    <a:pt x="0" y="48"/>
                  </a:lnTo>
                  <a:lnTo>
                    <a:pt x="10" y="106"/>
                  </a:lnTo>
                  <a:lnTo>
                    <a:pt x="18" y="151"/>
                  </a:lnTo>
                  <a:lnTo>
                    <a:pt x="47" y="208"/>
                  </a:lnTo>
                  <a:lnTo>
                    <a:pt x="69" y="251"/>
                  </a:lnTo>
                  <a:lnTo>
                    <a:pt x="124" y="311"/>
                  </a:lnTo>
                  <a:lnTo>
                    <a:pt x="154" y="344"/>
                  </a:lnTo>
                  <a:cubicBezTo>
                    <a:pt x="188" y="373"/>
                    <a:pt x="228" y="401"/>
                    <a:pt x="273" y="428"/>
                  </a:cubicBezTo>
                  <a:cubicBezTo>
                    <a:pt x="453" y="533"/>
                    <a:pt x="689" y="585"/>
                    <a:pt x="925" y="585"/>
                  </a:cubicBezTo>
                  <a:cubicBezTo>
                    <a:pt x="1162" y="585"/>
                    <a:pt x="1399" y="532"/>
                    <a:pt x="1579" y="427"/>
                  </a:cubicBezTo>
                  <a:cubicBezTo>
                    <a:pt x="1624" y="401"/>
                    <a:pt x="1663" y="373"/>
                    <a:pt x="1697" y="343"/>
                  </a:cubicBezTo>
                  <a:lnTo>
                    <a:pt x="1726" y="312"/>
                  </a:lnTo>
                  <a:lnTo>
                    <a:pt x="1781" y="251"/>
                  </a:lnTo>
                  <a:lnTo>
                    <a:pt x="1801" y="211"/>
                  </a:lnTo>
                  <a:lnTo>
                    <a:pt x="1832" y="151"/>
                  </a:lnTo>
                  <a:lnTo>
                    <a:pt x="1838" y="107"/>
                  </a:lnTo>
                  <a:lnTo>
                    <a:pt x="1842" y="16"/>
                  </a:lnTo>
                  <a:lnTo>
                    <a:pt x="1838" y="29"/>
                  </a:lnTo>
                  <a:lnTo>
                    <a:pt x="1832" y="72"/>
                  </a:lnTo>
                  <a:lnTo>
                    <a:pt x="1801" y="132"/>
                  </a:lnTo>
                  <a:lnTo>
                    <a:pt x="1781" y="171"/>
                  </a:lnTo>
                  <a:lnTo>
                    <a:pt x="1726" y="232"/>
                  </a:lnTo>
                  <a:lnTo>
                    <a:pt x="1697" y="264"/>
                  </a:lnTo>
                  <a:cubicBezTo>
                    <a:pt x="1663" y="295"/>
                    <a:pt x="1624" y="322"/>
                    <a:pt x="1579" y="349"/>
                  </a:cubicBezTo>
                  <a:cubicBezTo>
                    <a:pt x="1399" y="453"/>
                    <a:pt x="1163" y="505"/>
                    <a:pt x="927" y="505"/>
                  </a:cubicBezTo>
                  <a:cubicBezTo>
                    <a:pt x="690" y="505"/>
                    <a:pt x="454" y="453"/>
                    <a:pt x="273" y="349"/>
                  </a:cubicBezTo>
                  <a:cubicBezTo>
                    <a:pt x="228" y="323"/>
                    <a:pt x="188" y="295"/>
                    <a:pt x="154" y="264"/>
                  </a:cubicBezTo>
                  <a:lnTo>
                    <a:pt x="124" y="231"/>
                  </a:lnTo>
                  <a:lnTo>
                    <a:pt x="69" y="171"/>
                  </a:lnTo>
                  <a:lnTo>
                    <a:pt x="57" y="151"/>
                  </a:lnTo>
                  <a:lnTo>
                    <a:pt x="47" y="130"/>
                  </a:lnTo>
                  <a:lnTo>
                    <a:pt x="18" y="71"/>
                  </a:lnTo>
                  <a:lnTo>
                    <a:pt x="10" y="26"/>
                  </a:lnTo>
                  <a:lnTo>
                    <a:pt x="5"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810" name="Google Shape;810;p36"/>
            <p:cNvSpPr/>
            <p:nvPr/>
          </p:nvSpPr>
          <p:spPr>
            <a:xfrm>
              <a:off x="1504800" y="1963425"/>
              <a:ext cx="742600" cy="283475"/>
            </a:xfrm>
            <a:custGeom>
              <a:avLst/>
              <a:gdLst/>
              <a:ahLst/>
              <a:cxnLst/>
              <a:rect l="l" t="t" r="r" b="b"/>
              <a:pathLst>
                <a:path w="29704" h="11339" extrusionOk="0">
                  <a:moveTo>
                    <a:pt x="16" y="1"/>
                  </a:moveTo>
                  <a:lnTo>
                    <a:pt x="2" y="1491"/>
                  </a:lnTo>
                  <a:cubicBezTo>
                    <a:pt x="0" y="2498"/>
                    <a:pt x="665" y="3508"/>
                    <a:pt x="1998" y="4277"/>
                  </a:cubicBezTo>
                  <a:lnTo>
                    <a:pt x="12253" y="10194"/>
                  </a:lnTo>
                  <a:cubicBezTo>
                    <a:pt x="13576" y="10956"/>
                    <a:pt x="15307" y="11338"/>
                    <a:pt x="17037" y="11338"/>
                  </a:cubicBezTo>
                  <a:cubicBezTo>
                    <a:pt x="18766" y="11338"/>
                    <a:pt x="20493" y="10957"/>
                    <a:pt x="21807" y="10194"/>
                  </a:cubicBezTo>
                  <a:lnTo>
                    <a:pt x="29703" y="5612"/>
                  </a:lnTo>
                  <a:lnTo>
                    <a:pt x="29703" y="4130"/>
                  </a:lnTo>
                  <a:lnTo>
                    <a:pt x="21821" y="8703"/>
                  </a:lnTo>
                  <a:cubicBezTo>
                    <a:pt x="20506" y="9467"/>
                    <a:pt x="18779" y="9848"/>
                    <a:pt x="17051" y="9848"/>
                  </a:cubicBezTo>
                  <a:cubicBezTo>
                    <a:pt x="15321" y="9848"/>
                    <a:pt x="13589" y="9466"/>
                    <a:pt x="12267" y="8703"/>
                  </a:cubicBezTo>
                  <a:lnTo>
                    <a:pt x="2010" y="2787"/>
                  </a:lnTo>
                  <a:cubicBezTo>
                    <a:pt x="1845" y="2691"/>
                    <a:pt x="1688" y="2590"/>
                    <a:pt x="1543" y="2488"/>
                  </a:cubicBezTo>
                  <a:lnTo>
                    <a:pt x="1441" y="2408"/>
                  </a:lnTo>
                  <a:cubicBezTo>
                    <a:pt x="1336" y="2331"/>
                    <a:pt x="1232" y="2252"/>
                    <a:pt x="1139" y="2170"/>
                  </a:cubicBezTo>
                  <a:cubicBezTo>
                    <a:pt x="1096" y="2133"/>
                    <a:pt x="1062" y="2095"/>
                    <a:pt x="1023" y="2058"/>
                  </a:cubicBezTo>
                  <a:cubicBezTo>
                    <a:pt x="946" y="1984"/>
                    <a:pt x="865" y="1911"/>
                    <a:pt x="796" y="1836"/>
                  </a:cubicBezTo>
                  <a:cubicBezTo>
                    <a:pt x="755" y="1791"/>
                    <a:pt x="722" y="1744"/>
                    <a:pt x="684" y="1698"/>
                  </a:cubicBezTo>
                  <a:cubicBezTo>
                    <a:pt x="627" y="1627"/>
                    <a:pt x="566" y="1558"/>
                    <a:pt x="516" y="1488"/>
                  </a:cubicBezTo>
                  <a:cubicBezTo>
                    <a:pt x="480" y="1436"/>
                    <a:pt x="453" y="1384"/>
                    <a:pt x="421" y="1332"/>
                  </a:cubicBezTo>
                  <a:cubicBezTo>
                    <a:pt x="379" y="1264"/>
                    <a:pt x="333" y="1197"/>
                    <a:pt x="298" y="1127"/>
                  </a:cubicBezTo>
                  <a:cubicBezTo>
                    <a:pt x="270" y="1074"/>
                    <a:pt x="252" y="1018"/>
                    <a:pt x="228" y="964"/>
                  </a:cubicBezTo>
                  <a:cubicBezTo>
                    <a:pt x="199" y="897"/>
                    <a:pt x="165" y="828"/>
                    <a:pt x="142" y="760"/>
                  </a:cubicBezTo>
                  <a:cubicBezTo>
                    <a:pt x="124" y="704"/>
                    <a:pt x="114" y="648"/>
                    <a:pt x="99" y="591"/>
                  </a:cubicBezTo>
                  <a:cubicBezTo>
                    <a:pt x="81" y="523"/>
                    <a:pt x="60" y="456"/>
                    <a:pt x="48" y="386"/>
                  </a:cubicBezTo>
                  <a:cubicBezTo>
                    <a:pt x="38" y="330"/>
                    <a:pt x="38" y="273"/>
                    <a:pt x="33" y="216"/>
                  </a:cubicBezTo>
                  <a:cubicBezTo>
                    <a:pt x="27" y="148"/>
                    <a:pt x="17" y="78"/>
                    <a:pt x="16" y="10"/>
                  </a:cubicBezTo>
                  <a:lnTo>
                    <a:pt x="16" y="1"/>
                  </a:ln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811" name="Google Shape;811;p36"/>
            <p:cNvSpPr/>
            <p:nvPr/>
          </p:nvSpPr>
          <p:spPr>
            <a:xfrm>
              <a:off x="2247375" y="1949725"/>
              <a:ext cx="132200" cy="154025"/>
            </a:xfrm>
            <a:custGeom>
              <a:avLst/>
              <a:gdLst/>
              <a:ahLst/>
              <a:cxnLst/>
              <a:rect l="l" t="t" r="r" b="b"/>
              <a:pathLst>
                <a:path w="5288" h="6161" extrusionOk="0">
                  <a:moveTo>
                    <a:pt x="5287" y="1"/>
                  </a:moveTo>
                  <a:lnTo>
                    <a:pt x="5287" y="11"/>
                  </a:lnTo>
                  <a:lnTo>
                    <a:pt x="5287" y="11"/>
                  </a:lnTo>
                  <a:cubicBezTo>
                    <a:pt x="5287" y="8"/>
                    <a:pt x="5287" y="4"/>
                    <a:pt x="5287" y="1"/>
                  </a:cubicBezTo>
                  <a:close/>
                  <a:moveTo>
                    <a:pt x="5287" y="11"/>
                  </a:moveTo>
                  <a:cubicBezTo>
                    <a:pt x="5286" y="70"/>
                    <a:pt x="5277" y="130"/>
                    <a:pt x="5271" y="190"/>
                  </a:cubicBezTo>
                  <a:cubicBezTo>
                    <a:pt x="5267" y="248"/>
                    <a:pt x="5266" y="306"/>
                    <a:pt x="5257" y="365"/>
                  </a:cubicBezTo>
                  <a:cubicBezTo>
                    <a:pt x="5246" y="432"/>
                    <a:pt x="5225" y="498"/>
                    <a:pt x="5207" y="566"/>
                  </a:cubicBezTo>
                  <a:cubicBezTo>
                    <a:pt x="5194" y="622"/>
                    <a:pt x="5184" y="679"/>
                    <a:pt x="5166" y="735"/>
                  </a:cubicBezTo>
                  <a:cubicBezTo>
                    <a:pt x="5143" y="803"/>
                    <a:pt x="5111" y="869"/>
                    <a:pt x="5083" y="936"/>
                  </a:cubicBezTo>
                  <a:cubicBezTo>
                    <a:pt x="5058" y="991"/>
                    <a:pt x="5040" y="1046"/>
                    <a:pt x="5013" y="1101"/>
                  </a:cubicBezTo>
                  <a:cubicBezTo>
                    <a:pt x="4978" y="1169"/>
                    <a:pt x="4933" y="1235"/>
                    <a:pt x="4892" y="1302"/>
                  </a:cubicBezTo>
                  <a:cubicBezTo>
                    <a:pt x="4860" y="1354"/>
                    <a:pt x="4834" y="1407"/>
                    <a:pt x="4799" y="1458"/>
                  </a:cubicBezTo>
                  <a:cubicBezTo>
                    <a:pt x="4749" y="1528"/>
                    <a:pt x="4690" y="1597"/>
                    <a:pt x="4633" y="1666"/>
                  </a:cubicBezTo>
                  <a:cubicBezTo>
                    <a:pt x="4595" y="1712"/>
                    <a:pt x="4564" y="1758"/>
                    <a:pt x="4522" y="1803"/>
                  </a:cubicBezTo>
                  <a:cubicBezTo>
                    <a:pt x="4457" y="1876"/>
                    <a:pt x="4382" y="1945"/>
                    <a:pt x="4308" y="2015"/>
                  </a:cubicBezTo>
                  <a:cubicBezTo>
                    <a:pt x="4266" y="2055"/>
                    <a:pt x="4230" y="2097"/>
                    <a:pt x="4186" y="2137"/>
                  </a:cubicBezTo>
                  <a:cubicBezTo>
                    <a:pt x="4097" y="2214"/>
                    <a:pt x="3998" y="2288"/>
                    <a:pt x="3898" y="2363"/>
                  </a:cubicBezTo>
                  <a:cubicBezTo>
                    <a:pt x="3860" y="2393"/>
                    <a:pt x="3826" y="2423"/>
                    <a:pt x="3786" y="2452"/>
                  </a:cubicBezTo>
                  <a:cubicBezTo>
                    <a:pt x="3643" y="2553"/>
                    <a:pt x="3489" y="2653"/>
                    <a:pt x="3325" y="2748"/>
                  </a:cubicBezTo>
                  <a:lnTo>
                    <a:pt x="0" y="4678"/>
                  </a:lnTo>
                  <a:lnTo>
                    <a:pt x="0" y="6160"/>
                  </a:lnTo>
                  <a:lnTo>
                    <a:pt x="3314" y="4239"/>
                  </a:lnTo>
                  <a:cubicBezTo>
                    <a:pt x="4619" y="3480"/>
                    <a:pt x="5273" y="2486"/>
                    <a:pt x="5275" y="1491"/>
                  </a:cubicBezTo>
                  <a:lnTo>
                    <a:pt x="5287" y="11"/>
                  </a:lnTo>
                  <a:close/>
                </a:path>
              </a:pathLst>
            </a:custGeom>
            <a:solidFill>
              <a:schemeClr val="dk2"/>
            </a:solidFill>
            <a:ln>
              <a:noFill/>
            </a:ln>
          </p:spPr>
          <p:txBody>
            <a:bodyPr spcFirstLastPara="1" wrap="square" lIns="121900" tIns="121900" rIns="121900" bIns="121900" anchor="ctr" anchorCtr="0">
              <a:noAutofit/>
            </a:bodyPr>
            <a:lstStyle/>
            <a:p>
              <a:endParaRPr sz="2400"/>
            </a:p>
          </p:txBody>
        </p:sp>
      </p:grpSp>
    </p:spTree>
    <p:extLst>
      <p:ext uri="{BB962C8B-B14F-4D97-AF65-F5344CB8AC3E}">
        <p14:creationId xmlns:p14="http://schemas.microsoft.com/office/powerpoint/2010/main" val="17443488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788"/>
        <p:cNvGrpSpPr/>
        <p:nvPr/>
      </p:nvGrpSpPr>
      <p:grpSpPr>
        <a:xfrm>
          <a:off x="0" y="0"/>
          <a:ext cx="0" cy="0"/>
          <a:chOff x="0" y="0"/>
          <a:chExt cx="0" cy="0"/>
        </a:xfrm>
      </p:grpSpPr>
      <p:grpSp>
        <p:nvGrpSpPr>
          <p:cNvPr id="2927" name="Google Shape;2007;p38">
            <a:extLst>
              <a:ext uri="{FF2B5EF4-FFF2-40B4-BE49-F238E27FC236}">
                <a16:creationId xmlns:a16="http://schemas.microsoft.com/office/drawing/2014/main" id="{DD85DFEB-0E1E-C21B-6618-D1A9ADF5EABE}"/>
              </a:ext>
            </a:extLst>
          </p:cNvPr>
          <p:cNvGrpSpPr/>
          <p:nvPr/>
        </p:nvGrpSpPr>
        <p:grpSpPr>
          <a:xfrm>
            <a:off x="8093138" y="718926"/>
            <a:ext cx="3635351" cy="3300580"/>
            <a:chOff x="280650" y="1445004"/>
            <a:chExt cx="4047346" cy="2475435"/>
          </a:xfrm>
        </p:grpSpPr>
        <p:sp>
          <p:nvSpPr>
            <p:cNvPr id="2928" name="Google Shape;2008;p38">
              <a:extLst>
                <a:ext uri="{FF2B5EF4-FFF2-40B4-BE49-F238E27FC236}">
                  <a16:creationId xmlns:a16="http://schemas.microsoft.com/office/drawing/2014/main" id="{2822538C-3D14-E92B-95A9-A83738F42167}"/>
                </a:ext>
              </a:extLst>
            </p:cNvPr>
            <p:cNvSpPr/>
            <p:nvPr/>
          </p:nvSpPr>
          <p:spPr>
            <a:xfrm>
              <a:off x="280650" y="3793521"/>
              <a:ext cx="4047346" cy="126918"/>
            </a:xfrm>
            <a:custGeom>
              <a:avLst/>
              <a:gdLst/>
              <a:ahLst/>
              <a:cxnLst/>
              <a:rect l="l" t="t" r="r" b="b"/>
              <a:pathLst>
                <a:path w="137782" h="5526" extrusionOk="0">
                  <a:moveTo>
                    <a:pt x="68737" y="1"/>
                  </a:moveTo>
                  <a:cubicBezTo>
                    <a:pt x="56377" y="1"/>
                    <a:pt x="44044" y="8"/>
                    <a:pt x="34408" y="39"/>
                  </a:cubicBezTo>
                  <a:cubicBezTo>
                    <a:pt x="22980" y="130"/>
                    <a:pt x="11399" y="39"/>
                    <a:pt x="0" y="251"/>
                  </a:cubicBezTo>
                  <a:lnTo>
                    <a:pt x="0" y="5388"/>
                  </a:lnTo>
                  <a:lnTo>
                    <a:pt x="31" y="312"/>
                  </a:lnTo>
                  <a:lnTo>
                    <a:pt x="31" y="312"/>
                  </a:lnTo>
                  <a:cubicBezTo>
                    <a:pt x="24620" y="449"/>
                    <a:pt x="51822" y="517"/>
                    <a:pt x="77794" y="517"/>
                  </a:cubicBezTo>
                  <a:cubicBezTo>
                    <a:pt x="86455" y="517"/>
                    <a:pt x="94979" y="510"/>
                    <a:pt x="103224" y="495"/>
                  </a:cubicBezTo>
                  <a:cubicBezTo>
                    <a:pt x="103202" y="478"/>
                    <a:pt x="104369" y="472"/>
                    <a:pt x="106285" y="472"/>
                  </a:cubicBezTo>
                  <a:cubicBezTo>
                    <a:pt x="109837" y="472"/>
                    <a:pt x="115964" y="491"/>
                    <a:pt x="121860" y="491"/>
                  </a:cubicBezTo>
                  <a:cubicBezTo>
                    <a:pt x="129815" y="491"/>
                    <a:pt x="137349" y="457"/>
                    <a:pt x="137571" y="297"/>
                  </a:cubicBezTo>
                  <a:lnTo>
                    <a:pt x="137571" y="297"/>
                  </a:lnTo>
                  <a:lnTo>
                    <a:pt x="137571" y="5388"/>
                  </a:lnTo>
                  <a:cubicBezTo>
                    <a:pt x="116722" y="5271"/>
                    <a:pt x="94055" y="5217"/>
                    <a:pt x="71282" y="5217"/>
                  </a:cubicBezTo>
                  <a:cubicBezTo>
                    <a:pt x="46944" y="5217"/>
                    <a:pt x="22487" y="5278"/>
                    <a:pt x="0" y="5388"/>
                  </a:cubicBezTo>
                  <a:cubicBezTo>
                    <a:pt x="15123" y="5493"/>
                    <a:pt x="31017" y="5526"/>
                    <a:pt x="47149" y="5526"/>
                  </a:cubicBezTo>
                  <a:cubicBezTo>
                    <a:pt x="73249" y="5526"/>
                    <a:pt x="99969" y="5441"/>
                    <a:pt x="125034" y="5441"/>
                  </a:cubicBezTo>
                  <a:cubicBezTo>
                    <a:pt x="129316" y="5441"/>
                    <a:pt x="133550" y="5443"/>
                    <a:pt x="137723" y="5449"/>
                  </a:cubicBezTo>
                  <a:lnTo>
                    <a:pt x="137723" y="5327"/>
                  </a:lnTo>
                  <a:lnTo>
                    <a:pt x="137723" y="251"/>
                  </a:lnTo>
                  <a:cubicBezTo>
                    <a:pt x="137781" y="64"/>
                    <a:pt x="130030" y="27"/>
                    <a:pt x="121862" y="27"/>
                  </a:cubicBezTo>
                  <a:cubicBezTo>
                    <a:pt x="116566" y="27"/>
                    <a:pt x="111096" y="42"/>
                    <a:pt x="107463" y="42"/>
                  </a:cubicBezTo>
                  <a:cubicBezTo>
                    <a:pt x="104894" y="42"/>
                    <a:pt x="103244" y="35"/>
                    <a:pt x="103224" y="8"/>
                  </a:cubicBezTo>
                  <a:cubicBezTo>
                    <a:pt x="93482" y="8"/>
                    <a:pt x="81096" y="1"/>
                    <a:pt x="68737" y="1"/>
                  </a:cubicBezTo>
                  <a:close/>
                </a:path>
              </a:pathLst>
            </a:custGeom>
            <a:solidFill>
              <a:schemeClr val="dk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nvGrpSpPr>
            <p:cNvPr id="2929" name="Google Shape;2009;p38">
              <a:extLst>
                <a:ext uri="{FF2B5EF4-FFF2-40B4-BE49-F238E27FC236}">
                  <a16:creationId xmlns:a16="http://schemas.microsoft.com/office/drawing/2014/main" id="{67EE19F1-333D-B0D7-30D7-A0D6FC36621F}"/>
                </a:ext>
              </a:extLst>
            </p:cNvPr>
            <p:cNvGrpSpPr/>
            <p:nvPr/>
          </p:nvGrpSpPr>
          <p:grpSpPr>
            <a:xfrm>
              <a:off x="355172" y="1445004"/>
              <a:ext cx="3616707" cy="2356974"/>
              <a:chOff x="486950" y="1820300"/>
              <a:chExt cx="3484975" cy="2271125"/>
            </a:xfrm>
          </p:grpSpPr>
          <p:grpSp>
            <p:nvGrpSpPr>
              <p:cNvPr id="2930" name="Google Shape;2010;p38">
                <a:extLst>
                  <a:ext uri="{FF2B5EF4-FFF2-40B4-BE49-F238E27FC236}">
                    <a16:creationId xmlns:a16="http://schemas.microsoft.com/office/drawing/2014/main" id="{586BBA3B-8A40-6912-5981-2B23416F4B01}"/>
                  </a:ext>
                </a:extLst>
              </p:cNvPr>
              <p:cNvGrpSpPr/>
              <p:nvPr/>
            </p:nvGrpSpPr>
            <p:grpSpPr>
              <a:xfrm>
                <a:off x="2557750" y="2142950"/>
                <a:ext cx="1414175" cy="969800"/>
                <a:chOff x="5622125" y="2142950"/>
                <a:chExt cx="1414175" cy="969800"/>
              </a:xfrm>
            </p:grpSpPr>
            <p:sp>
              <p:nvSpPr>
                <p:cNvPr id="3093" name="Google Shape;2011;p38">
                  <a:extLst>
                    <a:ext uri="{FF2B5EF4-FFF2-40B4-BE49-F238E27FC236}">
                      <a16:creationId xmlns:a16="http://schemas.microsoft.com/office/drawing/2014/main" id="{1AD8B901-0ABF-BB44-5CB7-FC22ECF984F5}"/>
                    </a:ext>
                  </a:extLst>
                </p:cNvPr>
                <p:cNvSpPr/>
                <p:nvPr/>
              </p:nvSpPr>
              <p:spPr>
                <a:xfrm>
                  <a:off x="5622125" y="2142950"/>
                  <a:ext cx="1414175" cy="969800"/>
                </a:xfrm>
                <a:custGeom>
                  <a:avLst/>
                  <a:gdLst/>
                  <a:ahLst/>
                  <a:cxnLst/>
                  <a:rect l="l" t="t" r="r" b="b"/>
                  <a:pathLst>
                    <a:path w="56567" h="38792" extrusionOk="0">
                      <a:moveTo>
                        <a:pt x="0" y="1"/>
                      </a:moveTo>
                      <a:lnTo>
                        <a:pt x="0" y="38791"/>
                      </a:lnTo>
                      <a:lnTo>
                        <a:pt x="56567" y="38791"/>
                      </a:lnTo>
                      <a:lnTo>
                        <a:pt x="56567" y="1"/>
                      </a:ln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94" name="Google Shape;2012;p38">
                  <a:extLst>
                    <a:ext uri="{FF2B5EF4-FFF2-40B4-BE49-F238E27FC236}">
                      <a16:creationId xmlns:a16="http://schemas.microsoft.com/office/drawing/2014/main" id="{EBAFF21C-8B4B-96B0-394D-F0C0FCB214CD}"/>
                    </a:ext>
                  </a:extLst>
                </p:cNvPr>
                <p:cNvSpPr/>
                <p:nvPr/>
              </p:nvSpPr>
              <p:spPr>
                <a:xfrm>
                  <a:off x="5668850" y="2190275"/>
                  <a:ext cx="1320125" cy="875725"/>
                </a:xfrm>
                <a:custGeom>
                  <a:avLst/>
                  <a:gdLst/>
                  <a:ahLst/>
                  <a:cxnLst/>
                  <a:rect l="l" t="t" r="r" b="b"/>
                  <a:pathLst>
                    <a:path w="52805" h="35029" extrusionOk="0">
                      <a:moveTo>
                        <a:pt x="1" y="1"/>
                      </a:moveTo>
                      <a:lnTo>
                        <a:pt x="1" y="35029"/>
                      </a:lnTo>
                      <a:lnTo>
                        <a:pt x="52805" y="35029"/>
                      </a:lnTo>
                      <a:lnTo>
                        <a:pt x="52805" y="1"/>
                      </a:ln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95" name="Google Shape;2013;p38">
                  <a:extLst>
                    <a:ext uri="{FF2B5EF4-FFF2-40B4-BE49-F238E27FC236}">
                      <a16:creationId xmlns:a16="http://schemas.microsoft.com/office/drawing/2014/main" id="{66E84C4A-556D-C404-076B-8E8FC76C8F9A}"/>
                    </a:ext>
                  </a:extLst>
                </p:cNvPr>
                <p:cNvSpPr/>
                <p:nvPr/>
              </p:nvSpPr>
              <p:spPr>
                <a:xfrm>
                  <a:off x="6209100" y="2677250"/>
                  <a:ext cx="691775" cy="52400"/>
                </a:xfrm>
                <a:custGeom>
                  <a:avLst/>
                  <a:gdLst/>
                  <a:ahLst/>
                  <a:cxnLst/>
                  <a:rect l="l" t="t" r="r" b="b"/>
                  <a:pathLst>
                    <a:path w="27671" h="2096" extrusionOk="0">
                      <a:moveTo>
                        <a:pt x="8061" y="0"/>
                      </a:moveTo>
                      <a:cubicBezTo>
                        <a:pt x="8031" y="50"/>
                        <a:pt x="7226" y="1136"/>
                        <a:pt x="6909" y="1569"/>
                      </a:cubicBezTo>
                      <a:lnTo>
                        <a:pt x="6909" y="1569"/>
                      </a:lnTo>
                      <a:cubicBezTo>
                        <a:pt x="6587" y="1133"/>
                        <a:pt x="5773" y="22"/>
                        <a:pt x="5763" y="12"/>
                      </a:cubicBezTo>
                      <a:cubicBezTo>
                        <a:pt x="5362" y="543"/>
                        <a:pt x="4980" y="1075"/>
                        <a:pt x="4601" y="1597"/>
                      </a:cubicBezTo>
                      <a:lnTo>
                        <a:pt x="4601" y="1597"/>
                      </a:lnTo>
                      <a:lnTo>
                        <a:pt x="3560" y="203"/>
                      </a:lnTo>
                      <a:lnTo>
                        <a:pt x="3453" y="72"/>
                      </a:lnTo>
                      <a:lnTo>
                        <a:pt x="3358" y="203"/>
                      </a:lnTo>
                      <a:lnTo>
                        <a:pt x="2302" y="1682"/>
                      </a:lnTo>
                      <a:lnTo>
                        <a:pt x="2302" y="1682"/>
                      </a:lnTo>
                      <a:cubicBezTo>
                        <a:pt x="1937" y="1205"/>
                        <a:pt x="1580" y="727"/>
                        <a:pt x="1203" y="250"/>
                      </a:cubicBezTo>
                      <a:lnTo>
                        <a:pt x="1155" y="191"/>
                      </a:lnTo>
                      <a:lnTo>
                        <a:pt x="1120" y="250"/>
                      </a:lnTo>
                      <a:lnTo>
                        <a:pt x="0" y="1834"/>
                      </a:lnTo>
                      <a:lnTo>
                        <a:pt x="24" y="1846"/>
                      </a:lnTo>
                      <a:lnTo>
                        <a:pt x="1164" y="375"/>
                      </a:lnTo>
                      <a:lnTo>
                        <a:pt x="1164" y="375"/>
                      </a:lnTo>
                      <a:cubicBezTo>
                        <a:pt x="1520" y="888"/>
                        <a:pt x="1885" y="1391"/>
                        <a:pt x="2251" y="1893"/>
                      </a:cubicBezTo>
                      <a:lnTo>
                        <a:pt x="2322" y="1989"/>
                      </a:lnTo>
                      <a:lnTo>
                        <a:pt x="2394" y="1893"/>
                      </a:lnTo>
                      <a:lnTo>
                        <a:pt x="3475" y="474"/>
                      </a:lnTo>
                      <a:lnTo>
                        <a:pt x="4513" y="1905"/>
                      </a:lnTo>
                      <a:lnTo>
                        <a:pt x="4608" y="2048"/>
                      </a:lnTo>
                      <a:cubicBezTo>
                        <a:pt x="5004" y="1545"/>
                        <a:pt x="5391" y="1032"/>
                        <a:pt x="5768" y="527"/>
                      </a:cubicBezTo>
                      <a:lnTo>
                        <a:pt x="5768" y="527"/>
                      </a:lnTo>
                      <a:lnTo>
                        <a:pt x="6787" y="1917"/>
                      </a:lnTo>
                      <a:lnTo>
                        <a:pt x="6918" y="2096"/>
                      </a:lnTo>
                      <a:lnTo>
                        <a:pt x="7049" y="1917"/>
                      </a:lnTo>
                      <a:lnTo>
                        <a:pt x="8076" y="555"/>
                      </a:lnTo>
                      <a:lnTo>
                        <a:pt x="8076" y="555"/>
                      </a:lnTo>
                      <a:cubicBezTo>
                        <a:pt x="8452" y="1074"/>
                        <a:pt x="8845" y="1585"/>
                        <a:pt x="9228" y="2096"/>
                      </a:cubicBezTo>
                      <a:cubicBezTo>
                        <a:pt x="9238" y="2076"/>
                        <a:pt x="10057" y="944"/>
                        <a:pt x="10371" y="516"/>
                      </a:cubicBezTo>
                      <a:lnTo>
                        <a:pt x="10371" y="516"/>
                      </a:lnTo>
                      <a:lnTo>
                        <a:pt x="11418" y="1905"/>
                      </a:lnTo>
                      <a:lnTo>
                        <a:pt x="11514" y="2048"/>
                      </a:lnTo>
                      <a:lnTo>
                        <a:pt x="11621" y="1905"/>
                      </a:lnTo>
                      <a:lnTo>
                        <a:pt x="12665" y="465"/>
                      </a:lnTo>
                      <a:lnTo>
                        <a:pt x="13752" y="1881"/>
                      </a:lnTo>
                      <a:lnTo>
                        <a:pt x="13824" y="1965"/>
                      </a:lnTo>
                      <a:lnTo>
                        <a:pt x="13883" y="1881"/>
                      </a:lnTo>
                      <a:lnTo>
                        <a:pt x="14962" y="371"/>
                      </a:lnTo>
                      <a:lnTo>
                        <a:pt x="16074" y="1846"/>
                      </a:lnTo>
                      <a:lnTo>
                        <a:pt x="16121" y="1905"/>
                      </a:lnTo>
                      <a:lnTo>
                        <a:pt x="16157" y="1846"/>
                      </a:lnTo>
                      <a:lnTo>
                        <a:pt x="16741" y="1072"/>
                      </a:lnTo>
                      <a:lnTo>
                        <a:pt x="17276" y="362"/>
                      </a:lnTo>
                      <a:lnTo>
                        <a:pt x="17276" y="362"/>
                      </a:lnTo>
                      <a:cubicBezTo>
                        <a:pt x="17665" y="889"/>
                        <a:pt x="18053" y="1426"/>
                        <a:pt x="18419" y="1953"/>
                      </a:cubicBezTo>
                      <a:lnTo>
                        <a:pt x="18479" y="1881"/>
                      </a:lnTo>
                      <a:lnTo>
                        <a:pt x="19578" y="450"/>
                      </a:lnTo>
                      <a:lnTo>
                        <a:pt x="20634" y="1917"/>
                      </a:lnTo>
                      <a:lnTo>
                        <a:pt x="20729" y="2072"/>
                      </a:lnTo>
                      <a:lnTo>
                        <a:pt x="20836" y="1917"/>
                      </a:lnTo>
                      <a:lnTo>
                        <a:pt x="21888" y="522"/>
                      </a:lnTo>
                      <a:lnTo>
                        <a:pt x="21888" y="522"/>
                      </a:lnTo>
                      <a:cubicBezTo>
                        <a:pt x="22234" y="993"/>
                        <a:pt x="22588" y="1455"/>
                        <a:pt x="22932" y="1917"/>
                      </a:cubicBezTo>
                      <a:lnTo>
                        <a:pt x="23039" y="2072"/>
                      </a:lnTo>
                      <a:cubicBezTo>
                        <a:pt x="23039" y="2072"/>
                        <a:pt x="23912" y="894"/>
                        <a:pt x="24199" y="490"/>
                      </a:cubicBezTo>
                      <a:lnTo>
                        <a:pt x="24199" y="490"/>
                      </a:lnTo>
                      <a:lnTo>
                        <a:pt x="25349" y="2012"/>
                      </a:lnTo>
                      <a:cubicBezTo>
                        <a:pt x="25737" y="1465"/>
                        <a:pt x="26113" y="940"/>
                        <a:pt x="26500" y="404"/>
                      </a:cubicBezTo>
                      <a:lnTo>
                        <a:pt x="26500" y="404"/>
                      </a:lnTo>
                      <a:cubicBezTo>
                        <a:pt x="26885" y="893"/>
                        <a:pt x="27260" y="1381"/>
                        <a:pt x="27635" y="1858"/>
                      </a:cubicBezTo>
                      <a:lnTo>
                        <a:pt x="27671" y="1834"/>
                      </a:lnTo>
                      <a:lnTo>
                        <a:pt x="26504" y="179"/>
                      </a:lnTo>
                      <a:cubicBezTo>
                        <a:pt x="26114" y="680"/>
                        <a:pt x="25735" y="1180"/>
                        <a:pt x="25347" y="1681"/>
                      </a:cubicBezTo>
                      <a:lnTo>
                        <a:pt x="25347" y="1681"/>
                      </a:lnTo>
                      <a:cubicBezTo>
                        <a:pt x="25001" y="1182"/>
                        <a:pt x="24645" y="692"/>
                        <a:pt x="24289" y="203"/>
                      </a:cubicBezTo>
                      <a:lnTo>
                        <a:pt x="24194" y="72"/>
                      </a:lnTo>
                      <a:lnTo>
                        <a:pt x="24099" y="203"/>
                      </a:lnTo>
                      <a:lnTo>
                        <a:pt x="23040" y="1607"/>
                      </a:lnTo>
                      <a:lnTo>
                        <a:pt x="23040" y="1607"/>
                      </a:lnTo>
                      <a:cubicBezTo>
                        <a:pt x="22660" y="1092"/>
                        <a:pt x="22288" y="560"/>
                        <a:pt x="21896" y="48"/>
                      </a:cubicBezTo>
                      <a:cubicBezTo>
                        <a:pt x="21896" y="48"/>
                        <a:pt x="21046" y="1213"/>
                        <a:pt x="20746" y="1617"/>
                      </a:cubicBezTo>
                      <a:lnTo>
                        <a:pt x="20746" y="1617"/>
                      </a:lnTo>
                      <a:lnTo>
                        <a:pt x="19670" y="203"/>
                      </a:lnTo>
                      <a:lnTo>
                        <a:pt x="19586" y="107"/>
                      </a:lnTo>
                      <a:lnTo>
                        <a:pt x="19515" y="203"/>
                      </a:lnTo>
                      <a:lnTo>
                        <a:pt x="18441" y="1706"/>
                      </a:lnTo>
                      <a:lnTo>
                        <a:pt x="18441" y="1706"/>
                      </a:lnTo>
                      <a:cubicBezTo>
                        <a:pt x="18070" y="1221"/>
                        <a:pt x="17708" y="735"/>
                        <a:pt x="17336" y="238"/>
                      </a:cubicBezTo>
                      <a:lnTo>
                        <a:pt x="17288" y="179"/>
                      </a:lnTo>
                      <a:lnTo>
                        <a:pt x="17253" y="238"/>
                      </a:lnTo>
                      <a:lnTo>
                        <a:pt x="16681" y="1024"/>
                      </a:lnTo>
                      <a:lnTo>
                        <a:pt x="16140" y="1742"/>
                      </a:lnTo>
                      <a:lnTo>
                        <a:pt x="16140" y="1742"/>
                      </a:lnTo>
                      <a:lnTo>
                        <a:pt x="15026" y="238"/>
                      </a:lnTo>
                      <a:lnTo>
                        <a:pt x="14990" y="179"/>
                      </a:lnTo>
                      <a:lnTo>
                        <a:pt x="14943" y="238"/>
                      </a:lnTo>
                      <a:lnTo>
                        <a:pt x="13832" y="1697"/>
                      </a:lnTo>
                      <a:lnTo>
                        <a:pt x="13832" y="1697"/>
                      </a:lnTo>
                      <a:lnTo>
                        <a:pt x="12764" y="203"/>
                      </a:lnTo>
                      <a:lnTo>
                        <a:pt x="12681" y="84"/>
                      </a:lnTo>
                      <a:lnTo>
                        <a:pt x="12585" y="203"/>
                      </a:lnTo>
                      <a:lnTo>
                        <a:pt x="11532" y="1614"/>
                      </a:lnTo>
                      <a:lnTo>
                        <a:pt x="10490" y="191"/>
                      </a:lnTo>
                      <a:lnTo>
                        <a:pt x="10371" y="24"/>
                      </a:lnTo>
                      <a:lnTo>
                        <a:pt x="10252" y="191"/>
                      </a:lnTo>
                      <a:lnTo>
                        <a:pt x="9222" y="1571"/>
                      </a:lnTo>
                      <a:lnTo>
                        <a:pt x="9222" y="1571"/>
                      </a:lnTo>
                      <a:cubicBezTo>
                        <a:pt x="8875" y="1105"/>
                        <a:pt x="8544" y="647"/>
                        <a:pt x="8204" y="179"/>
                      </a:cubicBezTo>
                      <a:lnTo>
                        <a:pt x="8061" y="0"/>
                      </a:ln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96" name="Google Shape;2014;p38">
                  <a:extLst>
                    <a:ext uri="{FF2B5EF4-FFF2-40B4-BE49-F238E27FC236}">
                      <a16:creationId xmlns:a16="http://schemas.microsoft.com/office/drawing/2014/main" id="{308495D2-E19D-018C-A14B-EEFE54C2662A}"/>
                    </a:ext>
                  </a:extLst>
                </p:cNvPr>
                <p:cNvSpPr/>
                <p:nvPr/>
              </p:nvSpPr>
              <p:spPr>
                <a:xfrm>
                  <a:off x="6209100" y="2807025"/>
                  <a:ext cx="691775" cy="52700"/>
                </a:xfrm>
                <a:custGeom>
                  <a:avLst/>
                  <a:gdLst/>
                  <a:ahLst/>
                  <a:cxnLst/>
                  <a:rect l="l" t="t" r="r" b="b"/>
                  <a:pathLst>
                    <a:path w="27671" h="2108" extrusionOk="0">
                      <a:moveTo>
                        <a:pt x="8061" y="0"/>
                      </a:moveTo>
                      <a:cubicBezTo>
                        <a:pt x="8031" y="50"/>
                        <a:pt x="7228" y="1142"/>
                        <a:pt x="6911" y="1571"/>
                      </a:cubicBezTo>
                      <a:lnTo>
                        <a:pt x="6911" y="1571"/>
                      </a:lnTo>
                      <a:cubicBezTo>
                        <a:pt x="6589" y="1140"/>
                        <a:pt x="5773" y="32"/>
                        <a:pt x="5763" y="12"/>
                      </a:cubicBezTo>
                      <a:cubicBezTo>
                        <a:pt x="5361" y="544"/>
                        <a:pt x="4980" y="1076"/>
                        <a:pt x="4600" y="1608"/>
                      </a:cubicBezTo>
                      <a:lnTo>
                        <a:pt x="4600" y="1608"/>
                      </a:lnTo>
                      <a:lnTo>
                        <a:pt x="3560" y="215"/>
                      </a:lnTo>
                      <a:lnTo>
                        <a:pt x="3453" y="72"/>
                      </a:lnTo>
                      <a:lnTo>
                        <a:pt x="3358" y="215"/>
                      </a:lnTo>
                      <a:lnTo>
                        <a:pt x="2301" y="1683"/>
                      </a:lnTo>
                      <a:lnTo>
                        <a:pt x="2301" y="1683"/>
                      </a:lnTo>
                      <a:cubicBezTo>
                        <a:pt x="1936" y="1215"/>
                        <a:pt x="1580" y="727"/>
                        <a:pt x="1203" y="250"/>
                      </a:cubicBezTo>
                      <a:lnTo>
                        <a:pt x="1155" y="191"/>
                      </a:lnTo>
                      <a:lnTo>
                        <a:pt x="1120" y="250"/>
                      </a:lnTo>
                      <a:lnTo>
                        <a:pt x="0" y="1834"/>
                      </a:lnTo>
                      <a:lnTo>
                        <a:pt x="24" y="1846"/>
                      </a:lnTo>
                      <a:lnTo>
                        <a:pt x="1164" y="387"/>
                      </a:lnTo>
                      <a:lnTo>
                        <a:pt x="1164" y="387"/>
                      </a:lnTo>
                      <a:cubicBezTo>
                        <a:pt x="1519" y="899"/>
                        <a:pt x="1885" y="1391"/>
                        <a:pt x="2251" y="1893"/>
                      </a:cubicBezTo>
                      <a:lnTo>
                        <a:pt x="2322" y="2001"/>
                      </a:lnTo>
                      <a:lnTo>
                        <a:pt x="2394" y="1893"/>
                      </a:lnTo>
                      <a:lnTo>
                        <a:pt x="3475" y="474"/>
                      </a:lnTo>
                      <a:lnTo>
                        <a:pt x="4513" y="1905"/>
                      </a:lnTo>
                      <a:lnTo>
                        <a:pt x="4608" y="2060"/>
                      </a:lnTo>
                      <a:cubicBezTo>
                        <a:pt x="5005" y="1546"/>
                        <a:pt x="5391" y="1041"/>
                        <a:pt x="5768" y="529"/>
                      </a:cubicBezTo>
                      <a:lnTo>
                        <a:pt x="5768" y="529"/>
                      </a:lnTo>
                      <a:lnTo>
                        <a:pt x="6787" y="1929"/>
                      </a:lnTo>
                      <a:lnTo>
                        <a:pt x="6918" y="2108"/>
                      </a:lnTo>
                      <a:lnTo>
                        <a:pt x="7049" y="1929"/>
                      </a:lnTo>
                      <a:lnTo>
                        <a:pt x="8077" y="566"/>
                      </a:lnTo>
                      <a:lnTo>
                        <a:pt x="8077" y="566"/>
                      </a:lnTo>
                      <a:cubicBezTo>
                        <a:pt x="8453" y="1076"/>
                        <a:pt x="8845" y="1587"/>
                        <a:pt x="9228" y="2108"/>
                      </a:cubicBezTo>
                      <a:cubicBezTo>
                        <a:pt x="9238" y="2078"/>
                        <a:pt x="10060" y="949"/>
                        <a:pt x="10373" y="518"/>
                      </a:cubicBezTo>
                      <a:lnTo>
                        <a:pt x="10373" y="518"/>
                      </a:lnTo>
                      <a:lnTo>
                        <a:pt x="11418" y="1905"/>
                      </a:lnTo>
                      <a:lnTo>
                        <a:pt x="11514" y="2060"/>
                      </a:lnTo>
                      <a:lnTo>
                        <a:pt x="11621" y="1905"/>
                      </a:lnTo>
                      <a:lnTo>
                        <a:pt x="12665" y="465"/>
                      </a:lnTo>
                      <a:lnTo>
                        <a:pt x="13752" y="1882"/>
                      </a:lnTo>
                      <a:lnTo>
                        <a:pt x="13824" y="1965"/>
                      </a:lnTo>
                      <a:lnTo>
                        <a:pt x="13883" y="1882"/>
                      </a:lnTo>
                      <a:lnTo>
                        <a:pt x="14962" y="371"/>
                      </a:lnTo>
                      <a:lnTo>
                        <a:pt x="16074" y="1846"/>
                      </a:lnTo>
                      <a:lnTo>
                        <a:pt x="16121" y="1905"/>
                      </a:lnTo>
                      <a:lnTo>
                        <a:pt x="16157" y="1846"/>
                      </a:lnTo>
                      <a:lnTo>
                        <a:pt x="16741" y="1072"/>
                      </a:lnTo>
                      <a:lnTo>
                        <a:pt x="17276" y="362"/>
                      </a:lnTo>
                      <a:lnTo>
                        <a:pt x="17276" y="362"/>
                      </a:lnTo>
                      <a:cubicBezTo>
                        <a:pt x="17665" y="889"/>
                        <a:pt x="18053" y="1427"/>
                        <a:pt x="18419" y="1953"/>
                      </a:cubicBezTo>
                      <a:lnTo>
                        <a:pt x="18479" y="1882"/>
                      </a:lnTo>
                      <a:lnTo>
                        <a:pt x="19578" y="450"/>
                      </a:lnTo>
                      <a:lnTo>
                        <a:pt x="20634" y="1917"/>
                      </a:lnTo>
                      <a:lnTo>
                        <a:pt x="20729" y="2072"/>
                      </a:lnTo>
                      <a:lnTo>
                        <a:pt x="20836" y="1917"/>
                      </a:lnTo>
                      <a:lnTo>
                        <a:pt x="21889" y="532"/>
                      </a:lnTo>
                      <a:lnTo>
                        <a:pt x="21889" y="532"/>
                      </a:lnTo>
                      <a:cubicBezTo>
                        <a:pt x="22235" y="994"/>
                        <a:pt x="22588" y="1455"/>
                        <a:pt x="22932" y="1917"/>
                      </a:cubicBezTo>
                      <a:lnTo>
                        <a:pt x="23039" y="2072"/>
                      </a:lnTo>
                      <a:cubicBezTo>
                        <a:pt x="23039" y="2072"/>
                        <a:pt x="23912" y="895"/>
                        <a:pt x="24199" y="490"/>
                      </a:cubicBezTo>
                      <a:lnTo>
                        <a:pt x="24199" y="490"/>
                      </a:lnTo>
                      <a:lnTo>
                        <a:pt x="25349" y="2013"/>
                      </a:lnTo>
                      <a:cubicBezTo>
                        <a:pt x="25736" y="1477"/>
                        <a:pt x="26113" y="941"/>
                        <a:pt x="26500" y="405"/>
                      </a:cubicBezTo>
                      <a:lnTo>
                        <a:pt x="26500" y="405"/>
                      </a:lnTo>
                      <a:cubicBezTo>
                        <a:pt x="26885" y="903"/>
                        <a:pt x="27260" y="1381"/>
                        <a:pt x="27635" y="1870"/>
                      </a:cubicBezTo>
                      <a:lnTo>
                        <a:pt x="27671" y="1834"/>
                      </a:lnTo>
                      <a:lnTo>
                        <a:pt x="26504" y="179"/>
                      </a:lnTo>
                      <a:cubicBezTo>
                        <a:pt x="26114" y="680"/>
                        <a:pt x="25735" y="1180"/>
                        <a:pt x="25347" y="1681"/>
                      </a:cubicBezTo>
                      <a:lnTo>
                        <a:pt x="25347" y="1681"/>
                      </a:lnTo>
                      <a:cubicBezTo>
                        <a:pt x="25001" y="1182"/>
                        <a:pt x="24645" y="693"/>
                        <a:pt x="24289" y="215"/>
                      </a:cubicBezTo>
                      <a:lnTo>
                        <a:pt x="24194" y="72"/>
                      </a:lnTo>
                      <a:lnTo>
                        <a:pt x="24099" y="215"/>
                      </a:lnTo>
                      <a:lnTo>
                        <a:pt x="23041" y="1618"/>
                      </a:lnTo>
                      <a:lnTo>
                        <a:pt x="23041" y="1618"/>
                      </a:lnTo>
                      <a:cubicBezTo>
                        <a:pt x="22661" y="1093"/>
                        <a:pt x="22288" y="560"/>
                        <a:pt x="21896" y="48"/>
                      </a:cubicBezTo>
                      <a:cubicBezTo>
                        <a:pt x="21896" y="48"/>
                        <a:pt x="21042" y="1217"/>
                        <a:pt x="20745" y="1626"/>
                      </a:cubicBezTo>
                      <a:lnTo>
                        <a:pt x="20745" y="1626"/>
                      </a:lnTo>
                      <a:lnTo>
                        <a:pt x="19670" y="215"/>
                      </a:lnTo>
                      <a:lnTo>
                        <a:pt x="19586" y="108"/>
                      </a:lnTo>
                      <a:lnTo>
                        <a:pt x="19515" y="215"/>
                      </a:lnTo>
                      <a:lnTo>
                        <a:pt x="18441" y="1707"/>
                      </a:lnTo>
                      <a:lnTo>
                        <a:pt x="18441" y="1707"/>
                      </a:lnTo>
                      <a:cubicBezTo>
                        <a:pt x="18070" y="1231"/>
                        <a:pt x="17708" y="735"/>
                        <a:pt x="17336" y="239"/>
                      </a:cubicBezTo>
                      <a:lnTo>
                        <a:pt x="17288" y="179"/>
                      </a:lnTo>
                      <a:lnTo>
                        <a:pt x="17253" y="239"/>
                      </a:lnTo>
                      <a:lnTo>
                        <a:pt x="16681" y="1024"/>
                      </a:lnTo>
                      <a:lnTo>
                        <a:pt x="16140" y="1742"/>
                      </a:lnTo>
                      <a:lnTo>
                        <a:pt x="16140" y="1742"/>
                      </a:lnTo>
                      <a:lnTo>
                        <a:pt x="15026" y="239"/>
                      </a:lnTo>
                      <a:lnTo>
                        <a:pt x="14990" y="179"/>
                      </a:lnTo>
                      <a:lnTo>
                        <a:pt x="14943" y="239"/>
                      </a:lnTo>
                      <a:lnTo>
                        <a:pt x="13831" y="1698"/>
                      </a:lnTo>
                      <a:lnTo>
                        <a:pt x="12764" y="215"/>
                      </a:lnTo>
                      <a:lnTo>
                        <a:pt x="12681" y="96"/>
                      </a:lnTo>
                      <a:lnTo>
                        <a:pt x="12585" y="215"/>
                      </a:lnTo>
                      <a:lnTo>
                        <a:pt x="11533" y="1625"/>
                      </a:lnTo>
                      <a:lnTo>
                        <a:pt x="10490" y="191"/>
                      </a:lnTo>
                      <a:lnTo>
                        <a:pt x="10371" y="36"/>
                      </a:lnTo>
                      <a:lnTo>
                        <a:pt x="10252" y="191"/>
                      </a:lnTo>
                      <a:lnTo>
                        <a:pt x="9221" y="1573"/>
                      </a:lnTo>
                      <a:lnTo>
                        <a:pt x="9221" y="1573"/>
                      </a:lnTo>
                      <a:cubicBezTo>
                        <a:pt x="8874" y="1114"/>
                        <a:pt x="8544" y="646"/>
                        <a:pt x="8204" y="179"/>
                      </a:cubicBezTo>
                      <a:lnTo>
                        <a:pt x="8061" y="0"/>
                      </a:ln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97" name="Google Shape;2015;p38">
                  <a:extLst>
                    <a:ext uri="{FF2B5EF4-FFF2-40B4-BE49-F238E27FC236}">
                      <a16:creationId xmlns:a16="http://schemas.microsoft.com/office/drawing/2014/main" id="{FB514A61-B3A2-0045-4E8B-83E4AD9404E6}"/>
                    </a:ext>
                  </a:extLst>
                </p:cNvPr>
                <p:cNvSpPr/>
                <p:nvPr/>
              </p:nvSpPr>
              <p:spPr>
                <a:xfrm>
                  <a:off x="6209100" y="2936500"/>
                  <a:ext cx="691775" cy="52725"/>
                </a:xfrm>
                <a:custGeom>
                  <a:avLst/>
                  <a:gdLst/>
                  <a:ahLst/>
                  <a:cxnLst/>
                  <a:rect l="l" t="t" r="r" b="b"/>
                  <a:pathLst>
                    <a:path w="27671" h="2109" extrusionOk="0">
                      <a:moveTo>
                        <a:pt x="8061" y="1"/>
                      </a:moveTo>
                      <a:cubicBezTo>
                        <a:pt x="8031" y="50"/>
                        <a:pt x="7228" y="1142"/>
                        <a:pt x="6911" y="1572"/>
                      </a:cubicBezTo>
                      <a:lnTo>
                        <a:pt x="6911" y="1572"/>
                      </a:lnTo>
                      <a:cubicBezTo>
                        <a:pt x="6589" y="1140"/>
                        <a:pt x="5773" y="32"/>
                        <a:pt x="5763" y="13"/>
                      </a:cubicBezTo>
                      <a:cubicBezTo>
                        <a:pt x="5361" y="544"/>
                        <a:pt x="4980" y="1076"/>
                        <a:pt x="4600" y="1608"/>
                      </a:cubicBezTo>
                      <a:lnTo>
                        <a:pt x="4600" y="1608"/>
                      </a:lnTo>
                      <a:lnTo>
                        <a:pt x="3560" y="215"/>
                      </a:lnTo>
                      <a:lnTo>
                        <a:pt x="3453" y="72"/>
                      </a:lnTo>
                      <a:lnTo>
                        <a:pt x="3358" y="215"/>
                      </a:lnTo>
                      <a:lnTo>
                        <a:pt x="2301" y="1683"/>
                      </a:lnTo>
                      <a:lnTo>
                        <a:pt x="2301" y="1683"/>
                      </a:lnTo>
                      <a:cubicBezTo>
                        <a:pt x="1936" y="1215"/>
                        <a:pt x="1580" y="728"/>
                        <a:pt x="1203" y="263"/>
                      </a:cubicBezTo>
                      <a:lnTo>
                        <a:pt x="1155" y="203"/>
                      </a:lnTo>
                      <a:lnTo>
                        <a:pt x="1120" y="263"/>
                      </a:lnTo>
                      <a:lnTo>
                        <a:pt x="0" y="1834"/>
                      </a:lnTo>
                      <a:lnTo>
                        <a:pt x="24" y="1846"/>
                      </a:lnTo>
                      <a:lnTo>
                        <a:pt x="1164" y="387"/>
                      </a:lnTo>
                      <a:lnTo>
                        <a:pt x="1164" y="387"/>
                      </a:lnTo>
                      <a:cubicBezTo>
                        <a:pt x="1519" y="899"/>
                        <a:pt x="1885" y="1391"/>
                        <a:pt x="2251" y="1894"/>
                      </a:cubicBezTo>
                      <a:lnTo>
                        <a:pt x="2322" y="2001"/>
                      </a:lnTo>
                      <a:lnTo>
                        <a:pt x="2394" y="1894"/>
                      </a:lnTo>
                      <a:lnTo>
                        <a:pt x="3475" y="474"/>
                      </a:lnTo>
                      <a:lnTo>
                        <a:pt x="4513" y="1906"/>
                      </a:lnTo>
                      <a:lnTo>
                        <a:pt x="4608" y="2060"/>
                      </a:lnTo>
                      <a:cubicBezTo>
                        <a:pt x="5005" y="1546"/>
                        <a:pt x="5391" y="1041"/>
                        <a:pt x="5768" y="529"/>
                      </a:cubicBezTo>
                      <a:lnTo>
                        <a:pt x="5768" y="529"/>
                      </a:lnTo>
                      <a:lnTo>
                        <a:pt x="6787" y="1929"/>
                      </a:lnTo>
                      <a:lnTo>
                        <a:pt x="6918" y="2108"/>
                      </a:lnTo>
                      <a:lnTo>
                        <a:pt x="7049" y="1929"/>
                      </a:lnTo>
                      <a:lnTo>
                        <a:pt x="8077" y="566"/>
                      </a:lnTo>
                      <a:lnTo>
                        <a:pt x="8077" y="566"/>
                      </a:lnTo>
                      <a:cubicBezTo>
                        <a:pt x="8453" y="1076"/>
                        <a:pt x="8845" y="1587"/>
                        <a:pt x="9228" y="2108"/>
                      </a:cubicBezTo>
                      <a:cubicBezTo>
                        <a:pt x="9238" y="2078"/>
                        <a:pt x="10060" y="949"/>
                        <a:pt x="10373" y="519"/>
                      </a:cubicBezTo>
                      <a:lnTo>
                        <a:pt x="10373" y="519"/>
                      </a:lnTo>
                      <a:lnTo>
                        <a:pt x="11418" y="1906"/>
                      </a:lnTo>
                      <a:lnTo>
                        <a:pt x="11514" y="2060"/>
                      </a:lnTo>
                      <a:lnTo>
                        <a:pt x="11621" y="1906"/>
                      </a:lnTo>
                      <a:lnTo>
                        <a:pt x="12665" y="466"/>
                      </a:lnTo>
                      <a:lnTo>
                        <a:pt x="13752" y="1882"/>
                      </a:lnTo>
                      <a:lnTo>
                        <a:pt x="13824" y="1965"/>
                      </a:lnTo>
                      <a:lnTo>
                        <a:pt x="13883" y="1882"/>
                      </a:lnTo>
                      <a:lnTo>
                        <a:pt x="14962" y="371"/>
                      </a:lnTo>
                      <a:lnTo>
                        <a:pt x="16074" y="1846"/>
                      </a:lnTo>
                      <a:lnTo>
                        <a:pt x="16121" y="1906"/>
                      </a:lnTo>
                      <a:lnTo>
                        <a:pt x="16157" y="1846"/>
                      </a:lnTo>
                      <a:lnTo>
                        <a:pt x="16741" y="1072"/>
                      </a:lnTo>
                      <a:lnTo>
                        <a:pt x="17275" y="363"/>
                      </a:lnTo>
                      <a:lnTo>
                        <a:pt x="17275" y="363"/>
                      </a:lnTo>
                      <a:cubicBezTo>
                        <a:pt x="17665" y="900"/>
                        <a:pt x="18053" y="1427"/>
                        <a:pt x="18419" y="1953"/>
                      </a:cubicBezTo>
                      <a:lnTo>
                        <a:pt x="18479" y="1882"/>
                      </a:lnTo>
                      <a:lnTo>
                        <a:pt x="19577" y="450"/>
                      </a:lnTo>
                      <a:lnTo>
                        <a:pt x="20634" y="1929"/>
                      </a:lnTo>
                      <a:lnTo>
                        <a:pt x="20729" y="2072"/>
                      </a:lnTo>
                      <a:lnTo>
                        <a:pt x="20836" y="1929"/>
                      </a:lnTo>
                      <a:lnTo>
                        <a:pt x="21889" y="532"/>
                      </a:lnTo>
                      <a:lnTo>
                        <a:pt x="21889" y="532"/>
                      </a:lnTo>
                      <a:cubicBezTo>
                        <a:pt x="22235" y="994"/>
                        <a:pt x="22588" y="1457"/>
                        <a:pt x="22932" y="1929"/>
                      </a:cubicBezTo>
                      <a:lnTo>
                        <a:pt x="23039" y="2072"/>
                      </a:lnTo>
                      <a:cubicBezTo>
                        <a:pt x="23039" y="2072"/>
                        <a:pt x="23912" y="895"/>
                        <a:pt x="24199" y="491"/>
                      </a:cubicBezTo>
                      <a:lnTo>
                        <a:pt x="24199" y="491"/>
                      </a:lnTo>
                      <a:lnTo>
                        <a:pt x="25349" y="2013"/>
                      </a:lnTo>
                      <a:cubicBezTo>
                        <a:pt x="25736" y="1477"/>
                        <a:pt x="26113" y="941"/>
                        <a:pt x="26500" y="406"/>
                      </a:cubicBezTo>
                      <a:lnTo>
                        <a:pt x="26500" y="406"/>
                      </a:lnTo>
                      <a:cubicBezTo>
                        <a:pt x="26885" y="904"/>
                        <a:pt x="27260" y="1381"/>
                        <a:pt x="27635" y="1870"/>
                      </a:cubicBezTo>
                      <a:lnTo>
                        <a:pt x="27671" y="1834"/>
                      </a:lnTo>
                      <a:lnTo>
                        <a:pt x="26504" y="179"/>
                      </a:lnTo>
                      <a:cubicBezTo>
                        <a:pt x="26114" y="680"/>
                        <a:pt x="25735" y="1180"/>
                        <a:pt x="25347" y="1681"/>
                      </a:cubicBezTo>
                      <a:lnTo>
                        <a:pt x="25347" y="1681"/>
                      </a:lnTo>
                      <a:cubicBezTo>
                        <a:pt x="25001" y="1182"/>
                        <a:pt x="24645" y="693"/>
                        <a:pt x="24289" y="215"/>
                      </a:cubicBezTo>
                      <a:lnTo>
                        <a:pt x="24194" y="72"/>
                      </a:lnTo>
                      <a:lnTo>
                        <a:pt x="24099" y="215"/>
                      </a:lnTo>
                      <a:lnTo>
                        <a:pt x="23041" y="1618"/>
                      </a:lnTo>
                      <a:lnTo>
                        <a:pt x="23041" y="1618"/>
                      </a:lnTo>
                      <a:cubicBezTo>
                        <a:pt x="22661" y="1093"/>
                        <a:pt x="22288" y="561"/>
                        <a:pt x="21896" y="48"/>
                      </a:cubicBezTo>
                      <a:cubicBezTo>
                        <a:pt x="21896" y="48"/>
                        <a:pt x="21042" y="1218"/>
                        <a:pt x="20745" y="1627"/>
                      </a:cubicBezTo>
                      <a:lnTo>
                        <a:pt x="20745" y="1627"/>
                      </a:lnTo>
                      <a:lnTo>
                        <a:pt x="19670" y="215"/>
                      </a:lnTo>
                      <a:lnTo>
                        <a:pt x="19586" y="108"/>
                      </a:lnTo>
                      <a:lnTo>
                        <a:pt x="19515" y="215"/>
                      </a:lnTo>
                      <a:lnTo>
                        <a:pt x="18441" y="1707"/>
                      </a:lnTo>
                      <a:lnTo>
                        <a:pt x="18441" y="1707"/>
                      </a:lnTo>
                      <a:cubicBezTo>
                        <a:pt x="18070" y="1231"/>
                        <a:pt x="17708" y="735"/>
                        <a:pt x="17336" y="239"/>
                      </a:cubicBezTo>
                      <a:lnTo>
                        <a:pt x="17288" y="179"/>
                      </a:lnTo>
                      <a:lnTo>
                        <a:pt x="17253" y="239"/>
                      </a:lnTo>
                      <a:lnTo>
                        <a:pt x="16681" y="1025"/>
                      </a:lnTo>
                      <a:lnTo>
                        <a:pt x="16140" y="1743"/>
                      </a:lnTo>
                      <a:lnTo>
                        <a:pt x="16140" y="1743"/>
                      </a:lnTo>
                      <a:lnTo>
                        <a:pt x="15026" y="239"/>
                      </a:lnTo>
                      <a:lnTo>
                        <a:pt x="14990" y="179"/>
                      </a:lnTo>
                      <a:lnTo>
                        <a:pt x="14943" y="239"/>
                      </a:lnTo>
                      <a:lnTo>
                        <a:pt x="13831" y="1698"/>
                      </a:lnTo>
                      <a:lnTo>
                        <a:pt x="13831" y="1698"/>
                      </a:lnTo>
                      <a:lnTo>
                        <a:pt x="12764" y="215"/>
                      </a:lnTo>
                      <a:lnTo>
                        <a:pt x="12681" y="96"/>
                      </a:lnTo>
                      <a:lnTo>
                        <a:pt x="12585" y="215"/>
                      </a:lnTo>
                      <a:lnTo>
                        <a:pt x="11533" y="1625"/>
                      </a:lnTo>
                      <a:lnTo>
                        <a:pt x="10490" y="191"/>
                      </a:lnTo>
                      <a:lnTo>
                        <a:pt x="10371" y="36"/>
                      </a:lnTo>
                      <a:lnTo>
                        <a:pt x="10252" y="191"/>
                      </a:lnTo>
                      <a:lnTo>
                        <a:pt x="9221" y="1573"/>
                      </a:lnTo>
                      <a:lnTo>
                        <a:pt x="9221" y="1573"/>
                      </a:lnTo>
                      <a:cubicBezTo>
                        <a:pt x="8874" y="1114"/>
                        <a:pt x="8544" y="647"/>
                        <a:pt x="8204" y="179"/>
                      </a:cubicBezTo>
                      <a:lnTo>
                        <a:pt x="8061" y="1"/>
                      </a:ln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98" name="Google Shape;2016;p38">
                  <a:extLst>
                    <a:ext uri="{FF2B5EF4-FFF2-40B4-BE49-F238E27FC236}">
                      <a16:creationId xmlns:a16="http://schemas.microsoft.com/office/drawing/2014/main" id="{77D99263-A356-49A2-C482-482E3D889141}"/>
                    </a:ext>
                  </a:extLst>
                </p:cNvPr>
                <p:cNvSpPr/>
                <p:nvPr/>
              </p:nvSpPr>
              <p:spPr>
                <a:xfrm>
                  <a:off x="6210000" y="2294525"/>
                  <a:ext cx="690575" cy="7800"/>
                </a:xfrm>
                <a:custGeom>
                  <a:avLst/>
                  <a:gdLst/>
                  <a:ahLst/>
                  <a:cxnLst/>
                  <a:rect l="l" t="t" r="r" b="b"/>
                  <a:pathLst>
                    <a:path w="27623" h="312" extrusionOk="0">
                      <a:moveTo>
                        <a:pt x="6668" y="0"/>
                      </a:moveTo>
                      <a:cubicBezTo>
                        <a:pt x="4445" y="0"/>
                        <a:pt x="2222" y="35"/>
                        <a:pt x="0" y="141"/>
                      </a:cubicBezTo>
                      <a:lnTo>
                        <a:pt x="0" y="176"/>
                      </a:lnTo>
                      <a:cubicBezTo>
                        <a:pt x="2237" y="278"/>
                        <a:pt x="4475" y="312"/>
                        <a:pt x="6713" y="312"/>
                      </a:cubicBezTo>
                      <a:cubicBezTo>
                        <a:pt x="10227" y="312"/>
                        <a:pt x="13744" y="229"/>
                        <a:pt x="17264" y="200"/>
                      </a:cubicBezTo>
                      <a:cubicBezTo>
                        <a:pt x="19055" y="256"/>
                        <a:pt x="20853" y="296"/>
                        <a:pt x="22652" y="296"/>
                      </a:cubicBezTo>
                      <a:cubicBezTo>
                        <a:pt x="24309" y="296"/>
                        <a:pt x="25967" y="262"/>
                        <a:pt x="27623" y="176"/>
                      </a:cubicBezTo>
                      <a:cubicBezTo>
                        <a:pt x="26118" y="65"/>
                        <a:pt x="24576" y="29"/>
                        <a:pt x="23024" y="29"/>
                      </a:cubicBezTo>
                      <a:cubicBezTo>
                        <a:pt x="21100" y="29"/>
                        <a:pt x="19162" y="84"/>
                        <a:pt x="17264" y="117"/>
                      </a:cubicBezTo>
                      <a:cubicBezTo>
                        <a:pt x="13728" y="88"/>
                        <a:pt x="10197" y="0"/>
                        <a:pt x="6668" y="0"/>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99" name="Google Shape;2017;p38">
                  <a:extLst>
                    <a:ext uri="{FF2B5EF4-FFF2-40B4-BE49-F238E27FC236}">
                      <a16:creationId xmlns:a16="http://schemas.microsoft.com/office/drawing/2014/main" id="{3C179409-1B75-F546-D560-8E39A947F353}"/>
                    </a:ext>
                  </a:extLst>
                </p:cNvPr>
                <p:cNvSpPr/>
                <p:nvPr/>
              </p:nvSpPr>
              <p:spPr>
                <a:xfrm>
                  <a:off x="6210000" y="2391625"/>
                  <a:ext cx="690575" cy="7900"/>
                </a:xfrm>
                <a:custGeom>
                  <a:avLst/>
                  <a:gdLst/>
                  <a:ahLst/>
                  <a:cxnLst/>
                  <a:rect l="l" t="t" r="r" b="b"/>
                  <a:pathLst>
                    <a:path w="27623" h="316" extrusionOk="0">
                      <a:moveTo>
                        <a:pt x="6831" y="0"/>
                      </a:moveTo>
                      <a:cubicBezTo>
                        <a:pt x="4554" y="0"/>
                        <a:pt x="2277" y="37"/>
                        <a:pt x="0" y="150"/>
                      </a:cubicBezTo>
                      <a:lnTo>
                        <a:pt x="0" y="174"/>
                      </a:lnTo>
                      <a:cubicBezTo>
                        <a:pt x="2245" y="281"/>
                        <a:pt x="4490" y="315"/>
                        <a:pt x="6735" y="315"/>
                      </a:cubicBezTo>
                      <a:cubicBezTo>
                        <a:pt x="10242" y="315"/>
                        <a:pt x="13751" y="231"/>
                        <a:pt x="17264" y="210"/>
                      </a:cubicBezTo>
                      <a:cubicBezTo>
                        <a:pt x="19022" y="258"/>
                        <a:pt x="20786" y="295"/>
                        <a:pt x="22551" y="295"/>
                      </a:cubicBezTo>
                      <a:cubicBezTo>
                        <a:pt x="24241" y="295"/>
                        <a:pt x="25933" y="261"/>
                        <a:pt x="27623" y="174"/>
                      </a:cubicBezTo>
                      <a:cubicBezTo>
                        <a:pt x="26118" y="62"/>
                        <a:pt x="24576" y="27"/>
                        <a:pt x="23024" y="27"/>
                      </a:cubicBezTo>
                      <a:cubicBezTo>
                        <a:pt x="21100" y="27"/>
                        <a:pt x="19162" y="81"/>
                        <a:pt x="17264" y="114"/>
                      </a:cubicBezTo>
                      <a:cubicBezTo>
                        <a:pt x="13783" y="86"/>
                        <a:pt x="10306" y="0"/>
                        <a:pt x="6831" y="0"/>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100" name="Google Shape;2018;p38">
                  <a:extLst>
                    <a:ext uri="{FF2B5EF4-FFF2-40B4-BE49-F238E27FC236}">
                      <a16:creationId xmlns:a16="http://schemas.microsoft.com/office/drawing/2014/main" id="{822B7E96-DFB9-1BB0-051E-35F50BA23C98}"/>
                    </a:ext>
                  </a:extLst>
                </p:cNvPr>
                <p:cNvSpPr/>
                <p:nvPr/>
              </p:nvSpPr>
              <p:spPr>
                <a:xfrm>
                  <a:off x="6210000" y="2488750"/>
                  <a:ext cx="690575" cy="7875"/>
                </a:xfrm>
                <a:custGeom>
                  <a:avLst/>
                  <a:gdLst/>
                  <a:ahLst/>
                  <a:cxnLst/>
                  <a:rect l="l" t="t" r="r" b="b"/>
                  <a:pathLst>
                    <a:path w="27623" h="315" extrusionOk="0">
                      <a:moveTo>
                        <a:pt x="6690" y="0"/>
                      </a:moveTo>
                      <a:cubicBezTo>
                        <a:pt x="4459" y="0"/>
                        <a:pt x="2230" y="36"/>
                        <a:pt x="0" y="147"/>
                      </a:cubicBezTo>
                      <a:lnTo>
                        <a:pt x="0" y="170"/>
                      </a:lnTo>
                      <a:cubicBezTo>
                        <a:pt x="2294" y="280"/>
                        <a:pt x="4588" y="315"/>
                        <a:pt x="6883" y="315"/>
                      </a:cubicBezTo>
                      <a:cubicBezTo>
                        <a:pt x="10341" y="315"/>
                        <a:pt x="13800" y="235"/>
                        <a:pt x="17264" y="206"/>
                      </a:cubicBezTo>
                      <a:cubicBezTo>
                        <a:pt x="18985" y="260"/>
                        <a:pt x="20711" y="295"/>
                        <a:pt x="22439" y="295"/>
                      </a:cubicBezTo>
                      <a:cubicBezTo>
                        <a:pt x="24167" y="295"/>
                        <a:pt x="25896" y="260"/>
                        <a:pt x="27623" y="170"/>
                      </a:cubicBezTo>
                      <a:cubicBezTo>
                        <a:pt x="26107" y="53"/>
                        <a:pt x="24553" y="14"/>
                        <a:pt x="22989" y="14"/>
                      </a:cubicBezTo>
                      <a:cubicBezTo>
                        <a:pt x="21077" y="14"/>
                        <a:pt x="19151" y="71"/>
                        <a:pt x="17264" y="111"/>
                      </a:cubicBezTo>
                      <a:cubicBezTo>
                        <a:pt x="13736" y="89"/>
                        <a:pt x="10212" y="0"/>
                        <a:pt x="6690" y="0"/>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101" name="Google Shape;2019;p38">
                  <a:extLst>
                    <a:ext uri="{FF2B5EF4-FFF2-40B4-BE49-F238E27FC236}">
                      <a16:creationId xmlns:a16="http://schemas.microsoft.com/office/drawing/2014/main" id="{8792E2F6-FE84-5BCB-9A54-3CB6855177E9}"/>
                    </a:ext>
                  </a:extLst>
                </p:cNvPr>
                <p:cNvSpPr/>
                <p:nvPr/>
              </p:nvSpPr>
              <p:spPr>
                <a:xfrm>
                  <a:off x="6210000" y="2585800"/>
                  <a:ext cx="690575" cy="7925"/>
                </a:xfrm>
                <a:custGeom>
                  <a:avLst/>
                  <a:gdLst/>
                  <a:ahLst/>
                  <a:cxnLst/>
                  <a:rect l="l" t="t" r="r" b="b"/>
                  <a:pathLst>
                    <a:path w="27623" h="317" extrusionOk="0">
                      <a:moveTo>
                        <a:pt x="6626" y="0"/>
                      </a:moveTo>
                      <a:cubicBezTo>
                        <a:pt x="4417" y="0"/>
                        <a:pt x="2209" y="36"/>
                        <a:pt x="0" y="146"/>
                      </a:cubicBezTo>
                      <a:lnTo>
                        <a:pt x="0" y="182"/>
                      </a:lnTo>
                      <a:cubicBezTo>
                        <a:pt x="2237" y="284"/>
                        <a:pt x="4475" y="317"/>
                        <a:pt x="6713" y="317"/>
                      </a:cubicBezTo>
                      <a:cubicBezTo>
                        <a:pt x="10227" y="317"/>
                        <a:pt x="13744" y="235"/>
                        <a:pt x="17264" y="205"/>
                      </a:cubicBezTo>
                      <a:cubicBezTo>
                        <a:pt x="19055" y="261"/>
                        <a:pt x="20853" y="301"/>
                        <a:pt x="22652" y="301"/>
                      </a:cubicBezTo>
                      <a:cubicBezTo>
                        <a:pt x="24309" y="301"/>
                        <a:pt x="25967" y="267"/>
                        <a:pt x="27623" y="182"/>
                      </a:cubicBezTo>
                      <a:cubicBezTo>
                        <a:pt x="26097" y="58"/>
                        <a:pt x="24532" y="17"/>
                        <a:pt x="22958" y="17"/>
                      </a:cubicBezTo>
                      <a:cubicBezTo>
                        <a:pt x="21056" y="17"/>
                        <a:pt x="19140" y="77"/>
                        <a:pt x="17264" y="122"/>
                      </a:cubicBezTo>
                      <a:cubicBezTo>
                        <a:pt x="13715" y="93"/>
                        <a:pt x="10170" y="0"/>
                        <a:pt x="6626" y="0"/>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102" name="Google Shape;2020;p38">
                  <a:extLst>
                    <a:ext uri="{FF2B5EF4-FFF2-40B4-BE49-F238E27FC236}">
                      <a16:creationId xmlns:a16="http://schemas.microsoft.com/office/drawing/2014/main" id="{3E69D26B-1B10-0164-FF69-DBFC75FF37DB}"/>
                    </a:ext>
                  </a:extLst>
                </p:cNvPr>
                <p:cNvSpPr/>
                <p:nvPr/>
              </p:nvSpPr>
              <p:spPr>
                <a:xfrm>
                  <a:off x="5819175" y="2322300"/>
                  <a:ext cx="203325" cy="8050"/>
                </a:xfrm>
                <a:custGeom>
                  <a:avLst/>
                  <a:gdLst/>
                  <a:ahLst/>
                  <a:cxnLst/>
                  <a:rect l="l" t="t" r="r" b="b"/>
                  <a:pathLst>
                    <a:path w="8133" h="322" extrusionOk="0">
                      <a:moveTo>
                        <a:pt x="4057" y="0"/>
                      </a:moveTo>
                      <a:cubicBezTo>
                        <a:pt x="2700" y="0"/>
                        <a:pt x="1346" y="54"/>
                        <a:pt x="0" y="161"/>
                      </a:cubicBezTo>
                      <a:cubicBezTo>
                        <a:pt x="1352" y="268"/>
                        <a:pt x="2706" y="322"/>
                        <a:pt x="4062" y="322"/>
                      </a:cubicBezTo>
                      <a:cubicBezTo>
                        <a:pt x="5418" y="322"/>
                        <a:pt x="6775" y="268"/>
                        <a:pt x="8132" y="161"/>
                      </a:cubicBezTo>
                      <a:cubicBezTo>
                        <a:pt x="6775" y="54"/>
                        <a:pt x="5415" y="0"/>
                        <a:pt x="4057" y="0"/>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103" name="Google Shape;2021;p38">
                  <a:extLst>
                    <a:ext uri="{FF2B5EF4-FFF2-40B4-BE49-F238E27FC236}">
                      <a16:creationId xmlns:a16="http://schemas.microsoft.com/office/drawing/2014/main" id="{1351AE07-7F06-ED02-9329-3672D6A50D1E}"/>
                    </a:ext>
                  </a:extLst>
                </p:cNvPr>
                <p:cNvSpPr/>
                <p:nvPr/>
              </p:nvSpPr>
              <p:spPr>
                <a:xfrm>
                  <a:off x="5840900" y="2359725"/>
                  <a:ext cx="159575" cy="7825"/>
                </a:xfrm>
                <a:custGeom>
                  <a:avLst/>
                  <a:gdLst/>
                  <a:ahLst/>
                  <a:cxnLst/>
                  <a:rect l="l" t="t" r="r" b="b"/>
                  <a:pathLst>
                    <a:path w="6383" h="313" extrusionOk="0">
                      <a:moveTo>
                        <a:pt x="3191" y="0"/>
                      </a:moveTo>
                      <a:cubicBezTo>
                        <a:pt x="2126" y="0"/>
                        <a:pt x="1060" y="51"/>
                        <a:pt x="0" y="152"/>
                      </a:cubicBezTo>
                      <a:cubicBezTo>
                        <a:pt x="1054" y="259"/>
                        <a:pt x="2117" y="313"/>
                        <a:pt x="3182" y="313"/>
                      </a:cubicBezTo>
                      <a:cubicBezTo>
                        <a:pt x="4248" y="313"/>
                        <a:pt x="5316" y="259"/>
                        <a:pt x="6382" y="152"/>
                      </a:cubicBezTo>
                      <a:cubicBezTo>
                        <a:pt x="5322" y="51"/>
                        <a:pt x="4257" y="0"/>
                        <a:pt x="3191" y="0"/>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104" name="Google Shape;2022;p38">
                  <a:extLst>
                    <a:ext uri="{FF2B5EF4-FFF2-40B4-BE49-F238E27FC236}">
                      <a16:creationId xmlns:a16="http://schemas.microsoft.com/office/drawing/2014/main" id="{49537E25-9304-B4ED-A8EA-F74892E8D194}"/>
                    </a:ext>
                  </a:extLst>
                </p:cNvPr>
                <p:cNvSpPr/>
                <p:nvPr/>
              </p:nvSpPr>
              <p:spPr>
                <a:xfrm>
                  <a:off x="5819175" y="2544525"/>
                  <a:ext cx="203325" cy="7950"/>
                </a:xfrm>
                <a:custGeom>
                  <a:avLst/>
                  <a:gdLst/>
                  <a:ahLst/>
                  <a:cxnLst/>
                  <a:rect l="l" t="t" r="r" b="b"/>
                  <a:pathLst>
                    <a:path w="8133" h="318" extrusionOk="0">
                      <a:moveTo>
                        <a:pt x="4002" y="1"/>
                      </a:moveTo>
                      <a:cubicBezTo>
                        <a:pt x="2663" y="1"/>
                        <a:pt x="1327" y="54"/>
                        <a:pt x="0" y="166"/>
                      </a:cubicBezTo>
                      <a:cubicBezTo>
                        <a:pt x="1352" y="267"/>
                        <a:pt x="2706" y="318"/>
                        <a:pt x="4062" y="318"/>
                      </a:cubicBezTo>
                      <a:cubicBezTo>
                        <a:pt x="5418" y="318"/>
                        <a:pt x="6775" y="267"/>
                        <a:pt x="8132" y="166"/>
                      </a:cubicBezTo>
                      <a:cubicBezTo>
                        <a:pt x="6757" y="57"/>
                        <a:pt x="5378" y="1"/>
                        <a:pt x="4002" y="1"/>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105" name="Google Shape;2023;p38">
                  <a:extLst>
                    <a:ext uri="{FF2B5EF4-FFF2-40B4-BE49-F238E27FC236}">
                      <a16:creationId xmlns:a16="http://schemas.microsoft.com/office/drawing/2014/main" id="{BA6E65AA-10EC-27A1-2741-0FE8613544BA}"/>
                    </a:ext>
                  </a:extLst>
                </p:cNvPr>
                <p:cNvSpPr/>
                <p:nvPr/>
              </p:nvSpPr>
              <p:spPr>
                <a:xfrm>
                  <a:off x="5840900" y="2581925"/>
                  <a:ext cx="159575" cy="8050"/>
                </a:xfrm>
                <a:custGeom>
                  <a:avLst/>
                  <a:gdLst/>
                  <a:ahLst/>
                  <a:cxnLst/>
                  <a:rect l="l" t="t" r="r" b="b"/>
                  <a:pathLst>
                    <a:path w="6383" h="322" extrusionOk="0">
                      <a:moveTo>
                        <a:pt x="3191" y="0"/>
                      </a:moveTo>
                      <a:cubicBezTo>
                        <a:pt x="2126" y="0"/>
                        <a:pt x="1060" y="57"/>
                        <a:pt x="0" y="170"/>
                      </a:cubicBezTo>
                      <a:cubicBezTo>
                        <a:pt x="1054" y="271"/>
                        <a:pt x="2117" y="322"/>
                        <a:pt x="3182" y="322"/>
                      </a:cubicBezTo>
                      <a:cubicBezTo>
                        <a:pt x="4248" y="322"/>
                        <a:pt x="5316" y="271"/>
                        <a:pt x="6382" y="170"/>
                      </a:cubicBezTo>
                      <a:cubicBezTo>
                        <a:pt x="5322" y="57"/>
                        <a:pt x="4257" y="0"/>
                        <a:pt x="3191" y="0"/>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106" name="Google Shape;2024;p38">
                  <a:extLst>
                    <a:ext uri="{FF2B5EF4-FFF2-40B4-BE49-F238E27FC236}">
                      <a16:creationId xmlns:a16="http://schemas.microsoft.com/office/drawing/2014/main" id="{6E1A6CF3-58EC-207B-2AD7-BA8A60C9005D}"/>
                    </a:ext>
                  </a:extLst>
                </p:cNvPr>
                <p:cNvSpPr/>
                <p:nvPr/>
              </p:nvSpPr>
              <p:spPr>
                <a:xfrm>
                  <a:off x="5819175" y="2495525"/>
                  <a:ext cx="203325" cy="7850"/>
                </a:xfrm>
                <a:custGeom>
                  <a:avLst/>
                  <a:gdLst/>
                  <a:ahLst/>
                  <a:cxnLst/>
                  <a:rect l="l" t="t" r="r" b="b"/>
                  <a:pathLst>
                    <a:path w="8133" h="314" extrusionOk="0">
                      <a:moveTo>
                        <a:pt x="4066" y="1"/>
                      </a:moveTo>
                      <a:cubicBezTo>
                        <a:pt x="2712" y="1"/>
                        <a:pt x="1358" y="54"/>
                        <a:pt x="0" y="161"/>
                      </a:cubicBezTo>
                      <a:cubicBezTo>
                        <a:pt x="1346" y="262"/>
                        <a:pt x="2700" y="313"/>
                        <a:pt x="4057" y="313"/>
                      </a:cubicBezTo>
                      <a:cubicBezTo>
                        <a:pt x="5415" y="313"/>
                        <a:pt x="6775" y="262"/>
                        <a:pt x="8132" y="161"/>
                      </a:cubicBezTo>
                      <a:cubicBezTo>
                        <a:pt x="6775" y="54"/>
                        <a:pt x="5421" y="1"/>
                        <a:pt x="4066" y="1"/>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107" name="Google Shape;2025;p38">
                  <a:extLst>
                    <a:ext uri="{FF2B5EF4-FFF2-40B4-BE49-F238E27FC236}">
                      <a16:creationId xmlns:a16="http://schemas.microsoft.com/office/drawing/2014/main" id="{A54F4C60-E880-9E04-810E-05736A802FAB}"/>
                    </a:ext>
                  </a:extLst>
                </p:cNvPr>
                <p:cNvSpPr/>
                <p:nvPr/>
              </p:nvSpPr>
              <p:spPr>
                <a:xfrm>
                  <a:off x="5840900" y="2457950"/>
                  <a:ext cx="159575" cy="7825"/>
                </a:xfrm>
                <a:custGeom>
                  <a:avLst/>
                  <a:gdLst/>
                  <a:ahLst/>
                  <a:cxnLst/>
                  <a:rect l="l" t="t" r="r" b="b"/>
                  <a:pathLst>
                    <a:path w="6383" h="313" extrusionOk="0">
                      <a:moveTo>
                        <a:pt x="3191" y="0"/>
                      </a:moveTo>
                      <a:cubicBezTo>
                        <a:pt x="2126" y="0"/>
                        <a:pt x="1060" y="51"/>
                        <a:pt x="0" y="152"/>
                      </a:cubicBezTo>
                      <a:cubicBezTo>
                        <a:pt x="1060" y="259"/>
                        <a:pt x="2126" y="313"/>
                        <a:pt x="3191" y="313"/>
                      </a:cubicBezTo>
                      <a:cubicBezTo>
                        <a:pt x="4257" y="313"/>
                        <a:pt x="5322" y="259"/>
                        <a:pt x="6382" y="152"/>
                      </a:cubicBezTo>
                      <a:cubicBezTo>
                        <a:pt x="5322" y="51"/>
                        <a:pt x="4257" y="0"/>
                        <a:pt x="3191" y="0"/>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108" name="Google Shape;2026;p38">
                  <a:extLst>
                    <a:ext uri="{FF2B5EF4-FFF2-40B4-BE49-F238E27FC236}">
                      <a16:creationId xmlns:a16="http://schemas.microsoft.com/office/drawing/2014/main" id="{C92656B4-C914-DB6A-A7E9-C0460D7E98C7}"/>
                    </a:ext>
                  </a:extLst>
                </p:cNvPr>
                <p:cNvSpPr/>
                <p:nvPr/>
              </p:nvSpPr>
              <p:spPr>
                <a:xfrm>
                  <a:off x="5801300" y="2299525"/>
                  <a:ext cx="225050" cy="128900"/>
                </a:xfrm>
                <a:custGeom>
                  <a:avLst/>
                  <a:gdLst/>
                  <a:ahLst/>
                  <a:cxnLst/>
                  <a:rect l="l" t="t" r="r" b="b"/>
                  <a:pathLst>
                    <a:path w="9002" h="5156" extrusionOk="0">
                      <a:moveTo>
                        <a:pt x="8847" y="0"/>
                      </a:moveTo>
                      <a:cubicBezTo>
                        <a:pt x="8692" y="584"/>
                        <a:pt x="8561" y="1131"/>
                        <a:pt x="8335" y="1643"/>
                      </a:cubicBezTo>
                      <a:cubicBezTo>
                        <a:pt x="8109" y="2143"/>
                        <a:pt x="7835" y="2596"/>
                        <a:pt x="7478" y="2941"/>
                      </a:cubicBezTo>
                      <a:cubicBezTo>
                        <a:pt x="6811" y="3596"/>
                        <a:pt x="5775" y="3923"/>
                        <a:pt x="4741" y="3923"/>
                      </a:cubicBezTo>
                      <a:cubicBezTo>
                        <a:pt x="3707" y="3923"/>
                        <a:pt x="2674" y="3596"/>
                        <a:pt x="2013" y="2941"/>
                      </a:cubicBezTo>
                      <a:cubicBezTo>
                        <a:pt x="1227" y="2191"/>
                        <a:pt x="894" y="1096"/>
                        <a:pt x="644" y="24"/>
                      </a:cubicBezTo>
                      <a:lnTo>
                        <a:pt x="644" y="24"/>
                      </a:lnTo>
                      <a:cubicBezTo>
                        <a:pt x="1" y="2893"/>
                        <a:pt x="1775" y="5144"/>
                        <a:pt x="4751" y="5156"/>
                      </a:cubicBezTo>
                      <a:cubicBezTo>
                        <a:pt x="6835" y="5156"/>
                        <a:pt x="8633" y="3929"/>
                        <a:pt x="8931" y="1810"/>
                      </a:cubicBezTo>
                      <a:cubicBezTo>
                        <a:pt x="9002" y="1215"/>
                        <a:pt x="8978" y="584"/>
                        <a:pt x="8847" y="0"/>
                      </a:cubicBez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109" name="Google Shape;2027;p38">
                  <a:extLst>
                    <a:ext uri="{FF2B5EF4-FFF2-40B4-BE49-F238E27FC236}">
                      <a16:creationId xmlns:a16="http://schemas.microsoft.com/office/drawing/2014/main" id="{79A60EC8-C018-BBA6-904F-4298875A809D}"/>
                    </a:ext>
                  </a:extLst>
                </p:cNvPr>
                <p:cNvSpPr/>
                <p:nvPr/>
              </p:nvSpPr>
              <p:spPr>
                <a:xfrm>
                  <a:off x="5813225" y="2401925"/>
                  <a:ext cx="224750" cy="128900"/>
                </a:xfrm>
                <a:custGeom>
                  <a:avLst/>
                  <a:gdLst/>
                  <a:ahLst/>
                  <a:cxnLst/>
                  <a:rect l="l" t="t" r="r" b="b"/>
                  <a:pathLst>
                    <a:path w="8990" h="5156" extrusionOk="0">
                      <a:moveTo>
                        <a:pt x="4251" y="0"/>
                      </a:moveTo>
                      <a:cubicBezTo>
                        <a:pt x="2167" y="0"/>
                        <a:pt x="369" y="1214"/>
                        <a:pt x="72" y="3346"/>
                      </a:cubicBezTo>
                      <a:cubicBezTo>
                        <a:pt x="0" y="3941"/>
                        <a:pt x="24" y="4572"/>
                        <a:pt x="167" y="5155"/>
                      </a:cubicBezTo>
                      <a:cubicBezTo>
                        <a:pt x="310" y="4572"/>
                        <a:pt x="453" y="4012"/>
                        <a:pt x="667" y="3512"/>
                      </a:cubicBezTo>
                      <a:cubicBezTo>
                        <a:pt x="893" y="3012"/>
                        <a:pt x="1179" y="2560"/>
                        <a:pt x="1536" y="2215"/>
                      </a:cubicBezTo>
                      <a:cubicBezTo>
                        <a:pt x="2197" y="1560"/>
                        <a:pt x="3230" y="1232"/>
                        <a:pt x="4264" y="1232"/>
                      </a:cubicBezTo>
                      <a:cubicBezTo>
                        <a:pt x="5298" y="1232"/>
                        <a:pt x="6334" y="1560"/>
                        <a:pt x="7001" y="2215"/>
                      </a:cubicBezTo>
                      <a:cubicBezTo>
                        <a:pt x="7787" y="2965"/>
                        <a:pt x="8108" y="4060"/>
                        <a:pt x="8370" y="5132"/>
                      </a:cubicBezTo>
                      <a:cubicBezTo>
                        <a:pt x="8989" y="2262"/>
                        <a:pt x="7215" y="0"/>
                        <a:pt x="4251" y="0"/>
                      </a:cubicBez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110" name="Google Shape;2028;p38">
                  <a:extLst>
                    <a:ext uri="{FF2B5EF4-FFF2-40B4-BE49-F238E27FC236}">
                      <a16:creationId xmlns:a16="http://schemas.microsoft.com/office/drawing/2014/main" id="{EBD6A433-7B4B-631A-3E2F-A37874BF40F8}"/>
                    </a:ext>
                  </a:extLst>
                </p:cNvPr>
                <p:cNvSpPr/>
                <p:nvPr/>
              </p:nvSpPr>
              <p:spPr>
                <a:xfrm>
                  <a:off x="5801300" y="2517400"/>
                  <a:ext cx="225050" cy="128625"/>
                </a:xfrm>
                <a:custGeom>
                  <a:avLst/>
                  <a:gdLst/>
                  <a:ahLst/>
                  <a:cxnLst/>
                  <a:rect l="l" t="t" r="r" b="b"/>
                  <a:pathLst>
                    <a:path w="9002" h="5145" extrusionOk="0">
                      <a:moveTo>
                        <a:pt x="8847" y="1"/>
                      </a:moveTo>
                      <a:cubicBezTo>
                        <a:pt x="8692" y="572"/>
                        <a:pt x="8561" y="1132"/>
                        <a:pt x="8335" y="1632"/>
                      </a:cubicBezTo>
                      <a:cubicBezTo>
                        <a:pt x="8109" y="2144"/>
                        <a:pt x="7835" y="2584"/>
                        <a:pt x="7478" y="2930"/>
                      </a:cubicBezTo>
                      <a:cubicBezTo>
                        <a:pt x="6811" y="3584"/>
                        <a:pt x="5775" y="3912"/>
                        <a:pt x="4741" y="3912"/>
                      </a:cubicBezTo>
                      <a:cubicBezTo>
                        <a:pt x="3707" y="3912"/>
                        <a:pt x="2674" y="3584"/>
                        <a:pt x="2013" y="2930"/>
                      </a:cubicBezTo>
                      <a:cubicBezTo>
                        <a:pt x="1227" y="2179"/>
                        <a:pt x="894" y="1084"/>
                        <a:pt x="644" y="13"/>
                      </a:cubicBezTo>
                      <a:lnTo>
                        <a:pt x="644" y="13"/>
                      </a:lnTo>
                      <a:cubicBezTo>
                        <a:pt x="1" y="2882"/>
                        <a:pt x="1775" y="5132"/>
                        <a:pt x="4751" y="5144"/>
                      </a:cubicBezTo>
                      <a:cubicBezTo>
                        <a:pt x="6835" y="5144"/>
                        <a:pt x="8633" y="3930"/>
                        <a:pt x="8931" y="1798"/>
                      </a:cubicBezTo>
                      <a:cubicBezTo>
                        <a:pt x="9002" y="1203"/>
                        <a:pt x="8978" y="572"/>
                        <a:pt x="8847" y="1"/>
                      </a:cubicBez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111" name="Google Shape;2029;p38">
                  <a:extLst>
                    <a:ext uri="{FF2B5EF4-FFF2-40B4-BE49-F238E27FC236}">
                      <a16:creationId xmlns:a16="http://schemas.microsoft.com/office/drawing/2014/main" id="{397DD5DA-A6AE-46D4-2B19-CACEF6977B1C}"/>
                    </a:ext>
                  </a:extLst>
                </p:cNvPr>
                <p:cNvSpPr/>
                <p:nvPr/>
              </p:nvSpPr>
              <p:spPr>
                <a:xfrm>
                  <a:off x="5819175" y="2757475"/>
                  <a:ext cx="203325" cy="7825"/>
                </a:xfrm>
                <a:custGeom>
                  <a:avLst/>
                  <a:gdLst/>
                  <a:ahLst/>
                  <a:cxnLst/>
                  <a:rect l="l" t="t" r="r" b="b"/>
                  <a:pathLst>
                    <a:path w="8133" h="313" extrusionOk="0">
                      <a:moveTo>
                        <a:pt x="4057" y="0"/>
                      </a:moveTo>
                      <a:cubicBezTo>
                        <a:pt x="2700" y="0"/>
                        <a:pt x="1346" y="54"/>
                        <a:pt x="0" y="161"/>
                      </a:cubicBezTo>
                      <a:cubicBezTo>
                        <a:pt x="1352" y="262"/>
                        <a:pt x="2706" y="313"/>
                        <a:pt x="4062" y="313"/>
                      </a:cubicBezTo>
                      <a:cubicBezTo>
                        <a:pt x="5418" y="313"/>
                        <a:pt x="6775" y="262"/>
                        <a:pt x="8132" y="161"/>
                      </a:cubicBezTo>
                      <a:cubicBezTo>
                        <a:pt x="6775" y="54"/>
                        <a:pt x="5415" y="0"/>
                        <a:pt x="4057" y="0"/>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112" name="Google Shape;2030;p38">
                  <a:extLst>
                    <a:ext uri="{FF2B5EF4-FFF2-40B4-BE49-F238E27FC236}">
                      <a16:creationId xmlns:a16="http://schemas.microsoft.com/office/drawing/2014/main" id="{10027AEC-FE05-6889-81C7-6692139B0150}"/>
                    </a:ext>
                  </a:extLst>
                </p:cNvPr>
                <p:cNvSpPr/>
                <p:nvPr/>
              </p:nvSpPr>
              <p:spPr>
                <a:xfrm>
                  <a:off x="5840900" y="2794975"/>
                  <a:ext cx="159575" cy="7825"/>
                </a:xfrm>
                <a:custGeom>
                  <a:avLst/>
                  <a:gdLst/>
                  <a:ahLst/>
                  <a:cxnLst/>
                  <a:rect l="l" t="t" r="r" b="b"/>
                  <a:pathLst>
                    <a:path w="6383" h="313" extrusionOk="0">
                      <a:moveTo>
                        <a:pt x="3191" y="0"/>
                      </a:moveTo>
                      <a:cubicBezTo>
                        <a:pt x="2126" y="0"/>
                        <a:pt x="1060" y="54"/>
                        <a:pt x="0" y="161"/>
                      </a:cubicBezTo>
                      <a:cubicBezTo>
                        <a:pt x="1054" y="262"/>
                        <a:pt x="2117" y="313"/>
                        <a:pt x="3182" y="313"/>
                      </a:cubicBezTo>
                      <a:cubicBezTo>
                        <a:pt x="4248" y="313"/>
                        <a:pt x="5316" y="262"/>
                        <a:pt x="6382" y="161"/>
                      </a:cubicBezTo>
                      <a:cubicBezTo>
                        <a:pt x="5322" y="54"/>
                        <a:pt x="4257" y="0"/>
                        <a:pt x="3191" y="0"/>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113" name="Google Shape;2031;p38">
                  <a:extLst>
                    <a:ext uri="{FF2B5EF4-FFF2-40B4-BE49-F238E27FC236}">
                      <a16:creationId xmlns:a16="http://schemas.microsoft.com/office/drawing/2014/main" id="{4B4DA22B-0657-D4E0-5EC8-A05B764A3EB4}"/>
                    </a:ext>
                  </a:extLst>
                </p:cNvPr>
                <p:cNvSpPr/>
                <p:nvPr/>
              </p:nvSpPr>
              <p:spPr>
                <a:xfrm>
                  <a:off x="5819175" y="2708350"/>
                  <a:ext cx="203325" cy="7950"/>
                </a:xfrm>
                <a:custGeom>
                  <a:avLst/>
                  <a:gdLst/>
                  <a:ahLst/>
                  <a:cxnLst/>
                  <a:rect l="l" t="t" r="r" b="b"/>
                  <a:pathLst>
                    <a:path w="8133" h="318" extrusionOk="0">
                      <a:moveTo>
                        <a:pt x="4066" y="0"/>
                      </a:moveTo>
                      <a:cubicBezTo>
                        <a:pt x="2712" y="0"/>
                        <a:pt x="1358" y="54"/>
                        <a:pt x="0" y="161"/>
                      </a:cubicBezTo>
                      <a:cubicBezTo>
                        <a:pt x="1365" y="264"/>
                        <a:pt x="2739" y="318"/>
                        <a:pt x="4115" y="318"/>
                      </a:cubicBezTo>
                      <a:cubicBezTo>
                        <a:pt x="5453" y="318"/>
                        <a:pt x="6794" y="267"/>
                        <a:pt x="8132" y="161"/>
                      </a:cubicBezTo>
                      <a:cubicBezTo>
                        <a:pt x="6775" y="54"/>
                        <a:pt x="5421" y="0"/>
                        <a:pt x="4066" y="0"/>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114" name="Google Shape;2032;p38">
                  <a:extLst>
                    <a:ext uri="{FF2B5EF4-FFF2-40B4-BE49-F238E27FC236}">
                      <a16:creationId xmlns:a16="http://schemas.microsoft.com/office/drawing/2014/main" id="{21894692-8E15-1C55-F14A-5D911B65E065}"/>
                    </a:ext>
                  </a:extLst>
                </p:cNvPr>
                <p:cNvSpPr/>
                <p:nvPr/>
              </p:nvSpPr>
              <p:spPr>
                <a:xfrm>
                  <a:off x="5840900" y="2670775"/>
                  <a:ext cx="159575" cy="8050"/>
                </a:xfrm>
                <a:custGeom>
                  <a:avLst/>
                  <a:gdLst/>
                  <a:ahLst/>
                  <a:cxnLst/>
                  <a:rect l="l" t="t" r="r" b="b"/>
                  <a:pathLst>
                    <a:path w="6383" h="322" extrusionOk="0">
                      <a:moveTo>
                        <a:pt x="3191" y="0"/>
                      </a:moveTo>
                      <a:cubicBezTo>
                        <a:pt x="2126" y="0"/>
                        <a:pt x="1060" y="51"/>
                        <a:pt x="0" y="152"/>
                      </a:cubicBezTo>
                      <a:cubicBezTo>
                        <a:pt x="1060" y="265"/>
                        <a:pt x="2126" y="322"/>
                        <a:pt x="3191" y="322"/>
                      </a:cubicBezTo>
                      <a:cubicBezTo>
                        <a:pt x="4257" y="322"/>
                        <a:pt x="5322" y="265"/>
                        <a:pt x="6382" y="152"/>
                      </a:cubicBezTo>
                      <a:cubicBezTo>
                        <a:pt x="5322" y="51"/>
                        <a:pt x="4257" y="0"/>
                        <a:pt x="3191" y="0"/>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115" name="Google Shape;2033;p38">
                  <a:extLst>
                    <a:ext uri="{FF2B5EF4-FFF2-40B4-BE49-F238E27FC236}">
                      <a16:creationId xmlns:a16="http://schemas.microsoft.com/office/drawing/2014/main" id="{E76D36E5-DB38-4769-0C8F-5211EE6EF199}"/>
                    </a:ext>
                  </a:extLst>
                </p:cNvPr>
                <p:cNvSpPr/>
                <p:nvPr/>
              </p:nvSpPr>
              <p:spPr>
                <a:xfrm>
                  <a:off x="5813225" y="2614725"/>
                  <a:ext cx="224750" cy="128625"/>
                </a:xfrm>
                <a:custGeom>
                  <a:avLst/>
                  <a:gdLst/>
                  <a:ahLst/>
                  <a:cxnLst/>
                  <a:rect l="l" t="t" r="r" b="b"/>
                  <a:pathLst>
                    <a:path w="8990" h="5145" extrusionOk="0">
                      <a:moveTo>
                        <a:pt x="4251" y="1"/>
                      </a:moveTo>
                      <a:cubicBezTo>
                        <a:pt x="2167" y="1"/>
                        <a:pt x="369" y="1215"/>
                        <a:pt x="72" y="3347"/>
                      </a:cubicBezTo>
                      <a:cubicBezTo>
                        <a:pt x="0" y="3942"/>
                        <a:pt x="24" y="4573"/>
                        <a:pt x="167" y="5144"/>
                      </a:cubicBezTo>
                      <a:cubicBezTo>
                        <a:pt x="310" y="4573"/>
                        <a:pt x="453" y="4013"/>
                        <a:pt x="667" y="3513"/>
                      </a:cubicBezTo>
                      <a:cubicBezTo>
                        <a:pt x="893" y="3013"/>
                        <a:pt x="1179" y="2561"/>
                        <a:pt x="1536" y="2216"/>
                      </a:cubicBezTo>
                      <a:cubicBezTo>
                        <a:pt x="2197" y="1561"/>
                        <a:pt x="3230" y="1233"/>
                        <a:pt x="4264" y="1233"/>
                      </a:cubicBezTo>
                      <a:cubicBezTo>
                        <a:pt x="5298" y="1233"/>
                        <a:pt x="6334" y="1561"/>
                        <a:pt x="7001" y="2216"/>
                      </a:cubicBezTo>
                      <a:cubicBezTo>
                        <a:pt x="7787" y="2966"/>
                        <a:pt x="8108" y="4061"/>
                        <a:pt x="8370" y="5133"/>
                      </a:cubicBezTo>
                      <a:cubicBezTo>
                        <a:pt x="8989" y="2263"/>
                        <a:pt x="7215" y="1"/>
                        <a:pt x="4251" y="1"/>
                      </a:cubicBez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116" name="Google Shape;2034;p38">
                  <a:extLst>
                    <a:ext uri="{FF2B5EF4-FFF2-40B4-BE49-F238E27FC236}">
                      <a16:creationId xmlns:a16="http://schemas.microsoft.com/office/drawing/2014/main" id="{F893ED90-4C73-7980-23B9-2B95BE4747E6}"/>
                    </a:ext>
                  </a:extLst>
                </p:cNvPr>
                <p:cNvSpPr/>
                <p:nvPr/>
              </p:nvSpPr>
              <p:spPr>
                <a:xfrm>
                  <a:off x="5801300" y="2729925"/>
                  <a:ext cx="225050" cy="128925"/>
                </a:xfrm>
                <a:custGeom>
                  <a:avLst/>
                  <a:gdLst/>
                  <a:ahLst/>
                  <a:cxnLst/>
                  <a:rect l="l" t="t" r="r" b="b"/>
                  <a:pathLst>
                    <a:path w="9002" h="5157" extrusionOk="0">
                      <a:moveTo>
                        <a:pt x="8847" y="1"/>
                      </a:moveTo>
                      <a:cubicBezTo>
                        <a:pt x="8692" y="584"/>
                        <a:pt x="8561" y="1132"/>
                        <a:pt x="8335" y="1644"/>
                      </a:cubicBezTo>
                      <a:cubicBezTo>
                        <a:pt x="8109" y="2156"/>
                        <a:pt x="7835" y="2596"/>
                        <a:pt x="7478" y="2942"/>
                      </a:cubicBezTo>
                      <a:cubicBezTo>
                        <a:pt x="6811" y="3596"/>
                        <a:pt x="5775" y="3924"/>
                        <a:pt x="4741" y="3924"/>
                      </a:cubicBezTo>
                      <a:cubicBezTo>
                        <a:pt x="3707" y="3924"/>
                        <a:pt x="2674" y="3596"/>
                        <a:pt x="2013" y="2942"/>
                      </a:cubicBezTo>
                      <a:cubicBezTo>
                        <a:pt x="1227" y="2191"/>
                        <a:pt x="894" y="1096"/>
                        <a:pt x="644" y="24"/>
                      </a:cubicBezTo>
                      <a:lnTo>
                        <a:pt x="644" y="24"/>
                      </a:lnTo>
                      <a:cubicBezTo>
                        <a:pt x="1" y="2894"/>
                        <a:pt x="1775" y="5156"/>
                        <a:pt x="4751" y="5156"/>
                      </a:cubicBezTo>
                      <a:cubicBezTo>
                        <a:pt x="6835" y="5156"/>
                        <a:pt x="8633" y="3930"/>
                        <a:pt x="8931" y="1810"/>
                      </a:cubicBezTo>
                      <a:cubicBezTo>
                        <a:pt x="9002" y="1215"/>
                        <a:pt x="8978" y="584"/>
                        <a:pt x="8847" y="1"/>
                      </a:cubicBez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117" name="Google Shape;2035;p38">
                  <a:extLst>
                    <a:ext uri="{FF2B5EF4-FFF2-40B4-BE49-F238E27FC236}">
                      <a16:creationId xmlns:a16="http://schemas.microsoft.com/office/drawing/2014/main" id="{9B3C8121-340C-0F8D-7ACE-D2C9BEA0E3BA}"/>
                    </a:ext>
                  </a:extLst>
                </p:cNvPr>
                <p:cNvSpPr/>
                <p:nvPr/>
              </p:nvSpPr>
              <p:spPr>
                <a:xfrm>
                  <a:off x="5817375" y="2925925"/>
                  <a:ext cx="203025" cy="7850"/>
                </a:xfrm>
                <a:custGeom>
                  <a:avLst/>
                  <a:gdLst/>
                  <a:ahLst/>
                  <a:cxnLst/>
                  <a:rect l="l" t="t" r="r" b="b"/>
                  <a:pathLst>
                    <a:path w="8121" h="314" extrusionOk="0">
                      <a:moveTo>
                        <a:pt x="4061" y="1"/>
                      </a:moveTo>
                      <a:cubicBezTo>
                        <a:pt x="2706" y="1"/>
                        <a:pt x="1352" y="55"/>
                        <a:pt x="1" y="162"/>
                      </a:cubicBezTo>
                      <a:cubicBezTo>
                        <a:pt x="1346" y="263"/>
                        <a:pt x="2701" y="313"/>
                        <a:pt x="4056" y="313"/>
                      </a:cubicBezTo>
                      <a:cubicBezTo>
                        <a:pt x="5412" y="313"/>
                        <a:pt x="6769" y="263"/>
                        <a:pt x="8121" y="162"/>
                      </a:cubicBezTo>
                      <a:cubicBezTo>
                        <a:pt x="6769" y="55"/>
                        <a:pt x="5415" y="1"/>
                        <a:pt x="4061" y="1"/>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118" name="Google Shape;2036;p38">
                  <a:extLst>
                    <a:ext uri="{FF2B5EF4-FFF2-40B4-BE49-F238E27FC236}">
                      <a16:creationId xmlns:a16="http://schemas.microsoft.com/office/drawing/2014/main" id="{E77EE588-66AA-E2ED-8AEE-BBBAA5D8158B}"/>
                    </a:ext>
                  </a:extLst>
                </p:cNvPr>
                <p:cNvSpPr/>
                <p:nvPr/>
              </p:nvSpPr>
              <p:spPr>
                <a:xfrm>
                  <a:off x="5838825" y="2888350"/>
                  <a:ext cx="159850" cy="7850"/>
                </a:xfrm>
                <a:custGeom>
                  <a:avLst/>
                  <a:gdLst/>
                  <a:ahLst/>
                  <a:cxnLst/>
                  <a:rect l="l" t="t" r="r" b="b"/>
                  <a:pathLst>
                    <a:path w="6394" h="314" extrusionOk="0">
                      <a:moveTo>
                        <a:pt x="3201" y="1"/>
                      </a:moveTo>
                      <a:cubicBezTo>
                        <a:pt x="2134" y="1"/>
                        <a:pt x="1066" y="51"/>
                        <a:pt x="0" y="153"/>
                      </a:cubicBezTo>
                      <a:cubicBezTo>
                        <a:pt x="1066" y="260"/>
                        <a:pt x="2134" y="313"/>
                        <a:pt x="3201" y="313"/>
                      </a:cubicBezTo>
                      <a:cubicBezTo>
                        <a:pt x="4268" y="313"/>
                        <a:pt x="5334" y="260"/>
                        <a:pt x="6394" y="153"/>
                      </a:cubicBezTo>
                      <a:cubicBezTo>
                        <a:pt x="5334" y="51"/>
                        <a:pt x="4268" y="1"/>
                        <a:pt x="3201" y="1"/>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119" name="Google Shape;2037;p38">
                  <a:extLst>
                    <a:ext uri="{FF2B5EF4-FFF2-40B4-BE49-F238E27FC236}">
                      <a16:creationId xmlns:a16="http://schemas.microsoft.com/office/drawing/2014/main" id="{1632774C-EFA2-F5ED-9BD3-49EC4DFE2028}"/>
                    </a:ext>
                  </a:extLst>
                </p:cNvPr>
                <p:cNvSpPr/>
                <p:nvPr/>
              </p:nvSpPr>
              <p:spPr>
                <a:xfrm>
                  <a:off x="5813225" y="2827850"/>
                  <a:ext cx="224750" cy="128925"/>
                </a:xfrm>
                <a:custGeom>
                  <a:avLst/>
                  <a:gdLst/>
                  <a:ahLst/>
                  <a:cxnLst/>
                  <a:rect l="l" t="t" r="r" b="b"/>
                  <a:pathLst>
                    <a:path w="8990" h="5157" extrusionOk="0">
                      <a:moveTo>
                        <a:pt x="4251" y="1"/>
                      </a:moveTo>
                      <a:cubicBezTo>
                        <a:pt x="2167" y="1"/>
                        <a:pt x="369" y="1227"/>
                        <a:pt x="72" y="3358"/>
                      </a:cubicBezTo>
                      <a:cubicBezTo>
                        <a:pt x="0" y="3954"/>
                        <a:pt x="24" y="4573"/>
                        <a:pt x="167" y="5156"/>
                      </a:cubicBezTo>
                      <a:cubicBezTo>
                        <a:pt x="310" y="4573"/>
                        <a:pt x="453" y="4025"/>
                        <a:pt x="667" y="3513"/>
                      </a:cubicBezTo>
                      <a:cubicBezTo>
                        <a:pt x="893" y="3013"/>
                        <a:pt x="1179" y="2561"/>
                        <a:pt x="1536" y="2227"/>
                      </a:cubicBezTo>
                      <a:cubicBezTo>
                        <a:pt x="2197" y="1572"/>
                        <a:pt x="3230" y="1245"/>
                        <a:pt x="4264" y="1245"/>
                      </a:cubicBezTo>
                      <a:cubicBezTo>
                        <a:pt x="5298" y="1245"/>
                        <a:pt x="6334" y="1572"/>
                        <a:pt x="7001" y="2227"/>
                      </a:cubicBezTo>
                      <a:cubicBezTo>
                        <a:pt x="7787" y="2965"/>
                        <a:pt x="8108" y="4061"/>
                        <a:pt x="8370" y="5144"/>
                      </a:cubicBezTo>
                      <a:cubicBezTo>
                        <a:pt x="8989" y="2263"/>
                        <a:pt x="7215" y="1"/>
                        <a:pt x="4251" y="1"/>
                      </a:cubicBez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grpSp>
            <p:nvGrpSpPr>
              <p:cNvPr id="2931" name="Google Shape;2038;p38">
                <a:extLst>
                  <a:ext uri="{FF2B5EF4-FFF2-40B4-BE49-F238E27FC236}">
                    <a16:creationId xmlns:a16="http://schemas.microsoft.com/office/drawing/2014/main" id="{6929D307-12A3-4BAB-BA26-DCB2BFF77D9C}"/>
                  </a:ext>
                </a:extLst>
              </p:cNvPr>
              <p:cNvGrpSpPr/>
              <p:nvPr/>
            </p:nvGrpSpPr>
            <p:grpSpPr>
              <a:xfrm>
                <a:off x="486950" y="1820300"/>
                <a:ext cx="3484975" cy="2271125"/>
                <a:chOff x="486950" y="1820300"/>
                <a:chExt cx="3484975" cy="2271125"/>
              </a:xfrm>
            </p:grpSpPr>
            <p:sp>
              <p:nvSpPr>
                <p:cNvPr id="2932" name="Google Shape;2039;p38">
                  <a:extLst>
                    <a:ext uri="{FF2B5EF4-FFF2-40B4-BE49-F238E27FC236}">
                      <a16:creationId xmlns:a16="http://schemas.microsoft.com/office/drawing/2014/main" id="{78143C52-C231-144F-FF27-4DE981947B85}"/>
                    </a:ext>
                  </a:extLst>
                </p:cNvPr>
                <p:cNvSpPr/>
                <p:nvPr/>
              </p:nvSpPr>
              <p:spPr>
                <a:xfrm>
                  <a:off x="2222000" y="2736175"/>
                  <a:ext cx="446500" cy="947475"/>
                </a:xfrm>
                <a:custGeom>
                  <a:avLst/>
                  <a:gdLst/>
                  <a:ahLst/>
                  <a:cxnLst/>
                  <a:rect l="l" t="t" r="r" b="b"/>
                  <a:pathLst>
                    <a:path w="17860" h="37899" extrusionOk="0">
                      <a:moveTo>
                        <a:pt x="0" y="1"/>
                      </a:moveTo>
                      <a:lnTo>
                        <a:pt x="13680" y="37898"/>
                      </a:lnTo>
                      <a:lnTo>
                        <a:pt x="17860" y="37898"/>
                      </a:lnTo>
                      <a:lnTo>
                        <a:pt x="7549" y="9180"/>
                      </a:lnTo>
                      <a:lnTo>
                        <a:pt x="5453" y="3727"/>
                      </a:lnTo>
                      <a:cubicBezTo>
                        <a:pt x="4572" y="1477"/>
                        <a:pt x="2417" y="1"/>
                        <a:pt x="0" y="1"/>
                      </a:cubicBezTo>
                      <a:close/>
                    </a:path>
                  </a:pathLst>
                </a:custGeom>
                <a:solidFill>
                  <a:srgbClr val="FFFFFF"/>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33" name="Google Shape;2040;p38">
                  <a:extLst>
                    <a:ext uri="{FF2B5EF4-FFF2-40B4-BE49-F238E27FC236}">
                      <a16:creationId xmlns:a16="http://schemas.microsoft.com/office/drawing/2014/main" id="{9FF0CB76-4C37-C11C-3437-E6593DB01E5F}"/>
                    </a:ext>
                  </a:extLst>
                </p:cNvPr>
                <p:cNvSpPr/>
                <p:nvPr/>
              </p:nvSpPr>
              <p:spPr>
                <a:xfrm>
                  <a:off x="1585000" y="2560850"/>
                  <a:ext cx="255425" cy="350975"/>
                </a:xfrm>
                <a:custGeom>
                  <a:avLst/>
                  <a:gdLst/>
                  <a:ahLst/>
                  <a:cxnLst/>
                  <a:rect l="l" t="t" r="r" b="b"/>
                  <a:pathLst>
                    <a:path w="10217" h="14039" extrusionOk="0">
                      <a:moveTo>
                        <a:pt x="1025" y="1"/>
                      </a:moveTo>
                      <a:lnTo>
                        <a:pt x="1" y="14038"/>
                      </a:lnTo>
                      <a:lnTo>
                        <a:pt x="10216" y="14038"/>
                      </a:lnTo>
                      <a:lnTo>
                        <a:pt x="7335" y="2608"/>
                      </a:lnTo>
                      <a:lnTo>
                        <a:pt x="1025" y="1"/>
                      </a:lnTo>
                      <a:close/>
                    </a:path>
                  </a:pathLst>
                </a:custGeom>
                <a:solidFill>
                  <a:srgbClr val="7A514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34" name="Google Shape;2041;p38">
                  <a:extLst>
                    <a:ext uri="{FF2B5EF4-FFF2-40B4-BE49-F238E27FC236}">
                      <a16:creationId xmlns:a16="http://schemas.microsoft.com/office/drawing/2014/main" id="{643D0511-FB39-F94C-1136-626D128136C8}"/>
                    </a:ext>
                  </a:extLst>
                </p:cNvPr>
                <p:cNvSpPr/>
                <p:nvPr/>
              </p:nvSpPr>
              <p:spPr>
                <a:xfrm>
                  <a:off x="1598400" y="2560850"/>
                  <a:ext cx="186050" cy="166425"/>
                </a:xfrm>
                <a:custGeom>
                  <a:avLst/>
                  <a:gdLst/>
                  <a:ahLst/>
                  <a:cxnLst/>
                  <a:rect l="l" t="t" r="r" b="b"/>
                  <a:pathLst>
                    <a:path w="7442" h="6657" extrusionOk="0">
                      <a:moveTo>
                        <a:pt x="489" y="1"/>
                      </a:moveTo>
                      <a:lnTo>
                        <a:pt x="1" y="6657"/>
                      </a:lnTo>
                      <a:lnTo>
                        <a:pt x="7442" y="5180"/>
                      </a:lnTo>
                      <a:lnTo>
                        <a:pt x="7013" y="3454"/>
                      </a:lnTo>
                      <a:lnTo>
                        <a:pt x="489" y="1"/>
                      </a:ln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35" name="Google Shape;2042;p38">
                  <a:extLst>
                    <a:ext uri="{FF2B5EF4-FFF2-40B4-BE49-F238E27FC236}">
                      <a16:creationId xmlns:a16="http://schemas.microsoft.com/office/drawing/2014/main" id="{A974A5DA-3087-4A0C-88EE-A1CE468E7568}"/>
                    </a:ext>
                  </a:extLst>
                </p:cNvPr>
                <p:cNvSpPr/>
                <p:nvPr/>
              </p:nvSpPr>
              <p:spPr>
                <a:xfrm>
                  <a:off x="1557025" y="2248625"/>
                  <a:ext cx="328925" cy="398925"/>
                </a:xfrm>
                <a:custGeom>
                  <a:avLst/>
                  <a:gdLst/>
                  <a:ahLst/>
                  <a:cxnLst/>
                  <a:rect l="l" t="t" r="r" b="b"/>
                  <a:pathLst>
                    <a:path w="13157" h="15957" extrusionOk="0">
                      <a:moveTo>
                        <a:pt x="12252" y="0"/>
                      </a:moveTo>
                      <a:lnTo>
                        <a:pt x="1" y="346"/>
                      </a:lnTo>
                      <a:cubicBezTo>
                        <a:pt x="1" y="346"/>
                        <a:pt x="96" y="3787"/>
                        <a:pt x="215" y="8025"/>
                      </a:cubicBezTo>
                      <a:cubicBezTo>
                        <a:pt x="332" y="12205"/>
                        <a:pt x="5163" y="15957"/>
                        <a:pt x="9065" y="15957"/>
                      </a:cubicBezTo>
                      <a:cubicBezTo>
                        <a:pt x="9119" y="15957"/>
                        <a:pt x="9174" y="15956"/>
                        <a:pt x="9228" y="15955"/>
                      </a:cubicBezTo>
                      <a:cubicBezTo>
                        <a:pt x="13157" y="15848"/>
                        <a:pt x="12609" y="13109"/>
                        <a:pt x="12562" y="11240"/>
                      </a:cubicBezTo>
                      <a:cubicBezTo>
                        <a:pt x="12502" y="9359"/>
                        <a:pt x="12252" y="0"/>
                        <a:pt x="12252" y="0"/>
                      </a:cubicBezTo>
                      <a:close/>
                    </a:path>
                  </a:pathLst>
                </a:custGeom>
                <a:solidFill>
                  <a:srgbClr val="7A514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36" name="Google Shape;2043;p38">
                  <a:extLst>
                    <a:ext uri="{FF2B5EF4-FFF2-40B4-BE49-F238E27FC236}">
                      <a16:creationId xmlns:a16="http://schemas.microsoft.com/office/drawing/2014/main" id="{56AA0915-39FE-F112-C32D-DF8C02A265E4}"/>
                    </a:ext>
                  </a:extLst>
                </p:cNvPr>
                <p:cNvSpPr/>
                <p:nvPr/>
              </p:nvSpPr>
              <p:spPr>
                <a:xfrm>
                  <a:off x="1464150" y="2372800"/>
                  <a:ext cx="145875" cy="133350"/>
                </a:xfrm>
                <a:custGeom>
                  <a:avLst/>
                  <a:gdLst/>
                  <a:ahLst/>
                  <a:cxnLst/>
                  <a:rect l="l" t="t" r="r" b="b"/>
                  <a:pathLst>
                    <a:path w="5835" h="5334" extrusionOk="0">
                      <a:moveTo>
                        <a:pt x="2895" y="1"/>
                      </a:moveTo>
                      <a:cubicBezTo>
                        <a:pt x="1670" y="1"/>
                        <a:pt x="577" y="845"/>
                        <a:pt x="310" y="2094"/>
                      </a:cubicBezTo>
                      <a:cubicBezTo>
                        <a:pt x="1" y="3534"/>
                        <a:pt x="906" y="4951"/>
                        <a:pt x="2334" y="5273"/>
                      </a:cubicBezTo>
                      <a:cubicBezTo>
                        <a:pt x="2525" y="5314"/>
                        <a:pt x="2716" y="5333"/>
                        <a:pt x="2903" y="5333"/>
                      </a:cubicBezTo>
                      <a:cubicBezTo>
                        <a:pt x="4131" y="5333"/>
                        <a:pt x="5236" y="4488"/>
                        <a:pt x="5525" y="3249"/>
                      </a:cubicBezTo>
                      <a:cubicBezTo>
                        <a:pt x="5835" y="1808"/>
                        <a:pt x="4930" y="391"/>
                        <a:pt x="3501" y="70"/>
                      </a:cubicBezTo>
                      <a:cubicBezTo>
                        <a:pt x="3298" y="23"/>
                        <a:pt x="3095" y="1"/>
                        <a:pt x="2895" y="1"/>
                      </a:cubicBezTo>
                      <a:close/>
                    </a:path>
                  </a:pathLst>
                </a:custGeom>
                <a:solidFill>
                  <a:srgbClr val="7A514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37" name="Google Shape;2044;p38">
                  <a:extLst>
                    <a:ext uri="{FF2B5EF4-FFF2-40B4-BE49-F238E27FC236}">
                      <a16:creationId xmlns:a16="http://schemas.microsoft.com/office/drawing/2014/main" id="{D09FD70F-8330-56FA-FD97-3B63E0E76278}"/>
                    </a:ext>
                  </a:extLst>
                </p:cNvPr>
                <p:cNvSpPr/>
                <p:nvPr/>
              </p:nvSpPr>
              <p:spPr>
                <a:xfrm>
                  <a:off x="1754975" y="2354700"/>
                  <a:ext cx="60450" cy="191600"/>
                </a:xfrm>
                <a:custGeom>
                  <a:avLst/>
                  <a:gdLst/>
                  <a:ahLst/>
                  <a:cxnLst/>
                  <a:rect l="l" t="t" r="r" b="b"/>
                  <a:pathLst>
                    <a:path w="2418" h="7664" extrusionOk="0">
                      <a:moveTo>
                        <a:pt x="1033" y="0"/>
                      </a:moveTo>
                      <a:cubicBezTo>
                        <a:pt x="667" y="0"/>
                        <a:pt x="316" y="224"/>
                        <a:pt x="179" y="627"/>
                      </a:cubicBezTo>
                      <a:cubicBezTo>
                        <a:pt x="0" y="1353"/>
                        <a:pt x="298" y="2080"/>
                        <a:pt x="453" y="2782"/>
                      </a:cubicBezTo>
                      <a:cubicBezTo>
                        <a:pt x="783" y="4258"/>
                        <a:pt x="1226" y="5703"/>
                        <a:pt x="1856" y="7081"/>
                      </a:cubicBezTo>
                      <a:lnTo>
                        <a:pt x="1856" y="7081"/>
                      </a:lnTo>
                      <a:cubicBezTo>
                        <a:pt x="1301" y="6835"/>
                        <a:pt x="736" y="6592"/>
                        <a:pt x="155" y="6366"/>
                      </a:cubicBezTo>
                      <a:lnTo>
                        <a:pt x="143" y="6401"/>
                      </a:lnTo>
                      <a:cubicBezTo>
                        <a:pt x="286" y="6485"/>
                        <a:pt x="453" y="6592"/>
                        <a:pt x="607" y="6687"/>
                      </a:cubicBezTo>
                      <a:cubicBezTo>
                        <a:pt x="1203" y="7021"/>
                        <a:pt x="1798" y="7354"/>
                        <a:pt x="2417" y="7664"/>
                      </a:cubicBezTo>
                      <a:cubicBezTo>
                        <a:pt x="2131" y="6937"/>
                        <a:pt x="1667" y="5770"/>
                        <a:pt x="1369" y="5044"/>
                      </a:cubicBezTo>
                      <a:cubicBezTo>
                        <a:pt x="953" y="3913"/>
                        <a:pt x="405" y="2782"/>
                        <a:pt x="357" y="1568"/>
                      </a:cubicBezTo>
                      <a:cubicBezTo>
                        <a:pt x="334" y="1044"/>
                        <a:pt x="381" y="329"/>
                        <a:pt x="1000" y="258"/>
                      </a:cubicBezTo>
                      <a:cubicBezTo>
                        <a:pt x="1584" y="258"/>
                        <a:pt x="2012" y="817"/>
                        <a:pt x="2358" y="1222"/>
                      </a:cubicBezTo>
                      <a:lnTo>
                        <a:pt x="2382" y="1210"/>
                      </a:lnTo>
                      <a:cubicBezTo>
                        <a:pt x="2203" y="829"/>
                        <a:pt x="1965" y="496"/>
                        <a:pt x="1631" y="222"/>
                      </a:cubicBezTo>
                      <a:cubicBezTo>
                        <a:pt x="1451" y="72"/>
                        <a:pt x="1239" y="0"/>
                        <a:pt x="1033" y="0"/>
                      </a:cubicBez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38" name="Google Shape;2045;p38">
                  <a:extLst>
                    <a:ext uri="{FF2B5EF4-FFF2-40B4-BE49-F238E27FC236}">
                      <a16:creationId xmlns:a16="http://schemas.microsoft.com/office/drawing/2014/main" id="{5864B4A6-92C7-8D1B-7410-954D7688F705}"/>
                    </a:ext>
                  </a:extLst>
                </p:cNvPr>
                <p:cNvSpPr/>
                <p:nvPr/>
              </p:nvSpPr>
              <p:spPr>
                <a:xfrm>
                  <a:off x="1419500" y="2117550"/>
                  <a:ext cx="464375" cy="483825"/>
                </a:xfrm>
                <a:custGeom>
                  <a:avLst/>
                  <a:gdLst/>
                  <a:ahLst/>
                  <a:cxnLst/>
                  <a:rect l="l" t="t" r="r" b="b"/>
                  <a:pathLst>
                    <a:path w="18575" h="19353" extrusionOk="0">
                      <a:moveTo>
                        <a:pt x="9423" y="0"/>
                      </a:moveTo>
                      <a:cubicBezTo>
                        <a:pt x="4655" y="0"/>
                        <a:pt x="1" y="2401"/>
                        <a:pt x="1" y="9601"/>
                      </a:cubicBezTo>
                      <a:cubicBezTo>
                        <a:pt x="1" y="18578"/>
                        <a:pt x="7514" y="19352"/>
                        <a:pt x="7514" y="19352"/>
                      </a:cubicBezTo>
                      <a:lnTo>
                        <a:pt x="7633" y="17733"/>
                      </a:lnTo>
                      <a:cubicBezTo>
                        <a:pt x="6954" y="16947"/>
                        <a:pt x="6418" y="16078"/>
                        <a:pt x="6073" y="15137"/>
                      </a:cubicBezTo>
                      <a:cubicBezTo>
                        <a:pt x="5655" y="15390"/>
                        <a:pt x="5174" y="15528"/>
                        <a:pt x="4670" y="15528"/>
                      </a:cubicBezTo>
                      <a:cubicBezTo>
                        <a:pt x="4485" y="15528"/>
                        <a:pt x="4297" y="15509"/>
                        <a:pt x="4109" y="15471"/>
                      </a:cubicBezTo>
                      <a:cubicBezTo>
                        <a:pt x="2668" y="15161"/>
                        <a:pt x="1751" y="13732"/>
                        <a:pt x="2085" y="12280"/>
                      </a:cubicBezTo>
                      <a:cubicBezTo>
                        <a:pt x="2352" y="11036"/>
                        <a:pt x="3454" y="10191"/>
                        <a:pt x="4678" y="10191"/>
                      </a:cubicBezTo>
                      <a:cubicBezTo>
                        <a:pt x="4871" y="10191"/>
                        <a:pt x="5067" y="10212"/>
                        <a:pt x="5263" y="10256"/>
                      </a:cubicBezTo>
                      <a:cubicBezTo>
                        <a:pt x="5394" y="10292"/>
                        <a:pt x="5525" y="10315"/>
                        <a:pt x="5644" y="10363"/>
                      </a:cubicBezTo>
                      <a:lnTo>
                        <a:pt x="5644" y="10375"/>
                      </a:lnTo>
                      <a:cubicBezTo>
                        <a:pt x="5656" y="10532"/>
                        <a:pt x="5824" y="11760"/>
                        <a:pt x="6388" y="11760"/>
                      </a:cubicBezTo>
                      <a:cubicBezTo>
                        <a:pt x="6424" y="11760"/>
                        <a:pt x="6462" y="11755"/>
                        <a:pt x="6502" y="11744"/>
                      </a:cubicBezTo>
                      <a:cubicBezTo>
                        <a:pt x="6657" y="11708"/>
                        <a:pt x="6728" y="11494"/>
                        <a:pt x="6752" y="11173"/>
                      </a:cubicBezTo>
                      <a:cubicBezTo>
                        <a:pt x="6907" y="9887"/>
                        <a:pt x="6371" y="6958"/>
                        <a:pt x="6371" y="6958"/>
                      </a:cubicBezTo>
                      <a:lnTo>
                        <a:pt x="6371" y="6958"/>
                      </a:lnTo>
                      <a:cubicBezTo>
                        <a:pt x="6371" y="6958"/>
                        <a:pt x="9788" y="8589"/>
                        <a:pt x="13562" y="8589"/>
                      </a:cubicBezTo>
                      <a:cubicBezTo>
                        <a:pt x="17217" y="8589"/>
                        <a:pt x="17741" y="6386"/>
                        <a:pt x="17765" y="6255"/>
                      </a:cubicBezTo>
                      <a:cubicBezTo>
                        <a:pt x="17765" y="6255"/>
                        <a:pt x="18575" y="1683"/>
                        <a:pt x="12883" y="397"/>
                      </a:cubicBezTo>
                      <a:cubicBezTo>
                        <a:pt x="11768" y="144"/>
                        <a:pt x="10592" y="0"/>
                        <a:pt x="9423"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39" name="Google Shape;2046;p38">
                  <a:extLst>
                    <a:ext uri="{FF2B5EF4-FFF2-40B4-BE49-F238E27FC236}">
                      <a16:creationId xmlns:a16="http://schemas.microsoft.com/office/drawing/2014/main" id="{60C5D7AC-9385-DF86-287E-C0D70AFCB32D}"/>
                    </a:ext>
                  </a:extLst>
                </p:cNvPr>
                <p:cNvSpPr/>
                <p:nvPr/>
              </p:nvSpPr>
              <p:spPr>
                <a:xfrm>
                  <a:off x="1579050" y="2385850"/>
                  <a:ext cx="393225" cy="144450"/>
                </a:xfrm>
                <a:custGeom>
                  <a:avLst/>
                  <a:gdLst/>
                  <a:ahLst/>
                  <a:cxnLst/>
                  <a:rect l="l" t="t" r="r" b="b"/>
                  <a:pathLst>
                    <a:path w="15729" h="5778" extrusionOk="0">
                      <a:moveTo>
                        <a:pt x="1" y="0"/>
                      </a:moveTo>
                      <a:lnTo>
                        <a:pt x="489" y="4024"/>
                      </a:lnTo>
                      <a:cubicBezTo>
                        <a:pt x="608" y="5025"/>
                        <a:pt x="1453" y="5775"/>
                        <a:pt x="2465" y="5775"/>
                      </a:cubicBezTo>
                      <a:lnTo>
                        <a:pt x="4346" y="5775"/>
                      </a:lnTo>
                      <a:cubicBezTo>
                        <a:pt x="4357" y="5775"/>
                        <a:pt x="4368" y="5775"/>
                        <a:pt x="4378" y="5775"/>
                      </a:cubicBezTo>
                      <a:cubicBezTo>
                        <a:pt x="6215" y="5775"/>
                        <a:pt x="7144" y="2703"/>
                        <a:pt x="7144" y="2703"/>
                      </a:cubicBezTo>
                      <a:cubicBezTo>
                        <a:pt x="7328" y="2405"/>
                        <a:pt x="7635" y="2259"/>
                        <a:pt x="7942" y="2259"/>
                      </a:cubicBezTo>
                      <a:cubicBezTo>
                        <a:pt x="8273" y="2259"/>
                        <a:pt x="8603" y="2429"/>
                        <a:pt x="8776" y="2762"/>
                      </a:cubicBezTo>
                      <a:cubicBezTo>
                        <a:pt x="8776" y="2762"/>
                        <a:pt x="9773" y="5778"/>
                        <a:pt x="11296" y="5778"/>
                      </a:cubicBezTo>
                      <a:cubicBezTo>
                        <a:pt x="11325" y="5778"/>
                        <a:pt x="11354" y="5777"/>
                        <a:pt x="11383" y="5775"/>
                      </a:cubicBezTo>
                      <a:lnTo>
                        <a:pt x="13264" y="5775"/>
                      </a:lnTo>
                      <a:cubicBezTo>
                        <a:pt x="14276" y="5775"/>
                        <a:pt x="15122" y="5025"/>
                        <a:pt x="15241" y="4024"/>
                      </a:cubicBezTo>
                      <a:lnTo>
                        <a:pt x="15729" y="0"/>
                      </a:ln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40" name="Google Shape;2047;p38">
                  <a:extLst>
                    <a:ext uri="{FF2B5EF4-FFF2-40B4-BE49-F238E27FC236}">
                      <a16:creationId xmlns:a16="http://schemas.microsoft.com/office/drawing/2014/main" id="{27A1410B-CFBD-F16D-B9EB-2C136986EDD1}"/>
                    </a:ext>
                  </a:extLst>
                </p:cNvPr>
                <p:cNvSpPr/>
                <p:nvPr/>
              </p:nvSpPr>
              <p:spPr>
                <a:xfrm>
                  <a:off x="1416525" y="2736175"/>
                  <a:ext cx="762625" cy="1351375"/>
                </a:xfrm>
                <a:custGeom>
                  <a:avLst/>
                  <a:gdLst/>
                  <a:ahLst/>
                  <a:cxnLst/>
                  <a:rect l="l" t="t" r="r" b="b"/>
                  <a:pathLst>
                    <a:path w="30505" h="54055" extrusionOk="0">
                      <a:moveTo>
                        <a:pt x="15181" y="1"/>
                      </a:moveTo>
                      <a:lnTo>
                        <a:pt x="12491" y="5335"/>
                      </a:lnTo>
                      <a:lnTo>
                        <a:pt x="7204" y="691"/>
                      </a:lnTo>
                      <a:lnTo>
                        <a:pt x="3216" y="191"/>
                      </a:lnTo>
                      <a:lnTo>
                        <a:pt x="1" y="54055"/>
                      </a:lnTo>
                      <a:lnTo>
                        <a:pt x="30505" y="54055"/>
                      </a:lnTo>
                      <a:lnTo>
                        <a:pt x="20051" y="1"/>
                      </a:ln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41" name="Google Shape;2048;p38">
                  <a:extLst>
                    <a:ext uri="{FF2B5EF4-FFF2-40B4-BE49-F238E27FC236}">
                      <a16:creationId xmlns:a16="http://schemas.microsoft.com/office/drawing/2014/main" id="{2D0257CF-DCA9-A314-4394-1A0FFC71E370}"/>
                    </a:ext>
                  </a:extLst>
                </p:cNvPr>
                <p:cNvSpPr/>
                <p:nvPr/>
              </p:nvSpPr>
              <p:spPr>
                <a:xfrm>
                  <a:off x="2074050" y="2732950"/>
                  <a:ext cx="147375" cy="142550"/>
                </a:xfrm>
                <a:custGeom>
                  <a:avLst/>
                  <a:gdLst/>
                  <a:ahLst/>
                  <a:cxnLst/>
                  <a:rect l="l" t="t" r="r" b="b"/>
                  <a:pathLst>
                    <a:path w="5895" h="5702" extrusionOk="0">
                      <a:moveTo>
                        <a:pt x="5704" y="142"/>
                      </a:moveTo>
                      <a:lnTo>
                        <a:pt x="5704" y="142"/>
                      </a:lnTo>
                      <a:cubicBezTo>
                        <a:pt x="5658" y="1661"/>
                        <a:pt x="5578" y="3838"/>
                        <a:pt x="5552" y="5369"/>
                      </a:cubicBezTo>
                      <a:lnTo>
                        <a:pt x="5552" y="5369"/>
                      </a:lnTo>
                      <a:cubicBezTo>
                        <a:pt x="4220" y="5369"/>
                        <a:pt x="2878" y="5381"/>
                        <a:pt x="1525" y="5404"/>
                      </a:cubicBezTo>
                      <a:cubicBezTo>
                        <a:pt x="1088" y="5427"/>
                        <a:pt x="641" y="5438"/>
                        <a:pt x="214" y="5450"/>
                      </a:cubicBezTo>
                      <a:lnTo>
                        <a:pt x="214" y="5450"/>
                      </a:lnTo>
                      <a:cubicBezTo>
                        <a:pt x="201" y="4567"/>
                        <a:pt x="168" y="3705"/>
                        <a:pt x="191" y="2832"/>
                      </a:cubicBezTo>
                      <a:cubicBezTo>
                        <a:pt x="191" y="2089"/>
                        <a:pt x="245" y="1048"/>
                        <a:pt x="260" y="262"/>
                      </a:cubicBezTo>
                      <a:lnTo>
                        <a:pt x="260" y="262"/>
                      </a:lnTo>
                      <a:cubicBezTo>
                        <a:pt x="464" y="264"/>
                        <a:pt x="668" y="265"/>
                        <a:pt x="873" y="265"/>
                      </a:cubicBezTo>
                      <a:cubicBezTo>
                        <a:pt x="2477" y="265"/>
                        <a:pt x="4126" y="203"/>
                        <a:pt x="5704" y="142"/>
                      </a:cubicBezTo>
                      <a:close/>
                      <a:moveTo>
                        <a:pt x="1455" y="1"/>
                      </a:moveTo>
                      <a:cubicBezTo>
                        <a:pt x="969" y="1"/>
                        <a:pt x="484" y="7"/>
                        <a:pt x="1" y="23"/>
                      </a:cubicBezTo>
                      <a:cubicBezTo>
                        <a:pt x="36" y="1368"/>
                        <a:pt x="96" y="2856"/>
                        <a:pt x="72" y="4202"/>
                      </a:cubicBezTo>
                      <a:cubicBezTo>
                        <a:pt x="72" y="4678"/>
                        <a:pt x="60" y="5154"/>
                        <a:pt x="36" y="5630"/>
                      </a:cubicBezTo>
                      <a:lnTo>
                        <a:pt x="132" y="5630"/>
                      </a:lnTo>
                      <a:cubicBezTo>
                        <a:pt x="2049" y="5690"/>
                        <a:pt x="3966" y="5702"/>
                        <a:pt x="5894" y="5702"/>
                      </a:cubicBezTo>
                      <a:cubicBezTo>
                        <a:pt x="5894" y="3856"/>
                        <a:pt x="5811" y="1951"/>
                        <a:pt x="5740" y="130"/>
                      </a:cubicBezTo>
                      <a:cubicBezTo>
                        <a:pt x="4327" y="59"/>
                        <a:pt x="2887" y="1"/>
                        <a:pt x="1455" y="1"/>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42" name="Google Shape;2049;p38">
                  <a:extLst>
                    <a:ext uri="{FF2B5EF4-FFF2-40B4-BE49-F238E27FC236}">
                      <a16:creationId xmlns:a16="http://schemas.microsoft.com/office/drawing/2014/main" id="{AB945A7C-E5F6-591B-13A1-310C3DE32EA7}"/>
                    </a:ext>
                  </a:extLst>
                </p:cNvPr>
                <p:cNvSpPr/>
                <p:nvPr/>
              </p:nvSpPr>
              <p:spPr>
                <a:xfrm>
                  <a:off x="1934450" y="2732950"/>
                  <a:ext cx="147375" cy="142550"/>
                </a:xfrm>
                <a:custGeom>
                  <a:avLst/>
                  <a:gdLst/>
                  <a:ahLst/>
                  <a:cxnLst/>
                  <a:rect l="l" t="t" r="r" b="b"/>
                  <a:pathLst>
                    <a:path w="5895" h="5702" extrusionOk="0">
                      <a:moveTo>
                        <a:pt x="5716" y="142"/>
                      </a:moveTo>
                      <a:lnTo>
                        <a:pt x="5716" y="142"/>
                      </a:lnTo>
                      <a:cubicBezTo>
                        <a:pt x="5658" y="1661"/>
                        <a:pt x="5567" y="3838"/>
                        <a:pt x="5550" y="5369"/>
                      </a:cubicBezTo>
                      <a:lnTo>
                        <a:pt x="5550" y="5369"/>
                      </a:lnTo>
                      <a:cubicBezTo>
                        <a:pt x="4212" y="5369"/>
                        <a:pt x="2874" y="5381"/>
                        <a:pt x="1525" y="5404"/>
                      </a:cubicBezTo>
                      <a:cubicBezTo>
                        <a:pt x="1102" y="5426"/>
                        <a:pt x="659" y="5438"/>
                        <a:pt x="224" y="5449"/>
                      </a:cubicBezTo>
                      <a:lnTo>
                        <a:pt x="224" y="5449"/>
                      </a:lnTo>
                      <a:cubicBezTo>
                        <a:pt x="201" y="4567"/>
                        <a:pt x="180" y="3705"/>
                        <a:pt x="191" y="2832"/>
                      </a:cubicBezTo>
                      <a:cubicBezTo>
                        <a:pt x="191" y="2089"/>
                        <a:pt x="244" y="1048"/>
                        <a:pt x="260" y="262"/>
                      </a:cubicBezTo>
                      <a:lnTo>
                        <a:pt x="260" y="262"/>
                      </a:lnTo>
                      <a:cubicBezTo>
                        <a:pt x="464" y="264"/>
                        <a:pt x="668" y="265"/>
                        <a:pt x="873" y="265"/>
                      </a:cubicBezTo>
                      <a:cubicBezTo>
                        <a:pt x="2477" y="265"/>
                        <a:pt x="4128" y="203"/>
                        <a:pt x="5716" y="142"/>
                      </a:cubicBezTo>
                      <a:close/>
                      <a:moveTo>
                        <a:pt x="1457" y="1"/>
                      </a:moveTo>
                      <a:cubicBezTo>
                        <a:pt x="970" y="1"/>
                        <a:pt x="484" y="7"/>
                        <a:pt x="1" y="23"/>
                      </a:cubicBezTo>
                      <a:cubicBezTo>
                        <a:pt x="48" y="1368"/>
                        <a:pt x="108" y="2856"/>
                        <a:pt x="72" y="4202"/>
                      </a:cubicBezTo>
                      <a:cubicBezTo>
                        <a:pt x="72" y="4678"/>
                        <a:pt x="60" y="5154"/>
                        <a:pt x="48" y="5630"/>
                      </a:cubicBezTo>
                      <a:lnTo>
                        <a:pt x="132" y="5630"/>
                      </a:lnTo>
                      <a:cubicBezTo>
                        <a:pt x="2049" y="5690"/>
                        <a:pt x="3977" y="5702"/>
                        <a:pt x="5894" y="5702"/>
                      </a:cubicBezTo>
                      <a:cubicBezTo>
                        <a:pt x="5894" y="3856"/>
                        <a:pt x="5823" y="1951"/>
                        <a:pt x="5740" y="130"/>
                      </a:cubicBezTo>
                      <a:cubicBezTo>
                        <a:pt x="4335" y="59"/>
                        <a:pt x="2891" y="1"/>
                        <a:pt x="1457" y="1"/>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43" name="Google Shape;2050;p38">
                  <a:extLst>
                    <a:ext uri="{FF2B5EF4-FFF2-40B4-BE49-F238E27FC236}">
                      <a16:creationId xmlns:a16="http://schemas.microsoft.com/office/drawing/2014/main" id="{EF651AE5-21EC-5698-1C21-C9D5F92B044C}"/>
                    </a:ext>
                  </a:extLst>
                </p:cNvPr>
                <p:cNvSpPr/>
                <p:nvPr/>
              </p:nvSpPr>
              <p:spPr>
                <a:xfrm>
                  <a:off x="1794550" y="2732950"/>
                  <a:ext cx="147375" cy="142550"/>
                </a:xfrm>
                <a:custGeom>
                  <a:avLst/>
                  <a:gdLst/>
                  <a:ahLst/>
                  <a:cxnLst/>
                  <a:rect l="l" t="t" r="r" b="b"/>
                  <a:pathLst>
                    <a:path w="5895" h="5702" extrusionOk="0">
                      <a:moveTo>
                        <a:pt x="5728" y="142"/>
                      </a:moveTo>
                      <a:lnTo>
                        <a:pt x="5728" y="142"/>
                      </a:lnTo>
                      <a:cubicBezTo>
                        <a:pt x="5670" y="1661"/>
                        <a:pt x="5590" y="3838"/>
                        <a:pt x="5564" y="5369"/>
                      </a:cubicBezTo>
                      <a:lnTo>
                        <a:pt x="5564" y="5369"/>
                      </a:lnTo>
                      <a:cubicBezTo>
                        <a:pt x="4235" y="5369"/>
                        <a:pt x="2886" y="5381"/>
                        <a:pt x="1549" y="5404"/>
                      </a:cubicBezTo>
                      <a:cubicBezTo>
                        <a:pt x="1116" y="5426"/>
                        <a:pt x="672" y="5438"/>
                        <a:pt x="238" y="5449"/>
                      </a:cubicBezTo>
                      <a:lnTo>
                        <a:pt x="238" y="5449"/>
                      </a:lnTo>
                      <a:cubicBezTo>
                        <a:pt x="225" y="4567"/>
                        <a:pt x="192" y="3705"/>
                        <a:pt x="203" y="2832"/>
                      </a:cubicBezTo>
                      <a:cubicBezTo>
                        <a:pt x="203" y="2089"/>
                        <a:pt x="256" y="1048"/>
                        <a:pt x="282" y="262"/>
                      </a:cubicBezTo>
                      <a:lnTo>
                        <a:pt x="282" y="262"/>
                      </a:lnTo>
                      <a:cubicBezTo>
                        <a:pt x="482" y="264"/>
                        <a:pt x="683" y="265"/>
                        <a:pt x="885" y="265"/>
                      </a:cubicBezTo>
                      <a:cubicBezTo>
                        <a:pt x="2489" y="265"/>
                        <a:pt x="4140" y="203"/>
                        <a:pt x="5728" y="142"/>
                      </a:cubicBezTo>
                      <a:close/>
                      <a:moveTo>
                        <a:pt x="1457" y="1"/>
                      </a:moveTo>
                      <a:cubicBezTo>
                        <a:pt x="970" y="1"/>
                        <a:pt x="484" y="7"/>
                        <a:pt x="1" y="23"/>
                      </a:cubicBezTo>
                      <a:cubicBezTo>
                        <a:pt x="48" y="1368"/>
                        <a:pt x="96" y="2856"/>
                        <a:pt x="72" y="4202"/>
                      </a:cubicBezTo>
                      <a:cubicBezTo>
                        <a:pt x="72" y="4678"/>
                        <a:pt x="60" y="5154"/>
                        <a:pt x="48" y="5630"/>
                      </a:cubicBezTo>
                      <a:lnTo>
                        <a:pt x="132" y="5630"/>
                      </a:lnTo>
                      <a:cubicBezTo>
                        <a:pt x="2049" y="5690"/>
                        <a:pt x="3977" y="5702"/>
                        <a:pt x="5894" y="5702"/>
                      </a:cubicBezTo>
                      <a:cubicBezTo>
                        <a:pt x="5894" y="3856"/>
                        <a:pt x="5823" y="1951"/>
                        <a:pt x="5740" y="130"/>
                      </a:cubicBezTo>
                      <a:cubicBezTo>
                        <a:pt x="4335" y="59"/>
                        <a:pt x="2891" y="1"/>
                        <a:pt x="1457" y="1"/>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784" name="Google Shape;2051;p38">
                  <a:extLst>
                    <a:ext uri="{FF2B5EF4-FFF2-40B4-BE49-F238E27FC236}">
                      <a16:creationId xmlns:a16="http://schemas.microsoft.com/office/drawing/2014/main" id="{181D7654-CE5F-E1C5-8222-3D8360F189C4}"/>
                    </a:ext>
                  </a:extLst>
                </p:cNvPr>
                <p:cNvSpPr/>
                <p:nvPr/>
              </p:nvSpPr>
              <p:spPr>
                <a:xfrm>
                  <a:off x="1375450" y="2732950"/>
                  <a:ext cx="147375" cy="142550"/>
                </a:xfrm>
                <a:custGeom>
                  <a:avLst/>
                  <a:gdLst/>
                  <a:ahLst/>
                  <a:cxnLst/>
                  <a:rect l="l" t="t" r="r" b="b"/>
                  <a:pathLst>
                    <a:path w="5895" h="5702" extrusionOk="0">
                      <a:moveTo>
                        <a:pt x="5740" y="142"/>
                      </a:moveTo>
                      <a:lnTo>
                        <a:pt x="5740" y="142"/>
                      </a:lnTo>
                      <a:cubicBezTo>
                        <a:pt x="5682" y="1661"/>
                        <a:pt x="5591" y="3838"/>
                        <a:pt x="5574" y="5369"/>
                      </a:cubicBezTo>
                      <a:lnTo>
                        <a:pt x="5574" y="5369"/>
                      </a:lnTo>
                      <a:cubicBezTo>
                        <a:pt x="4243" y="5369"/>
                        <a:pt x="2902" y="5381"/>
                        <a:pt x="1549" y="5404"/>
                      </a:cubicBezTo>
                      <a:cubicBezTo>
                        <a:pt x="1112" y="5427"/>
                        <a:pt x="665" y="5438"/>
                        <a:pt x="238" y="5450"/>
                      </a:cubicBezTo>
                      <a:lnTo>
                        <a:pt x="238" y="5450"/>
                      </a:lnTo>
                      <a:cubicBezTo>
                        <a:pt x="225" y="4567"/>
                        <a:pt x="192" y="3705"/>
                        <a:pt x="215" y="2832"/>
                      </a:cubicBezTo>
                      <a:cubicBezTo>
                        <a:pt x="215" y="2089"/>
                        <a:pt x="268" y="1048"/>
                        <a:pt x="284" y="262"/>
                      </a:cubicBezTo>
                      <a:lnTo>
                        <a:pt x="284" y="262"/>
                      </a:lnTo>
                      <a:cubicBezTo>
                        <a:pt x="487" y="264"/>
                        <a:pt x="692" y="265"/>
                        <a:pt x="897" y="265"/>
                      </a:cubicBezTo>
                      <a:cubicBezTo>
                        <a:pt x="2501" y="265"/>
                        <a:pt x="4152" y="203"/>
                        <a:pt x="5740" y="142"/>
                      </a:cubicBezTo>
                      <a:close/>
                      <a:moveTo>
                        <a:pt x="1459" y="1"/>
                      </a:moveTo>
                      <a:cubicBezTo>
                        <a:pt x="971" y="1"/>
                        <a:pt x="484" y="7"/>
                        <a:pt x="1" y="23"/>
                      </a:cubicBezTo>
                      <a:cubicBezTo>
                        <a:pt x="48" y="1368"/>
                        <a:pt x="108" y="2856"/>
                        <a:pt x="84" y="4202"/>
                      </a:cubicBezTo>
                      <a:cubicBezTo>
                        <a:pt x="84" y="4678"/>
                        <a:pt x="60" y="5154"/>
                        <a:pt x="48" y="5630"/>
                      </a:cubicBezTo>
                      <a:lnTo>
                        <a:pt x="144" y="5630"/>
                      </a:lnTo>
                      <a:cubicBezTo>
                        <a:pt x="2061" y="5690"/>
                        <a:pt x="3977" y="5702"/>
                        <a:pt x="5894" y="5702"/>
                      </a:cubicBezTo>
                      <a:cubicBezTo>
                        <a:pt x="5894" y="3856"/>
                        <a:pt x="5823" y="1951"/>
                        <a:pt x="5752" y="130"/>
                      </a:cubicBezTo>
                      <a:cubicBezTo>
                        <a:pt x="4347" y="59"/>
                        <a:pt x="2897" y="1"/>
                        <a:pt x="1459" y="1"/>
                      </a:cubicBez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785" name="Google Shape;2052;p38">
                  <a:extLst>
                    <a:ext uri="{FF2B5EF4-FFF2-40B4-BE49-F238E27FC236}">
                      <a16:creationId xmlns:a16="http://schemas.microsoft.com/office/drawing/2014/main" id="{12AC3200-BA78-D7D4-8CA0-622818036ED5}"/>
                    </a:ext>
                  </a:extLst>
                </p:cNvPr>
                <p:cNvSpPr/>
                <p:nvPr/>
              </p:nvSpPr>
              <p:spPr>
                <a:xfrm>
                  <a:off x="1236150" y="2732950"/>
                  <a:ext cx="147375" cy="142550"/>
                </a:xfrm>
                <a:custGeom>
                  <a:avLst/>
                  <a:gdLst/>
                  <a:ahLst/>
                  <a:cxnLst/>
                  <a:rect l="l" t="t" r="r" b="b"/>
                  <a:pathLst>
                    <a:path w="5895" h="5702" extrusionOk="0">
                      <a:moveTo>
                        <a:pt x="5728" y="142"/>
                      </a:moveTo>
                      <a:lnTo>
                        <a:pt x="5728" y="142"/>
                      </a:lnTo>
                      <a:cubicBezTo>
                        <a:pt x="5658" y="1661"/>
                        <a:pt x="5578" y="3838"/>
                        <a:pt x="5562" y="5369"/>
                      </a:cubicBezTo>
                      <a:lnTo>
                        <a:pt x="5562" y="5369"/>
                      </a:lnTo>
                      <a:cubicBezTo>
                        <a:pt x="4224" y="5369"/>
                        <a:pt x="2886" y="5381"/>
                        <a:pt x="1537" y="5404"/>
                      </a:cubicBezTo>
                      <a:cubicBezTo>
                        <a:pt x="1111" y="5427"/>
                        <a:pt x="664" y="5438"/>
                        <a:pt x="226" y="5450"/>
                      </a:cubicBezTo>
                      <a:lnTo>
                        <a:pt x="226" y="5450"/>
                      </a:lnTo>
                      <a:cubicBezTo>
                        <a:pt x="213" y="4567"/>
                        <a:pt x="192" y="3705"/>
                        <a:pt x="203" y="2832"/>
                      </a:cubicBezTo>
                      <a:cubicBezTo>
                        <a:pt x="203" y="2089"/>
                        <a:pt x="256" y="1048"/>
                        <a:pt x="272" y="262"/>
                      </a:cubicBezTo>
                      <a:lnTo>
                        <a:pt x="272" y="262"/>
                      </a:lnTo>
                      <a:cubicBezTo>
                        <a:pt x="475" y="264"/>
                        <a:pt x="680" y="265"/>
                        <a:pt x="885" y="265"/>
                      </a:cubicBezTo>
                      <a:cubicBezTo>
                        <a:pt x="2489" y="265"/>
                        <a:pt x="4140" y="203"/>
                        <a:pt x="5728" y="142"/>
                      </a:cubicBezTo>
                      <a:close/>
                      <a:moveTo>
                        <a:pt x="1455" y="1"/>
                      </a:moveTo>
                      <a:cubicBezTo>
                        <a:pt x="969" y="1"/>
                        <a:pt x="484" y="7"/>
                        <a:pt x="1" y="23"/>
                      </a:cubicBezTo>
                      <a:cubicBezTo>
                        <a:pt x="36" y="1368"/>
                        <a:pt x="96" y="2856"/>
                        <a:pt x="72" y="4202"/>
                      </a:cubicBezTo>
                      <a:cubicBezTo>
                        <a:pt x="72" y="4678"/>
                        <a:pt x="60" y="5154"/>
                        <a:pt x="36" y="5630"/>
                      </a:cubicBezTo>
                      <a:lnTo>
                        <a:pt x="132" y="5630"/>
                      </a:lnTo>
                      <a:cubicBezTo>
                        <a:pt x="2049" y="5690"/>
                        <a:pt x="3965" y="5702"/>
                        <a:pt x="5894" y="5702"/>
                      </a:cubicBezTo>
                      <a:cubicBezTo>
                        <a:pt x="5894" y="3856"/>
                        <a:pt x="5811" y="1951"/>
                        <a:pt x="5739" y="130"/>
                      </a:cubicBezTo>
                      <a:cubicBezTo>
                        <a:pt x="4326" y="59"/>
                        <a:pt x="2887" y="1"/>
                        <a:pt x="1455" y="1"/>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789" name="Google Shape;2053;p38">
                  <a:extLst>
                    <a:ext uri="{FF2B5EF4-FFF2-40B4-BE49-F238E27FC236}">
                      <a16:creationId xmlns:a16="http://schemas.microsoft.com/office/drawing/2014/main" id="{CEF410D7-48F5-321C-23DD-0EB4C7B9AEAC}"/>
                    </a:ext>
                  </a:extLst>
                </p:cNvPr>
                <p:cNvSpPr/>
                <p:nvPr/>
              </p:nvSpPr>
              <p:spPr>
                <a:xfrm>
                  <a:off x="2074050" y="2868100"/>
                  <a:ext cx="147375" cy="142550"/>
                </a:xfrm>
                <a:custGeom>
                  <a:avLst/>
                  <a:gdLst/>
                  <a:ahLst/>
                  <a:cxnLst/>
                  <a:rect l="l" t="t" r="r" b="b"/>
                  <a:pathLst>
                    <a:path w="5895" h="5702" extrusionOk="0">
                      <a:moveTo>
                        <a:pt x="5704" y="141"/>
                      </a:moveTo>
                      <a:lnTo>
                        <a:pt x="5704" y="141"/>
                      </a:lnTo>
                      <a:cubicBezTo>
                        <a:pt x="5658" y="1657"/>
                        <a:pt x="5579" y="3826"/>
                        <a:pt x="5552" y="5356"/>
                      </a:cubicBezTo>
                      <a:lnTo>
                        <a:pt x="5552" y="5356"/>
                      </a:lnTo>
                      <a:cubicBezTo>
                        <a:pt x="4221" y="5358"/>
                        <a:pt x="2878" y="5381"/>
                        <a:pt x="1525" y="5404"/>
                      </a:cubicBezTo>
                      <a:cubicBezTo>
                        <a:pt x="1088" y="5415"/>
                        <a:pt x="642" y="5436"/>
                        <a:pt x="214" y="5449"/>
                      </a:cubicBezTo>
                      <a:lnTo>
                        <a:pt x="214" y="5449"/>
                      </a:lnTo>
                      <a:cubicBezTo>
                        <a:pt x="201" y="4573"/>
                        <a:pt x="168" y="3708"/>
                        <a:pt x="191" y="2832"/>
                      </a:cubicBezTo>
                      <a:cubicBezTo>
                        <a:pt x="191" y="2092"/>
                        <a:pt x="244" y="1056"/>
                        <a:pt x="260" y="262"/>
                      </a:cubicBezTo>
                      <a:lnTo>
                        <a:pt x="260" y="262"/>
                      </a:lnTo>
                      <a:cubicBezTo>
                        <a:pt x="463" y="264"/>
                        <a:pt x="668" y="265"/>
                        <a:pt x="873" y="265"/>
                      </a:cubicBezTo>
                      <a:cubicBezTo>
                        <a:pt x="2477" y="265"/>
                        <a:pt x="4126" y="203"/>
                        <a:pt x="5704" y="141"/>
                      </a:cubicBezTo>
                      <a:close/>
                      <a:moveTo>
                        <a:pt x="1477" y="0"/>
                      </a:moveTo>
                      <a:cubicBezTo>
                        <a:pt x="984" y="0"/>
                        <a:pt x="491" y="7"/>
                        <a:pt x="1" y="22"/>
                      </a:cubicBezTo>
                      <a:cubicBezTo>
                        <a:pt x="36" y="1367"/>
                        <a:pt x="96" y="2856"/>
                        <a:pt x="72" y="4201"/>
                      </a:cubicBezTo>
                      <a:cubicBezTo>
                        <a:pt x="72" y="4677"/>
                        <a:pt x="60" y="5154"/>
                        <a:pt x="36" y="5630"/>
                      </a:cubicBezTo>
                      <a:lnTo>
                        <a:pt x="132" y="5630"/>
                      </a:lnTo>
                      <a:cubicBezTo>
                        <a:pt x="2049" y="5689"/>
                        <a:pt x="3966" y="5701"/>
                        <a:pt x="5894" y="5701"/>
                      </a:cubicBezTo>
                      <a:cubicBezTo>
                        <a:pt x="5894" y="3856"/>
                        <a:pt x="5811" y="1951"/>
                        <a:pt x="5740" y="117"/>
                      </a:cubicBezTo>
                      <a:cubicBezTo>
                        <a:pt x="4334" y="55"/>
                        <a:pt x="2902" y="0"/>
                        <a:pt x="1477" y="0"/>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790" name="Google Shape;2054;p38">
                  <a:extLst>
                    <a:ext uri="{FF2B5EF4-FFF2-40B4-BE49-F238E27FC236}">
                      <a16:creationId xmlns:a16="http://schemas.microsoft.com/office/drawing/2014/main" id="{3C3389FD-3695-D6E1-E784-BEC19E7D095D}"/>
                    </a:ext>
                  </a:extLst>
                </p:cNvPr>
                <p:cNvSpPr/>
                <p:nvPr/>
              </p:nvSpPr>
              <p:spPr>
                <a:xfrm>
                  <a:off x="1934450" y="2868100"/>
                  <a:ext cx="147375" cy="142550"/>
                </a:xfrm>
                <a:custGeom>
                  <a:avLst/>
                  <a:gdLst/>
                  <a:ahLst/>
                  <a:cxnLst/>
                  <a:rect l="l" t="t" r="r" b="b"/>
                  <a:pathLst>
                    <a:path w="5895" h="5702" extrusionOk="0">
                      <a:moveTo>
                        <a:pt x="5716" y="141"/>
                      </a:moveTo>
                      <a:lnTo>
                        <a:pt x="5716" y="141"/>
                      </a:lnTo>
                      <a:cubicBezTo>
                        <a:pt x="5658" y="1657"/>
                        <a:pt x="5568" y="3826"/>
                        <a:pt x="5551" y="5356"/>
                      </a:cubicBezTo>
                      <a:lnTo>
                        <a:pt x="5551" y="5356"/>
                      </a:lnTo>
                      <a:cubicBezTo>
                        <a:pt x="4213" y="5358"/>
                        <a:pt x="2874" y="5381"/>
                        <a:pt x="1525" y="5404"/>
                      </a:cubicBezTo>
                      <a:cubicBezTo>
                        <a:pt x="1102" y="5415"/>
                        <a:pt x="659" y="5436"/>
                        <a:pt x="225" y="5449"/>
                      </a:cubicBezTo>
                      <a:lnTo>
                        <a:pt x="225" y="5449"/>
                      </a:lnTo>
                      <a:cubicBezTo>
                        <a:pt x="202" y="4573"/>
                        <a:pt x="180" y="3708"/>
                        <a:pt x="191" y="2832"/>
                      </a:cubicBezTo>
                      <a:cubicBezTo>
                        <a:pt x="191" y="2092"/>
                        <a:pt x="244" y="1056"/>
                        <a:pt x="260" y="262"/>
                      </a:cubicBezTo>
                      <a:lnTo>
                        <a:pt x="260" y="262"/>
                      </a:lnTo>
                      <a:cubicBezTo>
                        <a:pt x="463" y="264"/>
                        <a:pt x="668" y="265"/>
                        <a:pt x="873" y="265"/>
                      </a:cubicBezTo>
                      <a:cubicBezTo>
                        <a:pt x="2477" y="265"/>
                        <a:pt x="4128" y="203"/>
                        <a:pt x="5716" y="141"/>
                      </a:cubicBezTo>
                      <a:close/>
                      <a:moveTo>
                        <a:pt x="1479" y="0"/>
                      </a:moveTo>
                      <a:cubicBezTo>
                        <a:pt x="985" y="0"/>
                        <a:pt x="491" y="7"/>
                        <a:pt x="1" y="22"/>
                      </a:cubicBezTo>
                      <a:cubicBezTo>
                        <a:pt x="48" y="1367"/>
                        <a:pt x="108" y="2856"/>
                        <a:pt x="72" y="4201"/>
                      </a:cubicBezTo>
                      <a:cubicBezTo>
                        <a:pt x="72" y="4677"/>
                        <a:pt x="60" y="5154"/>
                        <a:pt x="48" y="5630"/>
                      </a:cubicBezTo>
                      <a:lnTo>
                        <a:pt x="132" y="5630"/>
                      </a:lnTo>
                      <a:cubicBezTo>
                        <a:pt x="2049" y="5689"/>
                        <a:pt x="3977" y="5701"/>
                        <a:pt x="5894" y="5701"/>
                      </a:cubicBezTo>
                      <a:cubicBezTo>
                        <a:pt x="5894" y="3856"/>
                        <a:pt x="5823" y="1951"/>
                        <a:pt x="5740" y="117"/>
                      </a:cubicBezTo>
                      <a:cubicBezTo>
                        <a:pt x="4343" y="55"/>
                        <a:pt x="2906" y="0"/>
                        <a:pt x="1479" y="0"/>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791" name="Google Shape;2055;p38">
                  <a:extLst>
                    <a:ext uri="{FF2B5EF4-FFF2-40B4-BE49-F238E27FC236}">
                      <a16:creationId xmlns:a16="http://schemas.microsoft.com/office/drawing/2014/main" id="{6C2CA707-C521-17CD-ED8D-2910002C7020}"/>
                    </a:ext>
                  </a:extLst>
                </p:cNvPr>
                <p:cNvSpPr/>
                <p:nvPr/>
              </p:nvSpPr>
              <p:spPr>
                <a:xfrm>
                  <a:off x="1794550" y="2868100"/>
                  <a:ext cx="147375" cy="142550"/>
                </a:xfrm>
                <a:custGeom>
                  <a:avLst/>
                  <a:gdLst/>
                  <a:ahLst/>
                  <a:cxnLst/>
                  <a:rect l="l" t="t" r="r" b="b"/>
                  <a:pathLst>
                    <a:path w="5895" h="5702" extrusionOk="0">
                      <a:moveTo>
                        <a:pt x="5728" y="141"/>
                      </a:moveTo>
                      <a:lnTo>
                        <a:pt x="5728" y="141"/>
                      </a:lnTo>
                      <a:cubicBezTo>
                        <a:pt x="5670" y="1657"/>
                        <a:pt x="5591" y="3826"/>
                        <a:pt x="5564" y="5356"/>
                      </a:cubicBezTo>
                      <a:lnTo>
                        <a:pt x="5564" y="5356"/>
                      </a:lnTo>
                      <a:cubicBezTo>
                        <a:pt x="4235" y="5358"/>
                        <a:pt x="2887" y="5381"/>
                        <a:pt x="1549" y="5404"/>
                      </a:cubicBezTo>
                      <a:cubicBezTo>
                        <a:pt x="1116" y="5415"/>
                        <a:pt x="672" y="5436"/>
                        <a:pt x="238" y="5449"/>
                      </a:cubicBezTo>
                      <a:lnTo>
                        <a:pt x="238" y="5449"/>
                      </a:lnTo>
                      <a:cubicBezTo>
                        <a:pt x="225" y="4573"/>
                        <a:pt x="192" y="3708"/>
                        <a:pt x="203" y="2832"/>
                      </a:cubicBezTo>
                      <a:cubicBezTo>
                        <a:pt x="203" y="2092"/>
                        <a:pt x="256" y="1056"/>
                        <a:pt x="282" y="262"/>
                      </a:cubicBezTo>
                      <a:lnTo>
                        <a:pt x="282" y="262"/>
                      </a:lnTo>
                      <a:cubicBezTo>
                        <a:pt x="482" y="264"/>
                        <a:pt x="683" y="265"/>
                        <a:pt x="885" y="265"/>
                      </a:cubicBezTo>
                      <a:cubicBezTo>
                        <a:pt x="2489" y="265"/>
                        <a:pt x="4140" y="203"/>
                        <a:pt x="5728" y="141"/>
                      </a:cubicBezTo>
                      <a:close/>
                      <a:moveTo>
                        <a:pt x="1479" y="0"/>
                      </a:moveTo>
                      <a:cubicBezTo>
                        <a:pt x="985" y="0"/>
                        <a:pt x="491" y="7"/>
                        <a:pt x="1" y="22"/>
                      </a:cubicBezTo>
                      <a:cubicBezTo>
                        <a:pt x="48" y="1367"/>
                        <a:pt x="96" y="2856"/>
                        <a:pt x="72" y="4201"/>
                      </a:cubicBezTo>
                      <a:cubicBezTo>
                        <a:pt x="72" y="4677"/>
                        <a:pt x="60" y="5154"/>
                        <a:pt x="48" y="5630"/>
                      </a:cubicBezTo>
                      <a:lnTo>
                        <a:pt x="132" y="5630"/>
                      </a:lnTo>
                      <a:cubicBezTo>
                        <a:pt x="2049" y="5689"/>
                        <a:pt x="3977" y="5701"/>
                        <a:pt x="5894" y="5701"/>
                      </a:cubicBezTo>
                      <a:cubicBezTo>
                        <a:pt x="5894" y="3856"/>
                        <a:pt x="5823" y="1951"/>
                        <a:pt x="5740" y="117"/>
                      </a:cubicBezTo>
                      <a:cubicBezTo>
                        <a:pt x="4343" y="55"/>
                        <a:pt x="2906" y="0"/>
                        <a:pt x="1479" y="0"/>
                      </a:cubicBez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792" name="Google Shape;2056;p38">
                  <a:extLst>
                    <a:ext uri="{FF2B5EF4-FFF2-40B4-BE49-F238E27FC236}">
                      <a16:creationId xmlns:a16="http://schemas.microsoft.com/office/drawing/2014/main" id="{EE33B73B-92FA-8B46-4DAC-FCF4AD97CD00}"/>
                    </a:ext>
                  </a:extLst>
                </p:cNvPr>
                <p:cNvSpPr/>
                <p:nvPr/>
              </p:nvSpPr>
              <p:spPr>
                <a:xfrm>
                  <a:off x="1654950" y="2868100"/>
                  <a:ext cx="147375" cy="142550"/>
                </a:xfrm>
                <a:custGeom>
                  <a:avLst/>
                  <a:gdLst/>
                  <a:ahLst/>
                  <a:cxnLst/>
                  <a:rect l="l" t="t" r="r" b="b"/>
                  <a:pathLst>
                    <a:path w="5895" h="5702" extrusionOk="0">
                      <a:moveTo>
                        <a:pt x="5716" y="141"/>
                      </a:moveTo>
                      <a:lnTo>
                        <a:pt x="5716" y="141"/>
                      </a:lnTo>
                      <a:cubicBezTo>
                        <a:pt x="5658" y="1657"/>
                        <a:pt x="5590" y="3826"/>
                        <a:pt x="5553" y="5356"/>
                      </a:cubicBezTo>
                      <a:lnTo>
                        <a:pt x="5553" y="5356"/>
                      </a:lnTo>
                      <a:cubicBezTo>
                        <a:pt x="4224" y="5358"/>
                        <a:pt x="2875" y="5381"/>
                        <a:pt x="1537" y="5404"/>
                      </a:cubicBezTo>
                      <a:cubicBezTo>
                        <a:pt x="1104" y="5415"/>
                        <a:pt x="660" y="5436"/>
                        <a:pt x="226" y="5449"/>
                      </a:cubicBezTo>
                      <a:lnTo>
                        <a:pt x="226" y="5449"/>
                      </a:lnTo>
                      <a:cubicBezTo>
                        <a:pt x="213" y="4573"/>
                        <a:pt x="180" y="3708"/>
                        <a:pt x="191" y="2832"/>
                      </a:cubicBezTo>
                      <a:cubicBezTo>
                        <a:pt x="191" y="2092"/>
                        <a:pt x="244" y="1056"/>
                        <a:pt x="270" y="262"/>
                      </a:cubicBezTo>
                      <a:lnTo>
                        <a:pt x="270" y="262"/>
                      </a:lnTo>
                      <a:cubicBezTo>
                        <a:pt x="470" y="264"/>
                        <a:pt x="671" y="265"/>
                        <a:pt x="873" y="265"/>
                      </a:cubicBezTo>
                      <a:cubicBezTo>
                        <a:pt x="2477" y="265"/>
                        <a:pt x="4128" y="203"/>
                        <a:pt x="5716" y="141"/>
                      </a:cubicBezTo>
                      <a:close/>
                      <a:moveTo>
                        <a:pt x="1479" y="0"/>
                      </a:moveTo>
                      <a:cubicBezTo>
                        <a:pt x="985" y="0"/>
                        <a:pt x="491" y="7"/>
                        <a:pt x="1" y="22"/>
                      </a:cubicBezTo>
                      <a:cubicBezTo>
                        <a:pt x="48" y="1367"/>
                        <a:pt x="108" y="2856"/>
                        <a:pt x="72" y="4201"/>
                      </a:cubicBezTo>
                      <a:cubicBezTo>
                        <a:pt x="72" y="4677"/>
                        <a:pt x="60" y="5154"/>
                        <a:pt x="48" y="5630"/>
                      </a:cubicBezTo>
                      <a:lnTo>
                        <a:pt x="132" y="5630"/>
                      </a:lnTo>
                      <a:cubicBezTo>
                        <a:pt x="2061" y="5689"/>
                        <a:pt x="3977" y="5701"/>
                        <a:pt x="5894" y="5701"/>
                      </a:cubicBezTo>
                      <a:cubicBezTo>
                        <a:pt x="5894" y="3856"/>
                        <a:pt x="5823" y="1951"/>
                        <a:pt x="5751" y="117"/>
                      </a:cubicBezTo>
                      <a:cubicBezTo>
                        <a:pt x="4346" y="55"/>
                        <a:pt x="2907" y="0"/>
                        <a:pt x="1479" y="0"/>
                      </a:cubicBez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793" name="Google Shape;2057;p38">
                  <a:extLst>
                    <a:ext uri="{FF2B5EF4-FFF2-40B4-BE49-F238E27FC236}">
                      <a16:creationId xmlns:a16="http://schemas.microsoft.com/office/drawing/2014/main" id="{E68A3284-054B-8118-C267-DF6AC2189B13}"/>
                    </a:ext>
                  </a:extLst>
                </p:cNvPr>
                <p:cNvSpPr/>
                <p:nvPr/>
              </p:nvSpPr>
              <p:spPr>
                <a:xfrm>
                  <a:off x="1515350" y="2868100"/>
                  <a:ext cx="147375" cy="142550"/>
                </a:xfrm>
                <a:custGeom>
                  <a:avLst/>
                  <a:gdLst/>
                  <a:ahLst/>
                  <a:cxnLst/>
                  <a:rect l="l" t="t" r="r" b="b"/>
                  <a:pathLst>
                    <a:path w="5895" h="5702" extrusionOk="0">
                      <a:moveTo>
                        <a:pt x="5716" y="141"/>
                      </a:moveTo>
                      <a:cubicBezTo>
                        <a:pt x="5658" y="1657"/>
                        <a:pt x="5579" y="3826"/>
                        <a:pt x="5552" y="5356"/>
                      </a:cubicBezTo>
                      <a:lnTo>
                        <a:pt x="5552" y="5356"/>
                      </a:lnTo>
                      <a:cubicBezTo>
                        <a:pt x="4224" y="5358"/>
                        <a:pt x="2875" y="5381"/>
                        <a:pt x="1537" y="5404"/>
                      </a:cubicBezTo>
                      <a:cubicBezTo>
                        <a:pt x="1104" y="5415"/>
                        <a:pt x="660" y="5436"/>
                        <a:pt x="226" y="5449"/>
                      </a:cubicBezTo>
                      <a:lnTo>
                        <a:pt x="226" y="5449"/>
                      </a:lnTo>
                      <a:cubicBezTo>
                        <a:pt x="213" y="4573"/>
                        <a:pt x="180" y="3708"/>
                        <a:pt x="203" y="2832"/>
                      </a:cubicBezTo>
                      <a:cubicBezTo>
                        <a:pt x="203" y="2092"/>
                        <a:pt x="245" y="1056"/>
                        <a:pt x="270" y="262"/>
                      </a:cubicBezTo>
                      <a:lnTo>
                        <a:pt x="270" y="262"/>
                      </a:lnTo>
                      <a:cubicBezTo>
                        <a:pt x="473" y="264"/>
                        <a:pt x="676" y="265"/>
                        <a:pt x="881" y="265"/>
                      </a:cubicBezTo>
                      <a:cubicBezTo>
                        <a:pt x="2480" y="265"/>
                        <a:pt x="4138" y="203"/>
                        <a:pt x="5716" y="141"/>
                      </a:cubicBezTo>
                      <a:close/>
                      <a:moveTo>
                        <a:pt x="1479" y="0"/>
                      </a:moveTo>
                      <a:cubicBezTo>
                        <a:pt x="985" y="0"/>
                        <a:pt x="491" y="7"/>
                        <a:pt x="1" y="22"/>
                      </a:cubicBezTo>
                      <a:cubicBezTo>
                        <a:pt x="48" y="1367"/>
                        <a:pt x="108" y="2856"/>
                        <a:pt x="72" y="4201"/>
                      </a:cubicBezTo>
                      <a:cubicBezTo>
                        <a:pt x="72" y="4677"/>
                        <a:pt x="60" y="5154"/>
                        <a:pt x="48" y="5630"/>
                      </a:cubicBezTo>
                      <a:lnTo>
                        <a:pt x="144" y="5630"/>
                      </a:lnTo>
                      <a:cubicBezTo>
                        <a:pt x="2061" y="5689"/>
                        <a:pt x="3977" y="5701"/>
                        <a:pt x="5894" y="5701"/>
                      </a:cubicBezTo>
                      <a:cubicBezTo>
                        <a:pt x="5894" y="3856"/>
                        <a:pt x="5823" y="1951"/>
                        <a:pt x="5751" y="117"/>
                      </a:cubicBezTo>
                      <a:cubicBezTo>
                        <a:pt x="4346" y="55"/>
                        <a:pt x="2907" y="0"/>
                        <a:pt x="1479" y="0"/>
                      </a:cubicBez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794" name="Google Shape;2058;p38">
                  <a:extLst>
                    <a:ext uri="{FF2B5EF4-FFF2-40B4-BE49-F238E27FC236}">
                      <a16:creationId xmlns:a16="http://schemas.microsoft.com/office/drawing/2014/main" id="{06C47ECA-4023-41E4-51E9-4E8B99B21D0B}"/>
                    </a:ext>
                  </a:extLst>
                </p:cNvPr>
                <p:cNvSpPr/>
                <p:nvPr/>
              </p:nvSpPr>
              <p:spPr>
                <a:xfrm>
                  <a:off x="1375450" y="2868100"/>
                  <a:ext cx="147375" cy="142550"/>
                </a:xfrm>
                <a:custGeom>
                  <a:avLst/>
                  <a:gdLst/>
                  <a:ahLst/>
                  <a:cxnLst/>
                  <a:rect l="l" t="t" r="r" b="b"/>
                  <a:pathLst>
                    <a:path w="5895" h="5702" extrusionOk="0">
                      <a:moveTo>
                        <a:pt x="5740" y="141"/>
                      </a:moveTo>
                      <a:lnTo>
                        <a:pt x="5740" y="141"/>
                      </a:lnTo>
                      <a:cubicBezTo>
                        <a:pt x="5682" y="1657"/>
                        <a:pt x="5592" y="3826"/>
                        <a:pt x="5574" y="5356"/>
                      </a:cubicBezTo>
                      <a:lnTo>
                        <a:pt x="5574" y="5356"/>
                      </a:lnTo>
                      <a:cubicBezTo>
                        <a:pt x="4244" y="5358"/>
                        <a:pt x="2902" y="5381"/>
                        <a:pt x="1549" y="5404"/>
                      </a:cubicBezTo>
                      <a:cubicBezTo>
                        <a:pt x="1112" y="5415"/>
                        <a:pt x="665" y="5436"/>
                        <a:pt x="238" y="5449"/>
                      </a:cubicBezTo>
                      <a:lnTo>
                        <a:pt x="238" y="5449"/>
                      </a:lnTo>
                      <a:cubicBezTo>
                        <a:pt x="225" y="4573"/>
                        <a:pt x="192" y="3708"/>
                        <a:pt x="215" y="2832"/>
                      </a:cubicBezTo>
                      <a:cubicBezTo>
                        <a:pt x="215" y="2092"/>
                        <a:pt x="268" y="1056"/>
                        <a:pt x="284" y="262"/>
                      </a:cubicBezTo>
                      <a:lnTo>
                        <a:pt x="284" y="262"/>
                      </a:lnTo>
                      <a:cubicBezTo>
                        <a:pt x="487" y="264"/>
                        <a:pt x="692" y="265"/>
                        <a:pt x="897" y="265"/>
                      </a:cubicBezTo>
                      <a:cubicBezTo>
                        <a:pt x="2501" y="265"/>
                        <a:pt x="4152" y="203"/>
                        <a:pt x="5740" y="141"/>
                      </a:cubicBezTo>
                      <a:close/>
                      <a:moveTo>
                        <a:pt x="1481" y="0"/>
                      </a:moveTo>
                      <a:cubicBezTo>
                        <a:pt x="985" y="0"/>
                        <a:pt x="491" y="7"/>
                        <a:pt x="1" y="22"/>
                      </a:cubicBezTo>
                      <a:cubicBezTo>
                        <a:pt x="48" y="1367"/>
                        <a:pt x="108" y="2856"/>
                        <a:pt x="84" y="4201"/>
                      </a:cubicBezTo>
                      <a:cubicBezTo>
                        <a:pt x="84" y="4677"/>
                        <a:pt x="60" y="5154"/>
                        <a:pt x="48" y="5630"/>
                      </a:cubicBezTo>
                      <a:lnTo>
                        <a:pt x="144" y="5630"/>
                      </a:lnTo>
                      <a:cubicBezTo>
                        <a:pt x="2061" y="5689"/>
                        <a:pt x="3977" y="5701"/>
                        <a:pt x="5894" y="5701"/>
                      </a:cubicBezTo>
                      <a:cubicBezTo>
                        <a:pt x="5894" y="3856"/>
                        <a:pt x="5823" y="1951"/>
                        <a:pt x="5752" y="117"/>
                      </a:cubicBezTo>
                      <a:cubicBezTo>
                        <a:pt x="4355" y="55"/>
                        <a:pt x="2912" y="0"/>
                        <a:pt x="1481" y="0"/>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795" name="Google Shape;2059;p38">
                  <a:extLst>
                    <a:ext uri="{FF2B5EF4-FFF2-40B4-BE49-F238E27FC236}">
                      <a16:creationId xmlns:a16="http://schemas.microsoft.com/office/drawing/2014/main" id="{B3CE58B9-EE79-D8D6-55FC-4F8331ABB4DD}"/>
                    </a:ext>
                  </a:extLst>
                </p:cNvPr>
                <p:cNvSpPr/>
                <p:nvPr/>
              </p:nvSpPr>
              <p:spPr>
                <a:xfrm>
                  <a:off x="1236150" y="2868100"/>
                  <a:ext cx="147375" cy="142550"/>
                </a:xfrm>
                <a:custGeom>
                  <a:avLst/>
                  <a:gdLst/>
                  <a:ahLst/>
                  <a:cxnLst/>
                  <a:rect l="l" t="t" r="r" b="b"/>
                  <a:pathLst>
                    <a:path w="5895" h="5702" extrusionOk="0">
                      <a:moveTo>
                        <a:pt x="5728" y="141"/>
                      </a:moveTo>
                      <a:lnTo>
                        <a:pt x="5728" y="141"/>
                      </a:lnTo>
                      <a:cubicBezTo>
                        <a:pt x="5659" y="1657"/>
                        <a:pt x="5579" y="3826"/>
                        <a:pt x="5562" y="5356"/>
                      </a:cubicBezTo>
                      <a:lnTo>
                        <a:pt x="5562" y="5356"/>
                      </a:lnTo>
                      <a:cubicBezTo>
                        <a:pt x="4224" y="5358"/>
                        <a:pt x="2886" y="5381"/>
                        <a:pt x="1537" y="5404"/>
                      </a:cubicBezTo>
                      <a:cubicBezTo>
                        <a:pt x="1111" y="5415"/>
                        <a:pt x="664" y="5437"/>
                        <a:pt x="226" y="5449"/>
                      </a:cubicBezTo>
                      <a:lnTo>
                        <a:pt x="226" y="5449"/>
                      </a:lnTo>
                      <a:cubicBezTo>
                        <a:pt x="214" y="4573"/>
                        <a:pt x="192" y="3708"/>
                        <a:pt x="203" y="2832"/>
                      </a:cubicBezTo>
                      <a:cubicBezTo>
                        <a:pt x="203" y="2092"/>
                        <a:pt x="256" y="1056"/>
                        <a:pt x="272" y="262"/>
                      </a:cubicBezTo>
                      <a:lnTo>
                        <a:pt x="272" y="262"/>
                      </a:lnTo>
                      <a:cubicBezTo>
                        <a:pt x="475" y="264"/>
                        <a:pt x="680" y="265"/>
                        <a:pt x="885" y="265"/>
                      </a:cubicBezTo>
                      <a:cubicBezTo>
                        <a:pt x="2489" y="265"/>
                        <a:pt x="4140" y="203"/>
                        <a:pt x="5728" y="141"/>
                      </a:cubicBezTo>
                      <a:close/>
                      <a:moveTo>
                        <a:pt x="1477" y="0"/>
                      </a:moveTo>
                      <a:cubicBezTo>
                        <a:pt x="984" y="0"/>
                        <a:pt x="491" y="7"/>
                        <a:pt x="1" y="22"/>
                      </a:cubicBezTo>
                      <a:cubicBezTo>
                        <a:pt x="36" y="1367"/>
                        <a:pt x="96" y="2856"/>
                        <a:pt x="72" y="4201"/>
                      </a:cubicBezTo>
                      <a:cubicBezTo>
                        <a:pt x="72" y="4677"/>
                        <a:pt x="60" y="5154"/>
                        <a:pt x="36" y="5630"/>
                      </a:cubicBezTo>
                      <a:lnTo>
                        <a:pt x="132" y="5630"/>
                      </a:lnTo>
                      <a:cubicBezTo>
                        <a:pt x="2049" y="5689"/>
                        <a:pt x="3965" y="5701"/>
                        <a:pt x="5894" y="5701"/>
                      </a:cubicBezTo>
                      <a:cubicBezTo>
                        <a:pt x="5894" y="3856"/>
                        <a:pt x="5811" y="1951"/>
                        <a:pt x="5739" y="117"/>
                      </a:cubicBezTo>
                      <a:cubicBezTo>
                        <a:pt x="4334" y="55"/>
                        <a:pt x="2902" y="0"/>
                        <a:pt x="1477" y="0"/>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87" name="Google Shape;2060;p38">
                  <a:extLst>
                    <a:ext uri="{FF2B5EF4-FFF2-40B4-BE49-F238E27FC236}">
                      <a16:creationId xmlns:a16="http://schemas.microsoft.com/office/drawing/2014/main" id="{A3E779C1-956C-C919-C2D8-431E00FE9D9F}"/>
                    </a:ext>
                  </a:extLst>
                </p:cNvPr>
                <p:cNvSpPr/>
                <p:nvPr/>
              </p:nvSpPr>
              <p:spPr>
                <a:xfrm>
                  <a:off x="2074050" y="3002925"/>
                  <a:ext cx="147375" cy="142850"/>
                </a:xfrm>
                <a:custGeom>
                  <a:avLst/>
                  <a:gdLst/>
                  <a:ahLst/>
                  <a:cxnLst/>
                  <a:rect l="l" t="t" r="r" b="b"/>
                  <a:pathLst>
                    <a:path w="5895" h="5714" extrusionOk="0">
                      <a:moveTo>
                        <a:pt x="5704" y="142"/>
                      </a:moveTo>
                      <a:cubicBezTo>
                        <a:pt x="5658" y="1669"/>
                        <a:pt x="5579" y="3838"/>
                        <a:pt x="5552" y="5368"/>
                      </a:cubicBezTo>
                      <a:lnTo>
                        <a:pt x="5552" y="5368"/>
                      </a:lnTo>
                      <a:cubicBezTo>
                        <a:pt x="4221" y="5369"/>
                        <a:pt x="2878" y="5382"/>
                        <a:pt x="1525" y="5416"/>
                      </a:cubicBezTo>
                      <a:cubicBezTo>
                        <a:pt x="1088" y="5427"/>
                        <a:pt x="642" y="5438"/>
                        <a:pt x="214" y="5459"/>
                      </a:cubicBezTo>
                      <a:lnTo>
                        <a:pt x="214" y="5459"/>
                      </a:lnTo>
                      <a:cubicBezTo>
                        <a:pt x="201" y="4585"/>
                        <a:pt x="168" y="3720"/>
                        <a:pt x="191" y="2844"/>
                      </a:cubicBezTo>
                      <a:cubicBezTo>
                        <a:pt x="191" y="2090"/>
                        <a:pt x="244" y="1049"/>
                        <a:pt x="260" y="263"/>
                      </a:cubicBezTo>
                      <a:lnTo>
                        <a:pt x="260" y="263"/>
                      </a:lnTo>
                      <a:cubicBezTo>
                        <a:pt x="550" y="268"/>
                        <a:pt x="843" y="270"/>
                        <a:pt x="1136" y="270"/>
                      </a:cubicBezTo>
                      <a:cubicBezTo>
                        <a:pt x="2657" y="270"/>
                        <a:pt x="4212" y="210"/>
                        <a:pt x="5704" y="142"/>
                      </a:cubicBezTo>
                      <a:close/>
                      <a:moveTo>
                        <a:pt x="1455" y="1"/>
                      </a:moveTo>
                      <a:cubicBezTo>
                        <a:pt x="969" y="1"/>
                        <a:pt x="484" y="7"/>
                        <a:pt x="1" y="23"/>
                      </a:cubicBezTo>
                      <a:cubicBezTo>
                        <a:pt x="36" y="1380"/>
                        <a:pt x="96" y="2868"/>
                        <a:pt x="72" y="4202"/>
                      </a:cubicBezTo>
                      <a:cubicBezTo>
                        <a:pt x="72" y="4690"/>
                        <a:pt x="60" y="5154"/>
                        <a:pt x="36" y="5642"/>
                      </a:cubicBezTo>
                      <a:lnTo>
                        <a:pt x="132" y="5642"/>
                      </a:lnTo>
                      <a:cubicBezTo>
                        <a:pt x="2049" y="5690"/>
                        <a:pt x="3966" y="5714"/>
                        <a:pt x="5894" y="5714"/>
                      </a:cubicBezTo>
                      <a:cubicBezTo>
                        <a:pt x="5894" y="3868"/>
                        <a:pt x="5811" y="1963"/>
                        <a:pt x="5740" y="130"/>
                      </a:cubicBezTo>
                      <a:cubicBezTo>
                        <a:pt x="4327" y="59"/>
                        <a:pt x="2887" y="1"/>
                        <a:pt x="1455" y="1"/>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88" name="Google Shape;2061;p38">
                  <a:extLst>
                    <a:ext uri="{FF2B5EF4-FFF2-40B4-BE49-F238E27FC236}">
                      <a16:creationId xmlns:a16="http://schemas.microsoft.com/office/drawing/2014/main" id="{47558865-8B71-38AF-91F1-EB81CBAEC0D5}"/>
                    </a:ext>
                  </a:extLst>
                </p:cNvPr>
                <p:cNvSpPr/>
                <p:nvPr/>
              </p:nvSpPr>
              <p:spPr>
                <a:xfrm>
                  <a:off x="1934450" y="3002925"/>
                  <a:ext cx="147375" cy="142850"/>
                </a:xfrm>
                <a:custGeom>
                  <a:avLst/>
                  <a:gdLst/>
                  <a:ahLst/>
                  <a:cxnLst/>
                  <a:rect l="l" t="t" r="r" b="b"/>
                  <a:pathLst>
                    <a:path w="5895" h="5714" extrusionOk="0">
                      <a:moveTo>
                        <a:pt x="5716" y="142"/>
                      </a:moveTo>
                      <a:lnTo>
                        <a:pt x="5716" y="142"/>
                      </a:lnTo>
                      <a:cubicBezTo>
                        <a:pt x="5658" y="1669"/>
                        <a:pt x="5568" y="3838"/>
                        <a:pt x="5551" y="5368"/>
                      </a:cubicBezTo>
                      <a:lnTo>
                        <a:pt x="5551" y="5368"/>
                      </a:lnTo>
                      <a:cubicBezTo>
                        <a:pt x="4213" y="5369"/>
                        <a:pt x="2874" y="5382"/>
                        <a:pt x="1525" y="5416"/>
                      </a:cubicBezTo>
                      <a:cubicBezTo>
                        <a:pt x="1102" y="5427"/>
                        <a:pt x="659" y="5438"/>
                        <a:pt x="225" y="5459"/>
                      </a:cubicBezTo>
                      <a:lnTo>
                        <a:pt x="225" y="5459"/>
                      </a:lnTo>
                      <a:cubicBezTo>
                        <a:pt x="202" y="4584"/>
                        <a:pt x="180" y="3720"/>
                        <a:pt x="191" y="2844"/>
                      </a:cubicBezTo>
                      <a:cubicBezTo>
                        <a:pt x="191" y="2090"/>
                        <a:pt x="244" y="1049"/>
                        <a:pt x="260" y="263"/>
                      </a:cubicBezTo>
                      <a:lnTo>
                        <a:pt x="260" y="263"/>
                      </a:lnTo>
                      <a:cubicBezTo>
                        <a:pt x="550" y="268"/>
                        <a:pt x="843" y="270"/>
                        <a:pt x="1136" y="270"/>
                      </a:cubicBezTo>
                      <a:cubicBezTo>
                        <a:pt x="2657" y="270"/>
                        <a:pt x="4215" y="210"/>
                        <a:pt x="5716" y="142"/>
                      </a:cubicBezTo>
                      <a:close/>
                      <a:moveTo>
                        <a:pt x="1457" y="1"/>
                      </a:moveTo>
                      <a:cubicBezTo>
                        <a:pt x="970" y="1"/>
                        <a:pt x="484" y="7"/>
                        <a:pt x="1" y="23"/>
                      </a:cubicBezTo>
                      <a:cubicBezTo>
                        <a:pt x="48" y="1380"/>
                        <a:pt x="108" y="2868"/>
                        <a:pt x="72" y="4202"/>
                      </a:cubicBezTo>
                      <a:cubicBezTo>
                        <a:pt x="72" y="4690"/>
                        <a:pt x="60" y="5154"/>
                        <a:pt x="48" y="5642"/>
                      </a:cubicBezTo>
                      <a:lnTo>
                        <a:pt x="132" y="5642"/>
                      </a:lnTo>
                      <a:cubicBezTo>
                        <a:pt x="2049" y="5690"/>
                        <a:pt x="3977" y="5714"/>
                        <a:pt x="5894" y="5714"/>
                      </a:cubicBezTo>
                      <a:cubicBezTo>
                        <a:pt x="5894" y="3868"/>
                        <a:pt x="5823" y="1963"/>
                        <a:pt x="5740" y="130"/>
                      </a:cubicBezTo>
                      <a:cubicBezTo>
                        <a:pt x="4335" y="59"/>
                        <a:pt x="2891" y="1"/>
                        <a:pt x="1457" y="1"/>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90" name="Google Shape;2062;p38">
                  <a:extLst>
                    <a:ext uri="{FF2B5EF4-FFF2-40B4-BE49-F238E27FC236}">
                      <a16:creationId xmlns:a16="http://schemas.microsoft.com/office/drawing/2014/main" id="{8839BA5B-1738-4B5A-D32F-029A93E336F1}"/>
                    </a:ext>
                  </a:extLst>
                </p:cNvPr>
                <p:cNvSpPr/>
                <p:nvPr/>
              </p:nvSpPr>
              <p:spPr>
                <a:xfrm>
                  <a:off x="1794550" y="3002925"/>
                  <a:ext cx="147375" cy="142850"/>
                </a:xfrm>
                <a:custGeom>
                  <a:avLst/>
                  <a:gdLst/>
                  <a:ahLst/>
                  <a:cxnLst/>
                  <a:rect l="l" t="t" r="r" b="b"/>
                  <a:pathLst>
                    <a:path w="5895" h="5714" extrusionOk="0">
                      <a:moveTo>
                        <a:pt x="5728" y="142"/>
                      </a:moveTo>
                      <a:cubicBezTo>
                        <a:pt x="5670" y="1669"/>
                        <a:pt x="5591" y="3838"/>
                        <a:pt x="5564" y="5368"/>
                      </a:cubicBezTo>
                      <a:lnTo>
                        <a:pt x="5564" y="5368"/>
                      </a:lnTo>
                      <a:cubicBezTo>
                        <a:pt x="4235" y="5369"/>
                        <a:pt x="2887" y="5382"/>
                        <a:pt x="1549" y="5416"/>
                      </a:cubicBezTo>
                      <a:cubicBezTo>
                        <a:pt x="1116" y="5427"/>
                        <a:pt x="672" y="5438"/>
                        <a:pt x="238" y="5459"/>
                      </a:cubicBezTo>
                      <a:lnTo>
                        <a:pt x="238" y="5459"/>
                      </a:lnTo>
                      <a:cubicBezTo>
                        <a:pt x="225" y="4584"/>
                        <a:pt x="192" y="3720"/>
                        <a:pt x="203" y="2844"/>
                      </a:cubicBezTo>
                      <a:cubicBezTo>
                        <a:pt x="203" y="2090"/>
                        <a:pt x="256" y="1049"/>
                        <a:pt x="282" y="263"/>
                      </a:cubicBezTo>
                      <a:lnTo>
                        <a:pt x="282" y="263"/>
                      </a:lnTo>
                      <a:cubicBezTo>
                        <a:pt x="569" y="268"/>
                        <a:pt x="858" y="270"/>
                        <a:pt x="1148" y="270"/>
                      </a:cubicBezTo>
                      <a:cubicBezTo>
                        <a:pt x="2669" y="270"/>
                        <a:pt x="4227" y="210"/>
                        <a:pt x="5728" y="142"/>
                      </a:cubicBezTo>
                      <a:close/>
                      <a:moveTo>
                        <a:pt x="1457" y="1"/>
                      </a:moveTo>
                      <a:cubicBezTo>
                        <a:pt x="970" y="1"/>
                        <a:pt x="484" y="7"/>
                        <a:pt x="1" y="23"/>
                      </a:cubicBezTo>
                      <a:cubicBezTo>
                        <a:pt x="48" y="1380"/>
                        <a:pt x="96" y="2868"/>
                        <a:pt x="72" y="4202"/>
                      </a:cubicBezTo>
                      <a:cubicBezTo>
                        <a:pt x="72" y="4690"/>
                        <a:pt x="60" y="5154"/>
                        <a:pt x="48" y="5642"/>
                      </a:cubicBezTo>
                      <a:lnTo>
                        <a:pt x="132" y="5642"/>
                      </a:lnTo>
                      <a:cubicBezTo>
                        <a:pt x="2049" y="5690"/>
                        <a:pt x="3977" y="5714"/>
                        <a:pt x="5894" y="5714"/>
                      </a:cubicBezTo>
                      <a:cubicBezTo>
                        <a:pt x="5894" y="3868"/>
                        <a:pt x="5823" y="1963"/>
                        <a:pt x="5740" y="130"/>
                      </a:cubicBezTo>
                      <a:cubicBezTo>
                        <a:pt x="4335" y="59"/>
                        <a:pt x="2891" y="1"/>
                        <a:pt x="1457" y="1"/>
                      </a:cubicBez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91" name="Google Shape;2063;p38">
                  <a:extLst>
                    <a:ext uri="{FF2B5EF4-FFF2-40B4-BE49-F238E27FC236}">
                      <a16:creationId xmlns:a16="http://schemas.microsoft.com/office/drawing/2014/main" id="{A88991F3-F9FF-7F77-7B6E-C9B06A887C1F}"/>
                    </a:ext>
                  </a:extLst>
                </p:cNvPr>
                <p:cNvSpPr/>
                <p:nvPr/>
              </p:nvSpPr>
              <p:spPr>
                <a:xfrm>
                  <a:off x="1654950" y="3002925"/>
                  <a:ext cx="147375" cy="142850"/>
                </a:xfrm>
                <a:custGeom>
                  <a:avLst/>
                  <a:gdLst/>
                  <a:ahLst/>
                  <a:cxnLst/>
                  <a:rect l="l" t="t" r="r" b="b"/>
                  <a:pathLst>
                    <a:path w="5895" h="5714" extrusionOk="0">
                      <a:moveTo>
                        <a:pt x="5716" y="142"/>
                      </a:moveTo>
                      <a:cubicBezTo>
                        <a:pt x="5658" y="1669"/>
                        <a:pt x="5590" y="3838"/>
                        <a:pt x="5553" y="5368"/>
                      </a:cubicBezTo>
                      <a:lnTo>
                        <a:pt x="5553" y="5368"/>
                      </a:lnTo>
                      <a:cubicBezTo>
                        <a:pt x="4224" y="5369"/>
                        <a:pt x="2875" y="5382"/>
                        <a:pt x="1537" y="5416"/>
                      </a:cubicBezTo>
                      <a:cubicBezTo>
                        <a:pt x="1104" y="5427"/>
                        <a:pt x="660" y="5438"/>
                        <a:pt x="226" y="5459"/>
                      </a:cubicBezTo>
                      <a:lnTo>
                        <a:pt x="226" y="5459"/>
                      </a:lnTo>
                      <a:cubicBezTo>
                        <a:pt x="213" y="4584"/>
                        <a:pt x="180" y="3720"/>
                        <a:pt x="191" y="2844"/>
                      </a:cubicBezTo>
                      <a:cubicBezTo>
                        <a:pt x="191" y="2090"/>
                        <a:pt x="244" y="1049"/>
                        <a:pt x="270" y="263"/>
                      </a:cubicBezTo>
                      <a:lnTo>
                        <a:pt x="270" y="263"/>
                      </a:lnTo>
                      <a:cubicBezTo>
                        <a:pt x="557" y="268"/>
                        <a:pt x="846" y="270"/>
                        <a:pt x="1136" y="270"/>
                      </a:cubicBezTo>
                      <a:cubicBezTo>
                        <a:pt x="2658" y="270"/>
                        <a:pt x="4215" y="210"/>
                        <a:pt x="5716" y="142"/>
                      </a:cubicBezTo>
                      <a:close/>
                      <a:moveTo>
                        <a:pt x="1457" y="1"/>
                      </a:moveTo>
                      <a:cubicBezTo>
                        <a:pt x="970" y="1"/>
                        <a:pt x="484" y="7"/>
                        <a:pt x="1" y="23"/>
                      </a:cubicBezTo>
                      <a:cubicBezTo>
                        <a:pt x="48" y="1380"/>
                        <a:pt x="108" y="2868"/>
                        <a:pt x="72" y="4202"/>
                      </a:cubicBezTo>
                      <a:cubicBezTo>
                        <a:pt x="72" y="4690"/>
                        <a:pt x="60" y="5154"/>
                        <a:pt x="48" y="5642"/>
                      </a:cubicBezTo>
                      <a:lnTo>
                        <a:pt x="132" y="5642"/>
                      </a:lnTo>
                      <a:cubicBezTo>
                        <a:pt x="2061" y="5690"/>
                        <a:pt x="3977" y="5714"/>
                        <a:pt x="5894" y="5714"/>
                      </a:cubicBezTo>
                      <a:cubicBezTo>
                        <a:pt x="5894" y="3868"/>
                        <a:pt x="5823" y="1963"/>
                        <a:pt x="5751" y="130"/>
                      </a:cubicBezTo>
                      <a:cubicBezTo>
                        <a:pt x="4338" y="59"/>
                        <a:pt x="2892" y="1"/>
                        <a:pt x="1457" y="1"/>
                      </a:cubicBez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93" name="Google Shape;2064;p38">
                  <a:extLst>
                    <a:ext uri="{FF2B5EF4-FFF2-40B4-BE49-F238E27FC236}">
                      <a16:creationId xmlns:a16="http://schemas.microsoft.com/office/drawing/2014/main" id="{0E640E78-9124-6A3E-F410-F329A8B4A186}"/>
                    </a:ext>
                  </a:extLst>
                </p:cNvPr>
                <p:cNvSpPr/>
                <p:nvPr/>
              </p:nvSpPr>
              <p:spPr>
                <a:xfrm>
                  <a:off x="1515350" y="3002925"/>
                  <a:ext cx="147375" cy="142850"/>
                </a:xfrm>
                <a:custGeom>
                  <a:avLst/>
                  <a:gdLst/>
                  <a:ahLst/>
                  <a:cxnLst/>
                  <a:rect l="l" t="t" r="r" b="b"/>
                  <a:pathLst>
                    <a:path w="5895" h="5714" extrusionOk="0">
                      <a:moveTo>
                        <a:pt x="5716" y="142"/>
                      </a:moveTo>
                      <a:lnTo>
                        <a:pt x="5716" y="142"/>
                      </a:lnTo>
                      <a:cubicBezTo>
                        <a:pt x="5658" y="1669"/>
                        <a:pt x="5579" y="3838"/>
                        <a:pt x="5552" y="5368"/>
                      </a:cubicBezTo>
                      <a:lnTo>
                        <a:pt x="5552" y="5368"/>
                      </a:lnTo>
                      <a:cubicBezTo>
                        <a:pt x="4224" y="5369"/>
                        <a:pt x="2875" y="5382"/>
                        <a:pt x="1537" y="5416"/>
                      </a:cubicBezTo>
                      <a:cubicBezTo>
                        <a:pt x="1104" y="5427"/>
                        <a:pt x="660" y="5438"/>
                        <a:pt x="226" y="5459"/>
                      </a:cubicBezTo>
                      <a:lnTo>
                        <a:pt x="226" y="5459"/>
                      </a:lnTo>
                      <a:cubicBezTo>
                        <a:pt x="213" y="4584"/>
                        <a:pt x="180" y="3720"/>
                        <a:pt x="203" y="2844"/>
                      </a:cubicBezTo>
                      <a:cubicBezTo>
                        <a:pt x="203" y="2090"/>
                        <a:pt x="246" y="1048"/>
                        <a:pt x="270" y="263"/>
                      </a:cubicBezTo>
                      <a:lnTo>
                        <a:pt x="270" y="263"/>
                      </a:lnTo>
                      <a:cubicBezTo>
                        <a:pt x="559" y="268"/>
                        <a:pt x="851" y="270"/>
                        <a:pt x="1144" y="270"/>
                      </a:cubicBezTo>
                      <a:cubicBezTo>
                        <a:pt x="2661" y="270"/>
                        <a:pt x="4224" y="210"/>
                        <a:pt x="5716" y="142"/>
                      </a:cubicBezTo>
                      <a:close/>
                      <a:moveTo>
                        <a:pt x="1457" y="1"/>
                      </a:moveTo>
                      <a:cubicBezTo>
                        <a:pt x="970" y="1"/>
                        <a:pt x="484" y="7"/>
                        <a:pt x="1" y="23"/>
                      </a:cubicBezTo>
                      <a:cubicBezTo>
                        <a:pt x="48" y="1380"/>
                        <a:pt x="108" y="2868"/>
                        <a:pt x="72" y="4202"/>
                      </a:cubicBezTo>
                      <a:cubicBezTo>
                        <a:pt x="72" y="4690"/>
                        <a:pt x="60" y="5154"/>
                        <a:pt x="48" y="5642"/>
                      </a:cubicBezTo>
                      <a:lnTo>
                        <a:pt x="144" y="5642"/>
                      </a:lnTo>
                      <a:cubicBezTo>
                        <a:pt x="2061" y="5690"/>
                        <a:pt x="3977" y="5714"/>
                        <a:pt x="5894" y="5714"/>
                      </a:cubicBezTo>
                      <a:cubicBezTo>
                        <a:pt x="5894" y="3868"/>
                        <a:pt x="5823" y="1963"/>
                        <a:pt x="5751" y="130"/>
                      </a:cubicBezTo>
                      <a:cubicBezTo>
                        <a:pt x="4338" y="59"/>
                        <a:pt x="2892" y="1"/>
                        <a:pt x="1457" y="1"/>
                      </a:cubicBez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94" name="Google Shape;2065;p38">
                  <a:extLst>
                    <a:ext uri="{FF2B5EF4-FFF2-40B4-BE49-F238E27FC236}">
                      <a16:creationId xmlns:a16="http://schemas.microsoft.com/office/drawing/2014/main" id="{2AB02435-C22C-9B39-DE9F-982AC2A1AA26}"/>
                    </a:ext>
                  </a:extLst>
                </p:cNvPr>
                <p:cNvSpPr/>
                <p:nvPr/>
              </p:nvSpPr>
              <p:spPr>
                <a:xfrm>
                  <a:off x="1375450" y="3002925"/>
                  <a:ext cx="147375" cy="142850"/>
                </a:xfrm>
                <a:custGeom>
                  <a:avLst/>
                  <a:gdLst/>
                  <a:ahLst/>
                  <a:cxnLst/>
                  <a:rect l="l" t="t" r="r" b="b"/>
                  <a:pathLst>
                    <a:path w="5895" h="5714" extrusionOk="0">
                      <a:moveTo>
                        <a:pt x="5740" y="142"/>
                      </a:moveTo>
                      <a:lnTo>
                        <a:pt x="5740" y="142"/>
                      </a:lnTo>
                      <a:cubicBezTo>
                        <a:pt x="5682" y="1669"/>
                        <a:pt x="5592" y="3838"/>
                        <a:pt x="5574" y="5368"/>
                      </a:cubicBezTo>
                      <a:lnTo>
                        <a:pt x="5574" y="5368"/>
                      </a:lnTo>
                      <a:cubicBezTo>
                        <a:pt x="4244" y="5369"/>
                        <a:pt x="2902" y="5382"/>
                        <a:pt x="1549" y="5416"/>
                      </a:cubicBezTo>
                      <a:cubicBezTo>
                        <a:pt x="1112" y="5427"/>
                        <a:pt x="665" y="5438"/>
                        <a:pt x="238" y="5459"/>
                      </a:cubicBezTo>
                      <a:lnTo>
                        <a:pt x="238" y="5459"/>
                      </a:lnTo>
                      <a:cubicBezTo>
                        <a:pt x="225" y="4585"/>
                        <a:pt x="192" y="3720"/>
                        <a:pt x="215" y="2844"/>
                      </a:cubicBezTo>
                      <a:cubicBezTo>
                        <a:pt x="215" y="2090"/>
                        <a:pt x="268" y="1049"/>
                        <a:pt x="284" y="263"/>
                      </a:cubicBezTo>
                      <a:lnTo>
                        <a:pt x="284" y="263"/>
                      </a:lnTo>
                      <a:cubicBezTo>
                        <a:pt x="574" y="268"/>
                        <a:pt x="866" y="270"/>
                        <a:pt x="1160" y="270"/>
                      </a:cubicBezTo>
                      <a:cubicBezTo>
                        <a:pt x="2681" y="270"/>
                        <a:pt x="4238" y="210"/>
                        <a:pt x="5740" y="142"/>
                      </a:cubicBezTo>
                      <a:close/>
                      <a:moveTo>
                        <a:pt x="1459" y="1"/>
                      </a:moveTo>
                      <a:cubicBezTo>
                        <a:pt x="971" y="1"/>
                        <a:pt x="484" y="7"/>
                        <a:pt x="1" y="23"/>
                      </a:cubicBezTo>
                      <a:cubicBezTo>
                        <a:pt x="48" y="1380"/>
                        <a:pt x="108" y="2868"/>
                        <a:pt x="84" y="4202"/>
                      </a:cubicBezTo>
                      <a:cubicBezTo>
                        <a:pt x="84" y="4690"/>
                        <a:pt x="60" y="5154"/>
                        <a:pt x="48" y="5642"/>
                      </a:cubicBezTo>
                      <a:lnTo>
                        <a:pt x="144" y="5642"/>
                      </a:lnTo>
                      <a:cubicBezTo>
                        <a:pt x="2061" y="5690"/>
                        <a:pt x="3977" y="5714"/>
                        <a:pt x="5894" y="5714"/>
                      </a:cubicBezTo>
                      <a:cubicBezTo>
                        <a:pt x="5894" y="3868"/>
                        <a:pt x="5823" y="1963"/>
                        <a:pt x="5752" y="130"/>
                      </a:cubicBezTo>
                      <a:cubicBezTo>
                        <a:pt x="4347" y="59"/>
                        <a:pt x="2897" y="1"/>
                        <a:pt x="1459" y="1"/>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96" name="Google Shape;2066;p38">
                  <a:extLst>
                    <a:ext uri="{FF2B5EF4-FFF2-40B4-BE49-F238E27FC236}">
                      <a16:creationId xmlns:a16="http://schemas.microsoft.com/office/drawing/2014/main" id="{BD91377E-B29C-1FDC-A6D8-B7B5A3FDE8BA}"/>
                    </a:ext>
                  </a:extLst>
                </p:cNvPr>
                <p:cNvSpPr/>
                <p:nvPr/>
              </p:nvSpPr>
              <p:spPr>
                <a:xfrm>
                  <a:off x="1236150" y="3002925"/>
                  <a:ext cx="147375" cy="142850"/>
                </a:xfrm>
                <a:custGeom>
                  <a:avLst/>
                  <a:gdLst/>
                  <a:ahLst/>
                  <a:cxnLst/>
                  <a:rect l="l" t="t" r="r" b="b"/>
                  <a:pathLst>
                    <a:path w="5895" h="5714" extrusionOk="0">
                      <a:moveTo>
                        <a:pt x="5728" y="142"/>
                      </a:moveTo>
                      <a:lnTo>
                        <a:pt x="5728" y="142"/>
                      </a:lnTo>
                      <a:cubicBezTo>
                        <a:pt x="5659" y="1669"/>
                        <a:pt x="5579" y="3838"/>
                        <a:pt x="5562" y="5368"/>
                      </a:cubicBezTo>
                      <a:lnTo>
                        <a:pt x="5562" y="5368"/>
                      </a:lnTo>
                      <a:cubicBezTo>
                        <a:pt x="4224" y="5369"/>
                        <a:pt x="2886" y="5382"/>
                        <a:pt x="1537" y="5416"/>
                      </a:cubicBezTo>
                      <a:cubicBezTo>
                        <a:pt x="1111" y="5427"/>
                        <a:pt x="664" y="5438"/>
                        <a:pt x="226" y="5460"/>
                      </a:cubicBezTo>
                      <a:lnTo>
                        <a:pt x="226" y="5460"/>
                      </a:lnTo>
                      <a:cubicBezTo>
                        <a:pt x="213" y="4585"/>
                        <a:pt x="192" y="3720"/>
                        <a:pt x="203" y="2844"/>
                      </a:cubicBezTo>
                      <a:cubicBezTo>
                        <a:pt x="203" y="2090"/>
                        <a:pt x="256" y="1049"/>
                        <a:pt x="272" y="263"/>
                      </a:cubicBezTo>
                      <a:lnTo>
                        <a:pt x="272" y="263"/>
                      </a:lnTo>
                      <a:cubicBezTo>
                        <a:pt x="562" y="268"/>
                        <a:pt x="854" y="270"/>
                        <a:pt x="1148" y="270"/>
                      </a:cubicBezTo>
                      <a:cubicBezTo>
                        <a:pt x="2669" y="270"/>
                        <a:pt x="4226" y="210"/>
                        <a:pt x="5728" y="142"/>
                      </a:cubicBezTo>
                      <a:close/>
                      <a:moveTo>
                        <a:pt x="1455" y="1"/>
                      </a:moveTo>
                      <a:cubicBezTo>
                        <a:pt x="969" y="1"/>
                        <a:pt x="484" y="7"/>
                        <a:pt x="1" y="23"/>
                      </a:cubicBezTo>
                      <a:cubicBezTo>
                        <a:pt x="36" y="1380"/>
                        <a:pt x="96" y="2868"/>
                        <a:pt x="72" y="4202"/>
                      </a:cubicBezTo>
                      <a:cubicBezTo>
                        <a:pt x="72" y="4690"/>
                        <a:pt x="60" y="5154"/>
                        <a:pt x="36" y="5642"/>
                      </a:cubicBezTo>
                      <a:lnTo>
                        <a:pt x="132" y="5642"/>
                      </a:lnTo>
                      <a:cubicBezTo>
                        <a:pt x="2049" y="5690"/>
                        <a:pt x="3965" y="5714"/>
                        <a:pt x="5894" y="5714"/>
                      </a:cubicBezTo>
                      <a:cubicBezTo>
                        <a:pt x="5894" y="3868"/>
                        <a:pt x="5811" y="1963"/>
                        <a:pt x="5739" y="130"/>
                      </a:cubicBezTo>
                      <a:cubicBezTo>
                        <a:pt x="4326" y="59"/>
                        <a:pt x="2887" y="1"/>
                        <a:pt x="1455" y="1"/>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97" name="Google Shape;2067;p38">
                  <a:extLst>
                    <a:ext uri="{FF2B5EF4-FFF2-40B4-BE49-F238E27FC236}">
                      <a16:creationId xmlns:a16="http://schemas.microsoft.com/office/drawing/2014/main" id="{95262507-65DD-50A5-FDA4-CEC84B24FE80}"/>
                    </a:ext>
                  </a:extLst>
                </p:cNvPr>
                <p:cNvSpPr/>
                <p:nvPr/>
              </p:nvSpPr>
              <p:spPr>
                <a:xfrm>
                  <a:off x="2213350" y="3138250"/>
                  <a:ext cx="147375" cy="142675"/>
                </a:xfrm>
                <a:custGeom>
                  <a:avLst/>
                  <a:gdLst/>
                  <a:ahLst/>
                  <a:cxnLst/>
                  <a:rect l="l" t="t" r="r" b="b"/>
                  <a:pathLst>
                    <a:path w="5895" h="5707" extrusionOk="0">
                      <a:moveTo>
                        <a:pt x="5740" y="146"/>
                      </a:moveTo>
                      <a:lnTo>
                        <a:pt x="5740" y="146"/>
                      </a:lnTo>
                      <a:cubicBezTo>
                        <a:pt x="5659" y="1662"/>
                        <a:pt x="5590" y="3832"/>
                        <a:pt x="5574" y="5373"/>
                      </a:cubicBezTo>
                      <a:lnTo>
                        <a:pt x="5574" y="5373"/>
                      </a:lnTo>
                      <a:cubicBezTo>
                        <a:pt x="4236" y="5374"/>
                        <a:pt x="2898" y="5386"/>
                        <a:pt x="1549" y="5420"/>
                      </a:cubicBezTo>
                      <a:cubicBezTo>
                        <a:pt x="1112" y="5432"/>
                        <a:pt x="675" y="5443"/>
                        <a:pt x="238" y="5464"/>
                      </a:cubicBezTo>
                      <a:lnTo>
                        <a:pt x="238" y="5464"/>
                      </a:lnTo>
                      <a:cubicBezTo>
                        <a:pt x="225" y="4589"/>
                        <a:pt x="192" y="3724"/>
                        <a:pt x="215" y="2849"/>
                      </a:cubicBezTo>
                      <a:cubicBezTo>
                        <a:pt x="215" y="2094"/>
                        <a:pt x="268" y="1053"/>
                        <a:pt x="284" y="267"/>
                      </a:cubicBezTo>
                      <a:lnTo>
                        <a:pt x="284" y="267"/>
                      </a:lnTo>
                      <a:cubicBezTo>
                        <a:pt x="572" y="272"/>
                        <a:pt x="863" y="274"/>
                        <a:pt x="1156" y="274"/>
                      </a:cubicBezTo>
                      <a:cubicBezTo>
                        <a:pt x="2673" y="274"/>
                        <a:pt x="4239" y="214"/>
                        <a:pt x="5740" y="146"/>
                      </a:cubicBezTo>
                      <a:close/>
                      <a:moveTo>
                        <a:pt x="1176" y="1"/>
                      </a:moveTo>
                      <a:cubicBezTo>
                        <a:pt x="783" y="1"/>
                        <a:pt x="391" y="5"/>
                        <a:pt x="1" y="15"/>
                      </a:cubicBezTo>
                      <a:cubicBezTo>
                        <a:pt x="49" y="1372"/>
                        <a:pt x="108" y="2861"/>
                        <a:pt x="84" y="4194"/>
                      </a:cubicBezTo>
                      <a:cubicBezTo>
                        <a:pt x="84" y="4670"/>
                        <a:pt x="60" y="5147"/>
                        <a:pt x="49" y="5623"/>
                      </a:cubicBezTo>
                      <a:lnTo>
                        <a:pt x="132" y="5623"/>
                      </a:lnTo>
                      <a:cubicBezTo>
                        <a:pt x="2061" y="5682"/>
                        <a:pt x="3978" y="5706"/>
                        <a:pt x="5894" y="5706"/>
                      </a:cubicBezTo>
                      <a:cubicBezTo>
                        <a:pt x="5894" y="3861"/>
                        <a:pt x="5823" y="1956"/>
                        <a:pt x="5752" y="122"/>
                      </a:cubicBezTo>
                      <a:cubicBezTo>
                        <a:pt x="4246" y="65"/>
                        <a:pt x="2703" y="1"/>
                        <a:pt x="1176" y="1"/>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98" name="Google Shape;2068;p38">
                  <a:extLst>
                    <a:ext uri="{FF2B5EF4-FFF2-40B4-BE49-F238E27FC236}">
                      <a16:creationId xmlns:a16="http://schemas.microsoft.com/office/drawing/2014/main" id="{1CFDBC0F-D39D-A43A-8411-98387924CC69}"/>
                    </a:ext>
                  </a:extLst>
                </p:cNvPr>
                <p:cNvSpPr/>
                <p:nvPr/>
              </p:nvSpPr>
              <p:spPr>
                <a:xfrm>
                  <a:off x="2074050" y="3138250"/>
                  <a:ext cx="147375" cy="142675"/>
                </a:xfrm>
                <a:custGeom>
                  <a:avLst/>
                  <a:gdLst/>
                  <a:ahLst/>
                  <a:cxnLst/>
                  <a:rect l="l" t="t" r="r" b="b"/>
                  <a:pathLst>
                    <a:path w="5895" h="5707" extrusionOk="0">
                      <a:moveTo>
                        <a:pt x="5704" y="146"/>
                      </a:moveTo>
                      <a:cubicBezTo>
                        <a:pt x="5658" y="1662"/>
                        <a:pt x="5579" y="3832"/>
                        <a:pt x="5552" y="5373"/>
                      </a:cubicBezTo>
                      <a:lnTo>
                        <a:pt x="5552" y="5373"/>
                      </a:lnTo>
                      <a:cubicBezTo>
                        <a:pt x="4220" y="5374"/>
                        <a:pt x="2878" y="5386"/>
                        <a:pt x="1525" y="5420"/>
                      </a:cubicBezTo>
                      <a:cubicBezTo>
                        <a:pt x="1088" y="5432"/>
                        <a:pt x="642" y="5443"/>
                        <a:pt x="214" y="5464"/>
                      </a:cubicBezTo>
                      <a:lnTo>
                        <a:pt x="214" y="5464"/>
                      </a:lnTo>
                      <a:cubicBezTo>
                        <a:pt x="201" y="4589"/>
                        <a:pt x="168" y="3724"/>
                        <a:pt x="191" y="2849"/>
                      </a:cubicBezTo>
                      <a:cubicBezTo>
                        <a:pt x="191" y="2094"/>
                        <a:pt x="244" y="1053"/>
                        <a:pt x="260" y="267"/>
                      </a:cubicBezTo>
                      <a:lnTo>
                        <a:pt x="260" y="267"/>
                      </a:lnTo>
                      <a:cubicBezTo>
                        <a:pt x="550" y="272"/>
                        <a:pt x="843" y="274"/>
                        <a:pt x="1136" y="274"/>
                      </a:cubicBezTo>
                      <a:cubicBezTo>
                        <a:pt x="2657" y="274"/>
                        <a:pt x="4212" y="214"/>
                        <a:pt x="5704" y="146"/>
                      </a:cubicBezTo>
                      <a:close/>
                      <a:moveTo>
                        <a:pt x="1174" y="1"/>
                      </a:moveTo>
                      <a:cubicBezTo>
                        <a:pt x="782" y="1"/>
                        <a:pt x="391" y="5"/>
                        <a:pt x="1" y="15"/>
                      </a:cubicBezTo>
                      <a:cubicBezTo>
                        <a:pt x="36" y="1372"/>
                        <a:pt x="96" y="2861"/>
                        <a:pt x="72" y="4194"/>
                      </a:cubicBezTo>
                      <a:cubicBezTo>
                        <a:pt x="72" y="4670"/>
                        <a:pt x="60" y="5147"/>
                        <a:pt x="36" y="5623"/>
                      </a:cubicBezTo>
                      <a:lnTo>
                        <a:pt x="132" y="5623"/>
                      </a:lnTo>
                      <a:cubicBezTo>
                        <a:pt x="2049" y="5682"/>
                        <a:pt x="3966" y="5706"/>
                        <a:pt x="5894" y="5706"/>
                      </a:cubicBezTo>
                      <a:cubicBezTo>
                        <a:pt x="5894" y="3861"/>
                        <a:pt x="5811" y="1956"/>
                        <a:pt x="5740" y="122"/>
                      </a:cubicBezTo>
                      <a:cubicBezTo>
                        <a:pt x="4234" y="65"/>
                        <a:pt x="2698" y="1"/>
                        <a:pt x="1174" y="1"/>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99" name="Google Shape;2069;p38">
                  <a:extLst>
                    <a:ext uri="{FF2B5EF4-FFF2-40B4-BE49-F238E27FC236}">
                      <a16:creationId xmlns:a16="http://schemas.microsoft.com/office/drawing/2014/main" id="{27CC708A-30FA-6E52-3953-957DA844FDD9}"/>
                    </a:ext>
                  </a:extLst>
                </p:cNvPr>
                <p:cNvSpPr/>
                <p:nvPr/>
              </p:nvSpPr>
              <p:spPr>
                <a:xfrm>
                  <a:off x="1934450" y="3138250"/>
                  <a:ext cx="147375" cy="142675"/>
                </a:xfrm>
                <a:custGeom>
                  <a:avLst/>
                  <a:gdLst/>
                  <a:ahLst/>
                  <a:cxnLst/>
                  <a:rect l="l" t="t" r="r" b="b"/>
                  <a:pathLst>
                    <a:path w="5895" h="5707" extrusionOk="0">
                      <a:moveTo>
                        <a:pt x="5716" y="146"/>
                      </a:moveTo>
                      <a:lnTo>
                        <a:pt x="5716" y="146"/>
                      </a:lnTo>
                      <a:cubicBezTo>
                        <a:pt x="5658" y="1662"/>
                        <a:pt x="5568" y="3832"/>
                        <a:pt x="5551" y="5373"/>
                      </a:cubicBezTo>
                      <a:lnTo>
                        <a:pt x="5551" y="5373"/>
                      </a:lnTo>
                      <a:cubicBezTo>
                        <a:pt x="4213" y="5374"/>
                        <a:pt x="2874" y="5386"/>
                        <a:pt x="1525" y="5420"/>
                      </a:cubicBezTo>
                      <a:cubicBezTo>
                        <a:pt x="1102" y="5431"/>
                        <a:pt x="659" y="5443"/>
                        <a:pt x="225" y="5463"/>
                      </a:cubicBezTo>
                      <a:lnTo>
                        <a:pt x="225" y="5463"/>
                      </a:lnTo>
                      <a:cubicBezTo>
                        <a:pt x="202" y="4589"/>
                        <a:pt x="180" y="3724"/>
                        <a:pt x="191" y="2849"/>
                      </a:cubicBezTo>
                      <a:cubicBezTo>
                        <a:pt x="191" y="2094"/>
                        <a:pt x="244" y="1053"/>
                        <a:pt x="260" y="267"/>
                      </a:cubicBezTo>
                      <a:lnTo>
                        <a:pt x="260" y="267"/>
                      </a:lnTo>
                      <a:cubicBezTo>
                        <a:pt x="550" y="272"/>
                        <a:pt x="843" y="274"/>
                        <a:pt x="1136" y="274"/>
                      </a:cubicBezTo>
                      <a:cubicBezTo>
                        <a:pt x="2657" y="274"/>
                        <a:pt x="4215" y="214"/>
                        <a:pt x="5716" y="146"/>
                      </a:cubicBezTo>
                      <a:close/>
                      <a:moveTo>
                        <a:pt x="1175" y="1"/>
                      </a:moveTo>
                      <a:cubicBezTo>
                        <a:pt x="782" y="1"/>
                        <a:pt x="391" y="5"/>
                        <a:pt x="1" y="15"/>
                      </a:cubicBezTo>
                      <a:cubicBezTo>
                        <a:pt x="48" y="1372"/>
                        <a:pt x="108" y="2861"/>
                        <a:pt x="72" y="4194"/>
                      </a:cubicBezTo>
                      <a:cubicBezTo>
                        <a:pt x="72" y="4670"/>
                        <a:pt x="60" y="5147"/>
                        <a:pt x="48" y="5623"/>
                      </a:cubicBezTo>
                      <a:lnTo>
                        <a:pt x="132" y="5623"/>
                      </a:lnTo>
                      <a:cubicBezTo>
                        <a:pt x="2049" y="5682"/>
                        <a:pt x="3977" y="5706"/>
                        <a:pt x="5894" y="5706"/>
                      </a:cubicBezTo>
                      <a:cubicBezTo>
                        <a:pt x="5894" y="3861"/>
                        <a:pt x="5823" y="1956"/>
                        <a:pt x="5740" y="122"/>
                      </a:cubicBezTo>
                      <a:cubicBezTo>
                        <a:pt x="4243" y="65"/>
                        <a:pt x="2702" y="1"/>
                        <a:pt x="1175" y="1"/>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00" name="Google Shape;2070;p38">
                  <a:extLst>
                    <a:ext uri="{FF2B5EF4-FFF2-40B4-BE49-F238E27FC236}">
                      <a16:creationId xmlns:a16="http://schemas.microsoft.com/office/drawing/2014/main" id="{1E1D2759-6347-7900-6E2E-A68E0309BC9E}"/>
                    </a:ext>
                  </a:extLst>
                </p:cNvPr>
                <p:cNvSpPr/>
                <p:nvPr/>
              </p:nvSpPr>
              <p:spPr>
                <a:xfrm>
                  <a:off x="1794550" y="3138250"/>
                  <a:ext cx="147375" cy="142675"/>
                </a:xfrm>
                <a:custGeom>
                  <a:avLst/>
                  <a:gdLst/>
                  <a:ahLst/>
                  <a:cxnLst/>
                  <a:rect l="l" t="t" r="r" b="b"/>
                  <a:pathLst>
                    <a:path w="5895" h="5707" extrusionOk="0">
                      <a:moveTo>
                        <a:pt x="5728" y="146"/>
                      </a:moveTo>
                      <a:lnTo>
                        <a:pt x="5728" y="146"/>
                      </a:lnTo>
                      <a:cubicBezTo>
                        <a:pt x="5670" y="1662"/>
                        <a:pt x="5591" y="3832"/>
                        <a:pt x="5564" y="5373"/>
                      </a:cubicBezTo>
                      <a:lnTo>
                        <a:pt x="5564" y="5373"/>
                      </a:lnTo>
                      <a:cubicBezTo>
                        <a:pt x="4235" y="5374"/>
                        <a:pt x="2887" y="5386"/>
                        <a:pt x="1549" y="5420"/>
                      </a:cubicBezTo>
                      <a:cubicBezTo>
                        <a:pt x="1116" y="5431"/>
                        <a:pt x="672" y="5443"/>
                        <a:pt x="238" y="5463"/>
                      </a:cubicBezTo>
                      <a:lnTo>
                        <a:pt x="238" y="5463"/>
                      </a:lnTo>
                      <a:cubicBezTo>
                        <a:pt x="225" y="4589"/>
                        <a:pt x="192" y="3724"/>
                        <a:pt x="203" y="2849"/>
                      </a:cubicBezTo>
                      <a:cubicBezTo>
                        <a:pt x="203" y="2094"/>
                        <a:pt x="256" y="1053"/>
                        <a:pt x="282" y="267"/>
                      </a:cubicBezTo>
                      <a:lnTo>
                        <a:pt x="282" y="267"/>
                      </a:lnTo>
                      <a:cubicBezTo>
                        <a:pt x="569" y="272"/>
                        <a:pt x="858" y="274"/>
                        <a:pt x="1148" y="274"/>
                      </a:cubicBezTo>
                      <a:cubicBezTo>
                        <a:pt x="2669" y="274"/>
                        <a:pt x="4227" y="214"/>
                        <a:pt x="5728" y="146"/>
                      </a:cubicBezTo>
                      <a:close/>
                      <a:moveTo>
                        <a:pt x="1175" y="1"/>
                      </a:moveTo>
                      <a:cubicBezTo>
                        <a:pt x="783" y="1"/>
                        <a:pt x="391" y="5"/>
                        <a:pt x="1" y="15"/>
                      </a:cubicBezTo>
                      <a:cubicBezTo>
                        <a:pt x="48" y="1372"/>
                        <a:pt x="96" y="2861"/>
                        <a:pt x="72" y="4194"/>
                      </a:cubicBezTo>
                      <a:cubicBezTo>
                        <a:pt x="72" y="4670"/>
                        <a:pt x="60" y="5147"/>
                        <a:pt x="48" y="5623"/>
                      </a:cubicBezTo>
                      <a:lnTo>
                        <a:pt x="132" y="5623"/>
                      </a:lnTo>
                      <a:cubicBezTo>
                        <a:pt x="2049" y="5682"/>
                        <a:pt x="3977" y="5706"/>
                        <a:pt x="5894" y="5706"/>
                      </a:cubicBezTo>
                      <a:cubicBezTo>
                        <a:pt x="5894" y="3861"/>
                        <a:pt x="5823" y="1956"/>
                        <a:pt x="5740" y="122"/>
                      </a:cubicBezTo>
                      <a:cubicBezTo>
                        <a:pt x="4243" y="65"/>
                        <a:pt x="2702" y="1"/>
                        <a:pt x="1175" y="1"/>
                      </a:cubicBez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01" name="Google Shape;2071;p38">
                  <a:extLst>
                    <a:ext uri="{FF2B5EF4-FFF2-40B4-BE49-F238E27FC236}">
                      <a16:creationId xmlns:a16="http://schemas.microsoft.com/office/drawing/2014/main" id="{2B6999D5-A270-290E-C1F6-CCD69970CD88}"/>
                    </a:ext>
                  </a:extLst>
                </p:cNvPr>
                <p:cNvSpPr/>
                <p:nvPr/>
              </p:nvSpPr>
              <p:spPr>
                <a:xfrm>
                  <a:off x="1654950" y="3138250"/>
                  <a:ext cx="147375" cy="142675"/>
                </a:xfrm>
                <a:custGeom>
                  <a:avLst/>
                  <a:gdLst/>
                  <a:ahLst/>
                  <a:cxnLst/>
                  <a:rect l="l" t="t" r="r" b="b"/>
                  <a:pathLst>
                    <a:path w="5895" h="5707" extrusionOk="0">
                      <a:moveTo>
                        <a:pt x="5716" y="146"/>
                      </a:moveTo>
                      <a:cubicBezTo>
                        <a:pt x="5658" y="1662"/>
                        <a:pt x="5590" y="3832"/>
                        <a:pt x="5553" y="5373"/>
                      </a:cubicBezTo>
                      <a:lnTo>
                        <a:pt x="5553" y="5373"/>
                      </a:lnTo>
                      <a:cubicBezTo>
                        <a:pt x="4224" y="5374"/>
                        <a:pt x="2875" y="5386"/>
                        <a:pt x="1537" y="5420"/>
                      </a:cubicBezTo>
                      <a:cubicBezTo>
                        <a:pt x="1104" y="5431"/>
                        <a:pt x="660" y="5443"/>
                        <a:pt x="226" y="5463"/>
                      </a:cubicBezTo>
                      <a:lnTo>
                        <a:pt x="226" y="5463"/>
                      </a:lnTo>
                      <a:cubicBezTo>
                        <a:pt x="213" y="4589"/>
                        <a:pt x="180" y="3724"/>
                        <a:pt x="191" y="2849"/>
                      </a:cubicBezTo>
                      <a:cubicBezTo>
                        <a:pt x="191" y="2094"/>
                        <a:pt x="244" y="1053"/>
                        <a:pt x="270" y="267"/>
                      </a:cubicBezTo>
                      <a:lnTo>
                        <a:pt x="270" y="267"/>
                      </a:lnTo>
                      <a:cubicBezTo>
                        <a:pt x="557" y="272"/>
                        <a:pt x="846" y="274"/>
                        <a:pt x="1136" y="274"/>
                      </a:cubicBezTo>
                      <a:cubicBezTo>
                        <a:pt x="2658" y="274"/>
                        <a:pt x="4215" y="214"/>
                        <a:pt x="5716" y="146"/>
                      </a:cubicBezTo>
                      <a:close/>
                      <a:moveTo>
                        <a:pt x="1175" y="1"/>
                      </a:moveTo>
                      <a:cubicBezTo>
                        <a:pt x="783" y="1"/>
                        <a:pt x="391" y="5"/>
                        <a:pt x="1" y="15"/>
                      </a:cubicBezTo>
                      <a:cubicBezTo>
                        <a:pt x="48" y="1372"/>
                        <a:pt x="108" y="2861"/>
                        <a:pt x="72" y="4194"/>
                      </a:cubicBezTo>
                      <a:cubicBezTo>
                        <a:pt x="72" y="4670"/>
                        <a:pt x="60" y="5147"/>
                        <a:pt x="48" y="5623"/>
                      </a:cubicBezTo>
                      <a:lnTo>
                        <a:pt x="132" y="5623"/>
                      </a:lnTo>
                      <a:cubicBezTo>
                        <a:pt x="2061" y="5682"/>
                        <a:pt x="3977" y="5706"/>
                        <a:pt x="5894" y="5706"/>
                      </a:cubicBezTo>
                      <a:cubicBezTo>
                        <a:pt x="5894" y="3861"/>
                        <a:pt x="5823" y="1956"/>
                        <a:pt x="5751" y="122"/>
                      </a:cubicBezTo>
                      <a:cubicBezTo>
                        <a:pt x="4246" y="65"/>
                        <a:pt x="2703" y="1"/>
                        <a:pt x="1175" y="1"/>
                      </a:cubicBez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02" name="Google Shape;2072;p38">
                  <a:extLst>
                    <a:ext uri="{FF2B5EF4-FFF2-40B4-BE49-F238E27FC236}">
                      <a16:creationId xmlns:a16="http://schemas.microsoft.com/office/drawing/2014/main" id="{72A74038-2689-F28F-E8C2-7C611F31F702}"/>
                    </a:ext>
                  </a:extLst>
                </p:cNvPr>
                <p:cNvSpPr/>
                <p:nvPr/>
              </p:nvSpPr>
              <p:spPr>
                <a:xfrm>
                  <a:off x="1515350" y="3138250"/>
                  <a:ext cx="147375" cy="142675"/>
                </a:xfrm>
                <a:custGeom>
                  <a:avLst/>
                  <a:gdLst/>
                  <a:ahLst/>
                  <a:cxnLst/>
                  <a:rect l="l" t="t" r="r" b="b"/>
                  <a:pathLst>
                    <a:path w="5895" h="5707" extrusionOk="0">
                      <a:moveTo>
                        <a:pt x="5716" y="146"/>
                      </a:moveTo>
                      <a:lnTo>
                        <a:pt x="5716" y="146"/>
                      </a:lnTo>
                      <a:cubicBezTo>
                        <a:pt x="5658" y="1662"/>
                        <a:pt x="5579" y="3832"/>
                        <a:pt x="5552" y="5373"/>
                      </a:cubicBezTo>
                      <a:lnTo>
                        <a:pt x="5552" y="5373"/>
                      </a:lnTo>
                      <a:cubicBezTo>
                        <a:pt x="4223" y="5374"/>
                        <a:pt x="2875" y="5386"/>
                        <a:pt x="1537" y="5420"/>
                      </a:cubicBezTo>
                      <a:cubicBezTo>
                        <a:pt x="1104" y="5431"/>
                        <a:pt x="660" y="5443"/>
                        <a:pt x="226" y="5463"/>
                      </a:cubicBezTo>
                      <a:lnTo>
                        <a:pt x="226" y="5463"/>
                      </a:lnTo>
                      <a:cubicBezTo>
                        <a:pt x="213" y="4589"/>
                        <a:pt x="180" y="3724"/>
                        <a:pt x="203" y="2849"/>
                      </a:cubicBezTo>
                      <a:cubicBezTo>
                        <a:pt x="203" y="2094"/>
                        <a:pt x="246" y="1053"/>
                        <a:pt x="270" y="267"/>
                      </a:cubicBezTo>
                      <a:lnTo>
                        <a:pt x="270" y="267"/>
                      </a:lnTo>
                      <a:cubicBezTo>
                        <a:pt x="559" y="272"/>
                        <a:pt x="851" y="274"/>
                        <a:pt x="1144" y="274"/>
                      </a:cubicBezTo>
                      <a:cubicBezTo>
                        <a:pt x="2661" y="274"/>
                        <a:pt x="4224" y="214"/>
                        <a:pt x="5716" y="146"/>
                      </a:cubicBezTo>
                      <a:close/>
                      <a:moveTo>
                        <a:pt x="1175" y="1"/>
                      </a:moveTo>
                      <a:cubicBezTo>
                        <a:pt x="782" y="1"/>
                        <a:pt x="391" y="5"/>
                        <a:pt x="1" y="15"/>
                      </a:cubicBezTo>
                      <a:cubicBezTo>
                        <a:pt x="48" y="1372"/>
                        <a:pt x="108" y="2861"/>
                        <a:pt x="72" y="4194"/>
                      </a:cubicBezTo>
                      <a:cubicBezTo>
                        <a:pt x="72" y="4670"/>
                        <a:pt x="60" y="5147"/>
                        <a:pt x="48" y="5623"/>
                      </a:cubicBezTo>
                      <a:lnTo>
                        <a:pt x="144" y="5623"/>
                      </a:lnTo>
                      <a:cubicBezTo>
                        <a:pt x="2061" y="5682"/>
                        <a:pt x="3977" y="5706"/>
                        <a:pt x="5894" y="5706"/>
                      </a:cubicBezTo>
                      <a:cubicBezTo>
                        <a:pt x="5894" y="3861"/>
                        <a:pt x="5823" y="1956"/>
                        <a:pt x="5751" y="122"/>
                      </a:cubicBezTo>
                      <a:cubicBezTo>
                        <a:pt x="4246" y="65"/>
                        <a:pt x="2703" y="1"/>
                        <a:pt x="1175" y="1"/>
                      </a:cubicBez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03" name="Google Shape;2073;p38">
                  <a:extLst>
                    <a:ext uri="{FF2B5EF4-FFF2-40B4-BE49-F238E27FC236}">
                      <a16:creationId xmlns:a16="http://schemas.microsoft.com/office/drawing/2014/main" id="{30416E41-FD00-2762-4097-56C0A0B65055}"/>
                    </a:ext>
                  </a:extLst>
                </p:cNvPr>
                <p:cNvSpPr/>
                <p:nvPr/>
              </p:nvSpPr>
              <p:spPr>
                <a:xfrm>
                  <a:off x="1375450" y="3138250"/>
                  <a:ext cx="147375" cy="142675"/>
                </a:xfrm>
                <a:custGeom>
                  <a:avLst/>
                  <a:gdLst/>
                  <a:ahLst/>
                  <a:cxnLst/>
                  <a:rect l="l" t="t" r="r" b="b"/>
                  <a:pathLst>
                    <a:path w="5895" h="5707" extrusionOk="0">
                      <a:moveTo>
                        <a:pt x="5740" y="146"/>
                      </a:moveTo>
                      <a:cubicBezTo>
                        <a:pt x="5682" y="1662"/>
                        <a:pt x="5591" y="3832"/>
                        <a:pt x="5574" y="5373"/>
                      </a:cubicBezTo>
                      <a:lnTo>
                        <a:pt x="5574" y="5373"/>
                      </a:lnTo>
                      <a:cubicBezTo>
                        <a:pt x="4244" y="5374"/>
                        <a:pt x="2902" y="5386"/>
                        <a:pt x="1549" y="5420"/>
                      </a:cubicBezTo>
                      <a:cubicBezTo>
                        <a:pt x="1112" y="5432"/>
                        <a:pt x="665" y="5443"/>
                        <a:pt x="238" y="5464"/>
                      </a:cubicBezTo>
                      <a:lnTo>
                        <a:pt x="238" y="5464"/>
                      </a:lnTo>
                      <a:cubicBezTo>
                        <a:pt x="225" y="4589"/>
                        <a:pt x="192" y="3724"/>
                        <a:pt x="215" y="2849"/>
                      </a:cubicBezTo>
                      <a:cubicBezTo>
                        <a:pt x="215" y="2094"/>
                        <a:pt x="268" y="1053"/>
                        <a:pt x="284" y="267"/>
                      </a:cubicBezTo>
                      <a:lnTo>
                        <a:pt x="284" y="267"/>
                      </a:lnTo>
                      <a:cubicBezTo>
                        <a:pt x="574" y="272"/>
                        <a:pt x="866" y="274"/>
                        <a:pt x="1160" y="274"/>
                      </a:cubicBezTo>
                      <a:cubicBezTo>
                        <a:pt x="2681" y="274"/>
                        <a:pt x="4238" y="214"/>
                        <a:pt x="5740" y="146"/>
                      </a:cubicBezTo>
                      <a:close/>
                      <a:moveTo>
                        <a:pt x="1177" y="1"/>
                      </a:moveTo>
                      <a:cubicBezTo>
                        <a:pt x="783" y="1"/>
                        <a:pt x="391" y="5"/>
                        <a:pt x="1" y="15"/>
                      </a:cubicBezTo>
                      <a:cubicBezTo>
                        <a:pt x="48" y="1372"/>
                        <a:pt x="108" y="2861"/>
                        <a:pt x="84" y="4194"/>
                      </a:cubicBezTo>
                      <a:cubicBezTo>
                        <a:pt x="84" y="4670"/>
                        <a:pt x="60" y="5147"/>
                        <a:pt x="48" y="5623"/>
                      </a:cubicBezTo>
                      <a:lnTo>
                        <a:pt x="144" y="5623"/>
                      </a:lnTo>
                      <a:cubicBezTo>
                        <a:pt x="2061" y="5682"/>
                        <a:pt x="3977" y="5706"/>
                        <a:pt x="5894" y="5706"/>
                      </a:cubicBezTo>
                      <a:cubicBezTo>
                        <a:pt x="5894" y="3861"/>
                        <a:pt x="5823" y="1956"/>
                        <a:pt x="5752" y="122"/>
                      </a:cubicBezTo>
                      <a:cubicBezTo>
                        <a:pt x="4255" y="65"/>
                        <a:pt x="2706" y="1"/>
                        <a:pt x="1177" y="1"/>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04" name="Google Shape;2074;p38">
                  <a:extLst>
                    <a:ext uri="{FF2B5EF4-FFF2-40B4-BE49-F238E27FC236}">
                      <a16:creationId xmlns:a16="http://schemas.microsoft.com/office/drawing/2014/main" id="{9CE9565D-AA13-2CCC-3A3C-87E1566451C4}"/>
                    </a:ext>
                  </a:extLst>
                </p:cNvPr>
                <p:cNvSpPr/>
                <p:nvPr/>
              </p:nvSpPr>
              <p:spPr>
                <a:xfrm>
                  <a:off x="1236150" y="3138250"/>
                  <a:ext cx="147375" cy="142675"/>
                </a:xfrm>
                <a:custGeom>
                  <a:avLst/>
                  <a:gdLst/>
                  <a:ahLst/>
                  <a:cxnLst/>
                  <a:rect l="l" t="t" r="r" b="b"/>
                  <a:pathLst>
                    <a:path w="5895" h="5707" extrusionOk="0">
                      <a:moveTo>
                        <a:pt x="5728" y="146"/>
                      </a:moveTo>
                      <a:lnTo>
                        <a:pt x="5728" y="146"/>
                      </a:lnTo>
                      <a:cubicBezTo>
                        <a:pt x="5659" y="1662"/>
                        <a:pt x="5579" y="3832"/>
                        <a:pt x="5562" y="5373"/>
                      </a:cubicBezTo>
                      <a:lnTo>
                        <a:pt x="5562" y="5373"/>
                      </a:lnTo>
                      <a:cubicBezTo>
                        <a:pt x="4224" y="5374"/>
                        <a:pt x="2886" y="5386"/>
                        <a:pt x="1537" y="5420"/>
                      </a:cubicBezTo>
                      <a:cubicBezTo>
                        <a:pt x="1111" y="5432"/>
                        <a:pt x="664" y="5443"/>
                        <a:pt x="226" y="5464"/>
                      </a:cubicBezTo>
                      <a:lnTo>
                        <a:pt x="226" y="5464"/>
                      </a:lnTo>
                      <a:cubicBezTo>
                        <a:pt x="213" y="4589"/>
                        <a:pt x="192" y="3724"/>
                        <a:pt x="203" y="2849"/>
                      </a:cubicBezTo>
                      <a:cubicBezTo>
                        <a:pt x="203" y="2094"/>
                        <a:pt x="256" y="1053"/>
                        <a:pt x="272" y="267"/>
                      </a:cubicBezTo>
                      <a:lnTo>
                        <a:pt x="272" y="267"/>
                      </a:lnTo>
                      <a:cubicBezTo>
                        <a:pt x="562" y="272"/>
                        <a:pt x="854" y="274"/>
                        <a:pt x="1148" y="274"/>
                      </a:cubicBezTo>
                      <a:cubicBezTo>
                        <a:pt x="2669" y="274"/>
                        <a:pt x="4226" y="214"/>
                        <a:pt x="5728" y="146"/>
                      </a:cubicBezTo>
                      <a:close/>
                      <a:moveTo>
                        <a:pt x="1174" y="1"/>
                      </a:moveTo>
                      <a:cubicBezTo>
                        <a:pt x="782" y="1"/>
                        <a:pt x="391" y="5"/>
                        <a:pt x="1" y="15"/>
                      </a:cubicBezTo>
                      <a:cubicBezTo>
                        <a:pt x="36" y="1372"/>
                        <a:pt x="96" y="2861"/>
                        <a:pt x="72" y="4194"/>
                      </a:cubicBezTo>
                      <a:cubicBezTo>
                        <a:pt x="72" y="4670"/>
                        <a:pt x="60" y="5147"/>
                        <a:pt x="36" y="5623"/>
                      </a:cubicBezTo>
                      <a:lnTo>
                        <a:pt x="132" y="5623"/>
                      </a:lnTo>
                      <a:cubicBezTo>
                        <a:pt x="2049" y="5682"/>
                        <a:pt x="3965" y="5706"/>
                        <a:pt x="5894" y="5706"/>
                      </a:cubicBezTo>
                      <a:cubicBezTo>
                        <a:pt x="5894" y="3861"/>
                        <a:pt x="5811" y="1956"/>
                        <a:pt x="5739" y="122"/>
                      </a:cubicBezTo>
                      <a:cubicBezTo>
                        <a:pt x="4234" y="65"/>
                        <a:pt x="2698" y="1"/>
                        <a:pt x="1174" y="1"/>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05" name="Google Shape;2075;p38">
                  <a:extLst>
                    <a:ext uri="{FF2B5EF4-FFF2-40B4-BE49-F238E27FC236}">
                      <a16:creationId xmlns:a16="http://schemas.microsoft.com/office/drawing/2014/main" id="{B2E65E9E-99C0-1A1C-1D0F-72F1BB6FA978}"/>
                    </a:ext>
                  </a:extLst>
                </p:cNvPr>
                <p:cNvSpPr/>
                <p:nvPr/>
              </p:nvSpPr>
              <p:spPr>
                <a:xfrm>
                  <a:off x="2213350" y="3273375"/>
                  <a:ext cx="147375" cy="142375"/>
                </a:xfrm>
                <a:custGeom>
                  <a:avLst/>
                  <a:gdLst/>
                  <a:ahLst/>
                  <a:cxnLst/>
                  <a:rect l="l" t="t" r="r" b="b"/>
                  <a:pathLst>
                    <a:path w="5895" h="5695" extrusionOk="0">
                      <a:moveTo>
                        <a:pt x="5740" y="146"/>
                      </a:moveTo>
                      <a:lnTo>
                        <a:pt x="5740" y="146"/>
                      </a:lnTo>
                      <a:cubicBezTo>
                        <a:pt x="5659" y="1651"/>
                        <a:pt x="5590" y="3832"/>
                        <a:pt x="5574" y="5373"/>
                      </a:cubicBezTo>
                      <a:lnTo>
                        <a:pt x="5574" y="5373"/>
                      </a:lnTo>
                      <a:cubicBezTo>
                        <a:pt x="4236" y="5374"/>
                        <a:pt x="2898" y="5386"/>
                        <a:pt x="1549" y="5421"/>
                      </a:cubicBezTo>
                      <a:cubicBezTo>
                        <a:pt x="1112" y="5432"/>
                        <a:pt x="675" y="5443"/>
                        <a:pt x="238" y="5454"/>
                      </a:cubicBezTo>
                      <a:lnTo>
                        <a:pt x="238" y="5454"/>
                      </a:lnTo>
                      <a:cubicBezTo>
                        <a:pt x="225" y="4583"/>
                        <a:pt x="192" y="3721"/>
                        <a:pt x="215" y="2837"/>
                      </a:cubicBezTo>
                      <a:cubicBezTo>
                        <a:pt x="215" y="2094"/>
                        <a:pt x="268" y="1053"/>
                        <a:pt x="284" y="268"/>
                      </a:cubicBezTo>
                      <a:lnTo>
                        <a:pt x="284" y="268"/>
                      </a:lnTo>
                      <a:cubicBezTo>
                        <a:pt x="543" y="272"/>
                        <a:pt x="803" y="274"/>
                        <a:pt x="1065" y="274"/>
                      </a:cubicBezTo>
                      <a:cubicBezTo>
                        <a:pt x="2611" y="274"/>
                        <a:pt x="4209" y="206"/>
                        <a:pt x="5740" y="146"/>
                      </a:cubicBezTo>
                      <a:close/>
                      <a:moveTo>
                        <a:pt x="1277" y="0"/>
                      </a:moveTo>
                      <a:cubicBezTo>
                        <a:pt x="850" y="0"/>
                        <a:pt x="424" y="5"/>
                        <a:pt x="1" y="15"/>
                      </a:cubicBezTo>
                      <a:cubicBezTo>
                        <a:pt x="49" y="1373"/>
                        <a:pt x="108" y="2861"/>
                        <a:pt x="84" y="4194"/>
                      </a:cubicBezTo>
                      <a:cubicBezTo>
                        <a:pt x="84" y="4671"/>
                        <a:pt x="60" y="5147"/>
                        <a:pt x="49" y="5623"/>
                      </a:cubicBezTo>
                      <a:lnTo>
                        <a:pt x="132" y="5623"/>
                      </a:lnTo>
                      <a:cubicBezTo>
                        <a:pt x="2061" y="5683"/>
                        <a:pt x="3978" y="5695"/>
                        <a:pt x="5894" y="5695"/>
                      </a:cubicBezTo>
                      <a:cubicBezTo>
                        <a:pt x="5894" y="3849"/>
                        <a:pt x="5823" y="1944"/>
                        <a:pt x="5752" y="123"/>
                      </a:cubicBezTo>
                      <a:cubicBezTo>
                        <a:pt x="4279" y="58"/>
                        <a:pt x="2771" y="0"/>
                        <a:pt x="1277" y="0"/>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06" name="Google Shape;2076;p38">
                  <a:extLst>
                    <a:ext uri="{FF2B5EF4-FFF2-40B4-BE49-F238E27FC236}">
                      <a16:creationId xmlns:a16="http://schemas.microsoft.com/office/drawing/2014/main" id="{EB3371F7-28B8-8A07-511A-7B54AF5AFF5C}"/>
                    </a:ext>
                  </a:extLst>
                </p:cNvPr>
                <p:cNvSpPr/>
                <p:nvPr/>
              </p:nvSpPr>
              <p:spPr>
                <a:xfrm>
                  <a:off x="2074050" y="3273375"/>
                  <a:ext cx="147375" cy="142375"/>
                </a:xfrm>
                <a:custGeom>
                  <a:avLst/>
                  <a:gdLst/>
                  <a:ahLst/>
                  <a:cxnLst/>
                  <a:rect l="l" t="t" r="r" b="b"/>
                  <a:pathLst>
                    <a:path w="5895" h="5695" extrusionOk="0">
                      <a:moveTo>
                        <a:pt x="5704" y="146"/>
                      </a:moveTo>
                      <a:lnTo>
                        <a:pt x="5704" y="146"/>
                      </a:lnTo>
                      <a:cubicBezTo>
                        <a:pt x="5658" y="1651"/>
                        <a:pt x="5579" y="3832"/>
                        <a:pt x="5552" y="5373"/>
                      </a:cubicBezTo>
                      <a:lnTo>
                        <a:pt x="5552" y="5373"/>
                      </a:lnTo>
                      <a:cubicBezTo>
                        <a:pt x="4220" y="5374"/>
                        <a:pt x="2878" y="5386"/>
                        <a:pt x="1525" y="5421"/>
                      </a:cubicBezTo>
                      <a:cubicBezTo>
                        <a:pt x="1088" y="5432"/>
                        <a:pt x="641" y="5443"/>
                        <a:pt x="214" y="5454"/>
                      </a:cubicBezTo>
                      <a:lnTo>
                        <a:pt x="214" y="5454"/>
                      </a:lnTo>
                      <a:cubicBezTo>
                        <a:pt x="201" y="4583"/>
                        <a:pt x="168" y="3721"/>
                        <a:pt x="191" y="2837"/>
                      </a:cubicBezTo>
                      <a:cubicBezTo>
                        <a:pt x="191" y="2094"/>
                        <a:pt x="244" y="1053"/>
                        <a:pt x="260" y="268"/>
                      </a:cubicBezTo>
                      <a:lnTo>
                        <a:pt x="260" y="268"/>
                      </a:lnTo>
                      <a:cubicBezTo>
                        <a:pt x="521" y="272"/>
                        <a:pt x="782" y="274"/>
                        <a:pt x="1045" y="274"/>
                      </a:cubicBezTo>
                      <a:cubicBezTo>
                        <a:pt x="2595" y="274"/>
                        <a:pt x="4183" y="206"/>
                        <a:pt x="5704" y="146"/>
                      </a:cubicBezTo>
                      <a:close/>
                      <a:moveTo>
                        <a:pt x="1275" y="0"/>
                      </a:moveTo>
                      <a:cubicBezTo>
                        <a:pt x="849" y="0"/>
                        <a:pt x="424" y="5"/>
                        <a:pt x="1" y="15"/>
                      </a:cubicBezTo>
                      <a:cubicBezTo>
                        <a:pt x="36" y="1373"/>
                        <a:pt x="96" y="2861"/>
                        <a:pt x="72" y="4194"/>
                      </a:cubicBezTo>
                      <a:cubicBezTo>
                        <a:pt x="72" y="4671"/>
                        <a:pt x="60" y="5147"/>
                        <a:pt x="36" y="5623"/>
                      </a:cubicBezTo>
                      <a:lnTo>
                        <a:pt x="132" y="5623"/>
                      </a:lnTo>
                      <a:cubicBezTo>
                        <a:pt x="2049" y="5683"/>
                        <a:pt x="3966" y="5695"/>
                        <a:pt x="5894" y="5695"/>
                      </a:cubicBezTo>
                      <a:cubicBezTo>
                        <a:pt x="5894" y="3849"/>
                        <a:pt x="5811" y="1944"/>
                        <a:pt x="5740" y="123"/>
                      </a:cubicBezTo>
                      <a:cubicBezTo>
                        <a:pt x="4267" y="58"/>
                        <a:pt x="2766" y="0"/>
                        <a:pt x="1275" y="0"/>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07" name="Google Shape;2077;p38">
                  <a:extLst>
                    <a:ext uri="{FF2B5EF4-FFF2-40B4-BE49-F238E27FC236}">
                      <a16:creationId xmlns:a16="http://schemas.microsoft.com/office/drawing/2014/main" id="{5CB7DB7F-4FFC-FC73-9FE6-12F71CBA3A34}"/>
                    </a:ext>
                  </a:extLst>
                </p:cNvPr>
                <p:cNvSpPr/>
                <p:nvPr/>
              </p:nvSpPr>
              <p:spPr>
                <a:xfrm>
                  <a:off x="1934450" y="3273375"/>
                  <a:ext cx="147375" cy="142375"/>
                </a:xfrm>
                <a:custGeom>
                  <a:avLst/>
                  <a:gdLst/>
                  <a:ahLst/>
                  <a:cxnLst/>
                  <a:rect l="l" t="t" r="r" b="b"/>
                  <a:pathLst>
                    <a:path w="5895" h="5695" extrusionOk="0">
                      <a:moveTo>
                        <a:pt x="5716" y="146"/>
                      </a:moveTo>
                      <a:lnTo>
                        <a:pt x="5716" y="146"/>
                      </a:lnTo>
                      <a:cubicBezTo>
                        <a:pt x="5658" y="1651"/>
                        <a:pt x="5568" y="3832"/>
                        <a:pt x="5551" y="5373"/>
                      </a:cubicBezTo>
                      <a:lnTo>
                        <a:pt x="5551" y="5373"/>
                      </a:lnTo>
                      <a:cubicBezTo>
                        <a:pt x="4213" y="5374"/>
                        <a:pt x="2874" y="5386"/>
                        <a:pt x="1525" y="5421"/>
                      </a:cubicBezTo>
                      <a:cubicBezTo>
                        <a:pt x="1102" y="5432"/>
                        <a:pt x="659" y="5443"/>
                        <a:pt x="224" y="5454"/>
                      </a:cubicBezTo>
                      <a:lnTo>
                        <a:pt x="224" y="5454"/>
                      </a:lnTo>
                      <a:cubicBezTo>
                        <a:pt x="201" y="4583"/>
                        <a:pt x="180" y="3721"/>
                        <a:pt x="191" y="2837"/>
                      </a:cubicBezTo>
                      <a:cubicBezTo>
                        <a:pt x="191" y="2094"/>
                        <a:pt x="244" y="1053"/>
                        <a:pt x="260" y="268"/>
                      </a:cubicBezTo>
                      <a:lnTo>
                        <a:pt x="260" y="268"/>
                      </a:lnTo>
                      <a:cubicBezTo>
                        <a:pt x="520" y="272"/>
                        <a:pt x="782" y="274"/>
                        <a:pt x="1045" y="274"/>
                      </a:cubicBezTo>
                      <a:cubicBezTo>
                        <a:pt x="2595" y="274"/>
                        <a:pt x="4185" y="206"/>
                        <a:pt x="5716" y="146"/>
                      </a:cubicBezTo>
                      <a:close/>
                      <a:moveTo>
                        <a:pt x="1276" y="0"/>
                      </a:moveTo>
                      <a:cubicBezTo>
                        <a:pt x="850" y="0"/>
                        <a:pt x="424" y="5"/>
                        <a:pt x="1" y="15"/>
                      </a:cubicBezTo>
                      <a:cubicBezTo>
                        <a:pt x="48" y="1373"/>
                        <a:pt x="108" y="2861"/>
                        <a:pt x="72" y="4194"/>
                      </a:cubicBezTo>
                      <a:cubicBezTo>
                        <a:pt x="72" y="4671"/>
                        <a:pt x="60" y="5147"/>
                        <a:pt x="48" y="5623"/>
                      </a:cubicBezTo>
                      <a:lnTo>
                        <a:pt x="132" y="5623"/>
                      </a:lnTo>
                      <a:cubicBezTo>
                        <a:pt x="2049" y="5683"/>
                        <a:pt x="3977" y="5695"/>
                        <a:pt x="5894" y="5695"/>
                      </a:cubicBezTo>
                      <a:cubicBezTo>
                        <a:pt x="5894" y="3849"/>
                        <a:pt x="5823" y="1944"/>
                        <a:pt x="5740" y="123"/>
                      </a:cubicBezTo>
                      <a:cubicBezTo>
                        <a:pt x="4276" y="58"/>
                        <a:pt x="2770" y="0"/>
                        <a:pt x="1276" y="0"/>
                      </a:cubicBez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08" name="Google Shape;2078;p38">
                  <a:extLst>
                    <a:ext uri="{FF2B5EF4-FFF2-40B4-BE49-F238E27FC236}">
                      <a16:creationId xmlns:a16="http://schemas.microsoft.com/office/drawing/2014/main" id="{19111DEF-0F5C-A4D8-261F-00501CD81430}"/>
                    </a:ext>
                  </a:extLst>
                </p:cNvPr>
                <p:cNvSpPr/>
                <p:nvPr/>
              </p:nvSpPr>
              <p:spPr>
                <a:xfrm>
                  <a:off x="1794550" y="3273375"/>
                  <a:ext cx="147375" cy="142375"/>
                </a:xfrm>
                <a:custGeom>
                  <a:avLst/>
                  <a:gdLst/>
                  <a:ahLst/>
                  <a:cxnLst/>
                  <a:rect l="l" t="t" r="r" b="b"/>
                  <a:pathLst>
                    <a:path w="5895" h="5695" extrusionOk="0">
                      <a:moveTo>
                        <a:pt x="5728" y="146"/>
                      </a:moveTo>
                      <a:lnTo>
                        <a:pt x="5728" y="146"/>
                      </a:lnTo>
                      <a:cubicBezTo>
                        <a:pt x="5670" y="1651"/>
                        <a:pt x="5591" y="3832"/>
                        <a:pt x="5564" y="5373"/>
                      </a:cubicBezTo>
                      <a:lnTo>
                        <a:pt x="5564" y="5373"/>
                      </a:lnTo>
                      <a:cubicBezTo>
                        <a:pt x="4235" y="5374"/>
                        <a:pt x="2887" y="5386"/>
                        <a:pt x="1549" y="5421"/>
                      </a:cubicBezTo>
                      <a:cubicBezTo>
                        <a:pt x="1115" y="5432"/>
                        <a:pt x="672" y="5443"/>
                        <a:pt x="238" y="5454"/>
                      </a:cubicBezTo>
                      <a:lnTo>
                        <a:pt x="238" y="5454"/>
                      </a:lnTo>
                      <a:cubicBezTo>
                        <a:pt x="224" y="4583"/>
                        <a:pt x="192" y="3721"/>
                        <a:pt x="203" y="2837"/>
                      </a:cubicBezTo>
                      <a:cubicBezTo>
                        <a:pt x="203" y="2094"/>
                        <a:pt x="256" y="1053"/>
                        <a:pt x="282" y="268"/>
                      </a:cubicBezTo>
                      <a:lnTo>
                        <a:pt x="282" y="268"/>
                      </a:lnTo>
                      <a:cubicBezTo>
                        <a:pt x="539" y="272"/>
                        <a:pt x="798" y="274"/>
                        <a:pt x="1057" y="274"/>
                      </a:cubicBezTo>
                      <a:cubicBezTo>
                        <a:pt x="2607" y="274"/>
                        <a:pt x="4197" y="206"/>
                        <a:pt x="5728" y="146"/>
                      </a:cubicBezTo>
                      <a:close/>
                      <a:moveTo>
                        <a:pt x="1277" y="0"/>
                      </a:moveTo>
                      <a:cubicBezTo>
                        <a:pt x="850" y="0"/>
                        <a:pt x="424" y="5"/>
                        <a:pt x="1" y="15"/>
                      </a:cubicBezTo>
                      <a:cubicBezTo>
                        <a:pt x="48" y="1373"/>
                        <a:pt x="96" y="2861"/>
                        <a:pt x="72" y="4194"/>
                      </a:cubicBezTo>
                      <a:cubicBezTo>
                        <a:pt x="72" y="4671"/>
                        <a:pt x="60" y="5147"/>
                        <a:pt x="48" y="5623"/>
                      </a:cubicBezTo>
                      <a:lnTo>
                        <a:pt x="132" y="5623"/>
                      </a:lnTo>
                      <a:cubicBezTo>
                        <a:pt x="2049" y="5683"/>
                        <a:pt x="3977" y="5695"/>
                        <a:pt x="5894" y="5695"/>
                      </a:cubicBezTo>
                      <a:cubicBezTo>
                        <a:pt x="5894" y="3849"/>
                        <a:pt x="5823" y="1944"/>
                        <a:pt x="5740" y="123"/>
                      </a:cubicBezTo>
                      <a:cubicBezTo>
                        <a:pt x="4276" y="58"/>
                        <a:pt x="2770" y="0"/>
                        <a:pt x="1277" y="0"/>
                      </a:cubicBez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10" name="Google Shape;2079;p38">
                  <a:extLst>
                    <a:ext uri="{FF2B5EF4-FFF2-40B4-BE49-F238E27FC236}">
                      <a16:creationId xmlns:a16="http://schemas.microsoft.com/office/drawing/2014/main" id="{094907E0-660D-BDD2-84ED-C7F0D7FC593C}"/>
                    </a:ext>
                  </a:extLst>
                </p:cNvPr>
                <p:cNvSpPr/>
                <p:nvPr/>
              </p:nvSpPr>
              <p:spPr>
                <a:xfrm>
                  <a:off x="1654950" y="3273375"/>
                  <a:ext cx="147375" cy="142375"/>
                </a:xfrm>
                <a:custGeom>
                  <a:avLst/>
                  <a:gdLst/>
                  <a:ahLst/>
                  <a:cxnLst/>
                  <a:rect l="l" t="t" r="r" b="b"/>
                  <a:pathLst>
                    <a:path w="5895" h="5695" extrusionOk="0">
                      <a:moveTo>
                        <a:pt x="5716" y="146"/>
                      </a:moveTo>
                      <a:lnTo>
                        <a:pt x="5716" y="146"/>
                      </a:lnTo>
                      <a:cubicBezTo>
                        <a:pt x="5658" y="1651"/>
                        <a:pt x="5590" y="3832"/>
                        <a:pt x="5553" y="5373"/>
                      </a:cubicBezTo>
                      <a:lnTo>
                        <a:pt x="5553" y="5373"/>
                      </a:lnTo>
                      <a:cubicBezTo>
                        <a:pt x="4224" y="5374"/>
                        <a:pt x="2875" y="5386"/>
                        <a:pt x="1537" y="5421"/>
                      </a:cubicBezTo>
                      <a:cubicBezTo>
                        <a:pt x="1104" y="5432"/>
                        <a:pt x="660" y="5443"/>
                        <a:pt x="226" y="5454"/>
                      </a:cubicBezTo>
                      <a:lnTo>
                        <a:pt x="226" y="5454"/>
                      </a:lnTo>
                      <a:cubicBezTo>
                        <a:pt x="213" y="4583"/>
                        <a:pt x="180" y="3721"/>
                        <a:pt x="191" y="2837"/>
                      </a:cubicBezTo>
                      <a:cubicBezTo>
                        <a:pt x="191" y="2094"/>
                        <a:pt x="244" y="1053"/>
                        <a:pt x="270" y="268"/>
                      </a:cubicBezTo>
                      <a:lnTo>
                        <a:pt x="270" y="268"/>
                      </a:lnTo>
                      <a:cubicBezTo>
                        <a:pt x="527" y="272"/>
                        <a:pt x="786" y="274"/>
                        <a:pt x="1045" y="274"/>
                      </a:cubicBezTo>
                      <a:cubicBezTo>
                        <a:pt x="2595" y="274"/>
                        <a:pt x="4185" y="206"/>
                        <a:pt x="5716" y="146"/>
                      </a:cubicBezTo>
                      <a:close/>
                      <a:moveTo>
                        <a:pt x="1277" y="0"/>
                      </a:moveTo>
                      <a:cubicBezTo>
                        <a:pt x="850" y="0"/>
                        <a:pt x="424" y="5"/>
                        <a:pt x="1" y="15"/>
                      </a:cubicBezTo>
                      <a:cubicBezTo>
                        <a:pt x="48" y="1373"/>
                        <a:pt x="108" y="2861"/>
                        <a:pt x="72" y="4194"/>
                      </a:cubicBezTo>
                      <a:cubicBezTo>
                        <a:pt x="72" y="4671"/>
                        <a:pt x="60" y="5147"/>
                        <a:pt x="48" y="5623"/>
                      </a:cubicBezTo>
                      <a:lnTo>
                        <a:pt x="132" y="5623"/>
                      </a:lnTo>
                      <a:cubicBezTo>
                        <a:pt x="2061" y="5683"/>
                        <a:pt x="3977" y="5695"/>
                        <a:pt x="5894" y="5695"/>
                      </a:cubicBezTo>
                      <a:cubicBezTo>
                        <a:pt x="5894" y="3849"/>
                        <a:pt x="5823" y="1944"/>
                        <a:pt x="5751" y="123"/>
                      </a:cubicBezTo>
                      <a:cubicBezTo>
                        <a:pt x="4279" y="58"/>
                        <a:pt x="2771" y="0"/>
                        <a:pt x="1277" y="0"/>
                      </a:cubicBez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11" name="Google Shape;2080;p38">
                  <a:extLst>
                    <a:ext uri="{FF2B5EF4-FFF2-40B4-BE49-F238E27FC236}">
                      <a16:creationId xmlns:a16="http://schemas.microsoft.com/office/drawing/2014/main" id="{AA1859D3-D3E9-B1CE-54D1-AA2758EFCD6D}"/>
                    </a:ext>
                  </a:extLst>
                </p:cNvPr>
                <p:cNvSpPr/>
                <p:nvPr/>
              </p:nvSpPr>
              <p:spPr>
                <a:xfrm>
                  <a:off x="1515350" y="3273375"/>
                  <a:ext cx="147375" cy="142375"/>
                </a:xfrm>
                <a:custGeom>
                  <a:avLst/>
                  <a:gdLst/>
                  <a:ahLst/>
                  <a:cxnLst/>
                  <a:rect l="l" t="t" r="r" b="b"/>
                  <a:pathLst>
                    <a:path w="5895" h="5695" extrusionOk="0">
                      <a:moveTo>
                        <a:pt x="5716" y="146"/>
                      </a:moveTo>
                      <a:lnTo>
                        <a:pt x="5716" y="146"/>
                      </a:lnTo>
                      <a:cubicBezTo>
                        <a:pt x="5658" y="1651"/>
                        <a:pt x="5579" y="3832"/>
                        <a:pt x="5552" y="5373"/>
                      </a:cubicBezTo>
                      <a:lnTo>
                        <a:pt x="5552" y="5373"/>
                      </a:lnTo>
                      <a:cubicBezTo>
                        <a:pt x="4223" y="5374"/>
                        <a:pt x="2875" y="5386"/>
                        <a:pt x="1537" y="5421"/>
                      </a:cubicBezTo>
                      <a:cubicBezTo>
                        <a:pt x="1104" y="5432"/>
                        <a:pt x="660" y="5443"/>
                        <a:pt x="226" y="5454"/>
                      </a:cubicBezTo>
                      <a:lnTo>
                        <a:pt x="226" y="5454"/>
                      </a:lnTo>
                      <a:cubicBezTo>
                        <a:pt x="213" y="4583"/>
                        <a:pt x="180" y="3721"/>
                        <a:pt x="203" y="2837"/>
                      </a:cubicBezTo>
                      <a:cubicBezTo>
                        <a:pt x="203" y="2094"/>
                        <a:pt x="246" y="1053"/>
                        <a:pt x="270" y="268"/>
                      </a:cubicBezTo>
                      <a:lnTo>
                        <a:pt x="270" y="268"/>
                      </a:lnTo>
                      <a:cubicBezTo>
                        <a:pt x="529" y="272"/>
                        <a:pt x="790" y="274"/>
                        <a:pt x="1053" y="274"/>
                      </a:cubicBezTo>
                      <a:cubicBezTo>
                        <a:pt x="2599" y="274"/>
                        <a:pt x="4195" y="206"/>
                        <a:pt x="5716" y="146"/>
                      </a:cubicBezTo>
                      <a:close/>
                      <a:moveTo>
                        <a:pt x="1277" y="0"/>
                      </a:moveTo>
                      <a:cubicBezTo>
                        <a:pt x="850" y="0"/>
                        <a:pt x="424" y="5"/>
                        <a:pt x="1" y="15"/>
                      </a:cubicBezTo>
                      <a:cubicBezTo>
                        <a:pt x="48" y="1373"/>
                        <a:pt x="108" y="2861"/>
                        <a:pt x="72" y="4194"/>
                      </a:cubicBezTo>
                      <a:cubicBezTo>
                        <a:pt x="72" y="4671"/>
                        <a:pt x="60" y="5147"/>
                        <a:pt x="48" y="5623"/>
                      </a:cubicBezTo>
                      <a:lnTo>
                        <a:pt x="144" y="5623"/>
                      </a:lnTo>
                      <a:cubicBezTo>
                        <a:pt x="2061" y="5683"/>
                        <a:pt x="3977" y="5695"/>
                        <a:pt x="5894" y="5695"/>
                      </a:cubicBezTo>
                      <a:cubicBezTo>
                        <a:pt x="5894" y="3849"/>
                        <a:pt x="5823" y="1944"/>
                        <a:pt x="5751" y="123"/>
                      </a:cubicBezTo>
                      <a:cubicBezTo>
                        <a:pt x="4279" y="58"/>
                        <a:pt x="2771" y="0"/>
                        <a:pt x="1277" y="0"/>
                      </a:cubicBez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44" name="Google Shape;2081;p38">
                  <a:extLst>
                    <a:ext uri="{FF2B5EF4-FFF2-40B4-BE49-F238E27FC236}">
                      <a16:creationId xmlns:a16="http://schemas.microsoft.com/office/drawing/2014/main" id="{27A91194-6C15-B466-609F-1580D45BC99B}"/>
                    </a:ext>
                  </a:extLst>
                </p:cNvPr>
                <p:cNvSpPr/>
                <p:nvPr/>
              </p:nvSpPr>
              <p:spPr>
                <a:xfrm>
                  <a:off x="1375450" y="3273375"/>
                  <a:ext cx="147375" cy="142375"/>
                </a:xfrm>
                <a:custGeom>
                  <a:avLst/>
                  <a:gdLst/>
                  <a:ahLst/>
                  <a:cxnLst/>
                  <a:rect l="l" t="t" r="r" b="b"/>
                  <a:pathLst>
                    <a:path w="5895" h="5695" extrusionOk="0">
                      <a:moveTo>
                        <a:pt x="5740" y="146"/>
                      </a:moveTo>
                      <a:lnTo>
                        <a:pt x="5740" y="146"/>
                      </a:lnTo>
                      <a:cubicBezTo>
                        <a:pt x="5682" y="1651"/>
                        <a:pt x="5591" y="3832"/>
                        <a:pt x="5574" y="5373"/>
                      </a:cubicBezTo>
                      <a:lnTo>
                        <a:pt x="5574" y="5373"/>
                      </a:lnTo>
                      <a:cubicBezTo>
                        <a:pt x="4244" y="5374"/>
                        <a:pt x="2902" y="5386"/>
                        <a:pt x="1549" y="5421"/>
                      </a:cubicBezTo>
                      <a:cubicBezTo>
                        <a:pt x="1112" y="5432"/>
                        <a:pt x="665" y="5443"/>
                        <a:pt x="238" y="5454"/>
                      </a:cubicBezTo>
                      <a:lnTo>
                        <a:pt x="238" y="5454"/>
                      </a:lnTo>
                      <a:cubicBezTo>
                        <a:pt x="225" y="4583"/>
                        <a:pt x="192" y="3721"/>
                        <a:pt x="215" y="2837"/>
                      </a:cubicBezTo>
                      <a:cubicBezTo>
                        <a:pt x="215" y="2094"/>
                        <a:pt x="268" y="1053"/>
                        <a:pt x="284" y="268"/>
                      </a:cubicBezTo>
                      <a:lnTo>
                        <a:pt x="284" y="268"/>
                      </a:lnTo>
                      <a:cubicBezTo>
                        <a:pt x="544" y="272"/>
                        <a:pt x="806" y="274"/>
                        <a:pt x="1069" y="274"/>
                      </a:cubicBezTo>
                      <a:cubicBezTo>
                        <a:pt x="2619" y="274"/>
                        <a:pt x="4209" y="206"/>
                        <a:pt x="5740" y="146"/>
                      </a:cubicBezTo>
                      <a:close/>
                      <a:moveTo>
                        <a:pt x="1278" y="0"/>
                      </a:moveTo>
                      <a:cubicBezTo>
                        <a:pt x="850" y="0"/>
                        <a:pt x="424" y="5"/>
                        <a:pt x="1" y="15"/>
                      </a:cubicBezTo>
                      <a:cubicBezTo>
                        <a:pt x="48" y="1373"/>
                        <a:pt x="108" y="2861"/>
                        <a:pt x="84" y="4194"/>
                      </a:cubicBezTo>
                      <a:cubicBezTo>
                        <a:pt x="84" y="4671"/>
                        <a:pt x="60" y="5147"/>
                        <a:pt x="48" y="5623"/>
                      </a:cubicBezTo>
                      <a:lnTo>
                        <a:pt x="144" y="5623"/>
                      </a:lnTo>
                      <a:cubicBezTo>
                        <a:pt x="2061" y="5683"/>
                        <a:pt x="3977" y="5695"/>
                        <a:pt x="5894" y="5695"/>
                      </a:cubicBezTo>
                      <a:cubicBezTo>
                        <a:pt x="5894" y="3849"/>
                        <a:pt x="5823" y="1944"/>
                        <a:pt x="5752" y="123"/>
                      </a:cubicBezTo>
                      <a:cubicBezTo>
                        <a:pt x="4288" y="58"/>
                        <a:pt x="2775" y="0"/>
                        <a:pt x="1278" y="0"/>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45" name="Google Shape;2082;p38">
                  <a:extLst>
                    <a:ext uri="{FF2B5EF4-FFF2-40B4-BE49-F238E27FC236}">
                      <a16:creationId xmlns:a16="http://schemas.microsoft.com/office/drawing/2014/main" id="{3A6F6908-1A8E-0F7C-C4C4-5BC0E045361E}"/>
                    </a:ext>
                  </a:extLst>
                </p:cNvPr>
                <p:cNvSpPr/>
                <p:nvPr/>
              </p:nvSpPr>
              <p:spPr>
                <a:xfrm>
                  <a:off x="1236150" y="3273375"/>
                  <a:ext cx="147375" cy="142375"/>
                </a:xfrm>
                <a:custGeom>
                  <a:avLst/>
                  <a:gdLst/>
                  <a:ahLst/>
                  <a:cxnLst/>
                  <a:rect l="l" t="t" r="r" b="b"/>
                  <a:pathLst>
                    <a:path w="5895" h="5695" extrusionOk="0">
                      <a:moveTo>
                        <a:pt x="5728" y="146"/>
                      </a:moveTo>
                      <a:cubicBezTo>
                        <a:pt x="5659" y="1651"/>
                        <a:pt x="5579" y="3832"/>
                        <a:pt x="5562" y="5373"/>
                      </a:cubicBezTo>
                      <a:lnTo>
                        <a:pt x="5562" y="5373"/>
                      </a:lnTo>
                      <a:cubicBezTo>
                        <a:pt x="4224" y="5374"/>
                        <a:pt x="2886" y="5386"/>
                        <a:pt x="1537" y="5421"/>
                      </a:cubicBezTo>
                      <a:cubicBezTo>
                        <a:pt x="1111" y="5432"/>
                        <a:pt x="664" y="5443"/>
                        <a:pt x="226" y="5454"/>
                      </a:cubicBezTo>
                      <a:lnTo>
                        <a:pt x="226" y="5454"/>
                      </a:lnTo>
                      <a:cubicBezTo>
                        <a:pt x="213" y="4583"/>
                        <a:pt x="192" y="3721"/>
                        <a:pt x="203" y="2837"/>
                      </a:cubicBezTo>
                      <a:cubicBezTo>
                        <a:pt x="203" y="2094"/>
                        <a:pt x="256" y="1053"/>
                        <a:pt x="272" y="268"/>
                      </a:cubicBezTo>
                      <a:lnTo>
                        <a:pt x="272" y="268"/>
                      </a:lnTo>
                      <a:cubicBezTo>
                        <a:pt x="532" y="272"/>
                        <a:pt x="794" y="274"/>
                        <a:pt x="1057" y="274"/>
                      </a:cubicBezTo>
                      <a:cubicBezTo>
                        <a:pt x="2607" y="274"/>
                        <a:pt x="4196" y="206"/>
                        <a:pt x="5728" y="146"/>
                      </a:cubicBezTo>
                      <a:close/>
                      <a:moveTo>
                        <a:pt x="1275" y="0"/>
                      </a:moveTo>
                      <a:cubicBezTo>
                        <a:pt x="849" y="0"/>
                        <a:pt x="424" y="5"/>
                        <a:pt x="1" y="15"/>
                      </a:cubicBezTo>
                      <a:cubicBezTo>
                        <a:pt x="36" y="1373"/>
                        <a:pt x="96" y="2861"/>
                        <a:pt x="72" y="4194"/>
                      </a:cubicBezTo>
                      <a:cubicBezTo>
                        <a:pt x="72" y="4671"/>
                        <a:pt x="60" y="5147"/>
                        <a:pt x="36" y="5623"/>
                      </a:cubicBezTo>
                      <a:lnTo>
                        <a:pt x="132" y="5623"/>
                      </a:lnTo>
                      <a:cubicBezTo>
                        <a:pt x="2049" y="5683"/>
                        <a:pt x="3965" y="5695"/>
                        <a:pt x="5894" y="5695"/>
                      </a:cubicBezTo>
                      <a:cubicBezTo>
                        <a:pt x="5894" y="3849"/>
                        <a:pt x="5811" y="1944"/>
                        <a:pt x="5739" y="123"/>
                      </a:cubicBezTo>
                      <a:cubicBezTo>
                        <a:pt x="4267" y="58"/>
                        <a:pt x="2766" y="0"/>
                        <a:pt x="1275" y="0"/>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46" name="Google Shape;2083;p38">
                  <a:extLst>
                    <a:ext uri="{FF2B5EF4-FFF2-40B4-BE49-F238E27FC236}">
                      <a16:creationId xmlns:a16="http://schemas.microsoft.com/office/drawing/2014/main" id="{DDA76DB0-64D4-06F5-96BE-606F9EA4E13E}"/>
                    </a:ext>
                  </a:extLst>
                </p:cNvPr>
                <p:cNvSpPr/>
                <p:nvPr/>
              </p:nvSpPr>
              <p:spPr>
                <a:xfrm>
                  <a:off x="2213350" y="3408350"/>
                  <a:ext cx="147375" cy="142550"/>
                </a:xfrm>
                <a:custGeom>
                  <a:avLst/>
                  <a:gdLst/>
                  <a:ahLst/>
                  <a:cxnLst/>
                  <a:rect l="l" t="t" r="r" b="b"/>
                  <a:pathLst>
                    <a:path w="5895" h="5702" extrusionOk="0">
                      <a:moveTo>
                        <a:pt x="5740" y="153"/>
                      </a:moveTo>
                      <a:lnTo>
                        <a:pt x="5740" y="153"/>
                      </a:lnTo>
                      <a:cubicBezTo>
                        <a:pt x="5659" y="1661"/>
                        <a:pt x="5590" y="3838"/>
                        <a:pt x="5574" y="5380"/>
                      </a:cubicBezTo>
                      <a:lnTo>
                        <a:pt x="5574" y="5380"/>
                      </a:lnTo>
                      <a:cubicBezTo>
                        <a:pt x="4236" y="5381"/>
                        <a:pt x="2898" y="5392"/>
                        <a:pt x="1549" y="5415"/>
                      </a:cubicBezTo>
                      <a:cubicBezTo>
                        <a:pt x="1112" y="5438"/>
                        <a:pt x="675" y="5450"/>
                        <a:pt x="238" y="5461"/>
                      </a:cubicBezTo>
                      <a:lnTo>
                        <a:pt x="238" y="5461"/>
                      </a:lnTo>
                      <a:cubicBezTo>
                        <a:pt x="225" y="4578"/>
                        <a:pt x="192" y="3716"/>
                        <a:pt x="215" y="2844"/>
                      </a:cubicBezTo>
                      <a:cubicBezTo>
                        <a:pt x="215" y="2100"/>
                        <a:pt x="268" y="1059"/>
                        <a:pt x="284" y="273"/>
                      </a:cubicBezTo>
                      <a:lnTo>
                        <a:pt x="284" y="273"/>
                      </a:lnTo>
                      <a:cubicBezTo>
                        <a:pt x="486" y="275"/>
                        <a:pt x="689" y="276"/>
                        <a:pt x="893" y="276"/>
                      </a:cubicBezTo>
                      <a:cubicBezTo>
                        <a:pt x="2492" y="276"/>
                        <a:pt x="4152" y="215"/>
                        <a:pt x="5740" y="153"/>
                      </a:cubicBezTo>
                      <a:close/>
                      <a:moveTo>
                        <a:pt x="1054" y="0"/>
                      </a:moveTo>
                      <a:cubicBezTo>
                        <a:pt x="702" y="0"/>
                        <a:pt x="350" y="3"/>
                        <a:pt x="1" y="10"/>
                      </a:cubicBezTo>
                      <a:cubicBezTo>
                        <a:pt x="49" y="1367"/>
                        <a:pt x="108" y="2855"/>
                        <a:pt x="84" y="4201"/>
                      </a:cubicBezTo>
                      <a:cubicBezTo>
                        <a:pt x="84" y="4677"/>
                        <a:pt x="60" y="5153"/>
                        <a:pt x="49" y="5630"/>
                      </a:cubicBezTo>
                      <a:lnTo>
                        <a:pt x="132" y="5630"/>
                      </a:lnTo>
                      <a:cubicBezTo>
                        <a:pt x="2061" y="5689"/>
                        <a:pt x="3978" y="5701"/>
                        <a:pt x="5894" y="5701"/>
                      </a:cubicBezTo>
                      <a:cubicBezTo>
                        <a:pt x="5894" y="3856"/>
                        <a:pt x="5823" y="1951"/>
                        <a:pt x="5752" y="117"/>
                      </a:cubicBezTo>
                      <a:cubicBezTo>
                        <a:pt x="4206" y="59"/>
                        <a:pt x="2621" y="0"/>
                        <a:pt x="1054" y="0"/>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47" name="Google Shape;2084;p38">
                  <a:extLst>
                    <a:ext uri="{FF2B5EF4-FFF2-40B4-BE49-F238E27FC236}">
                      <a16:creationId xmlns:a16="http://schemas.microsoft.com/office/drawing/2014/main" id="{896FD33B-A647-D5DF-9610-68298C0557B0}"/>
                    </a:ext>
                  </a:extLst>
                </p:cNvPr>
                <p:cNvSpPr/>
                <p:nvPr/>
              </p:nvSpPr>
              <p:spPr>
                <a:xfrm>
                  <a:off x="2074050" y="3408350"/>
                  <a:ext cx="147375" cy="142550"/>
                </a:xfrm>
                <a:custGeom>
                  <a:avLst/>
                  <a:gdLst/>
                  <a:ahLst/>
                  <a:cxnLst/>
                  <a:rect l="l" t="t" r="r" b="b"/>
                  <a:pathLst>
                    <a:path w="5895" h="5702" extrusionOk="0">
                      <a:moveTo>
                        <a:pt x="5704" y="153"/>
                      </a:moveTo>
                      <a:lnTo>
                        <a:pt x="5704" y="153"/>
                      </a:lnTo>
                      <a:cubicBezTo>
                        <a:pt x="5658" y="1661"/>
                        <a:pt x="5578" y="3838"/>
                        <a:pt x="5552" y="5380"/>
                      </a:cubicBezTo>
                      <a:lnTo>
                        <a:pt x="5552" y="5380"/>
                      </a:lnTo>
                      <a:cubicBezTo>
                        <a:pt x="4220" y="5380"/>
                        <a:pt x="2878" y="5392"/>
                        <a:pt x="1525" y="5415"/>
                      </a:cubicBezTo>
                      <a:cubicBezTo>
                        <a:pt x="1088" y="5438"/>
                        <a:pt x="641" y="5450"/>
                        <a:pt x="214" y="5461"/>
                      </a:cubicBezTo>
                      <a:cubicBezTo>
                        <a:pt x="201" y="4578"/>
                        <a:pt x="168" y="3716"/>
                        <a:pt x="191" y="2844"/>
                      </a:cubicBezTo>
                      <a:cubicBezTo>
                        <a:pt x="191" y="2100"/>
                        <a:pt x="245" y="1059"/>
                        <a:pt x="260" y="273"/>
                      </a:cubicBezTo>
                      <a:lnTo>
                        <a:pt x="260" y="273"/>
                      </a:lnTo>
                      <a:cubicBezTo>
                        <a:pt x="464" y="275"/>
                        <a:pt x="668" y="276"/>
                        <a:pt x="873" y="276"/>
                      </a:cubicBezTo>
                      <a:cubicBezTo>
                        <a:pt x="2477" y="276"/>
                        <a:pt x="4126" y="215"/>
                        <a:pt x="5704" y="153"/>
                      </a:cubicBezTo>
                      <a:close/>
                      <a:moveTo>
                        <a:pt x="1053" y="0"/>
                      </a:moveTo>
                      <a:cubicBezTo>
                        <a:pt x="701" y="0"/>
                        <a:pt x="350" y="3"/>
                        <a:pt x="1" y="10"/>
                      </a:cubicBezTo>
                      <a:cubicBezTo>
                        <a:pt x="36" y="1367"/>
                        <a:pt x="96" y="2855"/>
                        <a:pt x="72" y="4201"/>
                      </a:cubicBezTo>
                      <a:cubicBezTo>
                        <a:pt x="72" y="4677"/>
                        <a:pt x="60" y="5153"/>
                        <a:pt x="36" y="5630"/>
                      </a:cubicBezTo>
                      <a:lnTo>
                        <a:pt x="132" y="5630"/>
                      </a:lnTo>
                      <a:cubicBezTo>
                        <a:pt x="2049" y="5689"/>
                        <a:pt x="3966" y="5701"/>
                        <a:pt x="5894" y="5701"/>
                      </a:cubicBezTo>
                      <a:cubicBezTo>
                        <a:pt x="5894" y="3856"/>
                        <a:pt x="5811" y="1951"/>
                        <a:pt x="5740" y="117"/>
                      </a:cubicBezTo>
                      <a:cubicBezTo>
                        <a:pt x="4194" y="59"/>
                        <a:pt x="2616" y="0"/>
                        <a:pt x="1053" y="0"/>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48" name="Google Shape;2085;p38">
                  <a:extLst>
                    <a:ext uri="{FF2B5EF4-FFF2-40B4-BE49-F238E27FC236}">
                      <a16:creationId xmlns:a16="http://schemas.microsoft.com/office/drawing/2014/main" id="{2871C17F-2C41-837B-38C8-C257E8E96C4C}"/>
                    </a:ext>
                  </a:extLst>
                </p:cNvPr>
                <p:cNvSpPr/>
                <p:nvPr/>
              </p:nvSpPr>
              <p:spPr>
                <a:xfrm>
                  <a:off x="1934450" y="3408350"/>
                  <a:ext cx="147375" cy="142550"/>
                </a:xfrm>
                <a:custGeom>
                  <a:avLst/>
                  <a:gdLst/>
                  <a:ahLst/>
                  <a:cxnLst/>
                  <a:rect l="l" t="t" r="r" b="b"/>
                  <a:pathLst>
                    <a:path w="5895" h="5702" extrusionOk="0">
                      <a:moveTo>
                        <a:pt x="5716" y="153"/>
                      </a:moveTo>
                      <a:lnTo>
                        <a:pt x="5716" y="153"/>
                      </a:lnTo>
                      <a:cubicBezTo>
                        <a:pt x="5658" y="1661"/>
                        <a:pt x="5567" y="3838"/>
                        <a:pt x="5550" y="5380"/>
                      </a:cubicBezTo>
                      <a:lnTo>
                        <a:pt x="5550" y="5380"/>
                      </a:lnTo>
                      <a:cubicBezTo>
                        <a:pt x="4212" y="5381"/>
                        <a:pt x="2874" y="5392"/>
                        <a:pt x="1525" y="5415"/>
                      </a:cubicBezTo>
                      <a:cubicBezTo>
                        <a:pt x="1102" y="5438"/>
                        <a:pt x="659" y="5449"/>
                        <a:pt x="224" y="5461"/>
                      </a:cubicBezTo>
                      <a:lnTo>
                        <a:pt x="224" y="5461"/>
                      </a:lnTo>
                      <a:cubicBezTo>
                        <a:pt x="201" y="4578"/>
                        <a:pt x="180" y="3716"/>
                        <a:pt x="191" y="2844"/>
                      </a:cubicBezTo>
                      <a:cubicBezTo>
                        <a:pt x="191" y="2100"/>
                        <a:pt x="244" y="1059"/>
                        <a:pt x="260" y="273"/>
                      </a:cubicBezTo>
                      <a:lnTo>
                        <a:pt x="260" y="273"/>
                      </a:lnTo>
                      <a:cubicBezTo>
                        <a:pt x="464" y="275"/>
                        <a:pt x="668" y="276"/>
                        <a:pt x="873" y="276"/>
                      </a:cubicBezTo>
                      <a:cubicBezTo>
                        <a:pt x="2477" y="276"/>
                        <a:pt x="4128" y="215"/>
                        <a:pt x="5716" y="153"/>
                      </a:cubicBezTo>
                      <a:close/>
                      <a:moveTo>
                        <a:pt x="1054" y="0"/>
                      </a:moveTo>
                      <a:cubicBezTo>
                        <a:pt x="701" y="0"/>
                        <a:pt x="350" y="3"/>
                        <a:pt x="1" y="10"/>
                      </a:cubicBezTo>
                      <a:cubicBezTo>
                        <a:pt x="48" y="1367"/>
                        <a:pt x="108" y="2855"/>
                        <a:pt x="72" y="4201"/>
                      </a:cubicBezTo>
                      <a:cubicBezTo>
                        <a:pt x="72" y="4677"/>
                        <a:pt x="60" y="5153"/>
                        <a:pt x="48" y="5630"/>
                      </a:cubicBezTo>
                      <a:lnTo>
                        <a:pt x="132" y="5630"/>
                      </a:lnTo>
                      <a:cubicBezTo>
                        <a:pt x="2049" y="5689"/>
                        <a:pt x="3977" y="5701"/>
                        <a:pt x="5894" y="5701"/>
                      </a:cubicBezTo>
                      <a:cubicBezTo>
                        <a:pt x="5894" y="3856"/>
                        <a:pt x="5823" y="1951"/>
                        <a:pt x="5740" y="117"/>
                      </a:cubicBezTo>
                      <a:cubicBezTo>
                        <a:pt x="4204" y="59"/>
                        <a:pt x="2620" y="0"/>
                        <a:pt x="1054" y="0"/>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49" name="Google Shape;2086;p38">
                  <a:extLst>
                    <a:ext uri="{FF2B5EF4-FFF2-40B4-BE49-F238E27FC236}">
                      <a16:creationId xmlns:a16="http://schemas.microsoft.com/office/drawing/2014/main" id="{95081089-2348-7ECD-180C-CB67E6E8A90F}"/>
                    </a:ext>
                  </a:extLst>
                </p:cNvPr>
                <p:cNvSpPr/>
                <p:nvPr/>
              </p:nvSpPr>
              <p:spPr>
                <a:xfrm>
                  <a:off x="1794550" y="3408350"/>
                  <a:ext cx="147375" cy="142550"/>
                </a:xfrm>
                <a:custGeom>
                  <a:avLst/>
                  <a:gdLst/>
                  <a:ahLst/>
                  <a:cxnLst/>
                  <a:rect l="l" t="t" r="r" b="b"/>
                  <a:pathLst>
                    <a:path w="5895" h="5702" extrusionOk="0">
                      <a:moveTo>
                        <a:pt x="5728" y="153"/>
                      </a:moveTo>
                      <a:lnTo>
                        <a:pt x="5728" y="153"/>
                      </a:lnTo>
                      <a:cubicBezTo>
                        <a:pt x="5670" y="1661"/>
                        <a:pt x="5590" y="3838"/>
                        <a:pt x="5564" y="5380"/>
                      </a:cubicBezTo>
                      <a:lnTo>
                        <a:pt x="5564" y="5380"/>
                      </a:lnTo>
                      <a:cubicBezTo>
                        <a:pt x="4235" y="5381"/>
                        <a:pt x="2886" y="5392"/>
                        <a:pt x="1549" y="5415"/>
                      </a:cubicBezTo>
                      <a:cubicBezTo>
                        <a:pt x="1116" y="5438"/>
                        <a:pt x="672" y="5449"/>
                        <a:pt x="238" y="5461"/>
                      </a:cubicBezTo>
                      <a:lnTo>
                        <a:pt x="238" y="5461"/>
                      </a:lnTo>
                      <a:cubicBezTo>
                        <a:pt x="225" y="4578"/>
                        <a:pt x="192" y="3716"/>
                        <a:pt x="203" y="2844"/>
                      </a:cubicBezTo>
                      <a:cubicBezTo>
                        <a:pt x="203" y="2100"/>
                        <a:pt x="256" y="1059"/>
                        <a:pt x="282" y="273"/>
                      </a:cubicBezTo>
                      <a:lnTo>
                        <a:pt x="282" y="273"/>
                      </a:lnTo>
                      <a:cubicBezTo>
                        <a:pt x="482" y="276"/>
                        <a:pt x="683" y="276"/>
                        <a:pt x="885" y="276"/>
                      </a:cubicBezTo>
                      <a:cubicBezTo>
                        <a:pt x="2489" y="276"/>
                        <a:pt x="4140" y="215"/>
                        <a:pt x="5728" y="153"/>
                      </a:cubicBezTo>
                      <a:close/>
                      <a:moveTo>
                        <a:pt x="1054" y="0"/>
                      </a:moveTo>
                      <a:cubicBezTo>
                        <a:pt x="702" y="0"/>
                        <a:pt x="350" y="3"/>
                        <a:pt x="1" y="10"/>
                      </a:cubicBezTo>
                      <a:cubicBezTo>
                        <a:pt x="48" y="1367"/>
                        <a:pt x="96" y="2855"/>
                        <a:pt x="72" y="4201"/>
                      </a:cubicBezTo>
                      <a:cubicBezTo>
                        <a:pt x="72" y="4677"/>
                        <a:pt x="60" y="5153"/>
                        <a:pt x="48" y="5630"/>
                      </a:cubicBezTo>
                      <a:lnTo>
                        <a:pt x="132" y="5630"/>
                      </a:lnTo>
                      <a:cubicBezTo>
                        <a:pt x="2049" y="5689"/>
                        <a:pt x="3977" y="5701"/>
                        <a:pt x="5894" y="5701"/>
                      </a:cubicBezTo>
                      <a:cubicBezTo>
                        <a:pt x="5894" y="3856"/>
                        <a:pt x="5823" y="1951"/>
                        <a:pt x="5740" y="117"/>
                      </a:cubicBezTo>
                      <a:cubicBezTo>
                        <a:pt x="4204" y="59"/>
                        <a:pt x="2620" y="0"/>
                        <a:pt x="1054" y="0"/>
                      </a:cubicBez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50" name="Google Shape;2087;p38">
                  <a:extLst>
                    <a:ext uri="{FF2B5EF4-FFF2-40B4-BE49-F238E27FC236}">
                      <a16:creationId xmlns:a16="http://schemas.microsoft.com/office/drawing/2014/main" id="{867E3C81-7894-A01A-9AC2-75C6C62B39AC}"/>
                    </a:ext>
                  </a:extLst>
                </p:cNvPr>
                <p:cNvSpPr/>
                <p:nvPr/>
              </p:nvSpPr>
              <p:spPr>
                <a:xfrm>
                  <a:off x="1654950" y="3408350"/>
                  <a:ext cx="147375" cy="142550"/>
                </a:xfrm>
                <a:custGeom>
                  <a:avLst/>
                  <a:gdLst/>
                  <a:ahLst/>
                  <a:cxnLst/>
                  <a:rect l="l" t="t" r="r" b="b"/>
                  <a:pathLst>
                    <a:path w="5895" h="5702" extrusionOk="0">
                      <a:moveTo>
                        <a:pt x="5716" y="153"/>
                      </a:moveTo>
                      <a:lnTo>
                        <a:pt x="5716" y="153"/>
                      </a:lnTo>
                      <a:cubicBezTo>
                        <a:pt x="5658" y="1661"/>
                        <a:pt x="5589" y="3838"/>
                        <a:pt x="5553" y="5380"/>
                      </a:cubicBezTo>
                      <a:lnTo>
                        <a:pt x="5553" y="5380"/>
                      </a:lnTo>
                      <a:cubicBezTo>
                        <a:pt x="4224" y="5381"/>
                        <a:pt x="2875" y="5392"/>
                        <a:pt x="1537" y="5415"/>
                      </a:cubicBezTo>
                      <a:cubicBezTo>
                        <a:pt x="1104" y="5438"/>
                        <a:pt x="660" y="5449"/>
                        <a:pt x="226" y="5461"/>
                      </a:cubicBezTo>
                      <a:lnTo>
                        <a:pt x="226" y="5461"/>
                      </a:lnTo>
                      <a:cubicBezTo>
                        <a:pt x="213" y="4578"/>
                        <a:pt x="180" y="3716"/>
                        <a:pt x="191" y="2844"/>
                      </a:cubicBezTo>
                      <a:cubicBezTo>
                        <a:pt x="191" y="2100"/>
                        <a:pt x="245" y="1059"/>
                        <a:pt x="270" y="273"/>
                      </a:cubicBezTo>
                      <a:lnTo>
                        <a:pt x="270" y="273"/>
                      </a:lnTo>
                      <a:cubicBezTo>
                        <a:pt x="470" y="276"/>
                        <a:pt x="671" y="276"/>
                        <a:pt x="873" y="276"/>
                      </a:cubicBezTo>
                      <a:cubicBezTo>
                        <a:pt x="2477" y="276"/>
                        <a:pt x="4128" y="215"/>
                        <a:pt x="5716" y="153"/>
                      </a:cubicBezTo>
                      <a:close/>
                      <a:moveTo>
                        <a:pt x="1054" y="0"/>
                      </a:moveTo>
                      <a:cubicBezTo>
                        <a:pt x="702" y="0"/>
                        <a:pt x="350" y="3"/>
                        <a:pt x="1" y="10"/>
                      </a:cubicBezTo>
                      <a:cubicBezTo>
                        <a:pt x="48" y="1367"/>
                        <a:pt x="108" y="2855"/>
                        <a:pt x="72" y="4201"/>
                      </a:cubicBezTo>
                      <a:cubicBezTo>
                        <a:pt x="72" y="4677"/>
                        <a:pt x="60" y="5153"/>
                        <a:pt x="48" y="5630"/>
                      </a:cubicBezTo>
                      <a:lnTo>
                        <a:pt x="132" y="5630"/>
                      </a:lnTo>
                      <a:cubicBezTo>
                        <a:pt x="2061" y="5689"/>
                        <a:pt x="3977" y="5701"/>
                        <a:pt x="5894" y="5701"/>
                      </a:cubicBezTo>
                      <a:cubicBezTo>
                        <a:pt x="5894" y="3856"/>
                        <a:pt x="5823" y="1951"/>
                        <a:pt x="5751" y="117"/>
                      </a:cubicBezTo>
                      <a:cubicBezTo>
                        <a:pt x="4206" y="59"/>
                        <a:pt x="2620" y="0"/>
                        <a:pt x="1054" y="0"/>
                      </a:cubicBez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51" name="Google Shape;2088;p38">
                  <a:extLst>
                    <a:ext uri="{FF2B5EF4-FFF2-40B4-BE49-F238E27FC236}">
                      <a16:creationId xmlns:a16="http://schemas.microsoft.com/office/drawing/2014/main" id="{6A7368C6-94E9-E4FD-DE7C-22BBD53EF916}"/>
                    </a:ext>
                  </a:extLst>
                </p:cNvPr>
                <p:cNvSpPr/>
                <p:nvPr/>
              </p:nvSpPr>
              <p:spPr>
                <a:xfrm>
                  <a:off x="1515350" y="3408350"/>
                  <a:ext cx="147375" cy="142550"/>
                </a:xfrm>
                <a:custGeom>
                  <a:avLst/>
                  <a:gdLst/>
                  <a:ahLst/>
                  <a:cxnLst/>
                  <a:rect l="l" t="t" r="r" b="b"/>
                  <a:pathLst>
                    <a:path w="5895" h="5702" extrusionOk="0">
                      <a:moveTo>
                        <a:pt x="5716" y="153"/>
                      </a:moveTo>
                      <a:lnTo>
                        <a:pt x="5716" y="153"/>
                      </a:lnTo>
                      <a:cubicBezTo>
                        <a:pt x="5658" y="1661"/>
                        <a:pt x="5578" y="3838"/>
                        <a:pt x="5552" y="5380"/>
                      </a:cubicBezTo>
                      <a:lnTo>
                        <a:pt x="5552" y="5380"/>
                      </a:lnTo>
                      <a:cubicBezTo>
                        <a:pt x="4223" y="5381"/>
                        <a:pt x="2874" y="5392"/>
                        <a:pt x="1537" y="5415"/>
                      </a:cubicBezTo>
                      <a:cubicBezTo>
                        <a:pt x="1104" y="5438"/>
                        <a:pt x="660" y="5449"/>
                        <a:pt x="226" y="5461"/>
                      </a:cubicBezTo>
                      <a:lnTo>
                        <a:pt x="226" y="5461"/>
                      </a:lnTo>
                      <a:cubicBezTo>
                        <a:pt x="213" y="4578"/>
                        <a:pt x="180" y="3716"/>
                        <a:pt x="203" y="2844"/>
                      </a:cubicBezTo>
                      <a:cubicBezTo>
                        <a:pt x="203" y="2100"/>
                        <a:pt x="246" y="1059"/>
                        <a:pt x="270" y="273"/>
                      </a:cubicBezTo>
                      <a:lnTo>
                        <a:pt x="270" y="273"/>
                      </a:lnTo>
                      <a:cubicBezTo>
                        <a:pt x="473" y="275"/>
                        <a:pt x="676" y="276"/>
                        <a:pt x="881" y="276"/>
                      </a:cubicBezTo>
                      <a:cubicBezTo>
                        <a:pt x="2480" y="276"/>
                        <a:pt x="4138" y="215"/>
                        <a:pt x="5716" y="153"/>
                      </a:cubicBezTo>
                      <a:close/>
                      <a:moveTo>
                        <a:pt x="1054" y="0"/>
                      </a:moveTo>
                      <a:cubicBezTo>
                        <a:pt x="701" y="0"/>
                        <a:pt x="350" y="3"/>
                        <a:pt x="1" y="10"/>
                      </a:cubicBezTo>
                      <a:cubicBezTo>
                        <a:pt x="48" y="1367"/>
                        <a:pt x="108" y="2855"/>
                        <a:pt x="72" y="4201"/>
                      </a:cubicBezTo>
                      <a:cubicBezTo>
                        <a:pt x="72" y="4677"/>
                        <a:pt x="60" y="5153"/>
                        <a:pt x="48" y="5630"/>
                      </a:cubicBezTo>
                      <a:lnTo>
                        <a:pt x="144" y="5630"/>
                      </a:lnTo>
                      <a:cubicBezTo>
                        <a:pt x="2061" y="5689"/>
                        <a:pt x="3977" y="5701"/>
                        <a:pt x="5894" y="5701"/>
                      </a:cubicBezTo>
                      <a:cubicBezTo>
                        <a:pt x="5894" y="3856"/>
                        <a:pt x="5823" y="1951"/>
                        <a:pt x="5751" y="117"/>
                      </a:cubicBezTo>
                      <a:cubicBezTo>
                        <a:pt x="4206" y="59"/>
                        <a:pt x="2620" y="0"/>
                        <a:pt x="1054" y="0"/>
                      </a:cubicBez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52" name="Google Shape;2089;p38">
                  <a:extLst>
                    <a:ext uri="{FF2B5EF4-FFF2-40B4-BE49-F238E27FC236}">
                      <a16:creationId xmlns:a16="http://schemas.microsoft.com/office/drawing/2014/main" id="{1B6D57FC-9A31-A111-5DBA-F47A82EAEA41}"/>
                    </a:ext>
                  </a:extLst>
                </p:cNvPr>
                <p:cNvSpPr/>
                <p:nvPr/>
              </p:nvSpPr>
              <p:spPr>
                <a:xfrm>
                  <a:off x="1375450" y="3408350"/>
                  <a:ext cx="147375" cy="142550"/>
                </a:xfrm>
                <a:custGeom>
                  <a:avLst/>
                  <a:gdLst/>
                  <a:ahLst/>
                  <a:cxnLst/>
                  <a:rect l="l" t="t" r="r" b="b"/>
                  <a:pathLst>
                    <a:path w="5895" h="5702" extrusionOk="0">
                      <a:moveTo>
                        <a:pt x="5740" y="153"/>
                      </a:moveTo>
                      <a:lnTo>
                        <a:pt x="5740" y="153"/>
                      </a:lnTo>
                      <a:cubicBezTo>
                        <a:pt x="5682" y="1661"/>
                        <a:pt x="5591" y="3838"/>
                        <a:pt x="5574" y="5380"/>
                      </a:cubicBezTo>
                      <a:lnTo>
                        <a:pt x="5574" y="5380"/>
                      </a:lnTo>
                      <a:cubicBezTo>
                        <a:pt x="4243" y="5380"/>
                        <a:pt x="2902" y="5392"/>
                        <a:pt x="1549" y="5415"/>
                      </a:cubicBezTo>
                      <a:cubicBezTo>
                        <a:pt x="1112" y="5438"/>
                        <a:pt x="665" y="5450"/>
                        <a:pt x="238" y="5461"/>
                      </a:cubicBezTo>
                      <a:lnTo>
                        <a:pt x="238" y="5461"/>
                      </a:lnTo>
                      <a:cubicBezTo>
                        <a:pt x="225" y="4578"/>
                        <a:pt x="192" y="3716"/>
                        <a:pt x="215" y="2844"/>
                      </a:cubicBezTo>
                      <a:cubicBezTo>
                        <a:pt x="215" y="2100"/>
                        <a:pt x="268" y="1059"/>
                        <a:pt x="284" y="273"/>
                      </a:cubicBezTo>
                      <a:lnTo>
                        <a:pt x="284" y="273"/>
                      </a:lnTo>
                      <a:cubicBezTo>
                        <a:pt x="487" y="275"/>
                        <a:pt x="692" y="276"/>
                        <a:pt x="897" y="276"/>
                      </a:cubicBezTo>
                      <a:cubicBezTo>
                        <a:pt x="2501" y="276"/>
                        <a:pt x="4152" y="215"/>
                        <a:pt x="5740" y="153"/>
                      </a:cubicBezTo>
                      <a:close/>
                      <a:moveTo>
                        <a:pt x="1055" y="0"/>
                      </a:moveTo>
                      <a:cubicBezTo>
                        <a:pt x="702" y="0"/>
                        <a:pt x="350" y="3"/>
                        <a:pt x="1" y="10"/>
                      </a:cubicBezTo>
                      <a:cubicBezTo>
                        <a:pt x="48" y="1367"/>
                        <a:pt x="108" y="2855"/>
                        <a:pt x="84" y="4201"/>
                      </a:cubicBezTo>
                      <a:cubicBezTo>
                        <a:pt x="84" y="4677"/>
                        <a:pt x="60" y="5153"/>
                        <a:pt x="48" y="5630"/>
                      </a:cubicBezTo>
                      <a:lnTo>
                        <a:pt x="144" y="5630"/>
                      </a:lnTo>
                      <a:cubicBezTo>
                        <a:pt x="2061" y="5689"/>
                        <a:pt x="3977" y="5701"/>
                        <a:pt x="5894" y="5701"/>
                      </a:cubicBezTo>
                      <a:cubicBezTo>
                        <a:pt x="5894" y="3856"/>
                        <a:pt x="5823" y="1951"/>
                        <a:pt x="5752" y="117"/>
                      </a:cubicBezTo>
                      <a:cubicBezTo>
                        <a:pt x="4216" y="59"/>
                        <a:pt x="2624" y="0"/>
                        <a:pt x="1055" y="0"/>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53" name="Google Shape;2090;p38">
                  <a:extLst>
                    <a:ext uri="{FF2B5EF4-FFF2-40B4-BE49-F238E27FC236}">
                      <a16:creationId xmlns:a16="http://schemas.microsoft.com/office/drawing/2014/main" id="{89A0846C-B92B-16C5-965A-14AD984D88F4}"/>
                    </a:ext>
                  </a:extLst>
                </p:cNvPr>
                <p:cNvSpPr/>
                <p:nvPr/>
              </p:nvSpPr>
              <p:spPr>
                <a:xfrm>
                  <a:off x="1236150" y="3408350"/>
                  <a:ext cx="147375" cy="142550"/>
                </a:xfrm>
                <a:custGeom>
                  <a:avLst/>
                  <a:gdLst/>
                  <a:ahLst/>
                  <a:cxnLst/>
                  <a:rect l="l" t="t" r="r" b="b"/>
                  <a:pathLst>
                    <a:path w="5895" h="5702" extrusionOk="0">
                      <a:moveTo>
                        <a:pt x="5728" y="153"/>
                      </a:moveTo>
                      <a:cubicBezTo>
                        <a:pt x="5658" y="1661"/>
                        <a:pt x="5578" y="3838"/>
                        <a:pt x="5562" y="5380"/>
                      </a:cubicBezTo>
                      <a:lnTo>
                        <a:pt x="5562" y="5380"/>
                      </a:lnTo>
                      <a:cubicBezTo>
                        <a:pt x="4224" y="5381"/>
                        <a:pt x="2886" y="5392"/>
                        <a:pt x="1537" y="5415"/>
                      </a:cubicBezTo>
                      <a:cubicBezTo>
                        <a:pt x="1111" y="5438"/>
                        <a:pt x="664" y="5450"/>
                        <a:pt x="226" y="5461"/>
                      </a:cubicBezTo>
                      <a:lnTo>
                        <a:pt x="226" y="5461"/>
                      </a:lnTo>
                      <a:cubicBezTo>
                        <a:pt x="213" y="4578"/>
                        <a:pt x="192" y="3716"/>
                        <a:pt x="203" y="2844"/>
                      </a:cubicBezTo>
                      <a:cubicBezTo>
                        <a:pt x="203" y="2100"/>
                        <a:pt x="256" y="1059"/>
                        <a:pt x="272" y="273"/>
                      </a:cubicBezTo>
                      <a:lnTo>
                        <a:pt x="272" y="273"/>
                      </a:lnTo>
                      <a:cubicBezTo>
                        <a:pt x="475" y="275"/>
                        <a:pt x="680" y="276"/>
                        <a:pt x="885" y="276"/>
                      </a:cubicBezTo>
                      <a:cubicBezTo>
                        <a:pt x="2489" y="276"/>
                        <a:pt x="4140" y="215"/>
                        <a:pt x="5728" y="153"/>
                      </a:cubicBezTo>
                      <a:close/>
                      <a:moveTo>
                        <a:pt x="1052" y="0"/>
                      </a:moveTo>
                      <a:cubicBezTo>
                        <a:pt x="701" y="0"/>
                        <a:pt x="350" y="3"/>
                        <a:pt x="1" y="10"/>
                      </a:cubicBezTo>
                      <a:cubicBezTo>
                        <a:pt x="36" y="1367"/>
                        <a:pt x="96" y="2855"/>
                        <a:pt x="72" y="4201"/>
                      </a:cubicBezTo>
                      <a:cubicBezTo>
                        <a:pt x="72" y="4677"/>
                        <a:pt x="60" y="5153"/>
                        <a:pt x="36" y="5630"/>
                      </a:cubicBezTo>
                      <a:lnTo>
                        <a:pt x="132" y="5630"/>
                      </a:lnTo>
                      <a:cubicBezTo>
                        <a:pt x="2049" y="5689"/>
                        <a:pt x="3965" y="5701"/>
                        <a:pt x="5894" y="5701"/>
                      </a:cubicBezTo>
                      <a:cubicBezTo>
                        <a:pt x="5894" y="3856"/>
                        <a:pt x="5811" y="1951"/>
                        <a:pt x="5739" y="117"/>
                      </a:cubicBezTo>
                      <a:cubicBezTo>
                        <a:pt x="4194" y="59"/>
                        <a:pt x="2616" y="0"/>
                        <a:pt x="1052" y="0"/>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54" name="Google Shape;2091;p38">
                  <a:extLst>
                    <a:ext uri="{FF2B5EF4-FFF2-40B4-BE49-F238E27FC236}">
                      <a16:creationId xmlns:a16="http://schemas.microsoft.com/office/drawing/2014/main" id="{F040F335-F88D-B75E-AD8D-A4BE4F72FBD2}"/>
                    </a:ext>
                  </a:extLst>
                </p:cNvPr>
                <p:cNvSpPr/>
                <p:nvPr/>
              </p:nvSpPr>
              <p:spPr>
                <a:xfrm>
                  <a:off x="2213350" y="3543775"/>
                  <a:ext cx="147375" cy="142550"/>
                </a:xfrm>
                <a:custGeom>
                  <a:avLst/>
                  <a:gdLst/>
                  <a:ahLst/>
                  <a:cxnLst/>
                  <a:rect l="l" t="t" r="r" b="b"/>
                  <a:pathLst>
                    <a:path w="5895" h="5702" extrusionOk="0">
                      <a:moveTo>
                        <a:pt x="5740" y="141"/>
                      </a:moveTo>
                      <a:cubicBezTo>
                        <a:pt x="5659" y="1657"/>
                        <a:pt x="5590" y="3826"/>
                        <a:pt x="5574" y="5356"/>
                      </a:cubicBezTo>
                      <a:lnTo>
                        <a:pt x="5574" y="5356"/>
                      </a:lnTo>
                      <a:cubicBezTo>
                        <a:pt x="4237" y="5358"/>
                        <a:pt x="2898" y="5381"/>
                        <a:pt x="1549" y="5404"/>
                      </a:cubicBezTo>
                      <a:cubicBezTo>
                        <a:pt x="1112" y="5415"/>
                        <a:pt x="675" y="5437"/>
                        <a:pt x="238" y="5449"/>
                      </a:cubicBezTo>
                      <a:lnTo>
                        <a:pt x="238" y="5449"/>
                      </a:lnTo>
                      <a:cubicBezTo>
                        <a:pt x="225" y="4573"/>
                        <a:pt x="192" y="3708"/>
                        <a:pt x="215" y="2832"/>
                      </a:cubicBezTo>
                      <a:cubicBezTo>
                        <a:pt x="215" y="2077"/>
                        <a:pt x="268" y="1045"/>
                        <a:pt x="284" y="251"/>
                      </a:cubicBezTo>
                      <a:lnTo>
                        <a:pt x="284" y="251"/>
                      </a:lnTo>
                      <a:cubicBezTo>
                        <a:pt x="577" y="256"/>
                        <a:pt x="871" y="258"/>
                        <a:pt x="1168" y="258"/>
                      </a:cubicBezTo>
                      <a:cubicBezTo>
                        <a:pt x="2682" y="258"/>
                        <a:pt x="4243" y="200"/>
                        <a:pt x="5740" y="141"/>
                      </a:cubicBezTo>
                      <a:close/>
                      <a:moveTo>
                        <a:pt x="1479" y="0"/>
                      </a:moveTo>
                      <a:cubicBezTo>
                        <a:pt x="985" y="0"/>
                        <a:pt x="491" y="7"/>
                        <a:pt x="1" y="22"/>
                      </a:cubicBezTo>
                      <a:cubicBezTo>
                        <a:pt x="49" y="1368"/>
                        <a:pt x="108" y="2856"/>
                        <a:pt x="84" y="4201"/>
                      </a:cubicBezTo>
                      <a:cubicBezTo>
                        <a:pt x="84" y="4677"/>
                        <a:pt x="60" y="5154"/>
                        <a:pt x="49" y="5630"/>
                      </a:cubicBezTo>
                      <a:lnTo>
                        <a:pt x="132" y="5630"/>
                      </a:lnTo>
                      <a:cubicBezTo>
                        <a:pt x="2061" y="5689"/>
                        <a:pt x="3978" y="5701"/>
                        <a:pt x="5894" y="5701"/>
                      </a:cubicBezTo>
                      <a:cubicBezTo>
                        <a:pt x="5894" y="3856"/>
                        <a:pt x="5823" y="1951"/>
                        <a:pt x="5752" y="117"/>
                      </a:cubicBezTo>
                      <a:cubicBezTo>
                        <a:pt x="4346" y="55"/>
                        <a:pt x="2907" y="0"/>
                        <a:pt x="1479" y="0"/>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55" name="Google Shape;2092;p38">
                  <a:extLst>
                    <a:ext uri="{FF2B5EF4-FFF2-40B4-BE49-F238E27FC236}">
                      <a16:creationId xmlns:a16="http://schemas.microsoft.com/office/drawing/2014/main" id="{28E2A284-0271-9072-DE91-30D81C0E7CF8}"/>
                    </a:ext>
                  </a:extLst>
                </p:cNvPr>
                <p:cNvSpPr/>
                <p:nvPr/>
              </p:nvSpPr>
              <p:spPr>
                <a:xfrm>
                  <a:off x="2074050" y="3543775"/>
                  <a:ext cx="147375" cy="142550"/>
                </a:xfrm>
                <a:custGeom>
                  <a:avLst/>
                  <a:gdLst/>
                  <a:ahLst/>
                  <a:cxnLst/>
                  <a:rect l="l" t="t" r="r" b="b"/>
                  <a:pathLst>
                    <a:path w="5895" h="5702" extrusionOk="0">
                      <a:moveTo>
                        <a:pt x="5704" y="141"/>
                      </a:moveTo>
                      <a:lnTo>
                        <a:pt x="5704" y="141"/>
                      </a:lnTo>
                      <a:cubicBezTo>
                        <a:pt x="5658" y="1657"/>
                        <a:pt x="5579" y="3826"/>
                        <a:pt x="5552" y="5356"/>
                      </a:cubicBezTo>
                      <a:lnTo>
                        <a:pt x="5552" y="5356"/>
                      </a:lnTo>
                      <a:cubicBezTo>
                        <a:pt x="4221" y="5358"/>
                        <a:pt x="2878" y="5381"/>
                        <a:pt x="1525" y="5404"/>
                      </a:cubicBezTo>
                      <a:cubicBezTo>
                        <a:pt x="1088" y="5415"/>
                        <a:pt x="642" y="5437"/>
                        <a:pt x="214" y="5449"/>
                      </a:cubicBezTo>
                      <a:lnTo>
                        <a:pt x="214" y="5449"/>
                      </a:lnTo>
                      <a:cubicBezTo>
                        <a:pt x="201" y="4573"/>
                        <a:pt x="168" y="3708"/>
                        <a:pt x="191" y="2832"/>
                      </a:cubicBezTo>
                      <a:cubicBezTo>
                        <a:pt x="191" y="2077"/>
                        <a:pt x="245" y="1045"/>
                        <a:pt x="260" y="251"/>
                      </a:cubicBezTo>
                      <a:lnTo>
                        <a:pt x="260" y="251"/>
                      </a:lnTo>
                      <a:cubicBezTo>
                        <a:pt x="555" y="256"/>
                        <a:pt x="851" y="258"/>
                        <a:pt x="1148" y="258"/>
                      </a:cubicBezTo>
                      <a:cubicBezTo>
                        <a:pt x="2666" y="258"/>
                        <a:pt x="4216" y="200"/>
                        <a:pt x="5704" y="141"/>
                      </a:cubicBezTo>
                      <a:close/>
                      <a:moveTo>
                        <a:pt x="1477" y="0"/>
                      </a:moveTo>
                      <a:cubicBezTo>
                        <a:pt x="984" y="0"/>
                        <a:pt x="491" y="7"/>
                        <a:pt x="1" y="22"/>
                      </a:cubicBezTo>
                      <a:cubicBezTo>
                        <a:pt x="36" y="1368"/>
                        <a:pt x="96" y="2856"/>
                        <a:pt x="72" y="4201"/>
                      </a:cubicBezTo>
                      <a:cubicBezTo>
                        <a:pt x="72" y="4677"/>
                        <a:pt x="60" y="5154"/>
                        <a:pt x="36" y="5630"/>
                      </a:cubicBezTo>
                      <a:lnTo>
                        <a:pt x="132" y="5630"/>
                      </a:lnTo>
                      <a:cubicBezTo>
                        <a:pt x="2049" y="5689"/>
                        <a:pt x="3966" y="5701"/>
                        <a:pt x="5894" y="5701"/>
                      </a:cubicBezTo>
                      <a:cubicBezTo>
                        <a:pt x="5894" y="3856"/>
                        <a:pt x="5811" y="1951"/>
                        <a:pt x="5740" y="117"/>
                      </a:cubicBezTo>
                      <a:cubicBezTo>
                        <a:pt x="4334" y="55"/>
                        <a:pt x="2902" y="0"/>
                        <a:pt x="1477" y="0"/>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56" name="Google Shape;2093;p38">
                  <a:extLst>
                    <a:ext uri="{FF2B5EF4-FFF2-40B4-BE49-F238E27FC236}">
                      <a16:creationId xmlns:a16="http://schemas.microsoft.com/office/drawing/2014/main" id="{FDEE3FA9-1EB6-8AD3-23B4-0A413A593B91}"/>
                    </a:ext>
                  </a:extLst>
                </p:cNvPr>
                <p:cNvSpPr/>
                <p:nvPr/>
              </p:nvSpPr>
              <p:spPr>
                <a:xfrm>
                  <a:off x="1934450" y="3543775"/>
                  <a:ext cx="147375" cy="142550"/>
                </a:xfrm>
                <a:custGeom>
                  <a:avLst/>
                  <a:gdLst/>
                  <a:ahLst/>
                  <a:cxnLst/>
                  <a:rect l="l" t="t" r="r" b="b"/>
                  <a:pathLst>
                    <a:path w="5895" h="5702" extrusionOk="0">
                      <a:moveTo>
                        <a:pt x="5716" y="141"/>
                      </a:moveTo>
                      <a:lnTo>
                        <a:pt x="5716" y="141"/>
                      </a:lnTo>
                      <a:cubicBezTo>
                        <a:pt x="5658" y="1657"/>
                        <a:pt x="5568" y="3826"/>
                        <a:pt x="5551" y="5356"/>
                      </a:cubicBezTo>
                      <a:lnTo>
                        <a:pt x="5551" y="5356"/>
                      </a:lnTo>
                      <a:cubicBezTo>
                        <a:pt x="4213" y="5358"/>
                        <a:pt x="2874" y="5381"/>
                        <a:pt x="1525" y="5404"/>
                      </a:cubicBezTo>
                      <a:cubicBezTo>
                        <a:pt x="1102" y="5415"/>
                        <a:pt x="659" y="5436"/>
                        <a:pt x="225" y="5449"/>
                      </a:cubicBezTo>
                      <a:lnTo>
                        <a:pt x="225" y="5449"/>
                      </a:lnTo>
                      <a:cubicBezTo>
                        <a:pt x="202" y="4573"/>
                        <a:pt x="180" y="3708"/>
                        <a:pt x="191" y="2832"/>
                      </a:cubicBezTo>
                      <a:cubicBezTo>
                        <a:pt x="191" y="2077"/>
                        <a:pt x="245" y="1045"/>
                        <a:pt x="260" y="251"/>
                      </a:cubicBezTo>
                      <a:lnTo>
                        <a:pt x="260" y="251"/>
                      </a:lnTo>
                      <a:cubicBezTo>
                        <a:pt x="555" y="256"/>
                        <a:pt x="851" y="258"/>
                        <a:pt x="1148" y="258"/>
                      </a:cubicBezTo>
                      <a:cubicBezTo>
                        <a:pt x="2666" y="258"/>
                        <a:pt x="4219" y="200"/>
                        <a:pt x="5716" y="141"/>
                      </a:cubicBezTo>
                      <a:close/>
                      <a:moveTo>
                        <a:pt x="1479" y="0"/>
                      </a:moveTo>
                      <a:cubicBezTo>
                        <a:pt x="985" y="0"/>
                        <a:pt x="491" y="7"/>
                        <a:pt x="1" y="22"/>
                      </a:cubicBezTo>
                      <a:cubicBezTo>
                        <a:pt x="48" y="1368"/>
                        <a:pt x="108" y="2856"/>
                        <a:pt x="72" y="4201"/>
                      </a:cubicBezTo>
                      <a:cubicBezTo>
                        <a:pt x="72" y="4677"/>
                        <a:pt x="60" y="5154"/>
                        <a:pt x="48" y="5630"/>
                      </a:cubicBezTo>
                      <a:lnTo>
                        <a:pt x="132" y="5630"/>
                      </a:lnTo>
                      <a:cubicBezTo>
                        <a:pt x="2049" y="5689"/>
                        <a:pt x="3977" y="5701"/>
                        <a:pt x="5894" y="5701"/>
                      </a:cubicBezTo>
                      <a:cubicBezTo>
                        <a:pt x="5894" y="3856"/>
                        <a:pt x="5823" y="1951"/>
                        <a:pt x="5740" y="117"/>
                      </a:cubicBezTo>
                      <a:cubicBezTo>
                        <a:pt x="4343" y="55"/>
                        <a:pt x="2906" y="0"/>
                        <a:pt x="1479" y="0"/>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57" name="Google Shape;2094;p38">
                  <a:extLst>
                    <a:ext uri="{FF2B5EF4-FFF2-40B4-BE49-F238E27FC236}">
                      <a16:creationId xmlns:a16="http://schemas.microsoft.com/office/drawing/2014/main" id="{29D10126-4768-5AD9-84B4-294A4C813E0E}"/>
                    </a:ext>
                  </a:extLst>
                </p:cNvPr>
                <p:cNvSpPr/>
                <p:nvPr/>
              </p:nvSpPr>
              <p:spPr>
                <a:xfrm>
                  <a:off x="1794550" y="3543775"/>
                  <a:ext cx="147375" cy="142550"/>
                </a:xfrm>
                <a:custGeom>
                  <a:avLst/>
                  <a:gdLst/>
                  <a:ahLst/>
                  <a:cxnLst/>
                  <a:rect l="l" t="t" r="r" b="b"/>
                  <a:pathLst>
                    <a:path w="5895" h="5702" extrusionOk="0">
                      <a:moveTo>
                        <a:pt x="5728" y="141"/>
                      </a:moveTo>
                      <a:lnTo>
                        <a:pt x="5728" y="141"/>
                      </a:lnTo>
                      <a:cubicBezTo>
                        <a:pt x="5670" y="1657"/>
                        <a:pt x="5591" y="3826"/>
                        <a:pt x="5564" y="5356"/>
                      </a:cubicBezTo>
                      <a:lnTo>
                        <a:pt x="5564" y="5356"/>
                      </a:lnTo>
                      <a:cubicBezTo>
                        <a:pt x="4235" y="5358"/>
                        <a:pt x="2887" y="5381"/>
                        <a:pt x="1549" y="5404"/>
                      </a:cubicBezTo>
                      <a:cubicBezTo>
                        <a:pt x="1116" y="5415"/>
                        <a:pt x="672" y="5436"/>
                        <a:pt x="238" y="5449"/>
                      </a:cubicBezTo>
                      <a:lnTo>
                        <a:pt x="238" y="5449"/>
                      </a:lnTo>
                      <a:cubicBezTo>
                        <a:pt x="225" y="4573"/>
                        <a:pt x="192" y="3708"/>
                        <a:pt x="203" y="2832"/>
                      </a:cubicBezTo>
                      <a:cubicBezTo>
                        <a:pt x="203" y="2077"/>
                        <a:pt x="256" y="1046"/>
                        <a:pt x="282" y="251"/>
                      </a:cubicBezTo>
                      <a:lnTo>
                        <a:pt x="282" y="251"/>
                      </a:lnTo>
                      <a:cubicBezTo>
                        <a:pt x="573" y="256"/>
                        <a:pt x="866" y="258"/>
                        <a:pt x="1160" y="258"/>
                      </a:cubicBezTo>
                      <a:cubicBezTo>
                        <a:pt x="2678" y="258"/>
                        <a:pt x="4231" y="200"/>
                        <a:pt x="5728" y="141"/>
                      </a:cubicBezTo>
                      <a:close/>
                      <a:moveTo>
                        <a:pt x="1479" y="0"/>
                      </a:moveTo>
                      <a:cubicBezTo>
                        <a:pt x="985" y="0"/>
                        <a:pt x="491" y="7"/>
                        <a:pt x="1" y="22"/>
                      </a:cubicBezTo>
                      <a:cubicBezTo>
                        <a:pt x="48" y="1368"/>
                        <a:pt x="96" y="2856"/>
                        <a:pt x="72" y="4201"/>
                      </a:cubicBezTo>
                      <a:cubicBezTo>
                        <a:pt x="72" y="4677"/>
                        <a:pt x="60" y="5154"/>
                        <a:pt x="48" y="5630"/>
                      </a:cubicBezTo>
                      <a:lnTo>
                        <a:pt x="132" y="5630"/>
                      </a:lnTo>
                      <a:cubicBezTo>
                        <a:pt x="2049" y="5689"/>
                        <a:pt x="3977" y="5701"/>
                        <a:pt x="5894" y="5701"/>
                      </a:cubicBezTo>
                      <a:cubicBezTo>
                        <a:pt x="5894" y="3856"/>
                        <a:pt x="5823" y="1951"/>
                        <a:pt x="5740" y="117"/>
                      </a:cubicBezTo>
                      <a:cubicBezTo>
                        <a:pt x="4343" y="55"/>
                        <a:pt x="2906" y="0"/>
                        <a:pt x="1479" y="0"/>
                      </a:cubicBez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58" name="Google Shape;2095;p38">
                  <a:extLst>
                    <a:ext uri="{FF2B5EF4-FFF2-40B4-BE49-F238E27FC236}">
                      <a16:creationId xmlns:a16="http://schemas.microsoft.com/office/drawing/2014/main" id="{60F914E3-E545-7907-FAC6-F5F51ECF7BBE}"/>
                    </a:ext>
                  </a:extLst>
                </p:cNvPr>
                <p:cNvSpPr/>
                <p:nvPr/>
              </p:nvSpPr>
              <p:spPr>
                <a:xfrm>
                  <a:off x="1654950" y="3543775"/>
                  <a:ext cx="147375" cy="142550"/>
                </a:xfrm>
                <a:custGeom>
                  <a:avLst/>
                  <a:gdLst/>
                  <a:ahLst/>
                  <a:cxnLst/>
                  <a:rect l="l" t="t" r="r" b="b"/>
                  <a:pathLst>
                    <a:path w="5895" h="5702" extrusionOk="0">
                      <a:moveTo>
                        <a:pt x="5716" y="141"/>
                      </a:moveTo>
                      <a:lnTo>
                        <a:pt x="5716" y="141"/>
                      </a:lnTo>
                      <a:cubicBezTo>
                        <a:pt x="5658" y="1657"/>
                        <a:pt x="5590" y="3826"/>
                        <a:pt x="5553" y="5356"/>
                      </a:cubicBezTo>
                      <a:lnTo>
                        <a:pt x="5553" y="5356"/>
                      </a:lnTo>
                      <a:cubicBezTo>
                        <a:pt x="4224" y="5358"/>
                        <a:pt x="2875" y="5381"/>
                        <a:pt x="1537" y="5404"/>
                      </a:cubicBezTo>
                      <a:cubicBezTo>
                        <a:pt x="1104" y="5415"/>
                        <a:pt x="660" y="5436"/>
                        <a:pt x="226" y="5449"/>
                      </a:cubicBezTo>
                      <a:lnTo>
                        <a:pt x="226" y="5449"/>
                      </a:lnTo>
                      <a:cubicBezTo>
                        <a:pt x="213" y="4573"/>
                        <a:pt x="180" y="3708"/>
                        <a:pt x="191" y="2832"/>
                      </a:cubicBezTo>
                      <a:cubicBezTo>
                        <a:pt x="191" y="2077"/>
                        <a:pt x="245" y="1046"/>
                        <a:pt x="270" y="251"/>
                      </a:cubicBezTo>
                      <a:lnTo>
                        <a:pt x="270" y="251"/>
                      </a:lnTo>
                      <a:cubicBezTo>
                        <a:pt x="561" y="256"/>
                        <a:pt x="854" y="258"/>
                        <a:pt x="1149" y="258"/>
                      </a:cubicBezTo>
                      <a:cubicBezTo>
                        <a:pt x="2666" y="258"/>
                        <a:pt x="4219" y="200"/>
                        <a:pt x="5716" y="141"/>
                      </a:cubicBezTo>
                      <a:close/>
                      <a:moveTo>
                        <a:pt x="1479" y="0"/>
                      </a:moveTo>
                      <a:cubicBezTo>
                        <a:pt x="985" y="0"/>
                        <a:pt x="491" y="7"/>
                        <a:pt x="1" y="22"/>
                      </a:cubicBezTo>
                      <a:cubicBezTo>
                        <a:pt x="48" y="1368"/>
                        <a:pt x="108" y="2856"/>
                        <a:pt x="72" y="4201"/>
                      </a:cubicBezTo>
                      <a:cubicBezTo>
                        <a:pt x="72" y="4677"/>
                        <a:pt x="60" y="5154"/>
                        <a:pt x="48" y="5630"/>
                      </a:cubicBezTo>
                      <a:lnTo>
                        <a:pt x="132" y="5630"/>
                      </a:lnTo>
                      <a:cubicBezTo>
                        <a:pt x="2061" y="5689"/>
                        <a:pt x="3977" y="5701"/>
                        <a:pt x="5894" y="5701"/>
                      </a:cubicBezTo>
                      <a:cubicBezTo>
                        <a:pt x="5894" y="3856"/>
                        <a:pt x="5823" y="1951"/>
                        <a:pt x="5751" y="117"/>
                      </a:cubicBezTo>
                      <a:cubicBezTo>
                        <a:pt x="4346" y="55"/>
                        <a:pt x="2907" y="0"/>
                        <a:pt x="1479" y="0"/>
                      </a:cubicBez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59" name="Google Shape;2096;p38">
                  <a:extLst>
                    <a:ext uri="{FF2B5EF4-FFF2-40B4-BE49-F238E27FC236}">
                      <a16:creationId xmlns:a16="http://schemas.microsoft.com/office/drawing/2014/main" id="{C38F62B7-A7D8-F742-68DF-FF15D31356F6}"/>
                    </a:ext>
                  </a:extLst>
                </p:cNvPr>
                <p:cNvSpPr/>
                <p:nvPr/>
              </p:nvSpPr>
              <p:spPr>
                <a:xfrm>
                  <a:off x="1515350" y="3543775"/>
                  <a:ext cx="147375" cy="142550"/>
                </a:xfrm>
                <a:custGeom>
                  <a:avLst/>
                  <a:gdLst/>
                  <a:ahLst/>
                  <a:cxnLst/>
                  <a:rect l="l" t="t" r="r" b="b"/>
                  <a:pathLst>
                    <a:path w="5895" h="5702" extrusionOk="0">
                      <a:moveTo>
                        <a:pt x="5716" y="141"/>
                      </a:moveTo>
                      <a:cubicBezTo>
                        <a:pt x="5658" y="1657"/>
                        <a:pt x="5579" y="3826"/>
                        <a:pt x="5552" y="5356"/>
                      </a:cubicBezTo>
                      <a:lnTo>
                        <a:pt x="5552" y="5356"/>
                      </a:lnTo>
                      <a:cubicBezTo>
                        <a:pt x="4224" y="5358"/>
                        <a:pt x="2875" y="5381"/>
                        <a:pt x="1537" y="5404"/>
                      </a:cubicBezTo>
                      <a:cubicBezTo>
                        <a:pt x="1104" y="5415"/>
                        <a:pt x="660" y="5436"/>
                        <a:pt x="226" y="5449"/>
                      </a:cubicBezTo>
                      <a:lnTo>
                        <a:pt x="226" y="5449"/>
                      </a:lnTo>
                      <a:cubicBezTo>
                        <a:pt x="213" y="4573"/>
                        <a:pt x="180" y="3708"/>
                        <a:pt x="203" y="2832"/>
                      </a:cubicBezTo>
                      <a:cubicBezTo>
                        <a:pt x="203" y="2077"/>
                        <a:pt x="246" y="1045"/>
                        <a:pt x="271" y="251"/>
                      </a:cubicBezTo>
                      <a:lnTo>
                        <a:pt x="271" y="251"/>
                      </a:lnTo>
                      <a:cubicBezTo>
                        <a:pt x="563" y="256"/>
                        <a:pt x="859" y="258"/>
                        <a:pt x="1156" y="258"/>
                      </a:cubicBezTo>
                      <a:cubicBezTo>
                        <a:pt x="2670" y="258"/>
                        <a:pt x="4228" y="200"/>
                        <a:pt x="5716" y="141"/>
                      </a:cubicBezTo>
                      <a:close/>
                      <a:moveTo>
                        <a:pt x="1479" y="0"/>
                      </a:moveTo>
                      <a:cubicBezTo>
                        <a:pt x="985" y="0"/>
                        <a:pt x="491" y="7"/>
                        <a:pt x="1" y="22"/>
                      </a:cubicBezTo>
                      <a:cubicBezTo>
                        <a:pt x="48" y="1368"/>
                        <a:pt x="108" y="2856"/>
                        <a:pt x="72" y="4201"/>
                      </a:cubicBezTo>
                      <a:cubicBezTo>
                        <a:pt x="72" y="4677"/>
                        <a:pt x="60" y="5154"/>
                        <a:pt x="48" y="5630"/>
                      </a:cubicBezTo>
                      <a:lnTo>
                        <a:pt x="144" y="5630"/>
                      </a:lnTo>
                      <a:cubicBezTo>
                        <a:pt x="2061" y="5689"/>
                        <a:pt x="3977" y="5701"/>
                        <a:pt x="5894" y="5701"/>
                      </a:cubicBezTo>
                      <a:cubicBezTo>
                        <a:pt x="5894" y="3856"/>
                        <a:pt x="5823" y="1951"/>
                        <a:pt x="5751" y="117"/>
                      </a:cubicBezTo>
                      <a:cubicBezTo>
                        <a:pt x="4346" y="55"/>
                        <a:pt x="2907" y="0"/>
                        <a:pt x="1479" y="0"/>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60" name="Google Shape;2097;p38">
                  <a:extLst>
                    <a:ext uri="{FF2B5EF4-FFF2-40B4-BE49-F238E27FC236}">
                      <a16:creationId xmlns:a16="http://schemas.microsoft.com/office/drawing/2014/main" id="{2F8B617C-31F7-21D4-4551-4F1148308D57}"/>
                    </a:ext>
                  </a:extLst>
                </p:cNvPr>
                <p:cNvSpPr/>
                <p:nvPr/>
              </p:nvSpPr>
              <p:spPr>
                <a:xfrm>
                  <a:off x="1375450" y="3543775"/>
                  <a:ext cx="147375" cy="142550"/>
                </a:xfrm>
                <a:custGeom>
                  <a:avLst/>
                  <a:gdLst/>
                  <a:ahLst/>
                  <a:cxnLst/>
                  <a:rect l="l" t="t" r="r" b="b"/>
                  <a:pathLst>
                    <a:path w="5895" h="5702" extrusionOk="0">
                      <a:moveTo>
                        <a:pt x="5740" y="141"/>
                      </a:moveTo>
                      <a:lnTo>
                        <a:pt x="5740" y="141"/>
                      </a:lnTo>
                      <a:cubicBezTo>
                        <a:pt x="5682" y="1657"/>
                        <a:pt x="5592" y="3826"/>
                        <a:pt x="5574" y="5356"/>
                      </a:cubicBezTo>
                      <a:lnTo>
                        <a:pt x="5574" y="5356"/>
                      </a:lnTo>
                      <a:cubicBezTo>
                        <a:pt x="4244" y="5358"/>
                        <a:pt x="2902" y="5381"/>
                        <a:pt x="1549" y="5404"/>
                      </a:cubicBezTo>
                      <a:cubicBezTo>
                        <a:pt x="1112" y="5415"/>
                        <a:pt x="665" y="5437"/>
                        <a:pt x="238" y="5449"/>
                      </a:cubicBezTo>
                      <a:lnTo>
                        <a:pt x="238" y="5449"/>
                      </a:lnTo>
                      <a:cubicBezTo>
                        <a:pt x="225" y="4573"/>
                        <a:pt x="192" y="3708"/>
                        <a:pt x="215" y="2832"/>
                      </a:cubicBezTo>
                      <a:cubicBezTo>
                        <a:pt x="215" y="2077"/>
                        <a:pt x="268" y="1045"/>
                        <a:pt x="284" y="251"/>
                      </a:cubicBezTo>
                      <a:lnTo>
                        <a:pt x="284" y="251"/>
                      </a:lnTo>
                      <a:cubicBezTo>
                        <a:pt x="578" y="256"/>
                        <a:pt x="875" y="258"/>
                        <a:pt x="1172" y="258"/>
                      </a:cubicBezTo>
                      <a:cubicBezTo>
                        <a:pt x="2690" y="258"/>
                        <a:pt x="4242" y="200"/>
                        <a:pt x="5740" y="141"/>
                      </a:cubicBezTo>
                      <a:close/>
                      <a:moveTo>
                        <a:pt x="1481" y="0"/>
                      </a:moveTo>
                      <a:cubicBezTo>
                        <a:pt x="985" y="0"/>
                        <a:pt x="491" y="7"/>
                        <a:pt x="1" y="22"/>
                      </a:cubicBezTo>
                      <a:cubicBezTo>
                        <a:pt x="48" y="1368"/>
                        <a:pt x="108" y="2856"/>
                        <a:pt x="84" y="4201"/>
                      </a:cubicBezTo>
                      <a:cubicBezTo>
                        <a:pt x="84" y="4677"/>
                        <a:pt x="60" y="5154"/>
                        <a:pt x="48" y="5630"/>
                      </a:cubicBezTo>
                      <a:lnTo>
                        <a:pt x="144" y="5630"/>
                      </a:lnTo>
                      <a:cubicBezTo>
                        <a:pt x="2061" y="5689"/>
                        <a:pt x="3977" y="5701"/>
                        <a:pt x="5894" y="5701"/>
                      </a:cubicBezTo>
                      <a:cubicBezTo>
                        <a:pt x="5894" y="3856"/>
                        <a:pt x="5823" y="1951"/>
                        <a:pt x="5752" y="117"/>
                      </a:cubicBezTo>
                      <a:cubicBezTo>
                        <a:pt x="4355" y="55"/>
                        <a:pt x="2912" y="0"/>
                        <a:pt x="1481" y="0"/>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61" name="Google Shape;2098;p38">
                  <a:extLst>
                    <a:ext uri="{FF2B5EF4-FFF2-40B4-BE49-F238E27FC236}">
                      <a16:creationId xmlns:a16="http://schemas.microsoft.com/office/drawing/2014/main" id="{F7723728-C977-9B53-8910-A4D2DA8F0D26}"/>
                    </a:ext>
                  </a:extLst>
                </p:cNvPr>
                <p:cNvSpPr/>
                <p:nvPr/>
              </p:nvSpPr>
              <p:spPr>
                <a:xfrm>
                  <a:off x="1236150" y="3543775"/>
                  <a:ext cx="147375" cy="142550"/>
                </a:xfrm>
                <a:custGeom>
                  <a:avLst/>
                  <a:gdLst/>
                  <a:ahLst/>
                  <a:cxnLst/>
                  <a:rect l="l" t="t" r="r" b="b"/>
                  <a:pathLst>
                    <a:path w="5895" h="5702" extrusionOk="0">
                      <a:moveTo>
                        <a:pt x="5728" y="141"/>
                      </a:moveTo>
                      <a:lnTo>
                        <a:pt x="5728" y="141"/>
                      </a:lnTo>
                      <a:cubicBezTo>
                        <a:pt x="5659" y="1657"/>
                        <a:pt x="5579" y="3826"/>
                        <a:pt x="5562" y="5356"/>
                      </a:cubicBezTo>
                      <a:lnTo>
                        <a:pt x="5562" y="5356"/>
                      </a:lnTo>
                      <a:cubicBezTo>
                        <a:pt x="4224" y="5358"/>
                        <a:pt x="2886" y="5381"/>
                        <a:pt x="1537" y="5404"/>
                      </a:cubicBezTo>
                      <a:cubicBezTo>
                        <a:pt x="1111" y="5415"/>
                        <a:pt x="664" y="5437"/>
                        <a:pt x="226" y="5449"/>
                      </a:cubicBezTo>
                      <a:lnTo>
                        <a:pt x="226" y="5449"/>
                      </a:lnTo>
                      <a:cubicBezTo>
                        <a:pt x="214" y="4574"/>
                        <a:pt x="192" y="3708"/>
                        <a:pt x="203" y="2832"/>
                      </a:cubicBezTo>
                      <a:cubicBezTo>
                        <a:pt x="203" y="2077"/>
                        <a:pt x="256" y="1045"/>
                        <a:pt x="272" y="251"/>
                      </a:cubicBezTo>
                      <a:lnTo>
                        <a:pt x="272" y="251"/>
                      </a:lnTo>
                      <a:cubicBezTo>
                        <a:pt x="566" y="256"/>
                        <a:pt x="863" y="258"/>
                        <a:pt x="1160" y="258"/>
                      </a:cubicBezTo>
                      <a:cubicBezTo>
                        <a:pt x="2678" y="258"/>
                        <a:pt x="4230" y="200"/>
                        <a:pt x="5728" y="141"/>
                      </a:cubicBezTo>
                      <a:close/>
                      <a:moveTo>
                        <a:pt x="1477" y="0"/>
                      </a:moveTo>
                      <a:cubicBezTo>
                        <a:pt x="984" y="0"/>
                        <a:pt x="491" y="7"/>
                        <a:pt x="1" y="22"/>
                      </a:cubicBezTo>
                      <a:cubicBezTo>
                        <a:pt x="36" y="1368"/>
                        <a:pt x="96" y="2856"/>
                        <a:pt x="72" y="4201"/>
                      </a:cubicBezTo>
                      <a:cubicBezTo>
                        <a:pt x="72" y="4677"/>
                        <a:pt x="60" y="5154"/>
                        <a:pt x="36" y="5630"/>
                      </a:cubicBezTo>
                      <a:lnTo>
                        <a:pt x="132" y="5630"/>
                      </a:lnTo>
                      <a:cubicBezTo>
                        <a:pt x="2049" y="5689"/>
                        <a:pt x="3965" y="5701"/>
                        <a:pt x="5894" y="5701"/>
                      </a:cubicBezTo>
                      <a:cubicBezTo>
                        <a:pt x="5894" y="3856"/>
                        <a:pt x="5811" y="1951"/>
                        <a:pt x="5739" y="117"/>
                      </a:cubicBezTo>
                      <a:cubicBezTo>
                        <a:pt x="4334" y="55"/>
                        <a:pt x="2902" y="0"/>
                        <a:pt x="1477" y="0"/>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62" name="Google Shape;2099;p38">
                  <a:extLst>
                    <a:ext uri="{FF2B5EF4-FFF2-40B4-BE49-F238E27FC236}">
                      <a16:creationId xmlns:a16="http://schemas.microsoft.com/office/drawing/2014/main" id="{4DD151ED-6477-10A9-8FEC-C2DF303A7C63}"/>
                    </a:ext>
                  </a:extLst>
                </p:cNvPr>
                <p:cNvSpPr/>
                <p:nvPr/>
              </p:nvSpPr>
              <p:spPr>
                <a:xfrm>
                  <a:off x="2213350" y="3678650"/>
                  <a:ext cx="147375" cy="142800"/>
                </a:xfrm>
                <a:custGeom>
                  <a:avLst/>
                  <a:gdLst/>
                  <a:ahLst/>
                  <a:cxnLst/>
                  <a:rect l="l" t="t" r="r" b="b"/>
                  <a:pathLst>
                    <a:path w="5895" h="5712" extrusionOk="0">
                      <a:moveTo>
                        <a:pt x="5740" y="140"/>
                      </a:moveTo>
                      <a:cubicBezTo>
                        <a:pt x="5659" y="1667"/>
                        <a:pt x="5590" y="3836"/>
                        <a:pt x="5574" y="5367"/>
                      </a:cubicBezTo>
                      <a:lnTo>
                        <a:pt x="5574" y="5367"/>
                      </a:lnTo>
                      <a:cubicBezTo>
                        <a:pt x="4237" y="5368"/>
                        <a:pt x="2898" y="5380"/>
                        <a:pt x="1549" y="5414"/>
                      </a:cubicBezTo>
                      <a:cubicBezTo>
                        <a:pt x="1112" y="5425"/>
                        <a:pt x="675" y="5437"/>
                        <a:pt x="238" y="5458"/>
                      </a:cubicBezTo>
                      <a:lnTo>
                        <a:pt x="238" y="5458"/>
                      </a:lnTo>
                      <a:cubicBezTo>
                        <a:pt x="225" y="4583"/>
                        <a:pt x="192" y="3718"/>
                        <a:pt x="215" y="2842"/>
                      </a:cubicBezTo>
                      <a:cubicBezTo>
                        <a:pt x="215" y="2088"/>
                        <a:pt x="268" y="1056"/>
                        <a:pt x="284" y="261"/>
                      </a:cubicBezTo>
                      <a:lnTo>
                        <a:pt x="284" y="261"/>
                      </a:lnTo>
                      <a:cubicBezTo>
                        <a:pt x="572" y="266"/>
                        <a:pt x="863" y="268"/>
                        <a:pt x="1156" y="268"/>
                      </a:cubicBezTo>
                      <a:cubicBezTo>
                        <a:pt x="2673" y="268"/>
                        <a:pt x="4239" y="208"/>
                        <a:pt x="5740" y="140"/>
                      </a:cubicBezTo>
                      <a:close/>
                      <a:moveTo>
                        <a:pt x="1358" y="0"/>
                      </a:moveTo>
                      <a:cubicBezTo>
                        <a:pt x="904" y="0"/>
                        <a:pt x="451" y="7"/>
                        <a:pt x="1" y="21"/>
                      </a:cubicBezTo>
                      <a:cubicBezTo>
                        <a:pt x="49" y="1378"/>
                        <a:pt x="108" y="2866"/>
                        <a:pt x="84" y="4212"/>
                      </a:cubicBezTo>
                      <a:cubicBezTo>
                        <a:pt x="84" y="4688"/>
                        <a:pt x="60" y="5164"/>
                        <a:pt x="49" y="5640"/>
                      </a:cubicBezTo>
                      <a:lnTo>
                        <a:pt x="132" y="5640"/>
                      </a:lnTo>
                      <a:cubicBezTo>
                        <a:pt x="2061" y="5700"/>
                        <a:pt x="3978" y="5712"/>
                        <a:pt x="5894" y="5712"/>
                      </a:cubicBezTo>
                      <a:cubicBezTo>
                        <a:pt x="5894" y="3866"/>
                        <a:pt x="5823" y="1961"/>
                        <a:pt x="5752" y="128"/>
                      </a:cubicBezTo>
                      <a:cubicBezTo>
                        <a:pt x="4306" y="64"/>
                        <a:pt x="2825" y="0"/>
                        <a:pt x="1358" y="0"/>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63" name="Google Shape;2100;p38">
                  <a:extLst>
                    <a:ext uri="{FF2B5EF4-FFF2-40B4-BE49-F238E27FC236}">
                      <a16:creationId xmlns:a16="http://schemas.microsoft.com/office/drawing/2014/main" id="{4FB744DA-E63E-3428-EB63-94409EA645AA}"/>
                    </a:ext>
                  </a:extLst>
                </p:cNvPr>
                <p:cNvSpPr/>
                <p:nvPr/>
              </p:nvSpPr>
              <p:spPr>
                <a:xfrm>
                  <a:off x="2074050" y="3678650"/>
                  <a:ext cx="147375" cy="142800"/>
                </a:xfrm>
                <a:custGeom>
                  <a:avLst/>
                  <a:gdLst/>
                  <a:ahLst/>
                  <a:cxnLst/>
                  <a:rect l="l" t="t" r="r" b="b"/>
                  <a:pathLst>
                    <a:path w="5895" h="5712" extrusionOk="0">
                      <a:moveTo>
                        <a:pt x="5704" y="140"/>
                      </a:moveTo>
                      <a:cubicBezTo>
                        <a:pt x="5658" y="1667"/>
                        <a:pt x="5579" y="3836"/>
                        <a:pt x="5552" y="5367"/>
                      </a:cubicBezTo>
                      <a:lnTo>
                        <a:pt x="5552" y="5367"/>
                      </a:lnTo>
                      <a:cubicBezTo>
                        <a:pt x="4221" y="5367"/>
                        <a:pt x="2878" y="5380"/>
                        <a:pt x="1525" y="5414"/>
                      </a:cubicBezTo>
                      <a:cubicBezTo>
                        <a:pt x="1088" y="5425"/>
                        <a:pt x="642" y="5437"/>
                        <a:pt x="214" y="5458"/>
                      </a:cubicBezTo>
                      <a:lnTo>
                        <a:pt x="214" y="5458"/>
                      </a:lnTo>
                      <a:cubicBezTo>
                        <a:pt x="201" y="4583"/>
                        <a:pt x="168" y="3718"/>
                        <a:pt x="191" y="2842"/>
                      </a:cubicBezTo>
                      <a:cubicBezTo>
                        <a:pt x="191" y="2088"/>
                        <a:pt x="245" y="1056"/>
                        <a:pt x="260" y="261"/>
                      </a:cubicBezTo>
                      <a:lnTo>
                        <a:pt x="260" y="261"/>
                      </a:lnTo>
                      <a:cubicBezTo>
                        <a:pt x="551" y="266"/>
                        <a:pt x="843" y="268"/>
                        <a:pt x="1136" y="268"/>
                      </a:cubicBezTo>
                      <a:cubicBezTo>
                        <a:pt x="2657" y="268"/>
                        <a:pt x="4212" y="208"/>
                        <a:pt x="5704" y="140"/>
                      </a:cubicBezTo>
                      <a:close/>
                      <a:moveTo>
                        <a:pt x="1356" y="0"/>
                      </a:moveTo>
                      <a:cubicBezTo>
                        <a:pt x="903" y="0"/>
                        <a:pt x="451" y="7"/>
                        <a:pt x="1" y="21"/>
                      </a:cubicBezTo>
                      <a:cubicBezTo>
                        <a:pt x="36" y="1378"/>
                        <a:pt x="96" y="2866"/>
                        <a:pt x="72" y="4212"/>
                      </a:cubicBezTo>
                      <a:cubicBezTo>
                        <a:pt x="72" y="4688"/>
                        <a:pt x="60" y="5164"/>
                        <a:pt x="36" y="5640"/>
                      </a:cubicBezTo>
                      <a:lnTo>
                        <a:pt x="132" y="5640"/>
                      </a:lnTo>
                      <a:cubicBezTo>
                        <a:pt x="2049" y="5700"/>
                        <a:pt x="3966" y="5712"/>
                        <a:pt x="5894" y="5712"/>
                      </a:cubicBezTo>
                      <a:cubicBezTo>
                        <a:pt x="5894" y="3866"/>
                        <a:pt x="5811" y="1961"/>
                        <a:pt x="5740" y="128"/>
                      </a:cubicBezTo>
                      <a:cubicBezTo>
                        <a:pt x="4294" y="64"/>
                        <a:pt x="2820" y="0"/>
                        <a:pt x="1356" y="0"/>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64" name="Google Shape;2101;p38">
                  <a:extLst>
                    <a:ext uri="{FF2B5EF4-FFF2-40B4-BE49-F238E27FC236}">
                      <a16:creationId xmlns:a16="http://schemas.microsoft.com/office/drawing/2014/main" id="{65A64B87-1975-5766-3FF1-3FE1AC9C3248}"/>
                    </a:ext>
                  </a:extLst>
                </p:cNvPr>
                <p:cNvSpPr/>
                <p:nvPr/>
              </p:nvSpPr>
              <p:spPr>
                <a:xfrm>
                  <a:off x="1934450" y="3678650"/>
                  <a:ext cx="147375" cy="142800"/>
                </a:xfrm>
                <a:custGeom>
                  <a:avLst/>
                  <a:gdLst/>
                  <a:ahLst/>
                  <a:cxnLst/>
                  <a:rect l="l" t="t" r="r" b="b"/>
                  <a:pathLst>
                    <a:path w="5895" h="5712" extrusionOk="0">
                      <a:moveTo>
                        <a:pt x="5716" y="140"/>
                      </a:moveTo>
                      <a:lnTo>
                        <a:pt x="5716" y="140"/>
                      </a:lnTo>
                      <a:cubicBezTo>
                        <a:pt x="5658" y="1667"/>
                        <a:pt x="5568" y="3836"/>
                        <a:pt x="5551" y="5367"/>
                      </a:cubicBezTo>
                      <a:lnTo>
                        <a:pt x="5551" y="5367"/>
                      </a:lnTo>
                      <a:cubicBezTo>
                        <a:pt x="4213" y="5368"/>
                        <a:pt x="2874" y="5380"/>
                        <a:pt x="1525" y="5414"/>
                      </a:cubicBezTo>
                      <a:cubicBezTo>
                        <a:pt x="1102" y="5425"/>
                        <a:pt x="659" y="5436"/>
                        <a:pt x="225" y="5457"/>
                      </a:cubicBezTo>
                      <a:lnTo>
                        <a:pt x="225" y="5457"/>
                      </a:lnTo>
                      <a:cubicBezTo>
                        <a:pt x="202" y="4582"/>
                        <a:pt x="180" y="3718"/>
                        <a:pt x="191" y="2842"/>
                      </a:cubicBezTo>
                      <a:cubicBezTo>
                        <a:pt x="191" y="2088"/>
                        <a:pt x="245" y="1056"/>
                        <a:pt x="260" y="261"/>
                      </a:cubicBezTo>
                      <a:lnTo>
                        <a:pt x="260" y="261"/>
                      </a:lnTo>
                      <a:cubicBezTo>
                        <a:pt x="550" y="266"/>
                        <a:pt x="843" y="268"/>
                        <a:pt x="1136" y="268"/>
                      </a:cubicBezTo>
                      <a:cubicBezTo>
                        <a:pt x="2657" y="268"/>
                        <a:pt x="4215" y="208"/>
                        <a:pt x="5716" y="140"/>
                      </a:cubicBezTo>
                      <a:close/>
                      <a:moveTo>
                        <a:pt x="1357" y="0"/>
                      </a:moveTo>
                      <a:cubicBezTo>
                        <a:pt x="903" y="0"/>
                        <a:pt x="451" y="7"/>
                        <a:pt x="1" y="21"/>
                      </a:cubicBezTo>
                      <a:cubicBezTo>
                        <a:pt x="48" y="1378"/>
                        <a:pt x="108" y="2866"/>
                        <a:pt x="72" y="4212"/>
                      </a:cubicBezTo>
                      <a:cubicBezTo>
                        <a:pt x="72" y="4688"/>
                        <a:pt x="60" y="5164"/>
                        <a:pt x="48" y="5640"/>
                      </a:cubicBezTo>
                      <a:lnTo>
                        <a:pt x="132" y="5640"/>
                      </a:lnTo>
                      <a:cubicBezTo>
                        <a:pt x="2049" y="5700"/>
                        <a:pt x="3977" y="5712"/>
                        <a:pt x="5894" y="5712"/>
                      </a:cubicBezTo>
                      <a:cubicBezTo>
                        <a:pt x="5894" y="3866"/>
                        <a:pt x="5823" y="1961"/>
                        <a:pt x="5740" y="128"/>
                      </a:cubicBezTo>
                      <a:cubicBezTo>
                        <a:pt x="4303" y="64"/>
                        <a:pt x="2824" y="0"/>
                        <a:pt x="1357" y="0"/>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65" name="Google Shape;2102;p38">
                  <a:extLst>
                    <a:ext uri="{FF2B5EF4-FFF2-40B4-BE49-F238E27FC236}">
                      <a16:creationId xmlns:a16="http://schemas.microsoft.com/office/drawing/2014/main" id="{F2575CB5-D68C-E452-82AC-D64E60897960}"/>
                    </a:ext>
                  </a:extLst>
                </p:cNvPr>
                <p:cNvSpPr/>
                <p:nvPr/>
              </p:nvSpPr>
              <p:spPr>
                <a:xfrm>
                  <a:off x="1794550" y="3678650"/>
                  <a:ext cx="147375" cy="142800"/>
                </a:xfrm>
                <a:custGeom>
                  <a:avLst/>
                  <a:gdLst/>
                  <a:ahLst/>
                  <a:cxnLst/>
                  <a:rect l="l" t="t" r="r" b="b"/>
                  <a:pathLst>
                    <a:path w="5895" h="5712" extrusionOk="0">
                      <a:moveTo>
                        <a:pt x="5728" y="140"/>
                      </a:moveTo>
                      <a:cubicBezTo>
                        <a:pt x="5670" y="1667"/>
                        <a:pt x="5591" y="3836"/>
                        <a:pt x="5564" y="5367"/>
                      </a:cubicBezTo>
                      <a:lnTo>
                        <a:pt x="5564" y="5367"/>
                      </a:lnTo>
                      <a:cubicBezTo>
                        <a:pt x="4235" y="5368"/>
                        <a:pt x="2887" y="5380"/>
                        <a:pt x="1549" y="5414"/>
                      </a:cubicBezTo>
                      <a:cubicBezTo>
                        <a:pt x="1116" y="5425"/>
                        <a:pt x="672" y="5436"/>
                        <a:pt x="238" y="5457"/>
                      </a:cubicBezTo>
                      <a:lnTo>
                        <a:pt x="238" y="5457"/>
                      </a:lnTo>
                      <a:cubicBezTo>
                        <a:pt x="225" y="4582"/>
                        <a:pt x="192" y="3718"/>
                        <a:pt x="203" y="2842"/>
                      </a:cubicBezTo>
                      <a:cubicBezTo>
                        <a:pt x="203" y="2088"/>
                        <a:pt x="256" y="1056"/>
                        <a:pt x="282" y="261"/>
                      </a:cubicBezTo>
                      <a:lnTo>
                        <a:pt x="282" y="261"/>
                      </a:lnTo>
                      <a:cubicBezTo>
                        <a:pt x="569" y="266"/>
                        <a:pt x="858" y="268"/>
                        <a:pt x="1148" y="268"/>
                      </a:cubicBezTo>
                      <a:cubicBezTo>
                        <a:pt x="2669" y="268"/>
                        <a:pt x="4227" y="208"/>
                        <a:pt x="5728" y="140"/>
                      </a:cubicBezTo>
                      <a:close/>
                      <a:moveTo>
                        <a:pt x="1357" y="0"/>
                      </a:moveTo>
                      <a:cubicBezTo>
                        <a:pt x="904" y="0"/>
                        <a:pt x="451" y="7"/>
                        <a:pt x="1" y="21"/>
                      </a:cubicBezTo>
                      <a:cubicBezTo>
                        <a:pt x="48" y="1378"/>
                        <a:pt x="96" y="2866"/>
                        <a:pt x="72" y="4212"/>
                      </a:cubicBezTo>
                      <a:cubicBezTo>
                        <a:pt x="72" y="4688"/>
                        <a:pt x="60" y="5164"/>
                        <a:pt x="48" y="5640"/>
                      </a:cubicBezTo>
                      <a:lnTo>
                        <a:pt x="132" y="5640"/>
                      </a:lnTo>
                      <a:cubicBezTo>
                        <a:pt x="2049" y="5700"/>
                        <a:pt x="3977" y="5712"/>
                        <a:pt x="5894" y="5712"/>
                      </a:cubicBezTo>
                      <a:cubicBezTo>
                        <a:pt x="5894" y="3866"/>
                        <a:pt x="5823" y="1961"/>
                        <a:pt x="5740" y="128"/>
                      </a:cubicBezTo>
                      <a:cubicBezTo>
                        <a:pt x="4303" y="64"/>
                        <a:pt x="2824" y="0"/>
                        <a:pt x="1357" y="0"/>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66" name="Google Shape;2103;p38">
                  <a:extLst>
                    <a:ext uri="{FF2B5EF4-FFF2-40B4-BE49-F238E27FC236}">
                      <a16:creationId xmlns:a16="http://schemas.microsoft.com/office/drawing/2014/main" id="{F2AFB611-BEEC-A078-61A3-E3AFFA4BF0E1}"/>
                    </a:ext>
                  </a:extLst>
                </p:cNvPr>
                <p:cNvSpPr/>
                <p:nvPr/>
              </p:nvSpPr>
              <p:spPr>
                <a:xfrm>
                  <a:off x="1654950" y="3678650"/>
                  <a:ext cx="147375" cy="142800"/>
                </a:xfrm>
                <a:custGeom>
                  <a:avLst/>
                  <a:gdLst/>
                  <a:ahLst/>
                  <a:cxnLst/>
                  <a:rect l="l" t="t" r="r" b="b"/>
                  <a:pathLst>
                    <a:path w="5895" h="5712" extrusionOk="0">
                      <a:moveTo>
                        <a:pt x="5716" y="140"/>
                      </a:moveTo>
                      <a:cubicBezTo>
                        <a:pt x="5658" y="1667"/>
                        <a:pt x="5590" y="3836"/>
                        <a:pt x="5553" y="5367"/>
                      </a:cubicBezTo>
                      <a:lnTo>
                        <a:pt x="5553" y="5367"/>
                      </a:lnTo>
                      <a:cubicBezTo>
                        <a:pt x="4224" y="5368"/>
                        <a:pt x="2875" y="5380"/>
                        <a:pt x="1537" y="5414"/>
                      </a:cubicBezTo>
                      <a:cubicBezTo>
                        <a:pt x="1104" y="5425"/>
                        <a:pt x="660" y="5436"/>
                        <a:pt x="226" y="5457"/>
                      </a:cubicBezTo>
                      <a:lnTo>
                        <a:pt x="226" y="5457"/>
                      </a:lnTo>
                      <a:cubicBezTo>
                        <a:pt x="213" y="4582"/>
                        <a:pt x="180" y="3718"/>
                        <a:pt x="191" y="2842"/>
                      </a:cubicBezTo>
                      <a:cubicBezTo>
                        <a:pt x="191" y="2088"/>
                        <a:pt x="245" y="1056"/>
                        <a:pt x="270" y="261"/>
                      </a:cubicBezTo>
                      <a:lnTo>
                        <a:pt x="270" y="261"/>
                      </a:lnTo>
                      <a:cubicBezTo>
                        <a:pt x="557" y="266"/>
                        <a:pt x="846" y="268"/>
                        <a:pt x="1136" y="268"/>
                      </a:cubicBezTo>
                      <a:cubicBezTo>
                        <a:pt x="2658" y="268"/>
                        <a:pt x="4215" y="208"/>
                        <a:pt x="5716" y="140"/>
                      </a:cubicBezTo>
                      <a:close/>
                      <a:moveTo>
                        <a:pt x="1357" y="0"/>
                      </a:moveTo>
                      <a:cubicBezTo>
                        <a:pt x="903" y="0"/>
                        <a:pt x="451" y="7"/>
                        <a:pt x="1" y="21"/>
                      </a:cubicBezTo>
                      <a:cubicBezTo>
                        <a:pt x="48" y="1378"/>
                        <a:pt x="108" y="2866"/>
                        <a:pt x="72" y="4212"/>
                      </a:cubicBezTo>
                      <a:cubicBezTo>
                        <a:pt x="72" y="4688"/>
                        <a:pt x="60" y="5164"/>
                        <a:pt x="48" y="5640"/>
                      </a:cubicBezTo>
                      <a:lnTo>
                        <a:pt x="132" y="5640"/>
                      </a:lnTo>
                      <a:cubicBezTo>
                        <a:pt x="2061" y="5700"/>
                        <a:pt x="3977" y="5712"/>
                        <a:pt x="5894" y="5712"/>
                      </a:cubicBezTo>
                      <a:cubicBezTo>
                        <a:pt x="5894" y="3866"/>
                        <a:pt x="5823" y="1961"/>
                        <a:pt x="5751" y="128"/>
                      </a:cubicBezTo>
                      <a:cubicBezTo>
                        <a:pt x="4306" y="64"/>
                        <a:pt x="2825" y="0"/>
                        <a:pt x="1357" y="0"/>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67" name="Google Shape;2104;p38">
                  <a:extLst>
                    <a:ext uri="{FF2B5EF4-FFF2-40B4-BE49-F238E27FC236}">
                      <a16:creationId xmlns:a16="http://schemas.microsoft.com/office/drawing/2014/main" id="{664BB67D-2E71-4A5D-BAB2-1FA506149876}"/>
                    </a:ext>
                  </a:extLst>
                </p:cNvPr>
                <p:cNvSpPr/>
                <p:nvPr/>
              </p:nvSpPr>
              <p:spPr>
                <a:xfrm>
                  <a:off x="1515350" y="3678650"/>
                  <a:ext cx="147375" cy="142800"/>
                </a:xfrm>
                <a:custGeom>
                  <a:avLst/>
                  <a:gdLst/>
                  <a:ahLst/>
                  <a:cxnLst/>
                  <a:rect l="l" t="t" r="r" b="b"/>
                  <a:pathLst>
                    <a:path w="5895" h="5712" extrusionOk="0">
                      <a:moveTo>
                        <a:pt x="5716" y="140"/>
                      </a:moveTo>
                      <a:lnTo>
                        <a:pt x="5716" y="140"/>
                      </a:lnTo>
                      <a:cubicBezTo>
                        <a:pt x="5658" y="1667"/>
                        <a:pt x="5579" y="3836"/>
                        <a:pt x="5552" y="5367"/>
                      </a:cubicBezTo>
                      <a:lnTo>
                        <a:pt x="5552" y="5367"/>
                      </a:lnTo>
                      <a:cubicBezTo>
                        <a:pt x="4224" y="5368"/>
                        <a:pt x="2875" y="5380"/>
                        <a:pt x="1537" y="5414"/>
                      </a:cubicBezTo>
                      <a:cubicBezTo>
                        <a:pt x="1104" y="5425"/>
                        <a:pt x="660" y="5436"/>
                        <a:pt x="226" y="5457"/>
                      </a:cubicBezTo>
                      <a:lnTo>
                        <a:pt x="226" y="5457"/>
                      </a:lnTo>
                      <a:cubicBezTo>
                        <a:pt x="213" y="4582"/>
                        <a:pt x="180" y="3718"/>
                        <a:pt x="203" y="2842"/>
                      </a:cubicBezTo>
                      <a:cubicBezTo>
                        <a:pt x="203" y="2088"/>
                        <a:pt x="246" y="1056"/>
                        <a:pt x="271" y="261"/>
                      </a:cubicBezTo>
                      <a:lnTo>
                        <a:pt x="271" y="261"/>
                      </a:lnTo>
                      <a:cubicBezTo>
                        <a:pt x="559" y="266"/>
                        <a:pt x="851" y="268"/>
                        <a:pt x="1144" y="268"/>
                      </a:cubicBezTo>
                      <a:cubicBezTo>
                        <a:pt x="2661" y="268"/>
                        <a:pt x="4224" y="208"/>
                        <a:pt x="5716" y="140"/>
                      </a:cubicBezTo>
                      <a:close/>
                      <a:moveTo>
                        <a:pt x="1357" y="0"/>
                      </a:moveTo>
                      <a:cubicBezTo>
                        <a:pt x="903" y="0"/>
                        <a:pt x="451" y="7"/>
                        <a:pt x="1" y="21"/>
                      </a:cubicBezTo>
                      <a:cubicBezTo>
                        <a:pt x="48" y="1378"/>
                        <a:pt x="108" y="2866"/>
                        <a:pt x="72" y="4212"/>
                      </a:cubicBezTo>
                      <a:cubicBezTo>
                        <a:pt x="72" y="4688"/>
                        <a:pt x="60" y="5164"/>
                        <a:pt x="48" y="5640"/>
                      </a:cubicBezTo>
                      <a:lnTo>
                        <a:pt x="144" y="5640"/>
                      </a:lnTo>
                      <a:cubicBezTo>
                        <a:pt x="2061" y="5700"/>
                        <a:pt x="3977" y="5712"/>
                        <a:pt x="5894" y="5712"/>
                      </a:cubicBezTo>
                      <a:cubicBezTo>
                        <a:pt x="5894" y="3866"/>
                        <a:pt x="5823" y="1961"/>
                        <a:pt x="5751" y="128"/>
                      </a:cubicBezTo>
                      <a:cubicBezTo>
                        <a:pt x="4306" y="64"/>
                        <a:pt x="2825" y="0"/>
                        <a:pt x="1357" y="0"/>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68" name="Google Shape;2105;p38">
                  <a:extLst>
                    <a:ext uri="{FF2B5EF4-FFF2-40B4-BE49-F238E27FC236}">
                      <a16:creationId xmlns:a16="http://schemas.microsoft.com/office/drawing/2014/main" id="{042A0BF5-D843-7BCF-BBF6-1ADC5A07AB28}"/>
                    </a:ext>
                  </a:extLst>
                </p:cNvPr>
                <p:cNvSpPr/>
                <p:nvPr/>
              </p:nvSpPr>
              <p:spPr>
                <a:xfrm>
                  <a:off x="1375450" y="3678650"/>
                  <a:ext cx="147375" cy="142800"/>
                </a:xfrm>
                <a:custGeom>
                  <a:avLst/>
                  <a:gdLst/>
                  <a:ahLst/>
                  <a:cxnLst/>
                  <a:rect l="l" t="t" r="r" b="b"/>
                  <a:pathLst>
                    <a:path w="5895" h="5712" extrusionOk="0">
                      <a:moveTo>
                        <a:pt x="5740" y="140"/>
                      </a:moveTo>
                      <a:lnTo>
                        <a:pt x="5740" y="140"/>
                      </a:lnTo>
                      <a:cubicBezTo>
                        <a:pt x="5682" y="1667"/>
                        <a:pt x="5592" y="3836"/>
                        <a:pt x="5574" y="5367"/>
                      </a:cubicBezTo>
                      <a:lnTo>
                        <a:pt x="5574" y="5367"/>
                      </a:lnTo>
                      <a:cubicBezTo>
                        <a:pt x="4244" y="5367"/>
                        <a:pt x="2902" y="5380"/>
                        <a:pt x="1549" y="5414"/>
                      </a:cubicBezTo>
                      <a:cubicBezTo>
                        <a:pt x="1112" y="5425"/>
                        <a:pt x="665" y="5437"/>
                        <a:pt x="238" y="5458"/>
                      </a:cubicBezTo>
                      <a:lnTo>
                        <a:pt x="238" y="5458"/>
                      </a:lnTo>
                      <a:cubicBezTo>
                        <a:pt x="225" y="4583"/>
                        <a:pt x="192" y="3718"/>
                        <a:pt x="215" y="2842"/>
                      </a:cubicBezTo>
                      <a:cubicBezTo>
                        <a:pt x="215" y="2088"/>
                        <a:pt x="268" y="1056"/>
                        <a:pt x="284" y="261"/>
                      </a:cubicBezTo>
                      <a:lnTo>
                        <a:pt x="284" y="261"/>
                      </a:lnTo>
                      <a:cubicBezTo>
                        <a:pt x="574" y="266"/>
                        <a:pt x="866" y="268"/>
                        <a:pt x="1160" y="268"/>
                      </a:cubicBezTo>
                      <a:cubicBezTo>
                        <a:pt x="2681" y="268"/>
                        <a:pt x="4238" y="208"/>
                        <a:pt x="5740" y="140"/>
                      </a:cubicBezTo>
                      <a:close/>
                      <a:moveTo>
                        <a:pt x="1359" y="0"/>
                      </a:moveTo>
                      <a:cubicBezTo>
                        <a:pt x="904" y="0"/>
                        <a:pt x="451" y="7"/>
                        <a:pt x="1" y="21"/>
                      </a:cubicBezTo>
                      <a:cubicBezTo>
                        <a:pt x="48" y="1378"/>
                        <a:pt x="108" y="2866"/>
                        <a:pt x="84" y="4212"/>
                      </a:cubicBezTo>
                      <a:cubicBezTo>
                        <a:pt x="84" y="4688"/>
                        <a:pt x="60" y="5164"/>
                        <a:pt x="48" y="5640"/>
                      </a:cubicBezTo>
                      <a:lnTo>
                        <a:pt x="144" y="5640"/>
                      </a:lnTo>
                      <a:cubicBezTo>
                        <a:pt x="2061" y="5700"/>
                        <a:pt x="3977" y="5712"/>
                        <a:pt x="5894" y="5712"/>
                      </a:cubicBezTo>
                      <a:cubicBezTo>
                        <a:pt x="5894" y="3866"/>
                        <a:pt x="5823" y="1961"/>
                        <a:pt x="5752" y="128"/>
                      </a:cubicBezTo>
                      <a:cubicBezTo>
                        <a:pt x="4315" y="64"/>
                        <a:pt x="2829" y="0"/>
                        <a:pt x="1359" y="0"/>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69" name="Google Shape;2106;p38">
                  <a:extLst>
                    <a:ext uri="{FF2B5EF4-FFF2-40B4-BE49-F238E27FC236}">
                      <a16:creationId xmlns:a16="http://schemas.microsoft.com/office/drawing/2014/main" id="{0814636B-D060-2968-27F8-DC09D0AC8437}"/>
                    </a:ext>
                  </a:extLst>
                </p:cNvPr>
                <p:cNvSpPr/>
                <p:nvPr/>
              </p:nvSpPr>
              <p:spPr>
                <a:xfrm>
                  <a:off x="1236150" y="3678650"/>
                  <a:ext cx="147375" cy="142800"/>
                </a:xfrm>
                <a:custGeom>
                  <a:avLst/>
                  <a:gdLst/>
                  <a:ahLst/>
                  <a:cxnLst/>
                  <a:rect l="l" t="t" r="r" b="b"/>
                  <a:pathLst>
                    <a:path w="5895" h="5712" extrusionOk="0">
                      <a:moveTo>
                        <a:pt x="5728" y="140"/>
                      </a:moveTo>
                      <a:lnTo>
                        <a:pt x="5728" y="140"/>
                      </a:lnTo>
                      <a:cubicBezTo>
                        <a:pt x="5659" y="1667"/>
                        <a:pt x="5579" y="3836"/>
                        <a:pt x="5562" y="5367"/>
                      </a:cubicBezTo>
                      <a:lnTo>
                        <a:pt x="5562" y="5367"/>
                      </a:lnTo>
                      <a:cubicBezTo>
                        <a:pt x="4224" y="5368"/>
                        <a:pt x="2886" y="5380"/>
                        <a:pt x="1537" y="5414"/>
                      </a:cubicBezTo>
                      <a:cubicBezTo>
                        <a:pt x="1111" y="5425"/>
                        <a:pt x="664" y="5437"/>
                        <a:pt x="226" y="5458"/>
                      </a:cubicBezTo>
                      <a:lnTo>
                        <a:pt x="226" y="5458"/>
                      </a:lnTo>
                      <a:cubicBezTo>
                        <a:pt x="213" y="4583"/>
                        <a:pt x="192" y="3718"/>
                        <a:pt x="203" y="2842"/>
                      </a:cubicBezTo>
                      <a:cubicBezTo>
                        <a:pt x="203" y="2088"/>
                        <a:pt x="256" y="1056"/>
                        <a:pt x="272" y="261"/>
                      </a:cubicBezTo>
                      <a:lnTo>
                        <a:pt x="272" y="261"/>
                      </a:lnTo>
                      <a:cubicBezTo>
                        <a:pt x="562" y="266"/>
                        <a:pt x="854" y="268"/>
                        <a:pt x="1148" y="268"/>
                      </a:cubicBezTo>
                      <a:cubicBezTo>
                        <a:pt x="2669" y="268"/>
                        <a:pt x="4226" y="208"/>
                        <a:pt x="5728" y="140"/>
                      </a:cubicBezTo>
                      <a:close/>
                      <a:moveTo>
                        <a:pt x="1356" y="0"/>
                      </a:moveTo>
                      <a:cubicBezTo>
                        <a:pt x="903" y="0"/>
                        <a:pt x="451" y="7"/>
                        <a:pt x="1" y="21"/>
                      </a:cubicBezTo>
                      <a:cubicBezTo>
                        <a:pt x="36" y="1378"/>
                        <a:pt x="96" y="2866"/>
                        <a:pt x="72" y="4212"/>
                      </a:cubicBezTo>
                      <a:cubicBezTo>
                        <a:pt x="72" y="4688"/>
                        <a:pt x="60" y="5164"/>
                        <a:pt x="36" y="5640"/>
                      </a:cubicBezTo>
                      <a:lnTo>
                        <a:pt x="132" y="5640"/>
                      </a:lnTo>
                      <a:cubicBezTo>
                        <a:pt x="2049" y="5700"/>
                        <a:pt x="3965" y="5712"/>
                        <a:pt x="5894" y="5712"/>
                      </a:cubicBezTo>
                      <a:cubicBezTo>
                        <a:pt x="5894" y="3866"/>
                        <a:pt x="5811" y="1961"/>
                        <a:pt x="5739" y="128"/>
                      </a:cubicBezTo>
                      <a:cubicBezTo>
                        <a:pt x="4294" y="64"/>
                        <a:pt x="2820" y="0"/>
                        <a:pt x="1356" y="0"/>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70" name="Google Shape;2107;p38">
                  <a:extLst>
                    <a:ext uri="{FF2B5EF4-FFF2-40B4-BE49-F238E27FC236}">
                      <a16:creationId xmlns:a16="http://schemas.microsoft.com/office/drawing/2014/main" id="{43DA590E-8BF7-B746-202D-31C6F47CB72D}"/>
                    </a:ext>
                  </a:extLst>
                </p:cNvPr>
                <p:cNvSpPr/>
                <p:nvPr/>
              </p:nvSpPr>
              <p:spPr>
                <a:xfrm>
                  <a:off x="2213350" y="3813750"/>
                  <a:ext cx="147375" cy="142850"/>
                </a:xfrm>
                <a:custGeom>
                  <a:avLst/>
                  <a:gdLst/>
                  <a:ahLst/>
                  <a:cxnLst/>
                  <a:rect l="l" t="t" r="r" b="b"/>
                  <a:pathLst>
                    <a:path w="5895" h="5714" extrusionOk="0">
                      <a:moveTo>
                        <a:pt x="5740" y="141"/>
                      </a:moveTo>
                      <a:lnTo>
                        <a:pt x="5740" y="141"/>
                      </a:lnTo>
                      <a:cubicBezTo>
                        <a:pt x="5659" y="1668"/>
                        <a:pt x="5590" y="3838"/>
                        <a:pt x="5574" y="5368"/>
                      </a:cubicBezTo>
                      <a:lnTo>
                        <a:pt x="5574" y="5368"/>
                      </a:lnTo>
                      <a:cubicBezTo>
                        <a:pt x="4237" y="5369"/>
                        <a:pt x="2898" y="5381"/>
                        <a:pt x="1549" y="5416"/>
                      </a:cubicBezTo>
                      <a:cubicBezTo>
                        <a:pt x="1112" y="5427"/>
                        <a:pt x="675" y="5438"/>
                        <a:pt x="238" y="5449"/>
                      </a:cubicBezTo>
                      <a:lnTo>
                        <a:pt x="238" y="5449"/>
                      </a:lnTo>
                      <a:cubicBezTo>
                        <a:pt x="225" y="4578"/>
                        <a:pt x="192" y="3716"/>
                        <a:pt x="215" y="2832"/>
                      </a:cubicBezTo>
                      <a:cubicBezTo>
                        <a:pt x="215" y="2089"/>
                        <a:pt x="268" y="1048"/>
                        <a:pt x="284" y="263"/>
                      </a:cubicBezTo>
                      <a:lnTo>
                        <a:pt x="284" y="263"/>
                      </a:lnTo>
                      <a:cubicBezTo>
                        <a:pt x="543" y="267"/>
                        <a:pt x="803" y="269"/>
                        <a:pt x="1065" y="269"/>
                      </a:cubicBezTo>
                      <a:cubicBezTo>
                        <a:pt x="2611" y="269"/>
                        <a:pt x="4209" y="201"/>
                        <a:pt x="5740" y="141"/>
                      </a:cubicBezTo>
                      <a:close/>
                      <a:moveTo>
                        <a:pt x="1458" y="0"/>
                      </a:moveTo>
                      <a:cubicBezTo>
                        <a:pt x="970" y="0"/>
                        <a:pt x="484" y="7"/>
                        <a:pt x="1" y="22"/>
                      </a:cubicBezTo>
                      <a:cubicBezTo>
                        <a:pt x="49" y="1379"/>
                        <a:pt x="108" y="2868"/>
                        <a:pt x="84" y="4201"/>
                      </a:cubicBezTo>
                      <a:cubicBezTo>
                        <a:pt x="84" y="4677"/>
                        <a:pt x="60" y="5154"/>
                        <a:pt x="49" y="5630"/>
                      </a:cubicBezTo>
                      <a:lnTo>
                        <a:pt x="132" y="5630"/>
                      </a:lnTo>
                      <a:cubicBezTo>
                        <a:pt x="2061" y="5689"/>
                        <a:pt x="3978" y="5713"/>
                        <a:pt x="5894" y="5713"/>
                      </a:cubicBezTo>
                      <a:cubicBezTo>
                        <a:pt x="5894" y="3868"/>
                        <a:pt x="5823" y="1951"/>
                        <a:pt x="5752" y="129"/>
                      </a:cubicBezTo>
                      <a:cubicBezTo>
                        <a:pt x="4339" y="58"/>
                        <a:pt x="2892" y="0"/>
                        <a:pt x="1458" y="0"/>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71" name="Google Shape;2108;p38">
                  <a:extLst>
                    <a:ext uri="{FF2B5EF4-FFF2-40B4-BE49-F238E27FC236}">
                      <a16:creationId xmlns:a16="http://schemas.microsoft.com/office/drawing/2014/main" id="{09ED8556-0B65-E262-9CC0-A912B8B8C608}"/>
                    </a:ext>
                  </a:extLst>
                </p:cNvPr>
                <p:cNvSpPr/>
                <p:nvPr/>
              </p:nvSpPr>
              <p:spPr>
                <a:xfrm>
                  <a:off x="2074050" y="3813750"/>
                  <a:ext cx="147375" cy="142850"/>
                </a:xfrm>
                <a:custGeom>
                  <a:avLst/>
                  <a:gdLst/>
                  <a:ahLst/>
                  <a:cxnLst/>
                  <a:rect l="l" t="t" r="r" b="b"/>
                  <a:pathLst>
                    <a:path w="5895" h="5714" extrusionOk="0">
                      <a:moveTo>
                        <a:pt x="5704" y="141"/>
                      </a:moveTo>
                      <a:lnTo>
                        <a:pt x="5704" y="141"/>
                      </a:lnTo>
                      <a:cubicBezTo>
                        <a:pt x="5658" y="1668"/>
                        <a:pt x="5579" y="3838"/>
                        <a:pt x="5552" y="5368"/>
                      </a:cubicBezTo>
                      <a:lnTo>
                        <a:pt x="5552" y="5368"/>
                      </a:lnTo>
                      <a:cubicBezTo>
                        <a:pt x="4221" y="5369"/>
                        <a:pt x="2878" y="5381"/>
                        <a:pt x="1525" y="5416"/>
                      </a:cubicBezTo>
                      <a:cubicBezTo>
                        <a:pt x="1088" y="5427"/>
                        <a:pt x="641" y="5438"/>
                        <a:pt x="214" y="5449"/>
                      </a:cubicBezTo>
                      <a:lnTo>
                        <a:pt x="214" y="5449"/>
                      </a:lnTo>
                      <a:cubicBezTo>
                        <a:pt x="201" y="4578"/>
                        <a:pt x="168" y="3716"/>
                        <a:pt x="191" y="2832"/>
                      </a:cubicBezTo>
                      <a:cubicBezTo>
                        <a:pt x="191" y="2089"/>
                        <a:pt x="244" y="1048"/>
                        <a:pt x="260" y="263"/>
                      </a:cubicBezTo>
                      <a:lnTo>
                        <a:pt x="260" y="263"/>
                      </a:lnTo>
                      <a:cubicBezTo>
                        <a:pt x="521" y="267"/>
                        <a:pt x="782" y="269"/>
                        <a:pt x="1045" y="269"/>
                      </a:cubicBezTo>
                      <a:cubicBezTo>
                        <a:pt x="2595" y="269"/>
                        <a:pt x="4183" y="201"/>
                        <a:pt x="5704" y="141"/>
                      </a:cubicBezTo>
                      <a:close/>
                      <a:moveTo>
                        <a:pt x="1455" y="0"/>
                      </a:moveTo>
                      <a:cubicBezTo>
                        <a:pt x="969" y="0"/>
                        <a:pt x="484" y="7"/>
                        <a:pt x="1" y="22"/>
                      </a:cubicBezTo>
                      <a:cubicBezTo>
                        <a:pt x="36" y="1379"/>
                        <a:pt x="96" y="2868"/>
                        <a:pt x="72" y="4201"/>
                      </a:cubicBezTo>
                      <a:cubicBezTo>
                        <a:pt x="72" y="4677"/>
                        <a:pt x="60" y="5154"/>
                        <a:pt x="36" y="5630"/>
                      </a:cubicBezTo>
                      <a:lnTo>
                        <a:pt x="132" y="5630"/>
                      </a:lnTo>
                      <a:cubicBezTo>
                        <a:pt x="2049" y="5689"/>
                        <a:pt x="3966" y="5713"/>
                        <a:pt x="5894" y="5713"/>
                      </a:cubicBezTo>
                      <a:cubicBezTo>
                        <a:pt x="5894" y="3868"/>
                        <a:pt x="5811" y="1951"/>
                        <a:pt x="5740" y="129"/>
                      </a:cubicBezTo>
                      <a:cubicBezTo>
                        <a:pt x="4327" y="58"/>
                        <a:pt x="2887" y="0"/>
                        <a:pt x="1455" y="0"/>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72" name="Google Shape;2109;p38">
                  <a:extLst>
                    <a:ext uri="{FF2B5EF4-FFF2-40B4-BE49-F238E27FC236}">
                      <a16:creationId xmlns:a16="http://schemas.microsoft.com/office/drawing/2014/main" id="{01AB94DA-D183-EE83-72CC-EE25FC55F280}"/>
                    </a:ext>
                  </a:extLst>
                </p:cNvPr>
                <p:cNvSpPr/>
                <p:nvPr/>
              </p:nvSpPr>
              <p:spPr>
                <a:xfrm>
                  <a:off x="1934450" y="3813750"/>
                  <a:ext cx="147375" cy="142850"/>
                </a:xfrm>
                <a:custGeom>
                  <a:avLst/>
                  <a:gdLst/>
                  <a:ahLst/>
                  <a:cxnLst/>
                  <a:rect l="l" t="t" r="r" b="b"/>
                  <a:pathLst>
                    <a:path w="5895" h="5714" extrusionOk="0">
                      <a:moveTo>
                        <a:pt x="5716" y="141"/>
                      </a:moveTo>
                      <a:lnTo>
                        <a:pt x="5716" y="141"/>
                      </a:lnTo>
                      <a:cubicBezTo>
                        <a:pt x="5658" y="1668"/>
                        <a:pt x="5568" y="3838"/>
                        <a:pt x="5551" y="5368"/>
                      </a:cubicBezTo>
                      <a:lnTo>
                        <a:pt x="5551" y="5368"/>
                      </a:lnTo>
                      <a:cubicBezTo>
                        <a:pt x="4213" y="5369"/>
                        <a:pt x="2874" y="5381"/>
                        <a:pt x="1525" y="5416"/>
                      </a:cubicBezTo>
                      <a:cubicBezTo>
                        <a:pt x="1102" y="5427"/>
                        <a:pt x="659" y="5438"/>
                        <a:pt x="224" y="5449"/>
                      </a:cubicBezTo>
                      <a:lnTo>
                        <a:pt x="224" y="5449"/>
                      </a:lnTo>
                      <a:cubicBezTo>
                        <a:pt x="201" y="4577"/>
                        <a:pt x="180" y="3716"/>
                        <a:pt x="191" y="2832"/>
                      </a:cubicBezTo>
                      <a:cubicBezTo>
                        <a:pt x="191" y="2089"/>
                        <a:pt x="244" y="1048"/>
                        <a:pt x="260" y="263"/>
                      </a:cubicBezTo>
                      <a:lnTo>
                        <a:pt x="260" y="263"/>
                      </a:lnTo>
                      <a:cubicBezTo>
                        <a:pt x="520" y="267"/>
                        <a:pt x="782" y="269"/>
                        <a:pt x="1045" y="269"/>
                      </a:cubicBezTo>
                      <a:cubicBezTo>
                        <a:pt x="2595" y="269"/>
                        <a:pt x="4185" y="201"/>
                        <a:pt x="5716" y="141"/>
                      </a:cubicBezTo>
                      <a:close/>
                      <a:moveTo>
                        <a:pt x="1457" y="0"/>
                      </a:moveTo>
                      <a:cubicBezTo>
                        <a:pt x="970" y="0"/>
                        <a:pt x="484" y="7"/>
                        <a:pt x="1" y="22"/>
                      </a:cubicBezTo>
                      <a:cubicBezTo>
                        <a:pt x="48" y="1379"/>
                        <a:pt x="108" y="2868"/>
                        <a:pt x="72" y="4201"/>
                      </a:cubicBezTo>
                      <a:cubicBezTo>
                        <a:pt x="72" y="4677"/>
                        <a:pt x="60" y="5154"/>
                        <a:pt x="48" y="5630"/>
                      </a:cubicBezTo>
                      <a:lnTo>
                        <a:pt x="132" y="5630"/>
                      </a:lnTo>
                      <a:cubicBezTo>
                        <a:pt x="2049" y="5689"/>
                        <a:pt x="3977" y="5713"/>
                        <a:pt x="5894" y="5713"/>
                      </a:cubicBezTo>
                      <a:cubicBezTo>
                        <a:pt x="5894" y="3868"/>
                        <a:pt x="5823" y="1951"/>
                        <a:pt x="5740" y="129"/>
                      </a:cubicBezTo>
                      <a:cubicBezTo>
                        <a:pt x="4335" y="58"/>
                        <a:pt x="2891" y="0"/>
                        <a:pt x="1457" y="0"/>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73" name="Google Shape;2110;p38">
                  <a:extLst>
                    <a:ext uri="{FF2B5EF4-FFF2-40B4-BE49-F238E27FC236}">
                      <a16:creationId xmlns:a16="http://schemas.microsoft.com/office/drawing/2014/main" id="{3E0464A5-C3E6-1A82-1AF9-4DEB7686B4E0}"/>
                    </a:ext>
                  </a:extLst>
                </p:cNvPr>
                <p:cNvSpPr/>
                <p:nvPr/>
              </p:nvSpPr>
              <p:spPr>
                <a:xfrm>
                  <a:off x="1794550" y="3813750"/>
                  <a:ext cx="147375" cy="142850"/>
                </a:xfrm>
                <a:custGeom>
                  <a:avLst/>
                  <a:gdLst/>
                  <a:ahLst/>
                  <a:cxnLst/>
                  <a:rect l="l" t="t" r="r" b="b"/>
                  <a:pathLst>
                    <a:path w="5895" h="5714" extrusionOk="0">
                      <a:moveTo>
                        <a:pt x="5728" y="141"/>
                      </a:moveTo>
                      <a:lnTo>
                        <a:pt x="5728" y="141"/>
                      </a:lnTo>
                      <a:cubicBezTo>
                        <a:pt x="5670" y="1668"/>
                        <a:pt x="5591" y="3838"/>
                        <a:pt x="5564" y="5368"/>
                      </a:cubicBezTo>
                      <a:lnTo>
                        <a:pt x="5564" y="5368"/>
                      </a:lnTo>
                      <a:cubicBezTo>
                        <a:pt x="4235" y="5369"/>
                        <a:pt x="2887" y="5381"/>
                        <a:pt x="1549" y="5416"/>
                      </a:cubicBezTo>
                      <a:cubicBezTo>
                        <a:pt x="1115" y="5427"/>
                        <a:pt x="672" y="5438"/>
                        <a:pt x="238" y="5449"/>
                      </a:cubicBezTo>
                      <a:lnTo>
                        <a:pt x="238" y="5449"/>
                      </a:lnTo>
                      <a:cubicBezTo>
                        <a:pt x="224" y="4577"/>
                        <a:pt x="192" y="3716"/>
                        <a:pt x="203" y="2832"/>
                      </a:cubicBezTo>
                      <a:cubicBezTo>
                        <a:pt x="203" y="2089"/>
                        <a:pt x="256" y="1048"/>
                        <a:pt x="282" y="263"/>
                      </a:cubicBezTo>
                      <a:lnTo>
                        <a:pt x="282" y="263"/>
                      </a:lnTo>
                      <a:cubicBezTo>
                        <a:pt x="539" y="267"/>
                        <a:pt x="798" y="269"/>
                        <a:pt x="1057" y="269"/>
                      </a:cubicBezTo>
                      <a:cubicBezTo>
                        <a:pt x="2607" y="269"/>
                        <a:pt x="4197" y="201"/>
                        <a:pt x="5728" y="141"/>
                      </a:cubicBezTo>
                      <a:close/>
                      <a:moveTo>
                        <a:pt x="1457" y="0"/>
                      </a:moveTo>
                      <a:cubicBezTo>
                        <a:pt x="970" y="0"/>
                        <a:pt x="484" y="7"/>
                        <a:pt x="1" y="22"/>
                      </a:cubicBezTo>
                      <a:cubicBezTo>
                        <a:pt x="48" y="1379"/>
                        <a:pt x="96" y="2868"/>
                        <a:pt x="72" y="4201"/>
                      </a:cubicBezTo>
                      <a:cubicBezTo>
                        <a:pt x="72" y="4677"/>
                        <a:pt x="60" y="5154"/>
                        <a:pt x="48" y="5630"/>
                      </a:cubicBezTo>
                      <a:lnTo>
                        <a:pt x="132" y="5630"/>
                      </a:lnTo>
                      <a:cubicBezTo>
                        <a:pt x="2049" y="5689"/>
                        <a:pt x="3977" y="5713"/>
                        <a:pt x="5894" y="5713"/>
                      </a:cubicBezTo>
                      <a:cubicBezTo>
                        <a:pt x="5894" y="3868"/>
                        <a:pt x="5823" y="1951"/>
                        <a:pt x="5740" y="129"/>
                      </a:cubicBezTo>
                      <a:cubicBezTo>
                        <a:pt x="4335" y="58"/>
                        <a:pt x="2891" y="0"/>
                        <a:pt x="1457" y="0"/>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74" name="Google Shape;2111;p38">
                  <a:extLst>
                    <a:ext uri="{FF2B5EF4-FFF2-40B4-BE49-F238E27FC236}">
                      <a16:creationId xmlns:a16="http://schemas.microsoft.com/office/drawing/2014/main" id="{F8390985-2614-826B-7C1D-B8A1D80E7D53}"/>
                    </a:ext>
                  </a:extLst>
                </p:cNvPr>
                <p:cNvSpPr/>
                <p:nvPr/>
              </p:nvSpPr>
              <p:spPr>
                <a:xfrm>
                  <a:off x="1654950" y="3813750"/>
                  <a:ext cx="147375" cy="142850"/>
                </a:xfrm>
                <a:custGeom>
                  <a:avLst/>
                  <a:gdLst/>
                  <a:ahLst/>
                  <a:cxnLst/>
                  <a:rect l="l" t="t" r="r" b="b"/>
                  <a:pathLst>
                    <a:path w="5895" h="5714" extrusionOk="0">
                      <a:moveTo>
                        <a:pt x="5716" y="141"/>
                      </a:moveTo>
                      <a:lnTo>
                        <a:pt x="5716" y="141"/>
                      </a:lnTo>
                      <a:cubicBezTo>
                        <a:pt x="5658" y="1668"/>
                        <a:pt x="5590" y="3838"/>
                        <a:pt x="5553" y="5368"/>
                      </a:cubicBezTo>
                      <a:lnTo>
                        <a:pt x="5553" y="5368"/>
                      </a:lnTo>
                      <a:cubicBezTo>
                        <a:pt x="4224" y="5369"/>
                        <a:pt x="2875" y="5381"/>
                        <a:pt x="1537" y="5416"/>
                      </a:cubicBezTo>
                      <a:cubicBezTo>
                        <a:pt x="1104" y="5427"/>
                        <a:pt x="660" y="5438"/>
                        <a:pt x="226" y="5449"/>
                      </a:cubicBezTo>
                      <a:lnTo>
                        <a:pt x="226" y="5449"/>
                      </a:lnTo>
                      <a:cubicBezTo>
                        <a:pt x="213" y="4577"/>
                        <a:pt x="180" y="3716"/>
                        <a:pt x="191" y="2832"/>
                      </a:cubicBezTo>
                      <a:cubicBezTo>
                        <a:pt x="191" y="2089"/>
                        <a:pt x="244" y="1048"/>
                        <a:pt x="270" y="263"/>
                      </a:cubicBezTo>
                      <a:lnTo>
                        <a:pt x="270" y="263"/>
                      </a:lnTo>
                      <a:cubicBezTo>
                        <a:pt x="527" y="267"/>
                        <a:pt x="786" y="269"/>
                        <a:pt x="1045" y="269"/>
                      </a:cubicBezTo>
                      <a:cubicBezTo>
                        <a:pt x="2595" y="269"/>
                        <a:pt x="4185" y="201"/>
                        <a:pt x="5716" y="141"/>
                      </a:cubicBezTo>
                      <a:close/>
                      <a:moveTo>
                        <a:pt x="1457" y="0"/>
                      </a:moveTo>
                      <a:cubicBezTo>
                        <a:pt x="970" y="0"/>
                        <a:pt x="484" y="7"/>
                        <a:pt x="1" y="22"/>
                      </a:cubicBezTo>
                      <a:cubicBezTo>
                        <a:pt x="48" y="1379"/>
                        <a:pt x="108" y="2868"/>
                        <a:pt x="72" y="4201"/>
                      </a:cubicBezTo>
                      <a:cubicBezTo>
                        <a:pt x="72" y="4677"/>
                        <a:pt x="60" y="5154"/>
                        <a:pt x="48" y="5630"/>
                      </a:cubicBezTo>
                      <a:lnTo>
                        <a:pt x="132" y="5630"/>
                      </a:lnTo>
                      <a:cubicBezTo>
                        <a:pt x="2061" y="5689"/>
                        <a:pt x="3977" y="5713"/>
                        <a:pt x="5894" y="5713"/>
                      </a:cubicBezTo>
                      <a:cubicBezTo>
                        <a:pt x="5894" y="3868"/>
                        <a:pt x="5823" y="1951"/>
                        <a:pt x="5751" y="129"/>
                      </a:cubicBezTo>
                      <a:cubicBezTo>
                        <a:pt x="4338" y="58"/>
                        <a:pt x="2892" y="0"/>
                        <a:pt x="1457" y="0"/>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75" name="Google Shape;2112;p38">
                  <a:extLst>
                    <a:ext uri="{FF2B5EF4-FFF2-40B4-BE49-F238E27FC236}">
                      <a16:creationId xmlns:a16="http://schemas.microsoft.com/office/drawing/2014/main" id="{6FCE846A-05A8-8676-2998-F404117CC8EE}"/>
                    </a:ext>
                  </a:extLst>
                </p:cNvPr>
                <p:cNvSpPr/>
                <p:nvPr/>
              </p:nvSpPr>
              <p:spPr>
                <a:xfrm>
                  <a:off x="1515350" y="3813750"/>
                  <a:ext cx="147375" cy="142850"/>
                </a:xfrm>
                <a:custGeom>
                  <a:avLst/>
                  <a:gdLst/>
                  <a:ahLst/>
                  <a:cxnLst/>
                  <a:rect l="l" t="t" r="r" b="b"/>
                  <a:pathLst>
                    <a:path w="5895" h="5714" extrusionOk="0">
                      <a:moveTo>
                        <a:pt x="5716" y="141"/>
                      </a:moveTo>
                      <a:lnTo>
                        <a:pt x="5716" y="141"/>
                      </a:lnTo>
                      <a:cubicBezTo>
                        <a:pt x="5658" y="1668"/>
                        <a:pt x="5579" y="3838"/>
                        <a:pt x="5552" y="5368"/>
                      </a:cubicBezTo>
                      <a:lnTo>
                        <a:pt x="5552" y="5368"/>
                      </a:lnTo>
                      <a:cubicBezTo>
                        <a:pt x="4224" y="5369"/>
                        <a:pt x="2875" y="5381"/>
                        <a:pt x="1537" y="5416"/>
                      </a:cubicBezTo>
                      <a:cubicBezTo>
                        <a:pt x="1104" y="5427"/>
                        <a:pt x="660" y="5438"/>
                        <a:pt x="226" y="5449"/>
                      </a:cubicBezTo>
                      <a:lnTo>
                        <a:pt x="226" y="5449"/>
                      </a:lnTo>
                      <a:cubicBezTo>
                        <a:pt x="213" y="4577"/>
                        <a:pt x="180" y="3716"/>
                        <a:pt x="203" y="2832"/>
                      </a:cubicBezTo>
                      <a:cubicBezTo>
                        <a:pt x="203" y="2089"/>
                        <a:pt x="246" y="1048"/>
                        <a:pt x="270" y="262"/>
                      </a:cubicBezTo>
                      <a:lnTo>
                        <a:pt x="270" y="262"/>
                      </a:lnTo>
                      <a:cubicBezTo>
                        <a:pt x="529" y="267"/>
                        <a:pt x="790" y="269"/>
                        <a:pt x="1053" y="269"/>
                      </a:cubicBezTo>
                      <a:cubicBezTo>
                        <a:pt x="2599" y="269"/>
                        <a:pt x="4195" y="201"/>
                        <a:pt x="5716" y="141"/>
                      </a:cubicBezTo>
                      <a:close/>
                      <a:moveTo>
                        <a:pt x="1457" y="0"/>
                      </a:moveTo>
                      <a:cubicBezTo>
                        <a:pt x="970" y="0"/>
                        <a:pt x="484" y="7"/>
                        <a:pt x="1" y="22"/>
                      </a:cubicBezTo>
                      <a:cubicBezTo>
                        <a:pt x="48" y="1379"/>
                        <a:pt x="108" y="2868"/>
                        <a:pt x="72" y="4201"/>
                      </a:cubicBezTo>
                      <a:cubicBezTo>
                        <a:pt x="72" y="4677"/>
                        <a:pt x="60" y="5154"/>
                        <a:pt x="48" y="5630"/>
                      </a:cubicBezTo>
                      <a:lnTo>
                        <a:pt x="144" y="5630"/>
                      </a:lnTo>
                      <a:cubicBezTo>
                        <a:pt x="2061" y="5689"/>
                        <a:pt x="3977" y="5713"/>
                        <a:pt x="5894" y="5713"/>
                      </a:cubicBezTo>
                      <a:cubicBezTo>
                        <a:pt x="5894" y="3868"/>
                        <a:pt x="5823" y="1951"/>
                        <a:pt x="5751" y="129"/>
                      </a:cubicBezTo>
                      <a:cubicBezTo>
                        <a:pt x="4338" y="58"/>
                        <a:pt x="2892" y="0"/>
                        <a:pt x="1457" y="0"/>
                      </a:cubicBez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76" name="Google Shape;2113;p38">
                  <a:extLst>
                    <a:ext uri="{FF2B5EF4-FFF2-40B4-BE49-F238E27FC236}">
                      <a16:creationId xmlns:a16="http://schemas.microsoft.com/office/drawing/2014/main" id="{D60A4DEE-9D02-0EB6-D379-BDC7F1648405}"/>
                    </a:ext>
                  </a:extLst>
                </p:cNvPr>
                <p:cNvSpPr/>
                <p:nvPr/>
              </p:nvSpPr>
              <p:spPr>
                <a:xfrm>
                  <a:off x="1375450" y="3813750"/>
                  <a:ext cx="147375" cy="142850"/>
                </a:xfrm>
                <a:custGeom>
                  <a:avLst/>
                  <a:gdLst/>
                  <a:ahLst/>
                  <a:cxnLst/>
                  <a:rect l="l" t="t" r="r" b="b"/>
                  <a:pathLst>
                    <a:path w="5895" h="5714" extrusionOk="0">
                      <a:moveTo>
                        <a:pt x="5740" y="141"/>
                      </a:moveTo>
                      <a:lnTo>
                        <a:pt x="5740" y="141"/>
                      </a:lnTo>
                      <a:cubicBezTo>
                        <a:pt x="5682" y="1668"/>
                        <a:pt x="5592" y="3838"/>
                        <a:pt x="5574" y="5368"/>
                      </a:cubicBezTo>
                      <a:lnTo>
                        <a:pt x="5574" y="5368"/>
                      </a:lnTo>
                      <a:cubicBezTo>
                        <a:pt x="4244" y="5369"/>
                        <a:pt x="2902" y="5381"/>
                        <a:pt x="1549" y="5416"/>
                      </a:cubicBezTo>
                      <a:cubicBezTo>
                        <a:pt x="1112" y="5427"/>
                        <a:pt x="665" y="5438"/>
                        <a:pt x="238" y="5449"/>
                      </a:cubicBezTo>
                      <a:lnTo>
                        <a:pt x="238" y="5449"/>
                      </a:lnTo>
                      <a:cubicBezTo>
                        <a:pt x="225" y="4578"/>
                        <a:pt x="192" y="3716"/>
                        <a:pt x="215" y="2832"/>
                      </a:cubicBezTo>
                      <a:cubicBezTo>
                        <a:pt x="215" y="2089"/>
                        <a:pt x="268" y="1048"/>
                        <a:pt x="284" y="263"/>
                      </a:cubicBezTo>
                      <a:lnTo>
                        <a:pt x="284" y="263"/>
                      </a:lnTo>
                      <a:cubicBezTo>
                        <a:pt x="544" y="267"/>
                        <a:pt x="806" y="269"/>
                        <a:pt x="1069" y="269"/>
                      </a:cubicBezTo>
                      <a:cubicBezTo>
                        <a:pt x="2619" y="269"/>
                        <a:pt x="4209" y="201"/>
                        <a:pt x="5740" y="141"/>
                      </a:cubicBezTo>
                      <a:close/>
                      <a:moveTo>
                        <a:pt x="1459" y="0"/>
                      </a:moveTo>
                      <a:cubicBezTo>
                        <a:pt x="971" y="0"/>
                        <a:pt x="484" y="7"/>
                        <a:pt x="1" y="22"/>
                      </a:cubicBezTo>
                      <a:cubicBezTo>
                        <a:pt x="48" y="1379"/>
                        <a:pt x="108" y="2868"/>
                        <a:pt x="84" y="4201"/>
                      </a:cubicBezTo>
                      <a:cubicBezTo>
                        <a:pt x="84" y="4677"/>
                        <a:pt x="60" y="5154"/>
                        <a:pt x="48" y="5630"/>
                      </a:cubicBezTo>
                      <a:lnTo>
                        <a:pt x="144" y="5630"/>
                      </a:lnTo>
                      <a:cubicBezTo>
                        <a:pt x="2061" y="5689"/>
                        <a:pt x="3977" y="5713"/>
                        <a:pt x="5894" y="5713"/>
                      </a:cubicBezTo>
                      <a:cubicBezTo>
                        <a:pt x="5894" y="3868"/>
                        <a:pt x="5823" y="1951"/>
                        <a:pt x="5752" y="129"/>
                      </a:cubicBezTo>
                      <a:cubicBezTo>
                        <a:pt x="4347" y="58"/>
                        <a:pt x="2897" y="0"/>
                        <a:pt x="1459" y="0"/>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77" name="Google Shape;2114;p38">
                  <a:extLst>
                    <a:ext uri="{FF2B5EF4-FFF2-40B4-BE49-F238E27FC236}">
                      <a16:creationId xmlns:a16="http://schemas.microsoft.com/office/drawing/2014/main" id="{3AB1A45B-B82F-6FD4-C854-DF7BF0C7AA0F}"/>
                    </a:ext>
                  </a:extLst>
                </p:cNvPr>
                <p:cNvSpPr/>
                <p:nvPr/>
              </p:nvSpPr>
              <p:spPr>
                <a:xfrm>
                  <a:off x="1236150" y="3813750"/>
                  <a:ext cx="147375" cy="142850"/>
                </a:xfrm>
                <a:custGeom>
                  <a:avLst/>
                  <a:gdLst/>
                  <a:ahLst/>
                  <a:cxnLst/>
                  <a:rect l="l" t="t" r="r" b="b"/>
                  <a:pathLst>
                    <a:path w="5895" h="5714" extrusionOk="0">
                      <a:moveTo>
                        <a:pt x="5728" y="141"/>
                      </a:moveTo>
                      <a:cubicBezTo>
                        <a:pt x="5659" y="1668"/>
                        <a:pt x="5579" y="3838"/>
                        <a:pt x="5562" y="5368"/>
                      </a:cubicBezTo>
                      <a:lnTo>
                        <a:pt x="5562" y="5368"/>
                      </a:lnTo>
                      <a:cubicBezTo>
                        <a:pt x="4224" y="5369"/>
                        <a:pt x="2886" y="5381"/>
                        <a:pt x="1537" y="5416"/>
                      </a:cubicBezTo>
                      <a:cubicBezTo>
                        <a:pt x="1111" y="5427"/>
                        <a:pt x="664" y="5438"/>
                        <a:pt x="226" y="5449"/>
                      </a:cubicBezTo>
                      <a:lnTo>
                        <a:pt x="226" y="5449"/>
                      </a:lnTo>
                      <a:cubicBezTo>
                        <a:pt x="213" y="4578"/>
                        <a:pt x="192" y="3716"/>
                        <a:pt x="203" y="2832"/>
                      </a:cubicBezTo>
                      <a:cubicBezTo>
                        <a:pt x="203" y="2089"/>
                        <a:pt x="256" y="1048"/>
                        <a:pt x="272" y="263"/>
                      </a:cubicBezTo>
                      <a:lnTo>
                        <a:pt x="272" y="263"/>
                      </a:lnTo>
                      <a:cubicBezTo>
                        <a:pt x="532" y="267"/>
                        <a:pt x="794" y="269"/>
                        <a:pt x="1057" y="269"/>
                      </a:cubicBezTo>
                      <a:cubicBezTo>
                        <a:pt x="2607" y="269"/>
                        <a:pt x="4196" y="201"/>
                        <a:pt x="5728" y="141"/>
                      </a:cubicBezTo>
                      <a:close/>
                      <a:moveTo>
                        <a:pt x="1455" y="0"/>
                      </a:moveTo>
                      <a:cubicBezTo>
                        <a:pt x="969" y="0"/>
                        <a:pt x="484" y="7"/>
                        <a:pt x="1" y="22"/>
                      </a:cubicBezTo>
                      <a:cubicBezTo>
                        <a:pt x="36" y="1379"/>
                        <a:pt x="96" y="2868"/>
                        <a:pt x="72" y="4201"/>
                      </a:cubicBezTo>
                      <a:cubicBezTo>
                        <a:pt x="72" y="4677"/>
                        <a:pt x="60" y="5154"/>
                        <a:pt x="36" y="5630"/>
                      </a:cubicBezTo>
                      <a:lnTo>
                        <a:pt x="132" y="5630"/>
                      </a:lnTo>
                      <a:cubicBezTo>
                        <a:pt x="2049" y="5689"/>
                        <a:pt x="3965" y="5713"/>
                        <a:pt x="5894" y="5713"/>
                      </a:cubicBezTo>
                      <a:cubicBezTo>
                        <a:pt x="5894" y="3868"/>
                        <a:pt x="5811" y="1951"/>
                        <a:pt x="5739" y="129"/>
                      </a:cubicBezTo>
                      <a:cubicBezTo>
                        <a:pt x="4326" y="58"/>
                        <a:pt x="2887" y="0"/>
                        <a:pt x="1455" y="0"/>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78" name="Google Shape;2115;p38">
                  <a:extLst>
                    <a:ext uri="{FF2B5EF4-FFF2-40B4-BE49-F238E27FC236}">
                      <a16:creationId xmlns:a16="http://schemas.microsoft.com/office/drawing/2014/main" id="{5503F587-1EAB-CF76-A657-EEB160E2A294}"/>
                    </a:ext>
                  </a:extLst>
                </p:cNvPr>
                <p:cNvSpPr/>
                <p:nvPr/>
              </p:nvSpPr>
              <p:spPr>
                <a:xfrm>
                  <a:off x="2213350" y="3948875"/>
                  <a:ext cx="147375" cy="142550"/>
                </a:xfrm>
                <a:custGeom>
                  <a:avLst/>
                  <a:gdLst/>
                  <a:ahLst/>
                  <a:cxnLst/>
                  <a:rect l="l" t="t" r="r" b="b"/>
                  <a:pathLst>
                    <a:path w="5895" h="5702" extrusionOk="0">
                      <a:moveTo>
                        <a:pt x="5740" y="153"/>
                      </a:moveTo>
                      <a:lnTo>
                        <a:pt x="5740" y="153"/>
                      </a:lnTo>
                      <a:cubicBezTo>
                        <a:pt x="5659" y="1658"/>
                        <a:pt x="5590" y="3839"/>
                        <a:pt x="5574" y="5380"/>
                      </a:cubicBezTo>
                      <a:lnTo>
                        <a:pt x="5574" y="5380"/>
                      </a:lnTo>
                      <a:cubicBezTo>
                        <a:pt x="4236" y="5381"/>
                        <a:pt x="2898" y="5394"/>
                        <a:pt x="1549" y="5428"/>
                      </a:cubicBezTo>
                      <a:cubicBezTo>
                        <a:pt x="1112" y="5439"/>
                        <a:pt x="675" y="5450"/>
                        <a:pt x="238" y="5462"/>
                      </a:cubicBezTo>
                      <a:lnTo>
                        <a:pt x="238" y="5462"/>
                      </a:lnTo>
                      <a:cubicBezTo>
                        <a:pt x="225" y="4590"/>
                        <a:pt x="192" y="3728"/>
                        <a:pt x="215" y="2844"/>
                      </a:cubicBezTo>
                      <a:cubicBezTo>
                        <a:pt x="215" y="2101"/>
                        <a:pt x="268" y="1060"/>
                        <a:pt x="284" y="275"/>
                      </a:cubicBezTo>
                      <a:lnTo>
                        <a:pt x="284" y="275"/>
                      </a:lnTo>
                      <a:cubicBezTo>
                        <a:pt x="543" y="279"/>
                        <a:pt x="803" y="281"/>
                        <a:pt x="1065" y="281"/>
                      </a:cubicBezTo>
                      <a:cubicBezTo>
                        <a:pt x="2611" y="281"/>
                        <a:pt x="4209" y="213"/>
                        <a:pt x="5740" y="153"/>
                      </a:cubicBezTo>
                      <a:close/>
                      <a:moveTo>
                        <a:pt x="1458" y="1"/>
                      </a:moveTo>
                      <a:cubicBezTo>
                        <a:pt x="970" y="1"/>
                        <a:pt x="484" y="7"/>
                        <a:pt x="1" y="22"/>
                      </a:cubicBezTo>
                      <a:cubicBezTo>
                        <a:pt x="49" y="1380"/>
                        <a:pt x="108" y="2868"/>
                        <a:pt x="84" y="4202"/>
                      </a:cubicBezTo>
                      <a:cubicBezTo>
                        <a:pt x="84" y="4678"/>
                        <a:pt x="60" y="5154"/>
                        <a:pt x="49" y="5630"/>
                      </a:cubicBezTo>
                      <a:lnTo>
                        <a:pt x="132" y="5630"/>
                      </a:lnTo>
                      <a:cubicBezTo>
                        <a:pt x="2061" y="5690"/>
                        <a:pt x="3978" y="5702"/>
                        <a:pt x="5894" y="5702"/>
                      </a:cubicBezTo>
                      <a:cubicBezTo>
                        <a:pt x="5894" y="3856"/>
                        <a:pt x="5823" y="1951"/>
                        <a:pt x="5752" y="130"/>
                      </a:cubicBezTo>
                      <a:cubicBezTo>
                        <a:pt x="4339" y="59"/>
                        <a:pt x="2892" y="1"/>
                        <a:pt x="1458" y="1"/>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79" name="Google Shape;2116;p38">
                  <a:extLst>
                    <a:ext uri="{FF2B5EF4-FFF2-40B4-BE49-F238E27FC236}">
                      <a16:creationId xmlns:a16="http://schemas.microsoft.com/office/drawing/2014/main" id="{2F76A560-DC8E-B643-3543-935EDCF1E1C4}"/>
                    </a:ext>
                  </a:extLst>
                </p:cNvPr>
                <p:cNvSpPr/>
                <p:nvPr/>
              </p:nvSpPr>
              <p:spPr>
                <a:xfrm>
                  <a:off x="2074050" y="3948875"/>
                  <a:ext cx="147375" cy="142550"/>
                </a:xfrm>
                <a:custGeom>
                  <a:avLst/>
                  <a:gdLst/>
                  <a:ahLst/>
                  <a:cxnLst/>
                  <a:rect l="l" t="t" r="r" b="b"/>
                  <a:pathLst>
                    <a:path w="5895" h="5702" extrusionOk="0">
                      <a:moveTo>
                        <a:pt x="5704" y="153"/>
                      </a:moveTo>
                      <a:lnTo>
                        <a:pt x="5704" y="153"/>
                      </a:lnTo>
                      <a:cubicBezTo>
                        <a:pt x="5658" y="1658"/>
                        <a:pt x="5579" y="3839"/>
                        <a:pt x="5552" y="5380"/>
                      </a:cubicBezTo>
                      <a:lnTo>
                        <a:pt x="5552" y="5380"/>
                      </a:lnTo>
                      <a:cubicBezTo>
                        <a:pt x="4220" y="5381"/>
                        <a:pt x="2878" y="5394"/>
                        <a:pt x="1525" y="5428"/>
                      </a:cubicBezTo>
                      <a:cubicBezTo>
                        <a:pt x="1088" y="5439"/>
                        <a:pt x="641" y="5450"/>
                        <a:pt x="214" y="5461"/>
                      </a:cubicBezTo>
                      <a:lnTo>
                        <a:pt x="214" y="5461"/>
                      </a:lnTo>
                      <a:cubicBezTo>
                        <a:pt x="201" y="4590"/>
                        <a:pt x="168" y="3728"/>
                        <a:pt x="191" y="2844"/>
                      </a:cubicBezTo>
                      <a:cubicBezTo>
                        <a:pt x="191" y="2101"/>
                        <a:pt x="244" y="1060"/>
                        <a:pt x="260" y="275"/>
                      </a:cubicBezTo>
                      <a:lnTo>
                        <a:pt x="260" y="275"/>
                      </a:lnTo>
                      <a:cubicBezTo>
                        <a:pt x="521" y="279"/>
                        <a:pt x="782" y="281"/>
                        <a:pt x="1045" y="281"/>
                      </a:cubicBezTo>
                      <a:cubicBezTo>
                        <a:pt x="2595" y="281"/>
                        <a:pt x="4183" y="213"/>
                        <a:pt x="5704" y="153"/>
                      </a:cubicBezTo>
                      <a:close/>
                      <a:moveTo>
                        <a:pt x="1455" y="1"/>
                      </a:moveTo>
                      <a:cubicBezTo>
                        <a:pt x="969" y="1"/>
                        <a:pt x="484" y="7"/>
                        <a:pt x="1" y="22"/>
                      </a:cubicBezTo>
                      <a:cubicBezTo>
                        <a:pt x="36" y="1380"/>
                        <a:pt x="96" y="2868"/>
                        <a:pt x="72" y="4202"/>
                      </a:cubicBezTo>
                      <a:cubicBezTo>
                        <a:pt x="72" y="4678"/>
                        <a:pt x="60" y="5154"/>
                        <a:pt x="36" y="5630"/>
                      </a:cubicBezTo>
                      <a:lnTo>
                        <a:pt x="132" y="5630"/>
                      </a:lnTo>
                      <a:cubicBezTo>
                        <a:pt x="2049" y="5690"/>
                        <a:pt x="3966" y="5702"/>
                        <a:pt x="5894" y="5702"/>
                      </a:cubicBezTo>
                      <a:cubicBezTo>
                        <a:pt x="5894" y="3856"/>
                        <a:pt x="5811" y="1951"/>
                        <a:pt x="5740" y="130"/>
                      </a:cubicBezTo>
                      <a:cubicBezTo>
                        <a:pt x="4327" y="59"/>
                        <a:pt x="2887" y="1"/>
                        <a:pt x="1455" y="1"/>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80" name="Google Shape;2117;p38">
                  <a:extLst>
                    <a:ext uri="{FF2B5EF4-FFF2-40B4-BE49-F238E27FC236}">
                      <a16:creationId xmlns:a16="http://schemas.microsoft.com/office/drawing/2014/main" id="{0727EEDA-D96C-FC86-7561-9167B04E54B8}"/>
                    </a:ext>
                  </a:extLst>
                </p:cNvPr>
                <p:cNvSpPr/>
                <p:nvPr/>
              </p:nvSpPr>
              <p:spPr>
                <a:xfrm>
                  <a:off x="1934450" y="3948875"/>
                  <a:ext cx="147375" cy="142550"/>
                </a:xfrm>
                <a:custGeom>
                  <a:avLst/>
                  <a:gdLst/>
                  <a:ahLst/>
                  <a:cxnLst/>
                  <a:rect l="l" t="t" r="r" b="b"/>
                  <a:pathLst>
                    <a:path w="5895" h="5702" extrusionOk="0">
                      <a:moveTo>
                        <a:pt x="5716" y="153"/>
                      </a:moveTo>
                      <a:lnTo>
                        <a:pt x="5716" y="153"/>
                      </a:lnTo>
                      <a:cubicBezTo>
                        <a:pt x="5658" y="1658"/>
                        <a:pt x="5568" y="3839"/>
                        <a:pt x="5551" y="5380"/>
                      </a:cubicBezTo>
                      <a:lnTo>
                        <a:pt x="5551" y="5380"/>
                      </a:lnTo>
                      <a:cubicBezTo>
                        <a:pt x="4213" y="5381"/>
                        <a:pt x="2874" y="5394"/>
                        <a:pt x="1525" y="5428"/>
                      </a:cubicBezTo>
                      <a:cubicBezTo>
                        <a:pt x="1102" y="5439"/>
                        <a:pt x="659" y="5450"/>
                        <a:pt x="224" y="5461"/>
                      </a:cubicBezTo>
                      <a:lnTo>
                        <a:pt x="224" y="5461"/>
                      </a:lnTo>
                      <a:cubicBezTo>
                        <a:pt x="201" y="4590"/>
                        <a:pt x="180" y="3728"/>
                        <a:pt x="191" y="2844"/>
                      </a:cubicBezTo>
                      <a:cubicBezTo>
                        <a:pt x="191" y="2101"/>
                        <a:pt x="244" y="1060"/>
                        <a:pt x="260" y="275"/>
                      </a:cubicBezTo>
                      <a:lnTo>
                        <a:pt x="260" y="275"/>
                      </a:lnTo>
                      <a:cubicBezTo>
                        <a:pt x="520" y="279"/>
                        <a:pt x="782" y="281"/>
                        <a:pt x="1045" y="281"/>
                      </a:cubicBezTo>
                      <a:cubicBezTo>
                        <a:pt x="2595" y="281"/>
                        <a:pt x="4185" y="213"/>
                        <a:pt x="5716" y="153"/>
                      </a:cubicBezTo>
                      <a:close/>
                      <a:moveTo>
                        <a:pt x="1457" y="1"/>
                      </a:moveTo>
                      <a:cubicBezTo>
                        <a:pt x="970" y="1"/>
                        <a:pt x="484" y="7"/>
                        <a:pt x="1" y="22"/>
                      </a:cubicBezTo>
                      <a:cubicBezTo>
                        <a:pt x="48" y="1380"/>
                        <a:pt x="108" y="2868"/>
                        <a:pt x="72" y="4202"/>
                      </a:cubicBezTo>
                      <a:cubicBezTo>
                        <a:pt x="72" y="4678"/>
                        <a:pt x="60" y="5154"/>
                        <a:pt x="48" y="5630"/>
                      </a:cubicBezTo>
                      <a:lnTo>
                        <a:pt x="132" y="5630"/>
                      </a:lnTo>
                      <a:cubicBezTo>
                        <a:pt x="2049" y="5690"/>
                        <a:pt x="3977" y="5702"/>
                        <a:pt x="5894" y="5702"/>
                      </a:cubicBezTo>
                      <a:cubicBezTo>
                        <a:pt x="5894" y="3856"/>
                        <a:pt x="5823" y="1951"/>
                        <a:pt x="5740" y="130"/>
                      </a:cubicBezTo>
                      <a:cubicBezTo>
                        <a:pt x="4335" y="59"/>
                        <a:pt x="2891" y="1"/>
                        <a:pt x="1457" y="1"/>
                      </a:cubicBez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81" name="Google Shape;2118;p38">
                  <a:extLst>
                    <a:ext uri="{FF2B5EF4-FFF2-40B4-BE49-F238E27FC236}">
                      <a16:creationId xmlns:a16="http://schemas.microsoft.com/office/drawing/2014/main" id="{A3D61288-61E7-A43D-837E-02374E9AB43B}"/>
                    </a:ext>
                  </a:extLst>
                </p:cNvPr>
                <p:cNvSpPr/>
                <p:nvPr/>
              </p:nvSpPr>
              <p:spPr>
                <a:xfrm>
                  <a:off x="1794550" y="3948875"/>
                  <a:ext cx="147375" cy="142550"/>
                </a:xfrm>
                <a:custGeom>
                  <a:avLst/>
                  <a:gdLst/>
                  <a:ahLst/>
                  <a:cxnLst/>
                  <a:rect l="l" t="t" r="r" b="b"/>
                  <a:pathLst>
                    <a:path w="5895" h="5702" extrusionOk="0">
                      <a:moveTo>
                        <a:pt x="5728" y="153"/>
                      </a:moveTo>
                      <a:lnTo>
                        <a:pt x="5728" y="153"/>
                      </a:lnTo>
                      <a:cubicBezTo>
                        <a:pt x="5670" y="1658"/>
                        <a:pt x="5591" y="3839"/>
                        <a:pt x="5564" y="5380"/>
                      </a:cubicBezTo>
                      <a:lnTo>
                        <a:pt x="5564" y="5380"/>
                      </a:lnTo>
                      <a:cubicBezTo>
                        <a:pt x="4235" y="5381"/>
                        <a:pt x="2887" y="5394"/>
                        <a:pt x="1549" y="5428"/>
                      </a:cubicBezTo>
                      <a:cubicBezTo>
                        <a:pt x="1115" y="5439"/>
                        <a:pt x="672" y="5450"/>
                        <a:pt x="238" y="5461"/>
                      </a:cubicBezTo>
                      <a:lnTo>
                        <a:pt x="238" y="5461"/>
                      </a:lnTo>
                      <a:cubicBezTo>
                        <a:pt x="224" y="4590"/>
                        <a:pt x="192" y="3728"/>
                        <a:pt x="203" y="2844"/>
                      </a:cubicBezTo>
                      <a:cubicBezTo>
                        <a:pt x="203" y="2101"/>
                        <a:pt x="256" y="1061"/>
                        <a:pt x="282" y="275"/>
                      </a:cubicBezTo>
                      <a:lnTo>
                        <a:pt x="282" y="275"/>
                      </a:lnTo>
                      <a:cubicBezTo>
                        <a:pt x="539" y="279"/>
                        <a:pt x="798" y="281"/>
                        <a:pt x="1057" y="281"/>
                      </a:cubicBezTo>
                      <a:cubicBezTo>
                        <a:pt x="2607" y="281"/>
                        <a:pt x="4197" y="213"/>
                        <a:pt x="5728" y="153"/>
                      </a:cubicBezTo>
                      <a:close/>
                      <a:moveTo>
                        <a:pt x="1457" y="1"/>
                      </a:moveTo>
                      <a:cubicBezTo>
                        <a:pt x="970" y="1"/>
                        <a:pt x="484" y="7"/>
                        <a:pt x="1" y="22"/>
                      </a:cubicBezTo>
                      <a:cubicBezTo>
                        <a:pt x="48" y="1380"/>
                        <a:pt x="96" y="2868"/>
                        <a:pt x="72" y="4202"/>
                      </a:cubicBezTo>
                      <a:cubicBezTo>
                        <a:pt x="72" y="4678"/>
                        <a:pt x="60" y="5154"/>
                        <a:pt x="48" y="5630"/>
                      </a:cubicBezTo>
                      <a:lnTo>
                        <a:pt x="132" y="5630"/>
                      </a:lnTo>
                      <a:cubicBezTo>
                        <a:pt x="2049" y="5690"/>
                        <a:pt x="3977" y="5702"/>
                        <a:pt x="5894" y="5702"/>
                      </a:cubicBezTo>
                      <a:cubicBezTo>
                        <a:pt x="5894" y="3856"/>
                        <a:pt x="5823" y="1951"/>
                        <a:pt x="5740" y="130"/>
                      </a:cubicBezTo>
                      <a:cubicBezTo>
                        <a:pt x="4335" y="59"/>
                        <a:pt x="2891" y="1"/>
                        <a:pt x="1457" y="1"/>
                      </a:cubicBez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82" name="Google Shape;2119;p38">
                  <a:extLst>
                    <a:ext uri="{FF2B5EF4-FFF2-40B4-BE49-F238E27FC236}">
                      <a16:creationId xmlns:a16="http://schemas.microsoft.com/office/drawing/2014/main" id="{36024807-1AD5-68CC-1F8E-24D68F19E657}"/>
                    </a:ext>
                  </a:extLst>
                </p:cNvPr>
                <p:cNvSpPr/>
                <p:nvPr/>
              </p:nvSpPr>
              <p:spPr>
                <a:xfrm>
                  <a:off x="1654950" y="3948875"/>
                  <a:ext cx="147375" cy="142550"/>
                </a:xfrm>
                <a:custGeom>
                  <a:avLst/>
                  <a:gdLst/>
                  <a:ahLst/>
                  <a:cxnLst/>
                  <a:rect l="l" t="t" r="r" b="b"/>
                  <a:pathLst>
                    <a:path w="5895" h="5702" extrusionOk="0">
                      <a:moveTo>
                        <a:pt x="5716" y="153"/>
                      </a:moveTo>
                      <a:lnTo>
                        <a:pt x="5716" y="153"/>
                      </a:lnTo>
                      <a:cubicBezTo>
                        <a:pt x="5658" y="1658"/>
                        <a:pt x="5590" y="3839"/>
                        <a:pt x="5553" y="5380"/>
                      </a:cubicBezTo>
                      <a:lnTo>
                        <a:pt x="5553" y="5380"/>
                      </a:lnTo>
                      <a:cubicBezTo>
                        <a:pt x="4224" y="5381"/>
                        <a:pt x="2875" y="5394"/>
                        <a:pt x="1537" y="5428"/>
                      </a:cubicBezTo>
                      <a:cubicBezTo>
                        <a:pt x="1104" y="5439"/>
                        <a:pt x="660" y="5450"/>
                        <a:pt x="226" y="5461"/>
                      </a:cubicBezTo>
                      <a:lnTo>
                        <a:pt x="226" y="5461"/>
                      </a:lnTo>
                      <a:cubicBezTo>
                        <a:pt x="213" y="4590"/>
                        <a:pt x="180" y="3728"/>
                        <a:pt x="191" y="2844"/>
                      </a:cubicBezTo>
                      <a:cubicBezTo>
                        <a:pt x="191" y="2101"/>
                        <a:pt x="244" y="1061"/>
                        <a:pt x="270" y="275"/>
                      </a:cubicBezTo>
                      <a:lnTo>
                        <a:pt x="270" y="275"/>
                      </a:lnTo>
                      <a:cubicBezTo>
                        <a:pt x="527" y="279"/>
                        <a:pt x="786" y="281"/>
                        <a:pt x="1045" y="281"/>
                      </a:cubicBezTo>
                      <a:cubicBezTo>
                        <a:pt x="2595" y="281"/>
                        <a:pt x="4185" y="213"/>
                        <a:pt x="5716" y="153"/>
                      </a:cubicBezTo>
                      <a:close/>
                      <a:moveTo>
                        <a:pt x="1457" y="1"/>
                      </a:moveTo>
                      <a:cubicBezTo>
                        <a:pt x="970" y="1"/>
                        <a:pt x="484" y="7"/>
                        <a:pt x="1" y="22"/>
                      </a:cubicBezTo>
                      <a:cubicBezTo>
                        <a:pt x="48" y="1380"/>
                        <a:pt x="108" y="2868"/>
                        <a:pt x="72" y="4202"/>
                      </a:cubicBezTo>
                      <a:cubicBezTo>
                        <a:pt x="72" y="4678"/>
                        <a:pt x="60" y="5154"/>
                        <a:pt x="48" y="5630"/>
                      </a:cubicBezTo>
                      <a:lnTo>
                        <a:pt x="132" y="5630"/>
                      </a:lnTo>
                      <a:cubicBezTo>
                        <a:pt x="2061" y="5690"/>
                        <a:pt x="3977" y="5702"/>
                        <a:pt x="5894" y="5702"/>
                      </a:cubicBezTo>
                      <a:cubicBezTo>
                        <a:pt x="5894" y="3856"/>
                        <a:pt x="5823" y="1951"/>
                        <a:pt x="5751" y="130"/>
                      </a:cubicBezTo>
                      <a:cubicBezTo>
                        <a:pt x="4338" y="59"/>
                        <a:pt x="2892" y="1"/>
                        <a:pt x="1457" y="1"/>
                      </a:cubicBez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83" name="Google Shape;2120;p38">
                  <a:extLst>
                    <a:ext uri="{FF2B5EF4-FFF2-40B4-BE49-F238E27FC236}">
                      <a16:creationId xmlns:a16="http://schemas.microsoft.com/office/drawing/2014/main" id="{D5FA1FA5-484C-4EFD-F37F-30361B26CC30}"/>
                    </a:ext>
                  </a:extLst>
                </p:cNvPr>
                <p:cNvSpPr/>
                <p:nvPr/>
              </p:nvSpPr>
              <p:spPr>
                <a:xfrm>
                  <a:off x="1515350" y="3948875"/>
                  <a:ext cx="147375" cy="142550"/>
                </a:xfrm>
                <a:custGeom>
                  <a:avLst/>
                  <a:gdLst/>
                  <a:ahLst/>
                  <a:cxnLst/>
                  <a:rect l="l" t="t" r="r" b="b"/>
                  <a:pathLst>
                    <a:path w="5895" h="5702" extrusionOk="0">
                      <a:moveTo>
                        <a:pt x="5716" y="153"/>
                      </a:moveTo>
                      <a:lnTo>
                        <a:pt x="5716" y="153"/>
                      </a:lnTo>
                      <a:cubicBezTo>
                        <a:pt x="5658" y="1658"/>
                        <a:pt x="5579" y="3839"/>
                        <a:pt x="5552" y="5380"/>
                      </a:cubicBezTo>
                      <a:lnTo>
                        <a:pt x="5552" y="5380"/>
                      </a:lnTo>
                      <a:cubicBezTo>
                        <a:pt x="4223" y="5381"/>
                        <a:pt x="2875" y="5394"/>
                        <a:pt x="1537" y="5428"/>
                      </a:cubicBezTo>
                      <a:cubicBezTo>
                        <a:pt x="1104" y="5439"/>
                        <a:pt x="660" y="5450"/>
                        <a:pt x="226" y="5461"/>
                      </a:cubicBezTo>
                      <a:lnTo>
                        <a:pt x="226" y="5461"/>
                      </a:lnTo>
                      <a:cubicBezTo>
                        <a:pt x="213" y="4590"/>
                        <a:pt x="180" y="3728"/>
                        <a:pt x="203" y="2844"/>
                      </a:cubicBezTo>
                      <a:cubicBezTo>
                        <a:pt x="203" y="2101"/>
                        <a:pt x="246" y="1060"/>
                        <a:pt x="270" y="275"/>
                      </a:cubicBezTo>
                      <a:lnTo>
                        <a:pt x="270" y="275"/>
                      </a:lnTo>
                      <a:cubicBezTo>
                        <a:pt x="529" y="279"/>
                        <a:pt x="790" y="281"/>
                        <a:pt x="1053" y="281"/>
                      </a:cubicBezTo>
                      <a:cubicBezTo>
                        <a:pt x="2599" y="281"/>
                        <a:pt x="4195" y="213"/>
                        <a:pt x="5716" y="153"/>
                      </a:cubicBezTo>
                      <a:close/>
                      <a:moveTo>
                        <a:pt x="1457" y="1"/>
                      </a:moveTo>
                      <a:cubicBezTo>
                        <a:pt x="970" y="1"/>
                        <a:pt x="484" y="7"/>
                        <a:pt x="1" y="22"/>
                      </a:cubicBezTo>
                      <a:cubicBezTo>
                        <a:pt x="48" y="1380"/>
                        <a:pt x="108" y="2868"/>
                        <a:pt x="72" y="4202"/>
                      </a:cubicBezTo>
                      <a:cubicBezTo>
                        <a:pt x="72" y="4678"/>
                        <a:pt x="60" y="5154"/>
                        <a:pt x="48" y="5630"/>
                      </a:cubicBezTo>
                      <a:lnTo>
                        <a:pt x="144" y="5630"/>
                      </a:lnTo>
                      <a:cubicBezTo>
                        <a:pt x="2061" y="5690"/>
                        <a:pt x="3977" y="5702"/>
                        <a:pt x="5894" y="5702"/>
                      </a:cubicBezTo>
                      <a:cubicBezTo>
                        <a:pt x="5894" y="3856"/>
                        <a:pt x="5823" y="1951"/>
                        <a:pt x="5751" y="130"/>
                      </a:cubicBezTo>
                      <a:cubicBezTo>
                        <a:pt x="4338" y="59"/>
                        <a:pt x="2892" y="1"/>
                        <a:pt x="1457" y="1"/>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84" name="Google Shape;2121;p38">
                  <a:extLst>
                    <a:ext uri="{FF2B5EF4-FFF2-40B4-BE49-F238E27FC236}">
                      <a16:creationId xmlns:a16="http://schemas.microsoft.com/office/drawing/2014/main" id="{36D5EE3C-8BB7-186D-709F-C06B3766FB17}"/>
                    </a:ext>
                  </a:extLst>
                </p:cNvPr>
                <p:cNvSpPr/>
                <p:nvPr/>
              </p:nvSpPr>
              <p:spPr>
                <a:xfrm>
                  <a:off x="1375450" y="3948875"/>
                  <a:ext cx="147375" cy="142550"/>
                </a:xfrm>
                <a:custGeom>
                  <a:avLst/>
                  <a:gdLst/>
                  <a:ahLst/>
                  <a:cxnLst/>
                  <a:rect l="l" t="t" r="r" b="b"/>
                  <a:pathLst>
                    <a:path w="5895" h="5702" extrusionOk="0">
                      <a:moveTo>
                        <a:pt x="5740" y="153"/>
                      </a:moveTo>
                      <a:lnTo>
                        <a:pt x="5740" y="153"/>
                      </a:lnTo>
                      <a:cubicBezTo>
                        <a:pt x="5682" y="1658"/>
                        <a:pt x="5591" y="3839"/>
                        <a:pt x="5574" y="5380"/>
                      </a:cubicBezTo>
                      <a:lnTo>
                        <a:pt x="5574" y="5380"/>
                      </a:lnTo>
                      <a:cubicBezTo>
                        <a:pt x="4244" y="5381"/>
                        <a:pt x="2902" y="5394"/>
                        <a:pt x="1549" y="5428"/>
                      </a:cubicBezTo>
                      <a:cubicBezTo>
                        <a:pt x="1112" y="5439"/>
                        <a:pt x="665" y="5450"/>
                        <a:pt x="238" y="5461"/>
                      </a:cubicBezTo>
                      <a:lnTo>
                        <a:pt x="238" y="5461"/>
                      </a:lnTo>
                      <a:cubicBezTo>
                        <a:pt x="225" y="4590"/>
                        <a:pt x="192" y="3728"/>
                        <a:pt x="215" y="2844"/>
                      </a:cubicBezTo>
                      <a:cubicBezTo>
                        <a:pt x="215" y="2101"/>
                        <a:pt x="268" y="1060"/>
                        <a:pt x="284" y="275"/>
                      </a:cubicBezTo>
                      <a:lnTo>
                        <a:pt x="284" y="275"/>
                      </a:lnTo>
                      <a:cubicBezTo>
                        <a:pt x="544" y="279"/>
                        <a:pt x="806" y="281"/>
                        <a:pt x="1069" y="281"/>
                      </a:cubicBezTo>
                      <a:cubicBezTo>
                        <a:pt x="2619" y="281"/>
                        <a:pt x="4209" y="213"/>
                        <a:pt x="5740" y="153"/>
                      </a:cubicBezTo>
                      <a:close/>
                      <a:moveTo>
                        <a:pt x="1459" y="1"/>
                      </a:moveTo>
                      <a:cubicBezTo>
                        <a:pt x="971" y="1"/>
                        <a:pt x="484" y="7"/>
                        <a:pt x="1" y="22"/>
                      </a:cubicBezTo>
                      <a:cubicBezTo>
                        <a:pt x="48" y="1380"/>
                        <a:pt x="108" y="2868"/>
                        <a:pt x="84" y="4202"/>
                      </a:cubicBezTo>
                      <a:cubicBezTo>
                        <a:pt x="84" y="4678"/>
                        <a:pt x="60" y="5154"/>
                        <a:pt x="48" y="5630"/>
                      </a:cubicBezTo>
                      <a:lnTo>
                        <a:pt x="144" y="5630"/>
                      </a:lnTo>
                      <a:cubicBezTo>
                        <a:pt x="2061" y="5690"/>
                        <a:pt x="3977" y="5702"/>
                        <a:pt x="5894" y="5702"/>
                      </a:cubicBezTo>
                      <a:cubicBezTo>
                        <a:pt x="5894" y="3856"/>
                        <a:pt x="5823" y="1951"/>
                        <a:pt x="5752" y="130"/>
                      </a:cubicBezTo>
                      <a:cubicBezTo>
                        <a:pt x="4347" y="59"/>
                        <a:pt x="2897" y="1"/>
                        <a:pt x="1459" y="1"/>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85" name="Google Shape;2122;p38">
                  <a:extLst>
                    <a:ext uri="{FF2B5EF4-FFF2-40B4-BE49-F238E27FC236}">
                      <a16:creationId xmlns:a16="http://schemas.microsoft.com/office/drawing/2014/main" id="{31649F20-C33A-0710-C1F5-001927E6A8B7}"/>
                    </a:ext>
                  </a:extLst>
                </p:cNvPr>
                <p:cNvSpPr/>
                <p:nvPr/>
              </p:nvSpPr>
              <p:spPr>
                <a:xfrm>
                  <a:off x="1236150" y="3948875"/>
                  <a:ext cx="147375" cy="142550"/>
                </a:xfrm>
                <a:custGeom>
                  <a:avLst/>
                  <a:gdLst/>
                  <a:ahLst/>
                  <a:cxnLst/>
                  <a:rect l="l" t="t" r="r" b="b"/>
                  <a:pathLst>
                    <a:path w="5895" h="5702" extrusionOk="0">
                      <a:moveTo>
                        <a:pt x="5728" y="153"/>
                      </a:moveTo>
                      <a:cubicBezTo>
                        <a:pt x="5659" y="1658"/>
                        <a:pt x="5579" y="3839"/>
                        <a:pt x="5562" y="5380"/>
                      </a:cubicBezTo>
                      <a:lnTo>
                        <a:pt x="5562" y="5380"/>
                      </a:lnTo>
                      <a:cubicBezTo>
                        <a:pt x="4224" y="5381"/>
                        <a:pt x="2886" y="5394"/>
                        <a:pt x="1537" y="5428"/>
                      </a:cubicBezTo>
                      <a:cubicBezTo>
                        <a:pt x="1111" y="5439"/>
                        <a:pt x="664" y="5450"/>
                        <a:pt x="226" y="5462"/>
                      </a:cubicBezTo>
                      <a:lnTo>
                        <a:pt x="226" y="5462"/>
                      </a:lnTo>
                      <a:cubicBezTo>
                        <a:pt x="213" y="4590"/>
                        <a:pt x="192" y="3728"/>
                        <a:pt x="203" y="2844"/>
                      </a:cubicBezTo>
                      <a:cubicBezTo>
                        <a:pt x="203" y="2101"/>
                        <a:pt x="256" y="1060"/>
                        <a:pt x="272" y="275"/>
                      </a:cubicBezTo>
                      <a:lnTo>
                        <a:pt x="272" y="275"/>
                      </a:lnTo>
                      <a:cubicBezTo>
                        <a:pt x="532" y="279"/>
                        <a:pt x="794" y="281"/>
                        <a:pt x="1057" y="281"/>
                      </a:cubicBezTo>
                      <a:cubicBezTo>
                        <a:pt x="2607" y="281"/>
                        <a:pt x="4196" y="213"/>
                        <a:pt x="5728" y="153"/>
                      </a:cubicBezTo>
                      <a:close/>
                      <a:moveTo>
                        <a:pt x="1455" y="1"/>
                      </a:moveTo>
                      <a:cubicBezTo>
                        <a:pt x="969" y="1"/>
                        <a:pt x="484" y="7"/>
                        <a:pt x="1" y="22"/>
                      </a:cubicBezTo>
                      <a:cubicBezTo>
                        <a:pt x="36" y="1380"/>
                        <a:pt x="96" y="2868"/>
                        <a:pt x="72" y="4202"/>
                      </a:cubicBezTo>
                      <a:cubicBezTo>
                        <a:pt x="72" y="4678"/>
                        <a:pt x="60" y="5154"/>
                        <a:pt x="36" y="5630"/>
                      </a:cubicBezTo>
                      <a:lnTo>
                        <a:pt x="132" y="5630"/>
                      </a:lnTo>
                      <a:cubicBezTo>
                        <a:pt x="2049" y="5690"/>
                        <a:pt x="3965" y="5702"/>
                        <a:pt x="5894" y="5702"/>
                      </a:cubicBezTo>
                      <a:cubicBezTo>
                        <a:pt x="5894" y="3856"/>
                        <a:pt x="5811" y="1951"/>
                        <a:pt x="5739" y="130"/>
                      </a:cubicBezTo>
                      <a:cubicBezTo>
                        <a:pt x="4326" y="59"/>
                        <a:pt x="2887" y="1"/>
                        <a:pt x="1455" y="1"/>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86" name="Google Shape;2123;p38">
                  <a:extLst>
                    <a:ext uri="{FF2B5EF4-FFF2-40B4-BE49-F238E27FC236}">
                      <a16:creationId xmlns:a16="http://schemas.microsoft.com/office/drawing/2014/main" id="{90A8FB52-8D9A-DAD9-FA45-9341A366ACF5}"/>
                    </a:ext>
                  </a:extLst>
                </p:cNvPr>
                <p:cNvSpPr/>
                <p:nvPr/>
              </p:nvSpPr>
              <p:spPr>
                <a:xfrm>
                  <a:off x="909025" y="2705225"/>
                  <a:ext cx="752800" cy="1382325"/>
                </a:xfrm>
                <a:custGeom>
                  <a:avLst/>
                  <a:gdLst/>
                  <a:ahLst/>
                  <a:cxnLst/>
                  <a:rect l="l" t="t" r="r" b="b"/>
                  <a:pathLst>
                    <a:path w="30112" h="55293" extrusionOk="0">
                      <a:moveTo>
                        <a:pt x="9716" y="0"/>
                      </a:moveTo>
                      <a:lnTo>
                        <a:pt x="1" y="55293"/>
                      </a:lnTo>
                      <a:lnTo>
                        <a:pt x="30112" y="55293"/>
                      </a:lnTo>
                      <a:lnTo>
                        <a:pt x="23516" y="1429"/>
                      </a:lnTo>
                      <a:lnTo>
                        <a:pt x="9716" y="0"/>
                      </a:ln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87" name="Google Shape;2124;p38">
                  <a:extLst>
                    <a:ext uri="{FF2B5EF4-FFF2-40B4-BE49-F238E27FC236}">
                      <a16:creationId xmlns:a16="http://schemas.microsoft.com/office/drawing/2014/main" id="{E29D284C-5ED5-0492-C143-ABBECC274072}"/>
                    </a:ext>
                  </a:extLst>
                </p:cNvPr>
                <p:cNvSpPr/>
                <p:nvPr/>
              </p:nvSpPr>
              <p:spPr>
                <a:xfrm>
                  <a:off x="1889500" y="2736175"/>
                  <a:ext cx="820675" cy="1351375"/>
                </a:xfrm>
                <a:custGeom>
                  <a:avLst/>
                  <a:gdLst/>
                  <a:ahLst/>
                  <a:cxnLst/>
                  <a:rect l="l" t="t" r="r" b="b"/>
                  <a:pathLst>
                    <a:path w="32827" h="54055" extrusionOk="0">
                      <a:moveTo>
                        <a:pt x="1" y="1"/>
                      </a:moveTo>
                      <a:lnTo>
                        <a:pt x="7383" y="54055"/>
                      </a:lnTo>
                      <a:lnTo>
                        <a:pt x="32826" y="54055"/>
                      </a:lnTo>
                      <a:lnTo>
                        <a:pt x="13300" y="1"/>
                      </a:ln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88" name="Google Shape;2125;p38">
                  <a:extLst>
                    <a:ext uri="{FF2B5EF4-FFF2-40B4-BE49-F238E27FC236}">
                      <a16:creationId xmlns:a16="http://schemas.microsoft.com/office/drawing/2014/main" id="{4CE87E75-5EA2-BF95-1132-99D7DE78F56D}"/>
                    </a:ext>
                  </a:extLst>
                </p:cNvPr>
                <p:cNvSpPr/>
                <p:nvPr/>
              </p:nvSpPr>
              <p:spPr>
                <a:xfrm>
                  <a:off x="1596625" y="2753450"/>
                  <a:ext cx="132175" cy="250350"/>
                </a:xfrm>
                <a:custGeom>
                  <a:avLst/>
                  <a:gdLst/>
                  <a:ahLst/>
                  <a:cxnLst/>
                  <a:rect l="l" t="t" r="r" b="b"/>
                  <a:pathLst>
                    <a:path w="5287" h="10014" extrusionOk="0">
                      <a:moveTo>
                        <a:pt x="0" y="0"/>
                      </a:moveTo>
                      <a:lnTo>
                        <a:pt x="976" y="10013"/>
                      </a:lnTo>
                      <a:lnTo>
                        <a:pt x="5287" y="4644"/>
                      </a:lnTo>
                      <a:lnTo>
                        <a:pt x="0" y="0"/>
                      </a:ln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89" name="Google Shape;2126;p38">
                  <a:extLst>
                    <a:ext uri="{FF2B5EF4-FFF2-40B4-BE49-F238E27FC236}">
                      <a16:creationId xmlns:a16="http://schemas.microsoft.com/office/drawing/2014/main" id="{AB7D7DF7-AF18-3454-CDEF-936013393F2A}"/>
                    </a:ext>
                  </a:extLst>
                </p:cNvPr>
                <p:cNvSpPr/>
                <p:nvPr/>
              </p:nvSpPr>
              <p:spPr>
                <a:xfrm>
                  <a:off x="1728775" y="2736175"/>
                  <a:ext cx="107775" cy="267625"/>
                </a:xfrm>
                <a:custGeom>
                  <a:avLst/>
                  <a:gdLst/>
                  <a:ahLst/>
                  <a:cxnLst/>
                  <a:rect l="l" t="t" r="r" b="b"/>
                  <a:pathLst>
                    <a:path w="4311" h="10705" extrusionOk="0">
                      <a:moveTo>
                        <a:pt x="2691" y="1"/>
                      </a:moveTo>
                      <a:lnTo>
                        <a:pt x="1" y="5335"/>
                      </a:lnTo>
                      <a:lnTo>
                        <a:pt x="4311" y="10704"/>
                      </a:lnTo>
                      <a:lnTo>
                        <a:pt x="2691" y="1"/>
                      </a:ln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90" name="Google Shape;2127;p38">
                  <a:extLst>
                    <a:ext uri="{FF2B5EF4-FFF2-40B4-BE49-F238E27FC236}">
                      <a16:creationId xmlns:a16="http://schemas.microsoft.com/office/drawing/2014/main" id="{B272AE47-567C-16AC-9AA7-AD77B821A3BF}"/>
                    </a:ext>
                  </a:extLst>
                </p:cNvPr>
                <p:cNvSpPr/>
                <p:nvPr/>
              </p:nvSpPr>
              <p:spPr>
                <a:xfrm>
                  <a:off x="2411000" y="2833800"/>
                  <a:ext cx="665300" cy="849850"/>
                </a:xfrm>
                <a:custGeom>
                  <a:avLst/>
                  <a:gdLst/>
                  <a:ahLst/>
                  <a:cxnLst/>
                  <a:rect l="l" t="t" r="r" b="b"/>
                  <a:pathLst>
                    <a:path w="26612" h="33994" extrusionOk="0">
                      <a:moveTo>
                        <a:pt x="14407" y="1"/>
                      </a:moveTo>
                      <a:lnTo>
                        <a:pt x="1" y="5275"/>
                      </a:lnTo>
                      <a:lnTo>
                        <a:pt x="10311" y="33993"/>
                      </a:lnTo>
                      <a:lnTo>
                        <a:pt x="17277" y="33505"/>
                      </a:lnTo>
                      <a:cubicBezTo>
                        <a:pt x="23027" y="33100"/>
                        <a:pt x="26611" y="27088"/>
                        <a:pt x="24242" y="21837"/>
                      </a:cubicBezTo>
                      <a:lnTo>
                        <a:pt x="14407" y="1"/>
                      </a:ln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91" name="Google Shape;2128;p38">
                  <a:extLst>
                    <a:ext uri="{FF2B5EF4-FFF2-40B4-BE49-F238E27FC236}">
                      <a16:creationId xmlns:a16="http://schemas.microsoft.com/office/drawing/2014/main" id="{2D3F921C-512F-B2A8-B6A9-994EDF84A955}"/>
                    </a:ext>
                  </a:extLst>
                </p:cNvPr>
                <p:cNvSpPr/>
                <p:nvPr/>
              </p:nvSpPr>
              <p:spPr>
                <a:xfrm>
                  <a:off x="2238375" y="2751100"/>
                  <a:ext cx="287550" cy="165475"/>
                </a:xfrm>
                <a:custGeom>
                  <a:avLst/>
                  <a:gdLst/>
                  <a:ahLst/>
                  <a:cxnLst/>
                  <a:rect l="l" t="t" r="r" b="b"/>
                  <a:pathLst>
                    <a:path w="11502" h="6619" extrusionOk="0">
                      <a:moveTo>
                        <a:pt x="1754" y="0"/>
                      </a:moveTo>
                      <a:cubicBezTo>
                        <a:pt x="1140" y="0"/>
                        <a:pt x="556" y="372"/>
                        <a:pt x="310" y="975"/>
                      </a:cubicBezTo>
                      <a:cubicBezTo>
                        <a:pt x="0" y="1761"/>
                        <a:pt x="393" y="2654"/>
                        <a:pt x="1179" y="2964"/>
                      </a:cubicBezTo>
                      <a:lnTo>
                        <a:pt x="10370" y="6619"/>
                      </a:lnTo>
                      <a:lnTo>
                        <a:pt x="11501" y="3761"/>
                      </a:lnTo>
                      <a:lnTo>
                        <a:pt x="2310" y="106"/>
                      </a:lnTo>
                      <a:cubicBezTo>
                        <a:pt x="2127" y="34"/>
                        <a:pt x="1939" y="0"/>
                        <a:pt x="1754" y="0"/>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92" name="Google Shape;2129;p38">
                  <a:extLst>
                    <a:ext uri="{FF2B5EF4-FFF2-40B4-BE49-F238E27FC236}">
                      <a16:creationId xmlns:a16="http://schemas.microsoft.com/office/drawing/2014/main" id="{987B13D7-F553-F50C-AE63-0842CD477E9F}"/>
                    </a:ext>
                  </a:extLst>
                </p:cNvPr>
                <p:cNvSpPr/>
                <p:nvPr/>
              </p:nvSpPr>
              <p:spPr>
                <a:xfrm>
                  <a:off x="2341350" y="2628125"/>
                  <a:ext cx="381925" cy="322700"/>
                </a:xfrm>
                <a:custGeom>
                  <a:avLst/>
                  <a:gdLst/>
                  <a:ahLst/>
                  <a:cxnLst/>
                  <a:rect l="l" t="t" r="r" b="b"/>
                  <a:pathLst>
                    <a:path w="15277" h="12908" extrusionOk="0">
                      <a:moveTo>
                        <a:pt x="11347" y="1"/>
                      </a:moveTo>
                      <a:lnTo>
                        <a:pt x="1" y="4466"/>
                      </a:lnTo>
                      <a:lnTo>
                        <a:pt x="4394" y="12907"/>
                      </a:lnTo>
                      <a:lnTo>
                        <a:pt x="15276" y="8930"/>
                      </a:lnTo>
                      <a:lnTo>
                        <a:pt x="11347" y="1"/>
                      </a:ln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93" name="Google Shape;2130;p38">
                  <a:extLst>
                    <a:ext uri="{FF2B5EF4-FFF2-40B4-BE49-F238E27FC236}">
                      <a16:creationId xmlns:a16="http://schemas.microsoft.com/office/drawing/2014/main" id="{EFBA8596-E7C8-223B-6442-007DE04FD049}"/>
                    </a:ext>
                  </a:extLst>
                </p:cNvPr>
                <p:cNvSpPr/>
                <p:nvPr/>
              </p:nvSpPr>
              <p:spPr>
                <a:xfrm>
                  <a:off x="2235100" y="2529500"/>
                  <a:ext cx="208075" cy="268025"/>
                </a:xfrm>
                <a:custGeom>
                  <a:avLst/>
                  <a:gdLst/>
                  <a:ahLst/>
                  <a:cxnLst/>
                  <a:rect l="l" t="t" r="r" b="b"/>
                  <a:pathLst>
                    <a:path w="8323" h="10721" extrusionOk="0">
                      <a:moveTo>
                        <a:pt x="1751" y="0"/>
                      </a:moveTo>
                      <a:cubicBezTo>
                        <a:pt x="1467" y="0"/>
                        <a:pt x="1179" y="78"/>
                        <a:pt x="917" y="243"/>
                      </a:cubicBezTo>
                      <a:cubicBezTo>
                        <a:pt x="202" y="683"/>
                        <a:pt x="0" y="1636"/>
                        <a:pt x="441" y="2350"/>
                      </a:cubicBezTo>
                      <a:lnTo>
                        <a:pt x="5715" y="10720"/>
                      </a:lnTo>
                      <a:lnTo>
                        <a:pt x="8323" y="9077"/>
                      </a:lnTo>
                      <a:lnTo>
                        <a:pt x="3048" y="719"/>
                      </a:lnTo>
                      <a:cubicBezTo>
                        <a:pt x="2764" y="258"/>
                        <a:pt x="2266" y="0"/>
                        <a:pt x="1751" y="0"/>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94" name="Google Shape;2131;p38">
                  <a:extLst>
                    <a:ext uri="{FF2B5EF4-FFF2-40B4-BE49-F238E27FC236}">
                      <a16:creationId xmlns:a16="http://schemas.microsoft.com/office/drawing/2014/main" id="{E7B2586C-DA9C-6476-F3DB-15369322D7AA}"/>
                    </a:ext>
                  </a:extLst>
                </p:cNvPr>
                <p:cNvSpPr/>
                <p:nvPr/>
              </p:nvSpPr>
              <p:spPr>
                <a:xfrm>
                  <a:off x="2299375" y="2452350"/>
                  <a:ext cx="190225" cy="276425"/>
                </a:xfrm>
                <a:custGeom>
                  <a:avLst/>
                  <a:gdLst/>
                  <a:ahLst/>
                  <a:cxnLst/>
                  <a:rect l="l" t="t" r="r" b="b"/>
                  <a:pathLst>
                    <a:path w="7609" h="11057" extrusionOk="0">
                      <a:moveTo>
                        <a:pt x="1768" y="0"/>
                      </a:moveTo>
                      <a:cubicBezTo>
                        <a:pt x="1530" y="0"/>
                        <a:pt x="1288" y="56"/>
                        <a:pt x="1060" y="174"/>
                      </a:cubicBezTo>
                      <a:cubicBezTo>
                        <a:pt x="298" y="543"/>
                        <a:pt x="1" y="1483"/>
                        <a:pt x="394" y="2245"/>
                      </a:cubicBezTo>
                      <a:lnTo>
                        <a:pt x="4870" y="11056"/>
                      </a:lnTo>
                      <a:lnTo>
                        <a:pt x="7609" y="9651"/>
                      </a:lnTo>
                      <a:lnTo>
                        <a:pt x="3132" y="841"/>
                      </a:lnTo>
                      <a:cubicBezTo>
                        <a:pt x="2857" y="306"/>
                        <a:pt x="2324" y="0"/>
                        <a:pt x="1768" y="0"/>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95" name="Google Shape;2132;p38">
                  <a:extLst>
                    <a:ext uri="{FF2B5EF4-FFF2-40B4-BE49-F238E27FC236}">
                      <a16:creationId xmlns:a16="http://schemas.microsoft.com/office/drawing/2014/main" id="{B52507FB-AFB5-44AC-FB94-2A6CD3A9A7CD}"/>
                    </a:ext>
                  </a:extLst>
                </p:cNvPr>
                <p:cNvSpPr/>
                <p:nvPr/>
              </p:nvSpPr>
              <p:spPr>
                <a:xfrm>
                  <a:off x="2397600" y="2419000"/>
                  <a:ext cx="162550" cy="284475"/>
                </a:xfrm>
                <a:custGeom>
                  <a:avLst/>
                  <a:gdLst/>
                  <a:ahLst/>
                  <a:cxnLst/>
                  <a:rect l="l" t="t" r="r" b="b"/>
                  <a:pathLst>
                    <a:path w="6502" h="11379" extrusionOk="0">
                      <a:moveTo>
                        <a:pt x="1737" y="1"/>
                      </a:moveTo>
                      <a:cubicBezTo>
                        <a:pt x="1564" y="1"/>
                        <a:pt x="1388" y="30"/>
                        <a:pt x="1215" y="91"/>
                      </a:cubicBezTo>
                      <a:cubicBezTo>
                        <a:pt x="418" y="377"/>
                        <a:pt x="1" y="1270"/>
                        <a:pt x="287" y="2055"/>
                      </a:cubicBezTo>
                      <a:lnTo>
                        <a:pt x="3597" y="11378"/>
                      </a:lnTo>
                      <a:lnTo>
                        <a:pt x="6502" y="10342"/>
                      </a:lnTo>
                      <a:lnTo>
                        <a:pt x="3180" y="1032"/>
                      </a:lnTo>
                      <a:cubicBezTo>
                        <a:pt x="2964" y="395"/>
                        <a:pt x="2373" y="1"/>
                        <a:pt x="1737" y="1"/>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96" name="Google Shape;2133;p38">
                  <a:extLst>
                    <a:ext uri="{FF2B5EF4-FFF2-40B4-BE49-F238E27FC236}">
                      <a16:creationId xmlns:a16="http://schemas.microsoft.com/office/drawing/2014/main" id="{D9E5ECC6-B648-06EF-F54B-1F7725C83743}"/>
                    </a:ext>
                  </a:extLst>
                </p:cNvPr>
                <p:cNvSpPr/>
                <p:nvPr/>
              </p:nvSpPr>
              <p:spPr>
                <a:xfrm>
                  <a:off x="2524400" y="2470725"/>
                  <a:ext cx="120575" cy="288700"/>
                </a:xfrm>
                <a:custGeom>
                  <a:avLst/>
                  <a:gdLst/>
                  <a:ahLst/>
                  <a:cxnLst/>
                  <a:rect l="l" t="t" r="r" b="b"/>
                  <a:pathLst>
                    <a:path w="4823" h="11548" extrusionOk="0">
                      <a:moveTo>
                        <a:pt x="1662" y="0"/>
                      </a:moveTo>
                      <a:cubicBezTo>
                        <a:pt x="1578" y="0"/>
                        <a:pt x="1492" y="7"/>
                        <a:pt x="1406" y="22"/>
                      </a:cubicBezTo>
                      <a:cubicBezTo>
                        <a:pt x="572" y="165"/>
                        <a:pt x="1" y="975"/>
                        <a:pt x="144" y="1808"/>
                      </a:cubicBezTo>
                      <a:lnTo>
                        <a:pt x="1787" y="11547"/>
                      </a:lnTo>
                      <a:lnTo>
                        <a:pt x="4823" y="11035"/>
                      </a:lnTo>
                      <a:lnTo>
                        <a:pt x="3168" y="1284"/>
                      </a:lnTo>
                      <a:cubicBezTo>
                        <a:pt x="3040" y="537"/>
                        <a:pt x="2395" y="0"/>
                        <a:pt x="1662" y="0"/>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97" name="Google Shape;2134;p38">
                  <a:extLst>
                    <a:ext uri="{FF2B5EF4-FFF2-40B4-BE49-F238E27FC236}">
                      <a16:creationId xmlns:a16="http://schemas.microsoft.com/office/drawing/2014/main" id="{BC7DF2EA-624C-4045-5138-291276898A15}"/>
                    </a:ext>
                  </a:extLst>
                </p:cNvPr>
                <p:cNvSpPr/>
                <p:nvPr/>
              </p:nvSpPr>
              <p:spPr>
                <a:xfrm>
                  <a:off x="2433325" y="2851375"/>
                  <a:ext cx="289950" cy="99450"/>
                </a:xfrm>
                <a:custGeom>
                  <a:avLst/>
                  <a:gdLst/>
                  <a:ahLst/>
                  <a:cxnLst/>
                  <a:rect l="l" t="t" r="r" b="b"/>
                  <a:pathLst>
                    <a:path w="11598" h="3978" extrusionOk="0">
                      <a:moveTo>
                        <a:pt x="11597" y="0"/>
                      </a:moveTo>
                      <a:lnTo>
                        <a:pt x="1" y="2608"/>
                      </a:lnTo>
                      <a:lnTo>
                        <a:pt x="715" y="3977"/>
                      </a:lnTo>
                      <a:lnTo>
                        <a:pt x="11597" y="0"/>
                      </a:ln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98" name="Google Shape;2135;p38">
                  <a:extLst>
                    <a:ext uri="{FF2B5EF4-FFF2-40B4-BE49-F238E27FC236}">
                      <a16:creationId xmlns:a16="http://schemas.microsoft.com/office/drawing/2014/main" id="{1D7E66FB-3F3D-E19B-3155-E78957E6E257}"/>
                    </a:ext>
                  </a:extLst>
                </p:cNvPr>
                <p:cNvSpPr/>
                <p:nvPr/>
              </p:nvSpPr>
              <p:spPr>
                <a:xfrm>
                  <a:off x="2410700" y="2965375"/>
                  <a:ext cx="139625" cy="386075"/>
                </a:xfrm>
                <a:custGeom>
                  <a:avLst/>
                  <a:gdLst/>
                  <a:ahLst/>
                  <a:cxnLst/>
                  <a:rect l="l" t="t" r="r" b="b"/>
                  <a:pathLst>
                    <a:path w="5585" h="15443" extrusionOk="0">
                      <a:moveTo>
                        <a:pt x="25" y="1"/>
                      </a:moveTo>
                      <a:cubicBezTo>
                        <a:pt x="25" y="1"/>
                        <a:pt x="1" y="12"/>
                        <a:pt x="13" y="12"/>
                      </a:cubicBezTo>
                      <a:cubicBezTo>
                        <a:pt x="667" y="1941"/>
                        <a:pt x="2001" y="5835"/>
                        <a:pt x="2680" y="7763"/>
                      </a:cubicBezTo>
                      <a:cubicBezTo>
                        <a:pt x="3120" y="9061"/>
                        <a:pt x="3549" y="10359"/>
                        <a:pt x="4025" y="11633"/>
                      </a:cubicBezTo>
                      <a:cubicBezTo>
                        <a:pt x="4525" y="12919"/>
                        <a:pt x="5001" y="14193"/>
                        <a:pt x="5549" y="15443"/>
                      </a:cubicBezTo>
                      <a:lnTo>
                        <a:pt x="5585" y="15431"/>
                      </a:lnTo>
                      <a:cubicBezTo>
                        <a:pt x="4061" y="10359"/>
                        <a:pt x="1858" y="5001"/>
                        <a:pt x="25" y="1"/>
                      </a:cubicBez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99" name="Google Shape;2136;p38">
                  <a:extLst>
                    <a:ext uri="{FF2B5EF4-FFF2-40B4-BE49-F238E27FC236}">
                      <a16:creationId xmlns:a16="http://schemas.microsoft.com/office/drawing/2014/main" id="{C173EDC2-DE3F-AA69-A3F6-0ABD916A85F4}"/>
                    </a:ext>
                  </a:extLst>
                </p:cNvPr>
                <p:cNvSpPr/>
                <p:nvPr/>
              </p:nvSpPr>
              <p:spPr>
                <a:xfrm>
                  <a:off x="2318725" y="3003775"/>
                  <a:ext cx="282500" cy="679875"/>
                </a:xfrm>
                <a:custGeom>
                  <a:avLst/>
                  <a:gdLst/>
                  <a:ahLst/>
                  <a:cxnLst/>
                  <a:rect l="l" t="t" r="r" b="b"/>
                  <a:pathLst>
                    <a:path w="11300" h="27195" extrusionOk="0">
                      <a:moveTo>
                        <a:pt x="1" y="0"/>
                      </a:moveTo>
                      <a:lnTo>
                        <a:pt x="9823" y="27194"/>
                      </a:lnTo>
                      <a:lnTo>
                        <a:pt x="11300" y="27194"/>
                      </a:lnTo>
                      <a:lnTo>
                        <a:pt x="1" y="0"/>
                      </a:ln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00" name="Google Shape;2137;p38">
                  <a:extLst>
                    <a:ext uri="{FF2B5EF4-FFF2-40B4-BE49-F238E27FC236}">
                      <a16:creationId xmlns:a16="http://schemas.microsoft.com/office/drawing/2014/main" id="{6C473776-810C-C311-A940-38E2179469C7}"/>
                    </a:ext>
                  </a:extLst>
                </p:cNvPr>
                <p:cNvSpPr/>
                <p:nvPr/>
              </p:nvSpPr>
              <p:spPr>
                <a:xfrm>
                  <a:off x="1596625" y="3557700"/>
                  <a:ext cx="270575" cy="356625"/>
                </a:xfrm>
                <a:custGeom>
                  <a:avLst/>
                  <a:gdLst/>
                  <a:ahLst/>
                  <a:cxnLst/>
                  <a:rect l="l" t="t" r="r" b="b"/>
                  <a:pathLst>
                    <a:path w="10823" h="14265" extrusionOk="0">
                      <a:moveTo>
                        <a:pt x="3643" y="1"/>
                      </a:moveTo>
                      <a:lnTo>
                        <a:pt x="0" y="11919"/>
                      </a:lnTo>
                      <a:lnTo>
                        <a:pt x="6668" y="14265"/>
                      </a:lnTo>
                      <a:lnTo>
                        <a:pt x="10823" y="2989"/>
                      </a:lnTo>
                      <a:lnTo>
                        <a:pt x="3643" y="1"/>
                      </a:ln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01" name="Google Shape;2138;p38">
                  <a:extLst>
                    <a:ext uri="{FF2B5EF4-FFF2-40B4-BE49-F238E27FC236}">
                      <a16:creationId xmlns:a16="http://schemas.microsoft.com/office/drawing/2014/main" id="{DFB30D57-6BAB-E8EA-D78B-5D5814890223}"/>
                    </a:ext>
                  </a:extLst>
                </p:cNvPr>
                <p:cNvSpPr/>
                <p:nvPr/>
              </p:nvSpPr>
              <p:spPr>
                <a:xfrm>
                  <a:off x="1790700" y="3346975"/>
                  <a:ext cx="670625" cy="726000"/>
                </a:xfrm>
                <a:custGeom>
                  <a:avLst/>
                  <a:gdLst/>
                  <a:ahLst/>
                  <a:cxnLst/>
                  <a:rect l="l" t="t" r="r" b="b"/>
                  <a:pathLst>
                    <a:path w="26825" h="29040" extrusionOk="0">
                      <a:moveTo>
                        <a:pt x="5858" y="0"/>
                      </a:moveTo>
                      <a:lnTo>
                        <a:pt x="0" y="24539"/>
                      </a:lnTo>
                      <a:lnTo>
                        <a:pt x="11525" y="26789"/>
                      </a:lnTo>
                      <a:lnTo>
                        <a:pt x="23039" y="29040"/>
                      </a:lnTo>
                      <a:lnTo>
                        <a:pt x="26825" y="4096"/>
                      </a:lnTo>
                      <a:lnTo>
                        <a:pt x="16347" y="2060"/>
                      </a:lnTo>
                      <a:lnTo>
                        <a:pt x="5858" y="0"/>
                      </a:ln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02" name="Google Shape;2139;p38">
                  <a:extLst>
                    <a:ext uri="{FF2B5EF4-FFF2-40B4-BE49-F238E27FC236}">
                      <a16:creationId xmlns:a16="http://schemas.microsoft.com/office/drawing/2014/main" id="{F55B01F8-44A1-2E41-636F-A0567199D7D9}"/>
                    </a:ext>
                  </a:extLst>
                </p:cNvPr>
                <p:cNvSpPr/>
                <p:nvPr/>
              </p:nvSpPr>
              <p:spPr>
                <a:xfrm>
                  <a:off x="2094000" y="3307675"/>
                  <a:ext cx="228025" cy="107775"/>
                </a:xfrm>
                <a:custGeom>
                  <a:avLst/>
                  <a:gdLst/>
                  <a:ahLst/>
                  <a:cxnLst/>
                  <a:rect l="l" t="t" r="r" b="b"/>
                  <a:pathLst>
                    <a:path w="9121" h="4311" extrusionOk="0">
                      <a:moveTo>
                        <a:pt x="393" y="1"/>
                      </a:moveTo>
                      <a:cubicBezTo>
                        <a:pt x="239" y="894"/>
                        <a:pt x="96" y="1787"/>
                        <a:pt x="0" y="2680"/>
                      </a:cubicBezTo>
                      <a:lnTo>
                        <a:pt x="36" y="2680"/>
                      </a:lnTo>
                      <a:cubicBezTo>
                        <a:pt x="260" y="1908"/>
                        <a:pt x="452" y="1125"/>
                        <a:pt x="623" y="342"/>
                      </a:cubicBezTo>
                      <a:lnTo>
                        <a:pt x="623" y="342"/>
                      </a:lnTo>
                      <a:cubicBezTo>
                        <a:pt x="1979" y="636"/>
                        <a:pt x="3336" y="865"/>
                        <a:pt x="4715" y="1072"/>
                      </a:cubicBezTo>
                      <a:cubicBezTo>
                        <a:pt x="6100" y="1222"/>
                        <a:pt x="7429" y="1652"/>
                        <a:pt x="8799" y="1917"/>
                      </a:cubicBezTo>
                      <a:lnTo>
                        <a:pt x="8799" y="1917"/>
                      </a:lnTo>
                      <a:cubicBezTo>
                        <a:pt x="8654" y="2708"/>
                        <a:pt x="8522" y="3509"/>
                        <a:pt x="8454" y="4311"/>
                      </a:cubicBezTo>
                      <a:lnTo>
                        <a:pt x="8490" y="4311"/>
                      </a:lnTo>
                      <a:cubicBezTo>
                        <a:pt x="8561" y="4120"/>
                        <a:pt x="8609" y="3906"/>
                        <a:pt x="8668" y="3704"/>
                      </a:cubicBezTo>
                      <a:cubicBezTo>
                        <a:pt x="8847" y="3049"/>
                        <a:pt x="8990" y="2382"/>
                        <a:pt x="9121" y="1703"/>
                      </a:cubicBezTo>
                      <a:cubicBezTo>
                        <a:pt x="7668" y="1394"/>
                        <a:pt x="6180" y="1310"/>
                        <a:pt x="4751" y="906"/>
                      </a:cubicBezTo>
                      <a:cubicBezTo>
                        <a:pt x="3310" y="548"/>
                        <a:pt x="1858" y="239"/>
                        <a:pt x="393" y="1"/>
                      </a:cubicBez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03" name="Google Shape;2140;p38">
                  <a:extLst>
                    <a:ext uri="{FF2B5EF4-FFF2-40B4-BE49-F238E27FC236}">
                      <a16:creationId xmlns:a16="http://schemas.microsoft.com/office/drawing/2014/main" id="{14EBC118-7C86-381B-9EC4-C7816ECF5BE3}"/>
                    </a:ext>
                  </a:extLst>
                </p:cNvPr>
                <p:cNvSpPr/>
                <p:nvPr/>
              </p:nvSpPr>
              <p:spPr>
                <a:xfrm>
                  <a:off x="2055300" y="3343100"/>
                  <a:ext cx="285775" cy="122650"/>
                </a:xfrm>
                <a:custGeom>
                  <a:avLst/>
                  <a:gdLst/>
                  <a:ahLst/>
                  <a:cxnLst/>
                  <a:rect l="l" t="t" r="r" b="b"/>
                  <a:pathLst>
                    <a:path w="11431" h="4906" extrusionOk="0">
                      <a:moveTo>
                        <a:pt x="536" y="1"/>
                      </a:moveTo>
                      <a:lnTo>
                        <a:pt x="1" y="2775"/>
                      </a:lnTo>
                      <a:lnTo>
                        <a:pt x="10895" y="4906"/>
                      </a:lnTo>
                      <a:lnTo>
                        <a:pt x="11431" y="2120"/>
                      </a:lnTo>
                      <a:lnTo>
                        <a:pt x="536" y="1"/>
                      </a:ln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04" name="Google Shape;2141;p38">
                  <a:extLst>
                    <a:ext uri="{FF2B5EF4-FFF2-40B4-BE49-F238E27FC236}">
                      <a16:creationId xmlns:a16="http://schemas.microsoft.com/office/drawing/2014/main" id="{BD7810A9-40B5-4D5A-BFC1-7F6D74A95E71}"/>
                    </a:ext>
                  </a:extLst>
                </p:cNvPr>
                <p:cNvSpPr/>
                <p:nvPr/>
              </p:nvSpPr>
              <p:spPr>
                <a:xfrm>
                  <a:off x="1764500" y="3603850"/>
                  <a:ext cx="288150" cy="162050"/>
                </a:xfrm>
                <a:custGeom>
                  <a:avLst/>
                  <a:gdLst/>
                  <a:ahLst/>
                  <a:cxnLst/>
                  <a:rect l="l" t="t" r="r" b="b"/>
                  <a:pathLst>
                    <a:path w="11526" h="6482" extrusionOk="0">
                      <a:moveTo>
                        <a:pt x="1096" y="0"/>
                      </a:moveTo>
                      <a:lnTo>
                        <a:pt x="0" y="2870"/>
                      </a:lnTo>
                      <a:lnTo>
                        <a:pt x="9240" y="6382"/>
                      </a:lnTo>
                      <a:cubicBezTo>
                        <a:pt x="9417" y="6449"/>
                        <a:pt x="9600" y="6481"/>
                        <a:pt x="9781" y="6481"/>
                      </a:cubicBezTo>
                      <a:cubicBezTo>
                        <a:pt x="10399" y="6481"/>
                        <a:pt x="10986" y="6106"/>
                        <a:pt x="11216" y="5489"/>
                      </a:cubicBezTo>
                      <a:cubicBezTo>
                        <a:pt x="11526" y="4715"/>
                        <a:pt x="11133" y="3822"/>
                        <a:pt x="10335" y="3525"/>
                      </a:cubicBezTo>
                      <a:lnTo>
                        <a:pt x="1096" y="0"/>
                      </a:ln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05" name="Google Shape;2142;p38">
                  <a:extLst>
                    <a:ext uri="{FF2B5EF4-FFF2-40B4-BE49-F238E27FC236}">
                      <a16:creationId xmlns:a16="http://schemas.microsoft.com/office/drawing/2014/main" id="{6245E263-E1AA-3A32-93B3-C6B5C802AA2D}"/>
                    </a:ext>
                  </a:extLst>
                </p:cNvPr>
                <p:cNvSpPr/>
                <p:nvPr/>
              </p:nvSpPr>
              <p:spPr>
                <a:xfrm>
                  <a:off x="1596625" y="3557700"/>
                  <a:ext cx="91100" cy="313475"/>
                </a:xfrm>
                <a:custGeom>
                  <a:avLst/>
                  <a:gdLst/>
                  <a:ahLst/>
                  <a:cxnLst/>
                  <a:rect l="l" t="t" r="r" b="b"/>
                  <a:pathLst>
                    <a:path w="3644" h="12539" extrusionOk="0">
                      <a:moveTo>
                        <a:pt x="3643" y="1"/>
                      </a:moveTo>
                      <a:lnTo>
                        <a:pt x="0" y="11919"/>
                      </a:lnTo>
                      <a:lnTo>
                        <a:pt x="1738" y="12538"/>
                      </a:lnTo>
                      <a:lnTo>
                        <a:pt x="3643" y="1"/>
                      </a:ln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06" name="Google Shape;2143;p38">
                  <a:extLst>
                    <a:ext uri="{FF2B5EF4-FFF2-40B4-BE49-F238E27FC236}">
                      <a16:creationId xmlns:a16="http://schemas.microsoft.com/office/drawing/2014/main" id="{8B994DDB-853A-2F36-0D2D-BF3A64ECA96B}"/>
                    </a:ext>
                  </a:extLst>
                </p:cNvPr>
                <p:cNvSpPr/>
                <p:nvPr/>
              </p:nvSpPr>
              <p:spPr>
                <a:xfrm>
                  <a:off x="1766875" y="3687200"/>
                  <a:ext cx="288450" cy="162050"/>
                </a:xfrm>
                <a:custGeom>
                  <a:avLst/>
                  <a:gdLst/>
                  <a:ahLst/>
                  <a:cxnLst/>
                  <a:rect l="l" t="t" r="r" b="b"/>
                  <a:pathLst>
                    <a:path w="11538" h="6482" extrusionOk="0">
                      <a:moveTo>
                        <a:pt x="1108" y="0"/>
                      </a:moveTo>
                      <a:lnTo>
                        <a:pt x="1" y="2870"/>
                      </a:lnTo>
                      <a:lnTo>
                        <a:pt x="9252" y="6382"/>
                      </a:lnTo>
                      <a:cubicBezTo>
                        <a:pt x="9429" y="6449"/>
                        <a:pt x="9612" y="6481"/>
                        <a:pt x="9793" y="6481"/>
                      </a:cubicBezTo>
                      <a:cubicBezTo>
                        <a:pt x="10411" y="6481"/>
                        <a:pt x="10998" y="6106"/>
                        <a:pt x="11228" y="5489"/>
                      </a:cubicBezTo>
                      <a:cubicBezTo>
                        <a:pt x="11538" y="4703"/>
                        <a:pt x="11157" y="3822"/>
                        <a:pt x="10347" y="3512"/>
                      </a:cubicBezTo>
                      <a:lnTo>
                        <a:pt x="1108" y="0"/>
                      </a:ln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07" name="Google Shape;2144;p38">
                  <a:extLst>
                    <a:ext uri="{FF2B5EF4-FFF2-40B4-BE49-F238E27FC236}">
                      <a16:creationId xmlns:a16="http://schemas.microsoft.com/office/drawing/2014/main" id="{5D06005E-9CBC-3A3F-B0AD-0BFDA4906A8B}"/>
                    </a:ext>
                  </a:extLst>
                </p:cNvPr>
                <p:cNvSpPr/>
                <p:nvPr/>
              </p:nvSpPr>
              <p:spPr>
                <a:xfrm>
                  <a:off x="1712700" y="3748800"/>
                  <a:ext cx="288750" cy="162100"/>
                </a:xfrm>
                <a:custGeom>
                  <a:avLst/>
                  <a:gdLst/>
                  <a:ahLst/>
                  <a:cxnLst/>
                  <a:rect l="l" t="t" r="r" b="b"/>
                  <a:pathLst>
                    <a:path w="11550" h="6484" extrusionOk="0">
                      <a:moveTo>
                        <a:pt x="1096" y="1"/>
                      </a:moveTo>
                      <a:lnTo>
                        <a:pt x="1" y="2870"/>
                      </a:lnTo>
                      <a:lnTo>
                        <a:pt x="9240" y="6382"/>
                      </a:lnTo>
                      <a:cubicBezTo>
                        <a:pt x="9420" y="6451"/>
                        <a:pt x="9605" y="6483"/>
                        <a:pt x="9788" y="6483"/>
                      </a:cubicBezTo>
                      <a:cubicBezTo>
                        <a:pt x="10403" y="6483"/>
                        <a:pt x="10987" y="6114"/>
                        <a:pt x="11216" y="5489"/>
                      </a:cubicBezTo>
                      <a:cubicBezTo>
                        <a:pt x="11550" y="4716"/>
                        <a:pt x="11145" y="3823"/>
                        <a:pt x="10347" y="3525"/>
                      </a:cubicBezTo>
                      <a:lnTo>
                        <a:pt x="1096" y="1"/>
                      </a:ln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08" name="Google Shape;2145;p38">
                  <a:extLst>
                    <a:ext uri="{FF2B5EF4-FFF2-40B4-BE49-F238E27FC236}">
                      <a16:creationId xmlns:a16="http://schemas.microsoft.com/office/drawing/2014/main" id="{5856D1C8-3161-7EFD-F422-123990AAF73F}"/>
                    </a:ext>
                  </a:extLst>
                </p:cNvPr>
                <p:cNvSpPr/>
                <p:nvPr/>
              </p:nvSpPr>
              <p:spPr>
                <a:xfrm>
                  <a:off x="1653775" y="3800900"/>
                  <a:ext cx="288450" cy="162075"/>
                </a:xfrm>
                <a:custGeom>
                  <a:avLst/>
                  <a:gdLst/>
                  <a:ahLst/>
                  <a:cxnLst/>
                  <a:rect l="l" t="t" r="r" b="b"/>
                  <a:pathLst>
                    <a:path w="11538" h="6483" extrusionOk="0">
                      <a:moveTo>
                        <a:pt x="1107" y="0"/>
                      </a:moveTo>
                      <a:lnTo>
                        <a:pt x="0" y="2870"/>
                      </a:lnTo>
                      <a:lnTo>
                        <a:pt x="9251" y="6382"/>
                      </a:lnTo>
                      <a:cubicBezTo>
                        <a:pt x="9431" y="6450"/>
                        <a:pt x="9617" y="6483"/>
                        <a:pt x="9799" y="6483"/>
                      </a:cubicBezTo>
                      <a:cubicBezTo>
                        <a:pt x="10415" y="6483"/>
                        <a:pt x="10998" y="6113"/>
                        <a:pt x="11228" y="5489"/>
                      </a:cubicBezTo>
                      <a:cubicBezTo>
                        <a:pt x="11537" y="4703"/>
                        <a:pt x="11132" y="3810"/>
                        <a:pt x="10347" y="3513"/>
                      </a:cubicBezTo>
                      <a:lnTo>
                        <a:pt x="1107" y="0"/>
                      </a:ln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09" name="Google Shape;2146;p38">
                  <a:extLst>
                    <a:ext uri="{FF2B5EF4-FFF2-40B4-BE49-F238E27FC236}">
                      <a16:creationId xmlns:a16="http://schemas.microsoft.com/office/drawing/2014/main" id="{7C5FD39B-BDD6-3BB7-9BA6-2693E43E8359}"/>
                    </a:ext>
                  </a:extLst>
                </p:cNvPr>
                <p:cNvSpPr/>
                <p:nvPr/>
              </p:nvSpPr>
              <p:spPr>
                <a:xfrm>
                  <a:off x="1751400" y="3575575"/>
                  <a:ext cx="131300" cy="57475"/>
                </a:xfrm>
                <a:custGeom>
                  <a:avLst/>
                  <a:gdLst/>
                  <a:ahLst/>
                  <a:cxnLst/>
                  <a:rect l="l" t="t" r="r" b="b"/>
                  <a:pathLst>
                    <a:path w="5252" h="2299" extrusionOk="0">
                      <a:moveTo>
                        <a:pt x="5251" y="0"/>
                      </a:moveTo>
                      <a:lnTo>
                        <a:pt x="0" y="334"/>
                      </a:lnTo>
                      <a:lnTo>
                        <a:pt x="4787" y="2298"/>
                      </a:lnTo>
                      <a:lnTo>
                        <a:pt x="5251" y="0"/>
                      </a:ln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10" name="Google Shape;2147;p38">
                  <a:extLst>
                    <a:ext uri="{FF2B5EF4-FFF2-40B4-BE49-F238E27FC236}">
                      <a16:creationId xmlns:a16="http://schemas.microsoft.com/office/drawing/2014/main" id="{01967679-7000-BD9C-8E02-060DB1A1F9F5}"/>
                    </a:ext>
                  </a:extLst>
                </p:cNvPr>
                <p:cNvSpPr/>
                <p:nvPr/>
              </p:nvSpPr>
              <p:spPr>
                <a:xfrm>
                  <a:off x="1840400" y="3704450"/>
                  <a:ext cx="155400" cy="59550"/>
                </a:xfrm>
                <a:custGeom>
                  <a:avLst/>
                  <a:gdLst/>
                  <a:ahLst/>
                  <a:cxnLst/>
                  <a:rect l="l" t="t" r="r" b="b"/>
                  <a:pathLst>
                    <a:path w="6216" h="2382" extrusionOk="0">
                      <a:moveTo>
                        <a:pt x="12" y="1"/>
                      </a:moveTo>
                      <a:lnTo>
                        <a:pt x="0" y="36"/>
                      </a:lnTo>
                      <a:cubicBezTo>
                        <a:pt x="977" y="584"/>
                        <a:pt x="2001" y="977"/>
                        <a:pt x="3060" y="1310"/>
                      </a:cubicBezTo>
                      <a:cubicBezTo>
                        <a:pt x="3846" y="1584"/>
                        <a:pt x="5418" y="2120"/>
                        <a:pt x="6204" y="2382"/>
                      </a:cubicBezTo>
                      <a:lnTo>
                        <a:pt x="6215" y="2358"/>
                      </a:lnTo>
                      <a:cubicBezTo>
                        <a:pt x="5453" y="2025"/>
                        <a:pt x="3906" y="1394"/>
                        <a:pt x="3156" y="1072"/>
                      </a:cubicBezTo>
                      <a:cubicBezTo>
                        <a:pt x="2143" y="644"/>
                        <a:pt x="1096" y="239"/>
                        <a:pt x="12" y="1"/>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11" name="Google Shape;2148;p38">
                  <a:extLst>
                    <a:ext uri="{FF2B5EF4-FFF2-40B4-BE49-F238E27FC236}">
                      <a16:creationId xmlns:a16="http://schemas.microsoft.com/office/drawing/2014/main" id="{B4F6AC9F-8AC6-56D4-8983-8EEF3A74872B}"/>
                    </a:ext>
                  </a:extLst>
                </p:cNvPr>
                <p:cNvSpPr/>
                <p:nvPr/>
              </p:nvSpPr>
              <p:spPr>
                <a:xfrm>
                  <a:off x="1816000" y="3777675"/>
                  <a:ext cx="155675" cy="59850"/>
                </a:xfrm>
                <a:custGeom>
                  <a:avLst/>
                  <a:gdLst/>
                  <a:ahLst/>
                  <a:cxnLst/>
                  <a:rect l="l" t="t" r="r" b="b"/>
                  <a:pathLst>
                    <a:path w="6227" h="2394" extrusionOk="0">
                      <a:moveTo>
                        <a:pt x="24" y="1"/>
                      </a:moveTo>
                      <a:lnTo>
                        <a:pt x="0" y="36"/>
                      </a:lnTo>
                      <a:cubicBezTo>
                        <a:pt x="988" y="584"/>
                        <a:pt x="2012" y="977"/>
                        <a:pt x="3072" y="1310"/>
                      </a:cubicBezTo>
                      <a:cubicBezTo>
                        <a:pt x="3858" y="1584"/>
                        <a:pt x="5417" y="2120"/>
                        <a:pt x="6215" y="2394"/>
                      </a:cubicBezTo>
                      <a:lnTo>
                        <a:pt x="6227" y="2358"/>
                      </a:lnTo>
                      <a:cubicBezTo>
                        <a:pt x="5465" y="2025"/>
                        <a:pt x="3917" y="1394"/>
                        <a:pt x="3155" y="1072"/>
                      </a:cubicBezTo>
                      <a:cubicBezTo>
                        <a:pt x="2143" y="644"/>
                        <a:pt x="1107" y="239"/>
                        <a:pt x="24" y="1"/>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12" name="Google Shape;2149;p38">
                  <a:extLst>
                    <a:ext uri="{FF2B5EF4-FFF2-40B4-BE49-F238E27FC236}">
                      <a16:creationId xmlns:a16="http://schemas.microsoft.com/office/drawing/2014/main" id="{02B88C3B-4962-9491-4C7C-9F13E314968B}"/>
                    </a:ext>
                  </a:extLst>
                </p:cNvPr>
                <p:cNvSpPr/>
                <p:nvPr/>
              </p:nvSpPr>
              <p:spPr>
                <a:xfrm>
                  <a:off x="1774625" y="3844650"/>
                  <a:ext cx="155700" cy="59850"/>
                </a:xfrm>
                <a:custGeom>
                  <a:avLst/>
                  <a:gdLst/>
                  <a:ahLst/>
                  <a:cxnLst/>
                  <a:rect l="l" t="t" r="r" b="b"/>
                  <a:pathLst>
                    <a:path w="6228" h="2394" extrusionOk="0">
                      <a:moveTo>
                        <a:pt x="24" y="1"/>
                      </a:moveTo>
                      <a:lnTo>
                        <a:pt x="0" y="36"/>
                      </a:lnTo>
                      <a:cubicBezTo>
                        <a:pt x="988" y="584"/>
                        <a:pt x="2012" y="977"/>
                        <a:pt x="3072" y="1310"/>
                      </a:cubicBezTo>
                      <a:cubicBezTo>
                        <a:pt x="3858" y="1584"/>
                        <a:pt x="5429" y="2120"/>
                        <a:pt x="6215" y="2394"/>
                      </a:cubicBezTo>
                      <a:lnTo>
                        <a:pt x="6227" y="2358"/>
                      </a:lnTo>
                      <a:cubicBezTo>
                        <a:pt x="5465" y="2025"/>
                        <a:pt x="3917" y="1394"/>
                        <a:pt x="3167" y="1072"/>
                      </a:cubicBezTo>
                      <a:cubicBezTo>
                        <a:pt x="2155" y="643"/>
                        <a:pt x="1107" y="239"/>
                        <a:pt x="24" y="1"/>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13" name="Google Shape;2150;p38">
                  <a:extLst>
                    <a:ext uri="{FF2B5EF4-FFF2-40B4-BE49-F238E27FC236}">
                      <a16:creationId xmlns:a16="http://schemas.microsoft.com/office/drawing/2014/main" id="{44DF11EF-0C84-E07F-D563-F957781008C6}"/>
                    </a:ext>
                  </a:extLst>
                </p:cNvPr>
                <p:cNvSpPr/>
                <p:nvPr/>
              </p:nvSpPr>
              <p:spPr>
                <a:xfrm>
                  <a:off x="603050" y="2705175"/>
                  <a:ext cx="1096275" cy="1238625"/>
                </a:xfrm>
                <a:custGeom>
                  <a:avLst/>
                  <a:gdLst/>
                  <a:ahLst/>
                  <a:cxnLst/>
                  <a:rect l="l" t="t" r="r" b="b"/>
                  <a:pathLst>
                    <a:path w="43851" h="49545" extrusionOk="0">
                      <a:moveTo>
                        <a:pt x="21775" y="0"/>
                      </a:moveTo>
                      <a:cubicBezTo>
                        <a:pt x="18583" y="0"/>
                        <a:pt x="15668" y="1855"/>
                        <a:pt x="14347" y="4777"/>
                      </a:cubicBezTo>
                      <a:lnTo>
                        <a:pt x="2012" y="28875"/>
                      </a:lnTo>
                      <a:cubicBezTo>
                        <a:pt x="0" y="32804"/>
                        <a:pt x="2000" y="37614"/>
                        <a:pt x="6203" y="38936"/>
                      </a:cubicBezTo>
                      <a:lnTo>
                        <a:pt x="39684" y="49544"/>
                      </a:lnTo>
                      <a:lnTo>
                        <a:pt x="43851" y="33364"/>
                      </a:lnTo>
                      <a:lnTo>
                        <a:pt x="20384" y="24553"/>
                      </a:lnTo>
                      <a:lnTo>
                        <a:pt x="21955" y="2"/>
                      </a:lnTo>
                      <a:cubicBezTo>
                        <a:pt x="21895" y="1"/>
                        <a:pt x="21835" y="0"/>
                        <a:pt x="21775" y="0"/>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14" name="Google Shape;2151;p38">
                  <a:extLst>
                    <a:ext uri="{FF2B5EF4-FFF2-40B4-BE49-F238E27FC236}">
                      <a16:creationId xmlns:a16="http://schemas.microsoft.com/office/drawing/2014/main" id="{A74A620A-D147-34A0-8CAA-E46AF908637A}"/>
                    </a:ext>
                  </a:extLst>
                </p:cNvPr>
                <p:cNvSpPr/>
                <p:nvPr/>
              </p:nvSpPr>
              <p:spPr>
                <a:xfrm>
                  <a:off x="1112625" y="2797800"/>
                  <a:ext cx="86350" cy="553650"/>
                </a:xfrm>
                <a:custGeom>
                  <a:avLst/>
                  <a:gdLst/>
                  <a:ahLst/>
                  <a:cxnLst/>
                  <a:rect l="l" t="t" r="r" b="b"/>
                  <a:pathLst>
                    <a:path w="3454" h="22146" extrusionOk="0">
                      <a:moveTo>
                        <a:pt x="1334" y="0"/>
                      </a:moveTo>
                      <a:lnTo>
                        <a:pt x="1" y="20848"/>
                      </a:lnTo>
                      <a:lnTo>
                        <a:pt x="3453" y="22146"/>
                      </a:lnTo>
                      <a:lnTo>
                        <a:pt x="1334" y="0"/>
                      </a:ln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15" name="Google Shape;2152;p38">
                  <a:extLst>
                    <a:ext uri="{FF2B5EF4-FFF2-40B4-BE49-F238E27FC236}">
                      <a16:creationId xmlns:a16="http://schemas.microsoft.com/office/drawing/2014/main" id="{ABC9F765-6344-8286-E54F-965A2AFDC627}"/>
                    </a:ext>
                  </a:extLst>
                </p:cNvPr>
                <p:cNvSpPr/>
                <p:nvPr/>
              </p:nvSpPr>
              <p:spPr>
                <a:xfrm>
                  <a:off x="968275" y="3748800"/>
                  <a:ext cx="647725" cy="197375"/>
                </a:xfrm>
                <a:custGeom>
                  <a:avLst/>
                  <a:gdLst/>
                  <a:ahLst/>
                  <a:cxnLst/>
                  <a:rect l="l" t="t" r="r" b="b"/>
                  <a:pathLst>
                    <a:path w="25909" h="7895" extrusionOk="0">
                      <a:moveTo>
                        <a:pt x="0" y="1"/>
                      </a:moveTo>
                      <a:lnTo>
                        <a:pt x="0" y="1"/>
                      </a:lnTo>
                      <a:cubicBezTo>
                        <a:pt x="6191" y="2084"/>
                        <a:pt x="12514" y="4061"/>
                        <a:pt x="18764" y="5990"/>
                      </a:cubicBezTo>
                      <a:cubicBezTo>
                        <a:pt x="20574" y="6549"/>
                        <a:pt x="23182" y="7323"/>
                        <a:pt x="25039" y="7871"/>
                      </a:cubicBezTo>
                      <a:lnTo>
                        <a:pt x="25122" y="7895"/>
                      </a:lnTo>
                      <a:cubicBezTo>
                        <a:pt x="25384" y="6787"/>
                        <a:pt x="25658" y="5668"/>
                        <a:pt x="25908" y="4561"/>
                      </a:cubicBezTo>
                      <a:lnTo>
                        <a:pt x="25908" y="4561"/>
                      </a:lnTo>
                      <a:cubicBezTo>
                        <a:pt x="25616" y="5613"/>
                        <a:pt x="25324" y="6676"/>
                        <a:pt x="25020" y="7706"/>
                      </a:cubicBezTo>
                      <a:lnTo>
                        <a:pt x="25020" y="7706"/>
                      </a:lnTo>
                      <a:cubicBezTo>
                        <a:pt x="23179" y="7112"/>
                        <a:pt x="20636" y="6269"/>
                        <a:pt x="18836" y="5716"/>
                      </a:cubicBezTo>
                      <a:cubicBezTo>
                        <a:pt x="12597" y="3751"/>
                        <a:pt x="6275" y="1787"/>
                        <a:pt x="0" y="1"/>
                      </a:cubicBez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16" name="Google Shape;2153;p38">
                  <a:extLst>
                    <a:ext uri="{FF2B5EF4-FFF2-40B4-BE49-F238E27FC236}">
                      <a16:creationId xmlns:a16="http://schemas.microsoft.com/office/drawing/2014/main" id="{AD07D355-E844-CEFF-B626-AF048CB799CC}"/>
                    </a:ext>
                  </a:extLst>
                </p:cNvPr>
                <p:cNvSpPr/>
                <p:nvPr/>
              </p:nvSpPr>
              <p:spPr>
                <a:xfrm>
                  <a:off x="1198350" y="3351425"/>
                  <a:ext cx="391450" cy="147375"/>
                </a:xfrm>
                <a:custGeom>
                  <a:avLst/>
                  <a:gdLst/>
                  <a:ahLst/>
                  <a:cxnLst/>
                  <a:rect l="l" t="t" r="r" b="b"/>
                  <a:pathLst>
                    <a:path w="15658" h="5895" extrusionOk="0">
                      <a:moveTo>
                        <a:pt x="24" y="1"/>
                      </a:moveTo>
                      <a:lnTo>
                        <a:pt x="1" y="37"/>
                      </a:lnTo>
                      <a:cubicBezTo>
                        <a:pt x="4942" y="2204"/>
                        <a:pt x="10573" y="4025"/>
                        <a:pt x="15645" y="5894"/>
                      </a:cubicBezTo>
                      <a:lnTo>
                        <a:pt x="15657" y="5859"/>
                      </a:lnTo>
                      <a:cubicBezTo>
                        <a:pt x="13728" y="5109"/>
                        <a:pt x="9811" y="3573"/>
                        <a:pt x="7883" y="2835"/>
                      </a:cubicBezTo>
                      <a:cubicBezTo>
                        <a:pt x="5287" y="1799"/>
                        <a:pt x="2679" y="822"/>
                        <a:pt x="24" y="1"/>
                      </a:cubicBez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17" name="Google Shape;2154;p38">
                  <a:extLst>
                    <a:ext uri="{FF2B5EF4-FFF2-40B4-BE49-F238E27FC236}">
                      <a16:creationId xmlns:a16="http://schemas.microsoft.com/office/drawing/2014/main" id="{29B9E87A-75CC-8D06-735A-B07BBE54A911}"/>
                    </a:ext>
                  </a:extLst>
                </p:cNvPr>
                <p:cNvSpPr/>
                <p:nvPr/>
              </p:nvSpPr>
              <p:spPr>
                <a:xfrm>
                  <a:off x="2187750" y="2478400"/>
                  <a:ext cx="38125" cy="202450"/>
                </a:xfrm>
                <a:custGeom>
                  <a:avLst/>
                  <a:gdLst/>
                  <a:ahLst/>
                  <a:cxnLst/>
                  <a:rect l="l" t="t" r="r" b="b"/>
                  <a:pathLst>
                    <a:path w="1525" h="8098" extrusionOk="0">
                      <a:moveTo>
                        <a:pt x="311" y="1"/>
                      </a:moveTo>
                      <a:lnTo>
                        <a:pt x="1" y="49"/>
                      </a:lnTo>
                      <a:lnTo>
                        <a:pt x="1215" y="8097"/>
                      </a:lnTo>
                      <a:lnTo>
                        <a:pt x="1525" y="8050"/>
                      </a:lnTo>
                      <a:lnTo>
                        <a:pt x="311" y="1"/>
                      </a:ln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18" name="Google Shape;2155;p38">
                  <a:extLst>
                    <a:ext uri="{FF2B5EF4-FFF2-40B4-BE49-F238E27FC236}">
                      <a16:creationId xmlns:a16="http://schemas.microsoft.com/office/drawing/2014/main" id="{7101F0E4-88AF-AC13-D5FF-B2AB4F2903CB}"/>
                    </a:ext>
                  </a:extLst>
                </p:cNvPr>
                <p:cNvSpPr/>
                <p:nvPr/>
              </p:nvSpPr>
              <p:spPr>
                <a:xfrm>
                  <a:off x="2115425" y="2582825"/>
                  <a:ext cx="213150" cy="194225"/>
                </a:xfrm>
                <a:custGeom>
                  <a:avLst/>
                  <a:gdLst/>
                  <a:ahLst/>
                  <a:cxnLst/>
                  <a:rect l="l" t="t" r="r" b="b"/>
                  <a:pathLst>
                    <a:path w="8526" h="7769" extrusionOk="0">
                      <a:moveTo>
                        <a:pt x="4263" y="0"/>
                      </a:moveTo>
                      <a:cubicBezTo>
                        <a:pt x="3269" y="0"/>
                        <a:pt x="2275" y="378"/>
                        <a:pt x="1513" y="1134"/>
                      </a:cubicBezTo>
                      <a:cubicBezTo>
                        <a:pt x="1" y="2658"/>
                        <a:pt x="1" y="5111"/>
                        <a:pt x="1513" y="6635"/>
                      </a:cubicBezTo>
                      <a:cubicBezTo>
                        <a:pt x="2275" y="7391"/>
                        <a:pt x="3269" y="7769"/>
                        <a:pt x="4263" y="7769"/>
                      </a:cubicBezTo>
                      <a:cubicBezTo>
                        <a:pt x="5257" y="7769"/>
                        <a:pt x="6252" y="7391"/>
                        <a:pt x="7014" y="6635"/>
                      </a:cubicBezTo>
                      <a:cubicBezTo>
                        <a:pt x="8526" y="5111"/>
                        <a:pt x="8526" y="2658"/>
                        <a:pt x="7014" y="1134"/>
                      </a:cubicBezTo>
                      <a:cubicBezTo>
                        <a:pt x="6252" y="378"/>
                        <a:pt x="5257" y="0"/>
                        <a:pt x="4263" y="0"/>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19" name="Google Shape;2156;p38">
                  <a:extLst>
                    <a:ext uri="{FF2B5EF4-FFF2-40B4-BE49-F238E27FC236}">
                      <a16:creationId xmlns:a16="http://schemas.microsoft.com/office/drawing/2014/main" id="{1B797E8C-AEC2-9728-FF46-568C6284BA4A}"/>
                    </a:ext>
                  </a:extLst>
                </p:cNvPr>
                <p:cNvSpPr/>
                <p:nvPr/>
              </p:nvSpPr>
              <p:spPr>
                <a:xfrm>
                  <a:off x="2185675" y="2341200"/>
                  <a:ext cx="188750" cy="101825"/>
                </a:xfrm>
                <a:custGeom>
                  <a:avLst/>
                  <a:gdLst/>
                  <a:ahLst/>
                  <a:cxnLst/>
                  <a:rect l="l" t="t" r="r" b="b"/>
                  <a:pathLst>
                    <a:path w="7550" h="4073" extrusionOk="0">
                      <a:moveTo>
                        <a:pt x="7406" y="0"/>
                      </a:moveTo>
                      <a:lnTo>
                        <a:pt x="1" y="3798"/>
                      </a:lnTo>
                      <a:lnTo>
                        <a:pt x="143" y="4072"/>
                      </a:lnTo>
                      <a:lnTo>
                        <a:pt x="7549" y="286"/>
                      </a:lnTo>
                      <a:lnTo>
                        <a:pt x="7406" y="0"/>
                      </a:ln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20" name="Google Shape;2157;p38">
                  <a:extLst>
                    <a:ext uri="{FF2B5EF4-FFF2-40B4-BE49-F238E27FC236}">
                      <a16:creationId xmlns:a16="http://schemas.microsoft.com/office/drawing/2014/main" id="{2BCDAB2D-C4E3-E66F-8D40-E9B9718352ED}"/>
                    </a:ext>
                  </a:extLst>
                </p:cNvPr>
                <p:cNvSpPr/>
                <p:nvPr/>
              </p:nvSpPr>
              <p:spPr>
                <a:xfrm>
                  <a:off x="2070775" y="2298025"/>
                  <a:ext cx="119700" cy="143800"/>
                </a:xfrm>
                <a:custGeom>
                  <a:avLst/>
                  <a:gdLst/>
                  <a:ahLst/>
                  <a:cxnLst/>
                  <a:rect l="l" t="t" r="r" b="b"/>
                  <a:pathLst>
                    <a:path w="4788" h="5752" extrusionOk="0">
                      <a:moveTo>
                        <a:pt x="239" y="1"/>
                      </a:moveTo>
                      <a:lnTo>
                        <a:pt x="1" y="203"/>
                      </a:lnTo>
                      <a:lnTo>
                        <a:pt x="4549" y="5751"/>
                      </a:lnTo>
                      <a:lnTo>
                        <a:pt x="4787" y="5549"/>
                      </a:lnTo>
                      <a:lnTo>
                        <a:pt x="239" y="1"/>
                      </a:ln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21" name="Google Shape;2158;p38">
                  <a:extLst>
                    <a:ext uri="{FF2B5EF4-FFF2-40B4-BE49-F238E27FC236}">
                      <a16:creationId xmlns:a16="http://schemas.microsoft.com/office/drawing/2014/main" id="{E933CD23-B291-CA4E-2FD2-604531AD931F}"/>
                    </a:ext>
                  </a:extLst>
                </p:cNvPr>
                <p:cNvSpPr/>
                <p:nvPr/>
              </p:nvSpPr>
              <p:spPr>
                <a:xfrm>
                  <a:off x="2370825" y="2218250"/>
                  <a:ext cx="243500" cy="129800"/>
                </a:xfrm>
                <a:custGeom>
                  <a:avLst/>
                  <a:gdLst/>
                  <a:ahLst/>
                  <a:cxnLst/>
                  <a:rect l="l" t="t" r="r" b="b"/>
                  <a:pathLst>
                    <a:path w="9740" h="5192" extrusionOk="0">
                      <a:moveTo>
                        <a:pt x="9597" y="1"/>
                      </a:moveTo>
                      <a:lnTo>
                        <a:pt x="0" y="4918"/>
                      </a:lnTo>
                      <a:lnTo>
                        <a:pt x="143" y="5192"/>
                      </a:lnTo>
                      <a:lnTo>
                        <a:pt x="9740" y="275"/>
                      </a:lnTo>
                      <a:lnTo>
                        <a:pt x="9597" y="1"/>
                      </a:ln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22" name="Google Shape;2159;p38">
                  <a:extLst>
                    <a:ext uri="{FF2B5EF4-FFF2-40B4-BE49-F238E27FC236}">
                      <a16:creationId xmlns:a16="http://schemas.microsoft.com/office/drawing/2014/main" id="{3C85264E-CFCA-AFDE-2AB3-E2C6618447F2}"/>
                    </a:ext>
                  </a:extLst>
                </p:cNvPr>
                <p:cNvSpPr/>
                <p:nvPr/>
              </p:nvSpPr>
              <p:spPr>
                <a:xfrm>
                  <a:off x="2545850" y="2151600"/>
                  <a:ext cx="132775" cy="119850"/>
                </a:xfrm>
                <a:custGeom>
                  <a:avLst/>
                  <a:gdLst/>
                  <a:ahLst/>
                  <a:cxnLst/>
                  <a:rect l="l" t="t" r="r" b="b"/>
                  <a:pathLst>
                    <a:path w="5311" h="4794" extrusionOk="0">
                      <a:moveTo>
                        <a:pt x="2664" y="1"/>
                      </a:moveTo>
                      <a:cubicBezTo>
                        <a:pt x="2460" y="1"/>
                        <a:pt x="2254" y="27"/>
                        <a:pt x="2048" y="83"/>
                      </a:cubicBezTo>
                      <a:cubicBezTo>
                        <a:pt x="762" y="417"/>
                        <a:pt x="0" y="1726"/>
                        <a:pt x="334" y="3012"/>
                      </a:cubicBezTo>
                      <a:cubicBezTo>
                        <a:pt x="624" y="4084"/>
                        <a:pt x="1597" y="4793"/>
                        <a:pt x="2656" y="4793"/>
                      </a:cubicBezTo>
                      <a:cubicBezTo>
                        <a:pt x="2857" y="4793"/>
                        <a:pt x="3060" y="4768"/>
                        <a:pt x="3262" y="4715"/>
                      </a:cubicBezTo>
                      <a:cubicBezTo>
                        <a:pt x="4548" y="4381"/>
                        <a:pt x="5310" y="3072"/>
                        <a:pt x="4977" y="1786"/>
                      </a:cubicBezTo>
                      <a:cubicBezTo>
                        <a:pt x="4687" y="718"/>
                        <a:pt x="3720" y="1"/>
                        <a:pt x="2664"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23" name="Google Shape;2160;p38">
                  <a:extLst>
                    <a:ext uri="{FF2B5EF4-FFF2-40B4-BE49-F238E27FC236}">
                      <a16:creationId xmlns:a16="http://schemas.microsoft.com/office/drawing/2014/main" id="{C6E996E6-7DC0-7190-CC0D-2DE488EB1DBA}"/>
                    </a:ext>
                  </a:extLst>
                </p:cNvPr>
                <p:cNvSpPr/>
                <p:nvPr/>
              </p:nvSpPr>
              <p:spPr>
                <a:xfrm>
                  <a:off x="2127625" y="2379600"/>
                  <a:ext cx="119700" cy="119975"/>
                </a:xfrm>
                <a:custGeom>
                  <a:avLst/>
                  <a:gdLst/>
                  <a:ahLst/>
                  <a:cxnLst/>
                  <a:rect l="l" t="t" r="r" b="b"/>
                  <a:pathLst>
                    <a:path w="4788" h="4799" extrusionOk="0">
                      <a:moveTo>
                        <a:pt x="2394" y="0"/>
                      </a:moveTo>
                      <a:cubicBezTo>
                        <a:pt x="1072" y="0"/>
                        <a:pt x="1" y="1072"/>
                        <a:pt x="1" y="2393"/>
                      </a:cubicBezTo>
                      <a:cubicBezTo>
                        <a:pt x="1" y="3715"/>
                        <a:pt x="1072" y="4798"/>
                        <a:pt x="2394" y="4798"/>
                      </a:cubicBezTo>
                      <a:cubicBezTo>
                        <a:pt x="3716" y="4798"/>
                        <a:pt x="4787" y="3715"/>
                        <a:pt x="4787" y="2393"/>
                      </a:cubicBezTo>
                      <a:cubicBezTo>
                        <a:pt x="4787" y="1072"/>
                        <a:pt x="3716" y="0"/>
                        <a:pt x="2394"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24" name="Google Shape;2161;p38">
                  <a:extLst>
                    <a:ext uri="{FF2B5EF4-FFF2-40B4-BE49-F238E27FC236}">
                      <a16:creationId xmlns:a16="http://schemas.microsoft.com/office/drawing/2014/main" id="{E8C2BA8E-B968-63D0-4B51-07C071D15D39}"/>
                    </a:ext>
                  </a:extLst>
                </p:cNvPr>
                <p:cNvSpPr/>
                <p:nvPr/>
              </p:nvSpPr>
              <p:spPr>
                <a:xfrm>
                  <a:off x="2304150" y="2215800"/>
                  <a:ext cx="213450" cy="194250"/>
                </a:xfrm>
                <a:custGeom>
                  <a:avLst/>
                  <a:gdLst/>
                  <a:ahLst/>
                  <a:cxnLst/>
                  <a:rect l="l" t="t" r="r" b="b"/>
                  <a:pathLst>
                    <a:path w="8538" h="7770" extrusionOk="0">
                      <a:moveTo>
                        <a:pt x="4269" y="1"/>
                      </a:moveTo>
                      <a:cubicBezTo>
                        <a:pt x="3275" y="1"/>
                        <a:pt x="2280" y="379"/>
                        <a:pt x="1524" y="1135"/>
                      </a:cubicBezTo>
                      <a:cubicBezTo>
                        <a:pt x="0" y="2659"/>
                        <a:pt x="0" y="5111"/>
                        <a:pt x="1524" y="6635"/>
                      </a:cubicBezTo>
                      <a:cubicBezTo>
                        <a:pt x="2280" y="7391"/>
                        <a:pt x="3275" y="7769"/>
                        <a:pt x="4269" y="7769"/>
                      </a:cubicBezTo>
                      <a:cubicBezTo>
                        <a:pt x="5263" y="7769"/>
                        <a:pt x="6257" y="7391"/>
                        <a:pt x="7013" y="6635"/>
                      </a:cubicBezTo>
                      <a:cubicBezTo>
                        <a:pt x="8537" y="5111"/>
                        <a:pt x="8537" y="2659"/>
                        <a:pt x="7013" y="1135"/>
                      </a:cubicBezTo>
                      <a:cubicBezTo>
                        <a:pt x="6257" y="379"/>
                        <a:pt x="5263" y="1"/>
                        <a:pt x="4269" y="1"/>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25" name="Google Shape;2162;p38">
                  <a:extLst>
                    <a:ext uri="{FF2B5EF4-FFF2-40B4-BE49-F238E27FC236}">
                      <a16:creationId xmlns:a16="http://schemas.microsoft.com/office/drawing/2014/main" id="{1EFE5095-8E0D-06A9-DDDA-7B4A67422C80}"/>
                    </a:ext>
                  </a:extLst>
                </p:cNvPr>
                <p:cNvSpPr/>
                <p:nvPr/>
              </p:nvSpPr>
              <p:spPr>
                <a:xfrm>
                  <a:off x="2006200" y="2240575"/>
                  <a:ext cx="119675" cy="119700"/>
                </a:xfrm>
                <a:custGeom>
                  <a:avLst/>
                  <a:gdLst/>
                  <a:ahLst/>
                  <a:cxnLst/>
                  <a:rect l="l" t="t" r="r" b="b"/>
                  <a:pathLst>
                    <a:path w="4787" h="4788" extrusionOk="0">
                      <a:moveTo>
                        <a:pt x="2393" y="1"/>
                      </a:moveTo>
                      <a:cubicBezTo>
                        <a:pt x="1072" y="1"/>
                        <a:pt x="0" y="1072"/>
                        <a:pt x="0" y="2394"/>
                      </a:cubicBezTo>
                      <a:cubicBezTo>
                        <a:pt x="0" y="3716"/>
                        <a:pt x="1072" y="4787"/>
                        <a:pt x="2393" y="4787"/>
                      </a:cubicBezTo>
                      <a:cubicBezTo>
                        <a:pt x="3715" y="4787"/>
                        <a:pt x="4786" y="3716"/>
                        <a:pt x="4786" y="2394"/>
                      </a:cubicBezTo>
                      <a:cubicBezTo>
                        <a:pt x="4786" y="1072"/>
                        <a:pt x="3715" y="1"/>
                        <a:pt x="2393" y="1"/>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26" name="Google Shape;2163;p38">
                  <a:extLst>
                    <a:ext uri="{FF2B5EF4-FFF2-40B4-BE49-F238E27FC236}">
                      <a16:creationId xmlns:a16="http://schemas.microsoft.com/office/drawing/2014/main" id="{EC14A3D8-2AE9-1B95-389A-422FF10F6F38}"/>
                    </a:ext>
                  </a:extLst>
                </p:cNvPr>
                <p:cNvSpPr/>
                <p:nvPr/>
              </p:nvSpPr>
              <p:spPr>
                <a:xfrm>
                  <a:off x="3706100" y="3543425"/>
                  <a:ext cx="249475" cy="403650"/>
                </a:xfrm>
                <a:custGeom>
                  <a:avLst/>
                  <a:gdLst/>
                  <a:ahLst/>
                  <a:cxnLst/>
                  <a:rect l="l" t="t" r="r" b="b"/>
                  <a:pathLst>
                    <a:path w="9979" h="16146" extrusionOk="0">
                      <a:moveTo>
                        <a:pt x="4108" y="0"/>
                      </a:moveTo>
                      <a:lnTo>
                        <a:pt x="4108" y="4287"/>
                      </a:lnTo>
                      <a:cubicBezTo>
                        <a:pt x="4108" y="5894"/>
                        <a:pt x="2799" y="7204"/>
                        <a:pt x="1191" y="7204"/>
                      </a:cubicBezTo>
                      <a:lnTo>
                        <a:pt x="1" y="7204"/>
                      </a:lnTo>
                      <a:lnTo>
                        <a:pt x="1" y="9597"/>
                      </a:lnTo>
                      <a:lnTo>
                        <a:pt x="5632" y="16145"/>
                      </a:lnTo>
                      <a:lnTo>
                        <a:pt x="7954" y="12657"/>
                      </a:lnTo>
                      <a:cubicBezTo>
                        <a:pt x="9276" y="10668"/>
                        <a:pt x="9978" y="8335"/>
                        <a:pt x="9978" y="5954"/>
                      </a:cubicBezTo>
                      <a:lnTo>
                        <a:pt x="9978" y="0"/>
                      </a:ln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27" name="Google Shape;2164;p38">
                  <a:extLst>
                    <a:ext uri="{FF2B5EF4-FFF2-40B4-BE49-F238E27FC236}">
                      <a16:creationId xmlns:a16="http://schemas.microsoft.com/office/drawing/2014/main" id="{95097D76-D3E4-7DBB-C16A-D01447CFE459}"/>
                    </a:ext>
                  </a:extLst>
                </p:cNvPr>
                <p:cNvSpPr/>
                <p:nvPr/>
              </p:nvSpPr>
              <p:spPr>
                <a:xfrm>
                  <a:off x="3653725" y="3128200"/>
                  <a:ext cx="302150" cy="414950"/>
                </a:xfrm>
                <a:custGeom>
                  <a:avLst/>
                  <a:gdLst/>
                  <a:ahLst/>
                  <a:cxnLst/>
                  <a:rect l="l" t="t" r="r" b="b"/>
                  <a:pathLst>
                    <a:path w="12086" h="16598" extrusionOk="0">
                      <a:moveTo>
                        <a:pt x="0" y="0"/>
                      </a:moveTo>
                      <a:lnTo>
                        <a:pt x="0" y="11049"/>
                      </a:lnTo>
                      <a:lnTo>
                        <a:pt x="667" y="11049"/>
                      </a:lnTo>
                      <a:cubicBezTo>
                        <a:pt x="3739" y="11049"/>
                        <a:pt x="6227" y="13526"/>
                        <a:pt x="6227" y="16597"/>
                      </a:cubicBezTo>
                      <a:lnTo>
                        <a:pt x="12085" y="16597"/>
                      </a:lnTo>
                      <a:lnTo>
                        <a:pt x="12085" y="13645"/>
                      </a:lnTo>
                      <a:cubicBezTo>
                        <a:pt x="12085" y="10775"/>
                        <a:pt x="11049" y="7989"/>
                        <a:pt x="9168" y="5822"/>
                      </a:cubicBezTo>
                      <a:cubicBezTo>
                        <a:pt x="8216" y="4715"/>
                        <a:pt x="7073" y="3810"/>
                        <a:pt x="5787" y="3108"/>
                      </a:cubicBezTo>
                      <a:lnTo>
                        <a:pt x="0" y="0"/>
                      </a:ln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28" name="Google Shape;2165;p38">
                  <a:extLst>
                    <a:ext uri="{FF2B5EF4-FFF2-40B4-BE49-F238E27FC236}">
                      <a16:creationId xmlns:a16="http://schemas.microsoft.com/office/drawing/2014/main" id="{22236DDB-F673-0C0F-48EB-A7E9E60A1C26}"/>
                    </a:ext>
                  </a:extLst>
                </p:cNvPr>
                <p:cNvSpPr/>
                <p:nvPr/>
              </p:nvSpPr>
              <p:spPr>
                <a:xfrm>
                  <a:off x="3221525" y="4016400"/>
                  <a:ext cx="750400" cy="71150"/>
                </a:xfrm>
                <a:custGeom>
                  <a:avLst/>
                  <a:gdLst/>
                  <a:ahLst/>
                  <a:cxnLst/>
                  <a:rect l="l" t="t" r="r" b="b"/>
                  <a:pathLst>
                    <a:path w="30016" h="2846" extrusionOk="0">
                      <a:moveTo>
                        <a:pt x="1870" y="0"/>
                      </a:moveTo>
                      <a:lnTo>
                        <a:pt x="0" y="2846"/>
                      </a:lnTo>
                      <a:lnTo>
                        <a:pt x="30016" y="2846"/>
                      </a:lnTo>
                      <a:lnTo>
                        <a:pt x="28135" y="0"/>
                      </a:ln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29" name="Google Shape;2166;p38">
                  <a:extLst>
                    <a:ext uri="{FF2B5EF4-FFF2-40B4-BE49-F238E27FC236}">
                      <a16:creationId xmlns:a16="http://schemas.microsoft.com/office/drawing/2014/main" id="{9EF2E71D-DE2A-0226-FDC0-EE0FC6A5E991}"/>
                    </a:ext>
                  </a:extLst>
                </p:cNvPr>
                <p:cNvSpPr/>
                <p:nvPr/>
              </p:nvSpPr>
              <p:spPr>
                <a:xfrm>
                  <a:off x="3684675" y="3783325"/>
                  <a:ext cx="200950" cy="233400"/>
                </a:xfrm>
                <a:custGeom>
                  <a:avLst/>
                  <a:gdLst/>
                  <a:ahLst/>
                  <a:cxnLst/>
                  <a:rect l="l" t="t" r="r" b="b"/>
                  <a:pathLst>
                    <a:path w="8038" h="9336" extrusionOk="0">
                      <a:moveTo>
                        <a:pt x="0" y="1"/>
                      </a:moveTo>
                      <a:lnTo>
                        <a:pt x="0" y="9323"/>
                      </a:lnTo>
                      <a:lnTo>
                        <a:pt x="0" y="9335"/>
                      </a:lnTo>
                      <a:lnTo>
                        <a:pt x="8037" y="9335"/>
                      </a:lnTo>
                      <a:lnTo>
                        <a:pt x="3858" y="1763"/>
                      </a:lnTo>
                      <a:cubicBezTo>
                        <a:pt x="3239" y="679"/>
                        <a:pt x="2108" y="1"/>
                        <a:pt x="882" y="1"/>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30" name="Google Shape;2167;p38">
                  <a:extLst>
                    <a:ext uri="{FF2B5EF4-FFF2-40B4-BE49-F238E27FC236}">
                      <a16:creationId xmlns:a16="http://schemas.microsoft.com/office/drawing/2014/main" id="{642A54F2-4A0B-F1F5-439A-1F12FF17E042}"/>
                    </a:ext>
                  </a:extLst>
                </p:cNvPr>
                <p:cNvSpPr/>
                <p:nvPr/>
              </p:nvSpPr>
              <p:spPr>
                <a:xfrm>
                  <a:off x="3714450" y="3837475"/>
                  <a:ext cx="50625" cy="47725"/>
                </a:xfrm>
                <a:custGeom>
                  <a:avLst/>
                  <a:gdLst/>
                  <a:ahLst/>
                  <a:cxnLst/>
                  <a:rect l="l" t="t" r="r" b="b"/>
                  <a:pathLst>
                    <a:path w="2025" h="1909" extrusionOk="0">
                      <a:moveTo>
                        <a:pt x="845" y="323"/>
                      </a:moveTo>
                      <a:cubicBezTo>
                        <a:pt x="1215" y="323"/>
                        <a:pt x="1512" y="597"/>
                        <a:pt x="1572" y="966"/>
                      </a:cubicBezTo>
                      <a:cubicBezTo>
                        <a:pt x="1625" y="1350"/>
                        <a:pt x="1325" y="1658"/>
                        <a:pt x="971" y="1658"/>
                      </a:cubicBezTo>
                      <a:cubicBezTo>
                        <a:pt x="930" y="1658"/>
                        <a:pt x="888" y="1653"/>
                        <a:pt x="845" y="1645"/>
                      </a:cubicBezTo>
                      <a:cubicBezTo>
                        <a:pt x="500" y="1597"/>
                        <a:pt x="60" y="1383"/>
                        <a:pt x="60" y="966"/>
                      </a:cubicBezTo>
                      <a:cubicBezTo>
                        <a:pt x="60" y="561"/>
                        <a:pt x="500" y="323"/>
                        <a:pt x="845" y="323"/>
                      </a:cubicBezTo>
                      <a:close/>
                      <a:moveTo>
                        <a:pt x="810" y="1"/>
                      </a:moveTo>
                      <a:cubicBezTo>
                        <a:pt x="307" y="1"/>
                        <a:pt x="1" y="501"/>
                        <a:pt x="24" y="966"/>
                      </a:cubicBezTo>
                      <a:cubicBezTo>
                        <a:pt x="16" y="1541"/>
                        <a:pt x="374" y="1909"/>
                        <a:pt x="789" y="1909"/>
                      </a:cubicBezTo>
                      <a:cubicBezTo>
                        <a:pt x="1009" y="1909"/>
                        <a:pt x="1246" y="1805"/>
                        <a:pt x="1453" y="1573"/>
                      </a:cubicBezTo>
                      <a:cubicBezTo>
                        <a:pt x="2024" y="990"/>
                        <a:pt x="1715" y="14"/>
                        <a:pt x="845" y="2"/>
                      </a:cubicBezTo>
                      <a:cubicBezTo>
                        <a:pt x="834" y="1"/>
                        <a:pt x="822" y="1"/>
                        <a:pt x="810" y="1"/>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31" name="Google Shape;2168;p38">
                  <a:extLst>
                    <a:ext uri="{FF2B5EF4-FFF2-40B4-BE49-F238E27FC236}">
                      <a16:creationId xmlns:a16="http://schemas.microsoft.com/office/drawing/2014/main" id="{9BE05E94-786B-7CE6-0858-2346AA78640E}"/>
                    </a:ext>
                  </a:extLst>
                </p:cNvPr>
                <p:cNvSpPr/>
                <p:nvPr/>
              </p:nvSpPr>
              <p:spPr>
                <a:xfrm>
                  <a:off x="3664125" y="3197525"/>
                  <a:ext cx="102725" cy="95325"/>
                </a:xfrm>
                <a:custGeom>
                  <a:avLst/>
                  <a:gdLst/>
                  <a:ahLst/>
                  <a:cxnLst/>
                  <a:rect l="l" t="t" r="r" b="b"/>
                  <a:pathLst>
                    <a:path w="4109" h="3813" extrusionOk="0">
                      <a:moveTo>
                        <a:pt x="2056" y="1"/>
                      </a:moveTo>
                      <a:cubicBezTo>
                        <a:pt x="1955" y="1"/>
                        <a:pt x="1854" y="9"/>
                        <a:pt x="1751" y="25"/>
                      </a:cubicBezTo>
                      <a:cubicBezTo>
                        <a:pt x="715" y="192"/>
                        <a:pt x="1" y="1168"/>
                        <a:pt x="180" y="2216"/>
                      </a:cubicBezTo>
                      <a:cubicBezTo>
                        <a:pt x="330" y="3149"/>
                        <a:pt x="1137" y="3812"/>
                        <a:pt x="2054" y="3812"/>
                      </a:cubicBezTo>
                      <a:cubicBezTo>
                        <a:pt x="2154" y="3812"/>
                        <a:pt x="2256" y="3804"/>
                        <a:pt x="2358" y="3788"/>
                      </a:cubicBezTo>
                      <a:cubicBezTo>
                        <a:pt x="3406" y="3621"/>
                        <a:pt x="4109" y="2633"/>
                        <a:pt x="3942" y="1597"/>
                      </a:cubicBezTo>
                      <a:cubicBezTo>
                        <a:pt x="3781" y="663"/>
                        <a:pt x="2972" y="1"/>
                        <a:pt x="2056" y="1"/>
                      </a:cubicBez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32" name="Google Shape;2169;p38">
                  <a:extLst>
                    <a:ext uri="{FF2B5EF4-FFF2-40B4-BE49-F238E27FC236}">
                      <a16:creationId xmlns:a16="http://schemas.microsoft.com/office/drawing/2014/main" id="{7AF304F9-D018-B23E-5B26-7CF3C5A7C39D}"/>
                    </a:ext>
                  </a:extLst>
                </p:cNvPr>
                <p:cNvSpPr/>
                <p:nvPr/>
              </p:nvSpPr>
              <p:spPr>
                <a:xfrm>
                  <a:off x="3691225" y="3217500"/>
                  <a:ext cx="58075" cy="53975"/>
                </a:xfrm>
                <a:custGeom>
                  <a:avLst/>
                  <a:gdLst/>
                  <a:ahLst/>
                  <a:cxnLst/>
                  <a:rect l="l" t="t" r="r" b="b"/>
                  <a:pathLst>
                    <a:path w="2323" h="2159" extrusionOk="0">
                      <a:moveTo>
                        <a:pt x="918" y="342"/>
                      </a:moveTo>
                      <a:cubicBezTo>
                        <a:pt x="942" y="342"/>
                        <a:pt x="965" y="343"/>
                        <a:pt x="989" y="345"/>
                      </a:cubicBezTo>
                      <a:cubicBezTo>
                        <a:pt x="996" y="345"/>
                        <a:pt x="1003" y="345"/>
                        <a:pt x="1011" y="345"/>
                      </a:cubicBezTo>
                      <a:cubicBezTo>
                        <a:pt x="1430" y="345"/>
                        <a:pt x="1775" y="674"/>
                        <a:pt x="1834" y="1107"/>
                      </a:cubicBezTo>
                      <a:cubicBezTo>
                        <a:pt x="1900" y="1556"/>
                        <a:pt x="1523" y="1914"/>
                        <a:pt x="1102" y="1914"/>
                      </a:cubicBezTo>
                      <a:cubicBezTo>
                        <a:pt x="1064" y="1914"/>
                        <a:pt x="1026" y="1911"/>
                        <a:pt x="989" y="1905"/>
                      </a:cubicBezTo>
                      <a:cubicBezTo>
                        <a:pt x="560" y="1857"/>
                        <a:pt x="60" y="1596"/>
                        <a:pt x="60" y="1107"/>
                      </a:cubicBezTo>
                      <a:cubicBezTo>
                        <a:pt x="60" y="634"/>
                        <a:pt x="507" y="342"/>
                        <a:pt x="918" y="342"/>
                      </a:cubicBezTo>
                      <a:close/>
                      <a:moveTo>
                        <a:pt x="989" y="0"/>
                      </a:moveTo>
                      <a:cubicBezTo>
                        <a:pt x="393" y="0"/>
                        <a:pt x="0" y="572"/>
                        <a:pt x="36" y="1107"/>
                      </a:cubicBezTo>
                      <a:cubicBezTo>
                        <a:pt x="13" y="1740"/>
                        <a:pt x="436" y="2158"/>
                        <a:pt x="924" y="2158"/>
                      </a:cubicBezTo>
                      <a:cubicBezTo>
                        <a:pt x="1180" y="2158"/>
                        <a:pt x="1454" y="2044"/>
                        <a:pt x="1691" y="1786"/>
                      </a:cubicBezTo>
                      <a:cubicBezTo>
                        <a:pt x="2322" y="1131"/>
                        <a:pt x="1953" y="12"/>
                        <a:pt x="989" y="0"/>
                      </a:cubicBez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33" name="Google Shape;2170;p38">
                  <a:extLst>
                    <a:ext uri="{FF2B5EF4-FFF2-40B4-BE49-F238E27FC236}">
                      <a16:creationId xmlns:a16="http://schemas.microsoft.com/office/drawing/2014/main" id="{2BB26066-E70B-EB9B-F495-103EE07A6B96}"/>
                    </a:ext>
                  </a:extLst>
                </p:cNvPr>
                <p:cNvSpPr/>
                <p:nvPr/>
              </p:nvSpPr>
              <p:spPr>
                <a:xfrm>
                  <a:off x="3742425" y="3302025"/>
                  <a:ext cx="67575" cy="67600"/>
                </a:xfrm>
                <a:custGeom>
                  <a:avLst/>
                  <a:gdLst/>
                  <a:ahLst/>
                  <a:cxnLst/>
                  <a:rect l="l" t="t" r="r" b="b"/>
                  <a:pathLst>
                    <a:path w="2703" h="2704" extrusionOk="0">
                      <a:moveTo>
                        <a:pt x="1346" y="0"/>
                      </a:moveTo>
                      <a:cubicBezTo>
                        <a:pt x="596" y="0"/>
                        <a:pt x="0" y="608"/>
                        <a:pt x="0" y="1358"/>
                      </a:cubicBezTo>
                      <a:cubicBezTo>
                        <a:pt x="0" y="2096"/>
                        <a:pt x="596" y="2703"/>
                        <a:pt x="1346" y="2703"/>
                      </a:cubicBezTo>
                      <a:cubicBezTo>
                        <a:pt x="2096" y="2703"/>
                        <a:pt x="2703" y="2096"/>
                        <a:pt x="2703" y="1358"/>
                      </a:cubicBezTo>
                      <a:cubicBezTo>
                        <a:pt x="2703" y="608"/>
                        <a:pt x="2096" y="0"/>
                        <a:pt x="1346" y="0"/>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34" name="Google Shape;2171;p38">
                  <a:extLst>
                    <a:ext uri="{FF2B5EF4-FFF2-40B4-BE49-F238E27FC236}">
                      <a16:creationId xmlns:a16="http://schemas.microsoft.com/office/drawing/2014/main" id="{64610C30-07F1-BC91-1CDC-573E00A1C97B}"/>
                    </a:ext>
                  </a:extLst>
                </p:cNvPr>
                <p:cNvSpPr/>
                <p:nvPr/>
              </p:nvSpPr>
              <p:spPr>
                <a:xfrm>
                  <a:off x="3499825" y="3070750"/>
                  <a:ext cx="161050" cy="360475"/>
                </a:xfrm>
                <a:custGeom>
                  <a:avLst/>
                  <a:gdLst/>
                  <a:ahLst/>
                  <a:cxnLst/>
                  <a:rect l="l" t="t" r="r" b="b"/>
                  <a:pathLst>
                    <a:path w="6442" h="14419" extrusionOk="0">
                      <a:moveTo>
                        <a:pt x="1" y="0"/>
                      </a:moveTo>
                      <a:lnTo>
                        <a:pt x="1" y="14419"/>
                      </a:lnTo>
                      <a:lnTo>
                        <a:pt x="6442" y="14419"/>
                      </a:lnTo>
                      <a:lnTo>
                        <a:pt x="6442" y="0"/>
                      </a:ln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35" name="Google Shape;2172;p38">
                  <a:extLst>
                    <a:ext uri="{FF2B5EF4-FFF2-40B4-BE49-F238E27FC236}">
                      <a16:creationId xmlns:a16="http://schemas.microsoft.com/office/drawing/2014/main" id="{633C34C9-FD53-C6DB-96BB-BFA58640B210}"/>
                    </a:ext>
                  </a:extLst>
                </p:cNvPr>
                <p:cNvSpPr/>
                <p:nvPr/>
              </p:nvSpPr>
              <p:spPr>
                <a:xfrm>
                  <a:off x="3499825" y="3431500"/>
                  <a:ext cx="161350" cy="28300"/>
                </a:xfrm>
                <a:custGeom>
                  <a:avLst/>
                  <a:gdLst/>
                  <a:ahLst/>
                  <a:cxnLst/>
                  <a:rect l="l" t="t" r="r" b="b"/>
                  <a:pathLst>
                    <a:path w="6454" h="1132" extrusionOk="0">
                      <a:moveTo>
                        <a:pt x="1" y="1"/>
                      </a:moveTo>
                      <a:lnTo>
                        <a:pt x="1" y="48"/>
                      </a:lnTo>
                      <a:cubicBezTo>
                        <a:pt x="1" y="644"/>
                        <a:pt x="489" y="1132"/>
                        <a:pt x="1084" y="1132"/>
                      </a:cubicBezTo>
                      <a:lnTo>
                        <a:pt x="5370" y="1132"/>
                      </a:lnTo>
                      <a:cubicBezTo>
                        <a:pt x="5966" y="1132"/>
                        <a:pt x="6454" y="644"/>
                        <a:pt x="6454" y="48"/>
                      </a:cubicBezTo>
                      <a:lnTo>
                        <a:pt x="6454" y="1"/>
                      </a:lnTo>
                      <a:close/>
                    </a:path>
                  </a:pathLst>
                </a:custGeom>
                <a:solidFill>
                  <a:srgbClr val="FFFFFF"/>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36" name="Google Shape;2173;p38">
                  <a:extLst>
                    <a:ext uri="{FF2B5EF4-FFF2-40B4-BE49-F238E27FC236}">
                      <a16:creationId xmlns:a16="http://schemas.microsoft.com/office/drawing/2014/main" id="{F0CDCA1B-D2E3-C052-E667-170347355CE4}"/>
                    </a:ext>
                  </a:extLst>
                </p:cNvPr>
                <p:cNvSpPr/>
                <p:nvPr/>
              </p:nvSpPr>
              <p:spPr>
                <a:xfrm>
                  <a:off x="3500125" y="3427275"/>
                  <a:ext cx="160750" cy="8375"/>
                </a:xfrm>
                <a:custGeom>
                  <a:avLst/>
                  <a:gdLst/>
                  <a:ahLst/>
                  <a:cxnLst/>
                  <a:rect l="l" t="t" r="r" b="b"/>
                  <a:pathLst>
                    <a:path w="6430" h="335" extrusionOk="0">
                      <a:moveTo>
                        <a:pt x="4649" y="0"/>
                      </a:moveTo>
                      <a:cubicBezTo>
                        <a:pt x="3929" y="0"/>
                        <a:pt x="3217" y="123"/>
                        <a:pt x="2496" y="123"/>
                      </a:cubicBezTo>
                      <a:cubicBezTo>
                        <a:pt x="2466" y="123"/>
                        <a:pt x="2436" y="122"/>
                        <a:pt x="2406" y="122"/>
                      </a:cubicBezTo>
                      <a:cubicBezTo>
                        <a:pt x="1989" y="79"/>
                        <a:pt x="1569" y="41"/>
                        <a:pt x="1149" y="41"/>
                      </a:cubicBezTo>
                      <a:cubicBezTo>
                        <a:pt x="765" y="41"/>
                        <a:pt x="382" y="72"/>
                        <a:pt x="1" y="158"/>
                      </a:cubicBezTo>
                      <a:lnTo>
                        <a:pt x="1" y="193"/>
                      </a:lnTo>
                      <a:cubicBezTo>
                        <a:pt x="263" y="253"/>
                        <a:pt x="536" y="289"/>
                        <a:pt x="798" y="301"/>
                      </a:cubicBezTo>
                      <a:cubicBezTo>
                        <a:pt x="930" y="315"/>
                        <a:pt x="1062" y="321"/>
                        <a:pt x="1194" y="321"/>
                      </a:cubicBezTo>
                      <a:cubicBezTo>
                        <a:pt x="1598" y="321"/>
                        <a:pt x="2002" y="265"/>
                        <a:pt x="2406" y="229"/>
                      </a:cubicBezTo>
                      <a:cubicBezTo>
                        <a:pt x="2482" y="224"/>
                        <a:pt x="2558" y="222"/>
                        <a:pt x="2633" y="222"/>
                      </a:cubicBezTo>
                      <a:cubicBezTo>
                        <a:pt x="3093" y="222"/>
                        <a:pt x="3553" y="302"/>
                        <a:pt x="4013" y="313"/>
                      </a:cubicBezTo>
                      <a:cubicBezTo>
                        <a:pt x="4253" y="327"/>
                        <a:pt x="4492" y="335"/>
                        <a:pt x="4731" y="335"/>
                      </a:cubicBezTo>
                      <a:cubicBezTo>
                        <a:pt x="5297" y="335"/>
                        <a:pt x="5861" y="290"/>
                        <a:pt x="6430" y="182"/>
                      </a:cubicBezTo>
                      <a:lnTo>
                        <a:pt x="6430" y="158"/>
                      </a:lnTo>
                      <a:cubicBezTo>
                        <a:pt x="5894" y="51"/>
                        <a:pt x="5358" y="15"/>
                        <a:pt x="4823" y="3"/>
                      </a:cubicBezTo>
                      <a:cubicBezTo>
                        <a:pt x="4765" y="1"/>
                        <a:pt x="4707" y="0"/>
                        <a:pt x="4649" y="0"/>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37" name="Google Shape;2174;p38">
                  <a:extLst>
                    <a:ext uri="{FF2B5EF4-FFF2-40B4-BE49-F238E27FC236}">
                      <a16:creationId xmlns:a16="http://schemas.microsoft.com/office/drawing/2014/main" id="{A7E7285D-7528-86B2-D765-FABD0672FB37}"/>
                    </a:ext>
                  </a:extLst>
                </p:cNvPr>
                <p:cNvSpPr/>
                <p:nvPr/>
              </p:nvSpPr>
              <p:spPr>
                <a:xfrm>
                  <a:off x="3485250" y="3039800"/>
                  <a:ext cx="190525" cy="30975"/>
                </a:xfrm>
                <a:custGeom>
                  <a:avLst/>
                  <a:gdLst/>
                  <a:ahLst/>
                  <a:cxnLst/>
                  <a:rect l="l" t="t" r="r" b="b"/>
                  <a:pathLst>
                    <a:path w="7621" h="1239" extrusionOk="0">
                      <a:moveTo>
                        <a:pt x="0" y="0"/>
                      </a:moveTo>
                      <a:lnTo>
                        <a:pt x="0" y="1238"/>
                      </a:lnTo>
                      <a:lnTo>
                        <a:pt x="7620" y="1238"/>
                      </a:lnTo>
                      <a:lnTo>
                        <a:pt x="7620" y="0"/>
                      </a:ln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38" name="Google Shape;2175;p38">
                  <a:extLst>
                    <a:ext uri="{FF2B5EF4-FFF2-40B4-BE49-F238E27FC236}">
                      <a16:creationId xmlns:a16="http://schemas.microsoft.com/office/drawing/2014/main" id="{2F9EFDE0-C0BA-5A0C-7D6A-B96D8A65F4D3}"/>
                    </a:ext>
                  </a:extLst>
                </p:cNvPr>
                <p:cNvSpPr/>
                <p:nvPr/>
              </p:nvSpPr>
              <p:spPr>
                <a:xfrm>
                  <a:off x="3500125" y="3070750"/>
                  <a:ext cx="161050" cy="22050"/>
                </a:xfrm>
                <a:custGeom>
                  <a:avLst/>
                  <a:gdLst/>
                  <a:ahLst/>
                  <a:cxnLst/>
                  <a:rect l="l" t="t" r="r" b="b"/>
                  <a:pathLst>
                    <a:path w="6442" h="882" extrusionOk="0">
                      <a:moveTo>
                        <a:pt x="1" y="0"/>
                      </a:moveTo>
                      <a:lnTo>
                        <a:pt x="6442" y="881"/>
                      </a:lnTo>
                      <a:lnTo>
                        <a:pt x="6442" y="0"/>
                      </a:ln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39" name="Google Shape;2176;p38">
                  <a:extLst>
                    <a:ext uri="{FF2B5EF4-FFF2-40B4-BE49-F238E27FC236}">
                      <a16:creationId xmlns:a16="http://schemas.microsoft.com/office/drawing/2014/main" id="{513B67BF-5526-602D-E4DB-9984C28D1880}"/>
                    </a:ext>
                  </a:extLst>
                </p:cNvPr>
                <p:cNvSpPr/>
                <p:nvPr/>
              </p:nvSpPr>
              <p:spPr>
                <a:xfrm>
                  <a:off x="3499825" y="2828150"/>
                  <a:ext cx="161050" cy="211950"/>
                </a:xfrm>
                <a:custGeom>
                  <a:avLst/>
                  <a:gdLst/>
                  <a:ahLst/>
                  <a:cxnLst/>
                  <a:rect l="l" t="t" r="r" b="b"/>
                  <a:pathLst>
                    <a:path w="6442" h="8478" extrusionOk="0">
                      <a:moveTo>
                        <a:pt x="1" y="1"/>
                      </a:moveTo>
                      <a:lnTo>
                        <a:pt x="1" y="8478"/>
                      </a:lnTo>
                      <a:lnTo>
                        <a:pt x="6442" y="8478"/>
                      </a:lnTo>
                      <a:lnTo>
                        <a:pt x="6442" y="1"/>
                      </a:ln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40" name="Google Shape;2177;p38">
                  <a:extLst>
                    <a:ext uri="{FF2B5EF4-FFF2-40B4-BE49-F238E27FC236}">
                      <a16:creationId xmlns:a16="http://schemas.microsoft.com/office/drawing/2014/main" id="{A51A9DFE-C515-E07C-56BC-CE545E523A84}"/>
                    </a:ext>
                  </a:extLst>
                </p:cNvPr>
                <p:cNvSpPr/>
                <p:nvPr/>
              </p:nvSpPr>
              <p:spPr>
                <a:xfrm>
                  <a:off x="3500125" y="3035800"/>
                  <a:ext cx="160750" cy="8425"/>
                </a:xfrm>
                <a:custGeom>
                  <a:avLst/>
                  <a:gdLst/>
                  <a:ahLst/>
                  <a:cxnLst/>
                  <a:rect l="l" t="t" r="r" b="b"/>
                  <a:pathLst>
                    <a:path w="6430" h="337" extrusionOk="0">
                      <a:moveTo>
                        <a:pt x="4587" y="0"/>
                      </a:moveTo>
                      <a:cubicBezTo>
                        <a:pt x="3886" y="0"/>
                        <a:pt x="3192" y="125"/>
                        <a:pt x="2490" y="125"/>
                      </a:cubicBezTo>
                      <a:cubicBezTo>
                        <a:pt x="2462" y="125"/>
                        <a:pt x="2434" y="125"/>
                        <a:pt x="2406" y="124"/>
                      </a:cubicBezTo>
                      <a:cubicBezTo>
                        <a:pt x="1982" y="80"/>
                        <a:pt x="1554" y="39"/>
                        <a:pt x="1127" y="39"/>
                      </a:cubicBezTo>
                      <a:cubicBezTo>
                        <a:pt x="750" y="39"/>
                        <a:pt x="374" y="71"/>
                        <a:pt x="1" y="160"/>
                      </a:cubicBezTo>
                      <a:lnTo>
                        <a:pt x="1" y="196"/>
                      </a:lnTo>
                      <a:cubicBezTo>
                        <a:pt x="263" y="255"/>
                        <a:pt x="536" y="291"/>
                        <a:pt x="798" y="303"/>
                      </a:cubicBezTo>
                      <a:cubicBezTo>
                        <a:pt x="921" y="317"/>
                        <a:pt x="1043" y="322"/>
                        <a:pt x="1165" y="322"/>
                      </a:cubicBezTo>
                      <a:cubicBezTo>
                        <a:pt x="1579" y="322"/>
                        <a:pt x="1992" y="259"/>
                        <a:pt x="2406" y="232"/>
                      </a:cubicBezTo>
                      <a:cubicBezTo>
                        <a:pt x="2482" y="226"/>
                        <a:pt x="2558" y="224"/>
                        <a:pt x="2633" y="224"/>
                      </a:cubicBezTo>
                      <a:cubicBezTo>
                        <a:pt x="3093" y="224"/>
                        <a:pt x="3553" y="305"/>
                        <a:pt x="4013" y="315"/>
                      </a:cubicBezTo>
                      <a:cubicBezTo>
                        <a:pt x="4253" y="329"/>
                        <a:pt x="4492" y="337"/>
                        <a:pt x="4731" y="337"/>
                      </a:cubicBezTo>
                      <a:cubicBezTo>
                        <a:pt x="5297" y="337"/>
                        <a:pt x="5861" y="293"/>
                        <a:pt x="6430" y="184"/>
                      </a:cubicBezTo>
                      <a:lnTo>
                        <a:pt x="6430" y="160"/>
                      </a:lnTo>
                      <a:cubicBezTo>
                        <a:pt x="5894" y="53"/>
                        <a:pt x="5358" y="17"/>
                        <a:pt x="4823" y="5"/>
                      </a:cubicBezTo>
                      <a:cubicBezTo>
                        <a:pt x="4744" y="2"/>
                        <a:pt x="4665" y="0"/>
                        <a:pt x="4587" y="0"/>
                      </a:cubicBez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41" name="Google Shape;2178;p38">
                  <a:extLst>
                    <a:ext uri="{FF2B5EF4-FFF2-40B4-BE49-F238E27FC236}">
                      <a16:creationId xmlns:a16="http://schemas.microsoft.com/office/drawing/2014/main" id="{FE37878F-5FF7-21D1-962B-F82B7A2E109A}"/>
                    </a:ext>
                  </a:extLst>
                </p:cNvPr>
                <p:cNvSpPr/>
                <p:nvPr/>
              </p:nvSpPr>
              <p:spPr>
                <a:xfrm>
                  <a:off x="3485250" y="2797200"/>
                  <a:ext cx="190525" cy="30975"/>
                </a:xfrm>
                <a:custGeom>
                  <a:avLst/>
                  <a:gdLst/>
                  <a:ahLst/>
                  <a:cxnLst/>
                  <a:rect l="l" t="t" r="r" b="b"/>
                  <a:pathLst>
                    <a:path w="7621" h="1239" extrusionOk="0">
                      <a:moveTo>
                        <a:pt x="0" y="0"/>
                      </a:moveTo>
                      <a:lnTo>
                        <a:pt x="0" y="1239"/>
                      </a:lnTo>
                      <a:lnTo>
                        <a:pt x="7620" y="1239"/>
                      </a:lnTo>
                      <a:lnTo>
                        <a:pt x="7620" y="0"/>
                      </a:ln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42" name="Google Shape;2179;p38">
                  <a:extLst>
                    <a:ext uri="{FF2B5EF4-FFF2-40B4-BE49-F238E27FC236}">
                      <a16:creationId xmlns:a16="http://schemas.microsoft.com/office/drawing/2014/main" id="{2C2F7E46-A331-4C94-0EC1-D33CF8BC573B}"/>
                    </a:ext>
                  </a:extLst>
                </p:cNvPr>
                <p:cNvSpPr/>
                <p:nvPr/>
              </p:nvSpPr>
              <p:spPr>
                <a:xfrm>
                  <a:off x="3500125" y="2827850"/>
                  <a:ext cx="161050" cy="18775"/>
                </a:xfrm>
                <a:custGeom>
                  <a:avLst/>
                  <a:gdLst/>
                  <a:ahLst/>
                  <a:cxnLst/>
                  <a:rect l="l" t="t" r="r" b="b"/>
                  <a:pathLst>
                    <a:path w="6442" h="751" extrusionOk="0">
                      <a:moveTo>
                        <a:pt x="1" y="1"/>
                      </a:moveTo>
                      <a:lnTo>
                        <a:pt x="6442" y="751"/>
                      </a:lnTo>
                      <a:lnTo>
                        <a:pt x="6442" y="1"/>
                      </a:ln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43" name="Google Shape;2180;p38">
                  <a:extLst>
                    <a:ext uri="{FF2B5EF4-FFF2-40B4-BE49-F238E27FC236}">
                      <a16:creationId xmlns:a16="http://schemas.microsoft.com/office/drawing/2014/main" id="{2EC67332-70DD-1851-56D7-0BA61FE0C39D}"/>
                    </a:ext>
                  </a:extLst>
                </p:cNvPr>
                <p:cNvSpPr/>
                <p:nvPr/>
              </p:nvSpPr>
              <p:spPr>
                <a:xfrm>
                  <a:off x="3333450" y="3708625"/>
                  <a:ext cx="372975" cy="30675"/>
                </a:xfrm>
                <a:custGeom>
                  <a:avLst/>
                  <a:gdLst/>
                  <a:ahLst/>
                  <a:cxnLst/>
                  <a:rect l="l" t="t" r="r" b="b"/>
                  <a:pathLst>
                    <a:path w="14919" h="1227" extrusionOk="0">
                      <a:moveTo>
                        <a:pt x="0" y="0"/>
                      </a:moveTo>
                      <a:lnTo>
                        <a:pt x="0" y="1227"/>
                      </a:lnTo>
                      <a:lnTo>
                        <a:pt x="14919" y="1227"/>
                      </a:lnTo>
                      <a:lnTo>
                        <a:pt x="14919" y="0"/>
                      </a:ln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44" name="Google Shape;2181;p38">
                  <a:extLst>
                    <a:ext uri="{FF2B5EF4-FFF2-40B4-BE49-F238E27FC236}">
                      <a16:creationId xmlns:a16="http://schemas.microsoft.com/office/drawing/2014/main" id="{73667860-8572-331F-377C-FAAB19608BEA}"/>
                    </a:ext>
                  </a:extLst>
                </p:cNvPr>
                <p:cNvSpPr/>
                <p:nvPr/>
              </p:nvSpPr>
              <p:spPr>
                <a:xfrm>
                  <a:off x="3401300" y="3428825"/>
                  <a:ext cx="248275" cy="94075"/>
                </a:xfrm>
                <a:custGeom>
                  <a:avLst/>
                  <a:gdLst/>
                  <a:ahLst/>
                  <a:cxnLst/>
                  <a:rect l="l" t="t" r="r" b="b"/>
                  <a:pathLst>
                    <a:path w="9931" h="3763" extrusionOk="0">
                      <a:moveTo>
                        <a:pt x="322" y="1"/>
                      </a:moveTo>
                      <a:lnTo>
                        <a:pt x="1" y="1191"/>
                      </a:lnTo>
                      <a:lnTo>
                        <a:pt x="9609" y="3763"/>
                      </a:lnTo>
                      <a:lnTo>
                        <a:pt x="9931" y="2572"/>
                      </a:lnTo>
                      <a:lnTo>
                        <a:pt x="322" y="1"/>
                      </a:ln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45" name="Google Shape;2182;p38">
                  <a:extLst>
                    <a:ext uri="{FF2B5EF4-FFF2-40B4-BE49-F238E27FC236}">
                      <a16:creationId xmlns:a16="http://schemas.microsoft.com/office/drawing/2014/main" id="{D8F55D1A-744C-F42B-71A2-9DF1023834F8}"/>
                    </a:ext>
                  </a:extLst>
                </p:cNvPr>
                <p:cNvSpPr/>
                <p:nvPr/>
              </p:nvSpPr>
              <p:spPr>
                <a:xfrm>
                  <a:off x="3528400" y="3501450"/>
                  <a:ext cx="89925" cy="135450"/>
                </a:xfrm>
                <a:custGeom>
                  <a:avLst/>
                  <a:gdLst/>
                  <a:ahLst/>
                  <a:cxnLst/>
                  <a:rect l="l" t="t" r="r" b="b"/>
                  <a:pathLst>
                    <a:path w="3597" h="5418" extrusionOk="0">
                      <a:moveTo>
                        <a:pt x="1287" y="1"/>
                      </a:moveTo>
                      <a:lnTo>
                        <a:pt x="1" y="4799"/>
                      </a:lnTo>
                      <a:lnTo>
                        <a:pt x="2311" y="5418"/>
                      </a:lnTo>
                      <a:lnTo>
                        <a:pt x="3596" y="620"/>
                      </a:lnTo>
                      <a:lnTo>
                        <a:pt x="1287" y="1"/>
                      </a:ln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46" name="Google Shape;2183;p38">
                  <a:extLst>
                    <a:ext uri="{FF2B5EF4-FFF2-40B4-BE49-F238E27FC236}">
                      <a16:creationId xmlns:a16="http://schemas.microsoft.com/office/drawing/2014/main" id="{3F25A505-63B2-E8C0-2DC6-B0C5F7BE4543}"/>
                    </a:ext>
                  </a:extLst>
                </p:cNvPr>
                <p:cNvSpPr/>
                <p:nvPr/>
              </p:nvSpPr>
              <p:spPr>
                <a:xfrm>
                  <a:off x="3531375" y="3624075"/>
                  <a:ext cx="45575" cy="31875"/>
                </a:xfrm>
                <a:custGeom>
                  <a:avLst/>
                  <a:gdLst/>
                  <a:ahLst/>
                  <a:cxnLst/>
                  <a:rect l="l" t="t" r="r" b="b"/>
                  <a:pathLst>
                    <a:path w="1823" h="1275" extrusionOk="0">
                      <a:moveTo>
                        <a:pt x="227" y="1"/>
                      </a:moveTo>
                      <a:lnTo>
                        <a:pt x="1" y="846"/>
                      </a:lnTo>
                      <a:lnTo>
                        <a:pt x="1596" y="1275"/>
                      </a:lnTo>
                      <a:lnTo>
                        <a:pt x="1822" y="418"/>
                      </a:lnTo>
                      <a:lnTo>
                        <a:pt x="227" y="1"/>
                      </a:ln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47" name="Google Shape;2184;p38">
                  <a:extLst>
                    <a:ext uri="{FF2B5EF4-FFF2-40B4-BE49-F238E27FC236}">
                      <a16:creationId xmlns:a16="http://schemas.microsoft.com/office/drawing/2014/main" id="{94651B5B-D5DB-10CF-726B-2CE705D8A515}"/>
                    </a:ext>
                  </a:extLst>
                </p:cNvPr>
                <p:cNvSpPr/>
                <p:nvPr/>
              </p:nvSpPr>
              <p:spPr>
                <a:xfrm>
                  <a:off x="3532875" y="3605325"/>
                  <a:ext cx="57775" cy="15225"/>
                </a:xfrm>
                <a:custGeom>
                  <a:avLst/>
                  <a:gdLst/>
                  <a:ahLst/>
                  <a:cxnLst/>
                  <a:rect l="l" t="t" r="r" b="b"/>
                  <a:pathLst>
                    <a:path w="2311" h="609" extrusionOk="0">
                      <a:moveTo>
                        <a:pt x="0" y="1"/>
                      </a:moveTo>
                      <a:cubicBezTo>
                        <a:pt x="683" y="406"/>
                        <a:pt x="1445" y="609"/>
                        <a:pt x="2242" y="609"/>
                      </a:cubicBezTo>
                      <a:cubicBezTo>
                        <a:pt x="2264" y="609"/>
                        <a:pt x="2287" y="608"/>
                        <a:pt x="2310" y="608"/>
                      </a:cubicBezTo>
                      <a:cubicBezTo>
                        <a:pt x="1608" y="203"/>
                        <a:pt x="798" y="1"/>
                        <a:pt x="0" y="1"/>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48" name="Google Shape;2185;p38">
                  <a:extLst>
                    <a:ext uri="{FF2B5EF4-FFF2-40B4-BE49-F238E27FC236}">
                      <a16:creationId xmlns:a16="http://schemas.microsoft.com/office/drawing/2014/main" id="{CC1DC26B-A3B8-E0EF-386B-50986570E050}"/>
                    </a:ext>
                  </a:extLst>
                </p:cNvPr>
                <p:cNvSpPr/>
                <p:nvPr/>
              </p:nvSpPr>
              <p:spPr>
                <a:xfrm>
                  <a:off x="3468275" y="3482100"/>
                  <a:ext cx="77725" cy="90825"/>
                </a:xfrm>
                <a:custGeom>
                  <a:avLst/>
                  <a:gdLst/>
                  <a:ahLst/>
                  <a:cxnLst/>
                  <a:rect l="l" t="t" r="r" b="b"/>
                  <a:pathLst>
                    <a:path w="3109" h="3633" extrusionOk="0">
                      <a:moveTo>
                        <a:pt x="810" y="1"/>
                      </a:moveTo>
                      <a:lnTo>
                        <a:pt x="1" y="3013"/>
                      </a:lnTo>
                      <a:lnTo>
                        <a:pt x="2299" y="3632"/>
                      </a:lnTo>
                      <a:lnTo>
                        <a:pt x="3108" y="620"/>
                      </a:lnTo>
                      <a:lnTo>
                        <a:pt x="810" y="1"/>
                      </a:ln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49" name="Google Shape;2186;p38">
                  <a:extLst>
                    <a:ext uri="{FF2B5EF4-FFF2-40B4-BE49-F238E27FC236}">
                      <a16:creationId xmlns:a16="http://schemas.microsoft.com/office/drawing/2014/main" id="{F62DD9E2-0D04-0946-27DA-F998DF0BA5AA}"/>
                    </a:ext>
                  </a:extLst>
                </p:cNvPr>
                <p:cNvSpPr/>
                <p:nvPr/>
              </p:nvSpPr>
              <p:spPr>
                <a:xfrm>
                  <a:off x="3471550" y="3559800"/>
                  <a:ext cx="45575" cy="31875"/>
                </a:xfrm>
                <a:custGeom>
                  <a:avLst/>
                  <a:gdLst/>
                  <a:ahLst/>
                  <a:cxnLst/>
                  <a:rect l="l" t="t" r="r" b="b"/>
                  <a:pathLst>
                    <a:path w="1823" h="1275" extrusionOk="0">
                      <a:moveTo>
                        <a:pt x="227" y="0"/>
                      </a:moveTo>
                      <a:lnTo>
                        <a:pt x="1" y="846"/>
                      </a:lnTo>
                      <a:lnTo>
                        <a:pt x="1596" y="1274"/>
                      </a:lnTo>
                      <a:lnTo>
                        <a:pt x="1822" y="429"/>
                      </a:lnTo>
                      <a:lnTo>
                        <a:pt x="227" y="0"/>
                      </a:ln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50" name="Google Shape;2187;p38">
                  <a:extLst>
                    <a:ext uri="{FF2B5EF4-FFF2-40B4-BE49-F238E27FC236}">
                      <a16:creationId xmlns:a16="http://schemas.microsoft.com/office/drawing/2014/main" id="{58D0A4D5-F687-62AA-596B-F6DF6CAF56CB}"/>
                    </a:ext>
                  </a:extLst>
                </p:cNvPr>
                <p:cNvSpPr/>
                <p:nvPr/>
              </p:nvSpPr>
              <p:spPr>
                <a:xfrm>
                  <a:off x="3470950" y="3547300"/>
                  <a:ext cx="57775" cy="15200"/>
                </a:xfrm>
                <a:custGeom>
                  <a:avLst/>
                  <a:gdLst/>
                  <a:ahLst/>
                  <a:cxnLst/>
                  <a:rect l="l" t="t" r="r" b="b"/>
                  <a:pathLst>
                    <a:path w="2311" h="608" extrusionOk="0">
                      <a:moveTo>
                        <a:pt x="1" y="0"/>
                      </a:moveTo>
                      <a:cubicBezTo>
                        <a:pt x="684" y="405"/>
                        <a:pt x="1445" y="608"/>
                        <a:pt x="2242" y="608"/>
                      </a:cubicBezTo>
                      <a:cubicBezTo>
                        <a:pt x="2265" y="608"/>
                        <a:pt x="2288" y="608"/>
                        <a:pt x="2311" y="607"/>
                      </a:cubicBezTo>
                      <a:cubicBezTo>
                        <a:pt x="1608" y="203"/>
                        <a:pt x="810" y="0"/>
                        <a:pt x="1" y="0"/>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51" name="Google Shape;2188;p38">
                  <a:extLst>
                    <a:ext uri="{FF2B5EF4-FFF2-40B4-BE49-F238E27FC236}">
                      <a16:creationId xmlns:a16="http://schemas.microsoft.com/office/drawing/2014/main" id="{B2FFC50C-5556-FCA3-6002-3873EE6AB297}"/>
                    </a:ext>
                  </a:extLst>
                </p:cNvPr>
                <p:cNvSpPr/>
                <p:nvPr/>
              </p:nvSpPr>
              <p:spPr>
                <a:xfrm>
                  <a:off x="3390600" y="3463050"/>
                  <a:ext cx="83350" cy="111650"/>
                </a:xfrm>
                <a:custGeom>
                  <a:avLst/>
                  <a:gdLst/>
                  <a:ahLst/>
                  <a:cxnLst/>
                  <a:rect l="l" t="t" r="r" b="b"/>
                  <a:pathLst>
                    <a:path w="3334" h="4466" extrusionOk="0">
                      <a:moveTo>
                        <a:pt x="1036" y="1"/>
                      </a:moveTo>
                      <a:lnTo>
                        <a:pt x="0" y="3846"/>
                      </a:lnTo>
                      <a:lnTo>
                        <a:pt x="2310" y="4466"/>
                      </a:lnTo>
                      <a:lnTo>
                        <a:pt x="3334" y="620"/>
                      </a:lnTo>
                      <a:lnTo>
                        <a:pt x="1036" y="1"/>
                      </a:ln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52" name="Google Shape;2189;p38">
                  <a:extLst>
                    <a:ext uri="{FF2B5EF4-FFF2-40B4-BE49-F238E27FC236}">
                      <a16:creationId xmlns:a16="http://schemas.microsoft.com/office/drawing/2014/main" id="{2C9565ED-9AF6-77F9-B3C6-3CFF7D09B36B}"/>
                    </a:ext>
                  </a:extLst>
                </p:cNvPr>
                <p:cNvSpPr/>
                <p:nvPr/>
              </p:nvSpPr>
              <p:spPr>
                <a:xfrm>
                  <a:off x="3393575" y="3561275"/>
                  <a:ext cx="45550" cy="32175"/>
                </a:xfrm>
                <a:custGeom>
                  <a:avLst/>
                  <a:gdLst/>
                  <a:ahLst/>
                  <a:cxnLst/>
                  <a:rect l="l" t="t" r="r" b="b"/>
                  <a:pathLst>
                    <a:path w="1822" h="1287" extrusionOk="0">
                      <a:moveTo>
                        <a:pt x="226" y="1"/>
                      </a:moveTo>
                      <a:lnTo>
                        <a:pt x="0" y="858"/>
                      </a:lnTo>
                      <a:lnTo>
                        <a:pt x="1596" y="1287"/>
                      </a:lnTo>
                      <a:lnTo>
                        <a:pt x="1822" y="429"/>
                      </a:lnTo>
                      <a:lnTo>
                        <a:pt x="226" y="1"/>
                      </a:ln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53" name="Google Shape;2190;p38">
                  <a:extLst>
                    <a:ext uri="{FF2B5EF4-FFF2-40B4-BE49-F238E27FC236}">
                      <a16:creationId xmlns:a16="http://schemas.microsoft.com/office/drawing/2014/main" id="{0A2EA64E-C49A-CE7D-3E0C-752B70625D20}"/>
                    </a:ext>
                  </a:extLst>
                </p:cNvPr>
                <p:cNvSpPr/>
                <p:nvPr/>
              </p:nvSpPr>
              <p:spPr>
                <a:xfrm>
                  <a:off x="3394150" y="3546100"/>
                  <a:ext cx="57475" cy="15225"/>
                </a:xfrm>
                <a:custGeom>
                  <a:avLst/>
                  <a:gdLst/>
                  <a:ahLst/>
                  <a:cxnLst/>
                  <a:rect l="l" t="t" r="r" b="b"/>
                  <a:pathLst>
                    <a:path w="2299" h="609" extrusionOk="0">
                      <a:moveTo>
                        <a:pt x="1" y="1"/>
                      </a:moveTo>
                      <a:cubicBezTo>
                        <a:pt x="661" y="406"/>
                        <a:pt x="1444" y="608"/>
                        <a:pt x="2231" y="608"/>
                      </a:cubicBezTo>
                      <a:cubicBezTo>
                        <a:pt x="2254" y="608"/>
                        <a:pt x="2276" y="608"/>
                        <a:pt x="2299" y="608"/>
                      </a:cubicBezTo>
                      <a:cubicBezTo>
                        <a:pt x="1608" y="203"/>
                        <a:pt x="799" y="1"/>
                        <a:pt x="1" y="1"/>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54" name="Google Shape;2191;p38">
                  <a:extLst>
                    <a:ext uri="{FF2B5EF4-FFF2-40B4-BE49-F238E27FC236}">
                      <a16:creationId xmlns:a16="http://schemas.microsoft.com/office/drawing/2014/main" id="{0D13CCA8-609C-CB94-3B35-5D41D51CE781}"/>
                    </a:ext>
                  </a:extLst>
                </p:cNvPr>
                <p:cNvSpPr/>
                <p:nvPr/>
              </p:nvSpPr>
              <p:spPr>
                <a:xfrm>
                  <a:off x="3439100" y="3739575"/>
                  <a:ext cx="161075" cy="77425"/>
                </a:xfrm>
                <a:custGeom>
                  <a:avLst/>
                  <a:gdLst/>
                  <a:ahLst/>
                  <a:cxnLst/>
                  <a:rect l="l" t="t" r="r" b="b"/>
                  <a:pathLst>
                    <a:path w="6443" h="3097" extrusionOk="0">
                      <a:moveTo>
                        <a:pt x="1" y="1"/>
                      </a:moveTo>
                      <a:lnTo>
                        <a:pt x="1" y="3096"/>
                      </a:lnTo>
                      <a:lnTo>
                        <a:pt x="6442" y="3096"/>
                      </a:lnTo>
                      <a:lnTo>
                        <a:pt x="6442" y="1"/>
                      </a:ln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55" name="Google Shape;2192;p38">
                  <a:extLst>
                    <a:ext uri="{FF2B5EF4-FFF2-40B4-BE49-F238E27FC236}">
                      <a16:creationId xmlns:a16="http://schemas.microsoft.com/office/drawing/2014/main" id="{12814E20-6E02-A92F-D9E7-9B43381FE244}"/>
                    </a:ext>
                  </a:extLst>
                </p:cNvPr>
                <p:cNvSpPr/>
                <p:nvPr/>
              </p:nvSpPr>
              <p:spPr>
                <a:xfrm>
                  <a:off x="3411725" y="3816675"/>
                  <a:ext cx="216425" cy="30675"/>
                </a:xfrm>
                <a:custGeom>
                  <a:avLst/>
                  <a:gdLst/>
                  <a:ahLst/>
                  <a:cxnLst/>
                  <a:rect l="l" t="t" r="r" b="b"/>
                  <a:pathLst>
                    <a:path w="8657" h="1227" extrusionOk="0">
                      <a:moveTo>
                        <a:pt x="0" y="0"/>
                      </a:moveTo>
                      <a:lnTo>
                        <a:pt x="0" y="1227"/>
                      </a:lnTo>
                      <a:lnTo>
                        <a:pt x="8656" y="1227"/>
                      </a:lnTo>
                      <a:lnTo>
                        <a:pt x="8656" y="0"/>
                      </a:ln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56" name="Google Shape;2193;p38">
                  <a:extLst>
                    <a:ext uri="{FF2B5EF4-FFF2-40B4-BE49-F238E27FC236}">
                      <a16:creationId xmlns:a16="http://schemas.microsoft.com/office/drawing/2014/main" id="{34593F22-6759-E609-A9B2-B8079B3D1B42}"/>
                    </a:ext>
                  </a:extLst>
                </p:cNvPr>
                <p:cNvSpPr/>
                <p:nvPr/>
              </p:nvSpPr>
              <p:spPr>
                <a:xfrm>
                  <a:off x="3439100" y="3961625"/>
                  <a:ext cx="161075" cy="54800"/>
                </a:xfrm>
                <a:custGeom>
                  <a:avLst/>
                  <a:gdLst/>
                  <a:ahLst/>
                  <a:cxnLst/>
                  <a:rect l="l" t="t" r="r" b="b"/>
                  <a:pathLst>
                    <a:path w="6443" h="2192" extrusionOk="0">
                      <a:moveTo>
                        <a:pt x="1" y="1"/>
                      </a:moveTo>
                      <a:lnTo>
                        <a:pt x="1" y="2191"/>
                      </a:lnTo>
                      <a:lnTo>
                        <a:pt x="6442" y="2191"/>
                      </a:lnTo>
                      <a:lnTo>
                        <a:pt x="6442" y="1"/>
                      </a:ln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57" name="Google Shape;2194;p38">
                  <a:extLst>
                    <a:ext uri="{FF2B5EF4-FFF2-40B4-BE49-F238E27FC236}">
                      <a16:creationId xmlns:a16="http://schemas.microsoft.com/office/drawing/2014/main" id="{487F5B74-88C4-CA7B-0C74-A28B63F17705}"/>
                    </a:ext>
                  </a:extLst>
                </p:cNvPr>
                <p:cNvSpPr/>
                <p:nvPr/>
              </p:nvSpPr>
              <p:spPr>
                <a:xfrm>
                  <a:off x="3439400" y="3975250"/>
                  <a:ext cx="160775" cy="8500"/>
                </a:xfrm>
                <a:custGeom>
                  <a:avLst/>
                  <a:gdLst/>
                  <a:ahLst/>
                  <a:cxnLst/>
                  <a:rect l="l" t="t" r="r" b="b"/>
                  <a:pathLst>
                    <a:path w="6431" h="340" extrusionOk="0">
                      <a:moveTo>
                        <a:pt x="4662" y="1"/>
                      </a:moveTo>
                      <a:cubicBezTo>
                        <a:pt x="3970" y="1"/>
                        <a:pt x="3270" y="125"/>
                        <a:pt x="2578" y="125"/>
                      </a:cubicBezTo>
                      <a:cubicBezTo>
                        <a:pt x="2525" y="125"/>
                        <a:pt x="2471" y="124"/>
                        <a:pt x="2418" y="122"/>
                      </a:cubicBezTo>
                      <a:cubicBezTo>
                        <a:pt x="1995" y="79"/>
                        <a:pt x="1575" y="42"/>
                        <a:pt x="1155" y="42"/>
                      </a:cubicBezTo>
                      <a:cubicBezTo>
                        <a:pt x="771" y="42"/>
                        <a:pt x="387" y="73"/>
                        <a:pt x="1" y="158"/>
                      </a:cubicBezTo>
                      <a:lnTo>
                        <a:pt x="1" y="206"/>
                      </a:lnTo>
                      <a:cubicBezTo>
                        <a:pt x="275" y="265"/>
                        <a:pt x="537" y="289"/>
                        <a:pt x="810" y="301"/>
                      </a:cubicBezTo>
                      <a:cubicBezTo>
                        <a:pt x="942" y="316"/>
                        <a:pt x="1074" y="322"/>
                        <a:pt x="1206" y="322"/>
                      </a:cubicBezTo>
                      <a:cubicBezTo>
                        <a:pt x="1610" y="322"/>
                        <a:pt x="2014" y="265"/>
                        <a:pt x="2418" y="230"/>
                      </a:cubicBezTo>
                      <a:cubicBezTo>
                        <a:pt x="2476" y="227"/>
                        <a:pt x="2535" y="226"/>
                        <a:pt x="2594" y="226"/>
                      </a:cubicBezTo>
                      <a:cubicBezTo>
                        <a:pt x="3071" y="226"/>
                        <a:pt x="3548" y="304"/>
                        <a:pt x="4025" y="325"/>
                      </a:cubicBezTo>
                      <a:cubicBezTo>
                        <a:pt x="4232" y="334"/>
                        <a:pt x="4440" y="339"/>
                        <a:pt x="4648" y="339"/>
                      </a:cubicBezTo>
                      <a:cubicBezTo>
                        <a:pt x="5242" y="339"/>
                        <a:pt x="5839" y="297"/>
                        <a:pt x="6430" y="182"/>
                      </a:cubicBezTo>
                      <a:lnTo>
                        <a:pt x="6430" y="158"/>
                      </a:lnTo>
                      <a:cubicBezTo>
                        <a:pt x="5894" y="51"/>
                        <a:pt x="5359" y="27"/>
                        <a:pt x="4823" y="3"/>
                      </a:cubicBezTo>
                      <a:cubicBezTo>
                        <a:pt x="4769" y="2"/>
                        <a:pt x="4716" y="1"/>
                        <a:pt x="4662" y="1"/>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58" name="Google Shape;2195;p38">
                  <a:extLst>
                    <a:ext uri="{FF2B5EF4-FFF2-40B4-BE49-F238E27FC236}">
                      <a16:creationId xmlns:a16="http://schemas.microsoft.com/office/drawing/2014/main" id="{DEECBB9C-6DBF-CB62-0289-94375EBD36B7}"/>
                    </a:ext>
                  </a:extLst>
                </p:cNvPr>
                <p:cNvSpPr/>
                <p:nvPr/>
              </p:nvSpPr>
              <p:spPr>
                <a:xfrm>
                  <a:off x="3439400" y="3993950"/>
                  <a:ext cx="160775" cy="8375"/>
                </a:xfrm>
                <a:custGeom>
                  <a:avLst/>
                  <a:gdLst/>
                  <a:ahLst/>
                  <a:cxnLst/>
                  <a:rect l="l" t="t" r="r" b="b"/>
                  <a:pathLst>
                    <a:path w="6431" h="335" extrusionOk="0">
                      <a:moveTo>
                        <a:pt x="4590" y="0"/>
                      </a:moveTo>
                      <a:cubicBezTo>
                        <a:pt x="3896" y="0"/>
                        <a:pt x="3194" y="125"/>
                        <a:pt x="2501" y="125"/>
                      </a:cubicBezTo>
                      <a:cubicBezTo>
                        <a:pt x="2473" y="125"/>
                        <a:pt x="2445" y="125"/>
                        <a:pt x="2418" y="124"/>
                      </a:cubicBezTo>
                      <a:cubicBezTo>
                        <a:pt x="1987" y="74"/>
                        <a:pt x="1560" y="33"/>
                        <a:pt x="1132" y="33"/>
                      </a:cubicBezTo>
                      <a:cubicBezTo>
                        <a:pt x="756" y="33"/>
                        <a:pt x="380" y="65"/>
                        <a:pt x="1" y="148"/>
                      </a:cubicBezTo>
                      <a:lnTo>
                        <a:pt x="1" y="196"/>
                      </a:lnTo>
                      <a:cubicBezTo>
                        <a:pt x="275" y="255"/>
                        <a:pt x="537" y="291"/>
                        <a:pt x="810" y="303"/>
                      </a:cubicBezTo>
                      <a:cubicBezTo>
                        <a:pt x="933" y="317"/>
                        <a:pt x="1055" y="322"/>
                        <a:pt x="1178" y="322"/>
                      </a:cubicBezTo>
                      <a:cubicBezTo>
                        <a:pt x="1591" y="322"/>
                        <a:pt x="2004" y="259"/>
                        <a:pt x="2418" y="232"/>
                      </a:cubicBezTo>
                      <a:cubicBezTo>
                        <a:pt x="2494" y="227"/>
                        <a:pt x="2570" y="224"/>
                        <a:pt x="2646" y="224"/>
                      </a:cubicBezTo>
                      <a:cubicBezTo>
                        <a:pt x="3105" y="224"/>
                        <a:pt x="3565" y="305"/>
                        <a:pt x="4025" y="315"/>
                      </a:cubicBezTo>
                      <a:cubicBezTo>
                        <a:pt x="4244" y="328"/>
                        <a:pt x="4465" y="335"/>
                        <a:pt x="4685" y="335"/>
                      </a:cubicBezTo>
                      <a:cubicBezTo>
                        <a:pt x="5267" y="335"/>
                        <a:pt x="5852" y="288"/>
                        <a:pt x="6430" y="184"/>
                      </a:cubicBezTo>
                      <a:lnTo>
                        <a:pt x="6430" y="148"/>
                      </a:lnTo>
                      <a:cubicBezTo>
                        <a:pt x="5894" y="53"/>
                        <a:pt x="5359" y="17"/>
                        <a:pt x="4823" y="5"/>
                      </a:cubicBezTo>
                      <a:cubicBezTo>
                        <a:pt x="4745" y="2"/>
                        <a:pt x="4668" y="0"/>
                        <a:pt x="4590" y="0"/>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59" name="Google Shape;2196;p38">
                  <a:extLst>
                    <a:ext uri="{FF2B5EF4-FFF2-40B4-BE49-F238E27FC236}">
                      <a16:creationId xmlns:a16="http://schemas.microsoft.com/office/drawing/2014/main" id="{C248D13E-8BEC-6661-CAA9-705810180601}"/>
                    </a:ext>
                  </a:extLst>
                </p:cNvPr>
                <p:cNvSpPr/>
                <p:nvPr/>
              </p:nvSpPr>
              <p:spPr>
                <a:xfrm>
                  <a:off x="3439400" y="3812375"/>
                  <a:ext cx="160775" cy="8400"/>
                </a:xfrm>
                <a:custGeom>
                  <a:avLst/>
                  <a:gdLst/>
                  <a:ahLst/>
                  <a:cxnLst/>
                  <a:rect l="l" t="t" r="r" b="b"/>
                  <a:pathLst>
                    <a:path w="6431" h="336" extrusionOk="0">
                      <a:moveTo>
                        <a:pt x="4590" y="1"/>
                      </a:moveTo>
                      <a:cubicBezTo>
                        <a:pt x="3896" y="1"/>
                        <a:pt x="3194" y="125"/>
                        <a:pt x="2501" y="125"/>
                      </a:cubicBezTo>
                      <a:cubicBezTo>
                        <a:pt x="2473" y="125"/>
                        <a:pt x="2445" y="125"/>
                        <a:pt x="2418" y="125"/>
                      </a:cubicBezTo>
                      <a:cubicBezTo>
                        <a:pt x="1987" y="74"/>
                        <a:pt x="1560" y="33"/>
                        <a:pt x="1132" y="33"/>
                      </a:cubicBezTo>
                      <a:cubicBezTo>
                        <a:pt x="756" y="33"/>
                        <a:pt x="380" y="65"/>
                        <a:pt x="1" y="149"/>
                      </a:cubicBezTo>
                      <a:lnTo>
                        <a:pt x="1" y="196"/>
                      </a:lnTo>
                      <a:cubicBezTo>
                        <a:pt x="275" y="256"/>
                        <a:pt x="537" y="291"/>
                        <a:pt x="810" y="303"/>
                      </a:cubicBezTo>
                      <a:cubicBezTo>
                        <a:pt x="933" y="317"/>
                        <a:pt x="1055" y="322"/>
                        <a:pt x="1178" y="322"/>
                      </a:cubicBezTo>
                      <a:cubicBezTo>
                        <a:pt x="1591" y="322"/>
                        <a:pt x="2004" y="259"/>
                        <a:pt x="2418" y="232"/>
                      </a:cubicBezTo>
                      <a:cubicBezTo>
                        <a:pt x="2494" y="227"/>
                        <a:pt x="2570" y="225"/>
                        <a:pt x="2646" y="225"/>
                      </a:cubicBezTo>
                      <a:cubicBezTo>
                        <a:pt x="3105" y="225"/>
                        <a:pt x="3565" y="305"/>
                        <a:pt x="4025" y="315"/>
                      </a:cubicBezTo>
                      <a:cubicBezTo>
                        <a:pt x="4244" y="328"/>
                        <a:pt x="4465" y="335"/>
                        <a:pt x="4685" y="335"/>
                      </a:cubicBezTo>
                      <a:cubicBezTo>
                        <a:pt x="5267" y="335"/>
                        <a:pt x="5852" y="288"/>
                        <a:pt x="6430" y="184"/>
                      </a:cubicBezTo>
                      <a:lnTo>
                        <a:pt x="6430" y="149"/>
                      </a:lnTo>
                      <a:cubicBezTo>
                        <a:pt x="5894" y="53"/>
                        <a:pt x="5359" y="18"/>
                        <a:pt x="4823" y="6"/>
                      </a:cubicBezTo>
                      <a:cubicBezTo>
                        <a:pt x="4745" y="2"/>
                        <a:pt x="4668" y="1"/>
                        <a:pt x="4590" y="1"/>
                      </a:cubicBez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60" name="Google Shape;2197;p38">
                  <a:extLst>
                    <a:ext uri="{FF2B5EF4-FFF2-40B4-BE49-F238E27FC236}">
                      <a16:creationId xmlns:a16="http://schemas.microsoft.com/office/drawing/2014/main" id="{022ECB09-68C4-AC2C-53B7-684BD540C6A0}"/>
                    </a:ext>
                  </a:extLst>
                </p:cNvPr>
                <p:cNvSpPr/>
                <p:nvPr/>
              </p:nvSpPr>
              <p:spPr>
                <a:xfrm>
                  <a:off x="2842300" y="3736600"/>
                  <a:ext cx="322400" cy="350675"/>
                </a:xfrm>
                <a:custGeom>
                  <a:avLst/>
                  <a:gdLst/>
                  <a:ahLst/>
                  <a:cxnLst/>
                  <a:rect l="l" t="t" r="r" b="b"/>
                  <a:pathLst>
                    <a:path w="12896" h="14027" extrusionOk="0">
                      <a:moveTo>
                        <a:pt x="1" y="1"/>
                      </a:moveTo>
                      <a:lnTo>
                        <a:pt x="1" y="14026"/>
                      </a:lnTo>
                      <a:lnTo>
                        <a:pt x="12895" y="14026"/>
                      </a:lnTo>
                      <a:lnTo>
                        <a:pt x="12895" y="1"/>
                      </a:ln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61" name="Google Shape;2198;p38">
                  <a:extLst>
                    <a:ext uri="{FF2B5EF4-FFF2-40B4-BE49-F238E27FC236}">
                      <a16:creationId xmlns:a16="http://schemas.microsoft.com/office/drawing/2014/main" id="{2ABB6110-4473-1B32-6E01-7EE6E7CCBC19}"/>
                    </a:ext>
                  </a:extLst>
                </p:cNvPr>
                <p:cNvSpPr/>
                <p:nvPr/>
              </p:nvSpPr>
              <p:spPr>
                <a:xfrm>
                  <a:off x="2757475" y="3736900"/>
                  <a:ext cx="84550" cy="83375"/>
                </a:xfrm>
                <a:custGeom>
                  <a:avLst/>
                  <a:gdLst/>
                  <a:ahLst/>
                  <a:cxnLst/>
                  <a:rect l="l" t="t" r="r" b="b"/>
                  <a:pathLst>
                    <a:path w="3382" h="3335" extrusionOk="0">
                      <a:moveTo>
                        <a:pt x="1" y="0"/>
                      </a:moveTo>
                      <a:lnTo>
                        <a:pt x="3382" y="3334"/>
                      </a:lnTo>
                      <a:lnTo>
                        <a:pt x="3382" y="0"/>
                      </a:ln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62" name="Google Shape;2199;p38">
                  <a:extLst>
                    <a:ext uri="{FF2B5EF4-FFF2-40B4-BE49-F238E27FC236}">
                      <a16:creationId xmlns:a16="http://schemas.microsoft.com/office/drawing/2014/main" id="{CDBFBC97-53D1-620D-AF43-5CBF13C194C2}"/>
                    </a:ext>
                  </a:extLst>
                </p:cNvPr>
                <p:cNvSpPr/>
                <p:nvPr/>
              </p:nvSpPr>
              <p:spPr>
                <a:xfrm>
                  <a:off x="3037875" y="3846900"/>
                  <a:ext cx="126525" cy="7900"/>
                </a:xfrm>
                <a:custGeom>
                  <a:avLst/>
                  <a:gdLst/>
                  <a:ahLst/>
                  <a:cxnLst/>
                  <a:rect l="l" t="t" r="r" b="b"/>
                  <a:pathLst>
                    <a:path w="5061" h="316" extrusionOk="0">
                      <a:moveTo>
                        <a:pt x="1568" y="1"/>
                      </a:moveTo>
                      <a:cubicBezTo>
                        <a:pt x="1034" y="1"/>
                        <a:pt x="506" y="33"/>
                        <a:pt x="0" y="137"/>
                      </a:cubicBezTo>
                      <a:lnTo>
                        <a:pt x="0" y="172"/>
                      </a:lnTo>
                      <a:cubicBezTo>
                        <a:pt x="537" y="277"/>
                        <a:pt x="1064" y="316"/>
                        <a:pt x="1591" y="316"/>
                      </a:cubicBezTo>
                      <a:cubicBezTo>
                        <a:pt x="1905" y="316"/>
                        <a:pt x="2220" y="302"/>
                        <a:pt x="2536" y="280"/>
                      </a:cubicBezTo>
                      <a:cubicBezTo>
                        <a:pt x="3179" y="256"/>
                        <a:pt x="4441" y="196"/>
                        <a:pt x="5060" y="172"/>
                      </a:cubicBezTo>
                      <a:lnTo>
                        <a:pt x="5060" y="137"/>
                      </a:lnTo>
                      <a:lnTo>
                        <a:pt x="3798" y="77"/>
                      </a:lnTo>
                      <a:cubicBezTo>
                        <a:pt x="3076" y="63"/>
                        <a:pt x="2317" y="1"/>
                        <a:pt x="1568" y="1"/>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63" name="Google Shape;2200;p38">
                  <a:extLst>
                    <a:ext uri="{FF2B5EF4-FFF2-40B4-BE49-F238E27FC236}">
                      <a16:creationId xmlns:a16="http://schemas.microsoft.com/office/drawing/2014/main" id="{A8CD88C0-4CCD-56A3-1807-5F95F3CA0709}"/>
                    </a:ext>
                  </a:extLst>
                </p:cNvPr>
                <p:cNvSpPr/>
                <p:nvPr/>
              </p:nvSpPr>
              <p:spPr>
                <a:xfrm>
                  <a:off x="3079550" y="3896125"/>
                  <a:ext cx="84850" cy="7800"/>
                </a:xfrm>
                <a:custGeom>
                  <a:avLst/>
                  <a:gdLst/>
                  <a:ahLst/>
                  <a:cxnLst/>
                  <a:rect l="l" t="t" r="r" b="b"/>
                  <a:pathLst>
                    <a:path w="3394" h="312" extrusionOk="0">
                      <a:moveTo>
                        <a:pt x="1050" y="0"/>
                      </a:moveTo>
                      <a:cubicBezTo>
                        <a:pt x="701" y="0"/>
                        <a:pt x="353" y="37"/>
                        <a:pt x="0" y="132"/>
                      </a:cubicBezTo>
                      <a:lnTo>
                        <a:pt x="0" y="168"/>
                      </a:lnTo>
                      <a:cubicBezTo>
                        <a:pt x="358" y="272"/>
                        <a:pt x="711" y="311"/>
                        <a:pt x="1065" y="311"/>
                      </a:cubicBezTo>
                      <a:cubicBezTo>
                        <a:pt x="1277" y="311"/>
                        <a:pt x="1489" y="297"/>
                        <a:pt x="1703" y="275"/>
                      </a:cubicBezTo>
                      <a:cubicBezTo>
                        <a:pt x="2191" y="251"/>
                        <a:pt x="2905" y="216"/>
                        <a:pt x="3393" y="168"/>
                      </a:cubicBezTo>
                      <a:lnTo>
                        <a:pt x="3393" y="132"/>
                      </a:lnTo>
                      <a:cubicBezTo>
                        <a:pt x="3120" y="120"/>
                        <a:pt x="2834" y="97"/>
                        <a:pt x="2548" y="73"/>
                      </a:cubicBezTo>
                      <a:lnTo>
                        <a:pt x="1703" y="37"/>
                      </a:lnTo>
                      <a:cubicBezTo>
                        <a:pt x="1484" y="14"/>
                        <a:pt x="1267" y="0"/>
                        <a:pt x="1050" y="0"/>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64" name="Google Shape;2201;p38">
                  <a:extLst>
                    <a:ext uri="{FF2B5EF4-FFF2-40B4-BE49-F238E27FC236}">
                      <a16:creationId xmlns:a16="http://schemas.microsoft.com/office/drawing/2014/main" id="{9D1161CB-1DA8-EDE1-2342-0FCD2E7390BF}"/>
                    </a:ext>
                  </a:extLst>
                </p:cNvPr>
                <p:cNvSpPr/>
                <p:nvPr/>
              </p:nvSpPr>
              <p:spPr>
                <a:xfrm>
                  <a:off x="3037875" y="3945500"/>
                  <a:ext cx="126525" cy="7825"/>
                </a:xfrm>
                <a:custGeom>
                  <a:avLst/>
                  <a:gdLst/>
                  <a:ahLst/>
                  <a:cxnLst/>
                  <a:rect l="l" t="t" r="r" b="b"/>
                  <a:pathLst>
                    <a:path w="5061" h="313" extrusionOk="0">
                      <a:moveTo>
                        <a:pt x="1588" y="1"/>
                      </a:moveTo>
                      <a:cubicBezTo>
                        <a:pt x="1047" y="1"/>
                        <a:pt x="512" y="35"/>
                        <a:pt x="0" y="146"/>
                      </a:cubicBezTo>
                      <a:lnTo>
                        <a:pt x="0" y="169"/>
                      </a:lnTo>
                      <a:cubicBezTo>
                        <a:pt x="537" y="274"/>
                        <a:pt x="1064" y="313"/>
                        <a:pt x="1591" y="313"/>
                      </a:cubicBezTo>
                      <a:cubicBezTo>
                        <a:pt x="1905" y="313"/>
                        <a:pt x="2220" y="299"/>
                        <a:pt x="2536" y="277"/>
                      </a:cubicBezTo>
                      <a:cubicBezTo>
                        <a:pt x="3179" y="265"/>
                        <a:pt x="4441" y="205"/>
                        <a:pt x="5060" y="169"/>
                      </a:cubicBezTo>
                      <a:lnTo>
                        <a:pt x="5060" y="146"/>
                      </a:lnTo>
                      <a:lnTo>
                        <a:pt x="3798" y="86"/>
                      </a:lnTo>
                      <a:cubicBezTo>
                        <a:pt x="3082" y="65"/>
                        <a:pt x="2330" y="1"/>
                        <a:pt x="1588" y="1"/>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65" name="Google Shape;2202;p38">
                  <a:extLst>
                    <a:ext uri="{FF2B5EF4-FFF2-40B4-BE49-F238E27FC236}">
                      <a16:creationId xmlns:a16="http://schemas.microsoft.com/office/drawing/2014/main" id="{87BA830B-3369-9968-2FF0-31654608374E}"/>
                    </a:ext>
                  </a:extLst>
                </p:cNvPr>
                <p:cNvSpPr/>
                <p:nvPr/>
              </p:nvSpPr>
              <p:spPr>
                <a:xfrm>
                  <a:off x="3079550" y="3994650"/>
                  <a:ext cx="84850" cy="7800"/>
                </a:xfrm>
                <a:custGeom>
                  <a:avLst/>
                  <a:gdLst/>
                  <a:ahLst/>
                  <a:cxnLst/>
                  <a:rect l="l" t="t" r="r" b="b"/>
                  <a:pathLst>
                    <a:path w="3394" h="312" extrusionOk="0">
                      <a:moveTo>
                        <a:pt x="1065" y="1"/>
                      </a:moveTo>
                      <a:cubicBezTo>
                        <a:pt x="711" y="1"/>
                        <a:pt x="358" y="40"/>
                        <a:pt x="0" y="144"/>
                      </a:cubicBezTo>
                      <a:lnTo>
                        <a:pt x="0" y="168"/>
                      </a:lnTo>
                      <a:cubicBezTo>
                        <a:pt x="358" y="272"/>
                        <a:pt x="711" y="311"/>
                        <a:pt x="1065" y="311"/>
                      </a:cubicBezTo>
                      <a:cubicBezTo>
                        <a:pt x="1277" y="311"/>
                        <a:pt x="1489" y="297"/>
                        <a:pt x="1703" y="275"/>
                      </a:cubicBezTo>
                      <a:cubicBezTo>
                        <a:pt x="2191" y="263"/>
                        <a:pt x="2905" y="216"/>
                        <a:pt x="3393" y="168"/>
                      </a:cubicBezTo>
                      <a:lnTo>
                        <a:pt x="3393" y="132"/>
                      </a:lnTo>
                      <a:cubicBezTo>
                        <a:pt x="3120" y="120"/>
                        <a:pt x="2834" y="96"/>
                        <a:pt x="2548" y="73"/>
                      </a:cubicBezTo>
                      <a:lnTo>
                        <a:pt x="1703" y="37"/>
                      </a:lnTo>
                      <a:cubicBezTo>
                        <a:pt x="1489" y="15"/>
                        <a:pt x="1277" y="1"/>
                        <a:pt x="1065" y="1"/>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66" name="Google Shape;2203;p38">
                  <a:extLst>
                    <a:ext uri="{FF2B5EF4-FFF2-40B4-BE49-F238E27FC236}">
                      <a16:creationId xmlns:a16="http://schemas.microsoft.com/office/drawing/2014/main" id="{AF9AEFF8-42E9-7DC4-7F08-91DB3A49627A}"/>
                    </a:ext>
                  </a:extLst>
                </p:cNvPr>
                <p:cNvSpPr/>
                <p:nvPr/>
              </p:nvSpPr>
              <p:spPr>
                <a:xfrm>
                  <a:off x="561975" y="2754925"/>
                  <a:ext cx="291125" cy="264650"/>
                </a:xfrm>
                <a:custGeom>
                  <a:avLst/>
                  <a:gdLst/>
                  <a:ahLst/>
                  <a:cxnLst/>
                  <a:rect l="l" t="t" r="r" b="b"/>
                  <a:pathLst>
                    <a:path w="11645" h="10586" extrusionOk="0">
                      <a:moveTo>
                        <a:pt x="202" y="1"/>
                      </a:moveTo>
                      <a:lnTo>
                        <a:pt x="0" y="239"/>
                      </a:lnTo>
                      <a:lnTo>
                        <a:pt x="11442" y="10585"/>
                      </a:lnTo>
                      <a:lnTo>
                        <a:pt x="11644" y="10359"/>
                      </a:lnTo>
                      <a:lnTo>
                        <a:pt x="202" y="1"/>
                      </a:ln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67" name="Google Shape;2204;p38">
                  <a:extLst>
                    <a:ext uri="{FF2B5EF4-FFF2-40B4-BE49-F238E27FC236}">
                      <a16:creationId xmlns:a16="http://schemas.microsoft.com/office/drawing/2014/main" id="{83929776-7B5E-F881-35BA-A489CFB1E8C7}"/>
                    </a:ext>
                  </a:extLst>
                </p:cNvPr>
                <p:cNvSpPr/>
                <p:nvPr/>
              </p:nvSpPr>
              <p:spPr>
                <a:xfrm>
                  <a:off x="846825" y="2638550"/>
                  <a:ext cx="88725" cy="378950"/>
                </a:xfrm>
                <a:custGeom>
                  <a:avLst/>
                  <a:gdLst/>
                  <a:ahLst/>
                  <a:cxnLst/>
                  <a:rect l="l" t="t" r="r" b="b"/>
                  <a:pathLst>
                    <a:path w="3549" h="15158" extrusionOk="0">
                      <a:moveTo>
                        <a:pt x="3239" y="0"/>
                      </a:moveTo>
                      <a:lnTo>
                        <a:pt x="0" y="15086"/>
                      </a:lnTo>
                      <a:lnTo>
                        <a:pt x="310" y="15157"/>
                      </a:lnTo>
                      <a:lnTo>
                        <a:pt x="3548" y="60"/>
                      </a:lnTo>
                      <a:lnTo>
                        <a:pt x="3239" y="0"/>
                      </a:ln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68" name="Google Shape;2205;p38">
                  <a:extLst>
                    <a:ext uri="{FF2B5EF4-FFF2-40B4-BE49-F238E27FC236}">
                      <a16:creationId xmlns:a16="http://schemas.microsoft.com/office/drawing/2014/main" id="{EE8C2E46-C1BF-7753-C062-BBBEBAB8220C}"/>
                    </a:ext>
                  </a:extLst>
                </p:cNvPr>
                <p:cNvSpPr/>
                <p:nvPr/>
              </p:nvSpPr>
              <p:spPr>
                <a:xfrm>
                  <a:off x="563150" y="2635875"/>
                  <a:ext cx="369725" cy="125625"/>
                </a:xfrm>
                <a:custGeom>
                  <a:avLst/>
                  <a:gdLst/>
                  <a:ahLst/>
                  <a:cxnLst/>
                  <a:rect l="l" t="t" r="r" b="b"/>
                  <a:pathLst>
                    <a:path w="14789" h="5025" extrusionOk="0">
                      <a:moveTo>
                        <a:pt x="14693" y="0"/>
                      </a:moveTo>
                      <a:lnTo>
                        <a:pt x="1" y="4727"/>
                      </a:lnTo>
                      <a:lnTo>
                        <a:pt x="96" y="5025"/>
                      </a:lnTo>
                      <a:lnTo>
                        <a:pt x="14788" y="298"/>
                      </a:lnTo>
                      <a:lnTo>
                        <a:pt x="14693" y="0"/>
                      </a:ln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69" name="Google Shape;2206;p38">
                  <a:extLst>
                    <a:ext uri="{FF2B5EF4-FFF2-40B4-BE49-F238E27FC236}">
                      <a16:creationId xmlns:a16="http://schemas.microsoft.com/office/drawing/2014/main" id="{8EDCF038-4127-3D40-1244-AC371E40076A}"/>
                    </a:ext>
                  </a:extLst>
                </p:cNvPr>
                <p:cNvSpPr/>
                <p:nvPr/>
              </p:nvSpPr>
              <p:spPr>
                <a:xfrm>
                  <a:off x="859925" y="2569975"/>
                  <a:ext cx="143475" cy="139275"/>
                </a:xfrm>
                <a:custGeom>
                  <a:avLst/>
                  <a:gdLst/>
                  <a:ahLst/>
                  <a:cxnLst/>
                  <a:rect l="l" t="t" r="r" b="b"/>
                  <a:pathLst>
                    <a:path w="5739" h="5571" extrusionOk="0">
                      <a:moveTo>
                        <a:pt x="2882" y="1"/>
                      </a:moveTo>
                      <a:cubicBezTo>
                        <a:pt x="1413" y="1"/>
                        <a:pt x="187" y="1140"/>
                        <a:pt x="95" y="2624"/>
                      </a:cubicBezTo>
                      <a:cubicBezTo>
                        <a:pt x="0" y="4148"/>
                        <a:pt x="1179" y="5470"/>
                        <a:pt x="2715" y="5565"/>
                      </a:cubicBezTo>
                      <a:cubicBezTo>
                        <a:pt x="2773" y="5569"/>
                        <a:pt x="2830" y="5571"/>
                        <a:pt x="2887" y="5571"/>
                      </a:cubicBezTo>
                      <a:cubicBezTo>
                        <a:pt x="4337" y="5571"/>
                        <a:pt x="5564" y="4424"/>
                        <a:pt x="5656" y="2946"/>
                      </a:cubicBezTo>
                      <a:cubicBezTo>
                        <a:pt x="5739" y="1422"/>
                        <a:pt x="4572" y="100"/>
                        <a:pt x="3036" y="5"/>
                      </a:cubicBezTo>
                      <a:cubicBezTo>
                        <a:pt x="2984" y="2"/>
                        <a:pt x="2933" y="1"/>
                        <a:pt x="2882" y="1"/>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70" name="Google Shape;2207;p38">
                  <a:extLst>
                    <a:ext uri="{FF2B5EF4-FFF2-40B4-BE49-F238E27FC236}">
                      <a16:creationId xmlns:a16="http://schemas.microsoft.com/office/drawing/2014/main" id="{5491558C-1C27-2FED-C1DB-0C41B2A1F897}"/>
                    </a:ext>
                  </a:extLst>
                </p:cNvPr>
                <p:cNvSpPr/>
                <p:nvPr/>
              </p:nvSpPr>
              <p:spPr>
                <a:xfrm>
                  <a:off x="486950" y="2688350"/>
                  <a:ext cx="155400" cy="139175"/>
                </a:xfrm>
                <a:custGeom>
                  <a:avLst/>
                  <a:gdLst/>
                  <a:ahLst/>
                  <a:cxnLst/>
                  <a:rect l="l" t="t" r="r" b="b"/>
                  <a:pathLst>
                    <a:path w="6216" h="5567" extrusionOk="0">
                      <a:moveTo>
                        <a:pt x="3105" y="1"/>
                      </a:moveTo>
                      <a:cubicBezTo>
                        <a:pt x="2329" y="1"/>
                        <a:pt x="1558" y="325"/>
                        <a:pt x="1013" y="961"/>
                      </a:cubicBezTo>
                      <a:cubicBezTo>
                        <a:pt x="1" y="2116"/>
                        <a:pt x="120" y="3878"/>
                        <a:pt x="1275" y="4878"/>
                      </a:cubicBezTo>
                      <a:cubicBezTo>
                        <a:pt x="1807" y="5340"/>
                        <a:pt x="2463" y="5566"/>
                        <a:pt x="3114" y="5566"/>
                      </a:cubicBezTo>
                      <a:cubicBezTo>
                        <a:pt x="3890" y="5566"/>
                        <a:pt x="4660" y="5245"/>
                        <a:pt x="5204" y="4616"/>
                      </a:cubicBezTo>
                      <a:cubicBezTo>
                        <a:pt x="6216" y="3450"/>
                        <a:pt x="6097" y="1699"/>
                        <a:pt x="4930" y="687"/>
                      </a:cubicBezTo>
                      <a:cubicBezTo>
                        <a:pt x="4404" y="227"/>
                        <a:pt x="3753" y="1"/>
                        <a:pt x="3105" y="1"/>
                      </a:cubicBez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71" name="Google Shape;2208;p38">
                  <a:extLst>
                    <a:ext uri="{FF2B5EF4-FFF2-40B4-BE49-F238E27FC236}">
                      <a16:creationId xmlns:a16="http://schemas.microsoft.com/office/drawing/2014/main" id="{030E5B12-B6CD-8EB5-1B9C-ADE3AB8002A6}"/>
                    </a:ext>
                  </a:extLst>
                </p:cNvPr>
                <p:cNvSpPr/>
                <p:nvPr/>
              </p:nvSpPr>
              <p:spPr>
                <a:xfrm>
                  <a:off x="779250" y="2947125"/>
                  <a:ext cx="142900" cy="139200"/>
                </a:xfrm>
                <a:custGeom>
                  <a:avLst/>
                  <a:gdLst/>
                  <a:ahLst/>
                  <a:cxnLst/>
                  <a:rect l="l" t="t" r="r" b="b"/>
                  <a:pathLst>
                    <a:path w="5716" h="5568" extrusionOk="0">
                      <a:moveTo>
                        <a:pt x="2867" y="0"/>
                      </a:moveTo>
                      <a:cubicBezTo>
                        <a:pt x="2817" y="0"/>
                        <a:pt x="2766" y="1"/>
                        <a:pt x="2715" y="4"/>
                      </a:cubicBezTo>
                      <a:cubicBezTo>
                        <a:pt x="1179" y="76"/>
                        <a:pt x="1" y="1385"/>
                        <a:pt x="72" y="2921"/>
                      </a:cubicBezTo>
                      <a:cubicBezTo>
                        <a:pt x="153" y="4413"/>
                        <a:pt x="1379" y="5568"/>
                        <a:pt x="2857" y="5568"/>
                      </a:cubicBezTo>
                      <a:cubicBezTo>
                        <a:pt x="2901" y="5568"/>
                        <a:pt x="2945" y="5566"/>
                        <a:pt x="2989" y="5564"/>
                      </a:cubicBezTo>
                      <a:cubicBezTo>
                        <a:pt x="4525" y="5481"/>
                        <a:pt x="5716" y="4183"/>
                        <a:pt x="5632" y="2647"/>
                      </a:cubicBezTo>
                      <a:cubicBezTo>
                        <a:pt x="5563" y="1162"/>
                        <a:pt x="4336" y="0"/>
                        <a:pt x="2867"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72" name="Google Shape;2209;p38">
                  <a:extLst>
                    <a:ext uri="{FF2B5EF4-FFF2-40B4-BE49-F238E27FC236}">
                      <a16:creationId xmlns:a16="http://schemas.microsoft.com/office/drawing/2014/main" id="{9FA0F97F-F5CC-57BB-F9B1-86000E4EF117}"/>
                    </a:ext>
                  </a:extLst>
                </p:cNvPr>
                <p:cNvSpPr/>
                <p:nvPr/>
              </p:nvSpPr>
              <p:spPr>
                <a:xfrm>
                  <a:off x="1115000" y="2223625"/>
                  <a:ext cx="107775" cy="75025"/>
                </a:xfrm>
                <a:custGeom>
                  <a:avLst/>
                  <a:gdLst/>
                  <a:ahLst/>
                  <a:cxnLst/>
                  <a:rect l="l" t="t" r="r" b="b"/>
                  <a:pathLst>
                    <a:path w="4311" h="3001" extrusionOk="0">
                      <a:moveTo>
                        <a:pt x="3775" y="0"/>
                      </a:moveTo>
                      <a:lnTo>
                        <a:pt x="1" y="2000"/>
                      </a:lnTo>
                      <a:lnTo>
                        <a:pt x="537" y="3001"/>
                      </a:lnTo>
                      <a:lnTo>
                        <a:pt x="4311" y="1000"/>
                      </a:lnTo>
                      <a:lnTo>
                        <a:pt x="3775" y="0"/>
                      </a:ln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73" name="Google Shape;2210;p38">
                  <a:extLst>
                    <a:ext uri="{FF2B5EF4-FFF2-40B4-BE49-F238E27FC236}">
                      <a16:creationId xmlns:a16="http://schemas.microsoft.com/office/drawing/2014/main" id="{460A765C-E602-2D95-8E98-B5C455CE0AEE}"/>
                    </a:ext>
                  </a:extLst>
                </p:cNvPr>
                <p:cNvSpPr/>
                <p:nvPr/>
              </p:nvSpPr>
              <p:spPr>
                <a:xfrm>
                  <a:off x="1143000" y="2256950"/>
                  <a:ext cx="227425" cy="342825"/>
                </a:xfrm>
                <a:custGeom>
                  <a:avLst/>
                  <a:gdLst/>
                  <a:ahLst/>
                  <a:cxnLst/>
                  <a:rect l="l" t="t" r="r" b="b"/>
                  <a:pathLst>
                    <a:path w="9097" h="13713" extrusionOk="0">
                      <a:moveTo>
                        <a:pt x="2572" y="1"/>
                      </a:moveTo>
                      <a:lnTo>
                        <a:pt x="0" y="1370"/>
                      </a:lnTo>
                      <a:lnTo>
                        <a:pt x="6156" y="12978"/>
                      </a:lnTo>
                      <a:cubicBezTo>
                        <a:pt x="6403" y="13448"/>
                        <a:pt x="6889" y="13712"/>
                        <a:pt x="7386" y="13712"/>
                      </a:cubicBezTo>
                      <a:cubicBezTo>
                        <a:pt x="7608" y="13712"/>
                        <a:pt x="7831" y="13660"/>
                        <a:pt x="8037" y="13550"/>
                      </a:cubicBezTo>
                      <a:lnTo>
                        <a:pt x="8156" y="13490"/>
                      </a:lnTo>
                      <a:cubicBezTo>
                        <a:pt x="8846" y="13133"/>
                        <a:pt x="9096" y="12288"/>
                        <a:pt x="8739" y="11621"/>
                      </a:cubicBezTo>
                      <a:lnTo>
                        <a:pt x="2572" y="1"/>
                      </a:ln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74" name="Google Shape;2211;p38">
                  <a:extLst>
                    <a:ext uri="{FF2B5EF4-FFF2-40B4-BE49-F238E27FC236}">
                      <a16:creationId xmlns:a16="http://schemas.microsoft.com/office/drawing/2014/main" id="{1DCC5590-D4C5-45EF-8AC9-4530178A5939}"/>
                    </a:ext>
                  </a:extLst>
                </p:cNvPr>
                <p:cNvSpPr/>
                <p:nvPr/>
              </p:nvSpPr>
              <p:spPr>
                <a:xfrm>
                  <a:off x="1181675" y="2363225"/>
                  <a:ext cx="184275" cy="235700"/>
                </a:xfrm>
                <a:custGeom>
                  <a:avLst/>
                  <a:gdLst/>
                  <a:ahLst/>
                  <a:cxnLst/>
                  <a:rect l="l" t="t" r="r" b="b"/>
                  <a:pathLst>
                    <a:path w="7371" h="9428" extrusionOk="0">
                      <a:moveTo>
                        <a:pt x="1" y="0"/>
                      </a:moveTo>
                      <a:lnTo>
                        <a:pt x="4585" y="8644"/>
                      </a:lnTo>
                      <a:cubicBezTo>
                        <a:pt x="4843" y="9143"/>
                        <a:pt x="5350" y="9427"/>
                        <a:pt x="5877" y="9427"/>
                      </a:cubicBezTo>
                      <a:cubicBezTo>
                        <a:pt x="6104" y="9427"/>
                        <a:pt x="6334" y="9374"/>
                        <a:pt x="6549" y="9263"/>
                      </a:cubicBezTo>
                      <a:cubicBezTo>
                        <a:pt x="6906" y="9061"/>
                        <a:pt x="7156" y="8751"/>
                        <a:pt x="7264" y="8394"/>
                      </a:cubicBezTo>
                      <a:cubicBezTo>
                        <a:pt x="7371" y="8049"/>
                        <a:pt x="7359" y="7656"/>
                        <a:pt x="7156" y="7299"/>
                      </a:cubicBezTo>
                      <a:lnTo>
                        <a:pt x="4347" y="2000"/>
                      </a:lnTo>
                      <a:cubicBezTo>
                        <a:pt x="4277" y="2033"/>
                        <a:pt x="4199" y="2048"/>
                        <a:pt x="4113" y="2048"/>
                      </a:cubicBezTo>
                      <a:cubicBezTo>
                        <a:pt x="3313" y="2048"/>
                        <a:pt x="1817" y="752"/>
                        <a:pt x="1" y="0"/>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75" name="Google Shape;2212;p38">
                  <a:extLst>
                    <a:ext uri="{FF2B5EF4-FFF2-40B4-BE49-F238E27FC236}">
                      <a16:creationId xmlns:a16="http://schemas.microsoft.com/office/drawing/2014/main" id="{1C3CCA65-7C2C-49E9-6A64-B314811C2397}"/>
                    </a:ext>
                  </a:extLst>
                </p:cNvPr>
                <p:cNvSpPr/>
                <p:nvPr/>
              </p:nvSpPr>
              <p:spPr>
                <a:xfrm>
                  <a:off x="1187925" y="2289100"/>
                  <a:ext cx="36950" cy="19975"/>
                </a:xfrm>
                <a:custGeom>
                  <a:avLst/>
                  <a:gdLst/>
                  <a:ahLst/>
                  <a:cxnLst/>
                  <a:rect l="l" t="t" r="r" b="b"/>
                  <a:pathLst>
                    <a:path w="1478" h="799" extrusionOk="0">
                      <a:moveTo>
                        <a:pt x="1453" y="1"/>
                      </a:moveTo>
                      <a:cubicBezTo>
                        <a:pt x="1191" y="84"/>
                        <a:pt x="930" y="179"/>
                        <a:pt x="680" y="286"/>
                      </a:cubicBezTo>
                      <a:cubicBezTo>
                        <a:pt x="406" y="358"/>
                        <a:pt x="168" y="501"/>
                        <a:pt x="1" y="763"/>
                      </a:cubicBezTo>
                      <a:lnTo>
                        <a:pt x="25" y="798"/>
                      </a:lnTo>
                      <a:cubicBezTo>
                        <a:pt x="179" y="798"/>
                        <a:pt x="322" y="763"/>
                        <a:pt x="453" y="715"/>
                      </a:cubicBezTo>
                      <a:cubicBezTo>
                        <a:pt x="810" y="524"/>
                        <a:pt x="1132" y="263"/>
                        <a:pt x="1477" y="24"/>
                      </a:cubicBezTo>
                      <a:lnTo>
                        <a:pt x="1453" y="1"/>
                      </a:ln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76" name="Google Shape;2213;p38">
                  <a:extLst>
                    <a:ext uri="{FF2B5EF4-FFF2-40B4-BE49-F238E27FC236}">
                      <a16:creationId xmlns:a16="http://schemas.microsoft.com/office/drawing/2014/main" id="{7AE74E8C-C1F8-BFB5-91ED-A926AA670A91}"/>
                    </a:ext>
                  </a:extLst>
                </p:cNvPr>
                <p:cNvSpPr/>
                <p:nvPr/>
              </p:nvSpPr>
              <p:spPr>
                <a:xfrm>
                  <a:off x="1215025" y="2316775"/>
                  <a:ext cx="24725" cy="14500"/>
                </a:xfrm>
                <a:custGeom>
                  <a:avLst/>
                  <a:gdLst/>
                  <a:ahLst/>
                  <a:cxnLst/>
                  <a:rect l="l" t="t" r="r" b="b"/>
                  <a:pathLst>
                    <a:path w="989" h="580" extrusionOk="0">
                      <a:moveTo>
                        <a:pt x="977" y="1"/>
                      </a:moveTo>
                      <a:cubicBezTo>
                        <a:pt x="798" y="48"/>
                        <a:pt x="619" y="108"/>
                        <a:pt x="441" y="168"/>
                      </a:cubicBezTo>
                      <a:cubicBezTo>
                        <a:pt x="227" y="203"/>
                        <a:pt x="84" y="299"/>
                        <a:pt x="0" y="525"/>
                      </a:cubicBezTo>
                      <a:lnTo>
                        <a:pt x="24" y="549"/>
                      </a:lnTo>
                      <a:cubicBezTo>
                        <a:pt x="79" y="571"/>
                        <a:pt x="132" y="580"/>
                        <a:pt x="181" y="580"/>
                      </a:cubicBezTo>
                      <a:cubicBezTo>
                        <a:pt x="238" y="580"/>
                        <a:pt x="289" y="568"/>
                        <a:pt x="334" y="549"/>
                      </a:cubicBezTo>
                      <a:cubicBezTo>
                        <a:pt x="429" y="525"/>
                        <a:pt x="488" y="441"/>
                        <a:pt x="560" y="382"/>
                      </a:cubicBezTo>
                      <a:cubicBezTo>
                        <a:pt x="703" y="263"/>
                        <a:pt x="858" y="144"/>
                        <a:pt x="989" y="25"/>
                      </a:cubicBezTo>
                      <a:lnTo>
                        <a:pt x="977" y="1"/>
                      </a:ln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77" name="Google Shape;2214;p38">
                  <a:extLst>
                    <a:ext uri="{FF2B5EF4-FFF2-40B4-BE49-F238E27FC236}">
                      <a16:creationId xmlns:a16="http://schemas.microsoft.com/office/drawing/2014/main" id="{F058D41E-545B-D4BD-7389-242128BC2332}"/>
                    </a:ext>
                  </a:extLst>
                </p:cNvPr>
                <p:cNvSpPr/>
                <p:nvPr/>
              </p:nvSpPr>
              <p:spPr>
                <a:xfrm>
                  <a:off x="1217700" y="2345350"/>
                  <a:ext cx="36925" cy="19675"/>
                </a:xfrm>
                <a:custGeom>
                  <a:avLst/>
                  <a:gdLst/>
                  <a:ahLst/>
                  <a:cxnLst/>
                  <a:rect l="l" t="t" r="r" b="b"/>
                  <a:pathLst>
                    <a:path w="1477" h="787" extrusionOk="0">
                      <a:moveTo>
                        <a:pt x="1453" y="1"/>
                      </a:moveTo>
                      <a:cubicBezTo>
                        <a:pt x="1191" y="72"/>
                        <a:pt x="929" y="179"/>
                        <a:pt x="679" y="287"/>
                      </a:cubicBezTo>
                      <a:cubicBezTo>
                        <a:pt x="405" y="358"/>
                        <a:pt x="167" y="489"/>
                        <a:pt x="0" y="763"/>
                      </a:cubicBezTo>
                      <a:lnTo>
                        <a:pt x="24" y="787"/>
                      </a:lnTo>
                      <a:cubicBezTo>
                        <a:pt x="179" y="787"/>
                        <a:pt x="322" y="763"/>
                        <a:pt x="453" y="715"/>
                      </a:cubicBezTo>
                      <a:cubicBezTo>
                        <a:pt x="810" y="525"/>
                        <a:pt x="1132" y="251"/>
                        <a:pt x="1477" y="13"/>
                      </a:cubicBezTo>
                      <a:lnTo>
                        <a:pt x="1453" y="1"/>
                      </a:ln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78" name="Google Shape;2215;p38">
                  <a:extLst>
                    <a:ext uri="{FF2B5EF4-FFF2-40B4-BE49-F238E27FC236}">
                      <a16:creationId xmlns:a16="http://schemas.microsoft.com/office/drawing/2014/main" id="{7C486E8E-9FEF-54B2-7B4C-4225230E4AE5}"/>
                    </a:ext>
                  </a:extLst>
                </p:cNvPr>
                <p:cNvSpPr/>
                <p:nvPr/>
              </p:nvSpPr>
              <p:spPr>
                <a:xfrm>
                  <a:off x="1244775" y="2373050"/>
                  <a:ext cx="24750" cy="14400"/>
                </a:xfrm>
                <a:custGeom>
                  <a:avLst/>
                  <a:gdLst/>
                  <a:ahLst/>
                  <a:cxnLst/>
                  <a:rect l="l" t="t" r="r" b="b"/>
                  <a:pathLst>
                    <a:path w="990" h="576" extrusionOk="0">
                      <a:moveTo>
                        <a:pt x="977" y="0"/>
                      </a:moveTo>
                      <a:cubicBezTo>
                        <a:pt x="799" y="36"/>
                        <a:pt x="620" y="95"/>
                        <a:pt x="441" y="155"/>
                      </a:cubicBezTo>
                      <a:cubicBezTo>
                        <a:pt x="227" y="203"/>
                        <a:pt x="84" y="298"/>
                        <a:pt x="1" y="512"/>
                      </a:cubicBezTo>
                      <a:lnTo>
                        <a:pt x="25" y="548"/>
                      </a:lnTo>
                      <a:cubicBezTo>
                        <a:pt x="75" y="568"/>
                        <a:pt x="123" y="575"/>
                        <a:pt x="168" y="575"/>
                      </a:cubicBezTo>
                      <a:cubicBezTo>
                        <a:pt x="230" y="575"/>
                        <a:pt x="286" y="562"/>
                        <a:pt x="334" y="548"/>
                      </a:cubicBezTo>
                      <a:cubicBezTo>
                        <a:pt x="430" y="512"/>
                        <a:pt x="489" y="441"/>
                        <a:pt x="561" y="381"/>
                      </a:cubicBezTo>
                      <a:cubicBezTo>
                        <a:pt x="703" y="262"/>
                        <a:pt x="858" y="143"/>
                        <a:pt x="989" y="24"/>
                      </a:cubicBezTo>
                      <a:lnTo>
                        <a:pt x="977" y="0"/>
                      </a:ln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79" name="Google Shape;2216;p38">
                  <a:extLst>
                    <a:ext uri="{FF2B5EF4-FFF2-40B4-BE49-F238E27FC236}">
                      <a16:creationId xmlns:a16="http://schemas.microsoft.com/office/drawing/2014/main" id="{6E37DB37-9DC4-2A42-5DDB-70AD4789AFF5}"/>
                    </a:ext>
                  </a:extLst>
                </p:cNvPr>
                <p:cNvSpPr/>
                <p:nvPr/>
              </p:nvSpPr>
              <p:spPr>
                <a:xfrm>
                  <a:off x="1247475" y="2401625"/>
                  <a:ext cx="36925" cy="19650"/>
                </a:xfrm>
                <a:custGeom>
                  <a:avLst/>
                  <a:gdLst/>
                  <a:ahLst/>
                  <a:cxnLst/>
                  <a:rect l="l" t="t" r="r" b="b"/>
                  <a:pathLst>
                    <a:path w="1477" h="786" extrusionOk="0">
                      <a:moveTo>
                        <a:pt x="1453" y="0"/>
                      </a:moveTo>
                      <a:cubicBezTo>
                        <a:pt x="1191" y="72"/>
                        <a:pt x="929" y="179"/>
                        <a:pt x="679" y="286"/>
                      </a:cubicBezTo>
                      <a:cubicBezTo>
                        <a:pt x="405" y="357"/>
                        <a:pt x="167" y="488"/>
                        <a:pt x="0" y="762"/>
                      </a:cubicBezTo>
                      <a:lnTo>
                        <a:pt x="24" y="786"/>
                      </a:lnTo>
                      <a:cubicBezTo>
                        <a:pt x="179" y="786"/>
                        <a:pt x="322" y="762"/>
                        <a:pt x="453" y="714"/>
                      </a:cubicBezTo>
                      <a:cubicBezTo>
                        <a:pt x="810" y="524"/>
                        <a:pt x="1131" y="250"/>
                        <a:pt x="1476" y="12"/>
                      </a:cubicBezTo>
                      <a:lnTo>
                        <a:pt x="1453" y="0"/>
                      </a:ln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80" name="Google Shape;2217;p38">
                  <a:extLst>
                    <a:ext uri="{FF2B5EF4-FFF2-40B4-BE49-F238E27FC236}">
                      <a16:creationId xmlns:a16="http://schemas.microsoft.com/office/drawing/2014/main" id="{36D87B1D-A78D-BA0D-3E72-08399C8DB2FB}"/>
                    </a:ext>
                  </a:extLst>
                </p:cNvPr>
                <p:cNvSpPr/>
                <p:nvPr/>
              </p:nvSpPr>
              <p:spPr>
                <a:xfrm>
                  <a:off x="1274550" y="2429000"/>
                  <a:ext cx="24725" cy="14575"/>
                </a:xfrm>
                <a:custGeom>
                  <a:avLst/>
                  <a:gdLst/>
                  <a:ahLst/>
                  <a:cxnLst/>
                  <a:rect l="l" t="t" r="r" b="b"/>
                  <a:pathLst>
                    <a:path w="989" h="583" extrusionOk="0">
                      <a:moveTo>
                        <a:pt x="977" y="0"/>
                      </a:moveTo>
                      <a:cubicBezTo>
                        <a:pt x="798" y="48"/>
                        <a:pt x="620" y="108"/>
                        <a:pt x="441" y="167"/>
                      </a:cubicBezTo>
                      <a:cubicBezTo>
                        <a:pt x="227" y="215"/>
                        <a:pt x="84" y="298"/>
                        <a:pt x="1" y="524"/>
                      </a:cubicBezTo>
                      <a:lnTo>
                        <a:pt x="24" y="560"/>
                      </a:lnTo>
                      <a:cubicBezTo>
                        <a:pt x="78" y="576"/>
                        <a:pt x="129" y="583"/>
                        <a:pt x="177" y="583"/>
                      </a:cubicBezTo>
                      <a:cubicBezTo>
                        <a:pt x="235" y="583"/>
                        <a:pt x="288" y="573"/>
                        <a:pt x="334" y="560"/>
                      </a:cubicBezTo>
                      <a:cubicBezTo>
                        <a:pt x="429" y="524"/>
                        <a:pt x="489" y="453"/>
                        <a:pt x="560" y="393"/>
                      </a:cubicBezTo>
                      <a:cubicBezTo>
                        <a:pt x="703" y="274"/>
                        <a:pt x="858" y="155"/>
                        <a:pt x="989" y="36"/>
                      </a:cubicBezTo>
                      <a:lnTo>
                        <a:pt x="977" y="0"/>
                      </a:ln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81" name="Google Shape;2218;p38">
                  <a:extLst>
                    <a:ext uri="{FF2B5EF4-FFF2-40B4-BE49-F238E27FC236}">
                      <a16:creationId xmlns:a16="http://schemas.microsoft.com/office/drawing/2014/main" id="{05CE1507-7417-5300-97F5-A31BA66719DD}"/>
                    </a:ext>
                  </a:extLst>
                </p:cNvPr>
                <p:cNvSpPr/>
                <p:nvPr/>
              </p:nvSpPr>
              <p:spPr>
                <a:xfrm>
                  <a:off x="1277225" y="2457275"/>
                  <a:ext cx="36950" cy="19975"/>
                </a:xfrm>
                <a:custGeom>
                  <a:avLst/>
                  <a:gdLst/>
                  <a:ahLst/>
                  <a:cxnLst/>
                  <a:rect l="l" t="t" r="r" b="b"/>
                  <a:pathLst>
                    <a:path w="1478" h="799" extrusionOk="0">
                      <a:moveTo>
                        <a:pt x="1453" y="1"/>
                      </a:moveTo>
                      <a:cubicBezTo>
                        <a:pt x="1191" y="84"/>
                        <a:pt x="929" y="179"/>
                        <a:pt x="679" y="286"/>
                      </a:cubicBezTo>
                      <a:cubicBezTo>
                        <a:pt x="406" y="358"/>
                        <a:pt x="167" y="501"/>
                        <a:pt x="1" y="763"/>
                      </a:cubicBezTo>
                      <a:lnTo>
                        <a:pt x="25" y="798"/>
                      </a:lnTo>
                      <a:cubicBezTo>
                        <a:pt x="179" y="798"/>
                        <a:pt x="322" y="763"/>
                        <a:pt x="453" y="715"/>
                      </a:cubicBezTo>
                      <a:cubicBezTo>
                        <a:pt x="810" y="524"/>
                        <a:pt x="1132" y="263"/>
                        <a:pt x="1477" y="24"/>
                      </a:cubicBezTo>
                      <a:lnTo>
                        <a:pt x="1453" y="1"/>
                      </a:ln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82" name="Google Shape;2219;p38">
                  <a:extLst>
                    <a:ext uri="{FF2B5EF4-FFF2-40B4-BE49-F238E27FC236}">
                      <a16:creationId xmlns:a16="http://schemas.microsoft.com/office/drawing/2014/main" id="{1BAFAA7D-89AC-DFA2-7E59-0CE9FCDC2D3E}"/>
                    </a:ext>
                  </a:extLst>
                </p:cNvPr>
                <p:cNvSpPr/>
                <p:nvPr/>
              </p:nvSpPr>
              <p:spPr>
                <a:xfrm>
                  <a:off x="1304325" y="2485250"/>
                  <a:ext cx="24725" cy="14500"/>
                </a:xfrm>
                <a:custGeom>
                  <a:avLst/>
                  <a:gdLst/>
                  <a:ahLst/>
                  <a:cxnLst/>
                  <a:rect l="l" t="t" r="r" b="b"/>
                  <a:pathLst>
                    <a:path w="989" h="580" extrusionOk="0">
                      <a:moveTo>
                        <a:pt x="977" y="1"/>
                      </a:moveTo>
                      <a:cubicBezTo>
                        <a:pt x="798" y="48"/>
                        <a:pt x="619" y="108"/>
                        <a:pt x="441" y="167"/>
                      </a:cubicBezTo>
                      <a:cubicBezTo>
                        <a:pt x="226" y="215"/>
                        <a:pt x="84" y="298"/>
                        <a:pt x="0" y="525"/>
                      </a:cubicBezTo>
                      <a:lnTo>
                        <a:pt x="24" y="548"/>
                      </a:lnTo>
                      <a:cubicBezTo>
                        <a:pt x="79" y="571"/>
                        <a:pt x="132" y="580"/>
                        <a:pt x="181" y="580"/>
                      </a:cubicBezTo>
                      <a:cubicBezTo>
                        <a:pt x="238" y="580"/>
                        <a:pt x="289" y="568"/>
                        <a:pt x="334" y="548"/>
                      </a:cubicBezTo>
                      <a:cubicBezTo>
                        <a:pt x="429" y="525"/>
                        <a:pt x="488" y="453"/>
                        <a:pt x="560" y="394"/>
                      </a:cubicBezTo>
                      <a:cubicBezTo>
                        <a:pt x="703" y="275"/>
                        <a:pt x="857" y="156"/>
                        <a:pt x="988" y="36"/>
                      </a:cubicBezTo>
                      <a:lnTo>
                        <a:pt x="977" y="1"/>
                      </a:ln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83" name="Google Shape;2220;p38">
                  <a:extLst>
                    <a:ext uri="{FF2B5EF4-FFF2-40B4-BE49-F238E27FC236}">
                      <a16:creationId xmlns:a16="http://schemas.microsoft.com/office/drawing/2014/main" id="{297B7A0D-5AF3-F8EC-B78E-C4108D5FFFCD}"/>
                    </a:ext>
                  </a:extLst>
                </p:cNvPr>
                <p:cNvSpPr/>
                <p:nvPr/>
              </p:nvSpPr>
              <p:spPr>
                <a:xfrm>
                  <a:off x="1121850" y="2236425"/>
                  <a:ext cx="94100" cy="49725"/>
                </a:xfrm>
                <a:custGeom>
                  <a:avLst/>
                  <a:gdLst/>
                  <a:ahLst/>
                  <a:cxnLst/>
                  <a:rect l="l" t="t" r="r" b="b"/>
                  <a:pathLst>
                    <a:path w="3764" h="1989" extrusionOk="0">
                      <a:moveTo>
                        <a:pt x="3763" y="0"/>
                      </a:moveTo>
                      <a:lnTo>
                        <a:pt x="3763" y="0"/>
                      </a:lnTo>
                      <a:cubicBezTo>
                        <a:pt x="2406" y="476"/>
                        <a:pt x="1144" y="1143"/>
                        <a:pt x="1" y="1989"/>
                      </a:cubicBezTo>
                      <a:cubicBezTo>
                        <a:pt x="1334" y="1536"/>
                        <a:pt x="2620" y="846"/>
                        <a:pt x="3763" y="0"/>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84" name="Google Shape;2221;p38">
                  <a:extLst>
                    <a:ext uri="{FF2B5EF4-FFF2-40B4-BE49-F238E27FC236}">
                      <a16:creationId xmlns:a16="http://schemas.microsoft.com/office/drawing/2014/main" id="{E2C4E7E5-8839-CEFD-0C8B-2D7FCB695A18}"/>
                    </a:ext>
                  </a:extLst>
                </p:cNvPr>
                <p:cNvSpPr/>
                <p:nvPr/>
              </p:nvSpPr>
              <p:spPr>
                <a:xfrm>
                  <a:off x="687275" y="2166175"/>
                  <a:ext cx="208375" cy="324475"/>
                </a:xfrm>
                <a:custGeom>
                  <a:avLst/>
                  <a:gdLst/>
                  <a:ahLst/>
                  <a:cxnLst/>
                  <a:rect l="l" t="t" r="r" b="b"/>
                  <a:pathLst>
                    <a:path w="8335" h="12979" extrusionOk="0">
                      <a:moveTo>
                        <a:pt x="6513" y="0"/>
                      </a:moveTo>
                      <a:lnTo>
                        <a:pt x="1" y="11216"/>
                      </a:lnTo>
                      <a:lnTo>
                        <a:pt x="1810" y="12097"/>
                      </a:lnTo>
                      <a:lnTo>
                        <a:pt x="3632" y="12978"/>
                      </a:lnTo>
                      <a:lnTo>
                        <a:pt x="8335" y="869"/>
                      </a:lnTo>
                      <a:lnTo>
                        <a:pt x="7430" y="441"/>
                      </a:lnTo>
                      <a:lnTo>
                        <a:pt x="6513" y="0"/>
                      </a:ln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85" name="Google Shape;2222;p38">
                  <a:extLst>
                    <a:ext uri="{FF2B5EF4-FFF2-40B4-BE49-F238E27FC236}">
                      <a16:creationId xmlns:a16="http://schemas.microsoft.com/office/drawing/2014/main" id="{29F738AF-7F0D-BAA9-9359-A4EDFEE03908}"/>
                    </a:ext>
                  </a:extLst>
                </p:cNvPr>
                <p:cNvSpPr/>
                <p:nvPr/>
              </p:nvSpPr>
              <p:spPr>
                <a:xfrm>
                  <a:off x="734600" y="1851225"/>
                  <a:ext cx="406625" cy="379650"/>
                </a:xfrm>
                <a:custGeom>
                  <a:avLst/>
                  <a:gdLst/>
                  <a:ahLst/>
                  <a:cxnLst/>
                  <a:rect l="l" t="t" r="r" b="b"/>
                  <a:pathLst>
                    <a:path w="16265" h="15186" extrusionOk="0">
                      <a:moveTo>
                        <a:pt x="8132" y="1"/>
                      </a:moveTo>
                      <a:cubicBezTo>
                        <a:pt x="7759" y="1"/>
                        <a:pt x="7381" y="28"/>
                        <a:pt x="7002" y="85"/>
                      </a:cubicBezTo>
                      <a:cubicBezTo>
                        <a:pt x="2858" y="716"/>
                        <a:pt x="1" y="4574"/>
                        <a:pt x="632" y="8729"/>
                      </a:cubicBezTo>
                      <a:cubicBezTo>
                        <a:pt x="1193" y="12486"/>
                        <a:pt x="4427" y="15186"/>
                        <a:pt x="8115" y="15186"/>
                      </a:cubicBezTo>
                      <a:cubicBezTo>
                        <a:pt x="8494" y="15186"/>
                        <a:pt x="8878" y="15157"/>
                        <a:pt x="9264" y="15099"/>
                      </a:cubicBezTo>
                      <a:cubicBezTo>
                        <a:pt x="13407" y="14479"/>
                        <a:pt x="16265" y="10610"/>
                        <a:pt x="15645" y="6467"/>
                      </a:cubicBezTo>
                      <a:cubicBezTo>
                        <a:pt x="15072" y="2703"/>
                        <a:pt x="11827" y="1"/>
                        <a:pt x="8132" y="1"/>
                      </a:cubicBez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86" name="Google Shape;2223;p38">
                  <a:extLst>
                    <a:ext uri="{FF2B5EF4-FFF2-40B4-BE49-F238E27FC236}">
                      <a16:creationId xmlns:a16="http://schemas.microsoft.com/office/drawing/2014/main" id="{3D6ADD92-6E5B-7F39-163A-B50E48BD1DB4}"/>
                    </a:ext>
                  </a:extLst>
                </p:cNvPr>
                <p:cNvSpPr/>
                <p:nvPr/>
              </p:nvSpPr>
              <p:spPr>
                <a:xfrm>
                  <a:off x="732225" y="1869875"/>
                  <a:ext cx="414950" cy="342600"/>
                </a:xfrm>
                <a:custGeom>
                  <a:avLst/>
                  <a:gdLst/>
                  <a:ahLst/>
                  <a:cxnLst/>
                  <a:rect l="l" t="t" r="r" b="b"/>
                  <a:pathLst>
                    <a:path w="16598" h="13704" extrusionOk="0">
                      <a:moveTo>
                        <a:pt x="8191" y="89"/>
                      </a:moveTo>
                      <a:cubicBezTo>
                        <a:pt x="10966" y="89"/>
                        <a:pt x="13620" y="1913"/>
                        <a:pt x="14526" y="4649"/>
                      </a:cubicBezTo>
                      <a:cubicBezTo>
                        <a:pt x="16096" y="9241"/>
                        <a:pt x="12450" y="13623"/>
                        <a:pt x="8121" y="13623"/>
                      </a:cubicBezTo>
                      <a:cubicBezTo>
                        <a:pt x="7196" y="13623"/>
                        <a:pt x="6241" y="13423"/>
                        <a:pt x="5299" y="12983"/>
                      </a:cubicBezTo>
                      <a:cubicBezTo>
                        <a:pt x="0" y="10388"/>
                        <a:pt x="477" y="2470"/>
                        <a:pt x="6013" y="482"/>
                      </a:cubicBezTo>
                      <a:cubicBezTo>
                        <a:pt x="6728" y="215"/>
                        <a:pt x="7463" y="89"/>
                        <a:pt x="8191" y="89"/>
                      </a:cubicBezTo>
                      <a:close/>
                      <a:moveTo>
                        <a:pt x="8338" y="0"/>
                      </a:moveTo>
                      <a:cubicBezTo>
                        <a:pt x="5738" y="0"/>
                        <a:pt x="3184" y="1425"/>
                        <a:pt x="2001" y="3851"/>
                      </a:cubicBezTo>
                      <a:cubicBezTo>
                        <a:pt x="286" y="7256"/>
                        <a:pt x="1882" y="11400"/>
                        <a:pt x="5287" y="13007"/>
                      </a:cubicBezTo>
                      <a:cubicBezTo>
                        <a:pt x="6237" y="13473"/>
                        <a:pt x="7293" y="13704"/>
                        <a:pt x="8349" y="13704"/>
                      </a:cubicBezTo>
                      <a:cubicBezTo>
                        <a:pt x="9994" y="13704"/>
                        <a:pt x="11641" y="13145"/>
                        <a:pt x="12895" y="12043"/>
                      </a:cubicBezTo>
                      <a:cubicBezTo>
                        <a:pt x="16598" y="8780"/>
                        <a:pt x="15717" y="2708"/>
                        <a:pt x="11240" y="637"/>
                      </a:cubicBezTo>
                      <a:cubicBezTo>
                        <a:pt x="10314" y="205"/>
                        <a:pt x="9323" y="0"/>
                        <a:pt x="8338" y="0"/>
                      </a:cubicBez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87" name="Google Shape;2224;p38">
                  <a:extLst>
                    <a:ext uri="{FF2B5EF4-FFF2-40B4-BE49-F238E27FC236}">
                      <a16:creationId xmlns:a16="http://schemas.microsoft.com/office/drawing/2014/main" id="{A4FE9B01-A579-C2A6-85F7-D066F4ABCED4}"/>
                    </a:ext>
                  </a:extLst>
                </p:cNvPr>
                <p:cNvSpPr/>
                <p:nvPr/>
              </p:nvSpPr>
              <p:spPr>
                <a:xfrm>
                  <a:off x="766450" y="1890425"/>
                  <a:ext cx="343525" cy="301500"/>
                </a:xfrm>
                <a:custGeom>
                  <a:avLst/>
                  <a:gdLst/>
                  <a:ahLst/>
                  <a:cxnLst/>
                  <a:rect l="l" t="t" r="r" b="b"/>
                  <a:pathLst>
                    <a:path w="13741" h="12060" extrusionOk="0">
                      <a:moveTo>
                        <a:pt x="6882" y="0"/>
                      </a:moveTo>
                      <a:cubicBezTo>
                        <a:pt x="4631" y="0"/>
                        <a:pt x="2468" y="1260"/>
                        <a:pt x="1429" y="3422"/>
                      </a:cubicBezTo>
                      <a:cubicBezTo>
                        <a:pt x="1" y="6423"/>
                        <a:pt x="1263" y="10030"/>
                        <a:pt x="4263" y="11471"/>
                      </a:cubicBezTo>
                      <a:cubicBezTo>
                        <a:pt x="5098" y="11870"/>
                        <a:pt x="5983" y="12059"/>
                        <a:pt x="6855" y="12059"/>
                      </a:cubicBezTo>
                      <a:cubicBezTo>
                        <a:pt x="9104" y="12059"/>
                        <a:pt x="11274" y="10802"/>
                        <a:pt x="12312" y="8649"/>
                      </a:cubicBezTo>
                      <a:cubicBezTo>
                        <a:pt x="13740" y="5637"/>
                        <a:pt x="12478" y="2041"/>
                        <a:pt x="9478" y="589"/>
                      </a:cubicBezTo>
                      <a:cubicBezTo>
                        <a:pt x="8640" y="189"/>
                        <a:pt x="7755" y="0"/>
                        <a:pt x="6882" y="0"/>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88" name="Google Shape;2225;p38">
                  <a:extLst>
                    <a:ext uri="{FF2B5EF4-FFF2-40B4-BE49-F238E27FC236}">
                      <a16:creationId xmlns:a16="http://schemas.microsoft.com/office/drawing/2014/main" id="{4F6D4739-05F2-3500-B713-B01CE271BD26}"/>
                    </a:ext>
                  </a:extLst>
                </p:cNvPr>
                <p:cNvSpPr/>
                <p:nvPr/>
              </p:nvSpPr>
              <p:spPr>
                <a:xfrm>
                  <a:off x="993850" y="1925675"/>
                  <a:ext cx="96775" cy="171175"/>
                </a:xfrm>
                <a:custGeom>
                  <a:avLst/>
                  <a:gdLst/>
                  <a:ahLst/>
                  <a:cxnLst/>
                  <a:rect l="l" t="t" r="r" b="b"/>
                  <a:pathLst>
                    <a:path w="3871" h="6847" extrusionOk="0">
                      <a:moveTo>
                        <a:pt x="1" y="0"/>
                      </a:moveTo>
                      <a:lnTo>
                        <a:pt x="1" y="0"/>
                      </a:lnTo>
                      <a:cubicBezTo>
                        <a:pt x="2370" y="1381"/>
                        <a:pt x="3382" y="4274"/>
                        <a:pt x="2394" y="6846"/>
                      </a:cubicBezTo>
                      <a:cubicBezTo>
                        <a:pt x="3871" y="4417"/>
                        <a:pt x="2668" y="964"/>
                        <a:pt x="1" y="0"/>
                      </a:cubicBez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89" name="Google Shape;2226;p38">
                  <a:extLst>
                    <a:ext uri="{FF2B5EF4-FFF2-40B4-BE49-F238E27FC236}">
                      <a16:creationId xmlns:a16="http://schemas.microsoft.com/office/drawing/2014/main" id="{5A822993-B4DF-9EB2-2FCE-3DF335DB598C}"/>
                    </a:ext>
                  </a:extLst>
                </p:cNvPr>
                <p:cNvSpPr/>
                <p:nvPr/>
              </p:nvSpPr>
              <p:spPr>
                <a:xfrm>
                  <a:off x="556000" y="3823225"/>
                  <a:ext cx="344725" cy="264325"/>
                </a:xfrm>
                <a:custGeom>
                  <a:avLst/>
                  <a:gdLst/>
                  <a:ahLst/>
                  <a:cxnLst/>
                  <a:rect l="l" t="t" r="r" b="b"/>
                  <a:pathLst>
                    <a:path w="13789" h="10573" extrusionOk="0">
                      <a:moveTo>
                        <a:pt x="1" y="0"/>
                      </a:moveTo>
                      <a:lnTo>
                        <a:pt x="1037" y="10573"/>
                      </a:lnTo>
                      <a:lnTo>
                        <a:pt x="12752" y="10573"/>
                      </a:lnTo>
                      <a:lnTo>
                        <a:pt x="13788" y="0"/>
                      </a:ln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90" name="Google Shape;2227;p38">
                  <a:extLst>
                    <a:ext uri="{FF2B5EF4-FFF2-40B4-BE49-F238E27FC236}">
                      <a16:creationId xmlns:a16="http://schemas.microsoft.com/office/drawing/2014/main" id="{20B4797D-D060-E1B7-2903-FCF9CB5DA0A1}"/>
                    </a:ext>
                  </a:extLst>
                </p:cNvPr>
                <p:cNvSpPr/>
                <p:nvPr/>
              </p:nvSpPr>
              <p:spPr>
                <a:xfrm>
                  <a:off x="522675" y="3360650"/>
                  <a:ext cx="423575" cy="462600"/>
                </a:xfrm>
                <a:custGeom>
                  <a:avLst/>
                  <a:gdLst/>
                  <a:ahLst/>
                  <a:cxnLst/>
                  <a:rect l="l" t="t" r="r" b="b"/>
                  <a:pathLst>
                    <a:path w="16943" h="18504" extrusionOk="0">
                      <a:moveTo>
                        <a:pt x="10813" y="1"/>
                      </a:moveTo>
                      <a:cubicBezTo>
                        <a:pt x="10809" y="1"/>
                        <a:pt x="10804" y="1"/>
                        <a:pt x="10799" y="1"/>
                      </a:cubicBezTo>
                      <a:cubicBezTo>
                        <a:pt x="9037" y="96"/>
                        <a:pt x="8513" y="13193"/>
                        <a:pt x="8513" y="13193"/>
                      </a:cubicBezTo>
                      <a:cubicBezTo>
                        <a:pt x="8513" y="13193"/>
                        <a:pt x="7262" y="1810"/>
                        <a:pt x="5853" y="1810"/>
                      </a:cubicBezTo>
                      <a:cubicBezTo>
                        <a:pt x="5807" y="1810"/>
                        <a:pt x="5761" y="1822"/>
                        <a:pt x="5715" y="1846"/>
                      </a:cubicBezTo>
                      <a:cubicBezTo>
                        <a:pt x="4263" y="2656"/>
                        <a:pt x="6204" y="15574"/>
                        <a:pt x="6204" y="15574"/>
                      </a:cubicBezTo>
                      <a:cubicBezTo>
                        <a:pt x="6204" y="15574"/>
                        <a:pt x="2866" y="5771"/>
                        <a:pt x="1468" y="5771"/>
                      </a:cubicBezTo>
                      <a:cubicBezTo>
                        <a:pt x="1379" y="5771"/>
                        <a:pt x="1298" y="5811"/>
                        <a:pt x="1227" y="5895"/>
                      </a:cubicBezTo>
                      <a:cubicBezTo>
                        <a:pt x="0" y="7311"/>
                        <a:pt x="4513" y="18503"/>
                        <a:pt x="4513" y="18503"/>
                      </a:cubicBezTo>
                      <a:lnTo>
                        <a:pt x="12621" y="18503"/>
                      </a:lnTo>
                      <a:cubicBezTo>
                        <a:pt x="12621" y="18503"/>
                        <a:pt x="16943" y="5716"/>
                        <a:pt x="14919" y="5716"/>
                      </a:cubicBezTo>
                      <a:cubicBezTo>
                        <a:pt x="12895" y="5716"/>
                        <a:pt x="11192" y="15574"/>
                        <a:pt x="11192" y="15574"/>
                      </a:cubicBezTo>
                      <a:cubicBezTo>
                        <a:pt x="11192" y="15574"/>
                        <a:pt x="12542" y="1"/>
                        <a:pt x="10813" y="1"/>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91" name="Google Shape;2228;p38">
                  <a:extLst>
                    <a:ext uri="{FF2B5EF4-FFF2-40B4-BE49-F238E27FC236}">
                      <a16:creationId xmlns:a16="http://schemas.microsoft.com/office/drawing/2014/main" id="{C3B09B3D-72F1-15F4-22F6-335EA8929C91}"/>
                    </a:ext>
                  </a:extLst>
                </p:cNvPr>
                <p:cNvSpPr/>
                <p:nvPr/>
              </p:nvSpPr>
              <p:spPr>
                <a:xfrm>
                  <a:off x="1960050" y="1997100"/>
                  <a:ext cx="128025" cy="128025"/>
                </a:xfrm>
                <a:custGeom>
                  <a:avLst/>
                  <a:gdLst/>
                  <a:ahLst/>
                  <a:cxnLst/>
                  <a:rect l="l" t="t" r="r" b="b"/>
                  <a:pathLst>
                    <a:path w="5121" h="5121" extrusionOk="0">
                      <a:moveTo>
                        <a:pt x="2561" y="1"/>
                      </a:moveTo>
                      <a:cubicBezTo>
                        <a:pt x="2263" y="2013"/>
                        <a:pt x="2025" y="2263"/>
                        <a:pt x="1" y="2560"/>
                      </a:cubicBezTo>
                      <a:cubicBezTo>
                        <a:pt x="2013" y="2858"/>
                        <a:pt x="2263" y="3096"/>
                        <a:pt x="2561" y="5120"/>
                      </a:cubicBezTo>
                      <a:cubicBezTo>
                        <a:pt x="2858" y="3108"/>
                        <a:pt x="3096" y="2858"/>
                        <a:pt x="5120" y="2560"/>
                      </a:cubicBezTo>
                      <a:cubicBezTo>
                        <a:pt x="3108" y="2263"/>
                        <a:pt x="2858" y="2025"/>
                        <a:pt x="2561" y="1"/>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92" name="Google Shape;2229;p38">
                  <a:extLst>
                    <a:ext uri="{FF2B5EF4-FFF2-40B4-BE49-F238E27FC236}">
                      <a16:creationId xmlns:a16="http://schemas.microsoft.com/office/drawing/2014/main" id="{95D7AC8E-1D07-E4C3-EF1C-EDBEB8B14865}"/>
                    </a:ext>
                  </a:extLst>
                </p:cNvPr>
                <p:cNvSpPr/>
                <p:nvPr/>
              </p:nvSpPr>
              <p:spPr>
                <a:xfrm>
                  <a:off x="2126750" y="1820300"/>
                  <a:ext cx="174150" cy="174150"/>
                </a:xfrm>
                <a:custGeom>
                  <a:avLst/>
                  <a:gdLst/>
                  <a:ahLst/>
                  <a:cxnLst/>
                  <a:rect l="l" t="t" r="r" b="b"/>
                  <a:pathLst>
                    <a:path w="6966" h="6966" extrusionOk="0">
                      <a:moveTo>
                        <a:pt x="3489" y="0"/>
                      </a:moveTo>
                      <a:cubicBezTo>
                        <a:pt x="3084" y="2739"/>
                        <a:pt x="2751" y="3072"/>
                        <a:pt x="0" y="3489"/>
                      </a:cubicBezTo>
                      <a:cubicBezTo>
                        <a:pt x="2751" y="3894"/>
                        <a:pt x="3084" y="4227"/>
                        <a:pt x="3489" y="6965"/>
                      </a:cubicBezTo>
                      <a:cubicBezTo>
                        <a:pt x="3882" y="4215"/>
                        <a:pt x="4227" y="3894"/>
                        <a:pt x="6965" y="3489"/>
                      </a:cubicBezTo>
                      <a:cubicBezTo>
                        <a:pt x="4215" y="3084"/>
                        <a:pt x="3882" y="2739"/>
                        <a:pt x="3489" y="0"/>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grpSp>
      </p:grpSp>
      <p:grpSp>
        <p:nvGrpSpPr>
          <p:cNvPr id="2796" name="Google Shape;2796;p53"/>
          <p:cNvGrpSpPr/>
          <p:nvPr/>
        </p:nvGrpSpPr>
        <p:grpSpPr>
          <a:xfrm>
            <a:off x="11267439" y="5615474"/>
            <a:ext cx="840351" cy="1242527"/>
            <a:chOff x="1359175" y="2885675"/>
            <a:chExt cx="886850" cy="577275"/>
          </a:xfrm>
        </p:grpSpPr>
        <p:sp>
          <p:nvSpPr>
            <p:cNvPr id="2797" name="Google Shape;2797;p53"/>
            <p:cNvSpPr/>
            <p:nvPr/>
          </p:nvSpPr>
          <p:spPr>
            <a:xfrm>
              <a:off x="1720675" y="2950600"/>
              <a:ext cx="478525" cy="241025"/>
            </a:xfrm>
            <a:custGeom>
              <a:avLst/>
              <a:gdLst/>
              <a:ahLst/>
              <a:cxnLst/>
              <a:rect l="l" t="t" r="r" b="b"/>
              <a:pathLst>
                <a:path w="19141" h="9641" extrusionOk="0">
                  <a:moveTo>
                    <a:pt x="9415" y="0"/>
                  </a:moveTo>
                  <a:lnTo>
                    <a:pt x="9346" y="6"/>
                  </a:lnTo>
                  <a:cubicBezTo>
                    <a:pt x="9001" y="11"/>
                    <a:pt x="8650" y="34"/>
                    <a:pt x="8305" y="62"/>
                  </a:cubicBezTo>
                  <a:lnTo>
                    <a:pt x="8202" y="69"/>
                  </a:lnTo>
                  <a:cubicBezTo>
                    <a:pt x="8070" y="80"/>
                    <a:pt x="7937" y="80"/>
                    <a:pt x="7800" y="91"/>
                  </a:cubicBezTo>
                  <a:cubicBezTo>
                    <a:pt x="7686" y="103"/>
                    <a:pt x="7564" y="115"/>
                    <a:pt x="7449" y="132"/>
                  </a:cubicBezTo>
                  <a:cubicBezTo>
                    <a:pt x="7351" y="144"/>
                    <a:pt x="7259" y="161"/>
                    <a:pt x="7168" y="178"/>
                  </a:cubicBezTo>
                  <a:lnTo>
                    <a:pt x="7065" y="196"/>
                  </a:lnTo>
                  <a:cubicBezTo>
                    <a:pt x="6702" y="247"/>
                    <a:pt x="6340" y="304"/>
                    <a:pt x="5990" y="384"/>
                  </a:cubicBezTo>
                  <a:lnTo>
                    <a:pt x="5886" y="402"/>
                  </a:lnTo>
                  <a:lnTo>
                    <a:pt x="5857" y="408"/>
                  </a:lnTo>
                  <a:cubicBezTo>
                    <a:pt x="5800" y="419"/>
                    <a:pt x="5753" y="436"/>
                    <a:pt x="5696" y="454"/>
                  </a:cubicBezTo>
                  <a:cubicBezTo>
                    <a:pt x="5638" y="465"/>
                    <a:pt x="5592" y="483"/>
                    <a:pt x="5535" y="499"/>
                  </a:cubicBezTo>
                  <a:cubicBezTo>
                    <a:pt x="5236" y="581"/>
                    <a:pt x="4938" y="673"/>
                    <a:pt x="4649" y="769"/>
                  </a:cubicBezTo>
                  <a:lnTo>
                    <a:pt x="4546" y="799"/>
                  </a:lnTo>
                  <a:cubicBezTo>
                    <a:pt x="4466" y="828"/>
                    <a:pt x="4380" y="850"/>
                    <a:pt x="4300" y="874"/>
                  </a:cubicBezTo>
                  <a:cubicBezTo>
                    <a:pt x="4196" y="913"/>
                    <a:pt x="4103" y="953"/>
                    <a:pt x="4000" y="994"/>
                  </a:cubicBezTo>
                  <a:cubicBezTo>
                    <a:pt x="3529" y="1183"/>
                    <a:pt x="3075" y="1390"/>
                    <a:pt x="2656" y="1632"/>
                  </a:cubicBezTo>
                  <a:cubicBezTo>
                    <a:pt x="1604" y="2241"/>
                    <a:pt x="546" y="3517"/>
                    <a:pt x="0" y="4444"/>
                  </a:cubicBezTo>
                  <a:cubicBezTo>
                    <a:pt x="161" y="5742"/>
                    <a:pt x="1092" y="7017"/>
                    <a:pt x="2810" y="8007"/>
                  </a:cubicBezTo>
                  <a:cubicBezTo>
                    <a:pt x="4692" y="9096"/>
                    <a:pt x="7161" y="9640"/>
                    <a:pt x="9628" y="9640"/>
                  </a:cubicBezTo>
                  <a:cubicBezTo>
                    <a:pt x="12094" y="9640"/>
                    <a:pt x="14557" y="9096"/>
                    <a:pt x="16427" y="8007"/>
                  </a:cubicBezTo>
                  <a:cubicBezTo>
                    <a:pt x="17991" y="7098"/>
                    <a:pt x="18888" y="5954"/>
                    <a:pt x="19140" y="4765"/>
                  </a:cubicBezTo>
                  <a:lnTo>
                    <a:pt x="19048" y="4569"/>
                  </a:lnTo>
                  <a:lnTo>
                    <a:pt x="18783" y="4029"/>
                  </a:lnTo>
                  <a:lnTo>
                    <a:pt x="18750" y="3983"/>
                  </a:lnTo>
                  <a:cubicBezTo>
                    <a:pt x="18698" y="3914"/>
                    <a:pt x="18595" y="3793"/>
                    <a:pt x="18578" y="3759"/>
                  </a:cubicBezTo>
                  <a:cubicBezTo>
                    <a:pt x="18485" y="3604"/>
                    <a:pt x="18376" y="3449"/>
                    <a:pt x="18256" y="3299"/>
                  </a:cubicBezTo>
                  <a:lnTo>
                    <a:pt x="18226" y="3253"/>
                  </a:lnTo>
                  <a:lnTo>
                    <a:pt x="18152" y="3161"/>
                  </a:lnTo>
                  <a:cubicBezTo>
                    <a:pt x="18123" y="3126"/>
                    <a:pt x="18099" y="3098"/>
                    <a:pt x="18071" y="3058"/>
                  </a:cubicBezTo>
                  <a:cubicBezTo>
                    <a:pt x="18014" y="2995"/>
                    <a:pt x="17950" y="2931"/>
                    <a:pt x="17882" y="2862"/>
                  </a:cubicBezTo>
                  <a:cubicBezTo>
                    <a:pt x="17795" y="2770"/>
                    <a:pt x="17709" y="2684"/>
                    <a:pt x="17611" y="2597"/>
                  </a:cubicBezTo>
                  <a:cubicBezTo>
                    <a:pt x="17543" y="2533"/>
                    <a:pt x="17468" y="2465"/>
                    <a:pt x="17393" y="2409"/>
                  </a:cubicBezTo>
                  <a:lnTo>
                    <a:pt x="17336" y="2363"/>
                  </a:lnTo>
                  <a:lnTo>
                    <a:pt x="17231" y="2276"/>
                  </a:lnTo>
                  <a:cubicBezTo>
                    <a:pt x="17192" y="2247"/>
                    <a:pt x="17157" y="2218"/>
                    <a:pt x="17123" y="2195"/>
                  </a:cubicBezTo>
                  <a:cubicBezTo>
                    <a:pt x="16864" y="2000"/>
                    <a:pt x="16588" y="1805"/>
                    <a:pt x="16278" y="1626"/>
                  </a:cubicBezTo>
                  <a:cubicBezTo>
                    <a:pt x="15841" y="1373"/>
                    <a:pt x="15358" y="1156"/>
                    <a:pt x="14859" y="959"/>
                  </a:cubicBezTo>
                  <a:cubicBezTo>
                    <a:pt x="14697" y="896"/>
                    <a:pt x="14525" y="850"/>
                    <a:pt x="14358" y="793"/>
                  </a:cubicBezTo>
                  <a:cubicBezTo>
                    <a:pt x="14129" y="712"/>
                    <a:pt x="13899" y="644"/>
                    <a:pt x="13663" y="581"/>
                  </a:cubicBezTo>
                  <a:lnTo>
                    <a:pt x="13560" y="545"/>
                  </a:lnTo>
                  <a:cubicBezTo>
                    <a:pt x="13502" y="535"/>
                    <a:pt x="13451" y="518"/>
                    <a:pt x="13399" y="499"/>
                  </a:cubicBezTo>
                  <a:lnTo>
                    <a:pt x="13307" y="472"/>
                  </a:lnTo>
                  <a:cubicBezTo>
                    <a:pt x="13047" y="408"/>
                    <a:pt x="12784" y="362"/>
                    <a:pt x="12519" y="310"/>
                  </a:cubicBezTo>
                  <a:cubicBezTo>
                    <a:pt x="12334" y="276"/>
                    <a:pt x="12156" y="247"/>
                    <a:pt x="11973" y="218"/>
                  </a:cubicBezTo>
                  <a:lnTo>
                    <a:pt x="11870" y="201"/>
                  </a:lnTo>
                  <a:cubicBezTo>
                    <a:pt x="11748" y="178"/>
                    <a:pt x="11628" y="149"/>
                    <a:pt x="11508" y="137"/>
                  </a:cubicBezTo>
                  <a:cubicBezTo>
                    <a:pt x="11352" y="115"/>
                    <a:pt x="11191" y="103"/>
                    <a:pt x="11035" y="85"/>
                  </a:cubicBezTo>
                  <a:cubicBezTo>
                    <a:pt x="10904" y="74"/>
                    <a:pt x="10778" y="69"/>
                    <a:pt x="10651" y="62"/>
                  </a:cubicBezTo>
                  <a:lnTo>
                    <a:pt x="10548" y="57"/>
                  </a:lnTo>
                  <a:cubicBezTo>
                    <a:pt x="10231" y="39"/>
                    <a:pt x="9921" y="11"/>
                    <a:pt x="9610" y="6"/>
                  </a:cubicBezTo>
                  <a:lnTo>
                    <a:pt x="9450" y="6"/>
                  </a:lnTo>
                  <a:lnTo>
                    <a:pt x="9415" y="0"/>
                  </a:lnTo>
                  <a:close/>
                </a:path>
              </a:pathLst>
            </a:custGeom>
            <a:solidFill>
              <a:srgbClr val="ACDBE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798" name="Google Shape;2798;p53"/>
            <p:cNvSpPr/>
            <p:nvPr/>
          </p:nvSpPr>
          <p:spPr>
            <a:xfrm>
              <a:off x="1991600" y="2996325"/>
              <a:ext cx="26325" cy="26700"/>
            </a:xfrm>
            <a:custGeom>
              <a:avLst/>
              <a:gdLst/>
              <a:ahLst/>
              <a:cxnLst/>
              <a:rect l="l" t="t" r="r" b="b"/>
              <a:pathLst>
                <a:path w="1053" h="1068" extrusionOk="0">
                  <a:moveTo>
                    <a:pt x="1053" y="0"/>
                  </a:moveTo>
                  <a:lnTo>
                    <a:pt x="1053" y="5"/>
                  </a:lnTo>
                  <a:lnTo>
                    <a:pt x="1053" y="5"/>
                  </a:lnTo>
                  <a:cubicBezTo>
                    <a:pt x="1053" y="3"/>
                    <a:pt x="1053" y="2"/>
                    <a:pt x="1053" y="0"/>
                  </a:cubicBezTo>
                  <a:close/>
                  <a:moveTo>
                    <a:pt x="1053" y="5"/>
                  </a:moveTo>
                  <a:cubicBezTo>
                    <a:pt x="1050" y="341"/>
                    <a:pt x="583" y="611"/>
                    <a:pt x="2" y="611"/>
                  </a:cubicBezTo>
                  <a:lnTo>
                    <a:pt x="1" y="1067"/>
                  </a:lnTo>
                  <a:cubicBezTo>
                    <a:pt x="85" y="1022"/>
                    <a:pt x="179" y="984"/>
                    <a:pt x="289" y="956"/>
                  </a:cubicBezTo>
                  <a:lnTo>
                    <a:pt x="1051" y="762"/>
                  </a:lnTo>
                  <a:lnTo>
                    <a:pt x="1053" y="5"/>
                  </a:lnTo>
                  <a:close/>
                </a:path>
              </a:pathLst>
            </a:custGeom>
            <a:solidFill>
              <a:srgbClr val="F9B24F"/>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799" name="Google Shape;2799;p53"/>
            <p:cNvSpPr/>
            <p:nvPr/>
          </p:nvSpPr>
          <p:spPr>
            <a:xfrm>
              <a:off x="1882350" y="3011600"/>
              <a:ext cx="109300" cy="19875"/>
            </a:xfrm>
            <a:custGeom>
              <a:avLst/>
              <a:gdLst/>
              <a:ahLst/>
              <a:cxnLst/>
              <a:rect l="l" t="t" r="r" b="b"/>
              <a:pathLst>
                <a:path w="4372" h="795" extrusionOk="0">
                  <a:moveTo>
                    <a:pt x="1" y="0"/>
                  </a:moveTo>
                  <a:lnTo>
                    <a:pt x="0" y="352"/>
                  </a:lnTo>
                  <a:lnTo>
                    <a:pt x="1836" y="476"/>
                  </a:lnTo>
                  <a:cubicBezTo>
                    <a:pt x="2082" y="492"/>
                    <a:pt x="2298" y="556"/>
                    <a:pt x="2461" y="650"/>
                  </a:cubicBezTo>
                  <a:cubicBezTo>
                    <a:pt x="2534" y="692"/>
                    <a:pt x="2591" y="742"/>
                    <a:pt x="2640" y="794"/>
                  </a:cubicBezTo>
                  <a:lnTo>
                    <a:pt x="4044" y="794"/>
                  </a:lnTo>
                  <a:cubicBezTo>
                    <a:pt x="4084" y="665"/>
                    <a:pt x="4201" y="547"/>
                    <a:pt x="4371" y="456"/>
                  </a:cubicBezTo>
                  <a:lnTo>
                    <a:pt x="4372" y="0"/>
                  </a:lnTo>
                  <a:close/>
                </a:path>
              </a:pathLst>
            </a:custGeom>
            <a:solidFill>
              <a:srgbClr val="F9B24F"/>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00" name="Google Shape;2800;p53"/>
            <p:cNvSpPr/>
            <p:nvPr/>
          </p:nvSpPr>
          <p:spPr>
            <a:xfrm>
              <a:off x="1855825" y="2996300"/>
              <a:ext cx="26575" cy="24100"/>
            </a:xfrm>
            <a:custGeom>
              <a:avLst/>
              <a:gdLst/>
              <a:ahLst/>
              <a:cxnLst/>
              <a:rect l="l" t="t" r="r" b="b"/>
              <a:pathLst>
                <a:path w="1063" h="964" extrusionOk="0">
                  <a:moveTo>
                    <a:pt x="2" y="0"/>
                  </a:moveTo>
                  <a:lnTo>
                    <a:pt x="0" y="794"/>
                  </a:lnTo>
                  <a:lnTo>
                    <a:pt x="18" y="893"/>
                  </a:lnTo>
                  <a:lnTo>
                    <a:pt x="1061" y="964"/>
                  </a:lnTo>
                  <a:lnTo>
                    <a:pt x="1062" y="612"/>
                  </a:lnTo>
                  <a:cubicBezTo>
                    <a:pt x="771" y="612"/>
                    <a:pt x="506" y="544"/>
                    <a:pt x="314" y="433"/>
                  </a:cubicBezTo>
                  <a:cubicBezTo>
                    <a:pt x="122" y="323"/>
                    <a:pt x="3" y="169"/>
                    <a:pt x="2" y="0"/>
                  </a:cubicBezTo>
                  <a:close/>
                </a:path>
              </a:pathLst>
            </a:custGeom>
            <a:solidFill>
              <a:srgbClr val="F9B24F"/>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01" name="Google Shape;2801;p53"/>
            <p:cNvSpPr/>
            <p:nvPr/>
          </p:nvSpPr>
          <p:spPr>
            <a:xfrm>
              <a:off x="1855825" y="2981050"/>
              <a:ext cx="162125" cy="30575"/>
            </a:xfrm>
            <a:custGeom>
              <a:avLst/>
              <a:gdLst/>
              <a:ahLst/>
              <a:cxnLst/>
              <a:rect l="l" t="t" r="r" b="b"/>
              <a:pathLst>
                <a:path w="6485" h="1223" extrusionOk="0">
                  <a:moveTo>
                    <a:pt x="1052" y="1"/>
                  </a:moveTo>
                  <a:cubicBezTo>
                    <a:pt x="469" y="1"/>
                    <a:pt x="0" y="272"/>
                    <a:pt x="2" y="610"/>
                  </a:cubicBezTo>
                  <a:cubicBezTo>
                    <a:pt x="3" y="779"/>
                    <a:pt x="122" y="933"/>
                    <a:pt x="314" y="1043"/>
                  </a:cubicBezTo>
                  <a:cubicBezTo>
                    <a:pt x="506" y="1154"/>
                    <a:pt x="771" y="1222"/>
                    <a:pt x="1062" y="1222"/>
                  </a:cubicBezTo>
                  <a:lnTo>
                    <a:pt x="5433" y="1222"/>
                  </a:lnTo>
                  <a:cubicBezTo>
                    <a:pt x="6017" y="1222"/>
                    <a:pt x="6485" y="949"/>
                    <a:pt x="6484" y="611"/>
                  </a:cubicBezTo>
                  <a:cubicBezTo>
                    <a:pt x="6483" y="443"/>
                    <a:pt x="6364" y="290"/>
                    <a:pt x="6173" y="180"/>
                  </a:cubicBezTo>
                  <a:cubicBezTo>
                    <a:pt x="5982" y="69"/>
                    <a:pt x="5718" y="1"/>
                    <a:pt x="5427" y="1"/>
                  </a:cubicBezTo>
                  <a:close/>
                </a:path>
              </a:pathLst>
            </a:custGeom>
            <a:solidFill>
              <a:srgbClr val="FFCF4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02" name="Google Shape;2802;p53"/>
            <p:cNvSpPr/>
            <p:nvPr/>
          </p:nvSpPr>
          <p:spPr>
            <a:xfrm>
              <a:off x="2119975" y="3008750"/>
              <a:ext cx="15800" cy="26650"/>
            </a:xfrm>
            <a:custGeom>
              <a:avLst/>
              <a:gdLst/>
              <a:ahLst/>
              <a:cxnLst/>
              <a:rect l="l" t="t" r="r" b="b"/>
              <a:pathLst>
                <a:path w="632" h="1066" extrusionOk="0">
                  <a:moveTo>
                    <a:pt x="632" y="1"/>
                  </a:moveTo>
                  <a:lnTo>
                    <a:pt x="628" y="13"/>
                  </a:lnTo>
                  <a:cubicBezTo>
                    <a:pt x="626" y="60"/>
                    <a:pt x="614" y="108"/>
                    <a:pt x="594" y="152"/>
                  </a:cubicBezTo>
                  <a:lnTo>
                    <a:pt x="576" y="189"/>
                  </a:lnTo>
                  <a:cubicBezTo>
                    <a:pt x="549" y="238"/>
                    <a:pt x="514" y="285"/>
                    <a:pt x="466" y="329"/>
                  </a:cubicBezTo>
                  <a:lnTo>
                    <a:pt x="457" y="335"/>
                  </a:lnTo>
                  <a:cubicBezTo>
                    <a:pt x="411" y="377"/>
                    <a:pt x="354" y="413"/>
                    <a:pt x="292" y="447"/>
                  </a:cubicBezTo>
                  <a:lnTo>
                    <a:pt x="239" y="474"/>
                  </a:lnTo>
                  <a:cubicBezTo>
                    <a:pt x="168" y="507"/>
                    <a:pt x="91" y="538"/>
                    <a:pt x="3" y="560"/>
                  </a:cubicBezTo>
                  <a:lnTo>
                    <a:pt x="1" y="1065"/>
                  </a:lnTo>
                  <a:cubicBezTo>
                    <a:pt x="138" y="929"/>
                    <a:pt x="361" y="828"/>
                    <a:pt x="630" y="786"/>
                  </a:cubicBezTo>
                  <a:lnTo>
                    <a:pt x="632" y="1"/>
                  </a:lnTo>
                  <a:close/>
                </a:path>
              </a:pathLst>
            </a:custGeom>
            <a:solidFill>
              <a:srgbClr val="E0E0E0"/>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03" name="Google Shape;2803;p53"/>
            <p:cNvSpPr/>
            <p:nvPr/>
          </p:nvSpPr>
          <p:spPr>
            <a:xfrm>
              <a:off x="1790275" y="3031300"/>
              <a:ext cx="23425" cy="28025"/>
            </a:xfrm>
            <a:custGeom>
              <a:avLst/>
              <a:gdLst/>
              <a:ahLst/>
              <a:cxnLst/>
              <a:rect l="l" t="t" r="r" b="b"/>
              <a:pathLst>
                <a:path w="937" h="1121" extrusionOk="0">
                  <a:moveTo>
                    <a:pt x="2" y="1"/>
                  </a:moveTo>
                  <a:lnTo>
                    <a:pt x="0" y="794"/>
                  </a:lnTo>
                  <a:lnTo>
                    <a:pt x="0" y="799"/>
                  </a:lnTo>
                  <a:cubicBezTo>
                    <a:pt x="276" y="799"/>
                    <a:pt x="548" y="855"/>
                    <a:pt x="748" y="971"/>
                  </a:cubicBezTo>
                  <a:cubicBezTo>
                    <a:pt x="815" y="1010"/>
                    <a:pt x="875" y="1054"/>
                    <a:pt x="924" y="1104"/>
                  </a:cubicBezTo>
                  <a:lnTo>
                    <a:pt x="935" y="1120"/>
                  </a:lnTo>
                  <a:lnTo>
                    <a:pt x="937" y="607"/>
                  </a:lnTo>
                  <a:cubicBezTo>
                    <a:pt x="691" y="590"/>
                    <a:pt x="474" y="525"/>
                    <a:pt x="311" y="432"/>
                  </a:cubicBezTo>
                  <a:cubicBezTo>
                    <a:pt x="259" y="401"/>
                    <a:pt x="215" y="368"/>
                    <a:pt x="174" y="333"/>
                  </a:cubicBezTo>
                  <a:lnTo>
                    <a:pt x="140" y="297"/>
                  </a:lnTo>
                  <a:lnTo>
                    <a:pt x="75" y="219"/>
                  </a:lnTo>
                  <a:lnTo>
                    <a:pt x="49" y="171"/>
                  </a:lnTo>
                  <a:lnTo>
                    <a:pt x="18" y="94"/>
                  </a:lnTo>
                  <a:lnTo>
                    <a:pt x="9" y="41"/>
                  </a:lnTo>
                  <a:lnTo>
                    <a:pt x="2" y="1"/>
                  </a:lnTo>
                  <a:close/>
                </a:path>
              </a:pathLst>
            </a:custGeom>
            <a:solidFill>
              <a:srgbClr val="003948"/>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04" name="Google Shape;2804;p53"/>
            <p:cNvSpPr/>
            <p:nvPr/>
          </p:nvSpPr>
          <p:spPr>
            <a:xfrm>
              <a:off x="2020100" y="3022750"/>
              <a:ext cx="99950" cy="38200"/>
            </a:xfrm>
            <a:custGeom>
              <a:avLst/>
              <a:gdLst/>
              <a:ahLst/>
              <a:cxnLst/>
              <a:rect l="l" t="t" r="r" b="b"/>
              <a:pathLst>
                <a:path w="3998" h="1528" extrusionOk="0">
                  <a:moveTo>
                    <a:pt x="3998" y="0"/>
                  </a:moveTo>
                  <a:lnTo>
                    <a:pt x="1" y="1017"/>
                  </a:lnTo>
                  <a:lnTo>
                    <a:pt x="0" y="1527"/>
                  </a:lnTo>
                  <a:lnTo>
                    <a:pt x="1119" y="1526"/>
                  </a:lnTo>
                  <a:lnTo>
                    <a:pt x="3851" y="831"/>
                  </a:lnTo>
                  <a:lnTo>
                    <a:pt x="3851" y="813"/>
                  </a:lnTo>
                  <a:cubicBezTo>
                    <a:pt x="3850" y="700"/>
                    <a:pt x="3906" y="596"/>
                    <a:pt x="3996" y="505"/>
                  </a:cubicBezTo>
                  <a:lnTo>
                    <a:pt x="3998" y="0"/>
                  </a:lnTo>
                  <a:close/>
                </a:path>
              </a:pathLst>
            </a:custGeom>
            <a:solidFill>
              <a:srgbClr val="E0E0E0"/>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05" name="Google Shape;2805;p53"/>
            <p:cNvSpPr/>
            <p:nvPr/>
          </p:nvSpPr>
          <p:spPr>
            <a:xfrm>
              <a:off x="1982950" y="3034125"/>
              <a:ext cx="37200" cy="27125"/>
            </a:xfrm>
            <a:custGeom>
              <a:avLst/>
              <a:gdLst/>
              <a:ahLst/>
              <a:cxnLst/>
              <a:rect l="l" t="t" r="r" b="b"/>
              <a:pathLst>
                <a:path w="1488" h="1085" extrusionOk="0">
                  <a:moveTo>
                    <a:pt x="3" y="1"/>
                  </a:moveTo>
                  <a:lnTo>
                    <a:pt x="1" y="795"/>
                  </a:lnTo>
                  <a:cubicBezTo>
                    <a:pt x="1" y="878"/>
                    <a:pt x="30" y="962"/>
                    <a:pt x="92" y="1043"/>
                  </a:cubicBezTo>
                  <a:lnTo>
                    <a:pt x="132" y="1085"/>
                  </a:lnTo>
                  <a:cubicBezTo>
                    <a:pt x="202" y="1077"/>
                    <a:pt x="271" y="1072"/>
                    <a:pt x="344" y="1072"/>
                  </a:cubicBezTo>
                  <a:lnTo>
                    <a:pt x="1486" y="1072"/>
                  </a:lnTo>
                  <a:lnTo>
                    <a:pt x="1487" y="562"/>
                  </a:lnTo>
                  <a:lnTo>
                    <a:pt x="1487" y="562"/>
                  </a:lnTo>
                  <a:cubicBezTo>
                    <a:pt x="1349" y="597"/>
                    <a:pt x="1206" y="614"/>
                    <a:pt x="1064" y="614"/>
                  </a:cubicBezTo>
                  <a:cubicBezTo>
                    <a:pt x="784" y="614"/>
                    <a:pt x="514" y="549"/>
                    <a:pt x="315" y="434"/>
                  </a:cubicBezTo>
                  <a:cubicBezTo>
                    <a:pt x="224" y="383"/>
                    <a:pt x="149" y="320"/>
                    <a:pt x="94" y="249"/>
                  </a:cubicBezTo>
                  <a:cubicBezTo>
                    <a:pt x="64" y="209"/>
                    <a:pt x="42" y="168"/>
                    <a:pt x="27" y="128"/>
                  </a:cubicBezTo>
                  <a:lnTo>
                    <a:pt x="19" y="87"/>
                  </a:lnTo>
                  <a:lnTo>
                    <a:pt x="4" y="7"/>
                  </a:lnTo>
                  <a:lnTo>
                    <a:pt x="3" y="1"/>
                  </a:lnTo>
                  <a:close/>
                </a:path>
              </a:pathLst>
            </a:custGeom>
            <a:solidFill>
              <a:srgbClr val="E0E0E0"/>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06" name="Google Shape;2806;p53"/>
            <p:cNvSpPr/>
            <p:nvPr/>
          </p:nvSpPr>
          <p:spPr>
            <a:xfrm>
              <a:off x="1983050" y="2993450"/>
              <a:ext cx="152725" cy="56050"/>
            </a:xfrm>
            <a:custGeom>
              <a:avLst/>
              <a:gdLst/>
              <a:ahLst/>
              <a:cxnLst/>
              <a:rect l="l" t="t" r="r" b="b"/>
              <a:pathLst>
                <a:path w="6109" h="2242" extrusionOk="0">
                  <a:moveTo>
                    <a:pt x="5050" y="1"/>
                  </a:moveTo>
                  <a:cubicBezTo>
                    <a:pt x="4908" y="1"/>
                    <a:pt x="4765" y="17"/>
                    <a:pt x="4628" y="52"/>
                  </a:cubicBezTo>
                  <a:lnTo>
                    <a:pt x="1393" y="877"/>
                  </a:lnTo>
                  <a:lnTo>
                    <a:pt x="631" y="1071"/>
                  </a:lnTo>
                  <a:cubicBezTo>
                    <a:pt x="521" y="1099"/>
                    <a:pt x="427" y="1137"/>
                    <a:pt x="343" y="1182"/>
                  </a:cubicBezTo>
                  <a:cubicBezTo>
                    <a:pt x="173" y="1273"/>
                    <a:pt x="56" y="1391"/>
                    <a:pt x="16" y="1520"/>
                  </a:cubicBezTo>
                  <a:lnTo>
                    <a:pt x="0" y="1634"/>
                  </a:lnTo>
                  <a:lnTo>
                    <a:pt x="15" y="1714"/>
                  </a:lnTo>
                  <a:lnTo>
                    <a:pt x="23" y="1755"/>
                  </a:lnTo>
                  <a:cubicBezTo>
                    <a:pt x="38" y="1795"/>
                    <a:pt x="60" y="1836"/>
                    <a:pt x="90" y="1876"/>
                  </a:cubicBezTo>
                  <a:cubicBezTo>
                    <a:pt x="145" y="1947"/>
                    <a:pt x="220" y="2010"/>
                    <a:pt x="311" y="2061"/>
                  </a:cubicBezTo>
                  <a:cubicBezTo>
                    <a:pt x="510" y="2176"/>
                    <a:pt x="780" y="2241"/>
                    <a:pt x="1060" y="2241"/>
                  </a:cubicBezTo>
                  <a:cubicBezTo>
                    <a:pt x="1202" y="2241"/>
                    <a:pt x="1345" y="2224"/>
                    <a:pt x="1483" y="2189"/>
                  </a:cubicBezTo>
                  <a:lnTo>
                    <a:pt x="5480" y="1172"/>
                  </a:lnTo>
                  <a:cubicBezTo>
                    <a:pt x="5568" y="1150"/>
                    <a:pt x="5645" y="1119"/>
                    <a:pt x="5716" y="1086"/>
                  </a:cubicBezTo>
                  <a:lnTo>
                    <a:pt x="5769" y="1059"/>
                  </a:lnTo>
                  <a:cubicBezTo>
                    <a:pt x="5831" y="1025"/>
                    <a:pt x="5888" y="989"/>
                    <a:pt x="5934" y="947"/>
                  </a:cubicBezTo>
                  <a:lnTo>
                    <a:pt x="5943" y="941"/>
                  </a:lnTo>
                  <a:cubicBezTo>
                    <a:pt x="5991" y="897"/>
                    <a:pt x="6026" y="850"/>
                    <a:pt x="6053" y="801"/>
                  </a:cubicBezTo>
                  <a:lnTo>
                    <a:pt x="6071" y="764"/>
                  </a:lnTo>
                  <a:cubicBezTo>
                    <a:pt x="6091" y="720"/>
                    <a:pt x="6103" y="672"/>
                    <a:pt x="6105" y="625"/>
                  </a:cubicBezTo>
                  <a:cubicBezTo>
                    <a:pt x="6109" y="540"/>
                    <a:pt x="6084" y="451"/>
                    <a:pt x="6021" y="367"/>
                  </a:cubicBezTo>
                  <a:cubicBezTo>
                    <a:pt x="5966" y="296"/>
                    <a:pt x="5890" y="233"/>
                    <a:pt x="5800" y="181"/>
                  </a:cubicBezTo>
                  <a:cubicBezTo>
                    <a:pt x="5600" y="66"/>
                    <a:pt x="5329" y="1"/>
                    <a:pt x="5050" y="1"/>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07" name="Google Shape;2807;p53"/>
            <p:cNvSpPr/>
            <p:nvPr/>
          </p:nvSpPr>
          <p:spPr>
            <a:xfrm>
              <a:off x="1813650" y="3046450"/>
              <a:ext cx="108675" cy="27200"/>
            </a:xfrm>
            <a:custGeom>
              <a:avLst/>
              <a:gdLst/>
              <a:ahLst/>
              <a:cxnLst/>
              <a:rect l="l" t="t" r="r" b="b"/>
              <a:pathLst>
                <a:path w="4347" h="1088" extrusionOk="0">
                  <a:moveTo>
                    <a:pt x="2" y="1"/>
                  </a:moveTo>
                  <a:lnTo>
                    <a:pt x="0" y="514"/>
                  </a:lnTo>
                  <a:cubicBezTo>
                    <a:pt x="85" y="606"/>
                    <a:pt x="123" y="706"/>
                    <a:pt x="121" y="804"/>
                  </a:cubicBezTo>
                  <a:lnTo>
                    <a:pt x="125" y="804"/>
                  </a:lnTo>
                  <a:lnTo>
                    <a:pt x="1512" y="898"/>
                  </a:lnTo>
                  <a:lnTo>
                    <a:pt x="1829" y="734"/>
                  </a:lnTo>
                  <a:cubicBezTo>
                    <a:pt x="2029" y="629"/>
                    <a:pt x="2279" y="578"/>
                    <a:pt x="2529" y="578"/>
                  </a:cubicBezTo>
                  <a:cubicBezTo>
                    <a:pt x="2802" y="578"/>
                    <a:pt x="3074" y="639"/>
                    <a:pt x="3280" y="758"/>
                  </a:cubicBezTo>
                  <a:lnTo>
                    <a:pt x="3320" y="782"/>
                  </a:lnTo>
                  <a:cubicBezTo>
                    <a:pt x="3434" y="857"/>
                    <a:pt x="3507" y="944"/>
                    <a:pt x="3548" y="1035"/>
                  </a:cubicBezTo>
                  <a:lnTo>
                    <a:pt x="4344" y="1088"/>
                  </a:lnTo>
                  <a:lnTo>
                    <a:pt x="4346" y="294"/>
                  </a:lnTo>
                  <a:lnTo>
                    <a:pt x="2" y="1"/>
                  </a:lnTo>
                  <a:close/>
                </a:path>
              </a:pathLst>
            </a:custGeom>
            <a:solidFill>
              <a:srgbClr val="003948"/>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08" name="Google Shape;2808;p53"/>
            <p:cNvSpPr/>
            <p:nvPr/>
          </p:nvSpPr>
          <p:spPr>
            <a:xfrm>
              <a:off x="1790500" y="3016000"/>
              <a:ext cx="161625" cy="37925"/>
            </a:xfrm>
            <a:custGeom>
              <a:avLst/>
              <a:gdLst/>
              <a:ahLst/>
              <a:cxnLst/>
              <a:rect l="l" t="t" r="r" b="b"/>
              <a:pathLst>
                <a:path w="6465" h="1517" extrusionOk="0">
                  <a:moveTo>
                    <a:pt x="1039" y="1"/>
                  </a:moveTo>
                  <a:cubicBezTo>
                    <a:pt x="513" y="1"/>
                    <a:pt x="59" y="229"/>
                    <a:pt x="0" y="541"/>
                  </a:cubicBezTo>
                  <a:lnTo>
                    <a:pt x="0" y="653"/>
                  </a:lnTo>
                  <a:lnTo>
                    <a:pt x="9" y="706"/>
                  </a:lnTo>
                  <a:lnTo>
                    <a:pt x="40" y="783"/>
                  </a:lnTo>
                  <a:lnTo>
                    <a:pt x="66" y="831"/>
                  </a:lnTo>
                  <a:lnTo>
                    <a:pt x="131" y="909"/>
                  </a:lnTo>
                  <a:lnTo>
                    <a:pt x="165" y="945"/>
                  </a:lnTo>
                  <a:cubicBezTo>
                    <a:pt x="206" y="980"/>
                    <a:pt x="250" y="1013"/>
                    <a:pt x="302" y="1044"/>
                  </a:cubicBezTo>
                  <a:cubicBezTo>
                    <a:pt x="465" y="1137"/>
                    <a:pt x="682" y="1202"/>
                    <a:pt x="928" y="1219"/>
                  </a:cubicBezTo>
                  <a:lnTo>
                    <a:pt x="5272" y="1512"/>
                  </a:lnTo>
                  <a:cubicBezTo>
                    <a:pt x="5314" y="1515"/>
                    <a:pt x="5355" y="1516"/>
                    <a:pt x="5396" y="1516"/>
                  </a:cubicBezTo>
                  <a:cubicBezTo>
                    <a:pt x="5922" y="1516"/>
                    <a:pt x="6380" y="1287"/>
                    <a:pt x="6441" y="976"/>
                  </a:cubicBezTo>
                  <a:cubicBezTo>
                    <a:pt x="6465" y="848"/>
                    <a:pt x="6414" y="725"/>
                    <a:pt x="6314" y="618"/>
                  </a:cubicBezTo>
                  <a:cubicBezTo>
                    <a:pt x="6265" y="566"/>
                    <a:pt x="6208" y="516"/>
                    <a:pt x="6135" y="474"/>
                  </a:cubicBezTo>
                  <a:cubicBezTo>
                    <a:pt x="5972" y="380"/>
                    <a:pt x="5756" y="316"/>
                    <a:pt x="5510" y="300"/>
                  </a:cubicBezTo>
                  <a:lnTo>
                    <a:pt x="3674" y="176"/>
                  </a:lnTo>
                  <a:lnTo>
                    <a:pt x="2631" y="105"/>
                  </a:lnTo>
                  <a:lnTo>
                    <a:pt x="1163" y="5"/>
                  </a:lnTo>
                  <a:cubicBezTo>
                    <a:pt x="1122" y="2"/>
                    <a:pt x="1080" y="1"/>
                    <a:pt x="1039" y="1"/>
                  </a:cubicBezTo>
                  <a:close/>
                </a:path>
              </a:pathLst>
            </a:custGeom>
            <a:solidFill>
              <a:srgbClr val="007FA0"/>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09" name="Google Shape;2809;p53"/>
            <p:cNvSpPr/>
            <p:nvPr/>
          </p:nvSpPr>
          <p:spPr>
            <a:xfrm>
              <a:off x="1922225" y="3038750"/>
              <a:ext cx="29450" cy="35025"/>
            </a:xfrm>
            <a:custGeom>
              <a:avLst/>
              <a:gdLst/>
              <a:ahLst/>
              <a:cxnLst/>
              <a:rect l="l" t="t" r="r" b="b"/>
              <a:pathLst>
                <a:path w="1178" h="1401" extrusionOk="0">
                  <a:moveTo>
                    <a:pt x="1178" y="0"/>
                  </a:moveTo>
                  <a:lnTo>
                    <a:pt x="1172" y="66"/>
                  </a:lnTo>
                  <a:cubicBezTo>
                    <a:pt x="1111" y="377"/>
                    <a:pt x="653" y="606"/>
                    <a:pt x="127" y="606"/>
                  </a:cubicBezTo>
                  <a:cubicBezTo>
                    <a:pt x="86" y="606"/>
                    <a:pt x="45" y="605"/>
                    <a:pt x="3" y="602"/>
                  </a:cubicBezTo>
                  <a:lnTo>
                    <a:pt x="1" y="1396"/>
                  </a:lnTo>
                  <a:cubicBezTo>
                    <a:pt x="42" y="1399"/>
                    <a:pt x="84" y="1400"/>
                    <a:pt x="125" y="1400"/>
                  </a:cubicBezTo>
                  <a:cubicBezTo>
                    <a:pt x="651" y="1400"/>
                    <a:pt x="1108" y="1171"/>
                    <a:pt x="1170" y="861"/>
                  </a:cubicBezTo>
                  <a:lnTo>
                    <a:pt x="1175" y="794"/>
                  </a:lnTo>
                  <a:lnTo>
                    <a:pt x="1178" y="0"/>
                  </a:lnTo>
                  <a:close/>
                </a:path>
              </a:pathLst>
            </a:custGeom>
            <a:solidFill>
              <a:srgbClr val="003948"/>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10" name="Google Shape;2810;p53"/>
            <p:cNvSpPr/>
            <p:nvPr/>
          </p:nvSpPr>
          <p:spPr>
            <a:xfrm>
              <a:off x="2150350" y="3043075"/>
              <a:ext cx="26400" cy="35125"/>
            </a:xfrm>
            <a:custGeom>
              <a:avLst/>
              <a:gdLst/>
              <a:ahLst/>
              <a:cxnLst/>
              <a:rect l="l" t="t" r="r" b="b"/>
              <a:pathLst>
                <a:path w="1056" h="1405" extrusionOk="0">
                  <a:moveTo>
                    <a:pt x="1053" y="0"/>
                  </a:moveTo>
                  <a:lnTo>
                    <a:pt x="1053" y="12"/>
                  </a:lnTo>
                  <a:lnTo>
                    <a:pt x="1053" y="12"/>
                  </a:lnTo>
                  <a:cubicBezTo>
                    <a:pt x="1053" y="8"/>
                    <a:pt x="1053" y="4"/>
                    <a:pt x="1053" y="0"/>
                  </a:cubicBezTo>
                  <a:close/>
                  <a:moveTo>
                    <a:pt x="1053" y="12"/>
                  </a:moveTo>
                  <a:cubicBezTo>
                    <a:pt x="1047" y="342"/>
                    <a:pt x="579" y="610"/>
                    <a:pt x="3" y="610"/>
                  </a:cubicBezTo>
                  <a:lnTo>
                    <a:pt x="1" y="1405"/>
                  </a:lnTo>
                  <a:cubicBezTo>
                    <a:pt x="583" y="1405"/>
                    <a:pt x="1055" y="1130"/>
                    <a:pt x="1051" y="794"/>
                  </a:cubicBezTo>
                  <a:lnTo>
                    <a:pt x="1053" y="12"/>
                  </a:lnTo>
                  <a:close/>
                </a:path>
              </a:pathLst>
            </a:custGeom>
            <a:solidFill>
              <a:srgbClr val="FFCF4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11" name="Google Shape;2811;p53"/>
            <p:cNvSpPr/>
            <p:nvPr/>
          </p:nvSpPr>
          <p:spPr>
            <a:xfrm>
              <a:off x="2142725" y="3058300"/>
              <a:ext cx="7700" cy="19900"/>
            </a:xfrm>
            <a:custGeom>
              <a:avLst/>
              <a:gdLst/>
              <a:ahLst/>
              <a:cxnLst/>
              <a:rect l="l" t="t" r="r" b="b"/>
              <a:pathLst>
                <a:path w="308" h="796" extrusionOk="0">
                  <a:moveTo>
                    <a:pt x="2" y="1"/>
                  </a:moveTo>
                  <a:lnTo>
                    <a:pt x="0" y="796"/>
                  </a:lnTo>
                  <a:lnTo>
                    <a:pt x="306" y="796"/>
                  </a:lnTo>
                  <a:lnTo>
                    <a:pt x="308" y="1"/>
                  </a:lnTo>
                  <a:close/>
                </a:path>
              </a:pathLst>
            </a:custGeom>
            <a:solidFill>
              <a:srgbClr val="FFCF4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12" name="Google Shape;2812;p53"/>
            <p:cNvSpPr/>
            <p:nvPr/>
          </p:nvSpPr>
          <p:spPr>
            <a:xfrm>
              <a:off x="2116325" y="3027800"/>
              <a:ext cx="60475" cy="30525"/>
            </a:xfrm>
            <a:custGeom>
              <a:avLst/>
              <a:gdLst/>
              <a:ahLst/>
              <a:cxnLst/>
              <a:rect l="l" t="t" r="r" b="b"/>
              <a:pathLst>
                <a:path w="2419" h="1221" extrusionOk="0">
                  <a:moveTo>
                    <a:pt x="1052" y="0"/>
                  </a:moveTo>
                  <a:cubicBezTo>
                    <a:pt x="955" y="0"/>
                    <a:pt x="864" y="10"/>
                    <a:pt x="776" y="24"/>
                  </a:cubicBezTo>
                  <a:cubicBezTo>
                    <a:pt x="507" y="66"/>
                    <a:pt x="284" y="167"/>
                    <a:pt x="147" y="303"/>
                  </a:cubicBezTo>
                  <a:cubicBezTo>
                    <a:pt x="57" y="394"/>
                    <a:pt x="1" y="498"/>
                    <a:pt x="2" y="611"/>
                  </a:cubicBezTo>
                  <a:cubicBezTo>
                    <a:pt x="2" y="779"/>
                    <a:pt x="121" y="932"/>
                    <a:pt x="312" y="1043"/>
                  </a:cubicBezTo>
                  <a:cubicBezTo>
                    <a:pt x="504" y="1153"/>
                    <a:pt x="768" y="1221"/>
                    <a:pt x="1058" y="1221"/>
                  </a:cubicBezTo>
                  <a:lnTo>
                    <a:pt x="1364" y="1221"/>
                  </a:lnTo>
                  <a:cubicBezTo>
                    <a:pt x="1947" y="1221"/>
                    <a:pt x="2418" y="947"/>
                    <a:pt x="2414" y="611"/>
                  </a:cubicBezTo>
                  <a:cubicBezTo>
                    <a:pt x="2413" y="443"/>
                    <a:pt x="2295" y="290"/>
                    <a:pt x="2103" y="179"/>
                  </a:cubicBezTo>
                  <a:cubicBezTo>
                    <a:pt x="1912" y="69"/>
                    <a:pt x="1648" y="0"/>
                    <a:pt x="1356" y="0"/>
                  </a:cubicBezTo>
                  <a:close/>
                </a:path>
              </a:pathLst>
            </a:custGeom>
            <a:solidFill>
              <a:srgbClr val="F8EA3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13" name="Google Shape;2813;p53"/>
            <p:cNvSpPr/>
            <p:nvPr/>
          </p:nvSpPr>
          <p:spPr>
            <a:xfrm>
              <a:off x="2116300" y="3043075"/>
              <a:ext cx="26500" cy="35125"/>
            </a:xfrm>
            <a:custGeom>
              <a:avLst/>
              <a:gdLst/>
              <a:ahLst/>
              <a:cxnLst/>
              <a:rect l="l" t="t" r="r" b="b"/>
              <a:pathLst>
                <a:path w="1060" h="1405" extrusionOk="0">
                  <a:moveTo>
                    <a:pt x="3" y="0"/>
                  </a:moveTo>
                  <a:lnTo>
                    <a:pt x="3" y="18"/>
                  </a:lnTo>
                  <a:lnTo>
                    <a:pt x="1" y="794"/>
                  </a:lnTo>
                  <a:lnTo>
                    <a:pt x="10" y="844"/>
                  </a:lnTo>
                  <a:lnTo>
                    <a:pt x="130" y="892"/>
                  </a:lnTo>
                  <a:cubicBezTo>
                    <a:pt x="302" y="990"/>
                    <a:pt x="409" y="1124"/>
                    <a:pt x="432" y="1273"/>
                  </a:cubicBezTo>
                  <a:cubicBezTo>
                    <a:pt x="609" y="1351"/>
                    <a:pt x="819" y="1405"/>
                    <a:pt x="1057" y="1405"/>
                  </a:cubicBezTo>
                  <a:lnTo>
                    <a:pt x="1059" y="610"/>
                  </a:lnTo>
                  <a:cubicBezTo>
                    <a:pt x="769" y="610"/>
                    <a:pt x="505" y="542"/>
                    <a:pt x="313" y="432"/>
                  </a:cubicBezTo>
                  <a:cubicBezTo>
                    <a:pt x="122" y="321"/>
                    <a:pt x="3" y="168"/>
                    <a:pt x="3" y="0"/>
                  </a:cubicBezTo>
                  <a:close/>
                </a:path>
              </a:pathLst>
            </a:custGeom>
            <a:solidFill>
              <a:srgbClr val="FFCF4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14" name="Google Shape;2814;p53"/>
            <p:cNvSpPr/>
            <p:nvPr/>
          </p:nvSpPr>
          <p:spPr>
            <a:xfrm>
              <a:off x="1803300" y="3066525"/>
              <a:ext cx="13500" cy="27275"/>
            </a:xfrm>
            <a:custGeom>
              <a:avLst/>
              <a:gdLst/>
              <a:ahLst/>
              <a:cxnLst/>
              <a:rect l="l" t="t" r="r" b="b"/>
              <a:pathLst>
                <a:path w="540" h="1091" extrusionOk="0">
                  <a:moveTo>
                    <a:pt x="539" y="1"/>
                  </a:moveTo>
                  <a:lnTo>
                    <a:pt x="535" y="15"/>
                  </a:lnTo>
                  <a:cubicBezTo>
                    <a:pt x="532" y="57"/>
                    <a:pt x="524" y="98"/>
                    <a:pt x="507" y="139"/>
                  </a:cubicBezTo>
                  <a:lnTo>
                    <a:pt x="501" y="156"/>
                  </a:lnTo>
                  <a:cubicBezTo>
                    <a:pt x="481" y="202"/>
                    <a:pt x="447" y="244"/>
                    <a:pt x="409" y="286"/>
                  </a:cubicBezTo>
                  <a:lnTo>
                    <a:pt x="372" y="320"/>
                  </a:lnTo>
                  <a:cubicBezTo>
                    <a:pt x="339" y="350"/>
                    <a:pt x="301" y="379"/>
                    <a:pt x="258" y="406"/>
                  </a:cubicBezTo>
                  <a:lnTo>
                    <a:pt x="208" y="436"/>
                  </a:lnTo>
                  <a:cubicBezTo>
                    <a:pt x="146" y="471"/>
                    <a:pt x="79" y="502"/>
                    <a:pt x="1" y="527"/>
                  </a:cubicBezTo>
                  <a:lnTo>
                    <a:pt x="0" y="1090"/>
                  </a:lnTo>
                  <a:lnTo>
                    <a:pt x="531" y="816"/>
                  </a:lnTo>
                  <a:lnTo>
                    <a:pt x="537" y="790"/>
                  </a:lnTo>
                  <a:lnTo>
                    <a:pt x="539" y="1"/>
                  </a:lnTo>
                  <a:close/>
                </a:path>
              </a:pathLst>
            </a:custGeom>
            <a:solidFill>
              <a:srgbClr val="F18408"/>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15" name="Google Shape;2815;p53"/>
            <p:cNvSpPr/>
            <p:nvPr/>
          </p:nvSpPr>
          <p:spPr>
            <a:xfrm>
              <a:off x="1894550" y="3076250"/>
              <a:ext cx="8800" cy="25325"/>
            </a:xfrm>
            <a:custGeom>
              <a:avLst/>
              <a:gdLst/>
              <a:ahLst/>
              <a:cxnLst/>
              <a:rect l="l" t="t" r="r" b="b"/>
              <a:pathLst>
                <a:path w="352" h="1013" extrusionOk="0">
                  <a:moveTo>
                    <a:pt x="351" y="0"/>
                  </a:moveTo>
                  <a:lnTo>
                    <a:pt x="349" y="15"/>
                  </a:lnTo>
                  <a:lnTo>
                    <a:pt x="336" y="85"/>
                  </a:lnTo>
                  <a:lnTo>
                    <a:pt x="323" y="135"/>
                  </a:lnTo>
                  <a:lnTo>
                    <a:pt x="285" y="205"/>
                  </a:lnTo>
                  <a:lnTo>
                    <a:pt x="257" y="251"/>
                  </a:lnTo>
                  <a:lnTo>
                    <a:pt x="186" y="323"/>
                  </a:lnTo>
                  <a:lnTo>
                    <a:pt x="149" y="359"/>
                  </a:lnTo>
                  <a:cubicBezTo>
                    <a:pt x="107" y="391"/>
                    <a:pt x="58" y="424"/>
                    <a:pt x="2" y="452"/>
                  </a:cubicBezTo>
                  <a:lnTo>
                    <a:pt x="1" y="1012"/>
                  </a:lnTo>
                  <a:cubicBezTo>
                    <a:pt x="84" y="1000"/>
                    <a:pt x="169" y="991"/>
                    <a:pt x="259" y="991"/>
                  </a:cubicBezTo>
                  <a:lnTo>
                    <a:pt x="287" y="991"/>
                  </a:lnTo>
                  <a:cubicBezTo>
                    <a:pt x="324" y="927"/>
                    <a:pt x="349" y="860"/>
                    <a:pt x="349" y="794"/>
                  </a:cubicBezTo>
                  <a:lnTo>
                    <a:pt x="351" y="0"/>
                  </a:lnTo>
                  <a:close/>
                </a:path>
              </a:pathLst>
            </a:custGeom>
            <a:solidFill>
              <a:srgbClr val="77C8D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16" name="Google Shape;2816;p53"/>
            <p:cNvSpPr/>
            <p:nvPr/>
          </p:nvSpPr>
          <p:spPr>
            <a:xfrm>
              <a:off x="2101000" y="3076125"/>
              <a:ext cx="26325" cy="27050"/>
            </a:xfrm>
            <a:custGeom>
              <a:avLst/>
              <a:gdLst/>
              <a:ahLst/>
              <a:cxnLst/>
              <a:rect l="l" t="t" r="r" b="b"/>
              <a:pathLst>
                <a:path w="1053" h="1082" extrusionOk="0">
                  <a:moveTo>
                    <a:pt x="1053" y="1"/>
                  </a:moveTo>
                  <a:lnTo>
                    <a:pt x="1053" y="8"/>
                  </a:lnTo>
                  <a:lnTo>
                    <a:pt x="1053" y="8"/>
                  </a:lnTo>
                  <a:cubicBezTo>
                    <a:pt x="1053" y="5"/>
                    <a:pt x="1053" y="3"/>
                    <a:pt x="1053" y="1"/>
                  </a:cubicBezTo>
                  <a:close/>
                  <a:moveTo>
                    <a:pt x="1053" y="8"/>
                  </a:moveTo>
                  <a:lnTo>
                    <a:pt x="1053" y="8"/>
                  </a:lnTo>
                  <a:cubicBezTo>
                    <a:pt x="1049" y="343"/>
                    <a:pt x="581" y="612"/>
                    <a:pt x="3" y="612"/>
                  </a:cubicBezTo>
                  <a:lnTo>
                    <a:pt x="1" y="1081"/>
                  </a:lnTo>
                  <a:lnTo>
                    <a:pt x="268" y="995"/>
                  </a:lnTo>
                  <a:cubicBezTo>
                    <a:pt x="426" y="943"/>
                    <a:pt x="596" y="920"/>
                    <a:pt x="765" y="920"/>
                  </a:cubicBezTo>
                  <a:cubicBezTo>
                    <a:pt x="851" y="920"/>
                    <a:pt x="937" y="926"/>
                    <a:pt x="1020" y="937"/>
                  </a:cubicBezTo>
                  <a:cubicBezTo>
                    <a:pt x="1038" y="891"/>
                    <a:pt x="1051" y="844"/>
                    <a:pt x="1051" y="795"/>
                  </a:cubicBezTo>
                  <a:lnTo>
                    <a:pt x="1053" y="8"/>
                  </a:lnTo>
                  <a:close/>
                </a:path>
              </a:pathLst>
            </a:custGeom>
            <a:solidFill>
              <a:srgbClr val="1BB5B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17" name="Google Shape;2817;p53"/>
            <p:cNvSpPr/>
            <p:nvPr/>
          </p:nvSpPr>
          <p:spPr>
            <a:xfrm>
              <a:off x="1991675" y="3091400"/>
              <a:ext cx="109400" cy="19900"/>
            </a:xfrm>
            <a:custGeom>
              <a:avLst/>
              <a:gdLst/>
              <a:ahLst/>
              <a:cxnLst/>
              <a:rect l="l" t="t" r="r" b="b"/>
              <a:pathLst>
                <a:path w="4376" h="796" extrusionOk="0">
                  <a:moveTo>
                    <a:pt x="4376" y="1"/>
                  </a:moveTo>
                  <a:lnTo>
                    <a:pt x="1" y="3"/>
                  </a:lnTo>
                  <a:lnTo>
                    <a:pt x="1" y="385"/>
                  </a:lnTo>
                  <a:lnTo>
                    <a:pt x="744" y="385"/>
                  </a:lnTo>
                  <a:cubicBezTo>
                    <a:pt x="1036" y="385"/>
                    <a:pt x="1300" y="453"/>
                    <a:pt x="1491" y="563"/>
                  </a:cubicBezTo>
                  <a:cubicBezTo>
                    <a:pt x="1602" y="628"/>
                    <a:pt x="1685" y="708"/>
                    <a:pt x="1739" y="796"/>
                  </a:cubicBezTo>
                  <a:lnTo>
                    <a:pt x="3375" y="795"/>
                  </a:lnTo>
                  <a:lnTo>
                    <a:pt x="4374" y="470"/>
                  </a:lnTo>
                  <a:lnTo>
                    <a:pt x="4376" y="1"/>
                  </a:lnTo>
                  <a:close/>
                </a:path>
              </a:pathLst>
            </a:custGeom>
            <a:solidFill>
              <a:srgbClr val="1BB5B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18" name="Google Shape;2818;p53"/>
            <p:cNvSpPr/>
            <p:nvPr/>
          </p:nvSpPr>
          <p:spPr>
            <a:xfrm>
              <a:off x="1965250" y="3060900"/>
              <a:ext cx="162125" cy="30575"/>
            </a:xfrm>
            <a:custGeom>
              <a:avLst/>
              <a:gdLst/>
              <a:ahLst/>
              <a:cxnLst/>
              <a:rect l="l" t="t" r="r" b="b"/>
              <a:pathLst>
                <a:path w="6485" h="1223" extrusionOk="0">
                  <a:moveTo>
                    <a:pt x="3313" y="0"/>
                  </a:moveTo>
                  <a:lnTo>
                    <a:pt x="2194" y="1"/>
                  </a:lnTo>
                  <a:lnTo>
                    <a:pt x="1052" y="1"/>
                  </a:lnTo>
                  <a:cubicBezTo>
                    <a:pt x="979" y="1"/>
                    <a:pt x="910" y="6"/>
                    <a:pt x="840" y="14"/>
                  </a:cubicBezTo>
                  <a:cubicBezTo>
                    <a:pt x="360" y="71"/>
                    <a:pt x="0" y="316"/>
                    <a:pt x="1" y="612"/>
                  </a:cubicBezTo>
                  <a:cubicBezTo>
                    <a:pt x="0" y="779"/>
                    <a:pt x="119" y="932"/>
                    <a:pt x="311" y="1043"/>
                  </a:cubicBezTo>
                  <a:cubicBezTo>
                    <a:pt x="503" y="1154"/>
                    <a:pt x="767" y="1223"/>
                    <a:pt x="1058" y="1223"/>
                  </a:cubicBezTo>
                  <a:lnTo>
                    <a:pt x="5433" y="1221"/>
                  </a:lnTo>
                  <a:cubicBezTo>
                    <a:pt x="6015" y="1221"/>
                    <a:pt x="6485" y="948"/>
                    <a:pt x="6483" y="610"/>
                  </a:cubicBezTo>
                  <a:lnTo>
                    <a:pt x="6474" y="560"/>
                  </a:lnTo>
                  <a:cubicBezTo>
                    <a:pt x="6451" y="411"/>
                    <a:pt x="6344" y="277"/>
                    <a:pt x="6172" y="179"/>
                  </a:cubicBezTo>
                  <a:lnTo>
                    <a:pt x="6052" y="131"/>
                  </a:lnTo>
                  <a:cubicBezTo>
                    <a:pt x="5874" y="54"/>
                    <a:pt x="5664" y="0"/>
                    <a:pt x="5425" y="0"/>
                  </a:cubicBezTo>
                  <a:close/>
                </a:path>
              </a:pathLst>
            </a:custGeom>
            <a:solidFill>
              <a:srgbClr val="77C8D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19" name="Google Shape;2819;p53"/>
            <p:cNvSpPr/>
            <p:nvPr/>
          </p:nvSpPr>
          <p:spPr>
            <a:xfrm>
              <a:off x="1965225" y="3076200"/>
              <a:ext cx="26475" cy="24825"/>
            </a:xfrm>
            <a:custGeom>
              <a:avLst/>
              <a:gdLst/>
              <a:ahLst/>
              <a:cxnLst/>
              <a:rect l="l" t="t" r="r" b="b"/>
              <a:pathLst>
                <a:path w="1059" h="993" extrusionOk="0">
                  <a:moveTo>
                    <a:pt x="2" y="0"/>
                  </a:moveTo>
                  <a:cubicBezTo>
                    <a:pt x="2" y="1"/>
                    <a:pt x="2" y="2"/>
                    <a:pt x="2" y="3"/>
                  </a:cubicBezTo>
                  <a:lnTo>
                    <a:pt x="2" y="3"/>
                  </a:lnTo>
                  <a:lnTo>
                    <a:pt x="2" y="0"/>
                  </a:lnTo>
                  <a:close/>
                  <a:moveTo>
                    <a:pt x="2" y="3"/>
                  </a:moveTo>
                  <a:lnTo>
                    <a:pt x="0" y="794"/>
                  </a:lnTo>
                  <a:cubicBezTo>
                    <a:pt x="0" y="864"/>
                    <a:pt x="25" y="930"/>
                    <a:pt x="62" y="993"/>
                  </a:cubicBezTo>
                  <a:lnTo>
                    <a:pt x="1059" y="993"/>
                  </a:lnTo>
                  <a:lnTo>
                    <a:pt x="1059" y="611"/>
                  </a:lnTo>
                  <a:cubicBezTo>
                    <a:pt x="768" y="611"/>
                    <a:pt x="504" y="542"/>
                    <a:pt x="312" y="431"/>
                  </a:cubicBezTo>
                  <a:cubicBezTo>
                    <a:pt x="121" y="321"/>
                    <a:pt x="2" y="169"/>
                    <a:pt x="2" y="3"/>
                  </a:cubicBezTo>
                  <a:close/>
                </a:path>
              </a:pathLst>
            </a:custGeom>
            <a:solidFill>
              <a:srgbClr val="1BB5BE"/>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20" name="Google Shape;2820;p53"/>
            <p:cNvSpPr/>
            <p:nvPr/>
          </p:nvSpPr>
          <p:spPr>
            <a:xfrm>
              <a:off x="1767250" y="3079700"/>
              <a:ext cx="36100" cy="31625"/>
            </a:xfrm>
            <a:custGeom>
              <a:avLst/>
              <a:gdLst/>
              <a:ahLst/>
              <a:cxnLst/>
              <a:rect l="l" t="t" r="r" b="b"/>
              <a:pathLst>
                <a:path w="1444" h="1265" extrusionOk="0">
                  <a:moveTo>
                    <a:pt x="1443" y="0"/>
                  </a:moveTo>
                  <a:lnTo>
                    <a:pt x="1" y="471"/>
                  </a:lnTo>
                  <a:lnTo>
                    <a:pt x="0" y="1265"/>
                  </a:lnTo>
                  <a:lnTo>
                    <a:pt x="308" y="1164"/>
                  </a:lnTo>
                  <a:cubicBezTo>
                    <a:pt x="345" y="1138"/>
                    <a:pt x="382" y="1111"/>
                    <a:pt x="427" y="1089"/>
                  </a:cubicBezTo>
                  <a:lnTo>
                    <a:pt x="1442" y="563"/>
                  </a:lnTo>
                  <a:lnTo>
                    <a:pt x="1443" y="0"/>
                  </a:lnTo>
                  <a:close/>
                </a:path>
              </a:pathLst>
            </a:custGeom>
            <a:solidFill>
              <a:srgbClr val="F18408"/>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21" name="Google Shape;2821;p53"/>
            <p:cNvSpPr/>
            <p:nvPr/>
          </p:nvSpPr>
          <p:spPr>
            <a:xfrm>
              <a:off x="1727725" y="3051250"/>
              <a:ext cx="89000" cy="42175"/>
            </a:xfrm>
            <a:custGeom>
              <a:avLst/>
              <a:gdLst/>
              <a:ahLst/>
              <a:cxnLst/>
              <a:rect l="l" t="t" r="r" b="b"/>
              <a:pathLst>
                <a:path w="3560" h="1687" extrusionOk="0">
                  <a:moveTo>
                    <a:pt x="2502" y="1"/>
                  </a:moveTo>
                  <a:cubicBezTo>
                    <a:pt x="2328" y="1"/>
                    <a:pt x="2153" y="19"/>
                    <a:pt x="1990" y="72"/>
                  </a:cubicBezTo>
                  <a:lnTo>
                    <a:pt x="548" y="542"/>
                  </a:lnTo>
                  <a:cubicBezTo>
                    <a:pt x="191" y="658"/>
                    <a:pt x="0" y="877"/>
                    <a:pt x="15" y="1098"/>
                  </a:cubicBezTo>
                  <a:lnTo>
                    <a:pt x="37" y="1197"/>
                  </a:lnTo>
                  <a:lnTo>
                    <a:pt x="53" y="1240"/>
                  </a:lnTo>
                  <a:cubicBezTo>
                    <a:pt x="75" y="1284"/>
                    <a:pt x="105" y="1330"/>
                    <a:pt x="147" y="1373"/>
                  </a:cubicBezTo>
                  <a:cubicBezTo>
                    <a:pt x="194" y="1424"/>
                    <a:pt x="254" y="1469"/>
                    <a:pt x="321" y="1507"/>
                  </a:cubicBezTo>
                  <a:cubicBezTo>
                    <a:pt x="522" y="1623"/>
                    <a:pt x="795" y="1686"/>
                    <a:pt x="1072" y="1686"/>
                  </a:cubicBezTo>
                  <a:cubicBezTo>
                    <a:pt x="1246" y="1686"/>
                    <a:pt x="1422" y="1661"/>
                    <a:pt x="1582" y="1609"/>
                  </a:cubicBezTo>
                  <a:lnTo>
                    <a:pt x="3024" y="1138"/>
                  </a:lnTo>
                  <a:cubicBezTo>
                    <a:pt x="3102" y="1113"/>
                    <a:pt x="3169" y="1082"/>
                    <a:pt x="3231" y="1047"/>
                  </a:cubicBezTo>
                  <a:lnTo>
                    <a:pt x="3281" y="1017"/>
                  </a:lnTo>
                  <a:cubicBezTo>
                    <a:pt x="3324" y="990"/>
                    <a:pt x="3362" y="961"/>
                    <a:pt x="3395" y="931"/>
                  </a:cubicBezTo>
                  <a:lnTo>
                    <a:pt x="3432" y="897"/>
                  </a:lnTo>
                  <a:cubicBezTo>
                    <a:pt x="3470" y="855"/>
                    <a:pt x="3504" y="813"/>
                    <a:pt x="3524" y="767"/>
                  </a:cubicBezTo>
                  <a:lnTo>
                    <a:pt x="3530" y="750"/>
                  </a:lnTo>
                  <a:cubicBezTo>
                    <a:pt x="3547" y="709"/>
                    <a:pt x="3555" y="668"/>
                    <a:pt x="3558" y="626"/>
                  </a:cubicBezTo>
                  <a:lnTo>
                    <a:pt x="3558" y="612"/>
                  </a:lnTo>
                  <a:cubicBezTo>
                    <a:pt x="3560" y="514"/>
                    <a:pt x="3522" y="414"/>
                    <a:pt x="3437" y="322"/>
                  </a:cubicBezTo>
                  <a:lnTo>
                    <a:pt x="3426" y="306"/>
                  </a:lnTo>
                  <a:cubicBezTo>
                    <a:pt x="3377" y="256"/>
                    <a:pt x="3317" y="212"/>
                    <a:pt x="3250" y="173"/>
                  </a:cubicBezTo>
                  <a:cubicBezTo>
                    <a:pt x="3050" y="57"/>
                    <a:pt x="2778" y="1"/>
                    <a:pt x="2502" y="1"/>
                  </a:cubicBezTo>
                  <a:close/>
                </a:path>
              </a:pathLst>
            </a:custGeom>
            <a:solidFill>
              <a:srgbClr val="F9B24F"/>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22" name="Google Shape;2822;p53"/>
            <p:cNvSpPr/>
            <p:nvPr/>
          </p:nvSpPr>
          <p:spPr>
            <a:xfrm>
              <a:off x="1727925" y="3078075"/>
              <a:ext cx="39375" cy="35200"/>
            </a:xfrm>
            <a:custGeom>
              <a:avLst/>
              <a:gdLst/>
              <a:ahLst/>
              <a:cxnLst/>
              <a:rect l="l" t="t" r="r" b="b"/>
              <a:pathLst>
                <a:path w="1575" h="1408" extrusionOk="0">
                  <a:moveTo>
                    <a:pt x="2" y="0"/>
                  </a:moveTo>
                  <a:lnTo>
                    <a:pt x="0" y="794"/>
                  </a:lnTo>
                  <a:cubicBezTo>
                    <a:pt x="0" y="895"/>
                    <a:pt x="44" y="1000"/>
                    <a:pt x="136" y="1094"/>
                  </a:cubicBezTo>
                  <a:cubicBezTo>
                    <a:pt x="184" y="1145"/>
                    <a:pt x="244" y="1188"/>
                    <a:pt x="311" y="1228"/>
                  </a:cubicBezTo>
                  <a:cubicBezTo>
                    <a:pt x="512" y="1344"/>
                    <a:pt x="785" y="1407"/>
                    <a:pt x="1062" y="1407"/>
                  </a:cubicBezTo>
                  <a:cubicBezTo>
                    <a:pt x="1236" y="1407"/>
                    <a:pt x="1412" y="1382"/>
                    <a:pt x="1573" y="1330"/>
                  </a:cubicBezTo>
                  <a:lnTo>
                    <a:pt x="1574" y="536"/>
                  </a:lnTo>
                  <a:lnTo>
                    <a:pt x="1574" y="536"/>
                  </a:lnTo>
                  <a:cubicBezTo>
                    <a:pt x="1414" y="588"/>
                    <a:pt x="1238" y="613"/>
                    <a:pt x="1064" y="613"/>
                  </a:cubicBezTo>
                  <a:cubicBezTo>
                    <a:pt x="787" y="613"/>
                    <a:pt x="514" y="550"/>
                    <a:pt x="313" y="434"/>
                  </a:cubicBezTo>
                  <a:cubicBezTo>
                    <a:pt x="246" y="396"/>
                    <a:pt x="186" y="351"/>
                    <a:pt x="139" y="300"/>
                  </a:cubicBezTo>
                  <a:cubicBezTo>
                    <a:pt x="97" y="257"/>
                    <a:pt x="67" y="211"/>
                    <a:pt x="45" y="167"/>
                  </a:cubicBezTo>
                  <a:lnTo>
                    <a:pt x="29" y="124"/>
                  </a:lnTo>
                  <a:lnTo>
                    <a:pt x="7" y="25"/>
                  </a:lnTo>
                  <a:lnTo>
                    <a:pt x="2" y="0"/>
                  </a:lnTo>
                  <a:close/>
                </a:path>
              </a:pathLst>
            </a:custGeom>
            <a:solidFill>
              <a:srgbClr val="F18408"/>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23" name="Google Shape;2823;p53"/>
            <p:cNvSpPr/>
            <p:nvPr/>
          </p:nvSpPr>
          <p:spPr>
            <a:xfrm>
              <a:off x="2133575" y="3114300"/>
              <a:ext cx="13550" cy="33175"/>
            </a:xfrm>
            <a:custGeom>
              <a:avLst/>
              <a:gdLst/>
              <a:ahLst/>
              <a:cxnLst/>
              <a:rect l="l" t="t" r="r" b="b"/>
              <a:pathLst>
                <a:path w="542" h="1327" extrusionOk="0">
                  <a:moveTo>
                    <a:pt x="541" y="1"/>
                  </a:moveTo>
                  <a:lnTo>
                    <a:pt x="536" y="19"/>
                  </a:lnTo>
                  <a:cubicBezTo>
                    <a:pt x="534" y="62"/>
                    <a:pt x="526" y="103"/>
                    <a:pt x="508" y="145"/>
                  </a:cubicBezTo>
                  <a:lnTo>
                    <a:pt x="503" y="160"/>
                  </a:lnTo>
                  <a:cubicBezTo>
                    <a:pt x="482" y="206"/>
                    <a:pt x="449" y="249"/>
                    <a:pt x="410" y="292"/>
                  </a:cubicBezTo>
                  <a:lnTo>
                    <a:pt x="373" y="326"/>
                  </a:lnTo>
                  <a:cubicBezTo>
                    <a:pt x="340" y="356"/>
                    <a:pt x="302" y="384"/>
                    <a:pt x="260" y="411"/>
                  </a:cubicBezTo>
                  <a:lnTo>
                    <a:pt x="209" y="442"/>
                  </a:lnTo>
                  <a:cubicBezTo>
                    <a:pt x="147" y="476"/>
                    <a:pt x="80" y="506"/>
                    <a:pt x="2" y="532"/>
                  </a:cubicBezTo>
                  <a:lnTo>
                    <a:pt x="0" y="1326"/>
                  </a:lnTo>
                  <a:cubicBezTo>
                    <a:pt x="344" y="1214"/>
                    <a:pt x="538" y="1008"/>
                    <a:pt x="538" y="795"/>
                  </a:cubicBezTo>
                  <a:lnTo>
                    <a:pt x="541" y="1"/>
                  </a:lnTo>
                  <a:close/>
                </a:path>
              </a:pathLst>
            </a:custGeom>
            <a:solidFill>
              <a:srgbClr val="03A8D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24" name="Google Shape;2824;p53"/>
            <p:cNvSpPr/>
            <p:nvPr/>
          </p:nvSpPr>
          <p:spPr>
            <a:xfrm>
              <a:off x="1813175" y="3087525"/>
              <a:ext cx="81425" cy="62050"/>
            </a:xfrm>
            <a:custGeom>
              <a:avLst/>
              <a:gdLst/>
              <a:ahLst/>
              <a:cxnLst/>
              <a:rect l="l" t="t" r="r" b="b"/>
              <a:pathLst>
                <a:path w="3257" h="2482" extrusionOk="0">
                  <a:moveTo>
                    <a:pt x="3257" y="1"/>
                  </a:moveTo>
                  <a:lnTo>
                    <a:pt x="3" y="1687"/>
                  </a:lnTo>
                  <a:lnTo>
                    <a:pt x="0" y="2481"/>
                  </a:lnTo>
                  <a:lnTo>
                    <a:pt x="2463" y="1206"/>
                  </a:lnTo>
                  <a:lnTo>
                    <a:pt x="2464" y="1151"/>
                  </a:lnTo>
                  <a:cubicBezTo>
                    <a:pt x="2462" y="865"/>
                    <a:pt x="2799" y="628"/>
                    <a:pt x="3256" y="561"/>
                  </a:cubicBezTo>
                  <a:lnTo>
                    <a:pt x="3257" y="1"/>
                  </a:lnTo>
                  <a:close/>
                </a:path>
              </a:pathLst>
            </a:custGeom>
            <a:solidFill>
              <a:srgbClr val="77C8D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25" name="Google Shape;2825;p53"/>
            <p:cNvSpPr/>
            <p:nvPr/>
          </p:nvSpPr>
          <p:spPr>
            <a:xfrm>
              <a:off x="2010375" y="3116275"/>
              <a:ext cx="26375" cy="35125"/>
            </a:xfrm>
            <a:custGeom>
              <a:avLst/>
              <a:gdLst/>
              <a:ahLst/>
              <a:cxnLst/>
              <a:rect l="l" t="t" r="r" b="b"/>
              <a:pathLst>
                <a:path w="1055" h="1405" extrusionOk="0">
                  <a:moveTo>
                    <a:pt x="1054" y="1"/>
                  </a:moveTo>
                  <a:lnTo>
                    <a:pt x="1054" y="5"/>
                  </a:lnTo>
                  <a:lnTo>
                    <a:pt x="1054" y="5"/>
                  </a:lnTo>
                  <a:cubicBezTo>
                    <a:pt x="1054" y="4"/>
                    <a:pt x="1054" y="2"/>
                    <a:pt x="1054" y="1"/>
                  </a:cubicBezTo>
                  <a:close/>
                  <a:moveTo>
                    <a:pt x="1054" y="5"/>
                  </a:moveTo>
                  <a:cubicBezTo>
                    <a:pt x="1051" y="341"/>
                    <a:pt x="583" y="610"/>
                    <a:pt x="4" y="610"/>
                  </a:cubicBezTo>
                  <a:lnTo>
                    <a:pt x="1" y="1404"/>
                  </a:lnTo>
                  <a:cubicBezTo>
                    <a:pt x="584" y="1404"/>
                    <a:pt x="1054" y="1133"/>
                    <a:pt x="1052" y="795"/>
                  </a:cubicBezTo>
                  <a:lnTo>
                    <a:pt x="1054" y="5"/>
                  </a:lnTo>
                  <a:close/>
                </a:path>
              </a:pathLst>
            </a:custGeom>
            <a:solidFill>
              <a:srgbClr val="F9B24F"/>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26" name="Google Shape;2826;p53"/>
            <p:cNvSpPr/>
            <p:nvPr/>
          </p:nvSpPr>
          <p:spPr>
            <a:xfrm>
              <a:off x="1901125" y="3131525"/>
              <a:ext cx="109375" cy="19900"/>
            </a:xfrm>
            <a:custGeom>
              <a:avLst/>
              <a:gdLst/>
              <a:ahLst/>
              <a:cxnLst/>
              <a:rect l="l" t="t" r="r" b="b"/>
              <a:pathLst>
                <a:path w="4375" h="796" extrusionOk="0">
                  <a:moveTo>
                    <a:pt x="3" y="0"/>
                  </a:moveTo>
                  <a:lnTo>
                    <a:pt x="0" y="795"/>
                  </a:lnTo>
                  <a:lnTo>
                    <a:pt x="4371" y="794"/>
                  </a:lnTo>
                  <a:lnTo>
                    <a:pt x="4374" y="0"/>
                  </a:lnTo>
                  <a:close/>
                </a:path>
              </a:pathLst>
            </a:custGeom>
            <a:solidFill>
              <a:srgbClr val="F9B24F"/>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27" name="Google Shape;2827;p53"/>
            <p:cNvSpPr/>
            <p:nvPr/>
          </p:nvSpPr>
          <p:spPr>
            <a:xfrm>
              <a:off x="1874700" y="3116275"/>
              <a:ext cx="26500" cy="35150"/>
            </a:xfrm>
            <a:custGeom>
              <a:avLst/>
              <a:gdLst/>
              <a:ahLst/>
              <a:cxnLst/>
              <a:rect l="l" t="t" r="r" b="b"/>
              <a:pathLst>
                <a:path w="1060" h="1406" extrusionOk="0">
                  <a:moveTo>
                    <a:pt x="3" y="1"/>
                  </a:moveTo>
                  <a:lnTo>
                    <a:pt x="2" y="56"/>
                  </a:lnTo>
                  <a:lnTo>
                    <a:pt x="1" y="795"/>
                  </a:lnTo>
                  <a:cubicBezTo>
                    <a:pt x="2" y="963"/>
                    <a:pt x="120" y="1116"/>
                    <a:pt x="312" y="1226"/>
                  </a:cubicBezTo>
                  <a:cubicBezTo>
                    <a:pt x="503" y="1337"/>
                    <a:pt x="767" y="1405"/>
                    <a:pt x="1057" y="1405"/>
                  </a:cubicBezTo>
                  <a:lnTo>
                    <a:pt x="1060" y="610"/>
                  </a:lnTo>
                  <a:lnTo>
                    <a:pt x="1060" y="610"/>
                  </a:lnTo>
                  <a:cubicBezTo>
                    <a:pt x="1057" y="610"/>
                    <a:pt x="1055" y="610"/>
                    <a:pt x="1053" y="610"/>
                  </a:cubicBezTo>
                  <a:cubicBezTo>
                    <a:pt x="765" y="610"/>
                    <a:pt x="503" y="542"/>
                    <a:pt x="314" y="432"/>
                  </a:cubicBezTo>
                  <a:cubicBezTo>
                    <a:pt x="122" y="322"/>
                    <a:pt x="4" y="169"/>
                    <a:pt x="3" y="1"/>
                  </a:cubicBezTo>
                  <a:close/>
                </a:path>
              </a:pathLst>
            </a:custGeom>
            <a:solidFill>
              <a:srgbClr val="F9B24F"/>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28" name="Google Shape;2828;p53"/>
            <p:cNvSpPr/>
            <p:nvPr/>
          </p:nvSpPr>
          <p:spPr>
            <a:xfrm>
              <a:off x="1874700" y="3101000"/>
              <a:ext cx="162075" cy="30550"/>
            </a:xfrm>
            <a:custGeom>
              <a:avLst/>
              <a:gdLst/>
              <a:ahLst/>
              <a:cxnLst/>
              <a:rect l="l" t="t" r="r" b="b"/>
              <a:pathLst>
                <a:path w="6483" h="1222" extrusionOk="0">
                  <a:moveTo>
                    <a:pt x="1053" y="1"/>
                  </a:moveTo>
                  <a:cubicBezTo>
                    <a:pt x="963" y="1"/>
                    <a:pt x="878" y="10"/>
                    <a:pt x="795" y="22"/>
                  </a:cubicBezTo>
                  <a:cubicBezTo>
                    <a:pt x="338" y="89"/>
                    <a:pt x="1" y="325"/>
                    <a:pt x="3" y="612"/>
                  </a:cubicBezTo>
                  <a:cubicBezTo>
                    <a:pt x="4" y="780"/>
                    <a:pt x="122" y="933"/>
                    <a:pt x="314" y="1043"/>
                  </a:cubicBezTo>
                  <a:cubicBezTo>
                    <a:pt x="503" y="1153"/>
                    <a:pt x="765" y="1221"/>
                    <a:pt x="1053" y="1221"/>
                  </a:cubicBezTo>
                  <a:cubicBezTo>
                    <a:pt x="1055" y="1221"/>
                    <a:pt x="1057" y="1221"/>
                    <a:pt x="1060" y="1221"/>
                  </a:cubicBezTo>
                  <a:lnTo>
                    <a:pt x="5431" y="1221"/>
                  </a:lnTo>
                  <a:cubicBezTo>
                    <a:pt x="6013" y="1221"/>
                    <a:pt x="6482" y="948"/>
                    <a:pt x="6481" y="612"/>
                  </a:cubicBezTo>
                  <a:cubicBezTo>
                    <a:pt x="6481" y="541"/>
                    <a:pt x="6455" y="475"/>
                    <a:pt x="6418" y="412"/>
                  </a:cubicBezTo>
                  <a:cubicBezTo>
                    <a:pt x="6364" y="324"/>
                    <a:pt x="6281" y="244"/>
                    <a:pt x="6170" y="179"/>
                  </a:cubicBezTo>
                  <a:cubicBezTo>
                    <a:pt x="5979" y="69"/>
                    <a:pt x="5715" y="1"/>
                    <a:pt x="5423" y="1"/>
                  </a:cubicBezTo>
                  <a:close/>
                </a:path>
              </a:pathLst>
            </a:custGeom>
            <a:solidFill>
              <a:srgbClr val="FFCF4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29" name="Google Shape;2829;p53"/>
            <p:cNvSpPr/>
            <p:nvPr/>
          </p:nvSpPr>
          <p:spPr>
            <a:xfrm>
              <a:off x="1769150" y="3118250"/>
              <a:ext cx="44100" cy="35175"/>
            </a:xfrm>
            <a:custGeom>
              <a:avLst/>
              <a:gdLst/>
              <a:ahLst/>
              <a:cxnLst/>
              <a:rect l="l" t="t" r="r" b="b"/>
              <a:pathLst>
                <a:path w="1764" h="1407" extrusionOk="0">
                  <a:moveTo>
                    <a:pt x="3" y="0"/>
                  </a:moveTo>
                  <a:lnTo>
                    <a:pt x="1" y="793"/>
                  </a:lnTo>
                  <a:cubicBezTo>
                    <a:pt x="1" y="939"/>
                    <a:pt x="89" y="1086"/>
                    <a:pt x="270" y="1204"/>
                  </a:cubicBezTo>
                  <a:lnTo>
                    <a:pt x="309" y="1228"/>
                  </a:lnTo>
                  <a:cubicBezTo>
                    <a:pt x="515" y="1346"/>
                    <a:pt x="787" y="1407"/>
                    <a:pt x="1060" y="1407"/>
                  </a:cubicBezTo>
                  <a:cubicBezTo>
                    <a:pt x="1309" y="1407"/>
                    <a:pt x="1560" y="1356"/>
                    <a:pt x="1761" y="1252"/>
                  </a:cubicBezTo>
                  <a:lnTo>
                    <a:pt x="1764" y="458"/>
                  </a:lnTo>
                  <a:lnTo>
                    <a:pt x="1764" y="458"/>
                  </a:lnTo>
                  <a:cubicBezTo>
                    <a:pt x="1562" y="562"/>
                    <a:pt x="1312" y="613"/>
                    <a:pt x="1062" y="613"/>
                  </a:cubicBezTo>
                  <a:cubicBezTo>
                    <a:pt x="789" y="613"/>
                    <a:pt x="517" y="552"/>
                    <a:pt x="312" y="434"/>
                  </a:cubicBezTo>
                  <a:lnTo>
                    <a:pt x="272" y="410"/>
                  </a:lnTo>
                  <a:cubicBezTo>
                    <a:pt x="225" y="379"/>
                    <a:pt x="185" y="347"/>
                    <a:pt x="150" y="312"/>
                  </a:cubicBezTo>
                  <a:lnTo>
                    <a:pt x="121" y="276"/>
                  </a:lnTo>
                  <a:lnTo>
                    <a:pt x="66" y="207"/>
                  </a:lnTo>
                  <a:lnTo>
                    <a:pt x="44" y="163"/>
                  </a:lnTo>
                  <a:lnTo>
                    <a:pt x="17" y="96"/>
                  </a:lnTo>
                  <a:lnTo>
                    <a:pt x="11" y="48"/>
                  </a:lnTo>
                  <a:lnTo>
                    <a:pt x="3" y="0"/>
                  </a:lnTo>
                  <a:close/>
                </a:path>
              </a:pathLst>
            </a:custGeom>
            <a:solidFill>
              <a:srgbClr val="77C8D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30" name="Google Shape;2830;p53"/>
            <p:cNvSpPr/>
            <p:nvPr/>
          </p:nvSpPr>
          <p:spPr>
            <a:xfrm>
              <a:off x="1768900" y="3060900"/>
              <a:ext cx="134450" cy="72675"/>
            </a:xfrm>
            <a:custGeom>
              <a:avLst/>
              <a:gdLst/>
              <a:ahLst/>
              <a:cxnLst/>
              <a:rect l="l" t="t" r="r" b="b"/>
              <a:pathLst>
                <a:path w="5378" h="2907" extrusionOk="0">
                  <a:moveTo>
                    <a:pt x="4319" y="0"/>
                  </a:moveTo>
                  <a:cubicBezTo>
                    <a:pt x="4069" y="0"/>
                    <a:pt x="3819" y="51"/>
                    <a:pt x="3619" y="156"/>
                  </a:cubicBezTo>
                  <a:lnTo>
                    <a:pt x="3302" y="320"/>
                  </a:lnTo>
                  <a:lnTo>
                    <a:pt x="1907" y="1041"/>
                  </a:lnTo>
                  <a:lnTo>
                    <a:pt x="1376" y="1315"/>
                  </a:lnTo>
                  <a:lnTo>
                    <a:pt x="361" y="1841"/>
                  </a:lnTo>
                  <a:cubicBezTo>
                    <a:pt x="316" y="1863"/>
                    <a:pt x="279" y="1890"/>
                    <a:pt x="242" y="1916"/>
                  </a:cubicBezTo>
                  <a:cubicBezTo>
                    <a:pt x="75" y="2038"/>
                    <a:pt x="1" y="2191"/>
                    <a:pt x="21" y="2342"/>
                  </a:cubicBezTo>
                  <a:lnTo>
                    <a:pt x="27" y="2390"/>
                  </a:lnTo>
                  <a:lnTo>
                    <a:pt x="54" y="2457"/>
                  </a:lnTo>
                  <a:lnTo>
                    <a:pt x="76" y="2501"/>
                  </a:lnTo>
                  <a:lnTo>
                    <a:pt x="131" y="2570"/>
                  </a:lnTo>
                  <a:lnTo>
                    <a:pt x="160" y="2606"/>
                  </a:lnTo>
                  <a:cubicBezTo>
                    <a:pt x="195" y="2641"/>
                    <a:pt x="235" y="2673"/>
                    <a:pt x="282" y="2704"/>
                  </a:cubicBezTo>
                  <a:lnTo>
                    <a:pt x="322" y="2728"/>
                  </a:lnTo>
                  <a:cubicBezTo>
                    <a:pt x="527" y="2846"/>
                    <a:pt x="799" y="2907"/>
                    <a:pt x="1072" y="2907"/>
                  </a:cubicBezTo>
                  <a:cubicBezTo>
                    <a:pt x="1322" y="2907"/>
                    <a:pt x="1572" y="2856"/>
                    <a:pt x="1774" y="2752"/>
                  </a:cubicBezTo>
                  <a:lnTo>
                    <a:pt x="5028" y="1066"/>
                  </a:lnTo>
                  <a:cubicBezTo>
                    <a:pt x="5084" y="1038"/>
                    <a:pt x="5133" y="1005"/>
                    <a:pt x="5175" y="973"/>
                  </a:cubicBezTo>
                  <a:lnTo>
                    <a:pt x="5212" y="937"/>
                  </a:lnTo>
                  <a:lnTo>
                    <a:pt x="5283" y="865"/>
                  </a:lnTo>
                  <a:lnTo>
                    <a:pt x="5311" y="819"/>
                  </a:lnTo>
                  <a:lnTo>
                    <a:pt x="5349" y="749"/>
                  </a:lnTo>
                  <a:lnTo>
                    <a:pt x="5362" y="699"/>
                  </a:lnTo>
                  <a:lnTo>
                    <a:pt x="5375" y="629"/>
                  </a:lnTo>
                  <a:cubicBezTo>
                    <a:pt x="5377" y="571"/>
                    <a:pt x="5364" y="513"/>
                    <a:pt x="5338" y="457"/>
                  </a:cubicBezTo>
                  <a:cubicBezTo>
                    <a:pt x="5297" y="366"/>
                    <a:pt x="5224" y="279"/>
                    <a:pt x="5110" y="204"/>
                  </a:cubicBezTo>
                  <a:lnTo>
                    <a:pt x="5070" y="180"/>
                  </a:lnTo>
                  <a:cubicBezTo>
                    <a:pt x="4864" y="61"/>
                    <a:pt x="4592" y="0"/>
                    <a:pt x="4319" y="0"/>
                  </a:cubicBezTo>
                  <a:close/>
                </a:path>
              </a:pathLst>
            </a:custGeom>
            <a:solidFill>
              <a:srgbClr val="ACDBE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31" name="Google Shape;2831;p53"/>
            <p:cNvSpPr/>
            <p:nvPr/>
          </p:nvSpPr>
          <p:spPr>
            <a:xfrm>
              <a:off x="2097550" y="3127600"/>
              <a:ext cx="36100" cy="31625"/>
            </a:xfrm>
            <a:custGeom>
              <a:avLst/>
              <a:gdLst/>
              <a:ahLst/>
              <a:cxnLst/>
              <a:rect l="l" t="t" r="r" b="b"/>
              <a:pathLst>
                <a:path w="1444" h="1265" extrusionOk="0">
                  <a:moveTo>
                    <a:pt x="1443" y="0"/>
                  </a:moveTo>
                  <a:lnTo>
                    <a:pt x="3" y="471"/>
                  </a:lnTo>
                  <a:lnTo>
                    <a:pt x="0" y="1265"/>
                  </a:lnTo>
                  <a:lnTo>
                    <a:pt x="1441" y="794"/>
                  </a:lnTo>
                  <a:lnTo>
                    <a:pt x="1443" y="0"/>
                  </a:lnTo>
                  <a:close/>
                </a:path>
              </a:pathLst>
            </a:custGeom>
            <a:solidFill>
              <a:srgbClr val="03A8D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32" name="Google Shape;2832;p53"/>
            <p:cNvSpPr/>
            <p:nvPr/>
          </p:nvSpPr>
          <p:spPr>
            <a:xfrm>
              <a:off x="2058025" y="3022900"/>
              <a:ext cx="89125" cy="42225"/>
            </a:xfrm>
            <a:custGeom>
              <a:avLst/>
              <a:gdLst/>
              <a:ahLst/>
              <a:cxnLst/>
              <a:rect l="l" t="t" r="r" b="b"/>
              <a:pathLst>
                <a:path w="3565" h="1689" extrusionOk="0">
                  <a:moveTo>
                    <a:pt x="2484" y="1"/>
                  </a:moveTo>
                  <a:cubicBezTo>
                    <a:pt x="2315" y="1"/>
                    <a:pt x="2145" y="24"/>
                    <a:pt x="1987" y="76"/>
                  </a:cubicBezTo>
                  <a:lnTo>
                    <a:pt x="1720" y="162"/>
                  </a:lnTo>
                  <a:lnTo>
                    <a:pt x="721" y="487"/>
                  </a:lnTo>
                  <a:lnTo>
                    <a:pt x="548" y="544"/>
                  </a:lnTo>
                  <a:cubicBezTo>
                    <a:pt x="191" y="660"/>
                    <a:pt x="0" y="878"/>
                    <a:pt x="16" y="1100"/>
                  </a:cubicBezTo>
                  <a:lnTo>
                    <a:pt x="37" y="1199"/>
                  </a:lnTo>
                  <a:lnTo>
                    <a:pt x="53" y="1241"/>
                  </a:lnTo>
                  <a:cubicBezTo>
                    <a:pt x="76" y="1286"/>
                    <a:pt x="105" y="1331"/>
                    <a:pt x="148" y="1375"/>
                  </a:cubicBezTo>
                  <a:cubicBezTo>
                    <a:pt x="196" y="1425"/>
                    <a:pt x="255" y="1470"/>
                    <a:pt x="323" y="1508"/>
                  </a:cubicBezTo>
                  <a:cubicBezTo>
                    <a:pt x="523" y="1625"/>
                    <a:pt x="794" y="1689"/>
                    <a:pt x="1071" y="1689"/>
                  </a:cubicBezTo>
                  <a:cubicBezTo>
                    <a:pt x="1245" y="1689"/>
                    <a:pt x="1421" y="1664"/>
                    <a:pt x="1584" y="1611"/>
                  </a:cubicBezTo>
                  <a:lnTo>
                    <a:pt x="3024" y="1140"/>
                  </a:lnTo>
                  <a:cubicBezTo>
                    <a:pt x="3102" y="1114"/>
                    <a:pt x="3169" y="1084"/>
                    <a:pt x="3231" y="1050"/>
                  </a:cubicBezTo>
                  <a:lnTo>
                    <a:pt x="3282" y="1019"/>
                  </a:lnTo>
                  <a:cubicBezTo>
                    <a:pt x="3324" y="992"/>
                    <a:pt x="3362" y="964"/>
                    <a:pt x="3395" y="934"/>
                  </a:cubicBezTo>
                  <a:lnTo>
                    <a:pt x="3432" y="900"/>
                  </a:lnTo>
                  <a:cubicBezTo>
                    <a:pt x="3471" y="857"/>
                    <a:pt x="3504" y="814"/>
                    <a:pt x="3525" y="768"/>
                  </a:cubicBezTo>
                  <a:lnTo>
                    <a:pt x="3530" y="753"/>
                  </a:lnTo>
                  <a:cubicBezTo>
                    <a:pt x="3548" y="711"/>
                    <a:pt x="3556" y="670"/>
                    <a:pt x="3558" y="628"/>
                  </a:cubicBezTo>
                  <a:cubicBezTo>
                    <a:pt x="3565" y="520"/>
                    <a:pt x="3525" y="410"/>
                    <a:pt x="3426" y="308"/>
                  </a:cubicBezTo>
                  <a:cubicBezTo>
                    <a:pt x="3378" y="259"/>
                    <a:pt x="3319" y="214"/>
                    <a:pt x="3252" y="176"/>
                  </a:cubicBezTo>
                  <a:cubicBezTo>
                    <a:pt x="3110" y="94"/>
                    <a:pt x="2929" y="43"/>
                    <a:pt x="2739" y="18"/>
                  </a:cubicBezTo>
                  <a:cubicBezTo>
                    <a:pt x="2656" y="7"/>
                    <a:pt x="2570" y="1"/>
                    <a:pt x="2484" y="1"/>
                  </a:cubicBezTo>
                  <a:close/>
                </a:path>
              </a:pathLst>
            </a:custGeom>
            <a:solidFill>
              <a:srgbClr val="40BBDB"/>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33" name="Google Shape;2833;p53"/>
            <p:cNvSpPr/>
            <p:nvPr/>
          </p:nvSpPr>
          <p:spPr>
            <a:xfrm>
              <a:off x="2058225" y="3125925"/>
              <a:ext cx="39400" cy="35250"/>
            </a:xfrm>
            <a:custGeom>
              <a:avLst/>
              <a:gdLst/>
              <a:ahLst/>
              <a:cxnLst/>
              <a:rect l="l" t="t" r="r" b="b"/>
              <a:pathLst>
                <a:path w="1576" h="1410" extrusionOk="0">
                  <a:moveTo>
                    <a:pt x="3" y="1"/>
                  </a:moveTo>
                  <a:lnTo>
                    <a:pt x="0" y="796"/>
                  </a:lnTo>
                  <a:cubicBezTo>
                    <a:pt x="0" y="898"/>
                    <a:pt x="44" y="1000"/>
                    <a:pt x="137" y="1096"/>
                  </a:cubicBezTo>
                  <a:cubicBezTo>
                    <a:pt x="186" y="1146"/>
                    <a:pt x="245" y="1191"/>
                    <a:pt x="312" y="1230"/>
                  </a:cubicBezTo>
                  <a:cubicBezTo>
                    <a:pt x="513" y="1346"/>
                    <a:pt x="784" y="1410"/>
                    <a:pt x="1060" y="1410"/>
                  </a:cubicBezTo>
                  <a:cubicBezTo>
                    <a:pt x="1234" y="1410"/>
                    <a:pt x="1411" y="1384"/>
                    <a:pt x="1573" y="1332"/>
                  </a:cubicBezTo>
                  <a:lnTo>
                    <a:pt x="1576" y="538"/>
                  </a:lnTo>
                  <a:lnTo>
                    <a:pt x="1576" y="538"/>
                  </a:lnTo>
                  <a:cubicBezTo>
                    <a:pt x="1413" y="591"/>
                    <a:pt x="1237" y="616"/>
                    <a:pt x="1063" y="616"/>
                  </a:cubicBezTo>
                  <a:cubicBezTo>
                    <a:pt x="786" y="616"/>
                    <a:pt x="515" y="552"/>
                    <a:pt x="315" y="435"/>
                  </a:cubicBezTo>
                  <a:cubicBezTo>
                    <a:pt x="247" y="397"/>
                    <a:pt x="188" y="352"/>
                    <a:pt x="140" y="302"/>
                  </a:cubicBezTo>
                  <a:cubicBezTo>
                    <a:pt x="97" y="258"/>
                    <a:pt x="68" y="213"/>
                    <a:pt x="45" y="168"/>
                  </a:cubicBezTo>
                  <a:lnTo>
                    <a:pt x="29" y="126"/>
                  </a:lnTo>
                  <a:lnTo>
                    <a:pt x="8" y="27"/>
                  </a:lnTo>
                  <a:lnTo>
                    <a:pt x="3" y="1"/>
                  </a:lnTo>
                  <a:close/>
                </a:path>
              </a:pathLst>
            </a:custGeom>
            <a:solidFill>
              <a:srgbClr val="03A8D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34" name="Google Shape;2834;p53"/>
            <p:cNvSpPr/>
            <p:nvPr/>
          </p:nvSpPr>
          <p:spPr>
            <a:xfrm>
              <a:off x="1719950" y="2912775"/>
              <a:ext cx="480675" cy="156950"/>
            </a:xfrm>
            <a:custGeom>
              <a:avLst/>
              <a:gdLst/>
              <a:ahLst/>
              <a:cxnLst/>
              <a:rect l="l" t="t" r="r" b="b"/>
              <a:pathLst>
                <a:path w="19227" h="6278" extrusionOk="0">
                  <a:moveTo>
                    <a:pt x="9553" y="1"/>
                  </a:moveTo>
                  <a:lnTo>
                    <a:pt x="9484" y="6"/>
                  </a:lnTo>
                  <a:cubicBezTo>
                    <a:pt x="9099" y="6"/>
                    <a:pt x="8720" y="41"/>
                    <a:pt x="8340" y="70"/>
                  </a:cubicBezTo>
                  <a:cubicBezTo>
                    <a:pt x="8209" y="81"/>
                    <a:pt x="8076" y="81"/>
                    <a:pt x="7944" y="93"/>
                  </a:cubicBezTo>
                  <a:cubicBezTo>
                    <a:pt x="7823" y="105"/>
                    <a:pt x="7702" y="116"/>
                    <a:pt x="7582" y="133"/>
                  </a:cubicBezTo>
                  <a:cubicBezTo>
                    <a:pt x="7450" y="150"/>
                    <a:pt x="7328" y="179"/>
                    <a:pt x="7203" y="196"/>
                  </a:cubicBezTo>
                  <a:cubicBezTo>
                    <a:pt x="6806" y="260"/>
                    <a:pt x="6403" y="312"/>
                    <a:pt x="6025" y="397"/>
                  </a:cubicBezTo>
                  <a:lnTo>
                    <a:pt x="5995" y="404"/>
                  </a:lnTo>
                  <a:cubicBezTo>
                    <a:pt x="5938" y="421"/>
                    <a:pt x="5880" y="437"/>
                    <a:pt x="5822" y="454"/>
                  </a:cubicBezTo>
                  <a:cubicBezTo>
                    <a:pt x="5432" y="547"/>
                    <a:pt x="5052" y="673"/>
                    <a:pt x="4684" y="800"/>
                  </a:cubicBezTo>
                  <a:cubicBezTo>
                    <a:pt x="4604" y="828"/>
                    <a:pt x="4512" y="852"/>
                    <a:pt x="4432" y="881"/>
                  </a:cubicBezTo>
                  <a:cubicBezTo>
                    <a:pt x="4335" y="915"/>
                    <a:pt x="4237" y="955"/>
                    <a:pt x="4139" y="995"/>
                  </a:cubicBezTo>
                  <a:cubicBezTo>
                    <a:pt x="3668" y="1185"/>
                    <a:pt x="3213" y="1393"/>
                    <a:pt x="2794" y="1633"/>
                  </a:cubicBezTo>
                  <a:cubicBezTo>
                    <a:pt x="2558" y="1771"/>
                    <a:pt x="2339" y="1910"/>
                    <a:pt x="2138" y="2053"/>
                  </a:cubicBezTo>
                  <a:cubicBezTo>
                    <a:pt x="2029" y="2133"/>
                    <a:pt x="1932" y="2214"/>
                    <a:pt x="1828" y="2300"/>
                  </a:cubicBezTo>
                  <a:cubicBezTo>
                    <a:pt x="1742" y="2363"/>
                    <a:pt x="1650" y="2433"/>
                    <a:pt x="1569" y="2501"/>
                  </a:cubicBezTo>
                  <a:cubicBezTo>
                    <a:pt x="1471" y="2593"/>
                    <a:pt x="1391" y="2680"/>
                    <a:pt x="1299" y="2771"/>
                  </a:cubicBezTo>
                  <a:cubicBezTo>
                    <a:pt x="1230" y="2840"/>
                    <a:pt x="1156" y="2909"/>
                    <a:pt x="1086" y="2979"/>
                  </a:cubicBezTo>
                  <a:cubicBezTo>
                    <a:pt x="1012" y="3064"/>
                    <a:pt x="949" y="3151"/>
                    <a:pt x="879" y="3242"/>
                  </a:cubicBezTo>
                  <a:cubicBezTo>
                    <a:pt x="817" y="3318"/>
                    <a:pt x="754" y="3392"/>
                    <a:pt x="695" y="3467"/>
                  </a:cubicBezTo>
                  <a:cubicBezTo>
                    <a:pt x="638" y="3553"/>
                    <a:pt x="598" y="3639"/>
                    <a:pt x="546" y="3720"/>
                  </a:cubicBezTo>
                  <a:cubicBezTo>
                    <a:pt x="494" y="3806"/>
                    <a:pt x="437" y="3893"/>
                    <a:pt x="391" y="3978"/>
                  </a:cubicBezTo>
                  <a:cubicBezTo>
                    <a:pt x="350" y="4059"/>
                    <a:pt x="328" y="4134"/>
                    <a:pt x="293" y="4214"/>
                  </a:cubicBezTo>
                  <a:cubicBezTo>
                    <a:pt x="253" y="4313"/>
                    <a:pt x="207" y="4405"/>
                    <a:pt x="172" y="4501"/>
                  </a:cubicBezTo>
                  <a:cubicBezTo>
                    <a:pt x="149" y="4571"/>
                    <a:pt x="138" y="4645"/>
                    <a:pt x="120" y="4713"/>
                  </a:cubicBezTo>
                  <a:cubicBezTo>
                    <a:pt x="92" y="4818"/>
                    <a:pt x="57" y="4927"/>
                    <a:pt x="41" y="5030"/>
                  </a:cubicBezTo>
                  <a:cubicBezTo>
                    <a:pt x="29" y="5100"/>
                    <a:pt x="29" y="5163"/>
                    <a:pt x="23" y="5226"/>
                  </a:cubicBezTo>
                  <a:cubicBezTo>
                    <a:pt x="0" y="5473"/>
                    <a:pt x="0" y="5714"/>
                    <a:pt x="29" y="5957"/>
                  </a:cubicBezTo>
                  <a:cubicBezTo>
                    <a:pt x="575" y="5030"/>
                    <a:pt x="1633" y="3754"/>
                    <a:pt x="2685" y="3145"/>
                  </a:cubicBezTo>
                  <a:cubicBezTo>
                    <a:pt x="3104" y="2903"/>
                    <a:pt x="3558" y="2696"/>
                    <a:pt x="4029" y="2507"/>
                  </a:cubicBezTo>
                  <a:cubicBezTo>
                    <a:pt x="4132" y="2466"/>
                    <a:pt x="4225" y="2426"/>
                    <a:pt x="4329" y="2387"/>
                  </a:cubicBezTo>
                  <a:cubicBezTo>
                    <a:pt x="4409" y="2363"/>
                    <a:pt x="4495" y="2341"/>
                    <a:pt x="4576" y="2312"/>
                  </a:cubicBezTo>
                  <a:lnTo>
                    <a:pt x="4678" y="2282"/>
                  </a:lnTo>
                  <a:cubicBezTo>
                    <a:pt x="4967" y="2186"/>
                    <a:pt x="5265" y="2094"/>
                    <a:pt x="5564" y="2012"/>
                  </a:cubicBezTo>
                  <a:cubicBezTo>
                    <a:pt x="5621" y="1996"/>
                    <a:pt x="5667" y="1978"/>
                    <a:pt x="5725" y="1967"/>
                  </a:cubicBezTo>
                  <a:cubicBezTo>
                    <a:pt x="5782" y="1949"/>
                    <a:pt x="5829" y="1932"/>
                    <a:pt x="5886" y="1921"/>
                  </a:cubicBezTo>
                  <a:lnTo>
                    <a:pt x="5915" y="1915"/>
                  </a:lnTo>
                  <a:lnTo>
                    <a:pt x="6019" y="1897"/>
                  </a:lnTo>
                  <a:cubicBezTo>
                    <a:pt x="6369" y="1817"/>
                    <a:pt x="6731" y="1760"/>
                    <a:pt x="7094" y="1709"/>
                  </a:cubicBezTo>
                  <a:lnTo>
                    <a:pt x="7197" y="1691"/>
                  </a:lnTo>
                  <a:cubicBezTo>
                    <a:pt x="7288" y="1674"/>
                    <a:pt x="7380" y="1657"/>
                    <a:pt x="7478" y="1645"/>
                  </a:cubicBezTo>
                  <a:cubicBezTo>
                    <a:pt x="7593" y="1628"/>
                    <a:pt x="7715" y="1616"/>
                    <a:pt x="7829" y="1604"/>
                  </a:cubicBezTo>
                  <a:cubicBezTo>
                    <a:pt x="7966" y="1593"/>
                    <a:pt x="8099" y="1593"/>
                    <a:pt x="8231" y="1582"/>
                  </a:cubicBezTo>
                  <a:lnTo>
                    <a:pt x="8334" y="1575"/>
                  </a:lnTo>
                  <a:cubicBezTo>
                    <a:pt x="8679" y="1547"/>
                    <a:pt x="9030" y="1524"/>
                    <a:pt x="9375" y="1519"/>
                  </a:cubicBezTo>
                  <a:lnTo>
                    <a:pt x="9444" y="1513"/>
                  </a:lnTo>
                  <a:lnTo>
                    <a:pt x="9479" y="1519"/>
                  </a:lnTo>
                  <a:lnTo>
                    <a:pt x="9639" y="1519"/>
                  </a:lnTo>
                  <a:cubicBezTo>
                    <a:pt x="9950" y="1524"/>
                    <a:pt x="10260" y="1552"/>
                    <a:pt x="10577" y="1570"/>
                  </a:cubicBezTo>
                  <a:lnTo>
                    <a:pt x="10680" y="1575"/>
                  </a:lnTo>
                  <a:cubicBezTo>
                    <a:pt x="10807" y="1582"/>
                    <a:pt x="10933" y="1587"/>
                    <a:pt x="11064" y="1598"/>
                  </a:cubicBezTo>
                  <a:cubicBezTo>
                    <a:pt x="11220" y="1616"/>
                    <a:pt x="11381" y="1628"/>
                    <a:pt x="11537" y="1650"/>
                  </a:cubicBezTo>
                  <a:cubicBezTo>
                    <a:pt x="11657" y="1662"/>
                    <a:pt x="11777" y="1691"/>
                    <a:pt x="11899" y="1714"/>
                  </a:cubicBezTo>
                  <a:lnTo>
                    <a:pt x="12002" y="1731"/>
                  </a:lnTo>
                  <a:cubicBezTo>
                    <a:pt x="12186" y="1760"/>
                    <a:pt x="12363" y="1789"/>
                    <a:pt x="12548" y="1823"/>
                  </a:cubicBezTo>
                  <a:cubicBezTo>
                    <a:pt x="12813" y="1875"/>
                    <a:pt x="13076" y="1921"/>
                    <a:pt x="13336" y="1985"/>
                  </a:cubicBezTo>
                  <a:lnTo>
                    <a:pt x="13428" y="2012"/>
                  </a:lnTo>
                  <a:cubicBezTo>
                    <a:pt x="13480" y="2031"/>
                    <a:pt x="13531" y="2048"/>
                    <a:pt x="13589" y="2058"/>
                  </a:cubicBezTo>
                  <a:lnTo>
                    <a:pt x="13692" y="2094"/>
                  </a:lnTo>
                  <a:cubicBezTo>
                    <a:pt x="13928" y="2157"/>
                    <a:pt x="14158" y="2225"/>
                    <a:pt x="14387" y="2306"/>
                  </a:cubicBezTo>
                  <a:cubicBezTo>
                    <a:pt x="14554" y="2363"/>
                    <a:pt x="14726" y="2409"/>
                    <a:pt x="14888" y="2472"/>
                  </a:cubicBezTo>
                  <a:cubicBezTo>
                    <a:pt x="15387" y="2669"/>
                    <a:pt x="15870" y="2886"/>
                    <a:pt x="16307" y="3139"/>
                  </a:cubicBezTo>
                  <a:cubicBezTo>
                    <a:pt x="16617" y="3318"/>
                    <a:pt x="16893" y="3513"/>
                    <a:pt x="17152" y="3708"/>
                  </a:cubicBezTo>
                  <a:cubicBezTo>
                    <a:pt x="17186" y="3731"/>
                    <a:pt x="17221" y="3760"/>
                    <a:pt x="17260" y="3789"/>
                  </a:cubicBezTo>
                  <a:lnTo>
                    <a:pt x="17365" y="3876"/>
                  </a:lnTo>
                  <a:lnTo>
                    <a:pt x="17422" y="3922"/>
                  </a:lnTo>
                  <a:cubicBezTo>
                    <a:pt x="17497" y="3978"/>
                    <a:pt x="17572" y="4046"/>
                    <a:pt x="17640" y="4110"/>
                  </a:cubicBezTo>
                  <a:cubicBezTo>
                    <a:pt x="17738" y="4197"/>
                    <a:pt x="17824" y="4283"/>
                    <a:pt x="17911" y="4375"/>
                  </a:cubicBezTo>
                  <a:cubicBezTo>
                    <a:pt x="17979" y="4444"/>
                    <a:pt x="18043" y="4508"/>
                    <a:pt x="18100" y="4571"/>
                  </a:cubicBezTo>
                  <a:cubicBezTo>
                    <a:pt x="18128" y="4611"/>
                    <a:pt x="18152" y="4639"/>
                    <a:pt x="18181" y="4674"/>
                  </a:cubicBezTo>
                  <a:lnTo>
                    <a:pt x="18255" y="4766"/>
                  </a:lnTo>
                  <a:lnTo>
                    <a:pt x="18285" y="4812"/>
                  </a:lnTo>
                  <a:cubicBezTo>
                    <a:pt x="18405" y="4962"/>
                    <a:pt x="18514" y="5117"/>
                    <a:pt x="18607" y="5272"/>
                  </a:cubicBezTo>
                  <a:cubicBezTo>
                    <a:pt x="18624" y="5306"/>
                    <a:pt x="18727" y="5427"/>
                    <a:pt x="18779" y="5496"/>
                  </a:cubicBezTo>
                  <a:lnTo>
                    <a:pt x="18812" y="5542"/>
                  </a:lnTo>
                  <a:lnTo>
                    <a:pt x="19077" y="6082"/>
                  </a:lnTo>
                  <a:lnTo>
                    <a:pt x="19169" y="6278"/>
                  </a:lnTo>
                  <a:cubicBezTo>
                    <a:pt x="19198" y="6156"/>
                    <a:pt x="19215" y="6042"/>
                    <a:pt x="19227" y="5922"/>
                  </a:cubicBezTo>
                  <a:lnTo>
                    <a:pt x="19227" y="5283"/>
                  </a:lnTo>
                  <a:cubicBezTo>
                    <a:pt x="19221" y="5231"/>
                    <a:pt x="19221" y="5179"/>
                    <a:pt x="19215" y="5122"/>
                  </a:cubicBezTo>
                  <a:cubicBezTo>
                    <a:pt x="19187" y="4950"/>
                    <a:pt x="19147" y="4772"/>
                    <a:pt x="19095" y="4599"/>
                  </a:cubicBezTo>
                  <a:lnTo>
                    <a:pt x="19077" y="4536"/>
                  </a:lnTo>
                  <a:lnTo>
                    <a:pt x="19077" y="4518"/>
                  </a:lnTo>
                  <a:cubicBezTo>
                    <a:pt x="19009" y="4317"/>
                    <a:pt x="18917" y="4117"/>
                    <a:pt x="18807" y="3921"/>
                  </a:cubicBezTo>
                  <a:lnTo>
                    <a:pt x="18784" y="3880"/>
                  </a:lnTo>
                  <a:cubicBezTo>
                    <a:pt x="18767" y="3840"/>
                    <a:pt x="18738" y="3806"/>
                    <a:pt x="18716" y="3766"/>
                  </a:cubicBezTo>
                  <a:cubicBezTo>
                    <a:pt x="18618" y="3593"/>
                    <a:pt x="18497" y="3421"/>
                    <a:pt x="18364" y="3255"/>
                  </a:cubicBezTo>
                  <a:lnTo>
                    <a:pt x="18342" y="3231"/>
                  </a:lnTo>
                  <a:lnTo>
                    <a:pt x="18289" y="3162"/>
                  </a:lnTo>
                  <a:lnTo>
                    <a:pt x="18204" y="3059"/>
                  </a:lnTo>
                  <a:cubicBezTo>
                    <a:pt x="18146" y="2990"/>
                    <a:pt x="18084" y="2927"/>
                    <a:pt x="18020" y="2863"/>
                  </a:cubicBezTo>
                  <a:cubicBezTo>
                    <a:pt x="17974" y="2812"/>
                    <a:pt x="17922" y="2766"/>
                    <a:pt x="17876" y="2719"/>
                  </a:cubicBezTo>
                  <a:cubicBezTo>
                    <a:pt x="17830" y="2673"/>
                    <a:pt x="17789" y="2634"/>
                    <a:pt x="17750" y="2593"/>
                  </a:cubicBezTo>
                  <a:cubicBezTo>
                    <a:pt x="17675" y="2529"/>
                    <a:pt x="17601" y="2466"/>
                    <a:pt x="17525" y="2404"/>
                  </a:cubicBezTo>
                  <a:cubicBezTo>
                    <a:pt x="17474" y="2358"/>
                    <a:pt x="17422" y="2317"/>
                    <a:pt x="17371" y="2278"/>
                  </a:cubicBezTo>
                  <a:lnTo>
                    <a:pt x="17301" y="2225"/>
                  </a:lnTo>
                  <a:lnTo>
                    <a:pt x="17260" y="2190"/>
                  </a:lnTo>
                  <a:cubicBezTo>
                    <a:pt x="17002" y="1996"/>
                    <a:pt x="16726" y="1806"/>
                    <a:pt x="16416" y="1628"/>
                  </a:cubicBezTo>
                  <a:cubicBezTo>
                    <a:pt x="15974" y="1374"/>
                    <a:pt x="15496" y="1156"/>
                    <a:pt x="14997" y="961"/>
                  </a:cubicBezTo>
                  <a:cubicBezTo>
                    <a:pt x="14830" y="891"/>
                    <a:pt x="14652" y="846"/>
                    <a:pt x="14479" y="788"/>
                  </a:cubicBezTo>
                  <a:cubicBezTo>
                    <a:pt x="14226" y="702"/>
                    <a:pt x="13962" y="622"/>
                    <a:pt x="13697" y="547"/>
                  </a:cubicBezTo>
                  <a:cubicBezTo>
                    <a:pt x="13611" y="524"/>
                    <a:pt x="13536" y="496"/>
                    <a:pt x="13450" y="472"/>
                  </a:cubicBezTo>
                  <a:cubicBezTo>
                    <a:pt x="13187" y="409"/>
                    <a:pt x="12910" y="358"/>
                    <a:pt x="12634" y="306"/>
                  </a:cubicBezTo>
                  <a:cubicBezTo>
                    <a:pt x="12427" y="266"/>
                    <a:pt x="12221" y="231"/>
                    <a:pt x="12007" y="196"/>
                  </a:cubicBezTo>
                  <a:cubicBezTo>
                    <a:pt x="11887" y="179"/>
                    <a:pt x="11772" y="150"/>
                    <a:pt x="11652" y="139"/>
                  </a:cubicBezTo>
                  <a:cubicBezTo>
                    <a:pt x="11490" y="116"/>
                    <a:pt x="11329" y="98"/>
                    <a:pt x="11169" y="87"/>
                  </a:cubicBezTo>
                  <a:cubicBezTo>
                    <a:pt x="11007" y="70"/>
                    <a:pt x="10846" y="70"/>
                    <a:pt x="10680" y="59"/>
                  </a:cubicBezTo>
                  <a:cubicBezTo>
                    <a:pt x="10369" y="41"/>
                    <a:pt x="10052" y="13"/>
                    <a:pt x="9737" y="6"/>
                  </a:cubicBezTo>
                  <a:cubicBezTo>
                    <a:pt x="9674" y="6"/>
                    <a:pt x="9617" y="1"/>
                    <a:pt x="9553" y="1"/>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35" name="Google Shape;2835;p53"/>
            <p:cNvSpPr/>
            <p:nvPr/>
          </p:nvSpPr>
          <p:spPr>
            <a:xfrm>
              <a:off x="1700375" y="3007950"/>
              <a:ext cx="519950" cy="144401"/>
            </a:xfrm>
            <a:custGeom>
              <a:avLst/>
              <a:gdLst/>
              <a:ahLst/>
              <a:cxnLst/>
              <a:rect l="l" t="t" r="r" b="b"/>
              <a:pathLst>
                <a:path w="20798" h="7344" extrusionOk="0">
                  <a:moveTo>
                    <a:pt x="0" y="0"/>
                  </a:moveTo>
                  <a:lnTo>
                    <a:pt x="0" y="7343"/>
                  </a:lnTo>
                  <a:lnTo>
                    <a:pt x="20798" y="7343"/>
                  </a:lnTo>
                  <a:lnTo>
                    <a:pt x="20798" y="0"/>
                  </a:ln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36" name="Google Shape;2836;p53"/>
            <p:cNvSpPr/>
            <p:nvPr/>
          </p:nvSpPr>
          <p:spPr>
            <a:xfrm>
              <a:off x="1720675" y="2950600"/>
              <a:ext cx="478525" cy="241000"/>
            </a:xfrm>
            <a:custGeom>
              <a:avLst/>
              <a:gdLst/>
              <a:ahLst/>
              <a:cxnLst/>
              <a:rect l="l" t="t" r="r" b="b"/>
              <a:pathLst>
                <a:path w="19141" h="9640" extrusionOk="0">
                  <a:moveTo>
                    <a:pt x="8310" y="2917"/>
                  </a:moveTo>
                  <a:lnTo>
                    <a:pt x="8310" y="2917"/>
                  </a:lnTo>
                  <a:cubicBezTo>
                    <a:pt x="8553" y="2933"/>
                    <a:pt x="8766" y="2997"/>
                    <a:pt x="8928" y="3090"/>
                  </a:cubicBezTo>
                  <a:cubicBezTo>
                    <a:pt x="9001" y="3132"/>
                    <a:pt x="9058" y="3182"/>
                    <a:pt x="9107" y="3234"/>
                  </a:cubicBezTo>
                  <a:cubicBezTo>
                    <a:pt x="9058" y="3181"/>
                    <a:pt x="9001" y="3132"/>
                    <a:pt x="8928" y="3089"/>
                  </a:cubicBezTo>
                  <a:cubicBezTo>
                    <a:pt x="8766" y="2997"/>
                    <a:pt x="8553" y="2933"/>
                    <a:pt x="8310" y="2917"/>
                  </a:cubicBezTo>
                  <a:close/>
                  <a:moveTo>
                    <a:pt x="10838" y="2896"/>
                  </a:moveTo>
                  <a:cubicBezTo>
                    <a:pt x="10667" y="2987"/>
                    <a:pt x="10551" y="3105"/>
                    <a:pt x="10511" y="3234"/>
                  </a:cubicBezTo>
                  <a:cubicBezTo>
                    <a:pt x="10551" y="3105"/>
                    <a:pt x="10668" y="2987"/>
                    <a:pt x="10838" y="2896"/>
                  </a:cubicBezTo>
                  <a:close/>
                  <a:moveTo>
                    <a:pt x="15828" y="3717"/>
                  </a:moveTo>
                  <a:lnTo>
                    <a:pt x="13096" y="4412"/>
                  </a:lnTo>
                  <a:lnTo>
                    <a:pt x="15208" y="4412"/>
                  </a:lnTo>
                  <a:cubicBezTo>
                    <a:pt x="15447" y="4412"/>
                    <a:pt x="15657" y="4466"/>
                    <a:pt x="15835" y="4543"/>
                  </a:cubicBezTo>
                  <a:lnTo>
                    <a:pt x="15826" y="4493"/>
                  </a:lnTo>
                  <a:lnTo>
                    <a:pt x="15828" y="3717"/>
                  </a:lnTo>
                  <a:close/>
                  <a:moveTo>
                    <a:pt x="3840" y="4638"/>
                  </a:moveTo>
                  <a:lnTo>
                    <a:pt x="3840" y="4652"/>
                  </a:lnTo>
                  <a:lnTo>
                    <a:pt x="3844" y="4638"/>
                  </a:lnTo>
                  <a:close/>
                  <a:moveTo>
                    <a:pt x="3844" y="4638"/>
                  </a:moveTo>
                  <a:lnTo>
                    <a:pt x="3842" y="5427"/>
                  </a:lnTo>
                  <a:lnTo>
                    <a:pt x="3836" y="5453"/>
                  </a:lnTo>
                  <a:lnTo>
                    <a:pt x="5231" y="4731"/>
                  </a:lnTo>
                  <a:lnTo>
                    <a:pt x="3844" y="4638"/>
                  </a:lnTo>
                  <a:close/>
                  <a:moveTo>
                    <a:pt x="10094" y="5455"/>
                  </a:moveTo>
                  <a:cubicBezTo>
                    <a:pt x="10286" y="5566"/>
                    <a:pt x="10550" y="5635"/>
                    <a:pt x="10841" y="5635"/>
                  </a:cubicBezTo>
                  <a:cubicBezTo>
                    <a:pt x="10550" y="5635"/>
                    <a:pt x="10286" y="5565"/>
                    <a:pt x="10094" y="5455"/>
                  </a:cubicBezTo>
                  <a:close/>
                  <a:moveTo>
                    <a:pt x="9107" y="3234"/>
                  </a:moveTo>
                  <a:cubicBezTo>
                    <a:pt x="9190" y="3322"/>
                    <a:pt x="9239" y="3422"/>
                    <a:pt x="9240" y="3528"/>
                  </a:cubicBezTo>
                  <a:lnTo>
                    <a:pt x="9240" y="3528"/>
                  </a:lnTo>
                  <a:lnTo>
                    <a:pt x="9237" y="4320"/>
                  </a:lnTo>
                  <a:lnTo>
                    <a:pt x="9232" y="4387"/>
                  </a:lnTo>
                  <a:cubicBezTo>
                    <a:pt x="9170" y="4697"/>
                    <a:pt x="8713" y="4926"/>
                    <a:pt x="8188" y="4926"/>
                  </a:cubicBezTo>
                  <a:cubicBezTo>
                    <a:pt x="8146" y="4926"/>
                    <a:pt x="8104" y="4925"/>
                    <a:pt x="8063" y="4922"/>
                  </a:cubicBezTo>
                  <a:lnTo>
                    <a:pt x="7267" y="4869"/>
                  </a:lnTo>
                  <a:lnTo>
                    <a:pt x="7267" y="4869"/>
                  </a:lnTo>
                  <a:cubicBezTo>
                    <a:pt x="7293" y="4925"/>
                    <a:pt x="7306" y="4983"/>
                    <a:pt x="7304" y="5041"/>
                  </a:cubicBezTo>
                  <a:lnTo>
                    <a:pt x="7306" y="5026"/>
                  </a:lnTo>
                  <a:lnTo>
                    <a:pt x="7304" y="5820"/>
                  </a:lnTo>
                  <a:cubicBezTo>
                    <a:pt x="7304" y="5886"/>
                    <a:pt x="7280" y="5953"/>
                    <a:pt x="7242" y="6017"/>
                  </a:cubicBezTo>
                  <a:lnTo>
                    <a:pt x="9844" y="6017"/>
                  </a:lnTo>
                  <a:cubicBezTo>
                    <a:pt x="9807" y="5954"/>
                    <a:pt x="9782" y="5888"/>
                    <a:pt x="9782" y="5818"/>
                  </a:cubicBezTo>
                  <a:lnTo>
                    <a:pt x="9784" y="5024"/>
                  </a:lnTo>
                  <a:cubicBezTo>
                    <a:pt x="9783" y="4728"/>
                    <a:pt x="10143" y="4483"/>
                    <a:pt x="10623" y="4426"/>
                  </a:cubicBezTo>
                  <a:lnTo>
                    <a:pt x="10583" y="4384"/>
                  </a:lnTo>
                  <a:cubicBezTo>
                    <a:pt x="10521" y="4303"/>
                    <a:pt x="10492" y="4219"/>
                    <a:pt x="10492" y="4136"/>
                  </a:cubicBezTo>
                  <a:lnTo>
                    <a:pt x="10494" y="3342"/>
                  </a:lnTo>
                  <a:lnTo>
                    <a:pt x="10495" y="3348"/>
                  </a:lnTo>
                  <a:lnTo>
                    <a:pt x="10511" y="3234"/>
                  </a:lnTo>
                  <a:close/>
                  <a:moveTo>
                    <a:pt x="2171" y="6328"/>
                  </a:moveTo>
                  <a:lnTo>
                    <a:pt x="1863" y="6429"/>
                  </a:lnTo>
                  <a:cubicBezTo>
                    <a:pt x="1702" y="6481"/>
                    <a:pt x="1525" y="6506"/>
                    <a:pt x="1351" y="6506"/>
                  </a:cubicBezTo>
                  <a:cubicBezTo>
                    <a:pt x="1198" y="6506"/>
                    <a:pt x="1047" y="6486"/>
                    <a:pt x="908" y="6450"/>
                  </a:cubicBezTo>
                  <a:lnTo>
                    <a:pt x="908" y="6450"/>
                  </a:lnTo>
                  <a:cubicBezTo>
                    <a:pt x="1188" y="6793"/>
                    <a:pt x="1532" y="7122"/>
                    <a:pt x="1940" y="7432"/>
                  </a:cubicBezTo>
                  <a:lnTo>
                    <a:pt x="1942" y="6705"/>
                  </a:lnTo>
                  <a:lnTo>
                    <a:pt x="1950" y="6754"/>
                  </a:lnTo>
                  <a:cubicBezTo>
                    <a:pt x="1930" y="6603"/>
                    <a:pt x="2004" y="6450"/>
                    <a:pt x="2171" y="6328"/>
                  </a:cubicBezTo>
                  <a:close/>
                  <a:moveTo>
                    <a:pt x="9415" y="0"/>
                  </a:moveTo>
                  <a:lnTo>
                    <a:pt x="9346" y="6"/>
                  </a:lnTo>
                  <a:cubicBezTo>
                    <a:pt x="9001" y="11"/>
                    <a:pt x="8650" y="34"/>
                    <a:pt x="8305" y="62"/>
                  </a:cubicBezTo>
                  <a:lnTo>
                    <a:pt x="8202" y="69"/>
                  </a:lnTo>
                  <a:cubicBezTo>
                    <a:pt x="8070" y="80"/>
                    <a:pt x="7937" y="80"/>
                    <a:pt x="7800" y="91"/>
                  </a:cubicBezTo>
                  <a:cubicBezTo>
                    <a:pt x="7686" y="103"/>
                    <a:pt x="7564" y="115"/>
                    <a:pt x="7449" y="132"/>
                  </a:cubicBezTo>
                  <a:cubicBezTo>
                    <a:pt x="7351" y="143"/>
                    <a:pt x="7259" y="160"/>
                    <a:pt x="7168" y="178"/>
                  </a:cubicBezTo>
                  <a:lnTo>
                    <a:pt x="7065" y="196"/>
                  </a:lnTo>
                  <a:cubicBezTo>
                    <a:pt x="6702" y="247"/>
                    <a:pt x="6340" y="304"/>
                    <a:pt x="5990" y="384"/>
                  </a:cubicBezTo>
                  <a:lnTo>
                    <a:pt x="5886" y="402"/>
                  </a:lnTo>
                  <a:lnTo>
                    <a:pt x="5857" y="408"/>
                  </a:lnTo>
                  <a:cubicBezTo>
                    <a:pt x="5800" y="419"/>
                    <a:pt x="5753" y="436"/>
                    <a:pt x="5696" y="454"/>
                  </a:cubicBezTo>
                  <a:cubicBezTo>
                    <a:pt x="5638" y="465"/>
                    <a:pt x="5592" y="483"/>
                    <a:pt x="5535" y="499"/>
                  </a:cubicBezTo>
                  <a:cubicBezTo>
                    <a:pt x="5236" y="581"/>
                    <a:pt x="4938" y="672"/>
                    <a:pt x="4649" y="769"/>
                  </a:cubicBezTo>
                  <a:lnTo>
                    <a:pt x="4547" y="797"/>
                  </a:lnTo>
                  <a:cubicBezTo>
                    <a:pt x="4466" y="827"/>
                    <a:pt x="4380" y="850"/>
                    <a:pt x="4300" y="873"/>
                  </a:cubicBezTo>
                  <a:cubicBezTo>
                    <a:pt x="4196" y="913"/>
                    <a:pt x="4103" y="953"/>
                    <a:pt x="4000" y="994"/>
                  </a:cubicBezTo>
                  <a:cubicBezTo>
                    <a:pt x="3529" y="1183"/>
                    <a:pt x="3075" y="1390"/>
                    <a:pt x="2656" y="1632"/>
                  </a:cubicBezTo>
                  <a:cubicBezTo>
                    <a:pt x="1604" y="2241"/>
                    <a:pt x="546" y="3517"/>
                    <a:pt x="0" y="4442"/>
                  </a:cubicBezTo>
                  <a:cubicBezTo>
                    <a:pt x="43" y="4787"/>
                    <a:pt x="140" y="5131"/>
                    <a:pt x="291" y="5467"/>
                  </a:cubicBezTo>
                  <a:lnTo>
                    <a:pt x="292" y="5099"/>
                  </a:lnTo>
                  <a:lnTo>
                    <a:pt x="297" y="5124"/>
                  </a:lnTo>
                  <a:cubicBezTo>
                    <a:pt x="282" y="4903"/>
                    <a:pt x="473" y="4684"/>
                    <a:pt x="830" y="4568"/>
                  </a:cubicBezTo>
                  <a:lnTo>
                    <a:pt x="2272" y="4098"/>
                  </a:lnTo>
                  <a:cubicBezTo>
                    <a:pt x="2433" y="4045"/>
                    <a:pt x="2607" y="4027"/>
                    <a:pt x="2778" y="4027"/>
                  </a:cubicBezTo>
                  <a:lnTo>
                    <a:pt x="2784" y="4027"/>
                  </a:lnTo>
                  <a:lnTo>
                    <a:pt x="2784" y="4022"/>
                  </a:lnTo>
                  <a:lnTo>
                    <a:pt x="2786" y="3229"/>
                  </a:lnTo>
                  <a:lnTo>
                    <a:pt x="2793" y="3269"/>
                  </a:lnTo>
                  <a:lnTo>
                    <a:pt x="2793" y="3157"/>
                  </a:lnTo>
                  <a:cubicBezTo>
                    <a:pt x="2853" y="2846"/>
                    <a:pt x="3306" y="2618"/>
                    <a:pt x="3832" y="2618"/>
                  </a:cubicBezTo>
                  <a:cubicBezTo>
                    <a:pt x="3873" y="2618"/>
                    <a:pt x="3914" y="2619"/>
                    <a:pt x="3956" y="2621"/>
                  </a:cubicBezTo>
                  <a:lnTo>
                    <a:pt x="5424" y="2721"/>
                  </a:lnTo>
                  <a:lnTo>
                    <a:pt x="5406" y="2622"/>
                  </a:lnTo>
                  <a:lnTo>
                    <a:pt x="5408" y="1828"/>
                  </a:lnTo>
                  <a:cubicBezTo>
                    <a:pt x="5406" y="1490"/>
                    <a:pt x="5875" y="1219"/>
                    <a:pt x="6458" y="1219"/>
                  </a:cubicBezTo>
                  <a:lnTo>
                    <a:pt x="10833" y="1219"/>
                  </a:lnTo>
                  <a:cubicBezTo>
                    <a:pt x="11123" y="1219"/>
                    <a:pt x="11388" y="1287"/>
                    <a:pt x="11579" y="1398"/>
                  </a:cubicBezTo>
                  <a:cubicBezTo>
                    <a:pt x="11770" y="1508"/>
                    <a:pt x="11889" y="1661"/>
                    <a:pt x="11890" y="1829"/>
                  </a:cubicBezTo>
                  <a:lnTo>
                    <a:pt x="11890" y="1834"/>
                  </a:lnTo>
                  <a:lnTo>
                    <a:pt x="11890" y="1835"/>
                  </a:lnTo>
                  <a:lnTo>
                    <a:pt x="11888" y="2591"/>
                  </a:lnTo>
                  <a:lnTo>
                    <a:pt x="15123" y="1766"/>
                  </a:lnTo>
                  <a:cubicBezTo>
                    <a:pt x="15260" y="1732"/>
                    <a:pt x="15403" y="1715"/>
                    <a:pt x="15545" y="1715"/>
                  </a:cubicBezTo>
                  <a:cubicBezTo>
                    <a:pt x="15824" y="1715"/>
                    <a:pt x="16095" y="1780"/>
                    <a:pt x="16295" y="1895"/>
                  </a:cubicBezTo>
                  <a:cubicBezTo>
                    <a:pt x="16385" y="1947"/>
                    <a:pt x="16461" y="2010"/>
                    <a:pt x="16516" y="2081"/>
                  </a:cubicBezTo>
                  <a:cubicBezTo>
                    <a:pt x="16579" y="2165"/>
                    <a:pt x="16604" y="2254"/>
                    <a:pt x="16600" y="2339"/>
                  </a:cubicBezTo>
                  <a:lnTo>
                    <a:pt x="16604" y="2327"/>
                  </a:lnTo>
                  <a:lnTo>
                    <a:pt x="16602" y="3112"/>
                  </a:lnTo>
                  <a:cubicBezTo>
                    <a:pt x="16690" y="3098"/>
                    <a:pt x="16781" y="3088"/>
                    <a:pt x="16878" y="3088"/>
                  </a:cubicBezTo>
                  <a:lnTo>
                    <a:pt x="17182" y="3088"/>
                  </a:lnTo>
                  <a:cubicBezTo>
                    <a:pt x="17474" y="3088"/>
                    <a:pt x="17738" y="3157"/>
                    <a:pt x="17929" y="3267"/>
                  </a:cubicBezTo>
                  <a:cubicBezTo>
                    <a:pt x="18121" y="3378"/>
                    <a:pt x="18239" y="3531"/>
                    <a:pt x="18240" y="3699"/>
                  </a:cubicBezTo>
                  <a:lnTo>
                    <a:pt x="18240" y="3702"/>
                  </a:lnTo>
                  <a:lnTo>
                    <a:pt x="18240" y="3711"/>
                  </a:lnTo>
                  <a:lnTo>
                    <a:pt x="18238" y="4493"/>
                  </a:lnTo>
                  <a:cubicBezTo>
                    <a:pt x="18242" y="4829"/>
                    <a:pt x="17770" y="5104"/>
                    <a:pt x="17188" y="5104"/>
                  </a:cubicBezTo>
                  <a:lnTo>
                    <a:pt x="16882" y="5104"/>
                  </a:lnTo>
                  <a:cubicBezTo>
                    <a:pt x="16644" y="5104"/>
                    <a:pt x="16434" y="5050"/>
                    <a:pt x="16257" y="4972"/>
                  </a:cubicBezTo>
                  <a:lnTo>
                    <a:pt x="16257" y="4972"/>
                  </a:lnTo>
                  <a:lnTo>
                    <a:pt x="16266" y="5022"/>
                  </a:lnTo>
                  <a:lnTo>
                    <a:pt x="16266" y="5026"/>
                  </a:lnTo>
                  <a:lnTo>
                    <a:pt x="16266" y="5027"/>
                  </a:lnTo>
                  <a:lnTo>
                    <a:pt x="16264" y="5816"/>
                  </a:lnTo>
                  <a:cubicBezTo>
                    <a:pt x="16264" y="5865"/>
                    <a:pt x="16251" y="5912"/>
                    <a:pt x="16233" y="5958"/>
                  </a:cubicBezTo>
                  <a:cubicBezTo>
                    <a:pt x="16423" y="5983"/>
                    <a:pt x="16604" y="6034"/>
                    <a:pt x="16746" y="6116"/>
                  </a:cubicBezTo>
                  <a:cubicBezTo>
                    <a:pt x="16813" y="6154"/>
                    <a:pt x="16872" y="6199"/>
                    <a:pt x="16920" y="6248"/>
                  </a:cubicBezTo>
                  <a:cubicBezTo>
                    <a:pt x="17019" y="6350"/>
                    <a:pt x="17059" y="6460"/>
                    <a:pt x="17052" y="6568"/>
                  </a:cubicBezTo>
                  <a:lnTo>
                    <a:pt x="17057" y="6549"/>
                  </a:lnTo>
                  <a:lnTo>
                    <a:pt x="17054" y="7343"/>
                  </a:lnTo>
                  <a:cubicBezTo>
                    <a:pt x="17054" y="7556"/>
                    <a:pt x="16860" y="7762"/>
                    <a:pt x="16516" y="7874"/>
                  </a:cubicBezTo>
                  <a:lnTo>
                    <a:pt x="15075" y="8345"/>
                  </a:lnTo>
                  <a:cubicBezTo>
                    <a:pt x="14913" y="8397"/>
                    <a:pt x="14736" y="8422"/>
                    <a:pt x="14561" y="8422"/>
                  </a:cubicBezTo>
                  <a:cubicBezTo>
                    <a:pt x="14285" y="8422"/>
                    <a:pt x="14015" y="8359"/>
                    <a:pt x="13814" y="8243"/>
                  </a:cubicBezTo>
                  <a:cubicBezTo>
                    <a:pt x="13747" y="8204"/>
                    <a:pt x="13688" y="8159"/>
                    <a:pt x="13639" y="8109"/>
                  </a:cubicBezTo>
                  <a:cubicBezTo>
                    <a:pt x="13546" y="8013"/>
                    <a:pt x="13502" y="7911"/>
                    <a:pt x="13502" y="7809"/>
                  </a:cubicBezTo>
                  <a:lnTo>
                    <a:pt x="13505" y="7014"/>
                  </a:lnTo>
                  <a:lnTo>
                    <a:pt x="13510" y="7040"/>
                  </a:lnTo>
                  <a:cubicBezTo>
                    <a:pt x="13494" y="6818"/>
                    <a:pt x="13685" y="6600"/>
                    <a:pt x="14042" y="6484"/>
                  </a:cubicBezTo>
                  <a:lnTo>
                    <a:pt x="14215" y="6427"/>
                  </a:lnTo>
                  <a:lnTo>
                    <a:pt x="12579" y="6428"/>
                  </a:lnTo>
                  <a:cubicBezTo>
                    <a:pt x="12616" y="6491"/>
                    <a:pt x="12642" y="6557"/>
                    <a:pt x="12642" y="6628"/>
                  </a:cubicBezTo>
                  <a:lnTo>
                    <a:pt x="12642" y="6631"/>
                  </a:lnTo>
                  <a:lnTo>
                    <a:pt x="12642" y="6632"/>
                  </a:lnTo>
                  <a:lnTo>
                    <a:pt x="12640" y="7422"/>
                  </a:lnTo>
                  <a:cubicBezTo>
                    <a:pt x="12641" y="7760"/>
                    <a:pt x="12172" y="8031"/>
                    <a:pt x="11589" y="8031"/>
                  </a:cubicBezTo>
                  <a:lnTo>
                    <a:pt x="7218" y="8032"/>
                  </a:lnTo>
                  <a:cubicBezTo>
                    <a:pt x="6928" y="8032"/>
                    <a:pt x="6664" y="7964"/>
                    <a:pt x="6473" y="7853"/>
                  </a:cubicBezTo>
                  <a:cubicBezTo>
                    <a:pt x="6281" y="7743"/>
                    <a:pt x="6163" y="7590"/>
                    <a:pt x="6162" y="7422"/>
                  </a:cubicBezTo>
                  <a:lnTo>
                    <a:pt x="6163" y="6683"/>
                  </a:lnTo>
                  <a:lnTo>
                    <a:pt x="3700" y="7958"/>
                  </a:lnTo>
                  <a:cubicBezTo>
                    <a:pt x="3498" y="8062"/>
                    <a:pt x="3248" y="8113"/>
                    <a:pt x="2999" y="8113"/>
                  </a:cubicBezTo>
                  <a:cubicBezTo>
                    <a:pt x="4641" y="9013"/>
                    <a:pt x="6699" y="9516"/>
                    <a:pt x="8802" y="9619"/>
                  </a:cubicBezTo>
                  <a:cubicBezTo>
                    <a:pt x="9085" y="9633"/>
                    <a:pt x="9367" y="9639"/>
                    <a:pt x="9650" y="9639"/>
                  </a:cubicBezTo>
                  <a:cubicBezTo>
                    <a:pt x="9746" y="9639"/>
                    <a:pt x="9843" y="9638"/>
                    <a:pt x="9939" y="9637"/>
                  </a:cubicBezTo>
                  <a:cubicBezTo>
                    <a:pt x="12300" y="9593"/>
                    <a:pt x="14635" y="9050"/>
                    <a:pt x="16427" y="8007"/>
                  </a:cubicBezTo>
                  <a:cubicBezTo>
                    <a:pt x="17991" y="7098"/>
                    <a:pt x="18888" y="5954"/>
                    <a:pt x="19140" y="4765"/>
                  </a:cubicBezTo>
                  <a:lnTo>
                    <a:pt x="19048" y="4569"/>
                  </a:lnTo>
                  <a:lnTo>
                    <a:pt x="18783" y="4029"/>
                  </a:lnTo>
                  <a:lnTo>
                    <a:pt x="18750" y="3983"/>
                  </a:lnTo>
                  <a:cubicBezTo>
                    <a:pt x="18698" y="3914"/>
                    <a:pt x="18595" y="3793"/>
                    <a:pt x="18578" y="3759"/>
                  </a:cubicBezTo>
                  <a:cubicBezTo>
                    <a:pt x="18485" y="3604"/>
                    <a:pt x="18376" y="3449"/>
                    <a:pt x="18256" y="3299"/>
                  </a:cubicBezTo>
                  <a:lnTo>
                    <a:pt x="18226" y="3253"/>
                  </a:lnTo>
                  <a:lnTo>
                    <a:pt x="18152" y="3161"/>
                  </a:lnTo>
                  <a:cubicBezTo>
                    <a:pt x="18123" y="3126"/>
                    <a:pt x="18099" y="3098"/>
                    <a:pt x="18071" y="3058"/>
                  </a:cubicBezTo>
                  <a:cubicBezTo>
                    <a:pt x="18014" y="2995"/>
                    <a:pt x="17950" y="2931"/>
                    <a:pt x="17882" y="2861"/>
                  </a:cubicBezTo>
                  <a:cubicBezTo>
                    <a:pt x="17795" y="2770"/>
                    <a:pt x="17709" y="2684"/>
                    <a:pt x="17611" y="2597"/>
                  </a:cubicBezTo>
                  <a:cubicBezTo>
                    <a:pt x="17543" y="2533"/>
                    <a:pt x="17468" y="2465"/>
                    <a:pt x="17393" y="2408"/>
                  </a:cubicBezTo>
                  <a:lnTo>
                    <a:pt x="17336" y="2362"/>
                  </a:lnTo>
                  <a:lnTo>
                    <a:pt x="17231" y="2276"/>
                  </a:lnTo>
                  <a:cubicBezTo>
                    <a:pt x="17192" y="2247"/>
                    <a:pt x="17157" y="2218"/>
                    <a:pt x="17123" y="2195"/>
                  </a:cubicBezTo>
                  <a:cubicBezTo>
                    <a:pt x="16864" y="2000"/>
                    <a:pt x="16588" y="1805"/>
                    <a:pt x="16278" y="1626"/>
                  </a:cubicBezTo>
                  <a:cubicBezTo>
                    <a:pt x="15841" y="1373"/>
                    <a:pt x="15358" y="1156"/>
                    <a:pt x="14859" y="959"/>
                  </a:cubicBezTo>
                  <a:cubicBezTo>
                    <a:pt x="14697" y="896"/>
                    <a:pt x="14525" y="850"/>
                    <a:pt x="14358" y="793"/>
                  </a:cubicBezTo>
                  <a:cubicBezTo>
                    <a:pt x="14129" y="712"/>
                    <a:pt x="13899" y="644"/>
                    <a:pt x="13663" y="581"/>
                  </a:cubicBezTo>
                  <a:lnTo>
                    <a:pt x="13560" y="545"/>
                  </a:lnTo>
                  <a:cubicBezTo>
                    <a:pt x="13502" y="535"/>
                    <a:pt x="13451" y="518"/>
                    <a:pt x="13399" y="499"/>
                  </a:cubicBezTo>
                  <a:lnTo>
                    <a:pt x="13307" y="472"/>
                  </a:lnTo>
                  <a:cubicBezTo>
                    <a:pt x="13047" y="408"/>
                    <a:pt x="12784" y="362"/>
                    <a:pt x="12519" y="310"/>
                  </a:cubicBezTo>
                  <a:cubicBezTo>
                    <a:pt x="12334" y="276"/>
                    <a:pt x="12156" y="247"/>
                    <a:pt x="11973" y="218"/>
                  </a:cubicBezTo>
                  <a:lnTo>
                    <a:pt x="11870" y="201"/>
                  </a:lnTo>
                  <a:cubicBezTo>
                    <a:pt x="11748" y="178"/>
                    <a:pt x="11628" y="149"/>
                    <a:pt x="11508" y="137"/>
                  </a:cubicBezTo>
                  <a:cubicBezTo>
                    <a:pt x="11352" y="115"/>
                    <a:pt x="11191" y="103"/>
                    <a:pt x="11035" y="85"/>
                  </a:cubicBezTo>
                  <a:cubicBezTo>
                    <a:pt x="10904" y="74"/>
                    <a:pt x="10778" y="69"/>
                    <a:pt x="10651" y="62"/>
                  </a:cubicBezTo>
                  <a:lnTo>
                    <a:pt x="10548" y="57"/>
                  </a:lnTo>
                  <a:cubicBezTo>
                    <a:pt x="10231" y="39"/>
                    <a:pt x="9921" y="11"/>
                    <a:pt x="9610" y="6"/>
                  </a:cubicBezTo>
                  <a:lnTo>
                    <a:pt x="9450" y="6"/>
                  </a:lnTo>
                  <a:lnTo>
                    <a:pt x="9415" y="0"/>
                  </a:ln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37" name="Google Shape;2837;p53"/>
            <p:cNvSpPr/>
            <p:nvPr/>
          </p:nvSpPr>
          <p:spPr>
            <a:xfrm>
              <a:off x="1991600" y="2996450"/>
              <a:ext cx="26325" cy="26575"/>
            </a:xfrm>
            <a:custGeom>
              <a:avLst/>
              <a:gdLst/>
              <a:ahLst/>
              <a:cxnLst/>
              <a:rect l="l" t="t" r="r" b="b"/>
              <a:pathLst>
                <a:path w="1053" h="1063" extrusionOk="0">
                  <a:moveTo>
                    <a:pt x="1053" y="1"/>
                  </a:moveTo>
                  <a:lnTo>
                    <a:pt x="1053" y="1"/>
                  </a:lnTo>
                  <a:cubicBezTo>
                    <a:pt x="1049" y="337"/>
                    <a:pt x="582" y="606"/>
                    <a:pt x="2" y="606"/>
                  </a:cubicBezTo>
                  <a:lnTo>
                    <a:pt x="1" y="1062"/>
                  </a:lnTo>
                  <a:cubicBezTo>
                    <a:pt x="85" y="1017"/>
                    <a:pt x="179" y="979"/>
                    <a:pt x="289" y="951"/>
                  </a:cubicBezTo>
                  <a:lnTo>
                    <a:pt x="1051" y="757"/>
                  </a:lnTo>
                  <a:lnTo>
                    <a:pt x="1053" y="1"/>
                  </a:ln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38" name="Google Shape;2838;p53"/>
            <p:cNvSpPr/>
            <p:nvPr/>
          </p:nvSpPr>
          <p:spPr>
            <a:xfrm>
              <a:off x="1882350" y="3011600"/>
              <a:ext cx="109300" cy="19875"/>
            </a:xfrm>
            <a:custGeom>
              <a:avLst/>
              <a:gdLst/>
              <a:ahLst/>
              <a:cxnLst/>
              <a:rect l="l" t="t" r="r" b="b"/>
              <a:pathLst>
                <a:path w="4372" h="795" extrusionOk="0">
                  <a:moveTo>
                    <a:pt x="1" y="0"/>
                  </a:moveTo>
                  <a:lnTo>
                    <a:pt x="0" y="352"/>
                  </a:lnTo>
                  <a:lnTo>
                    <a:pt x="1836" y="476"/>
                  </a:lnTo>
                  <a:cubicBezTo>
                    <a:pt x="2082" y="492"/>
                    <a:pt x="2298" y="556"/>
                    <a:pt x="2461" y="650"/>
                  </a:cubicBezTo>
                  <a:cubicBezTo>
                    <a:pt x="2534" y="692"/>
                    <a:pt x="2591" y="742"/>
                    <a:pt x="2640" y="794"/>
                  </a:cubicBezTo>
                  <a:lnTo>
                    <a:pt x="4044" y="794"/>
                  </a:lnTo>
                  <a:cubicBezTo>
                    <a:pt x="4084" y="665"/>
                    <a:pt x="4201" y="547"/>
                    <a:pt x="4371" y="456"/>
                  </a:cubicBezTo>
                  <a:lnTo>
                    <a:pt x="4372" y="0"/>
                  </a:ln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39" name="Google Shape;2839;p53"/>
            <p:cNvSpPr/>
            <p:nvPr/>
          </p:nvSpPr>
          <p:spPr>
            <a:xfrm>
              <a:off x="1855825" y="2996300"/>
              <a:ext cx="26575" cy="24100"/>
            </a:xfrm>
            <a:custGeom>
              <a:avLst/>
              <a:gdLst/>
              <a:ahLst/>
              <a:cxnLst/>
              <a:rect l="l" t="t" r="r" b="b"/>
              <a:pathLst>
                <a:path w="1063" h="964" extrusionOk="0">
                  <a:moveTo>
                    <a:pt x="2" y="0"/>
                  </a:moveTo>
                  <a:lnTo>
                    <a:pt x="0" y="794"/>
                  </a:lnTo>
                  <a:lnTo>
                    <a:pt x="18" y="893"/>
                  </a:lnTo>
                  <a:lnTo>
                    <a:pt x="1061" y="964"/>
                  </a:lnTo>
                  <a:lnTo>
                    <a:pt x="1062" y="612"/>
                  </a:lnTo>
                  <a:cubicBezTo>
                    <a:pt x="771" y="612"/>
                    <a:pt x="506" y="544"/>
                    <a:pt x="314" y="433"/>
                  </a:cubicBezTo>
                  <a:cubicBezTo>
                    <a:pt x="122" y="323"/>
                    <a:pt x="3" y="169"/>
                    <a:pt x="2"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40" name="Google Shape;2840;p53"/>
            <p:cNvSpPr/>
            <p:nvPr/>
          </p:nvSpPr>
          <p:spPr>
            <a:xfrm>
              <a:off x="1855825" y="2981050"/>
              <a:ext cx="162100" cy="30575"/>
            </a:xfrm>
            <a:custGeom>
              <a:avLst/>
              <a:gdLst/>
              <a:ahLst/>
              <a:cxnLst/>
              <a:rect l="l" t="t" r="r" b="b"/>
              <a:pathLst>
                <a:path w="6484" h="1223" extrusionOk="0">
                  <a:moveTo>
                    <a:pt x="1052" y="1"/>
                  </a:moveTo>
                  <a:cubicBezTo>
                    <a:pt x="469" y="1"/>
                    <a:pt x="0" y="272"/>
                    <a:pt x="2" y="610"/>
                  </a:cubicBezTo>
                  <a:cubicBezTo>
                    <a:pt x="3" y="779"/>
                    <a:pt x="122" y="933"/>
                    <a:pt x="314" y="1043"/>
                  </a:cubicBezTo>
                  <a:cubicBezTo>
                    <a:pt x="506" y="1154"/>
                    <a:pt x="771" y="1222"/>
                    <a:pt x="1062" y="1222"/>
                  </a:cubicBezTo>
                  <a:lnTo>
                    <a:pt x="5433" y="1222"/>
                  </a:lnTo>
                  <a:cubicBezTo>
                    <a:pt x="6013" y="1222"/>
                    <a:pt x="6480" y="953"/>
                    <a:pt x="6484" y="617"/>
                  </a:cubicBezTo>
                  <a:lnTo>
                    <a:pt x="6484" y="616"/>
                  </a:lnTo>
                  <a:lnTo>
                    <a:pt x="6484" y="611"/>
                  </a:lnTo>
                  <a:cubicBezTo>
                    <a:pt x="6483" y="443"/>
                    <a:pt x="6364" y="290"/>
                    <a:pt x="6173" y="180"/>
                  </a:cubicBezTo>
                  <a:cubicBezTo>
                    <a:pt x="5982" y="69"/>
                    <a:pt x="5717" y="1"/>
                    <a:pt x="5427" y="1"/>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41" name="Google Shape;2841;p53"/>
            <p:cNvSpPr/>
            <p:nvPr/>
          </p:nvSpPr>
          <p:spPr>
            <a:xfrm>
              <a:off x="2119975" y="3008750"/>
              <a:ext cx="15800" cy="26650"/>
            </a:xfrm>
            <a:custGeom>
              <a:avLst/>
              <a:gdLst/>
              <a:ahLst/>
              <a:cxnLst/>
              <a:rect l="l" t="t" r="r" b="b"/>
              <a:pathLst>
                <a:path w="632" h="1066" extrusionOk="0">
                  <a:moveTo>
                    <a:pt x="632" y="1"/>
                  </a:moveTo>
                  <a:lnTo>
                    <a:pt x="628" y="13"/>
                  </a:lnTo>
                  <a:cubicBezTo>
                    <a:pt x="626" y="60"/>
                    <a:pt x="614" y="108"/>
                    <a:pt x="594" y="152"/>
                  </a:cubicBezTo>
                  <a:lnTo>
                    <a:pt x="576" y="189"/>
                  </a:lnTo>
                  <a:cubicBezTo>
                    <a:pt x="549" y="238"/>
                    <a:pt x="514" y="285"/>
                    <a:pt x="466" y="329"/>
                  </a:cubicBezTo>
                  <a:lnTo>
                    <a:pt x="457" y="335"/>
                  </a:lnTo>
                  <a:cubicBezTo>
                    <a:pt x="411" y="377"/>
                    <a:pt x="354" y="413"/>
                    <a:pt x="292" y="447"/>
                  </a:cubicBezTo>
                  <a:lnTo>
                    <a:pt x="239" y="474"/>
                  </a:lnTo>
                  <a:cubicBezTo>
                    <a:pt x="168" y="507"/>
                    <a:pt x="91" y="538"/>
                    <a:pt x="3" y="560"/>
                  </a:cubicBezTo>
                  <a:lnTo>
                    <a:pt x="1" y="1065"/>
                  </a:lnTo>
                  <a:cubicBezTo>
                    <a:pt x="138" y="929"/>
                    <a:pt x="361" y="828"/>
                    <a:pt x="630" y="786"/>
                  </a:cubicBezTo>
                  <a:lnTo>
                    <a:pt x="632" y="1"/>
                  </a:ln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42" name="Google Shape;2842;p53"/>
            <p:cNvSpPr/>
            <p:nvPr/>
          </p:nvSpPr>
          <p:spPr>
            <a:xfrm>
              <a:off x="1790225" y="3031300"/>
              <a:ext cx="23475" cy="28025"/>
            </a:xfrm>
            <a:custGeom>
              <a:avLst/>
              <a:gdLst/>
              <a:ahLst/>
              <a:cxnLst/>
              <a:rect l="l" t="t" r="r" b="b"/>
              <a:pathLst>
                <a:path w="939" h="1121" extrusionOk="0">
                  <a:moveTo>
                    <a:pt x="3" y="1"/>
                  </a:moveTo>
                  <a:lnTo>
                    <a:pt x="1" y="794"/>
                  </a:lnTo>
                  <a:lnTo>
                    <a:pt x="2" y="799"/>
                  </a:lnTo>
                  <a:cubicBezTo>
                    <a:pt x="278" y="799"/>
                    <a:pt x="550" y="855"/>
                    <a:pt x="750" y="971"/>
                  </a:cubicBezTo>
                  <a:cubicBezTo>
                    <a:pt x="817" y="1010"/>
                    <a:pt x="877" y="1054"/>
                    <a:pt x="926" y="1104"/>
                  </a:cubicBezTo>
                  <a:lnTo>
                    <a:pt x="937" y="1120"/>
                  </a:lnTo>
                  <a:lnTo>
                    <a:pt x="939" y="607"/>
                  </a:lnTo>
                  <a:cubicBezTo>
                    <a:pt x="693" y="590"/>
                    <a:pt x="476" y="525"/>
                    <a:pt x="313" y="432"/>
                  </a:cubicBezTo>
                  <a:cubicBezTo>
                    <a:pt x="261" y="401"/>
                    <a:pt x="217" y="368"/>
                    <a:pt x="176" y="333"/>
                  </a:cubicBezTo>
                  <a:lnTo>
                    <a:pt x="142" y="297"/>
                  </a:lnTo>
                  <a:lnTo>
                    <a:pt x="77" y="219"/>
                  </a:lnTo>
                  <a:lnTo>
                    <a:pt x="51" y="171"/>
                  </a:lnTo>
                  <a:lnTo>
                    <a:pt x="20" y="94"/>
                  </a:lnTo>
                  <a:lnTo>
                    <a:pt x="11" y="41"/>
                  </a:lnTo>
                  <a:lnTo>
                    <a:pt x="3" y="1"/>
                  </a:ln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43" name="Google Shape;2843;p53"/>
            <p:cNvSpPr/>
            <p:nvPr/>
          </p:nvSpPr>
          <p:spPr>
            <a:xfrm>
              <a:off x="2020100" y="3022750"/>
              <a:ext cx="99950" cy="38200"/>
            </a:xfrm>
            <a:custGeom>
              <a:avLst/>
              <a:gdLst/>
              <a:ahLst/>
              <a:cxnLst/>
              <a:rect l="l" t="t" r="r" b="b"/>
              <a:pathLst>
                <a:path w="3998" h="1528" extrusionOk="0">
                  <a:moveTo>
                    <a:pt x="3998" y="0"/>
                  </a:moveTo>
                  <a:lnTo>
                    <a:pt x="1" y="1017"/>
                  </a:lnTo>
                  <a:lnTo>
                    <a:pt x="0" y="1527"/>
                  </a:lnTo>
                  <a:lnTo>
                    <a:pt x="1119" y="1526"/>
                  </a:lnTo>
                  <a:lnTo>
                    <a:pt x="3851" y="831"/>
                  </a:lnTo>
                  <a:lnTo>
                    <a:pt x="3851" y="813"/>
                  </a:lnTo>
                  <a:lnTo>
                    <a:pt x="3851" y="811"/>
                  </a:lnTo>
                  <a:cubicBezTo>
                    <a:pt x="3851" y="698"/>
                    <a:pt x="3906" y="595"/>
                    <a:pt x="3996" y="505"/>
                  </a:cubicBezTo>
                  <a:lnTo>
                    <a:pt x="3998" y="0"/>
                  </a:ln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44" name="Google Shape;2844;p53"/>
            <p:cNvSpPr/>
            <p:nvPr/>
          </p:nvSpPr>
          <p:spPr>
            <a:xfrm>
              <a:off x="1982950" y="3034125"/>
              <a:ext cx="37200" cy="27125"/>
            </a:xfrm>
            <a:custGeom>
              <a:avLst/>
              <a:gdLst/>
              <a:ahLst/>
              <a:cxnLst/>
              <a:rect l="l" t="t" r="r" b="b"/>
              <a:pathLst>
                <a:path w="1488" h="1085" extrusionOk="0">
                  <a:moveTo>
                    <a:pt x="3" y="1"/>
                  </a:moveTo>
                  <a:lnTo>
                    <a:pt x="1" y="795"/>
                  </a:lnTo>
                  <a:cubicBezTo>
                    <a:pt x="1" y="878"/>
                    <a:pt x="30" y="962"/>
                    <a:pt x="92" y="1043"/>
                  </a:cubicBezTo>
                  <a:lnTo>
                    <a:pt x="132" y="1085"/>
                  </a:lnTo>
                  <a:cubicBezTo>
                    <a:pt x="202" y="1077"/>
                    <a:pt x="271" y="1072"/>
                    <a:pt x="344" y="1072"/>
                  </a:cubicBezTo>
                  <a:lnTo>
                    <a:pt x="1486" y="1072"/>
                  </a:lnTo>
                  <a:lnTo>
                    <a:pt x="1487" y="562"/>
                  </a:lnTo>
                  <a:lnTo>
                    <a:pt x="1487" y="562"/>
                  </a:lnTo>
                  <a:cubicBezTo>
                    <a:pt x="1483" y="564"/>
                    <a:pt x="1480" y="565"/>
                    <a:pt x="1475" y="566"/>
                  </a:cubicBezTo>
                  <a:cubicBezTo>
                    <a:pt x="1341" y="598"/>
                    <a:pt x="1202" y="614"/>
                    <a:pt x="1065" y="614"/>
                  </a:cubicBezTo>
                  <a:lnTo>
                    <a:pt x="1062" y="614"/>
                  </a:lnTo>
                  <a:cubicBezTo>
                    <a:pt x="788" y="614"/>
                    <a:pt x="523" y="551"/>
                    <a:pt x="325" y="440"/>
                  </a:cubicBezTo>
                  <a:cubicBezTo>
                    <a:pt x="324" y="440"/>
                    <a:pt x="323" y="439"/>
                    <a:pt x="321" y="438"/>
                  </a:cubicBezTo>
                  <a:cubicBezTo>
                    <a:pt x="320" y="437"/>
                    <a:pt x="317" y="436"/>
                    <a:pt x="315" y="434"/>
                  </a:cubicBezTo>
                  <a:cubicBezTo>
                    <a:pt x="224" y="383"/>
                    <a:pt x="149" y="320"/>
                    <a:pt x="94" y="249"/>
                  </a:cubicBezTo>
                  <a:cubicBezTo>
                    <a:pt x="64" y="209"/>
                    <a:pt x="42" y="168"/>
                    <a:pt x="27" y="128"/>
                  </a:cubicBezTo>
                  <a:lnTo>
                    <a:pt x="19" y="87"/>
                  </a:lnTo>
                  <a:lnTo>
                    <a:pt x="4" y="7"/>
                  </a:lnTo>
                  <a:lnTo>
                    <a:pt x="3" y="1"/>
                  </a:ln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45" name="Google Shape;2845;p53"/>
            <p:cNvSpPr/>
            <p:nvPr/>
          </p:nvSpPr>
          <p:spPr>
            <a:xfrm>
              <a:off x="1983050" y="2993450"/>
              <a:ext cx="152725" cy="56050"/>
            </a:xfrm>
            <a:custGeom>
              <a:avLst/>
              <a:gdLst/>
              <a:ahLst/>
              <a:cxnLst/>
              <a:rect l="l" t="t" r="r" b="b"/>
              <a:pathLst>
                <a:path w="6109" h="2242" extrusionOk="0">
                  <a:moveTo>
                    <a:pt x="5050" y="1"/>
                  </a:moveTo>
                  <a:cubicBezTo>
                    <a:pt x="4908" y="1"/>
                    <a:pt x="4765" y="18"/>
                    <a:pt x="4628" y="52"/>
                  </a:cubicBezTo>
                  <a:lnTo>
                    <a:pt x="1393" y="877"/>
                  </a:lnTo>
                  <a:lnTo>
                    <a:pt x="631" y="1071"/>
                  </a:lnTo>
                  <a:cubicBezTo>
                    <a:pt x="521" y="1099"/>
                    <a:pt x="427" y="1137"/>
                    <a:pt x="343" y="1182"/>
                  </a:cubicBezTo>
                  <a:cubicBezTo>
                    <a:pt x="173" y="1273"/>
                    <a:pt x="56" y="1391"/>
                    <a:pt x="16" y="1520"/>
                  </a:cubicBezTo>
                  <a:lnTo>
                    <a:pt x="0" y="1634"/>
                  </a:lnTo>
                  <a:lnTo>
                    <a:pt x="15" y="1714"/>
                  </a:lnTo>
                  <a:lnTo>
                    <a:pt x="23" y="1755"/>
                  </a:lnTo>
                  <a:cubicBezTo>
                    <a:pt x="38" y="1795"/>
                    <a:pt x="60" y="1836"/>
                    <a:pt x="90" y="1876"/>
                  </a:cubicBezTo>
                  <a:cubicBezTo>
                    <a:pt x="145" y="1947"/>
                    <a:pt x="220" y="2010"/>
                    <a:pt x="311" y="2061"/>
                  </a:cubicBezTo>
                  <a:cubicBezTo>
                    <a:pt x="313" y="2063"/>
                    <a:pt x="316" y="2064"/>
                    <a:pt x="317" y="2065"/>
                  </a:cubicBezTo>
                  <a:cubicBezTo>
                    <a:pt x="319" y="2066"/>
                    <a:pt x="320" y="2067"/>
                    <a:pt x="321" y="2067"/>
                  </a:cubicBezTo>
                  <a:cubicBezTo>
                    <a:pt x="519" y="2178"/>
                    <a:pt x="784" y="2241"/>
                    <a:pt x="1058" y="2241"/>
                  </a:cubicBezTo>
                  <a:lnTo>
                    <a:pt x="1061" y="2241"/>
                  </a:lnTo>
                  <a:cubicBezTo>
                    <a:pt x="1198" y="2241"/>
                    <a:pt x="1337" y="2225"/>
                    <a:pt x="1471" y="2193"/>
                  </a:cubicBezTo>
                  <a:cubicBezTo>
                    <a:pt x="1476" y="2192"/>
                    <a:pt x="1479" y="2191"/>
                    <a:pt x="1483" y="2189"/>
                  </a:cubicBezTo>
                  <a:lnTo>
                    <a:pt x="5480" y="1172"/>
                  </a:lnTo>
                  <a:cubicBezTo>
                    <a:pt x="5568" y="1150"/>
                    <a:pt x="5645" y="1118"/>
                    <a:pt x="5716" y="1086"/>
                  </a:cubicBezTo>
                  <a:lnTo>
                    <a:pt x="5769" y="1059"/>
                  </a:lnTo>
                  <a:cubicBezTo>
                    <a:pt x="5831" y="1025"/>
                    <a:pt x="5888" y="989"/>
                    <a:pt x="5934" y="947"/>
                  </a:cubicBezTo>
                  <a:lnTo>
                    <a:pt x="5943" y="941"/>
                  </a:lnTo>
                  <a:cubicBezTo>
                    <a:pt x="5991" y="897"/>
                    <a:pt x="6026" y="850"/>
                    <a:pt x="6053" y="801"/>
                  </a:cubicBezTo>
                  <a:lnTo>
                    <a:pt x="6071" y="764"/>
                  </a:lnTo>
                  <a:cubicBezTo>
                    <a:pt x="6091" y="720"/>
                    <a:pt x="6103" y="672"/>
                    <a:pt x="6105" y="625"/>
                  </a:cubicBezTo>
                  <a:cubicBezTo>
                    <a:pt x="6109" y="540"/>
                    <a:pt x="6084" y="451"/>
                    <a:pt x="6021" y="367"/>
                  </a:cubicBezTo>
                  <a:cubicBezTo>
                    <a:pt x="5966" y="296"/>
                    <a:pt x="5890" y="233"/>
                    <a:pt x="5800" y="181"/>
                  </a:cubicBezTo>
                  <a:cubicBezTo>
                    <a:pt x="5600" y="66"/>
                    <a:pt x="5329" y="1"/>
                    <a:pt x="5050" y="1"/>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46" name="Google Shape;2846;p53"/>
            <p:cNvSpPr/>
            <p:nvPr/>
          </p:nvSpPr>
          <p:spPr>
            <a:xfrm>
              <a:off x="1813650" y="3046450"/>
              <a:ext cx="108675" cy="27200"/>
            </a:xfrm>
            <a:custGeom>
              <a:avLst/>
              <a:gdLst/>
              <a:ahLst/>
              <a:cxnLst/>
              <a:rect l="l" t="t" r="r" b="b"/>
              <a:pathLst>
                <a:path w="4347" h="1088" extrusionOk="0">
                  <a:moveTo>
                    <a:pt x="2" y="1"/>
                  </a:moveTo>
                  <a:lnTo>
                    <a:pt x="0" y="514"/>
                  </a:lnTo>
                  <a:cubicBezTo>
                    <a:pt x="82" y="604"/>
                    <a:pt x="121" y="702"/>
                    <a:pt x="121" y="797"/>
                  </a:cubicBezTo>
                  <a:lnTo>
                    <a:pt x="121" y="804"/>
                  </a:lnTo>
                  <a:lnTo>
                    <a:pt x="125" y="804"/>
                  </a:lnTo>
                  <a:lnTo>
                    <a:pt x="1512" y="898"/>
                  </a:lnTo>
                  <a:lnTo>
                    <a:pt x="1829" y="734"/>
                  </a:lnTo>
                  <a:cubicBezTo>
                    <a:pt x="2028" y="630"/>
                    <a:pt x="2278" y="578"/>
                    <a:pt x="2527" y="578"/>
                  </a:cubicBezTo>
                  <a:lnTo>
                    <a:pt x="2530" y="578"/>
                  </a:lnTo>
                  <a:cubicBezTo>
                    <a:pt x="2788" y="578"/>
                    <a:pt x="3045" y="633"/>
                    <a:pt x="3246" y="739"/>
                  </a:cubicBezTo>
                  <a:cubicBezTo>
                    <a:pt x="3248" y="741"/>
                    <a:pt x="3250" y="742"/>
                    <a:pt x="3252" y="743"/>
                  </a:cubicBezTo>
                  <a:cubicBezTo>
                    <a:pt x="3261" y="748"/>
                    <a:pt x="3271" y="753"/>
                    <a:pt x="3280" y="758"/>
                  </a:cubicBezTo>
                  <a:lnTo>
                    <a:pt x="3320" y="782"/>
                  </a:lnTo>
                  <a:cubicBezTo>
                    <a:pt x="3434" y="857"/>
                    <a:pt x="3507" y="944"/>
                    <a:pt x="3548" y="1035"/>
                  </a:cubicBezTo>
                  <a:lnTo>
                    <a:pt x="4344" y="1088"/>
                  </a:lnTo>
                  <a:lnTo>
                    <a:pt x="4346" y="294"/>
                  </a:lnTo>
                  <a:lnTo>
                    <a:pt x="2" y="1"/>
                  </a:ln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47" name="Google Shape;2847;p53"/>
            <p:cNvSpPr/>
            <p:nvPr/>
          </p:nvSpPr>
          <p:spPr>
            <a:xfrm>
              <a:off x="1790500" y="3016025"/>
              <a:ext cx="161175" cy="37900"/>
            </a:xfrm>
            <a:custGeom>
              <a:avLst/>
              <a:gdLst/>
              <a:ahLst/>
              <a:cxnLst/>
              <a:rect l="l" t="t" r="r" b="b"/>
              <a:pathLst>
                <a:path w="6447" h="1516" extrusionOk="0">
                  <a:moveTo>
                    <a:pt x="1039" y="1"/>
                  </a:moveTo>
                  <a:cubicBezTo>
                    <a:pt x="513" y="1"/>
                    <a:pt x="60" y="229"/>
                    <a:pt x="0" y="540"/>
                  </a:cubicBezTo>
                  <a:lnTo>
                    <a:pt x="0" y="652"/>
                  </a:lnTo>
                  <a:lnTo>
                    <a:pt x="9" y="705"/>
                  </a:lnTo>
                  <a:lnTo>
                    <a:pt x="40" y="782"/>
                  </a:lnTo>
                  <a:lnTo>
                    <a:pt x="66" y="830"/>
                  </a:lnTo>
                  <a:lnTo>
                    <a:pt x="131" y="908"/>
                  </a:lnTo>
                  <a:lnTo>
                    <a:pt x="165" y="944"/>
                  </a:lnTo>
                  <a:cubicBezTo>
                    <a:pt x="206" y="979"/>
                    <a:pt x="250" y="1012"/>
                    <a:pt x="302" y="1043"/>
                  </a:cubicBezTo>
                  <a:cubicBezTo>
                    <a:pt x="465" y="1136"/>
                    <a:pt x="682" y="1201"/>
                    <a:pt x="928" y="1218"/>
                  </a:cubicBezTo>
                  <a:lnTo>
                    <a:pt x="5272" y="1511"/>
                  </a:lnTo>
                  <a:cubicBezTo>
                    <a:pt x="5314" y="1514"/>
                    <a:pt x="5354" y="1515"/>
                    <a:pt x="5396" y="1515"/>
                  </a:cubicBezTo>
                  <a:lnTo>
                    <a:pt x="5398" y="1515"/>
                  </a:lnTo>
                  <a:cubicBezTo>
                    <a:pt x="5923" y="1514"/>
                    <a:pt x="6379" y="1285"/>
                    <a:pt x="6441" y="975"/>
                  </a:cubicBezTo>
                  <a:lnTo>
                    <a:pt x="6447" y="912"/>
                  </a:lnTo>
                  <a:cubicBezTo>
                    <a:pt x="6447" y="806"/>
                    <a:pt x="6397" y="706"/>
                    <a:pt x="6314" y="617"/>
                  </a:cubicBezTo>
                  <a:cubicBezTo>
                    <a:pt x="6265" y="565"/>
                    <a:pt x="6208" y="515"/>
                    <a:pt x="6135" y="473"/>
                  </a:cubicBezTo>
                  <a:cubicBezTo>
                    <a:pt x="5972" y="379"/>
                    <a:pt x="5756" y="315"/>
                    <a:pt x="5510" y="299"/>
                  </a:cubicBezTo>
                  <a:lnTo>
                    <a:pt x="3674" y="175"/>
                  </a:lnTo>
                  <a:lnTo>
                    <a:pt x="2631" y="104"/>
                  </a:lnTo>
                  <a:lnTo>
                    <a:pt x="1163" y="5"/>
                  </a:lnTo>
                  <a:cubicBezTo>
                    <a:pt x="1121" y="2"/>
                    <a:pt x="1080" y="1"/>
                    <a:pt x="1039" y="1"/>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48" name="Google Shape;2848;p53"/>
            <p:cNvSpPr/>
            <p:nvPr/>
          </p:nvSpPr>
          <p:spPr>
            <a:xfrm>
              <a:off x="1922225" y="3038750"/>
              <a:ext cx="29450" cy="35025"/>
            </a:xfrm>
            <a:custGeom>
              <a:avLst/>
              <a:gdLst/>
              <a:ahLst/>
              <a:cxnLst/>
              <a:rect l="l" t="t" r="r" b="b"/>
              <a:pathLst>
                <a:path w="1178" h="1401" extrusionOk="0">
                  <a:moveTo>
                    <a:pt x="1178" y="0"/>
                  </a:moveTo>
                  <a:lnTo>
                    <a:pt x="1178" y="4"/>
                  </a:lnTo>
                  <a:lnTo>
                    <a:pt x="1178" y="3"/>
                  </a:lnTo>
                  <a:lnTo>
                    <a:pt x="1178" y="0"/>
                  </a:lnTo>
                  <a:close/>
                  <a:moveTo>
                    <a:pt x="1178" y="4"/>
                  </a:moveTo>
                  <a:lnTo>
                    <a:pt x="1172" y="66"/>
                  </a:lnTo>
                  <a:cubicBezTo>
                    <a:pt x="1110" y="376"/>
                    <a:pt x="654" y="605"/>
                    <a:pt x="129" y="606"/>
                  </a:cubicBezTo>
                  <a:lnTo>
                    <a:pt x="127" y="606"/>
                  </a:lnTo>
                  <a:cubicBezTo>
                    <a:pt x="85" y="606"/>
                    <a:pt x="45" y="605"/>
                    <a:pt x="3" y="602"/>
                  </a:cubicBezTo>
                  <a:lnTo>
                    <a:pt x="1" y="1396"/>
                  </a:lnTo>
                  <a:cubicBezTo>
                    <a:pt x="42" y="1399"/>
                    <a:pt x="84" y="1400"/>
                    <a:pt x="126" y="1400"/>
                  </a:cubicBezTo>
                  <a:cubicBezTo>
                    <a:pt x="651" y="1400"/>
                    <a:pt x="1108" y="1171"/>
                    <a:pt x="1170" y="861"/>
                  </a:cubicBezTo>
                  <a:lnTo>
                    <a:pt x="1175" y="794"/>
                  </a:lnTo>
                  <a:lnTo>
                    <a:pt x="1178" y="4"/>
                  </a:ln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49" name="Google Shape;2849;p53"/>
            <p:cNvSpPr/>
            <p:nvPr/>
          </p:nvSpPr>
          <p:spPr>
            <a:xfrm>
              <a:off x="1735925" y="3089000"/>
              <a:ext cx="384200" cy="52325"/>
            </a:xfrm>
            <a:custGeom>
              <a:avLst/>
              <a:gdLst/>
              <a:ahLst/>
              <a:cxnLst/>
              <a:rect l="l" t="t" r="r" b="b"/>
              <a:pathLst>
                <a:path w="15368" h="2093" extrusionOk="0">
                  <a:moveTo>
                    <a:pt x="13953" y="2092"/>
                  </a:moveTo>
                  <a:lnTo>
                    <a:pt x="13953" y="2092"/>
                  </a:lnTo>
                  <a:lnTo>
                    <a:pt x="13956" y="2092"/>
                  </a:lnTo>
                  <a:lnTo>
                    <a:pt x="13953" y="2092"/>
                  </a:lnTo>
                  <a:close/>
                  <a:moveTo>
                    <a:pt x="13952" y="2092"/>
                  </a:moveTo>
                  <a:cubicBezTo>
                    <a:pt x="13692" y="2092"/>
                    <a:pt x="13436" y="2036"/>
                    <a:pt x="13240" y="1932"/>
                  </a:cubicBezTo>
                  <a:cubicBezTo>
                    <a:pt x="13436" y="2036"/>
                    <a:pt x="13692" y="2092"/>
                    <a:pt x="13952" y="2092"/>
                  </a:cubicBezTo>
                  <a:close/>
                  <a:moveTo>
                    <a:pt x="14443" y="2021"/>
                  </a:moveTo>
                  <a:cubicBezTo>
                    <a:pt x="14451" y="2019"/>
                    <a:pt x="14459" y="2017"/>
                    <a:pt x="14468" y="2015"/>
                  </a:cubicBezTo>
                  <a:lnTo>
                    <a:pt x="14468" y="2015"/>
                  </a:lnTo>
                  <a:cubicBezTo>
                    <a:pt x="14459" y="2017"/>
                    <a:pt x="14451" y="2019"/>
                    <a:pt x="14443" y="2021"/>
                  </a:cubicBezTo>
                  <a:close/>
                  <a:moveTo>
                    <a:pt x="13240" y="1932"/>
                  </a:moveTo>
                  <a:cubicBezTo>
                    <a:pt x="13238" y="1930"/>
                    <a:pt x="13237" y="1929"/>
                    <a:pt x="13236" y="1929"/>
                  </a:cubicBezTo>
                  <a:cubicBezTo>
                    <a:pt x="13237" y="1929"/>
                    <a:pt x="13238" y="1930"/>
                    <a:pt x="13240" y="1932"/>
                  </a:cubicBezTo>
                  <a:close/>
                  <a:moveTo>
                    <a:pt x="13236" y="1929"/>
                  </a:moveTo>
                  <a:cubicBezTo>
                    <a:pt x="13233" y="1927"/>
                    <a:pt x="13230" y="1926"/>
                    <a:pt x="13228" y="1925"/>
                  </a:cubicBezTo>
                  <a:cubicBezTo>
                    <a:pt x="13230" y="1926"/>
                    <a:pt x="13233" y="1927"/>
                    <a:pt x="13236" y="1929"/>
                  </a:cubicBezTo>
                  <a:close/>
                  <a:moveTo>
                    <a:pt x="2391" y="1782"/>
                  </a:moveTo>
                  <a:lnTo>
                    <a:pt x="2391" y="1782"/>
                  </a:lnTo>
                  <a:lnTo>
                    <a:pt x="2392" y="1782"/>
                  </a:lnTo>
                  <a:lnTo>
                    <a:pt x="2391" y="1782"/>
                  </a:lnTo>
                  <a:close/>
                  <a:moveTo>
                    <a:pt x="2389" y="1782"/>
                  </a:moveTo>
                  <a:cubicBezTo>
                    <a:pt x="2129" y="1782"/>
                    <a:pt x="1871" y="1727"/>
                    <a:pt x="1670" y="1619"/>
                  </a:cubicBezTo>
                  <a:cubicBezTo>
                    <a:pt x="1871" y="1727"/>
                    <a:pt x="2129" y="1782"/>
                    <a:pt x="2389" y="1782"/>
                  </a:cubicBezTo>
                  <a:close/>
                  <a:moveTo>
                    <a:pt x="6608" y="1701"/>
                  </a:moveTo>
                  <a:lnTo>
                    <a:pt x="6608" y="1701"/>
                  </a:lnTo>
                  <a:lnTo>
                    <a:pt x="6611" y="1701"/>
                  </a:lnTo>
                  <a:lnTo>
                    <a:pt x="6608" y="1701"/>
                  </a:lnTo>
                  <a:close/>
                  <a:moveTo>
                    <a:pt x="6606" y="1701"/>
                  </a:moveTo>
                  <a:cubicBezTo>
                    <a:pt x="6331" y="1701"/>
                    <a:pt x="6082" y="1640"/>
                    <a:pt x="5894" y="1540"/>
                  </a:cubicBezTo>
                  <a:cubicBezTo>
                    <a:pt x="6082" y="1640"/>
                    <a:pt x="6331" y="1701"/>
                    <a:pt x="6606" y="1701"/>
                  </a:cubicBezTo>
                  <a:close/>
                  <a:moveTo>
                    <a:pt x="3084" y="1633"/>
                  </a:moveTo>
                  <a:lnTo>
                    <a:pt x="3084" y="1633"/>
                  </a:lnTo>
                  <a:lnTo>
                    <a:pt x="3084" y="1633"/>
                  </a:lnTo>
                  <a:close/>
                  <a:moveTo>
                    <a:pt x="1670" y="1619"/>
                  </a:moveTo>
                  <a:cubicBezTo>
                    <a:pt x="1665" y="1617"/>
                    <a:pt x="1662" y="1616"/>
                    <a:pt x="1659" y="1614"/>
                  </a:cubicBezTo>
                  <a:cubicBezTo>
                    <a:pt x="1662" y="1616"/>
                    <a:pt x="1665" y="1617"/>
                    <a:pt x="1670" y="1619"/>
                  </a:cubicBezTo>
                  <a:close/>
                  <a:moveTo>
                    <a:pt x="1647" y="1607"/>
                  </a:moveTo>
                  <a:cubicBezTo>
                    <a:pt x="1645" y="1606"/>
                    <a:pt x="1643" y="1605"/>
                    <a:pt x="1641" y="1604"/>
                  </a:cubicBezTo>
                  <a:cubicBezTo>
                    <a:pt x="1643" y="1605"/>
                    <a:pt x="1645" y="1606"/>
                    <a:pt x="1647" y="1607"/>
                  </a:cubicBezTo>
                  <a:close/>
                  <a:moveTo>
                    <a:pt x="5877" y="1531"/>
                  </a:moveTo>
                  <a:cubicBezTo>
                    <a:pt x="5873" y="1527"/>
                    <a:pt x="5868" y="1525"/>
                    <a:pt x="5865" y="1523"/>
                  </a:cubicBezTo>
                  <a:cubicBezTo>
                    <a:pt x="5868" y="1525"/>
                    <a:pt x="5873" y="1527"/>
                    <a:pt x="5877" y="1531"/>
                  </a:cubicBezTo>
                  <a:close/>
                  <a:moveTo>
                    <a:pt x="14884" y="475"/>
                  </a:moveTo>
                  <a:cubicBezTo>
                    <a:pt x="14884" y="474"/>
                    <a:pt x="14887" y="474"/>
                    <a:pt x="14887" y="474"/>
                  </a:cubicBezTo>
                  <a:cubicBezTo>
                    <a:pt x="14887" y="474"/>
                    <a:pt x="14884" y="474"/>
                    <a:pt x="14884" y="475"/>
                  </a:cubicBezTo>
                  <a:close/>
                  <a:moveTo>
                    <a:pt x="15365" y="404"/>
                  </a:moveTo>
                  <a:lnTo>
                    <a:pt x="15367" y="404"/>
                  </a:lnTo>
                  <a:lnTo>
                    <a:pt x="15367" y="404"/>
                  </a:lnTo>
                  <a:lnTo>
                    <a:pt x="15365" y="404"/>
                  </a:lnTo>
                  <a:close/>
                  <a:moveTo>
                    <a:pt x="743" y="176"/>
                  </a:moveTo>
                  <a:lnTo>
                    <a:pt x="743" y="176"/>
                  </a:lnTo>
                  <a:lnTo>
                    <a:pt x="746" y="176"/>
                  </a:lnTo>
                  <a:lnTo>
                    <a:pt x="743" y="176"/>
                  </a:lnTo>
                  <a:close/>
                  <a:moveTo>
                    <a:pt x="741" y="176"/>
                  </a:moveTo>
                  <a:cubicBezTo>
                    <a:pt x="468" y="175"/>
                    <a:pt x="200" y="114"/>
                    <a:pt x="0" y="0"/>
                  </a:cubicBezTo>
                  <a:cubicBezTo>
                    <a:pt x="200" y="114"/>
                    <a:pt x="468" y="175"/>
                    <a:pt x="741" y="176"/>
                  </a:cubicBezTo>
                  <a:close/>
                  <a:moveTo>
                    <a:pt x="1238" y="103"/>
                  </a:moveTo>
                  <a:cubicBezTo>
                    <a:pt x="1241" y="103"/>
                    <a:pt x="1243" y="102"/>
                    <a:pt x="1245" y="101"/>
                  </a:cubicBezTo>
                  <a:cubicBezTo>
                    <a:pt x="1243" y="102"/>
                    <a:pt x="1241" y="103"/>
                    <a:pt x="1238" y="103"/>
                  </a:cubicBezTo>
                  <a:close/>
                </a:path>
              </a:pathLst>
            </a:custGeom>
            <a:solidFill>
              <a:srgbClr val="7CCADA"/>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50" name="Google Shape;2850;p53"/>
            <p:cNvSpPr/>
            <p:nvPr/>
          </p:nvSpPr>
          <p:spPr>
            <a:xfrm>
              <a:off x="2150350" y="3043375"/>
              <a:ext cx="26400" cy="34825"/>
            </a:xfrm>
            <a:custGeom>
              <a:avLst/>
              <a:gdLst/>
              <a:ahLst/>
              <a:cxnLst/>
              <a:rect l="l" t="t" r="r" b="b"/>
              <a:pathLst>
                <a:path w="1056" h="1393" extrusionOk="0">
                  <a:moveTo>
                    <a:pt x="1053" y="0"/>
                  </a:moveTo>
                  <a:cubicBezTo>
                    <a:pt x="1046" y="331"/>
                    <a:pt x="578" y="598"/>
                    <a:pt x="3" y="598"/>
                  </a:cubicBezTo>
                  <a:lnTo>
                    <a:pt x="1" y="1393"/>
                  </a:lnTo>
                  <a:cubicBezTo>
                    <a:pt x="583" y="1393"/>
                    <a:pt x="1055" y="1118"/>
                    <a:pt x="1051" y="782"/>
                  </a:cubicBezTo>
                  <a:lnTo>
                    <a:pt x="1053" y="0"/>
                  </a:ln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51" name="Google Shape;2851;p53"/>
            <p:cNvSpPr/>
            <p:nvPr/>
          </p:nvSpPr>
          <p:spPr>
            <a:xfrm>
              <a:off x="2142725" y="3058300"/>
              <a:ext cx="7700" cy="19900"/>
            </a:xfrm>
            <a:custGeom>
              <a:avLst/>
              <a:gdLst/>
              <a:ahLst/>
              <a:cxnLst/>
              <a:rect l="l" t="t" r="r" b="b"/>
              <a:pathLst>
                <a:path w="308" h="796" extrusionOk="0">
                  <a:moveTo>
                    <a:pt x="2" y="1"/>
                  </a:moveTo>
                  <a:lnTo>
                    <a:pt x="0" y="796"/>
                  </a:lnTo>
                  <a:lnTo>
                    <a:pt x="306" y="796"/>
                  </a:lnTo>
                  <a:lnTo>
                    <a:pt x="308" y="1"/>
                  </a:ln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52" name="Google Shape;2852;p53"/>
            <p:cNvSpPr/>
            <p:nvPr/>
          </p:nvSpPr>
          <p:spPr>
            <a:xfrm>
              <a:off x="2116350" y="3027800"/>
              <a:ext cx="60325" cy="30525"/>
            </a:xfrm>
            <a:custGeom>
              <a:avLst/>
              <a:gdLst/>
              <a:ahLst/>
              <a:cxnLst/>
              <a:rect l="l" t="t" r="r" b="b"/>
              <a:pathLst>
                <a:path w="2413" h="1221" extrusionOk="0">
                  <a:moveTo>
                    <a:pt x="1051" y="0"/>
                  </a:moveTo>
                  <a:cubicBezTo>
                    <a:pt x="954" y="0"/>
                    <a:pt x="863" y="10"/>
                    <a:pt x="775" y="24"/>
                  </a:cubicBezTo>
                  <a:cubicBezTo>
                    <a:pt x="506" y="66"/>
                    <a:pt x="283" y="167"/>
                    <a:pt x="146" y="303"/>
                  </a:cubicBezTo>
                  <a:cubicBezTo>
                    <a:pt x="56" y="393"/>
                    <a:pt x="1" y="496"/>
                    <a:pt x="1" y="609"/>
                  </a:cubicBezTo>
                  <a:lnTo>
                    <a:pt x="1" y="611"/>
                  </a:lnTo>
                  <a:cubicBezTo>
                    <a:pt x="1" y="779"/>
                    <a:pt x="120" y="932"/>
                    <a:pt x="311" y="1043"/>
                  </a:cubicBezTo>
                  <a:cubicBezTo>
                    <a:pt x="503" y="1153"/>
                    <a:pt x="767" y="1221"/>
                    <a:pt x="1057" y="1221"/>
                  </a:cubicBezTo>
                  <a:lnTo>
                    <a:pt x="1363" y="1221"/>
                  </a:lnTo>
                  <a:cubicBezTo>
                    <a:pt x="1938" y="1221"/>
                    <a:pt x="2406" y="954"/>
                    <a:pt x="2413" y="623"/>
                  </a:cubicBezTo>
                  <a:lnTo>
                    <a:pt x="2413" y="614"/>
                  </a:lnTo>
                  <a:lnTo>
                    <a:pt x="2413" y="611"/>
                  </a:lnTo>
                  <a:cubicBezTo>
                    <a:pt x="2412" y="443"/>
                    <a:pt x="2294" y="290"/>
                    <a:pt x="2102" y="179"/>
                  </a:cubicBezTo>
                  <a:cubicBezTo>
                    <a:pt x="1911" y="69"/>
                    <a:pt x="1647" y="0"/>
                    <a:pt x="1355" y="0"/>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53" name="Google Shape;2853;p53"/>
            <p:cNvSpPr/>
            <p:nvPr/>
          </p:nvSpPr>
          <p:spPr>
            <a:xfrm>
              <a:off x="2116300" y="3043075"/>
              <a:ext cx="26500" cy="35125"/>
            </a:xfrm>
            <a:custGeom>
              <a:avLst/>
              <a:gdLst/>
              <a:ahLst/>
              <a:cxnLst/>
              <a:rect l="l" t="t" r="r" b="b"/>
              <a:pathLst>
                <a:path w="1060" h="1405" extrusionOk="0">
                  <a:moveTo>
                    <a:pt x="3" y="0"/>
                  </a:moveTo>
                  <a:lnTo>
                    <a:pt x="3" y="18"/>
                  </a:lnTo>
                  <a:lnTo>
                    <a:pt x="1" y="794"/>
                  </a:lnTo>
                  <a:lnTo>
                    <a:pt x="10" y="844"/>
                  </a:lnTo>
                  <a:lnTo>
                    <a:pt x="130" y="892"/>
                  </a:lnTo>
                  <a:cubicBezTo>
                    <a:pt x="302" y="990"/>
                    <a:pt x="409" y="1124"/>
                    <a:pt x="432" y="1273"/>
                  </a:cubicBezTo>
                  <a:cubicBezTo>
                    <a:pt x="609" y="1351"/>
                    <a:pt x="819" y="1405"/>
                    <a:pt x="1057" y="1405"/>
                  </a:cubicBezTo>
                  <a:lnTo>
                    <a:pt x="1059" y="610"/>
                  </a:lnTo>
                  <a:cubicBezTo>
                    <a:pt x="769" y="610"/>
                    <a:pt x="505" y="542"/>
                    <a:pt x="313" y="432"/>
                  </a:cubicBezTo>
                  <a:cubicBezTo>
                    <a:pt x="122" y="321"/>
                    <a:pt x="3" y="168"/>
                    <a:pt x="3"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54" name="Google Shape;2854;p53"/>
            <p:cNvSpPr/>
            <p:nvPr/>
          </p:nvSpPr>
          <p:spPr>
            <a:xfrm>
              <a:off x="1803300" y="3066525"/>
              <a:ext cx="13500" cy="27275"/>
            </a:xfrm>
            <a:custGeom>
              <a:avLst/>
              <a:gdLst/>
              <a:ahLst/>
              <a:cxnLst/>
              <a:rect l="l" t="t" r="r" b="b"/>
              <a:pathLst>
                <a:path w="540" h="1091" extrusionOk="0">
                  <a:moveTo>
                    <a:pt x="539" y="1"/>
                  </a:moveTo>
                  <a:lnTo>
                    <a:pt x="535" y="15"/>
                  </a:lnTo>
                  <a:cubicBezTo>
                    <a:pt x="532" y="57"/>
                    <a:pt x="524" y="98"/>
                    <a:pt x="507" y="139"/>
                  </a:cubicBezTo>
                  <a:lnTo>
                    <a:pt x="501" y="156"/>
                  </a:lnTo>
                  <a:cubicBezTo>
                    <a:pt x="481" y="202"/>
                    <a:pt x="447" y="244"/>
                    <a:pt x="409" y="286"/>
                  </a:cubicBezTo>
                  <a:lnTo>
                    <a:pt x="372" y="320"/>
                  </a:lnTo>
                  <a:cubicBezTo>
                    <a:pt x="339" y="350"/>
                    <a:pt x="301" y="379"/>
                    <a:pt x="258" y="406"/>
                  </a:cubicBezTo>
                  <a:lnTo>
                    <a:pt x="208" y="436"/>
                  </a:lnTo>
                  <a:cubicBezTo>
                    <a:pt x="146" y="471"/>
                    <a:pt x="79" y="502"/>
                    <a:pt x="1" y="527"/>
                  </a:cubicBezTo>
                  <a:lnTo>
                    <a:pt x="0" y="1090"/>
                  </a:lnTo>
                  <a:lnTo>
                    <a:pt x="531" y="816"/>
                  </a:lnTo>
                  <a:lnTo>
                    <a:pt x="537" y="790"/>
                  </a:lnTo>
                  <a:lnTo>
                    <a:pt x="539" y="1"/>
                  </a:ln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55" name="Google Shape;2855;p53"/>
            <p:cNvSpPr/>
            <p:nvPr/>
          </p:nvSpPr>
          <p:spPr>
            <a:xfrm>
              <a:off x="1894550" y="3076250"/>
              <a:ext cx="8800" cy="25325"/>
            </a:xfrm>
            <a:custGeom>
              <a:avLst/>
              <a:gdLst/>
              <a:ahLst/>
              <a:cxnLst/>
              <a:rect l="l" t="t" r="r" b="b"/>
              <a:pathLst>
                <a:path w="352" h="1013" extrusionOk="0">
                  <a:moveTo>
                    <a:pt x="351" y="0"/>
                  </a:moveTo>
                  <a:lnTo>
                    <a:pt x="349" y="15"/>
                  </a:lnTo>
                  <a:lnTo>
                    <a:pt x="336" y="85"/>
                  </a:lnTo>
                  <a:lnTo>
                    <a:pt x="323" y="135"/>
                  </a:lnTo>
                  <a:lnTo>
                    <a:pt x="285" y="205"/>
                  </a:lnTo>
                  <a:lnTo>
                    <a:pt x="257" y="251"/>
                  </a:lnTo>
                  <a:lnTo>
                    <a:pt x="186" y="323"/>
                  </a:lnTo>
                  <a:lnTo>
                    <a:pt x="149" y="359"/>
                  </a:lnTo>
                  <a:cubicBezTo>
                    <a:pt x="107" y="391"/>
                    <a:pt x="58" y="424"/>
                    <a:pt x="2" y="452"/>
                  </a:cubicBezTo>
                  <a:lnTo>
                    <a:pt x="1" y="1012"/>
                  </a:lnTo>
                  <a:cubicBezTo>
                    <a:pt x="84" y="1000"/>
                    <a:pt x="169" y="991"/>
                    <a:pt x="259" y="991"/>
                  </a:cubicBezTo>
                  <a:lnTo>
                    <a:pt x="287" y="991"/>
                  </a:lnTo>
                  <a:cubicBezTo>
                    <a:pt x="325" y="927"/>
                    <a:pt x="349" y="860"/>
                    <a:pt x="349" y="794"/>
                  </a:cubicBezTo>
                  <a:lnTo>
                    <a:pt x="351" y="0"/>
                  </a:ln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56" name="Google Shape;2856;p53"/>
            <p:cNvSpPr/>
            <p:nvPr/>
          </p:nvSpPr>
          <p:spPr>
            <a:xfrm>
              <a:off x="2101000" y="3076275"/>
              <a:ext cx="26325" cy="26900"/>
            </a:xfrm>
            <a:custGeom>
              <a:avLst/>
              <a:gdLst/>
              <a:ahLst/>
              <a:cxnLst/>
              <a:rect l="l" t="t" r="r" b="b"/>
              <a:pathLst>
                <a:path w="1053" h="1076" extrusionOk="0">
                  <a:moveTo>
                    <a:pt x="1053" y="0"/>
                  </a:moveTo>
                  <a:cubicBezTo>
                    <a:pt x="1049" y="336"/>
                    <a:pt x="582" y="606"/>
                    <a:pt x="3" y="606"/>
                  </a:cubicBezTo>
                  <a:lnTo>
                    <a:pt x="1" y="1075"/>
                  </a:lnTo>
                  <a:lnTo>
                    <a:pt x="268" y="989"/>
                  </a:lnTo>
                  <a:cubicBezTo>
                    <a:pt x="272" y="986"/>
                    <a:pt x="277" y="985"/>
                    <a:pt x="281" y="984"/>
                  </a:cubicBezTo>
                  <a:cubicBezTo>
                    <a:pt x="281" y="983"/>
                    <a:pt x="284" y="983"/>
                    <a:pt x="284" y="983"/>
                  </a:cubicBezTo>
                  <a:cubicBezTo>
                    <a:pt x="436" y="936"/>
                    <a:pt x="599" y="914"/>
                    <a:pt x="762" y="913"/>
                  </a:cubicBezTo>
                  <a:lnTo>
                    <a:pt x="765" y="913"/>
                  </a:lnTo>
                  <a:cubicBezTo>
                    <a:pt x="851" y="914"/>
                    <a:pt x="936" y="920"/>
                    <a:pt x="1020" y="931"/>
                  </a:cubicBezTo>
                  <a:cubicBezTo>
                    <a:pt x="1038" y="885"/>
                    <a:pt x="1051" y="838"/>
                    <a:pt x="1051" y="789"/>
                  </a:cubicBezTo>
                  <a:lnTo>
                    <a:pt x="1053" y="0"/>
                  </a:ln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57" name="Google Shape;2857;p53"/>
            <p:cNvSpPr/>
            <p:nvPr/>
          </p:nvSpPr>
          <p:spPr>
            <a:xfrm>
              <a:off x="1991675" y="3091400"/>
              <a:ext cx="109400" cy="19900"/>
            </a:xfrm>
            <a:custGeom>
              <a:avLst/>
              <a:gdLst/>
              <a:ahLst/>
              <a:cxnLst/>
              <a:rect l="l" t="t" r="r" b="b"/>
              <a:pathLst>
                <a:path w="4376" h="796" extrusionOk="0">
                  <a:moveTo>
                    <a:pt x="4376" y="1"/>
                  </a:moveTo>
                  <a:lnTo>
                    <a:pt x="1" y="3"/>
                  </a:lnTo>
                  <a:lnTo>
                    <a:pt x="1" y="385"/>
                  </a:lnTo>
                  <a:lnTo>
                    <a:pt x="744" y="385"/>
                  </a:lnTo>
                  <a:cubicBezTo>
                    <a:pt x="1036" y="385"/>
                    <a:pt x="1300" y="453"/>
                    <a:pt x="1491" y="563"/>
                  </a:cubicBezTo>
                  <a:cubicBezTo>
                    <a:pt x="1602" y="628"/>
                    <a:pt x="1685" y="708"/>
                    <a:pt x="1739" y="796"/>
                  </a:cubicBezTo>
                  <a:lnTo>
                    <a:pt x="3375" y="795"/>
                  </a:lnTo>
                  <a:lnTo>
                    <a:pt x="4374" y="470"/>
                  </a:lnTo>
                  <a:lnTo>
                    <a:pt x="4376" y="1"/>
                  </a:ln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58" name="Google Shape;2858;p53"/>
            <p:cNvSpPr/>
            <p:nvPr/>
          </p:nvSpPr>
          <p:spPr>
            <a:xfrm>
              <a:off x="1965225" y="3076200"/>
              <a:ext cx="26475" cy="24825"/>
            </a:xfrm>
            <a:custGeom>
              <a:avLst/>
              <a:gdLst/>
              <a:ahLst/>
              <a:cxnLst/>
              <a:rect l="l" t="t" r="r" b="b"/>
              <a:pathLst>
                <a:path w="1059" h="993" extrusionOk="0">
                  <a:moveTo>
                    <a:pt x="2" y="0"/>
                  </a:moveTo>
                  <a:cubicBezTo>
                    <a:pt x="2" y="1"/>
                    <a:pt x="2" y="2"/>
                    <a:pt x="2" y="3"/>
                  </a:cubicBezTo>
                  <a:lnTo>
                    <a:pt x="2" y="3"/>
                  </a:lnTo>
                  <a:lnTo>
                    <a:pt x="2" y="0"/>
                  </a:lnTo>
                  <a:close/>
                  <a:moveTo>
                    <a:pt x="2" y="3"/>
                  </a:moveTo>
                  <a:lnTo>
                    <a:pt x="0" y="794"/>
                  </a:lnTo>
                  <a:cubicBezTo>
                    <a:pt x="0" y="864"/>
                    <a:pt x="25" y="930"/>
                    <a:pt x="62" y="993"/>
                  </a:cubicBezTo>
                  <a:lnTo>
                    <a:pt x="1059" y="993"/>
                  </a:lnTo>
                  <a:lnTo>
                    <a:pt x="1059" y="611"/>
                  </a:lnTo>
                  <a:cubicBezTo>
                    <a:pt x="768" y="611"/>
                    <a:pt x="504" y="542"/>
                    <a:pt x="312" y="431"/>
                  </a:cubicBezTo>
                  <a:cubicBezTo>
                    <a:pt x="121" y="321"/>
                    <a:pt x="2" y="169"/>
                    <a:pt x="2" y="3"/>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59" name="Google Shape;2859;p53"/>
            <p:cNvSpPr/>
            <p:nvPr/>
          </p:nvSpPr>
          <p:spPr>
            <a:xfrm>
              <a:off x="1767250" y="3079700"/>
              <a:ext cx="36100" cy="31625"/>
            </a:xfrm>
            <a:custGeom>
              <a:avLst/>
              <a:gdLst/>
              <a:ahLst/>
              <a:cxnLst/>
              <a:rect l="l" t="t" r="r" b="b"/>
              <a:pathLst>
                <a:path w="1444" h="1265" extrusionOk="0">
                  <a:moveTo>
                    <a:pt x="1443" y="0"/>
                  </a:moveTo>
                  <a:lnTo>
                    <a:pt x="1" y="471"/>
                  </a:lnTo>
                  <a:lnTo>
                    <a:pt x="0" y="1265"/>
                  </a:lnTo>
                  <a:lnTo>
                    <a:pt x="308" y="1164"/>
                  </a:lnTo>
                  <a:cubicBezTo>
                    <a:pt x="345" y="1138"/>
                    <a:pt x="382" y="1111"/>
                    <a:pt x="427" y="1089"/>
                  </a:cubicBezTo>
                  <a:lnTo>
                    <a:pt x="1442" y="563"/>
                  </a:lnTo>
                  <a:lnTo>
                    <a:pt x="1443" y="0"/>
                  </a:ln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60" name="Google Shape;2860;p53"/>
            <p:cNvSpPr/>
            <p:nvPr/>
          </p:nvSpPr>
          <p:spPr>
            <a:xfrm>
              <a:off x="1727725" y="3051250"/>
              <a:ext cx="88950" cy="42175"/>
            </a:xfrm>
            <a:custGeom>
              <a:avLst/>
              <a:gdLst/>
              <a:ahLst/>
              <a:cxnLst/>
              <a:rect l="l" t="t" r="r" b="b"/>
              <a:pathLst>
                <a:path w="3558" h="1687" extrusionOk="0">
                  <a:moveTo>
                    <a:pt x="2496" y="1"/>
                  </a:moveTo>
                  <a:cubicBezTo>
                    <a:pt x="2325" y="1"/>
                    <a:pt x="2151" y="19"/>
                    <a:pt x="1990" y="72"/>
                  </a:cubicBezTo>
                  <a:lnTo>
                    <a:pt x="548" y="542"/>
                  </a:lnTo>
                  <a:cubicBezTo>
                    <a:pt x="191" y="658"/>
                    <a:pt x="0" y="877"/>
                    <a:pt x="15" y="1098"/>
                  </a:cubicBezTo>
                  <a:lnTo>
                    <a:pt x="37" y="1197"/>
                  </a:lnTo>
                  <a:lnTo>
                    <a:pt x="53" y="1240"/>
                  </a:lnTo>
                  <a:cubicBezTo>
                    <a:pt x="75" y="1284"/>
                    <a:pt x="105" y="1330"/>
                    <a:pt x="147" y="1373"/>
                  </a:cubicBezTo>
                  <a:cubicBezTo>
                    <a:pt x="194" y="1424"/>
                    <a:pt x="254" y="1469"/>
                    <a:pt x="321" y="1507"/>
                  </a:cubicBezTo>
                  <a:cubicBezTo>
                    <a:pt x="324" y="1508"/>
                    <a:pt x="326" y="1509"/>
                    <a:pt x="328" y="1510"/>
                  </a:cubicBezTo>
                  <a:cubicBezTo>
                    <a:pt x="528" y="1624"/>
                    <a:pt x="796" y="1685"/>
                    <a:pt x="1069" y="1686"/>
                  </a:cubicBezTo>
                  <a:lnTo>
                    <a:pt x="1073" y="1686"/>
                  </a:lnTo>
                  <a:cubicBezTo>
                    <a:pt x="1240" y="1685"/>
                    <a:pt x="1409" y="1663"/>
                    <a:pt x="1566" y="1613"/>
                  </a:cubicBezTo>
                  <a:cubicBezTo>
                    <a:pt x="1569" y="1613"/>
                    <a:pt x="1571" y="1612"/>
                    <a:pt x="1573" y="1611"/>
                  </a:cubicBezTo>
                  <a:cubicBezTo>
                    <a:pt x="1577" y="1610"/>
                    <a:pt x="1580" y="1609"/>
                    <a:pt x="1582" y="1609"/>
                  </a:cubicBezTo>
                  <a:lnTo>
                    <a:pt x="3024" y="1138"/>
                  </a:lnTo>
                  <a:cubicBezTo>
                    <a:pt x="3102" y="1113"/>
                    <a:pt x="3169" y="1082"/>
                    <a:pt x="3231" y="1047"/>
                  </a:cubicBezTo>
                  <a:lnTo>
                    <a:pt x="3281" y="1017"/>
                  </a:lnTo>
                  <a:cubicBezTo>
                    <a:pt x="3324" y="990"/>
                    <a:pt x="3362" y="961"/>
                    <a:pt x="3395" y="931"/>
                  </a:cubicBezTo>
                  <a:lnTo>
                    <a:pt x="3432" y="897"/>
                  </a:lnTo>
                  <a:cubicBezTo>
                    <a:pt x="3470" y="855"/>
                    <a:pt x="3503" y="813"/>
                    <a:pt x="3524" y="767"/>
                  </a:cubicBezTo>
                  <a:lnTo>
                    <a:pt x="3530" y="750"/>
                  </a:lnTo>
                  <a:cubicBezTo>
                    <a:pt x="3547" y="709"/>
                    <a:pt x="3555" y="668"/>
                    <a:pt x="3558" y="626"/>
                  </a:cubicBezTo>
                  <a:lnTo>
                    <a:pt x="3558" y="612"/>
                  </a:lnTo>
                  <a:lnTo>
                    <a:pt x="3558" y="605"/>
                  </a:lnTo>
                  <a:cubicBezTo>
                    <a:pt x="3558" y="508"/>
                    <a:pt x="3519" y="412"/>
                    <a:pt x="3437" y="322"/>
                  </a:cubicBezTo>
                  <a:lnTo>
                    <a:pt x="3426" y="306"/>
                  </a:lnTo>
                  <a:cubicBezTo>
                    <a:pt x="3377" y="256"/>
                    <a:pt x="3317" y="212"/>
                    <a:pt x="3250" y="173"/>
                  </a:cubicBezTo>
                  <a:cubicBezTo>
                    <a:pt x="3050" y="57"/>
                    <a:pt x="2778" y="1"/>
                    <a:pt x="2502" y="1"/>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61" name="Google Shape;2861;p53"/>
            <p:cNvSpPr/>
            <p:nvPr/>
          </p:nvSpPr>
          <p:spPr>
            <a:xfrm>
              <a:off x="1727925" y="3078075"/>
              <a:ext cx="39375" cy="35200"/>
            </a:xfrm>
            <a:custGeom>
              <a:avLst/>
              <a:gdLst/>
              <a:ahLst/>
              <a:cxnLst/>
              <a:rect l="l" t="t" r="r" b="b"/>
              <a:pathLst>
                <a:path w="1575" h="1408" extrusionOk="0">
                  <a:moveTo>
                    <a:pt x="2" y="0"/>
                  </a:moveTo>
                  <a:lnTo>
                    <a:pt x="1" y="368"/>
                  </a:lnTo>
                  <a:lnTo>
                    <a:pt x="0" y="794"/>
                  </a:lnTo>
                  <a:cubicBezTo>
                    <a:pt x="0" y="895"/>
                    <a:pt x="44" y="1000"/>
                    <a:pt x="136" y="1094"/>
                  </a:cubicBezTo>
                  <a:cubicBezTo>
                    <a:pt x="185" y="1145"/>
                    <a:pt x="244" y="1188"/>
                    <a:pt x="311" y="1228"/>
                  </a:cubicBezTo>
                  <a:cubicBezTo>
                    <a:pt x="401" y="1279"/>
                    <a:pt x="505" y="1321"/>
                    <a:pt x="618" y="1351"/>
                  </a:cubicBezTo>
                  <a:cubicBezTo>
                    <a:pt x="757" y="1387"/>
                    <a:pt x="908" y="1407"/>
                    <a:pt x="1061" y="1407"/>
                  </a:cubicBezTo>
                  <a:cubicBezTo>
                    <a:pt x="1235" y="1407"/>
                    <a:pt x="1412" y="1382"/>
                    <a:pt x="1573" y="1330"/>
                  </a:cubicBezTo>
                  <a:lnTo>
                    <a:pt x="1574" y="536"/>
                  </a:lnTo>
                  <a:cubicBezTo>
                    <a:pt x="1572" y="536"/>
                    <a:pt x="1569" y="537"/>
                    <a:pt x="1565" y="538"/>
                  </a:cubicBezTo>
                  <a:cubicBezTo>
                    <a:pt x="1563" y="539"/>
                    <a:pt x="1561" y="540"/>
                    <a:pt x="1558" y="540"/>
                  </a:cubicBezTo>
                  <a:cubicBezTo>
                    <a:pt x="1401" y="590"/>
                    <a:pt x="1233" y="612"/>
                    <a:pt x="1066" y="613"/>
                  </a:cubicBezTo>
                  <a:lnTo>
                    <a:pt x="1061" y="613"/>
                  </a:lnTo>
                  <a:cubicBezTo>
                    <a:pt x="788" y="612"/>
                    <a:pt x="520" y="551"/>
                    <a:pt x="320" y="437"/>
                  </a:cubicBezTo>
                  <a:cubicBezTo>
                    <a:pt x="318" y="436"/>
                    <a:pt x="316" y="435"/>
                    <a:pt x="313" y="434"/>
                  </a:cubicBezTo>
                  <a:cubicBezTo>
                    <a:pt x="246" y="396"/>
                    <a:pt x="186" y="351"/>
                    <a:pt x="139" y="300"/>
                  </a:cubicBezTo>
                  <a:cubicBezTo>
                    <a:pt x="97" y="257"/>
                    <a:pt x="67" y="211"/>
                    <a:pt x="45" y="167"/>
                  </a:cubicBezTo>
                  <a:lnTo>
                    <a:pt x="29" y="124"/>
                  </a:lnTo>
                  <a:lnTo>
                    <a:pt x="7" y="25"/>
                  </a:lnTo>
                  <a:lnTo>
                    <a:pt x="2" y="0"/>
                  </a:ln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62" name="Google Shape;2862;p53"/>
            <p:cNvSpPr/>
            <p:nvPr/>
          </p:nvSpPr>
          <p:spPr>
            <a:xfrm>
              <a:off x="2133575" y="3114300"/>
              <a:ext cx="13550" cy="33175"/>
            </a:xfrm>
            <a:custGeom>
              <a:avLst/>
              <a:gdLst/>
              <a:ahLst/>
              <a:cxnLst/>
              <a:rect l="l" t="t" r="r" b="b"/>
              <a:pathLst>
                <a:path w="542" h="1327" extrusionOk="0">
                  <a:moveTo>
                    <a:pt x="541" y="1"/>
                  </a:moveTo>
                  <a:lnTo>
                    <a:pt x="536" y="20"/>
                  </a:lnTo>
                  <a:cubicBezTo>
                    <a:pt x="534" y="62"/>
                    <a:pt x="526" y="103"/>
                    <a:pt x="508" y="145"/>
                  </a:cubicBezTo>
                  <a:lnTo>
                    <a:pt x="503" y="160"/>
                  </a:lnTo>
                  <a:cubicBezTo>
                    <a:pt x="482" y="206"/>
                    <a:pt x="449" y="249"/>
                    <a:pt x="410" y="292"/>
                  </a:cubicBezTo>
                  <a:lnTo>
                    <a:pt x="373" y="326"/>
                  </a:lnTo>
                  <a:cubicBezTo>
                    <a:pt x="340" y="356"/>
                    <a:pt x="302" y="384"/>
                    <a:pt x="260" y="411"/>
                  </a:cubicBezTo>
                  <a:lnTo>
                    <a:pt x="209" y="442"/>
                  </a:lnTo>
                  <a:cubicBezTo>
                    <a:pt x="147" y="476"/>
                    <a:pt x="80" y="506"/>
                    <a:pt x="2" y="532"/>
                  </a:cubicBezTo>
                  <a:lnTo>
                    <a:pt x="0" y="1326"/>
                  </a:lnTo>
                  <a:cubicBezTo>
                    <a:pt x="344" y="1214"/>
                    <a:pt x="538" y="1008"/>
                    <a:pt x="538" y="795"/>
                  </a:cubicBezTo>
                  <a:lnTo>
                    <a:pt x="541" y="1"/>
                  </a:ln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63" name="Google Shape;2863;p53"/>
            <p:cNvSpPr/>
            <p:nvPr/>
          </p:nvSpPr>
          <p:spPr>
            <a:xfrm>
              <a:off x="1813175" y="3087525"/>
              <a:ext cx="81425" cy="62050"/>
            </a:xfrm>
            <a:custGeom>
              <a:avLst/>
              <a:gdLst/>
              <a:ahLst/>
              <a:cxnLst/>
              <a:rect l="l" t="t" r="r" b="b"/>
              <a:pathLst>
                <a:path w="3257" h="2482" extrusionOk="0">
                  <a:moveTo>
                    <a:pt x="3257" y="1"/>
                  </a:moveTo>
                  <a:lnTo>
                    <a:pt x="3" y="1687"/>
                  </a:lnTo>
                  <a:lnTo>
                    <a:pt x="0" y="2481"/>
                  </a:lnTo>
                  <a:lnTo>
                    <a:pt x="2463" y="1206"/>
                  </a:lnTo>
                  <a:lnTo>
                    <a:pt x="2464" y="1151"/>
                  </a:lnTo>
                  <a:lnTo>
                    <a:pt x="2464" y="1147"/>
                  </a:lnTo>
                  <a:cubicBezTo>
                    <a:pt x="2465" y="863"/>
                    <a:pt x="2801" y="627"/>
                    <a:pt x="3256" y="561"/>
                  </a:cubicBezTo>
                  <a:lnTo>
                    <a:pt x="3257" y="1"/>
                  </a:ln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64" name="Google Shape;2864;p53"/>
            <p:cNvSpPr/>
            <p:nvPr/>
          </p:nvSpPr>
          <p:spPr>
            <a:xfrm>
              <a:off x="2010375" y="3116400"/>
              <a:ext cx="26375" cy="35000"/>
            </a:xfrm>
            <a:custGeom>
              <a:avLst/>
              <a:gdLst/>
              <a:ahLst/>
              <a:cxnLst/>
              <a:rect l="l" t="t" r="r" b="b"/>
              <a:pathLst>
                <a:path w="1055" h="1400" extrusionOk="0">
                  <a:moveTo>
                    <a:pt x="1054" y="0"/>
                  </a:moveTo>
                  <a:lnTo>
                    <a:pt x="1054" y="0"/>
                  </a:lnTo>
                  <a:cubicBezTo>
                    <a:pt x="1051" y="336"/>
                    <a:pt x="584" y="605"/>
                    <a:pt x="4" y="605"/>
                  </a:cubicBezTo>
                  <a:lnTo>
                    <a:pt x="1" y="1399"/>
                  </a:lnTo>
                  <a:cubicBezTo>
                    <a:pt x="584" y="1399"/>
                    <a:pt x="1054" y="1128"/>
                    <a:pt x="1052" y="790"/>
                  </a:cubicBezTo>
                  <a:lnTo>
                    <a:pt x="1054" y="0"/>
                  </a:ln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65" name="Google Shape;2865;p53"/>
            <p:cNvSpPr/>
            <p:nvPr/>
          </p:nvSpPr>
          <p:spPr>
            <a:xfrm>
              <a:off x="1901125" y="3131525"/>
              <a:ext cx="109375" cy="19900"/>
            </a:xfrm>
            <a:custGeom>
              <a:avLst/>
              <a:gdLst/>
              <a:ahLst/>
              <a:cxnLst/>
              <a:rect l="l" t="t" r="r" b="b"/>
              <a:pathLst>
                <a:path w="4375" h="796" extrusionOk="0">
                  <a:moveTo>
                    <a:pt x="3" y="0"/>
                  </a:moveTo>
                  <a:lnTo>
                    <a:pt x="0" y="795"/>
                  </a:lnTo>
                  <a:lnTo>
                    <a:pt x="4371" y="794"/>
                  </a:lnTo>
                  <a:lnTo>
                    <a:pt x="4374" y="0"/>
                  </a:ln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66" name="Google Shape;2866;p53"/>
            <p:cNvSpPr/>
            <p:nvPr/>
          </p:nvSpPr>
          <p:spPr>
            <a:xfrm>
              <a:off x="1874700" y="3116275"/>
              <a:ext cx="26500" cy="35150"/>
            </a:xfrm>
            <a:custGeom>
              <a:avLst/>
              <a:gdLst/>
              <a:ahLst/>
              <a:cxnLst/>
              <a:rect l="l" t="t" r="r" b="b"/>
              <a:pathLst>
                <a:path w="1060" h="1406" extrusionOk="0">
                  <a:moveTo>
                    <a:pt x="3" y="1"/>
                  </a:moveTo>
                  <a:lnTo>
                    <a:pt x="2" y="56"/>
                  </a:lnTo>
                  <a:lnTo>
                    <a:pt x="1" y="795"/>
                  </a:lnTo>
                  <a:cubicBezTo>
                    <a:pt x="2" y="963"/>
                    <a:pt x="120" y="1116"/>
                    <a:pt x="312" y="1226"/>
                  </a:cubicBezTo>
                  <a:cubicBezTo>
                    <a:pt x="503" y="1337"/>
                    <a:pt x="767" y="1405"/>
                    <a:pt x="1057" y="1405"/>
                  </a:cubicBezTo>
                  <a:lnTo>
                    <a:pt x="1060" y="610"/>
                  </a:lnTo>
                  <a:lnTo>
                    <a:pt x="1055" y="610"/>
                  </a:lnTo>
                  <a:cubicBezTo>
                    <a:pt x="780" y="610"/>
                    <a:pt x="531" y="549"/>
                    <a:pt x="343" y="449"/>
                  </a:cubicBezTo>
                  <a:cubicBezTo>
                    <a:pt x="338" y="445"/>
                    <a:pt x="332" y="443"/>
                    <a:pt x="326" y="440"/>
                  </a:cubicBezTo>
                  <a:cubicBezTo>
                    <a:pt x="322" y="436"/>
                    <a:pt x="317" y="434"/>
                    <a:pt x="314" y="432"/>
                  </a:cubicBezTo>
                  <a:cubicBezTo>
                    <a:pt x="122" y="322"/>
                    <a:pt x="4" y="169"/>
                    <a:pt x="3"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67" name="Google Shape;2867;p53"/>
            <p:cNvSpPr/>
            <p:nvPr/>
          </p:nvSpPr>
          <p:spPr>
            <a:xfrm>
              <a:off x="1874775" y="3101000"/>
              <a:ext cx="161975" cy="30550"/>
            </a:xfrm>
            <a:custGeom>
              <a:avLst/>
              <a:gdLst/>
              <a:ahLst/>
              <a:cxnLst/>
              <a:rect l="l" t="t" r="r" b="b"/>
              <a:pathLst>
                <a:path w="6479" h="1222" extrusionOk="0">
                  <a:moveTo>
                    <a:pt x="1050" y="1"/>
                  </a:moveTo>
                  <a:cubicBezTo>
                    <a:pt x="960" y="1"/>
                    <a:pt x="875" y="10"/>
                    <a:pt x="792" y="22"/>
                  </a:cubicBezTo>
                  <a:cubicBezTo>
                    <a:pt x="337" y="88"/>
                    <a:pt x="1" y="324"/>
                    <a:pt x="0" y="608"/>
                  </a:cubicBezTo>
                  <a:lnTo>
                    <a:pt x="0" y="612"/>
                  </a:lnTo>
                  <a:cubicBezTo>
                    <a:pt x="1" y="780"/>
                    <a:pt x="119" y="933"/>
                    <a:pt x="310" y="1043"/>
                  </a:cubicBezTo>
                  <a:cubicBezTo>
                    <a:pt x="314" y="1045"/>
                    <a:pt x="319" y="1047"/>
                    <a:pt x="323" y="1051"/>
                  </a:cubicBezTo>
                  <a:cubicBezTo>
                    <a:pt x="329" y="1054"/>
                    <a:pt x="335" y="1056"/>
                    <a:pt x="340" y="1060"/>
                  </a:cubicBezTo>
                  <a:cubicBezTo>
                    <a:pt x="528" y="1160"/>
                    <a:pt x="777" y="1221"/>
                    <a:pt x="1052" y="1221"/>
                  </a:cubicBezTo>
                  <a:lnTo>
                    <a:pt x="5428" y="1221"/>
                  </a:lnTo>
                  <a:cubicBezTo>
                    <a:pt x="6006" y="1221"/>
                    <a:pt x="6475" y="952"/>
                    <a:pt x="6478" y="616"/>
                  </a:cubicBezTo>
                  <a:lnTo>
                    <a:pt x="6478" y="615"/>
                  </a:lnTo>
                  <a:lnTo>
                    <a:pt x="6478" y="612"/>
                  </a:lnTo>
                  <a:cubicBezTo>
                    <a:pt x="6477" y="541"/>
                    <a:pt x="6452" y="475"/>
                    <a:pt x="6415" y="412"/>
                  </a:cubicBezTo>
                  <a:cubicBezTo>
                    <a:pt x="6361" y="324"/>
                    <a:pt x="6278" y="244"/>
                    <a:pt x="6167" y="179"/>
                  </a:cubicBezTo>
                  <a:cubicBezTo>
                    <a:pt x="5976" y="69"/>
                    <a:pt x="5712" y="1"/>
                    <a:pt x="5420" y="1"/>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68" name="Google Shape;2868;p53"/>
            <p:cNvSpPr/>
            <p:nvPr/>
          </p:nvSpPr>
          <p:spPr>
            <a:xfrm>
              <a:off x="1769150" y="3118250"/>
              <a:ext cx="44100" cy="35200"/>
            </a:xfrm>
            <a:custGeom>
              <a:avLst/>
              <a:gdLst/>
              <a:ahLst/>
              <a:cxnLst/>
              <a:rect l="l" t="t" r="r" b="b"/>
              <a:pathLst>
                <a:path w="1764" h="1408" extrusionOk="0">
                  <a:moveTo>
                    <a:pt x="3" y="0"/>
                  </a:moveTo>
                  <a:lnTo>
                    <a:pt x="1" y="726"/>
                  </a:lnTo>
                  <a:lnTo>
                    <a:pt x="1" y="793"/>
                  </a:lnTo>
                  <a:cubicBezTo>
                    <a:pt x="1" y="872"/>
                    <a:pt x="25" y="949"/>
                    <a:pt x="77" y="1024"/>
                  </a:cubicBezTo>
                  <a:cubicBezTo>
                    <a:pt x="151" y="1069"/>
                    <a:pt x="226" y="1114"/>
                    <a:pt x="303" y="1158"/>
                  </a:cubicBezTo>
                  <a:cubicBezTo>
                    <a:pt x="427" y="1230"/>
                    <a:pt x="554" y="1299"/>
                    <a:pt x="683" y="1367"/>
                  </a:cubicBezTo>
                  <a:cubicBezTo>
                    <a:pt x="803" y="1394"/>
                    <a:pt x="932" y="1407"/>
                    <a:pt x="1060" y="1407"/>
                  </a:cubicBezTo>
                  <a:cubicBezTo>
                    <a:pt x="1309" y="1407"/>
                    <a:pt x="1559" y="1356"/>
                    <a:pt x="1761" y="1252"/>
                  </a:cubicBezTo>
                  <a:lnTo>
                    <a:pt x="1764" y="458"/>
                  </a:lnTo>
                  <a:lnTo>
                    <a:pt x="1764" y="458"/>
                  </a:lnTo>
                  <a:cubicBezTo>
                    <a:pt x="1760" y="459"/>
                    <a:pt x="1757" y="462"/>
                    <a:pt x="1755" y="463"/>
                  </a:cubicBezTo>
                  <a:cubicBezTo>
                    <a:pt x="1555" y="563"/>
                    <a:pt x="1309" y="612"/>
                    <a:pt x="1063" y="612"/>
                  </a:cubicBezTo>
                  <a:lnTo>
                    <a:pt x="1060" y="612"/>
                  </a:lnTo>
                  <a:cubicBezTo>
                    <a:pt x="800" y="612"/>
                    <a:pt x="542" y="557"/>
                    <a:pt x="341" y="449"/>
                  </a:cubicBezTo>
                  <a:cubicBezTo>
                    <a:pt x="336" y="447"/>
                    <a:pt x="333" y="446"/>
                    <a:pt x="330" y="444"/>
                  </a:cubicBezTo>
                  <a:cubicBezTo>
                    <a:pt x="325" y="442"/>
                    <a:pt x="322" y="439"/>
                    <a:pt x="318" y="437"/>
                  </a:cubicBezTo>
                  <a:cubicBezTo>
                    <a:pt x="316" y="436"/>
                    <a:pt x="314" y="435"/>
                    <a:pt x="312" y="434"/>
                  </a:cubicBezTo>
                  <a:lnTo>
                    <a:pt x="272" y="410"/>
                  </a:lnTo>
                  <a:cubicBezTo>
                    <a:pt x="225" y="379"/>
                    <a:pt x="185" y="347"/>
                    <a:pt x="150" y="312"/>
                  </a:cubicBezTo>
                  <a:lnTo>
                    <a:pt x="121" y="276"/>
                  </a:lnTo>
                  <a:lnTo>
                    <a:pt x="66" y="207"/>
                  </a:lnTo>
                  <a:lnTo>
                    <a:pt x="44" y="163"/>
                  </a:lnTo>
                  <a:lnTo>
                    <a:pt x="17" y="96"/>
                  </a:lnTo>
                  <a:lnTo>
                    <a:pt x="10" y="48"/>
                  </a:lnTo>
                  <a:lnTo>
                    <a:pt x="3" y="0"/>
                  </a:ln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69" name="Google Shape;2869;p53"/>
            <p:cNvSpPr/>
            <p:nvPr/>
          </p:nvSpPr>
          <p:spPr>
            <a:xfrm>
              <a:off x="1768900" y="3060900"/>
              <a:ext cx="134450" cy="72675"/>
            </a:xfrm>
            <a:custGeom>
              <a:avLst/>
              <a:gdLst/>
              <a:ahLst/>
              <a:cxnLst/>
              <a:rect l="l" t="t" r="r" b="b"/>
              <a:pathLst>
                <a:path w="5378" h="2907" extrusionOk="0">
                  <a:moveTo>
                    <a:pt x="4317" y="0"/>
                  </a:moveTo>
                  <a:cubicBezTo>
                    <a:pt x="4068" y="0"/>
                    <a:pt x="3818" y="52"/>
                    <a:pt x="3619" y="156"/>
                  </a:cubicBezTo>
                  <a:lnTo>
                    <a:pt x="3302" y="320"/>
                  </a:lnTo>
                  <a:lnTo>
                    <a:pt x="1907" y="1041"/>
                  </a:lnTo>
                  <a:lnTo>
                    <a:pt x="1376" y="1315"/>
                  </a:lnTo>
                  <a:lnTo>
                    <a:pt x="361" y="1841"/>
                  </a:lnTo>
                  <a:cubicBezTo>
                    <a:pt x="316" y="1863"/>
                    <a:pt x="279" y="1890"/>
                    <a:pt x="242" y="1916"/>
                  </a:cubicBezTo>
                  <a:cubicBezTo>
                    <a:pt x="75" y="2038"/>
                    <a:pt x="1" y="2191"/>
                    <a:pt x="21" y="2342"/>
                  </a:cubicBezTo>
                  <a:lnTo>
                    <a:pt x="27" y="2390"/>
                  </a:lnTo>
                  <a:lnTo>
                    <a:pt x="54" y="2457"/>
                  </a:lnTo>
                  <a:lnTo>
                    <a:pt x="76" y="2501"/>
                  </a:lnTo>
                  <a:lnTo>
                    <a:pt x="131" y="2570"/>
                  </a:lnTo>
                  <a:lnTo>
                    <a:pt x="160" y="2606"/>
                  </a:lnTo>
                  <a:cubicBezTo>
                    <a:pt x="195" y="2641"/>
                    <a:pt x="235" y="2673"/>
                    <a:pt x="282" y="2704"/>
                  </a:cubicBezTo>
                  <a:lnTo>
                    <a:pt x="322" y="2728"/>
                  </a:lnTo>
                  <a:cubicBezTo>
                    <a:pt x="324" y="2729"/>
                    <a:pt x="326" y="2730"/>
                    <a:pt x="328" y="2731"/>
                  </a:cubicBezTo>
                  <a:cubicBezTo>
                    <a:pt x="332" y="2733"/>
                    <a:pt x="335" y="2736"/>
                    <a:pt x="340" y="2738"/>
                  </a:cubicBezTo>
                  <a:cubicBezTo>
                    <a:pt x="343" y="2740"/>
                    <a:pt x="346" y="2741"/>
                    <a:pt x="351" y="2743"/>
                  </a:cubicBezTo>
                  <a:cubicBezTo>
                    <a:pt x="552" y="2851"/>
                    <a:pt x="810" y="2906"/>
                    <a:pt x="1070" y="2906"/>
                  </a:cubicBezTo>
                  <a:lnTo>
                    <a:pt x="1073" y="2906"/>
                  </a:lnTo>
                  <a:cubicBezTo>
                    <a:pt x="1319" y="2906"/>
                    <a:pt x="1565" y="2857"/>
                    <a:pt x="1765" y="2757"/>
                  </a:cubicBezTo>
                  <a:cubicBezTo>
                    <a:pt x="1767" y="2756"/>
                    <a:pt x="1770" y="2753"/>
                    <a:pt x="1774" y="2752"/>
                  </a:cubicBezTo>
                  <a:lnTo>
                    <a:pt x="5028" y="1066"/>
                  </a:lnTo>
                  <a:cubicBezTo>
                    <a:pt x="5084" y="1038"/>
                    <a:pt x="5133" y="1005"/>
                    <a:pt x="5175" y="973"/>
                  </a:cubicBezTo>
                  <a:lnTo>
                    <a:pt x="5212" y="937"/>
                  </a:lnTo>
                  <a:lnTo>
                    <a:pt x="5283" y="865"/>
                  </a:lnTo>
                  <a:lnTo>
                    <a:pt x="5311" y="819"/>
                  </a:lnTo>
                  <a:lnTo>
                    <a:pt x="5349" y="749"/>
                  </a:lnTo>
                  <a:lnTo>
                    <a:pt x="5362" y="699"/>
                  </a:lnTo>
                  <a:lnTo>
                    <a:pt x="5375" y="629"/>
                  </a:lnTo>
                  <a:cubicBezTo>
                    <a:pt x="5377" y="571"/>
                    <a:pt x="5364" y="513"/>
                    <a:pt x="5338" y="457"/>
                  </a:cubicBezTo>
                  <a:cubicBezTo>
                    <a:pt x="5297" y="366"/>
                    <a:pt x="5224" y="279"/>
                    <a:pt x="5110" y="204"/>
                  </a:cubicBezTo>
                  <a:lnTo>
                    <a:pt x="5070" y="180"/>
                  </a:lnTo>
                  <a:cubicBezTo>
                    <a:pt x="5061" y="175"/>
                    <a:pt x="5051" y="170"/>
                    <a:pt x="5042" y="165"/>
                  </a:cubicBezTo>
                  <a:cubicBezTo>
                    <a:pt x="5040" y="164"/>
                    <a:pt x="5038" y="163"/>
                    <a:pt x="5036" y="161"/>
                  </a:cubicBezTo>
                  <a:cubicBezTo>
                    <a:pt x="4835" y="55"/>
                    <a:pt x="4578" y="0"/>
                    <a:pt x="4320" y="0"/>
                  </a:cubicBezTo>
                  <a:close/>
                </a:path>
              </a:pathLst>
            </a:custGeom>
            <a:solidFill>
              <a:srgbClr val="ECECEC">
                <a:alpha val="18990"/>
              </a:srgbClr>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70" name="Google Shape;2870;p53"/>
            <p:cNvSpPr/>
            <p:nvPr/>
          </p:nvSpPr>
          <p:spPr>
            <a:xfrm>
              <a:off x="2097550" y="3127600"/>
              <a:ext cx="36100" cy="31625"/>
            </a:xfrm>
            <a:custGeom>
              <a:avLst/>
              <a:gdLst/>
              <a:ahLst/>
              <a:cxnLst/>
              <a:rect l="l" t="t" r="r" b="b"/>
              <a:pathLst>
                <a:path w="1444" h="1265" extrusionOk="0">
                  <a:moveTo>
                    <a:pt x="1443" y="0"/>
                  </a:moveTo>
                  <a:lnTo>
                    <a:pt x="3" y="471"/>
                  </a:lnTo>
                  <a:lnTo>
                    <a:pt x="0" y="1265"/>
                  </a:lnTo>
                  <a:lnTo>
                    <a:pt x="1441" y="794"/>
                  </a:lnTo>
                  <a:lnTo>
                    <a:pt x="1443" y="0"/>
                  </a:ln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71" name="Google Shape;2871;p53"/>
            <p:cNvSpPr/>
            <p:nvPr/>
          </p:nvSpPr>
          <p:spPr>
            <a:xfrm>
              <a:off x="2058025" y="3099100"/>
              <a:ext cx="89125" cy="42225"/>
            </a:xfrm>
            <a:custGeom>
              <a:avLst/>
              <a:gdLst/>
              <a:ahLst/>
              <a:cxnLst/>
              <a:rect l="l" t="t" r="r" b="b"/>
              <a:pathLst>
                <a:path w="3565" h="1689" extrusionOk="0">
                  <a:moveTo>
                    <a:pt x="2481" y="0"/>
                  </a:moveTo>
                  <a:cubicBezTo>
                    <a:pt x="2318" y="1"/>
                    <a:pt x="2155" y="23"/>
                    <a:pt x="2003" y="70"/>
                  </a:cubicBezTo>
                  <a:cubicBezTo>
                    <a:pt x="2003" y="70"/>
                    <a:pt x="2000" y="70"/>
                    <a:pt x="2000" y="71"/>
                  </a:cubicBezTo>
                  <a:cubicBezTo>
                    <a:pt x="1996" y="72"/>
                    <a:pt x="1991" y="73"/>
                    <a:pt x="1987" y="76"/>
                  </a:cubicBezTo>
                  <a:lnTo>
                    <a:pt x="1720" y="162"/>
                  </a:lnTo>
                  <a:lnTo>
                    <a:pt x="721" y="487"/>
                  </a:lnTo>
                  <a:lnTo>
                    <a:pt x="548" y="544"/>
                  </a:lnTo>
                  <a:cubicBezTo>
                    <a:pt x="191" y="660"/>
                    <a:pt x="0" y="878"/>
                    <a:pt x="16" y="1100"/>
                  </a:cubicBezTo>
                  <a:lnTo>
                    <a:pt x="37" y="1199"/>
                  </a:lnTo>
                  <a:lnTo>
                    <a:pt x="53" y="1241"/>
                  </a:lnTo>
                  <a:cubicBezTo>
                    <a:pt x="76" y="1286"/>
                    <a:pt x="105" y="1331"/>
                    <a:pt x="148" y="1375"/>
                  </a:cubicBezTo>
                  <a:cubicBezTo>
                    <a:pt x="196" y="1425"/>
                    <a:pt x="255" y="1470"/>
                    <a:pt x="323" y="1508"/>
                  </a:cubicBezTo>
                  <a:cubicBezTo>
                    <a:pt x="325" y="1511"/>
                    <a:pt x="327" y="1512"/>
                    <a:pt x="329" y="1513"/>
                  </a:cubicBezTo>
                  <a:cubicBezTo>
                    <a:pt x="334" y="1515"/>
                    <a:pt x="338" y="1519"/>
                    <a:pt x="344" y="1521"/>
                  </a:cubicBezTo>
                  <a:cubicBezTo>
                    <a:pt x="346" y="1522"/>
                    <a:pt x="349" y="1523"/>
                    <a:pt x="352" y="1525"/>
                  </a:cubicBezTo>
                  <a:cubicBezTo>
                    <a:pt x="353" y="1525"/>
                    <a:pt x="354" y="1526"/>
                    <a:pt x="356" y="1528"/>
                  </a:cubicBezTo>
                  <a:cubicBezTo>
                    <a:pt x="552" y="1632"/>
                    <a:pt x="808" y="1688"/>
                    <a:pt x="1068" y="1688"/>
                  </a:cubicBezTo>
                  <a:lnTo>
                    <a:pt x="1072" y="1688"/>
                  </a:lnTo>
                  <a:cubicBezTo>
                    <a:pt x="1237" y="1688"/>
                    <a:pt x="1403" y="1666"/>
                    <a:pt x="1559" y="1617"/>
                  </a:cubicBezTo>
                  <a:cubicBezTo>
                    <a:pt x="1567" y="1615"/>
                    <a:pt x="1575" y="1613"/>
                    <a:pt x="1584" y="1611"/>
                  </a:cubicBezTo>
                  <a:lnTo>
                    <a:pt x="3024" y="1140"/>
                  </a:lnTo>
                  <a:cubicBezTo>
                    <a:pt x="3102" y="1114"/>
                    <a:pt x="3169" y="1084"/>
                    <a:pt x="3231" y="1050"/>
                  </a:cubicBezTo>
                  <a:lnTo>
                    <a:pt x="3282" y="1019"/>
                  </a:lnTo>
                  <a:cubicBezTo>
                    <a:pt x="3324" y="992"/>
                    <a:pt x="3362" y="964"/>
                    <a:pt x="3395" y="934"/>
                  </a:cubicBezTo>
                  <a:lnTo>
                    <a:pt x="3432" y="900"/>
                  </a:lnTo>
                  <a:cubicBezTo>
                    <a:pt x="3471" y="857"/>
                    <a:pt x="3504" y="814"/>
                    <a:pt x="3525" y="768"/>
                  </a:cubicBezTo>
                  <a:lnTo>
                    <a:pt x="3530" y="753"/>
                  </a:lnTo>
                  <a:cubicBezTo>
                    <a:pt x="3548" y="711"/>
                    <a:pt x="3556" y="670"/>
                    <a:pt x="3558" y="628"/>
                  </a:cubicBezTo>
                  <a:cubicBezTo>
                    <a:pt x="3565" y="520"/>
                    <a:pt x="3525" y="410"/>
                    <a:pt x="3426" y="308"/>
                  </a:cubicBezTo>
                  <a:cubicBezTo>
                    <a:pt x="3378" y="259"/>
                    <a:pt x="3319" y="214"/>
                    <a:pt x="3252" y="176"/>
                  </a:cubicBezTo>
                  <a:cubicBezTo>
                    <a:pt x="3110" y="94"/>
                    <a:pt x="2929" y="43"/>
                    <a:pt x="2739" y="18"/>
                  </a:cubicBezTo>
                  <a:cubicBezTo>
                    <a:pt x="2655" y="7"/>
                    <a:pt x="2570" y="1"/>
                    <a:pt x="2484" y="0"/>
                  </a:cubicBezTo>
                  <a:close/>
                </a:path>
              </a:pathLst>
            </a:custGeom>
            <a:solidFill>
              <a:srgbClr val="ECECEC">
                <a:alpha val="18990"/>
              </a:srgbClr>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72" name="Google Shape;2872;p53"/>
            <p:cNvSpPr/>
            <p:nvPr/>
          </p:nvSpPr>
          <p:spPr>
            <a:xfrm>
              <a:off x="2058225" y="3125925"/>
              <a:ext cx="39400" cy="35250"/>
            </a:xfrm>
            <a:custGeom>
              <a:avLst/>
              <a:gdLst/>
              <a:ahLst/>
              <a:cxnLst/>
              <a:rect l="l" t="t" r="r" b="b"/>
              <a:pathLst>
                <a:path w="1576" h="1410" extrusionOk="0">
                  <a:moveTo>
                    <a:pt x="3" y="1"/>
                  </a:moveTo>
                  <a:lnTo>
                    <a:pt x="0" y="796"/>
                  </a:lnTo>
                  <a:cubicBezTo>
                    <a:pt x="0" y="898"/>
                    <a:pt x="44" y="1000"/>
                    <a:pt x="137" y="1096"/>
                  </a:cubicBezTo>
                  <a:cubicBezTo>
                    <a:pt x="186" y="1146"/>
                    <a:pt x="245" y="1191"/>
                    <a:pt x="312" y="1230"/>
                  </a:cubicBezTo>
                  <a:cubicBezTo>
                    <a:pt x="513" y="1346"/>
                    <a:pt x="783" y="1409"/>
                    <a:pt x="1059" y="1409"/>
                  </a:cubicBezTo>
                  <a:cubicBezTo>
                    <a:pt x="1234" y="1409"/>
                    <a:pt x="1411" y="1384"/>
                    <a:pt x="1573" y="1332"/>
                  </a:cubicBezTo>
                  <a:lnTo>
                    <a:pt x="1576" y="538"/>
                  </a:lnTo>
                  <a:lnTo>
                    <a:pt x="1576" y="538"/>
                  </a:lnTo>
                  <a:cubicBezTo>
                    <a:pt x="1567" y="540"/>
                    <a:pt x="1559" y="542"/>
                    <a:pt x="1551" y="544"/>
                  </a:cubicBezTo>
                  <a:cubicBezTo>
                    <a:pt x="1395" y="593"/>
                    <a:pt x="1229" y="615"/>
                    <a:pt x="1064" y="615"/>
                  </a:cubicBezTo>
                  <a:lnTo>
                    <a:pt x="1060" y="615"/>
                  </a:lnTo>
                  <a:cubicBezTo>
                    <a:pt x="800" y="615"/>
                    <a:pt x="544" y="558"/>
                    <a:pt x="348" y="455"/>
                  </a:cubicBezTo>
                  <a:cubicBezTo>
                    <a:pt x="346" y="453"/>
                    <a:pt x="345" y="452"/>
                    <a:pt x="344" y="451"/>
                  </a:cubicBezTo>
                  <a:cubicBezTo>
                    <a:pt x="341" y="450"/>
                    <a:pt x="338" y="449"/>
                    <a:pt x="336" y="448"/>
                  </a:cubicBezTo>
                  <a:cubicBezTo>
                    <a:pt x="330" y="446"/>
                    <a:pt x="326" y="442"/>
                    <a:pt x="321" y="440"/>
                  </a:cubicBezTo>
                  <a:cubicBezTo>
                    <a:pt x="319" y="439"/>
                    <a:pt x="317" y="437"/>
                    <a:pt x="315" y="435"/>
                  </a:cubicBezTo>
                  <a:cubicBezTo>
                    <a:pt x="247" y="397"/>
                    <a:pt x="188" y="352"/>
                    <a:pt x="140" y="302"/>
                  </a:cubicBezTo>
                  <a:cubicBezTo>
                    <a:pt x="97" y="258"/>
                    <a:pt x="68" y="213"/>
                    <a:pt x="45" y="168"/>
                  </a:cubicBezTo>
                  <a:lnTo>
                    <a:pt x="29" y="126"/>
                  </a:lnTo>
                  <a:lnTo>
                    <a:pt x="8" y="27"/>
                  </a:lnTo>
                  <a:lnTo>
                    <a:pt x="3" y="1"/>
                  </a:ln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73" name="Google Shape;2873;p53"/>
            <p:cNvSpPr/>
            <p:nvPr/>
          </p:nvSpPr>
          <p:spPr>
            <a:xfrm>
              <a:off x="1719950" y="2929700"/>
              <a:ext cx="480675" cy="140025"/>
            </a:xfrm>
            <a:custGeom>
              <a:avLst/>
              <a:gdLst/>
              <a:ahLst/>
              <a:cxnLst/>
              <a:rect l="l" t="t" r="r" b="b"/>
              <a:pathLst>
                <a:path w="19227" h="5601" extrusionOk="0">
                  <a:moveTo>
                    <a:pt x="9448" y="1"/>
                  </a:moveTo>
                  <a:lnTo>
                    <a:pt x="9373" y="6"/>
                  </a:lnTo>
                  <a:cubicBezTo>
                    <a:pt x="8998" y="12"/>
                    <a:pt x="8617" y="37"/>
                    <a:pt x="8242" y="68"/>
                  </a:cubicBezTo>
                  <a:lnTo>
                    <a:pt x="8130" y="75"/>
                  </a:lnTo>
                  <a:cubicBezTo>
                    <a:pt x="7986" y="87"/>
                    <a:pt x="7843" y="87"/>
                    <a:pt x="7693" y="100"/>
                  </a:cubicBezTo>
                  <a:cubicBezTo>
                    <a:pt x="7567" y="113"/>
                    <a:pt x="7437" y="125"/>
                    <a:pt x="7311" y="143"/>
                  </a:cubicBezTo>
                  <a:cubicBezTo>
                    <a:pt x="7206" y="156"/>
                    <a:pt x="7106" y="175"/>
                    <a:pt x="7006" y="194"/>
                  </a:cubicBezTo>
                  <a:lnTo>
                    <a:pt x="6893" y="212"/>
                  </a:lnTo>
                  <a:cubicBezTo>
                    <a:pt x="6500" y="269"/>
                    <a:pt x="6107" y="331"/>
                    <a:pt x="5726" y="418"/>
                  </a:cubicBezTo>
                  <a:lnTo>
                    <a:pt x="5612" y="438"/>
                  </a:lnTo>
                  <a:lnTo>
                    <a:pt x="5581" y="443"/>
                  </a:lnTo>
                  <a:cubicBezTo>
                    <a:pt x="5519" y="457"/>
                    <a:pt x="5469" y="475"/>
                    <a:pt x="5407" y="494"/>
                  </a:cubicBezTo>
                  <a:cubicBezTo>
                    <a:pt x="5344" y="506"/>
                    <a:pt x="5295" y="525"/>
                    <a:pt x="5232" y="543"/>
                  </a:cubicBezTo>
                  <a:cubicBezTo>
                    <a:pt x="4907" y="631"/>
                    <a:pt x="4583" y="731"/>
                    <a:pt x="4271" y="837"/>
                  </a:cubicBezTo>
                  <a:lnTo>
                    <a:pt x="4158" y="869"/>
                  </a:lnTo>
                  <a:cubicBezTo>
                    <a:pt x="4071" y="899"/>
                    <a:pt x="3976" y="924"/>
                    <a:pt x="3890" y="950"/>
                  </a:cubicBezTo>
                  <a:cubicBezTo>
                    <a:pt x="3777" y="992"/>
                    <a:pt x="3677" y="1037"/>
                    <a:pt x="3564" y="1080"/>
                  </a:cubicBezTo>
                  <a:cubicBezTo>
                    <a:pt x="3052" y="1286"/>
                    <a:pt x="2559" y="1512"/>
                    <a:pt x="2103" y="1774"/>
                  </a:cubicBezTo>
                  <a:cubicBezTo>
                    <a:pt x="1546" y="2096"/>
                    <a:pt x="987" y="2591"/>
                    <a:pt x="493" y="3130"/>
                  </a:cubicBezTo>
                  <a:cubicBezTo>
                    <a:pt x="457" y="3188"/>
                    <a:pt x="421" y="3245"/>
                    <a:pt x="391" y="3301"/>
                  </a:cubicBezTo>
                  <a:cubicBezTo>
                    <a:pt x="350" y="3382"/>
                    <a:pt x="328" y="3457"/>
                    <a:pt x="293" y="3537"/>
                  </a:cubicBezTo>
                  <a:cubicBezTo>
                    <a:pt x="253" y="3636"/>
                    <a:pt x="207" y="3728"/>
                    <a:pt x="172" y="3824"/>
                  </a:cubicBezTo>
                  <a:cubicBezTo>
                    <a:pt x="149" y="3894"/>
                    <a:pt x="138" y="3968"/>
                    <a:pt x="120" y="4036"/>
                  </a:cubicBezTo>
                  <a:cubicBezTo>
                    <a:pt x="92" y="4141"/>
                    <a:pt x="57" y="4250"/>
                    <a:pt x="41" y="4353"/>
                  </a:cubicBezTo>
                  <a:cubicBezTo>
                    <a:pt x="29" y="4423"/>
                    <a:pt x="29" y="4486"/>
                    <a:pt x="23" y="4549"/>
                  </a:cubicBezTo>
                  <a:cubicBezTo>
                    <a:pt x="0" y="4796"/>
                    <a:pt x="0" y="5037"/>
                    <a:pt x="29" y="5280"/>
                  </a:cubicBezTo>
                  <a:cubicBezTo>
                    <a:pt x="575" y="4353"/>
                    <a:pt x="1633" y="3077"/>
                    <a:pt x="2685" y="2468"/>
                  </a:cubicBezTo>
                  <a:cubicBezTo>
                    <a:pt x="3104" y="2226"/>
                    <a:pt x="3558" y="2019"/>
                    <a:pt x="4029" y="1830"/>
                  </a:cubicBezTo>
                  <a:cubicBezTo>
                    <a:pt x="4132" y="1789"/>
                    <a:pt x="4225" y="1749"/>
                    <a:pt x="4329" y="1710"/>
                  </a:cubicBezTo>
                  <a:cubicBezTo>
                    <a:pt x="4409" y="1686"/>
                    <a:pt x="4495" y="1664"/>
                    <a:pt x="4575" y="1635"/>
                  </a:cubicBezTo>
                  <a:lnTo>
                    <a:pt x="4678" y="1605"/>
                  </a:lnTo>
                  <a:cubicBezTo>
                    <a:pt x="4967" y="1509"/>
                    <a:pt x="5265" y="1417"/>
                    <a:pt x="5564" y="1335"/>
                  </a:cubicBezTo>
                  <a:cubicBezTo>
                    <a:pt x="5621" y="1319"/>
                    <a:pt x="5667" y="1301"/>
                    <a:pt x="5725" y="1290"/>
                  </a:cubicBezTo>
                  <a:cubicBezTo>
                    <a:pt x="5782" y="1272"/>
                    <a:pt x="5829" y="1255"/>
                    <a:pt x="5886" y="1244"/>
                  </a:cubicBezTo>
                  <a:lnTo>
                    <a:pt x="5915" y="1238"/>
                  </a:lnTo>
                  <a:lnTo>
                    <a:pt x="6019" y="1220"/>
                  </a:lnTo>
                  <a:cubicBezTo>
                    <a:pt x="6369" y="1140"/>
                    <a:pt x="6731" y="1083"/>
                    <a:pt x="7094" y="1032"/>
                  </a:cubicBezTo>
                  <a:lnTo>
                    <a:pt x="7197" y="1014"/>
                  </a:lnTo>
                  <a:cubicBezTo>
                    <a:pt x="7288" y="997"/>
                    <a:pt x="7380" y="980"/>
                    <a:pt x="7478" y="968"/>
                  </a:cubicBezTo>
                  <a:cubicBezTo>
                    <a:pt x="7593" y="951"/>
                    <a:pt x="7715" y="939"/>
                    <a:pt x="7829" y="927"/>
                  </a:cubicBezTo>
                  <a:cubicBezTo>
                    <a:pt x="7966" y="916"/>
                    <a:pt x="8099" y="916"/>
                    <a:pt x="8231" y="905"/>
                  </a:cubicBezTo>
                  <a:lnTo>
                    <a:pt x="8334" y="898"/>
                  </a:lnTo>
                  <a:cubicBezTo>
                    <a:pt x="8679" y="870"/>
                    <a:pt x="9030" y="847"/>
                    <a:pt x="9375" y="842"/>
                  </a:cubicBezTo>
                  <a:lnTo>
                    <a:pt x="9444" y="836"/>
                  </a:lnTo>
                  <a:lnTo>
                    <a:pt x="9479" y="842"/>
                  </a:lnTo>
                  <a:lnTo>
                    <a:pt x="9639" y="842"/>
                  </a:lnTo>
                  <a:cubicBezTo>
                    <a:pt x="9950" y="847"/>
                    <a:pt x="10260" y="875"/>
                    <a:pt x="10577" y="893"/>
                  </a:cubicBezTo>
                  <a:lnTo>
                    <a:pt x="10680" y="898"/>
                  </a:lnTo>
                  <a:cubicBezTo>
                    <a:pt x="10807" y="905"/>
                    <a:pt x="10933" y="910"/>
                    <a:pt x="11064" y="921"/>
                  </a:cubicBezTo>
                  <a:cubicBezTo>
                    <a:pt x="11220" y="939"/>
                    <a:pt x="11381" y="951"/>
                    <a:pt x="11537" y="973"/>
                  </a:cubicBezTo>
                  <a:cubicBezTo>
                    <a:pt x="11657" y="985"/>
                    <a:pt x="11777" y="1014"/>
                    <a:pt x="11899" y="1037"/>
                  </a:cubicBezTo>
                  <a:lnTo>
                    <a:pt x="12002" y="1054"/>
                  </a:lnTo>
                  <a:cubicBezTo>
                    <a:pt x="12185" y="1083"/>
                    <a:pt x="12363" y="1112"/>
                    <a:pt x="12548" y="1146"/>
                  </a:cubicBezTo>
                  <a:cubicBezTo>
                    <a:pt x="12813" y="1198"/>
                    <a:pt x="13076" y="1244"/>
                    <a:pt x="13336" y="1308"/>
                  </a:cubicBezTo>
                  <a:lnTo>
                    <a:pt x="13428" y="1335"/>
                  </a:lnTo>
                  <a:cubicBezTo>
                    <a:pt x="13480" y="1354"/>
                    <a:pt x="13531" y="1371"/>
                    <a:pt x="13589" y="1381"/>
                  </a:cubicBezTo>
                  <a:lnTo>
                    <a:pt x="13692" y="1417"/>
                  </a:lnTo>
                  <a:cubicBezTo>
                    <a:pt x="13928" y="1480"/>
                    <a:pt x="14158" y="1548"/>
                    <a:pt x="14387" y="1629"/>
                  </a:cubicBezTo>
                  <a:cubicBezTo>
                    <a:pt x="14554" y="1686"/>
                    <a:pt x="14726" y="1732"/>
                    <a:pt x="14888" y="1795"/>
                  </a:cubicBezTo>
                  <a:cubicBezTo>
                    <a:pt x="15387" y="1992"/>
                    <a:pt x="15870" y="2209"/>
                    <a:pt x="16307" y="2462"/>
                  </a:cubicBezTo>
                  <a:cubicBezTo>
                    <a:pt x="16617" y="2641"/>
                    <a:pt x="16893" y="2836"/>
                    <a:pt x="17152" y="3031"/>
                  </a:cubicBezTo>
                  <a:cubicBezTo>
                    <a:pt x="17186" y="3054"/>
                    <a:pt x="17221" y="3083"/>
                    <a:pt x="17260" y="3112"/>
                  </a:cubicBezTo>
                  <a:lnTo>
                    <a:pt x="17365" y="3199"/>
                  </a:lnTo>
                  <a:lnTo>
                    <a:pt x="17422" y="3245"/>
                  </a:lnTo>
                  <a:cubicBezTo>
                    <a:pt x="17497" y="3301"/>
                    <a:pt x="17572" y="3369"/>
                    <a:pt x="17640" y="3433"/>
                  </a:cubicBezTo>
                  <a:cubicBezTo>
                    <a:pt x="17738" y="3520"/>
                    <a:pt x="17824" y="3606"/>
                    <a:pt x="17911" y="3698"/>
                  </a:cubicBezTo>
                  <a:cubicBezTo>
                    <a:pt x="17979" y="3767"/>
                    <a:pt x="18043" y="3831"/>
                    <a:pt x="18100" y="3894"/>
                  </a:cubicBezTo>
                  <a:cubicBezTo>
                    <a:pt x="18128" y="3934"/>
                    <a:pt x="18152" y="3962"/>
                    <a:pt x="18181" y="3997"/>
                  </a:cubicBezTo>
                  <a:lnTo>
                    <a:pt x="18255" y="4089"/>
                  </a:lnTo>
                  <a:lnTo>
                    <a:pt x="18285" y="4135"/>
                  </a:lnTo>
                  <a:cubicBezTo>
                    <a:pt x="18405" y="4285"/>
                    <a:pt x="18514" y="4440"/>
                    <a:pt x="18607" y="4595"/>
                  </a:cubicBezTo>
                  <a:cubicBezTo>
                    <a:pt x="18624" y="4629"/>
                    <a:pt x="18727" y="4750"/>
                    <a:pt x="18779" y="4819"/>
                  </a:cubicBezTo>
                  <a:lnTo>
                    <a:pt x="18812" y="4865"/>
                  </a:lnTo>
                  <a:lnTo>
                    <a:pt x="19077" y="5405"/>
                  </a:lnTo>
                  <a:lnTo>
                    <a:pt x="19169" y="5601"/>
                  </a:lnTo>
                  <a:cubicBezTo>
                    <a:pt x="19198" y="5479"/>
                    <a:pt x="19215" y="5365"/>
                    <a:pt x="19227" y="5245"/>
                  </a:cubicBezTo>
                  <a:lnTo>
                    <a:pt x="19227" y="4606"/>
                  </a:lnTo>
                  <a:cubicBezTo>
                    <a:pt x="19221" y="4554"/>
                    <a:pt x="19221" y="4502"/>
                    <a:pt x="19215" y="4445"/>
                  </a:cubicBezTo>
                  <a:cubicBezTo>
                    <a:pt x="19187" y="4273"/>
                    <a:pt x="19147" y="4095"/>
                    <a:pt x="19095" y="3922"/>
                  </a:cubicBezTo>
                  <a:lnTo>
                    <a:pt x="19077" y="3859"/>
                  </a:lnTo>
                  <a:lnTo>
                    <a:pt x="19077" y="3841"/>
                  </a:lnTo>
                  <a:cubicBezTo>
                    <a:pt x="19017" y="3664"/>
                    <a:pt x="18938" y="3487"/>
                    <a:pt x="18845" y="3313"/>
                  </a:cubicBezTo>
                  <a:cubicBezTo>
                    <a:pt x="18785" y="3248"/>
                    <a:pt x="18719" y="3182"/>
                    <a:pt x="18647" y="3110"/>
                  </a:cubicBezTo>
                  <a:cubicBezTo>
                    <a:pt x="18553" y="3010"/>
                    <a:pt x="18460" y="2916"/>
                    <a:pt x="18354" y="2823"/>
                  </a:cubicBezTo>
                  <a:cubicBezTo>
                    <a:pt x="18279" y="2754"/>
                    <a:pt x="18198" y="2680"/>
                    <a:pt x="18116" y="2617"/>
                  </a:cubicBezTo>
                  <a:lnTo>
                    <a:pt x="18054" y="2567"/>
                  </a:lnTo>
                  <a:lnTo>
                    <a:pt x="17942" y="2473"/>
                  </a:lnTo>
                  <a:cubicBezTo>
                    <a:pt x="17898" y="2442"/>
                    <a:pt x="17860" y="2410"/>
                    <a:pt x="17823" y="2386"/>
                  </a:cubicBezTo>
                  <a:cubicBezTo>
                    <a:pt x="17542" y="2174"/>
                    <a:pt x="17243" y="1961"/>
                    <a:pt x="16905" y="1767"/>
                  </a:cubicBezTo>
                  <a:cubicBezTo>
                    <a:pt x="16431" y="1493"/>
                    <a:pt x="15906" y="1256"/>
                    <a:pt x="15362" y="1043"/>
                  </a:cubicBezTo>
                  <a:cubicBezTo>
                    <a:pt x="15188" y="974"/>
                    <a:pt x="15000" y="924"/>
                    <a:pt x="14819" y="862"/>
                  </a:cubicBezTo>
                  <a:cubicBezTo>
                    <a:pt x="14569" y="774"/>
                    <a:pt x="14320" y="699"/>
                    <a:pt x="14064" y="631"/>
                  </a:cubicBezTo>
                  <a:lnTo>
                    <a:pt x="13950" y="592"/>
                  </a:lnTo>
                  <a:cubicBezTo>
                    <a:pt x="13888" y="581"/>
                    <a:pt x="13832" y="562"/>
                    <a:pt x="13776" y="543"/>
                  </a:cubicBezTo>
                  <a:lnTo>
                    <a:pt x="13676" y="513"/>
                  </a:lnTo>
                  <a:cubicBezTo>
                    <a:pt x="13394" y="443"/>
                    <a:pt x="13108" y="394"/>
                    <a:pt x="12822" y="338"/>
                  </a:cubicBezTo>
                  <a:cubicBezTo>
                    <a:pt x="12621" y="301"/>
                    <a:pt x="12426" y="269"/>
                    <a:pt x="12228" y="238"/>
                  </a:cubicBezTo>
                  <a:lnTo>
                    <a:pt x="12114" y="219"/>
                  </a:lnTo>
                  <a:cubicBezTo>
                    <a:pt x="11983" y="194"/>
                    <a:pt x="11853" y="162"/>
                    <a:pt x="11721" y="150"/>
                  </a:cubicBezTo>
                  <a:cubicBezTo>
                    <a:pt x="11553" y="125"/>
                    <a:pt x="11378" y="113"/>
                    <a:pt x="11209" y="93"/>
                  </a:cubicBezTo>
                  <a:cubicBezTo>
                    <a:pt x="11065" y="82"/>
                    <a:pt x="10928" y="75"/>
                    <a:pt x="10790" y="68"/>
                  </a:cubicBezTo>
                  <a:lnTo>
                    <a:pt x="10678" y="62"/>
                  </a:lnTo>
                  <a:cubicBezTo>
                    <a:pt x="10334" y="43"/>
                    <a:pt x="9997" y="12"/>
                    <a:pt x="9659" y="6"/>
                  </a:cubicBezTo>
                  <a:lnTo>
                    <a:pt x="9485" y="6"/>
                  </a:lnTo>
                  <a:lnTo>
                    <a:pt x="9448" y="1"/>
                  </a:ln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74" name="Google Shape;2874;p53"/>
            <p:cNvSpPr/>
            <p:nvPr/>
          </p:nvSpPr>
          <p:spPr>
            <a:xfrm>
              <a:off x="1675025" y="3050200"/>
              <a:ext cx="49750" cy="111600"/>
            </a:xfrm>
            <a:custGeom>
              <a:avLst/>
              <a:gdLst/>
              <a:ahLst/>
              <a:cxnLst/>
              <a:rect l="l" t="t" r="r" b="b"/>
              <a:pathLst>
                <a:path w="1990" h="4464" extrusionOk="0">
                  <a:moveTo>
                    <a:pt x="5" y="0"/>
                  </a:moveTo>
                  <a:lnTo>
                    <a:pt x="0" y="2107"/>
                  </a:lnTo>
                  <a:cubicBezTo>
                    <a:pt x="0" y="2269"/>
                    <a:pt x="8" y="2429"/>
                    <a:pt x="30" y="2591"/>
                  </a:cubicBezTo>
                  <a:lnTo>
                    <a:pt x="30" y="2594"/>
                  </a:lnTo>
                  <a:lnTo>
                    <a:pt x="43" y="2655"/>
                  </a:lnTo>
                  <a:cubicBezTo>
                    <a:pt x="72" y="2849"/>
                    <a:pt x="120" y="3036"/>
                    <a:pt x="173" y="3226"/>
                  </a:cubicBezTo>
                  <a:lnTo>
                    <a:pt x="187" y="3286"/>
                  </a:lnTo>
                  <a:lnTo>
                    <a:pt x="195" y="3320"/>
                  </a:lnTo>
                  <a:lnTo>
                    <a:pt x="208" y="3371"/>
                  </a:lnTo>
                  <a:lnTo>
                    <a:pt x="225" y="3413"/>
                  </a:lnTo>
                  <a:lnTo>
                    <a:pt x="250" y="3489"/>
                  </a:lnTo>
                  <a:cubicBezTo>
                    <a:pt x="272" y="3544"/>
                    <a:pt x="294" y="3596"/>
                    <a:pt x="314" y="3651"/>
                  </a:cubicBezTo>
                  <a:cubicBezTo>
                    <a:pt x="352" y="3753"/>
                    <a:pt x="399" y="3850"/>
                    <a:pt x="450" y="3947"/>
                  </a:cubicBezTo>
                  <a:cubicBezTo>
                    <a:pt x="471" y="3993"/>
                    <a:pt x="497" y="4045"/>
                    <a:pt x="522" y="4096"/>
                  </a:cubicBezTo>
                  <a:lnTo>
                    <a:pt x="547" y="4142"/>
                  </a:lnTo>
                  <a:lnTo>
                    <a:pt x="555" y="4151"/>
                  </a:lnTo>
                  <a:lnTo>
                    <a:pt x="624" y="4265"/>
                  </a:lnTo>
                  <a:cubicBezTo>
                    <a:pt x="644" y="4308"/>
                    <a:pt x="670" y="4346"/>
                    <a:pt x="691" y="4384"/>
                  </a:cubicBezTo>
                  <a:lnTo>
                    <a:pt x="743" y="4464"/>
                  </a:lnTo>
                  <a:lnTo>
                    <a:pt x="1145" y="4231"/>
                  </a:lnTo>
                  <a:lnTo>
                    <a:pt x="1989" y="3740"/>
                  </a:lnTo>
                  <a:cubicBezTo>
                    <a:pt x="1827" y="3604"/>
                    <a:pt x="1676" y="3464"/>
                    <a:pt x="1536" y="3320"/>
                  </a:cubicBezTo>
                  <a:lnTo>
                    <a:pt x="1493" y="3278"/>
                  </a:lnTo>
                  <a:cubicBezTo>
                    <a:pt x="1441" y="3226"/>
                    <a:pt x="1400" y="3171"/>
                    <a:pt x="1352" y="3121"/>
                  </a:cubicBezTo>
                  <a:cubicBezTo>
                    <a:pt x="1285" y="3048"/>
                    <a:pt x="1213" y="2976"/>
                    <a:pt x="1149" y="2900"/>
                  </a:cubicBezTo>
                  <a:lnTo>
                    <a:pt x="1137" y="2884"/>
                  </a:lnTo>
                  <a:lnTo>
                    <a:pt x="1069" y="2794"/>
                  </a:lnTo>
                  <a:cubicBezTo>
                    <a:pt x="1022" y="2739"/>
                    <a:pt x="984" y="2684"/>
                    <a:pt x="946" y="2632"/>
                  </a:cubicBezTo>
                  <a:cubicBezTo>
                    <a:pt x="899" y="2565"/>
                    <a:pt x="848" y="2505"/>
                    <a:pt x="806" y="2443"/>
                  </a:cubicBezTo>
                  <a:cubicBezTo>
                    <a:pt x="772" y="2391"/>
                    <a:pt x="743" y="2345"/>
                    <a:pt x="712" y="2294"/>
                  </a:cubicBezTo>
                  <a:cubicBezTo>
                    <a:pt x="679" y="2243"/>
                    <a:pt x="644" y="2192"/>
                    <a:pt x="615" y="2137"/>
                  </a:cubicBezTo>
                  <a:lnTo>
                    <a:pt x="560" y="2052"/>
                  </a:lnTo>
                  <a:lnTo>
                    <a:pt x="530" y="1989"/>
                  </a:lnTo>
                  <a:cubicBezTo>
                    <a:pt x="500" y="1934"/>
                    <a:pt x="475" y="1879"/>
                    <a:pt x="450" y="1823"/>
                  </a:cubicBezTo>
                  <a:cubicBezTo>
                    <a:pt x="428" y="1785"/>
                    <a:pt x="407" y="1748"/>
                    <a:pt x="390" y="1705"/>
                  </a:cubicBezTo>
                  <a:lnTo>
                    <a:pt x="365" y="1658"/>
                  </a:lnTo>
                  <a:lnTo>
                    <a:pt x="323" y="1544"/>
                  </a:lnTo>
                  <a:cubicBezTo>
                    <a:pt x="297" y="1488"/>
                    <a:pt x="276" y="1429"/>
                    <a:pt x="254" y="1374"/>
                  </a:cubicBezTo>
                  <a:lnTo>
                    <a:pt x="213" y="1259"/>
                  </a:lnTo>
                  <a:lnTo>
                    <a:pt x="199" y="1204"/>
                  </a:lnTo>
                  <a:cubicBezTo>
                    <a:pt x="182" y="1153"/>
                    <a:pt x="166" y="1103"/>
                    <a:pt x="153" y="1048"/>
                  </a:cubicBezTo>
                  <a:cubicBezTo>
                    <a:pt x="120" y="933"/>
                    <a:pt x="98" y="819"/>
                    <a:pt x="77" y="700"/>
                  </a:cubicBezTo>
                  <a:cubicBezTo>
                    <a:pt x="68" y="640"/>
                    <a:pt x="51" y="582"/>
                    <a:pt x="43" y="521"/>
                  </a:cubicBezTo>
                  <a:lnTo>
                    <a:pt x="34" y="483"/>
                  </a:lnTo>
                  <a:cubicBezTo>
                    <a:pt x="17" y="335"/>
                    <a:pt x="8" y="188"/>
                    <a:pt x="8" y="43"/>
                  </a:cubicBezTo>
                  <a:lnTo>
                    <a:pt x="8" y="34"/>
                  </a:lnTo>
                  <a:lnTo>
                    <a:pt x="5" y="0"/>
                  </a:ln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75" name="Google Shape;2875;p53"/>
            <p:cNvSpPr/>
            <p:nvPr/>
          </p:nvSpPr>
          <p:spPr>
            <a:xfrm>
              <a:off x="1801150" y="3051875"/>
              <a:ext cx="444875" cy="217225"/>
            </a:xfrm>
            <a:custGeom>
              <a:avLst/>
              <a:gdLst/>
              <a:ahLst/>
              <a:cxnLst/>
              <a:rect l="l" t="t" r="r" b="b"/>
              <a:pathLst>
                <a:path w="17795" h="8689" extrusionOk="0">
                  <a:moveTo>
                    <a:pt x="17794" y="1"/>
                  </a:moveTo>
                  <a:cubicBezTo>
                    <a:pt x="17790" y="98"/>
                    <a:pt x="17773" y="201"/>
                    <a:pt x="17769" y="298"/>
                  </a:cubicBezTo>
                  <a:lnTo>
                    <a:pt x="17764" y="311"/>
                  </a:lnTo>
                  <a:cubicBezTo>
                    <a:pt x="17756" y="413"/>
                    <a:pt x="17756" y="515"/>
                    <a:pt x="17739" y="616"/>
                  </a:cubicBezTo>
                  <a:cubicBezTo>
                    <a:pt x="17723" y="726"/>
                    <a:pt x="17688" y="832"/>
                    <a:pt x="17663" y="938"/>
                  </a:cubicBezTo>
                  <a:cubicBezTo>
                    <a:pt x="17637" y="1040"/>
                    <a:pt x="17620" y="1142"/>
                    <a:pt x="17587" y="1244"/>
                  </a:cubicBezTo>
                  <a:cubicBezTo>
                    <a:pt x="17549" y="1349"/>
                    <a:pt x="17497" y="1456"/>
                    <a:pt x="17455" y="1561"/>
                  </a:cubicBezTo>
                  <a:cubicBezTo>
                    <a:pt x="17413" y="1663"/>
                    <a:pt x="17379" y="1765"/>
                    <a:pt x="17327" y="1862"/>
                  </a:cubicBezTo>
                  <a:cubicBezTo>
                    <a:pt x="17272" y="1968"/>
                    <a:pt x="17205" y="2070"/>
                    <a:pt x="17141" y="2176"/>
                  </a:cubicBezTo>
                  <a:cubicBezTo>
                    <a:pt x="17083" y="2275"/>
                    <a:pt x="17031" y="2371"/>
                    <a:pt x="16963" y="2469"/>
                  </a:cubicBezTo>
                  <a:cubicBezTo>
                    <a:pt x="16891" y="2570"/>
                    <a:pt x="16802" y="2672"/>
                    <a:pt x="16718" y="2778"/>
                  </a:cubicBezTo>
                  <a:cubicBezTo>
                    <a:pt x="16646" y="2866"/>
                    <a:pt x="16582" y="2961"/>
                    <a:pt x="16501" y="3054"/>
                  </a:cubicBezTo>
                  <a:cubicBezTo>
                    <a:pt x="16403" y="3156"/>
                    <a:pt x="16293" y="3257"/>
                    <a:pt x="16192" y="3359"/>
                  </a:cubicBezTo>
                  <a:cubicBezTo>
                    <a:pt x="16102" y="3439"/>
                    <a:pt x="16021" y="3529"/>
                    <a:pt x="15929" y="3613"/>
                  </a:cubicBezTo>
                  <a:cubicBezTo>
                    <a:pt x="15801" y="3728"/>
                    <a:pt x="15658" y="3834"/>
                    <a:pt x="15517" y="3940"/>
                  </a:cubicBezTo>
                  <a:cubicBezTo>
                    <a:pt x="15428" y="4007"/>
                    <a:pt x="15348" y="4080"/>
                    <a:pt x="15254" y="4148"/>
                  </a:cubicBezTo>
                  <a:cubicBezTo>
                    <a:pt x="15013" y="4322"/>
                    <a:pt x="14755" y="4487"/>
                    <a:pt x="14478" y="4647"/>
                  </a:cubicBezTo>
                  <a:cubicBezTo>
                    <a:pt x="14174" y="4826"/>
                    <a:pt x="13847" y="4988"/>
                    <a:pt x="13516" y="5139"/>
                  </a:cubicBezTo>
                  <a:cubicBezTo>
                    <a:pt x="13427" y="5182"/>
                    <a:pt x="13334" y="5224"/>
                    <a:pt x="13237" y="5263"/>
                  </a:cubicBezTo>
                  <a:cubicBezTo>
                    <a:pt x="12969" y="5382"/>
                    <a:pt x="12698" y="5487"/>
                    <a:pt x="12418" y="5588"/>
                  </a:cubicBezTo>
                  <a:cubicBezTo>
                    <a:pt x="12358" y="5611"/>
                    <a:pt x="12308" y="5637"/>
                    <a:pt x="12248" y="5652"/>
                  </a:cubicBezTo>
                  <a:lnTo>
                    <a:pt x="12185" y="5674"/>
                  </a:lnTo>
                  <a:cubicBezTo>
                    <a:pt x="11735" y="5826"/>
                    <a:pt x="11274" y="5953"/>
                    <a:pt x="10799" y="6068"/>
                  </a:cubicBezTo>
                  <a:cubicBezTo>
                    <a:pt x="10753" y="6080"/>
                    <a:pt x="10710" y="6097"/>
                    <a:pt x="10663" y="6110"/>
                  </a:cubicBezTo>
                  <a:cubicBezTo>
                    <a:pt x="10617" y="6119"/>
                    <a:pt x="10570" y="6123"/>
                    <a:pt x="10522" y="6136"/>
                  </a:cubicBezTo>
                  <a:cubicBezTo>
                    <a:pt x="10120" y="6225"/>
                    <a:pt x="9713" y="6306"/>
                    <a:pt x="9297" y="6364"/>
                  </a:cubicBezTo>
                  <a:lnTo>
                    <a:pt x="9264" y="6369"/>
                  </a:lnTo>
                  <a:cubicBezTo>
                    <a:pt x="9218" y="6378"/>
                    <a:pt x="9170" y="6381"/>
                    <a:pt x="9124" y="6386"/>
                  </a:cubicBezTo>
                  <a:cubicBezTo>
                    <a:pt x="8781" y="6436"/>
                    <a:pt x="8433" y="6474"/>
                    <a:pt x="8086" y="6505"/>
                  </a:cubicBezTo>
                  <a:cubicBezTo>
                    <a:pt x="8031" y="6509"/>
                    <a:pt x="7976" y="6517"/>
                    <a:pt x="7916" y="6521"/>
                  </a:cubicBezTo>
                  <a:cubicBezTo>
                    <a:pt x="7861" y="6526"/>
                    <a:pt x="7802" y="6526"/>
                    <a:pt x="7747" y="6529"/>
                  </a:cubicBezTo>
                  <a:cubicBezTo>
                    <a:pt x="7399" y="6552"/>
                    <a:pt x="7050" y="6567"/>
                    <a:pt x="6703" y="6573"/>
                  </a:cubicBezTo>
                  <a:cubicBezTo>
                    <a:pt x="6656" y="6573"/>
                    <a:pt x="6610" y="6578"/>
                    <a:pt x="6563" y="6578"/>
                  </a:cubicBezTo>
                  <a:lnTo>
                    <a:pt x="6529" y="6578"/>
                  </a:lnTo>
                  <a:cubicBezTo>
                    <a:pt x="6493" y="6578"/>
                    <a:pt x="6457" y="6578"/>
                    <a:pt x="6421" y="6578"/>
                  </a:cubicBezTo>
                  <a:cubicBezTo>
                    <a:pt x="6037" y="6578"/>
                    <a:pt x="5655" y="6562"/>
                    <a:pt x="5275" y="6543"/>
                  </a:cubicBezTo>
                  <a:cubicBezTo>
                    <a:pt x="5232" y="6539"/>
                    <a:pt x="5194" y="6539"/>
                    <a:pt x="5152" y="6539"/>
                  </a:cubicBezTo>
                  <a:cubicBezTo>
                    <a:pt x="5104" y="6534"/>
                    <a:pt x="5054" y="6526"/>
                    <a:pt x="5008" y="6521"/>
                  </a:cubicBezTo>
                  <a:cubicBezTo>
                    <a:pt x="4528" y="6488"/>
                    <a:pt x="4053" y="6442"/>
                    <a:pt x="3587" y="6369"/>
                  </a:cubicBezTo>
                  <a:cubicBezTo>
                    <a:pt x="3256" y="6326"/>
                    <a:pt x="2934" y="6268"/>
                    <a:pt x="2613" y="6199"/>
                  </a:cubicBezTo>
                  <a:cubicBezTo>
                    <a:pt x="2503" y="6179"/>
                    <a:pt x="2396" y="6153"/>
                    <a:pt x="2286" y="6127"/>
                  </a:cubicBezTo>
                  <a:cubicBezTo>
                    <a:pt x="2078" y="6080"/>
                    <a:pt x="1870" y="6034"/>
                    <a:pt x="1667" y="5979"/>
                  </a:cubicBezTo>
                  <a:lnTo>
                    <a:pt x="1577" y="5958"/>
                  </a:lnTo>
                  <a:lnTo>
                    <a:pt x="1463" y="5920"/>
                  </a:lnTo>
                  <a:cubicBezTo>
                    <a:pt x="963" y="5780"/>
                    <a:pt x="476" y="5626"/>
                    <a:pt x="10" y="5445"/>
                  </a:cubicBezTo>
                  <a:lnTo>
                    <a:pt x="1" y="7557"/>
                  </a:lnTo>
                  <a:lnTo>
                    <a:pt x="5" y="7557"/>
                  </a:lnTo>
                  <a:cubicBezTo>
                    <a:pt x="471" y="7739"/>
                    <a:pt x="959" y="7895"/>
                    <a:pt x="1459" y="8031"/>
                  </a:cubicBezTo>
                  <a:lnTo>
                    <a:pt x="1472" y="8035"/>
                  </a:lnTo>
                  <a:lnTo>
                    <a:pt x="1577" y="8069"/>
                  </a:lnTo>
                  <a:lnTo>
                    <a:pt x="1641" y="8086"/>
                  </a:lnTo>
                  <a:lnTo>
                    <a:pt x="1658" y="8090"/>
                  </a:lnTo>
                  <a:cubicBezTo>
                    <a:pt x="1858" y="8142"/>
                    <a:pt x="2066" y="8188"/>
                    <a:pt x="2269" y="8234"/>
                  </a:cubicBezTo>
                  <a:cubicBezTo>
                    <a:pt x="2384" y="8260"/>
                    <a:pt x="2494" y="8290"/>
                    <a:pt x="2608" y="8316"/>
                  </a:cubicBezTo>
                  <a:cubicBezTo>
                    <a:pt x="2883" y="8370"/>
                    <a:pt x="3159" y="8417"/>
                    <a:pt x="3435" y="8460"/>
                  </a:cubicBezTo>
                  <a:cubicBezTo>
                    <a:pt x="3485" y="8467"/>
                    <a:pt x="3532" y="8476"/>
                    <a:pt x="3583" y="8484"/>
                  </a:cubicBezTo>
                  <a:lnTo>
                    <a:pt x="3587" y="8484"/>
                  </a:lnTo>
                  <a:cubicBezTo>
                    <a:pt x="4045" y="8553"/>
                    <a:pt x="4511" y="8594"/>
                    <a:pt x="4977" y="8634"/>
                  </a:cubicBezTo>
                  <a:lnTo>
                    <a:pt x="4986" y="8634"/>
                  </a:lnTo>
                  <a:cubicBezTo>
                    <a:pt x="5042" y="8637"/>
                    <a:pt x="5097" y="8646"/>
                    <a:pt x="5152" y="8650"/>
                  </a:cubicBezTo>
                  <a:cubicBezTo>
                    <a:pt x="5173" y="8652"/>
                    <a:pt x="5195" y="8652"/>
                    <a:pt x="5217" y="8652"/>
                  </a:cubicBezTo>
                  <a:cubicBezTo>
                    <a:pt x="5239" y="8652"/>
                    <a:pt x="5262" y="8652"/>
                    <a:pt x="5283" y="8654"/>
                  </a:cubicBezTo>
                  <a:cubicBezTo>
                    <a:pt x="5359" y="8658"/>
                    <a:pt x="5431" y="8658"/>
                    <a:pt x="5508" y="8658"/>
                  </a:cubicBezTo>
                  <a:cubicBezTo>
                    <a:pt x="5805" y="8673"/>
                    <a:pt x="6106" y="8688"/>
                    <a:pt x="6408" y="8688"/>
                  </a:cubicBezTo>
                  <a:cubicBezTo>
                    <a:pt x="6446" y="8688"/>
                    <a:pt x="6484" y="8688"/>
                    <a:pt x="6522" y="8688"/>
                  </a:cubicBezTo>
                  <a:lnTo>
                    <a:pt x="6563" y="8688"/>
                  </a:lnTo>
                  <a:cubicBezTo>
                    <a:pt x="6610" y="8688"/>
                    <a:pt x="6652" y="8684"/>
                    <a:pt x="6699" y="8684"/>
                  </a:cubicBezTo>
                  <a:cubicBezTo>
                    <a:pt x="7047" y="8680"/>
                    <a:pt x="7394" y="8663"/>
                    <a:pt x="7742" y="8641"/>
                  </a:cubicBezTo>
                  <a:cubicBezTo>
                    <a:pt x="7797" y="8637"/>
                    <a:pt x="7857" y="8637"/>
                    <a:pt x="7916" y="8634"/>
                  </a:cubicBezTo>
                  <a:cubicBezTo>
                    <a:pt x="7971" y="8628"/>
                    <a:pt x="8031" y="8621"/>
                    <a:pt x="8086" y="8616"/>
                  </a:cubicBezTo>
                  <a:cubicBezTo>
                    <a:pt x="8433" y="8586"/>
                    <a:pt x="8781" y="8548"/>
                    <a:pt x="9120" y="8501"/>
                  </a:cubicBezTo>
                  <a:cubicBezTo>
                    <a:pt x="9166" y="8493"/>
                    <a:pt x="9213" y="8489"/>
                    <a:pt x="9259" y="8484"/>
                  </a:cubicBezTo>
                  <a:lnTo>
                    <a:pt x="9294" y="8476"/>
                  </a:lnTo>
                  <a:cubicBezTo>
                    <a:pt x="9708" y="8412"/>
                    <a:pt x="10120" y="8336"/>
                    <a:pt x="10522" y="8247"/>
                  </a:cubicBezTo>
                  <a:cubicBezTo>
                    <a:pt x="10570" y="8234"/>
                    <a:pt x="10617" y="8229"/>
                    <a:pt x="10658" y="8222"/>
                  </a:cubicBezTo>
                  <a:cubicBezTo>
                    <a:pt x="10705" y="8209"/>
                    <a:pt x="10744" y="8192"/>
                    <a:pt x="10790" y="8180"/>
                  </a:cubicBezTo>
                  <a:cubicBezTo>
                    <a:pt x="11265" y="8069"/>
                    <a:pt x="11735" y="7937"/>
                    <a:pt x="12185" y="7781"/>
                  </a:cubicBezTo>
                  <a:lnTo>
                    <a:pt x="12248" y="7763"/>
                  </a:lnTo>
                  <a:cubicBezTo>
                    <a:pt x="12305" y="7747"/>
                    <a:pt x="12355" y="7722"/>
                    <a:pt x="12410" y="7700"/>
                  </a:cubicBezTo>
                  <a:cubicBezTo>
                    <a:pt x="12693" y="7598"/>
                    <a:pt x="12965" y="7493"/>
                    <a:pt x="13237" y="7374"/>
                  </a:cubicBezTo>
                  <a:cubicBezTo>
                    <a:pt x="13330" y="7336"/>
                    <a:pt x="13423" y="7293"/>
                    <a:pt x="13516" y="7251"/>
                  </a:cubicBezTo>
                  <a:cubicBezTo>
                    <a:pt x="13847" y="7094"/>
                    <a:pt x="14170" y="6937"/>
                    <a:pt x="14475" y="6759"/>
                  </a:cubicBezTo>
                  <a:cubicBezTo>
                    <a:pt x="16679" y="5478"/>
                    <a:pt x="17785" y="3795"/>
                    <a:pt x="17790" y="2112"/>
                  </a:cubicBezTo>
                  <a:lnTo>
                    <a:pt x="17794" y="1"/>
                  </a:ln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76" name="Google Shape;2876;p53"/>
            <p:cNvSpPr/>
            <p:nvPr/>
          </p:nvSpPr>
          <p:spPr>
            <a:xfrm>
              <a:off x="1703750" y="3187975"/>
              <a:ext cx="97650" cy="105075"/>
            </a:xfrm>
            <a:custGeom>
              <a:avLst/>
              <a:gdLst/>
              <a:ahLst/>
              <a:cxnLst/>
              <a:rect l="l" t="t" r="r" b="b"/>
              <a:pathLst>
                <a:path w="3906" h="4203" extrusionOk="0">
                  <a:moveTo>
                    <a:pt x="3906" y="1"/>
                  </a:moveTo>
                  <a:lnTo>
                    <a:pt x="0" y="2269"/>
                  </a:lnTo>
                  <a:lnTo>
                    <a:pt x="38" y="2363"/>
                  </a:lnTo>
                  <a:cubicBezTo>
                    <a:pt x="64" y="2422"/>
                    <a:pt x="86" y="2481"/>
                    <a:pt x="107" y="2541"/>
                  </a:cubicBezTo>
                  <a:cubicBezTo>
                    <a:pt x="127" y="2603"/>
                    <a:pt x="148" y="2663"/>
                    <a:pt x="165" y="2727"/>
                  </a:cubicBezTo>
                  <a:cubicBezTo>
                    <a:pt x="187" y="2794"/>
                    <a:pt x="203" y="2863"/>
                    <a:pt x="220" y="2930"/>
                  </a:cubicBezTo>
                  <a:cubicBezTo>
                    <a:pt x="242" y="3007"/>
                    <a:pt x="258" y="3083"/>
                    <a:pt x="272" y="3159"/>
                  </a:cubicBezTo>
                  <a:lnTo>
                    <a:pt x="280" y="3231"/>
                  </a:lnTo>
                  <a:lnTo>
                    <a:pt x="292" y="3312"/>
                  </a:lnTo>
                  <a:cubicBezTo>
                    <a:pt x="301" y="3359"/>
                    <a:pt x="309" y="3401"/>
                    <a:pt x="314" y="3448"/>
                  </a:cubicBezTo>
                  <a:cubicBezTo>
                    <a:pt x="327" y="3566"/>
                    <a:pt x="335" y="3685"/>
                    <a:pt x="335" y="3799"/>
                  </a:cubicBezTo>
                  <a:lnTo>
                    <a:pt x="330" y="3804"/>
                  </a:lnTo>
                  <a:lnTo>
                    <a:pt x="335" y="3816"/>
                  </a:lnTo>
                  <a:cubicBezTo>
                    <a:pt x="330" y="3957"/>
                    <a:pt x="314" y="4079"/>
                    <a:pt x="297" y="4202"/>
                  </a:cubicBezTo>
                  <a:lnTo>
                    <a:pt x="3897" y="2113"/>
                  </a:lnTo>
                  <a:lnTo>
                    <a:pt x="3906" y="1"/>
                  </a:ln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77" name="Google Shape;2877;p53"/>
            <p:cNvSpPr/>
            <p:nvPr/>
          </p:nvSpPr>
          <p:spPr>
            <a:xfrm>
              <a:off x="1375175" y="3258550"/>
              <a:ext cx="205325" cy="201300"/>
            </a:xfrm>
            <a:custGeom>
              <a:avLst/>
              <a:gdLst/>
              <a:ahLst/>
              <a:cxnLst/>
              <a:rect l="l" t="t" r="r" b="b"/>
              <a:pathLst>
                <a:path w="8213" h="8052" extrusionOk="0">
                  <a:moveTo>
                    <a:pt x="52" y="2677"/>
                  </a:moveTo>
                  <a:cubicBezTo>
                    <a:pt x="36" y="2685"/>
                    <a:pt x="21" y="2693"/>
                    <a:pt x="5" y="2702"/>
                  </a:cubicBezTo>
                  <a:lnTo>
                    <a:pt x="1" y="2707"/>
                  </a:lnTo>
                  <a:lnTo>
                    <a:pt x="52" y="2677"/>
                  </a:lnTo>
                  <a:close/>
                  <a:moveTo>
                    <a:pt x="5074" y="1"/>
                  </a:moveTo>
                  <a:cubicBezTo>
                    <a:pt x="4883" y="1"/>
                    <a:pt x="4709" y="40"/>
                    <a:pt x="4554" y="116"/>
                  </a:cubicBezTo>
                  <a:lnTo>
                    <a:pt x="4426" y="184"/>
                  </a:lnTo>
                  <a:lnTo>
                    <a:pt x="3262" y="862"/>
                  </a:lnTo>
                  <a:lnTo>
                    <a:pt x="3274" y="803"/>
                  </a:lnTo>
                  <a:lnTo>
                    <a:pt x="52" y="2677"/>
                  </a:lnTo>
                  <a:lnTo>
                    <a:pt x="52" y="2677"/>
                  </a:lnTo>
                  <a:cubicBezTo>
                    <a:pt x="208" y="2598"/>
                    <a:pt x="385" y="2556"/>
                    <a:pt x="578" y="2556"/>
                  </a:cubicBezTo>
                  <a:cubicBezTo>
                    <a:pt x="872" y="2556"/>
                    <a:pt x="1205" y="2652"/>
                    <a:pt x="1557" y="2854"/>
                  </a:cubicBezTo>
                  <a:cubicBezTo>
                    <a:pt x="2769" y="3559"/>
                    <a:pt x="3744" y="5246"/>
                    <a:pt x="3740" y="6636"/>
                  </a:cubicBezTo>
                  <a:cubicBezTo>
                    <a:pt x="3735" y="7285"/>
                    <a:pt x="3515" y="7746"/>
                    <a:pt x="3159" y="7989"/>
                  </a:cubicBezTo>
                  <a:lnTo>
                    <a:pt x="3100" y="8040"/>
                  </a:lnTo>
                  <a:lnTo>
                    <a:pt x="3172" y="7998"/>
                  </a:lnTo>
                  <a:lnTo>
                    <a:pt x="3100" y="8052"/>
                  </a:lnTo>
                  <a:lnTo>
                    <a:pt x="3100" y="8052"/>
                  </a:lnTo>
                  <a:lnTo>
                    <a:pt x="6352" y="6165"/>
                  </a:lnTo>
                  <a:lnTo>
                    <a:pt x="7560" y="5467"/>
                  </a:lnTo>
                  <a:lnTo>
                    <a:pt x="7563" y="5461"/>
                  </a:lnTo>
                  <a:lnTo>
                    <a:pt x="7568" y="5461"/>
                  </a:lnTo>
                  <a:cubicBezTo>
                    <a:pt x="7962" y="5233"/>
                    <a:pt x="8208" y="4749"/>
                    <a:pt x="8208" y="4063"/>
                  </a:cubicBezTo>
                  <a:cubicBezTo>
                    <a:pt x="8213" y="2681"/>
                    <a:pt x="7233" y="985"/>
                    <a:pt x="6034" y="289"/>
                  </a:cubicBezTo>
                  <a:cubicBezTo>
                    <a:pt x="5688" y="93"/>
                    <a:pt x="5363" y="1"/>
                    <a:pt x="5074" y="1"/>
                  </a:cubicBezTo>
                  <a:close/>
                </a:path>
              </a:pathLst>
            </a:custGeom>
            <a:solidFill>
              <a:schemeClr val="accent5"/>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78" name="Google Shape;2878;p53"/>
            <p:cNvSpPr/>
            <p:nvPr/>
          </p:nvSpPr>
          <p:spPr>
            <a:xfrm>
              <a:off x="1577825" y="3180975"/>
              <a:ext cx="134300" cy="160950"/>
            </a:xfrm>
            <a:custGeom>
              <a:avLst/>
              <a:gdLst/>
              <a:ahLst/>
              <a:cxnLst/>
              <a:rect l="l" t="t" r="r" b="b"/>
              <a:pathLst>
                <a:path w="5372" h="6438" extrusionOk="0">
                  <a:moveTo>
                    <a:pt x="2210" y="1"/>
                  </a:moveTo>
                  <a:lnTo>
                    <a:pt x="2091" y="4"/>
                  </a:lnTo>
                  <a:cubicBezTo>
                    <a:pt x="2048" y="9"/>
                    <a:pt x="2010" y="13"/>
                    <a:pt x="1976" y="22"/>
                  </a:cubicBezTo>
                  <a:lnTo>
                    <a:pt x="1959" y="27"/>
                  </a:lnTo>
                  <a:lnTo>
                    <a:pt x="1955" y="27"/>
                  </a:lnTo>
                  <a:lnTo>
                    <a:pt x="1871" y="48"/>
                  </a:lnTo>
                  <a:lnTo>
                    <a:pt x="1768" y="82"/>
                  </a:lnTo>
                  <a:lnTo>
                    <a:pt x="1672" y="128"/>
                  </a:lnTo>
                  <a:lnTo>
                    <a:pt x="1633" y="149"/>
                  </a:lnTo>
                  <a:lnTo>
                    <a:pt x="1" y="1095"/>
                  </a:lnTo>
                  <a:cubicBezTo>
                    <a:pt x="56" y="1116"/>
                    <a:pt x="107" y="1142"/>
                    <a:pt x="166" y="1167"/>
                  </a:cubicBezTo>
                  <a:cubicBezTo>
                    <a:pt x="229" y="1200"/>
                    <a:pt x="297" y="1238"/>
                    <a:pt x="365" y="1278"/>
                  </a:cubicBezTo>
                  <a:cubicBezTo>
                    <a:pt x="433" y="1316"/>
                    <a:pt x="501" y="1357"/>
                    <a:pt x="569" y="1400"/>
                  </a:cubicBezTo>
                  <a:cubicBezTo>
                    <a:pt x="675" y="1472"/>
                    <a:pt x="777" y="1553"/>
                    <a:pt x="882" y="1633"/>
                  </a:cubicBezTo>
                  <a:lnTo>
                    <a:pt x="937" y="1675"/>
                  </a:lnTo>
                  <a:cubicBezTo>
                    <a:pt x="1073" y="1786"/>
                    <a:pt x="1205" y="1904"/>
                    <a:pt x="1328" y="2028"/>
                  </a:cubicBezTo>
                  <a:lnTo>
                    <a:pt x="1403" y="2113"/>
                  </a:lnTo>
                  <a:cubicBezTo>
                    <a:pt x="1446" y="2155"/>
                    <a:pt x="1484" y="2197"/>
                    <a:pt x="1524" y="2245"/>
                  </a:cubicBezTo>
                  <a:cubicBezTo>
                    <a:pt x="1578" y="2303"/>
                    <a:pt x="1637" y="2358"/>
                    <a:pt x="1689" y="2422"/>
                  </a:cubicBezTo>
                  <a:cubicBezTo>
                    <a:pt x="1764" y="2515"/>
                    <a:pt x="1837" y="2608"/>
                    <a:pt x="1909" y="2702"/>
                  </a:cubicBezTo>
                  <a:lnTo>
                    <a:pt x="1921" y="2718"/>
                  </a:lnTo>
                  <a:lnTo>
                    <a:pt x="1933" y="2744"/>
                  </a:lnTo>
                  <a:cubicBezTo>
                    <a:pt x="1985" y="2812"/>
                    <a:pt x="2036" y="2880"/>
                    <a:pt x="2083" y="2947"/>
                  </a:cubicBezTo>
                  <a:cubicBezTo>
                    <a:pt x="2133" y="3024"/>
                    <a:pt x="2184" y="3100"/>
                    <a:pt x="2231" y="3177"/>
                  </a:cubicBezTo>
                  <a:lnTo>
                    <a:pt x="2269" y="3244"/>
                  </a:lnTo>
                  <a:lnTo>
                    <a:pt x="2329" y="3346"/>
                  </a:lnTo>
                  <a:lnTo>
                    <a:pt x="2344" y="3372"/>
                  </a:lnTo>
                  <a:lnTo>
                    <a:pt x="2358" y="3397"/>
                  </a:lnTo>
                  <a:cubicBezTo>
                    <a:pt x="2399" y="3464"/>
                    <a:pt x="2439" y="3537"/>
                    <a:pt x="2477" y="3604"/>
                  </a:cubicBezTo>
                  <a:cubicBezTo>
                    <a:pt x="2511" y="3677"/>
                    <a:pt x="2544" y="3745"/>
                    <a:pt x="2578" y="3812"/>
                  </a:cubicBezTo>
                  <a:cubicBezTo>
                    <a:pt x="2613" y="3884"/>
                    <a:pt x="2647" y="3952"/>
                    <a:pt x="2676" y="4020"/>
                  </a:cubicBezTo>
                  <a:lnTo>
                    <a:pt x="2676" y="4024"/>
                  </a:lnTo>
                  <a:lnTo>
                    <a:pt x="2680" y="4032"/>
                  </a:lnTo>
                  <a:lnTo>
                    <a:pt x="2680" y="4038"/>
                  </a:lnTo>
                  <a:lnTo>
                    <a:pt x="2718" y="4127"/>
                  </a:lnTo>
                  <a:lnTo>
                    <a:pt x="2760" y="4228"/>
                  </a:lnTo>
                  <a:cubicBezTo>
                    <a:pt x="2790" y="4295"/>
                    <a:pt x="2815" y="4368"/>
                    <a:pt x="2841" y="4436"/>
                  </a:cubicBezTo>
                  <a:cubicBezTo>
                    <a:pt x="2867" y="4508"/>
                    <a:pt x="2888" y="4580"/>
                    <a:pt x="2914" y="4652"/>
                  </a:cubicBezTo>
                  <a:lnTo>
                    <a:pt x="2931" y="4719"/>
                  </a:lnTo>
                  <a:lnTo>
                    <a:pt x="2938" y="4732"/>
                  </a:lnTo>
                  <a:cubicBezTo>
                    <a:pt x="2952" y="4779"/>
                    <a:pt x="2964" y="4825"/>
                    <a:pt x="2977" y="4872"/>
                  </a:cubicBezTo>
                  <a:cubicBezTo>
                    <a:pt x="2998" y="4949"/>
                    <a:pt x="3019" y="5029"/>
                    <a:pt x="3036" y="5106"/>
                  </a:cubicBezTo>
                  <a:cubicBezTo>
                    <a:pt x="3053" y="5191"/>
                    <a:pt x="3070" y="5275"/>
                    <a:pt x="3087" y="5359"/>
                  </a:cubicBezTo>
                  <a:lnTo>
                    <a:pt x="3087" y="5365"/>
                  </a:lnTo>
                  <a:lnTo>
                    <a:pt x="3091" y="5407"/>
                  </a:lnTo>
                  <a:lnTo>
                    <a:pt x="3091" y="5411"/>
                  </a:lnTo>
                  <a:lnTo>
                    <a:pt x="3096" y="5449"/>
                  </a:lnTo>
                  <a:cubicBezTo>
                    <a:pt x="3108" y="5512"/>
                    <a:pt x="3122" y="5580"/>
                    <a:pt x="3125" y="5644"/>
                  </a:cubicBezTo>
                  <a:cubicBezTo>
                    <a:pt x="3138" y="5763"/>
                    <a:pt x="3146" y="5882"/>
                    <a:pt x="3151" y="6001"/>
                  </a:cubicBezTo>
                  <a:lnTo>
                    <a:pt x="3151" y="6102"/>
                  </a:lnTo>
                  <a:cubicBezTo>
                    <a:pt x="3151" y="6225"/>
                    <a:pt x="3129" y="6326"/>
                    <a:pt x="3117" y="6437"/>
                  </a:cubicBezTo>
                  <a:lnTo>
                    <a:pt x="4732" y="5500"/>
                  </a:lnTo>
                  <a:cubicBezTo>
                    <a:pt x="5046" y="5317"/>
                    <a:pt x="5257" y="4965"/>
                    <a:pt x="5334" y="4486"/>
                  </a:cubicBezTo>
                  <a:lnTo>
                    <a:pt x="5334" y="4482"/>
                  </a:lnTo>
                  <a:cubicBezTo>
                    <a:pt x="5351" y="4359"/>
                    <a:pt x="5367" y="4237"/>
                    <a:pt x="5372" y="4096"/>
                  </a:cubicBezTo>
                  <a:lnTo>
                    <a:pt x="5367" y="4088"/>
                  </a:lnTo>
                  <a:lnTo>
                    <a:pt x="5372" y="4079"/>
                  </a:lnTo>
                  <a:cubicBezTo>
                    <a:pt x="5372" y="3965"/>
                    <a:pt x="5364" y="3846"/>
                    <a:pt x="5351" y="3728"/>
                  </a:cubicBezTo>
                  <a:cubicBezTo>
                    <a:pt x="5346" y="3681"/>
                    <a:pt x="5338" y="3639"/>
                    <a:pt x="5329" y="3592"/>
                  </a:cubicBezTo>
                  <a:lnTo>
                    <a:pt x="5317" y="3511"/>
                  </a:lnTo>
                  <a:lnTo>
                    <a:pt x="5309" y="3439"/>
                  </a:lnTo>
                  <a:cubicBezTo>
                    <a:pt x="5295" y="3363"/>
                    <a:pt x="5279" y="3287"/>
                    <a:pt x="5257" y="3210"/>
                  </a:cubicBezTo>
                  <a:cubicBezTo>
                    <a:pt x="5240" y="3143"/>
                    <a:pt x="5224" y="3074"/>
                    <a:pt x="5202" y="3007"/>
                  </a:cubicBezTo>
                  <a:cubicBezTo>
                    <a:pt x="5185" y="2943"/>
                    <a:pt x="5164" y="2883"/>
                    <a:pt x="5144" y="2821"/>
                  </a:cubicBezTo>
                  <a:cubicBezTo>
                    <a:pt x="5123" y="2761"/>
                    <a:pt x="5101" y="2702"/>
                    <a:pt x="5075" y="2643"/>
                  </a:cubicBezTo>
                  <a:lnTo>
                    <a:pt x="5037" y="2549"/>
                  </a:lnTo>
                  <a:lnTo>
                    <a:pt x="5007" y="2472"/>
                  </a:lnTo>
                  <a:cubicBezTo>
                    <a:pt x="4961" y="2371"/>
                    <a:pt x="4906" y="2274"/>
                    <a:pt x="4855" y="2172"/>
                  </a:cubicBezTo>
                  <a:lnTo>
                    <a:pt x="4855" y="2163"/>
                  </a:lnTo>
                  <a:lnTo>
                    <a:pt x="4851" y="2158"/>
                  </a:lnTo>
                  <a:cubicBezTo>
                    <a:pt x="4698" y="1863"/>
                    <a:pt x="4520" y="1582"/>
                    <a:pt x="4316" y="1324"/>
                  </a:cubicBezTo>
                  <a:lnTo>
                    <a:pt x="4321" y="1319"/>
                  </a:lnTo>
                  <a:cubicBezTo>
                    <a:pt x="4270" y="1255"/>
                    <a:pt x="4219" y="1188"/>
                    <a:pt x="4164" y="1128"/>
                  </a:cubicBezTo>
                  <a:lnTo>
                    <a:pt x="4070" y="1023"/>
                  </a:lnTo>
                  <a:lnTo>
                    <a:pt x="4015" y="968"/>
                  </a:lnTo>
                  <a:lnTo>
                    <a:pt x="3956" y="904"/>
                  </a:lnTo>
                  <a:cubicBezTo>
                    <a:pt x="3888" y="832"/>
                    <a:pt x="3812" y="772"/>
                    <a:pt x="3740" y="709"/>
                  </a:cubicBezTo>
                  <a:cubicBezTo>
                    <a:pt x="3693" y="671"/>
                    <a:pt x="3655" y="629"/>
                    <a:pt x="3609" y="590"/>
                  </a:cubicBezTo>
                  <a:cubicBezTo>
                    <a:pt x="3473" y="485"/>
                    <a:pt x="3333" y="383"/>
                    <a:pt x="3189" y="302"/>
                  </a:cubicBezTo>
                  <a:cubicBezTo>
                    <a:pt x="3117" y="259"/>
                    <a:pt x="3049" y="226"/>
                    <a:pt x="2977" y="196"/>
                  </a:cubicBezTo>
                  <a:lnTo>
                    <a:pt x="2897" y="154"/>
                  </a:lnTo>
                  <a:cubicBezTo>
                    <a:pt x="2854" y="137"/>
                    <a:pt x="2815" y="124"/>
                    <a:pt x="2778" y="111"/>
                  </a:cubicBezTo>
                  <a:lnTo>
                    <a:pt x="2723" y="90"/>
                  </a:lnTo>
                  <a:lnTo>
                    <a:pt x="2663" y="69"/>
                  </a:lnTo>
                  <a:cubicBezTo>
                    <a:pt x="2604" y="53"/>
                    <a:pt x="2549" y="39"/>
                    <a:pt x="2489" y="27"/>
                  </a:cubicBezTo>
                  <a:cubicBezTo>
                    <a:pt x="2439" y="18"/>
                    <a:pt x="2392" y="13"/>
                    <a:pt x="2341" y="4"/>
                  </a:cubicBezTo>
                  <a:lnTo>
                    <a:pt x="2329" y="4"/>
                  </a:lnTo>
                  <a:lnTo>
                    <a:pt x="2210" y="1"/>
                  </a:lnTo>
                  <a:close/>
                </a:path>
              </a:pathLst>
            </a:custGeom>
            <a:solidFill>
              <a:schemeClr val="accent5"/>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79" name="Google Shape;2879;p53"/>
            <p:cNvSpPr/>
            <p:nvPr/>
          </p:nvSpPr>
          <p:spPr>
            <a:xfrm>
              <a:off x="1359175" y="3322450"/>
              <a:ext cx="109625" cy="140500"/>
            </a:xfrm>
            <a:custGeom>
              <a:avLst/>
              <a:gdLst/>
              <a:ahLst/>
              <a:cxnLst/>
              <a:rect l="l" t="t" r="r" b="b"/>
              <a:pathLst>
                <a:path w="4385" h="5620" extrusionOk="0">
                  <a:moveTo>
                    <a:pt x="1218" y="0"/>
                  </a:moveTo>
                  <a:cubicBezTo>
                    <a:pt x="1005" y="0"/>
                    <a:pt x="812" y="50"/>
                    <a:pt x="645" y="146"/>
                  </a:cubicBezTo>
                  <a:cubicBezTo>
                    <a:pt x="251" y="374"/>
                    <a:pt x="4" y="858"/>
                    <a:pt x="1" y="1550"/>
                  </a:cubicBezTo>
                  <a:lnTo>
                    <a:pt x="4" y="1562"/>
                  </a:lnTo>
                  <a:cubicBezTo>
                    <a:pt x="4" y="2945"/>
                    <a:pt x="980" y="4636"/>
                    <a:pt x="2184" y="5331"/>
                  </a:cubicBezTo>
                  <a:cubicBezTo>
                    <a:pt x="2535" y="5533"/>
                    <a:pt x="2867" y="5620"/>
                    <a:pt x="3161" y="5620"/>
                  </a:cubicBezTo>
                  <a:cubicBezTo>
                    <a:pt x="3200" y="5620"/>
                    <a:pt x="3239" y="5618"/>
                    <a:pt x="3277" y="5615"/>
                  </a:cubicBezTo>
                  <a:cubicBezTo>
                    <a:pt x="3332" y="5607"/>
                    <a:pt x="3392" y="5607"/>
                    <a:pt x="3447" y="5594"/>
                  </a:cubicBezTo>
                  <a:lnTo>
                    <a:pt x="3528" y="5564"/>
                  </a:lnTo>
                  <a:cubicBezTo>
                    <a:pt x="3625" y="5534"/>
                    <a:pt x="3714" y="5491"/>
                    <a:pt x="3799" y="5433"/>
                  </a:cubicBezTo>
                  <a:cubicBezTo>
                    <a:pt x="4155" y="5190"/>
                    <a:pt x="4375" y="4729"/>
                    <a:pt x="4380" y="4080"/>
                  </a:cubicBezTo>
                  <a:cubicBezTo>
                    <a:pt x="4384" y="2690"/>
                    <a:pt x="3409" y="1003"/>
                    <a:pt x="2197" y="298"/>
                  </a:cubicBezTo>
                  <a:cubicBezTo>
                    <a:pt x="1845" y="96"/>
                    <a:pt x="1512" y="0"/>
                    <a:pt x="1218" y="0"/>
                  </a:cubicBezTo>
                  <a:close/>
                </a:path>
              </a:pathLst>
            </a:custGeom>
            <a:solidFill>
              <a:schemeClr val="accent5"/>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80" name="Google Shape;2880;p53"/>
            <p:cNvSpPr/>
            <p:nvPr/>
          </p:nvSpPr>
          <p:spPr>
            <a:xfrm>
              <a:off x="1375050" y="3321925"/>
              <a:ext cx="94400" cy="136750"/>
            </a:xfrm>
            <a:custGeom>
              <a:avLst/>
              <a:gdLst/>
              <a:ahLst/>
              <a:cxnLst/>
              <a:rect l="l" t="t" r="r" b="b"/>
              <a:pathLst>
                <a:path w="3776" h="5470" extrusionOk="0">
                  <a:moveTo>
                    <a:pt x="584" y="0"/>
                  </a:moveTo>
                  <a:cubicBezTo>
                    <a:pt x="482" y="0"/>
                    <a:pt x="390" y="11"/>
                    <a:pt x="313" y="29"/>
                  </a:cubicBezTo>
                  <a:cubicBezTo>
                    <a:pt x="209" y="52"/>
                    <a:pt x="131" y="86"/>
                    <a:pt x="79" y="109"/>
                  </a:cubicBezTo>
                  <a:cubicBezTo>
                    <a:pt x="27" y="136"/>
                    <a:pt x="0" y="150"/>
                    <a:pt x="0" y="150"/>
                  </a:cubicBezTo>
                  <a:lnTo>
                    <a:pt x="19" y="184"/>
                  </a:lnTo>
                  <a:cubicBezTo>
                    <a:pt x="19" y="184"/>
                    <a:pt x="136" y="138"/>
                    <a:pt x="336" y="130"/>
                  </a:cubicBezTo>
                  <a:cubicBezTo>
                    <a:pt x="356" y="128"/>
                    <a:pt x="377" y="127"/>
                    <a:pt x="399" y="127"/>
                  </a:cubicBezTo>
                  <a:cubicBezTo>
                    <a:pt x="592" y="127"/>
                    <a:pt x="840" y="198"/>
                    <a:pt x="1104" y="328"/>
                  </a:cubicBezTo>
                  <a:cubicBezTo>
                    <a:pt x="1249" y="402"/>
                    <a:pt x="1401" y="492"/>
                    <a:pt x="1552" y="619"/>
                  </a:cubicBezTo>
                  <a:cubicBezTo>
                    <a:pt x="1703" y="735"/>
                    <a:pt x="1844" y="884"/>
                    <a:pt x="1994" y="1027"/>
                  </a:cubicBezTo>
                  <a:cubicBezTo>
                    <a:pt x="2139" y="1179"/>
                    <a:pt x="2276" y="1347"/>
                    <a:pt x="2411" y="1523"/>
                  </a:cubicBezTo>
                  <a:cubicBezTo>
                    <a:pt x="2548" y="1697"/>
                    <a:pt x="2668" y="1889"/>
                    <a:pt x="2781" y="2083"/>
                  </a:cubicBezTo>
                  <a:cubicBezTo>
                    <a:pt x="2898" y="2275"/>
                    <a:pt x="3005" y="2474"/>
                    <a:pt x="3093" y="2677"/>
                  </a:cubicBezTo>
                  <a:cubicBezTo>
                    <a:pt x="3178" y="2881"/>
                    <a:pt x="3269" y="3080"/>
                    <a:pt x="3326" y="3281"/>
                  </a:cubicBezTo>
                  <a:cubicBezTo>
                    <a:pt x="3388" y="3484"/>
                    <a:pt x="3435" y="3676"/>
                    <a:pt x="3471" y="3856"/>
                  </a:cubicBezTo>
                  <a:cubicBezTo>
                    <a:pt x="3497" y="4071"/>
                    <a:pt x="3519" y="4227"/>
                    <a:pt x="3517" y="4401"/>
                  </a:cubicBezTo>
                  <a:cubicBezTo>
                    <a:pt x="3511" y="4729"/>
                    <a:pt x="3446" y="5006"/>
                    <a:pt x="3342" y="5178"/>
                  </a:cubicBezTo>
                  <a:cubicBezTo>
                    <a:pt x="3244" y="5351"/>
                    <a:pt x="3153" y="5439"/>
                    <a:pt x="3153" y="5439"/>
                  </a:cubicBezTo>
                  <a:lnTo>
                    <a:pt x="3176" y="5470"/>
                  </a:lnTo>
                  <a:cubicBezTo>
                    <a:pt x="3176" y="5470"/>
                    <a:pt x="3200" y="5452"/>
                    <a:pt x="3245" y="5418"/>
                  </a:cubicBezTo>
                  <a:cubicBezTo>
                    <a:pt x="3290" y="5381"/>
                    <a:pt x="3354" y="5326"/>
                    <a:pt x="3423" y="5243"/>
                  </a:cubicBezTo>
                  <a:cubicBezTo>
                    <a:pt x="3560" y="5079"/>
                    <a:pt x="3699" y="4794"/>
                    <a:pt x="3747" y="4431"/>
                  </a:cubicBezTo>
                  <a:cubicBezTo>
                    <a:pt x="3775" y="4251"/>
                    <a:pt x="3773" y="4050"/>
                    <a:pt x="3763" y="3846"/>
                  </a:cubicBezTo>
                  <a:cubicBezTo>
                    <a:pt x="3744" y="3637"/>
                    <a:pt x="3712" y="3418"/>
                    <a:pt x="3655" y="3198"/>
                  </a:cubicBezTo>
                  <a:cubicBezTo>
                    <a:pt x="3543" y="2758"/>
                    <a:pt x="3361" y="2303"/>
                    <a:pt x="3114" y="1886"/>
                  </a:cubicBezTo>
                  <a:cubicBezTo>
                    <a:pt x="2622" y="1052"/>
                    <a:pt x="1876" y="363"/>
                    <a:pt x="1182" y="113"/>
                  </a:cubicBezTo>
                  <a:cubicBezTo>
                    <a:pt x="966" y="32"/>
                    <a:pt x="760" y="0"/>
                    <a:pt x="584" y="0"/>
                  </a:cubicBez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81" name="Google Shape;2881;p53"/>
            <p:cNvSpPr/>
            <p:nvPr/>
          </p:nvSpPr>
          <p:spPr>
            <a:xfrm>
              <a:off x="1473200" y="3203300"/>
              <a:ext cx="183400" cy="213400"/>
            </a:xfrm>
            <a:custGeom>
              <a:avLst/>
              <a:gdLst/>
              <a:ahLst/>
              <a:cxnLst/>
              <a:rect l="l" t="t" r="r" b="b"/>
              <a:pathLst>
                <a:path w="7336" h="8536" extrusionOk="0">
                  <a:moveTo>
                    <a:pt x="3312" y="1"/>
                  </a:moveTo>
                  <a:cubicBezTo>
                    <a:pt x="3279" y="1"/>
                    <a:pt x="3245" y="3"/>
                    <a:pt x="3210" y="3"/>
                  </a:cubicBezTo>
                  <a:cubicBezTo>
                    <a:pt x="3163" y="6"/>
                    <a:pt x="3117" y="11"/>
                    <a:pt x="3075" y="15"/>
                  </a:cubicBezTo>
                  <a:lnTo>
                    <a:pt x="2990" y="32"/>
                  </a:lnTo>
                  <a:lnTo>
                    <a:pt x="2969" y="37"/>
                  </a:lnTo>
                  <a:lnTo>
                    <a:pt x="2956" y="37"/>
                  </a:lnTo>
                  <a:lnTo>
                    <a:pt x="2940" y="40"/>
                  </a:lnTo>
                  <a:cubicBezTo>
                    <a:pt x="2892" y="53"/>
                    <a:pt x="2846" y="66"/>
                    <a:pt x="2804" y="79"/>
                  </a:cubicBezTo>
                  <a:cubicBezTo>
                    <a:pt x="2762" y="92"/>
                    <a:pt x="2718" y="113"/>
                    <a:pt x="2677" y="130"/>
                  </a:cubicBezTo>
                  <a:lnTo>
                    <a:pt x="2562" y="189"/>
                  </a:lnTo>
                  <a:lnTo>
                    <a:pt x="129" y="1605"/>
                  </a:lnTo>
                  <a:lnTo>
                    <a:pt x="201" y="1575"/>
                  </a:lnTo>
                  <a:lnTo>
                    <a:pt x="201" y="1575"/>
                  </a:lnTo>
                  <a:cubicBezTo>
                    <a:pt x="146" y="1610"/>
                    <a:pt x="86" y="1636"/>
                    <a:pt x="39" y="1682"/>
                  </a:cubicBezTo>
                  <a:lnTo>
                    <a:pt x="1" y="1724"/>
                  </a:lnTo>
                  <a:cubicBezTo>
                    <a:pt x="245" y="1538"/>
                    <a:pt x="544" y="1438"/>
                    <a:pt x="882" y="1438"/>
                  </a:cubicBezTo>
                  <a:cubicBezTo>
                    <a:pt x="1162" y="1438"/>
                    <a:pt x="1469" y="1506"/>
                    <a:pt x="1794" y="1651"/>
                  </a:cubicBezTo>
                  <a:cubicBezTo>
                    <a:pt x="1901" y="1699"/>
                    <a:pt x="2003" y="1732"/>
                    <a:pt x="2116" y="1796"/>
                  </a:cubicBezTo>
                  <a:cubicBezTo>
                    <a:pt x="3660" y="2690"/>
                    <a:pt x="4907" y="4848"/>
                    <a:pt x="4901" y="6625"/>
                  </a:cubicBezTo>
                  <a:cubicBezTo>
                    <a:pt x="4901" y="6748"/>
                    <a:pt x="4881" y="6849"/>
                    <a:pt x="4868" y="6964"/>
                  </a:cubicBezTo>
                  <a:cubicBezTo>
                    <a:pt x="4780" y="7821"/>
                    <a:pt x="4356" y="8375"/>
                    <a:pt x="3741" y="8536"/>
                  </a:cubicBezTo>
                  <a:cubicBezTo>
                    <a:pt x="3952" y="8485"/>
                    <a:pt x="4084" y="8414"/>
                    <a:pt x="4084" y="8414"/>
                  </a:cubicBezTo>
                  <a:lnTo>
                    <a:pt x="6518" y="7002"/>
                  </a:lnTo>
                  <a:cubicBezTo>
                    <a:pt x="6955" y="6748"/>
                    <a:pt x="7230" y="6238"/>
                    <a:pt x="7302" y="5543"/>
                  </a:cubicBezTo>
                  <a:cubicBezTo>
                    <a:pt x="7314" y="5433"/>
                    <a:pt x="7336" y="5332"/>
                    <a:pt x="7336" y="5209"/>
                  </a:cubicBezTo>
                  <a:lnTo>
                    <a:pt x="7336" y="5107"/>
                  </a:lnTo>
                  <a:cubicBezTo>
                    <a:pt x="7331" y="4989"/>
                    <a:pt x="7323" y="4870"/>
                    <a:pt x="7310" y="4751"/>
                  </a:cubicBezTo>
                  <a:cubicBezTo>
                    <a:pt x="7307" y="4687"/>
                    <a:pt x="7293" y="4619"/>
                    <a:pt x="7281" y="4556"/>
                  </a:cubicBezTo>
                  <a:lnTo>
                    <a:pt x="7276" y="4518"/>
                  </a:lnTo>
                  <a:lnTo>
                    <a:pt x="7276" y="4514"/>
                  </a:lnTo>
                  <a:lnTo>
                    <a:pt x="7272" y="4471"/>
                  </a:lnTo>
                  <a:lnTo>
                    <a:pt x="7272" y="4466"/>
                  </a:lnTo>
                  <a:cubicBezTo>
                    <a:pt x="7255" y="4382"/>
                    <a:pt x="7238" y="4298"/>
                    <a:pt x="7221" y="4213"/>
                  </a:cubicBezTo>
                  <a:cubicBezTo>
                    <a:pt x="7204" y="4136"/>
                    <a:pt x="7183" y="4056"/>
                    <a:pt x="7162" y="3979"/>
                  </a:cubicBezTo>
                  <a:cubicBezTo>
                    <a:pt x="7149" y="3932"/>
                    <a:pt x="7137" y="3886"/>
                    <a:pt x="7123" y="3839"/>
                  </a:cubicBezTo>
                  <a:lnTo>
                    <a:pt x="7116" y="3826"/>
                  </a:lnTo>
                  <a:lnTo>
                    <a:pt x="7099" y="3759"/>
                  </a:lnTo>
                  <a:cubicBezTo>
                    <a:pt x="7073" y="3687"/>
                    <a:pt x="7052" y="3615"/>
                    <a:pt x="7026" y="3542"/>
                  </a:cubicBezTo>
                  <a:cubicBezTo>
                    <a:pt x="7001" y="3475"/>
                    <a:pt x="6975" y="3402"/>
                    <a:pt x="6945" y="3335"/>
                  </a:cubicBezTo>
                  <a:lnTo>
                    <a:pt x="6903" y="3234"/>
                  </a:lnTo>
                  <a:lnTo>
                    <a:pt x="6865" y="3145"/>
                  </a:lnTo>
                  <a:lnTo>
                    <a:pt x="6865" y="3139"/>
                  </a:lnTo>
                  <a:lnTo>
                    <a:pt x="6861" y="3131"/>
                  </a:lnTo>
                  <a:lnTo>
                    <a:pt x="6861" y="3127"/>
                  </a:lnTo>
                  <a:cubicBezTo>
                    <a:pt x="6832" y="3059"/>
                    <a:pt x="6798" y="2991"/>
                    <a:pt x="6763" y="2919"/>
                  </a:cubicBezTo>
                  <a:cubicBezTo>
                    <a:pt x="6729" y="2852"/>
                    <a:pt x="6696" y="2784"/>
                    <a:pt x="6662" y="2711"/>
                  </a:cubicBezTo>
                  <a:cubicBezTo>
                    <a:pt x="6624" y="2644"/>
                    <a:pt x="6584" y="2571"/>
                    <a:pt x="6543" y="2504"/>
                  </a:cubicBezTo>
                  <a:lnTo>
                    <a:pt x="6531" y="2478"/>
                  </a:lnTo>
                  <a:lnTo>
                    <a:pt x="6514" y="2453"/>
                  </a:lnTo>
                  <a:lnTo>
                    <a:pt x="6454" y="2351"/>
                  </a:lnTo>
                  <a:lnTo>
                    <a:pt x="6416" y="2284"/>
                  </a:lnTo>
                  <a:cubicBezTo>
                    <a:pt x="6369" y="2207"/>
                    <a:pt x="6318" y="2131"/>
                    <a:pt x="6268" y="2054"/>
                  </a:cubicBezTo>
                  <a:cubicBezTo>
                    <a:pt x="6221" y="1987"/>
                    <a:pt x="6170" y="1919"/>
                    <a:pt x="6118" y="1851"/>
                  </a:cubicBezTo>
                  <a:lnTo>
                    <a:pt x="6106" y="1825"/>
                  </a:lnTo>
                  <a:lnTo>
                    <a:pt x="6094" y="1809"/>
                  </a:lnTo>
                  <a:cubicBezTo>
                    <a:pt x="6022" y="1715"/>
                    <a:pt x="5949" y="1622"/>
                    <a:pt x="5874" y="1529"/>
                  </a:cubicBezTo>
                  <a:cubicBezTo>
                    <a:pt x="5822" y="1465"/>
                    <a:pt x="5763" y="1410"/>
                    <a:pt x="5709" y="1352"/>
                  </a:cubicBezTo>
                  <a:cubicBezTo>
                    <a:pt x="5669" y="1304"/>
                    <a:pt x="5631" y="1262"/>
                    <a:pt x="5590" y="1219"/>
                  </a:cubicBezTo>
                  <a:lnTo>
                    <a:pt x="5513" y="1135"/>
                  </a:lnTo>
                  <a:cubicBezTo>
                    <a:pt x="5390" y="1011"/>
                    <a:pt x="5258" y="893"/>
                    <a:pt x="5122" y="782"/>
                  </a:cubicBezTo>
                  <a:lnTo>
                    <a:pt x="5067" y="740"/>
                  </a:lnTo>
                  <a:cubicBezTo>
                    <a:pt x="4962" y="660"/>
                    <a:pt x="4860" y="579"/>
                    <a:pt x="4754" y="507"/>
                  </a:cubicBezTo>
                  <a:cubicBezTo>
                    <a:pt x="4686" y="464"/>
                    <a:pt x="4618" y="423"/>
                    <a:pt x="4550" y="385"/>
                  </a:cubicBezTo>
                  <a:cubicBezTo>
                    <a:pt x="4482" y="345"/>
                    <a:pt x="4414" y="307"/>
                    <a:pt x="4351" y="274"/>
                  </a:cubicBezTo>
                  <a:cubicBezTo>
                    <a:pt x="4292" y="249"/>
                    <a:pt x="4241" y="223"/>
                    <a:pt x="4186" y="202"/>
                  </a:cubicBezTo>
                  <a:lnTo>
                    <a:pt x="4084" y="159"/>
                  </a:lnTo>
                  <a:lnTo>
                    <a:pt x="4007" y="134"/>
                  </a:lnTo>
                  <a:lnTo>
                    <a:pt x="3960" y="117"/>
                  </a:lnTo>
                  <a:lnTo>
                    <a:pt x="3872" y="87"/>
                  </a:lnTo>
                  <a:cubicBezTo>
                    <a:pt x="3809" y="70"/>
                    <a:pt x="3745" y="53"/>
                    <a:pt x="3685" y="40"/>
                  </a:cubicBezTo>
                  <a:cubicBezTo>
                    <a:pt x="3630" y="28"/>
                    <a:pt x="3572" y="19"/>
                    <a:pt x="3516" y="15"/>
                  </a:cubicBezTo>
                  <a:lnTo>
                    <a:pt x="3470" y="11"/>
                  </a:lnTo>
                  <a:lnTo>
                    <a:pt x="3439" y="6"/>
                  </a:lnTo>
                  <a:lnTo>
                    <a:pt x="3363" y="3"/>
                  </a:lnTo>
                  <a:cubicBezTo>
                    <a:pt x="3346" y="1"/>
                    <a:pt x="3329" y="1"/>
                    <a:pt x="3312" y="1"/>
                  </a:cubicBez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82" name="Google Shape;2882;p53"/>
            <p:cNvSpPr/>
            <p:nvPr/>
          </p:nvSpPr>
          <p:spPr>
            <a:xfrm>
              <a:off x="1456700" y="3239225"/>
              <a:ext cx="139175" cy="178725"/>
            </a:xfrm>
            <a:custGeom>
              <a:avLst/>
              <a:gdLst/>
              <a:ahLst/>
              <a:cxnLst/>
              <a:rect l="l" t="t" r="r" b="b"/>
              <a:pathLst>
                <a:path w="5567" h="7149" extrusionOk="0">
                  <a:moveTo>
                    <a:pt x="1542" y="1"/>
                  </a:moveTo>
                  <a:cubicBezTo>
                    <a:pt x="1204" y="1"/>
                    <a:pt x="905" y="101"/>
                    <a:pt x="661" y="287"/>
                  </a:cubicBezTo>
                  <a:cubicBezTo>
                    <a:pt x="317" y="553"/>
                    <a:pt x="85" y="987"/>
                    <a:pt x="13" y="1576"/>
                  </a:cubicBezTo>
                  <a:lnTo>
                    <a:pt x="1" y="1635"/>
                  </a:lnTo>
                  <a:lnTo>
                    <a:pt x="1165" y="957"/>
                  </a:lnTo>
                  <a:cubicBezTo>
                    <a:pt x="1208" y="931"/>
                    <a:pt x="1250" y="905"/>
                    <a:pt x="1293" y="885"/>
                  </a:cubicBezTo>
                  <a:cubicBezTo>
                    <a:pt x="1446" y="811"/>
                    <a:pt x="1619" y="773"/>
                    <a:pt x="1808" y="773"/>
                  </a:cubicBezTo>
                  <a:cubicBezTo>
                    <a:pt x="2098" y="773"/>
                    <a:pt x="2426" y="865"/>
                    <a:pt x="2773" y="1062"/>
                  </a:cubicBezTo>
                  <a:cubicBezTo>
                    <a:pt x="3972" y="1758"/>
                    <a:pt x="4952" y="3454"/>
                    <a:pt x="4947" y="4836"/>
                  </a:cubicBezTo>
                  <a:cubicBezTo>
                    <a:pt x="4947" y="5522"/>
                    <a:pt x="4701" y="6006"/>
                    <a:pt x="4307" y="6234"/>
                  </a:cubicBezTo>
                  <a:lnTo>
                    <a:pt x="4302" y="6234"/>
                  </a:lnTo>
                  <a:lnTo>
                    <a:pt x="4299" y="6240"/>
                  </a:lnTo>
                  <a:lnTo>
                    <a:pt x="3091" y="6938"/>
                  </a:lnTo>
                  <a:cubicBezTo>
                    <a:pt x="3415" y="7081"/>
                    <a:pt x="3720" y="7148"/>
                    <a:pt x="3999" y="7148"/>
                  </a:cubicBezTo>
                  <a:cubicBezTo>
                    <a:pt x="4125" y="7148"/>
                    <a:pt x="4245" y="7135"/>
                    <a:pt x="4359" y="7108"/>
                  </a:cubicBezTo>
                  <a:lnTo>
                    <a:pt x="4400" y="7100"/>
                  </a:lnTo>
                  <a:cubicBezTo>
                    <a:pt x="5016" y="6938"/>
                    <a:pt x="5440" y="6384"/>
                    <a:pt x="5528" y="5527"/>
                  </a:cubicBezTo>
                  <a:cubicBezTo>
                    <a:pt x="5541" y="5412"/>
                    <a:pt x="5561" y="5311"/>
                    <a:pt x="5561" y="5188"/>
                  </a:cubicBezTo>
                  <a:cubicBezTo>
                    <a:pt x="5567" y="3411"/>
                    <a:pt x="4320" y="1253"/>
                    <a:pt x="2776" y="359"/>
                  </a:cubicBezTo>
                  <a:cubicBezTo>
                    <a:pt x="2663" y="295"/>
                    <a:pt x="2561" y="262"/>
                    <a:pt x="2454" y="214"/>
                  </a:cubicBezTo>
                  <a:cubicBezTo>
                    <a:pt x="2129" y="69"/>
                    <a:pt x="1822" y="1"/>
                    <a:pt x="1542" y="1"/>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83" name="Google Shape;2883;p53"/>
            <p:cNvSpPr/>
            <p:nvPr/>
          </p:nvSpPr>
          <p:spPr>
            <a:xfrm>
              <a:off x="1472925" y="3235500"/>
              <a:ext cx="129725" cy="181700"/>
            </a:xfrm>
            <a:custGeom>
              <a:avLst/>
              <a:gdLst/>
              <a:ahLst/>
              <a:cxnLst/>
              <a:rect l="l" t="t" r="r" b="b"/>
              <a:pathLst>
                <a:path w="5189" h="7268" extrusionOk="0">
                  <a:moveTo>
                    <a:pt x="1095" y="1"/>
                  </a:moveTo>
                  <a:cubicBezTo>
                    <a:pt x="803" y="1"/>
                    <a:pt x="552" y="68"/>
                    <a:pt x="380" y="149"/>
                  </a:cubicBezTo>
                  <a:cubicBezTo>
                    <a:pt x="241" y="211"/>
                    <a:pt x="150" y="288"/>
                    <a:pt x="88" y="338"/>
                  </a:cubicBezTo>
                  <a:cubicBezTo>
                    <a:pt x="31" y="391"/>
                    <a:pt x="1" y="421"/>
                    <a:pt x="1" y="421"/>
                  </a:cubicBezTo>
                  <a:lnTo>
                    <a:pt x="24" y="451"/>
                  </a:lnTo>
                  <a:cubicBezTo>
                    <a:pt x="24" y="451"/>
                    <a:pt x="57" y="428"/>
                    <a:pt x="119" y="386"/>
                  </a:cubicBezTo>
                  <a:cubicBezTo>
                    <a:pt x="184" y="346"/>
                    <a:pt x="280" y="291"/>
                    <a:pt x="414" y="247"/>
                  </a:cubicBezTo>
                  <a:cubicBezTo>
                    <a:pt x="540" y="202"/>
                    <a:pt x="701" y="174"/>
                    <a:pt x="886" y="174"/>
                  </a:cubicBezTo>
                  <a:cubicBezTo>
                    <a:pt x="1089" y="174"/>
                    <a:pt x="1319" y="208"/>
                    <a:pt x="1559" y="294"/>
                  </a:cubicBezTo>
                  <a:cubicBezTo>
                    <a:pt x="1675" y="333"/>
                    <a:pt x="1788" y="385"/>
                    <a:pt x="1908" y="439"/>
                  </a:cubicBezTo>
                  <a:cubicBezTo>
                    <a:pt x="2032" y="491"/>
                    <a:pt x="2152" y="547"/>
                    <a:pt x="2266" y="629"/>
                  </a:cubicBezTo>
                  <a:cubicBezTo>
                    <a:pt x="2502" y="777"/>
                    <a:pt x="2728" y="966"/>
                    <a:pt x="2952" y="1172"/>
                  </a:cubicBezTo>
                  <a:cubicBezTo>
                    <a:pt x="3167" y="1386"/>
                    <a:pt x="3385" y="1614"/>
                    <a:pt x="3575" y="1871"/>
                  </a:cubicBezTo>
                  <a:cubicBezTo>
                    <a:pt x="3770" y="2124"/>
                    <a:pt x="3947" y="2398"/>
                    <a:pt x="4105" y="2681"/>
                  </a:cubicBezTo>
                  <a:cubicBezTo>
                    <a:pt x="4422" y="3246"/>
                    <a:pt x="4667" y="3856"/>
                    <a:pt x="4785" y="4453"/>
                  </a:cubicBezTo>
                  <a:cubicBezTo>
                    <a:pt x="4854" y="4749"/>
                    <a:pt x="4874" y="5040"/>
                    <a:pt x="4884" y="5322"/>
                  </a:cubicBezTo>
                  <a:cubicBezTo>
                    <a:pt x="4862" y="5596"/>
                    <a:pt x="4840" y="5862"/>
                    <a:pt x="4776" y="6096"/>
                  </a:cubicBezTo>
                  <a:cubicBezTo>
                    <a:pt x="4654" y="6567"/>
                    <a:pt x="4383" y="6898"/>
                    <a:pt x="4148" y="7048"/>
                  </a:cubicBezTo>
                  <a:cubicBezTo>
                    <a:pt x="4032" y="7129"/>
                    <a:pt x="3926" y="7167"/>
                    <a:pt x="3858" y="7195"/>
                  </a:cubicBezTo>
                  <a:cubicBezTo>
                    <a:pt x="3785" y="7219"/>
                    <a:pt x="3746" y="7230"/>
                    <a:pt x="3746" y="7230"/>
                  </a:cubicBezTo>
                  <a:lnTo>
                    <a:pt x="3758" y="7267"/>
                  </a:lnTo>
                  <a:cubicBezTo>
                    <a:pt x="3758" y="7267"/>
                    <a:pt x="3798" y="7261"/>
                    <a:pt x="3875" y="7249"/>
                  </a:cubicBezTo>
                  <a:cubicBezTo>
                    <a:pt x="3951" y="7230"/>
                    <a:pt x="4072" y="7209"/>
                    <a:pt x="4205" y="7135"/>
                  </a:cubicBezTo>
                  <a:cubicBezTo>
                    <a:pt x="4472" y="7000"/>
                    <a:pt x="4833" y="6670"/>
                    <a:pt x="4998" y="6155"/>
                  </a:cubicBezTo>
                  <a:cubicBezTo>
                    <a:pt x="5085" y="5899"/>
                    <a:pt x="5128" y="5629"/>
                    <a:pt x="5171" y="5311"/>
                  </a:cubicBezTo>
                  <a:cubicBezTo>
                    <a:pt x="5171" y="5166"/>
                    <a:pt x="5188" y="5037"/>
                    <a:pt x="5174" y="4868"/>
                  </a:cubicBezTo>
                  <a:cubicBezTo>
                    <a:pt x="5172" y="4705"/>
                    <a:pt x="5144" y="4543"/>
                    <a:pt x="5114" y="4386"/>
                  </a:cubicBezTo>
                  <a:cubicBezTo>
                    <a:pt x="5004" y="3746"/>
                    <a:pt x="4762" y="3098"/>
                    <a:pt x="4442" y="2492"/>
                  </a:cubicBezTo>
                  <a:cubicBezTo>
                    <a:pt x="4265" y="2197"/>
                    <a:pt x="4073" y="1914"/>
                    <a:pt x="3860" y="1652"/>
                  </a:cubicBezTo>
                  <a:cubicBezTo>
                    <a:pt x="3652" y="1386"/>
                    <a:pt x="3417" y="1149"/>
                    <a:pt x="3182" y="928"/>
                  </a:cubicBezTo>
                  <a:cubicBezTo>
                    <a:pt x="2942" y="711"/>
                    <a:pt x="2683" y="530"/>
                    <a:pt x="2419" y="389"/>
                  </a:cubicBezTo>
                  <a:cubicBezTo>
                    <a:pt x="2348" y="351"/>
                    <a:pt x="2304" y="321"/>
                    <a:pt x="2213" y="280"/>
                  </a:cubicBezTo>
                  <a:cubicBezTo>
                    <a:pt x="2148" y="256"/>
                    <a:pt x="2085" y="232"/>
                    <a:pt x="2023" y="209"/>
                  </a:cubicBezTo>
                  <a:cubicBezTo>
                    <a:pt x="1956" y="185"/>
                    <a:pt x="1890" y="161"/>
                    <a:pt x="1825" y="138"/>
                  </a:cubicBezTo>
                  <a:cubicBezTo>
                    <a:pt x="1768" y="117"/>
                    <a:pt x="1700" y="97"/>
                    <a:pt x="1634" y="78"/>
                  </a:cubicBezTo>
                  <a:cubicBezTo>
                    <a:pt x="1446" y="23"/>
                    <a:pt x="1263" y="1"/>
                    <a:pt x="1095" y="1"/>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84" name="Google Shape;2884;p53"/>
            <p:cNvSpPr/>
            <p:nvPr/>
          </p:nvSpPr>
          <p:spPr>
            <a:xfrm>
              <a:off x="1652225" y="2885675"/>
              <a:ext cx="593450" cy="359025"/>
            </a:xfrm>
            <a:custGeom>
              <a:avLst/>
              <a:gdLst/>
              <a:ahLst/>
              <a:cxnLst/>
              <a:rect l="l" t="t" r="r" b="b"/>
              <a:pathLst>
                <a:path w="23738" h="14361" extrusionOk="0">
                  <a:moveTo>
                    <a:pt x="12262" y="1085"/>
                  </a:moveTo>
                  <a:cubicBezTo>
                    <a:pt x="12326" y="1085"/>
                    <a:pt x="12383" y="1090"/>
                    <a:pt x="12446" y="1090"/>
                  </a:cubicBezTo>
                  <a:cubicBezTo>
                    <a:pt x="12761" y="1097"/>
                    <a:pt x="13078" y="1125"/>
                    <a:pt x="13389" y="1143"/>
                  </a:cubicBezTo>
                  <a:cubicBezTo>
                    <a:pt x="13555" y="1154"/>
                    <a:pt x="13716" y="1154"/>
                    <a:pt x="13878" y="1171"/>
                  </a:cubicBezTo>
                  <a:cubicBezTo>
                    <a:pt x="14038" y="1182"/>
                    <a:pt x="14199" y="1200"/>
                    <a:pt x="14361" y="1223"/>
                  </a:cubicBezTo>
                  <a:cubicBezTo>
                    <a:pt x="14481" y="1234"/>
                    <a:pt x="14596" y="1263"/>
                    <a:pt x="14716" y="1280"/>
                  </a:cubicBezTo>
                  <a:cubicBezTo>
                    <a:pt x="14930" y="1315"/>
                    <a:pt x="15136" y="1350"/>
                    <a:pt x="15343" y="1390"/>
                  </a:cubicBezTo>
                  <a:cubicBezTo>
                    <a:pt x="15619" y="1442"/>
                    <a:pt x="15896" y="1493"/>
                    <a:pt x="16159" y="1556"/>
                  </a:cubicBezTo>
                  <a:cubicBezTo>
                    <a:pt x="16245" y="1580"/>
                    <a:pt x="16320" y="1608"/>
                    <a:pt x="16406" y="1631"/>
                  </a:cubicBezTo>
                  <a:cubicBezTo>
                    <a:pt x="16670" y="1706"/>
                    <a:pt x="16935" y="1786"/>
                    <a:pt x="17188" y="1873"/>
                  </a:cubicBezTo>
                  <a:cubicBezTo>
                    <a:pt x="17361" y="1930"/>
                    <a:pt x="17539" y="1975"/>
                    <a:pt x="17706" y="2045"/>
                  </a:cubicBezTo>
                  <a:cubicBezTo>
                    <a:pt x="18205" y="2240"/>
                    <a:pt x="18683" y="2458"/>
                    <a:pt x="19125" y="2712"/>
                  </a:cubicBezTo>
                  <a:cubicBezTo>
                    <a:pt x="19435" y="2890"/>
                    <a:pt x="19711" y="3080"/>
                    <a:pt x="19969" y="3274"/>
                  </a:cubicBezTo>
                  <a:lnTo>
                    <a:pt x="20010" y="3309"/>
                  </a:lnTo>
                  <a:lnTo>
                    <a:pt x="20080" y="3362"/>
                  </a:lnTo>
                  <a:cubicBezTo>
                    <a:pt x="20131" y="3401"/>
                    <a:pt x="20183" y="3442"/>
                    <a:pt x="20234" y="3488"/>
                  </a:cubicBezTo>
                  <a:cubicBezTo>
                    <a:pt x="20310" y="3550"/>
                    <a:pt x="20384" y="3613"/>
                    <a:pt x="20459" y="3677"/>
                  </a:cubicBezTo>
                  <a:cubicBezTo>
                    <a:pt x="20498" y="3718"/>
                    <a:pt x="20539" y="3757"/>
                    <a:pt x="20585" y="3803"/>
                  </a:cubicBezTo>
                  <a:cubicBezTo>
                    <a:pt x="20631" y="3850"/>
                    <a:pt x="20683" y="3896"/>
                    <a:pt x="20729" y="3947"/>
                  </a:cubicBezTo>
                  <a:cubicBezTo>
                    <a:pt x="20793" y="4011"/>
                    <a:pt x="20855" y="4074"/>
                    <a:pt x="20913" y="4143"/>
                  </a:cubicBezTo>
                  <a:lnTo>
                    <a:pt x="20998" y="4246"/>
                  </a:lnTo>
                  <a:lnTo>
                    <a:pt x="21051" y="4315"/>
                  </a:lnTo>
                  <a:lnTo>
                    <a:pt x="21073" y="4339"/>
                  </a:lnTo>
                  <a:cubicBezTo>
                    <a:pt x="21206" y="4505"/>
                    <a:pt x="21327" y="4677"/>
                    <a:pt x="21425" y="4850"/>
                  </a:cubicBezTo>
                  <a:cubicBezTo>
                    <a:pt x="21447" y="4890"/>
                    <a:pt x="21476" y="4924"/>
                    <a:pt x="21493" y="4964"/>
                  </a:cubicBezTo>
                  <a:lnTo>
                    <a:pt x="21516" y="5005"/>
                  </a:lnTo>
                  <a:cubicBezTo>
                    <a:pt x="21626" y="5201"/>
                    <a:pt x="21718" y="5401"/>
                    <a:pt x="21786" y="5602"/>
                  </a:cubicBezTo>
                  <a:lnTo>
                    <a:pt x="21786" y="5620"/>
                  </a:lnTo>
                  <a:lnTo>
                    <a:pt x="21803" y="5683"/>
                  </a:lnTo>
                  <a:cubicBezTo>
                    <a:pt x="21856" y="5856"/>
                    <a:pt x="21895" y="6034"/>
                    <a:pt x="21924" y="6206"/>
                  </a:cubicBezTo>
                  <a:cubicBezTo>
                    <a:pt x="21930" y="6263"/>
                    <a:pt x="21930" y="6315"/>
                    <a:pt x="21936" y="6367"/>
                  </a:cubicBezTo>
                  <a:lnTo>
                    <a:pt x="21936" y="7006"/>
                  </a:lnTo>
                  <a:cubicBezTo>
                    <a:pt x="21924" y="7126"/>
                    <a:pt x="21907" y="7240"/>
                    <a:pt x="21878" y="7362"/>
                  </a:cubicBezTo>
                  <a:cubicBezTo>
                    <a:pt x="21626" y="8551"/>
                    <a:pt x="20729" y="9695"/>
                    <a:pt x="19165" y="10604"/>
                  </a:cubicBezTo>
                  <a:cubicBezTo>
                    <a:pt x="17295" y="11693"/>
                    <a:pt x="14832" y="12237"/>
                    <a:pt x="12366" y="12237"/>
                  </a:cubicBezTo>
                  <a:cubicBezTo>
                    <a:pt x="9899" y="12237"/>
                    <a:pt x="7430" y="11693"/>
                    <a:pt x="5548" y="10604"/>
                  </a:cubicBezTo>
                  <a:cubicBezTo>
                    <a:pt x="3830" y="9614"/>
                    <a:pt x="2899" y="8339"/>
                    <a:pt x="2738" y="7039"/>
                  </a:cubicBezTo>
                  <a:cubicBezTo>
                    <a:pt x="2709" y="6798"/>
                    <a:pt x="2709" y="6557"/>
                    <a:pt x="2732" y="6310"/>
                  </a:cubicBezTo>
                  <a:cubicBezTo>
                    <a:pt x="2738" y="6247"/>
                    <a:pt x="2738" y="6184"/>
                    <a:pt x="2750" y="6114"/>
                  </a:cubicBezTo>
                  <a:cubicBezTo>
                    <a:pt x="2766" y="6011"/>
                    <a:pt x="2801" y="5902"/>
                    <a:pt x="2829" y="5797"/>
                  </a:cubicBezTo>
                  <a:cubicBezTo>
                    <a:pt x="2847" y="5729"/>
                    <a:pt x="2858" y="5655"/>
                    <a:pt x="2881" y="5586"/>
                  </a:cubicBezTo>
                  <a:cubicBezTo>
                    <a:pt x="2916" y="5489"/>
                    <a:pt x="2962" y="5397"/>
                    <a:pt x="3002" y="5298"/>
                  </a:cubicBezTo>
                  <a:cubicBezTo>
                    <a:pt x="3037" y="5218"/>
                    <a:pt x="3059" y="5143"/>
                    <a:pt x="3100" y="5062"/>
                  </a:cubicBezTo>
                  <a:cubicBezTo>
                    <a:pt x="3146" y="4977"/>
                    <a:pt x="3203" y="4890"/>
                    <a:pt x="3255" y="4804"/>
                  </a:cubicBezTo>
                  <a:cubicBezTo>
                    <a:pt x="3307" y="4723"/>
                    <a:pt x="3347" y="4637"/>
                    <a:pt x="3404" y="4551"/>
                  </a:cubicBezTo>
                  <a:cubicBezTo>
                    <a:pt x="3463" y="4476"/>
                    <a:pt x="3526" y="4402"/>
                    <a:pt x="3588" y="4326"/>
                  </a:cubicBezTo>
                  <a:cubicBezTo>
                    <a:pt x="3658" y="4235"/>
                    <a:pt x="3721" y="4148"/>
                    <a:pt x="3795" y="4063"/>
                  </a:cubicBezTo>
                  <a:cubicBezTo>
                    <a:pt x="3865" y="3993"/>
                    <a:pt x="3939" y="3924"/>
                    <a:pt x="4008" y="3855"/>
                  </a:cubicBezTo>
                  <a:cubicBezTo>
                    <a:pt x="4100" y="3764"/>
                    <a:pt x="4180" y="3677"/>
                    <a:pt x="4278" y="3585"/>
                  </a:cubicBezTo>
                  <a:cubicBezTo>
                    <a:pt x="4359" y="3517"/>
                    <a:pt x="4451" y="3447"/>
                    <a:pt x="4537" y="3384"/>
                  </a:cubicBezTo>
                  <a:cubicBezTo>
                    <a:pt x="4641" y="3298"/>
                    <a:pt x="4738" y="3217"/>
                    <a:pt x="4847" y="3137"/>
                  </a:cubicBezTo>
                  <a:cubicBezTo>
                    <a:pt x="5048" y="2994"/>
                    <a:pt x="5267" y="2855"/>
                    <a:pt x="5503" y="2717"/>
                  </a:cubicBezTo>
                  <a:cubicBezTo>
                    <a:pt x="5922" y="2476"/>
                    <a:pt x="6377" y="2269"/>
                    <a:pt x="6848" y="2079"/>
                  </a:cubicBezTo>
                  <a:cubicBezTo>
                    <a:pt x="6946" y="2039"/>
                    <a:pt x="7044" y="1999"/>
                    <a:pt x="7141" y="1965"/>
                  </a:cubicBezTo>
                  <a:cubicBezTo>
                    <a:pt x="7221" y="1936"/>
                    <a:pt x="7313" y="1912"/>
                    <a:pt x="7393" y="1884"/>
                  </a:cubicBezTo>
                  <a:cubicBezTo>
                    <a:pt x="7761" y="1757"/>
                    <a:pt x="8141" y="1631"/>
                    <a:pt x="8531" y="1538"/>
                  </a:cubicBezTo>
                  <a:cubicBezTo>
                    <a:pt x="8589" y="1521"/>
                    <a:pt x="8647" y="1505"/>
                    <a:pt x="8704" y="1488"/>
                  </a:cubicBezTo>
                  <a:lnTo>
                    <a:pt x="8734" y="1481"/>
                  </a:lnTo>
                  <a:cubicBezTo>
                    <a:pt x="9112" y="1396"/>
                    <a:pt x="9515" y="1344"/>
                    <a:pt x="9912" y="1280"/>
                  </a:cubicBezTo>
                  <a:cubicBezTo>
                    <a:pt x="10037" y="1263"/>
                    <a:pt x="10159" y="1234"/>
                    <a:pt x="10291" y="1217"/>
                  </a:cubicBezTo>
                  <a:cubicBezTo>
                    <a:pt x="10411" y="1200"/>
                    <a:pt x="10531" y="1189"/>
                    <a:pt x="10653" y="1177"/>
                  </a:cubicBezTo>
                  <a:cubicBezTo>
                    <a:pt x="10785" y="1165"/>
                    <a:pt x="10918" y="1165"/>
                    <a:pt x="11049" y="1154"/>
                  </a:cubicBezTo>
                  <a:cubicBezTo>
                    <a:pt x="11429" y="1125"/>
                    <a:pt x="11808" y="1090"/>
                    <a:pt x="12193" y="1090"/>
                  </a:cubicBezTo>
                  <a:lnTo>
                    <a:pt x="12262" y="1085"/>
                  </a:lnTo>
                  <a:close/>
                  <a:moveTo>
                    <a:pt x="12295" y="1"/>
                  </a:moveTo>
                  <a:cubicBezTo>
                    <a:pt x="9370" y="1"/>
                    <a:pt x="6450" y="646"/>
                    <a:pt x="4228" y="1939"/>
                  </a:cubicBezTo>
                  <a:cubicBezTo>
                    <a:pt x="3961" y="2092"/>
                    <a:pt x="3711" y="2252"/>
                    <a:pt x="3477" y="2422"/>
                  </a:cubicBezTo>
                  <a:cubicBezTo>
                    <a:pt x="3435" y="2451"/>
                    <a:pt x="3401" y="2481"/>
                    <a:pt x="3359" y="2511"/>
                  </a:cubicBezTo>
                  <a:cubicBezTo>
                    <a:pt x="3172" y="2647"/>
                    <a:pt x="2994" y="2787"/>
                    <a:pt x="2833" y="2926"/>
                  </a:cubicBezTo>
                  <a:cubicBezTo>
                    <a:pt x="2778" y="2973"/>
                    <a:pt x="2727" y="3025"/>
                    <a:pt x="2677" y="3071"/>
                  </a:cubicBezTo>
                  <a:cubicBezTo>
                    <a:pt x="2536" y="3202"/>
                    <a:pt x="2405" y="3330"/>
                    <a:pt x="2281" y="3461"/>
                  </a:cubicBezTo>
                  <a:cubicBezTo>
                    <a:pt x="2226" y="3516"/>
                    <a:pt x="2180" y="3571"/>
                    <a:pt x="2134" y="3630"/>
                  </a:cubicBezTo>
                  <a:cubicBezTo>
                    <a:pt x="2019" y="3758"/>
                    <a:pt x="1917" y="3890"/>
                    <a:pt x="1820" y="4020"/>
                  </a:cubicBezTo>
                  <a:cubicBezTo>
                    <a:pt x="1777" y="4079"/>
                    <a:pt x="1734" y="4139"/>
                    <a:pt x="1696" y="4198"/>
                  </a:cubicBezTo>
                  <a:cubicBezTo>
                    <a:pt x="1608" y="4330"/>
                    <a:pt x="1523" y="4470"/>
                    <a:pt x="1450" y="4606"/>
                  </a:cubicBezTo>
                  <a:cubicBezTo>
                    <a:pt x="1421" y="4661"/>
                    <a:pt x="1387" y="4721"/>
                    <a:pt x="1362" y="4776"/>
                  </a:cubicBezTo>
                  <a:cubicBezTo>
                    <a:pt x="1290" y="4924"/>
                    <a:pt x="1226" y="5072"/>
                    <a:pt x="1171" y="5220"/>
                  </a:cubicBezTo>
                  <a:cubicBezTo>
                    <a:pt x="1154" y="5267"/>
                    <a:pt x="1137" y="5318"/>
                    <a:pt x="1120" y="5364"/>
                  </a:cubicBezTo>
                  <a:cubicBezTo>
                    <a:pt x="1065" y="5538"/>
                    <a:pt x="1018" y="5717"/>
                    <a:pt x="989" y="5894"/>
                  </a:cubicBezTo>
                  <a:lnTo>
                    <a:pt x="972" y="5958"/>
                  </a:lnTo>
                  <a:cubicBezTo>
                    <a:pt x="938" y="6166"/>
                    <a:pt x="921" y="6372"/>
                    <a:pt x="917" y="6581"/>
                  </a:cubicBezTo>
                  <a:lnTo>
                    <a:pt x="921" y="6615"/>
                  </a:lnTo>
                  <a:lnTo>
                    <a:pt x="921" y="6619"/>
                  </a:lnTo>
                  <a:cubicBezTo>
                    <a:pt x="921" y="6780"/>
                    <a:pt x="934" y="6942"/>
                    <a:pt x="955" y="7102"/>
                  </a:cubicBezTo>
                  <a:cubicBezTo>
                    <a:pt x="963" y="7163"/>
                    <a:pt x="980" y="7221"/>
                    <a:pt x="989" y="7281"/>
                  </a:cubicBezTo>
                  <a:cubicBezTo>
                    <a:pt x="1010" y="7400"/>
                    <a:pt x="1032" y="7514"/>
                    <a:pt x="1065" y="7629"/>
                  </a:cubicBezTo>
                  <a:cubicBezTo>
                    <a:pt x="1078" y="7684"/>
                    <a:pt x="1094" y="7734"/>
                    <a:pt x="1111" y="7785"/>
                  </a:cubicBezTo>
                  <a:cubicBezTo>
                    <a:pt x="1158" y="7938"/>
                    <a:pt x="1209" y="8086"/>
                    <a:pt x="1277" y="8239"/>
                  </a:cubicBezTo>
                  <a:lnTo>
                    <a:pt x="1302" y="8286"/>
                  </a:lnTo>
                  <a:cubicBezTo>
                    <a:pt x="1366" y="8430"/>
                    <a:pt x="1442" y="8574"/>
                    <a:pt x="1528" y="8718"/>
                  </a:cubicBezTo>
                  <a:cubicBezTo>
                    <a:pt x="1557" y="8773"/>
                    <a:pt x="1591" y="8824"/>
                    <a:pt x="1624" y="8875"/>
                  </a:cubicBezTo>
                  <a:cubicBezTo>
                    <a:pt x="1696" y="8989"/>
                    <a:pt x="1774" y="9100"/>
                    <a:pt x="1858" y="9213"/>
                  </a:cubicBezTo>
                  <a:cubicBezTo>
                    <a:pt x="1896" y="9265"/>
                    <a:pt x="1934" y="9320"/>
                    <a:pt x="1981" y="9375"/>
                  </a:cubicBezTo>
                  <a:cubicBezTo>
                    <a:pt x="2066" y="9485"/>
                    <a:pt x="2163" y="9595"/>
                    <a:pt x="2264" y="9702"/>
                  </a:cubicBezTo>
                  <a:cubicBezTo>
                    <a:pt x="2312" y="9752"/>
                    <a:pt x="2353" y="9807"/>
                    <a:pt x="2405" y="9859"/>
                  </a:cubicBezTo>
                  <a:cubicBezTo>
                    <a:pt x="2558" y="10015"/>
                    <a:pt x="2723" y="10168"/>
                    <a:pt x="2901" y="10321"/>
                  </a:cubicBezTo>
                  <a:lnTo>
                    <a:pt x="2057" y="10812"/>
                  </a:lnTo>
                  <a:lnTo>
                    <a:pt x="1655" y="11045"/>
                  </a:lnTo>
                  <a:lnTo>
                    <a:pt x="1" y="12008"/>
                  </a:lnTo>
                  <a:cubicBezTo>
                    <a:pt x="73" y="12038"/>
                    <a:pt x="141" y="12071"/>
                    <a:pt x="213" y="12114"/>
                  </a:cubicBezTo>
                  <a:cubicBezTo>
                    <a:pt x="357" y="12195"/>
                    <a:pt x="497" y="12297"/>
                    <a:pt x="633" y="12402"/>
                  </a:cubicBezTo>
                  <a:cubicBezTo>
                    <a:pt x="679" y="12441"/>
                    <a:pt x="717" y="12483"/>
                    <a:pt x="764" y="12521"/>
                  </a:cubicBezTo>
                  <a:cubicBezTo>
                    <a:pt x="836" y="12584"/>
                    <a:pt x="912" y="12644"/>
                    <a:pt x="980" y="12716"/>
                  </a:cubicBezTo>
                  <a:lnTo>
                    <a:pt x="1039" y="12780"/>
                  </a:lnTo>
                  <a:lnTo>
                    <a:pt x="1094" y="12835"/>
                  </a:lnTo>
                  <a:lnTo>
                    <a:pt x="1188" y="12940"/>
                  </a:lnTo>
                  <a:cubicBezTo>
                    <a:pt x="1243" y="13000"/>
                    <a:pt x="1294" y="13067"/>
                    <a:pt x="1345" y="13131"/>
                  </a:cubicBezTo>
                  <a:lnTo>
                    <a:pt x="1340" y="13136"/>
                  </a:lnTo>
                  <a:cubicBezTo>
                    <a:pt x="1544" y="13394"/>
                    <a:pt x="1722" y="13674"/>
                    <a:pt x="1875" y="13970"/>
                  </a:cubicBezTo>
                  <a:lnTo>
                    <a:pt x="1875" y="13975"/>
                  </a:lnTo>
                  <a:lnTo>
                    <a:pt x="1879" y="13984"/>
                  </a:lnTo>
                  <a:cubicBezTo>
                    <a:pt x="1930" y="14085"/>
                    <a:pt x="1985" y="14183"/>
                    <a:pt x="2031" y="14284"/>
                  </a:cubicBezTo>
                  <a:lnTo>
                    <a:pt x="2061" y="14361"/>
                  </a:lnTo>
                  <a:lnTo>
                    <a:pt x="5967" y="12093"/>
                  </a:lnTo>
                  <a:cubicBezTo>
                    <a:pt x="6433" y="12274"/>
                    <a:pt x="6920" y="12428"/>
                    <a:pt x="7420" y="12568"/>
                  </a:cubicBezTo>
                  <a:cubicBezTo>
                    <a:pt x="7488" y="12589"/>
                    <a:pt x="7552" y="12610"/>
                    <a:pt x="7624" y="12627"/>
                  </a:cubicBezTo>
                  <a:cubicBezTo>
                    <a:pt x="7827" y="12682"/>
                    <a:pt x="8035" y="12728"/>
                    <a:pt x="8243" y="12775"/>
                  </a:cubicBezTo>
                  <a:cubicBezTo>
                    <a:pt x="8353" y="12801"/>
                    <a:pt x="8458" y="12827"/>
                    <a:pt x="8570" y="12847"/>
                  </a:cubicBezTo>
                  <a:cubicBezTo>
                    <a:pt x="8891" y="12916"/>
                    <a:pt x="9213" y="12974"/>
                    <a:pt x="9544" y="13017"/>
                  </a:cubicBezTo>
                  <a:cubicBezTo>
                    <a:pt x="10010" y="13089"/>
                    <a:pt x="10485" y="13136"/>
                    <a:pt x="10965" y="13169"/>
                  </a:cubicBezTo>
                  <a:cubicBezTo>
                    <a:pt x="11054" y="13177"/>
                    <a:pt x="11143" y="13182"/>
                    <a:pt x="11232" y="13191"/>
                  </a:cubicBezTo>
                  <a:cubicBezTo>
                    <a:pt x="11612" y="13210"/>
                    <a:pt x="11994" y="13226"/>
                    <a:pt x="12378" y="13226"/>
                  </a:cubicBezTo>
                  <a:cubicBezTo>
                    <a:pt x="12414" y="13226"/>
                    <a:pt x="12450" y="13226"/>
                    <a:pt x="12486" y="13226"/>
                  </a:cubicBezTo>
                  <a:cubicBezTo>
                    <a:pt x="12546" y="13226"/>
                    <a:pt x="12601" y="13221"/>
                    <a:pt x="12660" y="13221"/>
                  </a:cubicBezTo>
                  <a:cubicBezTo>
                    <a:pt x="13009" y="13215"/>
                    <a:pt x="13356" y="13200"/>
                    <a:pt x="13704" y="13177"/>
                  </a:cubicBezTo>
                  <a:cubicBezTo>
                    <a:pt x="13818" y="13169"/>
                    <a:pt x="13928" y="13160"/>
                    <a:pt x="14043" y="13153"/>
                  </a:cubicBezTo>
                  <a:cubicBezTo>
                    <a:pt x="14391" y="13122"/>
                    <a:pt x="14738" y="13084"/>
                    <a:pt x="15081" y="13034"/>
                  </a:cubicBezTo>
                  <a:cubicBezTo>
                    <a:pt x="15141" y="13029"/>
                    <a:pt x="15196" y="13021"/>
                    <a:pt x="15254" y="13012"/>
                  </a:cubicBezTo>
                  <a:cubicBezTo>
                    <a:pt x="15670" y="12954"/>
                    <a:pt x="16077" y="12873"/>
                    <a:pt x="16479" y="12784"/>
                  </a:cubicBezTo>
                  <a:cubicBezTo>
                    <a:pt x="16574" y="12763"/>
                    <a:pt x="16662" y="12742"/>
                    <a:pt x="16756" y="12716"/>
                  </a:cubicBezTo>
                  <a:cubicBezTo>
                    <a:pt x="17231" y="12601"/>
                    <a:pt x="17692" y="12474"/>
                    <a:pt x="18142" y="12322"/>
                  </a:cubicBezTo>
                  <a:cubicBezTo>
                    <a:pt x="18222" y="12292"/>
                    <a:pt x="18299" y="12262"/>
                    <a:pt x="18375" y="12236"/>
                  </a:cubicBezTo>
                  <a:cubicBezTo>
                    <a:pt x="18655" y="12135"/>
                    <a:pt x="18926" y="12030"/>
                    <a:pt x="19194" y="11911"/>
                  </a:cubicBezTo>
                  <a:cubicBezTo>
                    <a:pt x="19291" y="11872"/>
                    <a:pt x="19384" y="11830"/>
                    <a:pt x="19473" y="11787"/>
                  </a:cubicBezTo>
                  <a:cubicBezTo>
                    <a:pt x="19804" y="11636"/>
                    <a:pt x="20131" y="11474"/>
                    <a:pt x="20435" y="11295"/>
                  </a:cubicBezTo>
                  <a:cubicBezTo>
                    <a:pt x="20712" y="11134"/>
                    <a:pt x="20970" y="10968"/>
                    <a:pt x="21211" y="10796"/>
                  </a:cubicBezTo>
                  <a:cubicBezTo>
                    <a:pt x="21305" y="10728"/>
                    <a:pt x="21385" y="10655"/>
                    <a:pt x="21474" y="10588"/>
                  </a:cubicBezTo>
                  <a:cubicBezTo>
                    <a:pt x="21615" y="10481"/>
                    <a:pt x="21758" y="10376"/>
                    <a:pt x="21886" y="10261"/>
                  </a:cubicBezTo>
                  <a:cubicBezTo>
                    <a:pt x="21978" y="10177"/>
                    <a:pt x="22059" y="10087"/>
                    <a:pt x="22149" y="10007"/>
                  </a:cubicBezTo>
                  <a:cubicBezTo>
                    <a:pt x="22250" y="9905"/>
                    <a:pt x="22360" y="9804"/>
                    <a:pt x="22458" y="9702"/>
                  </a:cubicBezTo>
                  <a:cubicBezTo>
                    <a:pt x="22539" y="9609"/>
                    <a:pt x="22603" y="9514"/>
                    <a:pt x="22675" y="9426"/>
                  </a:cubicBezTo>
                  <a:cubicBezTo>
                    <a:pt x="22759" y="9320"/>
                    <a:pt x="22848" y="9218"/>
                    <a:pt x="22920" y="9117"/>
                  </a:cubicBezTo>
                  <a:cubicBezTo>
                    <a:pt x="22988" y="9019"/>
                    <a:pt x="23040" y="8921"/>
                    <a:pt x="23098" y="8824"/>
                  </a:cubicBezTo>
                  <a:cubicBezTo>
                    <a:pt x="23162" y="8718"/>
                    <a:pt x="23229" y="8616"/>
                    <a:pt x="23284" y="8509"/>
                  </a:cubicBezTo>
                  <a:cubicBezTo>
                    <a:pt x="23336" y="8413"/>
                    <a:pt x="23370" y="8311"/>
                    <a:pt x="23412" y="8209"/>
                  </a:cubicBezTo>
                  <a:cubicBezTo>
                    <a:pt x="23454" y="8104"/>
                    <a:pt x="23506" y="7997"/>
                    <a:pt x="23544" y="7892"/>
                  </a:cubicBezTo>
                  <a:cubicBezTo>
                    <a:pt x="23577" y="7790"/>
                    <a:pt x="23594" y="7687"/>
                    <a:pt x="23620" y="7586"/>
                  </a:cubicBezTo>
                  <a:cubicBezTo>
                    <a:pt x="23645" y="7480"/>
                    <a:pt x="23680" y="7374"/>
                    <a:pt x="23696" y="7263"/>
                  </a:cubicBezTo>
                  <a:cubicBezTo>
                    <a:pt x="23713" y="7163"/>
                    <a:pt x="23713" y="7061"/>
                    <a:pt x="23721" y="6959"/>
                  </a:cubicBezTo>
                  <a:lnTo>
                    <a:pt x="23726" y="6946"/>
                  </a:lnTo>
                  <a:cubicBezTo>
                    <a:pt x="23738" y="6743"/>
                    <a:pt x="23738" y="6543"/>
                    <a:pt x="23726" y="6339"/>
                  </a:cubicBezTo>
                  <a:lnTo>
                    <a:pt x="23718" y="6259"/>
                  </a:lnTo>
                  <a:cubicBezTo>
                    <a:pt x="23700" y="6065"/>
                    <a:pt x="23666" y="5873"/>
                    <a:pt x="23620" y="5686"/>
                  </a:cubicBezTo>
                  <a:cubicBezTo>
                    <a:pt x="23607" y="5648"/>
                    <a:pt x="23599" y="5611"/>
                    <a:pt x="23590" y="5567"/>
                  </a:cubicBezTo>
                  <a:cubicBezTo>
                    <a:pt x="23539" y="5394"/>
                    <a:pt x="23476" y="5220"/>
                    <a:pt x="23403" y="5046"/>
                  </a:cubicBezTo>
                  <a:cubicBezTo>
                    <a:pt x="23382" y="4996"/>
                    <a:pt x="23361" y="4944"/>
                    <a:pt x="23340" y="4894"/>
                  </a:cubicBezTo>
                  <a:cubicBezTo>
                    <a:pt x="23263" y="4737"/>
                    <a:pt x="23179" y="4580"/>
                    <a:pt x="23086" y="4427"/>
                  </a:cubicBezTo>
                  <a:cubicBezTo>
                    <a:pt x="23047" y="4365"/>
                    <a:pt x="23009" y="4301"/>
                    <a:pt x="22971" y="4237"/>
                  </a:cubicBezTo>
                  <a:cubicBezTo>
                    <a:pt x="22878" y="4102"/>
                    <a:pt x="22772" y="3966"/>
                    <a:pt x="22662" y="3830"/>
                  </a:cubicBezTo>
                  <a:cubicBezTo>
                    <a:pt x="22603" y="3754"/>
                    <a:pt x="22547" y="3682"/>
                    <a:pt x="22484" y="3610"/>
                  </a:cubicBezTo>
                  <a:cubicBezTo>
                    <a:pt x="22377" y="3491"/>
                    <a:pt x="22255" y="3372"/>
                    <a:pt x="22136" y="3253"/>
                  </a:cubicBezTo>
                  <a:cubicBezTo>
                    <a:pt x="22055" y="3173"/>
                    <a:pt x="21978" y="3092"/>
                    <a:pt x="21890" y="3011"/>
                  </a:cubicBezTo>
                  <a:cubicBezTo>
                    <a:pt x="21771" y="2906"/>
                    <a:pt x="21636" y="2808"/>
                    <a:pt x="21505" y="2702"/>
                  </a:cubicBezTo>
                  <a:cubicBezTo>
                    <a:pt x="21398" y="2617"/>
                    <a:pt x="21297" y="2533"/>
                    <a:pt x="21182" y="2452"/>
                  </a:cubicBezTo>
                  <a:cubicBezTo>
                    <a:pt x="21046" y="2355"/>
                    <a:pt x="20894" y="2261"/>
                    <a:pt x="20741" y="2167"/>
                  </a:cubicBezTo>
                  <a:cubicBezTo>
                    <a:pt x="20622" y="2092"/>
                    <a:pt x="20512" y="2011"/>
                    <a:pt x="20380" y="1939"/>
                  </a:cubicBezTo>
                  <a:cubicBezTo>
                    <a:pt x="18146" y="646"/>
                    <a:pt x="15221" y="1"/>
                    <a:pt x="12295" y="1"/>
                  </a:cubicBez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85" name="Google Shape;2885;p53"/>
            <p:cNvSpPr/>
            <p:nvPr/>
          </p:nvSpPr>
          <p:spPr>
            <a:xfrm>
              <a:off x="1675125" y="2885675"/>
              <a:ext cx="570600" cy="359025"/>
            </a:xfrm>
            <a:custGeom>
              <a:avLst/>
              <a:gdLst/>
              <a:ahLst/>
              <a:cxnLst/>
              <a:rect l="l" t="t" r="r" b="b"/>
              <a:pathLst>
                <a:path w="22824" h="14361" extrusionOk="0">
                  <a:moveTo>
                    <a:pt x="11379" y="1"/>
                  </a:moveTo>
                  <a:cubicBezTo>
                    <a:pt x="8454" y="1"/>
                    <a:pt x="5534" y="646"/>
                    <a:pt x="3312" y="1939"/>
                  </a:cubicBezTo>
                  <a:cubicBezTo>
                    <a:pt x="3045" y="2092"/>
                    <a:pt x="2795" y="2252"/>
                    <a:pt x="2561" y="2422"/>
                  </a:cubicBezTo>
                  <a:cubicBezTo>
                    <a:pt x="2519" y="2451"/>
                    <a:pt x="2485" y="2481"/>
                    <a:pt x="2443" y="2511"/>
                  </a:cubicBezTo>
                  <a:cubicBezTo>
                    <a:pt x="2256" y="2647"/>
                    <a:pt x="2078" y="2787"/>
                    <a:pt x="1917" y="2926"/>
                  </a:cubicBezTo>
                  <a:cubicBezTo>
                    <a:pt x="1862" y="2973"/>
                    <a:pt x="1811" y="3025"/>
                    <a:pt x="1761" y="3071"/>
                  </a:cubicBezTo>
                  <a:cubicBezTo>
                    <a:pt x="1620" y="3202"/>
                    <a:pt x="1489" y="3330"/>
                    <a:pt x="1365" y="3461"/>
                  </a:cubicBezTo>
                  <a:cubicBezTo>
                    <a:pt x="1310" y="3516"/>
                    <a:pt x="1264" y="3571"/>
                    <a:pt x="1218" y="3630"/>
                  </a:cubicBezTo>
                  <a:cubicBezTo>
                    <a:pt x="1103" y="3758"/>
                    <a:pt x="1001" y="3890"/>
                    <a:pt x="904" y="4020"/>
                  </a:cubicBezTo>
                  <a:cubicBezTo>
                    <a:pt x="861" y="4079"/>
                    <a:pt x="818" y="4139"/>
                    <a:pt x="780" y="4198"/>
                  </a:cubicBezTo>
                  <a:cubicBezTo>
                    <a:pt x="692" y="4330"/>
                    <a:pt x="607" y="4470"/>
                    <a:pt x="534" y="4606"/>
                  </a:cubicBezTo>
                  <a:cubicBezTo>
                    <a:pt x="505" y="4661"/>
                    <a:pt x="471" y="4721"/>
                    <a:pt x="446" y="4776"/>
                  </a:cubicBezTo>
                  <a:cubicBezTo>
                    <a:pt x="374" y="4924"/>
                    <a:pt x="310" y="5072"/>
                    <a:pt x="256" y="5220"/>
                  </a:cubicBezTo>
                  <a:cubicBezTo>
                    <a:pt x="238" y="5267"/>
                    <a:pt x="221" y="5318"/>
                    <a:pt x="204" y="5364"/>
                  </a:cubicBezTo>
                  <a:cubicBezTo>
                    <a:pt x="149" y="5538"/>
                    <a:pt x="102" y="5717"/>
                    <a:pt x="73" y="5894"/>
                  </a:cubicBezTo>
                  <a:lnTo>
                    <a:pt x="56" y="5958"/>
                  </a:lnTo>
                  <a:cubicBezTo>
                    <a:pt x="22" y="6166"/>
                    <a:pt x="5" y="6372"/>
                    <a:pt x="1" y="6581"/>
                  </a:cubicBezTo>
                  <a:lnTo>
                    <a:pt x="5" y="6619"/>
                  </a:lnTo>
                  <a:cubicBezTo>
                    <a:pt x="5" y="6780"/>
                    <a:pt x="18" y="6942"/>
                    <a:pt x="39" y="7102"/>
                  </a:cubicBezTo>
                  <a:cubicBezTo>
                    <a:pt x="47" y="7163"/>
                    <a:pt x="64" y="7221"/>
                    <a:pt x="73" y="7281"/>
                  </a:cubicBezTo>
                  <a:cubicBezTo>
                    <a:pt x="94" y="7400"/>
                    <a:pt x="116" y="7514"/>
                    <a:pt x="149" y="7629"/>
                  </a:cubicBezTo>
                  <a:cubicBezTo>
                    <a:pt x="162" y="7684"/>
                    <a:pt x="178" y="7734"/>
                    <a:pt x="195" y="7785"/>
                  </a:cubicBezTo>
                  <a:cubicBezTo>
                    <a:pt x="242" y="7938"/>
                    <a:pt x="294" y="8086"/>
                    <a:pt x="361" y="8239"/>
                  </a:cubicBezTo>
                  <a:lnTo>
                    <a:pt x="386" y="8286"/>
                  </a:lnTo>
                  <a:cubicBezTo>
                    <a:pt x="450" y="8430"/>
                    <a:pt x="526" y="8574"/>
                    <a:pt x="612" y="8718"/>
                  </a:cubicBezTo>
                  <a:cubicBezTo>
                    <a:pt x="641" y="8773"/>
                    <a:pt x="675" y="8824"/>
                    <a:pt x="708" y="8875"/>
                  </a:cubicBezTo>
                  <a:cubicBezTo>
                    <a:pt x="780" y="8989"/>
                    <a:pt x="858" y="9100"/>
                    <a:pt x="942" y="9213"/>
                  </a:cubicBezTo>
                  <a:cubicBezTo>
                    <a:pt x="980" y="9265"/>
                    <a:pt x="1018" y="9320"/>
                    <a:pt x="1065" y="9375"/>
                  </a:cubicBezTo>
                  <a:cubicBezTo>
                    <a:pt x="1150" y="9485"/>
                    <a:pt x="1247" y="9595"/>
                    <a:pt x="1348" y="9702"/>
                  </a:cubicBezTo>
                  <a:cubicBezTo>
                    <a:pt x="1396" y="9752"/>
                    <a:pt x="1437" y="9807"/>
                    <a:pt x="1489" y="9859"/>
                  </a:cubicBezTo>
                  <a:cubicBezTo>
                    <a:pt x="1642" y="10015"/>
                    <a:pt x="1807" y="10168"/>
                    <a:pt x="1985" y="10321"/>
                  </a:cubicBezTo>
                  <a:cubicBezTo>
                    <a:pt x="1985" y="10321"/>
                    <a:pt x="1537" y="9712"/>
                    <a:pt x="1374" y="9520"/>
                  </a:cubicBezTo>
                  <a:cubicBezTo>
                    <a:pt x="838" y="8882"/>
                    <a:pt x="605" y="8014"/>
                    <a:pt x="446" y="7192"/>
                  </a:cubicBezTo>
                  <a:cubicBezTo>
                    <a:pt x="409" y="7002"/>
                    <a:pt x="391" y="6809"/>
                    <a:pt x="391" y="6615"/>
                  </a:cubicBezTo>
                  <a:lnTo>
                    <a:pt x="387" y="6559"/>
                  </a:lnTo>
                  <a:cubicBezTo>
                    <a:pt x="392" y="6369"/>
                    <a:pt x="409" y="6193"/>
                    <a:pt x="433" y="6037"/>
                  </a:cubicBezTo>
                  <a:lnTo>
                    <a:pt x="454" y="5958"/>
                  </a:lnTo>
                  <a:cubicBezTo>
                    <a:pt x="477" y="5814"/>
                    <a:pt x="516" y="5658"/>
                    <a:pt x="567" y="5497"/>
                  </a:cubicBezTo>
                  <a:lnTo>
                    <a:pt x="596" y="5416"/>
                  </a:lnTo>
                  <a:lnTo>
                    <a:pt x="617" y="5354"/>
                  </a:lnTo>
                  <a:cubicBezTo>
                    <a:pt x="668" y="5218"/>
                    <a:pt x="726" y="5080"/>
                    <a:pt x="796" y="4937"/>
                  </a:cubicBezTo>
                  <a:lnTo>
                    <a:pt x="851" y="4832"/>
                  </a:lnTo>
                  <a:lnTo>
                    <a:pt x="876" y="4787"/>
                  </a:lnTo>
                  <a:cubicBezTo>
                    <a:pt x="940" y="4666"/>
                    <a:pt x="1017" y="4536"/>
                    <a:pt x="1106" y="4407"/>
                  </a:cubicBezTo>
                  <a:cubicBezTo>
                    <a:pt x="1141" y="4353"/>
                    <a:pt x="1179" y="4298"/>
                    <a:pt x="1214" y="4250"/>
                  </a:cubicBezTo>
                  <a:cubicBezTo>
                    <a:pt x="1300" y="4133"/>
                    <a:pt x="1396" y="4009"/>
                    <a:pt x="1505" y="3888"/>
                  </a:cubicBezTo>
                  <a:lnTo>
                    <a:pt x="1514" y="3878"/>
                  </a:lnTo>
                  <a:lnTo>
                    <a:pt x="1521" y="3868"/>
                  </a:lnTo>
                  <a:cubicBezTo>
                    <a:pt x="1566" y="3811"/>
                    <a:pt x="1601" y="3771"/>
                    <a:pt x="1647" y="3725"/>
                  </a:cubicBezTo>
                  <a:cubicBezTo>
                    <a:pt x="1749" y="3617"/>
                    <a:pt x="1866" y="3501"/>
                    <a:pt x="2021" y="3356"/>
                  </a:cubicBezTo>
                  <a:lnTo>
                    <a:pt x="2079" y="3300"/>
                  </a:lnTo>
                  <a:lnTo>
                    <a:pt x="2169" y="3218"/>
                  </a:lnTo>
                  <a:cubicBezTo>
                    <a:pt x="2320" y="3088"/>
                    <a:pt x="2488" y="2955"/>
                    <a:pt x="2663" y="2827"/>
                  </a:cubicBezTo>
                  <a:lnTo>
                    <a:pt x="2741" y="2770"/>
                  </a:lnTo>
                  <a:lnTo>
                    <a:pt x="2788" y="2734"/>
                  </a:lnTo>
                  <a:cubicBezTo>
                    <a:pt x="3008" y="2575"/>
                    <a:pt x="3248" y="2420"/>
                    <a:pt x="3506" y="2273"/>
                  </a:cubicBezTo>
                  <a:cubicBezTo>
                    <a:pt x="5594" y="1056"/>
                    <a:pt x="8390" y="387"/>
                    <a:pt x="11379" y="387"/>
                  </a:cubicBezTo>
                  <a:cubicBezTo>
                    <a:pt x="14368" y="387"/>
                    <a:pt x="17170" y="1056"/>
                    <a:pt x="19279" y="2277"/>
                  </a:cubicBezTo>
                  <a:cubicBezTo>
                    <a:pt x="19356" y="2320"/>
                    <a:pt x="19427" y="2367"/>
                    <a:pt x="19504" y="2417"/>
                  </a:cubicBezTo>
                  <a:cubicBezTo>
                    <a:pt x="19541" y="2443"/>
                    <a:pt x="19578" y="2468"/>
                    <a:pt x="19632" y="2502"/>
                  </a:cubicBezTo>
                  <a:cubicBezTo>
                    <a:pt x="19780" y="2593"/>
                    <a:pt x="19920" y="2678"/>
                    <a:pt x="20043" y="2767"/>
                  </a:cubicBezTo>
                  <a:cubicBezTo>
                    <a:pt x="20129" y="2827"/>
                    <a:pt x="20208" y="2891"/>
                    <a:pt x="20288" y="2955"/>
                  </a:cubicBezTo>
                  <a:lnTo>
                    <a:pt x="20345" y="3001"/>
                  </a:lnTo>
                  <a:cubicBezTo>
                    <a:pt x="20395" y="3042"/>
                    <a:pt x="20447" y="3081"/>
                    <a:pt x="20498" y="3120"/>
                  </a:cubicBezTo>
                  <a:cubicBezTo>
                    <a:pt x="20573" y="3180"/>
                    <a:pt x="20648" y="3237"/>
                    <a:pt x="20714" y="3298"/>
                  </a:cubicBezTo>
                  <a:cubicBezTo>
                    <a:pt x="20776" y="3353"/>
                    <a:pt x="20832" y="3409"/>
                    <a:pt x="20887" y="3465"/>
                  </a:cubicBezTo>
                  <a:lnTo>
                    <a:pt x="20947" y="3526"/>
                  </a:lnTo>
                  <a:lnTo>
                    <a:pt x="21017" y="3595"/>
                  </a:lnTo>
                  <a:cubicBezTo>
                    <a:pt x="21108" y="3686"/>
                    <a:pt x="21199" y="3777"/>
                    <a:pt x="21278" y="3864"/>
                  </a:cubicBezTo>
                  <a:cubicBezTo>
                    <a:pt x="21330" y="3922"/>
                    <a:pt x="21375" y="3982"/>
                    <a:pt x="21423" y="4042"/>
                  </a:cubicBezTo>
                  <a:lnTo>
                    <a:pt x="21446" y="4073"/>
                  </a:lnTo>
                  <a:cubicBezTo>
                    <a:pt x="21531" y="4176"/>
                    <a:pt x="21637" y="4311"/>
                    <a:pt x="21731" y="4445"/>
                  </a:cubicBezTo>
                  <a:lnTo>
                    <a:pt x="21781" y="4530"/>
                  </a:lnTo>
                  <a:lnTo>
                    <a:pt x="21841" y="4628"/>
                  </a:lnTo>
                  <a:cubicBezTo>
                    <a:pt x="21921" y="4761"/>
                    <a:pt x="21999" y="4904"/>
                    <a:pt x="22072" y="5053"/>
                  </a:cubicBezTo>
                  <a:lnTo>
                    <a:pt x="22097" y="5110"/>
                  </a:lnTo>
                  <a:lnTo>
                    <a:pt x="22131" y="5194"/>
                  </a:lnTo>
                  <a:cubicBezTo>
                    <a:pt x="22201" y="5361"/>
                    <a:pt x="22256" y="5514"/>
                    <a:pt x="22300" y="5662"/>
                  </a:cubicBezTo>
                  <a:cubicBezTo>
                    <a:pt x="22309" y="5708"/>
                    <a:pt x="22319" y="5750"/>
                    <a:pt x="22332" y="5793"/>
                  </a:cubicBezTo>
                  <a:cubicBezTo>
                    <a:pt x="22374" y="5964"/>
                    <a:pt x="22403" y="6132"/>
                    <a:pt x="22417" y="6293"/>
                  </a:cubicBezTo>
                  <a:lnTo>
                    <a:pt x="22418" y="6314"/>
                  </a:lnTo>
                  <a:lnTo>
                    <a:pt x="22421" y="6330"/>
                  </a:lnTo>
                  <a:lnTo>
                    <a:pt x="22426" y="6378"/>
                  </a:lnTo>
                  <a:cubicBezTo>
                    <a:pt x="22433" y="6515"/>
                    <a:pt x="22436" y="6650"/>
                    <a:pt x="22431" y="6787"/>
                  </a:cubicBezTo>
                  <a:lnTo>
                    <a:pt x="22420" y="6799"/>
                  </a:lnTo>
                  <a:lnTo>
                    <a:pt x="22420" y="6944"/>
                  </a:lnTo>
                  <a:lnTo>
                    <a:pt x="22414" y="7037"/>
                  </a:lnTo>
                  <a:cubicBezTo>
                    <a:pt x="22411" y="7092"/>
                    <a:pt x="22409" y="7146"/>
                    <a:pt x="22399" y="7203"/>
                  </a:cubicBezTo>
                  <a:cubicBezTo>
                    <a:pt x="22390" y="7264"/>
                    <a:pt x="22373" y="7324"/>
                    <a:pt x="22358" y="7382"/>
                  </a:cubicBezTo>
                  <a:lnTo>
                    <a:pt x="22329" y="7491"/>
                  </a:lnTo>
                  <a:lnTo>
                    <a:pt x="22303" y="7605"/>
                  </a:lnTo>
                  <a:cubicBezTo>
                    <a:pt x="22291" y="7660"/>
                    <a:pt x="22280" y="7715"/>
                    <a:pt x="22265" y="7760"/>
                  </a:cubicBezTo>
                  <a:cubicBezTo>
                    <a:pt x="22244" y="7818"/>
                    <a:pt x="22219" y="7874"/>
                    <a:pt x="22195" y="7930"/>
                  </a:cubicBezTo>
                  <a:cubicBezTo>
                    <a:pt x="22175" y="7975"/>
                    <a:pt x="22156" y="8021"/>
                    <a:pt x="22139" y="8061"/>
                  </a:cubicBezTo>
                  <a:lnTo>
                    <a:pt x="22100" y="8161"/>
                  </a:lnTo>
                  <a:cubicBezTo>
                    <a:pt x="22077" y="8218"/>
                    <a:pt x="22055" y="8276"/>
                    <a:pt x="22026" y="8332"/>
                  </a:cubicBezTo>
                  <a:cubicBezTo>
                    <a:pt x="21992" y="8397"/>
                    <a:pt x="21953" y="8460"/>
                    <a:pt x="21914" y="8524"/>
                  </a:cubicBezTo>
                  <a:lnTo>
                    <a:pt x="21853" y="8623"/>
                  </a:lnTo>
                  <a:lnTo>
                    <a:pt x="21792" y="8727"/>
                  </a:lnTo>
                  <a:cubicBezTo>
                    <a:pt x="21759" y="8783"/>
                    <a:pt x="21727" y="8839"/>
                    <a:pt x="21689" y="8893"/>
                  </a:cubicBezTo>
                  <a:cubicBezTo>
                    <a:pt x="21645" y="8956"/>
                    <a:pt x="21594" y="9019"/>
                    <a:pt x="21541" y="9083"/>
                  </a:cubicBezTo>
                  <a:lnTo>
                    <a:pt x="21459" y="9183"/>
                  </a:lnTo>
                  <a:cubicBezTo>
                    <a:pt x="21426" y="9222"/>
                    <a:pt x="21397" y="9263"/>
                    <a:pt x="21366" y="9303"/>
                  </a:cubicBezTo>
                  <a:cubicBezTo>
                    <a:pt x="21330" y="9350"/>
                    <a:pt x="21294" y="9400"/>
                    <a:pt x="21263" y="9435"/>
                  </a:cubicBezTo>
                  <a:cubicBezTo>
                    <a:pt x="21209" y="9491"/>
                    <a:pt x="21151" y="9548"/>
                    <a:pt x="21093" y="9604"/>
                  </a:cubicBezTo>
                  <a:cubicBezTo>
                    <a:pt x="21050" y="9646"/>
                    <a:pt x="21007" y="9686"/>
                    <a:pt x="20966" y="9728"/>
                  </a:cubicBezTo>
                  <a:cubicBezTo>
                    <a:pt x="20920" y="9770"/>
                    <a:pt x="20874" y="9815"/>
                    <a:pt x="20829" y="9861"/>
                  </a:cubicBezTo>
                  <a:cubicBezTo>
                    <a:pt x="20790" y="9899"/>
                    <a:pt x="20751" y="9938"/>
                    <a:pt x="20712" y="9974"/>
                  </a:cubicBezTo>
                  <a:cubicBezTo>
                    <a:pt x="20612" y="10063"/>
                    <a:pt x="20498" y="10150"/>
                    <a:pt x="20377" y="10241"/>
                  </a:cubicBezTo>
                  <a:lnTo>
                    <a:pt x="20323" y="10281"/>
                  </a:lnTo>
                  <a:cubicBezTo>
                    <a:pt x="20283" y="10313"/>
                    <a:pt x="20244" y="10344"/>
                    <a:pt x="20204" y="10377"/>
                  </a:cubicBezTo>
                  <a:cubicBezTo>
                    <a:pt x="20161" y="10413"/>
                    <a:pt x="20117" y="10449"/>
                    <a:pt x="20071" y="10481"/>
                  </a:cubicBezTo>
                  <a:cubicBezTo>
                    <a:pt x="19845" y="10644"/>
                    <a:pt x="19601" y="10801"/>
                    <a:pt x="19325" y="10962"/>
                  </a:cubicBezTo>
                  <a:cubicBezTo>
                    <a:pt x="19067" y="11113"/>
                    <a:pt x="18772" y="11264"/>
                    <a:pt x="18391" y="11439"/>
                  </a:cubicBezTo>
                  <a:cubicBezTo>
                    <a:pt x="18310" y="11478"/>
                    <a:pt x="18226" y="11516"/>
                    <a:pt x="18120" y="11558"/>
                  </a:cubicBezTo>
                  <a:cubicBezTo>
                    <a:pt x="17886" y="11662"/>
                    <a:pt x="17634" y="11762"/>
                    <a:pt x="17338" y="11870"/>
                  </a:cubicBezTo>
                  <a:cubicBezTo>
                    <a:pt x="17273" y="11893"/>
                    <a:pt x="17207" y="11916"/>
                    <a:pt x="17140" y="11942"/>
                  </a:cubicBezTo>
                  <a:lnTo>
                    <a:pt x="17103" y="11957"/>
                  </a:lnTo>
                  <a:cubicBezTo>
                    <a:pt x="16702" y="12091"/>
                    <a:pt x="16260" y="12217"/>
                    <a:pt x="15740" y="12343"/>
                  </a:cubicBezTo>
                  <a:cubicBezTo>
                    <a:pt x="15651" y="12368"/>
                    <a:pt x="15567" y="12387"/>
                    <a:pt x="15480" y="12407"/>
                  </a:cubicBezTo>
                  <a:cubicBezTo>
                    <a:pt x="15018" y="12509"/>
                    <a:pt x="14638" y="12580"/>
                    <a:pt x="14274" y="12632"/>
                  </a:cubicBezTo>
                  <a:cubicBezTo>
                    <a:pt x="14228" y="12638"/>
                    <a:pt x="14185" y="12646"/>
                    <a:pt x="14137" y="12648"/>
                  </a:cubicBezTo>
                  <a:lnTo>
                    <a:pt x="14123" y="12651"/>
                  </a:lnTo>
                  <a:lnTo>
                    <a:pt x="14108" y="12652"/>
                  </a:lnTo>
                  <a:cubicBezTo>
                    <a:pt x="13796" y="12698"/>
                    <a:pt x="13464" y="12736"/>
                    <a:pt x="13099" y="12767"/>
                  </a:cubicBezTo>
                  <a:lnTo>
                    <a:pt x="12934" y="12780"/>
                  </a:lnTo>
                  <a:lnTo>
                    <a:pt x="12764" y="12792"/>
                  </a:lnTo>
                  <a:cubicBezTo>
                    <a:pt x="12351" y="12818"/>
                    <a:pt x="12035" y="12830"/>
                    <a:pt x="11744" y="12835"/>
                  </a:cubicBezTo>
                  <a:lnTo>
                    <a:pt x="11643" y="12837"/>
                  </a:lnTo>
                  <a:lnTo>
                    <a:pt x="11567" y="12839"/>
                  </a:lnTo>
                  <a:lnTo>
                    <a:pt x="11448" y="12840"/>
                  </a:lnTo>
                  <a:cubicBezTo>
                    <a:pt x="11065" y="12840"/>
                    <a:pt x="10687" y="12824"/>
                    <a:pt x="10353" y="12807"/>
                  </a:cubicBezTo>
                  <a:cubicBezTo>
                    <a:pt x="10303" y="12802"/>
                    <a:pt x="10253" y="12798"/>
                    <a:pt x="10203" y="12794"/>
                  </a:cubicBezTo>
                  <a:cubicBezTo>
                    <a:pt x="10163" y="12792"/>
                    <a:pt x="10123" y="12789"/>
                    <a:pt x="10076" y="12784"/>
                  </a:cubicBezTo>
                  <a:cubicBezTo>
                    <a:pt x="9551" y="12747"/>
                    <a:pt x="9098" y="12698"/>
                    <a:pt x="8678" y="12634"/>
                  </a:cubicBezTo>
                  <a:cubicBezTo>
                    <a:pt x="8390" y="12597"/>
                    <a:pt x="8089" y="12545"/>
                    <a:pt x="7727" y="12469"/>
                  </a:cubicBezTo>
                  <a:cubicBezTo>
                    <a:pt x="7645" y="12453"/>
                    <a:pt x="7565" y="12434"/>
                    <a:pt x="7484" y="12416"/>
                  </a:cubicBezTo>
                  <a:lnTo>
                    <a:pt x="7412" y="12399"/>
                  </a:lnTo>
                  <a:lnTo>
                    <a:pt x="7390" y="12393"/>
                  </a:lnTo>
                  <a:cubicBezTo>
                    <a:pt x="7188" y="12349"/>
                    <a:pt x="6997" y="12306"/>
                    <a:pt x="6796" y="12251"/>
                  </a:cubicBezTo>
                  <a:cubicBezTo>
                    <a:pt x="6746" y="12240"/>
                    <a:pt x="6701" y="12226"/>
                    <a:pt x="6655" y="12210"/>
                  </a:cubicBezTo>
                  <a:lnTo>
                    <a:pt x="6608" y="12196"/>
                  </a:lnTo>
                  <a:cubicBezTo>
                    <a:pt x="6048" y="12040"/>
                    <a:pt x="5598" y="11893"/>
                    <a:pt x="5191" y="11733"/>
                  </a:cubicBezTo>
                  <a:lnTo>
                    <a:pt x="5017" y="11666"/>
                  </a:lnTo>
                  <a:lnTo>
                    <a:pt x="4856" y="11759"/>
                  </a:lnTo>
                  <a:lnTo>
                    <a:pt x="1335" y="13805"/>
                  </a:lnTo>
                  <a:lnTo>
                    <a:pt x="977" y="14010"/>
                  </a:lnTo>
                  <a:cubicBezTo>
                    <a:pt x="1024" y="14103"/>
                    <a:pt x="1073" y="14192"/>
                    <a:pt x="1116" y="14284"/>
                  </a:cubicBezTo>
                  <a:lnTo>
                    <a:pt x="1145" y="14361"/>
                  </a:lnTo>
                  <a:lnTo>
                    <a:pt x="5051" y="12093"/>
                  </a:lnTo>
                  <a:cubicBezTo>
                    <a:pt x="5517" y="12274"/>
                    <a:pt x="6004" y="12428"/>
                    <a:pt x="6504" y="12568"/>
                  </a:cubicBezTo>
                  <a:cubicBezTo>
                    <a:pt x="6572" y="12589"/>
                    <a:pt x="6636" y="12610"/>
                    <a:pt x="6708" y="12627"/>
                  </a:cubicBezTo>
                  <a:cubicBezTo>
                    <a:pt x="6911" y="12682"/>
                    <a:pt x="7119" y="12728"/>
                    <a:pt x="7327" y="12775"/>
                  </a:cubicBezTo>
                  <a:cubicBezTo>
                    <a:pt x="7437" y="12801"/>
                    <a:pt x="7544" y="12827"/>
                    <a:pt x="7654" y="12847"/>
                  </a:cubicBezTo>
                  <a:cubicBezTo>
                    <a:pt x="7975" y="12916"/>
                    <a:pt x="8297" y="12974"/>
                    <a:pt x="8628" y="13017"/>
                  </a:cubicBezTo>
                  <a:cubicBezTo>
                    <a:pt x="9094" y="13089"/>
                    <a:pt x="9569" y="13136"/>
                    <a:pt x="10049" y="13169"/>
                  </a:cubicBezTo>
                  <a:cubicBezTo>
                    <a:pt x="10138" y="13177"/>
                    <a:pt x="10227" y="13182"/>
                    <a:pt x="10316" y="13191"/>
                  </a:cubicBezTo>
                  <a:cubicBezTo>
                    <a:pt x="10691" y="13210"/>
                    <a:pt x="11070" y="13226"/>
                    <a:pt x="11448" y="13226"/>
                  </a:cubicBezTo>
                  <a:lnTo>
                    <a:pt x="11570" y="13226"/>
                  </a:lnTo>
                  <a:cubicBezTo>
                    <a:pt x="11630" y="13226"/>
                    <a:pt x="11685" y="13221"/>
                    <a:pt x="11744" y="13221"/>
                  </a:cubicBezTo>
                  <a:cubicBezTo>
                    <a:pt x="12093" y="13215"/>
                    <a:pt x="12440" y="13200"/>
                    <a:pt x="12788" y="13177"/>
                  </a:cubicBezTo>
                  <a:cubicBezTo>
                    <a:pt x="12902" y="13169"/>
                    <a:pt x="13012" y="13160"/>
                    <a:pt x="13127" y="13153"/>
                  </a:cubicBezTo>
                  <a:cubicBezTo>
                    <a:pt x="13475" y="13122"/>
                    <a:pt x="13822" y="13084"/>
                    <a:pt x="14165" y="13034"/>
                  </a:cubicBezTo>
                  <a:cubicBezTo>
                    <a:pt x="14225" y="13029"/>
                    <a:pt x="14280" y="13021"/>
                    <a:pt x="14338" y="13012"/>
                  </a:cubicBezTo>
                  <a:cubicBezTo>
                    <a:pt x="14755" y="12954"/>
                    <a:pt x="15161" y="12873"/>
                    <a:pt x="15565" y="12784"/>
                  </a:cubicBezTo>
                  <a:cubicBezTo>
                    <a:pt x="15658" y="12763"/>
                    <a:pt x="15746" y="12742"/>
                    <a:pt x="15840" y="12716"/>
                  </a:cubicBezTo>
                  <a:cubicBezTo>
                    <a:pt x="16315" y="12601"/>
                    <a:pt x="16776" y="12474"/>
                    <a:pt x="17226" y="12322"/>
                  </a:cubicBezTo>
                  <a:cubicBezTo>
                    <a:pt x="17306" y="12292"/>
                    <a:pt x="17384" y="12262"/>
                    <a:pt x="17459" y="12236"/>
                  </a:cubicBezTo>
                  <a:cubicBezTo>
                    <a:pt x="17739" y="12135"/>
                    <a:pt x="18010" y="12030"/>
                    <a:pt x="18278" y="11911"/>
                  </a:cubicBezTo>
                  <a:cubicBezTo>
                    <a:pt x="18375" y="11872"/>
                    <a:pt x="18468" y="11830"/>
                    <a:pt x="18557" y="11787"/>
                  </a:cubicBezTo>
                  <a:cubicBezTo>
                    <a:pt x="18888" y="11636"/>
                    <a:pt x="19215" y="11474"/>
                    <a:pt x="19519" y="11295"/>
                  </a:cubicBezTo>
                  <a:cubicBezTo>
                    <a:pt x="19796" y="11134"/>
                    <a:pt x="20054" y="10968"/>
                    <a:pt x="20295" y="10796"/>
                  </a:cubicBezTo>
                  <a:cubicBezTo>
                    <a:pt x="20389" y="10728"/>
                    <a:pt x="20469" y="10655"/>
                    <a:pt x="20558" y="10588"/>
                  </a:cubicBezTo>
                  <a:cubicBezTo>
                    <a:pt x="20699" y="10481"/>
                    <a:pt x="20842" y="10376"/>
                    <a:pt x="20970" y="10261"/>
                  </a:cubicBezTo>
                  <a:cubicBezTo>
                    <a:pt x="21062" y="10177"/>
                    <a:pt x="21143" y="10087"/>
                    <a:pt x="21233" y="10007"/>
                  </a:cubicBezTo>
                  <a:cubicBezTo>
                    <a:pt x="21334" y="9905"/>
                    <a:pt x="21444" y="9804"/>
                    <a:pt x="21542" y="9702"/>
                  </a:cubicBezTo>
                  <a:cubicBezTo>
                    <a:pt x="21623" y="9609"/>
                    <a:pt x="21687" y="9514"/>
                    <a:pt x="21759" y="9426"/>
                  </a:cubicBezTo>
                  <a:cubicBezTo>
                    <a:pt x="21843" y="9320"/>
                    <a:pt x="21932" y="9218"/>
                    <a:pt x="22004" y="9117"/>
                  </a:cubicBezTo>
                  <a:cubicBezTo>
                    <a:pt x="22072" y="9019"/>
                    <a:pt x="22124" y="8921"/>
                    <a:pt x="22183" y="8824"/>
                  </a:cubicBezTo>
                  <a:cubicBezTo>
                    <a:pt x="22246" y="8718"/>
                    <a:pt x="22313" y="8616"/>
                    <a:pt x="22369" y="8509"/>
                  </a:cubicBezTo>
                  <a:cubicBezTo>
                    <a:pt x="22420" y="8413"/>
                    <a:pt x="22454" y="8311"/>
                    <a:pt x="22496" y="8209"/>
                  </a:cubicBezTo>
                  <a:cubicBezTo>
                    <a:pt x="22538" y="8104"/>
                    <a:pt x="22590" y="7997"/>
                    <a:pt x="22628" y="7892"/>
                  </a:cubicBezTo>
                  <a:cubicBezTo>
                    <a:pt x="22661" y="7790"/>
                    <a:pt x="22678" y="7687"/>
                    <a:pt x="22704" y="7586"/>
                  </a:cubicBezTo>
                  <a:cubicBezTo>
                    <a:pt x="22729" y="7480"/>
                    <a:pt x="22764" y="7374"/>
                    <a:pt x="22780" y="7263"/>
                  </a:cubicBezTo>
                  <a:cubicBezTo>
                    <a:pt x="22797" y="7163"/>
                    <a:pt x="22797" y="7061"/>
                    <a:pt x="22806" y="6959"/>
                  </a:cubicBezTo>
                  <a:lnTo>
                    <a:pt x="22810" y="6946"/>
                  </a:lnTo>
                  <a:cubicBezTo>
                    <a:pt x="22823" y="6742"/>
                    <a:pt x="22823" y="6543"/>
                    <a:pt x="22810" y="6339"/>
                  </a:cubicBezTo>
                  <a:lnTo>
                    <a:pt x="22802" y="6259"/>
                  </a:lnTo>
                  <a:cubicBezTo>
                    <a:pt x="22784" y="6065"/>
                    <a:pt x="22750" y="5873"/>
                    <a:pt x="22704" y="5686"/>
                  </a:cubicBezTo>
                  <a:cubicBezTo>
                    <a:pt x="22691" y="5648"/>
                    <a:pt x="22683" y="5611"/>
                    <a:pt x="22674" y="5567"/>
                  </a:cubicBezTo>
                  <a:cubicBezTo>
                    <a:pt x="22623" y="5394"/>
                    <a:pt x="22560" y="5220"/>
                    <a:pt x="22487" y="5046"/>
                  </a:cubicBezTo>
                  <a:cubicBezTo>
                    <a:pt x="22466" y="4996"/>
                    <a:pt x="22445" y="4944"/>
                    <a:pt x="22424" y="4894"/>
                  </a:cubicBezTo>
                  <a:cubicBezTo>
                    <a:pt x="22347" y="4737"/>
                    <a:pt x="22263" y="4580"/>
                    <a:pt x="22170" y="4427"/>
                  </a:cubicBezTo>
                  <a:cubicBezTo>
                    <a:pt x="22131" y="4365"/>
                    <a:pt x="22093" y="4301"/>
                    <a:pt x="22055" y="4237"/>
                  </a:cubicBezTo>
                  <a:cubicBezTo>
                    <a:pt x="21962" y="4102"/>
                    <a:pt x="21856" y="3966"/>
                    <a:pt x="21746" y="3830"/>
                  </a:cubicBezTo>
                  <a:cubicBezTo>
                    <a:pt x="21687" y="3754"/>
                    <a:pt x="21632" y="3682"/>
                    <a:pt x="21568" y="3610"/>
                  </a:cubicBezTo>
                  <a:cubicBezTo>
                    <a:pt x="21461" y="3491"/>
                    <a:pt x="21339" y="3372"/>
                    <a:pt x="21221" y="3253"/>
                  </a:cubicBezTo>
                  <a:cubicBezTo>
                    <a:pt x="21139" y="3173"/>
                    <a:pt x="21062" y="3092"/>
                    <a:pt x="20974" y="3011"/>
                  </a:cubicBezTo>
                  <a:cubicBezTo>
                    <a:pt x="20855" y="2906"/>
                    <a:pt x="20720" y="2808"/>
                    <a:pt x="20589" y="2702"/>
                  </a:cubicBezTo>
                  <a:cubicBezTo>
                    <a:pt x="20482" y="2617"/>
                    <a:pt x="20381" y="2533"/>
                    <a:pt x="20266" y="2452"/>
                  </a:cubicBezTo>
                  <a:cubicBezTo>
                    <a:pt x="20130" y="2355"/>
                    <a:pt x="19978" y="2261"/>
                    <a:pt x="19825" y="2167"/>
                  </a:cubicBezTo>
                  <a:cubicBezTo>
                    <a:pt x="19706" y="2092"/>
                    <a:pt x="19596" y="2011"/>
                    <a:pt x="19464" y="1939"/>
                  </a:cubicBezTo>
                  <a:cubicBezTo>
                    <a:pt x="17230" y="646"/>
                    <a:pt x="14305" y="1"/>
                    <a:pt x="11379" y="1"/>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86" name="Google Shape;2886;p53"/>
            <p:cNvSpPr/>
            <p:nvPr/>
          </p:nvSpPr>
          <p:spPr>
            <a:xfrm>
              <a:off x="1965250" y="3060900"/>
              <a:ext cx="162075" cy="30575"/>
            </a:xfrm>
            <a:custGeom>
              <a:avLst/>
              <a:gdLst/>
              <a:ahLst/>
              <a:cxnLst/>
              <a:rect l="l" t="t" r="r" b="b"/>
              <a:pathLst>
                <a:path w="6483" h="1223" extrusionOk="0">
                  <a:moveTo>
                    <a:pt x="3313" y="0"/>
                  </a:moveTo>
                  <a:lnTo>
                    <a:pt x="2194" y="1"/>
                  </a:lnTo>
                  <a:lnTo>
                    <a:pt x="1052" y="1"/>
                  </a:lnTo>
                  <a:cubicBezTo>
                    <a:pt x="979" y="1"/>
                    <a:pt x="910" y="6"/>
                    <a:pt x="840" y="14"/>
                  </a:cubicBezTo>
                  <a:cubicBezTo>
                    <a:pt x="360" y="71"/>
                    <a:pt x="0" y="316"/>
                    <a:pt x="1" y="612"/>
                  </a:cubicBezTo>
                  <a:cubicBezTo>
                    <a:pt x="0" y="779"/>
                    <a:pt x="119" y="932"/>
                    <a:pt x="311" y="1043"/>
                  </a:cubicBezTo>
                  <a:cubicBezTo>
                    <a:pt x="503" y="1154"/>
                    <a:pt x="767" y="1223"/>
                    <a:pt x="1058" y="1223"/>
                  </a:cubicBezTo>
                  <a:lnTo>
                    <a:pt x="5433" y="1221"/>
                  </a:lnTo>
                  <a:cubicBezTo>
                    <a:pt x="6012" y="1221"/>
                    <a:pt x="6479" y="951"/>
                    <a:pt x="6483" y="615"/>
                  </a:cubicBezTo>
                  <a:lnTo>
                    <a:pt x="6483" y="614"/>
                  </a:lnTo>
                  <a:lnTo>
                    <a:pt x="6483" y="610"/>
                  </a:lnTo>
                  <a:lnTo>
                    <a:pt x="6474" y="560"/>
                  </a:lnTo>
                  <a:cubicBezTo>
                    <a:pt x="6451" y="411"/>
                    <a:pt x="6344" y="277"/>
                    <a:pt x="6172" y="179"/>
                  </a:cubicBezTo>
                  <a:lnTo>
                    <a:pt x="6052" y="131"/>
                  </a:lnTo>
                  <a:cubicBezTo>
                    <a:pt x="5874" y="54"/>
                    <a:pt x="5664" y="0"/>
                    <a:pt x="5425" y="0"/>
                  </a:cubicBezTo>
                  <a:close/>
                </a:path>
              </a:pathLst>
            </a:custGeom>
            <a:solidFill>
              <a:srgbClr val="ECECEC">
                <a:alpha val="18990"/>
              </a:srgbClr>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sp>
        <p:nvSpPr>
          <p:cNvPr id="6" name="Google Shape;2764;p56">
            <a:extLst>
              <a:ext uri="{FF2B5EF4-FFF2-40B4-BE49-F238E27FC236}">
                <a16:creationId xmlns:a16="http://schemas.microsoft.com/office/drawing/2014/main" id="{837C03F1-1494-E9B4-0BD2-D5AE55837579}"/>
              </a:ext>
            </a:extLst>
          </p:cNvPr>
          <p:cNvSpPr/>
          <p:nvPr/>
        </p:nvSpPr>
        <p:spPr>
          <a:xfrm>
            <a:off x="1503507" y="4470676"/>
            <a:ext cx="620883" cy="466261"/>
          </a:xfrm>
          <a:prstGeom prst="ellipse">
            <a:avLst/>
          </a:prstGeom>
          <a:solidFill>
            <a:schemeClr val="bg2"/>
          </a:solidFill>
          <a:ln>
            <a:solidFill>
              <a:schemeClr val="tx1">
                <a:lumMod val="20000"/>
                <a:lumOff val="80000"/>
              </a:schemeClr>
            </a:solidFill>
          </a:ln>
        </p:spPr>
        <p:txBody>
          <a:bodyPr spcFirstLastPara="1" wrap="square" lIns="121900" tIns="121900" rIns="121900" bIns="121900" anchor="ctr" anchorCtr="0">
            <a:noAutofit/>
          </a:bodyPr>
          <a:lstStyle/>
          <a:p>
            <a:pPr algn="ctr" defTabSz="1219170">
              <a:buClr>
                <a:srgbClr val="000000"/>
              </a:buClr>
            </a:pPr>
            <a:r>
              <a:rPr lang="en" sz="2133" kern="0" dirty="0">
                <a:solidFill>
                  <a:schemeClr val="bg1"/>
                </a:solidFill>
                <a:latin typeface="Montserrat SemiBold"/>
                <a:ea typeface="Montserrat SemiBold"/>
                <a:cs typeface="Montserrat SemiBold"/>
                <a:sym typeface="Montserrat SemiBold"/>
              </a:rPr>
              <a:t>1</a:t>
            </a:r>
            <a:endParaRPr sz="2133" kern="0" dirty="0">
              <a:solidFill>
                <a:schemeClr val="bg1"/>
              </a:solidFill>
              <a:latin typeface="Montserrat SemiBold"/>
              <a:ea typeface="Montserrat SemiBold"/>
              <a:cs typeface="Montserrat SemiBold"/>
              <a:sym typeface="Montserrat SemiBold"/>
            </a:endParaRPr>
          </a:p>
        </p:txBody>
      </p:sp>
      <p:sp>
        <p:nvSpPr>
          <p:cNvPr id="7" name="Google Shape;2765;p56">
            <a:extLst>
              <a:ext uri="{FF2B5EF4-FFF2-40B4-BE49-F238E27FC236}">
                <a16:creationId xmlns:a16="http://schemas.microsoft.com/office/drawing/2014/main" id="{5D360247-7E58-F2F6-8D89-9A9330567655}"/>
              </a:ext>
            </a:extLst>
          </p:cNvPr>
          <p:cNvSpPr/>
          <p:nvPr/>
        </p:nvSpPr>
        <p:spPr>
          <a:xfrm>
            <a:off x="7301003" y="2567842"/>
            <a:ext cx="475151" cy="552028"/>
          </a:xfrm>
          <a:prstGeom prst="ellipse">
            <a:avLst/>
          </a:prstGeom>
          <a:solidFill>
            <a:schemeClr val="bg2"/>
          </a:solidFill>
          <a:ln>
            <a:solidFill>
              <a:schemeClr val="tx1">
                <a:lumMod val="20000"/>
                <a:lumOff val="80000"/>
              </a:schemeClr>
            </a:solidFill>
          </a:ln>
        </p:spPr>
        <p:txBody>
          <a:bodyPr spcFirstLastPara="1" wrap="square" lIns="121900" tIns="121900" rIns="121900" bIns="121900" anchor="ctr" anchorCtr="0">
            <a:noAutofit/>
          </a:bodyPr>
          <a:lstStyle/>
          <a:p>
            <a:pPr algn="ctr" defTabSz="1219170">
              <a:buClr>
                <a:srgbClr val="000000"/>
              </a:buClr>
            </a:pPr>
            <a:r>
              <a:rPr lang="en" sz="2133" kern="0" dirty="0">
                <a:solidFill>
                  <a:schemeClr val="bg1"/>
                </a:solidFill>
                <a:latin typeface="Montserrat SemiBold"/>
                <a:ea typeface="Montserrat SemiBold"/>
                <a:cs typeface="Montserrat SemiBold"/>
                <a:sym typeface="Montserrat SemiBold"/>
              </a:rPr>
              <a:t>3</a:t>
            </a:r>
            <a:endParaRPr sz="2133" kern="0" dirty="0">
              <a:solidFill>
                <a:schemeClr val="bg1"/>
              </a:solidFill>
              <a:latin typeface="Montserrat SemiBold"/>
              <a:ea typeface="Montserrat SemiBold"/>
              <a:cs typeface="Montserrat SemiBold"/>
              <a:sym typeface="Montserrat SemiBold"/>
            </a:endParaRPr>
          </a:p>
        </p:txBody>
      </p:sp>
      <p:sp>
        <p:nvSpPr>
          <p:cNvPr id="8" name="Google Shape;2766;p56">
            <a:extLst>
              <a:ext uri="{FF2B5EF4-FFF2-40B4-BE49-F238E27FC236}">
                <a16:creationId xmlns:a16="http://schemas.microsoft.com/office/drawing/2014/main" id="{A86FD332-8BDA-903A-CA58-85BFC7E1DFF7}"/>
              </a:ext>
            </a:extLst>
          </p:cNvPr>
          <p:cNvSpPr/>
          <p:nvPr/>
        </p:nvSpPr>
        <p:spPr>
          <a:xfrm>
            <a:off x="2313894" y="1567344"/>
            <a:ext cx="475151" cy="568960"/>
          </a:xfrm>
          <a:prstGeom prst="ellipse">
            <a:avLst/>
          </a:prstGeom>
          <a:solidFill>
            <a:schemeClr val="bg2"/>
          </a:solidFill>
          <a:ln>
            <a:solidFill>
              <a:schemeClr val="tx1">
                <a:lumMod val="20000"/>
                <a:lumOff val="80000"/>
              </a:schemeClr>
            </a:solidFill>
          </a:ln>
        </p:spPr>
        <p:txBody>
          <a:bodyPr spcFirstLastPara="1" wrap="square" lIns="121900" tIns="121900" rIns="121900" bIns="121900" anchor="ctr" anchorCtr="0">
            <a:noAutofit/>
          </a:bodyPr>
          <a:lstStyle/>
          <a:p>
            <a:pPr algn="ctr" defTabSz="1219170">
              <a:buClr>
                <a:srgbClr val="000000"/>
              </a:buClr>
            </a:pPr>
            <a:r>
              <a:rPr lang="en" sz="2133" kern="0" dirty="0">
                <a:solidFill>
                  <a:schemeClr val="bg1"/>
                </a:solidFill>
                <a:latin typeface="Montserrat SemiBold"/>
                <a:ea typeface="Montserrat SemiBold"/>
                <a:cs typeface="Montserrat SemiBold"/>
                <a:sym typeface="Montserrat SemiBold"/>
              </a:rPr>
              <a:t>2</a:t>
            </a:r>
            <a:endParaRPr sz="2133" kern="0" dirty="0">
              <a:solidFill>
                <a:schemeClr val="bg1"/>
              </a:solidFill>
              <a:latin typeface="Montserrat SemiBold"/>
              <a:ea typeface="Montserrat SemiBold"/>
              <a:cs typeface="Montserrat SemiBold"/>
              <a:sym typeface="Montserrat SemiBold"/>
            </a:endParaRPr>
          </a:p>
        </p:txBody>
      </p:sp>
      <p:sp>
        <p:nvSpPr>
          <p:cNvPr id="9" name="Google Shape;2767;p56">
            <a:extLst>
              <a:ext uri="{FF2B5EF4-FFF2-40B4-BE49-F238E27FC236}">
                <a16:creationId xmlns:a16="http://schemas.microsoft.com/office/drawing/2014/main" id="{C627F085-F29F-BAD0-817D-3DCE6C761197}"/>
              </a:ext>
            </a:extLst>
          </p:cNvPr>
          <p:cNvSpPr/>
          <p:nvPr/>
        </p:nvSpPr>
        <p:spPr>
          <a:xfrm>
            <a:off x="5506914" y="4945429"/>
            <a:ext cx="574269" cy="552028"/>
          </a:xfrm>
          <a:prstGeom prst="ellipse">
            <a:avLst/>
          </a:prstGeom>
          <a:solidFill>
            <a:schemeClr val="bg2"/>
          </a:solidFill>
          <a:ln>
            <a:solidFill>
              <a:schemeClr val="tx1">
                <a:lumMod val="20000"/>
                <a:lumOff val="80000"/>
              </a:schemeClr>
            </a:solidFill>
          </a:ln>
        </p:spPr>
        <p:txBody>
          <a:bodyPr spcFirstLastPara="1" wrap="square" lIns="121900" tIns="121900" rIns="121900" bIns="121900" anchor="ctr" anchorCtr="0">
            <a:noAutofit/>
          </a:bodyPr>
          <a:lstStyle/>
          <a:p>
            <a:pPr algn="ctr" defTabSz="1219170">
              <a:buClr>
                <a:srgbClr val="000000"/>
              </a:buClr>
            </a:pPr>
            <a:r>
              <a:rPr lang="en" sz="2133" kern="0" dirty="0">
                <a:solidFill>
                  <a:schemeClr val="bg1"/>
                </a:solidFill>
                <a:latin typeface="Montserrat SemiBold"/>
                <a:ea typeface="Montserrat SemiBold"/>
                <a:cs typeface="Montserrat SemiBold"/>
                <a:sym typeface="Montserrat SemiBold"/>
              </a:rPr>
              <a:t>4</a:t>
            </a:r>
            <a:endParaRPr sz="2133" kern="0" dirty="0">
              <a:solidFill>
                <a:schemeClr val="bg1"/>
              </a:solidFill>
              <a:latin typeface="Montserrat SemiBold"/>
              <a:ea typeface="Montserrat SemiBold"/>
              <a:cs typeface="Montserrat SemiBold"/>
              <a:sym typeface="Montserrat SemiBold"/>
            </a:endParaRPr>
          </a:p>
        </p:txBody>
      </p:sp>
      <p:cxnSp>
        <p:nvCxnSpPr>
          <p:cNvPr id="10" name="Google Shape;2768;p56">
            <a:extLst>
              <a:ext uri="{FF2B5EF4-FFF2-40B4-BE49-F238E27FC236}">
                <a16:creationId xmlns:a16="http://schemas.microsoft.com/office/drawing/2014/main" id="{4C531F97-4E5E-49EF-5063-0154A9134537}"/>
              </a:ext>
            </a:extLst>
          </p:cNvPr>
          <p:cNvCxnSpPr>
            <a:cxnSpLocks/>
            <a:stCxn id="6" idx="0"/>
            <a:endCxn id="8" idx="4"/>
          </p:cNvCxnSpPr>
          <p:nvPr/>
        </p:nvCxnSpPr>
        <p:spPr>
          <a:xfrm rot="5400000" flipH="1" flipV="1">
            <a:off x="1015523" y="2934732"/>
            <a:ext cx="2334372" cy="737521"/>
          </a:xfrm>
          <a:prstGeom prst="bentConnector3">
            <a:avLst>
              <a:gd name="adj1" fmla="val 50000"/>
            </a:avLst>
          </a:prstGeom>
          <a:noFill/>
          <a:ln w="19050" cap="flat" cmpd="sng">
            <a:solidFill>
              <a:srgbClr val="181717"/>
            </a:solidFill>
            <a:prstDash val="solid"/>
            <a:round/>
            <a:headEnd type="none" w="med" len="med"/>
            <a:tailEnd type="none" w="med" len="med"/>
          </a:ln>
        </p:spPr>
      </p:cxnSp>
      <p:cxnSp>
        <p:nvCxnSpPr>
          <p:cNvPr id="11" name="Google Shape;2769;p56">
            <a:extLst>
              <a:ext uri="{FF2B5EF4-FFF2-40B4-BE49-F238E27FC236}">
                <a16:creationId xmlns:a16="http://schemas.microsoft.com/office/drawing/2014/main" id="{04C9C4A6-97A8-E03F-0F17-107273395D4B}"/>
              </a:ext>
            </a:extLst>
          </p:cNvPr>
          <p:cNvCxnSpPr>
            <a:cxnSpLocks/>
            <a:stCxn id="8" idx="0"/>
            <a:endCxn id="7" idx="0"/>
          </p:cNvCxnSpPr>
          <p:nvPr/>
        </p:nvCxnSpPr>
        <p:spPr>
          <a:xfrm rot="16200000" flipH="1">
            <a:off x="4544776" y="-425963"/>
            <a:ext cx="1000497" cy="4987109"/>
          </a:xfrm>
          <a:prstGeom prst="bentConnector3">
            <a:avLst>
              <a:gd name="adj1" fmla="val -30465"/>
            </a:avLst>
          </a:prstGeom>
          <a:noFill/>
          <a:ln w="19050" cap="flat" cmpd="sng">
            <a:solidFill>
              <a:srgbClr val="181717"/>
            </a:solidFill>
            <a:prstDash val="solid"/>
            <a:round/>
            <a:headEnd type="none" w="med" len="med"/>
            <a:tailEnd type="none" w="med" len="med"/>
          </a:ln>
        </p:spPr>
      </p:cxnSp>
      <p:cxnSp>
        <p:nvCxnSpPr>
          <p:cNvPr id="12" name="Google Shape;2768;p56">
            <a:extLst>
              <a:ext uri="{FF2B5EF4-FFF2-40B4-BE49-F238E27FC236}">
                <a16:creationId xmlns:a16="http://schemas.microsoft.com/office/drawing/2014/main" id="{D7A84258-93E1-C282-EE18-FA1D0D0A1083}"/>
              </a:ext>
            </a:extLst>
          </p:cNvPr>
          <p:cNvCxnSpPr>
            <a:cxnSpLocks/>
            <a:stCxn id="7" idx="4"/>
            <a:endCxn id="9" idx="0"/>
          </p:cNvCxnSpPr>
          <p:nvPr/>
        </p:nvCxnSpPr>
        <p:spPr>
          <a:xfrm rot="5400000">
            <a:off x="5753535" y="3160383"/>
            <a:ext cx="1825559" cy="1744531"/>
          </a:xfrm>
          <a:prstGeom prst="bentConnector3">
            <a:avLst>
              <a:gd name="adj1" fmla="val 50000"/>
            </a:avLst>
          </a:prstGeom>
          <a:noFill/>
          <a:ln w="19050" cap="flat" cmpd="sng">
            <a:solidFill>
              <a:srgbClr val="181717"/>
            </a:solidFill>
            <a:prstDash val="solid"/>
            <a:round/>
            <a:headEnd type="none" w="med" len="med"/>
            <a:tailEnd type="none" w="med" len="med"/>
          </a:ln>
        </p:spPr>
      </p:cxnSp>
      <p:cxnSp>
        <p:nvCxnSpPr>
          <p:cNvPr id="13" name="Google Shape;2769;p56">
            <a:extLst>
              <a:ext uri="{FF2B5EF4-FFF2-40B4-BE49-F238E27FC236}">
                <a16:creationId xmlns:a16="http://schemas.microsoft.com/office/drawing/2014/main" id="{DF012BAC-3C7C-FD4F-AE45-8F4FB21BE91D}"/>
              </a:ext>
            </a:extLst>
          </p:cNvPr>
          <p:cNvCxnSpPr>
            <a:cxnSpLocks/>
            <a:stCxn id="14" idx="4"/>
            <a:endCxn id="9" idx="4"/>
          </p:cNvCxnSpPr>
          <p:nvPr/>
        </p:nvCxnSpPr>
        <p:spPr>
          <a:xfrm rot="5400000" flipH="1">
            <a:off x="8102175" y="3189332"/>
            <a:ext cx="160999" cy="4777251"/>
          </a:xfrm>
          <a:prstGeom prst="bentConnector3">
            <a:avLst>
              <a:gd name="adj1" fmla="val -141988"/>
            </a:avLst>
          </a:prstGeom>
          <a:noFill/>
          <a:ln w="19050" cap="flat" cmpd="sng">
            <a:solidFill>
              <a:srgbClr val="181717"/>
            </a:solidFill>
            <a:prstDash val="solid"/>
            <a:round/>
            <a:headEnd type="none" w="med" len="med"/>
            <a:tailEnd type="none" w="med" len="med"/>
          </a:ln>
        </p:spPr>
      </p:cxnSp>
      <p:sp>
        <p:nvSpPr>
          <p:cNvPr id="14" name="Google Shape;2767;p56">
            <a:extLst>
              <a:ext uri="{FF2B5EF4-FFF2-40B4-BE49-F238E27FC236}">
                <a16:creationId xmlns:a16="http://schemas.microsoft.com/office/drawing/2014/main" id="{6A4739A9-9AC5-56A1-937D-4631437F024A}"/>
              </a:ext>
            </a:extLst>
          </p:cNvPr>
          <p:cNvSpPr/>
          <p:nvPr/>
        </p:nvSpPr>
        <p:spPr>
          <a:xfrm>
            <a:off x="10290132" y="5176204"/>
            <a:ext cx="562335" cy="482252"/>
          </a:xfrm>
          <a:prstGeom prst="ellipse">
            <a:avLst/>
          </a:prstGeom>
          <a:solidFill>
            <a:schemeClr val="bg2"/>
          </a:solidFill>
          <a:ln>
            <a:solidFill>
              <a:schemeClr val="tx1">
                <a:lumMod val="20000"/>
                <a:lumOff val="80000"/>
              </a:schemeClr>
            </a:solidFill>
          </a:ln>
        </p:spPr>
        <p:txBody>
          <a:bodyPr spcFirstLastPara="1" wrap="square" lIns="121900" tIns="121900" rIns="121900" bIns="121900" anchor="ctr" anchorCtr="0">
            <a:noAutofit/>
          </a:bodyPr>
          <a:lstStyle/>
          <a:p>
            <a:pPr algn="ctr" defTabSz="1219170">
              <a:buClr>
                <a:srgbClr val="000000"/>
              </a:buClr>
            </a:pPr>
            <a:r>
              <a:rPr lang="en" sz="2133" kern="0" dirty="0">
                <a:solidFill>
                  <a:schemeClr val="bg1"/>
                </a:solidFill>
                <a:latin typeface="Montserrat SemiBold"/>
                <a:ea typeface="Montserrat SemiBold"/>
                <a:cs typeface="Montserrat SemiBold"/>
                <a:sym typeface="Montserrat SemiBold"/>
              </a:rPr>
              <a:t>5</a:t>
            </a:r>
            <a:endParaRPr sz="2133" kern="0" dirty="0">
              <a:solidFill>
                <a:schemeClr val="bg1"/>
              </a:solidFill>
              <a:latin typeface="Montserrat SemiBold"/>
              <a:ea typeface="Montserrat SemiBold"/>
              <a:cs typeface="Montserrat SemiBold"/>
              <a:sym typeface="Montserrat SemiBold"/>
            </a:endParaRPr>
          </a:p>
        </p:txBody>
      </p:sp>
      <p:sp>
        <p:nvSpPr>
          <p:cNvPr id="2" name="Flowchart: Preparation 1">
            <a:extLst>
              <a:ext uri="{FF2B5EF4-FFF2-40B4-BE49-F238E27FC236}">
                <a16:creationId xmlns:a16="http://schemas.microsoft.com/office/drawing/2014/main" id="{F3E12552-E9B3-CCF7-B977-92C3045C1DA8}"/>
              </a:ext>
            </a:extLst>
          </p:cNvPr>
          <p:cNvSpPr/>
          <p:nvPr/>
        </p:nvSpPr>
        <p:spPr>
          <a:xfrm>
            <a:off x="384425" y="4936938"/>
            <a:ext cx="2832712" cy="742111"/>
          </a:xfrm>
          <a:prstGeom prst="flowChartPreparation">
            <a:avLst/>
          </a:prstGeom>
          <a:solidFill>
            <a:schemeClr val="bg2"/>
          </a:solidFill>
          <a:ln>
            <a:solidFill>
              <a:schemeClr val="tx1">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1219170">
              <a:buClr>
                <a:srgbClr val="000000"/>
              </a:buClr>
            </a:pPr>
            <a:r>
              <a:rPr lang="en-US" sz="1867" kern="0" dirty="0">
                <a:solidFill>
                  <a:srgbClr val="ECECEC"/>
                </a:solidFill>
                <a:latin typeface="Arial"/>
                <a:sym typeface="Arial"/>
              </a:rPr>
              <a:t>Dates Pretreatment</a:t>
            </a:r>
          </a:p>
        </p:txBody>
      </p:sp>
      <p:sp>
        <p:nvSpPr>
          <p:cNvPr id="5" name="Flowchart: Preparation 4">
            <a:extLst>
              <a:ext uri="{FF2B5EF4-FFF2-40B4-BE49-F238E27FC236}">
                <a16:creationId xmlns:a16="http://schemas.microsoft.com/office/drawing/2014/main" id="{F39A26F7-445D-2A3E-D33D-4C5725B1AB26}"/>
              </a:ext>
            </a:extLst>
          </p:cNvPr>
          <p:cNvSpPr/>
          <p:nvPr/>
        </p:nvSpPr>
        <p:spPr>
          <a:xfrm>
            <a:off x="4468291" y="5514834"/>
            <a:ext cx="2832712" cy="742111"/>
          </a:xfrm>
          <a:prstGeom prst="flowChartPreparation">
            <a:avLst/>
          </a:prstGeom>
          <a:solidFill>
            <a:schemeClr val="bg2"/>
          </a:solidFill>
          <a:ln>
            <a:solidFill>
              <a:schemeClr val="tx1">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1219170">
              <a:buClr>
                <a:srgbClr val="000000"/>
              </a:buClr>
            </a:pPr>
            <a:r>
              <a:rPr lang="en-US" sz="1867" kern="0" dirty="0">
                <a:solidFill>
                  <a:srgbClr val="ECECEC"/>
                </a:solidFill>
                <a:latin typeface="Arial"/>
                <a:sym typeface="Arial"/>
              </a:rPr>
              <a:t>Periodic Monitoring</a:t>
            </a:r>
          </a:p>
        </p:txBody>
      </p:sp>
      <p:sp>
        <p:nvSpPr>
          <p:cNvPr id="15" name="Flowchart: Preparation 14">
            <a:extLst>
              <a:ext uri="{FF2B5EF4-FFF2-40B4-BE49-F238E27FC236}">
                <a16:creationId xmlns:a16="http://schemas.microsoft.com/office/drawing/2014/main" id="{72878BEB-15F2-9DCE-53AF-5AB0AC070987}"/>
              </a:ext>
            </a:extLst>
          </p:cNvPr>
          <p:cNvSpPr/>
          <p:nvPr/>
        </p:nvSpPr>
        <p:spPr>
          <a:xfrm>
            <a:off x="6163555" y="1788173"/>
            <a:ext cx="2832712" cy="742111"/>
          </a:xfrm>
          <a:prstGeom prst="flowChartPreparation">
            <a:avLst/>
          </a:prstGeom>
          <a:solidFill>
            <a:schemeClr val="bg2"/>
          </a:solidFill>
          <a:ln>
            <a:solidFill>
              <a:schemeClr val="tx1">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1219170">
              <a:buClr>
                <a:srgbClr val="000000"/>
              </a:buClr>
            </a:pPr>
            <a:r>
              <a:rPr lang="en-US" sz="1867" kern="0" dirty="0">
                <a:solidFill>
                  <a:srgbClr val="ECECEC"/>
                </a:solidFill>
                <a:latin typeface="Arial"/>
                <a:sym typeface="Arial"/>
              </a:rPr>
              <a:t>Fermentation</a:t>
            </a:r>
          </a:p>
        </p:txBody>
      </p:sp>
      <p:sp>
        <p:nvSpPr>
          <p:cNvPr id="16" name="Flowchart: Preparation 15">
            <a:extLst>
              <a:ext uri="{FF2B5EF4-FFF2-40B4-BE49-F238E27FC236}">
                <a16:creationId xmlns:a16="http://schemas.microsoft.com/office/drawing/2014/main" id="{39B2B6AB-A6B2-DA9C-FF20-78B1302F08ED}"/>
              </a:ext>
            </a:extLst>
          </p:cNvPr>
          <p:cNvSpPr/>
          <p:nvPr/>
        </p:nvSpPr>
        <p:spPr>
          <a:xfrm>
            <a:off x="1176973" y="2137743"/>
            <a:ext cx="2832712" cy="742111"/>
          </a:xfrm>
          <a:prstGeom prst="flowChartPreparation">
            <a:avLst/>
          </a:prstGeom>
          <a:solidFill>
            <a:schemeClr val="bg2"/>
          </a:solidFill>
          <a:ln>
            <a:solidFill>
              <a:schemeClr val="tx1">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1219170">
              <a:buClr>
                <a:srgbClr val="000000"/>
              </a:buClr>
            </a:pPr>
            <a:r>
              <a:rPr lang="en-US" sz="1867" kern="0" dirty="0">
                <a:solidFill>
                  <a:srgbClr val="ECECEC"/>
                </a:solidFill>
                <a:latin typeface="Arial"/>
                <a:sym typeface="Arial"/>
              </a:rPr>
              <a:t>Sugar Quantification</a:t>
            </a:r>
          </a:p>
        </p:txBody>
      </p:sp>
      <p:sp>
        <p:nvSpPr>
          <p:cNvPr id="20" name="Flowchart: Preparation 19">
            <a:extLst>
              <a:ext uri="{FF2B5EF4-FFF2-40B4-BE49-F238E27FC236}">
                <a16:creationId xmlns:a16="http://schemas.microsoft.com/office/drawing/2014/main" id="{B60D78DF-B4AF-1C84-421F-1C10FC8AABDF}"/>
              </a:ext>
            </a:extLst>
          </p:cNvPr>
          <p:cNvSpPr/>
          <p:nvPr/>
        </p:nvSpPr>
        <p:spPr>
          <a:xfrm>
            <a:off x="9170608" y="4416969"/>
            <a:ext cx="2832712" cy="742111"/>
          </a:xfrm>
          <a:prstGeom prst="flowChartPreparation">
            <a:avLst/>
          </a:prstGeom>
          <a:solidFill>
            <a:schemeClr val="bg2"/>
          </a:solidFill>
          <a:ln>
            <a:solidFill>
              <a:schemeClr val="tx1">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1219170">
              <a:buClr>
                <a:srgbClr val="000000"/>
              </a:buClr>
            </a:pPr>
            <a:r>
              <a:rPr lang="en-US" sz="1867" kern="0" dirty="0">
                <a:solidFill>
                  <a:srgbClr val="ECECEC"/>
                </a:solidFill>
                <a:latin typeface="Arial"/>
                <a:sym typeface="Arial"/>
              </a:rPr>
              <a:t>Analysis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heel(1)">
                                      <p:cBhvr>
                                        <p:cTn id="17" dur="20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heel(1)">
                                      <p:cBhvr>
                                        <p:cTn id="27" dur="20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21" presetClass="entr" presetSubtype="1"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wheel(1)">
                                      <p:cBhvr>
                                        <p:cTn id="37" dur="20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21" presetClass="entr" presetSubtype="1"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wheel(1)">
                                      <p:cBhvr>
                                        <p:cTn id="47"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7C5A7542-494F-95AF-1F3E-D84FAA005054}"/>
              </a:ext>
            </a:extLst>
          </p:cNvPr>
          <p:cNvSpPr>
            <a:spLocks noGrp="1"/>
          </p:cNvSpPr>
          <p:nvPr>
            <p:ph type="subTitle" idx="1"/>
          </p:nvPr>
        </p:nvSpPr>
        <p:spPr>
          <a:xfrm>
            <a:off x="3528000" y="427540"/>
            <a:ext cx="5136000" cy="1073600"/>
          </a:xfrm>
        </p:spPr>
        <p:txBody>
          <a:bodyPr/>
          <a:lstStyle/>
          <a:p>
            <a:pPr algn="ctr"/>
            <a:r>
              <a:rPr lang="en-US" sz="2400" dirty="0"/>
              <a:t>Dates Pretreatment</a:t>
            </a:r>
          </a:p>
        </p:txBody>
      </p:sp>
      <p:pic>
        <p:nvPicPr>
          <p:cNvPr id="4" name="Picture 3">
            <a:extLst>
              <a:ext uri="{FF2B5EF4-FFF2-40B4-BE49-F238E27FC236}">
                <a16:creationId xmlns:a16="http://schemas.microsoft.com/office/drawing/2014/main" id="{DAF1AE24-524F-11B4-3EB8-147FF9A7AF3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6366" y="1291464"/>
            <a:ext cx="2874817" cy="2756067"/>
          </a:xfrm>
          <a:prstGeom prst="ellipse">
            <a:avLst/>
          </a:prstGeom>
          <a:ln>
            <a:noFill/>
          </a:ln>
          <a:effectLst>
            <a:softEdge rad="112500"/>
          </a:effectLst>
        </p:spPr>
      </p:pic>
      <p:pic>
        <p:nvPicPr>
          <p:cNvPr id="5" name="Picture 4">
            <a:extLst>
              <a:ext uri="{FF2B5EF4-FFF2-40B4-BE49-F238E27FC236}">
                <a16:creationId xmlns:a16="http://schemas.microsoft.com/office/drawing/2014/main" id="{B26AEF4D-79E9-0189-3F2F-AE5883E56EA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21183" y="1291465"/>
            <a:ext cx="2874816" cy="2756067"/>
          </a:xfrm>
          <a:prstGeom prst="ellipse">
            <a:avLst/>
          </a:prstGeom>
          <a:ln>
            <a:noFill/>
          </a:ln>
          <a:effectLst>
            <a:softEdge rad="112500"/>
          </a:effectLst>
        </p:spPr>
      </p:pic>
      <p:pic>
        <p:nvPicPr>
          <p:cNvPr id="6" name="Picture 5">
            <a:extLst>
              <a:ext uri="{FF2B5EF4-FFF2-40B4-BE49-F238E27FC236}">
                <a16:creationId xmlns:a16="http://schemas.microsoft.com/office/drawing/2014/main" id="{776A8366-24BF-C171-7865-0D6FD8F8303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096001" y="1291465"/>
            <a:ext cx="2874817" cy="2756067"/>
          </a:xfrm>
          <a:prstGeom prst="ellipse">
            <a:avLst/>
          </a:prstGeom>
          <a:ln>
            <a:noFill/>
          </a:ln>
          <a:effectLst>
            <a:softEdge rad="112500"/>
          </a:effectLst>
        </p:spPr>
      </p:pic>
      <p:pic>
        <p:nvPicPr>
          <p:cNvPr id="7" name="Picture 6">
            <a:extLst>
              <a:ext uri="{FF2B5EF4-FFF2-40B4-BE49-F238E27FC236}">
                <a16:creationId xmlns:a16="http://schemas.microsoft.com/office/drawing/2014/main" id="{FDB17320-8185-FD1D-513C-0EC8D74C5F8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970817" y="1291465"/>
            <a:ext cx="2874816" cy="2756067"/>
          </a:xfrm>
          <a:prstGeom prst="ellipse">
            <a:avLst/>
          </a:prstGeom>
          <a:ln>
            <a:noFill/>
          </a:ln>
          <a:effectLst>
            <a:softEdge rad="112500"/>
          </a:effectLst>
        </p:spPr>
      </p:pic>
      <p:sp>
        <p:nvSpPr>
          <p:cNvPr id="9" name="TextBox 8">
            <a:extLst>
              <a:ext uri="{FF2B5EF4-FFF2-40B4-BE49-F238E27FC236}">
                <a16:creationId xmlns:a16="http://schemas.microsoft.com/office/drawing/2014/main" id="{B390EBB4-18B5-CAEC-31AF-6D2BA681B074}"/>
              </a:ext>
            </a:extLst>
          </p:cNvPr>
          <p:cNvSpPr txBox="1"/>
          <p:nvPr/>
        </p:nvSpPr>
        <p:spPr>
          <a:xfrm>
            <a:off x="6504081" y="4047532"/>
            <a:ext cx="2058649" cy="995401"/>
          </a:xfrm>
          <a:prstGeom prst="rect">
            <a:avLst/>
          </a:prstGeom>
          <a:noFill/>
        </p:spPr>
        <p:txBody>
          <a:bodyPr wrap="square" rtlCol="0">
            <a:spAutoFit/>
          </a:bodyPr>
          <a:lstStyle/>
          <a:p>
            <a:pPr algn="just" defTabSz="1219170">
              <a:buClr>
                <a:srgbClr val="000000"/>
              </a:buClr>
            </a:pPr>
            <a:r>
              <a:rPr lang="en-US" sz="1467" kern="0" dirty="0">
                <a:solidFill>
                  <a:srgbClr val="000000"/>
                </a:solidFill>
                <a:latin typeface="Arial"/>
                <a:cs typeface="Arial"/>
                <a:sym typeface="Arial"/>
              </a:rPr>
              <a:t>3. The mixture was sieved to separate the pulp and the juice that contains the sugar. </a:t>
            </a:r>
          </a:p>
        </p:txBody>
      </p:sp>
      <p:sp>
        <p:nvSpPr>
          <p:cNvPr id="10" name="TextBox 9">
            <a:extLst>
              <a:ext uri="{FF2B5EF4-FFF2-40B4-BE49-F238E27FC236}">
                <a16:creationId xmlns:a16="http://schemas.microsoft.com/office/drawing/2014/main" id="{DD200F1B-F9D6-54EC-9A74-102AFFD878D5}"/>
              </a:ext>
            </a:extLst>
          </p:cNvPr>
          <p:cNvSpPr txBox="1"/>
          <p:nvPr/>
        </p:nvSpPr>
        <p:spPr>
          <a:xfrm>
            <a:off x="3629266" y="4047532"/>
            <a:ext cx="2058649" cy="1672702"/>
          </a:xfrm>
          <a:prstGeom prst="rect">
            <a:avLst/>
          </a:prstGeom>
          <a:noFill/>
        </p:spPr>
        <p:txBody>
          <a:bodyPr wrap="square" rtlCol="0">
            <a:spAutoFit/>
          </a:bodyPr>
          <a:lstStyle/>
          <a:p>
            <a:pPr algn="just" defTabSz="1219170">
              <a:buClr>
                <a:srgbClr val="000000"/>
              </a:buClr>
            </a:pPr>
            <a:r>
              <a:rPr lang="en-US" sz="1467" kern="0" dirty="0">
                <a:solidFill>
                  <a:srgbClr val="000000"/>
                </a:solidFill>
                <a:latin typeface="Arial"/>
                <a:cs typeface="Arial"/>
                <a:sym typeface="Arial"/>
              </a:rPr>
              <a:t>2. The mashed date and water mixture was subjected to thermal hydrolysis by heating at 90°C for about 30 minutes with continuous stirring. </a:t>
            </a:r>
          </a:p>
        </p:txBody>
      </p:sp>
      <p:sp>
        <p:nvSpPr>
          <p:cNvPr id="11" name="TextBox 10">
            <a:extLst>
              <a:ext uri="{FF2B5EF4-FFF2-40B4-BE49-F238E27FC236}">
                <a16:creationId xmlns:a16="http://schemas.microsoft.com/office/drawing/2014/main" id="{90C116E0-8989-242E-F41A-758DB8694AF0}"/>
              </a:ext>
            </a:extLst>
          </p:cNvPr>
          <p:cNvSpPr txBox="1"/>
          <p:nvPr/>
        </p:nvSpPr>
        <p:spPr>
          <a:xfrm>
            <a:off x="855718" y="4047532"/>
            <a:ext cx="2058649" cy="2124236"/>
          </a:xfrm>
          <a:prstGeom prst="rect">
            <a:avLst/>
          </a:prstGeom>
          <a:noFill/>
        </p:spPr>
        <p:txBody>
          <a:bodyPr wrap="square" rtlCol="0">
            <a:spAutoFit/>
          </a:bodyPr>
          <a:lstStyle/>
          <a:p>
            <a:pPr algn="just" defTabSz="1219170">
              <a:buClr>
                <a:srgbClr val="000000"/>
              </a:buClr>
            </a:pPr>
            <a:r>
              <a:rPr lang="en-US" sz="1467" kern="0" dirty="0">
                <a:solidFill>
                  <a:srgbClr val="000000"/>
                </a:solidFill>
                <a:latin typeface="Arial"/>
                <a:cs typeface="Arial"/>
                <a:sym typeface="Arial"/>
              </a:rPr>
              <a:t>1. Fresh dates were manually destoned, and the pulp was mashed. Then, 740 g of mashed dates was mixed with 1750 mL of deionized water, creating a water-to-date ratio of 2.3:1.</a:t>
            </a:r>
          </a:p>
        </p:txBody>
      </p:sp>
      <p:sp>
        <p:nvSpPr>
          <p:cNvPr id="12" name="TextBox 11">
            <a:extLst>
              <a:ext uri="{FF2B5EF4-FFF2-40B4-BE49-F238E27FC236}">
                <a16:creationId xmlns:a16="http://schemas.microsoft.com/office/drawing/2014/main" id="{8741EEF9-CB1E-02E2-57D6-134D77D46646}"/>
              </a:ext>
            </a:extLst>
          </p:cNvPr>
          <p:cNvSpPr txBox="1"/>
          <p:nvPr/>
        </p:nvSpPr>
        <p:spPr>
          <a:xfrm>
            <a:off x="9277636" y="4047531"/>
            <a:ext cx="2058649" cy="1446935"/>
          </a:xfrm>
          <a:prstGeom prst="rect">
            <a:avLst/>
          </a:prstGeom>
          <a:noFill/>
        </p:spPr>
        <p:txBody>
          <a:bodyPr wrap="square" rtlCol="0">
            <a:spAutoFit/>
          </a:bodyPr>
          <a:lstStyle/>
          <a:p>
            <a:pPr algn="just" defTabSz="1219170">
              <a:buClr>
                <a:srgbClr val="000000"/>
              </a:buClr>
            </a:pPr>
            <a:r>
              <a:rPr lang="en-US" sz="1467" kern="0" dirty="0">
                <a:solidFill>
                  <a:srgbClr val="000000"/>
                </a:solidFill>
                <a:latin typeface="Arial"/>
                <a:cs typeface="Arial"/>
                <a:sym typeface="Arial"/>
              </a:rPr>
              <a:t>5. The sieved juice  was filtered using a vacuum filtration system to separate the liquid phase from any solid residues. </a:t>
            </a:r>
          </a:p>
        </p:txBody>
      </p:sp>
    </p:spTree>
    <p:extLst>
      <p:ext uri="{BB962C8B-B14F-4D97-AF65-F5344CB8AC3E}">
        <p14:creationId xmlns:p14="http://schemas.microsoft.com/office/powerpoint/2010/main" val="21657604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0908D0A3-5A77-6499-D6E7-DEE24E969845}"/>
              </a:ext>
            </a:extLst>
          </p:cNvPr>
          <p:cNvSpPr>
            <a:spLocks noGrp="1"/>
          </p:cNvSpPr>
          <p:nvPr>
            <p:ph type="subTitle" idx="1"/>
          </p:nvPr>
        </p:nvSpPr>
        <p:spPr>
          <a:xfrm>
            <a:off x="3528000" y="537469"/>
            <a:ext cx="5136000" cy="1073600"/>
          </a:xfrm>
        </p:spPr>
        <p:txBody>
          <a:bodyPr/>
          <a:lstStyle/>
          <a:p>
            <a:pPr algn="ctr"/>
            <a:r>
              <a:rPr lang="en-US" sz="2400" dirty="0"/>
              <a:t>Sugar Quantification </a:t>
            </a:r>
          </a:p>
        </p:txBody>
      </p:sp>
      <p:pic>
        <p:nvPicPr>
          <p:cNvPr id="1026" name="Picture 2" descr="Portable density meter (densitometer)-30PX_广州市深裕生物科技有限公司_广州市深裕生物科技有限公司">
            <a:extLst>
              <a:ext uri="{FF2B5EF4-FFF2-40B4-BE49-F238E27FC236}">
                <a16:creationId xmlns:a16="http://schemas.microsoft.com/office/drawing/2014/main" id="{0880E0D5-06DF-6DD7-34B0-1B0828B2F3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9311" y="1489024"/>
            <a:ext cx="4323205" cy="439534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901C66A2-4A98-8F8A-6385-88F5D60EA99B}"/>
              </a:ext>
            </a:extLst>
          </p:cNvPr>
          <p:cNvSpPr txBox="1"/>
          <p:nvPr/>
        </p:nvSpPr>
        <p:spPr>
          <a:xfrm>
            <a:off x="5296524" y="1674596"/>
            <a:ext cx="6255896" cy="3702873"/>
          </a:xfrm>
          <a:prstGeom prst="rect">
            <a:avLst/>
          </a:prstGeom>
          <a:noFill/>
        </p:spPr>
        <p:txBody>
          <a:bodyPr wrap="square" rtlCol="0">
            <a:spAutoFit/>
          </a:bodyPr>
          <a:lstStyle/>
          <a:p>
            <a:pPr algn="just" defTabSz="1219170">
              <a:buClr>
                <a:srgbClr val="000000"/>
              </a:buClr>
            </a:pPr>
            <a:r>
              <a:rPr lang="en-US" sz="2133" kern="0" dirty="0">
                <a:solidFill>
                  <a:srgbClr val="000000"/>
                </a:solidFill>
                <a:latin typeface="Arial"/>
                <a:cs typeface="Arial"/>
                <a:sym typeface="Arial"/>
              </a:rPr>
              <a:t>Refractometry was used to determine the sugar concentration in dates and the extracted solution by measuring the Brix value, representing total soluble solids, mainly sugars. A densitometer (Mettler Toledo) was also used for easier handling, with both devices giving nearly identical readings. To establish a correlation, standard glucose solutions (0-100 g/L) were prepared, and their Brix values were measured to create a calibration curve for estimating glucose concentration in unknown samples.</a:t>
            </a:r>
            <a:endParaRPr lang="en-US" sz="1600" kern="0" dirty="0">
              <a:solidFill>
                <a:srgbClr val="000000"/>
              </a:solidFill>
              <a:latin typeface="Times New Roman" panose="02020603050405020304" pitchFamily="18" charset="0"/>
              <a:cs typeface="Times New Roman" panose="02020603050405020304" pitchFamily="18" charset="0"/>
              <a:sym typeface="Arial"/>
            </a:endParaRPr>
          </a:p>
        </p:txBody>
      </p:sp>
    </p:spTree>
    <p:extLst>
      <p:ext uri="{BB962C8B-B14F-4D97-AF65-F5344CB8AC3E}">
        <p14:creationId xmlns:p14="http://schemas.microsoft.com/office/powerpoint/2010/main" val="25460521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59674A3-D952-233C-564C-E4788A81C6E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1324673">
            <a:off x="411193" y="2907245"/>
            <a:ext cx="1981200" cy="2895600"/>
          </a:xfrm>
          <a:prstGeom prst="rect">
            <a:avLst/>
          </a:prstGeom>
          <a:ln>
            <a:noFill/>
          </a:ln>
          <a:effectLst>
            <a:softEdge rad="112500"/>
          </a:effectLst>
        </p:spPr>
      </p:pic>
      <p:pic>
        <p:nvPicPr>
          <p:cNvPr id="5" name="Picture 4">
            <a:extLst>
              <a:ext uri="{FF2B5EF4-FFF2-40B4-BE49-F238E27FC236}">
                <a16:creationId xmlns:a16="http://schemas.microsoft.com/office/drawing/2014/main" id="{EC3378BC-F305-F2FD-D841-D1E74E30EC3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07646" y="3003588"/>
            <a:ext cx="1989667" cy="295825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3" name="Subtitle 2">
            <a:extLst>
              <a:ext uri="{FF2B5EF4-FFF2-40B4-BE49-F238E27FC236}">
                <a16:creationId xmlns:a16="http://schemas.microsoft.com/office/drawing/2014/main" id="{4DD82756-10F3-4B49-9B73-2D28D8B76F8F}"/>
              </a:ext>
            </a:extLst>
          </p:cNvPr>
          <p:cNvSpPr>
            <a:spLocks noGrp="1"/>
          </p:cNvSpPr>
          <p:nvPr>
            <p:ph type="subTitle" idx="1"/>
          </p:nvPr>
        </p:nvSpPr>
        <p:spPr>
          <a:xfrm>
            <a:off x="3528000" y="497495"/>
            <a:ext cx="5136000" cy="1073600"/>
          </a:xfrm>
        </p:spPr>
        <p:txBody>
          <a:bodyPr/>
          <a:lstStyle/>
          <a:p>
            <a:pPr algn="ctr"/>
            <a:r>
              <a:rPr lang="en-US" sz="2400" dirty="0"/>
              <a:t>Fermentation</a:t>
            </a:r>
          </a:p>
        </p:txBody>
      </p:sp>
      <p:pic>
        <p:nvPicPr>
          <p:cNvPr id="4" name="Picture 3">
            <a:extLst>
              <a:ext uri="{FF2B5EF4-FFF2-40B4-BE49-F238E27FC236}">
                <a16:creationId xmlns:a16="http://schemas.microsoft.com/office/drawing/2014/main" id="{64870D97-0FD4-8FA6-BCC7-8C52F457D54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5940" y="497494"/>
            <a:ext cx="3401373" cy="2590479"/>
          </a:xfrm>
          <a:prstGeom prst="rect">
            <a:avLst/>
          </a:prstGeom>
          <a:ln>
            <a:noFill/>
          </a:ln>
          <a:effectLst>
            <a:softEdge rad="112500"/>
          </a:effectLst>
        </p:spPr>
      </p:pic>
      <p:sp>
        <p:nvSpPr>
          <p:cNvPr id="10" name="TextBox 9">
            <a:extLst>
              <a:ext uri="{FF2B5EF4-FFF2-40B4-BE49-F238E27FC236}">
                <a16:creationId xmlns:a16="http://schemas.microsoft.com/office/drawing/2014/main" id="{2067E707-6270-3EE6-7D0B-3EBB66F884BB}"/>
              </a:ext>
            </a:extLst>
          </p:cNvPr>
          <p:cNvSpPr txBox="1"/>
          <p:nvPr/>
        </p:nvSpPr>
        <p:spPr>
          <a:xfrm>
            <a:off x="5026704" y="1792733"/>
            <a:ext cx="5616315" cy="3478837"/>
          </a:xfrm>
          <a:prstGeom prst="rect">
            <a:avLst/>
          </a:prstGeom>
          <a:noFill/>
        </p:spPr>
        <p:txBody>
          <a:bodyPr wrap="square" rtlCol="0">
            <a:spAutoFit/>
          </a:bodyPr>
          <a:lstStyle/>
          <a:p>
            <a:pPr marL="304792" indent="-304792" algn="just" defTabSz="1219170">
              <a:buClr>
                <a:srgbClr val="000000"/>
              </a:buClr>
              <a:buFont typeface="+mj-lt"/>
              <a:buAutoNum type="arabicPeriod"/>
            </a:pPr>
            <a:r>
              <a:rPr lang="en-US" sz="1467" kern="0" dirty="0">
                <a:solidFill>
                  <a:srgbClr val="000000"/>
                </a:solidFill>
                <a:latin typeface="Arial"/>
                <a:cs typeface="Arial"/>
                <a:sym typeface="Arial"/>
              </a:rPr>
              <a:t>Two substrates were prepared: a glucose solution and a date extract solution, both with a Brix value of nearly 8.</a:t>
            </a:r>
          </a:p>
          <a:p>
            <a:pPr marL="304792" indent="-304792" algn="just" defTabSz="1219170">
              <a:buClr>
                <a:srgbClr val="000000"/>
              </a:buClr>
              <a:buFont typeface="+mj-lt"/>
              <a:buAutoNum type="arabicPeriod"/>
            </a:pPr>
            <a:r>
              <a:rPr lang="en-US" sz="1467" kern="0" dirty="0">
                <a:solidFill>
                  <a:srgbClr val="000000"/>
                </a:solidFill>
                <a:latin typeface="Arial"/>
                <a:cs typeface="Arial"/>
                <a:sym typeface="Arial"/>
              </a:rPr>
              <a:t>Glucose solution: made by dissolving 20 g of anhydrous D-glucose in 200 mL of deionized water.</a:t>
            </a:r>
          </a:p>
          <a:p>
            <a:pPr marL="304792" indent="-304792" algn="just" defTabSz="1219170">
              <a:buClr>
                <a:srgbClr val="000000"/>
              </a:buClr>
              <a:buFont typeface="+mj-lt"/>
              <a:buAutoNum type="arabicPeriod"/>
            </a:pPr>
            <a:r>
              <a:rPr lang="en-US" sz="1467" kern="0" dirty="0">
                <a:solidFill>
                  <a:srgbClr val="000000"/>
                </a:solidFill>
                <a:latin typeface="Arial"/>
                <a:cs typeface="Arial"/>
                <a:sym typeface="Arial"/>
              </a:rPr>
              <a:t>Date extract solution: prepared similarly after the sugar extraction process.</a:t>
            </a:r>
          </a:p>
          <a:p>
            <a:pPr marL="304792" indent="-304792" algn="just" defTabSz="1219170">
              <a:buClr>
                <a:srgbClr val="000000"/>
              </a:buClr>
              <a:buFont typeface="+mj-lt"/>
              <a:buAutoNum type="arabicPeriod"/>
            </a:pPr>
            <a:r>
              <a:rPr lang="en-US" sz="1467" kern="0" dirty="0">
                <a:solidFill>
                  <a:srgbClr val="000000"/>
                </a:solidFill>
                <a:latin typeface="Arial"/>
                <a:cs typeface="Arial"/>
                <a:sym typeface="Arial"/>
              </a:rPr>
              <a:t>Saccharomyces cerevisiae (baker’s yeast): 3.5 g added to each solution.</a:t>
            </a:r>
          </a:p>
          <a:p>
            <a:pPr marL="304792" indent="-304792" algn="just" defTabSz="1219170">
              <a:buClr>
                <a:srgbClr val="000000"/>
              </a:buClr>
              <a:buFont typeface="+mj-lt"/>
              <a:buAutoNum type="arabicPeriod"/>
            </a:pPr>
            <a:r>
              <a:rPr lang="en-US" sz="1467" kern="0" dirty="0">
                <a:solidFill>
                  <a:srgbClr val="000000"/>
                </a:solidFill>
                <a:latin typeface="Arial"/>
                <a:cs typeface="Arial"/>
                <a:sym typeface="Arial"/>
              </a:rPr>
              <a:t>Yeast was mixed thoroughly to ensure uniform fermentation.</a:t>
            </a:r>
          </a:p>
          <a:p>
            <a:pPr marL="304792" indent="-304792" algn="just" defTabSz="1219170">
              <a:buClr>
                <a:srgbClr val="000000"/>
              </a:buClr>
              <a:buFont typeface="+mj-lt"/>
              <a:buAutoNum type="arabicPeriod"/>
            </a:pPr>
            <a:r>
              <a:rPr lang="en-US" sz="1467" kern="0" dirty="0">
                <a:solidFill>
                  <a:srgbClr val="000000"/>
                </a:solidFill>
                <a:latin typeface="Arial"/>
                <a:cs typeface="Arial"/>
                <a:sym typeface="Arial"/>
              </a:rPr>
              <a:t>Both solutions were incubated at 30°C, the optimal temperature for yeast activity.</a:t>
            </a:r>
          </a:p>
          <a:p>
            <a:pPr marL="304792" indent="-304792" algn="just" defTabSz="1219170">
              <a:buClr>
                <a:srgbClr val="000000"/>
              </a:buClr>
              <a:buFont typeface="+mj-lt"/>
              <a:buAutoNum type="arabicPeriod"/>
            </a:pPr>
            <a:r>
              <a:rPr lang="en-US" sz="1467" kern="0" dirty="0">
                <a:solidFill>
                  <a:srgbClr val="000000"/>
                </a:solidFill>
                <a:latin typeface="Arial"/>
                <a:cs typeface="Arial"/>
                <a:sym typeface="Arial"/>
              </a:rPr>
              <a:t>This temperature facilitates the conversion of sugars into ethanol and CO</a:t>
            </a:r>
            <a:r>
              <a:rPr lang="en-US" sz="800" kern="0" dirty="0">
                <a:solidFill>
                  <a:srgbClr val="000000"/>
                </a:solidFill>
                <a:latin typeface="Arial"/>
                <a:cs typeface="Arial"/>
                <a:sym typeface="Arial"/>
              </a:rPr>
              <a:t>2</a:t>
            </a:r>
            <a:r>
              <a:rPr lang="en-US" sz="1467" kern="0" dirty="0">
                <a:solidFill>
                  <a:srgbClr val="000000"/>
                </a:solidFill>
                <a:latin typeface="Arial"/>
                <a:cs typeface="Arial"/>
                <a:sym typeface="Arial"/>
              </a:rPr>
              <a:t>.</a:t>
            </a:r>
          </a:p>
          <a:p>
            <a:pPr marL="304792" indent="-304792" algn="just" defTabSz="1219170">
              <a:buClr>
                <a:srgbClr val="000000"/>
              </a:buClr>
              <a:buFont typeface="+mj-lt"/>
              <a:buAutoNum type="arabicPeriod"/>
            </a:pPr>
            <a:r>
              <a:rPr lang="en-US" sz="1467" kern="0" dirty="0">
                <a:solidFill>
                  <a:srgbClr val="000000"/>
                </a:solidFill>
                <a:latin typeface="Arial"/>
                <a:cs typeface="Arial"/>
                <a:sym typeface="Arial"/>
              </a:rPr>
              <a:t>Fermentation progress was periodically monitored for sugar consumption and ethanol production.</a:t>
            </a:r>
          </a:p>
        </p:txBody>
      </p:sp>
    </p:spTree>
    <p:extLst>
      <p:ext uri="{BB962C8B-B14F-4D97-AF65-F5344CB8AC3E}">
        <p14:creationId xmlns:p14="http://schemas.microsoft.com/office/powerpoint/2010/main" val="19543472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Lab Equipment Plastic Centrifuge Test Tube">
            <a:extLst>
              <a:ext uri="{FF2B5EF4-FFF2-40B4-BE49-F238E27FC236}">
                <a16:creationId xmlns:a16="http://schemas.microsoft.com/office/drawing/2014/main" id="{A460413E-9DBD-28A2-8539-D31E61F3F8C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80566">
            <a:off x="392468" y="3665337"/>
            <a:ext cx="2897784" cy="2998033"/>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Subtitle 2">
            <a:extLst>
              <a:ext uri="{FF2B5EF4-FFF2-40B4-BE49-F238E27FC236}">
                <a16:creationId xmlns:a16="http://schemas.microsoft.com/office/drawing/2014/main" id="{501D78BF-6D5E-0F92-C816-1ABC3EE255DB}"/>
              </a:ext>
            </a:extLst>
          </p:cNvPr>
          <p:cNvSpPr>
            <a:spLocks noGrp="1"/>
          </p:cNvSpPr>
          <p:nvPr>
            <p:ph type="subTitle" idx="1"/>
          </p:nvPr>
        </p:nvSpPr>
        <p:spPr>
          <a:xfrm>
            <a:off x="3528000" y="547463"/>
            <a:ext cx="5136000" cy="1073600"/>
          </a:xfrm>
        </p:spPr>
        <p:txBody>
          <a:bodyPr/>
          <a:lstStyle/>
          <a:p>
            <a:pPr algn="ctr"/>
            <a:r>
              <a:rPr lang="en-US" sz="2400" dirty="0"/>
              <a:t>Periodic Monitoring</a:t>
            </a:r>
          </a:p>
        </p:txBody>
      </p:sp>
      <p:pic>
        <p:nvPicPr>
          <p:cNvPr id="4" name="Picture 3">
            <a:extLst>
              <a:ext uri="{FF2B5EF4-FFF2-40B4-BE49-F238E27FC236}">
                <a16:creationId xmlns:a16="http://schemas.microsoft.com/office/drawing/2014/main" id="{6395B264-B194-13EA-E64D-4B9E353D738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76156">
            <a:off x="616336" y="875020"/>
            <a:ext cx="4630225" cy="298196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TextBox 6">
            <a:extLst>
              <a:ext uri="{FF2B5EF4-FFF2-40B4-BE49-F238E27FC236}">
                <a16:creationId xmlns:a16="http://schemas.microsoft.com/office/drawing/2014/main" id="{092411FC-2FA4-11FE-4B7F-ECC16578211B}"/>
              </a:ext>
            </a:extLst>
          </p:cNvPr>
          <p:cNvSpPr txBox="1"/>
          <p:nvPr/>
        </p:nvSpPr>
        <p:spPr>
          <a:xfrm>
            <a:off x="6215922" y="1758845"/>
            <a:ext cx="4636957" cy="379656"/>
          </a:xfrm>
          <a:prstGeom prst="rect">
            <a:avLst/>
          </a:prstGeom>
          <a:noFill/>
        </p:spPr>
        <p:txBody>
          <a:bodyPr wrap="square" rtlCol="0">
            <a:spAutoFit/>
          </a:bodyPr>
          <a:lstStyle/>
          <a:p>
            <a:pPr defTabSz="1219170">
              <a:buClr>
                <a:srgbClr val="000000"/>
              </a:buClr>
            </a:pPr>
            <a:endParaRPr lang="en-US" sz="1867" kern="0">
              <a:solidFill>
                <a:srgbClr val="000000"/>
              </a:solidFill>
              <a:latin typeface="Arial"/>
              <a:cs typeface="Arial"/>
              <a:sym typeface="Arial"/>
            </a:endParaRPr>
          </a:p>
        </p:txBody>
      </p:sp>
      <p:sp>
        <p:nvSpPr>
          <p:cNvPr id="2" name="TextBox 1">
            <a:extLst>
              <a:ext uri="{FF2B5EF4-FFF2-40B4-BE49-F238E27FC236}">
                <a16:creationId xmlns:a16="http://schemas.microsoft.com/office/drawing/2014/main" id="{E98F9E7D-D968-42FB-8C12-79E71A73C2F0}"/>
              </a:ext>
            </a:extLst>
          </p:cNvPr>
          <p:cNvSpPr txBox="1"/>
          <p:nvPr/>
        </p:nvSpPr>
        <p:spPr>
          <a:xfrm>
            <a:off x="6585679" y="1548985"/>
            <a:ext cx="4636957" cy="4114844"/>
          </a:xfrm>
          <a:prstGeom prst="rect">
            <a:avLst/>
          </a:prstGeom>
          <a:noFill/>
        </p:spPr>
        <p:txBody>
          <a:bodyPr wrap="square" rtlCol="0">
            <a:spAutoFit/>
          </a:bodyPr>
          <a:lstStyle/>
          <a:p>
            <a:pPr marL="304792" indent="-304792" algn="just" defTabSz="1219170">
              <a:buClr>
                <a:srgbClr val="000000"/>
              </a:buClr>
              <a:buFont typeface="+mj-lt"/>
              <a:buAutoNum type="arabicPeriod"/>
            </a:pPr>
            <a:r>
              <a:rPr lang="en-US" sz="1867" kern="0" dirty="0">
                <a:solidFill>
                  <a:srgbClr val="000000"/>
                </a:solidFill>
                <a:latin typeface="Arial"/>
                <a:cs typeface="Arial"/>
                <a:sym typeface="Arial"/>
              </a:rPr>
              <a:t>Samples were collected hourly to monitor sugar consumption and ethanol production.</a:t>
            </a:r>
          </a:p>
          <a:p>
            <a:pPr marL="304792" indent="-304792" algn="just" defTabSz="1219170">
              <a:buClr>
                <a:srgbClr val="000000"/>
              </a:buClr>
              <a:buFont typeface="+mj-lt"/>
              <a:buAutoNum type="arabicPeriod"/>
            </a:pPr>
            <a:r>
              <a:rPr lang="en-US" sz="1867" kern="0" dirty="0">
                <a:solidFill>
                  <a:srgbClr val="000000"/>
                </a:solidFill>
                <a:latin typeface="Arial"/>
                <a:cs typeface="Arial"/>
                <a:sym typeface="Arial"/>
              </a:rPr>
              <a:t>A 10 mL aliquot from each flask was taken every hour for pH and Brix analysis.</a:t>
            </a:r>
          </a:p>
          <a:p>
            <a:pPr marL="304792" indent="-304792" algn="just" defTabSz="1219170">
              <a:buClr>
                <a:srgbClr val="000000"/>
              </a:buClr>
              <a:buFont typeface="+mj-lt"/>
              <a:buAutoNum type="arabicPeriod"/>
            </a:pPr>
            <a:r>
              <a:rPr lang="en-US" sz="1867" kern="0" dirty="0">
                <a:solidFill>
                  <a:srgbClr val="000000"/>
                </a:solidFill>
                <a:latin typeface="Arial"/>
                <a:cs typeface="Arial"/>
                <a:sym typeface="Arial"/>
              </a:rPr>
              <a:t>Samples were centrifuged at 4,000 rpm for 10 minutes to separate yeast and solids.</a:t>
            </a:r>
          </a:p>
          <a:p>
            <a:pPr marL="304792" indent="-304792" algn="just" defTabSz="1219170">
              <a:buClr>
                <a:srgbClr val="000000"/>
              </a:buClr>
              <a:buFont typeface="+mj-lt"/>
              <a:buAutoNum type="arabicPeriod"/>
            </a:pPr>
            <a:r>
              <a:rPr lang="en-US" sz="1867" kern="0" dirty="0">
                <a:solidFill>
                  <a:srgbClr val="000000"/>
                </a:solidFill>
                <a:latin typeface="Arial"/>
                <a:cs typeface="Arial"/>
                <a:sym typeface="Arial"/>
              </a:rPr>
              <a:t>pH of the clarified supernatant was measured using a calibrated pH meter.</a:t>
            </a:r>
          </a:p>
          <a:p>
            <a:pPr marL="304792" indent="-304792" algn="just" defTabSz="1219170">
              <a:buClr>
                <a:srgbClr val="000000"/>
              </a:buClr>
              <a:buFont typeface="+mj-lt"/>
              <a:buAutoNum type="arabicPeriod"/>
            </a:pPr>
            <a:r>
              <a:rPr lang="en-US" sz="1867" kern="0" dirty="0">
                <a:solidFill>
                  <a:srgbClr val="000000"/>
                </a:solidFill>
                <a:latin typeface="Arial"/>
                <a:cs typeface="Arial"/>
                <a:sym typeface="Arial"/>
              </a:rPr>
              <a:t>Brix values, indicating sugar concentration, were measured using a densitometer.</a:t>
            </a:r>
          </a:p>
        </p:txBody>
      </p:sp>
    </p:spTree>
    <p:extLst>
      <p:ext uri="{BB962C8B-B14F-4D97-AF65-F5344CB8AC3E}">
        <p14:creationId xmlns:p14="http://schemas.microsoft.com/office/powerpoint/2010/main" val="24003843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76954DC0-311F-F4C3-CBC8-622413095FD9}"/>
              </a:ext>
            </a:extLst>
          </p:cNvPr>
          <p:cNvSpPr>
            <a:spLocks noGrp="1"/>
          </p:cNvSpPr>
          <p:nvPr>
            <p:ph type="subTitle" idx="1"/>
          </p:nvPr>
        </p:nvSpPr>
        <p:spPr>
          <a:xfrm>
            <a:off x="3769117" y="437533"/>
            <a:ext cx="5136000" cy="1073600"/>
          </a:xfrm>
        </p:spPr>
        <p:txBody>
          <a:bodyPr/>
          <a:lstStyle/>
          <a:p>
            <a:pPr algn="ctr"/>
            <a:r>
              <a:rPr lang="en-US" sz="2400" dirty="0"/>
              <a:t>Analytical Methods </a:t>
            </a:r>
          </a:p>
        </p:txBody>
      </p:sp>
      <p:sp>
        <p:nvSpPr>
          <p:cNvPr id="4" name="Rectangle: Rounded Corners 3">
            <a:extLst>
              <a:ext uri="{FF2B5EF4-FFF2-40B4-BE49-F238E27FC236}">
                <a16:creationId xmlns:a16="http://schemas.microsoft.com/office/drawing/2014/main" id="{7CA294DC-B1FF-AC22-B06F-A6325BED4406}"/>
              </a:ext>
            </a:extLst>
          </p:cNvPr>
          <p:cNvSpPr/>
          <p:nvPr/>
        </p:nvSpPr>
        <p:spPr>
          <a:xfrm>
            <a:off x="809470" y="1898755"/>
            <a:ext cx="3357796" cy="929389"/>
          </a:xfrm>
          <a:prstGeom prst="roundRect">
            <a:avLst/>
          </a:prstGeom>
          <a:solidFill>
            <a:schemeClr val="bg2"/>
          </a:solidFill>
          <a:ln>
            <a:solidFill>
              <a:schemeClr val="tx1">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1219170">
              <a:buClr>
                <a:srgbClr val="000000"/>
              </a:buClr>
            </a:pPr>
            <a:r>
              <a:rPr lang="en-US" sz="2400" b="1" kern="0">
                <a:solidFill>
                  <a:srgbClr val="ECECEC"/>
                </a:solidFill>
                <a:latin typeface="Times New Roman" panose="02020603050405020304" pitchFamily="18" charset="0"/>
                <a:ea typeface="Calibri" panose="020F0502020204030204" pitchFamily="34" charset="0"/>
                <a:sym typeface="Arial"/>
              </a:rPr>
              <a:t>Reduced Sugar Content</a:t>
            </a:r>
            <a:endParaRPr lang="en-US" sz="1867" kern="0">
              <a:solidFill>
                <a:srgbClr val="ECECEC"/>
              </a:solidFill>
              <a:latin typeface="Arial"/>
              <a:sym typeface="Arial"/>
            </a:endParaRPr>
          </a:p>
        </p:txBody>
      </p:sp>
      <p:sp>
        <p:nvSpPr>
          <p:cNvPr id="5" name="Rectangle: Rounded Corners 4">
            <a:extLst>
              <a:ext uri="{FF2B5EF4-FFF2-40B4-BE49-F238E27FC236}">
                <a16:creationId xmlns:a16="http://schemas.microsoft.com/office/drawing/2014/main" id="{2369581D-1568-0941-698B-D4973161CCF3}"/>
              </a:ext>
            </a:extLst>
          </p:cNvPr>
          <p:cNvSpPr/>
          <p:nvPr/>
        </p:nvSpPr>
        <p:spPr>
          <a:xfrm>
            <a:off x="8024735" y="1898755"/>
            <a:ext cx="3357796" cy="929389"/>
          </a:xfrm>
          <a:prstGeom prst="roundRect">
            <a:avLst/>
          </a:prstGeom>
          <a:solidFill>
            <a:schemeClr val="bg2"/>
          </a:solidFill>
          <a:ln>
            <a:solidFill>
              <a:schemeClr val="tx1">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1219170">
              <a:lnSpc>
                <a:spcPct val="150000"/>
              </a:lnSpc>
              <a:spcAft>
                <a:spcPts val="800"/>
              </a:spcAft>
              <a:buClr>
                <a:srgbClr val="000000"/>
              </a:buClr>
            </a:pPr>
            <a:r>
              <a:rPr lang="en-US" sz="2400" b="1" kern="100" dirty="0">
                <a:solidFill>
                  <a:srgbClr val="ECECEC"/>
                </a:solidFill>
                <a:latin typeface="Times New Roman" panose="02020603050405020304" pitchFamily="18" charset="0"/>
                <a:ea typeface="Calibri" panose="020F0502020204030204" pitchFamily="34" charset="0"/>
                <a:cs typeface="Arial" panose="020B0604020202020204" pitchFamily="34" charset="0"/>
                <a:sym typeface="Arial"/>
              </a:rPr>
              <a:t>Ethanol Distillation</a:t>
            </a:r>
            <a:endParaRPr lang="en-US" sz="2400" kern="100" dirty="0">
              <a:solidFill>
                <a:srgbClr val="ECECEC"/>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6" name="Rectangle: Rounded Corners 5">
            <a:extLst>
              <a:ext uri="{FF2B5EF4-FFF2-40B4-BE49-F238E27FC236}">
                <a16:creationId xmlns:a16="http://schemas.microsoft.com/office/drawing/2014/main" id="{4AAB1CFA-462F-E50F-42D6-AA19F35BAA1E}"/>
              </a:ext>
            </a:extLst>
          </p:cNvPr>
          <p:cNvSpPr/>
          <p:nvPr/>
        </p:nvSpPr>
        <p:spPr>
          <a:xfrm>
            <a:off x="4417102" y="1898755"/>
            <a:ext cx="3357796" cy="929389"/>
          </a:xfrm>
          <a:prstGeom prst="roundRect">
            <a:avLst/>
          </a:prstGeom>
          <a:solidFill>
            <a:schemeClr val="bg2"/>
          </a:solidFill>
          <a:ln>
            <a:solidFill>
              <a:schemeClr val="tx1">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1219170">
              <a:lnSpc>
                <a:spcPct val="150000"/>
              </a:lnSpc>
              <a:spcAft>
                <a:spcPts val="800"/>
              </a:spcAft>
              <a:buClr>
                <a:srgbClr val="000000"/>
              </a:buClr>
            </a:pPr>
            <a:r>
              <a:rPr lang="en-US" sz="2400" b="1" kern="100" dirty="0">
                <a:solidFill>
                  <a:srgbClr val="ECECEC"/>
                </a:solidFill>
                <a:latin typeface="Times New Roman" panose="02020603050405020304" pitchFamily="18" charset="0"/>
                <a:ea typeface="Calibri" panose="020F0502020204030204" pitchFamily="34" charset="0"/>
                <a:cs typeface="Arial" panose="020B0604020202020204" pitchFamily="34" charset="0"/>
                <a:sym typeface="Arial"/>
              </a:rPr>
              <a:t>Ethanol Estimation</a:t>
            </a:r>
            <a:endParaRPr lang="en-US" sz="2400" kern="100" dirty="0">
              <a:solidFill>
                <a:srgbClr val="ECECEC"/>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7" name="TextBox 6">
            <a:extLst>
              <a:ext uri="{FF2B5EF4-FFF2-40B4-BE49-F238E27FC236}">
                <a16:creationId xmlns:a16="http://schemas.microsoft.com/office/drawing/2014/main" id="{75692DF4-EFF8-35EF-1FED-450DF7FDEFAE}"/>
              </a:ext>
            </a:extLst>
          </p:cNvPr>
          <p:cNvSpPr txBox="1"/>
          <p:nvPr/>
        </p:nvSpPr>
        <p:spPr>
          <a:xfrm>
            <a:off x="1209207" y="3257863"/>
            <a:ext cx="2468380" cy="3027304"/>
          </a:xfrm>
          <a:prstGeom prst="rect">
            <a:avLst/>
          </a:prstGeom>
          <a:noFill/>
        </p:spPr>
        <p:txBody>
          <a:bodyPr wrap="square" rtlCol="0">
            <a:spAutoFit/>
          </a:bodyPr>
          <a:lstStyle/>
          <a:p>
            <a:pPr algn="just" defTabSz="1219170">
              <a:buClr>
                <a:srgbClr val="000000"/>
              </a:buClr>
            </a:pPr>
            <a:r>
              <a:rPr lang="en-US" sz="1467" kern="0" dirty="0">
                <a:solidFill>
                  <a:srgbClr val="000000"/>
                </a:solidFill>
                <a:latin typeface="Arial"/>
                <a:cs typeface="Arial"/>
                <a:sym typeface="Arial"/>
              </a:rPr>
              <a:t>A stock glucose solution was diluted to 0, 2, 4, 6, 8, 10, and 12 g/L. Each sample was mixed with phenol and sulfuric acid, reacted for 10 minutes, and incubated at 40°C. Absorbance was measured at 490 nm, and a calibration curve was used to determine glucose concentrations in unknown samples.</a:t>
            </a:r>
          </a:p>
        </p:txBody>
      </p:sp>
      <p:sp>
        <p:nvSpPr>
          <p:cNvPr id="8" name="TextBox 7">
            <a:extLst>
              <a:ext uri="{FF2B5EF4-FFF2-40B4-BE49-F238E27FC236}">
                <a16:creationId xmlns:a16="http://schemas.microsoft.com/office/drawing/2014/main" id="{DCB9792C-C1B5-21A9-19E3-4189933DAE34}"/>
              </a:ext>
            </a:extLst>
          </p:cNvPr>
          <p:cNvSpPr txBox="1"/>
          <p:nvPr/>
        </p:nvSpPr>
        <p:spPr>
          <a:xfrm>
            <a:off x="4631959" y="3257863"/>
            <a:ext cx="2928079" cy="3027304"/>
          </a:xfrm>
          <a:prstGeom prst="rect">
            <a:avLst/>
          </a:prstGeom>
          <a:noFill/>
        </p:spPr>
        <p:txBody>
          <a:bodyPr wrap="square" rtlCol="0">
            <a:spAutoFit/>
          </a:bodyPr>
          <a:lstStyle/>
          <a:p>
            <a:pPr algn="just" defTabSz="1219170">
              <a:buClr>
                <a:srgbClr val="000000"/>
              </a:buClr>
            </a:pPr>
            <a:r>
              <a:rPr lang="en-US" sz="1467" kern="0" dirty="0">
                <a:solidFill>
                  <a:srgbClr val="000000"/>
                </a:solidFill>
                <a:latin typeface="Arial"/>
                <a:cs typeface="Arial"/>
                <a:sym typeface="Arial"/>
              </a:rPr>
              <a:t>Ethanol concentration was estimated using the chromic acid method by measuring absorbance at 584 nm. Chromic acid was prepared by dissolving potassium dichromate in water and adding sulfuric acid. 1 mL of ethanol samples was diluted to 5 mL with water, and 5 mL of chromic acid was added. After incubating at 60°C for 20 minutes, absorbance was measured.</a:t>
            </a:r>
          </a:p>
        </p:txBody>
      </p:sp>
      <p:sp>
        <p:nvSpPr>
          <p:cNvPr id="9" name="TextBox 8">
            <a:extLst>
              <a:ext uri="{FF2B5EF4-FFF2-40B4-BE49-F238E27FC236}">
                <a16:creationId xmlns:a16="http://schemas.microsoft.com/office/drawing/2014/main" id="{E7F637AD-5F34-9B20-6309-2624F627A67E}"/>
              </a:ext>
            </a:extLst>
          </p:cNvPr>
          <p:cNvSpPr txBox="1"/>
          <p:nvPr/>
        </p:nvSpPr>
        <p:spPr>
          <a:xfrm>
            <a:off x="8239593" y="3215766"/>
            <a:ext cx="2928079" cy="3253070"/>
          </a:xfrm>
          <a:prstGeom prst="rect">
            <a:avLst/>
          </a:prstGeom>
          <a:noFill/>
        </p:spPr>
        <p:txBody>
          <a:bodyPr wrap="square" rtlCol="0">
            <a:spAutoFit/>
          </a:bodyPr>
          <a:lstStyle/>
          <a:p>
            <a:pPr algn="just" defTabSz="1219170">
              <a:buClr>
                <a:srgbClr val="000000"/>
              </a:buClr>
            </a:pPr>
            <a:r>
              <a:rPr lang="en-US" sz="1467" kern="0" dirty="0">
                <a:solidFill>
                  <a:srgbClr val="000000"/>
                </a:solidFill>
                <a:latin typeface="Arial"/>
                <a:cs typeface="Arial"/>
                <a:sym typeface="Arial"/>
              </a:rPr>
              <a:t>After fermentation, a distillation apparatus was assembled, consisting of a heating source, condenser, and collection flask, to separate ethanol from the broth. The clarified broth was heated in the distillation flask, causing ethanol to evaporate first due to its lower boiling point. The vapor then passed through the condenser, where it was cooled and collected in the receiving flask for further analysis or purification.</a:t>
            </a:r>
          </a:p>
        </p:txBody>
      </p:sp>
    </p:spTree>
    <p:extLst>
      <p:ext uri="{BB962C8B-B14F-4D97-AF65-F5344CB8AC3E}">
        <p14:creationId xmlns:p14="http://schemas.microsoft.com/office/powerpoint/2010/main" val="7510159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602"/>
        <p:cNvGrpSpPr/>
        <p:nvPr/>
      </p:nvGrpSpPr>
      <p:grpSpPr>
        <a:xfrm>
          <a:off x="0" y="0"/>
          <a:ext cx="0" cy="0"/>
          <a:chOff x="0" y="0"/>
          <a:chExt cx="0" cy="0"/>
        </a:xfrm>
      </p:grpSpPr>
      <p:sp>
        <p:nvSpPr>
          <p:cNvPr id="603" name="Google Shape;603;p36"/>
          <p:cNvSpPr txBox="1">
            <a:spLocks noGrp="1"/>
          </p:cNvSpPr>
          <p:nvPr>
            <p:ph type="title"/>
          </p:nvPr>
        </p:nvSpPr>
        <p:spPr>
          <a:xfrm>
            <a:off x="3384882" y="409450"/>
            <a:ext cx="6756800" cy="2216000"/>
          </a:xfrm>
          <a:prstGeom prst="rect">
            <a:avLst/>
          </a:prstGeom>
        </p:spPr>
        <p:txBody>
          <a:bodyPr spcFirstLastPara="1" wrap="square" lIns="121900" tIns="121900" rIns="121900" bIns="121900" anchor="b" anchorCtr="0">
            <a:noAutofit/>
          </a:bodyPr>
          <a:lstStyle/>
          <a:p>
            <a:r>
              <a:rPr lang="en-US" sz="7200" b="1" kern="100" dirty="0">
                <a:solidFill>
                  <a:schemeClr val="tx1"/>
                </a:solidFill>
                <a:latin typeface="Times New Roman" panose="02020603050405020304" pitchFamily="18" charset="0"/>
                <a:ea typeface="Calibri" panose="020F0502020204030204" pitchFamily="34" charset="0"/>
                <a:cs typeface="Arial" panose="020B0604020202020204" pitchFamily="34" charset="0"/>
              </a:rPr>
              <a:t>Results</a:t>
            </a:r>
            <a:endParaRPr lang="en-US" dirty="0"/>
          </a:p>
        </p:txBody>
      </p:sp>
      <p:sp>
        <p:nvSpPr>
          <p:cNvPr id="605" name="Google Shape;605;p36"/>
          <p:cNvSpPr/>
          <p:nvPr/>
        </p:nvSpPr>
        <p:spPr>
          <a:xfrm>
            <a:off x="1594076" y="1330917"/>
            <a:ext cx="1448000" cy="1448000"/>
          </a:xfrm>
          <a:prstGeom prst="roundRect">
            <a:avLst>
              <a:gd name="adj" fmla="val 16667"/>
            </a:avLst>
          </a:prstGeom>
          <a:solidFill>
            <a:schemeClr val="bg2"/>
          </a:solidFill>
          <a:ln w="2857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endParaRPr sz="2400"/>
          </a:p>
        </p:txBody>
      </p:sp>
      <p:sp>
        <p:nvSpPr>
          <p:cNvPr id="606" name="Google Shape;606;p36"/>
          <p:cNvSpPr txBox="1">
            <a:spLocks noGrp="1"/>
          </p:cNvSpPr>
          <p:nvPr>
            <p:ph type="title" idx="2"/>
          </p:nvPr>
        </p:nvSpPr>
        <p:spPr>
          <a:xfrm>
            <a:off x="1403067" y="1531917"/>
            <a:ext cx="1830000" cy="1046000"/>
          </a:xfrm>
          <a:prstGeom prst="rect">
            <a:avLst/>
          </a:prstGeom>
        </p:spPr>
        <p:txBody>
          <a:bodyPr spcFirstLastPara="1" wrap="square" lIns="121900" tIns="121900" rIns="121900" bIns="121900" anchor="ctr" anchorCtr="0">
            <a:noAutofit/>
          </a:bodyPr>
          <a:lstStyle/>
          <a:p>
            <a:r>
              <a:rPr lang="en" dirty="0"/>
              <a:t>0</a:t>
            </a:r>
            <a:r>
              <a:rPr lang="en-US" dirty="0"/>
              <a:t>4</a:t>
            </a:r>
            <a:endParaRPr dirty="0"/>
          </a:p>
        </p:txBody>
      </p:sp>
      <p:grpSp>
        <p:nvGrpSpPr>
          <p:cNvPr id="607" name="Google Shape;607;p36"/>
          <p:cNvGrpSpPr/>
          <p:nvPr/>
        </p:nvGrpSpPr>
        <p:grpSpPr>
          <a:xfrm>
            <a:off x="9065320" y="3912233"/>
            <a:ext cx="1844715" cy="1969392"/>
            <a:chOff x="2755025" y="3901600"/>
            <a:chExt cx="857050" cy="914975"/>
          </a:xfrm>
        </p:grpSpPr>
        <p:sp>
          <p:nvSpPr>
            <p:cNvPr id="608" name="Google Shape;608;p36"/>
            <p:cNvSpPr/>
            <p:nvPr/>
          </p:nvSpPr>
          <p:spPr>
            <a:xfrm>
              <a:off x="3434350" y="4531675"/>
              <a:ext cx="64675" cy="40000"/>
            </a:xfrm>
            <a:custGeom>
              <a:avLst/>
              <a:gdLst/>
              <a:ahLst/>
              <a:cxnLst/>
              <a:rect l="l" t="t" r="r" b="b"/>
              <a:pathLst>
                <a:path w="2587" h="1600" extrusionOk="0">
                  <a:moveTo>
                    <a:pt x="1279" y="1"/>
                  </a:moveTo>
                  <a:cubicBezTo>
                    <a:pt x="1179" y="1"/>
                    <a:pt x="1066" y="33"/>
                    <a:pt x="946" y="102"/>
                  </a:cubicBezTo>
                  <a:lnTo>
                    <a:pt x="1" y="692"/>
                  </a:lnTo>
                  <a:lnTo>
                    <a:pt x="933" y="1233"/>
                  </a:lnTo>
                  <a:cubicBezTo>
                    <a:pt x="1428" y="1514"/>
                    <a:pt x="1882" y="1600"/>
                    <a:pt x="2250" y="1600"/>
                  </a:cubicBezTo>
                  <a:cubicBezTo>
                    <a:pt x="2372" y="1600"/>
                    <a:pt x="2485" y="1590"/>
                    <a:pt x="2587" y="1575"/>
                  </a:cubicBezTo>
                  <a:lnTo>
                    <a:pt x="2587" y="1575"/>
                  </a:lnTo>
                  <a:cubicBezTo>
                    <a:pt x="2564" y="1577"/>
                    <a:pt x="2542" y="1578"/>
                    <a:pt x="2520" y="1578"/>
                  </a:cubicBezTo>
                  <a:cubicBezTo>
                    <a:pt x="2030" y="1578"/>
                    <a:pt x="1689" y="1193"/>
                    <a:pt x="1688" y="522"/>
                  </a:cubicBezTo>
                  <a:cubicBezTo>
                    <a:pt x="1688" y="192"/>
                    <a:pt x="1521" y="1"/>
                    <a:pt x="1279" y="1"/>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609" name="Google Shape;609;p36"/>
            <p:cNvSpPr/>
            <p:nvPr/>
          </p:nvSpPr>
          <p:spPr>
            <a:xfrm>
              <a:off x="3121900" y="4231875"/>
              <a:ext cx="470450" cy="315000"/>
            </a:xfrm>
            <a:custGeom>
              <a:avLst/>
              <a:gdLst/>
              <a:ahLst/>
              <a:cxnLst/>
              <a:rect l="l" t="t" r="r" b="b"/>
              <a:pathLst>
                <a:path w="18818" h="12600" extrusionOk="0">
                  <a:moveTo>
                    <a:pt x="17702" y="0"/>
                  </a:moveTo>
                  <a:cubicBezTo>
                    <a:pt x="17438" y="0"/>
                    <a:pt x="17139" y="87"/>
                    <a:pt x="16824" y="269"/>
                  </a:cubicBezTo>
                  <a:lnTo>
                    <a:pt x="35" y="9963"/>
                  </a:lnTo>
                  <a:lnTo>
                    <a:pt x="1" y="10025"/>
                  </a:lnTo>
                  <a:lnTo>
                    <a:pt x="1679" y="9055"/>
                  </a:lnTo>
                  <a:lnTo>
                    <a:pt x="3358" y="8086"/>
                  </a:lnTo>
                  <a:lnTo>
                    <a:pt x="5037" y="7116"/>
                  </a:lnTo>
                  <a:lnTo>
                    <a:pt x="5976" y="6575"/>
                  </a:lnTo>
                  <a:lnTo>
                    <a:pt x="6712" y="6149"/>
                  </a:lnTo>
                  <a:lnTo>
                    <a:pt x="13702" y="10211"/>
                  </a:lnTo>
                  <a:cubicBezTo>
                    <a:pt x="14031" y="10409"/>
                    <a:pt x="14447" y="10690"/>
                    <a:pt x="14724" y="11113"/>
                  </a:cubicBezTo>
                  <a:cubicBezTo>
                    <a:pt x="14808" y="11238"/>
                    <a:pt x="14861" y="11364"/>
                    <a:pt x="14898" y="11483"/>
                  </a:cubicBezTo>
                  <a:cubicBezTo>
                    <a:pt x="14930" y="11591"/>
                    <a:pt x="14911" y="11818"/>
                    <a:pt x="14915" y="11821"/>
                  </a:cubicBezTo>
                  <a:cubicBezTo>
                    <a:pt x="14927" y="11903"/>
                    <a:pt x="14940" y="11986"/>
                    <a:pt x="14940" y="12079"/>
                  </a:cubicBezTo>
                  <a:lnTo>
                    <a:pt x="14942" y="12102"/>
                  </a:lnTo>
                  <a:cubicBezTo>
                    <a:pt x="14949" y="12328"/>
                    <a:pt x="15033" y="12485"/>
                    <a:pt x="15167" y="12557"/>
                  </a:cubicBezTo>
                  <a:lnTo>
                    <a:pt x="15177" y="12561"/>
                  </a:lnTo>
                  <a:lnTo>
                    <a:pt x="15274" y="12595"/>
                  </a:lnTo>
                  <a:lnTo>
                    <a:pt x="15310" y="12597"/>
                  </a:lnTo>
                  <a:lnTo>
                    <a:pt x="15398" y="12599"/>
                  </a:lnTo>
                  <a:lnTo>
                    <a:pt x="15471" y="12584"/>
                  </a:lnTo>
                  <a:lnTo>
                    <a:pt x="15534" y="12569"/>
                  </a:lnTo>
                  <a:cubicBezTo>
                    <a:pt x="15582" y="12553"/>
                    <a:pt x="15632" y="12531"/>
                    <a:pt x="15681" y="12502"/>
                  </a:cubicBezTo>
                  <a:lnTo>
                    <a:pt x="18078" y="11117"/>
                  </a:lnTo>
                  <a:cubicBezTo>
                    <a:pt x="18486" y="10882"/>
                    <a:pt x="18817" y="10312"/>
                    <a:pt x="18815" y="9842"/>
                  </a:cubicBezTo>
                  <a:lnTo>
                    <a:pt x="18791" y="1390"/>
                  </a:lnTo>
                  <a:cubicBezTo>
                    <a:pt x="18789" y="510"/>
                    <a:pt x="18345" y="0"/>
                    <a:pt x="17702"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610" name="Google Shape;610;p36"/>
            <p:cNvSpPr/>
            <p:nvPr/>
          </p:nvSpPr>
          <p:spPr>
            <a:xfrm>
              <a:off x="3072375" y="4568950"/>
              <a:ext cx="136250" cy="220975"/>
            </a:xfrm>
            <a:custGeom>
              <a:avLst/>
              <a:gdLst/>
              <a:ahLst/>
              <a:cxnLst/>
              <a:rect l="l" t="t" r="r" b="b"/>
              <a:pathLst>
                <a:path w="5450" h="8839" extrusionOk="0">
                  <a:moveTo>
                    <a:pt x="1" y="0"/>
                  </a:moveTo>
                  <a:lnTo>
                    <a:pt x="88" y="8314"/>
                  </a:lnTo>
                  <a:cubicBezTo>
                    <a:pt x="89" y="8647"/>
                    <a:pt x="255" y="8839"/>
                    <a:pt x="497" y="8839"/>
                  </a:cubicBezTo>
                  <a:cubicBezTo>
                    <a:pt x="597" y="8839"/>
                    <a:pt x="710" y="8806"/>
                    <a:pt x="829" y="8736"/>
                  </a:cubicBezTo>
                  <a:lnTo>
                    <a:pt x="3227" y="7353"/>
                  </a:lnTo>
                  <a:cubicBezTo>
                    <a:pt x="3633" y="7118"/>
                    <a:pt x="3962" y="6548"/>
                    <a:pt x="3961" y="6078"/>
                  </a:cubicBezTo>
                  <a:cubicBezTo>
                    <a:pt x="3958" y="5133"/>
                    <a:pt x="4626" y="3979"/>
                    <a:pt x="5449" y="3504"/>
                  </a:cubicBezTo>
                  <a:cubicBezTo>
                    <a:pt x="5448" y="3330"/>
                    <a:pt x="5002" y="2929"/>
                    <a:pt x="4451" y="2609"/>
                  </a:cubicBezTo>
                  <a:lnTo>
                    <a:pt x="1"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611" name="Google Shape;611;p36"/>
            <p:cNvSpPr/>
            <p:nvPr/>
          </p:nvSpPr>
          <p:spPr>
            <a:xfrm>
              <a:off x="2824400" y="4031300"/>
              <a:ext cx="746250" cy="405650"/>
            </a:xfrm>
            <a:custGeom>
              <a:avLst/>
              <a:gdLst/>
              <a:ahLst/>
              <a:cxnLst/>
              <a:rect l="l" t="t" r="r" b="b"/>
              <a:pathLst>
                <a:path w="29850" h="16226" extrusionOk="0">
                  <a:moveTo>
                    <a:pt x="29847" y="6324"/>
                  </a:moveTo>
                  <a:lnTo>
                    <a:pt x="29849" y="6325"/>
                  </a:lnTo>
                  <a:cubicBezTo>
                    <a:pt x="29848" y="6325"/>
                    <a:pt x="29847" y="6324"/>
                    <a:pt x="29847" y="6324"/>
                  </a:cubicBezTo>
                  <a:close/>
                  <a:moveTo>
                    <a:pt x="18171" y="1"/>
                  </a:moveTo>
                  <a:cubicBezTo>
                    <a:pt x="17553" y="1"/>
                    <a:pt x="17110" y="237"/>
                    <a:pt x="16790" y="409"/>
                  </a:cubicBezTo>
                  <a:lnTo>
                    <a:pt x="15110" y="1378"/>
                  </a:lnTo>
                  <a:lnTo>
                    <a:pt x="13431" y="2347"/>
                  </a:lnTo>
                  <a:lnTo>
                    <a:pt x="11752" y="3316"/>
                  </a:lnTo>
                  <a:lnTo>
                    <a:pt x="10074" y="4286"/>
                  </a:lnTo>
                  <a:lnTo>
                    <a:pt x="8395" y="5254"/>
                  </a:lnTo>
                  <a:lnTo>
                    <a:pt x="6716" y="6224"/>
                  </a:lnTo>
                  <a:lnTo>
                    <a:pt x="5037" y="7193"/>
                  </a:lnTo>
                  <a:lnTo>
                    <a:pt x="3359" y="8164"/>
                  </a:lnTo>
                  <a:lnTo>
                    <a:pt x="1679" y="9132"/>
                  </a:lnTo>
                  <a:lnTo>
                    <a:pt x="1" y="10102"/>
                  </a:lnTo>
                  <a:lnTo>
                    <a:pt x="56" y="10085"/>
                  </a:lnTo>
                  <a:cubicBezTo>
                    <a:pt x="65" y="10084"/>
                    <a:pt x="74" y="10084"/>
                    <a:pt x="84" y="10084"/>
                  </a:cubicBezTo>
                  <a:cubicBezTo>
                    <a:pt x="227" y="10084"/>
                    <a:pt x="486" y="10174"/>
                    <a:pt x="794" y="10336"/>
                  </a:cubicBezTo>
                  <a:cubicBezTo>
                    <a:pt x="848" y="10365"/>
                    <a:pt x="905" y="10396"/>
                    <a:pt x="962" y="10430"/>
                  </a:cubicBezTo>
                  <a:lnTo>
                    <a:pt x="10935" y="16225"/>
                  </a:lnTo>
                  <a:lnTo>
                    <a:pt x="27724" y="6532"/>
                  </a:lnTo>
                  <a:cubicBezTo>
                    <a:pt x="28204" y="6254"/>
                    <a:pt x="28659" y="6123"/>
                    <a:pt x="29062" y="6123"/>
                  </a:cubicBezTo>
                  <a:cubicBezTo>
                    <a:pt x="29354" y="6123"/>
                    <a:pt x="29619" y="6192"/>
                    <a:pt x="29847" y="6324"/>
                  </a:cubicBezTo>
                  <a:lnTo>
                    <a:pt x="29847" y="6324"/>
                  </a:lnTo>
                  <a:lnTo>
                    <a:pt x="19877" y="529"/>
                  </a:lnTo>
                  <a:cubicBezTo>
                    <a:pt x="19196" y="134"/>
                    <a:pt x="18634" y="1"/>
                    <a:pt x="18171" y="1"/>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612" name="Google Shape;612;p36"/>
            <p:cNvSpPr/>
            <p:nvPr/>
          </p:nvSpPr>
          <p:spPr>
            <a:xfrm>
              <a:off x="2755025" y="4283375"/>
              <a:ext cx="342750" cy="282525"/>
            </a:xfrm>
            <a:custGeom>
              <a:avLst/>
              <a:gdLst/>
              <a:ahLst/>
              <a:cxnLst/>
              <a:rect l="l" t="t" r="r" b="b"/>
              <a:pathLst>
                <a:path w="13710" h="11301" extrusionOk="0">
                  <a:moveTo>
                    <a:pt x="2859" y="1"/>
                  </a:moveTo>
                  <a:cubicBezTo>
                    <a:pt x="2849" y="1"/>
                    <a:pt x="2840" y="1"/>
                    <a:pt x="2831" y="2"/>
                  </a:cubicBezTo>
                  <a:lnTo>
                    <a:pt x="2776" y="19"/>
                  </a:lnTo>
                  <a:cubicBezTo>
                    <a:pt x="1768" y="603"/>
                    <a:pt x="1110" y="1568"/>
                    <a:pt x="808" y="2093"/>
                  </a:cubicBezTo>
                  <a:cubicBezTo>
                    <a:pt x="555" y="2531"/>
                    <a:pt x="345" y="3012"/>
                    <a:pt x="216" y="3449"/>
                  </a:cubicBezTo>
                  <a:cubicBezTo>
                    <a:pt x="21" y="4106"/>
                    <a:pt x="9" y="4507"/>
                    <a:pt x="0" y="4830"/>
                  </a:cubicBezTo>
                  <a:lnTo>
                    <a:pt x="14" y="4887"/>
                  </a:lnTo>
                  <a:cubicBezTo>
                    <a:pt x="51" y="4970"/>
                    <a:pt x="158" y="5084"/>
                    <a:pt x="319" y="5210"/>
                  </a:cubicBezTo>
                  <a:cubicBezTo>
                    <a:pt x="438" y="5303"/>
                    <a:pt x="589" y="5405"/>
                    <a:pt x="760" y="5505"/>
                  </a:cubicBezTo>
                  <a:lnTo>
                    <a:pt x="10733" y="11301"/>
                  </a:lnTo>
                  <a:cubicBezTo>
                    <a:pt x="10728" y="9407"/>
                    <a:pt x="12063" y="7093"/>
                    <a:pt x="13710" y="6142"/>
                  </a:cubicBezTo>
                  <a:lnTo>
                    <a:pt x="3737" y="347"/>
                  </a:lnTo>
                  <a:cubicBezTo>
                    <a:pt x="3680" y="313"/>
                    <a:pt x="3623" y="282"/>
                    <a:pt x="3569" y="253"/>
                  </a:cubicBezTo>
                  <a:cubicBezTo>
                    <a:pt x="3261" y="91"/>
                    <a:pt x="3002" y="1"/>
                    <a:pt x="2859"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13" name="Google Shape;613;p36"/>
            <p:cNvSpPr/>
            <p:nvPr/>
          </p:nvSpPr>
          <p:spPr>
            <a:xfrm>
              <a:off x="2755025" y="4404125"/>
              <a:ext cx="281850" cy="401350"/>
            </a:xfrm>
            <a:custGeom>
              <a:avLst/>
              <a:gdLst/>
              <a:ahLst/>
              <a:cxnLst/>
              <a:rect l="l" t="t" r="r" b="b"/>
              <a:pathLst>
                <a:path w="11274" h="16054" extrusionOk="0">
                  <a:moveTo>
                    <a:pt x="0" y="0"/>
                  </a:moveTo>
                  <a:lnTo>
                    <a:pt x="2" y="846"/>
                  </a:lnTo>
                  <a:lnTo>
                    <a:pt x="5" y="1690"/>
                  </a:lnTo>
                  <a:lnTo>
                    <a:pt x="7" y="2535"/>
                  </a:lnTo>
                  <a:lnTo>
                    <a:pt x="9" y="3380"/>
                  </a:lnTo>
                  <a:lnTo>
                    <a:pt x="11" y="4226"/>
                  </a:lnTo>
                  <a:lnTo>
                    <a:pt x="14" y="5070"/>
                  </a:lnTo>
                  <a:lnTo>
                    <a:pt x="17" y="5916"/>
                  </a:lnTo>
                  <a:lnTo>
                    <a:pt x="19" y="6760"/>
                  </a:lnTo>
                  <a:lnTo>
                    <a:pt x="21" y="7606"/>
                  </a:lnTo>
                  <a:lnTo>
                    <a:pt x="24" y="8450"/>
                  </a:lnTo>
                  <a:cubicBezTo>
                    <a:pt x="36" y="8962"/>
                    <a:pt x="146" y="9567"/>
                    <a:pt x="1300" y="10258"/>
                  </a:cubicBezTo>
                  <a:lnTo>
                    <a:pt x="11273" y="16054"/>
                  </a:lnTo>
                  <a:cubicBezTo>
                    <a:pt x="10955" y="15868"/>
                    <a:pt x="10759" y="15478"/>
                    <a:pt x="10757" y="14921"/>
                  </a:cubicBezTo>
                  <a:lnTo>
                    <a:pt x="10733" y="6471"/>
                  </a:lnTo>
                  <a:lnTo>
                    <a:pt x="760" y="675"/>
                  </a:lnTo>
                  <a:cubicBezTo>
                    <a:pt x="589" y="575"/>
                    <a:pt x="438" y="473"/>
                    <a:pt x="319" y="380"/>
                  </a:cubicBezTo>
                  <a:cubicBezTo>
                    <a:pt x="158" y="254"/>
                    <a:pt x="51" y="140"/>
                    <a:pt x="14" y="57"/>
                  </a:cubicBezTo>
                  <a:lnTo>
                    <a:pt x="0"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614" name="Google Shape;614;p36"/>
            <p:cNvSpPr/>
            <p:nvPr/>
          </p:nvSpPr>
          <p:spPr>
            <a:xfrm>
              <a:off x="3070575" y="4385600"/>
              <a:ext cx="424450" cy="270950"/>
            </a:xfrm>
            <a:custGeom>
              <a:avLst/>
              <a:gdLst/>
              <a:ahLst/>
              <a:cxnLst/>
              <a:rect l="l" t="t" r="r" b="b"/>
              <a:pathLst>
                <a:path w="16978" h="10838" extrusionOk="0">
                  <a:moveTo>
                    <a:pt x="8765" y="0"/>
                  </a:moveTo>
                  <a:lnTo>
                    <a:pt x="8029" y="426"/>
                  </a:lnTo>
                  <a:lnTo>
                    <a:pt x="7090" y="967"/>
                  </a:lnTo>
                  <a:lnTo>
                    <a:pt x="5411" y="1937"/>
                  </a:lnTo>
                  <a:lnTo>
                    <a:pt x="3732" y="2906"/>
                  </a:lnTo>
                  <a:lnTo>
                    <a:pt x="2088" y="3814"/>
                  </a:lnTo>
                  <a:cubicBezTo>
                    <a:pt x="1867" y="3950"/>
                    <a:pt x="1169" y="4293"/>
                    <a:pt x="647" y="5199"/>
                  </a:cubicBezTo>
                  <a:cubicBezTo>
                    <a:pt x="524" y="5409"/>
                    <a:pt x="364" y="5813"/>
                    <a:pt x="249" y="6200"/>
                  </a:cubicBezTo>
                  <a:cubicBezTo>
                    <a:pt x="128" y="6605"/>
                    <a:pt x="1" y="6962"/>
                    <a:pt x="1" y="7159"/>
                  </a:cubicBezTo>
                  <a:lnTo>
                    <a:pt x="73" y="7334"/>
                  </a:lnTo>
                  <a:lnTo>
                    <a:pt x="4523" y="9943"/>
                  </a:lnTo>
                  <a:cubicBezTo>
                    <a:pt x="5074" y="10263"/>
                    <a:pt x="5520" y="10664"/>
                    <a:pt x="5521" y="10838"/>
                  </a:cubicBezTo>
                  <a:lnTo>
                    <a:pt x="5584" y="10801"/>
                  </a:lnTo>
                  <a:cubicBezTo>
                    <a:pt x="5622" y="10779"/>
                    <a:pt x="5675" y="10749"/>
                    <a:pt x="5746" y="10707"/>
                  </a:cubicBezTo>
                  <a:cubicBezTo>
                    <a:pt x="5788" y="10684"/>
                    <a:pt x="5831" y="10659"/>
                    <a:pt x="5874" y="10634"/>
                  </a:cubicBezTo>
                  <a:cubicBezTo>
                    <a:pt x="5942" y="10595"/>
                    <a:pt x="6012" y="10555"/>
                    <a:pt x="6080" y="10514"/>
                  </a:cubicBezTo>
                  <a:cubicBezTo>
                    <a:pt x="6162" y="10467"/>
                    <a:pt x="6252" y="10415"/>
                    <a:pt x="6349" y="10359"/>
                  </a:cubicBezTo>
                  <a:cubicBezTo>
                    <a:pt x="6445" y="10303"/>
                    <a:pt x="6542" y="10248"/>
                    <a:pt x="6640" y="10192"/>
                  </a:cubicBezTo>
                  <a:lnTo>
                    <a:pt x="6652" y="10184"/>
                  </a:lnTo>
                  <a:cubicBezTo>
                    <a:pt x="7016" y="9974"/>
                    <a:pt x="7380" y="9764"/>
                    <a:pt x="7744" y="9554"/>
                  </a:cubicBezTo>
                  <a:cubicBezTo>
                    <a:pt x="8071" y="9365"/>
                    <a:pt x="8398" y="9177"/>
                    <a:pt x="8725" y="8988"/>
                  </a:cubicBezTo>
                  <a:cubicBezTo>
                    <a:pt x="9384" y="8608"/>
                    <a:pt x="10090" y="8200"/>
                    <a:pt x="10789" y="7796"/>
                  </a:cubicBezTo>
                  <a:cubicBezTo>
                    <a:pt x="10928" y="7716"/>
                    <a:pt x="11068" y="7635"/>
                    <a:pt x="11206" y="7555"/>
                  </a:cubicBezTo>
                  <a:cubicBezTo>
                    <a:pt x="11424" y="7430"/>
                    <a:pt x="11640" y="7304"/>
                    <a:pt x="11853" y="7181"/>
                  </a:cubicBezTo>
                  <a:cubicBezTo>
                    <a:pt x="11913" y="7148"/>
                    <a:pt x="11972" y="7113"/>
                    <a:pt x="12032" y="7078"/>
                  </a:cubicBezTo>
                  <a:cubicBezTo>
                    <a:pt x="12522" y="6795"/>
                    <a:pt x="13012" y="6512"/>
                    <a:pt x="13503" y="6229"/>
                  </a:cubicBezTo>
                  <a:cubicBezTo>
                    <a:pt x="13922" y="5988"/>
                    <a:pt x="14340" y="5746"/>
                    <a:pt x="14759" y="5504"/>
                  </a:cubicBezTo>
                  <a:cubicBezTo>
                    <a:pt x="14833" y="5461"/>
                    <a:pt x="14902" y="5422"/>
                    <a:pt x="14966" y="5385"/>
                  </a:cubicBezTo>
                  <a:cubicBezTo>
                    <a:pt x="15025" y="5350"/>
                    <a:pt x="15084" y="5316"/>
                    <a:pt x="15143" y="5281"/>
                  </a:cubicBezTo>
                  <a:cubicBezTo>
                    <a:pt x="15212" y="5242"/>
                    <a:pt x="15270" y="5208"/>
                    <a:pt x="15320" y="5180"/>
                  </a:cubicBezTo>
                  <a:lnTo>
                    <a:pt x="15399" y="5134"/>
                  </a:lnTo>
                  <a:cubicBezTo>
                    <a:pt x="15459" y="5100"/>
                    <a:pt x="15495" y="5079"/>
                    <a:pt x="15495" y="5079"/>
                  </a:cubicBezTo>
                  <a:lnTo>
                    <a:pt x="15606" y="5027"/>
                  </a:lnTo>
                  <a:cubicBezTo>
                    <a:pt x="15664" y="4997"/>
                    <a:pt x="15723" y="4968"/>
                    <a:pt x="15778" y="4948"/>
                  </a:cubicBezTo>
                  <a:lnTo>
                    <a:pt x="15868" y="4924"/>
                  </a:lnTo>
                  <a:cubicBezTo>
                    <a:pt x="15927" y="4907"/>
                    <a:pt x="15987" y="4893"/>
                    <a:pt x="16044" y="4886"/>
                  </a:cubicBezTo>
                  <a:lnTo>
                    <a:pt x="16140" y="4882"/>
                  </a:lnTo>
                  <a:cubicBezTo>
                    <a:pt x="16151" y="4881"/>
                    <a:pt x="16162" y="4881"/>
                    <a:pt x="16173" y="4881"/>
                  </a:cubicBezTo>
                  <a:cubicBezTo>
                    <a:pt x="16212" y="4881"/>
                    <a:pt x="16249" y="4883"/>
                    <a:pt x="16285" y="4888"/>
                  </a:cubicBezTo>
                  <a:lnTo>
                    <a:pt x="16379" y="4909"/>
                  </a:lnTo>
                  <a:cubicBezTo>
                    <a:pt x="16421" y="4920"/>
                    <a:pt x="16462" y="4934"/>
                    <a:pt x="16501" y="4954"/>
                  </a:cubicBezTo>
                  <a:lnTo>
                    <a:pt x="16583" y="4997"/>
                  </a:lnTo>
                  <a:lnTo>
                    <a:pt x="16684" y="5079"/>
                  </a:lnTo>
                  <a:lnTo>
                    <a:pt x="16751" y="5144"/>
                  </a:lnTo>
                  <a:cubicBezTo>
                    <a:pt x="16782" y="5181"/>
                    <a:pt x="16806" y="5224"/>
                    <a:pt x="16832" y="5268"/>
                  </a:cubicBezTo>
                  <a:lnTo>
                    <a:pt x="16879" y="5348"/>
                  </a:lnTo>
                  <a:lnTo>
                    <a:pt x="16888" y="5370"/>
                  </a:lnTo>
                  <a:cubicBezTo>
                    <a:pt x="16918" y="5440"/>
                    <a:pt x="16942" y="5514"/>
                    <a:pt x="16959" y="5596"/>
                  </a:cubicBezTo>
                  <a:cubicBezTo>
                    <a:pt x="16962" y="5618"/>
                    <a:pt x="16965" y="5627"/>
                    <a:pt x="16967" y="5627"/>
                  </a:cubicBezTo>
                  <a:cubicBezTo>
                    <a:pt x="16977" y="5627"/>
                    <a:pt x="16977" y="5423"/>
                    <a:pt x="16951" y="5334"/>
                  </a:cubicBezTo>
                  <a:cubicBezTo>
                    <a:pt x="16914" y="5215"/>
                    <a:pt x="16861" y="5089"/>
                    <a:pt x="16777" y="4964"/>
                  </a:cubicBezTo>
                  <a:cubicBezTo>
                    <a:pt x="16500" y="4541"/>
                    <a:pt x="16084" y="4260"/>
                    <a:pt x="15755" y="4062"/>
                  </a:cubicBezTo>
                  <a:lnTo>
                    <a:pt x="8765"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15" name="Google Shape;615;p36"/>
            <p:cNvSpPr/>
            <p:nvPr/>
          </p:nvSpPr>
          <p:spPr>
            <a:xfrm>
              <a:off x="3220075" y="4079775"/>
              <a:ext cx="100325" cy="57525"/>
            </a:xfrm>
            <a:custGeom>
              <a:avLst/>
              <a:gdLst/>
              <a:ahLst/>
              <a:cxnLst/>
              <a:rect l="l" t="t" r="r" b="b"/>
              <a:pathLst>
                <a:path w="4013" h="2301" extrusionOk="0">
                  <a:moveTo>
                    <a:pt x="1995" y="1"/>
                  </a:moveTo>
                  <a:cubicBezTo>
                    <a:pt x="1498" y="1"/>
                    <a:pt x="1000" y="108"/>
                    <a:pt x="613" y="324"/>
                  </a:cubicBezTo>
                  <a:cubicBezTo>
                    <a:pt x="512" y="380"/>
                    <a:pt x="426" y="440"/>
                    <a:pt x="350" y="504"/>
                  </a:cubicBezTo>
                  <a:lnTo>
                    <a:pt x="284" y="573"/>
                  </a:lnTo>
                  <a:cubicBezTo>
                    <a:pt x="241" y="617"/>
                    <a:pt x="194" y="661"/>
                    <a:pt x="160" y="707"/>
                  </a:cubicBezTo>
                  <a:lnTo>
                    <a:pt x="113" y="793"/>
                  </a:lnTo>
                  <a:cubicBezTo>
                    <a:pt x="88" y="835"/>
                    <a:pt x="61" y="877"/>
                    <a:pt x="44" y="921"/>
                  </a:cubicBezTo>
                  <a:lnTo>
                    <a:pt x="26" y="1017"/>
                  </a:lnTo>
                  <a:cubicBezTo>
                    <a:pt x="17" y="1059"/>
                    <a:pt x="6" y="1102"/>
                    <a:pt x="5" y="1145"/>
                  </a:cubicBezTo>
                  <a:cubicBezTo>
                    <a:pt x="0" y="1433"/>
                    <a:pt x="181" y="1724"/>
                    <a:pt x="555" y="1950"/>
                  </a:cubicBezTo>
                  <a:cubicBezTo>
                    <a:pt x="943" y="2183"/>
                    <a:pt x="1462" y="2301"/>
                    <a:pt x="1982" y="2301"/>
                  </a:cubicBezTo>
                  <a:cubicBezTo>
                    <a:pt x="2479" y="2301"/>
                    <a:pt x="2976" y="2194"/>
                    <a:pt x="3362" y="1979"/>
                  </a:cubicBezTo>
                  <a:cubicBezTo>
                    <a:pt x="3819" y="1724"/>
                    <a:pt x="4013" y="1374"/>
                    <a:pt x="3955" y="1036"/>
                  </a:cubicBezTo>
                  <a:lnTo>
                    <a:pt x="3941" y="941"/>
                  </a:lnTo>
                  <a:cubicBezTo>
                    <a:pt x="3927" y="900"/>
                    <a:pt x="3902" y="858"/>
                    <a:pt x="3881" y="817"/>
                  </a:cubicBezTo>
                  <a:lnTo>
                    <a:pt x="3838" y="731"/>
                  </a:lnTo>
                  <a:cubicBezTo>
                    <a:pt x="3807" y="686"/>
                    <a:pt x="3764" y="643"/>
                    <a:pt x="3724" y="600"/>
                  </a:cubicBezTo>
                  <a:lnTo>
                    <a:pt x="3666" y="533"/>
                  </a:lnTo>
                  <a:cubicBezTo>
                    <a:pt x="3595" y="470"/>
                    <a:pt x="3514" y="409"/>
                    <a:pt x="3421" y="352"/>
                  </a:cubicBezTo>
                  <a:cubicBezTo>
                    <a:pt x="3033" y="118"/>
                    <a:pt x="2514" y="1"/>
                    <a:pt x="1995" y="1"/>
                  </a:cubicBezTo>
                  <a:close/>
                </a:path>
              </a:pathLst>
            </a:custGeom>
            <a:solidFill>
              <a:srgbClr val="055E62"/>
            </a:solidFill>
            <a:ln>
              <a:noFill/>
            </a:ln>
          </p:spPr>
          <p:txBody>
            <a:bodyPr spcFirstLastPara="1" wrap="square" lIns="121900" tIns="121900" rIns="121900" bIns="121900" anchor="ctr" anchorCtr="0">
              <a:noAutofit/>
            </a:bodyPr>
            <a:lstStyle/>
            <a:p>
              <a:endParaRPr sz="2400"/>
            </a:p>
          </p:txBody>
        </p:sp>
        <p:sp>
          <p:nvSpPr>
            <p:cNvPr id="616" name="Google Shape;616;p36"/>
            <p:cNvSpPr/>
            <p:nvPr/>
          </p:nvSpPr>
          <p:spPr>
            <a:xfrm>
              <a:off x="3183425" y="4063250"/>
              <a:ext cx="172700" cy="90625"/>
            </a:xfrm>
            <a:custGeom>
              <a:avLst/>
              <a:gdLst/>
              <a:ahLst/>
              <a:cxnLst/>
              <a:rect l="l" t="t" r="r" b="b"/>
              <a:pathLst>
                <a:path w="6908" h="3625" extrusionOk="0">
                  <a:moveTo>
                    <a:pt x="3461" y="662"/>
                  </a:moveTo>
                  <a:cubicBezTo>
                    <a:pt x="3980" y="662"/>
                    <a:pt x="4499" y="779"/>
                    <a:pt x="4887" y="1013"/>
                  </a:cubicBezTo>
                  <a:cubicBezTo>
                    <a:pt x="4980" y="1070"/>
                    <a:pt x="5061" y="1131"/>
                    <a:pt x="5132" y="1194"/>
                  </a:cubicBezTo>
                  <a:lnTo>
                    <a:pt x="5190" y="1261"/>
                  </a:lnTo>
                  <a:cubicBezTo>
                    <a:pt x="5230" y="1304"/>
                    <a:pt x="5273" y="1347"/>
                    <a:pt x="5304" y="1392"/>
                  </a:cubicBezTo>
                  <a:lnTo>
                    <a:pt x="5347" y="1478"/>
                  </a:lnTo>
                  <a:cubicBezTo>
                    <a:pt x="5368" y="1519"/>
                    <a:pt x="5393" y="1561"/>
                    <a:pt x="5407" y="1602"/>
                  </a:cubicBezTo>
                  <a:lnTo>
                    <a:pt x="5421" y="1697"/>
                  </a:lnTo>
                  <a:cubicBezTo>
                    <a:pt x="5479" y="2035"/>
                    <a:pt x="5285" y="2385"/>
                    <a:pt x="4828" y="2640"/>
                  </a:cubicBezTo>
                  <a:cubicBezTo>
                    <a:pt x="4442" y="2855"/>
                    <a:pt x="3945" y="2962"/>
                    <a:pt x="3448" y="2962"/>
                  </a:cubicBezTo>
                  <a:cubicBezTo>
                    <a:pt x="2928" y="2962"/>
                    <a:pt x="2409" y="2844"/>
                    <a:pt x="2021" y="2611"/>
                  </a:cubicBezTo>
                  <a:cubicBezTo>
                    <a:pt x="1647" y="2385"/>
                    <a:pt x="1466" y="2094"/>
                    <a:pt x="1471" y="1806"/>
                  </a:cubicBezTo>
                  <a:cubicBezTo>
                    <a:pt x="1472" y="1762"/>
                    <a:pt x="1483" y="1720"/>
                    <a:pt x="1492" y="1678"/>
                  </a:cubicBezTo>
                  <a:lnTo>
                    <a:pt x="1510" y="1582"/>
                  </a:lnTo>
                  <a:cubicBezTo>
                    <a:pt x="1527" y="1538"/>
                    <a:pt x="1554" y="1496"/>
                    <a:pt x="1579" y="1454"/>
                  </a:cubicBezTo>
                  <a:lnTo>
                    <a:pt x="1626" y="1368"/>
                  </a:lnTo>
                  <a:cubicBezTo>
                    <a:pt x="1660" y="1322"/>
                    <a:pt x="1707" y="1278"/>
                    <a:pt x="1750" y="1234"/>
                  </a:cubicBezTo>
                  <a:lnTo>
                    <a:pt x="1816" y="1165"/>
                  </a:lnTo>
                  <a:cubicBezTo>
                    <a:pt x="1892" y="1101"/>
                    <a:pt x="1978" y="1041"/>
                    <a:pt x="2079" y="985"/>
                  </a:cubicBezTo>
                  <a:cubicBezTo>
                    <a:pt x="2466" y="769"/>
                    <a:pt x="2964" y="662"/>
                    <a:pt x="3461" y="662"/>
                  </a:cubicBezTo>
                  <a:close/>
                  <a:moveTo>
                    <a:pt x="3465" y="0"/>
                  </a:moveTo>
                  <a:cubicBezTo>
                    <a:pt x="2682" y="0"/>
                    <a:pt x="1897" y="169"/>
                    <a:pt x="1288" y="509"/>
                  </a:cubicBezTo>
                  <a:cubicBezTo>
                    <a:pt x="41" y="1204"/>
                    <a:pt x="1" y="2350"/>
                    <a:pt x="1196" y="3071"/>
                  </a:cubicBezTo>
                  <a:cubicBezTo>
                    <a:pt x="1808" y="3439"/>
                    <a:pt x="2625" y="3624"/>
                    <a:pt x="3444" y="3624"/>
                  </a:cubicBezTo>
                  <a:cubicBezTo>
                    <a:pt x="4226" y="3624"/>
                    <a:pt x="5011" y="3455"/>
                    <a:pt x="5620" y="3115"/>
                  </a:cubicBezTo>
                  <a:cubicBezTo>
                    <a:pt x="6866" y="2421"/>
                    <a:pt x="6908" y="1273"/>
                    <a:pt x="5712" y="552"/>
                  </a:cubicBezTo>
                  <a:cubicBezTo>
                    <a:pt x="5100" y="185"/>
                    <a:pt x="4283" y="0"/>
                    <a:pt x="3465" y="0"/>
                  </a:cubicBezTo>
                  <a:close/>
                </a:path>
              </a:pathLst>
            </a:custGeom>
            <a:solidFill>
              <a:srgbClr val="4CBDC6"/>
            </a:solidFill>
            <a:ln>
              <a:noFill/>
            </a:ln>
          </p:spPr>
          <p:txBody>
            <a:bodyPr spcFirstLastPara="1" wrap="square" lIns="121900" tIns="121900" rIns="121900" bIns="121900" anchor="ctr" anchorCtr="0">
              <a:noAutofit/>
            </a:bodyPr>
            <a:lstStyle/>
            <a:p>
              <a:endParaRPr sz="2400"/>
            </a:p>
          </p:txBody>
        </p:sp>
        <p:sp>
          <p:nvSpPr>
            <p:cNvPr id="617" name="Google Shape;617;p36"/>
            <p:cNvSpPr/>
            <p:nvPr/>
          </p:nvSpPr>
          <p:spPr>
            <a:xfrm>
              <a:off x="3354425" y="4419825"/>
              <a:ext cx="300" cy="1700"/>
            </a:xfrm>
            <a:custGeom>
              <a:avLst/>
              <a:gdLst/>
              <a:ahLst/>
              <a:cxnLst/>
              <a:rect l="l" t="t" r="r" b="b"/>
              <a:pathLst>
                <a:path w="12" h="68" extrusionOk="0">
                  <a:moveTo>
                    <a:pt x="1" y="0"/>
                  </a:moveTo>
                  <a:lnTo>
                    <a:pt x="2" y="56"/>
                  </a:lnTo>
                  <a:lnTo>
                    <a:pt x="8" y="56"/>
                  </a:lnTo>
                  <a:lnTo>
                    <a:pt x="12" y="68"/>
                  </a:lnTo>
                  <a:lnTo>
                    <a:pt x="1" y="0"/>
                  </a:lnTo>
                  <a:close/>
                </a:path>
              </a:pathLst>
            </a:custGeom>
            <a:solidFill>
              <a:srgbClr val="C4E3F8"/>
            </a:solidFill>
            <a:ln>
              <a:noFill/>
            </a:ln>
          </p:spPr>
          <p:txBody>
            <a:bodyPr spcFirstLastPara="1" wrap="square" lIns="121900" tIns="121900" rIns="121900" bIns="121900" anchor="ctr" anchorCtr="0">
              <a:noAutofit/>
            </a:bodyPr>
            <a:lstStyle/>
            <a:p>
              <a:endParaRPr sz="2400"/>
            </a:p>
          </p:txBody>
        </p:sp>
        <p:sp>
          <p:nvSpPr>
            <p:cNvPr id="618" name="Google Shape;618;p36"/>
            <p:cNvSpPr/>
            <p:nvPr/>
          </p:nvSpPr>
          <p:spPr>
            <a:xfrm>
              <a:off x="3354375" y="4306800"/>
              <a:ext cx="13475" cy="112500"/>
            </a:xfrm>
            <a:custGeom>
              <a:avLst/>
              <a:gdLst/>
              <a:ahLst/>
              <a:cxnLst/>
              <a:rect l="l" t="t" r="r" b="b"/>
              <a:pathLst>
                <a:path w="539" h="4500" extrusionOk="0">
                  <a:moveTo>
                    <a:pt x="533" y="0"/>
                  </a:moveTo>
                  <a:lnTo>
                    <a:pt x="0" y="307"/>
                  </a:lnTo>
                  <a:lnTo>
                    <a:pt x="3" y="4500"/>
                  </a:lnTo>
                  <a:cubicBezTo>
                    <a:pt x="17" y="4285"/>
                    <a:pt x="194" y="4073"/>
                    <a:pt x="535" y="3913"/>
                  </a:cubicBezTo>
                  <a:lnTo>
                    <a:pt x="538" y="3910"/>
                  </a:lnTo>
                  <a:cubicBezTo>
                    <a:pt x="538" y="3071"/>
                    <a:pt x="535" y="1572"/>
                    <a:pt x="533"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19" name="Google Shape;619;p36"/>
            <p:cNvSpPr/>
            <p:nvPr/>
          </p:nvSpPr>
          <p:spPr>
            <a:xfrm>
              <a:off x="3427575" y="4264375"/>
              <a:ext cx="14000" cy="156625"/>
            </a:xfrm>
            <a:custGeom>
              <a:avLst/>
              <a:gdLst/>
              <a:ahLst/>
              <a:cxnLst/>
              <a:rect l="l" t="t" r="r" b="b"/>
              <a:pathLst>
                <a:path w="560" h="6265" extrusionOk="0">
                  <a:moveTo>
                    <a:pt x="544" y="1"/>
                  </a:moveTo>
                  <a:lnTo>
                    <a:pt x="1" y="314"/>
                  </a:lnTo>
                  <a:cubicBezTo>
                    <a:pt x="1" y="421"/>
                    <a:pt x="1" y="527"/>
                    <a:pt x="1" y="634"/>
                  </a:cubicBezTo>
                  <a:lnTo>
                    <a:pt x="4" y="4329"/>
                  </a:lnTo>
                  <a:lnTo>
                    <a:pt x="1" y="4310"/>
                  </a:lnTo>
                  <a:cubicBezTo>
                    <a:pt x="1" y="4824"/>
                    <a:pt x="1" y="5267"/>
                    <a:pt x="1" y="5607"/>
                  </a:cubicBezTo>
                  <a:lnTo>
                    <a:pt x="58" y="5631"/>
                  </a:lnTo>
                  <a:cubicBezTo>
                    <a:pt x="404" y="5806"/>
                    <a:pt x="559" y="6037"/>
                    <a:pt x="534" y="6264"/>
                  </a:cubicBezTo>
                  <a:lnTo>
                    <a:pt x="549" y="6264"/>
                  </a:lnTo>
                  <a:lnTo>
                    <a:pt x="544"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20" name="Google Shape;620;p36"/>
            <p:cNvSpPr/>
            <p:nvPr/>
          </p:nvSpPr>
          <p:spPr>
            <a:xfrm>
              <a:off x="3354425" y="4404550"/>
              <a:ext cx="87150" cy="35775"/>
            </a:xfrm>
            <a:custGeom>
              <a:avLst/>
              <a:gdLst/>
              <a:ahLst/>
              <a:cxnLst/>
              <a:rect l="l" t="t" r="r" b="b"/>
              <a:pathLst>
                <a:path w="3486" h="1431" extrusionOk="0">
                  <a:moveTo>
                    <a:pt x="536" y="0"/>
                  </a:moveTo>
                  <a:lnTo>
                    <a:pt x="533" y="3"/>
                  </a:lnTo>
                  <a:cubicBezTo>
                    <a:pt x="192" y="163"/>
                    <a:pt x="15" y="375"/>
                    <a:pt x="1" y="590"/>
                  </a:cubicBezTo>
                  <a:lnTo>
                    <a:pt x="1" y="611"/>
                  </a:lnTo>
                  <a:lnTo>
                    <a:pt x="12" y="679"/>
                  </a:lnTo>
                  <a:cubicBezTo>
                    <a:pt x="19" y="703"/>
                    <a:pt x="38" y="762"/>
                    <a:pt x="79" y="835"/>
                  </a:cubicBezTo>
                  <a:cubicBezTo>
                    <a:pt x="131" y="936"/>
                    <a:pt x="248" y="1044"/>
                    <a:pt x="405" y="1138"/>
                  </a:cubicBezTo>
                  <a:cubicBezTo>
                    <a:pt x="482" y="1183"/>
                    <a:pt x="579" y="1223"/>
                    <a:pt x="677" y="1264"/>
                  </a:cubicBezTo>
                  <a:cubicBezTo>
                    <a:pt x="778" y="1300"/>
                    <a:pt x="887" y="1330"/>
                    <a:pt x="1000" y="1357"/>
                  </a:cubicBezTo>
                  <a:cubicBezTo>
                    <a:pt x="1115" y="1385"/>
                    <a:pt x="1237" y="1396"/>
                    <a:pt x="1358" y="1413"/>
                  </a:cubicBezTo>
                  <a:cubicBezTo>
                    <a:pt x="1459" y="1425"/>
                    <a:pt x="1561" y="1431"/>
                    <a:pt x="1664" y="1431"/>
                  </a:cubicBezTo>
                  <a:cubicBezTo>
                    <a:pt x="1687" y="1431"/>
                    <a:pt x="1711" y="1430"/>
                    <a:pt x="1734" y="1430"/>
                  </a:cubicBezTo>
                  <a:cubicBezTo>
                    <a:pt x="1746" y="1430"/>
                    <a:pt x="1758" y="1430"/>
                    <a:pt x="1770" y="1430"/>
                  </a:cubicBezTo>
                  <a:cubicBezTo>
                    <a:pt x="1884" y="1430"/>
                    <a:pt x="1999" y="1425"/>
                    <a:pt x="2111" y="1411"/>
                  </a:cubicBezTo>
                  <a:cubicBezTo>
                    <a:pt x="2233" y="1394"/>
                    <a:pt x="2354" y="1380"/>
                    <a:pt x="2469" y="1352"/>
                  </a:cubicBezTo>
                  <a:cubicBezTo>
                    <a:pt x="2525" y="1337"/>
                    <a:pt x="2579" y="1323"/>
                    <a:pt x="2632" y="1309"/>
                  </a:cubicBezTo>
                  <a:cubicBezTo>
                    <a:pt x="2682" y="1295"/>
                    <a:pt x="2734" y="1280"/>
                    <a:pt x="2791" y="1256"/>
                  </a:cubicBezTo>
                  <a:cubicBezTo>
                    <a:pt x="2891" y="1219"/>
                    <a:pt x="2982" y="1176"/>
                    <a:pt x="3062" y="1129"/>
                  </a:cubicBezTo>
                  <a:cubicBezTo>
                    <a:pt x="3219" y="1035"/>
                    <a:pt x="3335" y="926"/>
                    <a:pt x="3386" y="825"/>
                  </a:cubicBezTo>
                  <a:cubicBezTo>
                    <a:pt x="3441" y="728"/>
                    <a:pt x="3456" y="656"/>
                    <a:pt x="3456" y="656"/>
                  </a:cubicBezTo>
                  <a:lnTo>
                    <a:pt x="3460" y="657"/>
                  </a:lnTo>
                  <a:cubicBezTo>
                    <a:pt x="3485" y="430"/>
                    <a:pt x="3330" y="199"/>
                    <a:pt x="2984" y="23"/>
                  </a:cubicBezTo>
                  <a:lnTo>
                    <a:pt x="2927" y="0"/>
                  </a:lnTo>
                  <a:lnTo>
                    <a:pt x="2927" y="706"/>
                  </a:lnTo>
                  <a:cubicBezTo>
                    <a:pt x="2902" y="795"/>
                    <a:pt x="2785" y="884"/>
                    <a:pt x="2566" y="953"/>
                  </a:cubicBezTo>
                  <a:cubicBezTo>
                    <a:pt x="2332" y="1026"/>
                    <a:pt x="2030" y="1062"/>
                    <a:pt x="1730" y="1062"/>
                  </a:cubicBezTo>
                  <a:cubicBezTo>
                    <a:pt x="1416" y="1062"/>
                    <a:pt x="1104" y="1023"/>
                    <a:pt x="870" y="944"/>
                  </a:cubicBezTo>
                  <a:cubicBezTo>
                    <a:pt x="664" y="874"/>
                    <a:pt x="556" y="786"/>
                    <a:pt x="540" y="697"/>
                  </a:cubicBezTo>
                  <a:cubicBezTo>
                    <a:pt x="540" y="697"/>
                    <a:pt x="540" y="697"/>
                    <a:pt x="540" y="697"/>
                  </a:cubicBezTo>
                  <a:cubicBezTo>
                    <a:pt x="539" y="697"/>
                    <a:pt x="538" y="437"/>
                    <a:pt x="536"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21" name="Google Shape;621;p36"/>
            <p:cNvSpPr/>
            <p:nvPr/>
          </p:nvSpPr>
          <p:spPr>
            <a:xfrm>
              <a:off x="3427575" y="4280200"/>
              <a:ext cx="125" cy="92425"/>
            </a:xfrm>
            <a:custGeom>
              <a:avLst/>
              <a:gdLst/>
              <a:ahLst/>
              <a:cxnLst/>
              <a:rect l="l" t="t" r="r" b="b"/>
              <a:pathLst>
                <a:path w="5" h="3697" extrusionOk="0">
                  <a:moveTo>
                    <a:pt x="1" y="1"/>
                  </a:moveTo>
                  <a:cubicBezTo>
                    <a:pt x="1" y="1296"/>
                    <a:pt x="1" y="2629"/>
                    <a:pt x="1" y="3677"/>
                  </a:cubicBezTo>
                  <a:lnTo>
                    <a:pt x="4" y="3696"/>
                  </a:lnTo>
                  <a:lnTo>
                    <a:pt x="1" y="1"/>
                  </a:ln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622" name="Google Shape;622;p36"/>
            <p:cNvSpPr/>
            <p:nvPr/>
          </p:nvSpPr>
          <p:spPr>
            <a:xfrm>
              <a:off x="3353975" y="4420950"/>
              <a:ext cx="87525" cy="25950"/>
            </a:xfrm>
            <a:custGeom>
              <a:avLst/>
              <a:gdLst/>
              <a:ahLst/>
              <a:cxnLst/>
              <a:rect l="l" t="t" r="r" b="b"/>
              <a:pathLst>
                <a:path w="3501" h="1038" extrusionOk="0">
                  <a:moveTo>
                    <a:pt x="3474" y="0"/>
                  </a:moveTo>
                  <a:cubicBezTo>
                    <a:pt x="3474" y="0"/>
                    <a:pt x="3459" y="72"/>
                    <a:pt x="3404" y="169"/>
                  </a:cubicBezTo>
                  <a:cubicBezTo>
                    <a:pt x="3353" y="270"/>
                    <a:pt x="3237" y="379"/>
                    <a:pt x="3080" y="473"/>
                  </a:cubicBezTo>
                  <a:cubicBezTo>
                    <a:pt x="3000" y="520"/>
                    <a:pt x="2909" y="563"/>
                    <a:pt x="2809" y="600"/>
                  </a:cubicBezTo>
                  <a:cubicBezTo>
                    <a:pt x="2752" y="624"/>
                    <a:pt x="2700" y="639"/>
                    <a:pt x="2650" y="653"/>
                  </a:cubicBezTo>
                  <a:cubicBezTo>
                    <a:pt x="2597" y="667"/>
                    <a:pt x="2543" y="681"/>
                    <a:pt x="2487" y="696"/>
                  </a:cubicBezTo>
                  <a:cubicBezTo>
                    <a:pt x="2372" y="724"/>
                    <a:pt x="2251" y="738"/>
                    <a:pt x="2129" y="755"/>
                  </a:cubicBezTo>
                  <a:cubicBezTo>
                    <a:pt x="2017" y="769"/>
                    <a:pt x="1902" y="774"/>
                    <a:pt x="1788" y="774"/>
                  </a:cubicBezTo>
                  <a:cubicBezTo>
                    <a:pt x="1776" y="774"/>
                    <a:pt x="1764" y="774"/>
                    <a:pt x="1752" y="774"/>
                  </a:cubicBezTo>
                  <a:cubicBezTo>
                    <a:pt x="1729" y="774"/>
                    <a:pt x="1705" y="775"/>
                    <a:pt x="1682" y="775"/>
                  </a:cubicBezTo>
                  <a:cubicBezTo>
                    <a:pt x="1579" y="775"/>
                    <a:pt x="1477" y="769"/>
                    <a:pt x="1376" y="757"/>
                  </a:cubicBezTo>
                  <a:cubicBezTo>
                    <a:pt x="1255" y="740"/>
                    <a:pt x="1133" y="729"/>
                    <a:pt x="1018" y="701"/>
                  </a:cubicBezTo>
                  <a:cubicBezTo>
                    <a:pt x="905" y="674"/>
                    <a:pt x="796" y="644"/>
                    <a:pt x="695" y="608"/>
                  </a:cubicBezTo>
                  <a:cubicBezTo>
                    <a:pt x="597" y="568"/>
                    <a:pt x="500" y="527"/>
                    <a:pt x="423" y="482"/>
                  </a:cubicBezTo>
                  <a:cubicBezTo>
                    <a:pt x="266" y="388"/>
                    <a:pt x="149" y="280"/>
                    <a:pt x="97" y="179"/>
                  </a:cubicBezTo>
                  <a:cubicBezTo>
                    <a:pt x="56" y="106"/>
                    <a:pt x="37" y="47"/>
                    <a:pt x="30" y="23"/>
                  </a:cubicBezTo>
                  <a:lnTo>
                    <a:pt x="26" y="11"/>
                  </a:lnTo>
                  <a:lnTo>
                    <a:pt x="1" y="11"/>
                  </a:lnTo>
                  <a:lnTo>
                    <a:pt x="2" y="62"/>
                  </a:lnTo>
                  <a:cubicBezTo>
                    <a:pt x="6" y="93"/>
                    <a:pt x="12" y="142"/>
                    <a:pt x="30" y="201"/>
                  </a:cubicBezTo>
                  <a:cubicBezTo>
                    <a:pt x="65" y="318"/>
                    <a:pt x="161" y="473"/>
                    <a:pt x="323" y="604"/>
                  </a:cubicBezTo>
                  <a:cubicBezTo>
                    <a:pt x="645" y="873"/>
                    <a:pt x="1197" y="1038"/>
                    <a:pt x="1748" y="1038"/>
                  </a:cubicBezTo>
                  <a:cubicBezTo>
                    <a:pt x="1750" y="1038"/>
                    <a:pt x="1752" y="1038"/>
                    <a:pt x="1754" y="1038"/>
                  </a:cubicBezTo>
                  <a:cubicBezTo>
                    <a:pt x="2030" y="1034"/>
                    <a:pt x="2306" y="996"/>
                    <a:pt x="2553" y="919"/>
                  </a:cubicBezTo>
                  <a:cubicBezTo>
                    <a:pt x="2675" y="879"/>
                    <a:pt x="2797" y="834"/>
                    <a:pt x="2900" y="778"/>
                  </a:cubicBezTo>
                  <a:cubicBezTo>
                    <a:pt x="3007" y="726"/>
                    <a:pt x="3100" y="661"/>
                    <a:pt x="3181" y="596"/>
                  </a:cubicBezTo>
                  <a:cubicBezTo>
                    <a:pt x="3344" y="464"/>
                    <a:pt x="3437" y="308"/>
                    <a:pt x="3472" y="191"/>
                  </a:cubicBezTo>
                  <a:cubicBezTo>
                    <a:pt x="3491" y="133"/>
                    <a:pt x="3495" y="83"/>
                    <a:pt x="3499" y="51"/>
                  </a:cubicBezTo>
                  <a:lnTo>
                    <a:pt x="3501" y="1"/>
                  </a:lnTo>
                  <a:lnTo>
                    <a:pt x="3478" y="1"/>
                  </a:lnTo>
                  <a:lnTo>
                    <a:pt x="3474"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623" name="Google Shape;623;p36"/>
            <p:cNvSpPr/>
            <p:nvPr/>
          </p:nvSpPr>
          <p:spPr>
            <a:xfrm>
              <a:off x="3367675" y="4272200"/>
              <a:ext cx="59925" cy="158925"/>
            </a:xfrm>
            <a:custGeom>
              <a:avLst/>
              <a:gdLst/>
              <a:ahLst/>
              <a:cxnLst/>
              <a:rect l="l" t="t" r="r" b="b"/>
              <a:pathLst>
                <a:path w="2397" h="6357" extrusionOk="0">
                  <a:moveTo>
                    <a:pt x="2397" y="1"/>
                  </a:moveTo>
                  <a:lnTo>
                    <a:pt x="1" y="1384"/>
                  </a:lnTo>
                  <a:cubicBezTo>
                    <a:pt x="3" y="2956"/>
                    <a:pt x="6" y="4455"/>
                    <a:pt x="6" y="5294"/>
                  </a:cubicBezTo>
                  <a:cubicBezTo>
                    <a:pt x="8" y="5731"/>
                    <a:pt x="9" y="5991"/>
                    <a:pt x="10" y="5991"/>
                  </a:cubicBezTo>
                  <a:cubicBezTo>
                    <a:pt x="10" y="5991"/>
                    <a:pt x="10" y="5991"/>
                    <a:pt x="10" y="5991"/>
                  </a:cubicBezTo>
                  <a:cubicBezTo>
                    <a:pt x="26" y="6080"/>
                    <a:pt x="134" y="6168"/>
                    <a:pt x="340" y="6238"/>
                  </a:cubicBezTo>
                  <a:cubicBezTo>
                    <a:pt x="574" y="6317"/>
                    <a:pt x="887" y="6357"/>
                    <a:pt x="1201" y="6357"/>
                  </a:cubicBezTo>
                  <a:cubicBezTo>
                    <a:pt x="1502" y="6357"/>
                    <a:pt x="1803" y="6320"/>
                    <a:pt x="2036" y="6247"/>
                  </a:cubicBezTo>
                  <a:cubicBezTo>
                    <a:pt x="2255" y="6178"/>
                    <a:pt x="2372" y="6089"/>
                    <a:pt x="2397" y="6000"/>
                  </a:cubicBezTo>
                  <a:lnTo>
                    <a:pt x="2397" y="5294"/>
                  </a:lnTo>
                  <a:cubicBezTo>
                    <a:pt x="2397" y="4954"/>
                    <a:pt x="2397" y="4511"/>
                    <a:pt x="2397" y="3997"/>
                  </a:cubicBezTo>
                  <a:cubicBezTo>
                    <a:pt x="2397" y="2949"/>
                    <a:pt x="2397" y="1616"/>
                    <a:pt x="2397" y="321"/>
                  </a:cubicBezTo>
                  <a:lnTo>
                    <a:pt x="2397" y="1"/>
                  </a:ln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624" name="Google Shape;624;p36"/>
            <p:cNvSpPr/>
            <p:nvPr/>
          </p:nvSpPr>
          <p:spPr>
            <a:xfrm>
              <a:off x="3347700" y="4153600"/>
              <a:ext cx="100350" cy="57550"/>
            </a:xfrm>
            <a:custGeom>
              <a:avLst/>
              <a:gdLst/>
              <a:ahLst/>
              <a:cxnLst/>
              <a:rect l="l" t="t" r="r" b="b"/>
              <a:pathLst>
                <a:path w="4014" h="2302" extrusionOk="0">
                  <a:moveTo>
                    <a:pt x="1994" y="1"/>
                  </a:moveTo>
                  <a:cubicBezTo>
                    <a:pt x="1498" y="1"/>
                    <a:pt x="1000" y="108"/>
                    <a:pt x="614" y="323"/>
                  </a:cubicBezTo>
                  <a:cubicBezTo>
                    <a:pt x="513" y="379"/>
                    <a:pt x="427" y="440"/>
                    <a:pt x="350" y="505"/>
                  </a:cubicBezTo>
                  <a:lnTo>
                    <a:pt x="285" y="573"/>
                  </a:lnTo>
                  <a:cubicBezTo>
                    <a:pt x="240" y="616"/>
                    <a:pt x="194" y="660"/>
                    <a:pt x="161" y="706"/>
                  </a:cubicBezTo>
                  <a:lnTo>
                    <a:pt x="114" y="792"/>
                  </a:lnTo>
                  <a:cubicBezTo>
                    <a:pt x="89" y="835"/>
                    <a:pt x="61" y="878"/>
                    <a:pt x="46" y="921"/>
                  </a:cubicBezTo>
                  <a:lnTo>
                    <a:pt x="27" y="1016"/>
                  </a:lnTo>
                  <a:cubicBezTo>
                    <a:pt x="18" y="1058"/>
                    <a:pt x="6" y="1101"/>
                    <a:pt x="6" y="1144"/>
                  </a:cubicBezTo>
                  <a:cubicBezTo>
                    <a:pt x="0" y="1433"/>
                    <a:pt x="182" y="1724"/>
                    <a:pt x="556" y="1950"/>
                  </a:cubicBezTo>
                  <a:cubicBezTo>
                    <a:pt x="944" y="2184"/>
                    <a:pt x="1462" y="2301"/>
                    <a:pt x="1982" y="2301"/>
                  </a:cubicBezTo>
                  <a:cubicBezTo>
                    <a:pt x="2479" y="2301"/>
                    <a:pt x="2977" y="2194"/>
                    <a:pt x="3363" y="1978"/>
                  </a:cubicBezTo>
                  <a:cubicBezTo>
                    <a:pt x="3819" y="1723"/>
                    <a:pt x="4013" y="1373"/>
                    <a:pt x="3956" y="1035"/>
                  </a:cubicBezTo>
                  <a:lnTo>
                    <a:pt x="3940" y="942"/>
                  </a:lnTo>
                  <a:cubicBezTo>
                    <a:pt x="3927" y="899"/>
                    <a:pt x="3903" y="857"/>
                    <a:pt x="3881" y="816"/>
                  </a:cubicBezTo>
                  <a:lnTo>
                    <a:pt x="3838" y="732"/>
                  </a:lnTo>
                  <a:cubicBezTo>
                    <a:pt x="3808" y="686"/>
                    <a:pt x="3766" y="643"/>
                    <a:pt x="3725" y="599"/>
                  </a:cubicBezTo>
                  <a:lnTo>
                    <a:pt x="3665" y="532"/>
                  </a:lnTo>
                  <a:cubicBezTo>
                    <a:pt x="3596" y="469"/>
                    <a:pt x="3515" y="408"/>
                    <a:pt x="3422" y="352"/>
                  </a:cubicBezTo>
                  <a:cubicBezTo>
                    <a:pt x="3033" y="118"/>
                    <a:pt x="2514" y="1"/>
                    <a:pt x="1994" y="1"/>
                  </a:cubicBezTo>
                  <a:close/>
                </a:path>
              </a:pathLst>
            </a:custGeom>
            <a:solidFill>
              <a:srgbClr val="055E62"/>
            </a:solidFill>
            <a:ln>
              <a:noFill/>
            </a:ln>
          </p:spPr>
          <p:txBody>
            <a:bodyPr spcFirstLastPara="1" wrap="square" lIns="121900" tIns="121900" rIns="121900" bIns="121900" anchor="ctr" anchorCtr="0">
              <a:noAutofit/>
            </a:bodyPr>
            <a:lstStyle/>
            <a:p>
              <a:endParaRPr sz="2400"/>
            </a:p>
          </p:txBody>
        </p:sp>
        <p:sp>
          <p:nvSpPr>
            <p:cNvPr id="625" name="Google Shape;625;p36"/>
            <p:cNvSpPr/>
            <p:nvPr/>
          </p:nvSpPr>
          <p:spPr>
            <a:xfrm>
              <a:off x="3319300" y="4137050"/>
              <a:ext cx="156200" cy="43550"/>
            </a:xfrm>
            <a:custGeom>
              <a:avLst/>
              <a:gdLst/>
              <a:ahLst/>
              <a:cxnLst/>
              <a:rect l="l" t="t" r="r" b="b"/>
              <a:pathLst>
                <a:path w="6248" h="1742" extrusionOk="0">
                  <a:moveTo>
                    <a:pt x="3135" y="0"/>
                  </a:moveTo>
                  <a:cubicBezTo>
                    <a:pt x="2352" y="0"/>
                    <a:pt x="1568" y="170"/>
                    <a:pt x="959" y="510"/>
                  </a:cubicBezTo>
                  <a:cubicBezTo>
                    <a:pt x="352" y="847"/>
                    <a:pt x="35" y="1291"/>
                    <a:pt x="1" y="1742"/>
                  </a:cubicBezTo>
                  <a:lnTo>
                    <a:pt x="1152" y="1742"/>
                  </a:lnTo>
                  <a:lnTo>
                    <a:pt x="1163" y="1678"/>
                  </a:lnTo>
                  <a:lnTo>
                    <a:pt x="1182" y="1583"/>
                  </a:lnTo>
                  <a:cubicBezTo>
                    <a:pt x="1197" y="1540"/>
                    <a:pt x="1225" y="1497"/>
                    <a:pt x="1250" y="1454"/>
                  </a:cubicBezTo>
                  <a:lnTo>
                    <a:pt x="1297" y="1368"/>
                  </a:lnTo>
                  <a:cubicBezTo>
                    <a:pt x="1330" y="1322"/>
                    <a:pt x="1376" y="1278"/>
                    <a:pt x="1421" y="1235"/>
                  </a:cubicBezTo>
                  <a:lnTo>
                    <a:pt x="1486" y="1167"/>
                  </a:lnTo>
                  <a:cubicBezTo>
                    <a:pt x="1563" y="1102"/>
                    <a:pt x="1649" y="1041"/>
                    <a:pt x="1750" y="985"/>
                  </a:cubicBezTo>
                  <a:cubicBezTo>
                    <a:pt x="2137" y="770"/>
                    <a:pt x="2635" y="663"/>
                    <a:pt x="3131" y="663"/>
                  </a:cubicBezTo>
                  <a:cubicBezTo>
                    <a:pt x="3651" y="663"/>
                    <a:pt x="4169" y="780"/>
                    <a:pt x="4558" y="1014"/>
                  </a:cubicBezTo>
                  <a:cubicBezTo>
                    <a:pt x="4651" y="1070"/>
                    <a:pt x="4732" y="1131"/>
                    <a:pt x="4801" y="1194"/>
                  </a:cubicBezTo>
                  <a:lnTo>
                    <a:pt x="4861" y="1261"/>
                  </a:lnTo>
                  <a:cubicBezTo>
                    <a:pt x="4902" y="1305"/>
                    <a:pt x="4944" y="1348"/>
                    <a:pt x="4974" y="1394"/>
                  </a:cubicBezTo>
                  <a:lnTo>
                    <a:pt x="5018" y="1478"/>
                  </a:lnTo>
                  <a:cubicBezTo>
                    <a:pt x="5039" y="1519"/>
                    <a:pt x="5064" y="1561"/>
                    <a:pt x="5076" y="1604"/>
                  </a:cubicBezTo>
                  <a:lnTo>
                    <a:pt x="5092" y="1697"/>
                  </a:lnTo>
                  <a:lnTo>
                    <a:pt x="5096" y="1742"/>
                  </a:lnTo>
                  <a:lnTo>
                    <a:pt x="6248" y="1742"/>
                  </a:lnTo>
                  <a:cubicBezTo>
                    <a:pt x="6221" y="1313"/>
                    <a:pt x="5937" y="887"/>
                    <a:pt x="5382" y="554"/>
                  </a:cubicBezTo>
                  <a:cubicBezTo>
                    <a:pt x="4770" y="186"/>
                    <a:pt x="3954" y="0"/>
                    <a:pt x="3135"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26" name="Google Shape;626;p36"/>
            <p:cNvSpPr/>
            <p:nvPr/>
          </p:nvSpPr>
          <p:spPr>
            <a:xfrm>
              <a:off x="3354175" y="4034900"/>
              <a:ext cx="13750" cy="170375"/>
            </a:xfrm>
            <a:custGeom>
              <a:avLst/>
              <a:gdLst/>
              <a:ahLst/>
              <a:cxnLst/>
              <a:rect l="l" t="t" r="r" b="b"/>
              <a:pathLst>
                <a:path w="550" h="6815" extrusionOk="0">
                  <a:moveTo>
                    <a:pt x="1" y="1"/>
                  </a:moveTo>
                  <a:lnTo>
                    <a:pt x="5" y="6462"/>
                  </a:lnTo>
                  <a:cubicBezTo>
                    <a:pt x="85" y="6546"/>
                    <a:pt x="178" y="6626"/>
                    <a:pt x="297" y="6698"/>
                  </a:cubicBezTo>
                  <a:cubicBezTo>
                    <a:pt x="370" y="6742"/>
                    <a:pt x="452" y="6779"/>
                    <a:pt x="534" y="6815"/>
                  </a:cubicBezTo>
                  <a:cubicBezTo>
                    <a:pt x="533" y="5764"/>
                    <a:pt x="532" y="5049"/>
                    <a:pt x="532" y="5049"/>
                  </a:cubicBezTo>
                  <a:lnTo>
                    <a:pt x="549" y="5049"/>
                  </a:lnTo>
                  <a:lnTo>
                    <a:pt x="550" y="4996"/>
                  </a:lnTo>
                  <a:lnTo>
                    <a:pt x="546" y="307"/>
                  </a:lnTo>
                  <a:cubicBezTo>
                    <a:pt x="341" y="229"/>
                    <a:pt x="155" y="123"/>
                    <a:pt x="1"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27" name="Google Shape;627;p36"/>
            <p:cNvSpPr/>
            <p:nvPr/>
          </p:nvSpPr>
          <p:spPr>
            <a:xfrm>
              <a:off x="3427400" y="4034550"/>
              <a:ext cx="13750" cy="170425"/>
            </a:xfrm>
            <a:custGeom>
              <a:avLst/>
              <a:gdLst/>
              <a:ahLst/>
              <a:cxnLst/>
              <a:rect l="l" t="t" r="r" b="b"/>
              <a:pathLst>
                <a:path w="550" h="6817" extrusionOk="0">
                  <a:moveTo>
                    <a:pt x="545" y="0"/>
                  </a:moveTo>
                  <a:cubicBezTo>
                    <a:pt x="407" y="109"/>
                    <a:pt x="246" y="205"/>
                    <a:pt x="72" y="281"/>
                  </a:cubicBezTo>
                  <a:lnTo>
                    <a:pt x="0" y="308"/>
                  </a:lnTo>
                  <a:lnTo>
                    <a:pt x="5" y="4997"/>
                  </a:lnTo>
                  <a:lnTo>
                    <a:pt x="8" y="5077"/>
                  </a:lnTo>
                  <a:lnTo>
                    <a:pt x="8" y="6816"/>
                  </a:lnTo>
                  <a:cubicBezTo>
                    <a:pt x="64" y="6791"/>
                    <a:pt x="124" y="6769"/>
                    <a:pt x="175" y="6740"/>
                  </a:cubicBezTo>
                  <a:cubicBezTo>
                    <a:pt x="331" y="6654"/>
                    <a:pt x="455" y="6555"/>
                    <a:pt x="549" y="6449"/>
                  </a:cubicBezTo>
                  <a:lnTo>
                    <a:pt x="545" y="0"/>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28" name="Google Shape;628;p36"/>
            <p:cNvSpPr/>
            <p:nvPr/>
          </p:nvSpPr>
          <p:spPr>
            <a:xfrm>
              <a:off x="3397950" y="4001350"/>
              <a:ext cx="26600" cy="10225"/>
            </a:xfrm>
            <a:custGeom>
              <a:avLst/>
              <a:gdLst/>
              <a:ahLst/>
              <a:cxnLst/>
              <a:rect l="l" t="t" r="r" b="b"/>
              <a:pathLst>
                <a:path w="1064" h="409" extrusionOk="0">
                  <a:moveTo>
                    <a:pt x="0" y="1"/>
                  </a:moveTo>
                  <a:lnTo>
                    <a:pt x="0" y="1"/>
                  </a:lnTo>
                  <a:cubicBezTo>
                    <a:pt x="302" y="4"/>
                    <a:pt x="603" y="75"/>
                    <a:pt x="829" y="211"/>
                  </a:cubicBezTo>
                  <a:cubicBezTo>
                    <a:pt x="928" y="270"/>
                    <a:pt x="1001" y="338"/>
                    <a:pt x="1055" y="409"/>
                  </a:cubicBezTo>
                  <a:lnTo>
                    <a:pt x="1064" y="401"/>
                  </a:lnTo>
                  <a:cubicBezTo>
                    <a:pt x="1010" y="332"/>
                    <a:pt x="940" y="268"/>
                    <a:pt x="845" y="211"/>
                  </a:cubicBezTo>
                  <a:cubicBezTo>
                    <a:pt x="614" y="72"/>
                    <a:pt x="309" y="2"/>
                    <a:pt x="0" y="1"/>
                  </a:cubicBez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629" name="Google Shape;629;p36"/>
            <p:cNvSpPr/>
            <p:nvPr/>
          </p:nvSpPr>
          <p:spPr>
            <a:xfrm>
              <a:off x="3367825" y="4042225"/>
              <a:ext cx="59700" cy="117575"/>
            </a:xfrm>
            <a:custGeom>
              <a:avLst/>
              <a:gdLst/>
              <a:ahLst/>
              <a:cxnLst/>
              <a:rect l="l" t="t" r="r" b="b"/>
              <a:pathLst>
                <a:path w="2388" h="4703" extrusionOk="0">
                  <a:moveTo>
                    <a:pt x="2383" y="1"/>
                  </a:moveTo>
                  <a:cubicBezTo>
                    <a:pt x="2042" y="140"/>
                    <a:pt x="1655" y="217"/>
                    <a:pt x="1267" y="228"/>
                  </a:cubicBezTo>
                  <a:cubicBezTo>
                    <a:pt x="1240" y="228"/>
                    <a:pt x="1213" y="229"/>
                    <a:pt x="1185" y="229"/>
                  </a:cubicBezTo>
                  <a:cubicBezTo>
                    <a:pt x="797" y="229"/>
                    <a:pt x="410" y="168"/>
                    <a:pt x="67" y="42"/>
                  </a:cubicBezTo>
                  <a:lnTo>
                    <a:pt x="0" y="14"/>
                  </a:lnTo>
                  <a:lnTo>
                    <a:pt x="4" y="4703"/>
                  </a:lnTo>
                  <a:cubicBezTo>
                    <a:pt x="20" y="4533"/>
                    <a:pt x="140" y="4366"/>
                    <a:pt x="367" y="4239"/>
                  </a:cubicBezTo>
                  <a:cubicBezTo>
                    <a:pt x="601" y="4109"/>
                    <a:pt x="901" y="4044"/>
                    <a:pt x="1201" y="4044"/>
                  </a:cubicBezTo>
                  <a:cubicBezTo>
                    <a:pt x="1514" y="4044"/>
                    <a:pt x="1827" y="4115"/>
                    <a:pt x="2061" y="4256"/>
                  </a:cubicBezTo>
                  <a:cubicBezTo>
                    <a:pt x="2265" y="4378"/>
                    <a:pt x="2368" y="4533"/>
                    <a:pt x="2388" y="4690"/>
                  </a:cubicBezTo>
                  <a:lnTo>
                    <a:pt x="2383"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30" name="Google Shape;630;p36"/>
            <p:cNvSpPr/>
            <p:nvPr/>
          </p:nvSpPr>
          <p:spPr>
            <a:xfrm>
              <a:off x="3367450" y="4161125"/>
              <a:ext cx="60150" cy="49900"/>
            </a:xfrm>
            <a:custGeom>
              <a:avLst/>
              <a:gdLst/>
              <a:ahLst/>
              <a:cxnLst/>
              <a:rect l="l" t="t" r="r" b="b"/>
              <a:pathLst>
                <a:path w="2406" h="1996" extrusionOk="0">
                  <a:moveTo>
                    <a:pt x="1" y="0"/>
                  </a:moveTo>
                  <a:cubicBezTo>
                    <a:pt x="1" y="0"/>
                    <a:pt x="2" y="715"/>
                    <a:pt x="3" y="1766"/>
                  </a:cubicBezTo>
                  <a:cubicBezTo>
                    <a:pt x="353" y="1919"/>
                    <a:pt x="770" y="1995"/>
                    <a:pt x="1188" y="1995"/>
                  </a:cubicBezTo>
                  <a:cubicBezTo>
                    <a:pt x="1617" y="1995"/>
                    <a:pt x="2047" y="1915"/>
                    <a:pt x="2406" y="1753"/>
                  </a:cubicBezTo>
                  <a:lnTo>
                    <a:pt x="2406" y="14"/>
                  </a:lnTo>
                  <a:cubicBezTo>
                    <a:pt x="2391" y="185"/>
                    <a:pt x="2271" y="353"/>
                    <a:pt x="2041" y="481"/>
                  </a:cubicBezTo>
                  <a:cubicBezTo>
                    <a:pt x="1808" y="611"/>
                    <a:pt x="1508" y="676"/>
                    <a:pt x="1208" y="676"/>
                  </a:cubicBezTo>
                  <a:cubicBezTo>
                    <a:pt x="895" y="676"/>
                    <a:pt x="582" y="605"/>
                    <a:pt x="348" y="464"/>
                  </a:cubicBezTo>
                  <a:cubicBezTo>
                    <a:pt x="132" y="334"/>
                    <a:pt x="25" y="168"/>
                    <a:pt x="18" y="0"/>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631" name="Google Shape;631;p36"/>
            <p:cNvSpPr/>
            <p:nvPr/>
          </p:nvSpPr>
          <p:spPr>
            <a:xfrm>
              <a:off x="3367875" y="4143325"/>
              <a:ext cx="59725" cy="34700"/>
            </a:xfrm>
            <a:custGeom>
              <a:avLst/>
              <a:gdLst/>
              <a:ahLst/>
              <a:cxnLst/>
              <a:rect l="l" t="t" r="r" b="b"/>
              <a:pathLst>
                <a:path w="2389" h="1388" extrusionOk="0">
                  <a:moveTo>
                    <a:pt x="1199" y="0"/>
                  </a:moveTo>
                  <a:cubicBezTo>
                    <a:pt x="899" y="0"/>
                    <a:pt x="599" y="65"/>
                    <a:pt x="365" y="195"/>
                  </a:cubicBezTo>
                  <a:cubicBezTo>
                    <a:pt x="138" y="322"/>
                    <a:pt x="18" y="489"/>
                    <a:pt x="2" y="659"/>
                  </a:cubicBezTo>
                  <a:lnTo>
                    <a:pt x="1" y="712"/>
                  </a:lnTo>
                  <a:cubicBezTo>
                    <a:pt x="8" y="880"/>
                    <a:pt x="115" y="1046"/>
                    <a:pt x="331" y="1176"/>
                  </a:cubicBezTo>
                  <a:cubicBezTo>
                    <a:pt x="565" y="1317"/>
                    <a:pt x="878" y="1388"/>
                    <a:pt x="1191" y="1388"/>
                  </a:cubicBezTo>
                  <a:cubicBezTo>
                    <a:pt x="1491" y="1388"/>
                    <a:pt x="1791" y="1323"/>
                    <a:pt x="2024" y="1193"/>
                  </a:cubicBezTo>
                  <a:cubicBezTo>
                    <a:pt x="2254" y="1065"/>
                    <a:pt x="2374" y="897"/>
                    <a:pt x="2389" y="726"/>
                  </a:cubicBezTo>
                  <a:lnTo>
                    <a:pt x="2386" y="646"/>
                  </a:lnTo>
                  <a:cubicBezTo>
                    <a:pt x="2366" y="489"/>
                    <a:pt x="2263" y="334"/>
                    <a:pt x="2059" y="212"/>
                  </a:cubicBezTo>
                  <a:cubicBezTo>
                    <a:pt x="1825" y="71"/>
                    <a:pt x="1512" y="0"/>
                    <a:pt x="1199"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632" name="Google Shape;632;p36"/>
            <p:cNvSpPr/>
            <p:nvPr/>
          </p:nvSpPr>
          <p:spPr>
            <a:xfrm>
              <a:off x="3370000" y="3999950"/>
              <a:ext cx="55100" cy="21525"/>
            </a:xfrm>
            <a:custGeom>
              <a:avLst/>
              <a:gdLst/>
              <a:ahLst/>
              <a:cxnLst/>
              <a:rect l="l" t="t" r="r" b="b"/>
              <a:pathLst>
                <a:path w="2204" h="861" extrusionOk="0">
                  <a:moveTo>
                    <a:pt x="1106" y="0"/>
                  </a:moveTo>
                  <a:cubicBezTo>
                    <a:pt x="808" y="0"/>
                    <a:pt x="510" y="65"/>
                    <a:pt x="278" y="194"/>
                  </a:cubicBezTo>
                  <a:cubicBezTo>
                    <a:pt x="154" y="264"/>
                    <a:pt x="61" y="346"/>
                    <a:pt x="1" y="433"/>
                  </a:cubicBezTo>
                  <a:cubicBezTo>
                    <a:pt x="56" y="511"/>
                    <a:pt x="134" y="585"/>
                    <a:pt x="241" y="650"/>
                  </a:cubicBezTo>
                  <a:cubicBezTo>
                    <a:pt x="474" y="790"/>
                    <a:pt x="785" y="860"/>
                    <a:pt x="1097" y="860"/>
                  </a:cubicBezTo>
                  <a:cubicBezTo>
                    <a:pt x="1395" y="860"/>
                    <a:pt x="1694" y="796"/>
                    <a:pt x="1927" y="667"/>
                  </a:cubicBezTo>
                  <a:cubicBezTo>
                    <a:pt x="2033" y="607"/>
                    <a:pt x="2113" y="539"/>
                    <a:pt x="2173" y="465"/>
                  </a:cubicBezTo>
                  <a:cubicBezTo>
                    <a:pt x="2119" y="394"/>
                    <a:pt x="2046" y="326"/>
                    <a:pt x="1947" y="267"/>
                  </a:cubicBezTo>
                  <a:cubicBezTo>
                    <a:pt x="1721" y="131"/>
                    <a:pt x="1420" y="60"/>
                    <a:pt x="1118" y="57"/>
                  </a:cubicBezTo>
                  <a:lnTo>
                    <a:pt x="1118" y="57"/>
                  </a:lnTo>
                  <a:cubicBezTo>
                    <a:pt x="1427" y="58"/>
                    <a:pt x="1732" y="128"/>
                    <a:pt x="1963" y="267"/>
                  </a:cubicBezTo>
                  <a:cubicBezTo>
                    <a:pt x="2058" y="324"/>
                    <a:pt x="2128" y="388"/>
                    <a:pt x="2182" y="456"/>
                  </a:cubicBezTo>
                  <a:lnTo>
                    <a:pt x="2204" y="426"/>
                  </a:lnTo>
                  <a:cubicBezTo>
                    <a:pt x="2149" y="349"/>
                    <a:pt x="2069" y="276"/>
                    <a:pt x="1963" y="212"/>
                  </a:cubicBezTo>
                  <a:cubicBezTo>
                    <a:pt x="1729" y="71"/>
                    <a:pt x="1418" y="0"/>
                    <a:pt x="1106"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33" name="Google Shape;633;p36"/>
            <p:cNvSpPr/>
            <p:nvPr/>
          </p:nvSpPr>
          <p:spPr>
            <a:xfrm>
              <a:off x="3367725" y="3986950"/>
              <a:ext cx="59800" cy="23850"/>
            </a:xfrm>
            <a:custGeom>
              <a:avLst/>
              <a:gdLst/>
              <a:ahLst/>
              <a:cxnLst/>
              <a:rect l="l" t="t" r="r" b="b"/>
              <a:pathLst>
                <a:path w="2392" h="954" extrusionOk="0">
                  <a:moveTo>
                    <a:pt x="1196" y="0"/>
                  </a:moveTo>
                  <a:cubicBezTo>
                    <a:pt x="899" y="0"/>
                    <a:pt x="600" y="65"/>
                    <a:pt x="368" y="194"/>
                  </a:cubicBezTo>
                  <a:cubicBezTo>
                    <a:pt x="307" y="227"/>
                    <a:pt x="256" y="264"/>
                    <a:pt x="210" y="302"/>
                  </a:cubicBezTo>
                  <a:lnTo>
                    <a:pt x="172" y="342"/>
                  </a:lnTo>
                  <a:lnTo>
                    <a:pt x="96" y="423"/>
                  </a:lnTo>
                  <a:lnTo>
                    <a:pt x="67" y="475"/>
                  </a:lnTo>
                  <a:lnTo>
                    <a:pt x="27" y="552"/>
                  </a:lnTo>
                  <a:lnTo>
                    <a:pt x="15" y="610"/>
                  </a:lnTo>
                  <a:lnTo>
                    <a:pt x="2" y="686"/>
                  </a:lnTo>
                  <a:cubicBezTo>
                    <a:pt x="1" y="776"/>
                    <a:pt x="31" y="867"/>
                    <a:pt x="92" y="953"/>
                  </a:cubicBezTo>
                  <a:cubicBezTo>
                    <a:pt x="152" y="866"/>
                    <a:pt x="245" y="784"/>
                    <a:pt x="369" y="714"/>
                  </a:cubicBezTo>
                  <a:cubicBezTo>
                    <a:pt x="601" y="585"/>
                    <a:pt x="899" y="520"/>
                    <a:pt x="1197" y="520"/>
                  </a:cubicBezTo>
                  <a:cubicBezTo>
                    <a:pt x="1509" y="520"/>
                    <a:pt x="1820" y="591"/>
                    <a:pt x="2054" y="732"/>
                  </a:cubicBezTo>
                  <a:cubicBezTo>
                    <a:pt x="2160" y="796"/>
                    <a:pt x="2240" y="869"/>
                    <a:pt x="2295" y="946"/>
                  </a:cubicBezTo>
                  <a:cubicBezTo>
                    <a:pt x="2368" y="842"/>
                    <a:pt x="2392" y="731"/>
                    <a:pt x="2374" y="621"/>
                  </a:cubicBezTo>
                  <a:lnTo>
                    <a:pt x="2365" y="565"/>
                  </a:lnTo>
                  <a:lnTo>
                    <a:pt x="2329" y="489"/>
                  </a:lnTo>
                  <a:lnTo>
                    <a:pt x="2303" y="438"/>
                  </a:lnTo>
                  <a:lnTo>
                    <a:pt x="2234" y="358"/>
                  </a:lnTo>
                  <a:lnTo>
                    <a:pt x="2198" y="319"/>
                  </a:lnTo>
                  <a:cubicBezTo>
                    <a:pt x="2157" y="281"/>
                    <a:pt x="2109" y="245"/>
                    <a:pt x="2052" y="211"/>
                  </a:cubicBezTo>
                  <a:cubicBezTo>
                    <a:pt x="1819" y="71"/>
                    <a:pt x="1508" y="0"/>
                    <a:pt x="1196"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34" name="Google Shape;634;p36"/>
            <p:cNvSpPr/>
            <p:nvPr/>
          </p:nvSpPr>
          <p:spPr>
            <a:xfrm>
              <a:off x="3345725" y="3977000"/>
              <a:ext cx="103650" cy="54400"/>
            </a:xfrm>
            <a:custGeom>
              <a:avLst/>
              <a:gdLst/>
              <a:ahLst/>
              <a:cxnLst/>
              <a:rect l="l" t="t" r="r" b="b"/>
              <a:pathLst>
                <a:path w="4146" h="2176" extrusionOk="0">
                  <a:moveTo>
                    <a:pt x="2076" y="398"/>
                  </a:moveTo>
                  <a:cubicBezTo>
                    <a:pt x="2388" y="398"/>
                    <a:pt x="2699" y="469"/>
                    <a:pt x="2932" y="609"/>
                  </a:cubicBezTo>
                  <a:cubicBezTo>
                    <a:pt x="2989" y="643"/>
                    <a:pt x="3037" y="679"/>
                    <a:pt x="3078" y="717"/>
                  </a:cubicBezTo>
                  <a:lnTo>
                    <a:pt x="3114" y="756"/>
                  </a:lnTo>
                  <a:lnTo>
                    <a:pt x="3183" y="836"/>
                  </a:lnTo>
                  <a:lnTo>
                    <a:pt x="3209" y="887"/>
                  </a:lnTo>
                  <a:lnTo>
                    <a:pt x="3245" y="963"/>
                  </a:lnTo>
                  <a:lnTo>
                    <a:pt x="3254" y="1019"/>
                  </a:lnTo>
                  <a:cubicBezTo>
                    <a:pt x="3272" y="1129"/>
                    <a:pt x="3248" y="1240"/>
                    <a:pt x="3175" y="1344"/>
                  </a:cubicBezTo>
                  <a:lnTo>
                    <a:pt x="3153" y="1374"/>
                  </a:lnTo>
                  <a:lnTo>
                    <a:pt x="3144" y="1383"/>
                  </a:lnTo>
                  <a:cubicBezTo>
                    <a:pt x="3084" y="1457"/>
                    <a:pt x="3004" y="1525"/>
                    <a:pt x="2898" y="1585"/>
                  </a:cubicBezTo>
                  <a:cubicBezTo>
                    <a:pt x="2665" y="1714"/>
                    <a:pt x="2366" y="1778"/>
                    <a:pt x="2068" y="1778"/>
                  </a:cubicBezTo>
                  <a:cubicBezTo>
                    <a:pt x="1756" y="1778"/>
                    <a:pt x="1445" y="1708"/>
                    <a:pt x="1212" y="1568"/>
                  </a:cubicBezTo>
                  <a:cubicBezTo>
                    <a:pt x="1105" y="1503"/>
                    <a:pt x="1027" y="1429"/>
                    <a:pt x="972" y="1351"/>
                  </a:cubicBezTo>
                  <a:cubicBezTo>
                    <a:pt x="911" y="1265"/>
                    <a:pt x="881" y="1174"/>
                    <a:pt x="882" y="1084"/>
                  </a:cubicBezTo>
                  <a:lnTo>
                    <a:pt x="895" y="1008"/>
                  </a:lnTo>
                  <a:lnTo>
                    <a:pt x="907" y="950"/>
                  </a:lnTo>
                  <a:lnTo>
                    <a:pt x="947" y="873"/>
                  </a:lnTo>
                  <a:lnTo>
                    <a:pt x="976" y="821"/>
                  </a:lnTo>
                  <a:lnTo>
                    <a:pt x="1052" y="740"/>
                  </a:lnTo>
                  <a:lnTo>
                    <a:pt x="1090" y="700"/>
                  </a:lnTo>
                  <a:cubicBezTo>
                    <a:pt x="1136" y="662"/>
                    <a:pt x="1187" y="625"/>
                    <a:pt x="1248" y="592"/>
                  </a:cubicBezTo>
                  <a:cubicBezTo>
                    <a:pt x="1480" y="463"/>
                    <a:pt x="1779" y="398"/>
                    <a:pt x="2076" y="398"/>
                  </a:cubicBezTo>
                  <a:close/>
                  <a:moveTo>
                    <a:pt x="2079" y="1"/>
                  </a:moveTo>
                  <a:cubicBezTo>
                    <a:pt x="1610" y="1"/>
                    <a:pt x="1139" y="102"/>
                    <a:pt x="773" y="306"/>
                  </a:cubicBezTo>
                  <a:cubicBezTo>
                    <a:pt x="25" y="723"/>
                    <a:pt x="1" y="1412"/>
                    <a:pt x="718" y="1843"/>
                  </a:cubicBezTo>
                  <a:cubicBezTo>
                    <a:pt x="1085" y="2064"/>
                    <a:pt x="1575" y="2175"/>
                    <a:pt x="2067" y="2175"/>
                  </a:cubicBezTo>
                  <a:cubicBezTo>
                    <a:pt x="2536" y="2175"/>
                    <a:pt x="3007" y="2074"/>
                    <a:pt x="3373" y="1870"/>
                  </a:cubicBezTo>
                  <a:cubicBezTo>
                    <a:pt x="4121" y="1453"/>
                    <a:pt x="4145" y="765"/>
                    <a:pt x="3428" y="333"/>
                  </a:cubicBezTo>
                  <a:cubicBezTo>
                    <a:pt x="3061" y="112"/>
                    <a:pt x="2571" y="1"/>
                    <a:pt x="2079"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35" name="Google Shape;635;p36"/>
            <p:cNvSpPr/>
            <p:nvPr/>
          </p:nvSpPr>
          <p:spPr>
            <a:xfrm>
              <a:off x="3452200" y="4017150"/>
              <a:ext cx="425" cy="1500"/>
            </a:xfrm>
            <a:custGeom>
              <a:avLst/>
              <a:gdLst/>
              <a:ahLst/>
              <a:cxnLst/>
              <a:rect l="l" t="t" r="r" b="b"/>
              <a:pathLst>
                <a:path w="17" h="60" extrusionOk="0">
                  <a:moveTo>
                    <a:pt x="16" y="0"/>
                  </a:moveTo>
                  <a:lnTo>
                    <a:pt x="1" y="60"/>
                  </a:lnTo>
                  <a:lnTo>
                    <a:pt x="2" y="58"/>
                  </a:lnTo>
                  <a:lnTo>
                    <a:pt x="16" y="0"/>
                  </a:lnTo>
                  <a:close/>
                </a:path>
              </a:pathLst>
            </a:custGeom>
            <a:solidFill>
              <a:srgbClr val="DCEEFC"/>
            </a:solidFill>
            <a:ln>
              <a:noFill/>
            </a:ln>
          </p:spPr>
          <p:txBody>
            <a:bodyPr spcFirstLastPara="1" wrap="square" lIns="121900" tIns="121900" rIns="121900" bIns="121900" anchor="ctr" anchorCtr="0">
              <a:noAutofit/>
            </a:bodyPr>
            <a:lstStyle/>
            <a:p>
              <a:endParaRPr sz="2400"/>
            </a:p>
          </p:txBody>
        </p:sp>
        <p:sp>
          <p:nvSpPr>
            <p:cNvPr id="636" name="Google Shape;636;p36"/>
            <p:cNvSpPr/>
            <p:nvPr/>
          </p:nvSpPr>
          <p:spPr>
            <a:xfrm>
              <a:off x="3342275" y="3975325"/>
              <a:ext cx="109475" cy="67425"/>
            </a:xfrm>
            <a:custGeom>
              <a:avLst/>
              <a:gdLst/>
              <a:ahLst/>
              <a:cxnLst/>
              <a:rect l="l" t="t" r="r" b="b"/>
              <a:pathLst>
                <a:path w="4379" h="2697" extrusionOk="0">
                  <a:moveTo>
                    <a:pt x="2217" y="68"/>
                  </a:moveTo>
                  <a:cubicBezTo>
                    <a:pt x="2709" y="68"/>
                    <a:pt x="3199" y="179"/>
                    <a:pt x="3566" y="400"/>
                  </a:cubicBezTo>
                  <a:cubicBezTo>
                    <a:pt x="4283" y="832"/>
                    <a:pt x="4259" y="1520"/>
                    <a:pt x="3511" y="1937"/>
                  </a:cubicBezTo>
                  <a:cubicBezTo>
                    <a:pt x="3145" y="2141"/>
                    <a:pt x="2675" y="2242"/>
                    <a:pt x="2205" y="2242"/>
                  </a:cubicBezTo>
                  <a:cubicBezTo>
                    <a:pt x="1714" y="2242"/>
                    <a:pt x="1223" y="2131"/>
                    <a:pt x="856" y="1910"/>
                  </a:cubicBezTo>
                  <a:cubicBezTo>
                    <a:pt x="139" y="1479"/>
                    <a:pt x="163" y="790"/>
                    <a:pt x="911" y="373"/>
                  </a:cubicBezTo>
                  <a:cubicBezTo>
                    <a:pt x="1277" y="169"/>
                    <a:pt x="1748" y="68"/>
                    <a:pt x="2217" y="68"/>
                  </a:cubicBezTo>
                  <a:close/>
                  <a:moveTo>
                    <a:pt x="2220" y="1"/>
                  </a:moveTo>
                  <a:cubicBezTo>
                    <a:pt x="1966" y="1"/>
                    <a:pt x="1710" y="28"/>
                    <a:pt x="1461" y="84"/>
                  </a:cubicBezTo>
                  <a:cubicBezTo>
                    <a:pt x="901" y="210"/>
                    <a:pt x="593" y="438"/>
                    <a:pt x="492" y="514"/>
                  </a:cubicBezTo>
                  <a:cubicBezTo>
                    <a:pt x="264" y="684"/>
                    <a:pt x="107" y="899"/>
                    <a:pt x="24" y="1154"/>
                  </a:cubicBezTo>
                  <a:lnTo>
                    <a:pt x="24" y="1158"/>
                  </a:lnTo>
                  <a:cubicBezTo>
                    <a:pt x="25" y="1158"/>
                    <a:pt x="0" y="1261"/>
                    <a:pt x="17" y="1435"/>
                  </a:cubicBezTo>
                  <a:cubicBezTo>
                    <a:pt x="25" y="1521"/>
                    <a:pt x="45" y="1625"/>
                    <a:pt x="94" y="1733"/>
                  </a:cubicBezTo>
                  <a:cubicBezTo>
                    <a:pt x="140" y="1836"/>
                    <a:pt x="217" y="1949"/>
                    <a:pt x="309" y="2055"/>
                  </a:cubicBezTo>
                  <a:cubicBezTo>
                    <a:pt x="405" y="2160"/>
                    <a:pt x="529" y="2256"/>
                    <a:pt x="672" y="2338"/>
                  </a:cubicBezTo>
                  <a:cubicBezTo>
                    <a:pt x="818" y="2423"/>
                    <a:pt x="976" y="2486"/>
                    <a:pt x="1150" y="2546"/>
                  </a:cubicBezTo>
                  <a:cubicBezTo>
                    <a:pt x="1322" y="2604"/>
                    <a:pt x="1511" y="2647"/>
                    <a:pt x="1697" y="2670"/>
                  </a:cubicBezTo>
                  <a:cubicBezTo>
                    <a:pt x="1844" y="2688"/>
                    <a:pt x="1990" y="2697"/>
                    <a:pt x="2137" y="2697"/>
                  </a:cubicBezTo>
                  <a:cubicBezTo>
                    <a:pt x="2186" y="2697"/>
                    <a:pt x="2235" y="2696"/>
                    <a:pt x="2284" y="2694"/>
                  </a:cubicBezTo>
                  <a:cubicBezTo>
                    <a:pt x="2674" y="2692"/>
                    <a:pt x="3068" y="2621"/>
                    <a:pt x="3403" y="2483"/>
                  </a:cubicBezTo>
                  <a:cubicBezTo>
                    <a:pt x="3569" y="2411"/>
                    <a:pt x="3724" y="2334"/>
                    <a:pt x="3862" y="2240"/>
                  </a:cubicBezTo>
                  <a:cubicBezTo>
                    <a:pt x="3996" y="2149"/>
                    <a:pt x="4104" y="2039"/>
                    <a:pt x="4182" y="1922"/>
                  </a:cubicBezTo>
                  <a:cubicBezTo>
                    <a:pt x="4260" y="1804"/>
                    <a:pt x="4319" y="1685"/>
                    <a:pt x="4347" y="1572"/>
                  </a:cubicBezTo>
                  <a:cubicBezTo>
                    <a:pt x="4375" y="1459"/>
                    <a:pt x="4379" y="1353"/>
                    <a:pt x="4372" y="1267"/>
                  </a:cubicBezTo>
                  <a:cubicBezTo>
                    <a:pt x="4357" y="1094"/>
                    <a:pt x="4318" y="994"/>
                    <a:pt x="4318" y="994"/>
                  </a:cubicBezTo>
                  <a:lnTo>
                    <a:pt x="4335" y="986"/>
                  </a:lnTo>
                  <a:cubicBezTo>
                    <a:pt x="4177" y="660"/>
                    <a:pt x="3898" y="481"/>
                    <a:pt x="3749" y="384"/>
                  </a:cubicBezTo>
                  <a:cubicBezTo>
                    <a:pt x="3326" y="134"/>
                    <a:pt x="2779" y="1"/>
                    <a:pt x="2220"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37" name="Google Shape;637;p36"/>
            <p:cNvSpPr/>
            <p:nvPr/>
          </p:nvSpPr>
          <p:spPr>
            <a:xfrm>
              <a:off x="3341250" y="3999950"/>
              <a:ext cx="112100" cy="48000"/>
            </a:xfrm>
            <a:custGeom>
              <a:avLst/>
              <a:gdLst/>
              <a:ahLst/>
              <a:cxnLst/>
              <a:rect l="l" t="t" r="r" b="b"/>
              <a:pathLst>
                <a:path w="4484" h="1920" extrusionOk="0">
                  <a:moveTo>
                    <a:pt x="4376" y="1"/>
                  </a:moveTo>
                  <a:lnTo>
                    <a:pt x="4359" y="9"/>
                  </a:lnTo>
                  <a:cubicBezTo>
                    <a:pt x="4359" y="9"/>
                    <a:pt x="4398" y="109"/>
                    <a:pt x="4413" y="282"/>
                  </a:cubicBezTo>
                  <a:cubicBezTo>
                    <a:pt x="4420" y="368"/>
                    <a:pt x="4416" y="474"/>
                    <a:pt x="4388" y="587"/>
                  </a:cubicBezTo>
                  <a:cubicBezTo>
                    <a:pt x="4360" y="700"/>
                    <a:pt x="4301" y="819"/>
                    <a:pt x="4223" y="937"/>
                  </a:cubicBezTo>
                  <a:cubicBezTo>
                    <a:pt x="4145" y="1054"/>
                    <a:pt x="4037" y="1164"/>
                    <a:pt x="3903" y="1255"/>
                  </a:cubicBezTo>
                  <a:cubicBezTo>
                    <a:pt x="3765" y="1349"/>
                    <a:pt x="3610" y="1426"/>
                    <a:pt x="3444" y="1498"/>
                  </a:cubicBezTo>
                  <a:cubicBezTo>
                    <a:pt x="3109" y="1636"/>
                    <a:pt x="2715" y="1707"/>
                    <a:pt x="2325" y="1709"/>
                  </a:cubicBezTo>
                  <a:cubicBezTo>
                    <a:pt x="2276" y="1711"/>
                    <a:pt x="2227" y="1712"/>
                    <a:pt x="2178" y="1712"/>
                  </a:cubicBezTo>
                  <a:cubicBezTo>
                    <a:pt x="2031" y="1712"/>
                    <a:pt x="1885" y="1703"/>
                    <a:pt x="1738" y="1685"/>
                  </a:cubicBezTo>
                  <a:cubicBezTo>
                    <a:pt x="1552" y="1662"/>
                    <a:pt x="1363" y="1619"/>
                    <a:pt x="1191" y="1561"/>
                  </a:cubicBezTo>
                  <a:cubicBezTo>
                    <a:pt x="1017" y="1501"/>
                    <a:pt x="859" y="1438"/>
                    <a:pt x="713" y="1353"/>
                  </a:cubicBezTo>
                  <a:cubicBezTo>
                    <a:pt x="570" y="1271"/>
                    <a:pt x="446" y="1175"/>
                    <a:pt x="350" y="1070"/>
                  </a:cubicBezTo>
                  <a:cubicBezTo>
                    <a:pt x="258" y="964"/>
                    <a:pt x="181" y="851"/>
                    <a:pt x="135" y="748"/>
                  </a:cubicBezTo>
                  <a:cubicBezTo>
                    <a:pt x="86" y="640"/>
                    <a:pt x="66" y="536"/>
                    <a:pt x="58" y="450"/>
                  </a:cubicBezTo>
                  <a:cubicBezTo>
                    <a:pt x="41" y="276"/>
                    <a:pt x="66" y="173"/>
                    <a:pt x="66" y="173"/>
                  </a:cubicBezTo>
                  <a:lnTo>
                    <a:pt x="65" y="173"/>
                  </a:lnTo>
                  <a:lnTo>
                    <a:pt x="46" y="166"/>
                  </a:lnTo>
                  <a:cubicBezTo>
                    <a:pt x="46" y="166"/>
                    <a:pt x="4" y="266"/>
                    <a:pt x="1" y="449"/>
                  </a:cubicBezTo>
                  <a:cubicBezTo>
                    <a:pt x="1" y="541"/>
                    <a:pt x="10" y="653"/>
                    <a:pt x="49" y="775"/>
                  </a:cubicBezTo>
                  <a:cubicBezTo>
                    <a:pt x="87" y="897"/>
                    <a:pt x="156" y="1024"/>
                    <a:pt x="253" y="1148"/>
                  </a:cubicBezTo>
                  <a:cubicBezTo>
                    <a:pt x="326" y="1238"/>
                    <a:pt x="416" y="1321"/>
                    <a:pt x="518" y="1399"/>
                  </a:cubicBezTo>
                  <a:cubicBezTo>
                    <a:pt x="672" y="1521"/>
                    <a:pt x="858" y="1627"/>
                    <a:pt x="1063" y="1705"/>
                  </a:cubicBezTo>
                  <a:lnTo>
                    <a:pt x="1130" y="1733"/>
                  </a:lnTo>
                  <a:cubicBezTo>
                    <a:pt x="1473" y="1859"/>
                    <a:pt x="1860" y="1920"/>
                    <a:pt x="2248" y="1920"/>
                  </a:cubicBezTo>
                  <a:cubicBezTo>
                    <a:pt x="2276" y="1920"/>
                    <a:pt x="2303" y="1919"/>
                    <a:pt x="2330" y="1919"/>
                  </a:cubicBezTo>
                  <a:cubicBezTo>
                    <a:pt x="2718" y="1908"/>
                    <a:pt x="3105" y="1831"/>
                    <a:pt x="3446" y="1692"/>
                  </a:cubicBezTo>
                  <a:lnTo>
                    <a:pt x="3518" y="1665"/>
                  </a:lnTo>
                  <a:cubicBezTo>
                    <a:pt x="3692" y="1589"/>
                    <a:pt x="3853" y="1493"/>
                    <a:pt x="3991" y="1384"/>
                  </a:cubicBezTo>
                  <a:cubicBezTo>
                    <a:pt x="4134" y="1270"/>
                    <a:pt x="4252" y="1142"/>
                    <a:pt x="4331" y="1000"/>
                  </a:cubicBezTo>
                  <a:cubicBezTo>
                    <a:pt x="4380" y="915"/>
                    <a:pt x="4413" y="831"/>
                    <a:pt x="4439" y="748"/>
                  </a:cubicBezTo>
                  <a:lnTo>
                    <a:pt x="4454" y="688"/>
                  </a:lnTo>
                  <a:lnTo>
                    <a:pt x="4476" y="600"/>
                  </a:lnTo>
                  <a:cubicBezTo>
                    <a:pt x="4484" y="553"/>
                    <a:pt x="4483" y="511"/>
                    <a:pt x="4483" y="469"/>
                  </a:cubicBezTo>
                  <a:lnTo>
                    <a:pt x="4484" y="459"/>
                  </a:lnTo>
                  <a:cubicBezTo>
                    <a:pt x="4484" y="390"/>
                    <a:pt x="4478" y="325"/>
                    <a:pt x="4468" y="271"/>
                  </a:cubicBezTo>
                  <a:cubicBezTo>
                    <a:pt x="4451" y="182"/>
                    <a:pt x="4426" y="114"/>
                    <a:pt x="4408" y="68"/>
                  </a:cubicBezTo>
                  <a:cubicBezTo>
                    <a:pt x="4388" y="24"/>
                    <a:pt x="4378" y="1"/>
                    <a:pt x="4378"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638" name="Google Shape;638;p36"/>
            <p:cNvSpPr/>
            <p:nvPr/>
          </p:nvSpPr>
          <p:spPr>
            <a:xfrm>
              <a:off x="3318450" y="4180575"/>
              <a:ext cx="157850" cy="47025"/>
            </a:xfrm>
            <a:custGeom>
              <a:avLst/>
              <a:gdLst/>
              <a:ahLst/>
              <a:cxnLst/>
              <a:rect l="l" t="t" r="r" b="b"/>
              <a:pathLst>
                <a:path w="6314" h="1881" extrusionOk="0">
                  <a:moveTo>
                    <a:pt x="35" y="1"/>
                  </a:moveTo>
                  <a:cubicBezTo>
                    <a:pt x="0" y="478"/>
                    <a:pt x="286" y="961"/>
                    <a:pt x="901" y="1330"/>
                  </a:cubicBezTo>
                  <a:cubicBezTo>
                    <a:pt x="1065" y="1429"/>
                    <a:pt x="1245" y="1512"/>
                    <a:pt x="1434" y="1584"/>
                  </a:cubicBezTo>
                  <a:cubicBezTo>
                    <a:pt x="1604" y="1648"/>
                    <a:pt x="1781" y="1703"/>
                    <a:pt x="1964" y="1747"/>
                  </a:cubicBezTo>
                  <a:cubicBezTo>
                    <a:pt x="2340" y="1836"/>
                    <a:pt x="2740" y="1880"/>
                    <a:pt x="3141" y="1880"/>
                  </a:cubicBezTo>
                  <a:cubicBezTo>
                    <a:pt x="3557" y="1880"/>
                    <a:pt x="3974" y="1832"/>
                    <a:pt x="4366" y="1737"/>
                  </a:cubicBezTo>
                  <a:cubicBezTo>
                    <a:pt x="4555" y="1691"/>
                    <a:pt x="4735" y="1633"/>
                    <a:pt x="4908" y="1565"/>
                  </a:cubicBezTo>
                  <a:cubicBezTo>
                    <a:pt x="5052" y="1509"/>
                    <a:pt x="5195" y="1448"/>
                    <a:pt x="5325" y="1375"/>
                  </a:cubicBezTo>
                  <a:cubicBezTo>
                    <a:pt x="5994" y="1002"/>
                    <a:pt x="6313" y="498"/>
                    <a:pt x="6282" y="1"/>
                  </a:cubicBezTo>
                  <a:lnTo>
                    <a:pt x="5130" y="1"/>
                  </a:lnTo>
                  <a:cubicBezTo>
                    <a:pt x="5151" y="210"/>
                    <a:pt x="5078" y="420"/>
                    <a:pt x="4907" y="608"/>
                  </a:cubicBezTo>
                  <a:cubicBezTo>
                    <a:pt x="4813" y="714"/>
                    <a:pt x="4689" y="811"/>
                    <a:pt x="4533" y="899"/>
                  </a:cubicBezTo>
                  <a:cubicBezTo>
                    <a:pt x="4482" y="928"/>
                    <a:pt x="4422" y="950"/>
                    <a:pt x="4366" y="975"/>
                  </a:cubicBezTo>
                  <a:cubicBezTo>
                    <a:pt x="4007" y="1137"/>
                    <a:pt x="3577" y="1217"/>
                    <a:pt x="3148" y="1217"/>
                  </a:cubicBezTo>
                  <a:cubicBezTo>
                    <a:pt x="2730" y="1217"/>
                    <a:pt x="2313" y="1141"/>
                    <a:pt x="1963" y="988"/>
                  </a:cubicBezTo>
                  <a:cubicBezTo>
                    <a:pt x="1881" y="952"/>
                    <a:pt x="1799" y="915"/>
                    <a:pt x="1726" y="871"/>
                  </a:cubicBezTo>
                  <a:cubicBezTo>
                    <a:pt x="1607" y="799"/>
                    <a:pt x="1514" y="719"/>
                    <a:pt x="1434" y="635"/>
                  </a:cubicBezTo>
                  <a:cubicBezTo>
                    <a:pt x="1262" y="459"/>
                    <a:pt x="1172" y="262"/>
                    <a:pt x="1176" y="65"/>
                  </a:cubicBezTo>
                  <a:lnTo>
                    <a:pt x="1186" y="1"/>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39" name="Google Shape;639;p36"/>
            <p:cNvSpPr/>
            <p:nvPr/>
          </p:nvSpPr>
          <p:spPr>
            <a:xfrm>
              <a:off x="3219975" y="4079875"/>
              <a:ext cx="100350" cy="57525"/>
            </a:xfrm>
            <a:custGeom>
              <a:avLst/>
              <a:gdLst/>
              <a:ahLst/>
              <a:cxnLst/>
              <a:rect l="l" t="t" r="r" b="b"/>
              <a:pathLst>
                <a:path w="4014" h="2301" extrusionOk="0">
                  <a:moveTo>
                    <a:pt x="1995" y="0"/>
                  </a:moveTo>
                  <a:cubicBezTo>
                    <a:pt x="1498" y="0"/>
                    <a:pt x="1001" y="107"/>
                    <a:pt x="614" y="323"/>
                  </a:cubicBezTo>
                  <a:cubicBezTo>
                    <a:pt x="514" y="379"/>
                    <a:pt x="427" y="440"/>
                    <a:pt x="351" y="504"/>
                  </a:cubicBezTo>
                  <a:lnTo>
                    <a:pt x="286" y="572"/>
                  </a:lnTo>
                  <a:cubicBezTo>
                    <a:pt x="241" y="616"/>
                    <a:pt x="195" y="660"/>
                    <a:pt x="162" y="706"/>
                  </a:cubicBezTo>
                  <a:lnTo>
                    <a:pt x="114" y="791"/>
                  </a:lnTo>
                  <a:cubicBezTo>
                    <a:pt x="90" y="834"/>
                    <a:pt x="62" y="877"/>
                    <a:pt x="46" y="920"/>
                  </a:cubicBezTo>
                  <a:lnTo>
                    <a:pt x="28" y="1016"/>
                  </a:lnTo>
                  <a:cubicBezTo>
                    <a:pt x="19" y="1059"/>
                    <a:pt x="7" y="1101"/>
                    <a:pt x="7" y="1143"/>
                  </a:cubicBezTo>
                  <a:cubicBezTo>
                    <a:pt x="1" y="1434"/>
                    <a:pt x="183" y="1724"/>
                    <a:pt x="557" y="1949"/>
                  </a:cubicBezTo>
                  <a:cubicBezTo>
                    <a:pt x="945" y="2183"/>
                    <a:pt x="1463" y="2300"/>
                    <a:pt x="1983" y="2300"/>
                  </a:cubicBezTo>
                  <a:cubicBezTo>
                    <a:pt x="2479" y="2300"/>
                    <a:pt x="2977" y="2193"/>
                    <a:pt x="3364" y="1977"/>
                  </a:cubicBezTo>
                  <a:cubicBezTo>
                    <a:pt x="3820" y="1723"/>
                    <a:pt x="4013" y="1373"/>
                    <a:pt x="3957" y="1034"/>
                  </a:cubicBezTo>
                  <a:lnTo>
                    <a:pt x="3941" y="941"/>
                  </a:lnTo>
                  <a:cubicBezTo>
                    <a:pt x="3928" y="898"/>
                    <a:pt x="3904" y="858"/>
                    <a:pt x="3882" y="816"/>
                  </a:cubicBezTo>
                  <a:lnTo>
                    <a:pt x="3839" y="731"/>
                  </a:lnTo>
                  <a:cubicBezTo>
                    <a:pt x="3809" y="685"/>
                    <a:pt x="3766" y="642"/>
                    <a:pt x="3726" y="599"/>
                  </a:cubicBezTo>
                  <a:lnTo>
                    <a:pt x="3666" y="532"/>
                  </a:lnTo>
                  <a:cubicBezTo>
                    <a:pt x="3597" y="468"/>
                    <a:pt x="3516" y="407"/>
                    <a:pt x="3421" y="352"/>
                  </a:cubicBezTo>
                  <a:cubicBezTo>
                    <a:pt x="3033" y="118"/>
                    <a:pt x="2515" y="0"/>
                    <a:pt x="1995" y="0"/>
                  </a:cubicBezTo>
                  <a:close/>
                </a:path>
              </a:pathLst>
            </a:custGeom>
            <a:solidFill>
              <a:srgbClr val="055E62"/>
            </a:solidFill>
            <a:ln>
              <a:noFill/>
            </a:ln>
          </p:spPr>
          <p:txBody>
            <a:bodyPr spcFirstLastPara="1" wrap="square" lIns="121900" tIns="121900" rIns="121900" bIns="121900" anchor="ctr" anchorCtr="0">
              <a:noAutofit/>
            </a:bodyPr>
            <a:lstStyle/>
            <a:p>
              <a:endParaRPr sz="2400"/>
            </a:p>
          </p:txBody>
        </p:sp>
        <p:sp>
          <p:nvSpPr>
            <p:cNvPr id="640" name="Google Shape;640;p36"/>
            <p:cNvSpPr/>
            <p:nvPr/>
          </p:nvSpPr>
          <p:spPr>
            <a:xfrm>
              <a:off x="3191625" y="4063325"/>
              <a:ext cx="156175" cy="43550"/>
            </a:xfrm>
            <a:custGeom>
              <a:avLst/>
              <a:gdLst/>
              <a:ahLst/>
              <a:cxnLst/>
              <a:rect l="l" t="t" r="r" b="b"/>
              <a:pathLst>
                <a:path w="6247" h="1742" extrusionOk="0">
                  <a:moveTo>
                    <a:pt x="3133" y="1"/>
                  </a:moveTo>
                  <a:cubicBezTo>
                    <a:pt x="2351" y="1"/>
                    <a:pt x="1566" y="169"/>
                    <a:pt x="958" y="509"/>
                  </a:cubicBezTo>
                  <a:cubicBezTo>
                    <a:pt x="351" y="847"/>
                    <a:pt x="32" y="1292"/>
                    <a:pt x="1" y="1742"/>
                  </a:cubicBezTo>
                  <a:lnTo>
                    <a:pt x="1151" y="1742"/>
                  </a:lnTo>
                  <a:lnTo>
                    <a:pt x="1162" y="1678"/>
                  </a:lnTo>
                  <a:lnTo>
                    <a:pt x="1180" y="1584"/>
                  </a:lnTo>
                  <a:cubicBezTo>
                    <a:pt x="1196" y="1539"/>
                    <a:pt x="1224" y="1496"/>
                    <a:pt x="1248" y="1453"/>
                  </a:cubicBezTo>
                  <a:lnTo>
                    <a:pt x="1296" y="1368"/>
                  </a:lnTo>
                  <a:cubicBezTo>
                    <a:pt x="1329" y="1322"/>
                    <a:pt x="1375" y="1278"/>
                    <a:pt x="1420" y="1234"/>
                  </a:cubicBezTo>
                  <a:lnTo>
                    <a:pt x="1485" y="1166"/>
                  </a:lnTo>
                  <a:cubicBezTo>
                    <a:pt x="1561" y="1102"/>
                    <a:pt x="1648" y="1041"/>
                    <a:pt x="1748" y="985"/>
                  </a:cubicBezTo>
                  <a:cubicBezTo>
                    <a:pt x="2135" y="769"/>
                    <a:pt x="2632" y="662"/>
                    <a:pt x="3129" y="662"/>
                  </a:cubicBezTo>
                  <a:cubicBezTo>
                    <a:pt x="3649" y="662"/>
                    <a:pt x="4167" y="780"/>
                    <a:pt x="4555" y="1014"/>
                  </a:cubicBezTo>
                  <a:cubicBezTo>
                    <a:pt x="4650" y="1069"/>
                    <a:pt x="4731" y="1130"/>
                    <a:pt x="4800" y="1194"/>
                  </a:cubicBezTo>
                  <a:lnTo>
                    <a:pt x="4860" y="1261"/>
                  </a:lnTo>
                  <a:cubicBezTo>
                    <a:pt x="4900" y="1304"/>
                    <a:pt x="4943" y="1347"/>
                    <a:pt x="4973" y="1393"/>
                  </a:cubicBezTo>
                  <a:lnTo>
                    <a:pt x="5016" y="1478"/>
                  </a:lnTo>
                  <a:cubicBezTo>
                    <a:pt x="5038" y="1520"/>
                    <a:pt x="5062" y="1560"/>
                    <a:pt x="5075" y="1603"/>
                  </a:cubicBezTo>
                  <a:lnTo>
                    <a:pt x="5091" y="1696"/>
                  </a:lnTo>
                  <a:lnTo>
                    <a:pt x="5094" y="1742"/>
                  </a:lnTo>
                  <a:lnTo>
                    <a:pt x="6247" y="1742"/>
                  </a:lnTo>
                  <a:cubicBezTo>
                    <a:pt x="6220" y="1312"/>
                    <a:pt x="5934" y="887"/>
                    <a:pt x="5381" y="554"/>
                  </a:cubicBezTo>
                  <a:cubicBezTo>
                    <a:pt x="4769" y="186"/>
                    <a:pt x="3952" y="1"/>
                    <a:pt x="3133"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41" name="Google Shape;641;p36"/>
            <p:cNvSpPr/>
            <p:nvPr/>
          </p:nvSpPr>
          <p:spPr>
            <a:xfrm>
              <a:off x="3226450" y="3961200"/>
              <a:ext cx="13775" cy="170325"/>
            </a:xfrm>
            <a:custGeom>
              <a:avLst/>
              <a:gdLst/>
              <a:ahLst/>
              <a:cxnLst/>
              <a:rect l="l" t="t" r="r" b="b"/>
              <a:pathLst>
                <a:path w="551" h="6813" extrusionOk="0">
                  <a:moveTo>
                    <a:pt x="0" y="0"/>
                  </a:moveTo>
                  <a:lnTo>
                    <a:pt x="6" y="6461"/>
                  </a:lnTo>
                  <a:cubicBezTo>
                    <a:pt x="86" y="6544"/>
                    <a:pt x="179" y="6624"/>
                    <a:pt x="298" y="6696"/>
                  </a:cubicBezTo>
                  <a:cubicBezTo>
                    <a:pt x="371" y="6741"/>
                    <a:pt x="453" y="6777"/>
                    <a:pt x="535" y="6813"/>
                  </a:cubicBezTo>
                  <a:cubicBezTo>
                    <a:pt x="534" y="5762"/>
                    <a:pt x="533" y="5048"/>
                    <a:pt x="533" y="5048"/>
                  </a:cubicBezTo>
                  <a:lnTo>
                    <a:pt x="549" y="5048"/>
                  </a:lnTo>
                  <a:lnTo>
                    <a:pt x="550" y="4994"/>
                  </a:lnTo>
                  <a:lnTo>
                    <a:pt x="546" y="307"/>
                  </a:lnTo>
                  <a:cubicBezTo>
                    <a:pt x="342" y="227"/>
                    <a:pt x="156" y="122"/>
                    <a:pt x="0"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42" name="Google Shape;642;p36"/>
            <p:cNvSpPr/>
            <p:nvPr/>
          </p:nvSpPr>
          <p:spPr>
            <a:xfrm>
              <a:off x="3299675" y="3960800"/>
              <a:ext cx="13775" cy="170450"/>
            </a:xfrm>
            <a:custGeom>
              <a:avLst/>
              <a:gdLst/>
              <a:ahLst/>
              <a:cxnLst/>
              <a:rect l="l" t="t" r="r" b="b"/>
              <a:pathLst>
                <a:path w="551" h="6818" extrusionOk="0">
                  <a:moveTo>
                    <a:pt x="546" y="0"/>
                  </a:moveTo>
                  <a:cubicBezTo>
                    <a:pt x="407" y="110"/>
                    <a:pt x="246" y="205"/>
                    <a:pt x="73" y="282"/>
                  </a:cubicBezTo>
                  <a:lnTo>
                    <a:pt x="1" y="309"/>
                  </a:lnTo>
                  <a:lnTo>
                    <a:pt x="4" y="4998"/>
                  </a:lnTo>
                  <a:lnTo>
                    <a:pt x="9" y="5078"/>
                  </a:lnTo>
                  <a:lnTo>
                    <a:pt x="9" y="6818"/>
                  </a:lnTo>
                  <a:cubicBezTo>
                    <a:pt x="64" y="6792"/>
                    <a:pt x="123" y="6769"/>
                    <a:pt x="176" y="6740"/>
                  </a:cubicBezTo>
                  <a:cubicBezTo>
                    <a:pt x="332" y="6654"/>
                    <a:pt x="455" y="6555"/>
                    <a:pt x="550" y="6450"/>
                  </a:cubicBezTo>
                  <a:lnTo>
                    <a:pt x="546" y="0"/>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43" name="Google Shape;643;p36"/>
            <p:cNvSpPr/>
            <p:nvPr/>
          </p:nvSpPr>
          <p:spPr>
            <a:xfrm>
              <a:off x="3270250" y="3927650"/>
              <a:ext cx="26600" cy="10200"/>
            </a:xfrm>
            <a:custGeom>
              <a:avLst/>
              <a:gdLst/>
              <a:ahLst/>
              <a:cxnLst/>
              <a:rect l="l" t="t" r="r" b="b"/>
              <a:pathLst>
                <a:path w="1064" h="408" extrusionOk="0">
                  <a:moveTo>
                    <a:pt x="0" y="0"/>
                  </a:moveTo>
                  <a:cubicBezTo>
                    <a:pt x="302" y="2"/>
                    <a:pt x="602" y="73"/>
                    <a:pt x="829" y="209"/>
                  </a:cubicBezTo>
                  <a:cubicBezTo>
                    <a:pt x="928" y="269"/>
                    <a:pt x="1001" y="337"/>
                    <a:pt x="1054" y="408"/>
                  </a:cubicBezTo>
                  <a:lnTo>
                    <a:pt x="1063" y="399"/>
                  </a:lnTo>
                  <a:cubicBezTo>
                    <a:pt x="1010" y="330"/>
                    <a:pt x="940" y="266"/>
                    <a:pt x="844" y="209"/>
                  </a:cubicBezTo>
                  <a:cubicBezTo>
                    <a:pt x="614" y="71"/>
                    <a:pt x="309" y="0"/>
                    <a:pt x="0" y="0"/>
                  </a:cubicBez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644" name="Google Shape;644;p36"/>
            <p:cNvSpPr/>
            <p:nvPr/>
          </p:nvSpPr>
          <p:spPr>
            <a:xfrm>
              <a:off x="3240100" y="3968525"/>
              <a:ext cx="59700" cy="117525"/>
            </a:xfrm>
            <a:custGeom>
              <a:avLst/>
              <a:gdLst/>
              <a:ahLst/>
              <a:cxnLst/>
              <a:rect l="l" t="t" r="r" b="b"/>
              <a:pathLst>
                <a:path w="2388" h="4701" extrusionOk="0">
                  <a:moveTo>
                    <a:pt x="2384" y="0"/>
                  </a:moveTo>
                  <a:cubicBezTo>
                    <a:pt x="2041" y="138"/>
                    <a:pt x="1656" y="216"/>
                    <a:pt x="1268" y="227"/>
                  </a:cubicBezTo>
                  <a:cubicBezTo>
                    <a:pt x="1244" y="227"/>
                    <a:pt x="1220" y="228"/>
                    <a:pt x="1196" y="228"/>
                  </a:cubicBezTo>
                  <a:cubicBezTo>
                    <a:pt x="805" y="228"/>
                    <a:pt x="414" y="167"/>
                    <a:pt x="67" y="42"/>
                  </a:cubicBezTo>
                  <a:lnTo>
                    <a:pt x="0" y="14"/>
                  </a:lnTo>
                  <a:lnTo>
                    <a:pt x="4" y="4701"/>
                  </a:lnTo>
                  <a:cubicBezTo>
                    <a:pt x="21" y="4531"/>
                    <a:pt x="140" y="4365"/>
                    <a:pt x="368" y="4237"/>
                  </a:cubicBezTo>
                  <a:cubicBezTo>
                    <a:pt x="601" y="4107"/>
                    <a:pt x="901" y="4043"/>
                    <a:pt x="1200" y="4043"/>
                  </a:cubicBezTo>
                  <a:cubicBezTo>
                    <a:pt x="1514" y="4043"/>
                    <a:pt x="1828" y="4114"/>
                    <a:pt x="2063" y="4255"/>
                  </a:cubicBezTo>
                  <a:cubicBezTo>
                    <a:pt x="2265" y="4377"/>
                    <a:pt x="2369" y="4532"/>
                    <a:pt x="2387" y="4689"/>
                  </a:cubicBezTo>
                  <a:lnTo>
                    <a:pt x="2384"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45" name="Google Shape;645;p36"/>
            <p:cNvSpPr/>
            <p:nvPr/>
          </p:nvSpPr>
          <p:spPr>
            <a:xfrm>
              <a:off x="3239750" y="4087375"/>
              <a:ext cx="60150" cy="49900"/>
            </a:xfrm>
            <a:custGeom>
              <a:avLst/>
              <a:gdLst/>
              <a:ahLst/>
              <a:cxnLst/>
              <a:rect l="l" t="t" r="r" b="b"/>
              <a:pathLst>
                <a:path w="2406" h="1996" extrusionOk="0">
                  <a:moveTo>
                    <a:pt x="1" y="1"/>
                  </a:moveTo>
                  <a:cubicBezTo>
                    <a:pt x="1" y="1"/>
                    <a:pt x="2" y="715"/>
                    <a:pt x="3" y="1766"/>
                  </a:cubicBezTo>
                  <a:cubicBezTo>
                    <a:pt x="353" y="1919"/>
                    <a:pt x="771" y="1996"/>
                    <a:pt x="1189" y="1996"/>
                  </a:cubicBezTo>
                  <a:cubicBezTo>
                    <a:pt x="1617" y="1996"/>
                    <a:pt x="2047" y="1915"/>
                    <a:pt x="2406" y="1755"/>
                  </a:cubicBezTo>
                  <a:lnTo>
                    <a:pt x="2406" y="15"/>
                  </a:lnTo>
                  <a:cubicBezTo>
                    <a:pt x="2390" y="186"/>
                    <a:pt x="2271" y="354"/>
                    <a:pt x="2041" y="482"/>
                  </a:cubicBezTo>
                  <a:cubicBezTo>
                    <a:pt x="1808" y="612"/>
                    <a:pt x="1508" y="677"/>
                    <a:pt x="1209" y="677"/>
                  </a:cubicBezTo>
                  <a:cubicBezTo>
                    <a:pt x="895" y="677"/>
                    <a:pt x="582" y="606"/>
                    <a:pt x="348" y="464"/>
                  </a:cubicBezTo>
                  <a:cubicBezTo>
                    <a:pt x="132" y="334"/>
                    <a:pt x="25" y="168"/>
                    <a:pt x="17"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46" name="Google Shape;646;p36"/>
            <p:cNvSpPr/>
            <p:nvPr/>
          </p:nvSpPr>
          <p:spPr>
            <a:xfrm>
              <a:off x="3240175" y="4069575"/>
              <a:ext cx="59725" cy="34725"/>
            </a:xfrm>
            <a:custGeom>
              <a:avLst/>
              <a:gdLst/>
              <a:ahLst/>
              <a:cxnLst/>
              <a:rect l="l" t="t" r="r" b="b"/>
              <a:pathLst>
                <a:path w="2389" h="1389" extrusionOk="0">
                  <a:moveTo>
                    <a:pt x="1197" y="1"/>
                  </a:moveTo>
                  <a:cubicBezTo>
                    <a:pt x="898" y="1"/>
                    <a:pt x="598" y="65"/>
                    <a:pt x="365" y="195"/>
                  </a:cubicBezTo>
                  <a:cubicBezTo>
                    <a:pt x="137" y="323"/>
                    <a:pt x="18" y="489"/>
                    <a:pt x="1" y="659"/>
                  </a:cubicBezTo>
                  <a:lnTo>
                    <a:pt x="0" y="713"/>
                  </a:lnTo>
                  <a:cubicBezTo>
                    <a:pt x="8" y="880"/>
                    <a:pt x="115" y="1046"/>
                    <a:pt x="331" y="1176"/>
                  </a:cubicBezTo>
                  <a:cubicBezTo>
                    <a:pt x="565" y="1318"/>
                    <a:pt x="878" y="1389"/>
                    <a:pt x="1192" y="1389"/>
                  </a:cubicBezTo>
                  <a:cubicBezTo>
                    <a:pt x="1491" y="1389"/>
                    <a:pt x="1791" y="1324"/>
                    <a:pt x="2024" y="1194"/>
                  </a:cubicBezTo>
                  <a:cubicBezTo>
                    <a:pt x="2254" y="1066"/>
                    <a:pt x="2373" y="898"/>
                    <a:pt x="2389" y="727"/>
                  </a:cubicBezTo>
                  <a:lnTo>
                    <a:pt x="2384" y="647"/>
                  </a:lnTo>
                  <a:cubicBezTo>
                    <a:pt x="2366" y="490"/>
                    <a:pt x="2262" y="335"/>
                    <a:pt x="2060" y="213"/>
                  </a:cubicBezTo>
                  <a:cubicBezTo>
                    <a:pt x="1825" y="72"/>
                    <a:pt x="1511" y="1"/>
                    <a:pt x="1197" y="1"/>
                  </a:cubicBezTo>
                  <a:close/>
                </a:path>
              </a:pathLst>
            </a:custGeom>
            <a:solidFill>
              <a:srgbClr val="FFCF43"/>
            </a:solidFill>
            <a:ln>
              <a:noFill/>
            </a:ln>
          </p:spPr>
          <p:txBody>
            <a:bodyPr spcFirstLastPara="1" wrap="square" lIns="121900" tIns="121900" rIns="121900" bIns="121900" anchor="ctr" anchorCtr="0">
              <a:noAutofit/>
            </a:bodyPr>
            <a:lstStyle/>
            <a:p>
              <a:endParaRPr sz="2400"/>
            </a:p>
          </p:txBody>
        </p:sp>
        <p:sp>
          <p:nvSpPr>
            <p:cNvPr id="647" name="Google Shape;647;p36"/>
            <p:cNvSpPr/>
            <p:nvPr/>
          </p:nvSpPr>
          <p:spPr>
            <a:xfrm>
              <a:off x="3242300" y="3926225"/>
              <a:ext cx="55100" cy="21500"/>
            </a:xfrm>
            <a:custGeom>
              <a:avLst/>
              <a:gdLst/>
              <a:ahLst/>
              <a:cxnLst/>
              <a:rect l="l" t="t" r="r" b="b"/>
              <a:pathLst>
                <a:path w="2204" h="860" extrusionOk="0">
                  <a:moveTo>
                    <a:pt x="1105" y="0"/>
                  </a:moveTo>
                  <a:cubicBezTo>
                    <a:pt x="808" y="0"/>
                    <a:pt x="510" y="64"/>
                    <a:pt x="278" y="193"/>
                  </a:cubicBezTo>
                  <a:cubicBezTo>
                    <a:pt x="153" y="263"/>
                    <a:pt x="61" y="345"/>
                    <a:pt x="1" y="431"/>
                  </a:cubicBezTo>
                  <a:cubicBezTo>
                    <a:pt x="55" y="510"/>
                    <a:pt x="134" y="584"/>
                    <a:pt x="241" y="649"/>
                  </a:cubicBezTo>
                  <a:cubicBezTo>
                    <a:pt x="474" y="789"/>
                    <a:pt x="786" y="860"/>
                    <a:pt x="1098" y="860"/>
                  </a:cubicBezTo>
                  <a:cubicBezTo>
                    <a:pt x="1396" y="860"/>
                    <a:pt x="1694" y="795"/>
                    <a:pt x="1927" y="666"/>
                  </a:cubicBezTo>
                  <a:cubicBezTo>
                    <a:pt x="2033" y="606"/>
                    <a:pt x="2112" y="538"/>
                    <a:pt x="2172" y="465"/>
                  </a:cubicBezTo>
                  <a:cubicBezTo>
                    <a:pt x="2119" y="394"/>
                    <a:pt x="2046" y="326"/>
                    <a:pt x="1947" y="266"/>
                  </a:cubicBezTo>
                  <a:cubicBezTo>
                    <a:pt x="1720" y="130"/>
                    <a:pt x="1420" y="59"/>
                    <a:pt x="1118" y="57"/>
                  </a:cubicBezTo>
                  <a:cubicBezTo>
                    <a:pt x="1427" y="57"/>
                    <a:pt x="1732" y="128"/>
                    <a:pt x="1962" y="266"/>
                  </a:cubicBezTo>
                  <a:cubicBezTo>
                    <a:pt x="2058" y="323"/>
                    <a:pt x="2128" y="387"/>
                    <a:pt x="2181" y="456"/>
                  </a:cubicBezTo>
                  <a:lnTo>
                    <a:pt x="2204" y="427"/>
                  </a:lnTo>
                  <a:cubicBezTo>
                    <a:pt x="2149" y="348"/>
                    <a:pt x="2069" y="275"/>
                    <a:pt x="1962" y="211"/>
                  </a:cubicBezTo>
                  <a:cubicBezTo>
                    <a:pt x="1729" y="71"/>
                    <a:pt x="1418" y="0"/>
                    <a:pt x="1105"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48" name="Google Shape;648;p36"/>
            <p:cNvSpPr/>
            <p:nvPr/>
          </p:nvSpPr>
          <p:spPr>
            <a:xfrm>
              <a:off x="3240025" y="3913200"/>
              <a:ext cx="59800" cy="23825"/>
            </a:xfrm>
            <a:custGeom>
              <a:avLst/>
              <a:gdLst/>
              <a:ahLst/>
              <a:cxnLst/>
              <a:rect l="l" t="t" r="r" b="b"/>
              <a:pathLst>
                <a:path w="2392" h="953" extrusionOk="0">
                  <a:moveTo>
                    <a:pt x="1196" y="0"/>
                  </a:moveTo>
                  <a:cubicBezTo>
                    <a:pt x="898" y="0"/>
                    <a:pt x="599" y="65"/>
                    <a:pt x="367" y="194"/>
                  </a:cubicBezTo>
                  <a:cubicBezTo>
                    <a:pt x="307" y="228"/>
                    <a:pt x="255" y="265"/>
                    <a:pt x="208" y="302"/>
                  </a:cubicBezTo>
                  <a:lnTo>
                    <a:pt x="171" y="342"/>
                  </a:lnTo>
                  <a:lnTo>
                    <a:pt x="95" y="423"/>
                  </a:lnTo>
                  <a:lnTo>
                    <a:pt x="67" y="476"/>
                  </a:lnTo>
                  <a:lnTo>
                    <a:pt x="27" y="553"/>
                  </a:lnTo>
                  <a:lnTo>
                    <a:pt x="15" y="610"/>
                  </a:lnTo>
                  <a:lnTo>
                    <a:pt x="2" y="687"/>
                  </a:lnTo>
                  <a:cubicBezTo>
                    <a:pt x="1" y="777"/>
                    <a:pt x="30" y="868"/>
                    <a:pt x="91" y="952"/>
                  </a:cubicBezTo>
                  <a:cubicBezTo>
                    <a:pt x="152" y="866"/>
                    <a:pt x="244" y="784"/>
                    <a:pt x="369" y="714"/>
                  </a:cubicBezTo>
                  <a:cubicBezTo>
                    <a:pt x="601" y="585"/>
                    <a:pt x="899" y="521"/>
                    <a:pt x="1196" y="521"/>
                  </a:cubicBezTo>
                  <a:cubicBezTo>
                    <a:pt x="1509" y="521"/>
                    <a:pt x="1820" y="592"/>
                    <a:pt x="2053" y="732"/>
                  </a:cubicBezTo>
                  <a:cubicBezTo>
                    <a:pt x="2160" y="796"/>
                    <a:pt x="2240" y="869"/>
                    <a:pt x="2295" y="948"/>
                  </a:cubicBezTo>
                  <a:cubicBezTo>
                    <a:pt x="2368" y="843"/>
                    <a:pt x="2391" y="731"/>
                    <a:pt x="2372" y="621"/>
                  </a:cubicBezTo>
                  <a:lnTo>
                    <a:pt x="2364" y="565"/>
                  </a:lnTo>
                  <a:lnTo>
                    <a:pt x="2329" y="489"/>
                  </a:lnTo>
                  <a:lnTo>
                    <a:pt x="2303" y="439"/>
                  </a:lnTo>
                  <a:lnTo>
                    <a:pt x="2234" y="359"/>
                  </a:lnTo>
                  <a:lnTo>
                    <a:pt x="2199" y="320"/>
                  </a:lnTo>
                  <a:cubicBezTo>
                    <a:pt x="2158" y="281"/>
                    <a:pt x="2108" y="245"/>
                    <a:pt x="2052" y="211"/>
                  </a:cubicBezTo>
                  <a:cubicBezTo>
                    <a:pt x="1819" y="71"/>
                    <a:pt x="1508" y="0"/>
                    <a:pt x="1196"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49" name="Google Shape;649;p36"/>
            <p:cNvSpPr/>
            <p:nvPr/>
          </p:nvSpPr>
          <p:spPr>
            <a:xfrm>
              <a:off x="3218025" y="3903275"/>
              <a:ext cx="103650" cy="54400"/>
            </a:xfrm>
            <a:custGeom>
              <a:avLst/>
              <a:gdLst/>
              <a:ahLst/>
              <a:cxnLst/>
              <a:rect l="l" t="t" r="r" b="b"/>
              <a:pathLst>
                <a:path w="4146" h="2176" extrusionOk="0">
                  <a:moveTo>
                    <a:pt x="2076" y="397"/>
                  </a:moveTo>
                  <a:cubicBezTo>
                    <a:pt x="2388" y="397"/>
                    <a:pt x="2699" y="468"/>
                    <a:pt x="2932" y="608"/>
                  </a:cubicBezTo>
                  <a:cubicBezTo>
                    <a:pt x="2988" y="642"/>
                    <a:pt x="3038" y="679"/>
                    <a:pt x="3079" y="717"/>
                  </a:cubicBezTo>
                  <a:lnTo>
                    <a:pt x="3114" y="756"/>
                  </a:lnTo>
                  <a:lnTo>
                    <a:pt x="3183" y="836"/>
                  </a:lnTo>
                  <a:lnTo>
                    <a:pt x="3209" y="886"/>
                  </a:lnTo>
                  <a:lnTo>
                    <a:pt x="3244" y="962"/>
                  </a:lnTo>
                  <a:lnTo>
                    <a:pt x="3253" y="1018"/>
                  </a:lnTo>
                  <a:cubicBezTo>
                    <a:pt x="3271" y="1128"/>
                    <a:pt x="3248" y="1240"/>
                    <a:pt x="3175" y="1345"/>
                  </a:cubicBezTo>
                  <a:lnTo>
                    <a:pt x="3152" y="1374"/>
                  </a:lnTo>
                  <a:lnTo>
                    <a:pt x="3143" y="1383"/>
                  </a:lnTo>
                  <a:cubicBezTo>
                    <a:pt x="3084" y="1456"/>
                    <a:pt x="3004" y="1524"/>
                    <a:pt x="2898" y="1584"/>
                  </a:cubicBezTo>
                  <a:cubicBezTo>
                    <a:pt x="2665" y="1713"/>
                    <a:pt x="2367" y="1778"/>
                    <a:pt x="2069" y="1778"/>
                  </a:cubicBezTo>
                  <a:cubicBezTo>
                    <a:pt x="1757" y="1778"/>
                    <a:pt x="1445" y="1707"/>
                    <a:pt x="1212" y="1567"/>
                  </a:cubicBezTo>
                  <a:cubicBezTo>
                    <a:pt x="1105" y="1502"/>
                    <a:pt x="1026" y="1428"/>
                    <a:pt x="972" y="1349"/>
                  </a:cubicBezTo>
                  <a:cubicBezTo>
                    <a:pt x="911" y="1265"/>
                    <a:pt x="881" y="1174"/>
                    <a:pt x="882" y="1084"/>
                  </a:cubicBezTo>
                  <a:lnTo>
                    <a:pt x="895" y="1007"/>
                  </a:lnTo>
                  <a:lnTo>
                    <a:pt x="907" y="950"/>
                  </a:lnTo>
                  <a:lnTo>
                    <a:pt x="947" y="873"/>
                  </a:lnTo>
                  <a:lnTo>
                    <a:pt x="975" y="820"/>
                  </a:lnTo>
                  <a:lnTo>
                    <a:pt x="1051" y="739"/>
                  </a:lnTo>
                  <a:lnTo>
                    <a:pt x="1088" y="699"/>
                  </a:lnTo>
                  <a:cubicBezTo>
                    <a:pt x="1135" y="662"/>
                    <a:pt x="1187" y="625"/>
                    <a:pt x="1248" y="591"/>
                  </a:cubicBezTo>
                  <a:cubicBezTo>
                    <a:pt x="1480" y="462"/>
                    <a:pt x="1779" y="397"/>
                    <a:pt x="2076" y="397"/>
                  </a:cubicBezTo>
                  <a:close/>
                  <a:moveTo>
                    <a:pt x="2079" y="0"/>
                  </a:moveTo>
                  <a:cubicBezTo>
                    <a:pt x="1609" y="0"/>
                    <a:pt x="1138" y="102"/>
                    <a:pt x="773" y="306"/>
                  </a:cubicBezTo>
                  <a:cubicBezTo>
                    <a:pt x="24" y="723"/>
                    <a:pt x="0" y="1411"/>
                    <a:pt x="718" y="1843"/>
                  </a:cubicBezTo>
                  <a:cubicBezTo>
                    <a:pt x="1085" y="2064"/>
                    <a:pt x="1575" y="2175"/>
                    <a:pt x="2066" y="2175"/>
                  </a:cubicBezTo>
                  <a:cubicBezTo>
                    <a:pt x="2535" y="2175"/>
                    <a:pt x="3006" y="2074"/>
                    <a:pt x="3371" y="1870"/>
                  </a:cubicBezTo>
                  <a:cubicBezTo>
                    <a:pt x="4120" y="1452"/>
                    <a:pt x="4145" y="764"/>
                    <a:pt x="3426" y="332"/>
                  </a:cubicBezTo>
                  <a:cubicBezTo>
                    <a:pt x="3060" y="111"/>
                    <a:pt x="2570" y="0"/>
                    <a:pt x="2079" y="0"/>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50" name="Google Shape;650;p36"/>
            <p:cNvSpPr/>
            <p:nvPr/>
          </p:nvSpPr>
          <p:spPr>
            <a:xfrm>
              <a:off x="3324500" y="3943425"/>
              <a:ext cx="425" cy="1500"/>
            </a:xfrm>
            <a:custGeom>
              <a:avLst/>
              <a:gdLst/>
              <a:ahLst/>
              <a:cxnLst/>
              <a:rect l="l" t="t" r="r" b="b"/>
              <a:pathLst>
                <a:path w="17" h="60" extrusionOk="0">
                  <a:moveTo>
                    <a:pt x="16" y="0"/>
                  </a:moveTo>
                  <a:lnTo>
                    <a:pt x="1" y="60"/>
                  </a:lnTo>
                  <a:lnTo>
                    <a:pt x="2" y="58"/>
                  </a:lnTo>
                  <a:lnTo>
                    <a:pt x="16" y="0"/>
                  </a:lnTo>
                  <a:close/>
                </a:path>
              </a:pathLst>
            </a:custGeom>
            <a:solidFill>
              <a:srgbClr val="DCEEFC"/>
            </a:solidFill>
            <a:ln>
              <a:noFill/>
            </a:ln>
          </p:spPr>
          <p:txBody>
            <a:bodyPr spcFirstLastPara="1" wrap="square" lIns="121900" tIns="121900" rIns="121900" bIns="121900" anchor="ctr" anchorCtr="0">
              <a:noAutofit/>
            </a:bodyPr>
            <a:lstStyle/>
            <a:p>
              <a:endParaRPr sz="2400"/>
            </a:p>
          </p:txBody>
        </p:sp>
        <p:sp>
          <p:nvSpPr>
            <p:cNvPr id="651" name="Google Shape;651;p36"/>
            <p:cNvSpPr/>
            <p:nvPr/>
          </p:nvSpPr>
          <p:spPr>
            <a:xfrm>
              <a:off x="3214575" y="3901600"/>
              <a:ext cx="109450" cy="67400"/>
            </a:xfrm>
            <a:custGeom>
              <a:avLst/>
              <a:gdLst/>
              <a:ahLst/>
              <a:cxnLst/>
              <a:rect l="l" t="t" r="r" b="b"/>
              <a:pathLst>
                <a:path w="4378" h="2696" extrusionOk="0">
                  <a:moveTo>
                    <a:pt x="2217" y="67"/>
                  </a:moveTo>
                  <a:cubicBezTo>
                    <a:pt x="2708" y="67"/>
                    <a:pt x="3198" y="178"/>
                    <a:pt x="3564" y="399"/>
                  </a:cubicBezTo>
                  <a:cubicBezTo>
                    <a:pt x="4283" y="831"/>
                    <a:pt x="4258" y="1519"/>
                    <a:pt x="3511" y="1937"/>
                  </a:cubicBezTo>
                  <a:cubicBezTo>
                    <a:pt x="3144" y="2141"/>
                    <a:pt x="2673" y="2242"/>
                    <a:pt x="2204" y="2242"/>
                  </a:cubicBezTo>
                  <a:cubicBezTo>
                    <a:pt x="1713" y="2242"/>
                    <a:pt x="1223" y="2131"/>
                    <a:pt x="856" y="1910"/>
                  </a:cubicBezTo>
                  <a:cubicBezTo>
                    <a:pt x="138" y="1478"/>
                    <a:pt x="162" y="790"/>
                    <a:pt x="911" y="373"/>
                  </a:cubicBezTo>
                  <a:cubicBezTo>
                    <a:pt x="1276" y="169"/>
                    <a:pt x="1747" y="67"/>
                    <a:pt x="2217" y="67"/>
                  </a:cubicBezTo>
                  <a:close/>
                  <a:moveTo>
                    <a:pt x="2217" y="1"/>
                  </a:moveTo>
                  <a:cubicBezTo>
                    <a:pt x="1964" y="1"/>
                    <a:pt x="1709" y="28"/>
                    <a:pt x="1461" y="83"/>
                  </a:cubicBezTo>
                  <a:cubicBezTo>
                    <a:pt x="901" y="209"/>
                    <a:pt x="593" y="438"/>
                    <a:pt x="492" y="513"/>
                  </a:cubicBezTo>
                  <a:cubicBezTo>
                    <a:pt x="264" y="683"/>
                    <a:pt x="107" y="898"/>
                    <a:pt x="24" y="1154"/>
                  </a:cubicBezTo>
                  <a:lnTo>
                    <a:pt x="24" y="1157"/>
                  </a:lnTo>
                  <a:lnTo>
                    <a:pt x="24" y="1158"/>
                  </a:lnTo>
                  <a:cubicBezTo>
                    <a:pt x="24" y="1158"/>
                    <a:pt x="0" y="1260"/>
                    <a:pt x="17" y="1435"/>
                  </a:cubicBezTo>
                  <a:cubicBezTo>
                    <a:pt x="25" y="1521"/>
                    <a:pt x="45" y="1625"/>
                    <a:pt x="93" y="1732"/>
                  </a:cubicBezTo>
                  <a:cubicBezTo>
                    <a:pt x="140" y="1835"/>
                    <a:pt x="217" y="1950"/>
                    <a:pt x="309" y="2054"/>
                  </a:cubicBezTo>
                  <a:cubicBezTo>
                    <a:pt x="405" y="2159"/>
                    <a:pt x="529" y="2255"/>
                    <a:pt x="672" y="2337"/>
                  </a:cubicBezTo>
                  <a:cubicBezTo>
                    <a:pt x="818" y="2423"/>
                    <a:pt x="976" y="2485"/>
                    <a:pt x="1149" y="2546"/>
                  </a:cubicBezTo>
                  <a:cubicBezTo>
                    <a:pt x="1322" y="2603"/>
                    <a:pt x="1511" y="2646"/>
                    <a:pt x="1697" y="2669"/>
                  </a:cubicBezTo>
                  <a:cubicBezTo>
                    <a:pt x="1844" y="2687"/>
                    <a:pt x="1990" y="2696"/>
                    <a:pt x="2137" y="2696"/>
                  </a:cubicBezTo>
                  <a:cubicBezTo>
                    <a:pt x="2185" y="2696"/>
                    <a:pt x="2234" y="2695"/>
                    <a:pt x="2283" y="2693"/>
                  </a:cubicBezTo>
                  <a:cubicBezTo>
                    <a:pt x="2674" y="2692"/>
                    <a:pt x="3068" y="2621"/>
                    <a:pt x="3403" y="2483"/>
                  </a:cubicBezTo>
                  <a:cubicBezTo>
                    <a:pt x="3569" y="2410"/>
                    <a:pt x="3725" y="2335"/>
                    <a:pt x="3862" y="2239"/>
                  </a:cubicBezTo>
                  <a:cubicBezTo>
                    <a:pt x="3996" y="2149"/>
                    <a:pt x="4103" y="2039"/>
                    <a:pt x="4182" y="1921"/>
                  </a:cubicBezTo>
                  <a:cubicBezTo>
                    <a:pt x="4258" y="1804"/>
                    <a:pt x="4319" y="1684"/>
                    <a:pt x="4347" y="1572"/>
                  </a:cubicBezTo>
                  <a:cubicBezTo>
                    <a:pt x="4375" y="1459"/>
                    <a:pt x="4377" y="1353"/>
                    <a:pt x="4371" y="1267"/>
                  </a:cubicBezTo>
                  <a:cubicBezTo>
                    <a:pt x="4357" y="1093"/>
                    <a:pt x="4317" y="994"/>
                    <a:pt x="4317" y="994"/>
                  </a:cubicBezTo>
                  <a:lnTo>
                    <a:pt x="4335" y="986"/>
                  </a:lnTo>
                  <a:cubicBezTo>
                    <a:pt x="4176" y="659"/>
                    <a:pt x="3898" y="481"/>
                    <a:pt x="3749" y="384"/>
                  </a:cubicBezTo>
                  <a:cubicBezTo>
                    <a:pt x="3325" y="133"/>
                    <a:pt x="2777" y="1"/>
                    <a:pt x="2217"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52" name="Google Shape;652;p36"/>
            <p:cNvSpPr/>
            <p:nvPr/>
          </p:nvSpPr>
          <p:spPr>
            <a:xfrm>
              <a:off x="3213525" y="3926200"/>
              <a:ext cx="112125" cy="48025"/>
            </a:xfrm>
            <a:custGeom>
              <a:avLst/>
              <a:gdLst/>
              <a:ahLst/>
              <a:cxnLst/>
              <a:rect l="l" t="t" r="r" b="b"/>
              <a:pathLst>
                <a:path w="4485" h="1921" extrusionOk="0">
                  <a:moveTo>
                    <a:pt x="4378" y="1"/>
                  </a:moveTo>
                  <a:lnTo>
                    <a:pt x="4377" y="2"/>
                  </a:lnTo>
                  <a:lnTo>
                    <a:pt x="4359" y="10"/>
                  </a:lnTo>
                  <a:cubicBezTo>
                    <a:pt x="4359" y="10"/>
                    <a:pt x="4399" y="109"/>
                    <a:pt x="4413" y="283"/>
                  </a:cubicBezTo>
                  <a:cubicBezTo>
                    <a:pt x="4419" y="369"/>
                    <a:pt x="4417" y="475"/>
                    <a:pt x="4389" y="588"/>
                  </a:cubicBezTo>
                  <a:cubicBezTo>
                    <a:pt x="4361" y="700"/>
                    <a:pt x="4300" y="820"/>
                    <a:pt x="4224" y="937"/>
                  </a:cubicBezTo>
                  <a:cubicBezTo>
                    <a:pt x="4145" y="1055"/>
                    <a:pt x="4038" y="1165"/>
                    <a:pt x="3904" y="1255"/>
                  </a:cubicBezTo>
                  <a:cubicBezTo>
                    <a:pt x="3767" y="1351"/>
                    <a:pt x="3611" y="1426"/>
                    <a:pt x="3445" y="1499"/>
                  </a:cubicBezTo>
                  <a:cubicBezTo>
                    <a:pt x="3110" y="1637"/>
                    <a:pt x="2716" y="1708"/>
                    <a:pt x="2325" y="1709"/>
                  </a:cubicBezTo>
                  <a:cubicBezTo>
                    <a:pt x="2276" y="1711"/>
                    <a:pt x="2227" y="1712"/>
                    <a:pt x="2179" y="1712"/>
                  </a:cubicBezTo>
                  <a:cubicBezTo>
                    <a:pt x="2032" y="1712"/>
                    <a:pt x="1886" y="1703"/>
                    <a:pt x="1739" y="1685"/>
                  </a:cubicBezTo>
                  <a:cubicBezTo>
                    <a:pt x="1553" y="1662"/>
                    <a:pt x="1364" y="1619"/>
                    <a:pt x="1191" y="1562"/>
                  </a:cubicBezTo>
                  <a:cubicBezTo>
                    <a:pt x="1018" y="1501"/>
                    <a:pt x="860" y="1439"/>
                    <a:pt x="714" y="1353"/>
                  </a:cubicBezTo>
                  <a:cubicBezTo>
                    <a:pt x="571" y="1271"/>
                    <a:pt x="447" y="1175"/>
                    <a:pt x="351" y="1070"/>
                  </a:cubicBezTo>
                  <a:cubicBezTo>
                    <a:pt x="259" y="966"/>
                    <a:pt x="182" y="851"/>
                    <a:pt x="134" y="748"/>
                  </a:cubicBezTo>
                  <a:cubicBezTo>
                    <a:pt x="87" y="641"/>
                    <a:pt x="67" y="537"/>
                    <a:pt x="59" y="451"/>
                  </a:cubicBezTo>
                  <a:cubicBezTo>
                    <a:pt x="42" y="276"/>
                    <a:pt x="66" y="174"/>
                    <a:pt x="66" y="174"/>
                  </a:cubicBezTo>
                  <a:lnTo>
                    <a:pt x="66" y="173"/>
                  </a:lnTo>
                  <a:lnTo>
                    <a:pt x="47" y="167"/>
                  </a:lnTo>
                  <a:cubicBezTo>
                    <a:pt x="47" y="167"/>
                    <a:pt x="5" y="267"/>
                    <a:pt x="2" y="450"/>
                  </a:cubicBezTo>
                  <a:cubicBezTo>
                    <a:pt x="1" y="541"/>
                    <a:pt x="10" y="653"/>
                    <a:pt x="49" y="776"/>
                  </a:cubicBezTo>
                  <a:cubicBezTo>
                    <a:pt x="88" y="897"/>
                    <a:pt x="157" y="1025"/>
                    <a:pt x="253" y="1149"/>
                  </a:cubicBezTo>
                  <a:cubicBezTo>
                    <a:pt x="325" y="1239"/>
                    <a:pt x="417" y="1321"/>
                    <a:pt x="517" y="1400"/>
                  </a:cubicBezTo>
                  <a:cubicBezTo>
                    <a:pt x="673" y="1522"/>
                    <a:pt x="859" y="1627"/>
                    <a:pt x="1063" y="1707"/>
                  </a:cubicBezTo>
                  <a:lnTo>
                    <a:pt x="1130" y="1735"/>
                  </a:lnTo>
                  <a:cubicBezTo>
                    <a:pt x="1477" y="1860"/>
                    <a:pt x="1868" y="1921"/>
                    <a:pt x="2259" y="1921"/>
                  </a:cubicBezTo>
                  <a:cubicBezTo>
                    <a:pt x="2283" y="1921"/>
                    <a:pt x="2307" y="1920"/>
                    <a:pt x="2331" y="1920"/>
                  </a:cubicBezTo>
                  <a:cubicBezTo>
                    <a:pt x="2719" y="1909"/>
                    <a:pt x="3104" y="1831"/>
                    <a:pt x="3447" y="1693"/>
                  </a:cubicBezTo>
                  <a:lnTo>
                    <a:pt x="3519" y="1666"/>
                  </a:lnTo>
                  <a:cubicBezTo>
                    <a:pt x="3692" y="1589"/>
                    <a:pt x="3853" y="1494"/>
                    <a:pt x="3992" y="1384"/>
                  </a:cubicBezTo>
                  <a:cubicBezTo>
                    <a:pt x="4135" y="1271"/>
                    <a:pt x="4253" y="1142"/>
                    <a:pt x="4332" y="1000"/>
                  </a:cubicBezTo>
                  <a:cubicBezTo>
                    <a:pt x="4380" y="915"/>
                    <a:pt x="4415" y="832"/>
                    <a:pt x="4440" y="749"/>
                  </a:cubicBezTo>
                  <a:lnTo>
                    <a:pt x="4455" y="689"/>
                  </a:lnTo>
                  <a:lnTo>
                    <a:pt x="4477" y="601"/>
                  </a:lnTo>
                  <a:cubicBezTo>
                    <a:pt x="4483" y="553"/>
                    <a:pt x="4483" y="512"/>
                    <a:pt x="4483" y="469"/>
                  </a:cubicBezTo>
                  <a:lnTo>
                    <a:pt x="4485" y="460"/>
                  </a:lnTo>
                  <a:cubicBezTo>
                    <a:pt x="4483" y="391"/>
                    <a:pt x="4479" y="327"/>
                    <a:pt x="4469" y="273"/>
                  </a:cubicBezTo>
                  <a:cubicBezTo>
                    <a:pt x="4451" y="182"/>
                    <a:pt x="4426" y="114"/>
                    <a:pt x="4409" y="68"/>
                  </a:cubicBezTo>
                  <a:cubicBezTo>
                    <a:pt x="4389" y="24"/>
                    <a:pt x="4378" y="1"/>
                    <a:pt x="4378"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653" name="Google Shape;653;p36"/>
            <p:cNvSpPr/>
            <p:nvPr/>
          </p:nvSpPr>
          <p:spPr>
            <a:xfrm>
              <a:off x="3190725" y="4106850"/>
              <a:ext cx="157825" cy="47025"/>
            </a:xfrm>
            <a:custGeom>
              <a:avLst/>
              <a:gdLst/>
              <a:ahLst/>
              <a:cxnLst/>
              <a:rect l="l" t="t" r="r" b="b"/>
              <a:pathLst>
                <a:path w="6313" h="1881" extrusionOk="0">
                  <a:moveTo>
                    <a:pt x="37" y="1"/>
                  </a:moveTo>
                  <a:cubicBezTo>
                    <a:pt x="1" y="477"/>
                    <a:pt x="287" y="960"/>
                    <a:pt x="901" y="1330"/>
                  </a:cubicBezTo>
                  <a:cubicBezTo>
                    <a:pt x="1065" y="1429"/>
                    <a:pt x="1246" y="1511"/>
                    <a:pt x="1435" y="1583"/>
                  </a:cubicBezTo>
                  <a:cubicBezTo>
                    <a:pt x="1604" y="1648"/>
                    <a:pt x="1781" y="1703"/>
                    <a:pt x="1965" y="1747"/>
                  </a:cubicBezTo>
                  <a:cubicBezTo>
                    <a:pt x="2341" y="1836"/>
                    <a:pt x="2741" y="1881"/>
                    <a:pt x="3142" y="1881"/>
                  </a:cubicBezTo>
                  <a:cubicBezTo>
                    <a:pt x="3558" y="1881"/>
                    <a:pt x="3975" y="1833"/>
                    <a:pt x="4367" y="1737"/>
                  </a:cubicBezTo>
                  <a:cubicBezTo>
                    <a:pt x="4554" y="1690"/>
                    <a:pt x="4736" y="1632"/>
                    <a:pt x="4909" y="1565"/>
                  </a:cubicBezTo>
                  <a:cubicBezTo>
                    <a:pt x="5053" y="1508"/>
                    <a:pt x="5196" y="1447"/>
                    <a:pt x="5326" y="1374"/>
                  </a:cubicBezTo>
                  <a:cubicBezTo>
                    <a:pt x="5995" y="1001"/>
                    <a:pt x="6313" y="498"/>
                    <a:pt x="6283" y="1"/>
                  </a:cubicBezTo>
                  <a:lnTo>
                    <a:pt x="5130" y="1"/>
                  </a:lnTo>
                  <a:cubicBezTo>
                    <a:pt x="5152" y="209"/>
                    <a:pt x="5078" y="420"/>
                    <a:pt x="4908" y="608"/>
                  </a:cubicBezTo>
                  <a:cubicBezTo>
                    <a:pt x="4813" y="713"/>
                    <a:pt x="4690" y="812"/>
                    <a:pt x="4534" y="898"/>
                  </a:cubicBezTo>
                  <a:cubicBezTo>
                    <a:pt x="4481" y="927"/>
                    <a:pt x="4422" y="950"/>
                    <a:pt x="4367" y="976"/>
                  </a:cubicBezTo>
                  <a:cubicBezTo>
                    <a:pt x="4008" y="1136"/>
                    <a:pt x="3578" y="1217"/>
                    <a:pt x="3150" y="1217"/>
                  </a:cubicBezTo>
                  <a:cubicBezTo>
                    <a:pt x="2732" y="1217"/>
                    <a:pt x="2314" y="1140"/>
                    <a:pt x="1964" y="987"/>
                  </a:cubicBezTo>
                  <a:cubicBezTo>
                    <a:pt x="1882" y="951"/>
                    <a:pt x="1800" y="915"/>
                    <a:pt x="1727" y="870"/>
                  </a:cubicBezTo>
                  <a:cubicBezTo>
                    <a:pt x="1608" y="798"/>
                    <a:pt x="1515" y="718"/>
                    <a:pt x="1435" y="635"/>
                  </a:cubicBezTo>
                  <a:cubicBezTo>
                    <a:pt x="1263" y="459"/>
                    <a:pt x="1173" y="263"/>
                    <a:pt x="1177" y="64"/>
                  </a:cubicBezTo>
                  <a:lnTo>
                    <a:pt x="1187" y="1"/>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54" name="Google Shape;654;p36"/>
            <p:cNvSpPr/>
            <p:nvPr/>
          </p:nvSpPr>
          <p:spPr>
            <a:xfrm>
              <a:off x="3212425" y="4384575"/>
              <a:ext cx="13550" cy="112525"/>
            </a:xfrm>
            <a:custGeom>
              <a:avLst/>
              <a:gdLst/>
              <a:ahLst/>
              <a:cxnLst/>
              <a:rect l="l" t="t" r="r" b="b"/>
              <a:pathLst>
                <a:path w="542" h="4501" extrusionOk="0">
                  <a:moveTo>
                    <a:pt x="533" y="1"/>
                  </a:moveTo>
                  <a:lnTo>
                    <a:pt x="1" y="307"/>
                  </a:lnTo>
                  <a:lnTo>
                    <a:pt x="4" y="4500"/>
                  </a:lnTo>
                  <a:cubicBezTo>
                    <a:pt x="18" y="4286"/>
                    <a:pt x="194" y="4074"/>
                    <a:pt x="535" y="3913"/>
                  </a:cubicBezTo>
                  <a:lnTo>
                    <a:pt x="541" y="3911"/>
                  </a:lnTo>
                  <a:cubicBezTo>
                    <a:pt x="539" y="3071"/>
                    <a:pt x="537" y="1573"/>
                    <a:pt x="533"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55" name="Google Shape;655;p36"/>
            <p:cNvSpPr/>
            <p:nvPr/>
          </p:nvSpPr>
          <p:spPr>
            <a:xfrm>
              <a:off x="3285675" y="4342150"/>
              <a:ext cx="13950" cy="156625"/>
            </a:xfrm>
            <a:custGeom>
              <a:avLst/>
              <a:gdLst/>
              <a:ahLst/>
              <a:cxnLst/>
              <a:rect l="l" t="t" r="r" b="b"/>
              <a:pathLst>
                <a:path w="558" h="6265" extrusionOk="0">
                  <a:moveTo>
                    <a:pt x="543" y="0"/>
                  </a:moveTo>
                  <a:lnTo>
                    <a:pt x="1" y="314"/>
                  </a:lnTo>
                  <a:cubicBezTo>
                    <a:pt x="1" y="421"/>
                    <a:pt x="1" y="527"/>
                    <a:pt x="1" y="635"/>
                  </a:cubicBezTo>
                  <a:lnTo>
                    <a:pt x="3" y="4330"/>
                  </a:lnTo>
                  <a:lnTo>
                    <a:pt x="1" y="4311"/>
                  </a:lnTo>
                  <a:lnTo>
                    <a:pt x="1" y="5608"/>
                  </a:lnTo>
                  <a:lnTo>
                    <a:pt x="58" y="5632"/>
                  </a:lnTo>
                  <a:cubicBezTo>
                    <a:pt x="404" y="5807"/>
                    <a:pt x="558" y="6037"/>
                    <a:pt x="533" y="6265"/>
                  </a:cubicBezTo>
                  <a:lnTo>
                    <a:pt x="549" y="6265"/>
                  </a:lnTo>
                  <a:lnTo>
                    <a:pt x="543" y="0"/>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56" name="Google Shape;656;p36"/>
            <p:cNvSpPr/>
            <p:nvPr/>
          </p:nvSpPr>
          <p:spPr>
            <a:xfrm>
              <a:off x="3212525" y="4482325"/>
              <a:ext cx="87100" cy="35775"/>
            </a:xfrm>
            <a:custGeom>
              <a:avLst/>
              <a:gdLst/>
              <a:ahLst/>
              <a:cxnLst/>
              <a:rect l="l" t="t" r="r" b="b"/>
              <a:pathLst>
                <a:path w="3484" h="1431" extrusionOk="0">
                  <a:moveTo>
                    <a:pt x="537" y="1"/>
                  </a:moveTo>
                  <a:lnTo>
                    <a:pt x="531" y="3"/>
                  </a:lnTo>
                  <a:cubicBezTo>
                    <a:pt x="190" y="164"/>
                    <a:pt x="14" y="376"/>
                    <a:pt x="0" y="590"/>
                  </a:cubicBezTo>
                  <a:lnTo>
                    <a:pt x="0" y="612"/>
                  </a:lnTo>
                  <a:lnTo>
                    <a:pt x="10" y="679"/>
                  </a:lnTo>
                  <a:cubicBezTo>
                    <a:pt x="18" y="704"/>
                    <a:pt x="36" y="761"/>
                    <a:pt x="79" y="835"/>
                  </a:cubicBezTo>
                  <a:cubicBezTo>
                    <a:pt x="129" y="935"/>
                    <a:pt x="247" y="1043"/>
                    <a:pt x="405" y="1137"/>
                  </a:cubicBezTo>
                  <a:cubicBezTo>
                    <a:pt x="482" y="1183"/>
                    <a:pt x="579" y="1224"/>
                    <a:pt x="675" y="1264"/>
                  </a:cubicBezTo>
                  <a:cubicBezTo>
                    <a:pt x="776" y="1300"/>
                    <a:pt x="885" y="1329"/>
                    <a:pt x="999" y="1357"/>
                  </a:cubicBezTo>
                  <a:cubicBezTo>
                    <a:pt x="1113" y="1385"/>
                    <a:pt x="1236" y="1397"/>
                    <a:pt x="1358" y="1412"/>
                  </a:cubicBezTo>
                  <a:cubicBezTo>
                    <a:pt x="1453" y="1425"/>
                    <a:pt x="1551" y="1431"/>
                    <a:pt x="1650" y="1431"/>
                  </a:cubicBezTo>
                  <a:cubicBezTo>
                    <a:pt x="1678" y="1431"/>
                    <a:pt x="1706" y="1430"/>
                    <a:pt x="1734" y="1429"/>
                  </a:cubicBezTo>
                  <a:cubicBezTo>
                    <a:pt x="1754" y="1430"/>
                    <a:pt x="1773" y="1430"/>
                    <a:pt x="1793" y="1430"/>
                  </a:cubicBezTo>
                  <a:cubicBezTo>
                    <a:pt x="1899" y="1430"/>
                    <a:pt x="2006" y="1424"/>
                    <a:pt x="2109" y="1410"/>
                  </a:cubicBezTo>
                  <a:cubicBezTo>
                    <a:pt x="2233" y="1393"/>
                    <a:pt x="2354" y="1381"/>
                    <a:pt x="2467" y="1352"/>
                  </a:cubicBezTo>
                  <a:cubicBezTo>
                    <a:pt x="2523" y="1337"/>
                    <a:pt x="2577" y="1323"/>
                    <a:pt x="2631" y="1309"/>
                  </a:cubicBezTo>
                  <a:cubicBezTo>
                    <a:pt x="2681" y="1296"/>
                    <a:pt x="2733" y="1281"/>
                    <a:pt x="2791" y="1256"/>
                  </a:cubicBezTo>
                  <a:cubicBezTo>
                    <a:pt x="2890" y="1219"/>
                    <a:pt x="2982" y="1175"/>
                    <a:pt x="3061" y="1129"/>
                  </a:cubicBezTo>
                  <a:cubicBezTo>
                    <a:pt x="3219" y="1035"/>
                    <a:pt x="3333" y="925"/>
                    <a:pt x="3385" y="825"/>
                  </a:cubicBezTo>
                  <a:cubicBezTo>
                    <a:pt x="3441" y="729"/>
                    <a:pt x="3454" y="657"/>
                    <a:pt x="3454" y="657"/>
                  </a:cubicBezTo>
                  <a:lnTo>
                    <a:pt x="3459" y="658"/>
                  </a:lnTo>
                  <a:cubicBezTo>
                    <a:pt x="3484" y="430"/>
                    <a:pt x="3330" y="200"/>
                    <a:pt x="2984" y="25"/>
                  </a:cubicBezTo>
                  <a:lnTo>
                    <a:pt x="2927" y="1"/>
                  </a:lnTo>
                  <a:cubicBezTo>
                    <a:pt x="2927" y="442"/>
                    <a:pt x="2925" y="706"/>
                    <a:pt x="2925" y="706"/>
                  </a:cubicBezTo>
                  <a:cubicBezTo>
                    <a:pt x="2925" y="706"/>
                    <a:pt x="2925" y="706"/>
                    <a:pt x="2925" y="706"/>
                  </a:cubicBezTo>
                  <a:cubicBezTo>
                    <a:pt x="2901" y="796"/>
                    <a:pt x="2785" y="885"/>
                    <a:pt x="2566" y="953"/>
                  </a:cubicBezTo>
                  <a:cubicBezTo>
                    <a:pt x="2333" y="1026"/>
                    <a:pt x="2033" y="1063"/>
                    <a:pt x="1734" y="1063"/>
                  </a:cubicBezTo>
                  <a:cubicBezTo>
                    <a:pt x="1419" y="1063"/>
                    <a:pt x="1104" y="1023"/>
                    <a:pt x="868" y="943"/>
                  </a:cubicBezTo>
                  <a:cubicBezTo>
                    <a:pt x="664" y="875"/>
                    <a:pt x="555" y="787"/>
                    <a:pt x="539" y="697"/>
                  </a:cubicBezTo>
                  <a:cubicBezTo>
                    <a:pt x="539" y="697"/>
                    <a:pt x="539" y="697"/>
                    <a:pt x="539" y="697"/>
                  </a:cubicBezTo>
                  <a:cubicBezTo>
                    <a:pt x="538" y="697"/>
                    <a:pt x="537" y="436"/>
                    <a:pt x="537"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57" name="Google Shape;657;p36"/>
            <p:cNvSpPr/>
            <p:nvPr/>
          </p:nvSpPr>
          <p:spPr>
            <a:xfrm>
              <a:off x="3285675" y="4358000"/>
              <a:ext cx="75" cy="92425"/>
            </a:xfrm>
            <a:custGeom>
              <a:avLst/>
              <a:gdLst/>
              <a:ahLst/>
              <a:cxnLst/>
              <a:rect l="l" t="t" r="r" b="b"/>
              <a:pathLst>
                <a:path w="3" h="3697" extrusionOk="0">
                  <a:moveTo>
                    <a:pt x="1" y="1"/>
                  </a:moveTo>
                  <a:lnTo>
                    <a:pt x="1" y="3677"/>
                  </a:lnTo>
                  <a:lnTo>
                    <a:pt x="3" y="3696"/>
                  </a:lnTo>
                  <a:lnTo>
                    <a:pt x="1" y="1"/>
                  </a:ln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658" name="Google Shape;658;p36"/>
            <p:cNvSpPr/>
            <p:nvPr/>
          </p:nvSpPr>
          <p:spPr>
            <a:xfrm>
              <a:off x="3212050" y="4498725"/>
              <a:ext cx="87525" cy="25975"/>
            </a:xfrm>
            <a:custGeom>
              <a:avLst/>
              <a:gdLst/>
              <a:ahLst/>
              <a:cxnLst/>
              <a:rect l="l" t="t" r="r" b="b"/>
              <a:pathLst>
                <a:path w="3501" h="1039" extrusionOk="0">
                  <a:moveTo>
                    <a:pt x="3473" y="1"/>
                  </a:moveTo>
                  <a:cubicBezTo>
                    <a:pt x="3473" y="1"/>
                    <a:pt x="3460" y="73"/>
                    <a:pt x="3404" y="169"/>
                  </a:cubicBezTo>
                  <a:cubicBezTo>
                    <a:pt x="3352" y="269"/>
                    <a:pt x="3238" y="379"/>
                    <a:pt x="3080" y="473"/>
                  </a:cubicBezTo>
                  <a:cubicBezTo>
                    <a:pt x="3001" y="519"/>
                    <a:pt x="2909" y="563"/>
                    <a:pt x="2810" y="600"/>
                  </a:cubicBezTo>
                  <a:cubicBezTo>
                    <a:pt x="2752" y="625"/>
                    <a:pt x="2700" y="640"/>
                    <a:pt x="2650" y="653"/>
                  </a:cubicBezTo>
                  <a:cubicBezTo>
                    <a:pt x="2596" y="667"/>
                    <a:pt x="2542" y="681"/>
                    <a:pt x="2486" y="696"/>
                  </a:cubicBezTo>
                  <a:cubicBezTo>
                    <a:pt x="2373" y="725"/>
                    <a:pt x="2252" y="737"/>
                    <a:pt x="2128" y="754"/>
                  </a:cubicBezTo>
                  <a:cubicBezTo>
                    <a:pt x="2025" y="768"/>
                    <a:pt x="1918" y="774"/>
                    <a:pt x="1812" y="774"/>
                  </a:cubicBezTo>
                  <a:cubicBezTo>
                    <a:pt x="1792" y="774"/>
                    <a:pt x="1773" y="774"/>
                    <a:pt x="1753" y="773"/>
                  </a:cubicBezTo>
                  <a:cubicBezTo>
                    <a:pt x="1725" y="774"/>
                    <a:pt x="1697" y="775"/>
                    <a:pt x="1669" y="775"/>
                  </a:cubicBezTo>
                  <a:cubicBezTo>
                    <a:pt x="1570" y="775"/>
                    <a:pt x="1472" y="769"/>
                    <a:pt x="1377" y="756"/>
                  </a:cubicBezTo>
                  <a:cubicBezTo>
                    <a:pt x="1255" y="741"/>
                    <a:pt x="1132" y="729"/>
                    <a:pt x="1018" y="701"/>
                  </a:cubicBezTo>
                  <a:cubicBezTo>
                    <a:pt x="904" y="673"/>
                    <a:pt x="795" y="644"/>
                    <a:pt x="694" y="608"/>
                  </a:cubicBezTo>
                  <a:cubicBezTo>
                    <a:pt x="598" y="568"/>
                    <a:pt x="501" y="527"/>
                    <a:pt x="424" y="481"/>
                  </a:cubicBezTo>
                  <a:cubicBezTo>
                    <a:pt x="266" y="387"/>
                    <a:pt x="148" y="279"/>
                    <a:pt x="98" y="179"/>
                  </a:cubicBezTo>
                  <a:cubicBezTo>
                    <a:pt x="55" y="105"/>
                    <a:pt x="37" y="48"/>
                    <a:pt x="29" y="23"/>
                  </a:cubicBezTo>
                  <a:lnTo>
                    <a:pt x="27" y="11"/>
                  </a:lnTo>
                  <a:lnTo>
                    <a:pt x="0" y="11"/>
                  </a:lnTo>
                  <a:lnTo>
                    <a:pt x="2" y="62"/>
                  </a:lnTo>
                  <a:cubicBezTo>
                    <a:pt x="6" y="94"/>
                    <a:pt x="11" y="142"/>
                    <a:pt x="31" y="201"/>
                  </a:cubicBezTo>
                  <a:cubicBezTo>
                    <a:pt x="65" y="318"/>
                    <a:pt x="161" y="472"/>
                    <a:pt x="324" y="605"/>
                  </a:cubicBezTo>
                  <a:cubicBezTo>
                    <a:pt x="645" y="873"/>
                    <a:pt x="1198" y="1038"/>
                    <a:pt x="1747" y="1038"/>
                  </a:cubicBezTo>
                  <a:cubicBezTo>
                    <a:pt x="1749" y="1038"/>
                    <a:pt x="1751" y="1038"/>
                    <a:pt x="1753" y="1038"/>
                  </a:cubicBezTo>
                  <a:cubicBezTo>
                    <a:pt x="2030" y="1035"/>
                    <a:pt x="2306" y="997"/>
                    <a:pt x="2554" y="919"/>
                  </a:cubicBezTo>
                  <a:cubicBezTo>
                    <a:pt x="2676" y="879"/>
                    <a:pt x="2797" y="834"/>
                    <a:pt x="2900" y="779"/>
                  </a:cubicBezTo>
                  <a:cubicBezTo>
                    <a:pt x="3006" y="726"/>
                    <a:pt x="3101" y="662"/>
                    <a:pt x="3181" y="596"/>
                  </a:cubicBezTo>
                  <a:cubicBezTo>
                    <a:pt x="3343" y="464"/>
                    <a:pt x="3436" y="307"/>
                    <a:pt x="3472" y="192"/>
                  </a:cubicBezTo>
                  <a:cubicBezTo>
                    <a:pt x="3490" y="133"/>
                    <a:pt x="3495" y="84"/>
                    <a:pt x="3498" y="50"/>
                  </a:cubicBezTo>
                  <a:lnTo>
                    <a:pt x="3500" y="2"/>
                  </a:lnTo>
                  <a:lnTo>
                    <a:pt x="3478" y="2"/>
                  </a:lnTo>
                  <a:lnTo>
                    <a:pt x="3473"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659" name="Google Shape;659;p36"/>
            <p:cNvSpPr/>
            <p:nvPr/>
          </p:nvSpPr>
          <p:spPr>
            <a:xfrm>
              <a:off x="3225750" y="4350000"/>
              <a:ext cx="59950" cy="158900"/>
            </a:xfrm>
            <a:custGeom>
              <a:avLst/>
              <a:gdLst/>
              <a:ahLst/>
              <a:cxnLst/>
              <a:rect l="l" t="t" r="r" b="b"/>
              <a:pathLst>
                <a:path w="2398" h="6356" extrusionOk="0">
                  <a:moveTo>
                    <a:pt x="2398" y="0"/>
                  </a:moveTo>
                  <a:lnTo>
                    <a:pt x="0" y="1384"/>
                  </a:lnTo>
                  <a:cubicBezTo>
                    <a:pt x="4" y="2956"/>
                    <a:pt x="6" y="4454"/>
                    <a:pt x="8" y="5294"/>
                  </a:cubicBezTo>
                  <a:cubicBezTo>
                    <a:pt x="8" y="5729"/>
                    <a:pt x="9" y="5990"/>
                    <a:pt x="9" y="5990"/>
                  </a:cubicBezTo>
                  <a:cubicBezTo>
                    <a:pt x="9" y="5990"/>
                    <a:pt x="9" y="5990"/>
                    <a:pt x="9" y="5990"/>
                  </a:cubicBezTo>
                  <a:cubicBezTo>
                    <a:pt x="26" y="6080"/>
                    <a:pt x="135" y="6168"/>
                    <a:pt x="339" y="6236"/>
                  </a:cubicBezTo>
                  <a:cubicBezTo>
                    <a:pt x="575" y="6316"/>
                    <a:pt x="890" y="6356"/>
                    <a:pt x="1205" y="6356"/>
                  </a:cubicBezTo>
                  <a:cubicBezTo>
                    <a:pt x="1504" y="6356"/>
                    <a:pt x="1804" y="6319"/>
                    <a:pt x="2037" y="6246"/>
                  </a:cubicBezTo>
                  <a:cubicBezTo>
                    <a:pt x="2256" y="6178"/>
                    <a:pt x="2372" y="6089"/>
                    <a:pt x="2396" y="5999"/>
                  </a:cubicBezTo>
                  <a:cubicBezTo>
                    <a:pt x="2396" y="5999"/>
                    <a:pt x="2396" y="5999"/>
                    <a:pt x="2396" y="5999"/>
                  </a:cubicBezTo>
                  <a:cubicBezTo>
                    <a:pt x="2396" y="5999"/>
                    <a:pt x="2398" y="5735"/>
                    <a:pt x="2398" y="5294"/>
                  </a:cubicBezTo>
                  <a:lnTo>
                    <a:pt x="2398" y="3997"/>
                  </a:lnTo>
                  <a:cubicBezTo>
                    <a:pt x="2398" y="2948"/>
                    <a:pt x="2398" y="1615"/>
                    <a:pt x="2398" y="321"/>
                  </a:cubicBezTo>
                  <a:lnTo>
                    <a:pt x="2398" y="0"/>
                  </a:ln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660" name="Google Shape;660;p36"/>
            <p:cNvSpPr/>
            <p:nvPr/>
          </p:nvSpPr>
          <p:spPr>
            <a:xfrm>
              <a:off x="3205775" y="4231375"/>
              <a:ext cx="100325" cy="57550"/>
            </a:xfrm>
            <a:custGeom>
              <a:avLst/>
              <a:gdLst/>
              <a:ahLst/>
              <a:cxnLst/>
              <a:rect l="l" t="t" r="r" b="b"/>
              <a:pathLst>
                <a:path w="4013" h="2302" extrusionOk="0">
                  <a:moveTo>
                    <a:pt x="1995" y="1"/>
                  </a:moveTo>
                  <a:cubicBezTo>
                    <a:pt x="1498" y="1"/>
                    <a:pt x="1001" y="108"/>
                    <a:pt x="614" y="323"/>
                  </a:cubicBezTo>
                  <a:cubicBezTo>
                    <a:pt x="514" y="380"/>
                    <a:pt x="426" y="440"/>
                    <a:pt x="350" y="504"/>
                  </a:cubicBezTo>
                  <a:lnTo>
                    <a:pt x="285" y="573"/>
                  </a:lnTo>
                  <a:cubicBezTo>
                    <a:pt x="241" y="617"/>
                    <a:pt x="194" y="660"/>
                    <a:pt x="160" y="706"/>
                  </a:cubicBezTo>
                  <a:lnTo>
                    <a:pt x="113" y="792"/>
                  </a:lnTo>
                  <a:cubicBezTo>
                    <a:pt x="90" y="835"/>
                    <a:pt x="61" y="878"/>
                    <a:pt x="46" y="922"/>
                  </a:cubicBezTo>
                  <a:lnTo>
                    <a:pt x="27" y="1016"/>
                  </a:lnTo>
                  <a:cubicBezTo>
                    <a:pt x="18" y="1059"/>
                    <a:pt x="6" y="1102"/>
                    <a:pt x="5" y="1144"/>
                  </a:cubicBezTo>
                  <a:cubicBezTo>
                    <a:pt x="1" y="1434"/>
                    <a:pt x="182" y="1725"/>
                    <a:pt x="556" y="1949"/>
                  </a:cubicBezTo>
                  <a:cubicBezTo>
                    <a:pt x="944" y="2183"/>
                    <a:pt x="1463" y="2301"/>
                    <a:pt x="1984" y="2301"/>
                  </a:cubicBezTo>
                  <a:cubicBezTo>
                    <a:pt x="2480" y="2301"/>
                    <a:pt x="2977" y="2194"/>
                    <a:pt x="3363" y="1979"/>
                  </a:cubicBezTo>
                  <a:cubicBezTo>
                    <a:pt x="3820" y="1724"/>
                    <a:pt x="4013" y="1373"/>
                    <a:pt x="3956" y="1035"/>
                  </a:cubicBezTo>
                  <a:lnTo>
                    <a:pt x="3941" y="942"/>
                  </a:lnTo>
                  <a:cubicBezTo>
                    <a:pt x="3928" y="899"/>
                    <a:pt x="3903" y="858"/>
                    <a:pt x="3882" y="816"/>
                  </a:cubicBezTo>
                  <a:lnTo>
                    <a:pt x="3839" y="731"/>
                  </a:lnTo>
                  <a:cubicBezTo>
                    <a:pt x="3809" y="685"/>
                    <a:pt x="3766" y="643"/>
                    <a:pt x="3724" y="600"/>
                  </a:cubicBezTo>
                  <a:lnTo>
                    <a:pt x="3665" y="532"/>
                  </a:lnTo>
                  <a:cubicBezTo>
                    <a:pt x="3596" y="469"/>
                    <a:pt x="3514" y="409"/>
                    <a:pt x="3421" y="353"/>
                  </a:cubicBezTo>
                  <a:cubicBezTo>
                    <a:pt x="3033" y="118"/>
                    <a:pt x="2514" y="1"/>
                    <a:pt x="1995" y="1"/>
                  </a:cubicBezTo>
                  <a:close/>
                </a:path>
              </a:pathLst>
            </a:custGeom>
            <a:solidFill>
              <a:srgbClr val="055E62"/>
            </a:solidFill>
            <a:ln>
              <a:noFill/>
            </a:ln>
          </p:spPr>
          <p:txBody>
            <a:bodyPr spcFirstLastPara="1" wrap="square" lIns="121900" tIns="121900" rIns="121900" bIns="121900" anchor="ctr" anchorCtr="0">
              <a:noAutofit/>
            </a:bodyPr>
            <a:lstStyle/>
            <a:p>
              <a:endParaRPr sz="2400"/>
            </a:p>
          </p:txBody>
        </p:sp>
        <p:sp>
          <p:nvSpPr>
            <p:cNvPr id="661" name="Google Shape;661;p36"/>
            <p:cNvSpPr/>
            <p:nvPr/>
          </p:nvSpPr>
          <p:spPr>
            <a:xfrm>
              <a:off x="3177400" y="4214825"/>
              <a:ext cx="156175" cy="43575"/>
            </a:xfrm>
            <a:custGeom>
              <a:avLst/>
              <a:gdLst/>
              <a:ahLst/>
              <a:cxnLst/>
              <a:rect l="l" t="t" r="r" b="b"/>
              <a:pathLst>
                <a:path w="6247" h="1743" extrusionOk="0">
                  <a:moveTo>
                    <a:pt x="3133" y="1"/>
                  </a:moveTo>
                  <a:cubicBezTo>
                    <a:pt x="2351" y="1"/>
                    <a:pt x="1567" y="170"/>
                    <a:pt x="958" y="509"/>
                  </a:cubicBezTo>
                  <a:cubicBezTo>
                    <a:pt x="352" y="847"/>
                    <a:pt x="33" y="1292"/>
                    <a:pt x="1" y="1742"/>
                  </a:cubicBezTo>
                  <a:lnTo>
                    <a:pt x="1152" y="1742"/>
                  </a:lnTo>
                  <a:lnTo>
                    <a:pt x="1162" y="1678"/>
                  </a:lnTo>
                  <a:lnTo>
                    <a:pt x="1181" y="1584"/>
                  </a:lnTo>
                  <a:cubicBezTo>
                    <a:pt x="1196" y="1539"/>
                    <a:pt x="1225" y="1497"/>
                    <a:pt x="1248" y="1454"/>
                  </a:cubicBezTo>
                  <a:lnTo>
                    <a:pt x="1295" y="1368"/>
                  </a:lnTo>
                  <a:cubicBezTo>
                    <a:pt x="1329" y="1322"/>
                    <a:pt x="1376" y="1279"/>
                    <a:pt x="1420" y="1235"/>
                  </a:cubicBezTo>
                  <a:lnTo>
                    <a:pt x="1485" y="1166"/>
                  </a:lnTo>
                  <a:cubicBezTo>
                    <a:pt x="1561" y="1102"/>
                    <a:pt x="1649" y="1042"/>
                    <a:pt x="1749" y="985"/>
                  </a:cubicBezTo>
                  <a:cubicBezTo>
                    <a:pt x="2136" y="770"/>
                    <a:pt x="2633" y="663"/>
                    <a:pt x="3130" y="663"/>
                  </a:cubicBezTo>
                  <a:cubicBezTo>
                    <a:pt x="3649" y="663"/>
                    <a:pt x="4168" y="780"/>
                    <a:pt x="4556" y="1015"/>
                  </a:cubicBezTo>
                  <a:cubicBezTo>
                    <a:pt x="4649" y="1071"/>
                    <a:pt x="4731" y="1131"/>
                    <a:pt x="4801" y="1194"/>
                  </a:cubicBezTo>
                  <a:lnTo>
                    <a:pt x="4859" y="1262"/>
                  </a:lnTo>
                  <a:cubicBezTo>
                    <a:pt x="4901" y="1305"/>
                    <a:pt x="4944" y="1347"/>
                    <a:pt x="4974" y="1393"/>
                  </a:cubicBezTo>
                  <a:lnTo>
                    <a:pt x="5017" y="1478"/>
                  </a:lnTo>
                  <a:cubicBezTo>
                    <a:pt x="5038" y="1520"/>
                    <a:pt x="5063" y="1561"/>
                    <a:pt x="5076" y="1604"/>
                  </a:cubicBezTo>
                  <a:lnTo>
                    <a:pt x="5091" y="1697"/>
                  </a:lnTo>
                  <a:lnTo>
                    <a:pt x="5095" y="1742"/>
                  </a:lnTo>
                  <a:lnTo>
                    <a:pt x="6246" y="1742"/>
                  </a:lnTo>
                  <a:cubicBezTo>
                    <a:pt x="6220" y="1312"/>
                    <a:pt x="5935" y="888"/>
                    <a:pt x="5382" y="554"/>
                  </a:cubicBezTo>
                  <a:cubicBezTo>
                    <a:pt x="4769" y="186"/>
                    <a:pt x="3952" y="1"/>
                    <a:pt x="3133"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62" name="Google Shape;662;p36"/>
            <p:cNvSpPr/>
            <p:nvPr/>
          </p:nvSpPr>
          <p:spPr>
            <a:xfrm>
              <a:off x="3212250" y="4112700"/>
              <a:ext cx="13775" cy="170350"/>
            </a:xfrm>
            <a:custGeom>
              <a:avLst/>
              <a:gdLst/>
              <a:ahLst/>
              <a:cxnLst/>
              <a:rect l="l" t="t" r="r" b="b"/>
              <a:pathLst>
                <a:path w="551" h="6814" extrusionOk="0">
                  <a:moveTo>
                    <a:pt x="0" y="0"/>
                  </a:moveTo>
                  <a:lnTo>
                    <a:pt x="5" y="6462"/>
                  </a:lnTo>
                  <a:cubicBezTo>
                    <a:pt x="85" y="6545"/>
                    <a:pt x="177" y="6625"/>
                    <a:pt x="297" y="6696"/>
                  </a:cubicBezTo>
                  <a:cubicBezTo>
                    <a:pt x="370" y="6741"/>
                    <a:pt x="453" y="6778"/>
                    <a:pt x="535" y="6813"/>
                  </a:cubicBezTo>
                  <a:cubicBezTo>
                    <a:pt x="533" y="5763"/>
                    <a:pt x="531" y="5049"/>
                    <a:pt x="531" y="5049"/>
                  </a:cubicBezTo>
                  <a:lnTo>
                    <a:pt x="550" y="5049"/>
                  </a:lnTo>
                  <a:lnTo>
                    <a:pt x="550" y="4995"/>
                  </a:lnTo>
                  <a:lnTo>
                    <a:pt x="546" y="307"/>
                  </a:lnTo>
                  <a:cubicBezTo>
                    <a:pt x="340" y="227"/>
                    <a:pt x="156" y="123"/>
                    <a:pt x="0"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63" name="Google Shape;663;p36"/>
            <p:cNvSpPr/>
            <p:nvPr/>
          </p:nvSpPr>
          <p:spPr>
            <a:xfrm>
              <a:off x="3285450" y="4112300"/>
              <a:ext cx="13775" cy="170450"/>
            </a:xfrm>
            <a:custGeom>
              <a:avLst/>
              <a:gdLst/>
              <a:ahLst/>
              <a:cxnLst/>
              <a:rect l="l" t="t" r="r" b="b"/>
              <a:pathLst>
                <a:path w="551" h="6818" extrusionOk="0">
                  <a:moveTo>
                    <a:pt x="545" y="1"/>
                  </a:moveTo>
                  <a:cubicBezTo>
                    <a:pt x="407" y="111"/>
                    <a:pt x="247" y="205"/>
                    <a:pt x="72" y="283"/>
                  </a:cubicBezTo>
                  <a:lnTo>
                    <a:pt x="1" y="310"/>
                  </a:lnTo>
                  <a:lnTo>
                    <a:pt x="5" y="4999"/>
                  </a:lnTo>
                  <a:lnTo>
                    <a:pt x="8" y="5079"/>
                  </a:lnTo>
                  <a:cubicBezTo>
                    <a:pt x="8" y="5152"/>
                    <a:pt x="8" y="5833"/>
                    <a:pt x="10" y="6818"/>
                  </a:cubicBezTo>
                  <a:cubicBezTo>
                    <a:pt x="65" y="6792"/>
                    <a:pt x="124" y="6771"/>
                    <a:pt x="176" y="6742"/>
                  </a:cubicBezTo>
                  <a:cubicBezTo>
                    <a:pt x="332" y="6654"/>
                    <a:pt x="455" y="6556"/>
                    <a:pt x="551" y="6451"/>
                  </a:cubicBezTo>
                  <a:lnTo>
                    <a:pt x="545"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64" name="Google Shape;664;p36"/>
            <p:cNvSpPr/>
            <p:nvPr/>
          </p:nvSpPr>
          <p:spPr>
            <a:xfrm>
              <a:off x="3256025" y="4079150"/>
              <a:ext cx="26600" cy="10225"/>
            </a:xfrm>
            <a:custGeom>
              <a:avLst/>
              <a:gdLst/>
              <a:ahLst/>
              <a:cxnLst/>
              <a:rect l="l" t="t" r="r" b="b"/>
              <a:pathLst>
                <a:path w="1064" h="409" extrusionOk="0">
                  <a:moveTo>
                    <a:pt x="1" y="1"/>
                  </a:moveTo>
                  <a:cubicBezTo>
                    <a:pt x="303" y="4"/>
                    <a:pt x="603" y="74"/>
                    <a:pt x="830" y="211"/>
                  </a:cubicBezTo>
                  <a:cubicBezTo>
                    <a:pt x="927" y="269"/>
                    <a:pt x="1000" y="337"/>
                    <a:pt x="1055" y="408"/>
                  </a:cubicBezTo>
                  <a:lnTo>
                    <a:pt x="1063" y="399"/>
                  </a:lnTo>
                  <a:cubicBezTo>
                    <a:pt x="1009" y="332"/>
                    <a:pt x="940" y="267"/>
                    <a:pt x="845" y="211"/>
                  </a:cubicBezTo>
                  <a:cubicBezTo>
                    <a:pt x="615" y="71"/>
                    <a:pt x="308" y="2"/>
                    <a:pt x="1" y="1"/>
                  </a:cubicBez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665" name="Google Shape;665;p36"/>
            <p:cNvSpPr/>
            <p:nvPr/>
          </p:nvSpPr>
          <p:spPr>
            <a:xfrm>
              <a:off x="3225875" y="4120025"/>
              <a:ext cx="59725" cy="117575"/>
            </a:xfrm>
            <a:custGeom>
              <a:avLst/>
              <a:gdLst/>
              <a:ahLst/>
              <a:cxnLst/>
              <a:rect l="l" t="t" r="r" b="b"/>
              <a:pathLst>
                <a:path w="2389" h="4703" extrusionOk="0">
                  <a:moveTo>
                    <a:pt x="2384" y="1"/>
                  </a:moveTo>
                  <a:cubicBezTo>
                    <a:pt x="2042" y="139"/>
                    <a:pt x="1657" y="216"/>
                    <a:pt x="1267" y="227"/>
                  </a:cubicBezTo>
                  <a:cubicBezTo>
                    <a:pt x="1243" y="228"/>
                    <a:pt x="1219" y="228"/>
                    <a:pt x="1195" y="228"/>
                  </a:cubicBezTo>
                  <a:cubicBezTo>
                    <a:pt x="805" y="228"/>
                    <a:pt x="414" y="168"/>
                    <a:pt x="67" y="42"/>
                  </a:cubicBezTo>
                  <a:lnTo>
                    <a:pt x="1" y="14"/>
                  </a:lnTo>
                  <a:lnTo>
                    <a:pt x="5" y="4702"/>
                  </a:lnTo>
                  <a:cubicBezTo>
                    <a:pt x="21" y="4533"/>
                    <a:pt x="141" y="4365"/>
                    <a:pt x="369" y="4238"/>
                  </a:cubicBezTo>
                  <a:cubicBezTo>
                    <a:pt x="602" y="4108"/>
                    <a:pt x="902" y="4044"/>
                    <a:pt x="1202" y="4044"/>
                  </a:cubicBezTo>
                  <a:cubicBezTo>
                    <a:pt x="1515" y="4044"/>
                    <a:pt x="1828" y="4115"/>
                    <a:pt x="2062" y="4255"/>
                  </a:cubicBezTo>
                  <a:cubicBezTo>
                    <a:pt x="2266" y="4378"/>
                    <a:pt x="2370" y="4533"/>
                    <a:pt x="2388" y="4690"/>
                  </a:cubicBezTo>
                  <a:lnTo>
                    <a:pt x="2384"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66" name="Google Shape;666;p36"/>
            <p:cNvSpPr/>
            <p:nvPr/>
          </p:nvSpPr>
          <p:spPr>
            <a:xfrm>
              <a:off x="3225525" y="4238925"/>
              <a:ext cx="60175" cy="49875"/>
            </a:xfrm>
            <a:custGeom>
              <a:avLst/>
              <a:gdLst/>
              <a:ahLst/>
              <a:cxnLst/>
              <a:rect l="l" t="t" r="r" b="b"/>
              <a:pathLst>
                <a:path w="2407" h="1995" extrusionOk="0">
                  <a:moveTo>
                    <a:pt x="0" y="0"/>
                  </a:moveTo>
                  <a:cubicBezTo>
                    <a:pt x="0" y="0"/>
                    <a:pt x="2" y="714"/>
                    <a:pt x="4" y="1764"/>
                  </a:cubicBezTo>
                  <a:cubicBezTo>
                    <a:pt x="354" y="1918"/>
                    <a:pt x="771" y="1995"/>
                    <a:pt x="1190" y="1995"/>
                  </a:cubicBezTo>
                  <a:cubicBezTo>
                    <a:pt x="1618" y="1995"/>
                    <a:pt x="2047" y="1914"/>
                    <a:pt x="2407" y="1753"/>
                  </a:cubicBezTo>
                  <a:cubicBezTo>
                    <a:pt x="2405" y="768"/>
                    <a:pt x="2405" y="87"/>
                    <a:pt x="2405" y="14"/>
                  </a:cubicBezTo>
                  <a:cubicBezTo>
                    <a:pt x="2391" y="184"/>
                    <a:pt x="2271" y="353"/>
                    <a:pt x="2042" y="481"/>
                  </a:cubicBezTo>
                  <a:cubicBezTo>
                    <a:pt x="1808" y="611"/>
                    <a:pt x="1508" y="675"/>
                    <a:pt x="1208" y="675"/>
                  </a:cubicBezTo>
                  <a:cubicBezTo>
                    <a:pt x="895" y="675"/>
                    <a:pt x="581" y="605"/>
                    <a:pt x="347" y="464"/>
                  </a:cubicBezTo>
                  <a:cubicBezTo>
                    <a:pt x="132" y="334"/>
                    <a:pt x="25" y="167"/>
                    <a:pt x="19" y="0"/>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667" name="Google Shape;667;p36"/>
            <p:cNvSpPr/>
            <p:nvPr/>
          </p:nvSpPr>
          <p:spPr>
            <a:xfrm>
              <a:off x="3225975" y="4221100"/>
              <a:ext cx="59700" cy="34725"/>
            </a:xfrm>
            <a:custGeom>
              <a:avLst/>
              <a:gdLst/>
              <a:ahLst/>
              <a:cxnLst/>
              <a:rect l="l" t="t" r="r" b="b"/>
              <a:pathLst>
                <a:path w="2388" h="1389" extrusionOk="0">
                  <a:moveTo>
                    <a:pt x="1198" y="1"/>
                  </a:moveTo>
                  <a:cubicBezTo>
                    <a:pt x="898" y="1"/>
                    <a:pt x="598" y="65"/>
                    <a:pt x="364" y="195"/>
                  </a:cubicBezTo>
                  <a:cubicBezTo>
                    <a:pt x="137" y="322"/>
                    <a:pt x="17" y="490"/>
                    <a:pt x="1" y="659"/>
                  </a:cubicBezTo>
                  <a:lnTo>
                    <a:pt x="0" y="713"/>
                  </a:lnTo>
                  <a:cubicBezTo>
                    <a:pt x="7" y="880"/>
                    <a:pt x="114" y="1047"/>
                    <a:pt x="329" y="1177"/>
                  </a:cubicBezTo>
                  <a:cubicBezTo>
                    <a:pt x="563" y="1318"/>
                    <a:pt x="877" y="1388"/>
                    <a:pt x="1190" y="1388"/>
                  </a:cubicBezTo>
                  <a:cubicBezTo>
                    <a:pt x="1490" y="1388"/>
                    <a:pt x="1790" y="1324"/>
                    <a:pt x="2024" y="1194"/>
                  </a:cubicBezTo>
                  <a:cubicBezTo>
                    <a:pt x="2253" y="1066"/>
                    <a:pt x="2373" y="897"/>
                    <a:pt x="2387" y="727"/>
                  </a:cubicBezTo>
                  <a:lnTo>
                    <a:pt x="2384" y="647"/>
                  </a:lnTo>
                  <a:cubicBezTo>
                    <a:pt x="2366" y="490"/>
                    <a:pt x="2262" y="335"/>
                    <a:pt x="2058" y="212"/>
                  </a:cubicBezTo>
                  <a:cubicBezTo>
                    <a:pt x="1824" y="72"/>
                    <a:pt x="1511" y="1"/>
                    <a:pt x="1198" y="1"/>
                  </a:cubicBez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668" name="Google Shape;668;p36"/>
            <p:cNvSpPr/>
            <p:nvPr/>
          </p:nvSpPr>
          <p:spPr>
            <a:xfrm>
              <a:off x="3228075" y="4077725"/>
              <a:ext cx="55125" cy="21500"/>
            </a:xfrm>
            <a:custGeom>
              <a:avLst/>
              <a:gdLst/>
              <a:ahLst/>
              <a:cxnLst/>
              <a:rect l="l" t="t" r="r" b="b"/>
              <a:pathLst>
                <a:path w="2205" h="860" extrusionOk="0">
                  <a:moveTo>
                    <a:pt x="1106" y="1"/>
                  </a:moveTo>
                  <a:cubicBezTo>
                    <a:pt x="808" y="1"/>
                    <a:pt x="510" y="65"/>
                    <a:pt x="279" y="193"/>
                  </a:cubicBezTo>
                  <a:cubicBezTo>
                    <a:pt x="154" y="264"/>
                    <a:pt x="61" y="345"/>
                    <a:pt x="0" y="433"/>
                  </a:cubicBezTo>
                  <a:cubicBezTo>
                    <a:pt x="55" y="511"/>
                    <a:pt x="134" y="585"/>
                    <a:pt x="242" y="649"/>
                  </a:cubicBezTo>
                  <a:cubicBezTo>
                    <a:pt x="475" y="789"/>
                    <a:pt x="786" y="860"/>
                    <a:pt x="1098" y="860"/>
                  </a:cubicBezTo>
                  <a:cubicBezTo>
                    <a:pt x="1396" y="860"/>
                    <a:pt x="1694" y="796"/>
                    <a:pt x="1926" y="666"/>
                  </a:cubicBezTo>
                  <a:cubicBezTo>
                    <a:pt x="2033" y="608"/>
                    <a:pt x="2113" y="538"/>
                    <a:pt x="2173" y="465"/>
                  </a:cubicBezTo>
                  <a:cubicBezTo>
                    <a:pt x="2118" y="394"/>
                    <a:pt x="2045" y="326"/>
                    <a:pt x="1948" y="268"/>
                  </a:cubicBezTo>
                  <a:cubicBezTo>
                    <a:pt x="1721" y="131"/>
                    <a:pt x="1421" y="61"/>
                    <a:pt x="1119" y="58"/>
                  </a:cubicBezTo>
                  <a:lnTo>
                    <a:pt x="1119" y="58"/>
                  </a:lnTo>
                  <a:cubicBezTo>
                    <a:pt x="1426" y="59"/>
                    <a:pt x="1733" y="128"/>
                    <a:pt x="1963" y="268"/>
                  </a:cubicBezTo>
                  <a:cubicBezTo>
                    <a:pt x="2058" y="324"/>
                    <a:pt x="2127" y="389"/>
                    <a:pt x="2181" y="456"/>
                  </a:cubicBezTo>
                  <a:lnTo>
                    <a:pt x="2205" y="427"/>
                  </a:lnTo>
                  <a:cubicBezTo>
                    <a:pt x="2150" y="348"/>
                    <a:pt x="2070" y="275"/>
                    <a:pt x="1963" y="211"/>
                  </a:cubicBezTo>
                  <a:cubicBezTo>
                    <a:pt x="1730" y="71"/>
                    <a:pt x="1418" y="1"/>
                    <a:pt x="1106"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69" name="Google Shape;669;p36"/>
            <p:cNvSpPr/>
            <p:nvPr/>
          </p:nvSpPr>
          <p:spPr>
            <a:xfrm>
              <a:off x="3225825" y="4064725"/>
              <a:ext cx="59800" cy="23825"/>
            </a:xfrm>
            <a:custGeom>
              <a:avLst/>
              <a:gdLst/>
              <a:ahLst/>
              <a:cxnLst/>
              <a:rect l="l" t="t" r="r" b="b"/>
              <a:pathLst>
                <a:path w="2392" h="953" extrusionOk="0">
                  <a:moveTo>
                    <a:pt x="1196" y="0"/>
                  </a:moveTo>
                  <a:cubicBezTo>
                    <a:pt x="897" y="0"/>
                    <a:pt x="599" y="65"/>
                    <a:pt x="367" y="194"/>
                  </a:cubicBezTo>
                  <a:cubicBezTo>
                    <a:pt x="307" y="227"/>
                    <a:pt x="254" y="264"/>
                    <a:pt x="209" y="302"/>
                  </a:cubicBezTo>
                  <a:lnTo>
                    <a:pt x="171" y="342"/>
                  </a:lnTo>
                  <a:lnTo>
                    <a:pt x="95" y="423"/>
                  </a:lnTo>
                  <a:lnTo>
                    <a:pt x="67" y="475"/>
                  </a:lnTo>
                  <a:lnTo>
                    <a:pt x="26" y="553"/>
                  </a:lnTo>
                  <a:lnTo>
                    <a:pt x="14" y="610"/>
                  </a:lnTo>
                  <a:lnTo>
                    <a:pt x="2" y="686"/>
                  </a:lnTo>
                  <a:cubicBezTo>
                    <a:pt x="1" y="776"/>
                    <a:pt x="31" y="867"/>
                    <a:pt x="90" y="953"/>
                  </a:cubicBezTo>
                  <a:cubicBezTo>
                    <a:pt x="151" y="865"/>
                    <a:pt x="244" y="784"/>
                    <a:pt x="369" y="713"/>
                  </a:cubicBezTo>
                  <a:cubicBezTo>
                    <a:pt x="600" y="585"/>
                    <a:pt x="898" y="521"/>
                    <a:pt x="1196" y="521"/>
                  </a:cubicBezTo>
                  <a:cubicBezTo>
                    <a:pt x="1508" y="521"/>
                    <a:pt x="1820" y="591"/>
                    <a:pt x="2053" y="731"/>
                  </a:cubicBezTo>
                  <a:cubicBezTo>
                    <a:pt x="2160" y="795"/>
                    <a:pt x="2240" y="868"/>
                    <a:pt x="2295" y="947"/>
                  </a:cubicBezTo>
                  <a:cubicBezTo>
                    <a:pt x="2368" y="843"/>
                    <a:pt x="2391" y="730"/>
                    <a:pt x="2372" y="621"/>
                  </a:cubicBezTo>
                  <a:lnTo>
                    <a:pt x="2363" y="565"/>
                  </a:lnTo>
                  <a:lnTo>
                    <a:pt x="2327" y="489"/>
                  </a:lnTo>
                  <a:lnTo>
                    <a:pt x="2303" y="438"/>
                  </a:lnTo>
                  <a:lnTo>
                    <a:pt x="2234" y="359"/>
                  </a:lnTo>
                  <a:lnTo>
                    <a:pt x="2198" y="319"/>
                  </a:lnTo>
                  <a:cubicBezTo>
                    <a:pt x="2157" y="281"/>
                    <a:pt x="2108" y="245"/>
                    <a:pt x="2052" y="212"/>
                  </a:cubicBezTo>
                  <a:cubicBezTo>
                    <a:pt x="1819" y="71"/>
                    <a:pt x="1508" y="0"/>
                    <a:pt x="1196"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70" name="Google Shape;670;p36"/>
            <p:cNvSpPr/>
            <p:nvPr/>
          </p:nvSpPr>
          <p:spPr>
            <a:xfrm>
              <a:off x="3203800" y="4054775"/>
              <a:ext cx="103650" cy="54400"/>
            </a:xfrm>
            <a:custGeom>
              <a:avLst/>
              <a:gdLst/>
              <a:ahLst/>
              <a:cxnLst/>
              <a:rect l="l" t="t" r="r" b="b"/>
              <a:pathLst>
                <a:path w="4146" h="2176" extrusionOk="0">
                  <a:moveTo>
                    <a:pt x="2077" y="398"/>
                  </a:moveTo>
                  <a:cubicBezTo>
                    <a:pt x="2389" y="398"/>
                    <a:pt x="2700" y="469"/>
                    <a:pt x="2933" y="610"/>
                  </a:cubicBezTo>
                  <a:cubicBezTo>
                    <a:pt x="2989" y="643"/>
                    <a:pt x="3038" y="679"/>
                    <a:pt x="3079" y="717"/>
                  </a:cubicBezTo>
                  <a:lnTo>
                    <a:pt x="3115" y="757"/>
                  </a:lnTo>
                  <a:lnTo>
                    <a:pt x="3184" y="836"/>
                  </a:lnTo>
                  <a:lnTo>
                    <a:pt x="3208" y="887"/>
                  </a:lnTo>
                  <a:lnTo>
                    <a:pt x="3244" y="963"/>
                  </a:lnTo>
                  <a:lnTo>
                    <a:pt x="3253" y="1019"/>
                  </a:lnTo>
                  <a:cubicBezTo>
                    <a:pt x="3272" y="1128"/>
                    <a:pt x="3249" y="1241"/>
                    <a:pt x="3176" y="1345"/>
                  </a:cubicBezTo>
                  <a:lnTo>
                    <a:pt x="3152" y="1374"/>
                  </a:lnTo>
                  <a:lnTo>
                    <a:pt x="3144" y="1383"/>
                  </a:lnTo>
                  <a:cubicBezTo>
                    <a:pt x="3084" y="1456"/>
                    <a:pt x="3004" y="1526"/>
                    <a:pt x="2897" y="1584"/>
                  </a:cubicBezTo>
                  <a:cubicBezTo>
                    <a:pt x="2666" y="1714"/>
                    <a:pt x="2367" y="1778"/>
                    <a:pt x="2069" y="1778"/>
                  </a:cubicBezTo>
                  <a:cubicBezTo>
                    <a:pt x="1757" y="1778"/>
                    <a:pt x="1446" y="1707"/>
                    <a:pt x="1213" y="1567"/>
                  </a:cubicBezTo>
                  <a:cubicBezTo>
                    <a:pt x="1105" y="1503"/>
                    <a:pt x="1026" y="1429"/>
                    <a:pt x="971" y="1351"/>
                  </a:cubicBezTo>
                  <a:cubicBezTo>
                    <a:pt x="912" y="1265"/>
                    <a:pt x="882" y="1174"/>
                    <a:pt x="883" y="1084"/>
                  </a:cubicBezTo>
                  <a:lnTo>
                    <a:pt x="895" y="1008"/>
                  </a:lnTo>
                  <a:lnTo>
                    <a:pt x="907" y="951"/>
                  </a:lnTo>
                  <a:lnTo>
                    <a:pt x="948" y="873"/>
                  </a:lnTo>
                  <a:lnTo>
                    <a:pt x="976" y="821"/>
                  </a:lnTo>
                  <a:lnTo>
                    <a:pt x="1052" y="740"/>
                  </a:lnTo>
                  <a:lnTo>
                    <a:pt x="1090" y="700"/>
                  </a:lnTo>
                  <a:cubicBezTo>
                    <a:pt x="1135" y="662"/>
                    <a:pt x="1188" y="625"/>
                    <a:pt x="1248" y="592"/>
                  </a:cubicBezTo>
                  <a:cubicBezTo>
                    <a:pt x="1480" y="463"/>
                    <a:pt x="1778" y="398"/>
                    <a:pt x="2077" y="398"/>
                  </a:cubicBezTo>
                  <a:close/>
                  <a:moveTo>
                    <a:pt x="2079" y="1"/>
                  </a:moveTo>
                  <a:cubicBezTo>
                    <a:pt x="1609" y="1"/>
                    <a:pt x="1138" y="102"/>
                    <a:pt x="773" y="306"/>
                  </a:cubicBezTo>
                  <a:cubicBezTo>
                    <a:pt x="25" y="723"/>
                    <a:pt x="0" y="1411"/>
                    <a:pt x="719" y="1844"/>
                  </a:cubicBezTo>
                  <a:cubicBezTo>
                    <a:pt x="1085" y="2065"/>
                    <a:pt x="1575" y="2176"/>
                    <a:pt x="2067" y="2176"/>
                  </a:cubicBezTo>
                  <a:cubicBezTo>
                    <a:pt x="2536" y="2176"/>
                    <a:pt x="3007" y="2075"/>
                    <a:pt x="3372" y="1871"/>
                  </a:cubicBezTo>
                  <a:cubicBezTo>
                    <a:pt x="4121" y="1453"/>
                    <a:pt x="4146" y="764"/>
                    <a:pt x="3428" y="333"/>
                  </a:cubicBezTo>
                  <a:cubicBezTo>
                    <a:pt x="3061" y="112"/>
                    <a:pt x="2570" y="1"/>
                    <a:pt x="2079"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71" name="Google Shape;671;p36"/>
            <p:cNvSpPr/>
            <p:nvPr/>
          </p:nvSpPr>
          <p:spPr>
            <a:xfrm>
              <a:off x="3310300" y="4094925"/>
              <a:ext cx="375" cy="1525"/>
            </a:xfrm>
            <a:custGeom>
              <a:avLst/>
              <a:gdLst/>
              <a:ahLst/>
              <a:cxnLst/>
              <a:rect l="l" t="t" r="r" b="b"/>
              <a:pathLst>
                <a:path w="15" h="61" extrusionOk="0">
                  <a:moveTo>
                    <a:pt x="15" y="1"/>
                  </a:moveTo>
                  <a:lnTo>
                    <a:pt x="0" y="60"/>
                  </a:lnTo>
                  <a:lnTo>
                    <a:pt x="0" y="60"/>
                  </a:lnTo>
                  <a:lnTo>
                    <a:pt x="2" y="59"/>
                  </a:lnTo>
                  <a:lnTo>
                    <a:pt x="15" y="1"/>
                  </a:lnTo>
                  <a:close/>
                </a:path>
              </a:pathLst>
            </a:custGeom>
            <a:solidFill>
              <a:srgbClr val="DCEEFC"/>
            </a:solidFill>
            <a:ln>
              <a:noFill/>
            </a:ln>
          </p:spPr>
          <p:txBody>
            <a:bodyPr spcFirstLastPara="1" wrap="square" lIns="121900" tIns="121900" rIns="121900" bIns="121900" anchor="ctr" anchorCtr="0">
              <a:noAutofit/>
            </a:bodyPr>
            <a:lstStyle/>
            <a:p>
              <a:endParaRPr sz="2400"/>
            </a:p>
          </p:txBody>
        </p:sp>
        <p:sp>
          <p:nvSpPr>
            <p:cNvPr id="672" name="Google Shape;672;p36"/>
            <p:cNvSpPr/>
            <p:nvPr/>
          </p:nvSpPr>
          <p:spPr>
            <a:xfrm>
              <a:off x="3200375" y="4053125"/>
              <a:ext cx="109450" cy="67400"/>
            </a:xfrm>
            <a:custGeom>
              <a:avLst/>
              <a:gdLst/>
              <a:ahLst/>
              <a:cxnLst/>
              <a:rect l="l" t="t" r="r" b="b"/>
              <a:pathLst>
                <a:path w="4378" h="2696" extrusionOk="0">
                  <a:moveTo>
                    <a:pt x="2216" y="67"/>
                  </a:moveTo>
                  <a:cubicBezTo>
                    <a:pt x="2707" y="67"/>
                    <a:pt x="3198" y="178"/>
                    <a:pt x="3565" y="399"/>
                  </a:cubicBezTo>
                  <a:cubicBezTo>
                    <a:pt x="4283" y="830"/>
                    <a:pt x="4258" y="1519"/>
                    <a:pt x="3509" y="1937"/>
                  </a:cubicBezTo>
                  <a:cubicBezTo>
                    <a:pt x="3144" y="2141"/>
                    <a:pt x="2673" y="2242"/>
                    <a:pt x="2204" y="2242"/>
                  </a:cubicBezTo>
                  <a:cubicBezTo>
                    <a:pt x="1712" y="2242"/>
                    <a:pt x="1222" y="2131"/>
                    <a:pt x="856" y="1910"/>
                  </a:cubicBezTo>
                  <a:cubicBezTo>
                    <a:pt x="137" y="1477"/>
                    <a:pt x="162" y="789"/>
                    <a:pt x="910" y="372"/>
                  </a:cubicBezTo>
                  <a:cubicBezTo>
                    <a:pt x="1275" y="168"/>
                    <a:pt x="1746" y="67"/>
                    <a:pt x="2216" y="67"/>
                  </a:cubicBezTo>
                  <a:close/>
                  <a:moveTo>
                    <a:pt x="2216" y="0"/>
                  </a:moveTo>
                  <a:cubicBezTo>
                    <a:pt x="1963" y="0"/>
                    <a:pt x="1707" y="27"/>
                    <a:pt x="1460" y="83"/>
                  </a:cubicBezTo>
                  <a:cubicBezTo>
                    <a:pt x="901" y="208"/>
                    <a:pt x="592" y="437"/>
                    <a:pt x="492" y="513"/>
                  </a:cubicBezTo>
                  <a:cubicBezTo>
                    <a:pt x="264" y="682"/>
                    <a:pt x="107" y="898"/>
                    <a:pt x="24" y="1154"/>
                  </a:cubicBezTo>
                  <a:lnTo>
                    <a:pt x="23" y="1157"/>
                  </a:lnTo>
                  <a:lnTo>
                    <a:pt x="24" y="1157"/>
                  </a:lnTo>
                  <a:cubicBezTo>
                    <a:pt x="24" y="1157"/>
                    <a:pt x="0" y="1261"/>
                    <a:pt x="16" y="1435"/>
                  </a:cubicBezTo>
                  <a:cubicBezTo>
                    <a:pt x="24" y="1521"/>
                    <a:pt x="45" y="1624"/>
                    <a:pt x="92" y="1731"/>
                  </a:cubicBezTo>
                  <a:cubicBezTo>
                    <a:pt x="138" y="1834"/>
                    <a:pt x="217" y="1949"/>
                    <a:pt x="309" y="2054"/>
                  </a:cubicBezTo>
                  <a:cubicBezTo>
                    <a:pt x="403" y="2160"/>
                    <a:pt x="529" y="2254"/>
                    <a:pt x="672" y="2337"/>
                  </a:cubicBezTo>
                  <a:cubicBezTo>
                    <a:pt x="818" y="2423"/>
                    <a:pt x="976" y="2486"/>
                    <a:pt x="1149" y="2545"/>
                  </a:cubicBezTo>
                  <a:cubicBezTo>
                    <a:pt x="1321" y="2602"/>
                    <a:pt x="1510" y="2645"/>
                    <a:pt x="1697" y="2669"/>
                  </a:cubicBezTo>
                  <a:cubicBezTo>
                    <a:pt x="1842" y="2686"/>
                    <a:pt x="1987" y="2696"/>
                    <a:pt x="2133" y="2696"/>
                  </a:cubicBezTo>
                  <a:cubicBezTo>
                    <a:pt x="2183" y="2696"/>
                    <a:pt x="2233" y="2695"/>
                    <a:pt x="2283" y="2692"/>
                  </a:cubicBezTo>
                  <a:cubicBezTo>
                    <a:pt x="2674" y="2691"/>
                    <a:pt x="3068" y="2620"/>
                    <a:pt x="3403" y="2482"/>
                  </a:cubicBezTo>
                  <a:cubicBezTo>
                    <a:pt x="3568" y="2410"/>
                    <a:pt x="3724" y="2334"/>
                    <a:pt x="3862" y="2239"/>
                  </a:cubicBezTo>
                  <a:cubicBezTo>
                    <a:pt x="3994" y="2149"/>
                    <a:pt x="4103" y="2039"/>
                    <a:pt x="4182" y="1922"/>
                  </a:cubicBezTo>
                  <a:cubicBezTo>
                    <a:pt x="4258" y="1803"/>
                    <a:pt x="4318" y="1685"/>
                    <a:pt x="4346" y="1572"/>
                  </a:cubicBezTo>
                  <a:cubicBezTo>
                    <a:pt x="4375" y="1458"/>
                    <a:pt x="4377" y="1353"/>
                    <a:pt x="4370" y="1266"/>
                  </a:cubicBezTo>
                  <a:cubicBezTo>
                    <a:pt x="4356" y="1092"/>
                    <a:pt x="4317" y="993"/>
                    <a:pt x="4317" y="993"/>
                  </a:cubicBezTo>
                  <a:lnTo>
                    <a:pt x="4335" y="985"/>
                  </a:lnTo>
                  <a:cubicBezTo>
                    <a:pt x="4175" y="660"/>
                    <a:pt x="3898" y="480"/>
                    <a:pt x="3747" y="384"/>
                  </a:cubicBezTo>
                  <a:cubicBezTo>
                    <a:pt x="3324" y="133"/>
                    <a:pt x="2776" y="0"/>
                    <a:pt x="2216"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73" name="Google Shape;673;p36"/>
            <p:cNvSpPr/>
            <p:nvPr/>
          </p:nvSpPr>
          <p:spPr>
            <a:xfrm>
              <a:off x="3199325" y="4077725"/>
              <a:ext cx="112100" cy="48025"/>
            </a:xfrm>
            <a:custGeom>
              <a:avLst/>
              <a:gdLst/>
              <a:ahLst/>
              <a:cxnLst/>
              <a:rect l="l" t="t" r="r" b="b"/>
              <a:pathLst>
                <a:path w="4484" h="1921" extrusionOk="0">
                  <a:moveTo>
                    <a:pt x="4379" y="0"/>
                  </a:moveTo>
                  <a:lnTo>
                    <a:pt x="4377" y="1"/>
                  </a:lnTo>
                  <a:lnTo>
                    <a:pt x="4359" y="9"/>
                  </a:lnTo>
                  <a:cubicBezTo>
                    <a:pt x="4359" y="9"/>
                    <a:pt x="4398" y="108"/>
                    <a:pt x="4412" y="282"/>
                  </a:cubicBezTo>
                  <a:cubicBezTo>
                    <a:pt x="4419" y="369"/>
                    <a:pt x="4417" y="474"/>
                    <a:pt x="4388" y="588"/>
                  </a:cubicBezTo>
                  <a:cubicBezTo>
                    <a:pt x="4360" y="701"/>
                    <a:pt x="4300" y="819"/>
                    <a:pt x="4224" y="938"/>
                  </a:cubicBezTo>
                  <a:cubicBezTo>
                    <a:pt x="4145" y="1055"/>
                    <a:pt x="4036" y="1165"/>
                    <a:pt x="3904" y="1255"/>
                  </a:cubicBezTo>
                  <a:cubicBezTo>
                    <a:pt x="3766" y="1350"/>
                    <a:pt x="3610" y="1426"/>
                    <a:pt x="3445" y="1498"/>
                  </a:cubicBezTo>
                  <a:cubicBezTo>
                    <a:pt x="3110" y="1636"/>
                    <a:pt x="2716" y="1707"/>
                    <a:pt x="2325" y="1708"/>
                  </a:cubicBezTo>
                  <a:cubicBezTo>
                    <a:pt x="2275" y="1711"/>
                    <a:pt x="2225" y="1712"/>
                    <a:pt x="2175" y="1712"/>
                  </a:cubicBezTo>
                  <a:cubicBezTo>
                    <a:pt x="2029" y="1712"/>
                    <a:pt x="1884" y="1702"/>
                    <a:pt x="1739" y="1685"/>
                  </a:cubicBezTo>
                  <a:cubicBezTo>
                    <a:pt x="1552" y="1661"/>
                    <a:pt x="1363" y="1618"/>
                    <a:pt x="1191" y="1561"/>
                  </a:cubicBezTo>
                  <a:cubicBezTo>
                    <a:pt x="1018" y="1502"/>
                    <a:pt x="860" y="1439"/>
                    <a:pt x="714" y="1353"/>
                  </a:cubicBezTo>
                  <a:cubicBezTo>
                    <a:pt x="571" y="1270"/>
                    <a:pt x="445" y="1176"/>
                    <a:pt x="351" y="1070"/>
                  </a:cubicBezTo>
                  <a:cubicBezTo>
                    <a:pt x="259" y="965"/>
                    <a:pt x="180" y="850"/>
                    <a:pt x="134" y="747"/>
                  </a:cubicBezTo>
                  <a:cubicBezTo>
                    <a:pt x="87" y="640"/>
                    <a:pt x="66" y="537"/>
                    <a:pt x="58" y="451"/>
                  </a:cubicBezTo>
                  <a:cubicBezTo>
                    <a:pt x="42" y="277"/>
                    <a:pt x="66" y="173"/>
                    <a:pt x="66" y="173"/>
                  </a:cubicBezTo>
                  <a:lnTo>
                    <a:pt x="65" y="173"/>
                  </a:lnTo>
                  <a:lnTo>
                    <a:pt x="45" y="166"/>
                  </a:lnTo>
                  <a:cubicBezTo>
                    <a:pt x="45" y="166"/>
                    <a:pt x="5" y="266"/>
                    <a:pt x="1" y="449"/>
                  </a:cubicBezTo>
                  <a:cubicBezTo>
                    <a:pt x="1" y="540"/>
                    <a:pt x="10" y="654"/>
                    <a:pt x="49" y="775"/>
                  </a:cubicBezTo>
                  <a:cubicBezTo>
                    <a:pt x="88" y="898"/>
                    <a:pt x="157" y="1024"/>
                    <a:pt x="253" y="1148"/>
                  </a:cubicBezTo>
                  <a:cubicBezTo>
                    <a:pt x="325" y="1239"/>
                    <a:pt x="416" y="1321"/>
                    <a:pt x="517" y="1399"/>
                  </a:cubicBezTo>
                  <a:cubicBezTo>
                    <a:pt x="673" y="1522"/>
                    <a:pt x="857" y="1626"/>
                    <a:pt x="1063" y="1706"/>
                  </a:cubicBezTo>
                  <a:lnTo>
                    <a:pt x="1129" y="1734"/>
                  </a:lnTo>
                  <a:cubicBezTo>
                    <a:pt x="1476" y="1860"/>
                    <a:pt x="1867" y="1920"/>
                    <a:pt x="2257" y="1920"/>
                  </a:cubicBezTo>
                  <a:cubicBezTo>
                    <a:pt x="2281" y="1920"/>
                    <a:pt x="2305" y="1920"/>
                    <a:pt x="2329" y="1919"/>
                  </a:cubicBezTo>
                  <a:cubicBezTo>
                    <a:pt x="2719" y="1908"/>
                    <a:pt x="3104" y="1831"/>
                    <a:pt x="3446" y="1693"/>
                  </a:cubicBezTo>
                  <a:lnTo>
                    <a:pt x="3517" y="1666"/>
                  </a:lnTo>
                  <a:cubicBezTo>
                    <a:pt x="3692" y="1588"/>
                    <a:pt x="3852" y="1494"/>
                    <a:pt x="3990" y="1384"/>
                  </a:cubicBezTo>
                  <a:cubicBezTo>
                    <a:pt x="4135" y="1270"/>
                    <a:pt x="4253" y="1141"/>
                    <a:pt x="4332" y="1001"/>
                  </a:cubicBezTo>
                  <a:cubicBezTo>
                    <a:pt x="4380" y="915"/>
                    <a:pt x="4414" y="831"/>
                    <a:pt x="4439" y="748"/>
                  </a:cubicBezTo>
                  <a:lnTo>
                    <a:pt x="4454" y="689"/>
                  </a:lnTo>
                  <a:lnTo>
                    <a:pt x="4476" y="600"/>
                  </a:lnTo>
                  <a:cubicBezTo>
                    <a:pt x="4483" y="554"/>
                    <a:pt x="4483" y="511"/>
                    <a:pt x="4483" y="469"/>
                  </a:cubicBezTo>
                  <a:lnTo>
                    <a:pt x="4483" y="460"/>
                  </a:lnTo>
                  <a:cubicBezTo>
                    <a:pt x="4483" y="390"/>
                    <a:pt x="4479" y="326"/>
                    <a:pt x="4469" y="272"/>
                  </a:cubicBezTo>
                  <a:cubicBezTo>
                    <a:pt x="4452" y="181"/>
                    <a:pt x="4426" y="114"/>
                    <a:pt x="4408" y="69"/>
                  </a:cubicBezTo>
                  <a:cubicBezTo>
                    <a:pt x="4389" y="24"/>
                    <a:pt x="4379" y="0"/>
                    <a:pt x="4379"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674" name="Google Shape;674;p36"/>
            <p:cNvSpPr/>
            <p:nvPr/>
          </p:nvSpPr>
          <p:spPr>
            <a:xfrm>
              <a:off x="3176525" y="4258375"/>
              <a:ext cx="157825" cy="47000"/>
            </a:xfrm>
            <a:custGeom>
              <a:avLst/>
              <a:gdLst/>
              <a:ahLst/>
              <a:cxnLst/>
              <a:rect l="l" t="t" r="r" b="b"/>
              <a:pathLst>
                <a:path w="6313" h="1880" extrusionOk="0">
                  <a:moveTo>
                    <a:pt x="36" y="0"/>
                  </a:moveTo>
                  <a:cubicBezTo>
                    <a:pt x="1" y="476"/>
                    <a:pt x="286" y="960"/>
                    <a:pt x="901" y="1330"/>
                  </a:cubicBezTo>
                  <a:cubicBezTo>
                    <a:pt x="1065" y="1429"/>
                    <a:pt x="1245" y="1511"/>
                    <a:pt x="1435" y="1584"/>
                  </a:cubicBezTo>
                  <a:cubicBezTo>
                    <a:pt x="1604" y="1649"/>
                    <a:pt x="1781" y="1703"/>
                    <a:pt x="1965" y="1746"/>
                  </a:cubicBezTo>
                  <a:cubicBezTo>
                    <a:pt x="2341" y="1836"/>
                    <a:pt x="2740" y="1880"/>
                    <a:pt x="3141" y="1880"/>
                  </a:cubicBezTo>
                  <a:cubicBezTo>
                    <a:pt x="3557" y="1880"/>
                    <a:pt x="3974" y="1832"/>
                    <a:pt x="4367" y="1736"/>
                  </a:cubicBezTo>
                  <a:cubicBezTo>
                    <a:pt x="4554" y="1690"/>
                    <a:pt x="4735" y="1632"/>
                    <a:pt x="4908" y="1565"/>
                  </a:cubicBezTo>
                  <a:cubicBezTo>
                    <a:pt x="5053" y="1507"/>
                    <a:pt x="5195" y="1447"/>
                    <a:pt x="5324" y="1375"/>
                  </a:cubicBezTo>
                  <a:cubicBezTo>
                    <a:pt x="5994" y="1001"/>
                    <a:pt x="6313" y="498"/>
                    <a:pt x="6281" y="0"/>
                  </a:cubicBezTo>
                  <a:lnTo>
                    <a:pt x="5130" y="0"/>
                  </a:lnTo>
                  <a:cubicBezTo>
                    <a:pt x="5150" y="209"/>
                    <a:pt x="5077" y="419"/>
                    <a:pt x="4908" y="608"/>
                  </a:cubicBezTo>
                  <a:cubicBezTo>
                    <a:pt x="4812" y="713"/>
                    <a:pt x="4689" y="811"/>
                    <a:pt x="4533" y="899"/>
                  </a:cubicBezTo>
                  <a:cubicBezTo>
                    <a:pt x="4481" y="928"/>
                    <a:pt x="4422" y="949"/>
                    <a:pt x="4367" y="975"/>
                  </a:cubicBezTo>
                  <a:cubicBezTo>
                    <a:pt x="4007" y="1136"/>
                    <a:pt x="3578" y="1217"/>
                    <a:pt x="3150" y="1217"/>
                  </a:cubicBezTo>
                  <a:cubicBezTo>
                    <a:pt x="2731" y="1217"/>
                    <a:pt x="2314" y="1140"/>
                    <a:pt x="1964" y="986"/>
                  </a:cubicBezTo>
                  <a:cubicBezTo>
                    <a:pt x="1882" y="951"/>
                    <a:pt x="1799" y="914"/>
                    <a:pt x="1726" y="869"/>
                  </a:cubicBezTo>
                  <a:cubicBezTo>
                    <a:pt x="1606" y="798"/>
                    <a:pt x="1514" y="718"/>
                    <a:pt x="1434" y="635"/>
                  </a:cubicBezTo>
                  <a:cubicBezTo>
                    <a:pt x="1263" y="458"/>
                    <a:pt x="1172" y="262"/>
                    <a:pt x="1175" y="64"/>
                  </a:cubicBezTo>
                  <a:lnTo>
                    <a:pt x="1187"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75" name="Google Shape;675;p36"/>
            <p:cNvSpPr/>
            <p:nvPr/>
          </p:nvSpPr>
          <p:spPr>
            <a:xfrm>
              <a:off x="3078075" y="4157650"/>
              <a:ext cx="100325" cy="57525"/>
            </a:xfrm>
            <a:custGeom>
              <a:avLst/>
              <a:gdLst/>
              <a:ahLst/>
              <a:cxnLst/>
              <a:rect l="l" t="t" r="r" b="b"/>
              <a:pathLst>
                <a:path w="4013" h="2301" extrusionOk="0">
                  <a:moveTo>
                    <a:pt x="1995" y="1"/>
                  </a:moveTo>
                  <a:cubicBezTo>
                    <a:pt x="1499" y="1"/>
                    <a:pt x="1001" y="108"/>
                    <a:pt x="614" y="324"/>
                  </a:cubicBezTo>
                  <a:cubicBezTo>
                    <a:pt x="514" y="380"/>
                    <a:pt x="426" y="440"/>
                    <a:pt x="350" y="504"/>
                  </a:cubicBezTo>
                  <a:lnTo>
                    <a:pt x="285" y="573"/>
                  </a:lnTo>
                  <a:cubicBezTo>
                    <a:pt x="241" y="617"/>
                    <a:pt x="194" y="659"/>
                    <a:pt x="160" y="705"/>
                  </a:cubicBezTo>
                  <a:lnTo>
                    <a:pt x="113" y="792"/>
                  </a:lnTo>
                  <a:cubicBezTo>
                    <a:pt x="88" y="835"/>
                    <a:pt x="61" y="877"/>
                    <a:pt x="46" y="921"/>
                  </a:cubicBezTo>
                  <a:lnTo>
                    <a:pt x="26" y="1015"/>
                  </a:lnTo>
                  <a:cubicBezTo>
                    <a:pt x="18" y="1058"/>
                    <a:pt x="6" y="1102"/>
                    <a:pt x="5" y="1143"/>
                  </a:cubicBezTo>
                  <a:cubicBezTo>
                    <a:pt x="1" y="1433"/>
                    <a:pt x="181" y="1725"/>
                    <a:pt x="555" y="1950"/>
                  </a:cubicBezTo>
                  <a:cubicBezTo>
                    <a:pt x="943" y="2183"/>
                    <a:pt x="1462" y="2301"/>
                    <a:pt x="1982" y="2301"/>
                  </a:cubicBezTo>
                  <a:cubicBezTo>
                    <a:pt x="2478" y="2301"/>
                    <a:pt x="2976" y="2193"/>
                    <a:pt x="3363" y="1978"/>
                  </a:cubicBezTo>
                  <a:cubicBezTo>
                    <a:pt x="3820" y="1723"/>
                    <a:pt x="4013" y="1374"/>
                    <a:pt x="3956" y="1034"/>
                  </a:cubicBezTo>
                  <a:lnTo>
                    <a:pt x="3941" y="941"/>
                  </a:lnTo>
                  <a:cubicBezTo>
                    <a:pt x="3927" y="899"/>
                    <a:pt x="3903" y="858"/>
                    <a:pt x="3881" y="817"/>
                  </a:cubicBezTo>
                  <a:lnTo>
                    <a:pt x="3839" y="730"/>
                  </a:lnTo>
                  <a:cubicBezTo>
                    <a:pt x="3808" y="685"/>
                    <a:pt x="3765" y="643"/>
                    <a:pt x="3724" y="599"/>
                  </a:cubicBezTo>
                  <a:lnTo>
                    <a:pt x="3666" y="533"/>
                  </a:lnTo>
                  <a:cubicBezTo>
                    <a:pt x="3595" y="469"/>
                    <a:pt x="3514" y="408"/>
                    <a:pt x="3421" y="352"/>
                  </a:cubicBezTo>
                  <a:cubicBezTo>
                    <a:pt x="3033" y="118"/>
                    <a:pt x="2515" y="1"/>
                    <a:pt x="1995" y="1"/>
                  </a:cubicBezTo>
                  <a:close/>
                </a:path>
              </a:pathLst>
            </a:custGeom>
            <a:solidFill>
              <a:srgbClr val="055E62"/>
            </a:solidFill>
            <a:ln>
              <a:noFill/>
            </a:ln>
          </p:spPr>
          <p:txBody>
            <a:bodyPr spcFirstLastPara="1" wrap="square" lIns="121900" tIns="121900" rIns="121900" bIns="121900" anchor="ctr" anchorCtr="0">
              <a:noAutofit/>
            </a:bodyPr>
            <a:lstStyle/>
            <a:p>
              <a:endParaRPr sz="2400"/>
            </a:p>
          </p:txBody>
        </p:sp>
        <p:sp>
          <p:nvSpPr>
            <p:cNvPr id="676" name="Google Shape;676;p36"/>
            <p:cNvSpPr/>
            <p:nvPr/>
          </p:nvSpPr>
          <p:spPr>
            <a:xfrm>
              <a:off x="3049700" y="4141100"/>
              <a:ext cx="156175" cy="43575"/>
            </a:xfrm>
            <a:custGeom>
              <a:avLst/>
              <a:gdLst/>
              <a:ahLst/>
              <a:cxnLst/>
              <a:rect l="l" t="t" r="r" b="b"/>
              <a:pathLst>
                <a:path w="6247" h="1743" extrusionOk="0">
                  <a:moveTo>
                    <a:pt x="3134" y="0"/>
                  </a:moveTo>
                  <a:cubicBezTo>
                    <a:pt x="2352" y="0"/>
                    <a:pt x="1567" y="169"/>
                    <a:pt x="958" y="508"/>
                  </a:cubicBezTo>
                  <a:cubicBezTo>
                    <a:pt x="352" y="848"/>
                    <a:pt x="33" y="1292"/>
                    <a:pt x="0" y="1742"/>
                  </a:cubicBezTo>
                  <a:lnTo>
                    <a:pt x="1150" y="1742"/>
                  </a:lnTo>
                  <a:lnTo>
                    <a:pt x="1161" y="1677"/>
                  </a:lnTo>
                  <a:lnTo>
                    <a:pt x="1181" y="1583"/>
                  </a:lnTo>
                  <a:cubicBezTo>
                    <a:pt x="1196" y="1539"/>
                    <a:pt x="1223" y="1497"/>
                    <a:pt x="1248" y="1454"/>
                  </a:cubicBezTo>
                  <a:lnTo>
                    <a:pt x="1295" y="1367"/>
                  </a:lnTo>
                  <a:cubicBezTo>
                    <a:pt x="1329" y="1321"/>
                    <a:pt x="1376" y="1279"/>
                    <a:pt x="1420" y="1235"/>
                  </a:cubicBezTo>
                  <a:lnTo>
                    <a:pt x="1485" y="1166"/>
                  </a:lnTo>
                  <a:cubicBezTo>
                    <a:pt x="1561" y="1102"/>
                    <a:pt x="1649" y="1042"/>
                    <a:pt x="1749" y="986"/>
                  </a:cubicBezTo>
                  <a:cubicBezTo>
                    <a:pt x="2136" y="770"/>
                    <a:pt x="2634" y="663"/>
                    <a:pt x="3130" y="663"/>
                  </a:cubicBezTo>
                  <a:cubicBezTo>
                    <a:pt x="3650" y="663"/>
                    <a:pt x="4168" y="780"/>
                    <a:pt x="4556" y="1014"/>
                  </a:cubicBezTo>
                  <a:cubicBezTo>
                    <a:pt x="4649" y="1070"/>
                    <a:pt x="4730" y="1131"/>
                    <a:pt x="4801" y="1195"/>
                  </a:cubicBezTo>
                  <a:lnTo>
                    <a:pt x="4859" y="1261"/>
                  </a:lnTo>
                  <a:cubicBezTo>
                    <a:pt x="4900" y="1305"/>
                    <a:pt x="4943" y="1347"/>
                    <a:pt x="4974" y="1392"/>
                  </a:cubicBezTo>
                  <a:lnTo>
                    <a:pt x="5016" y="1479"/>
                  </a:lnTo>
                  <a:cubicBezTo>
                    <a:pt x="5038" y="1520"/>
                    <a:pt x="5062" y="1561"/>
                    <a:pt x="5076" y="1603"/>
                  </a:cubicBezTo>
                  <a:lnTo>
                    <a:pt x="5091" y="1696"/>
                  </a:lnTo>
                  <a:lnTo>
                    <a:pt x="5094" y="1742"/>
                  </a:lnTo>
                  <a:lnTo>
                    <a:pt x="6246" y="1742"/>
                  </a:lnTo>
                  <a:cubicBezTo>
                    <a:pt x="6220" y="1312"/>
                    <a:pt x="5935" y="887"/>
                    <a:pt x="5381" y="553"/>
                  </a:cubicBezTo>
                  <a:cubicBezTo>
                    <a:pt x="4769" y="185"/>
                    <a:pt x="3953" y="0"/>
                    <a:pt x="3134"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77" name="Google Shape;677;p36"/>
            <p:cNvSpPr/>
            <p:nvPr/>
          </p:nvSpPr>
          <p:spPr>
            <a:xfrm>
              <a:off x="3084525" y="4038975"/>
              <a:ext cx="13800" cy="170350"/>
            </a:xfrm>
            <a:custGeom>
              <a:avLst/>
              <a:gdLst/>
              <a:ahLst/>
              <a:cxnLst/>
              <a:rect l="l" t="t" r="r" b="b"/>
              <a:pathLst>
                <a:path w="552" h="6814" extrusionOk="0">
                  <a:moveTo>
                    <a:pt x="1" y="1"/>
                  </a:moveTo>
                  <a:lnTo>
                    <a:pt x="5" y="6462"/>
                  </a:lnTo>
                  <a:cubicBezTo>
                    <a:pt x="85" y="6545"/>
                    <a:pt x="178" y="6625"/>
                    <a:pt x="297" y="6697"/>
                  </a:cubicBezTo>
                  <a:cubicBezTo>
                    <a:pt x="371" y="6740"/>
                    <a:pt x="452" y="6777"/>
                    <a:pt x="535" y="6813"/>
                  </a:cubicBezTo>
                  <a:cubicBezTo>
                    <a:pt x="533" y="5762"/>
                    <a:pt x="532" y="5048"/>
                    <a:pt x="532" y="5048"/>
                  </a:cubicBezTo>
                  <a:lnTo>
                    <a:pt x="550" y="5048"/>
                  </a:lnTo>
                  <a:lnTo>
                    <a:pt x="551" y="4994"/>
                  </a:lnTo>
                  <a:lnTo>
                    <a:pt x="547" y="307"/>
                  </a:lnTo>
                  <a:cubicBezTo>
                    <a:pt x="341" y="228"/>
                    <a:pt x="157" y="123"/>
                    <a:pt x="1"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78" name="Google Shape;678;p36"/>
            <p:cNvSpPr/>
            <p:nvPr/>
          </p:nvSpPr>
          <p:spPr>
            <a:xfrm>
              <a:off x="3157750" y="4038575"/>
              <a:ext cx="13750" cy="170450"/>
            </a:xfrm>
            <a:custGeom>
              <a:avLst/>
              <a:gdLst/>
              <a:ahLst/>
              <a:cxnLst/>
              <a:rect l="l" t="t" r="r" b="b"/>
              <a:pathLst>
                <a:path w="550" h="6818" extrusionOk="0">
                  <a:moveTo>
                    <a:pt x="546" y="1"/>
                  </a:moveTo>
                  <a:cubicBezTo>
                    <a:pt x="407" y="110"/>
                    <a:pt x="246" y="205"/>
                    <a:pt x="72" y="283"/>
                  </a:cubicBezTo>
                  <a:lnTo>
                    <a:pt x="0" y="310"/>
                  </a:lnTo>
                  <a:lnTo>
                    <a:pt x="5" y="4998"/>
                  </a:lnTo>
                  <a:lnTo>
                    <a:pt x="8" y="5079"/>
                  </a:lnTo>
                  <a:lnTo>
                    <a:pt x="8" y="6817"/>
                  </a:lnTo>
                  <a:cubicBezTo>
                    <a:pt x="64" y="6792"/>
                    <a:pt x="124" y="6770"/>
                    <a:pt x="176" y="6741"/>
                  </a:cubicBezTo>
                  <a:cubicBezTo>
                    <a:pt x="332" y="6654"/>
                    <a:pt x="455" y="6555"/>
                    <a:pt x="550" y="6450"/>
                  </a:cubicBezTo>
                  <a:lnTo>
                    <a:pt x="546"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79" name="Google Shape;679;p36"/>
            <p:cNvSpPr/>
            <p:nvPr/>
          </p:nvSpPr>
          <p:spPr>
            <a:xfrm>
              <a:off x="3128325" y="4005400"/>
              <a:ext cx="26575" cy="10250"/>
            </a:xfrm>
            <a:custGeom>
              <a:avLst/>
              <a:gdLst/>
              <a:ahLst/>
              <a:cxnLst/>
              <a:rect l="l" t="t" r="r" b="b"/>
              <a:pathLst>
                <a:path w="1063" h="410" extrusionOk="0">
                  <a:moveTo>
                    <a:pt x="1" y="1"/>
                  </a:moveTo>
                  <a:cubicBezTo>
                    <a:pt x="303" y="4"/>
                    <a:pt x="603" y="75"/>
                    <a:pt x="828" y="211"/>
                  </a:cubicBezTo>
                  <a:cubicBezTo>
                    <a:pt x="927" y="270"/>
                    <a:pt x="1000" y="338"/>
                    <a:pt x="1054" y="409"/>
                  </a:cubicBezTo>
                  <a:lnTo>
                    <a:pt x="1063" y="400"/>
                  </a:lnTo>
                  <a:cubicBezTo>
                    <a:pt x="1010" y="332"/>
                    <a:pt x="939" y="268"/>
                    <a:pt x="845" y="211"/>
                  </a:cubicBezTo>
                  <a:cubicBezTo>
                    <a:pt x="615" y="73"/>
                    <a:pt x="308" y="2"/>
                    <a:pt x="1" y="1"/>
                  </a:cubicBez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680" name="Google Shape;680;p36"/>
            <p:cNvSpPr/>
            <p:nvPr/>
          </p:nvSpPr>
          <p:spPr>
            <a:xfrm>
              <a:off x="3098175" y="4046300"/>
              <a:ext cx="59700" cy="117550"/>
            </a:xfrm>
            <a:custGeom>
              <a:avLst/>
              <a:gdLst/>
              <a:ahLst/>
              <a:cxnLst/>
              <a:rect l="l" t="t" r="r" b="b"/>
              <a:pathLst>
                <a:path w="2388" h="4702" extrusionOk="0">
                  <a:moveTo>
                    <a:pt x="2383" y="1"/>
                  </a:moveTo>
                  <a:cubicBezTo>
                    <a:pt x="2042" y="139"/>
                    <a:pt x="1656" y="216"/>
                    <a:pt x="1268" y="228"/>
                  </a:cubicBezTo>
                  <a:cubicBezTo>
                    <a:pt x="1245" y="228"/>
                    <a:pt x="1221" y="228"/>
                    <a:pt x="1197" y="228"/>
                  </a:cubicBezTo>
                  <a:cubicBezTo>
                    <a:pt x="805" y="228"/>
                    <a:pt x="414" y="167"/>
                    <a:pt x="67" y="42"/>
                  </a:cubicBezTo>
                  <a:lnTo>
                    <a:pt x="1" y="14"/>
                  </a:lnTo>
                  <a:lnTo>
                    <a:pt x="5" y="4701"/>
                  </a:lnTo>
                  <a:cubicBezTo>
                    <a:pt x="21" y="4532"/>
                    <a:pt x="140" y="4364"/>
                    <a:pt x="368" y="4238"/>
                  </a:cubicBezTo>
                  <a:cubicBezTo>
                    <a:pt x="602" y="4107"/>
                    <a:pt x="902" y="4043"/>
                    <a:pt x="1202" y="4043"/>
                  </a:cubicBezTo>
                  <a:cubicBezTo>
                    <a:pt x="1515" y="4043"/>
                    <a:pt x="1828" y="4114"/>
                    <a:pt x="2062" y="4254"/>
                  </a:cubicBezTo>
                  <a:cubicBezTo>
                    <a:pt x="2266" y="4377"/>
                    <a:pt x="2370" y="4532"/>
                    <a:pt x="2388" y="4689"/>
                  </a:cubicBezTo>
                  <a:lnTo>
                    <a:pt x="2383"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81" name="Google Shape;681;p36"/>
            <p:cNvSpPr/>
            <p:nvPr/>
          </p:nvSpPr>
          <p:spPr>
            <a:xfrm>
              <a:off x="3097825" y="4165175"/>
              <a:ext cx="60150" cy="49900"/>
            </a:xfrm>
            <a:custGeom>
              <a:avLst/>
              <a:gdLst/>
              <a:ahLst/>
              <a:cxnLst/>
              <a:rect l="l" t="t" r="r" b="b"/>
              <a:pathLst>
                <a:path w="2406" h="1996" extrusionOk="0">
                  <a:moveTo>
                    <a:pt x="0" y="0"/>
                  </a:moveTo>
                  <a:cubicBezTo>
                    <a:pt x="0" y="0"/>
                    <a:pt x="1" y="714"/>
                    <a:pt x="3" y="1765"/>
                  </a:cubicBezTo>
                  <a:cubicBezTo>
                    <a:pt x="353" y="1918"/>
                    <a:pt x="770" y="1995"/>
                    <a:pt x="1188" y="1995"/>
                  </a:cubicBezTo>
                  <a:cubicBezTo>
                    <a:pt x="1617" y="1995"/>
                    <a:pt x="2046" y="1915"/>
                    <a:pt x="2405" y="1753"/>
                  </a:cubicBezTo>
                  <a:lnTo>
                    <a:pt x="2405" y="15"/>
                  </a:lnTo>
                  <a:cubicBezTo>
                    <a:pt x="2391" y="185"/>
                    <a:pt x="2271" y="353"/>
                    <a:pt x="2042" y="481"/>
                  </a:cubicBezTo>
                  <a:cubicBezTo>
                    <a:pt x="1808" y="611"/>
                    <a:pt x="1507" y="676"/>
                    <a:pt x="1207" y="676"/>
                  </a:cubicBezTo>
                  <a:cubicBezTo>
                    <a:pt x="893" y="676"/>
                    <a:pt x="581" y="605"/>
                    <a:pt x="347" y="464"/>
                  </a:cubicBezTo>
                  <a:cubicBezTo>
                    <a:pt x="131" y="335"/>
                    <a:pt x="25" y="168"/>
                    <a:pt x="18" y="0"/>
                  </a:cubicBezTo>
                  <a:close/>
                </a:path>
              </a:pathLst>
            </a:custGeom>
            <a:solidFill>
              <a:srgbClr val="F9B24F"/>
            </a:solidFill>
            <a:ln>
              <a:noFill/>
            </a:ln>
          </p:spPr>
          <p:txBody>
            <a:bodyPr spcFirstLastPara="1" wrap="square" lIns="121900" tIns="121900" rIns="121900" bIns="121900" anchor="ctr" anchorCtr="0">
              <a:noAutofit/>
            </a:bodyPr>
            <a:lstStyle/>
            <a:p>
              <a:endParaRPr sz="2400"/>
            </a:p>
          </p:txBody>
        </p:sp>
        <p:sp>
          <p:nvSpPr>
            <p:cNvPr id="682" name="Google Shape;682;p36"/>
            <p:cNvSpPr/>
            <p:nvPr/>
          </p:nvSpPr>
          <p:spPr>
            <a:xfrm>
              <a:off x="3098275" y="4147350"/>
              <a:ext cx="59700" cy="34725"/>
            </a:xfrm>
            <a:custGeom>
              <a:avLst/>
              <a:gdLst/>
              <a:ahLst/>
              <a:cxnLst/>
              <a:rect l="l" t="t" r="r" b="b"/>
              <a:pathLst>
                <a:path w="2388" h="1389" extrusionOk="0">
                  <a:moveTo>
                    <a:pt x="1198" y="1"/>
                  </a:moveTo>
                  <a:cubicBezTo>
                    <a:pt x="898" y="1"/>
                    <a:pt x="598" y="65"/>
                    <a:pt x="364" y="196"/>
                  </a:cubicBezTo>
                  <a:cubicBezTo>
                    <a:pt x="136" y="322"/>
                    <a:pt x="17" y="490"/>
                    <a:pt x="1" y="659"/>
                  </a:cubicBezTo>
                  <a:lnTo>
                    <a:pt x="0" y="713"/>
                  </a:lnTo>
                  <a:cubicBezTo>
                    <a:pt x="7" y="881"/>
                    <a:pt x="113" y="1047"/>
                    <a:pt x="329" y="1177"/>
                  </a:cubicBezTo>
                  <a:cubicBezTo>
                    <a:pt x="563" y="1318"/>
                    <a:pt x="875" y="1389"/>
                    <a:pt x="1189" y="1389"/>
                  </a:cubicBezTo>
                  <a:cubicBezTo>
                    <a:pt x="1489" y="1389"/>
                    <a:pt x="1790" y="1324"/>
                    <a:pt x="2024" y="1194"/>
                  </a:cubicBezTo>
                  <a:cubicBezTo>
                    <a:pt x="2253" y="1066"/>
                    <a:pt x="2373" y="898"/>
                    <a:pt x="2387" y="727"/>
                  </a:cubicBezTo>
                  <a:lnTo>
                    <a:pt x="2384" y="647"/>
                  </a:lnTo>
                  <a:cubicBezTo>
                    <a:pt x="2366" y="490"/>
                    <a:pt x="2262" y="335"/>
                    <a:pt x="2058" y="212"/>
                  </a:cubicBezTo>
                  <a:cubicBezTo>
                    <a:pt x="1824" y="72"/>
                    <a:pt x="1511" y="1"/>
                    <a:pt x="1198" y="1"/>
                  </a:cubicBezTo>
                  <a:close/>
                </a:path>
              </a:pathLst>
            </a:custGeom>
            <a:solidFill>
              <a:srgbClr val="FFCF43"/>
            </a:solidFill>
            <a:ln>
              <a:noFill/>
            </a:ln>
          </p:spPr>
          <p:txBody>
            <a:bodyPr spcFirstLastPara="1" wrap="square" lIns="121900" tIns="121900" rIns="121900" bIns="121900" anchor="ctr" anchorCtr="0">
              <a:noAutofit/>
            </a:bodyPr>
            <a:lstStyle/>
            <a:p>
              <a:endParaRPr sz="2400"/>
            </a:p>
          </p:txBody>
        </p:sp>
        <p:sp>
          <p:nvSpPr>
            <p:cNvPr id="683" name="Google Shape;683;p36"/>
            <p:cNvSpPr/>
            <p:nvPr/>
          </p:nvSpPr>
          <p:spPr>
            <a:xfrm>
              <a:off x="3100375" y="4004000"/>
              <a:ext cx="55125" cy="21525"/>
            </a:xfrm>
            <a:custGeom>
              <a:avLst/>
              <a:gdLst/>
              <a:ahLst/>
              <a:cxnLst/>
              <a:rect l="l" t="t" r="r" b="b"/>
              <a:pathLst>
                <a:path w="2205" h="861" extrusionOk="0">
                  <a:moveTo>
                    <a:pt x="1107" y="0"/>
                  </a:moveTo>
                  <a:cubicBezTo>
                    <a:pt x="809" y="0"/>
                    <a:pt x="510" y="65"/>
                    <a:pt x="278" y="194"/>
                  </a:cubicBezTo>
                  <a:cubicBezTo>
                    <a:pt x="154" y="263"/>
                    <a:pt x="61" y="344"/>
                    <a:pt x="0" y="432"/>
                  </a:cubicBezTo>
                  <a:cubicBezTo>
                    <a:pt x="55" y="510"/>
                    <a:pt x="134" y="584"/>
                    <a:pt x="242" y="650"/>
                  </a:cubicBezTo>
                  <a:cubicBezTo>
                    <a:pt x="475" y="790"/>
                    <a:pt x="786" y="860"/>
                    <a:pt x="1098" y="860"/>
                  </a:cubicBezTo>
                  <a:cubicBezTo>
                    <a:pt x="1395" y="860"/>
                    <a:pt x="1694" y="796"/>
                    <a:pt x="1926" y="666"/>
                  </a:cubicBezTo>
                  <a:cubicBezTo>
                    <a:pt x="2033" y="607"/>
                    <a:pt x="2112" y="538"/>
                    <a:pt x="2172" y="465"/>
                  </a:cubicBezTo>
                  <a:cubicBezTo>
                    <a:pt x="2118" y="394"/>
                    <a:pt x="2045" y="326"/>
                    <a:pt x="1946" y="267"/>
                  </a:cubicBezTo>
                  <a:cubicBezTo>
                    <a:pt x="1721" y="131"/>
                    <a:pt x="1421" y="60"/>
                    <a:pt x="1119" y="57"/>
                  </a:cubicBezTo>
                  <a:lnTo>
                    <a:pt x="1119" y="57"/>
                  </a:lnTo>
                  <a:cubicBezTo>
                    <a:pt x="1426" y="58"/>
                    <a:pt x="1733" y="129"/>
                    <a:pt x="1963" y="267"/>
                  </a:cubicBezTo>
                  <a:cubicBezTo>
                    <a:pt x="2057" y="324"/>
                    <a:pt x="2128" y="388"/>
                    <a:pt x="2181" y="456"/>
                  </a:cubicBezTo>
                  <a:lnTo>
                    <a:pt x="2205" y="426"/>
                  </a:lnTo>
                  <a:cubicBezTo>
                    <a:pt x="2150" y="349"/>
                    <a:pt x="2070" y="276"/>
                    <a:pt x="1963" y="211"/>
                  </a:cubicBezTo>
                  <a:cubicBezTo>
                    <a:pt x="1730" y="71"/>
                    <a:pt x="1419" y="0"/>
                    <a:pt x="1107"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84" name="Google Shape;684;p36"/>
            <p:cNvSpPr/>
            <p:nvPr/>
          </p:nvSpPr>
          <p:spPr>
            <a:xfrm>
              <a:off x="3098100" y="3990975"/>
              <a:ext cx="59825" cy="23825"/>
            </a:xfrm>
            <a:custGeom>
              <a:avLst/>
              <a:gdLst/>
              <a:ahLst/>
              <a:cxnLst/>
              <a:rect l="l" t="t" r="r" b="b"/>
              <a:pathLst>
                <a:path w="2393" h="953" extrusionOk="0">
                  <a:moveTo>
                    <a:pt x="1195" y="1"/>
                  </a:moveTo>
                  <a:cubicBezTo>
                    <a:pt x="898" y="1"/>
                    <a:pt x="600" y="65"/>
                    <a:pt x="369" y="194"/>
                  </a:cubicBezTo>
                  <a:cubicBezTo>
                    <a:pt x="307" y="227"/>
                    <a:pt x="255" y="264"/>
                    <a:pt x="209" y="303"/>
                  </a:cubicBezTo>
                  <a:lnTo>
                    <a:pt x="171" y="343"/>
                  </a:lnTo>
                  <a:lnTo>
                    <a:pt x="96" y="424"/>
                  </a:lnTo>
                  <a:lnTo>
                    <a:pt x="67" y="477"/>
                  </a:lnTo>
                  <a:lnTo>
                    <a:pt x="27" y="553"/>
                  </a:lnTo>
                  <a:lnTo>
                    <a:pt x="15" y="610"/>
                  </a:lnTo>
                  <a:lnTo>
                    <a:pt x="3" y="687"/>
                  </a:lnTo>
                  <a:cubicBezTo>
                    <a:pt x="0" y="778"/>
                    <a:pt x="31" y="867"/>
                    <a:pt x="91" y="953"/>
                  </a:cubicBezTo>
                  <a:cubicBezTo>
                    <a:pt x="152" y="865"/>
                    <a:pt x="245" y="784"/>
                    <a:pt x="369" y="715"/>
                  </a:cubicBezTo>
                  <a:cubicBezTo>
                    <a:pt x="601" y="586"/>
                    <a:pt x="900" y="521"/>
                    <a:pt x="1198" y="521"/>
                  </a:cubicBezTo>
                  <a:cubicBezTo>
                    <a:pt x="1510" y="521"/>
                    <a:pt x="1821" y="592"/>
                    <a:pt x="2054" y="732"/>
                  </a:cubicBezTo>
                  <a:cubicBezTo>
                    <a:pt x="2161" y="797"/>
                    <a:pt x="2241" y="870"/>
                    <a:pt x="2296" y="947"/>
                  </a:cubicBezTo>
                  <a:cubicBezTo>
                    <a:pt x="2367" y="843"/>
                    <a:pt x="2392" y="732"/>
                    <a:pt x="2373" y="621"/>
                  </a:cubicBezTo>
                  <a:lnTo>
                    <a:pt x="2364" y="565"/>
                  </a:lnTo>
                  <a:lnTo>
                    <a:pt x="2328" y="490"/>
                  </a:lnTo>
                  <a:lnTo>
                    <a:pt x="2303" y="438"/>
                  </a:lnTo>
                  <a:lnTo>
                    <a:pt x="2234" y="359"/>
                  </a:lnTo>
                  <a:lnTo>
                    <a:pt x="2199" y="319"/>
                  </a:lnTo>
                  <a:cubicBezTo>
                    <a:pt x="2157" y="281"/>
                    <a:pt x="2109" y="245"/>
                    <a:pt x="2052" y="212"/>
                  </a:cubicBezTo>
                  <a:cubicBezTo>
                    <a:pt x="1818" y="71"/>
                    <a:pt x="1507" y="1"/>
                    <a:pt x="1195"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85" name="Google Shape;685;p36"/>
            <p:cNvSpPr/>
            <p:nvPr/>
          </p:nvSpPr>
          <p:spPr>
            <a:xfrm>
              <a:off x="3076075" y="3981050"/>
              <a:ext cx="103650" cy="54400"/>
            </a:xfrm>
            <a:custGeom>
              <a:avLst/>
              <a:gdLst/>
              <a:ahLst/>
              <a:cxnLst/>
              <a:rect l="l" t="t" r="r" b="b"/>
              <a:pathLst>
                <a:path w="4146" h="2176" extrusionOk="0">
                  <a:moveTo>
                    <a:pt x="2076" y="398"/>
                  </a:moveTo>
                  <a:cubicBezTo>
                    <a:pt x="2388" y="398"/>
                    <a:pt x="2699" y="468"/>
                    <a:pt x="2933" y="609"/>
                  </a:cubicBezTo>
                  <a:cubicBezTo>
                    <a:pt x="2990" y="642"/>
                    <a:pt x="3038" y="678"/>
                    <a:pt x="3080" y="716"/>
                  </a:cubicBezTo>
                  <a:lnTo>
                    <a:pt x="3115" y="757"/>
                  </a:lnTo>
                  <a:lnTo>
                    <a:pt x="3184" y="835"/>
                  </a:lnTo>
                  <a:lnTo>
                    <a:pt x="3209" y="887"/>
                  </a:lnTo>
                  <a:lnTo>
                    <a:pt x="3245" y="962"/>
                  </a:lnTo>
                  <a:lnTo>
                    <a:pt x="3254" y="1018"/>
                  </a:lnTo>
                  <a:cubicBezTo>
                    <a:pt x="3273" y="1129"/>
                    <a:pt x="3248" y="1240"/>
                    <a:pt x="3177" y="1344"/>
                  </a:cubicBezTo>
                  <a:lnTo>
                    <a:pt x="3153" y="1374"/>
                  </a:lnTo>
                  <a:lnTo>
                    <a:pt x="3144" y="1383"/>
                  </a:lnTo>
                  <a:cubicBezTo>
                    <a:pt x="3084" y="1456"/>
                    <a:pt x="3005" y="1525"/>
                    <a:pt x="2898" y="1584"/>
                  </a:cubicBezTo>
                  <a:cubicBezTo>
                    <a:pt x="2666" y="1714"/>
                    <a:pt x="2367" y="1778"/>
                    <a:pt x="2070" y="1778"/>
                  </a:cubicBezTo>
                  <a:cubicBezTo>
                    <a:pt x="1758" y="1778"/>
                    <a:pt x="1447" y="1708"/>
                    <a:pt x="1214" y="1568"/>
                  </a:cubicBezTo>
                  <a:cubicBezTo>
                    <a:pt x="1106" y="1502"/>
                    <a:pt x="1027" y="1428"/>
                    <a:pt x="972" y="1350"/>
                  </a:cubicBezTo>
                  <a:cubicBezTo>
                    <a:pt x="912" y="1264"/>
                    <a:pt x="881" y="1175"/>
                    <a:pt x="884" y="1084"/>
                  </a:cubicBezTo>
                  <a:lnTo>
                    <a:pt x="896" y="1007"/>
                  </a:lnTo>
                  <a:lnTo>
                    <a:pt x="908" y="950"/>
                  </a:lnTo>
                  <a:lnTo>
                    <a:pt x="948" y="874"/>
                  </a:lnTo>
                  <a:lnTo>
                    <a:pt x="977" y="821"/>
                  </a:lnTo>
                  <a:lnTo>
                    <a:pt x="1052" y="740"/>
                  </a:lnTo>
                  <a:lnTo>
                    <a:pt x="1090" y="700"/>
                  </a:lnTo>
                  <a:cubicBezTo>
                    <a:pt x="1136" y="661"/>
                    <a:pt x="1188" y="624"/>
                    <a:pt x="1250" y="591"/>
                  </a:cubicBezTo>
                  <a:cubicBezTo>
                    <a:pt x="1481" y="462"/>
                    <a:pt x="1779" y="398"/>
                    <a:pt x="2076" y="398"/>
                  </a:cubicBezTo>
                  <a:close/>
                  <a:moveTo>
                    <a:pt x="2080" y="0"/>
                  </a:moveTo>
                  <a:cubicBezTo>
                    <a:pt x="1611" y="0"/>
                    <a:pt x="1140" y="102"/>
                    <a:pt x="773" y="305"/>
                  </a:cubicBezTo>
                  <a:cubicBezTo>
                    <a:pt x="26" y="723"/>
                    <a:pt x="1" y="1411"/>
                    <a:pt x="718" y="1844"/>
                  </a:cubicBezTo>
                  <a:cubicBezTo>
                    <a:pt x="1085" y="2064"/>
                    <a:pt x="1575" y="2175"/>
                    <a:pt x="2067" y="2175"/>
                  </a:cubicBezTo>
                  <a:cubicBezTo>
                    <a:pt x="2537" y="2175"/>
                    <a:pt x="3008" y="2074"/>
                    <a:pt x="3373" y="1870"/>
                  </a:cubicBezTo>
                  <a:cubicBezTo>
                    <a:pt x="4121" y="1453"/>
                    <a:pt x="4146" y="765"/>
                    <a:pt x="3428" y="332"/>
                  </a:cubicBezTo>
                  <a:cubicBezTo>
                    <a:pt x="3061" y="111"/>
                    <a:pt x="2571" y="0"/>
                    <a:pt x="2080" y="0"/>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86" name="Google Shape;686;p36"/>
            <p:cNvSpPr/>
            <p:nvPr/>
          </p:nvSpPr>
          <p:spPr>
            <a:xfrm>
              <a:off x="3182600" y="4021200"/>
              <a:ext cx="375" cy="1525"/>
            </a:xfrm>
            <a:custGeom>
              <a:avLst/>
              <a:gdLst/>
              <a:ahLst/>
              <a:cxnLst/>
              <a:rect l="l" t="t" r="r" b="b"/>
              <a:pathLst>
                <a:path w="15" h="61" extrusionOk="0">
                  <a:moveTo>
                    <a:pt x="15" y="1"/>
                  </a:moveTo>
                  <a:lnTo>
                    <a:pt x="0" y="58"/>
                  </a:lnTo>
                  <a:lnTo>
                    <a:pt x="0" y="60"/>
                  </a:lnTo>
                  <a:lnTo>
                    <a:pt x="15" y="1"/>
                  </a:lnTo>
                  <a:close/>
                </a:path>
              </a:pathLst>
            </a:custGeom>
            <a:solidFill>
              <a:srgbClr val="DCEEFC"/>
            </a:solidFill>
            <a:ln>
              <a:noFill/>
            </a:ln>
          </p:spPr>
          <p:txBody>
            <a:bodyPr spcFirstLastPara="1" wrap="square" lIns="121900" tIns="121900" rIns="121900" bIns="121900" anchor="ctr" anchorCtr="0">
              <a:noAutofit/>
            </a:bodyPr>
            <a:lstStyle/>
            <a:p>
              <a:endParaRPr sz="2400"/>
            </a:p>
          </p:txBody>
        </p:sp>
        <p:sp>
          <p:nvSpPr>
            <p:cNvPr id="687" name="Google Shape;687;p36"/>
            <p:cNvSpPr/>
            <p:nvPr/>
          </p:nvSpPr>
          <p:spPr>
            <a:xfrm>
              <a:off x="3072625" y="3979375"/>
              <a:ext cx="109500" cy="67425"/>
            </a:xfrm>
            <a:custGeom>
              <a:avLst/>
              <a:gdLst/>
              <a:ahLst/>
              <a:cxnLst/>
              <a:rect l="l" t="t" r="r" b="b"/>
              <a:pathLst>
                <a:path w="4380" h="2697" extrusionOk="0">
                  <a:moveTo>
                    <a:pt x="2218" y="67"/>
                  </a:moveTo>
                  <a:cubicBezTo>
                    <a:pt x="2709" y="67"/>
                    <a:pt x="3199" y="178"/>
                    <a:pt x="3566" y="399"/>
                  </a:cubicBezTo>
                  <a:cubicBezTo>
                    <a:pt x="4284" y="832"/>
                    <a:pt x="4259" y="1520"/>
                    <a:pt x="3511" y="1937"/>
                  </a:cubicBezTo>
                  <a:cubicBezTo>
                    <a:pt x="3146" y="2141"/>
                    <a:pt x="2675" y="2242"/>
                    <a:pt x="2205" y="2242"/>
                  </a:cubicBezTo>
                  <a:cubicBezTo>
                    <a:pt x="1713" y="2242"/>
                    <a:pt x="1223" y="2131"/>
                    <a:pt x="856" y="1911"/>
                  </a:cubicBezTo>
                  <a:cubicBezTo>
                    <a:pt x="139" y="1478"/>
                    <a:pt x="164" y="790"/>
                    <a:pt x="911" y="372"/>
                  </a:cubicBezTo>
                  <a:cubicBezTo>
                    <a:pt x="1278" y="169"/>
                    <a:pt x="1749" y="67"/>
                    <a:pt x="2218" y="67"/>
                  </a:cubicBezTo>
                  <a:close/>
                  <a:moveTo>
                    <a:pt x="2215" y="1"/>
                  </a:moveTo>
                  <a:cubicBezTo>
                    <a:pt x="1963" y="1"/>
                    <a:pt x="1709" y="28"/>
                    <a:pt x="1462" y="83"/>
                  </a:cubicBezTo>
                  <a:cubicBezTo>
                    <a:pt x="903" y="208"/>
                    <a:pt x="594" y="439"/>
                    <a:pt x="494" y="514"/>
                  </a:cubicBezTo>
                  <a:cubicBezTo>
                    <a:pt x="266" y="683"/>
                    <a:pt x="109" y="899"/>
                    <a:pt x="24" y="1155"/>
                  </a:cubicBezTo>
                  <a:lnTo>
                    <a:pt x="24" y="1157"/>
                  </a:lnTo>
                  <a:lnTo>
                    <a:pt x="26" y="1158"/>
                  </a:lnTo>
                  <a:cubicBezTo>
                    <a:pt x="26" y="1158"/>
                    <a:pt x="1" y="1261"/>
                    <a:pt x="18" y="1436"/>
                  </a:cubicBezTo>
                  <a:cubicBezTo>
                    <a:pt x="26" y="1522"/>
                    <a:pt x="47" y="1626"/>
                    <a:pt x="94" y="1732"/>
                  </a:cubicBezTo>
                  <a:cubicBezTo>
                    <a:pt x="141" y="1836"/>
                    <a:pt x="219" y="1950"/>
                    <a:pt x="311" y="2056"/>
                  </a:cubicBezTo>
                  <a:cubicBezTo>
                    <a:pt x="405" y="2160"/>
                    <a:pt x="530" y="2256"/>
                    <a:pt x="672" y="2338"/>
                  </a:cubicBezTo>
                  <a:cubicBezTo>
                    <a:pt x="819" y="2423"/>
                    <a:pt x="977" y="2486"/>
                    <a:pt x="1151" y="2546"/>
                  </a:cubicBezTo>
                  <a:cubicBezTo>
                    <a:pt x="1322" y="2603"/>
                    <a:pt x="1512" y="2646"/>
                    <a:pt x="1699" y="2670"/>
                  </a:cubicBezTo>
                  <a:cubicBezTo>
                    <a:pt x="1845" y="2688"/>
                    <a:pt x="1991" y="2696"/>
                    <a:pt x="2138" y="2696"/>
                  </a:cubicBezTo>
                  <a:cubicBezTo>
                    <a:pt x="2187" y="2696"/>
                    <a:pt x="2236" y="2695"/>
                    <a:pt x="2285" y="2693"/>
                  </a:cubicBezTo>
                  <a:cubicBezTo>
                    <a:pt x="2676" y="2692"/>
                    <a:pt x="3069" y="2620"/>
                    <a:pt x="3403" y="2483"/>
                  </a:cubicBezTo>
                  <a:cubicBezTo>
                    <a:pt x="3569" y="2411"/>
                    <a:pt x="3726" y="2335"/>
                    <a:pt x="3863" y="2240"/>
                  </a:cubicBezTo>
                  <a:cubicBezTo>
                    <a:pt x="3996" y="2149"/>
                    <a:pt x="4105" y="2040"/>
                    <a:pt x="4184" y="1922"/>
                  </a:cubicBezTo>
                  <a:cubicBezTo>
                    <a:pt x="4260" y="1804"/>
                    <a:pt x="4320" y="1685"/>
                    <a:pt x="4348" y="1572"/>
                  </a:cubicBezTo>
                  <a:cubicBezTo>
                    <a:pt x="4376" y="1459"/>
                    <a:pt x="4379" y="1353"/>
                    <a:pt x="4371" y="1266"/>
                  </a:cubicBezTo>
                  <a:cubicBezTo>
                    <a:pt x="4358" y="1093"/>
                    <a:pt x="4318" y="993"/>
                    <a:pt x="4318" y="993"/>
                  </a:cubicBezTo>
                  <a:lnTo>
                    <a:pt x="4336" y="987"/>
                  </a:lnTo>
                  <a:cubicBezTo>
                    <a:pt x="4177" y="660"/>
                    <a:pt x="3900" y="481"/>
                    <a:pt x="3749" y="385"/>
                  </a:cubicBezTo>
                  <a:cubicBezTo>
                    <a:pt x="3325" y="134"/>
                    <a:pt x="2776" y="1"/>
                    <a:pt x="2215"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88" name="Google Shape;688;p36"/>
            <p:cNvSpPr/>
            <p:nvPr/>
          </p:nvSpPr>
          <p:spPr>
            <a:xfrm>
              <a:off x="3071625" y="4004000"/>
              <a:ext cx="112100" cy="48025"/>
            </a:xfrm>
            <a:custGeom>
              <a:avLst/>
              <a:gdLst/>
              <a:ahLst/>
              <a:cxnLst/>
              <a:rect l="l" t="t" r="r" b="b"/>
              <a:pathLst>
                <a:path w="4484" h="1921" extrusionOk="0">
                  <a:moveTo>
                    <a:pt x="4379" y="1"/>
                  </a:moveTo>
                  <a:lnTo>
                    <a:pt x="4376" y="2"/>
                  </a:lnTo>
                  <a:lnTo>
                    <a:pt x="4358" y="8"/>
                  </a:lnTo>
                  <a:cubicBezTo>
                    <a:pt x="4358" y="8"/>
                    <a:pt x="4398" y="108"/>
                    <a:pt x="4411" y="281"/>
                  </a:cubicBezTo>
                  <a:cubicBezTo>
                    <a:pt x="4419" y="368"/>
                    <a:pt x="4416" y="474"/>
                    <a:pt x="4388" y="587"/>
                  </a:cubicBezTo>
                  <a:cubicBezTo>
                    <a:pt x="4360" y="700"/>
                    <a:pt x="4300" y="819"/>
                    <a:pt x="4224" y="937"/>
                  </a:cubicBezTo>
                  <a:cubicBezTo>
                    <a:pt x="4145" y="1055"/>
                    <a:pt x="4036" y="1164"/>
                    <a:pt x="3903" y="1255"/>
                  </a:cubicBezTo>
                  <a:cubicBezTo>
                    <a:pt x="3766" y="1350"/>
                    <a:pt x="3609" y="1426"/>
                    <a:pt x="3443" y="1498"/>
                  </a:cubicBezTo>
                  <a:cubicBezTo>
                    <a:pt x="3109" y="1635"/>
                    <a:pt x="2716" y="1707"/>
                    <a:pt x="2325" y="1707"/>
                  </a:cubicBezTo>
                  <a:cubicBezTo>
                    <a:pt x="2274" y="1710"/>
                    <a:pt x="2223" y="1711"/>
                    <a:pt x="2173" y="1711"/>
                  </a:cubicBezTo>
                  <a:cubicBezTo>
                    <a:pt x="2028" y="1711"/>
                    <a:pt x="1884" y="1702"/>
                    <a:pt x="1739" y="1685"/>
                  </a:cubicBezTo>
                  <a:cubicBezTo>
                    <a:pt x="1552" y="1661"/>
                    <a:pt x="1362" y="1618"/>
                    <a:pt x="1191" y="1561"/>
                  </a:cubicBezTo>
                  <a:cubicBezTo>
                    <a:pt x="1017" y="1501"/>
                    <a:pt x="859" y="1438"/>
                    <a:pt x="712" y="1353"/>
                  </a:cubicBezTo>
                  <a:cubicBezTo>
                    <a:pt x="570" y="1271"/>
                    <a:pt x="445" y="1175"/>
                    <a:pt x="351" y="1070"/>
                  </a:cubicBezTo>
                  <a:cubicBezTo>
                    <a:pt x="259" y="965"/>
                    <a:pt x="181" y="851"/>
                    <a:pt x="134" y="747"/>
                  </a:cubicBezTo>
                  <a:cubicBezTo>
                    <a:pt x="87" y="641"/>
                    <a:pt x="66" y="537"/>
                    <a:pt x="58" y="451"/>
                  </a:cubicBezTo>
                  <a:cubicBezTo>
                    <a:pt x="41" y="276"/>
                    <a:pt x="66" y="173"/>
                    <a:pt x="66" y="173"/>
                  </a:cubicBezTo>
                  <a:lnTo>
                    <a:pt x="64" y="172"/>
                  </a:lnTo>
                  <a:lnTo>
                    <a:pt x="45" y="167"/>
                  </a:lnTo>
                  <a:cubicBezTo>
                    <a:pt x="45" y="167"/>
                    <a:pt x="5" y="266"/>
                    <a:pt x="0" y="450"/>
                  </a:cubicBezTo>
                  <a:cubicBezTo>
                    <a:pt x="0" y="541"/>
                    <a:pt x="9" y="653"/>
                    <a:pt x="49" y="775"/>
                  </a:cubicBezTo>
                  <a:cubicBezTo>
                    <a:pt x="88" y="897"/>
                    <a:pt x="156" y="1025"/>
                    <a:pt x="252" y="1148"/>
                  </a:cubicBezTo>
                  <a:cubicBezTo>
                    <a:pt x="324" y="1238"/>
                    <a:pt x="416" y="1321"/>
                    <a:pt x="517" y="1400"/>
                  </a:cubicBezTo>
                  <a:cubicBezTo>
                    <a:pt x="673" y="1522"/>
                    <a:pt x="857" y="1627"/>
                    <a:pt x="1063" y="1706"/>
                  </a:cubicBezTo>
                  <a:lnTo>
                    <a:pt x="1129" y="1734"/>
                  </a:lnTo>
                  <a:cubicBezTo>
                    <a:pt x="1476" y="1859"/>
                    <a:pt x="1867" y="1920"/>
                    <a:pt x="2259" y="1920"/>
                  </a:cubicBezTo>
                  <a:cubicBezTo>
                    <a:pt x="2283" y="1920"/>
                    <a:pt x="2307" y="1920"/>
                    <a:pt x="2330" y="1920"/>
                  </a:cubicBezTo>
                  <a:cubicBezTo>
                    <a:pt x="2718" y="1908"/>
                    <a:pt x="3104" y="1831"/>
                    <a:pt x="3445" y="1693"/>
                  </a:cubicBezTo>
                  <a:lnTo>
                    <a:pt x="3517" y="1666"/>
                  </a:lnTo>
                  <a:cubicBezTo>
                    <a:pt x="3691" y="1588"/>
                    <a:pt x="3852" y="1493"/>
                    <a:pt x="3991" y="1384"/>
                  </a:cubicBezTo>
                  <a:cubicBezTo>
                    <a:pt x="4134" y="1271"/>
                    <a:pt x="4253" y="1141"/>
                    <a:pt x="4331" y="1000"/>
                  </a:cubicBezTo>
                  <a:cubicBezTo>
                    <a:pt x="4380" y="916"/>
                    <a:pt x="4413" y="830"/>
                    <a:pt x="4439" y="748"/>
                  </a:cubicBezTo>
                  <a:lnTo>
                    <a:pt x="4454" y="689"/>
                  </a:lnTo>
                  <a:lnTo>
                    <a:pt x="4476" y="600"/>
                  </a:lnTo>
                  <a:cubicBezTo>
                    <a:pt x="4483" y="553"/>
                    <a:pt x="4483" y="511"/>
                    <a:pt x="4483" y="469"/>
                  </a:cubicBezTo>
                  <a:lnTo>
                    <a:pt x="4483" y="460"/>
                  </a:lnTo>
                  <a:cubicBezTo>
                    <a:pt x="4483" y="390"/>
                    <a:pt x="4479" y="326"/>
                    <a:pt x="4468" y="271"/>
                  </a:cubicBezTo>
                  <a:cubicBezTo>
                    <a:pt x="4451" y="181"/>
                    <a:pt x="4426" y="114"/>
                    <a:pt x="4408" y="68"/>
                  </a:cubicBezTo>
                  <a:cubicBezTo>
                    <a:pt x="4389" y="24"/>
                    <a:pt x="4379" y="1"/>
                    <a:pt x="4379"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689" name="Google Shape;689;p36"/>
            <p:cNvSpPr/>
            <p:nvPr/>
          </p:nvSpPr>
          <p:spPr>
            <a:xfrm>
              <a:off x="3048825" y="4184650"/>
              <a:ext cx="157825" cy="47000"/>
            </a:xfrm>
            <a:custGeom>
              <a:avLst/>
              <a:gdLst/>
              <a:ahLst/>
              <a:cxnLst/>
              <a:rect l="l" t="t" r="r" b="b"/>
              <a:pathLst>
                <a:path w="6313" h="1880" extrusionOk="0">
                  <a:moveTo>
                    <a:pt x="35" y="0"/>
                  </a:moveTo>
                  <a:cubicBezTo>
                    <a:pt x="1" y="477"/>
                    <a:pt x="286" y="959"/>
                    <a:pt x="901" y="1330"/>
                  </a:cubicBezTo>
                  <a:cubicBezTo>
                    <a:pt x="1064" y="1428"/>
                    <a:pt x="1245" y="1511"/>
                    <a:pt x="1435" y="1583"/>
                  </a:cubicBezTo>
                  <a:cubicBezTo>
                    <a:pt x="1603" y="1648"/>
                    <a:pt x="1780" y="1703"/>
                    <a:pt x="1965" y="1746"/>
                  </a:cubicBezTo>
                  <a:cubicBezTo>
                    <a:pt x="2341" y="1835"/>
                    <a:pt x="2741" y="1879"/>
                    <a:pt x="3142" y="1879"/>
                  </a:cubicBezTo>
                  <a:cubicBezTo>
                    <a:pt x="3558" y="1879"/>
                    <a:pt x="3975" y="1831"/>
                    <a:pt x="4366" y="1735"/>
                  </a:cubicBezTo>
                  <a:cubicBezTo>
                    <a:pt x="4554" y="1689"/>
                    <a:pt x="4735" y="1632"/>
                    <a:pt x="4908" y="1565"/>
                  </a:cubicBezTo>
                  <a:cubicBezTo>
                    <a:pt x="5051" y="1506"/>
                    <a:pt x="5194" y="1447"/>
                    <a:pt x="5324" y="1374"/>
                  </a:cubicBezTo>
                  <a:cubicBezTo>
                    <a:pt x="5994" y="1001"/>
                    <a:pt x="6312" y="498"/>
                    <a:pt x="6281" y="0"/>
                  </a:cubicBezTo>
                  <a:lnTo>
                    <a:pt x="5129" y="0"/>
                  </a:lnTo>
                  <a:cubicBezTo>
                    <a:pt x="5150" y="208"/>
                    <a:pt x="5077" y="419"/>
                    <a:pt x="4907" y="607"/>
                  </a:cubicBezTo>
                  <a:cubicBezTo>
                    <a:pt x="4812" y="712"/>
                    <a:pt x="4689" y="811"/>
                    <a:pt x="4533" y="898"/>
                  </a:cubicBezTo>
                  <a:cubicBezTo>
                    <a:pt x="4481" y="927"/>
                    <a:pt x="4421" y="949"/>
                    <a:pt x="4365" y="974"/>
                  </a:cubicBezTo>
                  <a:cubicBezTo>
                    <a:pt x="4006" y="1136"/>
                    <a:pt x="3577" y="1216"/>
                    <a:pt x="3148" y="1216"/>
                  </a:cubicBezTo>
                  <a:cubicBezTo>
                    <a:pt x="2730" y="1216"/>
                    <a:pt x="2313" y="1139"/>
                    <a:pt x="1963" y="986"/>
                  </a:cubicBezTo>
                  <a:cubicBezTo>
                    <a:pt x="1880" y="950"/>
                    <a:pt x="1799" y="913"/>
                    <a:pt x="1725" y="870"/>
                  </a:cubicBezTo>
                  <a:cubicBezTo>
                    <a:pt x="1606" y="798"/>
                    <a:pt x="1513" y="718"/>
                    <a:pt x="1433" y="635"/>
                  </a:cubicBezTo>
                  <a:cubicBezTo>
                    <a:pt x="1263" y="458"/>
                    <a:pt x="1172" y="261"/>
                    <a:pt x="1175" y="63"/>
                  </a:cubicBezTo>
                  <a:lnTo>
                    <a:pt x="1185"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90" name="Google Shape;690;p36"/>
            <p:cNvSpPr/>
            <p:nvPr/>
          </p:nvSpPr>
          <p:spPr>
            <a:xfrm>
              <a:off x="3073700" y="4462450"/>
              <a:ext cx="13475" cy="112525"/>
            </a:xfrm>
            <a:custGeom>
              <a:avLst/>
              <a:gdLst/>
              <a:ahLst/>
              <a:cxnLst/>
              <a:rect l="l" t="t" r="r" b="b"/>
              <a:pathLst>
                <a:path w="539" h="4501" extrusionOk="0">
                  <a:moveTo>
                    <a:pt x="532" y="1"/>
                  </a:moveTo>
                  <a:lnTo>
                    <a:pt x="0" y="309"/>
                  </a:lnTo>
                  <a:lnTo>
                    <a:pt x="3" y="4500"/>
                  </a:lnTo>
                  <a:cubicBezTo>
                    <a:pt x="16" y="4286"/>
                    <a:pt x="193" y="4074"/>
                    <a:pt x="534" y="3913"/>
                  </a:cubicBezTo>
                  <a:lnTo>
                    <a:pt x="538" y="3911"/>
                  </a:lnTo>
                  <a:cubicBezTo>
                    <a:pt x="537" y="3071"/>
                    <a:pt x="534" y="1573"/>
                    <a:pt x="532"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91" name="Google Shape;691;p36"/>
            <p:cNvSpPr/>
            <p:nvPr/>
          </p:nvSpPr>
          <p:spPr>
            <a:xfrm>
              <a:off x="3146925" y="4420050"/>
              <a:ext cx="13975" cy="156600"/>
            </a:xfrm>
            <a:custGeom>
              <a:avLst/>
              <a:gdLst/>
              <a:ahLst/>
              <a:cxnLst/>
              <a:rect l="l" t="t" r="r" b="b"/>
              <a:pathLst>
                <a:path w="559" h="6264" extrusionOk="0">
                  <a:moveTo>
                    <a:pt x="542" y="0"/>
                  </a:moveTo>
                  <a:lnTo>
                    <a:pt x="0" y="313"/>
                  </a:lnTo>
                  <a:lnTo>
                    <a:pt x="0" y="633"/>
                  </a:lnTo>
                  <a:lnTo>
                    <a:pt x="3" y="4329"/>
                  </a:lnTo>
                  <a:lnTo>
                    <a:pt x="0" y="4310"/>
                  </a:lnTo>
                  <a:lnTo>
                    <a:pt x="0" y="5606"/>
                  </a:lnTo>
                  <a:lnTo>
                    <a:pt x="57" y="5630"/>
                  </a:lnTo>
                  <a:cubicBezTo>
                    <a:pt x="403" y="5807"/>
                    <a:pt x="558" y="6037"/>
                    <a:pt x="532" y="6263"/>
                  </a:cubicBezTo>
                  <a:lnTo>
                    <a:pt x="548" y="6264"/>
                  </a:lnTo>
                  <a:lnTo>
                    <a:pt x="542" y="0"/>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92" name="Google Shape;692;p36"/>
            <p:cNvSpPr/>
            <p:nvPr/>
          </p:nvSpPr>
          <p:spPr>
            <a:xfrm>
              <a:off x="3073750" y="4560175"/>
              <a:ext cx="87150" cy="35825"/>
            </a:xfrm>
            <a:custGeom>
              <a:avLst/>
              <a:gdLst/>
              <a:ahLst/>
              <a:cxnLst/>
              <a:rect l="l" t="t" r="r" b="b"/>
              <a:pathLst>
                <a:path w="3486" h="1433" extrusionOk="0">
                  <a:moveTo>
                    <a:pt x="2927" y="1"/>
                  </a:moveTo>
                  <a:cubicBezTo>
                    <a:pt x="2926" y="442"/>
                    <a:pt x="2926" y="706"/>
                    <a:pt x="2926" y="706"/>
                  </a:cubicBezTo>
                  <a:cubicBezTo>
                    <a:pt x="2926" y="706"/>
                    <a:pt x="2926" y="706"/>
                    <a:pt x="2926" y="706"/>
                  </a:cubicBezTo>
                  <a:cubicBezTo>
                    <a:pt x="2902" y="798"/>
                    <a:pt x="2786" y="886"/>
                    <a:pt x="2567" y="954"/>
                  </a:cubicBezTo>
                  <a:cubicBezTo>
                    <a:pt x="2333" y="1027"/>
                    <a:pt x="2033" y="1063"/>
                    <a:pt x="1733" y="1063"/>
                  </a:cubicBezTo>
                  <a:cubicBezTo>
                    <a:pt x="1418" y="1063"/>
                    <a:pt x="1104" y="1023"/>
                    <a:pt x="869" y="944"/>
                  </a:cubicBezTo>
                  <a:cubicBezTo>
                    <a:pt x="664" y="876"/>
                    <a:pt x="555" y="788"/>
                    <a:pt x="539" y="699"/>
                  </a:cubicBezTo>
                  <a:cubicBezTo>
                    <a:pt x="539" y="699"/>
                    <a:pt x="539" y="699"/>
                    <a:pt x="539" y="699"/>
                  </a:cubicBezTo>
                  <a:cubicBezTo>
                    <a:pt x="539" y="699"/>
                    <a:pt x="537" y="439"/>
                    <a:pt x="536" y="2"/>
                  </a:cubicBezTo>
                  <a:lnTo>
                    <a:pt x="532" y="4"/>
                  </a:lnTo>
                  <a:cubicBezTo>
                    <a:pt x="191" y="165"/>
                    <a:pt x="14" y="377"/>
                    <a:pt x="1" y="591"/>
                  </a:cubicBezTo>
                  <a:lnTo>
                    <a:pt x="1" y="613"/>
                  </a:lnTo>
                  <a:lnTo>
                    <a:pt x="12" y="680"/>
                  </a:lnTo>
                  <a:cubicBezTo>
                    <a:pt x="19" y="705"/>
                    <a:pt x="37" y="762"/>
                    <a:pt x="79" y="836"/>
                  </a:cubicBezTo>
                  <a:cubicBezTo>
                    <a:pt x="130" y="936"/>
                    <a:pt x="248" y="1045"/>
                    <a:pt x="404" y="1138"/>
                  </a:cubicBezTo>
                  <a:cubicBezTo>
                    <a:pt x="482" y="1184"/>
                    <a:pt x="579" y="1225"/>
                    <a:pt x="676" y="1265"/>
                  </a:cubicBezTo>
                  <a:cubicBezTo>
                    <a:pt x="777" y="1302"/>
                    <a:pt x="886" y="1331"/>
                    <a:pt x="1000" y="1358"/>
                  </a:cubicBezTo>
                  <a:cubicBezTo>
                    <a:pt x="1114" y="1386"/>
                    <a:pt x="1236" y="1398"/>
                    <a:pt x="1358" y="1415"/>
                  </a:cubicBezTo>
                  <a:cubicBezTo>
                    <a:pt x="1458" y="1426"/>
                    <a:pt x="1560" y="1432"/>
                    <a:pt x="1663" y="1432"/>
                  </a:cubicBezTo>
                  <a:cubicBezTo>
                    <a:pt x="1686" y="1432"/>
                    <a:pt x="1710" y="1432"/>
                    <a:pt x="1733" y="1431"/>
                  </a:cubicBezTo>
                  <a:cubicBezTo>
                    <a:pt x="1744" y="1431"/>
                    <a:pt x="1754" y="1432"/>
                    <a:pt x="1764" y="1432"/>
                  </a:cubicBezTo>
                  <a:cubicBezTo>
                    <a:pt x="1881" y="1432"/>
                    <a:pt x="1997" y="1426"/>
                    <a:pt x="2110" y="1411"/>
                  </a:cubicBezTo>
                  <a:cubicBezTo>
                    <a:pt x="2233" y="1395"/>
                    <a:pt x="2354" y="1381"/>
                    <a:pt x="2468" y="1354"/>
                  </a:cubicBezTo>
                  <a:cubicBezTo>
                    <a:pt x="2524" y="1339"/>
                    <a:pt x="2579" y="1325"/>
                    <a:pt x="2632" y="1310"/>
                  </a:cubicBezTo>
                  <a:cubicBezTo>
                    <a:pt x="2681" y="1298"/>
                    <a:pt x="2734" y="1281"/>
                    <a:pt x="2791" y="1257"/>
                  </a:cubicBezTo>
                  <a:cubicBezTo>
                    <a:pt x="2890" y="1220"/>
                    <a:pt x="2982" y="1176"/>
                    <a:pt x="3062" y="1130"/>
                  </a:cubicBezTo>
                  <a:cubicBezTo>
                    <a:pt x="3219" y="1036"/>
                    <a:pt x="3334" y="927"/>
                    <a:pt x="3385" y="827"/>
                  </a:cubicBezTo>
                  <a:cubicBezTo>
                    <a:pt x="3441" y="731"/>
                    <a:pt x="3456" y="658"/>
                    <a:pt x="3456" y="658"/>
                  </a:cubicBezTo>
                  <a:lnTo>
                    <a:pt x="3459" y="658"/>
                  </a:lnTo>
                  <a:cubicBezTo>
                    <a:pt x="3485" y="432"/>
                    <a:pt x="3330" y="202"/>
                    <a:pt x="2984" y="25"/>
                  </a:cubicBezTo>
                  <a:lnTo>
                    <a:pt x="2927"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93" name="Google Shape;693;p36"/>
            <p:cNvSpPr/>
            <p:nvPr/>
          </p:nvSpPr>
          <p:spPr>
            <a:xfrm>
              <a:off x="3146925" y="4435875"/>
              <a:ext cx="100" cy="92425"/>
            </a:xfrm>
            <a:custGeom>
              <a:avLst/>
              <a:gdLst/>
              <a:ahLst/>
              <a:cxnLst/>
              <a:rect l="l" t="t" r="r" b="b"/>
              <a:pathLst>
                <a:path w="4" h="3697" extrusionOk="0">
                  <a:moveTo>
                    <a:pt x="0" y="0"/>
                  </a:moveTo>
                  <a:lnTo>
                    <a:pt x="0" y="3677"/>
                  </a:lnTo>
                  <a:lnTo>
                    <a:pt x="3" y="3696"/>
                  </a:lnTo>
                  <a:lnTo>
                    <a:pt x="0" y="0"/>
                  </a:ln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694" name="Google Shape;694;p36"/>
            <p:cNvSpPr/>
            <p:nvPr/>
          </p:nvSpPr>
          <p:spPr>
            <a:xfrm>
              <a:off x="3073275" y="4576600"/>
              <a:ext cx="87525" cy="25975"/>
            </a:xfrm>
            <a:custGeom>
              <a:avLst/>
              <a:gdLst/>
              <a:ahLst/>
              <a:cxnLst/>
              <a:rect l="l" t="t" r="r" b="b"/>
              <a:pathLst>
                <a:path w="3501" h="1039" extrusionOk="0">
                  <a:moveTo>
                    <a:pt x="3475" y="1"/>
                  </a:moveTo>
                  <a:cubicBezTo>
                    <a:pt x="3475" y="1"/>
                    <a:pt x="3460" y="74"/>
                    <a:pt x="3404" y="170"/>
                  </a:cubicBezTo>
                  <a:cubicBezTo>
                    <a:pt x="3353" y="270"/>
                    <a:pt x="3238" y="379"/>
                    <a:pt x="3081" y="473"/>
                  </a:cubicBezTo>
                  <a:cubicBezTo>
                    <a:pt x="3001" y="519"/>
                    <a:pt x="2909" y="563"/>
                    <a:pt x="2810" y="600"/>
                  </a:cubicBezTo>
                  <a:cubicBezTo>
                    <a:pt x="2753" y="624"/>
                    <a:pt x="2700" y="641"/>
                    <a:pt x="2651" y="653"/>
                  </a:cubicBezTo>
                  <a:cubicBezTo>
                    <a:pt x="2598" y="668"/>
                    <a:pt x="2543" y="682"/>
                    <a:pt x="2487" y="697"/>
                  </a:cubicBezTo>
                  <a:cubicBezTo>
                    <a:pt x="2373" y="724"/>
                    <a:pt x="2252" y="738"/>
                    <a:pt x="2129" y="754"/>
                  </a:cubicBezTo>
                  <a:cubicBezTo>
                    <a:pt x="2016" y="769"/>
                    <a:pt x="1900" y="775"/>
                    <a:pt x="1783" y="775"/>
                  </a:cubicBezTo>
                  <a:cubicBezTo>
                    <a:pt x="1773" y="775"/>
                    <a:pt x="1763" y="774"/>
                    <a:pt x="1752" y="774"/>
                  </a:cubicBezTo>
                  <a:cubicBezTo>
                    <a:pt x="1729" y="775"/>
                    <a:pt x="1705" y="775"/>
                    <a:pt x="1682" y="775"/>
                  </a:cubicBezTo>
                  <a:cubicBezTo>
                    <a:pt x="1579" y="775"/>
                    <a:pt x="1477" y="769"/>
                    <a:pt x="1377" y="758"/>
                  </a:cubicBezTo>
                  <a:cubicBezTo>
                    <a:pt x="1255" y="741"/>
                    <a:pt x="1133" y="729"/>
                    <a:pt x="1019" y="701"/>
                  </a:cubicBezTo>
                  <a:cubicBezTo>
                    <a:pt x="905" y="674"/>
                    <a:pt x="796" y="645"/>
                    <a:pt x="695" y="608"/>
                  </a:cubicBezTo>
                  <a:cubicBezTo>
                    <a:pt x="598" y="568"/>
                    <a:pt x="501" y="527"/>
                    <a:pt x="423" y="481"/>
                  </a:cubicBezTo>
                  <a:cubicBezTo>
                    <a:pt x="267" y="388"/>
                    <a:pt x="149" y="279"/>
                    <a:pt x="98" y="179"/>
                  </a:cubicBezTo>
                  <a:cubicBezTo>
                    <a:pt x="56" y="105"/>
                    <a:pt x="38" y="48"/>
                    <a:pt x="31" y="23"/>
                  </a:cubicBezTo>
                  <a:lnTo>
                    <a:pt x="28" y="12"/>
                  </a:lnTo>
                  <a:lnTo>
                    <a:pt x="1" y="12"/>
                  </a:lnTo>
                  <a:lnTo>
                    <a:pt x="3" y="61"/>
                  </a:lnTo>
                  <a:cubicBezTo>
                    <a:pt x="6" y="95"/>
                    <a:pt x="12" y="143"/>
                    <a:pt x="31" y="202"/>
                  </a:cubicBezTo>
                  <a:cubicBezTo>
                    <a:pt x="66" y="318"/>
                    <a:pt x="161" y="473"/>
                    <a:pt x="324" y="605"/>
                  </a:cubicBezTo>
                  <a:cubicBezTo>
                    <a:pt x="645" y="873"/>
                    <a:pt x="1198" y="1038"/>
                    <a:pt x="1748" y="1038"/>
                  </a:cubicBezTo>
                  <a:cubicBezTo>
                    <a:pt x="1750" y="1038"/>
                    <a:pt x="1752" y="1038"/>
                    <a:pt x="1754" y="1038"/>
                  </a:cubicBezTo>
                  <a:cubicBezTo>
                    <a:pt x="2030" y="1034"/>
                    <a:pt x="2307" y="996"/>
                    <a:pt x="2554" y="919"/>
                  </a:cubicBezTo>
                  <a:cubicBezTo>
                    <a:pt x="2677" y="879"/>
                    <a:pt x="2797" y="835"/>
                    <a:pt x="2900" y="779"/>
                  </a:cubicBezTo>
                  <a:cubicBezTo>
                    <a:pt x="3008" y="726"/>
                    <a:pt x="3101" y="662"/>
                    <a:pt x="3182" y="597"/>
                  </a:cubicBezTo>
                  <a:cubicBezTo>
                    <a:pt x="3344" y="464"/>
                    <a:pt x="3437" y="308"/>
                    <a:pt x="3472" y="190"/>
                  </a:cubicBezTo>
                  <a:cubicBezTo>
                    <a:pt x="3491" y="132"/>
                    <a:pt x="3495" y="84"/>
                    <a:pt x="3499" y="51"/>
                  </a:cubicBezTo>
                  <a:lnTo>
                    <a:pt x="3501" y="2"/>
                  </a:lnTo>
                  <a:lnTo>
                    <a:pt x="3494" y="2"/>
                  </a:lnTo>
                  <a:lnTo>
                    <a:pt x="3478"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695" name="Google Shape;695;p36"/>
            <p:cNvSpPr/>
            <p:nvPr/>
          </p:nvSpPr>
          <p:spPr>
            <a:xfrm>
              <a:off x="3086975" y="4427875"/>
              <a:ext cx="59975" cy="158900"/>
            </a:xfrm>
            <a:custGeom>
              <a:avLst/>
              <a:gdLst/>
              <a:ahLst/>
              <a:cxnLst/>
              <a:rect l="l" t="t" r="r" b="b"/>
              <a:pathLst>
                <a:path w="2399" h="6356" extrusionOk="0">
                  <a:moveTo>
                    <a:pt x="2398" y="0"/>
                  </a:moveTo>
                  <a:lnTo>
                    <a:pt x="1" y="1384"/>
                  </a:lnTo>
                  <a:cubicBezTo>
                    <a:pt x="3" y="2956"/>
                    <a:pt x="6" y="4454"/>
                    <a:pt x="7" y="5294"/>
                  </a:cubicBezTo>
                  <a:cubicBezTo>
                    <a:pt x="8" y="5731"/>
                    <a:pt x="10" y="5991"/>
                    <a:pt x="10" y="5991"/>
                  </a:cubicBezTo>
                  <a:cubicBezTo>
                    <a:pt x="10" y="5991"/>
                    <a:pt x="10" y="5991"/>
                    <a:pt x="10" y="5991"/>
                  </a:cubicBezTo>
                  <a:cubicBezTo>
                    <a:pt x="26" y="6080"/>
                    <a:pt x="135" y="6168"/>
                    <a:pt x="340" y="6236"/>
                  </a:cubicBezTo>
                  <a:cubicBezTo>
                    <a:pt x="575" y="6315"/>
                    <a:pt x="889" y="6355"/>
                    <a:pt x="1204" y="6355"/>
                  </a:cubicBezTo>
                  <a:cubicBezTo>
                    <a:pt x="1504" y="6355"/>
                    <a:pt x="1804" y="6319"/>
                    <a:pt x="2038" y="6246"/>
                  </a:cubicBezTo>
                  <a:cubicBezTo>
                    <a:pt x="2257" y="6178"/>
                    <a:pt x="2373" y="6090"/>
                    <a:pt x="2397" y="5998"/>
                  </a:cubicBezTo>
                  <a:cubicBezTo>
                    <a:pt x="2397" y="5998"/>
                    <a:pt x="2397" y="5998"/>
                    <a:pt x="2397" y="5998"/>
                  </a:cubicBezTo>
                  <a:cubicBezTo>
                    <a:pt x="2397" y="5998"/>
                    <a:pt x="2397" y="5734"/>
                    <a:pt x="2398" y="5293"/>
                  </a:cubicBezTo>
                  <a:lnTo>
                    <a:pt x="2398" y="3997"/>
                  </a:lnTo>
                  <a:cubicBezTo>
                    <a:pt x="2398" y="2948"/>
                    <a:pt x="2398" y="1615"/>
                    <a:pt x="2398" y="320"/>
                  </a:cubicBezTo>
                  <a:lnTo>
                    <a:pt x="2398"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696" name="Google Shape;696;p36"/>
            <p:cNvSpPr/>
            <p:nvPr/>
          </p:nvSpPr>
          <p:spPr>
            <a:xfrm>
              <a:off x="3067025" y="4309275"/>
              <a:ext cx="100325" cy="57525"/>
            </a:xfrm>
            <a:custGeom>
              <a:avLst/>
              <a:gdLst/>
              <a:ahLst/>
              <a:cxnLst/>
              <a:rect l="l" t="t" r="r" b="b"/>
              <a:pathLst>
                <a:path w="4013" h="2301" extrusionOk="0">
                  <a:moveTo>
                    <a:pt x="1995" y="1"/>
                  </a:moveTo>
                  <a:cubicBezTo>
                    <a:pt x="1498" y="1"/>
                    <a:pt x="1000" y="108"/>
                    <a:pt x="613" y="324"/>
                  </a:cubicBezTo>
                  <a:cubicBezTo>
                    <a:pt x="513" y="379"/>
                    <a:pt x="426" y="439"/>
                    <a:pt x="349" y="503"/>
                  </a:cubicBezTo>
                  <a:lnTo>
                    <a:pt x="284" y="573"/>
                  </a:lnTo>
                  <a:cubicBezTo>
                    <a:pt x="239" y="615"/>
                    <a:pt x="194" y="659"/>
                    <a:pt x="161" y="705"/>
                  </a:cubicBezTo>
                  <a:lnTo>
                    <a:pt x="114" y="792"/>
                  </a:lnTo>
                  <a:cubicBezTo>
                    <a:pt x="89" y="834"/>
                    <a:pt x="61" y="877"/>
                    <a:pt x="45" y="921"/>
                  </a:cubicBezTo>
                  <a:lnTo>
                    <a:pt x="26" y="1015"/>
                  </a:lnTo>
                  <a:cubicBezTo>
                    <a:pt x="18" y="1058"/>
                    <a:pt x="6" y="1101"/>
                    <a:pt x="5" y="1143"/>
                  </a:cubicBezTo>
                  <a:cubicBezTo>
                    <a:pt x="0" y="1434"/>
                    <a:pt x="181" y="1724"/>
                    <a:pt x="556" y="1950"/>
                  </a:cubicBezTo>
                  <a:cubicBezTo>
                    <a:pt x="944" y="2183"/>
                    <a:pt x="1462" y="2301"/>
                    <a:pt x="1982" y="2301"/>
                  </a:cubicBezTo>
                  <a:cubicBezTo>
                    <a:pt x="2478" y="2301"/>
                    <a:pt x="2976" y="2193"/>
                    <a:pt x="3362" y="1978"/>
                  </a:cubicBezTo>
                  <a:cubicBezTo>
                    <a:pt x="3819" y="1723"/>
                    <a:pt x="4012" y="1373"/>
                    <a:pt x="3956" y="1034"/>
                  </a:cubicBezTo>
                  <a:lnTo>
                    <a:pt x="3941" y="941"/>
                  </a:lnTo>
                  <a:cubicBezTo>
                    <a:pt x="3927" y="898"/>
                    <a:pt x="3902" y="857"/>
                    <a:pt x="3881" y="815"/>
                  </a:cubicBezTo>
                  <a:lnTo>
                    <a:pt x="3838" y="730"/>
                  </a:lnTo>
                  <a:cubicBezTo>
                    <a:pt x="3808" y="685"/>
                    <a:pt x="3765" y="641"/>
                    <a:pt x="3725" y="599"/>
                  </a:cubicBezTo>
                  <a:lnTo>
                    <a:pt x="3665" y="531"/>
                  </a:lnTo>
                  <a:cubicBezTo>
                    <a:pt x="3596" y="468"/>
                    <a:pt x="3515" y="408"/>
                    <a:pt x="3421" y="352"/>
                  </a:cubicBezTo>
                  <a:cubicBezTo>
                    <a:pt x="3033" y="118"/>
                    <a:pt x="2514" y="1"/>
                    <a:pt x="1995" y="1"/>
                  </a:cubicBezTo>
                  <a:close/>
                </a:path>
              </a:pathLst>
            </a:custGeom>
            <a:solidFill>
              <a:srgbClr val="055E62"/>
            </a:solidFill>
            <a:ln>
              <a:noFill/>
            </a:ln>
          </p:spPr>
          <p:txBody>
            <a:bodyPr spcFirstLastPara="1" wrap="square" lIns="121900" tIns="121900" rIns="121900" bIns="121900" anchor="ctr" anchorCtr="0">
              <a:noAutofit/>
            </a:bodyPr>
            <a:lstStyle/>
            <a:p>
              <a:endParaRPr sz="2400"/>
            </a:p>
          </p:txBody>
        </p:sp>
        <p:sp>
          <p:nvSpPr>
            <p:cNvPr id="697" name="Google Shape;697;p36"/>
            <p:cNvSpPr/>
            <p:nvPr/>
          </p:nvSpPr>
          <p:spPr>
            <a:xfrm>
              <a:off x="3038625" y="4292725"/>
              <a:ext cx="156200" cy="43550"/>
            </a:xfrm>
            <a:custGeom>
              <a:avLst/>
              <a:gdLst/>
              <a:ahLst/>
              <a:cxnLst/>
              <a:rect l="l" t="t" r="r" b="b"/>
              <a:pathLst>
                <a:path w="6248" h="1742" extrusionOk="0">
                  <a:moveTo>
                    <a:pt x="3133" y="0"/>
                  </a:moveTo>
                  <a:cubicBezTo>
                    <a:pt x="2351" y="0"/>
                    <a:pt x="1567" y="169"/>
                    <a:pt x="958" y="508"/>
                  </a:cubicBezTo>
                  <a:cubicBezTo>
                    <a:pt x="352" y="846"/>
                    <a:pt x="34" y="1291"/>
                    <a:pt x="1" y="1741"/>
                  </a:cubicBezTo>
                  <a:lnTo>
                    <a:pt x="1152" y="1741"/>
                  </a:lnTo>
                  <a:lnTo>
                    <a:pt x="1162" y="1677"/>
                  </a:lnTo>
                  <a:lnTo>
                    <a:pt x="1181" y="1583"/>
                  </a:lnTo>
                  <a:cubicBezTo>
                    <a:pt x="1197" y="1539"/>
                    <a:pt x="1224" y="1496"/>
                    <a:pt x="1250" y="1454"/>
                  </a:cubicBezTo>
                  <a:lnTo>
                    <a:pt x="1297" y="1367"/>
                  </a:lnTo>
                  <a:cubicBezTo>
                    <a:pt x="1330" y="1321"/>
                    <a:pt x="1375" y="1277"/>
                    <a:pt x="1420" y="1235"/>
                  </a:cubicBezTo>
                  <a:lnTo>
                    <a:pt x="1485" y="1165"/>
                  </a:lnTo>
                  <a:cubicBezTo>
                    <a:pt x="1562" y="1101"/>
                    <a:pt x="1649" y="1041"/>
                    <a:pt x="1749" y="986"/>
                  </a:cubicBezTo>
                  <a:cubicBezTo>
                    <a:pt x="2136" y="770"/>
                    <a:pt x="2634" y="663"/>
                    <a:pt x="3131" y="663"/>
                  </a:cubicBezTo>
                  <a:cubicBezTo>
                    <a:pt x="3650" y="663"/>
                    <a:pt x="4169" y="780"/>
                    <a:pt x="4557" y="1014"/>
                  </a:cubicBezTo>
                  <a:cubicBezTo>
                    <a:pt x="4651" y="1070"/>
                    <a:pt x="4732" y="1130"/>
                    <a:pt x="4801" y="1193"/>
                  </a:cubicBezTo>
                  <a:lnTo>
                    <a:pt x="4861" y="1261"/>
                  </a:lnTo>
                  <a:cubicBezTo>
                    <a:pt x="4901" y="1303"/>
                    <a:pt x="4944" y="1347"/>
                    <a:pt x="4974" y="1392"/>
                  </a:cubicBezTo>
                  <a:lnTo>
                    <a:pt x="5017" y="1477"/>
                  </a:lnTo>
                  <a:cubicBezTo>
                    <a:pt x="5038" y="1519"/>
                    <a:pt x="5063" y="1560"/>
                    <a:pt x="5077" y="1603"/>
                  </a:cubicBezTo>
                  <a:lnTo>
                    <a:pt x="5092" y="1696"/>
                  </a:lnTo>
                  <a:lnTo>
                    <a:pt x="5096" y="1741"/>
                  </a:lnTo>
                  <a:lnTo>
                    <a:pt x="6248" y="1741"/>
                  </a:lnTo>
                  <a:cubicBezTo>
                    <a:pt x="6221" y="1312"/>
                    <a:pt x="5936" y="887"/>
                    <a:pt x="5382" y="554"/>
                  </a:cubicBezTo>
                  <a:cubicBezTo>
                    <a:pt x="4770" y="185"/>
                    <a:pt x="3953" y="0"/>
                    <a:pt x="3133"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98" name="Google Shape;698;p36"/>
            <p:cNvSpPr/>
            <p:nvPr/>
          </p:nvSpPr>
          <p:spPr>
            <a:xfrm>
              <a:off x="3073475" y="4190600"/>
              <a:ext cx="13775" cy="170325"/>
            </a:xfrm>
            <a:custGeom>
              <a:avLst/>
              <a:gdLst/>
              <a:ahLst/>
              <a:cxnLst/>
              <a:rect l="l" t="t" r="r" b="b"/>
              <a:pathLst>
                <a:path w="551" h="6813" extrusionOk="0">
                  <a:moveTo>
                    <a:pt x="1" y="1"/>
                  </a:moveTo>
                  <a:lnTo>
                    <a:pt x="5" y="6461"/>
                  </a:lnTo>
                  <a:cubicBezTo>
                    <a:pt x="86" y="6544"/>
                    <a:pt x="178" y="6625"/>
                    <a:pt x="298" y="6697"/>
                  </a:cubicBezTo>
                  <a:cubicBezTo>
                    <a:pt x="371" y="6740"/>
                    <a:pt x="453" y="6776"/>
                    <a:pt x="534" y="6812"/>
                  </a:cubicBezTo>
                  <a:cubicBezTo>
                    <a:pt x="534" y="5762"/>
                    <a:pt x="533" y="5048"/>
                    <a:pt x="533" y="5048"/>
                  </a:cubicBezTo>
                  <a:lnTo>
                    <a:pt x="550" y="5048"/>
                  </a:lnTo>
                  <a:lnTo>
                    <a:pt x="551" y="4993"/>
                  </a:lnTo>
                  <a:lnTo>
                    <a:pt x="546" y="306"/>
                  </a:lnTo>
                  <a:cubicBezTo>
                    <a:pt x="341" y="227"/>
                    <a:pt x="157" y="122"/>
                    <a:pt x="1"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99" name="Google Shape;699;p36"/>
            <p:cNvSpPr/>
            <p:nvPr/>
          </p:nvSpPr>
          <p:spPr>
            <a:xfrm>
              <a:off x="3146700" y="4190200"/>
              <a:ext cx="13775" cy="170425"/>
            </a:xfrm>
            <a:custGeom>
              <a:avLst/>
              <a:gdLst/>
              <a:ahLst/>
              <a:cxnLst/>
              <a:rect l="l" t="t" r="r" b="b"/>
              <a:pathLst>
                <a:path w="551" h="6817" extrusionOk="0">
                  <a:moveTo>
                    <a:pt x="545" y="1"/>
                  </a:moveTo>
                  <a:cubicBezTo>
                    <a:pt x="407" y="110"/>
                    <a:pt x="246" y="205"/>
                    <a:pt x="73" y="283"/>
                  </a:cubicBezTo>
                  <a:lnTo>
                    <a:pt x="0" y="309"/>
                  </a:lnTo>
                  <a:lnTo>
                    <a:pt x="5" y="4998"/>
                  </a:lnTo>
                  <a:lnTo>
                    <a:pt x="8" y="5078"/>
                  </a:lnTo>
                  <a:cubicBezTo>
                    <a:pt x="8" y="5151"/>
                    <a:pt x="8" y="5833"/>
                    <a:pt x="8" y="6817"/>
                  </a:cubicBezTo>
                  <a:cubicBezTo>
                    <a:pt x="64" y="6791"/>
                    <a:pt x="124" y="6770"/>
                    <a:pt x="175" y="6741"/>
                  </a:cubicBezTo>
                  <a:cubicBezTo>
                    <a:pt x="331" y="6653"/>
                    <a:pt x="455" y="6555"/>
                    <a:pt x="550" y="6450"/>
                  </a:cubicBezTo>
                  <a:lnTo>
                    <a:pt x="545"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00" name="Google Shape;700;p36"/>
            <p:cNvSpPr/>
            <p:nvPr/>
          </p:nvSpPr>
          <p:spPr>
            <a:xfrm>
              <a:off x="3117250" y="4157025"/>
              <a:ext cx="26625" cy="10250"/>
            </a:xfrm>
            <a:custGeom>
              <a:avLst/>
              <a:gdLst/>
              <a:ahLst/>
              <a:cxnLst/>
              <a:rect l="l" t="t" r="r" b="b"/>
              <a:pathLst>
                <a:path w="1065" h="410" extrusionOk="0">
                  <a:moveTo>
                    <a:pt x="0" y="1"/>
                  </a:moveTo>
                  <a:lnTo>
                    <a:pt x="0" y="1"/>
                  </a:lnTo>
                  <a:cubicBezTo>
                    <a:pt x="303" y="4"/>
                    <a:pt x="603" y="75"/>
                    <a:pt x="829" y="211"/>
                  </a:cubicBezTo>
                  <a:cubicBezTo>
                    <a:pt x="928" y="270"/>
                    <a:pt x="1001" y="337"/>
                    <a:pt x="1056" y="409"/>
                  </a:cubicBezTo>
                  <a:lnTo>
                    <a:pt x="1065" y="400"/>
                  </a:lnTo>
                  <a:cubicBezTo>
                    <a:pt x="1010" y="332"/>
                    <a:pt x="940" y="267"/>
                    <a:pt x="846" y="211"/>
                  </a:cubicBezTo>
                  <a:cubicBezTo>
                    <a:pt x="615" y="71"/>
                    <a:pt x="309" y="2"/>
                    <a:pt x="0" y="1"/>
                  </a:cubicBez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701" name="Google Shape;701;p36"/>
            <p:cNvSpPr/>
            <p:nvPr/>
          </p:nvSpPr>
          <p:spPr>
            <a:xfrm>
              <a:off x="3087125" y="4197900"/>
              <a:ext cx="59700" cy="117550"/>
            </a:xfrm>
            <a:custGeom>
              <a:avLst/>
              <a:gdLst/>
              <a:ahLst/>
              <a:cxnLst/>
              <a:rect l="l" t="t" r="r" b="b"/>
              <a:pathLst>
                <a:path w="2388" h="4702" extrusionOk="0">
                  <a:moveTo>
                    <a:pt x="2383" y="1"/>
                  </a:moveTo>
                  <a:cubicBezTo>
                    <a:pt x="2042" y="140"/>
                    <a:pt x="1657" y="217"/>
                    <a:pt x="1268" y="227"/>
                  </a:cubicBezTo>
                  <a:cubicBezTo>
                    <a:pt x="1241" y="228"/>
                    <a:pt x="1214" y="228"/>
                    <a:pt x="1188" y="228"/>
                  </a:cubicBezTo>
                  <a:cubicBezTo>
                    <a:pt x="799" y="228"/>
                    <a:pt x="410" y="167"/>
                    <a:pt x="68" y="42"/>
                  </a:cubicBezTo>
                  <a:lnTo>
                    <a:pt x="0" y="14"/>
                  </a:lnTo>
                  <a:lnTo>
                    <a:pt x="5" y="4701"/>
                  </a:lnTo>
                  <a:cubicBezTo>
                    <a:pt x="20" y="4533"/>
                    <a:pt x="141" y="4365"/>
                    <a:pt x="369" y="4238"/>
                  </a:cubicBezTo>
                  <a:cubicBezTo>
                    <a:pt x="602" y="4108"/>
                    <a:pt x="902" y="4044"/>
                    <a:pt x="1201" y="4044"/>
                  </a:cubicBezTo>
                  <a:cubicBezTo>
                    <a:pt x="1515" y="4044"/>
                    <a:pt x="1828" y="4115"/>
                    <a:pt x="2062" y="4255"/>
                  </a:cubicBezTo>
                  <a:cubicBezTo>
                    <a:pt x="2265" y="4378"/>
                    <a:pt x="2370" y="4533"/>
                    <a:pt x="2388" y="4690"/>
                  </a:cubicBezTo>
                  <a:lnTo>
                    <a:pt x="2383"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02" name="Google Shape;702;p36"/>
            <p:cNvSpPr/>
            <p:nvPr/>
          </p:nvSpPr>
          <p:spPr>
            <a:xfrm>
              <a:off x="3086775" y="4316800"/>
              <a:ext cx="60125" cy="49875"/>
            </a:xfrm>
            <a:custGeom>
              <a:avLst/>
              <a:gdLst/>
              <a:ahLst/>
              <a:cxnLst/>
              <a:rect l="l" t="t" r="r" b="b"/>
              <a:pathLst>
                <a:path w="2405" h="1995" extrusionOk="0">
                  <a:moveTo>
                    <a:pt x="1" y="0"/>
                  </a:moveTo>
                  <a:cubicBezTo>
                    <a:pt x="1" y="0"/>
                    <a:pt x="2" y="714"/>
                    <a:pt x="2" y="1764"/>
                  </a:cubicBezTo>
                  <a:cubicBezTo>
                    <a:pt x="353" y="1918"/>
                    <a:pt x="770" y="1995"/>
                    <a:pt x="1189" y="1995"/>
                  </a:cubicBezTo>
                  <a:cubicBezTo>
                    <a:pt x="1617" y="1995"/>
                    <a:pt x="2046" y="1914"/>
                    <a:pt x="2405" y="1753"/>
                  </a:cubicBezTo>
                  <a:cubicBezTo>
                    <a:pt x="2405" y="768"/>
                    <a:pt x="2405" y="87"/>
                    <a:pt x="2405" y="14"/>
                  </a:cubicBezTo>
                  <a:cubicBezTo>
                    <a:pt x="2390" y="184"/>
                    <a:pt x="2270" y="353"/>
                    <a:pt x="2041" y="481"/>
                  </a:cubicBezTo>
                  <a:cubicBezTo>
                    <a:pt x="1808" y="611"/>
                    <a:pt x="1508" y="676"/>
                    <a:pt x="1209" y="676"/>
                  </a:cubicBezTo>
                  <a:cubicBezTo>
                    <a:pt x="895" y="676"/>
                    <a:pt x="581" y="605"/>
                    <a:pt x="347" y="464"/>
                  </a:cubicBezTo>
                  <a:cubicBezTo>
                    <a:pt x="131" y="334"/>
                    <a:pt x="24" y="167"/>
                    <a:pt x="18"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703" name="Google Shape;703;p36"/>
            <p:cNvSpPr/>
            <p:nvPr/>
          </p:nvSpPr>
          <p:spPr>
            <a:xfrm>
              <a:off x="3087200" y="4298975"/>
              <a:ext cx="59700" cy="34725"/>
            </a:xfrm>
            <a:custGeom>
              <a:avLst/>
              <a:gdLst/>
              <a:ahLst/>
              <a:cxnLst/>
              <a:rect l="l" t="t" r="r" b="b"/>
              <a:pathLst>
                <a:path w="2388" h="1389" extrusionOk="0">
                  <a:moveTo>
                    <a:pt x="1198" y="1"/>
                  </a:moveTo>
                  <a:cubicBezTo>
                    <a:pt x="899" y="1"/>
                    <a:pt x="599" y="65"/>
                    <a:pt x="366" y="195"/>
                  </a:cubicBezTo>
                  <a:cubicBezTo>
                    <a:pt x="138" y="322"/>
                    <a:pt x="17" y="490"/>
                    <a:pt x="2" y="658"/>
                  </a:cubicBezTo>
                  <a:lnTo>
                    <a:pt x="1" y="713"/>
                  </a:lnTo>
                  <a:cubicBezTo>
                    <a:pt x="7" y="880"/>
                    <a:pt x="114" y="1047"/>
                    <a:pt x="330" y="1177"/>
                  </a:cubicBezTo>
                  <a:cubicBezTo>
                    <a:pt x="564" y="1318"/>
                    <a:pt x="878" y="1389"/>
                    <a:pt x="1192" y="1389"/>
                  </a:cubicBezTo>
                  <a:cubicBezTo>
                    <a:pt x="1491" y="1389"/>
                    <a:pt x="1791" y="1324"/>
                    <a:pt x="2024" y="1194"/>
                  </a:cubicBezTo>
                  <a:cubicBezTo>
                    <a:pt x="2253" y="1066"/>
                    <a:pt x="2373" y="897"/>
                    <a:pt x="2388" y="727"/>
                  </a:cubicBezTo>
                  <a:lnTo>
                    <a:pt x="2385" y="647"/>
                  </a:lnTo>
                  <a:cubicBezTo>
                    <a:pt x="2367" y="490"/>
                    <a:pt x="2262" y="335"/>
                    <a:pt x="2059" y="212"/>
                  </a:cubicBezTo>
                  <a:cubicBezTo>
                    <a:pt x="1825" y="72"/>
                    <a:pt x="1512" y="1"/>
                    <a:pt x="1198"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04" name="Google Shape;704;p36"/>
            <p:cNvSpPr/>
            <p:nvPr/>
          </p:nvSpPr>
          <p:spPr>
            <a:xfrm>
              <a:off x="3089300" y="4155600"/>
              <a:ext cx="55150" cy="21525"/>
            </a:xfrm>
            <a:custGeom>
              <a:avLst/>
              <a:gdLst/>
              <a:ahLst/>
              <a:cxnLst/>
              <a:rect l="l" t="t" r="r" b="b"/>
              <a:pathLst>
                <a:path w="2206" h="861" extrusionOk="0">
                  <a:moveTo>
                    <a:pt x="1108" y="1"/>
                  </a:moveTo>
                  <a:cubicBezTo>
                    <a:pt x="810" y="1"/>
                    <a:pt x="511" y="65"/>
                    <a:pt x="279" y="195"/>
                  </a:cubicBezTo>
                  <a:cubicBezTo>
                    <a:pt x="154" y="264"/>
                    <a:pt x="61" y="346"/>
                    <a:pt x="1" y="433"/>
                  </a:cubicBezTo>
                  <a:cubicBezTo>
                    <a:pt x="56" y="511"/>
                    <a:pt x="136" y="585"/>
                    <a:pt x="242" y="650"/>
                  </a:cubicBezTo>
                  <a:cubicBezTo>
                    <a:pt x="475" y="790"/>
                    <a:pt x="786" y="861"/>
                    <a:pt x="1098" y="861"/>
                  </a:cubicBezTo>
                  <a:cubicBezTo>
                    <a:pt x="1396" y="861"/>
                    <a:pt x="1695" y="796"/>
                    <a:pt x="1928" y="667"/>
                  </a:cubicBezTo>
                  <a:cubicBezTo>
                    <a:pt x="2033" y="608"/>
                    <a:pt x="2113" y="539"/>
                    <a:pt x="2174" y="466"/>
                  </a:cubicBezTo>
                  <a:cubicBezTo>
                    <a:pt x="2119" y="394"/>
                    <a:pt x="2046" y="327"/>
                    <a:pt x="1947" y="268"/>
                  </a:cubicBezTo>
                  <a:cubicBezTo>
                    <a:pt x="1721" y="132"/>
                    <a:pt x="1421" y="61"/>
                    <a:pt x="1118" y="58"/>
                  </a:cubicBezTo>
                  <a:lnTo>
                    <a:pt x="1118" y="58"/>
                  </a:lnTo>
                  <a:cubicBezTo>
                    <a:pt x="1427" y="59"/>
                    <a:pt x="1733" y="128"/>
                    <a:pt x="1964" y="268"/>
                  </a:cubicBezTo>
                  <a:cubicBezTo>
                    <a:pt x="2058" y="324"/>
                    <a:pt x="2128" y="389"/>
                    <a:pt x="2183" y="457"/>
                  </a:cubicBezTo>
                  <a:lnTo>
                    <a:pt x="2205" y="427"/>
                  </a:lnTo>
                  <a:cubicBezTo>
                    <a:pt x="2150" y="350"/>
                    <a:pt x="2070" y="275"/>
                    <a:pt x="1964" y="211"/>
                  </a:cubicBezTo>
                  <a:cubicBezTo>
                    <a:pt x="1731" y="71"/>
                    <a:pt x="1419" y="1"/>
                    <a:pt x="1108"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05" name="Google Shape;705;p36"/>
            <p:cNvSpPr/>
            <p:nvPr/>
          </p:nvSpPr>
          <p:spPr>
            <a:xfrm>
              <a:off x="3087050" y="4142600"/>
              <a:ext cx="59800" cy="23825"/>
            </a:xfrm>
            <a:custGeom>
              <a:avLst/>
              <a:gdLst/>
              <a:ahLst/>
              <a:cxnLst/>
              <a:rect l="l" t="t" r="r" b="b"/>
              <a:pathLst>
                <a:path w="2392" h="953" extrusionOk="0">
                  <a:moveTo>
                    <a:pt x="1197" y="0"/>
                  </a:moveTo>
                  <a:cubicBezTo>
                    <a:pt x="899" y="0"/>
                    <a:pt x="599" y="64"/>
                    <a:pt x="367" y="194"/>
                  </a:cubicBezTo>
                  <a:cubicBezTo>
                    <a:pt x="306" y="227"/>
                    <a:pt x="255" y="264"/>
                    <a:pt x="209" y="302"/>
                  </a:cubicBezTo>
                  <a:lnTo>
                    <a:pt x="171" y="343"/>
                  </a:lnTo>
                  <a:lnTo>
                    <a:pt x="95" y="424"/>
                  </a:lnTo>
                  <a:lnTo>
                    <a:pt x="67" y="475"/>
                  </a:lnTo>
                  <a:lnTo>
                    <a:pt x="27" y="553"/>
                  </a:lnTo>
                  <a:lnTo>
                    <a:pt x="14" y="610"/>
                  </a:lnTo>
                  <a:lnTo>
                    <a:pt x="2" y="686"/>
                  </a:lnTo>
                  <a:cubicBezTo>
                    <a:pt x="1" y="777"/>
                    <a:pt x="30" y="867"/>
                    <a:pt x="91" y="953"/>
                  </a:cubicBezTo>
                  <a:cubicBezTo>
                    <a:pt x="151" y="866"/>
                    <a:pt x="244" y="784"/>
                    <a:pt x="369" y="715"/>
                  </a:cubicBezTo>
                  <a:cubicBezTo>
                    <a:pt x="601" y="585"/>
                    <a:pt x="900" y="521"/>
                    <a:pt x="1198" y="521"/>
                  </a:cubicBezTo>
                  <a:cubicBezTo>
                    <a:pt x="1509" y="521"/>
                    <a:pt x="1821" y="591"/>
                    <a:pt x="2054" y="731"/>
                  </a:cubicBezTo>
                  <a:cubicBezTo>
                    <a:pt x="2160" y="795"/>
                    <a:pt x="2240" y="870"/>
                    <a:pt x="2295" y="947"/>
                  </a:cubicBezTo>
                  <a:cubicBezTo>
                    <a:pt x="2367" y="843"/>
                    <a:pt x="2392" y="731"/>
                    <a:pt x="2373" y="620"/>
                  </a:cubicBezTo>
                  <a:lnTo>
                    <a:pt x="2364" y="565"/>
                  </a:lnTo>
                  <a:lnTo>
                    <a:pt x="2328" y="489"/>
                  </a:lnTo>
                  <a:lnTo>
                    <a:pt x="2303" y="438"/>
                  </a:lnTo>
                  <a:lnTo>
                    <a:pt x="2233" y="359"/>
                  </a:lnTo>
                  <a:lnTo>
                    <a:pt x="2199" y="319"/>
                  </a:lnTo>
                  <a:cubicBezTo>
                    <a:pt x="2157" y="281"/>
                    <a:pt x="2108" y="245"/>
                    <a:pt x="2051" y="210"/>
                  </a:cubicBezTo>
                  <a:cubicBezTo>
                    <a:pt x="1819" y="70"/>
                    <a:pt x="1508" y="0"/>
                    <a:pt x="1197"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06" name="Google Shape;706;p36"/>
            <p:cNvSpPr/>
            <p:nvPr/>
          </p:nvSpPr>
          <p:spPr>
            <a:xfrm>
              <a:off x="3065025" y="4132650"/>
              <a:ext cx="103675" cy="54425"/>
            </a:xfrm>
            <a:custGeom>
              <a:avLst/>
              <a:gdLst/>
              <a:ahLst/>
              <a:cxnLst/>
              <a:rect l="l" t="t" r="r" b="b"/>
              <a:pathLst>
                <a:path w="4147" h="2177" extrusionOk="0">
                  <a:moveTo>
                    <a:pt x="2078" y="398"/>
                  </a:moveTo>
                  <a:cubicBezTo>
                    <a:pt x="2389" y="398"/>
                    <a:pt x="2700" y="468"/>
                    <a:pt x="2932" y="608"/>
                  </a:cubicBezTo>
                  <a:cubicBezTo>
                    <a:pt x="2989" y="643"/>
                    <a:pt x="3038" y="679"/>
                    <a:pt x="3080" y="717"/>
                  </a:cubicBezTo>
                  <a:lnTo>
                    <a:pt x="3114" y="757"/>
                  </a:lnTo>
                  <a:lnTo>
                    <a:pt x="3184" y="836"/>
                  </a:lnTo>
                  <a:lnTo>
                    <a:pt x="3209" y="887"/>
                  </a:lnTo>
                  <a:lnTo>
                    <a:pt x="3245" y="963"/>
                  </a:lnTo>
                  <a:lnTo>
                    <a:pt x="3254" y="1018"/>
                  </a:lnTo>
                  <a:cubicBezTo>
                    <a:pt x="3273" y="1129"/>
                    <a:pt x="3248" y="1241"/>
                    <a:pt x="3176" y="1345"/>
                  </a:cubicBezTo>
                  <a:lnTo>
                    <a:pt x="3154" y="1375"/>
                  </a:lnTo>
                  <a:lnTo>
                    <a:pt x="3145" y="1384"/>
                  </a:lnTo>
                  <a:cubicBezTo>
                    <a:pt x="3084" y="1457"/>
                    <a:pt x="3004" y="1526"/>
                    <a:pt x="2899" y="1585"/>
                  </a:cubicBezTo>
                  <a:cubicBezTo>
                    <a:pt x="2666" y="1714"/>
                    <a:pt x="2367" y="1779"/>
                    <a:pt x="2069" y="1779"/>
                  </a:cubicBezTo>
                  <a:cubicBezTo>
                    <a:pt x="1757" y="1779"/>
                    <a:pt x="1446" y="1708"/>
                    <a:pt x="1213" y="1568"/>
                  </a:cubicBezTo>
                  <a:cubicBezTo>
                    <a:pt x="1107" y="1503"/>
                    <a:pt x="1027" y="1429"/>
                    <a:pt x="972" y="1351"/>
                  </a:cubicBezTo>
                  <a:cubicBezTo>
                    <a:pt x="911" y="1265"/>
                    <a:pt x="882" y="1175"/>
                    <a:pt x="883" y="1084"/>
                  </a:cubicBezTo>
                  <a:lnTo>
                    <a:pt x="895" y="1008"/>
                  </a:lnTo>
                  <a:lnTo>
                    <a:pt x="908" y="951"/>
                  </a:lnTo>
                  <a:lnTo>
                    <a:pt x="948" y="873"/>
                  </a:lnTo>
                  <a:lnTo>
                    <a:pt x="976" y="822"/>
                  </a:lnTo>
                  <a:lnTo>
                    <a:pt x="1052" y="741"/>
                  </a:lnTo>
                  <a:lnTo>
                    <a:pt x="1090" y="700"/>
                  </a:lnTo>
                  <a:cubicBezTo>
                    <a:pt x="1136" y="662"/>
                    <a:pt x="1187" y="625"/>
                    <a:pt x="1248" y="592"/>
                  </a:cubicBezTo>
                  <a:cubicBezTo>
                    <a:pt x="1480" y="462"/>
                    <a:pt x="1780" y="398"/>
                    <a:pt x="2078" y="398"/>
                  </a:cubicBezTo>
                  <a:close/>
                  <a:moveTo>
                    <a:pt x="2080" y="1"/>
                  </a:moveTo>
                  <a:cubicBezTo>
                    <a:pt x="1610" y="1"/>
                    <a:pt x="1139" y="102"/>
                    <a:pt x="773" y="306"/>
                  </a:cubicBezTo>
                  <a:cubicBezTo>
                    <a:pt x="25" y="724"/>
                    <a:pt x="1" y="1411"/>
                    <a:pt x="718" y="1844"/>
                  </a:cubicBezTo>
                  <a:cubicBezTo>
                    <a:pt x="1086" y="2065"/>
                    <a:pt x="1577" y="2176"/>
                    <a:pt x="2069" y="2176"/>
                  </a:cubicBezTo>
                  <a:cubicBezTo>
                    <a:pt x="2538" y="2176"/>
                    <a:pt x="3008" y="2075"/>
                    <a:pt x="3373" y="1872"/>
                  </a:cubicBezTo>
                  <a:cubicBezTo>
                    <a:pt x="4122" y="1454"/>
                    <a:pt x="4146" y="766"/>
                    <a:pt x="3428" y="332"/>
                  </a:cubicBezTo>
                  <a:cubicBezTo>
                    <a:pt x="3061" y="112"/>
                    <a:pt x="2571" y="1"/>
                    <a:pt x="2080"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07" name="Google Shape;707;p36"/>
            <p:cNvSpPr/>
            <p:nvPr/>
          </p:nvSpPr>
          <p:spPr>
            <a:xfrm>
              <a:off x="3171525" y="4172825"/>
              <a:ext cx="400" cy="1500"/>
            </a:xfrm>
            <a:custGeom>
              <a:avLst/>
              <a:gdLst/>
              <a:ahLst/>
              <a:cxnLst/>
              <a:rect l="l" t="t" r="r" b="b"/>
              <a:pathLst>
                <a:path w="16" h="60" extrusionOk="0">
                  <a:moveTo>
                    <a:pt x="15" y="1"/>
                  </a:moveTo>
                  <a:lnTo>
                    <a:pt x="1" y="58"/>
                  </a:lnTo>
                  <a:lnTo>
                    <a:pt x="1" y="59"/>
                  </a:lnTo>
                  <a:lnTo>
                    <a:pt x="15" y="1"/>
                  </a:lnTo>
                  <a:close/>
                </a:path>
              </a:pathLst>
            </a:custGeom>
            <a:solidFill>
              <a:srgbClr val="DCEEFC"/>
            </a:solidFill>
            <a:ln>
              <a:noFill/>
            </a:ln>
          </p:spPr>
          <p:txBody>
            <a:bodyPr spcFirstLastPara="1" wrap="square" lIns="121900" tIns="121900" rIns="121900" bIns="121900" anchor="ctr" anchorCtr="0">
              <a:noAutofit/>
            </a:bodyPr>
            <a:lstStyle/>
            <a:p>
              <a:endParaRPr sz="2400"/>
            </a:p>
          </p:txBody>
        </p:sp>
        <p:sp>
          <p:nvSpPr>
            <p:cNvPr id="708" name="Google Shape;708;p36"/>
            <p:cNvSpPr/>
            <p:nvPr/>
          </p:nvSpPr>
          <p:spPr>
            <a:xfrm>
              <a:off x="3061600" y="4131000"/>
              <a:ext cx="109450" cy="67400"/>
            </a:xfrm>
            <a:custGeom>
              <a:avLst/>
              <a:gdLst/>
              <a:ahLst/>
              <a:cxnLst/>
              <a:rect l="l" t="t" r="r" b="b"/>
              <a:pathLst>
                <a:path w="4378" h="2696" extrusionOk="0">
                  <a:moveTo>
                    <a:pt x="2217" y="67"/>
                  </a:moveTo>
                  <a:cubicBezTo>
                    <a:pt x="2708" y="67"/>
                    <a:pt x="3198" y="178"/>
                    <a:pt x="3565" y="398"/>
                  </a:cubicBezTo>
                  <a:cubicBezTo>
                    <a:pt x="4283" y="832"/>
                    <a:pt x="4259" y="1520"/>
                    <a:pt x="3510" y="1938"/>
                  </a:cubicBezTo>
                  <a:cubicBezTo>
                    <a:pt x="3145" y="2141"/>
                    <a:pt x="2675" y="2242"/>
                    <a:pt x="2206" y="2242"/>
                  </a:cubicBezTo>
                  <a:cubicBezTo>
                    <a:pt x="1714" y="2242"/>
                    <a:pt x="1223" y="2131"/>
                    <a:pt x="855" y="1910"/>
                  </a:cubicBezTo>
                  <a:cubicBezTo>
                    <a:pt x="138" y="1477"/>
                    <a:pt x="162" y="790"/>
                    <a:pt x="910" y="372"/>
                  </a:cubicBezTo>
                  <a:cubicBezTo>
                    <a:pt x="1276" y="168"/>
                    <a:pt x="1747" y="67"/>
                    <a:pt x="2217" y="67"/>
                  </a:cubicBezTo>
                  <a:close/>
                  <a:moveTo>
                    <a:pt x="2219" y="0"/>
                  </a:moveTo>
                  <a:cubicBezTo>
                    <a:pt x="1966" y="0"/>
                    <a:pt x="1710" y="28"/>
                    <a:pt x="1461" y="84"/>
                  </a:cubicBezTo>
                  <a:cubicBezTo>
                    <a:pt x="900" y="208"/>
                    <a:pt x="593" y="439"/>
                    <a:pt x="492" y="514"/>
                  </a:cubicBezTo>
                  <a:cubicBezTo>
                    <a:pt x="264" y="683"/>
                    <a:pt x="107" y="899"/>
                    <a:pt x="24" y="1154"/>
                  </a:cubicBezTo>
                  <a:lnTo>
                    <a:pt x="23" y="1157"/>
                  </a:lnTo>
                  <a:lnTo>
                    <a:pt x="24" y="1157"/>
                  </a:lnTo>
                  <a:cubicBezTo>
                    <a:pt x="24" y="1157"/>
                    <a:pt x="1" y="1261"/>
                    <a:pt x="16" y="1435"/>
                  </a:cubicBezTo>
                  <a:cubicBezTo>
                    <a:pt x="25" y="1521"/>
                    <a:pt x="45" y="1625"/>
                    <a:pt x="93" y="1732"/>
                  </a:cubicBezTo>
                  <a:cubicBezTo>
                    <a:pt x="140" y="1835"/>
                    <a:pt x="217" y="1950"/>
                    <a:pt x="309" y="2054"/>
                  </a:cubicBezTo>
                  <a:cubicBezTo>
                    <a:pt x="404" y="2160"/>
                    <a:pt x="529" y="2255"/>
                    <a:pt x="672" y="2337"/>
                  </a:cubicBezTo>
                  <a:cubicBezTo>
                    <a:pt x="818" y="2423"/>
                    <a:pt x="976" y="2486"/>
                    <a:pt x="1149" y="2546"/>
                  </a:cubicBezTo>
                  <a:cubicBezTo>
                    <a:pt x="1321" y="2602"/>
                    <a:pt x="1511" y="2646"/>
                    <a:pt x="1697" y="2670"/>
                  </a:cubicBezTo>
                  <a:cubicBezTo>
                    <a:pt x="1842" y="2686"/>
                    <a:pt x="1987" y="2696"/>
                    <a:pt x="2132" y="2696"/>
                  </a:cubicBezTo>
                  <a:cubicBezTo>
                    <a:pt x="2182" y="2696"/>
                    <a:pt x="2233" y="2695"/>
                    <a:pt x="2283" y="2692"/>
                  </a:cubicBezTo>
                  <a:cubicBezTo>
                    <a:pt x="2674" y="2691"/>
                    <a:pt x="3068" y="2620"/>
                    <a:pt x="3402" y="2482"/>
                  </a:cubicBezTo>
                  <a:cubicBezTo>
                    <a:pt x="3569" y="2410"/>
                    <a:pt x="3724" y="2335"/>
                    <a:pt x="3861" y="2240"/>
                  </a:cubicBezTo>
                  <a:cubicBezTo>
                    <a:pt x="3995" y="2149"/>
                    <a:pt x="4104" y="2039"/>
                    <a:pt x="4182" y="1921"/>
                  </a:cubicBezTo>
                  <a:cubicBezTo>
                    <a:pt x="4259" y="1804"/>
                    <a:pt x="4318" y="1685"/>
                    <a:pt x="4346" y="1572"/>
                  </a:cubicBezTo>
                  <a:cubicBezTo>
                    <a:pt x="4375" y="1458"/>
                    <a:pt x="4378" y="1353"/>
                    <a:pt x="4371" y="1266"/>
                  </a:cubicBezTo>
                  <a:cubicBezTo>
                    <a:pt x="4356" y="1093"/>
                    <a:pt x="4317" y="993"/>
                    <a:pt x="4317" y="993"/>
                  </a:cubicBezTo>
                  <a:lnTo>
                    <a:pt x="4334" y="987"/>
                  </a:lnTo>
                  <a:cubicBezTo>
                    <a:pt x="4176" y="660"/>
                    <a:pt x="3898" y="481"/>
                    <a:pt x="3749" y="385"/>
                  </a:cubicBezTo>
                  <a:cubicBezTo>
                    <a:pt x="3325" y="133"/>
                    <a:pt x="2778" y="0"/>
                    <a:pt x="2219"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09" name="Google Shape;709;p36"/>
            <p:cNvSpPr/>
            <p:nvPr/>
          </p:nvSpPr>
          <p:spPr>
            <a:xfrm>
              <a:off x="3060550" y="4155600"/>
              <a:ext cx="112125" cy="48025"/>
            </a:xfrm>
            <a:custGeom>
              <a:avLst/>
              <a:gdLst/>
              <a:ahLst/>
              <a:cxnLst/>
              <a:rect l="l" t="t" r="r" b="b"/>
              <a:pathLst>
                <a:path w="4485" h="1921" extrusionOk="0">
                  <a:moveTo>
                    <a:pt x="4378" y="0"/>
                  </a:moveTo>
                  <a:lnTo>
                    <a:pt x="4376" y="3"/>
                  </a:lnTo>
                  <a:lnTo>
                    <a:pt x="4359" y="9"/>
                  </a:lnTo>
                  <a:cubicBezTo>
                    <a:pt x="4359" y="9"/>
                    <a:pt x="4398" y="109"/>
                    <a:pt x="4413" y="282"/>
                  </a:cubicBezTo>
                  <a:cubicBezTo>
                    <a:pt x="4420" y="369"/>
                    <a:pt x="4417" y="474"/>
                    <a:pt x="4388" y="588"/>
                  </a:cubicBezTo>
                  <a:cubicBezTo>
                    <a:pt x="4360" y="701"/>
                    <a:pt x="4301" y="820"/>
                    <a:pt x="4224" y="937"/>
                  </a:cubicBezTo>
                  <a:cubicBezTo>
                    <a:pt x="4146" y="1055"/>
                    <a:pt x="4037" y="1165"/>
                    <a:pt x="3903" y="1256"/>
                  </a:cubicBezTo>
                  <a:cubicBezTo>
                    <a:pt x="3766" y="1351"/>
                    <a:pt x="3611" y="1426"/>
                    <a:pt x="3444" y="1498"/>
                  </a:cubicBezTo>
                  <a:cubicBezTo>
                    <a:pt x="3110" y="1636"/>
                    <a:pt x="2716" y="1707"/>
                    <a:pt x="2325" y="1708"/>
                  </a:cubicBezTo>
                  <a:cubicBezTo>
                    <a:pt x="2275" y="1711"/>
                    <a:pt x="2224" y="1712"/>
                    <a:pt x="2174" y="1712"/>
                  </a:cubicBezTo>
                  <a:cubicBezTo>
                    <a:pt x="2029" y="1712"/>
                    <a:pt x="1884" y="1702"/>
                    <a:pt x="1739" y="1686"/>
                  </a:cubicBezTo>
                  <a:cubicBezTo>
                    <a:pt x="1553" y="1662"/>
                    <a:pt x="1363" y="1618"/>
                    <a:pt x="1191" y="1562"/>
                  </a:cubicBezTo>
                  <a:cubicBezTo>
                    <a:pt x="1018" y="1502"/>
                    <a:pt x="860" y="1439"/>
                    <a:pt x="714" y="1353"/>
                  </a:cubicBezTo>
                  <a:cubicBezTo>
                    <a:pt x="571" y="1271"/>
                    <a:pt x="446" y="1176"/>
                    <a:pt x="351" y="1070"/>
                  </a:cubicBezTo>
                  <a:cubicBezTo>
                    <a:pt x="259" y="966"/>
                    <a:pt x="182" y="851"/>
                    <a:pt x="135" y="748"/>
                  </a:cubicBezTo>
                  <a:cubicBezTo>
                    <a:pt x="86" y="641"/>
                    <a:pt x="67" y="537"/>
                    <a:pt x="58" y="451"/>
                  </a:cubicBezTo>
                  <a:cubicBezTo>
                    <a:pt x="43" y="277"/>
                    <a:pt x="66" y="173"/>
                    <a:pt x="66" y="173"/>
                  </a:cubicBezTo>
                  <a:lnTo>
                    <a:pt x="65" y="173"/>
                  </a:lnTo>
                  <a:lnTo>
                    <a:pt x="46" y="168"/>
                  </a:lnTo>
                  <a:cubicBezTo>
                    <a:pt x="46" y="168"/>
                    <a:pt x="5" y="266"/>
                    <a:pt x="1" y="449"/>
                  </a:cubicBezTo>
                  <a:cubicBezTo>
                    <a:pt x="1" y="542"/>
                    <a:pt x="10" y="654"/>
                    <a:pt x="49" y="775"/>
                  </a:cubicBezTo>
                  <a:cubicBezTo>
                    <a:pt x="87" y="897"/>
                    <a:pt x="157" y="1024"/>
                    <a:pt x="254" y="1148"/>
                  </a:cubicBezTo>
                  <a:cubicBezTo>
                    <a:pt x="325" y="1239"/>
                    <a:pt x="418" y="1322"/>
                    <a:pt x="518" y="1401"/>
                  </a:cubicBezTo>
                  <a:cubicBezTo>
                    <a:pt x="674" y="1522"/>
                    <a:pt x="858" y="1627"/>
                    <a:pt x="1063" y="1706"/>
                  </a:cubicBezTo>
                  <a:lnTo>
                    <a:pt x="1131" y="1734"/>
                  </a:lnTo>
                  <a:cubicBezTo>
                    <a:pt x="1473" y="1859"/>
                    <a:pt x="1862" y="1920"/>
                    <a:pt x="2251" y="1920"/>
                  </a:cubicBezTo>
                  <a:cubicBezTo>
                    <a:pt x="2277" y="1920"/>
                    <a:pt x="2304" y="1920"/>
                    <a:pt x="2331" y="1919"/>
                  </a:cubicBezTo>
                  <a:cubicBezTo>
                    <a:pt x="2720" y="1909"/>
                    <a:pt x="3105" y="1832"/>
                    <a:pt x="3446" y="1693"/>
                  </a:cubicBezTo>
                  <a:lnTo>
                    <a:pt x="3519" y="1667"/>
                  </a:lnTo>
                  <a:cubicBezTo>
                    <a:pt x="3692" y="1589"/>
                    <a:pt x="3854" y="1494"/>
                    <a:pt x="3991" y="1385"/>
                  </a:cubicBezTo>
                  <a:cubicBezTo>
                    <a:pt x="4136" y="1270"/>
                    <a:pt x="4253" y="1141"/>
                    <a:pt x="4332" y="1001"/>
                  </a:cubicBezTo>
                  <a:cubicBezTo>
                    <a:pt x="4380" y="915"/>
                    <a:pt x="4414" y="831"/>
                    <a:pt x="4440" y="748"/>
                  </a:cubicBezTo>
                  <a:lnTo>
                    <a:pt x="4454" y="690"/>
                  </a:lnTo>
                  <a:lnTo>
                    <a:pt x="4477" y="600"/>
                  </a:lnTo>
                  <a:cubicBezTo>
                    <a:pt x="4484" y="554"/>
                    <a:pt x="4484" y="511"/>
                    <a:pt x="4484" y="469"/>
                  </a:cubicBezTo>
                  <a:lnTo>
                    <a:pt x="4485" y="460"/>
                  </a:lnTo>
                  <a:cubicBezTo>
                    <a:pt x="4484" y="391"/>
                    <a:pt x="4478" y="326"/>
                    <a:pt x="4469" y="272"/>
                  </a:cubicBezTo>
                  <a:cubicBezTo>
                    <a:pt x="4451" y="182"/>
                    <a:pt x="4426" y="115"/>
                    <a:pt x="4408" y="69"/>
                  </a:cubicBezTo>
                  <a:cubicBezTo>
                    <a:pt x="4388" y="25"/>
                    <a:pt x="4378" y="0"/>
                    <a:pt x="4378"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710" name="Google Shape;710;p36"/>
            <p:cNvSpPr/>
            <p:nvPr/>
          </p:nvSpPr>
          <p:spPr>
            <a:xfrm>
              <a:off x="3037775" y="4336250"/>
              <a:ext cx="157825" cy="47000"/>
            </a:xfrm>
            <a:custGeom>
              <a:avLst/>
              <a:gdLst/>
              <a:ahLst/>
              <a:cxnLst/>
              <a:rect l="l" t="t" r="r" b="b"/>
              <a:pathLst>
                <a:path w="6313" h="1880" extrusionOk="0">
                  <a:moveTo>
                    <a:pt x="35" y="0"/>
                  </a:moveTo>
                  <a:cubicBezTo>
                    <a:pt x="0" y="476"/>
                    <a:pt x="285" y="959"/>
                    <a:pt x="901" y="1330"/>
                  </a:cubicBezTo>
                  <a:cubicBezTo>
                    <a:pt x="1065" y="1429"/>
                    <a:pt x="1244" y="1512"/>
                    <a:pt x="1434" y="1584"/>
                  </a:cubicBezTo>
                  <a:cubicBezTo>
                    <a:pt x="1604" y="1648"/>
                    <a:pt x="1780" y="1703"/>
                    <a:pt x="1964" y="1746"/>
                  </a:cubicBezTo>
                  <a:cubicBezTo>
                    <a:pt x="2340" y="1836"/>
                    <a:pt x="2740" y="1880"/>
                    <a:pt x="3140" y="1880"/>
                  </a:cubicBezTo>
                  <a:cubicBezTo>
                    <a:pt x="3556" y="1880"/>
                    <a:pt x="3973" y="1832"/>
                    <a:pt x="4365" y="1736"/>
                  </a:cubicBezTo>
                  <a:cubicBezTo>
                    <a:pt x="4554" y="1690"/>
                    <a:pt x="4734" y="1633"/>
                    <a:pt x="4907" y="1564"/>
                  </a:cubicBezTo>
                  <a:cubicBezTo>
                    <a:pt x="5052" y="1507"/>
                    <a:pt x="5194" y="1448"/>
                    <a:pt x="5324" y="1375"/>
                  </a:cubicBezTo>
                  <a:cubicBezTo>
                    <a:pt x="5994" y="1002"/>
                    <a:pt x="6312" y="499"/>
                    <a:pt x="6282" y="0"/>
                  </a:cubicBezTo>
                  <a:lnTo>
                    <a:pt x="5130" y="0"/>
                  </a:lnTo>
                  <a:cubicBezTo>
                    <a:pt x="5151" y="209"/>
                    <a:pt x="5077" y="419"/>
                    <a:pt x="4907" y="608"/>
                  </a:cubicBezTo>
                  <a:cubicBezTo>
                    <a:pt x="4812" y="713"/>
                    <a:pt x="4688" y="811"/>
                    <a:pt x="4532" y="899"/>
                  </a:cubicBezTo>
                  <a:cubicBezTo>
                    <a:pt x="4481" y="928"/>
                    <a:pt x="4421" y="949"/>
                    <a:pt x="4365" y="975"/>
                  </a:cubicBezTo>
                  <a:cubicBezTo>
                    <a:pt x="4006" y="1136"/>
                    <a:pt x="3577" y="1217"/>
                    <a:pt x="3149" y="1217"/>
                  </a:cubicBezTo>
                  <a:cubicBezTo>
                    <a:pt x="2730" y="1217"/>
                    <a:pt x="2313" y="1140"/>
                    <a:pt x="1962" y="986"/>
                  </a:cubicBezTo>
                  <a:cubicBezTo>
                    <a:pt x="1881" y="950"/>
                    <a:pt x="1799" y="914"/>
                    <a:pt x="1726" y="871"/>
                  </a:cubicBezTo>
                  <a:cubicBezTo>
                    <a:pt x="1606" y="799"/>
                    <a:pt x="1514" y="718"/>
                    <a:pt x="1433" y="635"/>
                  </a:cubicBezTo>
                  <a:cubicBezTo>
                    <a:pt x="1262" y="457"/>
                    <a:pt x="1171" y="262"/>
                    <a:pt x="1175" y="64"/>
                  </a:cubicBezTo>
                  <a:lnTo>
                    <a:pt x="1186"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11" name="Google Shape;711;p36"/>
            <p:cNvSpPr/>
            <p:nvPr/>
          </p:nvSpPr>
          <p:spPr>
            <a:xfrm>
              <a:off x="2939325" y="4235525"/>
              <a:ext cx="100325" cy="57550"/>
            </a:xfrm>
            <a:custGeom>
              <a:avLst/>
              <a:gdLst/>
              <a:ahLst/>
              <a:cxnLst/>
              <a:rect l="l" t="t" r="r" b="b"/>
              <a:pathLst>
                <a:path w="4013" h="2302" extrusionOk="0">
                  <a:moveTo>
                    <a:pt x="1995" y="1"/>
                  </a:moveTo>
                  <a:cubicBezTo>
                    <a:pt x="1498" y="1"/>
                    <a:pt x="1000" y="108"/>
                    <a:pt x="613" y="324"/>
                  </a:cubicBezTo>
                  <a:cubicBezTo>
                    <a:pt x="513" y="380"/>
                    <a:pt x="426" y="440"/>
                    <a:pt x="349" y="504"/>
                  </a:cubicBezTo>
                  <a:lnTo>
                    <a:pt x="284" y="573"/>
                  </a:lnTo>
                  <a:cubicBezTo>
                    <a:pt x="239" y="617"/>
                    <a:pt x="193" y="661"/>
                    <a:pt x="160" y="705"/>
                  </a:cubicBezTo>
                  <a:lnTo>
                    <a:pt x="114" y="792"/>
                  </a:lnTo>
                  <a:cubicBezTo>
                    <a:pt x="89" y="835"/>
                    <a:pt x="61" y="877"/>
                    <a:pt x="45" y="921"/>
                  </a:cubicBezTo>
                  <a:lnTo>
                    <a:pt x="26" y="1016"/>
                  </a:lnTo>
                  <a:cubicBezTo>
                    <a:pt x="17" y="1059"/>
                    <a:pt x="5" y="1101"/>
                    <a:pt x="5" y="1144"/>
                  </a:cubicBezTo>
                  <a:cubicBezTo>
                    <a:pt x="0" y="1434"/>
                    <a:pt x="181" y="1724"/>
                    <a:pt x="555" y="1950"/>
                  </a:cubicBezTo>
                  <a:cubicBezTo>
                    <a:pt x="943" y="2183"/>
                    <a:pt x="1462" y="2301"/>
                    <a:pt x="1982" y="2301"/>
                  </a:cubicBezTo>
                  <a:cubicBezTo>
                    <a:pt x="2478" y="2301"/>
                    <a:pt x="2976" y="2194"/>
                    <a:pt x="3362" y="1978"/>
                  </a:cubicBezTo>
                  <a:cubicBezTo>
                    <a:pt x="3819" y="1724"/>
                    <a:pt x="4012" y="1374"/>
                    <a:pt x="3955" y="1036"/>
                  </a:cubicBezTo>
                  <a:lnTo>
                    <a:pt x="3940" y="941"/>
                  </a:lnTo>
                  <a:cubicBezTo>
                    <a:pt x="3927" y="900"/>
                    <a:pt x="3902" y="858"/>
                    <a:pt x="3881" y="817"/>
                  </a:cubicBezTo>
                  <a:lnTo>
                    <a:pt x="3838" y="731"/>
                  </a:lnTo>
                  <a:cubicBezTo>
                    <a:pt x="3808" y="686"/>
                    <a:pt x="3765" y="643"/>
                    <a:pt x="3724" y="600"/>
                  </a:cubicBezTo>
                  <a:lnTo>
                    <a:pt x="3665" y="532"/>
                  </a:lnTo>
                  <a:cubicBezTo>
                    <a:pt x="3596" y="468"/>
                    <a:pt x="3514" y="408"/>
                    <a:pt x="3420" y="352"/>
                  </a:cubicBezTo>
                  <a:cubicBezTo>
                    <a:pt x="3032" y="118"/>
                    <a:pt x="2514" y="1"/>
                    <a:pt x="1995" y="1"/>
                  </a:cubicBezTo>
                  <a:close/>
                </a:path>
              </a:pathLst>
            </a:custGeom>
            <a:solidFill>
              <a:srgbClr val="055E62"/>
            </a:solidFill>
            <a:ln>
              <a:noFill/>
            </a:ln>
          </p:spPr>
          <p:txBody>
            <a:bodyPr spcFirstLastPara="1" wrap="square" lIns="121900" tIns="121900" rIns="121900" bIns="121900" anchor="ctr" anchorCtr="0">
              <a:noAutofit/>
            </a:bodyPr>
            <a:lstStyle/>
            <a:p>
              <a:endParaRPr sz="2400"/>
            </a:p>
          </p:txBody>
        </p:sp>
        <p:sp>
          <p:nvSpPr>
            <p:cNvPr id="712" name="Google Shape;712;p36"/>
            <p:cNvSpPr/>
            <p:nvPr/>
          </p:nvSpPr>
          <p:spPr>
            <a:xfrm>
              <a:off x="2910925" y="4218975"/>
              <a:ext cx="156200" cy="43575"/>
            </a:xfrm>
            <a:custGeom>
              <a:avLst/>
              <a:gdLst/>
              <a:ahLst/>
              <a:cxnLst/>
              <a:rect l="l" t="t" r="r" b="b"/>
              <a:pathLst>
                <a:path w="6248" h="1743" extrusionOk="0">
                  <a:moveTo>
                    <a:pt x="3134" y="1"/>
                  </a:moveTo>
                  <a:cubicBezTo>
                    <a:pt x="2351" y="1"/>
                    <a:pt x="1567" y="170"/>
                    <a:pt x="958" y="510"/>
                  </a:cubicBezTo>
                  <a:cubicBezTo>
                    <a:pt x="352" y="846"/>
                    <a:pt x="33" y="1292"/>
                    <a:pt x="1" y="1742"/>
                  </a:cubicBezTo>
                  <a:lnTo>
                    <a:pt x="1151" y="1742"/>
                  </a:lnTo>
                  <a:lnTo>
                    <a:pt x="1162" y="1678"/>
                  </a:lnTo>
                  <a:lnTo>
                    <a:pt x="1181" y="1583"/>
                  </a:lnTo>
                  <a:cubicBezTo>
                    <a:pt x="1197" y="1539"/>
                    <a:pt x="1225" y="1497"/>
                    <a:pt x="1250" y="1454"/>
                  </a:cubicBezTo>
                  <a:lnTo>
                    <a:pt x="1296" y="1367"/>
                  </a:lnTo>
                  <a:cubicBezTo>
                    <a:pt x="1330" y="1323"/>
                    <a:pt x="1375" y="1279"/>
                    <a:pt x="1420" y="1235"/>
                  </a:cubicBezTo>
                  <a:lnTo>
                    <a:pt x="1485" y="1166"/>
                  </a:lnTo>
                  <a:cubicBezTo>
                    <a:pt x="1562" y="1102"/>
                    <a:pt x="1649" y="1042"/>
                    <a:pt x="1749" y="986"/>
                  </a:cubicBezTo>
                  <a:cubicBezTo>
                    <a:pt x="2136" y="770"/>
                    <a:pt x="2634" y="663"/>
                    <a:pt x="3131" y="663"/>
                  </a:cubicBezTo>
                  <a:cubicBezTo>
                    <a:pt x="3650" y="663"/>
                    <a:pt x="4168" y="780"/>
                    <a:pt x="4556" y="1014"/>
                  </a:cubicBezTo>
                  <a:cubicBezTo>
                    <a:pt x="4650" y="1070"/>
                    <a:pt x="4732" y="1130"/>
                    <a:pt x="4801" y="1194"/>
                  </a:cubicBezTo>
                  <a:lnTo>
                    <a:pt x="4860" y="1262"/>
                  </a:lnTo>
                  <a:cubicBezTo>
                    <a:pt x="4901" y="1305"/>
                    <a:pt x="4944" y="1348"/>
                    <a:pt x="4974" y="1393"/>
                  </a:cubicBezTo>
                  <a:lnTo>
                    <a:pt x="5017" y="1479"/>
                  </a:lnTo>
                  <a:cubicBezTo>
                    <a:pt x="5038" y="1520"/>
                    <a:pt x="5063" y="1562"/>
                    <a:pt x="5076" y="1603"/>
                  </a:cubicBezTo>
                  <a:lnTo>
                    <a:pt x="5091" y="1698"/>
                  </a:lnTo>
                  <a:lnTo>
                    <a:pt x="5095" y="1742"/>
                  </a:lnTo>
                  <a:lnTo>
                    <a:pt x="6248" y="1742"/>
                  </a:lnTo>
                  <a:cubicBezTo>
                    <a:pt x="6221" y="1312"/>
                    <a:pt x="5935" y="888"/>
                    <a:pt x="5382" y="553"/>
                  </a:cubicBezTo>
                  <a:cubicBezTo>
                    <a:pt x="4770" y="186"/>
                    <a:pt x="3953" y="1"/>
                    <a:pt x="3134"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13" name="Google Shape;713;p36"/>
            <p:cNvSpPr/>
            <p:nvPr/>
          </p:nvSpPr>
          <p:spPr>
            <a:xfrm>
              <a:off x="2945775" y="4116850"/>
              <a:ext cx="13750" cy="170350"/>
            </a:xfrm>
            <a:custGeom>
              <a:avLst/>
              <a:gdLst/>
              <a:ahLst/>
              <a:cxnLst/>
              <a:rect l="l" t="t" r="r" b="b"/>
              <a:pathLst>
                <a:path w="550" h="6814" extrusionOk="0">
                  <a:moveTo>
                    <a:pt x="0" y="1"/>
                  </a:moveTo>
                  <a:lnTo>
                    <a:pt x="5" y="6462"/>
                  </a:lnTo>
                  <a:cubicBezTo>
                    <a:pt x="86" y="6545"/>
                    <a:pt x="178" y="6625"/>
                    <a:pt x="297" y="6697"/>
                  </a:cubicBezTo>
                  <a:cubicBezTo>
                    <a:pt x="371" y="6740"/>
                    <a:pt x="452" y="6777"/>
                    <a:pt x="534" y="6813"/>
                  </a:cubicBezTo>
                  <a:cubicBezTo>
                    <a:pt x="533" y="5762"/>
                    <a:pt x="531" y="5048"/>
                    <a:pt x="531" y="5048"/>
                  </a:cubicBezTo>
                  <a:lnTo>
                    <a:pt x="549" y="5048"/>
                  </a:lnTo>
                  <a:lnTo>
                    <a:pt x="549" y="4994"/>
                  </a:lnTo>
                  <a:lnTo>
                    <a:pt x="546" y="307"/>
                  </a:lnTo>
                  <a:cubicBezTo>
                    <a:pt x="341" y="227"/>
                    <a:pt x="156" y="123"/>
                    <a:pt x="0"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14" name="Google Shape;714;p36"/>
            <p:cNvSpPr/>
            <p:nvPr/>
          </p:nvSpPr>
          <p:spPr>
            <a:xfrm>
              <a:off x="3018975" y="4116450"/>
              <a:ext cx="13800" cy="170450"/>
            </a:xfrm>
            <a:custGeom>
              <a:avLst/>
              <a:gdLst/>
              <a:ahLst/>
              <a:cxnLst/>
              <a:rect l="l" t="t" r="r" b="b"/>
              <a:pathLst>
                <a:path w="552" h="6818" extrusionOk="0">
                  <a:moveTo>
                    <a:pt x="546" y="1"/>
                  </a:moveTo>
                  <a:cubicBezTo>
                    <a:pt x="407" y="111"/>
                    <a:pt x="247" y="206"/>
                    <a:pt x="73" y="283"/>
                  </a:cubicBezTo>
                  <a:lnTo>
                    <a:pt x="1" y="310"/>
                  </a:lnTo>
                  <a:lnTo>
                    <a:pt x="5" y="4998"/>
                  </a:lnTo>
                  <a:lnTo>
                    <a:pt x="9" y="5079"/>
                  </a:lnTo>
                  <a:lnTo>
                    <a:pt x="9" y="6817"/>
                  </a:lnTo>
                  <a:cubicBezTo>
                    <a:pt x="65" y="6792"/>
                    <a:pt x="124" y="6770"/>
                    <a:pt x="176" y="6741"/>
                  </a:cubicBezTo>
                  <a:cubicBezTo>
                    <a:pt x="332" y="6654"/>
                    <a:pt x="456" y="6555"/>
                    <a:pt x="551" y="6451"/>
                  </a:cubicBezTo>
                  <a:lnTo>
                    <a:pt x="546"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15" name="Google Shape;715;p36"/>
            <p:cNvSpPr/>
            <p:nvPr/>
          </p:nvSpPr>
          <p:spPr>
            <a:xfrm>
              <a:off x="2989525" y="4083275"/>
              <a:ext cx="26625" cy="10250"/>
            </a:xfrm>
            <a:custGeom>
              <a:avLst/>
              <a:gdLst/>
              <a:ahLst/>
              <a:cxnLst/>
              <a:rect l="l" t="t" r="r" b="b"/>
              <a:pathLst>
                <a:path w="1065" h="410" extrusionOk="0">
                  <a:moveTo>
                    <a:pt x="1" y="1"/>
                  </a:moveTo>
                  <a:lnTo>
                    <a:pt x="1" y="1"/>
                  </a:lnTo>
                  <a:cubicBezTo>
                    <a:pt x="304" y="5"/>
                    <a:pt x="604" y="75"/>
                    <a:pt x="831" y="211"/>
                  </a:cubicBezTo>
                  <a:cubicBezTo>
                    <a:pt x="929" y="270"/>
                    <a:pt x="1002" y="338"/>
                    <a:pt x="1057" y="409"/>
                  </a:cubicBezTo>
                  <a:lnTo>
                    <a:pt x="1064" y="400"/>
                  </a:lnTo>
                  <a:cubicBezTo>
                    <a:pt x="1010" y="332"/>
                    <a:pt x="941" y="268"/>
                    <a:pt x="847" y="211"/>
                  </a:cubicBezTo>
                  <a:cubicBezTo>
                    <a:pt x="616" y="73"/>
                    <a:pt x="310" y="3"/>
                    <a:pt x="1" y="1"/>
                  </a:cubicBez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716" name="Google Shape;716;p36"/>
            <p:cNvSpPr/>
            <p:nvPr/>
          </p:nvSpPr>
          <p:spPr>
            <a:xfrm>
              <a:off x="2959425" y="4124175"/>
              <a:ext cx="59700" cy="117550"/>
            </a:xfrm>
            <a:custGeom>
              <a:avLst/>
              <a:gdLst/>
              <a:ahLst/>
              <a:cxnLst/>
              <a:rect l="l" t="t" r="r" b="b"/>
              <a:pathLst>
                <a:path w="2388" h="4702" extrusionOk="0">
                  <a:moveTo>
                    <a:pt x="2383" y="1"/>
                  </a:moveTo>
                  <a:cubicBezTo>
                    <a:pt x="2042" y="139"/>
                    <a:pt x="1656" y="216"/>
                    <a:pt x="1267" y="228"/>
                  </a:cubicBezTo>
                  <a:cubicBezTo>
                    <a:pt x="1243" y="228"/>
                    <a:pt x="1219" y="228"/>
                    <a:pt x="1194" y="228"/>
                  </a:cubicBezTo>
                  <a:cubicBezTo>
                    <a:pt x="804" y="228"/>
                    <a:pt x="412" y="168"/>
                    <a:pt x="66" y="42"/>
                  </a:cubicBezTo>
                  <a:lnTo>
                    <a:pt x="0" y="14"/>
                  </a:lnTo>
                  <a:lnTo>
                    <a:pt x="0" y="14"/>
                  </a:lnTo>
                  <a:lnTo>
                    <a:pt x="3" y="4701"/>
                  </a:lnTo>
                  <a:cubicBezTo>
                    <a:pt x="20" y="4532"/>
                    <a:pt x="139" y="4366"/>
                    <a:pt x="367" y="4238"/>
                  </a:cubicBezTo>
                  <a:cubicBezTo>
                    <a:pt x="601" y="4108"/>
                    <a:pt x="901" y="4043"/>
                    <a:pt x="1200" y="4043"/>
                  </a:cubicBezTo>
                  <a:cubicBezTo>
                    <a:pt x="1514" y="4043"/>
                    <a:pt x="1827" y="4114"/>
                    <a:pt x="2062" y="4255"/>
                  </a:cubicBezTo>
                  <a:cubicBezTo>
                    <a:pt x="2264" y="4378"/>
                    <a:pt x="2369" y="4532"/>
                    <a:pt x="2387" y="4689"/>
                  </a:cubicBezTo>
                  <a:lnTo>
                    <a:pt x="2383"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17" name="Google Shape;717;p36"/>
            <p:cNvSpPr/>
            <p:nvPr/>
          </p:nvSpPr>
          <p:spPr>
            <a:xfrm>
              <a:off x="2959050" y="4243050"/>
              <a:ext cx="60150" cy="49900"/>
            </a:xfrm>
            <a:custGeom>
              <a:avLst/>
              <a:gdLst/>
              <a:ahLst/>
              <a:cxnLst/>
              <a:rect l="l" t="t" r="r" b="b"/>
              <a:pathLst>
                <a:path w="2406" h="1996" extrusionOk="0">
                  <a:moveTo>
                    <a:pt x="0" y="0"/>
                  </a:moveTo>
                  <a:cubicBezTo>
                    <a:pt x="0" y="0"/>
                    <a:pt x="2" y="714"/>
                    <a:pt x="3" y="1765"/>
                  </a:cubicBezTo>
                  <a:cubicBezTo>
                    <a:pt x="353" y="1918"/>
                    <a:pt x="770" y="1995"/>
                    <a:pt x="1188" y="1995"/>
                  </a:cubicBezTo>
                  <a:cubicBezTo>
                    <a:pt x="1617" y="1995"/>
                    <a:pt x="2047" y="1914"/>
                    <a:pt x="2406" y="1753"/>
                  </a:cubicBezTo>
                  <a:lnTo>
                    <a:pt x="2406" y="15"/>
                  </a:lnTo>
                  <a:cubicBezTo>
                    <a:pt x="2391" y="185"/>
                    <a:pt x="2271" y="353"/>
                    <a:pt x="2041" y="482"/>
                  </a:cubicBezTo>
                  <a:cubicBezTo>
                    <a:pt x="1808" y="612"/>
                    <a:pt x="1508" y="677"/>
                    <a:pt x="1208" y="677"/>
                  </a:cubicBezTo>
                  <a:cubicBezTo>
                    <a:pt x="895" y="677"/>
                    <a:pt x="582" y="606"/>
                    <a:pt x="347" y="465"/>
                  </a:cubicBezTo>
                  <a:cubicBezTo>
                    <a:pt x="132" y="335"/>
                    <a:pt x="25" y="169"/>
                    <a:pt x="18"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18" name="Google Shape;718;p36"/>
            <p:cNvSpPr/>
            <p:nvPr/>
          </p:nvSpPr>
          <p:spPr>
            <a:xfrm>
              <a:off x="2959500" y="4225225"/>
              <a:ext cx="59700" cy="34750"/>
            </a:xfrm>
            <a:custGeom>
              <a:avLst/>
              <a:gdLst/>
              <a:ahLst/>
              <a:cxnLst/>
              <a:rect l="l" t="t" r="r" b="b"/>
              <a:pathLst>
                <a:path w="2388" h="1390" extrusionOk="0">
                  <a:moveTo>
                    <a:pt x="1197" y="1"/>
                  </a:moveTo>
                  <a:cubicBezTo>
                    <a:pt x="898" y="1"/>
                    <a:pt x="598" y="66"/>
                    <a:pt x="364" y="196"/>
                  </a:cubicBezTo>
                  <a:cubicBezTo>
                    <a:pt x="136" y="324"/>
                    <a:pt x="17" y="490"/>
                    <a:pt x="0" y="659"/>
                  </a:cubicBezTo>
                  <a:lnTo>
                    <a:pt x="0" y="713"/>
                  </a:lnTo>
                  <a:cubicBezTo>
                    <a:pt x="7" y="882"/>
                    <a:pt x="114" y="1048"/>
                    <a:pt x="329" y="1178"/>
                  </a:cubicBezTo>
                  <a:cubicBezTo>
                    <a:pt x="564" y="1319"/>
                    <a:pt x="877" y="1390"/>
                    <a:pt x="1190" y="1390"/>
                  </a:cubicBezTo>
                  <a:cubicBezTo>
                    <a:pt x="1490" y="1390"/>
                    <a:pt x="1790" y="1325"/>
                    <a:pt x="2023" y="1195"/>
                  </a:cubicBezTo>
                  <a:cubicBezTo>
                    <a:pt x="2253" y="1066"/>
                    <a:pt x="2373" y="898"/>
                    <a:pt x="2388" y="728"/>
                  </a:cubicBezTo>
                  <a:lnTo>
                    <a:pt x="2384" y="647"/>
                  </a:lnTo>
                  <a:cubicBezTo>
                    <a:pt x="2366" y="490"/>
                    <a:pt x="2261" y="336"/>
                    <a:pt x="2059" y="213"/>
                  </a:cubicBezTo>
                  <a:cubicBezTo>
                    <a:pt x="1824" y="72"/>
                    <a:pt x="1511" y="1"/>
                    <a:pt x="1197"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19" name="Google Shape;719;p36"/>
            <p:cNvSpPr/>
            <p:nvPr/>
          </p:nvSpPr>
          <p:spPr>
            <a:xfrm>
              <a:off x="2961600" y="4081875"/>
              <a:ext cx="55125" cy="21525"/>
            </a:xfrm>
            <a:custGeom>
              <a:avLst/>
              <a:gdLst/>
              <a:ahLst/>
              <a:cxnLst/>
              <a:rect l="l" t="t" r="r" b="b"/>
              <a:pathLst>
                <a:path w="2205" h="861" extrusionOk="0">
                  <a:moveTo>
                    <a:pt x="1106" y="1"/>
                  </a:moveTo>
                  <a:cubicBezTo>
                    <a:pt x="808" y="1"/>
                    <a:pt x="510" y="65"/>
                    <a:pt x="278" y="194"/>
                  </a:cubicBezTo>
                  <a:cubicBezTo>
                    <a:pt x="153" y="263"/>
                    <a:pt x="61" y="345"/>
                    <a:pt x="1" y="433"/>
                  </a:cubicBezTo>
                  <a:cubicBezTo>
                    <a:pt x="56" y="510"/>
                    <a:pt x="135" y="584"/>
                    <a:pt x="242" y="650"/>
                  </a:cubicBezTo>
                  <a:cubicBezTo>
                    <a:pt x="475" y="790"/>
                    <a:pt x="787" y="860"/>
                    <a:pt x="1099" y="860"/>
                  </a:cubicBezTo>
                  <a:cubicBezTo>
                    <a:pt x="1396" y="860"/>
                    <a:pt x="1695" y="796"/>
                    <a:pt x="1926" y="666"/>
                  </a:cubicBezTo>
                  <a:cubicBezTo>
                    <a:pt x="2033" y="607"/>
                    <a:pt x="2113" y="538"/>
                    <a:pt x="2174" y="465"/>
                  </a:cubicBezTo>
                  <a:cubicBezTo>
                    <a:pt x="2119" y="394"/>
                    <a:pt x="2046" y="326"/>
                    <a:pt x="1948" y="267"/>
                  </a:cubicBezTo>
                  <a:cubicBezTo>
                    <a:pt x="1721" y="131"/>
                    <a:pt x="1421" y="61"/>
                    <a:pt x="1118" y="57"/>
                  </a:cubicBezTo>
                  <a:lnTo>
                    <a:pt x="1118" y="57"/>
                  </a:lnTo>
                  <a:cubicBezTo>
                    <a:pt x="1427" y="59"/>
                    <a:pt x="1733" y="129"/>
                    <a:pt x="1964" y="267"/>
                  </a:cubicBezTo>
                  <a:cubicBezTo>
                    <a:pt x="2058" y="324"/>
                    <a:pt x="2127" y="388"/>
                    <a:pt x="2181" y="456"/>
                  </a:cubicBezTo>
                  <a:lnTo>
                    <a:pt x="2205" y="426"/>
                  </a:lnTo>
                  <a:cubicBezTo>
                    <a:pt x="2150" y="349"/>
                    <a:pt x="2069" y="276"/>
                    <a:pt x="1964" y="212"/>
                  </a:cubicBezTo>
                  <a:cubicBezTo>
                    <a:pt x="1730" y="71"/>
                    <a:pt x="1418" y="1"/>
                    <a:pt x="1106"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20" name="Google Shape;720;p36"/>
            <p:cNvSpPr/>
            <p:nvPr/>
          </p:nvSpPr>
          <p:spPr>
            <a:xfrm>
              <a:off x="2959350" y="4068850"/>
              <a:ext cx="59775" cy="23850"/>
            </a:xfrm>
            <a:custGeom>
              <a:avLst/>
              <a:gdLst/>
              <a:ahLst/>
              <a:cxnLst/>
              <a:rect l="l" t="t" r="r" b="b"/>
              <a:pathLst>
                <a:path w="2391" h="954" extrusionOk="0">
                  <a:moveTo>
                    <a:pt x="1196" y="1"/>
                  </a:moveTo>
                  <a:cubicBezTo>
                    <a:pt x="898" y="1"/>
                    <a:pt x="599" y="65"/>
                    <a:pt x="367" y="195"/>
                  </a:cubicBezTo>
                  <a:cubicBezTo>
                    <a:pt x="306" y="228"/>
                    <a:pt x="255" y="264"/>
                    <a:pt x="209" y="304"/>
                  </a:cubicBezTo>
                  <a:lnTo>
                    <a:pt x="170" y="343"/>
                  </a:lnTo>
                  <a:lnTo>
                    <a:pt x="95" y="424"/>
                  </a:lnTo>
                  <a:lnTo>
                    <a:pt x="67" y="475"/>
                  </a:lnTo>
                  <a:lnTo>
                    <a:pt x="26" y="553"/>
                  </a:lnTo>
                  <a:lnTo>
                    <a:pt x="14" y="610"/>
                  </a:lnTo>
                  <a:lnTo>
                    <a:pt x="2" y="687"/>
                  </a:lnTo>
                  <a:cubicBezTo>
                    <a:pt x="1" y="778"/>
                    <a:pt x="30" y="868"/>
                    <a:pt x="91" y="954"/>
                  </a:cubicBezTo>
                  <a:cubicBezTo>
                    <a:pt x="151" y="866"/>
                    <a:pt x="243" y="784"/>
                    <a:pt x="368" y="715"/>
                  </a:cubicBezTo>
                  <a:cubicBezTo>
                    <a:pt x="600" y="586"/>
                    <a:pt x="898" y="522"/>
                    <a:pt x="1196" y="522"/>
                  </a:cubicBezTo>
                  <a:cubicBezTo>
                    <a:pt x="1508" y="522"/>
                    <a:pt x="1820" y="592"/>
                    <a:pt x="2054" y="733"/>
                  </a:cubicBezTo>
                  <a:cubicBezTo>
                    <a:pt x="2159" y="797"/>
                    <a:pt x="2240" y="870"/>
                    <a:pt x="2295" y="947"/>
                  </a:cubicBezTo>
                  <a:cubicBezTo>
                    <a:pt x="2367" y="844"/>
                    <a:pt x="2390" y="731"/>
                    <a:pt x="2372" y="621"/>
                  </a:cubicBezTo>
                  <a:lnTo>
                    <a:pt x="2363" y="565"/>
                  </a:lnTo>
                  <a:lnTo>
                    <a:pt x="2328" y="490"/>
                  </a:lnTo>
                  <a:lnTo>
                    <a:pt x="2303" y="440"/>
                  </a:lnTo>
                  <a:lnTo>
                    <a:pt x="2233" y="360"/>
                  </a:lnTo>
                  <a:lnTo>
                    <a:pt x="2198" y="320"/>
                  </a:lnTo>
                  <a:cubicBezTo>
                    <a:pt x="2157" y="282"/>
                    <a:pt x="2109" y="245"/>
                    <a:pt x="2051" y="212"/>
                  </a:cubicBezTo>
                  <a:cubicBezTo>
                    <a:pt x="1819" y="71"/>
                    <a:pt x="1508" y="1"/>
                    <a:pt x="1196"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21" name="Google Shape;721;p36"/>
            <p:cNvSpPr/>
            <p:nvPr/>
          </p:nvSpPr>
          <p:spPr>
            <a:xfrm>
              <a:off x="2937325" y="4058925"/>
              <a:ext cx="103675" cy="54425"/>
            </a:xfrm>
            <a:custGeom>
              <a:avLst/>
              <a:gdLst/>
              <a:ahLst/>
              <a:cxnLst/>
              <a:rect l="l" t="t" r="r" b="b"/>
              <a:pathLst>
                <a:path w="4147" h="2177" extrusionOk="0">
                  <a:moveTo>
                    <a:pt x="2077" y="398"/>
                  </a:moveTo>
                  <a:cubicBezTo>
                    <a:pt x="2389" y="398"/>
                    <a:pt x="2700" y="468"/>
                    <a:pt x="2932" y="609"/>
                  </a:cubicBezTo>
                  <a:cubicBezTo>
                    <a:pt x="2990" y="642"/>
                    <a:pt x="3038" y="679"/>
                    <a:pt x="3079" y="717"/>
                  </a:cubicBezTo>
                  <a:lnTo>
                    <a:pt x="3114" y="757"/>
                  </a:lnTo>
                  <a:lnTo>
                    <a:pt x="3184" y="837"/>
                  </a:lnTo>
                  <a:lnTo>
                    <a:pt x="3209" y="887"/>
                  </a:lnTo>
                  <a:lnTo>
                    <a:pt x="3244" y="962"/>
                  </a:lnTo>
                  <a:lnTo>
                    <a:pt x="3253" y="1018"/>
                  </a:lnTo>
                  <a:cubicBezTo>
                    <a:pt x="3271" y="1128"/>
                    <a:pt x="3248" y="1241"/>
                    <a:pt x="3176" y="1344"/>
                  </a:cubicBezTo>
                  <a:lnTo>
                    <a:pt x="3152" y="1374"/>
                  </a:lnTo>
                  <a:lnTo>
                    <a:pt x="3145" y="1383"/>
                  </a:lnTo>
                  <a:cubicBezTo>
                    <a:pt x="3084" y="1456"/>
                    <a:pt x="3004" y="1525"/>
                    <a:pt x="2897" y="1584"/>
                  </a:cubicBezTo>
                  <a:cubicBezTo>
                    <a:pt x="2666" y="1714"/>
                    <a:pt x="2367" y="1778"/>
                    <a:pt x="2070" y="1778"/>
                  </a:cubicBezTo>
                  <a:cubicBezTo>
                    <a:pt x="1758" y="1778"/>
                    <a:pt x="1446" y="1708"/>
                    <a:pt x="1213" y="1568"/>
                  </a:cubicBezTo>
                  <a:cubicBezTo>
                    <a:pt x="1106" y="1502"/>
                    <a:pt x="1027" y="1428"/>
                    <a:pt x="972" y="1351"/>
                  </a:cubicBezTo>
                  <a:cubicBezTo>
                    <a:pt x="911" y="1265"/>
                    <a:pt x="882" y="1175"/>
                    <a:pt x="883" y="1084"/>
                  </a:cubicBezTo>
                  <a:lnTo>
                    <a:pt x="895" y="1007"/>
                  </a:lnTo>
                  <a:lnTo>
                    <a:pt x="907" y="950"/>
                  </a:lnTo>
                  <a:lnTo>
                    <a:pt x="948" y="872"/>
                  </a:lnTo>
                  <a:lnTo>
                    <a:pt x="976" y="821"/>
                  </a:lnTo>
                  <a:lnTo>
                    <a:pt x="1051" y="740"/>
                  </a:lnTo>
                  <a:lnTo>
                    <a:pt x="1090" y="701"/>
                  </a:lnTo>
                  <a:cubicBezTo>
                    <a:pt x="1136" y="661"/>
                    <a:pt x="1187" y="625"/>
                    <a:pt x="1248" y="592"/>
                  </a:cubicBezTo>
                  <a:cubicBezTo>
                    <a:pt x="1480" y="462"/>
                    <a:pt x="1779" y="398"/>
                    <a:pt x="2077" y="398"/>
                  </a:cubicBezTo>
                  <a:close/>
                  <a:moveTo>
                    <a:pt x="2079" y="1"/>
                  </a:moveTo>
                  <a:cubicBezTo>
                    <a:pt x="1609" y="1"/>
                    <a:pt x="1139" y="102"/>
                    <a:pt x="773" y="305"/>
                  </a:cubicBezTo>
                  <a:cubicBezTo>
                    <a:pt x="25" y="723"/>
                    <a:pt x="0" y="1411"/>
                    <a:pt x="718" y="1844"/>
                  </a:cubicBezTo>
                  <a:cubicBezTo>
                    <a:pt x="1086" y="2065"/>
                    <a:pt x="1576" y="2176"/>
                    <a:pt x="2068" y="2176"/>
                  </a:cubicBezTo>
                  <a:cubicBezTo>
                    <a:pt x="2537" y="2176"/>
                    <a:pt x="3007" y="2075"/>
                    <a:pt x="3372" y="1871"/>
                  </a:cubicBezTo>
                  <a:cubicBezTo>
                    <a:pt x="4120" y="1453"/>
                    <a:pt x="4146" y="765"/>
                    <a:pt x="3427" y="332"/>
                  </a:cubicBezTo>
                  <a:cubicBezTo>
                    <a:pt x="3060" y="112"/>
                    <a:pt x="2570" y="1"/>
                    <a:pt x="2079"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22" name="Google Shape;722;p36"/>
            <p:cNvSpPr/>
            <p:nvPr/>
          </p:nvSpPr>
          <p:spPr>
            <a:xfrm>
              <a:off x="3043825" y="4099075"/>
              <a:ext cx="400" cy="1500"/>
            </a:xfrm>
            <a:custGeom>
              <a:avLst/>
              <a:gdLst/>
              <a:ahLst/>
              <a:cxnLst/>
              <a:rect l="l" t="t" r="r" b="b"/>
              <a:pathLst>
                <a:path w="16" h="60" extrusionOk="0">
                  <a:moveTo>
                    <a:pt x="1" y="59"/>
                  </a:moveTo>
                  <a:lnTo>
                    <a:pt x="15" y="1"/>
                  </a:lnTo>
                  <a:lnTo>
                    <a:pt x="1" y="59"/>
                  </a:lnTo>
                  <a:close/>
                </a:path>
              </a:pathLst>
            </a:custGeom>
            <a:solidFill>
              <a:srgbClr val="DCEEFC"/>
            </a:solidFill>
            <a:ln>
              <a:noFill/>
            </a:ln>
          </p:spPr>
          <p:txBody>
            <a:bodyPr spcFirstLastPara="1" wrap="square" lIns="121900" tIns="121900" rIns="121900" bIns="121900" anchor="ctr" anchorCtr="0">
              <a:noAutofit/>
            </a:bodyPr>
            <a:lstStyle/>
            <a:p>
              <a:endParaRPr sz="2400"/>
            </a:p>
          </p:txBody>
        </p:sp>
        <p:sp>
          <p:nvSpPr>
            <p:cNvPr id="723" name="Google Shape;723;p36"/>
            <p:cNvSpPr/>
            <p:nvPr/>
          </p:nvSpPr>
          <p:spPr>
            <a:xfrm>
              <a:off x="2933900" y="4057275"/>
              <a:ext cx="109450" cy="67400"/>
            </a:xfrm>
            <a:custGeom>
              <a:avLst/>
              <a:gdLst/>
              <a:ahLst/>
              <a:cxnLst/>
              <a:rect l="l" t="t" r="r" b="b"/>
              <a:pathLst>
                <a:path w="4378" h="2696" extrusionOk="0">
                  <a:moveTo>
                    <a:pt x="2216" y="67"/>
                  </a:moveTo>
                  <a:cubicBezTo>
                    <a:pt x="2707" y="67"/>
                    <a:pt x="3197" y="178"/>
                    <a:pt x="3564" y="398"/>
                  </a:cubicBezTo>
                  <a:cubicBezTo>
                    <a:pt x="4283" y="831"/>
                    <a:pt x="4257" y="1519"/>
                    <a:pt x="3509" y="1937"/>
                  </a:cubicBezTo>
                  <a:cubicBezTo>
                    <a:pt x="3144" y="2141"/>
                    <a:pt x="2674" y="2242"/>
                    <a:pt x="2205" y="2242"/>
                  </a:cubicBezTo>
                  <a:cubicBezTo>
                    <a:pt x="1713" y="2242"/>
                    <a:pt x="1223" y="2131"/>
                    <a:pt x="855" y="1910"/>
                  </a:cubicBezTo>
                  <a:cubicBezTo>
                    <a:pt x="137" y="1477"/>
                    <a:pt x="162" y="789"/>
                    <a:pt x="910" y="371"/>
                  </a:cubicBezTo>
                  <a:cubicBezTo>
                    <a:pt x="1276" y="168"/>
                    <a:pt x="1746" y="67"/>
                    <a:pt x="2216" y="67"/>
                  </a:cubicBezTo>
                  <a:close/>
                  <a:moveTo>
                    <a:pt x="2217" y="0"/>
                  </a:moveTo>
                  <a:cubicBezTo>
                    <a:pt x="1964" y="0"/>
                    <a:pt x="1708" y="27"/>
                    <a:pt x="1460" y="83"/>
                  </a:cubicBezTo>
                  <a:cubicBezTo>
                    <a:pt x="900" y="209"/>
                    <a:pt x="593" y="438"/>
                    <a:pt x="491" y="513"/>
                  </a:cubicBezTo>
                  <a:cubicBezTo>
                    <a:pt x="264" y="682"/>
                    <a:pt x="107" y="898"/>
                    <a:pt x="23" y="1154"/>
                  </a:cubicBezTo>
                  <a:lnTo>
                    <a:pt x="23" y="1156"/>
                  </a:lnTo>
                  <a:lnTo>
                    <a:pt x="24" y="1157"/>
                  </a:lnTo>
                  <a:cubicBezTo>
                    <a:pt x="24" y="1157"/>
                    <a:pt x="0" y="1261"/>
                    <a:pt x="16" y="1434"/>
                  </a:cubicBezTo>
                  <a:cubicBezTo>
                    <a:pt x="24" y="1520"/>
                    <a:pt x="44" y="1625"/>
                    <a:pt x="92" y="1731"/>
                  </a:cubicBezTo>
                  <a:cubicBezTo>
                    <a:pt x="140" y="1835"/>
                    <a:pt x="216" y="1948"/>
                    <a:pt x="309" y="2055"/>
                  </a:cubicBezTo>
                  <a:cubicBezTo>
                    <a:pt x="403" y="2159"/>
                    <a:pt x="528" y="2255"/>
                    <a:pt x="672" y="2336"/>
                  </a:cubicBezTo>
                  <a:cubicBezTo>
                    <a:pt x="818" y="2423"/>
                    <a:pt x="976" y="2485"/>
                    <a:pt x="1149" y="2545"/>
                  </a:cubicBezTo>
                  <a:cubicBezTo>
                    <a:pt x="1321" y="2603"/>
                    <a:pt x="1510" y="2645"/>
                    <a:pt x="1697" y="2669"/>
                  </a:cubicBezTo>
                  <a:cubicBezTo>
                    <a:pt x="1842" y="2686"/>
                    <a:pt x="1987" y="2696"/>
                    <a:pt x="2133" y="2696"/>
                  </a:cubicBezTo>
                  <a:cubicBezTo>
                    <a:pt x="2183" y="2696"/>
                    <a:pt x="2233" y="2695"/>
                    <a:pt x="2283" y="2692"/>
                  </a:cubicBezTo>
                  <a:cubicBezTo>
                    <a:pt x="2674" y="2691"/>
                    <a:pt x="3068" y="2619"/>
                    <a:pt x="3403" y="2481"/>
                  </a:cubicBezTo>
                  <a:cubicBezTo>
                    <a:pt x="3568" y="2409"/>
                    <a:pt x="3724" y="2334"/>
                    <a:pt x="3862" y="2239"/>
                  </a:cubicBezTo>
                  <a:cubicBezTo>
                    <a:pt x="3995" y="2149"/>
                    <a:pt x="4103" y="2038"/>
                    <a:pt x="4182" y="1921"/>
                  </a:cubicBezTo>
                  <a:cubicBezTo>
                    <a:pt x="4258" y="1803"/>
                    <a:pt x="4318" y="1684"/>
                    <a:pt x="4346" y="1572"/>
                  </a:cubicBezTo>
                  <a:cubicBezTo>
                    <a:pt x="4375" y="1458"/>
                    <a:pt x="4377" y="1353"/>
                    <a:pt x="4371" y="1266"/>
                  </a:cubicBezTo>
                  <a:cubicBezTo>
                    <a:pt x="4356" y="1092"/>
                    <a:pt x="4317" y="992"/>
                    <a:pt x="4317" y="992"/>
                  </a:cubicBezTo>
                  <a:lnTo>
                    <a:pt x="4334" y="986"/>
                  </a:lnTo>
                  <a:cubicBezTo>
                    <a:pt x="4175" y="660"/>
                    <a:pt x="3898" y="480"/>
                    <a:pt x="3748" y="384"/>
                  </a:cubicBezTo>
                  <a:cubicBezTo>
                    <a:pt x="3324" y="133"/>
                    <a:pt x="2777" y="0"/>
                    <a:pt x="2217"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24" name="Google Shape;724;p36"/>
            <p:cNvSpPr/>
            <p:nvPr/>
          </p:nvSpPr>
          <p:spPr>
            <a:xfrm>
              <a:off x="2932850" y="4081875"/>
              <a:ext cx="112100" cy="48025"/>
            </a:xfrm>
            <a:custGeom>
              <a:avLst/>
              <a:gdLst/>
              <a:ahLst/>
              <a:cxnLst/>
              <a:rect l="l" t="t" r="r" b="b"/>
              <a:pathLst>
                <a:path w="4484" h="1921" extrusionOk="0">
                  <a:moveTo>
                    <a:pt x="4378" y="0"/>
                  </a:moveTo>
                  <a:lnTo>
                    <a:pt x="4376" y="2"/>
                  </a:lnTo>
                  <a:lnTo>
                    <a:pt x="4359" y="8"/>
                  </a:lnTo>
                  <a:cubicBezTo>
                    <a:pt x="4359" y="8"/>
                    <a:pt x="4398" y="108"/>
                    <a:pt x="4413" y="282"/>
                  </a:cubicBezTo>
                  <a:cubicBezTo>
                    <a:pt x="4419" y="369"/>
                    <a:pt x="4417" y="474"/>
                    <a:pt x="4388" y="588"/>
                  </a:cubicBezTo>
                  <a:cubicBezTo>
                    <a:pt x="4360" y="700"/>
                    <a:pt x="4300" y="819"/>
                    <a:pt x="4224" y="937"/>
                  </a:cubicBezTo>
                  <a:cubicBezTo>
                    <a:pt x="4145" y="1054"/>
                    <a:pt x="4037" y="1165"/>
                    <a:pt x="3904" y="1255"/>
                  </a:cubicBezTo>
                  <a:cubicBezTo>
                    <a:pt x="3766" y="1350"/>
                    <a:pt x="3610" y="1425"/>
                    <a:pt x="3445" y="1497"/>
                  </a:cubicBezTo>
                  <a:cubicBezTo>
                    <a:pt x="3110" y="1635"/>
                    <a:pt x="2716" y="1707"/>
                    <a:pt x="2325" y="1708"/>
                  </a:cubicBezTo>
                  <a:cubicBezTo>
                    <a:pt x="2275" y="1711"/>
                    <a:pt x="2225" y="1712"/>
                    <a:pt x="2175" y="1712"/>
                  </a:cubicBezTo>
                  <a:cubicBezTo>
                    <a:pt x="2029" y="1712"/>
                    <a:pt x="1884" y="1702"/>
                    <a:pt x="1739" y="1685"/>
                  </a:cubicBezTo>
                  <a:cubicBezTo>
                    <a:pt x="1552" y="1661"/>
                    <a:pt x="1363" y="1619"/>
                    <a:pt x="1191" y="1561"/>
                  </a:cubicBezTo>
                  <a:cubicBezTo>
                    <a:pt x="1018" y="1501"/>
                    <a:pt x="860" y="1439"/>
                    <a:pt x="714" y="1352"/>
                  </a:cubicBezTo>
                  <a:cubicBezTo>
                    <a:pt x="570" y="1271"/>
                    <a:pt x="445" y="1175"/>
                    <a:pt x="351" y="1071"/>
                  </a:cubicBezTo>
                  <a:cubicBezTo>
                    <a:pt x="258" y="964"/>
                    <a:pt x="182" y="851"/>
                    <a:pt x="134" y="747"/>
                  </a:cubicBezTo>
                  <a:cubicBezTo>
                    <a:pt x="86" y="641"/>
                    <a:pt x="66" y="536"/>
                    <a:pt x="58" y="450"/>
                  </a:cubicBezTo>
                  <a:cubicBezTo>
                    <a:pt x="42" y="277"/>
                    <a:pt x="66" y="173"/>
                    <a:pt x="66" y="173"/>
                  </a:cubicBezTo>
                  <a:lnTo>
                    <a:pt x="65" y="172"/>
                  </a:lnTo>
                  <a:lnTo>
                    <a:pt x="46" y="167"/>
                  </a:lnTo>
                  <a:cubicBezTo>
                    <a:pt x="46" y="167"/>
                    <a:pt x="4" y="266"/>
                    <a:pt x="1" y="450"/>
                  </a:cubicBezTo>
                  <a:cubicBezTo>
                    <a:pt x="1" y="541"/>
                    <a:pt x="10" y="653"/>
                    <a:pt x="49" y="774"/>
                  </a:cubicBezTo>
                  <a:cubicBezTo>
                    <a:pt x="87" y="897"/>
                    <a:pt x="157" y="1025"/>
                    <a:pt x="253" y="1148"/>
                  </a:cubicBezTo>
                  <a:cubicBezTo>
                    <a:pt x="324" y="1238"/>
                    <a:pt x="416" y="1321"/>
                    <a:pt x="517" y="1400"/>
                  </a:cubicBezTo>
                  <a:cubicBezTo>
                    <a:pt x="673" y="1522"/>
                    <a:pt x="858" y="1626"/>
                    <a:pt x="1063" y="1706"/>
                  </a:cubicBezTo>
                  <a:lnTo>
                    <a:pt x="1129" y="1734"/>
                  </a:lnTo>
                  <a:cubicBezTo>
                    <a:pt x="1475" y="1860"/>
                    <a:pt x="1867" y="1920"/>
                    <a:pt x="2257" y="1920"/>
                  </a:cubicBezTo>
                  <a:cubicBezTo>
                    <a:pt x="2282" y="1920"/>
                    <a:pt x="2306" y="1920"/>
                    <a:pt x="2330" y="1920"/>
                  </a:cubicBezTo>
                  <a:cubicBezTo>
                    <a:pt x="2719" y="1908"/>
                    <a:pt x="3105" y="1831"/>
                    <a:pt x="3446" y="1693"/>
                  </a:cubicBezTo>
                  <a:lnTo>
                    <a:pt x="3518" y="1666"/>
                  </a:lnTo>
                  <a:cubicBezTo>
                    <a:pt x="3692" y="1589"/>
                    <a:pt x="3852" y="1494"/>
                    <a:pt x="3991" y="1384"/>
                  </a:cubicBezTo>
                  <a:cubicBezTo>
                    <a:pt x="4134" y="1271"/>
                    <a:pt x="4253" y="1141"/>
                    <a:pt x="4332" y="1000"/>
                  </a:cubicBezTo>
                  <a:cubicBezTo>
                    <a:pt x="4380" y="916"/>
                    <a:pt x="4414" y="831"/>
                    <a:pt x="4440" y="747"/>
                  </a:cubicBezTo>
                  <a:lnTo>
                    <a:pt x="4454" y="689"/>
                  </a:lnTo>
                  <a:lnTo>
                    <a:pt x="4477" y="600"/>
                  </a:lnTo>
                  <a:cubicBezTo>
                    <a:pt x="4483" y="554"/>
                    <a:pt x="4483" y="510"/>
                    <a:pt x="4483" y="469"/>
                  </a:cubicBezTo>
                  <a:lnTo>
                    <a:pt x="4483" y="459"/>
                  </a:lnTo>
                  <a:cubicBezTo>
                    <a:pt x="4483" y="390"/>
                    <a:pt x="4479" y="326"/>
                    <a:pt x="4469" y="272"/>
                  </a:cubicBezTo>
                  <a:cubicBezTo>
                    <a:pt x="4451" y="181"/>
                    <a:pt x="4426" y="114"/>
                    <a:pt x="4408" y="68"/>
                  </a:cubicBezTo>
                  <a:cubicBezTo>
                    <a:pt x="4389" y="24"/>
                    <a:pt x="4378" y="0"/>
                    <a:pt x="4378"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725" name="Google Shape;725;p36"/>
            <p:cNvSpPr/>
            <p:nvPr/>
          </p:nvSpPr>
          <p:spPr>
            <a:xfrm>
              <a:off x="2910075" y="4262525"/>
              <a:ext cx="157800" cy="47000"/>
            </a:xfrm>
            <a:custGeom>
              <a:avLst/>
              <a:gdLst/>
              <a:ahLst/>
              <a:cxnLst/>
              <a:rect l="l" t="t" r="r" b="b"/>
              <a:pathLst>
                <a:path w="6312" h="1880" extrusionOk="0">
                  <a:moveTo>
                    <a:pt x="35" y="0"/>
                  </a:moveTo>
                  <a:cubicBezTo>
                    <a:pt x="0" y="477"/>
                    <a:pt x="285" y="959"/>
                    <a:pt x="901" y="1330"/>
                  </a:cubicBezTo>
                  <a:cubicBezTo>
                    <a:pt x="1063" y="1428"/>
                    <a:pt x="1244" y="1511"/>
                    <a:pt x="1434" y="1583"/>
                  </a:cubicBezTo>
                  <a:cubicBezTo>
                    <a:pt x="1602" y="1648"/>
                    <a:pt x="1780" y="1703"/>
                    <a:pt x="1963" y="1745"/>
                  </a:cubicBezTo>
                  <a:cubicBezTo>
                    <a:pt x="2339" y="1835"/>
                    <a:pt x="2739" y="1880"/>
                    <a:pt x="3140" y="1880"/>
                  </a:cubicBezTo>
                  <a:cubicBezTo>
                    <a:pt x="3556" y="1880"/>
                    <a:pt x="3973" y="1832"/>
                    <a:pt x="4365" y="1735"/>
                  </a:cubicBezTo>
                  <a:cubicBezTo>
                    <a:pt x="4553" y="1689"/>
                    <a:pt x="4734" y="1632"/>
                    <a:pt x="4907" y="1564"/>
                  </a:cubicBezTo>
                  <a:cubicBezTo>
                    <a:pt x="5052" y="1507"/>
                    <a:pt x="5193" y="1447"/>
                    <a:pt x="5324" y="1375"/>
                  </a:cubicBezTo>
                  <a:cubicBezTo>
                    <a:pt x="5993" y="1001"/>
                    <a:pt x="6312" y="497"/>
                    <a:pt x="6282" y="0"/>
                  </a:cubicBezTo>
                  <a:lnTo>
                    <a:pt x="5129" y="0"/>
                  </a:lnTo>
                  <a:cubicBezTo>
                    <a:pt x="5150" y="208"/>
                    <a:pt x="5077" y="419"/>
                    <a:pt x="4907" y="608"/>
                  </a:cubicBezTo>
                  <a:cubicBezTo>
                    <a:pt x="4812" y="712"/>
                    <a:pt x="4688" y="811"/>
                    <a:pt x="4532" y="898"/>
                  </a:cubicBezTo>
                  <a:cubicBezTo>
                    <a:pt x="4480" y="927"/>
                    <a:pt x="4421" y="949"/>
                    <a:pt x="4365" y="974"/>
                  </a:cubicBezTo>
                  <a:cubicBezTo>
                    <a:pt x="4006" y="1135"/>
                    <a:pt x="3576" y="1216"/>
                    <a:pt x="3147" y="1216"/>
                  </a:cubicBezTo>
                  <a:cubicBezTo>
                    <a:pt x="2729" y="1216"/>
                    <a:pt x="2312" y="1139"/>
                    <a:pt x="1962" y="986"/>
                  </a:cubicBezTo>
                  <a:cubicBezTo>
                    <a:pt x="1880" y="950"/>
                    <a:pt x="1799" y="913"/>
                    <a:pt x="1725" y="870"/>
                  </a:cubicBezTo>
                  <a:cubicBezTo>
                    <a:pt x="1606" y="798"/>
                    <a:pt x="1514" y="718"/>
                    <a:pt x="1433" y="635"/>
                  </a:cubicBezTo>
                  <a:cubicBezTo>
                    <a:pt x="1262" y="458"/>
                    <a:pt x="1171" y="261"/>
                    <a:pt x="1175" y="64"/>
                  </a:cubicBezTo>
                  <a:lnTo>
                    <a:pt x="1185"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26" name="Google Shape;726;p36"/>
            <p:cNvSpPr/>
            <p:nvPr/>
          </p:nvSpPr>
          <p:spPr>
            <a:xfrm>
              <a:off x="3023225" y="4184350"/>
              <a:ext cx="588225" cy="632225"/>
            </a:xfrm>
            <a:custGeom>
              <a:avLst/>
              <a:gdLst/>
              <a:ahLst/>
              <a:cxnLst/>
              <a:rect l="l" t="t" r="r" b="b"/>
              <a:pathLst>
                <a:path w="23529" h="25289" extrusionOk="0">
                  <a:moveTo>
                    <a:pt x="21109" y="1"/>
                  </a:moveTo>
                  <a:cubicBezTo>
                    <a:pt x="20706" y="1"/>
                    <a:pt x="20251" y="132"/>
                    <a:pt x="19771" y="410"/>
                  </a:cubicBezTo>
                  <a:lnTo>
                    <a:pt x="2982" y="10103"/>
                  </a:lnTo>
                  <a:cubicBezTo>
                    <a:pt x="1335" y="11054"/>
                    <a:pt x="0" y="13368"/>
                    <a:pt x="5" y="15262"/>
                  </a:cubicBezTo>
                  <a:lnTo>
                    <a:pt x="29" y="23712"/>
                  </a:lnTo>
                  <a:cubicBezTo>
                    <a:pt x="31" y="24269"/>
                    <a:pt x="227" y="24659"/>
                    <a:pt x="545" y="24845"/>
                  </a:cubicBezTo>
                  <a:cubicBezTo>
                    <a:pt x="1137" y="25181"/>
                    <a:pt x="1583" y="25288"/>
                    <a:pt x="1927" y="25288"/>
                  </a:cubicBezTo>
                  <a:cubicBezTo>
                    <a:pt x="2315" y="25288"/>
                    <a:pt x="2573" y="25151"/>
                    <a:pt x="2763" y="25050"/>
                  </a:cubicBezTo>
                  <a:lnTo>
                    <a:pt x="2798" y="24987"/>
                  </a:lnTo>
                  <a:lnTo>
                    <a:pt x="2798" y="24987"/>
                  </a:lnTo>
                  <a:cubicBezTo>
                    <a:pt x="2558" y="25126"/>
                    <a:pt x="2331" y="25191"/>
                    <a:pt x="2130" y="25191"/>
                  </a:cubicBezTo>
                  <a:cubicBezTo>
                    <a:pt x="1641" y="25191"/>
                    <a:pt x="1302" y="24804"/>
                    <a:pt x="1300" y="24133"/>
                  </a:cubicBezTo>
                  <a:lnTo>
                    <a:pt x="1300" y="24097"/>
                  </a:lnTo>
                  <a:cubicBezTo>
                    <a:pt x="1300" y="24067"/>
                    <a:pt x="1300" y="24018"/>
                    <a:pt x="1300" y="23951"/>
                  </a:cubicBezTo>
                  <a:lnTo>
                    <a:pt x="1300" y="23866"/>
                  </a:lnTo>
                  <a:cubicBezTo>
                    <a:pt x="1299" y="23766"/>
                    <a:pt x="1299" y="23640"/>
                    <a:pt x="1297" y="23495"/>
                  </a:cubicBezTo>
                  <a:cubicBezTo>
                    <a:pt x="1297" y="23384"/>
                    <a:pt x="1297" y="23273"/>
                    <a:pt x="1297" y="23161"/>
                  </a:cubicBezTo>
                  <a:cubicBezTo>
                    <a:pt x="1297" y="23086"/>
                    <a:pt x="1297" y="23011"/>
                    <a:pt x="1296" y="22936"/>
                  </a:cubicBezTo>
                  <a:lnTo>
                    <a:pt x="1296" y="22889"/>
                  </a:lnTo>
                  <a:lnTo>
                    <a:pt x="1296" y="22789"/>
                  </a:lnTo>
                  <a:cubicBezTo>
                    <a:pt x="1295" y="22569"/>
                    <a:pt x="1295" y="22348"/>
                    <a:pt x="1294" y="22129"/>
                  </a:cubicBezTo>
                  <a:cubicBezTo>
                    <a:pt x="1293" y="21698"/>
                    <a:pt x="1292" y="21229"/>
                    <a:pt x="1291" y="20739"/>
                  </a:cubicBezTo>
                  <a:lnTo>
                    <a:pt x="1291" y="20663"/>
                  </a:lnTo>
                  <a:cubicBezTo>
                    <a:pt x="1290" y="20495"/>
                    <a:pt x="1290" y="20325"/>
                    <a:pt x="1288" y="20154"/>
                  </a:cubicBezTo>
                  <a:cubicBezTo>
                    <a:pt x="1288" y="20071"/>
                    <a:pt x="1288" y="19990"/>
                    <a:pt x="1288" y="19908"/>
                  </a:cubicBezTo>
                  <a:cubicBezTo>
                    <a:pt x="1287" y="19639"/>
                    <a:pt x="1286" y="19369"/>
                    <a:pt x="1285" y="19100"/>
                  </a:cubicBezTo>
                  <a:cubicBezTo>
                    <a:pt x="1284" y="18497"/>
                    <a:pt x="1283" y="17922"/>
                    <a:pt x="1281" y="17417"/>
                  </a:cubicBezTo>
                  <a:cubicBezTo>
                    <a:pt x="1281" y="17254"/>
                    <a:pt x="1279" y="17091"/>
                    <a:pt x="1279" y="16928"/>
                  </a:cubicBezTo>
                  <a:cubicBezTo>
                    <a:pt x="1278" y="16602"/>
                    <a:pt x="1278" y="16277"/>
                    <a:pt x="1277" y="15951"/>
                  </a:cubicBezTo>
                  <a:cubicBezTo>
                    <a:pt x="1277" y="15874"/>
                    <a:pt x="1276" y="15795"/>
                    <a:pt x="1276" y="15719"/>
                  </a:cubicBezTo>
                  <a:lnTo>
                    <a:pt x="1276" y="15683"/>
                  </a:lnTo>
                  <a:cubicBezTo>
                    <a:pt x="1272" y="13965"/>
                    <a:pt x="2484" y="11860"/>
                    <a:pt x="3980" y="10997"/>
                  </a:cubicBezTo>
                  <a:lnTo>
                    <a:pt x="20769" y="1304"/>
                  </a:lnTo>
                  <a:cubicBezTo>
                    <a:pt x="21205" y="1052"/>
                    <a:pt x="21618" y="933"/>
                    <a:pt x="21984" y="933"/>
                  </a:cubicBezTo>
                  <a:cubicBezTo>
                    <a:pt x="22875" y="933"/>
                    <a:pt x="23489" y="1638"/>
                    <a:pt x="23493" y="2856"/>
                  </a:cubicBezTo>
                  <a:lnTo>
                    <a:pt x="23529" y="2794"/>
                  </a:lnTo>
                  <a:cubicBezTo>
                    <a:pt x="23522" y="2505"/>
                    <a:pt x="23506" y="1906"/>
                    <a:pt x="23151" y="1342"/>
                  </a:cubicBezTo>
                  <a:cubicBezTo>
                    <a:pt x="22759" y="720"/>
                    <a:pt x="22132" y="345"/>
                    <a:pt x="21896" y="203"/>
                  </a:cubicBezTo>
                  <a:cubicBezTo>
                    <a:pt x="21668" y="70"/>
                    <a:pt x="21402" y="1"/>
                    <a:pt x="21109"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27" name="Google Shape;727;p36"/>
            <p:cNvSpPr/>
            <p:nvPr/>
          </p:nvSpPr>
          <p:spPr>
            <a:xfrm>
              <a:off x="3055000" y="4207650"/>
              <a:ext cx="557075" cy="606500"/>
            </a:xfrm>
            <a:custGeom>
              <a:avLst/>
              <a:gdLst/>
              <a:ahLst/>
              <a:cxnLst/>
              <a:rect l="l" t="t" r="r" b="b"/>
              <a:pathLst>
                <a:path w="22283" h="24260" extrusionOk="0">
                  <a:moveTo>
                    <a:pt x="20378" y="969"/>
                  </a:moveTo>
                  <a:cubicBezTo>
                    <a:pt x="21021" y="969"/>
                    <a:pt x="21465" y="1479"/>
                    <a:pt x="21467" y="2359"/>
                  </a:cubicBezTo>
                  <a:lnTo>
                    <a:pt x="21491" y="10811"/>
                  </a:lnTo>
                  <a:cubicBezTo>
                    <a:pt x="21493" y="11281"/>
                    <a:pt x="21162" y="11851"/>
                    <a:pt x="20754" y="12086"/>
                  </a:cubicBezTo>
                  <a:lnTo>
                    <a:pt x="18357" y="13471"/>
                  </a:lnTo>
                  <a:cubicBezTo>
                    <a:pt x="18308" y="13500"/>
                    <a:pt x="18258" y="13522"/>
                    <a:pt x="18210" y="13538"/>
                  </a:cubicBezTo>
                  <a:lnTo>
                    <a:pt x="18147" y="13553"/>
                  </a:lnTo>
                  <a:lnTo>
                    <a:pt x="18074" y="13568"/>
                  </a:lnTo>
                  <a:lnTo>
                    <a:pt x="17986" y="13566"/>
                  </a:lnTo>
                  <a:lnTo>
                    <a:pt x="17950" y="13564"/>
                  </a:lnTo>
                  <a:lnTo>
                    <a:pt x="17853" y="13530"/>
                  </a:lnTo>
                  <a:lnTo>
                    <a:pt x="17843" y="13526"/>
                  </a:lnTo>
                  <a:cubicBezTo>
                    <a:pt x="17708" y="13454"/>
                    <a:pt x="17625" y="13297"/>
                    <a:pt x="17618" y="13071"/>
                  </a:cubicBezTo>
                  <a:lnTo>
                    <a:pt x="17616" y="13048"/>
                  </a:lnTo>
                  <a:cubicBezTo>
                    <a:pt x="17616" y="12955"/>
                    <a:pt x="17603" y="12872"/>
                    <a:pt x="17591" y="12790"/>
                  </a:cubicBezTo>
                  <a:lnTo>
                    <a:pt x="17583" y="12715"/>
                  </a:lnTo>
                  <a:lnTo>
                    <a:pt x="17582" y="12714"/>
                  </a:lnTo>
                  <a:cubicBezTo>
                    <a:pt x="17565" y="12632"/>
                    <a:pt x="17538" y="12559"/>
                    <a:pt x="17509" y="12489"/>
                  </a:cubicBezTo>
                  <a:lnTo>
                    <a:pt x="17502" y="12466"/>
                  </a:lnTo>
                  <a:lnTo>
                    <a:pt x="17455" y="12386"/>
                  </a:lnTo>
                  <a:cubicBezTo>
                    <a:pt x="17429" y="12342"/>
                    <a:pt x="17405" y="12299"/>
                    <a:pt x="17374" y="12262"/>
                  </a:cubicBezTo>
                  <a:lnTo>
                    <a:pt x="17307" y="12197"/>
                  </a:lnTo>
                  <a:lnTo>
                    <a:pt x="17206" y="12115"/>
                  </a:lnTo>
                  <a:lnTo>
                    <a:pt x="17124" y="12072"/>
                  </a:lnTo>
                  <a:cubicBezTo>
                    <a:pt x="17085" y="12052"/>
                    <a:pt x="17044" y="12038"/>
                    <a:pt x="17002" y="12027"/>
                  </a:cubicBezTo>
                  <a:lnTo>
                    <a:pt x="16908" y="12006"/>
                  </a:lnTo>
                  <a:cubicBezTo>
                    <a:pt x="16872" y="12001"/>
                    <a:pt x="16835" y="11999"/>
                    <a:pt x="16796" y="11999"/>
                  </a:cubicBezTo>
                  <a:cubicBezTo>
                    <a:pt x="16785" y="11999"/>
                    <a:pt x="16774" y="11999"/>
                    <a:pt x="16763" y="12000"/>
                  </a:cubicBezTo>
                  <a:lnTo>
                    <a:pt x="16667" y="12004"/>
                  </a:lnTo>
                  <a:cubicBezTo>
                    <a:pt x="16610" y="12011"/>
                    <a:pt x="16550" y="12025"/>
                    <a:pt x="16491" y="12042"/>
                  </a:cubicBezTo>
                  <a:lnTo>
                    <a:pt x="16401" y="12066"/>
                  </a:lnTo>
                  <a:cubicBezTo>
                    <a:pt x="16346" y="12086"/>
                    <a:pt x="16289" y="12116"/>
                    <a:pt x="16231" y="12145"/>
                  </a:cubicBezTo>
                  <a:lnTo>
                    <a:pt x="16118" y="12197"/>
                  </a:lnTo>
                  <a:lnTo>
                    <a:pt x="16022" y="12252"/>
                  </a:lnTo>
                  <a:lnTo>
                    <a:pt x="15943" y="12298"/>
                  </a:lnTo>
                  <a:cubicBezTo>
                    <a:pt x="15893" y="12326"/>
                    <a:pt x="15835" y="12360"/>
                    <a:pt x="15766" y="12399"/>
                  </a:cubicBezTo>
                  <a:cubicBezTo>
                    <a:pt x="15707" y="12434"/>
                    <a:pt x="15648" y="12468"/>
                    <a:pt x="15589" y="12502"/>
                  </a:cubicBezTo>
                  <a:cubicBezTo>
                    <a:pt x="15525" y="12540"/>
                    <a:pt x="15456" y="12579"/>
                    <a:pt x="15382" y="12622"/>
                  </a:cubicBezTo>
                  <a:cubicBezTo>
                    <a:pt x="14963" y="12864"/>
                    <a:pt x="14545" y="13106"/>
                    <a:pt x="14126" y="13347"/>
                  </a:cubicBezTo>
                  <a:cubicBezTo>
                    <a:pt x="13635" y="13630"/>
                    <a:pt x="13145" y="13913"/>
                    <a:pt x="12655" y="14196"/>
                  </a:cubicBezTo>
                  <a:cubicBezTo>
                    <a:pt x="12595" y="14231"/>
                    <a:pt x="12536" y="14266"/>
                    <a:pt x="12476" y="14299"/>
                  </a:cubicBezTo>
                  <a:cubicBezTo>
                    <a:pt x="12263" y="14422"/>
                    <a:pt x="12047" y="14548"/>
                    <a:pt x="11829" y="14673"/>
                  </a:cubicBezTo>
                  <a:cubicBezTo>
                    <a:pt x="11691" y="14753"/>
                    <a:pt x="11551" y="14834"/>
                    <a:pt x="11412" y="14914"/>
                  </a:cubicBezTo>
                  <a:cubicBezTo>
                    <a:pt x="10724" y="15311"/>
                    <a:pt x="10036" y="15709"/>
                    <a:pt x="9348" y="16106"/>
                  </a:cubicBezTo>
                  <a:cubicBezTo>
                    <a:pt x="9021" y="16295"/>
                    <a:pt x="8694" y="16483"/>
                    <a:pt x="8367" y="16672"/>
                  </a:cubicBezTo>
                  <a:cubicBezTo>
                    <a:pt x="8003" y="16882"/>
                    <a:pt x="7639" y="17092"/>
                    <a:pt x="7275" y="17302"/>
                  </a:cubicBezTo>
                  <a:lnTo>
                    <a:pt x="7263" y="17310"/>
                  </a:lnTo>
                  <a:cubicBezTo>
                    <a:pt x="7165" y="17366"/>
                    <a:pt x="7068" y="17421"/>
                    <a:pt x="6972" y="17477"/>
                  </a:cubicBezTo>
                  <a:cubicBezTo>
                    <a:pt x="6882" y="17529"/>
                    <a:pt x="6792" y="17582"/>
                    <a:pt x="6703" y="17632"/>
                  </a:cubicBezTo>
                  <a:cubicBezTo>
                    <a:pt x="6635" y="17673"/>
                    <a:pt x="6565" y="17713"/>
                    <a:pt x="6497" y="17752"/>
                  </a:cubicBezTo>
                  <a:cubicBezTo>
                    <a:pt x="6454" y="17777"/>
                    <a:pt x="6411" y="17802"/>
                    <a:pt x="6369" y="17825"/>
                  </a:cubicBezTo>
                  <a:cubicBezTo>
                    <a:pt x="6315" y="17857"/>
                    <a:pt x="6261" y="17887"/>
                    <a:pt x="6207" y="17919"/>
                  </a:cubicBezTo>
                  <a:lnTo>
                    <a:pt x="6144" y="17956"/>
                  </a:lnTo>
                  <a:cubicBezTo>
                    <a:pt x="5321" y="18431"/>
                    <a:pt x="4653" y="19585"/>
                    <a:pt x="4656" y="20530"/>
                  </a:cubicBezTo>
                  <a:cubicBezTo>
                    <a:pt x="4657" y="21000"/>
                    <a:pt x="4328" y="21570"/>
                    <a:pt x="3922" y="21805"/>
                  </a:cubicBezTo>
                  <a:lnTo>
                    <a:pt x="1524" y="23188"/>
                  </a:lnTo>
                  <a:cubicBezTo>
                    <a:pt x="1405" y="23258"/>
                    <a:pt x="1292" y="23291"/>
                    <a:pt x="1192" y="23291"/>
                  </a:cubicBezTo>
                  <a:cubicBezTo>
                    <a:pt x="950" y="23291"/>
                    <a:pt x="784" y="23099"/>
                    <a:pt x="783" y="22766"/>
                  </a:cubicBezTo>
                  <a:lnTo>
                    <a:pt x="759" y="14315"/>
                  </a:lnTo>
                  <a:cubicBezTo>
                    <a:pt x="755" y="13073"/>
                    <a:pt x="1632" y="11554"/>
                    <a:pt x="2711" y="10932"/>
                  </a:cubicBezTo>
                  <a:lnTo>
                    <a:pt x="19500" y="1238"/>
                  </a:lnTo>
                  <a:cubicBezTo>
                    <a:pt x="19815" y="1056"/>
                    <a:pt x="20114" y="969"/>
                    <a:pt x="20378" y="969"/>
                  </a:cubicBezTo>
                  <a:close/>
                  <a:moveTo>
                    <a:pt x="20713" y="1"/>
                  </a:moveTo>
                  <a:cubicBezTo>
                    <a:pt x="20347" y="1"/>
                    <a:pt x="19934" y="120"/>
                    <a:pt x="19498" y="372"/>
                  </a:cubicBezTo>
                  <a:lnTo>
                    <a:pt x="2709" y="10065"/>
                  </a:lnTo>
                  <a:cubicBezTo>
                    <a:pt x="1213" y="10928"/>
                    <a:pt x="1" y="13033"/>
                    <a:pt x="5" y="14751"/>
                  </a:cubicBezTo>
                  <a:lnTo>
                    <a:pt x="5" y="14787"/>
                  </a:lnTo>
                  <a:cubicBezTo>
                    <a:pt x="5" y="14863"/>
                    <a:pt x="6" y="14942"/>
                    <a:pt x="6" y="15019"/>
                  </a:cubicBezTo>
                  <a:cubicBezTo>
                    <a:pt x="7" y="15345"/>
                    <a:pt x="7" y="15670"/>
                    <a:pt x="8" y="15996"/>
                  </a:cubicBezTo>
                  <a:cubicBezTo>
                    <a:pt x="8" y="16159"/>
                    <a:pt x="10" y="16322"/>
                    <a:pt x="10" y="16485"/>
                  </a:cubicBezTo>
                  <a:cubicBezTo>
                    <a:pt x="12" y="17045"/>
                    <a:pt x="13" y="17608"/>
                    <a:pt x="14" y="18168"/>
                  </a:cubicBezTo>
                  <a:cubicBezTo>
                    <a:pt x="15" y="18437"/>
                    <a:pt x="16" y="18707"/>
                    <a:pt x="17" y="18976"/>
                  </a:cubicBezTo>
                  <a:cubicBezTo>
                    <a:pt x="17" y="19058"/>
                    <a:pt x="17" y="19140"/>
                    <a:pt x="17" y="19222"/>
                  </a:cubicBezTo>
                  <a:cubicBezTo>
                    <a:pt x="19" y="19392"/>
                    <a:pt x="19" y="19561"/>
                    <a:pt x="20" y="19732"/>
                  </a:cubicBezTo>
                  <a:lnTo>
                    <a:pt x="20" y="19807"/>
                  </a:lnTo>
                  <a:cubicBezTo>
                    <a:pt x="21" y="20271"/>
                    <a:pt x="22" y="20734"/>
                    <a:pt x="23" y="21197"/>
                  </a:cubicBezTo>
                  <a:cubicBezTo>
                    <a:pt x="24" y="21418"/>
                    <a:pt x="24" y="21637"/>
                    <a:pt x="25" y="21857"/>
                  </a:cubicBezTo>
                  <a:lnTo>
                    <a:pt x="25" y="21957"/>
                  </a:lnTo>
                  <a:lnTo>
                    <a:pt x="25" y="22004"/>
                  </a:lnTo>
                  <a:cubicBezTo>
                    <a:pt x="26" y="22079"/>
                    <a:pt x="26" y="22154"/>
                    <a:pt x="26" y="22229"/>
                  </a:cubicBezTo>
                  <a:cubicBezTo>
                    <a:pt x="26" y="22341"/>
                    <a:pt x="26" y="22452"/>
                    <a:pt x="26" y="22563"/>
                  </a:cubicBezTo>
                  <a:cubicBezTo>
                    <a:pt x="28" y="22686"/>
                    <a:pt x="28" y="22810"/>
                    <a:pt x="29" y="22934"/>
                  </a:cubicBezTo>
                  <a:lnTo>
                    <a:pt x="29" y="23019"/>
                  </a:lnTo>
                  <a:cubicBezTo>
                    <a:pt x="29" y="23067"/>
                    <a:pt x="29" y="23117"/>
                    <a:pt x="29" y="23165"/>
                  </a:cubicBezTo>
                  <a:lnTo>
                    <a:pt x="29" y="23201"/>
                  </a:lnTo>
                  <a:cubicBezTo>
                    <a:pt x="31" y="23872"/>
                    <a:pt x="370" y="24259"/>
                    <a:pt x="859" y="24259"/>
                  </a:cubicBezTo>
                  <a:cubicBezTo>
                    <a:pt x="1060" y="24259"/>
                    <a:pt x="1287" y="24194"/>
                    <a:pt x="1527" y="24055"/>
                  </a:cubicBezTo>
                  <a:lnTo>
                    <a:pt x="1527" y="24055"/>
                  </a:lnTo>
                  <a:lnTo>
                    <a:pt x="1492" y="24118"/>
                  </a:lnTo>
                  <a:lnTo>
                    <a:pt x="1732" y="23980"/>
                  </a:lnTo>
                  <a:lnTo>
                    <a:pt x="1971" y="23841"/>
                  </a:lnTo>
                  <a:lnTo>
                    <a:pt x="2212" y="23703"/>
                  </a:lnTo>
                  <a:lnTo>
                    <a:pt x="2451" y="23565"/>
                  </a:lnTo>
                  <a:lnTo>
                    <a:pt x="2691" y="23426"/>
                  </a:lnTo>
                  <a:lnTo>
                    <a:pt x="2930" y="23287"/>
                  </a:lnTo>
                  <a:lnTo>
                    <a:pt x="3171" y="23149"/>
                  </a:lnTo>
                  <a:lnTo>
                    <a:pt x="3410" y="23011"/>
                  </a:lnTo>
                  <a:lnTo>
                    <a:pt x="3650" y="22873"/>
                  </a:lnTo>
                  <a:lnTo>
                    <a:pt x="3889" y="22734"/>
                  </a:lnTo>
                  <a:cubicBezTo>
                    <a:pt x="4763" y="22227"/>
                    <a:pt x="5447" y="21041"/>
                    <a:pt x="5447" y="20032"/>
                  </a:cubicBezTo>
                  <a:cubicBezTo>
                    <a:pt x="5447" y="19671"/>
                    <a:pt x="5702" y="19130"/>
                    <a:pt x="6113" y="18884"/>
                  </a:cubicBezTo>
                  <a:lnTo>
                    <a:pt x="7110" y="18308"/>
                  </a:lnTo>
                  <a:lnTo>
                    <a:pt x="8107" y="17732"/>
                  </a:lnTo>
                  <a:lnTo>
                    <a:pt x="9104" y="17157"/>
                  </a:lnTo>
                  <a:lnTo>
                    <a:pt x="10101" y="16581"/>
                  </a:lnTo>
                  <a:lnTo>
                    <a:pt x="11098" y="16005"/>
                  </a:lnTo>
                  <a:lnTo>
                    <a:pt x="12097" y="15429"/>
                  </a:lnTo>
                  <a:lnTo>
                    <a:pt x="13093" y="14853"/>
                  </a:lnTo>
                  <a:lnTo>
                    <a:pt x="14091" y="14278"/>
                  </a:lnTo>
                  <a:lnTo>
                    <a:pt x="15088" y="13702"/>
                  </a:lnTo>
                  <a:lnTo>
                    <a:pt x="15175" y="13653"/>
                  </a:lnTo>
                  <a:lnTo>
                    <a:pt x="15623" y="13393"/>
                  </a:lnTo>
                  <a:lnTo>
                    <a:pt x="16120" y="13063"/>
                  </a:lnTo>
                  <a:cubicBezTo>
                    <a:pt x="16240" y="12994"/>
                    <a:pt x="16353" y="12962"/>
                    <a:pt x="16453" y="12962"/>
                  </a:cubicBezTo>
                  <a:cubicBezTo>
                    <a:pt x="16695" y="12962"/>
                    <a:pt x="16862" y="13153"/>
                    <a:pt x="16862" y="13483"/>
                  </a:cubicBezTo>
                  <a:cubicBezTo>
                    <a:pt x="16864" y="14153"/>
                    <a:pt x="17202" y="14541"/>
                    <a:pt x="17692" y="14541"/>
                  </a:cubicBezTo>
                  <a:cubicBezTo>
                    <a:pt x="17893" y="14541"/>
                    <a:pt x="18120" y="14475"/>
                    <a:pt x="18360" y="14336"/>
                  </a:cubicBezTo>
                  <a:cubicBezTo>
                    <a:pt x="19159" y="13875"/>
                    <a:pt x="19923" y="13476"/>
                    <a:pt x="20722" y="13016"/>
                  </a:cubicBezTo>
                  <a:cubicBezTo>
                    <a:pt x="21291" y="12686"/>
                    <a:pt x="21661" y="12145"/>
                    <a:pt x="21830" y="11850"/>
                  </a:cubicBezTo>
                  <a:cubicBezTo>
                    <a:pt x="22258" y="11109"/>
                    <a:pt x="22276" y="10530"/>
                    <a:pt x="22283" y="10312"/>
                  </a:cubicBezTo>
                  <a:lnTo>
                    <a:pt x="22280" y="9466"/>
                  </a:lnTo>
                  <a:lnTo>
                    <a:pt x="22277" y="8622"/>
                  </a:lnTo>
                  <a:lnTo>
                    <a:pt x="22275" y="7776"/>
                  </a:lnTo>
                  <a:lnTo>
                    <a:pt x="22274" y="6932"/>
                  </a:lnTo>
                  <a:lnTo>
                    <a:pt x="22270" y="6086"/>
                  </a:lnTo>
                  <a:lnTo>
                    <a:pt x="22268" y="5242"/>
                  </a:lnTo>
                  <a:lnTo>
                    <a:pt x="22266" y="4396"/>
                  </a:lnTo>
                  <a:lnTo>
                    <a:pt x="22264" y="3552"/>
                  </a:lnTo>
                  <a:lnTo>
                    <a:pt x="22261" y="2706"/>
                  </a:lnTo>
                  <a:lnTo>
                    <a:pt x="22258" y="1862"/>
                  </a:lnTo>
                  <a:lnTo>
                    <a:pt x="22222" y="1924"/>
                  </a:lnTo>
                  <a:cubicBezTo>
                    <a:pt x="22218" y="706"/>
                    <a:pt x="21604" y="1"/>
                    <a:pt x="20713"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grpSp>
        <p:nvGrpSpPr>
          <p:cNvPr id="728" name="Google Shape;728;p36"/>
          <p:cNvGrpSpPr/>
          <p:nvPr/>
        </p:nvGrpSpPr>
        <p:grpSpPr>
          <a:xfrm flipH="1">
            <a:off x="6634740" y="4656767"/>
            <a:ext cx="1882865" cy="1224877"/>
            <a:chOff x="1504800" y="1703525"/>
            <a:chExt cx="874775" cy="569075"/>
          </a:xfrm>
        </p:grpSpPr>
        <p:sp>
          <p:nvSpPr>
            <p:cNvPr id="729" name="Google Shape;729;p36"/>
            <p:cNvSpPr/>
            <p:nvPr/>
          </p:nvSpPr>
          <p:spPr>
            <a:xfrm>
              <a:off x="1921775" y="2190600"/>
              <a:ext cx="46525" cy="82000"/>
            </a:xfrm>
            <a:custGeom>
              <a:avLst/>
              <a:gdLst/>
              <a:ahLst/>
              <a:cxnLst/>
              <a:rect l="l" t="t" r="r" b="b"/>
              <a:pathLst>
                <a:path w="1861" h="3280" extrusionOk="0">
                  <a:moveTo>
                    <a:pt x="12" y="0"/>
                  </a:moveTo>
                  <a:lnTo>
                    <a:pt x="1" y="2743"/>
                  </a:lnTo>
                  <a:cubicBezTo>
                    <a:pt x="1" y="2881"/>
                    <a:pt x="92" y="3019"/>
                    <a:pt x="274" y="3123"/>
                  </a:cubicBezTo>
                  <a:cubicBezTo>
                    <a:pt x="455" y="3228"/>
                    <a:pt x="692" y="3280"/>
                    <a:pt x="928" y="3280"/>
                  </a:cubicBezTo>
                  <a:cubicBezTo>
                    <a:pt x="1164" y="3280"/>
                    <a:pt x="1400" y="3228"/>
                    <a:pt x="1580" y="3123"/>
                  </a:cubicBezTo>
                  <a:cubicBezTo>
                    <a:pt x="1759" y="3019"/>
                    <a:pt x="1849" y="2883"/>
                    <a:pt x="1849" y="2746"/>
                  </a:cubicBezTo>
                  <a:lnTo>
                    <a:pt x="1860" y="5"/>
                  </a:lnTo>
                  <a:lnTo>
                    <a:pt x="1850" y="61"/>
                  </a:lnTo>
                  <a:lnTo>
                    <a:pt x="1844" y="106"/>
                  </a:lnTo>
                  <a:lnTo>
                    <a:pt x="1812" y="166"/>
                  </a:lnTo>
                  <a:lnTo>
                    <a:pt x="1793" y="205"/>
                  </a:lnTo>
                  <a:lnTo>
                    <a:pt x="1738" y="266"/>
                  </a:lnTo>
                  <a:lnTo>
                    <a:pt x="1709" y="298"/>
                  </a:lnTo>
                  <a:cubicBezTo>
                    <a:pt x="1675" y="327"/>
                    <a:pt x="1636" y="355"/>
                    <a:pt x="1591" y="381"/>
                  </a:cubicBezTo>
                  <a:cubicBezTo>
                    <a:pt x="1411" y="486"/>
                    <a:pt x="1174" y="538"/>
                    <a:pt x="937" y="538"/>
                  </a:cubicBezTo>
                  <a:cubicBezTo>
                    <a:pt x="701" y="538"/>
                    <a:pt x="465" y="486"/>
                    <a:pt x="285" y="382"/>
                  </a:cubicBezTo>
                  <a:cubicBezTo>
                    <a:pt x="239" y="356"/>
                    <a:pt x="200" y="328"/>
                    <a:pt x="166" y="298"/>
                  </a:cubicBezTo>
                  <a:lnTo>
                    <a:pt x="135" y="264"/>
                  </a:lnTo>
                  <a:lnTo>
                    <a:pt x="81" y="205"/>
                  </a:lnTo>
                  <a:lnTo>
                    <a:pt x="59" y="163"/>
                  </a:lnTo>
                  <a:lnTo>
                    <a:pt x="30" y="105"/>
                  </a:lnTo>
                  <a:lnTo>
                    <a:pt x="22" y="60"/>
                  </a:lnTo>
                  <a:lnTo>
                    <a:pt x="12" y="3"/>
                  </a:lnTo>
                  <a:lnTo>
                    <a:pt x="12" y="0"/>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30" name="Google Shape;730;p36"/>
            <p:cNvSpPr/>
            <p:nvPr/>
          </p:nvSpPr>
          <p:spPr>
            <a:xfrm>
              <a:off x="1922075" y="2177275"/>
              <a:ext cx="46700" cy="26800"/>
            </a:xfrm>
            <a:custGeom>
              <a:avLst/>
              <a:gdLst/>
              <a:ahLst/>
              <a:cxnLst/>
              <a:rect l="l" t="t" r="r" b="b"/>
              <a:pathLst>
                <a:path w="1868" h="1072" extrusionOk="0">
                  <a:moveTo>
                    <a:pt x="921" y="1"/>
                  </a:moveTo>
                  <a:cubicBezTo>
                    <a:pt x="685" y="1"/>
                    <a:pt x="449" y="53"/>
                    <a:pt x="270" y="158"/>
                  </a:cubicBezTo>
                  <a:cubicBezTo>
                    <a:pt x="90" y="262"/>
                    <a:pt x="0" y="399"/>
                    <a:pt x="0" y="536"/>
                  </a:cubicBezTo>
                  <a:lnTo>
                    <a:pt x="10" y="593"/>
                  </a:lnTo>
                  <a:lnTo>
                    <a:pt x="18" y="638"/>
                  </a:lnTo>
                  <a:lnTo>
                    <a:pt x="47" y="696"/>
                  </a:lnTo>
                  <a:lnTo>
                    <a:pt x="69" y="738"/>
                  </a:lnTo>
                  <a:lnTo>
                    <a:pt x="123" y="797"/>
                  </a:lnTo>
                  <a:lnTo>
                    <a:pt x="154" y="831"/>
                  </a:lnTo>
                  <a:cubicBezTo>
                    <a:pt x="188" y="861"/>
                    <a:pt x="227" y="889"/>
                    <a:pt x="273" y="915"/>
                  </a:cubicBezTo>
                  <a:cubicBezTo>
                    <a:pt x="453" y="1019"/>
                    <a:pt x="689" y="1071"/>
                    <a:pt x="925" y="1071"/>
                  </a:cubicBezTo>
                  <a:cubicBezTo>
                    <a:pt x="1162" y="1071"/>
                    <a:pt x="1399" y="1019"/>
                    <a:pt x="1579" y="914"/>
                  </a:cubicBezTo>
                  <a:cubicBezTo>
                    <a:pt x="1624" y="888"/>
                    <a:pt x="1663" y="860"/>
                    <a:pt x="1697" y="831"/>
                  </a:cubicBezTo>
                  <a:lnTo>
                    <a:pt x="1726" y="799"/>
                  </a:lnTo>
                  <a:lnTo>
                    <a:pt x="1781" y="738"/>
                  </a:lnTo>
                  <a:lnTo>
                    <a:pt x="1800" y="699"/>
                  </a:lnTo>
                  <a:lnTo>
                    <a:pt x="1832" y="639"/>
                  </a:lnTo>
                  <a:lnTo>
                    <a:pt x="1838" y="594"/>
                  </a:lnTo>
                  <a:cubicBezTo>
                    <a:pt x="1868" y="439"/>
                    <a:pt x="1783" y="277"/>
                    <a:pt x="1577" y="158"/>
                  </a:cubicBezTo>
                  <a:cubicBezTo>
                    <a:pt x="1395" y="53"/>
                    <a:pt x="1158" y="1"/>
                    <a:pt x="921" y="1"/>
                  </a:cubicBezTo>
                  <a:close/>
                </a:path>
              </a:pathLst>
            </a:custGeom>
            <a:solidFill>
              <a:srgbClr val="002B36"/>
            </a:solidFill>
            <a:ln>
              <a:noFill/>
            </a:ln>
          </p:spPr>
          <p:txBody>
            <a:bodyPr spcFirstLastPara="1" wrap="square" lIns="121900" tIns="121900" rIns="121900" bIns="121900" anchor="ctr" anchorCtr="0">
              <a:noAutofit/>
            </a:bodyPr>
            <a:lstStyle/>
            <a:p>
              <a:endParaRPr sz="2400"/>
            </a:p>
          </p:txBody>
        </p:sp>
        <p:sp>
          <p:nvSpPr>
            <p:cNvPr id="731" name="Google Shape;731;p36"/>
            <p:cNvSpPr/>
            <p:nvPr/>
          </p:nvSpPr>
          <p:spPr>
            <a:xfrm>
              <a:off x="1922100" y="2191425"/>
              <a:ext cx="46025" cy="14625"/>
            </a:xfrm>
            <a:custGeom>
              <a:avLst/>
              <a:gdLst/>
              <a:ahLst/>
              <a:cxnLst/>
              <a:rect l="l" t="t" r="r" b="b"/>
              <a:pathLst>
                <a:path w="1841" h="585" extrusionOk="0">
                  <a:moveTo>
                    <a:pt x="5" y="0"/>
                  </a:moveTo>
                  <a:lnTo>
                    <a:pt x="0" y="48"/>
                  </a:lnTo>
                  <a:lnTo>
                    <a:pt x="9" y="106"/>
                  </a:lnTo>
                  <a:lnTo>
                    <a:pt x="17" y="151"/>
                  </a:lnTo>
                  <a:lnTo>
                    <a:pt x="47" y="209"/>
                  </a:lnTo>
                  <a:lnTo>
                    <a:pt x="69" y="250"/>
                  </a:lnTo>
                  <a:lnTo>
                    <a:pt x="123" y="310"/>
                  </a:lnTo>
                  <a:lnTo>
                    <a:pt x="153" y="345"/>
                  </a:lnTo>
                  <a:cubicBezTo>
                    <a:pt x="188" y="374"/>
                    <a:pt x="227" y="402"/>
                    <a:pt x="272" y="429"/>
                  </a:cubicBezTo>
                  <a:cubicBezTo>
                    <a:pt x="453" y="533"/>
                    <a:pt x="690" y="585"/>
                    <a:pt x="926" y="585"/>
                  </a:cubicBezTo>
                  <a:cubicBezTo>
                    <a:pt x="1163" y="585"/>
                    <a:pt x="1399" y="532"/>
                    <a:pt x="1579" y="428"/>
                  </a:cubicBezTo>
                  <a:cubicBezTo>
                    <a:pt x="1624" y="401"/>
                    <a:pt x="1663" y="374"/>
                    <a:pt x="1696" y="344"/>
                  </a:cubicBezTo>
                  <a:lnTo>
                    <a:pt x="1726" y="311"/>
                  </a:lnTo>
                  <a:lnTo>
                    <a:pt x="1780" y="250"/>
                  </a:lnTo>
                  <a:lnTo>
                    <a:pt x="1801" y="212"/>
                  </a:lnTo>
                  <a:lnTo>
                    <a:pt x="1831" y="152"/>
                  </a:lnTo>
                  <a:lnTo>
                    <a:pt x="1838" y="108"/>
                  </a:lnTo>
                  <a:lnTo>
                    <a:pt x="1841" y="16"/>
                  </a:lnTo>
                  <a:lnTo>
                    <a:pt x="1838" y="28"/>
                  </a:lnTo>
                  <a:lnTo>
                    <a:pt x="1831" y="73"/>
                  </a:lnTo>
                  <a:lnTo>
                    <a:pt x="1801" y="133"/>
                  </a:lnTo>
                  <a:lnTo>
                    <a:pt x="1780" y="172"/>
                  </a:lnTo>
                  <a:lnTo>
                    <a:pt x="1726" y="233"/>
                  </a:lnTo>
                  <a:lnTo>
                    <a:pt x="1696" y="265"/>
                  </a:lnTo>
                  <a:cubicBezTo>
                    <a:pt x="1663" y="294"/>
                    <a:pt x="1624" y="322"/>
                    <a:pt x="1579" y="348"/>
                  </a:cubicBezTo>
                  <a:cubicBezTo>
                    <a:pt x="1399" y="453"/>
                    <a:pt x="1162" y="505"/>
                    <a:pt x="925" y="505"/>
                  </a:cubicBezTo>
                  <a:cubicBezTo>
                    <a:pt x="689" y="505"/>
                    <a:pt x="453" y="453"/>
                    <a:pt x="272" y="349"/>
                  </a:cubicBezTo>
                  <a:cubicBezTo>
                    <a:pt x="227" y="323"/>
                    <a:pt x="188" y="295"/>
                    <a:pt x="153" y="265"/>
                  </a:cubicBezTo>
                  <a:lnTo>
                    <a:pt x="123" y="231"/>
                  </a:lnTo>
                  <a:lnTo>
                    <a:pt x="69" y="172"/>
                  </a:lnTo>
                  <a:lnTo>
                    <a:pt x="58" y="151"/>
                  </a:lnTo>
                  <a:lnTo>
                    <a:pt x="47" y="130"/>
                  </a:lnTo>
                  <a:lnTo>
                    <a:pt x="17" y="72"/>
                  </a:lnTo>
                  <a:lnTo>
                    <a:pt x="9" y="27"/>
                  </a:lnTo>
                  <a:lnTo>
                    <a:pt x="5" y="0"/>
                  </a:lnTo>
                  <a:close/>
                </a:path>
              </a:pathLst>
            </a:custGeom>
            <a:solidFill>
              <a:srgbClr val="002B36"/>
            </a:solidFill>
            <a:ln>
              <a:noFill/>
            </a:ln>
          </p:spPr>
          <p:txBody>
            <a:bodyPr spcFirstLastPara="1" wrap="square" lIns="121900" tIns="121900" rIns="121900" bIns="121900" anchor="ctr" anchorCtr="0">
              <a:noAutofit/>
            </a:bodyPr>
            <a:lstStyle/>
            <a:p>
              <a:endParaRPr sz="2400"/>
            </a:p>
          </p:txBody>
        </p:sp>
        <p:sp>
          <p:nvSpPr>
            <p:cNvPr id="732" name="Google Shape;732;p36"/>
            <p:cNvSpPr/>
            <p:nvPr/>
          </p:nvSpPr>
          <p:spPr>
            <a:xfrm>
              <a:off x="1520875" y="1977225"/>
              <a:ext cx="46475" cy="82000"/>
            </a:xfrm>
            <a:custGeom>
              <a:avLst/>
              <a:gdLst/>
              <a:ahLst/>
              <a:cxnLst/>
              <a:rect l="l" t="t" r="r" b="b"/>
              <a:pathLst>
                <a:path w="1859" h="3280" extrusionOk="0">
                  <a:moveTo>
                    <a:pt x="11" y="0"/>
                  </a:moveTo>
                  <a:lnTo>
                    <a:pt x="1" y="2741"/>
                  </a:lnTo>
                  <a:cubicBezTo>
                    <a:pt x="1" y="2879"/>
                    <a:pt x="90" y="3017"/>
                    <a:pt x="273" y="3123"/>
                  </a:cubicBezTo>
                  <a:cubicBezTo>
                    <a:pt x="454" y="3227"/>
                    <a:pt x="690" y="3279"/>
                    <a:pt x="925" y="3279"/>
                  </a:cubicBezTo>
                  <a:cubicBezTo>
                    <a:pt x="1162" y="3279"/>
                    <a:pt x="1399" y="3227"/>
                    <a:pt x="1578" y="3122"/>
                  </a:cubicBezTo>
                  <a:cubicBezTo>
                    <a:pt x="1758" y="3017"/>
                    <a:pt x="1848" y="2882"/>
                    <a:pt x="1848" y="2746"/>
                  </a:cubicBezTo>
                  <a:lnTo>
                    <a:pt x="1859" y="4"/>
                  </a:lnTo>
                  <a:lnTo>
                    <a:pt x="1850" y="61"/>
                  </a:lnTo>
                  <a:lnTo>
                    <a:pt x="1842" y="105"/>
                  </a:lnTo>
                  <a:lnTo>
                    <a:pt x="1812" y="164"/>
                  </a:lnTo>
                  <a:lnTo>
                    <a:pt x="1792" y="205"/>
                  </a:lnTo>
                  <a:lnTo>
                    <a:pt x="1738" y="264"/>
                  </a:lnTo>
                  <a:lnTo>
                    <a:pt x="1709" y="297"/>
                  </a:lnTo>
                  <a:cubicBezTo>
                    <a:pt x="1675" y="326"/>
                    <a:pt x="1634" y="354"/>
                    <a:pt x="1589" y="381"/>
                  </a:cubicBezTo>
                  <a:cubicBezTo>
                    <a:pt x="1409" y="486"/>
                    <a:pt x="1172" y="538"/>
                    <a:pt x="935" y="538"/>
                  </a:cubicBezTo>
                  <a:cubicBezTo>
                    <a:pt x="700" y="538"/>
                    <a:pt x="464" y="486"/>
                    <a:pt x="284" y="382"/>
                  </a:cubicBezTo>
                  <a:cubicBezTo>
                    <a:pt x="237" y="355"/>
                    <a:pt x="198" y="327"/>
                    <a:pt x="164" y="297"/>
                  </a:cubicBezTo>
                  <a:lnTo>
                    <a:pt x="133" y="263"/>
                  </a:lnTo>
                  <a:lnTo>
                    <a:pt x="79" y="203"/>
                  </a:lnTo>
                  <a:lnTo>
                    <a:pt x="58" y="162"/>
                  </a:lnTo>
                  <a:lnTo>
                    <a:pt x="29" y="105"/>
                  </a:lnTo>
                  <a:lnTo>
                    <a:pt x="21" y="59"/>
                  </a:lnTo>
                  <a:lnTo>
                    <a:pt x="11" y="1"/>
                  </a:lnTo>
                  <a:lnTo>
                    <a:pt x="11" y="0"/>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33" name="Google Shape;733;p36"/>
            <p:cNvSpPr/>
            <p:nvPr/>
          </p:nvSpPr>
          <p:spPr>
            <a:xfrm>
              <a:off x="1521125" y="1963900"/>
              <a:ext cx="46725" cy="26800"/>
            </a:xfrm>
            <a:custGeom>
              <a:avLst/>
              <a:gdLst/>
              <a:ahLst/>
              <a:cxnLst/>
              <a:rect l="l" t="t" r="r" b="b"/>
              <a:pathLst>
                <a:path w="1869" h="1072" extrusionOk="0">
                  <a:moveTo>
                    <a:pt x="923" y="0"/>
                  </a:moveTo>
                  <a:cubicBezTo>
                    <a:pt x="686" y="0"/>
                    <a:pt x="450" y="53"/>
                    <a:pt x="270" y="157"/>
                  </a:cubicBezTo>
                  <a:cubicBezTo>
                    <a:pt x="89" y="261"/>
                    <a:pt x="1" y="397"/>
                    <a:pt x="1" y="534"/>
                  </a:cubicBezTo>
                  <a:lnTo>
                    <a:pt x="11" y="592"/>
                  </a:lnTo>
                  <a:lnTo>
                    <a:pt x="19" y="638"/>
                  </a:lnTo>
                  <a:lnTo>
                    <a:pt x="48" y="695"/>
                  </a:lnTo>
                  <a:lnTo>
                    <a:pt x="69" y="736"/>
                  </a:lnTo>
                  <a:lnTo>
                    <a:pt x="123" y="796"/>
                  </a:lnTo>
                  <a:lnTo>
                    <a:pt x="154" y="830"/>
                  </a:lnTo>
                  <a:cubicBezTo>
                    <a:pt x="188" y="860"/>
                    <a:pt x="227" y="888"/>
                    <a:pt x="274" y="915"/>
                  </a:cubicBezTo>
                  <a:cubicBezTo>
                    <a:pt x="454" y="1019"/>
                    <a:pt x="690" y="1071"/>
                    <a:pt x="925" y="1071"/>
                  </a:cubicBezTo>
                  <a:cubicBezTo>
                    <a:pt x="1162" y="1071"/>
                    <a:pt x="1399" y="1019"/>
                    <a:pt x="1579" y="914"/>
                  </a:cubicBezTo>
                  <a:cubicBezTo>
                    <a:pt x="1624" y="887"/>
                    <a:pt x="1665" y="859"/>
                    <a:pt x="1699" y="830"/>
                  </a:cubicBezTo>
                  <a:lnTo>
                    <a:pt x="1728" y="797"/>
                  </a:lnTo>
                  <a:lnTo>
                    <a:pt x="1782" y="738"/>
                  </a:lnTo>
                  <a:lnTo>
                    <a:pt x="1802" y="697"/>
                  </a:lnTo>
                  <a:lnTo>
                    <a:pt x="1832" y="638"/>
                  </a:lnTo>
                  <a:lnTo>
                    <a:pt x="1840" y="594"/>
                  </a:lnTo>
                  <a:cubicBezTo>
                    <a:pt x="1868" y="438"/>
                    <a:pt x="1784" y="276"/>
                    <a:pt x="1577" y="157"/>
                  </a:cubicBezTo>
                  <a:cubicBezTo>
                    <a:pt x="1396" y="53"/>
                    <a:pt x="1160" y="0"/>
                    <a:pt x="923" y="0"/>
                  </a:cubicBezTo>
                  <a:close/>
                </a:path>
              </a:pathLst>
            </a:custGeom>
            <a:solidFill>
              <a:srgbClr val="002B36"/>
            </a:solidFill>
            <a:ln>
              <a:noFill/>
            </a:ln>
          </p:spPr>
          <p:txBody>
            <a:bodyPr spcFirstLastPara="1" wrap="square" lIns="121900" tIns="121900" rIns="121900" bIns="121900" anchor="ctr" anchorCtr="0">
              <a:noAutofit/>
            </a:bodyPr>
            <a:lstStyle/>
            <a:p>
              <a:endParaRPr sz="2400"/>
            </a:p>
          </p:txBody>
        </p:sp>
        <p:sp>
          <p:nvSpPr>
            <p:cNvPr id="734" name="Google Shape;734;p36"/>
            <p:cNvSpPr/>
            <p:nvPr/>
          </p:nvSpPr>
          <p:spPr>
            <a:xfrm>
              <a:off x="1521150" y="1978025"/>
              <a:ext cx="46075" cy="14625"/>
            </a:xfrm>
            <a:custGeom>
              <a:avLst/>
              <a:gdLst/>
              <a:ahLst/>
              <a:cxnLst/>
              <a:rect l="l" t="t" r="r" b="b"/>
              <a:pathLst>
                <a:path w="1843" h="585" extrusionOk="0">
                  <a:moveTo>
                    <a:pt x="5" y="1"/>
                  </a:moveTo>
                  <a:lnTo>
                    <a:pt x="1" y="49"/>
                  </a:lnTo>
                  <a:lnTo>
                    <a:pt x="11" y="106"/>
                  </a:lnTo>
                  <a:lnTo>
                    <a:pt x="18" y="151"/>
                  </a:lnTo>
                  <a:lnTo>
                    <a:pt x="48" y="210"/>
                  </a:lnTo>
                  <a:lnTo>
                    <a:pt x="69" y="251"/>
                  </a:lnTo>
                  <a:lnTo>
                    <a:pt x="124" y="311"/>
                  </a:lnTo>
                  <a:lnTo>
                    <a:pt x="155" y="344"/>
                  </a:lnTo>
                  <a:cubicBezTo>
                    <a:pt x="188" y="375"/>
                    <a:pt x="229" y="403"/>
                    <a:pt x="274" y="429"/>
                  </a:cubicBezTo>
                  <a:cubicBezTo>
                    <a:pt x="454" y="533"/>
                    <a:pt x="690" y="585"/>
                    <a:pt x="926" y="585"/>
                  </a:cubicBezTo>
                  <a:cubicBezTo>
                    <a:pt x="1163" y="585"/>
                    <a:pt x="1399" y="532"/>
                    <a:pt x="1580" y="427"/>
                  </a:cubicBezTo>
                  <a:cubicBezTo>
                    <a:pt x="1625" y="402"/>
                    <a:pt x="1664" y="374"/>
                    <a:pt x="1696" y="344"/>
                  </a:cubicBezTo>
                  <a:lnTo>
                    <a:pt x="1727" y="312"/>
                  </a:lnTo>
                  <a:lnTo>
                    <a:pt x="1782" y="251"/>
                  </a:lnTo>
                  <a:lnTo>
                    <a:pt x="1802" y="212"/>
                  </a:lnTo>
                  <a:lnTo>
                    <a:pt x="1832" y="152"/>
                  </a:lnTo>
                  <a:lnTo>
                    <a:pt x="1839" y="107"/>
                  </a:lnTo>
                  <a:lnTo>
                    <a:pt x="1842" y="16"/>
                  </a:lnTo>
                  <a:lnTo>
                    <a:pt x="1839" y="29"/>
                  </a:lnTo>
                  <a:lnTo>
                    <a:pt x="1832" y="73"/>
                  </a:lnTo>
                  <a:lnTo>
                    <a:pt x="1802" y="132"/>
                  </a:lnTo>
                  <a:lnTo>
                    <a:pt x="1782" y="173"/>
                  </a:lnTo>
                  <a:lnTo>
                    <a:pt x="1727" y="232"/>
                  </a:lnTo>
                  <a:lnTo>
                    <a:pt x="1696" y="265"/>
                  </a:lnTo>
                  <a:cubicBezTo>
                    <a:pt x="1664" y="294"/>
                    <a:pt x="1625" y="322"/>
                    <a:pt x="1580" y="349"/>
                  </a:cubicBezTo>
                  <a:cubicBezTo>
                    <a:pt x="1399" y="454"/>
                    <a:pt x="1163" y="506"/>
                    <a:pt x="926" y="506"/>
                  </a:cubicBezTo>
                  <a:cubicBezTo>
                    <a:pt x="690" y="506"/>
                    <a:pt x="454" y="454"/>
                    <a:pt x="274" y="350"/>
                  </a:cubicBezTo>
                  <a:cubicBezTo>
                    <a:pt x="229" y="323"/>
                    <a:pt x="188" y="295"/>
                    <a:pt x="155" y="265"/>
                  </a:cubicBezTo>
                  <a:lnTo>
                    <a:pt x="124" y="231"/>
                  </a:lnTo>
                  <a:lnTo>
                    <a:pt x="69" y="171"/>
                  </a:lnTo>
                  <a:lnTo>
                    <a:pt x="58" y="151"/>
                  </a:lnTo>
                  <a:lnTo>
                    <a:pt x="48" y="130"/>
                  </a:lnTo>
                  <a:lnTo>
                    <a:pt x="18" y="73"/>
                  </a:lnTo>
                  <a:lnTo>
                    <a:pt x="11" y="27"/>
                  </a:lnTo>
                  <a:lnTo>
                    <a:pt x="5" y="1"/>
                  </a:lnTo>
                  <a:close/>
                </a:path>
              </a:pathLst>
            </a:custGeom>
            <a:solidFill>
              <a:srgbClr val="002B36"/>
            </a:solidFill>
            <a:ln>
              <a:noFill/>
            </a:ln>
          </p:spPr>
          <p:txBody>
            <a:bodyPr spcFirstLastPara="1" wrap="square" lIns="121900" tIns="121900" rIns="121900" bIns="121900" anchor="ctr" anchorCtr="0">
              <a:noAutofit/>
            </a:bodyPr>
            <a:lstStyle/>
            <a:p>
              <a:endParaRPr sz="2400"/>
            </a:p>
          </p:txBody>
        </p:sp>
        <p:sp>
          <p:nvSpPr>
            <p:cNvPr id="735" name="Google Shape;735;p36"/>
            <p:cNvSpPr/>
            <p:nvPr/>
          </p:nvSpPr>
          <p:spPr>
            <a:xfrm>
              <a:off x="2314150" y="1983825"/>
              <a:ext cx="46500" cy="81975"/>
            </a:xfrm>
            <a:custGeom>
              <a:avLst/>
              <a:gdLst/>
              <a:ahLst/>
              <a:cxnLst/>
              <a:rect l="l" t="t" r="r" b="b"/>
              <a:pathLst>
                <a:path w="1860" h="3279" extrusionOk="0">
                  <a:moveTo>
                    <a:pt x="11" y="0"/>
                  </a:moveTo>
                  <a:lnTo>
                    <a:pt x="1" y="2741"/>
                  </a:lnTo>
                  <a:cubicBezTo>
                    <a:pt x="1" y="2879"/>
                    <a:pt x="92" y="3017"/>
                    <a:pt x="274" y="3123"/>
                  </a:cubicBezTo>
                  <a:cubicBezTo>
                    <a:pt x="454" y="3227"/>
                    <a:pt x="690" y="3279"/>
                    <a:pt x="926" y="3279"/>
                  </a:cubicBezTo>
                  <a:cubicBezTo>
                    <a:pt x="1163" y="3279"/>
                    <a:pt x="1400" y="3227"/>
                    <a:pt x="1580" y="3122"/>
                  </a:cubicBezTo>
                  <a:cubicBezTo>
                    <a:pt x="1758" y="3018"/>
                    <a:pt x="1848" y="2881"/>
                    <a:pt x="1849" y="2746"/>
                  </a:cubicBezTo>
                  <a:lnTo>
                    <a:pt x="1859" y="3"/>
                  </a:lnTo>
                  <a:lnTo>
                    <a:pt x="1849" y="61"/>
                  </a:lnTo>
                  <a:lnTo>
                    <a:pt x="1842" y="106"/>
                  </a:lnTo>
                  <a:lnTo>
                    <a:pt x="1812" y="164"/>
                  </a:lnTo>
                  <a:lnTo>
                    <a:pt x="1792" y="204"/>
                  </a:lnTo>
                  <a:lnTo>
                    <a:pt x="1738" y="265"/>
                  </a:lnTo>
                  <a:lnTo>
                    <a:pt x="1708" y="297"/>
                  </a:lnTo>
                  <a:cubicBezTo>
                    <a:pt x="1674" y="327"/>
                    <a:pt x="1636" y="355"/>
                    <a:pt x="1590" y="381"/>
                  </a:cubicBezTo>
                  <a:cubicBezTo>
                    <a:pt x="1410" y="485"/>
                    <a:pt x="1173" y="538"/>
                    <a:pt x="936" y="538"/>
                  </a:cubicBezTo>
                  <a:cubicBezTo>
                    <a:pt x="700" y="538"/>
                    <a:pt x="465" y="486"/>
                    <a:pt x="285" y="382"/>
                  </a:cubicBezTo>
                  <a:cubicBezTo>
                    <a:pt x="239" y="355"/>
                    <a:pt x="199" y="327"/>
                    <a:pt x="165" y="298"/>
                  </a:cubicBezTo>
                  <a:lnTo>
                    <a:pt x="135" y="264"/>
                  </a:lnTo>
                  <a:lnTo>
                    <a:pt x="81" y="204"/>
                  </a:lnTo>
                  <a:lnTo>
                    <a:pt x="58" y="162"/>
                  </a:lnTo>
                  <a:lnTo>
                    <a:pt x="29" y="105"/>
                  </a:lnTo>
                  <a:lnTo>
                    <a:pt x="21" y="58"/>
                  </a:lnTo>
                  <a:lnTo>
                    <a:pt x="11" y="1"/>
                  </a:lnTo>
                  <a:lnTo>
                    <a:pt x="11" y="0"/>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36" name="Google Shape;736;p36"/>
            <p:cNvSpPr/>
            <p:nvPr/>
          </p:nvSpPr>
          <p:spPr>
            <a:xfrm>
              <a:off x="2314400" y="1970500"/>
              <a:ext cx="46750" cy="26775"/>
            </a:xfrm>
            <a:custGeom>
              <a:avLst/>
              <a:gdLst/>
              <a:ahLst/>
              <a:cxnLst/>
              <a:rect l="l" t="t" r="r" b="b"/>
              <a:pathLst>
                <a:path w="1870" h="1071" extrusionOk="0">
                  <a:moveTo>
                    <a:pt x="923" y="0"/>
                  </a:moveTo>
                  <a:cubicBezTo>
                    <a:pt x="686" y="0"/>
                    <a:pt x="450" y="52"/>
                    <a:pt x="269" y="157"/>
                  </a:cubicBezTo>
                  <a:cubicBezTo>
                    <a:pt x="91" y="261"/>
                    <a:pt x="1" y="398"/>
                    <a:pt x="1" y="534"/>
                  </a:cubicBezTo>
                  <a:lnTo>
                    <a:pt x="11" y="591"/>
                  </a:lnTo>
                  <a:lnTo>
                    <a:pt x="19" y="638"/>
                  </a:lnTo>
                  <a:lnTo>
                    <a:pt x="48" y="695"/>
                  </a:lnTo>
                  <a:lnTo>
                    <a:pt x="71" y="737"/>
                  </a:lnTo>
                  <a:lnTo>
                    <a:pt x="125" y="797"/>
                  </a:lnTo>
                  <a:lnTo>
                    <a:pt x="155" y="831"/>
                  </a:lnTo>
                  <a:cubicBezTo>
                    <a:pt x="189" y="860"/>
                    <a:pt x="229" y="888"/>
                    <a:pt x="275" y="915"/>
                  </a:cubicBezTo>
                  <a:cubicBezTo>
                    <a:pt x="455" y="1019"/>
                    <a:pt x="690" y="1071"/>
                    <a:pt x="926" y="1071"/>
                  </a:cubicBezTo>
                  <a:cubicBezTo>
                    <a:pt x="1163" y="1071"/>
                    <a:pt x="1400" y="1018"/>
                    <a:pt x="1580" y="914"/>
                  </a:cubicBezTo>
                  <a:cubicBezTo>
                    <a:pt x="1626" y="888"/>
                    <a:pt x="1664" y="860"/>
                    <a:pt x="1698" y="830"/>
                  </a:cubicBezTo>
                  <a:lnTo>
                    <a:pt x="1728" y="798"/>
                  </a:lnTo>
                  <a:lnTo>
                    <a:pt x="1782" y="737"/>
                  </a:lnTo>
                  <a:lnTo>
                    <a:pt x="1802" y="697"/>
                  </a:lnTo>
                  <a:lnTo>
                    <a:pt x="1832" y="639"/>
                  </a:lnTo>
                  <a:lnTo>
                    <a:pt x="1839" y="594"/>
                  </a:lnTo>
                  <a:cubicBezTo>
                    <a:pt x="1870" y="438"/>
                    <a:pt x="1784" y="277"/>
                    <a:pt x="1578" y="157"/>
                  </a:cubicBezTo>
                  <a:cubicBezTo>
                    <a:pt x="1397" y="52"/>
                    <a:pt x="1160" y="0"/>
                    <a:pt x="923" y="0"/>
                  </a:cubicBezTo>
                  <a:close/>
                </a:path>
              </a:pathLst>
            </a:custGeom>
            <a:solidFill>
              <a:srgbClr val="002B36"/>
            </a:solidFill>
            <a:ln>
              <a:noFill/>
            </a:ln>
          </p:spPr>
          <p:txBody>
            <a:bodyPr spcFirstLastPara="1" wrap="square" lIns="121900" tIns="121900" rIns="121900" bIns="121900" anchor="ctr" anchorCtr="0">
              <a:noAutofit/>
            </a:bodyPr>
            <a:lstStyle/>
            <a:p>
              <a:endParaRPr sz="2400"/>
            </a:p>
          </p:txBody>
        </p:sp>
        <p:sp>
          <p:nvSpPr>
            <p:cNvPr id="737" name="Google Shape;737;p36"/>
            <p:cNvSpPr/>
            <p:nvPr/>
          </p:nvSpPr>
          <p:spPr>
            <a:xfrm>
              <a:off x="2314475" y="1984625"/>
              <a:ext cx="46025" cy="14625"/>
            </a:xfrm>
            <a:custGeom>
              <a:avLst/>
              <a:gdLst/>
              <a:ahLst/>
              <a:cxnLst/>
              <a:rect l="l" t="t" r="r" b="b"/>
              <a:pathLst>
                <a:path w="1841" h="585" extrusionOk="0">
                  <a:moveTo>
                    <a:pt x="4" y="1"/>
                  </a:moveTo>
                  <a:lnTo>
                    <a:pt x="0" y="49"/>
                  </a:lnTo>
                  <a:lnTo>
                    <a:pt x="9" y="106"/>
                  </a:lnTo>
                  <a:lnTo>
                    <a:pt x="17" y="151"/>
                  </a:lnTo>
                  <a:lnTo>
                    <a:pt x="46" y="210"/>
                  </a:lnTo>
                  <a:lnTo>
                    <a:pt x="68" y="251"/>
                  </a:lnTo>
                  <a:lnTo>
                    <a:pt x="123" y="311"/>
                  </a:lnTo>
                  <a:lnTo>
                    <a:pt x="153" y="344"/>
                  </a:lnTo>
                  <a:cubicBezTo>
                    <a:pt x="187" y="375"/>
                    <a:pt x="227" y="403"/>
                    <a:pt x="272" y="428"/>
                  </a:cubicBezTo>
                  <a:cubicBezTo>
                    <a:pt x="452" y="533"/>
                    <a:pt x="688" y="585"/>
                    <a:pt x="924" y="585"/>
                  </a:cubicBezTo>
                  <a:cubicBezTo>
                    <a:pt x="1161" y="585"/>
                    <a:pt x="1398" y="532"/>
                    <a:pt x="1578" y="427"/>
                  </a:cubicBezTo>
                  <a:cubicBezTo>
                    <a:pt x="1623" y="402"/>
                    <a:pt x="1662" y="373"/>
                    <a:pt x="1696" y="344"/>
                  </a:cubicBezTo>
                  <a:lnTo>
                    <a:pt x="1725" y="312"/>
                  </a:lnTo>
                  <a:lnTo>
                    <a:pt x="1780" y="251"/>
                  </a:lnTo>
                  <a:lnTo>
                    <a:pt x="1800" y="212"/>
                  </a:lnTo>
                  <a:lnTo>
                    <a:pt x="1831" y="152"/>
                  </a:lnTo>
                  <a:lnTo>
                    <a:pt x="1838" y="108"/>
                  </a:lnTo>
                  <a:lnTo>
                    <a:pt x="1841" y="16"/>
                  </a:lnTo>
                  <a:lnTo>
                    <a:pt x="1838" y="29"/>
                  </a:lnTo>
                  <a:lnTo>
                    <a:pt x="1831" y="74"/>
                  </a:lnTo>
                  <a:lnTo>
                    <a:pt x="1800" y="132"/>
                  </a:lnTo>
                  <a:lnTo>
                    <a:pt x="1780" y="172"/>
                  </a:lnTo>
                  <a:lnTo>
                    <a:pt x="1725" y="233"/>
                  </a:lnTo>
                  <a:lnTo>
                    <a:pt x="1696" y="265"/>
                  </a:lnTo>
                  <a:cubicBezTo>
                    <a:pt x="1662" y="295"/>
                    <a:pt x="1623" y="323"/>
                    <a:pt x="1578" y="349"/>
                  </a:cubicBezTo>
                  <a:cubicBezTo>
                    <a:pt x="1398" y="453"/>
                    <a:pt x="1161" y="506"/>
                    <a:pt x="924" y="506"/>
                  </a:cubicBezTo>
                  <a:cubicBezTo>
                    <a:pt x="688" y="506"/>
                    <a:pt x="452" y="454"/>
                    <a:pt x="272" y="350"/>
                  </a:cubicBezTo>
                  <a:cubicBezTo>
                    <a:pt x="227" y="323"/>
                    <a:pt x="187" y="295"/>
                    <a:pt x="153" y="266"/>
                  </a:cubicBezTo>
                  <a:lnTo>
                    <a:pt x="123" y="232"/>
                  </a:lnTo>
                  <a:lnTo>
                    <a:pt x="68" y="172"/>
                  </a:lnTo>
                  <a:lnTo>
                    <a:pt x="56" y="151"/>
                  </a:lnTo>
                  <a:lnTo>
                    <a:pt x="46" y="130"/>
                  </a:lnTo>
                  <a:lnTo>
                    <a:pt x="17" y="73"/>
                  </a:lnTo>
                  <a:lnTo>
                    <a:pt x="9" y="26"/>
                  </a:lnTo>
                  <a:lnTo>
                    <a:pt x="4" y="1"/>
                  </a:lnTo>
                  <a:close/>
                </a:path>
              </a:pathLst>
            </a:custGeom>
            <a:solidFill>
              <a:srgbClr val="002B36"/>
            </a:solidFill>
            <a:ln>
              <a:noFill/>
            </a:ln>
          </p:spPr>
          <p:txBody>
            <a:bodyPr spcFirstLastPara="1" wrap="square" lIns="121900" tIns="121900" rIns="121900" bIns="121900" anchor="ctr" anchorCtr="0">
              <a:noAutofit/>
            </a:bodyPr>
            <a:lstStyle/>
            <a:p>
              <a:endParaRPr sz="2400"/>
            </a:p>
          </p:txBody>
        </p:sp>
        <p:sp>
          <p:nvSpPr>
            <p:cNvPr id="738" name="Google Shape;738;p36"/>
            <p:cNvSpPr/>
            <p:nvPr/>
          </p:nvSpPr>
          <p:spPr>
            <a:xfrm>
              <a:off x="1507750" y="1788050"/>
              <a:ext cx="725300" cy="404950"/>
            </a:xfrm>
            <a:custGeom>
              <a:avLst/>
              <a:gdLst/>
              <a:ahLst/>
              <a:cxnLst/>
              <a:rect l="l" t="t" r="r" b="b"/>
              <a:pathLst>
                <a:path w="29012" h="16198" extrusionOk="0">
                  <a:moveTo>
                    <a:pt x="10363" y="1"/>
                  </a:moveTo>
                  <a:lnTo>
                    <a:pt x="1861" y="4934"/>
                  </a:lnTo>
                  <a:cubicBezTo>
                    <a:pt x="847" y="5523"/>
                    <a:pt x="228" y="6255"/>
                    <a:pt x="0" y="7018"/>
                  </a:cubicBezTo>
                  <a:lnTo>
                    <a:pt x="24" y="7109"/>
                  </a:lnTo>
                  <a:cubicBezTo>
                    <a:pt x="47" y="7178"/>
                    <a:pt x="81" y="7246"/>
                    <a:pt x="110" y="7313"/>
                  </a:cubicBezTo>
                  <a:cubicBezTo>
                    <a:pt x="134" y="7368"/>
                    <a:pt x="152" y="7423"/>
                    <a:pt x="180" y="7477"/>
                  </a:cubicBezTo>
                  <a:cubicBezTo>
                    <a:pt x="215" y="7546"/>
                    <a:pt x="261" y="7613"/>
                    <a:pt x="303" y="7682"/>
                  </a:cubicBezTo>
                  <a:cubicBezTo>
                    <a:pt x="335" y="7733"/>
                    <a:pt x="362" y="7786"/>
                    <a:pt x="398" y="7837"/>
                  </a:cubicBezTo>
                  <a:cubicBezTo>
                    <a:pt x="448" y="7907"/>
                    <a:pt x="509" y="7977"/>
                    <a:pt x="566" y="8047"/>
                  </a:cubicBezTo>
                  <a:cubicBezTo>
                    <a:pt x="604" y="8093"/>
                    <a:pt x="637" y="8140"/>
                    <a:pt x="678" y="8186"/>
                  </a:cubicBezTo>
                  <a:cubicBezTo>
                    <a:pt x="747" y="8261"/>
                    <a:pt x="828" y="8334"/>
                    <a:pt x="905" y="8407"/>
                  </a:cubicBezTo>
                  <a:cubicBezTo>
                    <a:pt x="944" y="8445"/>
                    <a:pt x="978" y="8483"/>
                    <a:pt x="1021" y="8519"/>
                  </a:cubicBezTo>
                  <a:cubicBezTo>
                    <a:pt x="1114" y="8601"/>
                    <a:pt x="1218" y="8680"/>
                    <a:pt x="1323" y="8759"/>
                  </a:cubicBezTo>
                  <a:lnTo>
                    <a:pt x="1425" y="8838"/>
                  </a:lnTo>
                  <a:cubicBezTo>
                    <a:pt x="1570" y="8941"/>
                    <a:pt x="1727" y="9040"/>
                    <a:pt x="1892" y="9137"/>
                  </a:cubicBezTo>
                  <a:lnTo>
                    <a:pt x="12149" y="15053"/>
                  </a:lnTo>
                  <a:cubicBezTo>
                    <a:pt x="13470" y="15816"/>
                    <a:pt x="15202" y="16198"/>
                    <a:pt x="16932" y="16198"/>
                  </a:cubicBezTo>
                  <a:cubicBezTo>
                    <a:pt x="18660" y="16198"/>
                    <a:pt x="20388" y="15816"/>
                    <a:pt x="21703" y="15053"/>
                  </a:cubicBezTo>
                  <a:lnTo>
                    <a:pt x="29012" y="10812"/>
                  </a:lnTo>
                  <a:lnTo>
                    <a:pt x="10363" y="1"/>
                  </a:ln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739" name="Google Shape;739;p36"/>
            <p:cNvSpPr/>
            <p:nvPr/>
          </p:nvSpPr>
          <p:spPr>
            <a:xfrm>
              <a:off x="1766825" y="1720150"/>
              <a:ext cx="610075" cy="338225"/>
            </a:xfrm>
            <a:custGeom>
              <a:avLst/>
              <a:gdLst/>
              <a:ahLst/>
              <a:cxnLst/>
              <a:rect l="l" t="t" r="r" b="b"/>
              <a:pathLst>
                <a:path w="24403" h="13529" extrusionOk="0">
                  <a:moveTo>
                    <a:pt x="7477" y="0"/>
                  </a:moveTo>
                  <a:cubicBezTo>
                    <a:pt x="5749" y="0"/>
                    <a:pt x="4022" y="382"/>
                    <a:pt x="2707" y="1147"/>
                  </a:cubicBezTo>
                  <a:lnTo>
                    <a:pt x="0" y="2717"/>
                  </a:lnTo>
                  <a:lnTo>
                    <a:pt x="18649" y="13528"/>
                  </a:lnTo>
                  <a:lnTo>
                    <a:pt x="22547" y="11266"/>
                  </a:lnTo>
                  <a:cubicBezTo>
                    <a:pt x="22711" y="11170"/>
                    <a:pt x="22865" y="11071"/>
                    <a:pt x="23008" y="10969"/>
                  </a:cubicBezTo>
                  <a:cubicBezTo>
                    <a:pt x="23048" y="10941"/>
                    <a:pt x="23082" y="10910"/>
                    <a:pt x="23120" y="10881"/>
                  </a:cubicBezTo>
                  <a:cubicBezTo>
                    <a:pt x="23220" y="10805"/>
                    <a:pt x="23319" y="10731"/>
                    <a:pt x="23408" y="10654"/>
                  </a:cubicBezTo>
                  <a:cubicBezTo>
                    <a:pt x="23452" y="10614"/>
                    <a:pt x="23488" y="10573"/>
                    <a:pt x="23530" y="10532"/>
                  </a:cubicBezTo>
                  <a:cubicBezTo>
                    <a:pt x="23604" y="10463"/>
                    <a:pt x="23679" y="10393"/>
                    <a:pt x="23744" y="10321"/>
                  </a:cubicBezTo>
                  <a:cubicBezTo>
                    <a:pt x="23786" y="10276"/>
                    <a:pt x="23817" y="10229"/>
                    <a:pt x="23855" y="10184"/>
                  </a:cubicBezTo>
                  <a:cubicBezTo>
                    <a:pt x="23912" y="10115"/>
                    <a:pt x="23971" y="10046"/>
                    <a:pt x="24021" y="9976"/>
                  </a:cubicBezTo>
                  <a:cubicBezTo>
                    <a:pt x="24056" y="9924"/>
                    <a:pt x="24082" y="9871"/>
                    <a:pt x="24114" y="9819"/>
                  </a:cubicBezTo>
                  <a:cubicBezTo>
                    <a:pt x="24155" y="9753"/>
                    <a:pt x="24200" y="9687"/>
                    <a:pt x="24235" y="9618"/>
                  </a:cubicBezTo>
                  <a:cubicBezTo>
                    <a:pt x="24262" y="9563"/>
                    <a:pt x="24280" y="9508"/>
                    <a:pt x="24305" y="9454"/>
                  </a:cubicBezTo>
                  <a:cubicBezTo>
                    <a:pt x="24333" y="9387"/>
                    <a:pt x="24365" y="9321"/>
                    <a:pt x="24388" y="9252"/>
                  </a:cubicBezTo>
                  <a:lnTo>
                    <a:pt x="24402" y="9192"/>
                  </a:lnTo>
                  <a:cubicBezTo>
                    <a:pt x="24180" y="8412"/>
                    <a:pt x="23557" y="7663"/>
                    <a:pt x="22516" y="7063"/>
                  </a:cubicBezTo>
                  <a:lnTo>
                    <a:pt x="12260" y="1147"/>
                  </a:lnTo>
                  <a:cubicBezTo>
                    <a:pt x="10936" y="382"/>
                    <a:pt x="9206" y="0"/>
                    <a:pt x="7477"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40" name="Google Shape;740;p36"/>
            <p:cNvSpPr/>
            <p:nvPr/>
          </p:nvSpPr>
          <p:spPr>
            <a:xfrm>
              <a:off x="2379150" y="1946825"/>
              <a:ext cx="250" cy="7650"/>
            </a:xfrm>
            <a:custGeom>
              <a:avLst/>
              <a:gdLst/>
              <a:ahLst/>
              <a:cxnLst/>
              <a:rect l="l" t="t" r="r" b="b"/>
              <a:pathLst>
                <a:path w="10" h="306" extrusionOk="0">
                  <a:moveTo>
                    <a:pt x="0" y="0"/>
                  </a:moveTo>
                  <a:cubicBezTo>
                    <a:pt x="5" y="102"/>
                    <a:pt x="9" y="204"/>
                    <a:pt x="0" y="306"/>
                  </a:cubicBezTo>
                  <a:cubicBezTo>
                    <a:pt x="9" y="204"/>
                    <a:pt x="7" y="102"/>
                    <a:pt x="0" y="0"/>
                  </a:cubicBezTo>
                  <a:close/>
                </a:path>
              </a:pathLst>
            </a:custGeom>
            <a:solidFill>
              <a:srgbClr val="FFCF43"/>
            </a:solidFill>
            <a:ln>
              <a:noFill/>
            </a:ln>
          </p:spPr>
          <p:txBody>
            <a:bodyPr spcFirstLastPara="1" wrap="square" lIns="121900" tIns="121900" rIns="121900" bIns="121900" anchor="ctr" anchorCtr="0">
              <a:noAutofit/>
            </a:bodyPr>
            <a:lstStyle/>
            <a:p>
              <a:endParaRPr sz="2400"/>
            </a:p>
          </p:txBody>
        </p:sp>
        <p:sp>
          <p:nvSpPr>
            <p:cNvPr id="741" name="Google Shape;741;p36"/>
            <p:cNvSpPr/>
            <p:nvPr/>
          </p:nvSpPr>
          <p:spPr>
            <a:xfrm>
              <a:off x="2233025" y="1949925"/>
              <a:ext cx="145775" cy="116750"/>
            </a:xfrm>
            <a:custGeom>
              <a:avLst/>
              <a:gdLst/>
              <a:ahLst/>
              <a:cxnLst/>
              <a:rect l="l" t="t" r="r" b="b"/>
              <a:pathLst>
                <a:path w="5831" h="4670" extrusionOk="0">
                  <a:moveTo>
                    <a:pt x="5754" y="1"/>
                  </a:moveTo>
                  <a:lnTo>
                    <a:pt x="5740" y="61"/>
                  </a:lnTo>
                  <a:cubicBezTo>
                    <a:pt x="5717" y="130"/>
                    <a:pt x="5685" y="196"/>
                    <a:pt x="5657" y="263"/>
                  </a:cubicBezTo>
                  <a:cubicBezTo>
                    <a:pt x="5632" y="317"/>
                    <a:pt x="5614" y="372"/>
                    <a:pt x="5587" y="427"/>
                  </a:cubicBezTo>
                  <a:cubicBezTo>
                    <a:pt x="5552" y="496"/>
                    <a:pt x="5507" y="562"/>
                    <a:pt x="5466" y="628"/>
                  </a:cubicBezTo>
                  <a:cubicBezTo>
                    <a:pt x="5434" y="680"/>
                    <a:pt x="5408" y="733"/>
                    <a:pt x="5373" y="785"/>
                  </a:cubicBezTo>
                  <a:cubicBezTo>
                    <a:pt x="5323" y="855"/>
                    <a:pt x="5264" y="924"/>
                    <a:pt x="5207" y="993"/>
                  </a:cubicBezTo>
                  <a:cubicBezTo>
                    <a:pt x="5169" y="1038"/>
                    <a:pt x="5138" y="1085"/>
                    <a:pt x="5096" y="1130"/>
                  </a:cubicBezTo>
                  <a:cubicBezTo>
                    <a:pt x="5031" y="1202"/>
                    <a:pt x="4956" y="1272"/>
                    <a:pt x="4882" y="1341"/>
                  </a:cubicBezTo>
                  <a:cubicBezTo>
                    <a:pt x="4840" y="1382"/>
                    <a:pt x="4804" y="1423"/>
                    <a:pt x="4760" y="1463"/>
                  </a:cubicBezTo>
                  <a:cubicBezTo>
                    <a:pt x="4671" y="1540"/>
                    <a:pt x="4572" y="1614"/>
                    <a:pt x="4472" y="1690"/>
                  </a:cubicBezTo>
                  <a:cubicBezTo>
                    <a:pt x="4434" y="1719"/>
                    <a:pt x="4400" y="1750"/>
                    <a:pt x="4361" y="1778"/>
                  </a:cubicBezTo>
                  <a:cubicBezTo>
                    <a:pt x="4217" y="1880"/>
                    <a:pt x="4063" y="1979"/>
                    <a:pt x="3899" y="2075"/>
                  </a:cubicBezTo>
                  <a:lnTo>
                    <a:pt x="1" y="4337"/>
                  </a:lnTo>
                  <a:lnTo>
                    <a:pt x="574" y="4670"/>
                  </a:lnTo>
                  <a:lnTo>
                    <a:pt x="3899" y="2740"/>
                  </a:lnTo>
                  <a:cubicBezTo>
                    <a:pt x="4063" y="2645"/>
                    <a:pt x="4217" y="2545"/>
                    <a:pt x="4361" y="2444"/>
                  </a:cubicBezTo>
                  <a:cubicBezTo>
                    <a:pt x="4400" y="2415"/>
                    <a:pt x="4434" y="2385"/>
                    <a:pt x="4472" y="2355"/>
                  </a:cubicBezTo>
                  <a:cubicBezTo>
                    <a:pt x="4572" y="2280"/>
                    <a:pt x="4671" y="2206"/>
                    <a:pt x="4760" y="2129"/>
                  </a:cubicBezTo>
                  <a:cubicBezTo>
                    <a:pt x="4804" y="2089"/>
                    <a:pt x="4840" y="2047"/>
                    <a:pt x="4882" y="2007"/>
                  </a:cubicBezTo>
                  <a:cubicBezTo>
                    <a:pt x="4956" y="1937"/>
                    <a:pt x="5031" y="1868"/>
                    <a:pt x="5096" y="1795"/>
                  </a:cubicBezTo>
                  <a:cubicBezTo>
                    <a:pt x="5138" y="1750"/>
                    <a:pt x="5169" y="1704"/>
                    <a:pt x="5207" y="1658"/>
                  </a:cubicBezTo>
                  <a:cubicBezTo>
                    <a:pt x="5264" y="1589"/>
                    <a:pt x="5323" y="1520"/>
                    <a:pt x="5373" y="1450"/>
                  </a:cubicBezTo>
                  <a:cubicBezTo>
                    <a:pt x="5408" y="1399"/>
                    <a:pt x="5434" y="1346"/>
                    <a:pt x="5466" y="1294"/>
                  </a:cubicBezTo>
                  <a:cubicBezTo>
                    <a:pt x="5507" y="1227"/>
                    <a:pt x="5552" y="1161"/>
                    <a:pt x="5587" y="1093"/>
                  </a:cubicBezTo>
                  <a:cubicBezTo>
                    <a:pt x="5614" y="1038"/>
                    <a:pt x="5632" y="983"/>
                    <a:pt x="5657" y="928"/>
                  </a:cubicBezTo>
                  <a:cubicBezTo>
                    <a:pt x="5685" y="861"/>
                    <a:pt x="5717" y="795"/>
                    <a:pt x="5740" y="727"/>
                  </a:cubicBezTo>
                  <a:cubicBezTo>
                    <a:pt x="5758" y="671"/>
                    <a:pt x="5768" y="614"/>
                    <a:pt x="5781" y="558"/>
                  </a:cubicBezTo>
                  <a:cubicBezTo>
                    <a:pt x="5799" y="490"/>
                    <a:pt x="5820" y="424"/>
                    <a:pt x="5831" y="357"/>
                  </a:cubicBezTo>
                  <a:lnTo>
                    <a:pt x="5831" y="357"/>
                  </a:lnTo>
                  <a:lnTo>
                    <a:pt x="5830" y="360"/>
                  </a:lnTo>
                  <a:cubicBezTo>
                    <a:pt x="5814" y="240"/>
                    <a:pt x="5788" y="120"/>
                    <a:pt x="5754"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42" name="Google Shape;742;p36"/>
            <p:cNvSpPr/>
            <p:nvPr/>
          </p:nvSpPr>
          <p:spPr>
            <a:xfrm>
              <a:off x="1505600" y="1963500"/>
              <a:ext cx="741800" cy="246150"/>
            </a:xfrm>
            <a:custGeom>
              <a:avLst/>
              <a:gdLst/>
              <a:ahLst/>
              <a:cxnLst/>
              <a:rect l="l" t="t" r="r" b="b"/>
              <a:pathLst>
                <a:path w="29672" h="9846" extrusionOk="0">
                  <a:moveTo>
                    <a:pt x="1" y="213"/>
                  </a:moveTo>
                  <a:cubicBezTo>
                    <a:pt x="1" y="221"/>
                    <a:pt x="2" y="229"/>
                    <a:pt x="3" y="236"/>
                  </a:cubicBezTo>
                  <a:lnTo>
                    <a:pt x="3" y="236"/>
                  </a:lnTo>
                  <a:cubicBezTo>
                    <a:pt x="2" y="229"/>
                    <a:pt x="1" y="221"/>
                    <a:pt x="1" y="213"/>
                  </a:cubicBezTo>
                  <a:close/>
                  <a:moveTo>
                    <a:pt x="86" y="0"/>
                  </a:moveTo>
                  <a:cubicBezTo>
                    <a:pt x="53" y="111"/>
                    <a:pt x="29" y="224"/>
                    <a:pt x="12" y="335"/>
                  </a:cubicBezTo>
                  <a:cubicBezTo>
                    <a:pt x="9" y="302"/>
                    <a:pt x="6" y="269"/>
                    <a:pt x="3" y="236"/>
                  </a:cubicBezTo>
                  <a:lnTo>
                    <a:pt x="3" y="236"/>
                  </a:lnTo>
                  <a:cubicBezTo>
                    <a:pt x="6" y="285"/>
                    <a:pt x="8" y="334"/>
                    <a:pt x="16" y="383"/>
                  </a:cubicBezTo>
                  <a:cubicBezTo>
                    <a:pt x="28" y="453"/>
                    <a:pt x="49" y="520"/>
                    <a:pt x="67" y="588"/>
                  </a:cubicBezTo>
                  <a:cubicBezTo>
                    <a:pt x="82" y="645"/>
                    <a:pt x="92" y="701"/>
                    <a:pt x="110" y="757"/>
                  </a:cubicBezTo>
                  <a:cubicBezTo>
                    <a:pt x="133" y="825"/>
                    <a:pt x="167" y="894"/>
                    <a:pt x="196" y="961"/>
                  </a:cubicBezTo>
                  <a:cubicBezTo>
                    <a:pt x="220" y="1015"/>
                    <a:pt x="238" y="1071"/>
                    <a:pt x="266" y="1124"/>
                  </a:cubicBezTo>
                  <a:cubicBezTo>
                    <a:pt x="301" y="1194"/>
                    <a:pt x="347" y="1261"/>
                    <a:pt x="389" y="1329"/>
                  </a:cubicBezTo>
                  <a:cubicBezTo>
                    <a:pt x="421" y="1381"/>
                    <a:pt x="448" y="1433"/>
                    <a:pt x="484" y="1485"/>
                  </a:cubicBezTo>
                  <a:cubicBezTo>
                    <a:pt x="534" y="1555"/>
                    <a:pt x="595" y="1624"/>
                    <a:pt x="652" y="1695"/>
                  </a:cubicBezTo>
                  <a:cubicBezTo>
                    <a:pt x="690" y="1741"/>
                    <a:pt x="723" y="1788"/>
                    <a:pt x="764" y="1833"/>
                  </a:cubicBezTo>
                  <a:cubicBezTo>
                    <a:pt x="833" y="1908"/>
                    <a:pt x="914" y="1981"/>
                    <a:pt x="991" y="2055"/>
                  </a:cubicBezTo>
                  <a:cubicBezTo>
                    <a:pt x="1030" y="2092"/>
                    <a:pt x="1064" y="2131"/>
                    <a:pt x="1107" y="2167"/>
                  </a:cubicBezTo>
                  <a:cubicBezTo>
                    <a:pt x="1200" y="2249"/>
                    <a:pt x="1304" y="2328"/>
                    <a:pt x="1409" y="2405"/>
                  </a:cubicBezTo>
                  <a:lnTo>
                    <a:pt x="1511" y="2485"/>
                  </a:lnTo>
                  <a:cubicBezTo>
                    <a:pt x="1656" y="2587"/>
                    <a:pt x="1813" y="2688"/>
                    <a:pt x="1978" y="2784"/>
                  </a:cubicBezTo>
                  <a:lnTo>
                    <a:pt x="12235" y="8700"/>
                  </a:lnTo>
                  <a:cubicBezTo>
                    <a:pt x="13557" y="9463"/>
                    <a:pt x="15289" y="9845"/>
                    <a:pt x="17019" y="9845"/>
                  </a:cubicBezTo>
                  <a:cubicBezTo>
                    <a:pt x="18747" y="9845"/>
                    <a:pt x="20474" y="9464"/>
                    <a:pt x="21789" y="8700"/>
                  </a:cubicBezTo>
                  <a:lnTo>
                    <a:pt x="29671" y="4127"/>
                  </a:lnTo>
                  <a:lnTo>
                    <a:pt x="29098" y="3794"/>
                  </a:lnTo>
                  <a:lnTo>
                    <a:pt x="21789" y="8035"/>
                  </a:lnTo>
                  <a:cubicBezTo>
                    <a:pt x="20474" y="8798"/>
                    <a:pt x="18746" y="9180"/>
                    <a:pt x="17018" y="9180"/>
                  </a:cubicBezTo>
                  <a:cubicBezTo>
                    <a:pt x="15288" y="9180"/>
                    <a:pt x="13556" y="8798"/>
                    <a:pt x="12235" y="8035"/>
                  </a:cubicBezTo>
                  <a:lnTo>
                    <a:pt x="1978" y="2119"/>
                  </a:lnTo>
                  <a:cubicBezTo>
                    <a:pt x="1813" y="2022"/>
                    <a:pt x="1656" y="1923"/>
                    <a:pt x="1511" y="1820"/>
                  </a:cubicBezTo>
                  <a:lnTo>
                    <a:pt x="1409" y="1741"/>
                  </a:lnTo>
                  <a:cubicBezTo>
                    <a:pt x="1304" y="1662"/>
                    <a:pt x="1200" y="1583"/>
                    <a:pt x="1107" y="1501"/>
                  </a:cubicBezTo>
                  <a:cubicBezTo>
                    <a:pt x="1064" y="1465"/>
                    <a:pt x="1030" y="1427"/>
                    <a:pt x="991" y="1389"/>
                  </a:cubicBezTo>
                  <a:cubicBezTo>
                    <a:pt x="914" y="1316"/>
                    <a:pt x="833" y="1243"/>
                    <a:pt x="764" y="1168"/>
                  </a:cubicBezTo>
                  <a:cubicBezTo>
                    <a:pt x="723" y="1122"/>
                    <a:pt x="690" y="1075"/>
                    <a:pt x="652" y="1029"/>
                  </a:cubicBezTo>
                  <a:cubicBezTo>
                    <a:pt x="595" y="959"/>
                    <a:pt x="534" y="889"/>
                    <a:pt x="484" y="819"/>
                  </a:cubicBezTo>
                  <a:cubicBezTo>
                    <a:pt x="448" y="768"/>
                    <a:pt x="421" y="715"/>
                    <a:pt x="389" y="664"/>
                  </a:cubicBezTo>
                  <a:cubicBezTo>
                    <a:pt x="347" y="595"/>
                    <a:pt x="301" y="528"/>
                    <a:pt x="266" y="459"/>
                  </a:cubicBezTo>
                  <a:cubicBezTo>
                    <a:pt x="238" y="405"/>
                    <a:pt x="220" y="350"/>
                    <a:pt x="196" y="295"/>
                  </a:cubicBezTo>
                  <a:cubicBezTo>
                    <a:pt x="167" y="228"/>
                    <a:pt x="133" y="160"/>
                    <a:pt x="110" y="91"/>
                  </a:cubicBezTo>
                  <a:lnTo>
                    <a:pt x="86"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43" name="Google Shape;743;p36"/>
            <p:cNvSpPr/>
            <p:nvPr/>
          </p:nvSpPr>
          <p:spPr>
            <a:xfrm>
              <a:off x="1505175" y="1894825"/>
              <a:ext cx="48975" cy="68800"/>
            </a:xfrm>
            <a:custGeom>
              <a:avLst/>
              <a:gdLst/>
              <a:ahLst/>
              <a:cxnLst/>
              <a:rect l="l" t="t" r="r" b="b"/>
              <a:pathLst>
                <a:path w="1959" h="2752" extrusionOk="0">
                  <a:moveTo>
                    <a:pt x="1958" y="0"/>
                  </a:moveTo>
                  <a:cubicBezTo>
                    <a:pt x="653" y="760"/>
                    <a:pt x="1" y="1755"/>
                    <a:pt x="1" y="2751"/>
                  </a:cubicBezTo>
                  <a:lnTo>
                    <a:pt x="1" y="2751"/>
                  </a:lnTo>
                  <a:cubicBezTo>
                    <a:pt x="1" y="1756"/>
                    <a:pt x="653" y="761"/>
                    <a:pt x="1958" y="0"/>
                  </a:cubicBezTo>
                  <a:close/>
                </a:path>
              </a:pathLst>
            </a:custGeom>
            <a:solidFill>
              <a:srgbClr val="F18408"/>
            </a:solidFill>
            <a:ln>
              <a:noFill/>
            </a:ln>
          </p:spPr>
          <p:txBody>
            <a:bodyPr spcFirstLastPara="1" wrap="square" lIns="121900" tIns="121900" rIns="121900" bIns="121900" anchor="ctr" anchorCtr="0">
              <a:noAutofit/>
            </a:bodyPr>
            <a:lstStyle/>
            <a:p>
              <a:endParaRPr sz="2400"/>
            </a:p>
          </p:txBody>
        </p:sp>
        <p:sp>
          <p:nvSpPr>
            <p:cNvPr id="744" name="Google Shape;744;p36"/>
            <p:cNvSpPr/>
            <p:nvPr/>
          </p:nvSpPr>
          <p:spPr>
            <a:xfrm>
              <a:off x="1752500" y="1703525"/>
              <a:ext cx="626675" cy="246425"/>
            </a:xfrm>
            <a:custGeom>
              <a:avLst/>
              <a:gdLst/>
              <a:ahLst/>
              <a:cxnLst/>
              <a:rect l="l" t="t" r="r" b="b"/>
              <a:pathLst>
                <a:path w="25067" h="9857" extrusionOk="0">
                  <a:moveTo>
                    <a:pt x="8050" y="0"/>
                  </a:moveTo>
                  <a:cubicBezTo>
                    <a:pt x="6322" y="0"/>
                    <a:pt x="4595" y="382"/>
                    <a:pt x="3280" y="1146"/>
                  </a:cubicBezTo>
                  <a:lnTo>
                    <a:pt x="1" y="3050"/>
                  </a:lnTo>
                  <a:lnTo>
                    <a:pt x="573" y="3382"/>
                  </a:lnTo>
                  <a:lnTo>
                    <a:pt x="3280" y="1812"/>
                  </a:lnTo>
                  <a:cubicBezTo>
                    <a:pt x="4595" y="1047"/>
                    <a:pt x="6322" y="665"/>
                    <a:pt x="8050" y="665"/>
                  </a:cubicBezTo>
                  <a:cubicBezTo>
                    <a:pt x="9779" y="665"/>
                    <a:pt x="11509" y="1047"/>
                    <a:pt x="12833" y="1812"/>
                  </a:cubicBezTo>
                  <a:lnTo>
                    <a:pt x="23089" y="7728"/>
                  </a:lnTo>
                  <a:cubicBezTo>
                    <a:pt x="24130" y="8328"/>
                    <a:pt x="24753" y="9077"/>
                    <a:pt x="24975" y="9857"/>
                  </a:cubicBezTo>
                  <a:lnTo>
                    <a:pt x="25002" y="9748"/>
                  </a:lnTo>
                  <a:cubicBezTo>
                    <a:pt x="25019" y="9683"/>
                    <a:pt x="25039" y="9616"/>
                    <a:pt x="25051" y="9551"/>
                  </a:cubicBezTo>
                  <a:cubicBezTo>
                    <a:pt x="25059" y="9611"/>
                    <a:pt x="25062" y="9671"/>
                    <a:pt x="25066" y="9732"/>
                  </a:cubicBezTo>
                  <a:cubicBezTo>
                    <a:pt x="25020" y="8762"/>
                    <a:pt x="24369" y="7801"/>
                    <a:pt x="23089" y="7062"/>
                  </a:cubicBezTo>
                  <a:lnTo>
                    <a:pt x="12833" y="1146"/>
                  </a:lnTo>
                  <a:cubicBezTo>
                    <a:pt x="11509" y="382"/>
                    <a:pt x="9779" y="0"/>
                    <a:pt x="8050"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745" name="Google Shape;745;p36"/>
            <p:cNvSpPr/>
            <p:nvPr/>
          </p:nvSpPr>
          <p:spPr>
            <a:xfrm>
              <a:off x="1505150" y="1779750"/>
              <a:ext cx="261700" cy="183925"/>
            </a:xfrm>
            <a:custGeom>
              <a:avLst/>
              <a:gdLst/>
              <a:ahLst/>
              <a:cxnLst/>
              <a:rect l="l" t="t" r="r" b="b"/>
              <a:pathLst>
                <a:path w="10468" h="7357" extrusionOk="0">
                  <a:moveTo>
                    <a:pt x="9895" y="1"/>
                  </a:moveTo>
                  <a:lnTo>
                    <a:pt x="1965" y="4600"/>
                  </a:lnTo>
                  <a:cubicBezTo>
                    <a:pt x="654" y="5363"/>
                    <a:pt x="1" y="6360"/>
                    <a:pt x="2" y="7357"/>
                  </a:cubicBezTo>
                  <a:cubicBezTo>
                    <a:pt x="2" y="7245"/>
                    <a:pt x="13" y="7132"/>
                    <a:pt x="30" y="7020"/>
                  </a:cubicBezTo>
                  <a:lnTo>
                    <a:pt x="34" y="7068"/>
                  </a:lnTo>
                  <a:cubicBezTo>
                    <a:pt x="46" y="7137"/>
                    <a:pt x="67" y="7204"/>
                    <a:pt x="85" y="7273"/>
                  </a:cubicBezTo>
                  <a:lnTo>
                    <a:pt x="104" y="7350"/>
                  </a:lnTo>
                  <a:cubicBezTo>
                    <a:pt x="332" y="6587"/>
                    <a:pt x="951" y="5855"/>
                    <a:pt x="1965" y="5266"/>
                  </a:cubicBezTo>
                  <a:lnTo>
                    <a:pt x="10467" y="333"/>
                  </a:lnTo>
                  <a:lnTo>
                    <a:pt x="9895" y="1"/>
                  </a:ln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746" name="Google Shape;746;p36"/>
            <p:cNvSpPr/>
            <p:nvPr/>
          </p:nvSpPr>
          <p:spPr>
            <a:xfrm>
              <a:off x="1505175" y="1955225"/>
              <a:ext cx="2600" cy="16650"/>
            </a:xfrm>
            <a:custGeom>
              <a:avLst/>
              <a:gdLst/>
              <a:ahLst/>
              <a:cxnLst/>
              <a:rect l="l" t="t" r="r" b="b"/>
              <a:pathLst>
                <a:path w="104" h="666" extrusionOk="0">
                  <a:moveTo>
                    <a:pt x="29" y="1"/>
                  </a:moveTo>
                  <a:cubicBezTo>
                    <a:pt x="12" y="113"/>
                    <a:pt x="1" y="226"/>
                    <a:pt x="1" y="338"/>
                  </a:cubicBezTo>
                  <a:cubicBezTo>
                    <a:pt x="2" y="407"/>
                    <a:pt x="12" y="476"/>
                    <a:pt x="18" y="544"/>
                  </a:cubicBezTo>
                  <a:cubicBezTo>
                    <a:pt x="21" y="585"/>
                    <a:pt x="26" y="625"/>
                    <a:pt x="29" y="666"/>
                  </a:cubicBezTo>
                  <a:cubicBezTo>
                    <a:pt x="46" y="555"/>
                    <a:pt x="70" y="442"/>
                    <a:pt x="103" y="331"/>
                  </a:cubicBezTo>
                  <a:lnTo>
                    <a:pt x="84" y="254"/>
                  </a:lnTo>
                  <a:cubicBezTo>
                    <a:pt x="66" y="185"/>
                    <a:pt x="45" y="118"/>
                    <a:pt x="33" y="49"/>
                  </a:cubicBezTo>
                  <a:lnTo>
                    <a:pt x="29" y="1"/>
                  </a:lnTo>
                  <a:close/>
                </a:path>
              </a:pathLst>
            </a:custGeom>
            <a:solidFill>
              <a:srgbClr val="F18408"/>
            </a:solidFill>
            <a:ln>
              <a:noFill/>
            </a:ln>
          </p:spPr>
          <p:txBody>
            <a:bodyPr spcFirstLastPara="1" wrap="square" lIns="121900" tIns="121900" rIns="121900" bIns="121900" anchor="ctr" anchorCtr="0">
              <a:noAutofit/>
            </a:bodyPr>
            <a:lstStyle/>
            <a:p>
              <a:endParaRPr sz="2400"/>
            </a:p>
          </p:txBody>
        </p:sp>
        <p:sp>
          <p:nvSpPr>
            <p:cNvPr id="747" name="Google Shape;747;p36"/>
            <p:cNvSpPr/>
            <p:nvPr/>
          </p:nvSpPr>
          <p:spPr>
            <a:xfrm>
              <a:off x="1821250" y="1734350"/>
              <a:ext cx="513000" cy="292725"/>
            </a:xfrm>
            <a:custGeom>
              <a:avLst/>
              <a:gdLst/>
              <a:ahLst/>
              <a:cxnLst/>
              <a:rect l="l" t="t" r="r" b="b"/>
              <a:pathLst>
                <a:path w="20520" h="11709" extrusionOk="0">
                  <a:moveTo>
                    <a:pt x="3892" y="1"/>
                  </a:moveTo>
                  <a:lnTo>
                    <a:pt x="1" y="2150"/>
                  </a:lnTo>
                  <a:lnTo>
                    <a:pt x="16629" y="11708"/>
                  </a:lnTo>
                  <a:lnTo>
                    <a:pt x="20520" y="9560"/>
                  </a:lnTo>
                  <a:lnTo>
                    <a:pt x="3892"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48" name="Google Shape;748;p36"/>
            <p:cNvSpPr/>
            <p:nvPr/>
          </p:nvSpPr>
          <p:spPr>
            <a:xfrm>
              <a:off x="1918525" y="1734350"/>
              <a:ext cx="415725" cy="244725"/>
            </a:xfrm>
            <a:custGeom>
              <a:avLst/>
              <a:gdLst/>
              <a:ahLst/>
              <a:cxnLst/>
              <a:rect l="l" t="t" r="r" b="b"/>
              <a:pathLst>
                <a:path w="16629" h="9789" extrusionOk="0">
                  <a:moveTo>
                    <a:pt x="1" y="1"/>
                  </a:moveTo>
                  <a:lnTo>
                    <a:pt x="1" y="460"/>
                  </a:lnTo>
                  <a:lnTo>
                    <a:pt x="16226" y="9788"/>
                  </a:lnTo>
                  <a:lnTo>
                    <a:pt x="16629" y="9560"/>
                  </a:lnTo>
                  <a:lnTo>
                    <a:pt x="1"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49" name="Google Shape;749;p36"/>
            <p:cNvSpPr/>
            <p:nvPr/>
          </p:nvSpPr>
          <p:spPr>
            <a:xfrm>
              <a:off x="1821250" y="1734350"/>
              <a:ext cx="97300" cy="59525"/>
            </a:xfrm>
            <a:custGeom>
              <a:avLst/>
              <a:gdLst/>
              <a:ahLst/>
              <a:cxnLst/>
              <a:rect l="l" t="t" r="r" b="b"/>
              <a:pathLst>
                <a:path w="3892" h="2381" extrusionOk="0">
                  <a:moveTo>
                    <a:pt x="3892" y="1"/>
                  </a:moveTo>
                  <a:lnTo>
                    <a:pt x="1" y="2150"/>
                  </a:lnTo>
                  <a:lnTo>
                    <a:pt x="404" y="2380"/>
                  </a:lnTo>
                  <a:lnTo>
                    <a:pt x="3892" y="460"/>
                  </a:lnTo>
                  <a:lnTo>
                    <a:pt x="3892"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50" name="Google Shape;750;p36"/>
            <p:cNvSpPr/>
            <p:nvPr/>
          </p:nvSpPr>
          <p:spPr>
            <a:xfrm>
              <a:off x="2013025" y="2068175"/>
              <a:ext cx="74650" cy="29925"/>
            </a:xfrm>
            <a:custGeom>
              <a:avLst/>
              <a:gdLst/>
              <a:ahLst/>
              <a:cxnLst/>
              <a:rect l="l" t="t" r="r" b="b"/>
              <a:pathLst>
                <a:path w="2986" h="1197" extrusionOk="0">
                  <a:moveTo>
                    <a:pt x="4" y="0"/>
                  </a:moveTo>
                  <a:lnTo>
                    <a:pt x="1" y="253"/>
                  </a:lnTo>
                  <a:cubicBezTo>
                    <a:pt x="0" y="425"/>
                    <a:pt x="114" y="597"/>
                    <a:pt x="341" y="727"/>
                  </a:cubicBezTo>
                  <a:lnTo>
                    <a:pt x="827" y="1002"/>
                  </a:lnTo>
                  <a:cubicBezTo>
                    <a:pt x="1051" y="1132"/>
                    <a:pt x="1346" y="1197"/>
                    <a:pt x="1640" y="1197"/>
                  </a:cubicBezTo>
                  <a:cubicBezTo>
                    <a:pt x="1933" y="1197"/>
                    <a:pt x="2227" y="1132"/>
                    <a:pt x="2451" y="1002"/>
                  </a:cubicBezTo>
                  <a:lnTo>
                    <a:pt x="2649" y="881"/>
                  </a:lnTo>
                  <a:cubicBezTo>
                    <a:pt x="2872" y="751"/>
                    <a:pt x="2983" y="582"/>
                    <a:pt x="2983" y="414"/>
                  </a:cubicBezTo>
                  <a:lnTo>
                    <a:pt x="2985" y="160"/>
                  </a:lnTo>
                  <a:lnTo>
                    <a:pt x="2983" y="192"/>
                  </a:lnTo>
                  <a:lnTo>
                    <a:pt x="2981" y="222"/>
                  </a:lnTo>
                  <a:lnTo>
                    <a:pt x="2972" y="256"/>
                  </a:lnTo>
                  <a:lnTo>
                    <a:pt x="2964" y="285"/>
                  </a:lnTo>
                  <a:lnTo>
                    <a:pt x="2950" y="319"/>
                  </a:lnTo>
                  <a:lnTo>
                    <a:pt x="2939" y="347"/>
                  </a:lnTo>
                  <a:lnTo>
                    <a:pt x="2918" y="381"/>
                  </a:lnTo>
                  <a:lnTo>
                    <a:pt x="2902" y="408"/>
                  </a:lnTo>
                  <a:lnTo>
                    <a:pt x="2874" y="444"/>
                  </a:lnTo>
                  <a:lnTo>
                    <a:pt x="2855" y="466"/>
                  </a:lnTo>
                  <a:lnTo>
                    <a:pt x="2819" y="502"/>
                  </a:lnTo>
                  <a:lnTo>
                    <a:pt x="2798" y="523"/>
                  </a:lnTo>
                  <a:lnTo>
                    <a:pt x="2749" y="562"/>
                  </a:lnTo>
                  <a:lnTo>
                    <a:pt x="2730" y="577"/>
                  </a:lnTo>
                  <a:lnTo>
                    <a:pt x="2652" y="627"/>
                  </a:lnTo>
                  <a:lnTo>
                    <a:pt x="2453" y="748"/>
                  </a:lnTo>
                  <a:cubicBezTo>
                    <a:pt x="2230" y="878"/>
                    <a:pt x="1936" y="943"/>
                    <a:pt x="1643" y="943"/>
                  </a:cubicBezTo>
                  <a:cubicBezTo>
                    <a:pt x="1349" y="943"/>
                    <a:pt x="1054" y="878"/>
                    <a:pt x="829" y="748"/>
                  </a:cubicBezTo>
                  <a:lnTo>
                    <a:pt x="342" y="473"/>
                  </a:lnTo>
                  <a:lnTo>
                    <a:pt x="263" y="423"/>
                  </a:lnTo>
                  <a:lnTo>
                    <a:pt x="245" y="409"/>
                  </a:lnTo>
                  <a:lnTo>
                    <a:pt x="195" y="369"/>
                  </a:lnTo>
                  <a:lnTo>
                    <a:pt x="174" y="350"/>
                  </a:lnTo>
                  <a:lnTo>
                    <a:pt x="136" y="311"/>
                  </a:lnTo>
                  <a:lnTo>
                    <a:pt x="117" y="288"/>
                  </a:lnTo>
                  <a:lnTo>
                    <a:pt x="89" y="253"/>
                  </a:lnTo>
                  <a:lnTo>
                    <a:pt x="72" y="226"/>
                  </a:lnTo>
                  <a:lnTo>
                    <a:pt x="51" y="191"/>
                  </a:lnTo>
                  <a:lnTo>
                    <a:pt x="40" y="163"/>
                  </a:lnTo>
                  <a:lnTo>
                    <a:pt x="25" y="130"/>
                  </a:lnTo>
                  <a:lnTo>
                    <a:pt x="17" y="100"/>
                  </a:lnTo>
                  <a:lnTo>
                    <a:pt x="9" y="66"/>
                  </a:lnTo>
                  <a:lnTo>
                    <a:pt x="6" y="36"/>
                  </a:lnTo>
                  <a:lnTo>
                    <a:pt x="4" y="2"/>
                  </a:lnTo>
                  <a:lnTo>
                    <a:pt x="4"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51" name="Google Shape;751;p36"/>
            <p:cNvSpPr/>
            <p:nvPr/>
          </p:nvSpPr>
          <p:spPr>
            <a:xfrm>
              <a:off x="2013100" y="2048600"/>
              <a:ext cx="74875" cy="43150"/>
            </a:xfrm>
            <a:custGeom>
              <a:avLst/>
              <a:gdLst/>
              <a:ahLst/>
              <a:cxnLst/>
              <a:rect l="l" t="t" r="r" b="b"/>
              <a:pathLst>
                <a:path w="2995" h="1726" extrusionOk="0">
                  <a:moveTo>
                    <a:pt x="1344" y="0"/>
                  </a:moveTo>
                  <a:cubicBezTo>
                    <a:pt x="1050" y="0"/>
                    <a:pt x="756" y="65"/>
                    <a:pt x="533" y="195"/>
                  </a:cubicBezTo>
                  <a:lnTo>
                    <a:pt x="334" y="316"/>
                  </a:lnTo>
                  <a:cubicBezTo>
                    <a:pt x="111" y="445"/>
                    <a:pt x="1" y="615"/>
                    <a:pt x="1" y="785"/>
                  </a:cubicBezTo>
                  <a:lnTo>
                    <a:pt x="3" y="819"/>
                  </a:lnTo>
                  <a:lnTo>
                    <a:pt x="6" y="849"/>
                  </a:lnTo>
                  <a:lnTo>
                    <a:pt x="14" y="883"/>
                  </a:lnTo>
                  <a:lnTo>
                    <a:pt x="22" y="913"/>
                  </a:lnTo>
                  <a:lnTo>
                    <a:pt x="37" y="946"/>
                  </a:lnTo>
                  <a:lnTo>
                    <a:pt x="48" y="974"/>
                  </a:lnTo>
                  <a:lnTo>
                    <a:pt x="69" y="1009"/>
                  </a:lnTo>
                  <a:lnTo>
                    <a:pt x="86" y="1036"/>
                  </a:lnTo>
                  <a:lnTo>
                    <a:pt x="114" y="1071"/>
                  </a:lnTo>
                  <a:lnTo>
                    <a:pt x="133" y="1094"/>
                  </a:lnTo>
                  <a:lnTo>
                    <a:pt x="171" y="1133"/>
                  </a:lnTo>
                  <a:lnTo>
                    <a:pt x="192" y="1152"/>
                  </a:lnTo>
                  <a:lnTo>
                    <a:pt x="242" y="1192"/>
                  </a:lnTo>
                  <a:lnTo>
                    <a:pt x="260" y="1206"/>
                  </a:lnTo>
                  <a:lnTo>
                    <a:pt x="339" y="1256"/>
                  </a:lnTo>
                  <a:lnTo>
                    <a:pt x="826" y="1531"/>
                  </a:lnTo>
                  <a:cubicBezTo>
                    <a:pt x="1051" y="1661"/>
                    <a:pt x="1345" y="1726"/>
                    <a:pt x="1639" y="1726"/>
                  </a:cubicBezTo>
                  <a:cubicBezTo>
                    <a:pt x="1933" y="1726"/>
                    <a:pt x="2226" y="1661"/>
                    <a:pt x="2450" y="1531"/>
                  </a:cubicBezTo>
                  <a:lnTo>
                    <a:pt x="2649" y="1410"/>
                  </a:lnTo>
                  <a:lnTo>
                    <a:pt x="2727" y="1360"/>
                  </a:lnTo>
                  <a:lnTo>
                    <a:pt x="2746" y="1345"/>
                  </a:lnTo>
                  <a:lnTo>
                    <a:pt x="2795" y="1306"/>
                  </a:lnTo>
                  <a:lnTo>
                    <a:pt x="2816" y="1285"/>
                  </a:lnTo>
                  <a:lnTo>
                    <a:pt x="2852" y="1249"/>
                  </a:lnTo>
                  <a:lnTo>
                    <a:pt x="2871" y="1227"/>
                  </a:lnTo>
                  <a:lnTo>
                    <a:pt x="2899" y="1191"/>
                  </a:lnTo>
                  <a:lnTo>
                    <a:pt x="2915" y="1164"/>
                  </a:lnTo>
                  <a:lnTo>
                    <a:pt x="2936" y="1130"/>
                  </a:lnTo>
                  <a:lnTo>
                    <a:pt x="2947" y="1102"/>
                  </a:lnTo>
                  <a:lnTo>
                    <a:pt x="2961" y="1068"/>
                  </a:lnTo>
                  <a:lnTo>
                    <a:pt x="2969" y="1039"/>
                  </a:lnTo>
                  <a:lnTo>
                    <a:pt x="2978" y="1005"/>
                  </a:lnTo>
                  <a:lnTo>
                    <a:pt x="2980" y="975"/>
                  </a:lnTo>
                  <a:cubicBezTo>
                    <a:pt x="2994" y="794"/>
                    <a:pt x="2883" y="608"/>
                    <a:pt x="2643" y="470"/>
                  </a:cubicBezTo>
                  <a:lnTo>
                    <a:pt x="2157" y="195"/>
                  </a:lnTo>
                  <a:cubicBezTo>
                    <a:pt x="1932" y="65"/>
                    <a:pt x="1637" y="0"/>
                    <a:pt x="1344"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52" name="Google Shape;752;p36"/>
            <p:cNvSpPr/>
            <p:nvPr/>
          </p:nvSpPr>
          <p:spPr>
            <a:xfrm>
              <a:off x="2013100" y="2066775"/>
              <a:ext cx="74500" cy="25000"/>
            </a:xfrm>
            <a:custGeom>
              <a:avLst/>
              <a:gdLst/>
              <a:ahLst/>
              <a:cxnLst/>
              <a:rect l="l" t="t" r="r" b="b"/>
              <a:pathLst>
                <a:path w="2980" h="1000" extrusionOk="0">
                  <a:moveTo>
                    <a:pt x="5" y="0"/>
                  </a:moveTo>
                  <a:lnTo>
                    <a:pt x="1" y="58"/>
                  </a:lnTo>
                  <a:lnTo>
                    <a:pt x="3" y="92"/>
                  </a:lnTo>
                  <a:lnTo>
                    <a:pt x="6" y="122"/>
                  </a:lnTo>
                  <a:lnTo>
                    <a:pt x="14" y="156"/>
                  </a:lnTo>
                  <a:lnTo>
                    <a:pt x="22" y="186"/>
                  </a:lnTo>
                  <a:lnTo>
                    <a:pt x="37" y="219"/>
                  </a:lnTo>
                  <a:lnTo>
                    <a:pt x="48" y="247"/>
                  </a:lnTo>
                  <a:lnTo>
                    <a:pt x="69" y="282"/>
                  </a:lnTo>
                  <a:lnTo>
                    <a:pt x="86" y="309"/>
                  </a:lnTo>
                  <a:lnTo>
                    <a:pt x="114" y="344"/>
                  </a:lnTo>
                  <a:lnTo>
                    <a:pt x="133" y="367"/>
                  </a:lnTo>
                  <a:lnTo>
                    <a:pt x="171" y="406"/>
                  </a:lnTo>
                  <a:lnTo>
                    <a:pt x="192" y="425"/>
                  </a:lnTo>
                  <a:lnTo>
                    <a:pt x="242" y="465"/>
                  </a:lnTo>
                  <a:lnTo>
                    <a:pt x="260" y="479"/>
                  </a:lnTo>
                  <a:lnTo>
                    <a:pt x="339" y="529"/>
                  </a:lnTo>
                  <a:lnTo>
                    <a:pt x="826" y="804"/>
                  </a:lnTo>
                  <a:cubicBezTo>
                    <a:pt x="1051" y="934"/>
                    <a:pt x="1346" y="999"/>
                    <a:pt x="1640" y="999"/>
                  </a:cubicBezTo>
                  <a:cubicBezTo>
                    <a:pt x="1933" y="999"/>
                    <a:pt x="2227" y="934"/>
                    <a:pt x="2450" y="804"/>
                  </a:cubicBezTo>
                  <a:lnTo>
                    <a:pt x="2649" y="683"/>
                  </a:lnTo>
                  <a:lnTo>
                    <a:pt x="2727" y="633"/>
                  </a:lnTo>
                  <a:lnTo>
                    <a:pt x="2746" y="618"/>
                  </a:lnTo>
                  <a:lnTo>
                    <a:pt x="2795" y="579"/>
                  </a:lnTo>
                  <a:lnTo>
                    <a:pt x="2816" y="558"/>
                  </a:lnTo>
                  <a:lnTo>
                    <a:pt x="2852" y="522"/>
                  </a:lnTo>
                  <a:lnTo>
                    <a:pt x="2871" y="500"/>
                  </a:lnTo>
                  <a:lnTo>
                    <a:pt x="2899" y="464"/>
                  </a:lnTo>
                  <a:lnTo>
                    <a:pt x="2915" y="437"/>
                  </a:lnTo>
                  <a:lnTo>
                    <a:pt x="2936" y="403"/>
                  </a:lnTo>
                  <a:lnTo>
                    <a:pt x="2947" y="375"/>
                  </a:lnTo>
                  <a:lnTo>
                    <a:pt x="2961" y="341"/>
                  </a:lnTo>
                  <a:lnTo>
                    <a:pt x="2969" y="312"/>
                  </a:lnTo>
                  <a:lnTo>
                    <a:pt x="2978" y="278"/>
                  </a:lnTo>
                  <a:lnTo>
                    <a:pt x="2980" y="248"/>
                  </a:lnTo>
                  <a:lnTo>
                    <a:pt x="2976" y="165"/>
                  </a:lnTo>
                  <a:lnTo>
                    <a:pt x="2969" y="199"/>
                  </a:lnTo>
                  <a:lnTo>
                    <a:pt x="2961" y="228"/>
                  </a:lnTo>
                  <a:lnTo>
                    <a:pt x="2947" y="262"/>
                  </a:lnTo>
                  <a:lnTo>
                    <a:pt x="2936" y="290"/>
                  </a:lnTo>
                  <a:lnTo>
                    <a:pt x="2915" y="325"/>
                  </a:lnTo>
                  <a:lnTo>
                    <a:pt x="2899" y="351"/>
                  </a:lnTo>
                  <a:lnTo>
                    <a:pt x="2871" y="387"/>
                  </a:lnTo>
                  <a:lnTo>
                    <a:pt x="2852" y="410"/>
                  </a:lnTo>
                  <a:lnTo>
                    <a:pt x="2816" y="445"/>
                  </a:lnTo>
                  <a:lnTo>
                    <a:pt x="2795" y="466"/>
                  </a:lnTo>
                  <a:lnTo>
                    <a:pt x="2746" y="504"/>
                  </a:lnTo>
                  <a:lnTo>
                    <a:pt x="2727" y="519"/>
                  </a:lnTo>
                  <a:lnTo>
                    <a:pt x="2649" y="571"/>
                  </a:lnTo>
                  <a:lnTo>
                    <a:pt x="2450" y="692"/>
                  </a:lnTo>
                  <a:cubicBezTo>
                    <a:pt x="2226" y="822"/>
                    <a:pt x="1933" y="887"/>
                    <a:pt x="1639" y="887"/>
                  </a:cubicBezTo>
                  <a:cubicBezTo>
                    <a:pt x="1345" y="887"/>
                    <a:pt x="1051" y="822"/>
                    <a:pt x="826" y="692"/>
                  </a:cubicBezTo>
                  <a:lnTo>
                    <a:pt x="339" y="416"/>
                  </a:lnTo>
                  <a:lnTo>
                    <a:pt x="260" y="366"/>
                  </a:lnTo>
                  <a:lnTo>
                    <a:pt x="242" y="352"/>
                  </a:lnTo>
                  <a:lnTo>
                    <a:pt x="192" y="311"/>
                  </a:lnTo>
                  <a:lnTo>
                    <a:pt x="171" y="292"/>
                  </a:lnTo>
                  <a:lnTo>
                    <a:pt x="133" y="255"/>
                  </a:lnTo>
                  <a:lnTo>
                    <a:pt x="114" y="232"/>
                  </a:lnTo>
                  <a:lnTo>
                    <a:pt x="86" y="196"/>
                  </a:lnTo>
                  <a:lnTo>
                    <a:pt x="69" y="169"/>
                  </a:lnTo>
                  <a:lnTo>
                    <a:pt x="48" y="135"/>
                  </a:lnTo>
                  <a:lnTo>
                    <a:pt x="37" y="107"/>
                  </a:lnTo>
                  <a:lnTo>
                    <a:pt x="22" y="72"/>
                  </a:lnTo>
                  <a:lnTo>
                    <a:pt x="14" y="44"/>
                  </a:lnTo>
                  <a:lnTo>
                    <a:pt x="6" y="8"/>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53" name="Google Shape;753;p36"/>
            <p:cNvSpPr/>
            <p:nvPr/>
          </p:nvSpPr>
          <p:spPr>
            <a:xfrm>
              <a:off x="1931075" y="2021125"/>
              <a:ext cx="74650" cy="29925"/>
            </a:xfrm>
            <a:custGeom>
              <a:avLst/>
              <a:gdLst/>
              <a:ahLst/>
              <a:cxnLst/>
              <a:rect l="l" t="t" r="r" b="b"/>
              <a:pathLst>
                <a:path w="2986" h="1197" extrusionOk="0">
                  <a:moveTo>
                    <a:pt x="4" y="0"/>
                  </a:moveTo>
                  <a:lnTo>
                    <a:pt x="2" y="253"/>
                  </a:lnTo>
                  <a:cubicBezTo>
                    <a:pt x="1" y="425"/>
                    <a:pt x="114" y="597"/>
                    <a:pt x="341" y="726"/>
                  </a:cubicBezTo>
                  <a:lnTo>
                    <a:pt x="827" y="1002"/>
                  </a:lnTo>
                  <a:cubicBezTo>
                    <a:pt x="1052" y="1132"/>
                    <a:pt x="1346" y="1197"/>
                    <a:pt x="1640" y="1197"/>
                  </a:cubicBezTo>
                  <a:cubicBezTo>
                    <a:pt x="1934" y="1197"/>
                    <a:pt x="2227" y="1132"/>
                    <a:pt x="2451" y="1002"/>
                  </a:cubicBezTo>
                  <a:lnTo>
                    <a:pt x="2650" y="880"/>
                  </a:lnTo>
                  <a:cubicBezTo>
                    <a:pt x="2872" y="751"/>
                    <a:pt x="2983" y="582"/>
                    <a:pt x="2983" y="413"/>
                  </a:cubicBezTo>
                  <a:lnTo>
                    <a:pt x="2985" y="160"/>
                  </a:lnTo>
                  <a:lnTo>
                    <a:pt x="2983" y="192"/>
                  </a:lnTo>
                  <a:lnTo>
                    <a:pt x="2981" y="222"/>
                  </a:lnTo>
                  <a:lnTo>
                    <a:pt x="2972" y="255"/>
                  </a:lnTo>
                  <a:lnTo>
                    <a:pt x="2965" y="285"/>
                  </a:lnTo>
                  <a:lnTo>
                    <a:pt x="2950" y="319"/>
                  </a:lnTo>
                  <a:lnTo>
                    <a:pt x="2939" y="347"/>
                  </a:lnTo>
                  <a:lnTo>
                    <a:pt x="2918" y="381"/>
                  </a:lnTo>
                  <a:lnTo>
                    <a:pt x="2902" y="408"/>
                  </a:lnTo>
                  <a:lnTo>
                    <a:pt x="2874" y="443"/>
                  </a:lnTo>
                  <a:lnTo>
                    <a:pt x="2855" y="466"/>
                  </a:lnTo>
                  <a:lnTo>
                    <a:pt x="2819" y="502"/>
                  </a:lnTo>
                  <a:lnTo>
                    <a:pt x="2798" y="523"/>
                  </a:lnTo>
                  <a:lnTo>
                    <a:pt x="2749" y="562"/>
                  </a:lnTo>
                  <a:lnTo>
                    <a:pt x="2730" y="576"/>
                  </a:lnTo>
                  <a:lnTo>
                    <a:pt x="2652" y="627"/>
                  </a:lnTo>
                  <a:lnTo>
                    <a:pt x="2454" y="748"/>
                  </a:lnTo>
                  <a:cubicBezTo>
                    <a:pt x="2230" y="878"/>
                    <a:pt x="1936" y="943"/>
                    <a:pt x="1642" y="943"/>
                  </a:cubicBezTo>
                  <a:cubicBezTo>
                    <a:pt x="1348" y="943"/>
                    <a:pt x="1054" y="878"/>
                    <a:pt x="829" y="748"/>
                  </a:cubicBezTo>
                  <a:lnTo>
                    <a:pt x="343" y="473"/>
                  </a:lnTo>
                  <a:lnTo>
                    <a:pt x="263" y="423"/>
                  </a:lnTo>
                  <a:lnTo>
                    <a:pt x="247" y="409"/>
                  </a:lnTo>
                  <a:lnTo>
                    <a:pt x="195" y="369"/>
                  </a:lnTo>
                  <a:lnTo>
                    <a:pt x="175" y="350"/>
                  </a:lnTo>
                  <a:lnTo>
                    <a:pt x="136" y="311"/>
                  </a:lnTo>
                  <a:lnTo>
                    <a:pt x="117" y="288"/>
                  </a:lnTo>
                  <a:lnTo>
                    <a:pt x="89" y="253"/>
                  </a:lnTo>
                  <a:lnTo>
                    <a:pt x="72" y="226"/>
                  </a:lnTo>
                  <a:lnTo>
                    <a:pt x="51" y="191"/>
                  </a:lnTo>
                  <a:lnTo>
                    <a:pt x="40" y="163"/>
                  </a:lnTo>
                  <a:lnTo>
                    <a:pt x="25" y="128"/>
                  </a:lnTo>
                  <a:lnTo>
                    <a:pt x="17" y="100"/>
                  </a:lnTo>
                  <a:lnTo>
                    <a:pt x="10" y="66"/>
                  </a:lnTo>
                  <a:lnTo>
                    <a:pt x="6" y="36"/>
                  </a:lnTo>
                  <a:lnTo>
                    <a:pt x="4" y="2"/>
                  </a:lnTo>
                  <a:lnTo>
                    <a:pt x="4"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54" name="Google Shape;754;p36"/>
            <p:cNvSpPr/>
            <p:nvPr/>
          </p:nvSpPr>
          <p:spPr>
            <a:xfrm>
              <a:off x="1931150" y="2001525"/>
              <a:ext cx="74900" cy="43175"/>
            </a:xfrm>
            <a:custGeom>
              <a:avLst/>
              <a:gdLst/>
              <a:ahLst/>
              <a:cxnLst/>
              <a:rect l="l" t="t" r="r" b="b"/>
              <a:pathLst>
                <a:path w="2996" h="1727" extrusionOk="0">
                  <a:moveTo>
                    <a:pt x="1344" y="1"/>
                  </a:moveTo>
                  <a:cubicBezTo>
                    <a:pt x="1050" y="1"/>
                    <a:pt x="757" y="66"/>
                    <a:pt x="533" y="196"/>
                  </a:cubicBezTo>
                  <a:lnTo>
                    <a:pt x="334" y="316"/>
                  </a:lnTo>
                  <a:cubicBezTo>
                    <a:pt x="111" y="446"/>
                    <a:pt x="1" y="616"/>
                    <a:pt x="1" y="786"/>
                  </a:cubicBezTo>
                  <a:lnTo>
                    <a:pt x="3" y="820"/>
                  </a:lnTo>
                  <a:lnTo>
                    <a:pt x="7" y="850"/>
                  </a:lnTo>
                  <a:lnTo>
                    <a:pt x="16" y="884"/>
                  </a:lnTo>
                  <a:lnTo>
                    <a:pt x="22" y="912"/>
                  </a:lnTo>
                  <a:lnTo>
                    <a:pt x="37" y="947"/>
                  </a:lnTo>
                  <a:lnTo>
                    <a:pt x="48" y="975"/>
                  </a:lnTo>
                  <a:lnTo>
                    <a:pt x="69" y="1010"/>
                  </a:lnTo>
                  <a:lnTo>
                    <a:pt x="86" y="1037"/>
                  </a:lnTo>
                  <a:lnTo>
                    <a:pt x="114" y="1072"/>
                  </a:lnTo>
                  <a:lnTo>
                    <a:pt x="133" y="1095"/>
                  </a:lnTo>
                  <a:lnTo>
                    <a:pt x="172" y="1134"/>
                  </a:lnTo>
                  <a:lnTo>
                    <a:pt x="192" y="1153"/>
                  </a:lnTo>
                  <a:lnTo>
                    <a:pt x="244" y="1193"/>
                  </a:lnTo>
                  <a:lnTo>
                    <a:pt x="260" y="1207"/>
                  </a:lnTo>
                  <a:lnTo>
                    <a:pt x="340" y="1257"/>
                  </a:lnTo>
                  <a:lnTo>
                    <a:pt x="826" y="1532"/>
                  </a:lnTo>
                  <a:cubicBezTo>
                    <a:pt x="1051" y="1662"/>
                    <a:pt x="1345" y="1727"/>
                    <a:pt x="1639" y="1727"/>
                  </a:cubicBezTo>
                  <a:cubicBezTo>
                    <a:pt x="1933" y="1727"/>
                    <a:pt x="2227" y="1662"/>
                    <a:pt x="2451" y="1532"/>
                  </a:cubicBezTo>
                  <a:lnTo>
                    <a:pt x="2649" y="1411"/>
                  </a:lnTo>
                  <a:lnTo>
                    <a:pt x="2727" y="1360"/>
                  </a:lnTo>
                  <a:lnTo>
                    <a:pt x="2746" y="1346"/>
                  </a:lnTo>
                  <a:lnTo>
                    <a:pt x="2795" y="1307"/>
                  </a:lnTo>
                  <a:lnTo>
                    <a:pt x="2816" y="1286"/>
                  </a:lnTo>
                  <a:lnTo>
                    <a:pt x="2852" y="1250"/>
                  </a:lnTo>
                  <a:lnTo>
                    <a:pt x="2871" y="1227"/>
                  </a:lnTo>
                  <a:lnTo>
                    <a:pt x="2899" y="1192"/>
                  </a:lnTo>
                  <a:lnTo>
                    <a:pt x="2915" y="1165"/>
                  </a:lnTo>
                  <a:lnTo>
                    <a:pt x="2936" y="1131"/>
                  </a:lnTo>
                  <a:lnTo>
                    <a:pt x="2947" y="1103"/>
                  </a:lnTo>
                  <a:lnTo>
                    <a:pt x="2962" y="1069"/>
                  </a:lnTo>
                  <a:lnTo>
                    <a:pt x="2969" y="1039"/>
                  </a:lnTo>
                  <a:lnTo>
                    <a:pt x="2978" y="1006"/>
                  </a:lnTo>
                  <a:lnTo>
                    <a:pt x="2980" y="976"/>
                  </a:lnTo>
                  <a:cubicBezTo>
                    <a:pt x="2996" y="795"/>
                    <a:pt x="2883" y="609"/>
                    <a:pt x="2643" y="471"/>
                  </a:cubicBezTo>
                  <a:lnTo>
                    <a:pt x="2157" y="196"/>
                  </a:lnTo>
                  <a:cubicBezTo>
                    <a:pt x="1932" y="66"/>
                    <a:pt x="1638" y="1"/>
                    <a:pt x="1344"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55" name="Google Shape;755;p36"/>
            <p:cNvSpPr/>
            <p:nvPr/>
          </p:nvSpPr>
          <p:spPr>
            <a:xfrm>
              <a:off x="1931150" y="2019725"/>
              <a:ext cx="74525" cy="24975"/>
            </a:xfrm>
            <a:custGeom>
              <a:avLst/>
              <a:gdLst/>
              <a:ahLst/>
              <a:cxnLst/>
              <a:rect l="l" t="t" r="r" b="b"/>
              <a:pathLst>
                <a:path w="2981" h="999" extrusionOk="0">
                  <a:moveTo>
                    <a:pt x="7" y="0"/>
                  </a:moveTo>
                  <a:lnTo>
                    <a:pt x="1" y="58"/>
                  </a:lnTo>
                  <a:lnTo>
                    <a:pt x="3" y="92"/>
                  </a:lnTo>
                  <a:lnTo>
                    <a:pt x="7" y="122"/>
                  </a:lnTo>
                  <a:lnTo>
                    <a:pt x="14" y="156"/>
                  </a:lnTo>
                  <a:lnTo>
                    <a:pt x="22" y="184"/>
                  </a:lnTo>
                  <a:lnTo>
                    <a:pt x="37" y="219"/>
                  </a:lnTo>
                  <a:lnTo>
                    <a:pt x="48" y="247"/>
                  </a:lnTo>
                  <a:lnTo>
                    <a:pt x="69" y="282"/>
                  </a:lnTo>
                  <a:lnTo>
                    <a:pt x="86" y="309"/>
                  </a:lnTo>
                  <a:lnTo>
                    <a:pt x="114" y="344"/>
                  </a:lnTo>
                  <a:lnTo>
                    <a:pt x="133" y="367"/>
                  </a:lnTo>
                  <a:lnTo>
                    <a:pt x="172" y="406"/>
                  </a:lnTo>
                  <a:lnTo>
                    <a:pt x="192" y="425"/>
                  </a:lnTo>
                  <a:lnTo>
                    <a:pt x="244" y="465"/>
                  </a:lnTo>
                  <a:lnTo>
                    <a:pt x="260" y="479"/>
                  </a:lnTo>
                  <a:lnTo>
                    <a:pt x="340" y="529"/>
                  </a:lnTo>
                  <a:lnTo>
                    <a:pt x="826" y="804"/>
                  </a:lnTo>
                  <a:cubicBezTo>
                    <a:pt x="1051" y="934"/>
                    <a:pt x="1345" y="999"/>
                    <a:pt x="1639" y="999"/>
                  </a:cubicBezTo>
                  <a:cubicBezTo>
                    <a:pt x="1933" y="999"/>
                    <a:pt x="2227" y="934"/>
                    <a:pt x="2451" y="804"/>
                  </a:cubicBezTo>
                  <a:lnTo>
                    <a:pt x="2649" y="683"/>
                  </a:lnTo>
                  <a:lnTo>
                    <a:pt x="2727" y="632"/>
                  </a:lnTo>
                  <a:lnTo>
                    <a:pt x="2746" y="618"/>
                  </a:lnTo>
                  <a:lnTo>
                    <a:pt x="2795" y="579"/>
                  </a:lnTo>
                  <a:lnTo>
                    <a:pt x="2816" y="558"/>
                  </a:lnTo>
                  <a:lnTo>
                    <a:pt x="2852" y="522"/>
                  </a:lnTo>
                  <a:lnTo>
                    <a:pt x="2871" y="499"/>
                  </a:lnTo>
                  <a:lnTo>
                    <a:pt x="2899" y="464"/>
                  </a:lnTo>
                  <a:lnTo>
                    <a:pt x="2915" y="437"/>
                  </a:lnTo>
                  <a:lnTo>
                    <a:pt x="2936" y="403"/>
                  </a:lnTo>
                  <a:lnTo>
                    <a:pt x="2947" y="375"/>
                  </a:lnTo>
                  <a:lnTo>
                    <a:pt x="2962" y="341"/>
                  </a:lnTo>
                  <a:lnTo>
                    <a:pt x="2969" y="311"/>
                  </a:lnTo>
                  <a:lnTo>
                    <a:pt x="2978" y="278"/>
                  </a:lnTo>
                  <a:lnTo>
                    <a:pt x="2980" y="248"/>
                  </a:lnTo>
                  <a:lnTo>
                    <a:pt x="2977" y="165"/>
                  </a:lnTo>
                  <a:lnTo>
                    <a:pt x="2969" y="199"/>
                  </a:lnTo>
                  <a:lnTo>
                    <a:pt x="2962" y="228"/>
                  </a:lnTo>
                  <a:lnTo>
                    <a:pt x="2947" y="262"/>
                  </a:lnTo>
                  <a:lnTo>
                    <a:pt x="2936" y="290"/>
                  </a:lnTo>
                  <a:lnTo>
                    <a:pt x="2915" y="324"/>
                  </a:lnTo>
                  <a:lnTo>
                    <a:pt x="2899" y="351"/>
                  </a:lnTo>
                  <a:lnTo>
                    <a:pt x="2871" y="387"/>
                  </a:lnTo>
                  <a:lnTo>
                    <a:pt x="2852" y="409"/>
                  </a:lnTo>
                  <a:lnTo>
                    <a:pt x="2816" y="445"/>
                  </a:lnTo>
                  <a:lnTo>
                    <a:pt x="2795" y="466"/>
                  </a:lnTo>
                  <a:lnTo>
                    <a:pt x="2746" y="504"/>
                  </a:lnTo>
                  <a:lnTo>
                    <a:pt x="2727" y="519"/>
                  </a:lnTo>
                  <a:lnTo>
                    <a:pt x="2649" y="570"/>
                  </a:lnTo>
                  <a:lnTo>
                    <a:pt x="2451" y="691"/>
                  </a:lnTo>
                  <a:cubicBezTo>
                    <a:pt x="2227" y="821"/>
                    <a:pt x="1934" y="886"/>
                    <a:pt x="1640" y="886"/>
                  </a:cubicBezTo>
                  <a:cubicBezTo>
                    <a:pt x="1346" y="886"/>
                    <a:pt x="1051" y="821"/>
                    <a:pt x="826" y="691"/>
                  </a:cubicBezTo>
                  <a:lnTo>
                    <a:pt x="340" y="416"/>
                  </a:lnTo>
                  <a:lnTo>
                    <a:pt x="260" y="365"/>
                  </a:lnTo>
                  <a:lnTo>
                    <a:pt x="244" y="352"/>
                  </a:lnTo>
                  <a:lnTo>
                    <a:pt x="192" y="311"/>
                  </a:lnTo>
                  <a:lnTo>
                    <a:pt x="172" y="292"/>
                  </a:lnTo>
                  <a:lnTo>
                    <a:pt x="133" y="255"/>
                  </a:lnTo>
                  <a:lnTo>
                    <a:pt x="114" y="230"/>
                  </a:lnTo>
                  <a:lnTo>
                    <a:pt x="86" y="196"/>
                  </a:lnTo>
                  <a:lnTo>
                    <a:pt x="69" y="169"/>
                  </a:lnTo>
                  <a:lnTo>
                    <a:pt x="48" y="134"/>
                  </a:lnTo>
                  <a:lnTo>
                    <a:pt x="37" y="106"/>
                  </a:lnTo>
                  <a:lnTo>
                    <a:pt x="22" y="72"/>
                  </a:lnTo>
                  <a:lnTo>
                    <a:pt x="14" y="43"/>
                  </a:lnTo>
                  <a:lnTo>
                    <a:pt x="7" y="8"/>
                  </a:lnTo>
                  <a:lnTo>
                    <a:pt x="7"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56" name="Google Shape;756;p36"/>
            <p:cNvSpPr/>
            <p:nvPr/>
          </p:nvSpPr>
          <p:spPr>
            <a:xfrm>
              <a:off x="1848050" y="1972775"/>
              <a:ext cx="74600" cy="29950"/>
            </a:xfrm>
            <a:custGeom>
              <a:avLst/>
              <a:gdLst/>
              <a:ahLst/>
              <a:cxnLst/>
              <a:rect l="l" t="t" r="r" b="b"/>
              <a:pathLst>
                <a:path w="2984" h="1198" extrusionOk="0">
                  <a:moveTo>
                    <a:pt x="1" y="1"/>
                  </a:moveTo>
                  <a:lnTo>
                    <a:pt x="0" y="255"/>
                  </a:lnTo>
                  <a:cubicBezTo>
                    <a:pt x="0" y="425"/>
                    <a:pt x="112" y="597"/>
                    <a:pt x="339" y="728"/>
                  </a:cubicBezTo>
                  <a:lnTo>
                    <a:pt x="825" y="1002"/>
                  </a:lnTo>
                  <a:cubicBezTo>
                    <a:pt x="1050" y="1132"/>
                    <a:pt x="1345" y="1197"/>
                    <a:pt x="1639" y="1197"/>
                  </a:cubicBezTo>
                  <a:cubicBezTo>
                    <a:pt x="1933" y="1197"/>
                    <a:pt x="2226" y="1133"/>
                    <a:pt x="2449" y="1002"/>
                  </a:cubicBezTo>
                  <a:lnTo>
                    <a:pt x="2648" y="881"/>
                  </a:lnTo>
                  <a:cubicBezTo>
                    <a:pt x="2870" y="753"/>
                    <a:pt x="2981" y="584"/>
                    <a:pt x="2981" y="415"/>
                  </a:cubicBezTo>
                  <a:lnTo>
                    <a:pt x="2984" y="161"/>
                  </a:lnTo>
                  <a:lnTo>
                    <a:pt x="2981" y="194"/>
                  </a:lnTo>
                  <a:lnTo>
                    <a:pt x="2978" y="223"/>
                  </a:lnTo>
                  <a:lnTo>
                    <a:pt x="2970" y="257"/>
                  </a:lnTo>
                  <a:lnTo>
                    <a:pt x="2962" y="286"/>
                  </a:lnTo>
                  <a:lnTo>
                    <a:pt x="2949" y="320"/>
                  </a:lnTo>
                  <a:lnTo>
                    <a:pt x="2938" y="349"/>
                  </a:lnTo>
                  <a:lnTo>
                    <a:pt x="2916" y="383"/>
                  </a:lnTo>
                  <a:lnTo>
                    <a:pt x="2900" y="410"/>
                  </a:lnTo>
                  <a:lnTo>
                    <a:pt x="2872" y="444"/>
                  </a:lnTo>
                  <a:lnTo>
                    <a:pt x="2853" y="468"/>
                  </a:lnTo>
                  <a:lnTo>
                    <a:pt x="2817" y="504"/>
                  </a:lnTo>
                  <a:lnTo>
                    <a:pt x="2796" y="524"/>
                  </a:lnTo>
                  <a:lnTo>
                    <a:pt x="2748" y="562"/>
                  </a:lnTo>
                  <a:lnTo>
                    <a:pt x="2729" y="578"/>
                  </a:lnTo>
                  <a:lnTo>
                    <a:pt x="2650" y="628"/>
                  </a:lnTo>
                  <a:lnTo>
                    <a:pt x="2451" y="750"/>
                  </a:lnTo>
                  <a:cubicBezTo>
                    <a:pt x="2228" y="879"/>
                    <a:pt x="1934" y="944"/>
                    <a:pt x="1640" y="944"/>
                  </a:cubicBezTo>
                  <a:cubicBezTo>
                    <a:pt x="1346" y="944"/>
                    <a:pt x="1052" y="879"/>
                    <a:pt x="828" y="750"/>
                  </a:cubicBezTo>
                  <a:lnTo>
                    <a:pt x="340" y="475"/>
                  </a:lnTo>
                  <a:lnTo>
                    <a:pt x="262" y="424"/>
                  </a:lnTo>
                  <a:lnTo>
                    <a:pt x="244" y="411"/>
                  </a:lnTo>
                  <a:lnTo>
                    <a:pt x="193" y="370"/>
                  </a:lnTo>
                  <a:lnTo>
                    <a:pt x="173" y="351"/>
                  </a:lnTo>
                  <a:lnTo>
                    <a:pt x="135" y="313"/>
                  </a:lnTo>
                  <a:lnTo>
                    <a:pt x="116" y="289"/>
                  </a:lnTo>
                  <a:lnTo>
                    <a:pt x="88" y="253"/>
                  </a:lnTo>
                  <a:lnTo>
                    <a:pt x="71" y="228"/>
                  </a:lnTo>
                  <a:lnTo>
                    <a:pt x="49" y="193"/>
                  </a:lnTo>
                  <a:lnTo>
                    <a:pt x="38" y="165"/>
                  </a:lnTo>
                  <a:lnTo>
                    <a:pt x="25" y="130"/>
                  </a:lnTo>
                  <a:lnTo>
                    <a:pt x="16" y="102"/>
                  </a:lnTo>
                  <a:lnTo>
                    <a:pt x="8" y="67"/>
                  </a:lnTo>
                  <a:lnTo>
                    <a:pt x="6" y="38"/>
                  </a:lnTo>
                  <a:lnTo>
                    <a:pt x="2" y="3"/>
                  </a:lnTo>
                  <a:lnTo>
                    <a:pt x="1"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57" name="Google Shape;757;p36"/>
            <p:cNvSpPr/>
            <p:nvPr/>
          </p:nvSpPr>
          <p:spPr>
            <a:xfrm>
              <a:off x="1848075" y="1953200"/>
              <a:ext cx="74875" cy="43200"/>
            </a:xfrm>
            <a:custGeom>
              <a:avLst/>
              <a:gdLst/>
              <a:ahLst/>
              <a:cxnLst/>
              <a:rect l="l" t="t" r="r" b="b"/>
              <a:pathLst>
                <a:path w="2995" h="1728" extrusionOk="0">
                  <a:moveTo>
                    <a:pt x="1344" y="1"/>
                  </a:moveTo>
                  <a:cubicBezTo>
                    <a:pt x="1050" y="1"/>
                    <a:pt x="757" y="66"/>
                    <a:pt x="534" y="195"/>
                  </a:cubicBezTo>
                  <a:lnTo>
                    <a:pt x="335" y="317"/>
                  </a:lnTo>
                  <a:cubicBezTo>
                    <a:pt x="111" y="447"/>
                    <a:pt x="0" y="615"/>
                    <a:pt x="1" y="786"/>
                  </a:cubicBezTo>
                  <a:lnTo>
                    <a:pt x="5" y="821"/>
                  </a:lnTo>
                  <a:lnTo>
                    <a:pt x="7" y="850"/>
                  </a:lnTo>
                  <a:lnTo>
                    <a:pt x="15" y="885"/>
                  </a:lnTo>
                  <a:lnTo>
                    <a:pt x="24" y="913"/>
                  </a:lnTo>
                  <a:lnTo>
                    <a:pt x="37" y="948"/>
                  </a:lnTo>
                  <a:lnTo>
                    <a:pt x="48" y="976"/>
                  </a:lnTo>
                  <a:lnTo>
                    <a:pt x="70" y="1011"/>
                  </a:lnTo>
                  <a:lnTo>
                    <a:pt x="87" y="1036"/>
                  </a:lnTo>
                  <a:lnTo>
                    <a:pt x="115" y="1072"/>
                  </a:lnTo>
                  <a:lnTo>
                    <a:pt x="134" y="1096"/>
                  </a:lnTo>
                  <a:lnTo>
                    <a:pt x="172" y="1134"/>
                  </a:lnTo>
                  <a:lnTo>
                    <a:pt x="192" y="1153"/>
                  </a:lnTo>
                  <a:lnTo>
                    <a:pt x="243" y="1194"/>
                  </a:lnTo>
                  <a:lnTo>
                    <a:pt x="261" y="1207"/>
                  </a:lnTo>
                  <a:lnTo>
                    <a:pt x="339" y="1258"/>
                  </a:lnTo>
                  <a:lnTo>
                    <a:pt x="827" y="1533"/>
                  </a:lnTo>
                  <a:cubicBezTo>
                    <a:pt x="1051" y="1662"/>
                    <a:pt x="1345" y="1727"/>
                    <a:pt x="1639" y="1727"/>
                  </a:cubicBezTo>
                  <a:cubicBezTo>
                    <a:pt x="1933" y="1727"/>
                    <a:pt x="2227" y="1662"/>
                    <a:pt x="2450" y="1533"/>
                  </a:cubicBezTo>
                  <a:lnTo>
                    <a:pt x="2649" y="1411"/>
                  </a:lnTo>
                  <a:lnTo>
                    <a:pt x="2728" y="1361"/>
                  </a:lnTo>
                  <a:lnTo>
                    <a:pt x="2747" y="1345"/>
                  </a:lnTo>
                  <a:lnTo>
                    <a:pt x="2795" y="1307"/>
                  </a:lnTo>
                  <a:lnTo>
                    <a:pt x="2816" y="1287"/>
                  </a:lnTo>
                  <a:lnTo>
                    <a:pt x="2853" y="1251"/>
                  </a:lnTo>
                  <a:lnTo>
                    <a:pt x="2871" y="1227"/>
                  </a:lnTo>
                  <a:lnTo>
                    <a:pt x="2899" y="1193"/>
                  </a:lnTo>
                  <a:lnTo>
                    <a:pt x="2915" y="1166"/>
                  </a:lnTo>
                  <a:lnTo>
                    <a:pt x="2937" y="1132"/>
                  </a:lnTo>
                  <a:lnTo>
                    <a:pt x="2948" y="1103"/>
                  </a:lnTo>
                  <a:lnTo>
                    <a:pt x="2961" y="1069"/>
                  </a:lnTo>
                  <a:lnTo>
                    <a:pt x="2969" y="1040"/>
                  </a:lnTo>
                  <a:lnTo>
                    <a:pt x="2977" y="1006"/>
                  </a:lnTo>
                  <a:lnTo>
                    <a:pt x="2980" y="977"/>
                  </a:lnTo>
                  <a:cubicBezTo>
                    <a:pt x="2995" y="795"/>
                    <a:pt x="2885" y="610"/>
                    <a:pt x="2643" y="470"/>
                  </a:cubicBezTo>
                  <a:lnTo>
                    <a:pt x="2157" y="195"/>
                  </a:lnTo>
                  <a:cubicBezTo>
                    <a:pt x="1932" y="66"/>
                    <a:pt x="1638" y="1"/>
                    <a:pt x="1344"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58" name="Google Shape;758;p36"/>
            <p:cNvSpPr/>
            <p:nvPr/>
          </p:nvSpPr>
          <p:spPr>
            <a:xfrm>
              <a:off x="1848100" y="1971400"/>
              <a:ext cx="74500" cy="25000"/>
            </a:xfrm>
            <a:custGeom>
              <a:avLst/>
              <a:gdLst/>
              <a:ahLst/>
              <a:cxnLst/>
              <a:rect l="l" t="t" r="r" b="b"/>
              <a:pathLst>
                <a:path w="2980" h="1000" extrusionOk="0">
                  <a:moveTo>
                    <a:pt x="6" y="1"/>
                  </a:moveTo>
                  <a:lnTo>
                    <a:pt x="0" y="58"/>
                  </a:lnTo>
                  <a:lnTo>
                    <a:pt x="4" y="93"/>
                  </a:lnTo>
                  <a:lnTo>
                    <a:pt x="6" y="122"/>
                  </a:lnTo>
                  <a:lnTo>
                    <a:pt x="14" y="157"/>
                  </a:lnTo>
                  <a:lnTo>
                    <a:pt x="23" y="185"/>
                  </a:lnTo>
                  <a:lnTo>
                    <a:pt x="36" y="220"/>
                  </a:lnTo>
                  <a:lnTo>
                    <a:pt x="47" y="248"/>
                  </a:lnTo>
                  <a:lnTo>
                    <a:pt x="69" y="283"/>
                  </a:lnTo>
                  <a:lnTo>
                    <a:pt x="86" y="308"/>
                  </a:lnTo>
                  <a:lnTo>
                    <a:pt x="114" y="344"/>
                  </a:lnTo>
                  <a:lnTo>
                    <a:pt x="133" y="368"/>
                  </a:lnTo>
                  <a:lnTo>
                    <a:pt x="171" y="406"/>
                  </a:lnTo>
                  <a:lnTo>
                    <a:pt x="191" y="425"/>
                  </a:lnTo>
                  <a:lnTo>
                    <a:pt x="242" y="466"/>
                  </a:lnTo>
                  <a:lnTo>
                    <a:pt x="260" y="479"/>
                  </a:lnTo>
                  <a:lnTo>
                    <a:pt x="338" y="530"/>
                  </a:lnTo>
                  <a:lnTo>
                    <a:pt x="826" y="805"/>
                  </a:lnTo>
                  <a:cubicBezTo>
                    <a:pt x="1050" y="934"/>
                    <a:pt x="1344" y="999"/>
                    <a:pt x="1638" y="999"/>
                  </a:cubicBezTo>
                  <a:cubicBezTo>
                    <a:pt x="1932" y="999"/>
                    <a:pt x="2226" y="934"/>
                    <a:pt x="2449" y="805"/>
                  </a:cubicBezTo>
                  <a:lnTo>
                    <a:pt x="2648" y="683"/>
                  </a:lnTo>
                  <a:lnTo>
                    <a:pt x="2727" y="633"/>
                  </a:lnTo>
                  <a:lnTo>
                    <a:pt x="2746" y="617"/>
                  </a:lnTo>
                  <a:lnTo>
                    <a:pt x="2794" y="579"/>
                  </a:lnTo>
                  <a:lnTo>
                    <a:pt x="2815" y="559"/>
                  </a:lnTo>
                  <a:lnTo>
                    <a:pt x="2851" y="523"/>
                  </a:lnTo>
                  <a:lnTo>
                    <a:pt x="2870" y="499"/>
                  </a:lnTo>
                  <a:lnTo>
                    <a:pt x="2898" y="465"/>
                  </a:lnTo>
                  <a:lnTo>
                    <a:pt x="2914" y="438"/>
                  </a:lnTo>
                  <a:lnTo>
                    <a:pt x="2936" y="404"/>
                  </a:lnTo>
                  <a:lnTo>
                    <a:pt x="2947" y="375"/>
                  </a:lnTo>
                  <a:lnTo>
                    <a:pt x="2960" y="341"/>
                  </a:lnTo>
                  <a:lnTo>
                    <a:pt x="2968" y="312"/>
                  </a:lnTo>
                  <a:lnTo>
                    <a:pt x="2976" y="278"/>
                  </a:lnTo>
                  <a:lnTo>
                    <a:pt x="2979" y="249"/>
                  </a:lnTo>
                  <a:lnTo>
                    <a:pt x="2976" y="166"/>
                  </a:lnTo>
                  <a:lnTo>
                    <a:pt x="2968" y="200"/>
                  </a:lnTo>
                  <a:lnTo>
                    <a:pt x="2960" y="229"/>
                  </a:lnTo>
                  <a:lnTo>
                    <a:pt x="2947" y="262"/>
                  </a:lnTo>
                  <a:lnTo>
                    <a:pt x="2936" y="289"/>
                  </a:lnTo>
                  <a:lnTo>
                    <a:pt x="2914" y="324"/>
                  </a:lnTo>
                  <a:lnTo>
                    <a:pt x="2898" y="350"/>
                  </a:lnTo>
                  <a:lnTo>
                    <a:pt x="2870" y="386"/>
                  </a:lnTo>
                  <a:lnTo>
                    <a:pt x="2851" y="409"/>
                  </a:lnTo>
                  <a:lnTo>
                    <a:pt x="2815" y="445"/>
                  </a:lnTo>
                  <a:lnTo>
                    <a:pt x="2794" y="467"/>
                  </a:lnTo>
                  <a:lnTo>
                    <a:pt x="2746" y="505"/>
                  </a:lnTo>
                  <a:lnTo>
                    <a:pt x="2727" y="520"/>
                  </a:lnTo>
                  <a:lnTo>
                    <a:pt x="2648" y="570"/>
                  </a:lnTo>
                  <a:lnTo>
                    <a:pt x="2449" y="691"/>
                  </a:lnTo>
                  <a:cubicBezTo>
                    <a:pt x="2226" y="821"/>
                    <a:pt x="1933" y="886"/>
                    <a:pt x="1639" y="886"/>
                  </a:cubicBezTo>
                  <a:cubicBezTo>
                    <a:pt x="1345" y="886"/>
                    <a:pt x="1050" y="821"/>
                    <a:pt x="826" y="691"/>
                  </a:cubicBezTo>
                  <a:lnTo>
                    <a:pt x="338" y="416"/>
                  </a:lnTo>
                  <a:lnTo>
                    <a:pt x="260" y="367"/>
                  </a:lnTo>
                  <a:lnTo>
                    <a:pt x="242" y="352"/>
                  </a:lnTo>
                  <a:lnTo>
                    <a:pt x="191" y="312"/>
                  </a:lnTo>
                  <a:lnTo>
                    <a:pt x="171" y="293"/>
                  </a:lnTo>
                  <a:lnTo>
                    <a:pt x="133" y="256"/>
                  </a:lnTo>
                  <a:lnTo>
                    <a:pt x="114" y="231"/>
                  </a:lnTo>
                  <a:lnTo>
                    <a:pt x="86" y="196"/>
                  </a:lnTo>
                  <a:lnTo>
                    <a:pt x="69" y="169"/>
                  </a:lnTo>
                  <a:lnTo>
                    <a:pt x="47" y="134"/>
                  </a:lnTo>
                  <a:lnTo>
                    <a:pt x="36" y="107"/>
                  </a:lnTo>
                  <a:lnTo>
                    <a:pt x="23" y="71"/>
                  </a:lnTo>
                  <a:lnTo>
                    <a:pt x="14" y="43"/>
                  </a:lnTo>
                  <a:lnTo>
                    <a:pt x="6" y="9"/>
                  </a:lnTo>
                  <a:lnTo>
                    <a:pt x="6"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59" name="Google Shape;759;p36"/>
            <p:cNvSpPr/>
            <p:nvPr/>
          </p:nvSpPr>
          <p:spPr>
            <a:xfrm>
              <a:off x="1763650" y="1923150"/>
              <a:ext cx="74650" cy="29950"/>
            </a:xfrm>
            <a:custGeom>
              <a:avLst/>
              <a:gdLst/>
              <a:ahLst/>
              <a:cxnLst/>
              <a:rect l="l" t="t" r="r" b="b"/>
              <a:pathLst>
                <a:path w="2986" h="1198" extrusionOk="0">
                  <a:moveTo>
                    <a:pt x="3" y="0"/>
                  </a:moveTo>
                  <a:lnTo>
                    <a:pt x="2" y="254"/>
                  </a:lnTo>
                  <a:cubicBezTo>
                    <a:pt x="1" y="425"/>
                    <a:pt x="114" y="597"/>
                    <a:pt x="341" y="727"/>
                  </a:cubicBezTo>
                  <a:lnTo>
                    <a:pt x="827" y="1002"/>
                  </a:lnTo>
                  <a:cubicBezTo>
                    <a:pt x="1052" y="1132"/>
                    <a:pt x="1346" y="1197"/>
                    <a:pt x="1641" y="1197"/>
                  </a:cubicBezTo>
                  <a:cubicBezTo>
                    <a:pt x="1934" y="1197"/>
                    <a:pt x="2228" y="1132"/>
                    <a:pt x="2451" y="1002"/>
                  </a:cubicBezTo>
                  <a:lnTo>
                    <a:pt x="2649" y="881"/>
                  </a:lnTo>
                  <a:cubicBezTo>
                    <a:pt x="2871" y="752"/>
                    <a:pt x="2982" y="583"/>
                    <a:pt x="2983" y="414"/>
                  </a:cubicBezTo>
                  <a:lnTo>
                    <a:pt x="2985" y="161"/>
                  </a:lnTo>
                  <a:lnTo>
                    <a:pt x="2982" y="192"/>
                  </a:lnTo>
                  <a:lnTo>
                    <a:pt x="2980" y="223"/>
                  </a:lnTo>
                  <a:lnTo>
                    <a:pt x="2972" y="256"/>
                  </a:lnTo>
                  <a:lnTo>
                    <a:pt x="2964" y="286"/>
                  </a:lnTo>
                  <a:lnTo>
                    <a:pt x="2949" y="320"/>
                  </a:lnTo>
                  <a:lnTo>
                    <a:pt x="2938" y="347"/>
                  </a:lnTo>
                  <a:lnTo>
                    <a:pt x="2918" y="382"/>
                  </a:lnTo>
                  <a:lnTo>
                    <a:pt x="2902" y="408"/>
                  </a:lnTo>
                  <a:lnTo>
                    <a:pt x="2873" y="444"/>
                  </a:lnTo>
                  <a:lnTo>
                    <a:pt x="2855" y="466"/>
                  </a:lnTo>
                  <a:lnTo>
                    <a:pt x="2819" y="504"/>
                  </a:lnTo>
                  <a:lnTo>
                    <a:pt x="2798" y="524"/>
                  </a:lnTo>
                  <a:lnTo>
                    <a:pt x="2748" y="563"/>
                  </a:lnTo>
                  <a:lnTo>
                    <a:pt x="2729" y="578"/>
                  </a:lnTo>
                  <a:lnTo>
                    <a:pt x="2652" y="627"/>
                  </a:lnTo>
                  <a:lnTo>
                    <a:pt x="2453" y="749"/>
                  </a:lnTo>
                  <a:cubicBezTo>
                    <a:pt x="2230" y="879"/>
                    <a:pt x="1936" y="944"/>
                    <a:pt x="1642" y="944"/>
                  </a:cubicBezTo>
                  <a:cubicBezTo>
                    <a:pt x="1348" y="944"/>
                    <a:pt x="1054" y="879"/>
                    <a:pt x="829" y="749"/>
                  </a:cubicBezTo>
                  <a:lnTo>
                    <a:pt x="342" y="474"/>
                  </a:lnTo>
                  <a:lnTo>
                    <a:pt x="263" y="424"/>
                  </a:lnTo>
                  <a:lnTo>
                    <a:pt x="245" y="410"/>
                  </a:lnTo>
                  <a:lnTo>
                    <a:pt x="195" y="370"/>
                  </a:lnTo>
                  <a:lnTo>
                    <a:pt x="175" y="351"/>
                  </a:lnTo>
                  <a:lnTo>
                    <a:pt x="136" y="313"/>
                  </a:lnTo>
                  <a:lnTo>
                    <a:pt x="117" y="289"/>
                  </a:lnTo>
                  <a:lnTo>
                    <a:pt x="88" y="253"/>
                  </a:lnTo>
                  <a:lnTo>
                    <a:pt x="72" y="227"/>
                  </a:lnTo>
                  <a:lnTo>
                    <a:pt x="51" y="192"/>
                  </a:lnTo>
                  <a:lnTo>
                    <a:pt x="40" y="164"/>
                  </a:lnTo>
                  <a:lnTo>
                    <a:pt x="25" y="130"/>
                  </a:lnTo>
                  <a:lnTo>
                    <a:pt x="17" y="102"/>
                  </a:lnTo>
                  <a:lnTo>
                    <a:pt x="10" y="67"/>
                  </a:lnTo>
                  <a:lnTo>
                    <a:pt x="6" y="38"/>
                  </a:lnTo>
                  <a:lnTo>
                    <a:pt x="4" y="3"/>
                  </a:lnTo>
                  <a:lnTo>
                    <a:pt x="3"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60" name="Google Shape;760;p36"/>
            <p:cNvSpPr/>
            <p:nvPr/>
          </p:nvSpPr>
          <p:spPr>
            <a:xfrm>
              <a:off x="1763700" y="1903575"/>
              <a:ext cx="74900" cy="43175"/>
            </a:xfrm>
            <a:custGeom>
              <a:avLst/>
              <a:gdLst/>
              <a:ahLst/>
              <a:cxnLst/>
              <a:rect l="l" t="t" r="r" b="b"/>
              <a:pathLst>
                <a:path w="2996" h="1727" extrusionOk="0">
                  <a:moveTo>
                    <a:pt x="1345" y="1"/>
                  </a:moveTo>
                  <a:cubicBezTo>
                    <a:pt x="1051" y="1"/>
                    <a:pt x="758" y="65"/>
                    <a:pt x="534" y="195"/>
                  </a:cubicBezTo>
                  <a:lnTo>
                    <a:pt x="335" y="316"/>
                  </a:lnTo>
                  <a:cubicBezTo>
                    <a:pt x="112" y="447"/>
                    <a:pt x="1" y="616"/>
                    <a:pt x="2" y="786"/>
                  </a:cubicBezTo>
                  <a:lnTo>
                    <a:pt x="4" y="821"/>
                  </a:lnTo>
                  <a:lnTo>
                    <a:pt x="8" y="850"/>
                  </a:lnTo>
                  <a:lnTo>
                    <a:pt x="15" y="885"/>
                  </a:lnTo>
                  <a:lnTo>
                    <a:pt x="23" y="913"/>
                  </a:lnTo>
                  <a:lnTo>
                    <a:pt x="38" y="947"/>
                  </a:lnTo>
                  <a:lnTo>
                    <a:pt x="49" y="975"/>
                  </a:lnTo>
                  <a:lnTo>
                    <a:pt x="70" y="1010"/>
                  </a:lnTo>
                  <a:lnTo>
                    <a:pt x="86" y="1036"/>
                  </a:lnTo>
                  <a:lnTo>
                    <a:pt x="115" y="1072"/>
                  </a:lnTo>
                  <a:lnTo>
                    <a:pt x="134" y="1096"/>
                  </a:lnTo>
                  <a:lnTo>
                    <a:pt x="173" y="1134"/>
                  </a:lnTo>
                  <a:lnTo>
                    <a:pt x="193" y="1153"/>
                  </a:lnTo>
                  <a:lnTo>
                    <a:pt x="243" y="1193"/>
                  </a:lnTo>
                  <a:lnTo>
                    <a:pt x="261" y="1207"/>
                  </a:lnTo>
                  <a:lnTo>
                    <a:pt x="340" y="1257"/>
                  </a:lnTo>
                  <a:lnTo>
                    <a:pt x="827" y="1532"/>
                  </a:lnTo>
                  <a:cubicBezTo>
                    <a:pt x="1052" y="1662"/>
                    <a:pt x="1346" y="1727"/>
                    <a:pt x="1640" y="1727"/>
                  </a:cubicBezTo>
                  <a:cubicBezTo>
                    <a:pt x="1934" y="1727"/>
                    <a:pt x="2228" y="1662"/>
                    <a:pt x="2451" y="1532"/>
                  </a:cubicBezTo>
                  <a:lnTo>
                    <a:pt x="2650" y="1410"/>
                  </a:lnTo>
                  <a:lnTo>
                    <a:pt x="2727" y="1361"/>
                  </a:lnTo>
                  <a:lnTo>
                    <a:pt x="2746" y="1346"/>
                  </a:lnTo>
                  <a:lnTo>
                    <a:pt x="2796" y="1307"/>
                  </a:lnTo>
                  <a:lnTo>
                    <a:pt x="2817" y="1287"/>
                  </a:lnTo>
                  <a:lnTo>
                    <a:pt x="2853" y="1249"/>
                  </a:lnTo>
                  <a:lnTo>
                    <a:pt x="2872" y="1227"/>
                  </a:lnTo>
                  <a:lnTo>
                    <a:pt x="2900" y="1191"/>
                  </a:lnTo>
                  <a:lnTo>
                    <a:pt x="2916" y="1165"/>
                  </a:lnTo>
                  <a:lnTo>
                    <a:pt x="2936" y="1130"/>
                  </a:lnTo>
                  <a:lnTo>
                    <a:pt x="2947" y="1103"/>
                  </a:lnTo>
                  <a:lnTo>
                    <a:pt x="2962" y="1069"/>
                  </a:lnTo>
                  <a:lnTo>
                    <a:pt x="2970" y="1039"/>
                  </a:lnTo>
                  <a:lnTo>
                    <a:pt x="2978" y="1006"/>
                  </a:lnTo>
                  <a:lnTo>
                    <a:pt x="2980" y="975"/>
                  </a:lnTo>
                  <a:cubicBezTo>
                    <a:pt x="2996" y="794"/>
                    <a:pt x="2884" y="609"/>
                    <a:pt x="2644" y="470"/>
                  </a:cubicBezTo>
                  <a:lnTo>
                    <a:pt x="2158" y="195"/>
                  </a:lnTo>
                  <a:cubicBezTo>
                    <a:pt x="1933" y="65"/>
                    <a:pt x="1639" y="1"/>
                    <a:pt x="1345"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61" name="Google Shape;761;p36"/>
            <p:cNvSpPr/>
            <p:nvPr/>
          </p:nvSpPr>
          <p:spPr>
            <a:xfrm>
              <a:off x="1763725" y="1921775"/>
              <a:ext cx="74475" cy="24975"/>
            </a:xfrm>
            <a:custGeom>
              <a:avLst/>
              <a:gdLst/>
              <a:ahLst/>
              <a:cxnLst/>
              <a:rect l="l" t="t" r="r" b="b"/>
              <a:pathLst>
                <a:path w="2979" h="999" extrusionOk="0">
                  <a:moveTo>
                    <a:pt x="5" y="0"/>
                  </a:moveTo>
                  <a:lnTo>
                    <a:pt x="1" y="58"/>
                  </a:lnTo>
                  <a:lnTo>
                    <a:pt x="3" y="93"/>
                  </a:lnTo>
                  <a:lnTo>
                    <a:pt x="7" y="122"/>
                  </a:lnTo>
                  <a:lnTo>
                    <a:pt x="14" y="157"/>
                  </a:lnTo>
                  <a:lnTo>
                    <a:pt x="22" y="185"/>
                  </a:lnTo>
                  <a:lnTo>
                    <a:pt x="37" y="219"/>
                  </a:lnTo>
                  <a:lnTo>
                    <a:pt x="48" y="247"/>
                  </a:lnTo>
                  <a:lnTo>
                    <a:pt x="69" y="282"/>
                  </a:lnTo>
                  <a:lnTo>
                    <a:pt x="85" y="308"/>
                  </a:lnTo>
                  <a:lnTo>
                    <a:pt x="114" y="344"/>
                  </a:lnTo>
                  <a:lnTo>
                    <a:pt x="133" y="368"/>
                  </a:lnTo>
                  <a:lnTo>
                    <a:pt x="172" y="406"/>
                  </a:lnTo>
                  <a:lnTo>
                    <a:pt x="192" y="425"/>
                  </a:lnTo>
                  <a:lnTo>
                    <a:pt x="242" y="465"/>
                  </a:lnTo>
                  <a:lnTo>
                    <a:pt x="260" y="479"/>
                  </a:lnTo>
                  <a:lnTo>
                    <a:pt x="339" y="529"/>
                  </a:lnTo>
                  <a:lnTo>
                    <a:pt x="826" y="804"/>
                  </a:lnTo>
                  <a:cubicBezTo>
                    <a:pt x="1051" y="934"/>
                    <a:pt x="1345" y="999"/>
                    <a:pt x="1639" y="999"/>
                  </a:cubicBezTo>
                  <a:cubicBezTo>
                    <a:pt x="1933" y="999"/>
                    <a:pt x="2227" y="934"/>
                    <a:pt x="2450" y="804"/>
                  </a:cubicBezTo>
                  <a:lnTo>
                    <a:pt x="2649" y="682"/>
                  </a:lnTo>
                  <a:lnTo>
                    <a:pt x="2726" y="633"/>
                  </a:lnTo>
                  <a:lnTo>
                    <a:pt x="2745" y="618"/>
                  </a:lnTo>
                  <a:lnTo>
                    <a:pt x="2795" y="579"/>
                  </a:lnTo>
                  <a:lnTo>
                    <a:pt x="2816" y="559"/>
                  </a:lnTo>
                  <a:lnTo>
                    <a:pt x="2852" y="521"/>
                  </a:lnTo>
                  <a:lnTo>
                    <a:pt x="2871" y="499"/>
                  </a:lnTo>
                  <a:lnTo>
                    <a:pt x="2899" y="463"/>
                  </a:lnTo>
                  <a:lnTo>
                    <a:pt x="2915" y="437"/>
                  </a:lnTo>
                  <a:lnTo>
                    <a:pt x="2935" y="402"/>
                  </a:lnTo>
                  <a:lnTo>
                    <a:pt x="2946" y="375"/>
                  </a:lnTo>
                  <a:lnTo>
                    <a:pt x="2961" y="341"/>
                  </a:lnTo>
                  <a:lnTo>
                    <a:pt x="2969" y="311"/>
                  </a:lnTo>
                  <a:lnTo>
                    <a:pt x="2977" y="278"/>
                  </a:lnTo>
                  <a:lnTo>
                    <a:pt x="2979" y="247"/>
                  </a:lnTo>
                  <a:lnTo>
                    <a:pt x="2977" y="166"/>
                  </a:lnTo>
                  <a:lnTo>
                    <a:pt x="2969" y="199"/>
                  </a:lnTo>
                  <a:lnTo>
                    <a:pt x="2961" y="227"/>
                  </a:lnTo>
                  <a:lnTo>
                    <a:pt x="2946" y="262"/>
                  </a:lnTo>
                  <a:lnTo>
                    <a:pt x="2935" y="289"/>
                  </a:lnTo>
                  <a:lnTo>
                    <a:pt x="2915" y="324"/>
                  </a:lnTo>
                  <a:lnTo>
                    <a:pt x="2899" y="350"/>
                  </a:lnTo>
                  <a:lnTo>
                    <a:pt x="2870" y="386"/>
                  </a:lnTo>
                  <a:lnTo>
                    <a:pt x="2852" y="409"/>
                  </a:lnTo>
                  <a:lnTo>
                    <a:pt x="2816" y="445"/>
                  </a:lnTo>
                  <a:lnTo>
                    <a:pt x="2795" y="465"/>
                  </a:lnTo>
                  <a:lnTo>
                    <a:pt x="2745" y="505"/>
                  </a:lnTo>
                  <a:lnTo>
                    <a:pt x="2726" y="519"/>
                  </a:lnTo>
                  <a:lnTo>
                    <a:pt x="2649" y="570"/>
                  </a:lnTo>
                  <a:lnTo>
                    <a:pt x="2450" y="691"/>
                  </a:lnTo>
                  <a:cubicBezTo>
                    <a:pt x="2227" y="821"/>
                    <a:pt x="1933" y="886"/>
                    <a:pt x="1639" y="886"/>
                  </a:cubicBezTo>
                  <a:cubicBezTo>
                    <a:pt x="1345" y="886"/>
                    <a:pt x="1051" y="821"/>
                    <a:pt x="826" y="691"/>
                  </a:cubicBezTo>
                  <a:lnTo>
                    <a:pt x="339" y="416"/>
                  </a:lnTo>
                  <a:lnTo>
                    <a:pt x="260" y="365"/>
                  </a:lnTo>
                  <a:lnTo>
                    <a:pt x="242" y="352"/>
                  </a:lnTo>
                  <a:lnTo>
                    <a:pt x="192" y="311"/>
                  </a:lnTo>
                  <a:lnTo>
                    <a:pt x="172" y="292"/>
                  </a:lnTo>
                  <a:lnTo>
                    <a:pt x="133" y="254"/>
                  </a:lnTo>
                  <a:lnTo>
                    <a:pt x="114" y="231"/>
                  </a:lnTo>
                  <a:lnTo>
                    <a:pt x="85" y="196"/>
                  </a:lnTo>
                  <a:lnTo>
                    <a:pt x="69" y="169"/>
                  </a:lnTo>
                  <a:lnTo>
                    <a:pt x="48" y="134"/>
                  </a:lnTo>
                  <a:lnTo>
                    <a:pt x="37" y="106"/>
                  </a:lnTo>
                  <a:lnTo>
                    <a:pt x="22" y="72"/>
                  </a:lnTo>
                  <a:lnTo>
                    <a:pt x="14" y="43"/>
                  </a:lnTo>
                  <a:lnTo>
                    <a:pt x="7" y="8"/>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62" name="Google Shape;762;p36"/>
            <p:cNvSpPr/>
            <p:nvPr/>
          </p:nvSpPr>
          <p:spPr>
            <a:xfrm>
              <a:off x="1682025" y="1875450"/>
              <a:ext cx="74625" cy="29900"/>
            </a:xfrm>
            <a:custGeom>
              <a:avLst/>
              <a:gdLst/>
              <a:ahLst/>
              <a:cxnLst/>
              <a:rect l="l" t="t" r="r" b="b"/>
              <a:pathLst>
                <a:path w="2985" h="1196" extrusionOk="0">
                  <a:moveTo>
                    <a:pt x="2" y="1"/>
                  </a:moveTo>
                  <a:lnTo>
                    <a:pt x="0" y="253"/>
                  </a:lnTo>
                  <a:cubicBezTo>
                    <a:pt x="0" y="424"/>
                    <a:pt x="113" y="596"/>
                    <a:pt x="340" y="727"/>
                  </a:cubicBezTo>
                  <a:lnTo>
                    <a:pt x="827" y="1001"/>
                  </a:lnTo>
                  <a:cubicBezTo>
                    <a:pt x="1051" y="1131"/>
                    <a:pt x="1345" y="1196"/>
                    <a:pt x="1639" y="1196"/>
                  </a:cubicBezTo>
                  <a:cubicBezTo>
                    <a:pt x="1933" y="1196"/>
                    <a:pt x="2227" y="1131"/>
                    <a:pt x="2450" y="1001"/>
                  </a:cubicBezTo>
                  <a:lnTo>
                    <a:pt x="2649" y="880"/>
                  </a:lnTo>
                  <a:cubicBezTo>
                    <a:pt x="2871" y="751"/>
                    <a:pt x="2981" y="582"/>
                    <a:pt x="2983" y="413"/>
                  </a:cubicBezTo>
                  <a:lnTo>
                    <a:pt x="2985" y="160"/>
                  </a:lnTo>
                  <a:lnTo>
                    <a:pt x="2981" y="192"/>
                  </a:lnTo>
                  <a:lnTo>
                    <a:pt x="2979" y="222"/>
                  </a:lnTo>
                  <a:lnTo>
                    <a:pt x="2970" y="257"/>
                  </a:lnTo>
                  <a:lnTo>
                    <a:pt x="2963" y="285"/>
                  </a:lnTo>
                  <a:lnTo>
                    <a:pt x="2949" y="318"/>
                  </a:lnTo>
                  <a:lnTo>
                    <a:pt x="2938" y="346"/>
                  </a:lnTo>
                  <a:lnTo>
                    <a:pt x="2917" y="381"/>
                  </a:lnTo>
                  <a:lnTo>
                    <a:pt x="2901" y="407"/>
                  </a:lnTo>
                  <a:lnTo>
                    <a:pt x="2873" y="443"/>
                  </a:lnTo>
                  <a:lnTo>
                    <a:pt x="2855" y="467"/>
                  </a:lnTo>
                  <a:lnTo>
                    <a:pt x="2817" y="503"/>
                  </a:lnTo>
                  <a:lnTo>
                    <a:pt x="2796" y="523"/>
                  </a:lnTo>
                  <a:lnTo>
                    <a:pt x="2748" y="561"/>
                  </a:lnTo>
                  <a:lnTo>
                    <a:pt x="2729" y="577"/>
                  </a:lnTo>
                  <a:lnTo>
                    <a:pt x="2651" y="627"/>
                  </a:lnTo>
                  <a:lnTo>
                    <a:pt x="2453" y="748"/>
                  </a:lnTo>
                  <a:cubicBezTo>
                    <a:pt x="2229" y="878"/>
                    <a:pt x="1935" y="943"/>
                    <a:pt x="1642" y="943"/>
                  </a:cubicBezTo>
                  <a:cubicBezTo>
                    <a:pt x="1348" y="943"/>
                    <a:pt x="1053" y="878"/>
                    <a:pt x="829" y="748"/>
                  </a:cubicBezTo>
                  <a:lnTo>
                    <a:pt x="341" y="473"/>
                  </a:lnTo>
                  <a:lnTo>
                    <a:pt x="263" y="423"/>
                  </a:lnTo>
                  <a:lnTo>
                    <a:pt x="245" y="408"/>
                  </a:lnTo>
                  <a:lnTo>
                    <a:pt x="193" y="369"/>
                  </a:lnTo>
                  <a:lnTo>
                    <a:pt x="174" y="350"/>
                  </a:lnTo>
                  <a:lnTo>
                    <a:pt x="136" y="312"/>
                  </a:lnTo>
                  <a:lnTo>
                    <a:pt x="117" y="288"/>
                  </a:lnTo>
                  <a:lnTo>
                    <a:pt x="88" y="252"/>
                  </a:lnTo>
                  <a:lnTo>
                    <a:pt x="72" y="226"/>
                  </a:lnTo>
                  <a:lnTo>
                    <a:pt x="51" y="192"/>
                  </a:lnTo>
                  <a:lnTo>
                    <a:pt x="39" y="163"/>
                  </a:lnTo>
                  <a:lnTo>
                    <a:pt x="25" y="129"/>
                  </a:lnTo>
                  <a:lnTo>
                    <a:pt x="17" y="99"/>
                  </a:lnTo>
                  <a:lnTo>
                    <a:pt x="9" y="66"/>
                  </a:lnTo>
                  <a:lnTo>
                    <a:pt x="6" y="37"/>
                  </a:lnTo>
                  <a:lnTo>
                    <a:pt x="3"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63" name="Google Shape;763;p36"/>
            <p:cNvSpPr/>
            <p:nvPr/>
          </p:nvSpPr>
          <p:spPr>
            <a:xfrm>
              <a:off x="1682100" y="1855850"/>
              <a:ext cx="74875" cy="43200"/>
            </a:xfrm>
            <a:custGeom>
              <a:avLst/>
              <a:gdLst/>
              <a:ahLst/>
              <a:cxnLst/>
              <a:rect l="l" t="t" r="r" b="b"/>
              <a:pathLst>
                <a:path w="2995" h="1728" extrusionOk="0">
                  <a:moveTo>
                    <a:pt x="1343" y="1"/>
                  </a:moveTo>
                  <a:cubicBezTo>
                    <a:pt x="1050" y="1"/>
                    <a:pt x="756" y="65"/>
                    <a:pt x="533" y="195"/>
                  </a:cubicBezTo>
                  <a:lnTo>
                    <a:pt x="334" y="316"/>
                  </a:lnTo>
                  <a:cubicBezTo>
                    <a:pt x="110" y="447"/>
                    <a:pt x="0" y="616"/>
                    <a:pt x="0" y="785"/>
                  </a:cubicBezTo>
                  <a:lnTo>
                    <a:pt x="3" y="821"/>
                  </a:lnTo>
                  <a:lnTo>
                    <a:pt x="6" y="850"/>
                  </a:lnTo>
                  <a:lnTo>
                    <a:pt x="14" y="883"/>
                  </a:lnTo>
                  <a:lnTo>
                    <a:pt x="22" y="913"/>
                  </a:lnTo>
                  <a:lnTo>
                    <a:pt x="36" y="947"/>
                  </a:lnTo>
                  <a:lnTo>
                    <a:pt x="48" y="976"/>
                  </a:lnTo>
                  <a:lnTo>
                    <a:pt x="69" y="1010"/>
                  </a:lnTo>
                  <a:lnTo>
                    <a:pt x="85" y="1036"/>
                  </a:lnTo>
                  <a:lnTo>
                    <a:pt x="114" y="1072"/>
                  </a:lnTo>
                  <a:lnTo>
                    <a:pt x="133" y="1096"/>
                  </a:lnTo>
                  <a:lnTo>
                    <a:pt x="171" y="1134"/>
                  </a:lnTo>
                  <a:lnTo>
                    <a:pt x="190" y="1153"/>
                  </a:lnTo>
                  <a:lnTo>
                    <a:pt x="242" y="1193"/>
                  </a:lnTo>
                  <a:lnTo>
                    <a:pt x="260" y="1207"/>
                  </a:lnTo>
                  <a:lnTo>
                    <a:pt x="338" y="1257"/>
                  </a:lnTo>
                  <a:lnTo>
                    <a:pt x="826" y="1532"/>
                  </a:lnTo>
                  <a:cubicBezTo>
                    <a:pt x="1050" y="1662"/>
                    <a:pt x="1345" y="1727"/>
                    <a:pt x="1639" y="1727"/>
                  </a:cubicBezTo>
                  <a:cubicBezTo>
                    <a:pt x="1932" y="1727"/>
                    <a:pt x="2226" y="1662"/>
                    <a:pt x="2450" y="1532"/>
                  </a:cubicBezTo>
                  <a:lnTo>
                    <a:pt x="2648" y="1411"/>
                  </a:lnTo>
                  <a:lnTo>
                    <a:pt x="2726" y="1361"/>
                  </a:lnTo>
                  <a:lnTo>
                    <a:pt x="2745" y="1346"/>
                  </a:lnTo>
                  <a:lnTo>
                    <a:pt x="2794" y="1307"/>
                  </a:lnTo>
                  <a:lnTo>
                    <a:pt x="2814" y="1287"/>
                  </a:lnTo>
                  <a:lnTo>
                    <a:pt x="2852" y="1251"/>
                  </a:lnTo>
                  <a:lnTo>
                    <a:pt x="2870" y="1227"/>
                  </a:lnTo>
                  <a:lnTo>
                    <a:pt x="2899" y="1191"/>
                  </a:lnTo>
                  <a:lnTo>
                    <a:pt x="2914" y="1165"/>
                  </a:lnTo>
                  <a:lnTo>
                    <a:pt x="2935" y="1130"/>
                  </a:lnTo>
                  <a:lnTo>
                    <a:pt x="2946" y="1104"/>
                  </a:lnTo>
                  <a:lnTo>
                    <a:pt x="2960" y="1069"/>
                  </a:lnTo>
                  <a:lnTo>
                    <a:pt x="2967" y="1041"/>
                  </a:lnTo>
                  <a:lnTo>
                    <a:pt x="2976" y="1006"/>
                  </a:lnTo>
                  <a:lnTo>
                    <a:pt x="2978" y="976"/>
                  </a:lnTo>
                  <a:cubicBezTo>
                    <a:pt x="2994" y="795"/>
                    <a:pt x="2883" y="609"/>
                    <a:pt x="2643" y="470"/>
                  </a:cubicBezTo>
                  <a:lnTo>
                    <a:pt x="2156" y="195"/>
                  </a:lnTo>
                  <a:cubicBezTo>
                    <a:pt x="1931" y="65"/>
                    <a:pt x="1637" y="1"/>
                    <a:pt x="1343"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64" name="Google Shape;764;p36"/>
            <p:cNvSpPr/>
            <p:nvPr/>
          </p:nvSpPr>
          <p:spPr>
            <a:xfrm>
              <a:off x="1682100" y="1874050"/>
              <a:ext cx="74475" cy="25000"/>
            </a:xfrm>
            <a:custGeom>
              <a:avLst/>
              <a:gdLst/>
              <a:ahLst/>
              <a:cxnLst/>
              <a:rect l="l" t="t" r="r" b="b"/>
              <a:pathLst>
                <a:path w="2979" h="1000" extrusionOk="0">
                  <a:moveTo>
                    <a:pt x="5" y="0"/>
                  </a:moveTo>
                  <a:lnTo>
                    <a:pt x="0" y="58"/>
                  </a:lnTo>
                  <a:lnTo>
                    <a:pt x="3" y="93"/>
                  </a:lnTo>
                  <a:lnTo>
                    <a:pt x="6" y="122"/>
                  </a:lnTo>
                  <a:lnTo>
                    <a:pt x="14" y="155"/>
                  </a:lnTo>
                  <a:lnTo>
                    <a:pt x="22" y="185"/>
                  </a:lnTo>
                  <a:lnTo>
                    <a:pt x="36" y="219"/>
                  </a:lnTo>
                  <a:lnTo>
                    <a:pt x="48" y="248"/>
                  </a:lnTo>
                  <a:lnTo>
                    <a:pt x="69" y="282"/>
                  </a:lnTo>
                  <a:lnTo>
                    <a:pt x="85" y="308"/>
                  </a:lnTo>
                  <a:lnTo>
                    <a:pt x="114" y="344"/>
                  </a:lnTo>
                  <a:lnTo>
                    <a:pt x="133" y="368"/>
                  </a:lnTo>
                  <a:lnTo>
                    <a:pt x="171" y="406"/>
                  </a:lnTo>
                  <a:lnTo>
                    <a:pt x="190" y="425"/>
                  </a:lnTo>
                  <a:lnTo>
                    <a:pt x="242" y="465"/>
                  </a:lnTo>
                  <a:lnTo>
                    <a:pt x="260" y="479"/>
                  </a:lnTo>
                  <a:lnTo>
                    <a:pt x="338" y="529"/>
                  </a:lnTo>
                  <a:lnTo>
                    <a:pt x="826" y="804"/>
                  </a:lnTo>
                  <a:cubicBezTo>
                    <a:pt x="1050" y="934"/>
                    <a:pt x="1345" y="999"/>
                    <a:pt x="1639" y="999"/>
                  </a:cubicBezTo>
                  <a:cubicBezTo>
                    <a:pt x="1932" y="999"/>
                    <a:pt x="2226" y="934"/>
                    <a:pt x="2450" y="804"/>
                  </a:cubicBezTo>
                  <a:lnTo>
                    <a:pt x="2648" y="683"/>
                  </a:lnTo>
                  <a:lnTo>
                    <a:pt x="2726" y="633"/>
                  </a:lnTo>
                  <a:lnTo>
                    <a:pt x="2745" y="618"/>
                  </a:lnTo>
                  <a:lnTo>
                    <a:pt x="2793" y="579"/>
                  </a:lnTo>
                  <a:lnTo>
                    <a:pt x="2814" y="559"/>
                  </a:lnTo>
                  <a:lnTo>
                    <a:pt x="2852" y="523"/>
                  </a:lnTo>
                  <a:lnTo>
                    <a:pt x="2870" y="499"/>
                  </a:lnTo>
                  <a:lnTo>
                    <a:pt x="2899" y="463"/>
                  </a:lnTo>
                  <a:lnTo>
                    <a:pt x="2914" y="437"/>
                  </a:lnTo>
                  <a:lnTo>
                    <a:pt x="2935" y="402"/>
                  </a:lnTo>
                  <a:lnTo>
                    <a:pt x="2946" y="376"/>
                  </a:lnTo>
                  <a:lnTo>
                    <a:pt x="2960" y="341"/>
                  </a:lnTo>
                  <a:lnTo>
                    <a:pt x="2967" y="313"/>
                  </a:lnTo>
                  <a:lnTo>
                    <a:pt x="2976" y="278"/>
                  </a:lnTo>
                  <a:lnTo>
                    <a:pt x="2978" y="248"/>
                  </a:lnTo>
                  <a:lnTo>
                    <a:pt x="2976" y="166"/>
                  </a:lnTo>
                  <a:lnTo>
                    <a:pt x="2967" y="199"/>
                  </a:lnTo>
                  <a:lnTo>
                    <a:pt x="2960" y="227"/>
                  </a:lnTo>
                  <a:lnTo>
                    <a:pt x="2946" y="262"/>
                  </a:lnTo>
                  <a:lnTo>
                    <a:pt x="2935" y="289"/>
                  </a:lnTo>
                  <a:lnTo>
                    <a:pt x="2914" y="324"/>
                  </a:lnTo>
                  <a:lnTo>
                    <a:pt x="2899" y="351"/>
                  </a:lnTo>
                  <a:lnTo>
                    <a:pt x="2870" y="386"/>
                  </a:lnTo>
                  <a:lnTo>
                    <a:pt x="2852" y="409"/>
                  </a:lnTo>
                  <a:lnTo>
                    <a:pt x="2814" y="445"/>
                  </a:lnTo>
                  <a:lnTo>
                    <a:pt x="2793" y="465"/>
                  </a:lnTo>
                  <a:lnTo>
                    <a:pt x="2745" y="505"/>
                  </a:lnTo>
                  <a:lnTo>
                    <a:pt x="2726" y="519"/>
                  </a:lnTo>
                  <a:lnTo>
                    <a:pt x="2648" y="570"/>
                  </a:lnTo>
                  <a:lnTo>
                    <a:pt x="2450" y="691"/>
                  </a:lnTo>
                  <a:cubicBezTo>
                    <a:pt x="2226" y="821"/>
                    <a:pt x="1932" y="886"/>
                    <a:pt x="1639" y="886"/>
                  </a:cubicBezTo>
                  <a:cubicBezTo>
                    <a:pt x="1345" y="886"/>
                    <a:pt x="1050" y="821"/>
                    <a:pt x="826" y="691"/>
                  </a:cubicBezTo>
                  <a:lnTo>
                    <a:pt x="338" y="416"/>
                  </a:lnTo>
                  <a:lnTo>
                    <a:pt x="260" y="365"/>
                  </a:lnTo>
                  <a:lnTo>
                    <a:pt x="242" y="352"/>
                  </a:lnTo>
                  <a:lnTo>
                    <a:pt x="190" y="312"/>
                  </a:lnTo>
                  <a:lnTo>
                    <a:pt x="171" y="292"/>
                  </a:lnTo>
                  <a:lnTo>
                    <a:pt x="133" y="254"/>
                  </a:lnTo>
                  <a:lnTo>
                    <a:pt x="114" y="231"/>
                  </a:lnTo>
                  <a:lnTo>
                    <a:pt x="85" y="195"/>
                  </a:lnTo>
                  <a:lnTo>
                    <a:pt x="69" y="169"/>
                  </a:lnTo>
                  <a:lnTo>
                    <a:pt x="48" y="134"/>
                  </a:lnTo>
                  <a:lnTo>
                    <a:pt x="36" y="106"/>
                  </a:lnTo>
                  <a:lnTo>
                    <a:pt x="22" y="72"/>
                  </a:lnTo>
                  <a:lnTo>
                    <a:pt x="14" y="43"/>
                  </a:lnTo>
                  <a:lnTo>
                    <a:pt x="6" y="8"/>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65" name="Google Shape;765;p36"/>
            <p:cNvSpPr/>
            <p:nvPr/>
          </p:nvSpPr>
          <p:spPr>
            <a:xfrm>
              <a:off x="1948325" y="2104825"/>
              <a:ext cx="74625" cy="29925"/>
            </a:xfrm>
            <a:custGeom>
              <a:avLst/>
              <a:gdLst/>
              <a:ahLst/>
              <a:cxnLst/>
              <a:rect l="l" t="t" r="r" b="b"/>
              <a:pathLst>
                <a:path w="2985" h="1197" extrusionOk="0">
                  <a:moveTo>
                    <a:pt x="2" y="1"/>
                  </a:moveTo>
                  <a:lnTo>
                    <a:pt x="1" y="254"/>
                  </a:lnTo>
                  <a:cubicBezTo>
                    <a:pt x="0" y="424"/>
                    <a:pt x="113" y="597"/>
                    <a:pt x="340" y="728"/>
                  </a:cubicBezTo>
                  <a:lnTo>
                    <a:pt x="827" y="1002"/>
                  </a:lnTo>
                  <a:cubicBezTo>
                    <a:pt x="1051" y="1131"/>
                    <a:pt x="1346" y="1196"/>
                    <a:pt x="1640" y="1196"/>
                  </a:cubicBezTo>
                  <a:cubicBezTo>
                    <a:pt x="1933" y="1196"/>
                    <a:pt x="2226" y="1132"/>
                    <a:pt x="2450" y="1002"/>
                  </a:cubicBezTo>
                  <a:lnTo>
                    <a:pt x="2649" y="881"/>
                  </a:lnTo>
                  <a:cubicBezTo>
                    <a:pt x="2870" y="752"/>
                    <a:pt x="2981" y="584"/>
                    <a:pt x="2983" y="414"/>
                  </a:cubicBezTo>
                  <a:lnTo>
                    <a:pt x="2985" y="162"/>
                  </a:lnTo>
                  <a:lnTo>
                    <a:pt x="2981" y="193"/>
                  </a:lnTo>
                  <a:lnTo>
                    <a:pt x="2979" y="222"/>
                  </a:lnTo>
                  <a:lnTo>
                    <a:pt x="2970" y="257"/>
                  </a:lnTo>
                  <a:lnTo>
                    <a:pt x="2963" y="285"/>
                  </a:lnTo>
                  <a:lnTo>
                    <a:pt x="2949" y="320"/>
                  </a:lnTo>
                  <a:lnTo>
                    <a:pt x="2938" y="348"/>
                  </a:lnTo>
                  <a:lnTo>
                    <a:pt x="2916" y="382"/>
                  </a:lnTo>
                  <a:lnTo>
                    <a:pt x="2901" y="409"/>
                  </a:lnTo>
                  <a:lnTo>
                    <a:pt x="2872" y="443"/>
                  </a:lnTo>
                  <a:lnTo>
                    <a:pt x="2855" y="467"/>
                  </a:lnTo>
                  <a:lnTo>
                    <a:pt x="2819" y="503"/>
                  </a:lnTo>
                  <a:lnTo>
                    <a:pt x="2797" y="523"/>
                  </a:lnTo>
                  <a:lnTo>
                    <a:pt x="2748" y="562"/>
                  </a:lnTo>
                  <a:lnTo>
                    <a:pt x="2729" y="577"/>
                  </a:lnTo>
                  <a:lnTo>
                    <a:pt x="2651" y="628"/>
                  </a:lnTo>
                  <a:lnTo>
                    <a:pt x="2453" y="749"/>
                  </a:lnTo>
                  <a:cubicBezTo>
                    <a:pt x="2229" y="879"/>
                    <a:pt x="1935" y="943"/>
                    <a:pt x="1641" y="943"/>
                  </a:cubicBezTo>
                  <a:cubicBezTo>
                    <a:pt x="1347" y="943"/>
                    <a:pt x="1053" y="879"/>
                    <a:pt x="829" y="749"/>
                  </a:cubicBezTo>
                  <a:lnTo>
                    <a:pt x="341" y="475"/>
                  </a:lnTo>
                  <a:lnTo>
                    <a:pt x="263" y="423"/>
                  </a:lnTo>
                  <a:lnTo>
                    <a:pt x="245" y="410"/>
                  </a:lnTo>
                  <a:lnTo>
                    <a:pt x="193" y="369"/>
                  </a:lnTo>
                  <a:lnTo>
                    <a:pt x="174" y="350"/>
                  </a:lnTo>
                  <a:lnTo>
                    <a:pt x="135" y="312"/>
                  </a:lnTo>
                  <a:lnTo>
                    <a:pt x="116" y="288"/>
                  </a:lnTo>
                  <a:lnTo>
                    <a:pt x="88" y="254"/>
                  </a:lnTo>
                  <a:lnTo>
                    <a:pt x="72" y="227"/>
                  </a:lnTo>
                  <a:lnTo>
                    <a:pt x="51" y="192"/>
                  </a:lnTo>
                  <a:lnTo>
                    <a:pt x="39" y="164"/>
                  </a:lnTo>
                  <a:lnTo>
                    <a:pt x="25" y="130"/>
                  </a:lnTo>
                  <a:lnTo>
                    <a:pt x="17" y="101"/>
                  </a:lnTo>
                  <a:lnTo>
                    <a:pt x="8" y="66"/>
                  </a:lnTo>
                  <a:lnTo>
                    <a:pt x="6" y="38"/>
                  </a:lnTo>
                  <a:lnTo>
                    <a:pt x="3" y="2"/>
                  </a:lnTo>
                  <a:lnTo>
                    <a:pt x="2"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66" name="Google Shape;766;p36"/>
            <p:cNvSpPr/>
            <p:nvPr/>
          </p:nvSpPr>
          <p:spPr>
            <a:xfrm>
              <a:off x="1948375" y="2085275"/>
              <a:ext cx="74900" cy="43150"/>
            </a:xfrm>
            <a:custGeom>
              <a:avLst/>
              <a:gdLst/>
              <a:ahLst/>
              <a:cxnLst/>
              <a:rect l="l" t="t" r="r" b="b"/>
              <a:pathLst>
                <a:path w="2996" h="1726" extrusionOk="0">
                  <a:moveTo>
                    <a:pt x="1344" y="0"/>
                  </a:moveTo>
                  <a:cubicBezTo>
                    <a:pt x="1050" y="0"/>
                    <a:pt x="757" y="65"/>
                    <a:pt x="533" y="195"/>
                  </a:cubicBezTo>
                  <a:lnTo>
                    <a:pt x="334" y="316"/>
                  </a:lnTo>
                  <a:cubicBezTo>
                    <a:pt x="111" y="445"/>
                    <a:pt x="0" y="615"/>
                    <a:pt x="1" y="784"/>
                  </a:cubicBezTo>
                  <a:lnTo>
                    <a:pt x="4" y="820"/>
                  </a:lnTo>
                  <a:lnTo>
                    <a:pt x="6" y="848"/>
                  </a:lnTo>
                  <a:lnTo>
                    <a:pt x="15" y="883"/>
                  </a:lnTo>
                  <a:lnTo>
                    <a:pt x="23" y="912"/>
                  </a:lnTo>
                  <a:lnTo>
                    <a:pt x="37" y="946"/>
                  </a:lnTo>
                  <a:lnTo>
                    <a:pt x="49" y="974"/>
                  </a:lnTo>
                  <a:lnTo>
                    <a:pt x="70" y="1009"/>
                  </a:lnTo>
                  <a:lnTo>
                    <a:pt x="86" y="1036"/>
                  </a:lnTo>
                  <a:lnTo>
                    <a:pt x="115" y="1070"/>
                  </a:lnTo>
                  <a:lnTo>
                    <a:pt x="133" y="1094"/>
                  </a:lnTo>
                  <a:lnTo>
                    <a:pt x="172" y="1132"/>
                  </a:lnTo>
                  <a:lnTo>
                    <a:pt x="192" y="1151"/>
                  </a:lnTo>
                  <a:lnTo>
                    <a:pt x="243" y="1192"/>
                  </a:lnTo>
                  <a:lnTo>
                    <a:pt x="261" y="1205"/>
                  </a:lnTo>
                  <a:lnTo>
                    <a:pt x="339" y="1257"/>
                  </a:lnTo>
                  <a:lnTo>
                    <a:pt x="827" y="1531"/>
                  </a:lnTo>
                  <a:cubicBezTo>
                    <a:pt x="1051" y="1661"/>
                    <a:pt x="1345" y="1725"/>
                    <a:pt x="1639" y="1725"/>
                  </a:cubicBezTo>
                  <a:cubicBezTo>
                    <a:pt x="1933" y="1725"/>
                    <a:pt x="2227" y="1661"/>
                    <a:pt x="2451" y="1531"/>
                  </a:cubicBezTo>
                  <a:lnTo>
                    <a:pt x="2649" y="1410"/>
                  </a:lnTo>
                  <a:lnTo>
                    <a:pt x="2727" y="1359"/>
                  </a:lnTo>
                  <a:lnTo>
                    <a:pt x="2746" y="1344"/>
                  </a:lnTo>
                  <a:lnTo>
                    <a:pt x="2795" y="1305"/>
                  </a:lnTo>
                  <a:lnTo>
                    <a:pt x="2817" y="1285"/>
                  </a:lnTo>
                  <a:lnTo>
                    <a:pt x="2853" y="1249"/>
                  </a:lnTo>
                  <a:lnTo>
                    <a:pt x="2870" y="1225"/>
                  </a:lnTo>
                  <a:lnTo>
                    <a:pt x="2899" y="1191"/>
                  </a:lnTo>
                  <a:lnTo>
                    <a:pt x="2914" y="1164"/>
                  </a:lnTo>
                  <a:lnTo>
                    <a:pt x="2936" y="1130"/>
                  </a:lnTo>
                  <a:lnTo>
                    <a:pt x="2947" y="1102"/>
                  </a:lnTo>
                  <a:lnTo>
                    <a:pt x="2961" y="1067"/>
                  </a:lnTo>
                  <a:lnTo>
                    <a:pt x="2968" y="1039"/>
                  </a:lnTo>
                  <a:lnTo>
                    <a:pt x="2977" y="1004"/>
                  </a:lnTo>
                  <a:lnTo>
                    <a:pt x="2979" y="975"/>
                  </a:lnTo>
                  <a:cubicBezTo>
                    <a:pt x="2995" y="793"/>
                    <a:pt x="2884" y="608"/>
                    <a:pt x="2644" y="470"/>
                  </a:cubicBezTo>
                  <a:lnTo>
                    <a:pt x="2157" y="195"/>
                  </a:lnTo>
                  <a:cubicBezTo>
                    <a:pt x="1932" y="65"/>
                    <a:pt x="1638" y="0"/>
                    <a:pt x="1344"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67" name="Google Shape;767;p36"/>
            <p:cNvSpPr/>
            <p:nvPr/>
          </p:nvSpPr>
          <p:spPr>
            <a:xfrm>
              <a:off x="1948400" y="2103425"/>
              <a:ext cx="74475" cy="25000"/>
            </a:xfrm>
            <a:custGeom>
              <a:avLst/>
              <a:gdLst/>
              <a:ahLst/>
              <a:cxnLst/>
              <a:rect l="l" t="t" r="r" b="b"/>
              <a:pathLst>
                <a:path w="2979" h="1000" extrusionOk="0">
                  <a:moveTo>
                    <a:pt x="5" y="1"/>
                  </a:moveTo>
                  <a:lnTo>
                    <a:pt x="0" y="58"/>
                  </a:lnTo>
                  <a:lnTo>
                    <a:pt x="3" y="94"/>
                  </a:lnTo>
                  <a:lnTo>
                    <a:pt x="5" y="122"/>
                  </a:lnTo>
                  <a:lnTo>
                    <a:pt x="14" y="157"/>
                  </a:lnTo>
                  <a:lnTo>
                    <a:pt x="22" y="186"/>
                  </a:lnTo>
                  <a:lnTo>
                    <a:pt x="36" y="220"/>
                  </a:lnTo>
                  <a:lnTo>
                    <a:pt x="48" y="248"/>
                  </a:lnTo>
                  <a:lnTo>
                    <a:pt x="69" y="283"/>
                  </a:lnTo>
                  <a:lnTo>
                    <a:pt x="85" y="310"/>
                  </a:lnTo>
                  <a:lnTo>
                    <a:pt x="113" y="344"/>
                  </a:lnTo>
                  <a:lnTo>
                    <a:pt x="132" y="368"/>
                  </a:lnTo>
                  <a:lnTo>
                    <a:pt x="171" y="406"/>
                  </a:lnTo>
                  <a:lnTo>
                    <a:pt x="190" y="425"/>
                  </a:lnTo>
                  <a:lnTo>
                    <a:pt x="242" y="466"/>
                  </a:lnTo>
                  <a:lnTo>
                    <a:pt x="260" y="479"/>
                  </a:lnTo>
                  <a:lnTo>
                    <a:pt x="338" y="531"/>
                  </a:lnTo>
                  <a:lnTo>
                    <a:pt x="826" y="805"/>
                  </a:lnTo>
                  <a:cubicBezTo>
                    <a:pt x="1050" y="935"/>
                    <a:pt x="1344" y="999"/>
                    <a:pt x="1638" y="999"/>
                  </a:cubicBezTo>
                  <a:cubicBezTo>
                    <a:pt x="1932" y="999"/>
                    <a:pt x="2226" y="935"/>
                    <a:pt x="2450" y="805"/>
                  </a:cubicBezTo>
                  <a:lnTo>
                    <a:pt x="2648" y="684"/>
                  </a:lnTo>
                  <a:lnTo>
                    <a:pt x="2726" y="633"/>
                  </a:lnTo>
                  <a:lnTo>
                    <a:pt x="2745" y="618"/>
                  </a:lnTo>
                  <a:lnTo>
                    <a:pt x="2794" y="579"/>
                  </a:lnTo>
                  <a:lnTo>
                    <a:pt x="2816" y="559"/>
                  </a:lnTo>
                  <a:lnTo>
                    <a:pt x="2852" y="523"/>
                  </a:lnTo>
                  <a:lnTo>
                    <a:pt x="2869" y="499"/>
                  </a:lnTo>
                  <a:lnTo>
                    <a:pt x="2898" y="465"/>
                  </a:lnTo>
                  <a:lnTo>
                    <a:pt x="2913" y="438"/>
                  </a:lnTo>
                  <a:lnTo>
                    <a:pt x="2935" y="404"/>
                  </a:lnTo>
                  <a:lnTo>
                    <a:pt x="2946" y="376"/>
                  </a:lnTo>
                  <a:lnTo>
                    <a:pt x="2960" y="341"/>
                  </a:lnTo>
                  <a:lnTo>
                    <a:pt x="2967" y="313"/>
                  </a:lnTo>
                  <a:lnTo>
                    <a:pt x="2976" y="278"/>
                  </a:lnTo>
                  <a:lnTo>
                    <a:pt x="2978" y="249"/>
                  </a:lnTo>
                  <a:lnTo>
                    <a:pt x="2975" y="166"/>
                  </a:lnTo>
                  <a:lnTo>
                    <a:pt x="2967" y="200"/>
                  </a:lnTo>
                  <a:lnTo>
                    <a:pt x="2960" y="229"/>
                  </a:lnTo>
                  <a:lnTo>
                    <a:pt x="2946" y="262"/>
                  </a:lnTo>
                  <a:lnTo>
                    <a:pt x="2935" y="291"/>
                  </a:lnTo>
                  <a:lnTo>
                    <a:pt x="2913" y="325"/>
                  </a:lnTo>
                  <a:lnTo>
                    <a:pt x="2898" y="351"/>
                  </a:lnTo>
                  <a:lnTo>
                    <a:pt x="2869" y="387"/>
                  </a:lnTo>
                  <a:lnTo>
                    <a:pt x="2852" y="410"/>
                  </a:lnTo>
                  <a:lnTo>
                    <a:pt x="2816" y="446"/>
                  </a:lnTo>
                  <a:lnTo>
                    <a:pt x="2794" y="467"/>
                  </a:lnTo>
                  <a:lnTo>
                    <a:pt x="2745" y="505"/>
                  </a:lnTo>
                  <a:lnTo>
                    <a:pt x="2726" y="521"/>
                  </a:lnTo>
                  <a:lnTo>
                    <a:pt x="2648" y="571"/>
                  </a:lnTo>
                  <a:lnTo>
                    <a:pt x="2450" y="693"/>
                  </a:lnTo>
                  <a:cubicBezTo>
                    <a:pt x="2226" y="822"/>
                    <a:pt x="1932" y="887"/>
                    <a:pt x="1638" y="887"/>
                  </a:cubicBezTo>
                  <a:cubicBezTo>
                    <a:pt x="1344" y="887"/>
                    <a:pt x="1050" y="822"/>
                    <a:pt x="826" y="693"/>
                  </a:cubicBezTo>
                  <a:lnTo>
                    <a:pt x="338" y="417"/>
                  </a:lnTo>
                  <a:lnTo>
                    <a:pt x="260" y="366"/>
                  </a:lnTo>
                  <a:lnTo>
                    <a:pt x="242" y="352"/>
                  </a:lnTo>
                  <a:lnTo>
                    <a:pt x="190" y="312"/>
                  </a:lnTo>
                  <a:lnTo>
                    <a:pt x="171" y="293"/>
                  </a:lnTo>
                  <a:lnTo>
                    <a:pt x="132" y="256"/>
                  </a:lnTo>
                  <a:lnTo>
                    <a:pt x="113" y="232"/>
                  </a:lnTo>
                  <a:lnTo>
                    <a:pt x="85" y="196"/>
                  </a:lnTo>
                  <a:lnTo>
                    <a:pt x="69" y="169"/>
                  </a:lnTo>
                  <a:lnTo>
                    <a:pt x="48" y="136"/>
                  </a:lnTo>
                  <a:lnTo>
                    <a:pt x="36" y="106"/>
                  </a:lnTo>
                  <a:lnTo>
                    <a:pt x="22" y="73"/>
                  </a:lnTo>
                  <a:lnTo>
                    <a:pt x="14" y="44"/>
                  </a:lnTo>
                  <a:lnTo>
                    <a:pt x="5" y="9"/>
                  </a:lnTo>
                  <a:lnTo>
                    <a:pt x="5"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68" name="Google Shape;768;p36"/>
            <p:cNvSpPr/>
            <p:nvPr/>
          </p:nvSpPr>
          <p:spPr>
            <a:xfrm>
              <a:off x="1866375" y="2057775"/>
              <a:ext cx="74625" cy="29925"/>
            </a:xfrm>
            <a:custGeom>
              <a:avLst/>
              <a:gdLst/>
              <a:ahLst/>
              <a:cxnLst/>
              <a:rect l="l" t="t" r="r" b="b"/>
              <a:pathLst>
                <a:path w="2985" h="1197" extrusionOk="0">
                  <a:moveTo>
                    <a:pt x="3" y="1"/>
                  </a:moveTo>
                  <a:lnTo>
                    <a:pt x="1" y="254"/>
                  </a:lnTo>
                  <a:cubicBezTo>
                    <a:pt x="0" y="424"/>
                    <a:pt x="114" y="596"/>
                    <a:pt x="341" y="726"/>
                  </a:cubicBezTo>
                  <a:lnTo>
                    <a:pt x="827" y="1001"/>
                  </a:lnTo>
                  <a:cubicBezTo>
                    <a:pt x="1052" y="1131"/>
                    <a:pt x="1346" y="1196"/>
                    <a:pt x="1640" y="1196"/>
                  </a:cubicBezTo>
                  <a:cubicBezTo>
                    <a:pt x="1934" y="1196"/>
                    <a:pt x="2227" y="1132"/>
                    <a:pt x="2450" y="1001"/>
                  </a:cubicBezTo>
                  <a:lnTo>
                    <a:pt x="2649" y="880"/>
                  </a:lnTo>
                  <a:cubicBezTo>
                    <a:pt x="2872" y="751"/>
                    <a:pt x="2982" y="583"/>
                    <a:pt x="2983" y="413"/>
                  </a:cubicBezTo>
                  <a:lnTo>
                    <a:pt x="2985" y="160"/>
                  </a:lnTo>
                  <a:lnTo>
                    <a:pt x="2982" y="193"/>
                  </a:lnTo>
                  <a:lnTo>
                    <a:pt x="2979" y="222"/>
                  </a:lnTo>
                  <a:lnTo>
                    <a:pt x="2972" y="257"/>
                  </a:lnTo>
                  <a:lnTo>
                    <a:pt x="2964" y="285"/>
                  </a:lnTo>
                  <a:lnTo>
                    <a:pt x="2949" y="320"/>
                  </a:lnTo>
                  <a:lnTo>
                    <a:pt x="2938" y="347"/>
                  </a:lnTo>
                  <a:lnTo>
                    <a:pt x="2918" y="382"/>
                  </a:lnTo>
                  <a:lnTo>
                    <a:pt x="2902" y="407"/>
                  </a:lnTo>
                  <a:lnTo>
                    <a:pt x="2874" y="443"/>
                  </a:lnTo>
                  <a:lnTo>
                    <a:pt x="2855" y="467"/>
                  </a:lnTo>
                  <a:lnTo>
                    <a:pt x="2819" y="503"/>
                  </a:lnTo>
                  <a:lnTo>
                    <a:pt x="2797" y="523"/>
                  </a:lnTo>
                  <a:lnTo>
                    <a:pt x="2748" y="562"/>
                  </a:lnTo>
                  <a:lnTo>
                    <a:pt x="2729" y="577"/>
                  </a:lnTo>
                  <a:lnTo>
                    <a:pt x="2651" y="628"/>
                  </a:lnTo>
                  <a:lnTo>
                    <a:pt x="2453" y="749"/>
                  </a:lnTo>
                  <a:cubicBezTo>
                    <a:pt x="2229" y="879"/>
                    <a:pt x="1936" y="943"/>
                    <a:pt x="1642" y="943"/>
                  </a:cubicBezTo>
                  <a:cubicBezTo>
                    <a:pt x="1348" y="943"/>
                    <a:pt x="1054" y="879"/>
                    <a:pt x="829" y="749"/>
                  </a:cubicBezTo>
                  <a:lnTo>
                    <a:pt x="342" y="474"/>
                  </a:lnTo>
                  <a:lnTo>
                    <a:pt x="263" y="423"/>
                  </a:lnTo>
                  <a:lnTo>
                    <a:pt x="245" y="410"/>
                  </a:lnTo>
                  <a:lnTo>
                    <a:pt x="195" y="369"/>
                  </a:lnTo>
                  <a:lnTo>
                    <a:pt x="174" y="350"/>
                  </a:lnTo>
                  <a:lnTo>
                    <a:pt x="136" y="312"/>
                  </a:lnTo>
                  <a:lnTo>
                    <a:pt x="117" y="288"/>
                  </a:lnTo>
                  <a:lnTo>
                    <a:pt x="88" y="254"/>
                  </a:lnTo>
                  <a:lnTo>
                    <a:pt x="72" y="227"/>
                  </a:lnTo>
                  <a:lnTo>
                    <a:pt x="51" y="192"/>
                  </a:lnTo>
                  <a:lnTo>
                    <a:pt x="40" y="164"/>
                  </a:lnTo>
                  <a:lnTo>
                    <a:pt x="25" y="130"/>
                  </a:lnTo>
                  <a:lnTo>
                    <a:pt x="17" y="101"/>
                  </a:lnTo>
                  <a:lnTo>
                    <a:pt x="9" y="66"/>
                  </a:lnTo>
                  <a:lnTo>
                    <a:pt x="6" y="37"/>
                  </a:lnTo>
                  <a:lnTo>
                    <a:pt x="4" y="2"/>
                  </a:lnTo>
                  <a:lnTo>
                    <a:pt x="3"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69" name="Google Shape;769;p36"/>
            <p:cNvSpPr/>
            <p:nvPr/>
          </p:nvSpPr>
          <p:spPr>
            <a:xfrm>
              <a:off x="1866425" y="2038200"/>
              <a:ext cx="74900" cy="43175"/>
            </a:xfrm>
            <a:custGeom>
              <a:avLst/>
              <a:gdLst/>
              <a:ahLst/>
              <a:cxnLst/>
              <a:rect l="l" t="t" r="r" b="b"/>
              <a:pathLst>
                <a:path w="2996" h="1727" extrusionOk="0">
                  <a:moveTo>
                    <a:pt x="1345" y="0"/>
                  </a:moveTo>
                  <a:cubicBezTo>
                    <a:pt x="1051" y="0"/>
                    <a:pt x="757" y="65"/>
                    <a:pt x="534" y="196"/>
                  </a:cubicBezTo>
                  <a:lnTo>
                    <a:pt x="335" y="317"/>
                  </a:lnTo>
                  <a:cubicBezTo>
                    <a:pt x="112" y="446"/>
                    <a:pt x="1" y="616"/>
                    <a:pt x="2" y="785"/>
                  </a:cubicBezTo>
                  <a:lnTo>
                    <a:pt x="4" y="820"/>
                  </a:lnTo>
                  <a:lnTo>
                    <a:pt x="6" y="849"/>
                  </a:lnTo>
                  <a:lnTo>
                    <a:pt x="15" y="884"/>
                  </a:lnTo>
                  <a:lnTo>
                    <a:pt x="23" y="913"/>
                  </a:lnTo>
                  <a:lnTo>
                    <a:pt x="38" y="947"/>
                  </a:lnTo>
                  <a:lnTo>
                    <a:pt x="49" y="975"/>
                  </a:lnTo>
                  <a:lnTo>
                    <a:pt x="70" y="1010"/>
                  </a:lnTo>
                  <a:lnTo>
                    <a:pt x="86" y="1037"/>
                  </a:lnTo>
                  <a:lnTo>
                    <a:pt x="115" y="1071"/>
                  </a:lnTo>
                  <a:lnTo>
                    <a:pt x="134" y="1095"/>
                  </a:lnTo>
                  <a:lnTo>
                    <a:pt x="172" y="1133"/>
                  </a:lnTo>
                  <a:lnTo>
                    <a:pt x="193" y="1152"/>
                  </a:lnTo>
                  <a:lnTo>
                    <a:pt x="243" y="1193"/>
                  </a:lnTo>
                  <a:lnTo>
                    <a:pt x="261" y="1206"/>
                  </a:lnTo>
                  <a:lnTo>
                    <a:pt x="340" y="1257"/>
                  </a:lnTo>
                  <a:lnTo>
                    <a:pt x="827" y="1532"/>
                  </a:lnTo>
                  <a:cubicBezTo>
                    <a:pt x="1052" y="1662"/>
                    <a:pt x="1346" y="1726"/>
                    <a:pt x="1640" y="1726"/>
                  </a:cubicBezTo>
                  <a:cubicBezTo>
                    <a:pt x="1934" y="1726"/>
                    <a:pt x="2227" y="1662"/>
                    <a:pt x="2451" y="1532"/>
                  </a:cubicBezTo>
                  <a:lnTo>
                    <a:pt x="2649" y="1411"/>
                  </a:lnTo>
                  <a:lnTo>
                    <a:pt x="2727" y="1360"/>
                  </a:lnTo>
                  <a:lnTo>
                    <a:pt x="2746" y="1345"/>
                  </a:lnTo>
                  <a:lnTo>
                    <a:pt x="2795" y="1306"/>
                  </a:lnTo>
                  <a:lnTo>
                    <a:pt x="2817" y="1286"/>
                  </a:lnTo>
                  <a:lnTo>
                    <a:pt x="2853" y="1250"/>
                  </a:lnTo>
                  <a:lnTo>
                    <a:pt x="2872" y="1226"/>
                  </a:lnTo>
                  <a:lnTo>
                    <a:pt x="2900" y="1192"/>
                  </a:lnTo>
                  <a:lnTo>
                    <a:pt x="2916" y="1165"/>
                  </a:lnTo>
                  <a:lnTo>
                    <a:pt x="2936" y="1130"/>
                  </a:lnTo>
                  <a:lnTo>
                    <a:pt x="2947" y="1103"/>
                  </a:lnTo>
                  <a:lnTo>
                    <a:pt x="2962" y="1068"/>
                  </a:lnTo>
                  <a:lnTo>
                    <a:pt x="2970" y="1040"/>
                  </a:lnTo>
                  <a:lnTo>
                    <a:pt x="2977" y="1005"/>
                  </a:lnTo>
                  <a:lnTo>
                    <a:pt x="2980" y="976"/>
                  </a:lnTo>
                  <a:cubicBezTo>
                    <a:pt x="2995" y="794"/>
                    <a:pt x="2884" y="609"/>
                    <a:pt x="2644" y="470"/>
                  </a:cubicBezTo>
                  <a:lnTo>
                    <a:pt x="2158" y="196"/>
                  </a:lnTo>
                  <a:cubicBezTo>
                    <a:pt x="1932" y="65"/>
                    <a:pt x="1638" y="0"/>
                    <a:pt x="1345"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70" name="Google Shape;770;p36"/>
            <p:cNvSpPr/>
            <p:nvPr/>
          </p:nvSpPr>
          <p:spPr>
            <a:xfrm>
              <a:off x="1866450" y="2056375"/>
              <a:ext cx="74475" cy="25000"/>
            </a:xfrm>
            <a:custGeom>
              <a:avLst/>
              <a:gdLst/>
              <a:ahLst/>
              <a:cxnLst/>
              <a:rect l="l" t="t" r="r" b="b"/>
              <a:pathLst>
                <a:path w="2979" h="1000" extrusionOk="0">
                  <a:moveTo>
                    <a:pt x="5" y="1"/>
                  </a:moveTo>
                  <a:lnTo>
                    <a:pt x="1" y="58"/>
                  </a:lnTo>
                  <a:lnTo>
                    <a:pt x="3" y="93"/>
                  </a:lnTo>
                  <a:lnTo>
                    <a:pt x="5" y="122"/>
                  </a:lnTo>
                  <a:lnTo>
                    <a:pt x="14" y="157"/>
                  </a:lnTo>
                  <a:lnTo>
                    <a:pt x="22" y="186"/>
                  </a:lnTo>
                  <a:lnTo>
                    <a:pt x="37" y="220"/>
                  </a:lnTo>
                  <a:lnTo>
                    <a:pt x="48" y="248"/>
                  </a:lnTo>
                  <a:lnTo>
                    <a:pt x="69" y="283"/>
                  </a:lnTo>
                  <a:lnTo>
                    <a:pt x="85" y="310"/>
                  </a:lnTo>
                  <a:lnTo>
                    <a:pt x="114" y="344"/>
                  </a:lnTo>
                  <a:lnTo>
                    <a:pt x="133" y="368"/>
                  </a:lnTo>
                  <a:lnTo>
                    <a:pt x="171" y="406"/>
                  </a:lnTo>
                  <a:lnTo>
                    <a:pt x="192" y="425"/>
                  </a:lnTo>
                  <a:lnTo>
                    <a:pt x="242" y="466"/>
                  </a:lnTo>
                  <a:lnTo>
                    <a:pt x="260" y="479"/>
                  </a:lnTo>
                  <a:lnTo>
                    <a:pt x="339" y="530"/>
                  </a:lnTo>
                  <a:lnTo>
                    <a:pt x="826" y="805"/>
                  </a:lnTo>
                  <a:cubicBezTo>
                    <a:pt x="1051" y="935"/>
                    <a:pt x="1345" y="999"/>
                    <a:pt x="1639" y="999"/>
                  </a:cubicBezTo>
                  <a:cubicBezTo>
                    <a:pt x="1933" y="999"/>
                    <a:pt x="2226" y="935"/>
                    <a:pt x="2450" y="805"/>
                  </a:cubicBezTo>
                  <a:lnTo>
                    <a:pt x="2648" y="684"/>
                  </a:lnTo>
                  <a:lnTo>
                    <a:pt x="2726" y="633"/>
                  </a:lnTo>
                  <a:lnTo>
                    <a:pt x="2745" y="618"/>
                  </a:lnTo>
                  <a:lnTo>
                    <a:pt x="2794" y="579"/>
                  </a:lnTo>
                  <a:lnTo>
                    <a:pt x="2816" y="559"/>
                  </a:lnTo>
                  <a:lnTo>
                    <a:pt x="2852" y="523"/>
                  </a:lnTo>
                  <a:lnTo>
                    <a:pt x="2871" y="499"/>
                  </a:lnTo>
                  <a:lnTo>
                    <a:pt x="2899" y="465"/>
                  </a:lnTo>
                  <a:lnTo>
                    <a:pt x="2915" y="438"/>
                  </a:lnTo>
                  <a:lnTo>
                    <a:pt x="2935" y="404"/>
                  </a:lnTo>
                  <a:lnTo>
                    <a:pt x="2946" y="376"/>
                  </a:lnTo>
                  <a:lnTo>
                    <a:pt x="2961" y="341"/>
                  </a:lnTo>
                  <a:lnTo>
                    <a:pt x="2969" y="313"/>
                  </a:lnTo>
                  <a:lnTo>
                    <a:pt x="2976" y="278"/>
                  </a:lnTo>
                  <a:lnTo>
                    <a:pt x="2979" y="249"/>
                  </a:lnTo>
                  <a:lnTo>
                    <a:pt x="2976" y="166"/>
                  </a:lnTo>
                  <a:lnTo>
                    <a:pt x="2969" y="200"/>
                  </a:lnTo>
                  <a:lnTo>
                    <a:pt x="2961" y="228"/>
                  </a:lnTo>
                  <a:lnTo>
                    <a:pt x="2946" y="262"/>
                  </a:lnTo>
                  <a:lnTo>
                    <a:pt x="2935" y="291"/>
                  </a:lnTo>
                  <a:lnTo>
                    <a:pt x="2915" y="324"/>
                  </a:lnTo>
                  <a:lnTo>
                    <a:pt x="2899" y="351"/>
                  </a:lnTo>
                  <a:lnTo>
                    <a:pt x="2871" y="386"/>
                  </a:lnTo>
                  <a:lnTo>
                    <a:pt x="2852" y="410"/>
                  </a:lnTo>
                  <a:lnTo>
                    <a:pt x="2816" y="446"/>
                  </a:lnTo>
                  <a:lnTo>
                    <a:pt x="2794" y="466"/>
                  </a:lnTo>
                  <a:lnTo>
                    <a:pt x="2745" y="505"/>
                  </a:lnTo>
                  <a:lnTo>
                    <a:pt x="2726" y="520"/>
                  </a:lnTo>
                  <a:lnTo>
                    <a:pt x="2648" y="570"/>
                  </a:lnTo>
                  <a:lnTo>
                    <a:pt x="2450" y="691"/>
                  </a:lnTo>
                  <a:cubicBezTo>
                    <a:pt x="2226" y="821"/>
                    <a:pt x="1933" y="886"/>
                    <a:pt x="1639" y="886"/>
                  </a:cubicBezTo>
                  <a:cubicBezTo>
                    <a:pt x="1345" y="886"/>
                    <a:pt x="1051" y="821"/>
                    <a:pt x="826" y="691"/>
                  </a:cubicBezTo>
                  <a:lnTo>
                    <a:pt x="339" y="416"/>
                  </a:lnTo>
                  <a:lnTo>
                    <a:pt x="260" y="366"/>
                  </a:lnTo>
                  <a:lnTo>
                    <a:pt x="242" y="352"/>
                  </a:lnTo>
                  <a:lnTo>
                    <a:pt x="192" y="312"/>
                  </a:lnTo>
                  <a:lnTo>
                    <a:pt x="171" y="293"/>
                  </a:lnTo>
                  <a:lnTo>
                    <a:pt x="133" y="255"/>
                  </a:lnTo>
                  <a:lnTo>
                    <a:pt x="114" y="231"/>
                  </a:lnTo>
                  <a:lnTo>
                    <a:pt x="85" y="196"/>
                  </a:lnTo>
                  <a:lnTo>
                    <a:pt x="69" y="169"/>
                  </a:lnTo>
                  <a:lnTo>
                    <a:pt x="48" y="136"/>
                  </a:lnTo>
                  <a:lnTo>
                    <a:pt x="37" y="106"/>
                  </a:lnTo>
                  <a:lnTo>
                    <a:pt x="22" y="73"/>
                  </a:lnTo>
                  <a:lnTo>
                    <a:pt x="14" y="43"/>
                  </a:lnTo>
                  <a:lnTo>
                    <a:pt x="6" y="9"/>
                  </a:lnTo>
                  <a:lnTo>
                    <a:pt x="5"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71" name="Google Shape;771;p36"/>
            <p:cNvSpPr/>
            <p:nvPr/>
          </p:nvSpPr>
          <p:spPr>
            <a:xfrm>
              <a:off x="1783300" y="2009450"/>
              <a:ext cx="74650" cy="29925"/>
            </a:xfrm>
            <a:custGeom>
              <a:avLst/>
              <a:gdLst/>
              <a:ahLst/>
              <a:cxnLst/>
              <a:rect l="l" t="t" r="r" b="b"/>
              <a:pathLst>
                <a:path w="2986" h="1197" extrusionOk="0">
                  <a:moveTo>
                    <a:pt x="3" y="0"/>
                  </a:moveTo>
                  <a:lnTo>
                    <a:pt x="2" y="254"/>
                  </a:lnTo>
                  <a:cubicBezTo>
                    <a:pt x="1" y="425"/>
                    <a:pt x="114" y="597"/>
                    <a:pt x="341" y="728"/>
                  </a:cubicBezTo>
                  <a:lnTo>
                    <a:pt x="827" y="1002"/>
                  </a:lnTo>
                  <a:cubicBezTo>
                    <a:pt x="1052" y="1132"/>
                    <a:pt x="1346" y="1197"/>
                    <a:pt x="1641" y="1197"/>
                  </a:cubicBezTo>
                  <a:cubicBezTo>
                    <a:pt x="1934" y="1197"/>
                    <a:pt x="2228" y="1132"/>
                    <a:pt x="2451" y="1002"/>
                  </a:cubicBezTo>
                  <a:lnTo>
                    <a:pt x="2650" y="881"/>
                  </a:lnTo>
                  <a:cubicBezTo>
                    <a:pt x="2871" y="752"/>
                    <a:pt x="2982" y="583"/>
                    <a:pt x="2983" y="415"/>
                  </a:cubicBezTo>
                  <a:lnTo>
                    <a:pt x="2985" y="161"/>
                  </a:lnTo>
                  <a:lnTo>
                    <a:pt x="2982" y="193"/>
                  </a:lnTo>
                  <a:lnTo>
                    <a:pt x="2980" y="223"/>
                  </a:lnTo>
                  <a:lnTo>
                    <a:pt x="2971" y="256"/>
                  </a:lnTo>
                  <a:lnTo>
                    <a:pt x="2964" y="286"/>
                  </a:lnTo>
                  <a:lnTo>
                    <a:pt x="2949" y="319"/>
                  </a:lnTo>
                  <a:lnTo>
                    <a:pt x="2938" y="348"/>
                  </a:lnTo>
                  <a:lnTo>
                    <a:pt x="2918" y="382"/>
                  </a:lnTo>
                  <a:lnTo>
                    <a:pt x="2902" y="409"/>
                  </a:lnTo>
                  <a:lnTo>
                    <a:pt x="2874" y="444"/>
                  </a:lnTo>
                  <a:lnTo>
                    <a:pt x="2855" y="467"/>
                  </a:lnTo>
                  <a:lnTo>
                    <a:pt x="2819" y="503"/>
                  </a:lnTo>
                  <a:lnTo>
                    <a:pt x="2798" y="524"/>
                  </a:lnTo>
                  <a:lnTo>
                    <a:pt x="2748" y="563"/>
                  </a:lnTo>
                  <a:lnTo>
                    <a:pt x="2729" y="577"/>
                  </a:lnTo>
                  <a:lnTo>
                    <a:pt x="2652" y="628"/>
                  </a:lnTo>
                  <a:lnTo>
                    <a:pt x="2453" y="749"/>
                  </a:lnTo>
                  <a:cubicBezTo>
                    <a:pt x="2230" y="879"/>
                    <a:pt x="1936" y="944"/>
                    <a:pt x="1642" y="944"/>
                  </a:cubicBezTo>
                  <a:cubicBezTo>
                    <a:pt x="1348" y="944"/>
                    <a:pt x="1054" y="879"/>
                    <a:pt x="829" y="749"/>
                  </a:cubicBezTo>
                  <a:lnTo>
                    <a:pt x="342" y="474"/>
                  </a:lnTo>
                  <a:lnTo>
                    <a:pt x="263" y="424"/>
                  </a:lnTo>
                  <a:lnTo>
                    <a:pt x="245" y="410"/>
                  </a:lnTo>
                  <a:lnTo>
                    <a:pt x="195" y="370"/>
                  </a:lnTo>
                  <a:lnTo>
                    <a:pt x="175" y="351"/>
                  </a:lnTo>
                  <a:lnTo>
                    <a:pt x="136" y="312"/>
                  </a:lnTo>
                  <a:lnTo>
                    <a:pt x="117" y="289"/>
                  </a:lnTo>
                  <a:lnTo>
                    <a:pt x="88" y="253"/>
                  </a:lnTo>
                  <a:lnTo>
                    <a:pt x="72" y="227"/>
                  </a:lnTo>
                  <a:lnTo>
                    <a:pt x="51" y="192"/>
                  </a:lnTo>
                  <a:lnTo>
                    <a:pt x="40" y="164"/>
                  </a:lnTo>
                  <a:lnTo>
                    <a:pt x="25" y="129"/>
                  </a:lnTo>
                  <a:lnTo>
                    <a:pt x="17" y="101"/>
                  </a:lnTo>
                  <a:lnTo>
                    <a:pt x="8" y="67"/>
                  </a:lnTo>
                  <a:lnTo>
                    <a:pt x="6" y="37"/>
                  </a:lnTo>
                  <a:lnTo>
                    <a:pt x="4" y="3"/>
                  </a:lnTo>
                  <a:lnTo>
                    <a:pt x="3"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72" name="Google Shape;772;p36"/>
            <p:cNvSpPr/>
            <p:nvPr/>
          </p:nvSpPr>
          <p:spPr>
            <a:xfrm>
              <a:off x="1783350" y="1989875"/>
              <a:ext cx="74900" cy="43175"/>
            </a:xfrm>
            <a:custGeom>
              <a:avLst/>
              <a:gdLst/>
              <a:ahLst/>
              <a:cxnLst/>
              <a:rect l="l" t="t" r="r" b="b"/>
              <a:pathLst>
                <a:path w="2996" h="1727" extrusionOk="0">
                  <a:moveTo>
                    <a:pt x="1345" y="0"/>
                  </a:moveTo>
                  <a:cubicBezTo>
                    <a:pt x="1051" y="0"/>
                    <a:pt x="758" y="65"/>
                    <a:pt x="534" y="195"/>
                  </a:cubicBezTo>
                  <a:lnTo>
                    <a:pt x="335" y="316"/>
                  </a:lnTo>
                  <a:cubicBezTo>
                    <a:pt x="112" y="446"/>
                    <a:pt x="1" y="616"/>
                    <a:pt x="2" y="786"/>
                  </a:cubicBezTo>
                  <a:lnTo>
                    <a:pt x="4" y="820"/>
                  </a:lnTo>
                  <a:lnTo>
                    <a:pt x="6" y="850"/>
                  </a:lnTo>
                  <a:lnTo>
                    <a:pt x="15" y="884"/>
                  </a:lnTo>
                  <a:lnTo>
                    <a:pt x="23" y="912"/>
                  </a:lnTo>
                  <a:lnTo>
                    <a:pt x="38" y="947"/>
                  </a:lnTo>
                  <a:lnTo>
                    <a:pt x="49" y="975"/>
                  </a:lnTo>
                  <a:lnTo>
                    <a:pt x="70" y="1010"/>
                  </a:lnTo>
                  <a:lnTo>
                    <a:pt x="86" y="1036"/>
                  </a:lnTo>
                  <a:lnTo>
                    <a:pt x="115" y="1072"/>
                  </a:lnTo>
                  <a:lnTo>
                    <a:pt x="134" y="1095"/>
                  </a:lnTo>
                  <a:lnTo>
                    <a:pt x="173" y="1134"/>
                  </a:lnTo>
                  <a:lnTo>
                    <a:pt x="193" y="1153"/>
                  </a:lnTo>
                  <a:lnTo>
                    <a:pt x="243" y="1193"/>
                  </a:lnTo>
                  <a:lnTo>
                    <a:pt x="261" y="1207"/>
                  </a:lnTo>
                  <a:lnTo>
                    <a:pt x="340" y="1257"/>
                  </a:lnTo>
                  <a:lnTo>
                    <a:pt x="827" y="1532"/>
                  </a:lnTo>
                  <a:cubicBezTo>
                    <a:pt x="1052" y="1662"/>
                    <a:pt x="1346" y="1727"/>
                    <a:pt x="1640" y="1727"/>
                  </a:cubicBezTo>
                  <a:cubicBezTo>
                    <a:pt x="1934" y="1727"/>
                    <a:pt x="2228" y="1662"/>
                    <a:pt x="2451" y="1532"/>
                  </a:cubicBezTo>
                  <a:lnTo>
                    <a:pt x="2650" y="1411"/>
                  </a:lnTo>
                  <a:lnTo>
                    <a:pt x="2727" y="1360"/>
                  </a:lnTo>
                  <a:lnTo>
                    <a:pt x="2746" y="1346"/>
                  </a:lnTo>
                  <a:lnTo>
                    <a:pt x="2796" y="1307"/>
                  </a:lnTo>
                  <a:lnTo>
                    <a:pt x="2817" y="1286"/>
                  </a:lnTo>
                  <a:lnTo>
                    <a:pt x="2853" y="1250"/>
                  </a:lnTo>
                  <a:lnTo>
                    <a:pt x="2872" y="1227"/>
                  </a:lnTo>
                  <a:lnTo>
                    <a:pt x="2900" y="1192"/>
                  </a:lnTo>
                  <a:lnTo>
                    <a:pt x="2916" y="1165"/>
                  </a:lnTo>
                  <a:lnTo>
                    <a:pt x="2936" y="1131"/>
                  </a:lnTo>
                  <a:lnTo>
                    <a:pt x="2947" y="1102"/>
                  </a:lnTo>
                  <a:lnTo>
                    <a:pt x="2962" y="1069"/>
                  </a:lnTo>
                  <a:lnTo>
                    <a:pt x="2969" y="1039"/>
                  </a:lnTo>
                  <a:lnTo>
                    <a:pt x="2978" y="1006"/>
                  </a:lnTo>
                  <a:lnTo>
                    <a:pt x="2980" y="976"/>
                  </a:lnTo>
                  <a:cubicBezTo>
                    <a:pt x="2996" y="795"/>
                    <a:pt x="2884" y="609"/>
                    <a:pt x="2644" y="470"/>
                  </a:cubicBezTo>
                  <a:lnTo>
                    <a:pt x="2158" y="195"/>
                  </a:lnTo>
                  <a:cubicBezTo>
                    <a:pt x="1933" y="65"/>
                    <a:pt x="1639" y="0"/>
                    <a:pt x="1345"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73" name="Google Shape;773;p36"/>
            <p:cNvSpPr/>
            <p:nvPr/>
          </p:nvSpPr>
          <p:spPr>
            <a:xfrm>
              <a:off x="1783375" y="2008050"/>
              <a:ext cx="74475" cy="25000"/>
            </a:xfrm>
            <a:custGeom>
              <a:avLst/>
              <a:gdLst/>
              <a:ahLst/>
              <a:cxnLst/>
              <a:rect l="l" t="t" r="r" b="b"/>
              <a:pathLst>
                <a:path w="2979" h="1000" extrusionOk="0">
                  <a:moveTo>
                    <a:pt x="5" y="0"/>
                  </a:moveTo>
                  <a:lnTo>
                    <a:pt x="1" y="59"/>
                  </a:lnTo>
                  <a:lnTo>
                    <a:pt x="3" y="93"/>
                  </a:lnTo>
                  <a:lnTo>
                    <a:pt x="5" y="123"/>
                  </a:lnTo>
                  <a:lnTo>
                    <a:pt x="14" y="157"/>
                  </a:lnTo>
                  <a:lnTo>
                    <a:pt x="22" y="185"/>
                  </a:lnTo>
                  <a:lnTo>
                    <a:pt x="37" y="220"/>
                  </a:lnTo>
                  <a:lnTo>
                    <a:pt x="48" y="248"/>
                  </a:lnTo>
                  <a:lnTo>
                    <a:pt x="69" y="283"/>
                  </a:lnTo>
                  <a:lnTo>
                    <a:pt x="85" y="309"/>
                  </a:lnTo>
                  <a:lnTo>
                    <a:pt x="114" y="345"/>
                  </a:lnTo>
                  <a:lnTo>
                    <a:pt x="133" y="368"/>
                  </a:lnTo>
                  <a:lnTo>
                    <a:pt x="172" y="407"/>
                  </a:lnTo>
                  <a:lnTo>
                    <a:pt x="192" y="426"/>
                  </a:lnTo>
                  <a:lnTo>
                    <a:pt x="242" y="466"/>
                  </a:lnTo>
                  <a:lnTo>
                    <a:pt x="260" y="480"/>
                  </a:lnTo>
                  <a:lnTo>
                    <a:pt x="339" y="530"/>
                  </a:lnTo>
                  <a:lnTo>
                    <a:pt x="826" y="805"/>
                  </a:lnTo>
                  <a:cubicBezTo>
                    <a:pt x="1051" y="935"/>
                    <a:pt x="1345" y="1000"/>
                    <a:pt x="1639" y="1000"/>
                  </a:cubicBezTo>
                  <a:cubicBezTo>
                    <a:pt x="1933" y="1000"/>
                    <a:pt x="2227" y="935"/>
                    <a:pt x="2450" y="805"/>
                  </a:cubicBezTo>
                  <a:lnTo>
                    <a:pt x="2649" y="684"/>
                  </a:lnTo>
                  <a:lnTo>
                    <a:pt x="2726" y="633"/>
                  </a:lnTo>
                  <a:lnTo>
                    <a:pt x="2745" y="619"/>
                  </a:lnTo>
                  <a:lnTo>
                    <a:pt x="2795" y="580"/>
                  </a:lnTo>
                  <a:lnTo>
                    <a:pt x="2816" y="559"/>
                  </a:lnTo>
                  <a:lnTo>
                    <a:pt x="2852" y="523"/>
                  </a:lnTo>
                  <a:lnTo>
                    <a:pt x="2871" y="500"/>
                  </a:lnTo>
                  <a:lnTo>
                    <a:pt x="2899" y="465"/>
                  </a:lnTo>
                  <a:lnTo>
                    <a:pt x="2915" y="438"/>
                  </a:lnTo>
                  <a:lnTo>
                    <a:pt x="2935" y="404"/>
                  </a:lnTo>
                  <a:lnTo>
                    <a:pt x="2946" y="375"/>
                  </a:lnTo>
                  <a:lnTo>
                    <a:pt x="2961" y="342"/>
                  </a:lnTo>
                  <a:lnTo>
                    <a:pt x="2968" y="312"/>
                  </a:lnTo>
                  <a:lnTo>
                    <a:pt x="2977" y="279"/>
                  </a:lnTo>
                  <a:lnTo>
                    <a:pt x="2979" y="249"/>
                  </a:lnTo>
                  <a:lnTo>
                    <a:pt x="2976" y="166"/>
                  </a:lnTo>
                  <a:lnTo>
                    <a:pt x="2968" y="200"/>
                  </a:lnTo>
                  <a:lnTo>
                    <a:pt x="2961" y="228"/>
                  </a:lnTo>
                  <a:lnTo>
                    <a:pt x="2946" y="263"/>
                  </a:lnTo>
                  <a:lnTo>
                    <a:pt x="2935" y="291"/>
                  </a:lnTo>
                  <a:lnTo>
                    <a:pt x="2915" y="325"/>
                  </a:lnTo>
                  <a:lnTo>
                    <a:pt x="2899" y="352"/>
                  </a:lnTo>
                  <a:lnTo>
                    <a:pt x="2871" y="386"/>
                  </a:lnTo>
                  <a:lnTo>
                    <a:pt x="2852" y="410"/>
                  </a:lnTo>
                  <a:lnTo>
                    <a:pt x="2816" y="446"/>
                  </a:lnTo>
                  <a:lnTo>
                    <a:pt x="2795" y="466"/>
                  </a:lnTo>
                  <a:lnTo>
                    <a:pt x="2745" y="505"/>
                  </a:lnTo>
                  <a:lnTo>
                    <a:pt x="2726" y="520"/>
                  </a:lnTo>
                  <a:lnTo>
                    <a:pt x="2649" y="571"/>
                  </a:lnTo>
                  <a:lnTo>
                    <a:pt x="2450" y="692"/>
                  </a:lnTo>
                  <a:cubicBezTo>
                    <a:pt x="2227" y="822"/>
                    <a:pt x="1934" y="887"/>
                    <a:pt x="1640" y="887"/>
                  </a:cubicBezTo>
                  <a:cubicBezTo>
                    <a:pt x="1346" y="887"/>
                    <a:pt x="1051" y="822"/>
                    <a:pt x="826" y="692"/>
                  </a:cubicBezTo>
                  <a:lnTo>
                    <a:pt x="339" y="417"/>
                  </a:lnTo>
                  <a:lnTo>
                    <a:pt x="260" y="366"/>
                  </a:lnTo>
                  <a:lnTo>
                    <a:pt x="242" y="353"/>
                  </a:lnTo>
                  <a:lnTo>
                    <a:pt x="192" y="312"/>
                  </a:lnTo>
                  <a:lnTo>
                    <a:pt x="172" y="293"/>
                  </a:lnTo>
                  <a:lnTo>
                    <a:pt x="133" y="255"/>
                  </a:lnTo>
                  <a:lnTo>
                    <a:pt x="114" y="233"/>
                  </a:lnTo>
                  <a:lnTo>
                    <a:pt x="85" y="197"/>
                  </a:lnTo>
                  <a:lnTo>
                    <a:pt x="69" y="170"/>
                  </a:lnTo>
                  <a:lnTo>
                    <a:pt x="48" y="135"/>
                  </a:lnTo>
                  <a:lnTo>
                    <a:pt x="37" y="107"/>
                  </a:lnTo>
                  <a:lnTo>
                    <a:pt x="22" y="72"/>
                  </a:lnTo>
                  <a:lnTo>
                    <a:pt x="14" y="44"/>
                  </a:lnTo>
                  <a:lnTo>
                    <a:pt x="5" y="9"/>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74" name="Google Shape;774;p36"/>
            <p:cNvSpPr/>
            <p:nvPr/>
          </p:nvSpPr>
          <p:spPr>
            <a:xfrm>
              <a:off x="1698950" y="1959800"/>
              <a:ext cx="74600" cy="29950"/>
            </a:xfrm>
            <a:custGeom>
              <a:avLst/>
              <a:gdLst/>
              <a:ahLst/>
              <a:cxnLst/>
              <a:rect l="l" t="t" r="r" b="b"/>
              <a:pathLst>
                <a:path w="2984" h="1198" extrusionOk="0">
                  <a:moveTo>
                    <a:pt x="2" y="1"/>
                  </a:moveTo>
                  <a:lnTo>
                    <a:pt x="1" y="255"/>
                  </a:lnTo>
                  <a:cubicBezTo>
                    <a:pt x="0" y="425"/>
                    <a:pt x="114" y="597"/>
                    <a:pt x="340" y="728"/>
                  </a:cubicBezTo>
                  <a:lnTo>
                    <a:pt x="827" y="1003"/>
                  </a:lnTo>
                  <a:cubicBezTo>
                    <a:pt x="1051" y="1132"/>
                    <a:pt x="1346" y="1198"/>
                    <a:pt x="1640" y="1198"/>
                  </a:cubicBezTo>
                  <a:cubicBezTo>
                    <a:pt x="1933" y="1198"/>
                    <a:pt x="2227" y="1133"/>
                    <a:pt x="2450" y="1003"/>
                  </a:cubicBezTo>
                  <a:lnTo>
                    <a:pt x="2648" y="881"/>
                  </a:lnTo>
                  <a:cubicBezTo>
                    <a:pt x="2870" y="752"/>
                    <a:pt x="2982" y="584"/>
                    <a:pt x="2982" y="414"/>
                  </a:cubicBezTo>
                  <a:lnTo>
                    <a:pt x="2984" y="162"/>
                  </a:lnTo>
                  <a:lnTo>
                    <a:pt x="2982" y="194"/>
                  </a:lnTo>
                  <a:lnTo>
                    <a:pt x="2979" y="223"/>
                  </a:lnTo>
                  <a:lnTo>
                    <a:pt x="2970" y="257"/>
                  </a:lnTo>
                  <a:lnTo>
                    <a:pt x="2964" y="286"/>
                  </a:lnTo>
                  <a:lnTo>
                    <a:pt x="2949" y="320"/>
                  </a:lnTo>
                  <a:lnTo>
                    <a:pt x="2938" y="349"/>
                  </a:lnTo>
                  <a:lnTo>
                    <a:pt x="2916" y="383"/>
                  </a:lnTo>
                  <a:lnTo>
                    <a:pt x="2901" y="410"/>
                  </a:lnTo>
                  <a:lnTo>
                    <a:pt x="2873" y="445"/>
                  </a:lnTo>
                  <a:lnTo>
                    <a:pt x="2854" y="468"/>
                  </a:lnTo>
                  <a:lnTo>
                    <a:pt x="2818" y="504"/>
                  </a:lnTo>
                  <a:lnTo>
                    <a:pt x="2796" y="524"/>
                  </a:lnTo>
                  <a:lnTo>
                    <a:pt x="2748" y="562"/>
                  </a:lnTo>
                  <a:lnTo>
                    <a:pt x="2729" y="578"/>
                  </a:lnTo>
                  <a:lnTo>
                    <a:pt x="2650" y="628"/>
                  </a:lnTo>
                  <a:lnTo>
                    <a:pt x="2453" y="750"/>
                  </a:lnTo>
                  <a:cubicBezTo>
                    <a:pt x="2229" y="880"/>
                    <a:pt x="1935" y="944"/>
                    <a:pt x="1642" y="944"/>
                  </a:cubicBezTo>
                  <a:cubicBezTo>
                    <a:pt x="1347" y="944"/>
                    <a:pt x="1053" y="879"/>
                    <a:pt x="829" y="750"/>
                  </a:cubicBezTo>
                  <a:lnTo>
                    <a:pt x="342" y="475"/>
                  </a:lnTo>
                  <a:lnTo>
                    <a:pt x="263" y="424"/>
                  </a:lnTo>
                  <a:lnTo>
                    <a:pt x="245" y="411"/>
                  </a:lnTo>
                  <a:lnTo>
                    <a:pt x="193" y="370"/>
                  </a:lnTo>
                  <a:lnTo>
                    <a:pt x="174" y="351"/>
                  </a:lnTo>
                  <a:lnTo>
                    <a:pt x="135" y="313"/>
                  </a:lnTo>
                  <a:lnTo>
                    <a:pt x="116" y="290"/>
                  </a:lnTo>
                  <a:lnTo>
                    <a:pt x="88" y="254"/>
                  </a:lnTo>
                  <a:lnTo>
                    <a:pt x="72" y="228"/>
                  </a:lnTo>
                  <a:lnTo>
                    <a:pt x="51" y="193"/>
                  </a:lnTo>
                  <a:lnTo>
                    <a:pt x="38" y="165"/>
                  </a:lnTo>
                  <a:lnTo>
                    <a:pt x="24" y="130"/>
                  </a:lnTo>
                  <a:lnTo>
                    <a:pt x="17" y="102"/>
                  </a:lnTo>
                  <a:lnTo>
                    <a:pt x="8" y="67"/>
                  </a:lnTo>
                  <a:lnTo>
                    <a:pt x="6" y="38"/>
                  </a:lnTo>
                  <a:lnTo>
                    <a:pt x="4" y="3"/>
                  </a:lnTo>
                  <a:lnTo>
                    <a:pt x="2"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75" name="Google Shape;775;p36"/>
            <p:cNvSpPr/>
            <p:nvPr/>
          </p:nvSpPr>
          <p:spPr>
            <a:xfrm>
              <a:off x="1699000" y="1940250"/>
              <a:ext cx="74900" cy="43175"/>
            </a:xfrm>
            <a:custGeom>
              <a:avLst/>
              <a:gdLst/>
              <a:ahLst/>
              <a:cxnLst/>
              <a:rect l="l" t="t" r="r" b="b"/>
              <a:pathLst>
                <a:path w="2996" h="1727" extrusionOk="0">
                  <a:moveTo>
                    <a:pt x="1344" y="0"/>
                  </a:moveTo>
                  <a:cubicBezTo>
                    <a:pt x="1050" y="0"/>
                    <a:pt x="756" y="65"/>
                    <a:pt x="533" y="195"/>
                  </a:cubicBezTo>
                  <a:lnTo>
                    <a:pt x="334" y="316"/>
                  </a:lnTo>
                  <a:cubicBezTo>
                    <a:pt x="112" y="446"/>
                    <a:pt x="0" y="615"/>
                    <a:pt x="2" y="785"/>
                  </a:cubicBezTo>
                  <a:lnTo>
                    <a:pt x="4" y="820"/>
                  </a:lnTo>
                  <a:lnTo>
                    <a:pt x="6" y="849"/>
                  </a:lnTo>
                  <a:lnTo>
                    <a:pt x="15" y="884"/>
                  </a:lnTo>
                  <a:lnTo>
                    <a:pt x="22" y="912"/>
                  </a:lnTo>
                  <a:lnTo>
                    <a:pt x="36" y="947"/>
                  </a:lnTo>
                  <a:lnTo>
                    <a:pt x="49" y="975"/>
                  </a:lnTo>
                  <a:lnTo>
                    <a:pt x="70" y="1010"/>
                  </a:lnTo>
                  <a:lnTo>
                    <a:pt x="86" y="1036"/>
                  </a:lnTo>
                  <a:lnTo>
                    <a:pt x="114" y="1072"/>
                  </a:lnTo>
                  <a:lnTo>
                    <a:pt x="133" y="1095"/>
                  </a:lnTo>
                  <a:lnTo>
                    <a:pt x="172" y="1133"/>
                  </a:lnTo>
                  <a:lnTo>
                    <a:pt x="191" y="1152"/>
                  </a:lnTo>
                  <a:lnTo>
                    <a:pt x="243" y="1193"/>
                  </a:lnTo>
                  <a:lnTo>
                    <a:pt x="261" y="1206"/>
                  </a:lnTo>
                  <a:lnTo>
                    <a:pt x="340" y="1257"/>
                  </a:lnTo>
                  <a:lnTo>
                    <a:pt x="827" y="1532"/>
                  </a:lnTo>
                  <a:cubicBezTo>
                    <a:pt x="1051" y="1661"/>
                    <a:pt x="1345" y="1726"/>
                    <a:pt x="1640" y="1726"/>
                  </a:cubicBezTo>
                  <a:cubicBezTo>
                    <a:pt x="1933" y="1726"/>
                    <a:pt x="2227" y="1662"/>
                    <a:pt x="2451" y="1532"/>
                  </a:cubicBezTo>
                  <a:lnTo>
                    <a:pt x="2648" y="1410"/>
                  </a:lnTo>
                  <a:lnTo>
                    <a:pt x="2727" y="1360"/>
                  </a:lnTo>
                  <a:lnTo>
                    <a:pt x="2746" y="1344"/>
                  </a:lnTo>
                  <a:lnTo>
                    <a:pt x="2794" y="1306"/>
                  </a:lnTo>
                  <a:lnTo>
                    <a:pt x="2816" y="1286"/>
                  </a:lnTo>
                  <a:lnTo>
                    <a:pt x="2852" y="1250"/>
                  </a:lnTo>
                  <a:lnTo>
                    <a:pt x="2871" y="1227"/>
                  </a:lnTo>
                  <a:lnTo>
                    <a:pt x="2899" y="1192"/>
                  </a:lnTo>
                  <a:lnTo>
                    <a:pt x="2914" y="1165"/>
                  </a:lnTo>
                  <a:lnTo>
                    <a:pt x="2936" y="1131"/>
                  </a:lnTo>
                  <a:lnTo>
                    <a:pt x="2947" y="1102"/>
                  </a:lnTo>
                  <a:lnTo>
                    <a:pt x="2962" y="1068"/>
                  </a:lnTo>
                  <a:lnTo>
                    <a:pt x="2968" y="1039"/>
                  </a:lnTo>
                  <a:lnTo>
                    <a:pt x="2977" y="1005"/>
                  </a:lnTo>
                  <a:lnTo>
                    <a:pt x="2980" y="976"/>
                  </a:lnTo>
                  <a:cubicBezTo>
                    <a:pt x="2995" y="794"/>
                    <a:pt x="2883" y="609"/>
                    <a:pt x="2644" y="470"/>
                  </a:cubicBezTo>
                  <a:lnTo>
                    <a:pt x="2156" y="195"/>
                  </a:lnTo>
                  <a:cubicBezTo>
                    <a:pt x="1932" y="65"/>
                    <a:pt x="1638" y="0"/>
                    <a:pt x="1344"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76" name="Google Shape;776;p36"/>
            <p:cNvSpPr/>
            <p:nvPr/>
          </p:nvSpPr>
          <p:spPr>
            <a:xfrm>
              <a:off x="1699025" y="1958425"/>
              <a:ext cx="74475" cy="25000"/>
            </a:xfrm>
            <a:custGeom>
              <a:avLst/>
              <a:gdLst/>
              <a:ahLst/>
              <a:cxnLst/>
              <a:rect l="l" t="t" r="r" b="b"/>
              <a:pathLst>
                <a:path w="2979" h="1000" extrusionOk="0">
                  <a:moveTo>
                    <a:pt x="4" y="1"/>
                  </a:moveTo>
                  <a:lnTo>
                    <a:pt x="1" y="58"/>
                  </a:lnTo>
                  <a:lnTo>
                    <a:pt x="3" y="93"/>
                  </a:lnTo>
                  <a:lnTo>
                    <a:pt x="5" y="122"/>
                  </a:lnTo>
                  <a:lnTo>
                    <a:pt x="14" y="157"/>
                  </a:lnTo>
                  <a:lnTo>
                    <a:pt x="21" y="185"/>
                  </a:lnTo>
                  <a:lnTo>
                    <a:pt x="35" y="220"/>
                  </a:lnTo>
                  <a:lnTo>
                    <a:pt x="48" y="248"/>
                  </a:lnTo>
                  <a:lnTo>
                    <a:pt x="69" y="283"/>
                  </a:lnTo>
                  <a:lnTo>
                    <a:pt x="85" y="309"/>
                  </a:lnTo>
                  <a:lnTo>
                    <a:pt x="113" y="345"/>
                  </a:lnTo>
                  <a:lnTo>
                    <a:pt x="132" y="368"/>
                  </a:lnTo>
                  <a:lnTo>
                    <a:pt x="171" y="406"/>
                  </a:lnTo>
                  <a:lnTo>
                    <a:pt x="190" y="425"/>
                  </a:lnTo>
                  <a:lnTo>
                    <a:pt x="242" y="466"/>
                  </a:lnTo>
                  <a:lnTo>
                    <a:pt x="260" y="479"/>
                  </a:lnTo>
                  <a:lnTo>
                    <a:pt x="339" y="530"/>
                  </a:lnTo>
                  <a:lnTo>
                    <a:pt x="826" y="805"/>
                  </a:lnTo>
                  <a:cubicBezTo>
                    <a:pt x="1050" y="934"/>
                    <a:pt x="1344" y="999"/>
                    <a:pt x="1639" y="999"/>
                  </a:cubicBezTo>
                  <a:cubicBezTo>
                    <a:pt x="1932" y="999"/>
                    <a:pt x="2226" y="935"/>
                    <a:pt x="2450" y="805"/>
                  </a:cubicBezTo>
                  <a:lnTo>
                    <a:pt x="2647" y="683"/>
                  </a:lnTo>
                  <a:lnTo>
                    <a:pt x="2726" y="633"/>
                  </a:lnTo>
                  <a:lnTo>
                    <a:pt x="2745" y="617"/>
                  </a:lnTo>
                  <a:lnTo>
                    <a:pt x="2793" y="579"/>
                  </a:lnTo>
                  <a:lnTo>
                    <a:pt x="2815" y="559"/>
                  </a:lnTo>
                  <a:lnTo>
                    <a:pt x="2851" y="523"/>
                  </a:lnTo>
                  <a:lnTo>
                    <a:pt x="2870" y="500"/>
                  </a:lnTo>
                  <a:lnTo>
                    <a:pt x="2898" y="465"/>
                  </a:lnTo>
                  <a:lnTo>
                    <a:pt x="2913" y="438"/>
                  </a:lnTo>
                  <a:lnTo>
                    <a:pt x="2935" y="404"/>
                  </a:lnTo>
                  <a:lnTo>
                    <a:pt x="2946" y="375"/>
                  </a:lnTo>
                  <a:lnTo>
                    <a:pt x="2961" y="341"/>
                  </a:lnTo>
                  <a:lnTo>
                    <a:pt x="2967" y="313"/>
                  </a:lnTo>
                  <a:lnTo>
                    <a:pt x="2976" y="278"/>
                  </a:lnTo>
                  <a:lnTo>
                    <a:pt x="2979" y="249"/>
                  </a:lnTo>
                  <a:lnTo>
                    <a:pt x="2975" y="166"/>
                  </a:lnTo>
                  <a:lnTo>
                    <a:pt x="2967" y="200"/>
                  </a:lnTo>
                  <a:lnTo>
                    <a:pt x="2961" y="228"/>
                  </a:lnTo>
                  <a:lnTo>
                    <a:pt x="2946" y="263"/>
                  </a:lnTo>
                  <a:lnTo>
                    <a:pt x="2935" y="291"/>
                  </a:lnTo>
                  <a:lnTo>
                    <a:pt x="2913" y="324"/>
                  </a:lnTo>
                  <a:lnTo>
                    <a:pt x="2898" y="351"/>
                  </a:lnTo>
                  <a:lnTo>
                    <a:pt x="2870" y="386"/>
                  </a:lnTo>
                  <a:lnTo>
                    <a:pt x="2851" y="410"/>
                  </a:lnTo>
                  <a:lnTo>
                    <a:pt x="2815" y="446"/>
                  </a:lnTo>
                  <a:lnTo>
                    <a:pt x="2793" y="466"/>
                  </a:lnTo>
                  <a:lnTo>
                    <a:pt x="2745" y="505"/>
                  </a:lnTo>
                  <a:lnTo>
                    <a:pt x="2726" y="520"/>
                  </a:lnTo>
                  <a:lnTo>
                    <a:pt x="2647" y="570"/>
                  </a:lnTo>
                  <a:lnTo>
                    <a:pt x="2450" y="692"/>
                  </a:lnTo>
                  <a:cubicBezTo>
                    <a:pt x="2226" y="821"/>
                    <a:pt x="1932" y="886"/>
                    <a:pt x="1638" y="886"/>
                  </a:cubicBezTo>
                  <a:cubicBezTo>
                    <a:pt x="1344" y="886"/>
                    <a:pt x="1050" y="821"/>
                    <a:pt x="826" y="692"/>
                  </a:cubicBezTo>
                  <a:lnTo>
                    <a:pt x="339" y="416"/>
                  </a:lnTo>
                  <a:lnTo>
                    <a:pt x="260" y="366"/>
                  </a:lnTo>
                  <a:lnTo>
                    <a:pt x="242" y="352"/>
                  </a:lnTo>
                  <a:lnTo>
                    <a:pt x="190" y="312"/>
                  </a:lnTo>
                  <a:lnTo>
                    <a:pt x="171" y="293"/>
                  </a:lnTo>
                  <a:lnTo>
                    <a:pt x="132" y="255"/>
                  </a:lnTo>
                  <a:lnTo>
                    <a:pt x="113" y="231"/>
                  </a:lnTo>
                  <a:lnTo>
                    <a:pt x="85" y="195"/>
                  </a:lnTo>
                  <a:lnTo>
                    <a:pt x="69" y="169"/>
                  </a:lnTo>
                  <a:lnTo>
                    <a:pt x="48" y="135"/>
                  </a:lnTo>
                  <a:lnTo>
                    <a:pt x="35" y="107"/>
                  </a:lnTo>
                  <a:lnTo>
                    <a:pt x="21" y="72"/>
                  </a:lnTo>
                  <a:lnTo>
                    <a:pt x="14" y="44"/>
                  </a:lnTo>
                  <a:lnTo>
                    <a:pt x="5" y="9"/>
                  </a:lnTo>
                  <a:lnTo>
                    <a:pt x="4"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77" name="Google Shape;777;p36"/>
            <p:cNvSpPr/>
            <p:nvPr/>
          </p:nvSpPr>
          <p:spPr>
            <a:xfrm>
              <a:off x="1617300" y="1912125"/>
              <a:ext cx="74650" cy="29900"/>
            </a:xfrm>
            <a:custGeom>
              <a:avLst/>
              <a:gdLst/>
              <a:ahLst/>
              <a:cxnLst/>
              <a:rect l="l" t="t" r="r" b="b"/>
              <a:pathLst>
                <a:path w="2986" h="1196" extrusionOk="0">
                  <a:moveTo>
                    <a:pt x="3" y="0"/>
                  </a:moveTo>
                  <a:lnTo>
                    <a:pt x="1" y="253"/>
                  </a:lnTo>
                  <a:cubicBezTo>
                    <a:pt x="1" y="425"/>
                    <a:pt x="114" y="595"/>
                    <a:pt x="340" y="726"/>
                  </a:cubicBezTo>
                  <a:lnTo>
                    <a:pt x="827" y="1001"/>
                  </a:lnTo>
                  <a:cubicBezTo>
                    <a:pt x="1052" y="1131"/>
                    <a:pt x="1346" y="1196"/>
                    <a:pt x="1640" y="1196"/>
                  </a:cubicBezTo>
                  <a:cubicBezTo>
                    <a:pt x="1934" y="1196"/>
                    <a:pt x="2227" y="1131"/>
                    <a:pt x="2450" y="1001"/>
                  </a:cubicBezTo>
                  <a:lnTo>
                    <a:pt x="2649" y="879"/>
                  </a:lnTo>
                  <a:cubicBezTo>
                    <a:pt x="2871" y="750"/>
                    <a:pt x="2982" y="582"/>
                    <a:pt x="2982" y="412"/>
                  </a:cubicBezTo>
                  <a:lnTo>
                    <a:pt x="2985" y="160"/>
                  </a:lnTo>
                  <a:lnTo>
                    <a:pt x="2982" y="192"/>
                  </a:lnTo>
                  <a:lnTo>
                    <a:pt x="2980" y="221"/>
                  </a:lnTo>
                  <a:lnTo>
                    <a:pt x="2971" y="255"/>
                  </a:lnTo>
                  <a:lnTo>
                    <a:pt x="2964" y="284"/>
                  </a:lnTo>
                  <a:lnTo>
                    <a:pt x="2950" y="318"/>
                  </a:lnTo>
                  <a:lnTo>
                    <a:pt x="2938" y="347"/>
                  </a:lnTo>
                  <a:lnTo>
                    <a:pt x="2917" y="381"/>
                  </a:lnTo>
                  <a:lnTo>
                    <a:pt x="2901" y="408"/>
                  </a:lnTo>
                  <a:lnTo>
                    <a:pt x="2873" y="443"/>
                  </a:lnTo>
                  <a:lnTo>
                    <a:pt x="2855" y="466"/>
                  </a:lnTo>
                  <a:lnTo>
                    <a:pt x="2818" y="502"/>
                  </a:lnTo>
                  <a:lnTo>
                    <a:pt x="2797" y="522"/>
                  </a:lnTo>
                  <a:lnTo>
                    <a:pt x="2749" y="560"/>
                  </a:lnTo>
                  <a:lnTo>
                    <a:pt x="2729" y="576"/>
                  </a:lnTo>
                  <a:lnTo>
                    <a:pt x="2652" y="627"/>
                  </a:lnTo>
                  <a:lnTo>
                    <a:pt x="2453" y="748"/>
                  </a:lnTo>
                  <a:cubicBezTo>
                    <a:pt x="2230" y="878"/>
                    <a:pt x="1936" y="943"/>
                    <a:pt x="1642" y="943"/>
                  </a:cubicBezTo>
                  <a:cubicBezTo>
                    <a:pt x="1348" y="943"/>
                    <a:pt x="1053" y="878"/>
                    <a:pt x="829" y="748"/>
                  </a:cubicBezTo>
                  <a:lnTo>
                    <a:pt x="342" y="473"/>
                  </a:lnTo>
                  <a:lnTo>
                    <a:pt x="262" y="422"/>
                  </a:lnTo>
                  <a:lnTo>
                    <a:pt x="246" y="408"/>
                  </a:lnTo>
                  <a:lnTo>
                    <a:pt x="194" y="368"/>
                  </a:lnTo>
                  <a:lnTo>
                    <a:pt x="175" y="349"/>
                  </a:lnTo>
                  <a:lnTo>
                    <a:pt x="136" y="311"/>
                  </a:lnTo>
                  <a:lnTo>
                    <a:pt x="116" y="288"/>
                  </a:lnTo>
                  <a:lnTo>
                    <a:pt x="88" y="252"/>
                  </a:lnTo>
                  <a:lnTo>
                    <a:pt x="73" y="226"/>
                  </a:lnTo>
                  <a:lnTo>
                    <a:pt x="51" y="191"/>
                  </a:lnTo>
                  <a:lnTo>
                    <a:pt x="39" y="163"/>
                  </a:lnTo>
                  <a:lnTo>
                    <a:pt x="24" y="128"/>
                  </a:lnTo>
                  <a:lnTo>
                    <a:pt x="18" y="100"/>
                  </a:lnTo>
                  <a:lnTo>
                    <a:pt x="9" y="65"/>
                  </a:lnTo>
                  <a:lnTo>
                    <a:pt x="5" y="36"/>
                  </a:lnTo>
                  <a:lnTo>
                    <a:pt x="3"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78" name="Google Shape;778;p36"/>
            <p:cNvSpPr/>
            <p:nvPr/>
          </p:nvSpPr>
          <p:spPr>
            <a:xfrm>
              <a:off x="1617375" y="1892525"/>
              <a:ext cx="74875" cy="43175"/>
            </a:xfrm>
            <a:custGeom>
              <a:avLst/>
              <a:gdLst/>
              <a:ahLst/>
              <a:cxnLst/>
              <a:rect l="l" t="t" r="r" b="b"/>
              <a:pathLst>
                <a:path w="2995" h="1727" extrusionOk="0">
                  <a:moveTo>
                    <a:pt x="1343" y="0"/>
                  </a:moveTo>
                  <a:cubicBezTo>
                    <a:pt x="1049" y="0"/>
                    <a:pt x="756" y="65"/>
                    <a:pt x="532" y="195"/>
                  </a:cubicBezTo>
                  <a:lnTo>
                    <a:pt x="334" y="316"/>
                  </a:lnTo>
                  <a:cubicBezTo>
                    <a:pt x="111" y="445"/>
                    <a:pt x="0" y="615"/>
                    <a:pt x="0" y="784"/>
                  </a:cubicBezTo>
                  <a:lnTo>
                    <a:pt x="2" y="820"/>
                  </a:lnTo>
                  <a:lnTo>
                    <a:pt x="6" y="849"/>
                  </a:lnTo>
                  <a:lnTo>
                    <a:pt x="15" y="884"/>
                  </a:lnTo>
                  <a:lnTo>
                    <a:pt x="21" y="912"/>
                  </a:lnTo>
                  <a:lnTo>
                    <a:pt x="36" y="947"/>
                  </a:lnTo>
                  <a:lnTo>
                    <a:pt x="48" y="975"/>
                  </a:lnTo>
                  <a:lnTo>
                    <a:pt x="70" y="1010"/>
                  </a:lnTo>
                  <a:lnTo>
                    <a:pt x="85" y="1036"/>
                  </a:lnTo>
                  <a:lnTo>
                    <a:pt x="113" y="1072"/>
                  </a:lnTo>
                  <a:lnTo>
                    <a:pt x="133" y="1095"/>
                  </a:lnTo>
                  <a:lnTo>
                    <a:pt x="172" y="1133"/>
                  </a:lnTo>
                  <a:lnTo>
                    <a:pt x="191" y="1152"/>
                  </a:lnTo>
                  <a:lnTo>
                    <a:pt x="243" y="1192"/>
                  </a:lnTo>
                  <a:lnTo>
                    <a:pt x="259" y="1206"/>
                  </a:lnTo>
                  <a:lnTo>
                    <a:pt x="339" y="1257"/>
                  </a:lnTo>
                  <a:lnTo>
                    <a:pt x="826" y="1532"/>
                  </a:lnTo>
                  <a:cubicBezTo>
                    <a:pt x="1050" y="1662"/>
                    <a:pt x="1345" y="1727"/>
                    <a:pt x="1639" y="1727"/>
                  </a:cubicBezTo>
                  <a:cubicBezTo>
                    <a:pt x="1933" y="1727"/>
                    <a:pt x="2227" y="1662"/>
                    <a:pt x="2450" y="1532"/>
                  </a:cubicBezTo>
                  <a:lnTo>
                    <a:pt x="2649" y="1411"/>
                  </a:lnTo>
                  <a:lnTo>
                    <a:pt x="2726" y="1360"/>
                  </a:lnTo>
                  <a:lnTo>
                    <a:pt x="2746" y="1344"/>
                  </a:lnTo>
                  <a:lnTo>
                    <a:pt x="2794" y="1306"/>
                  </a:lnTo>
                  <a:lnTo>
                    <a:pt x="2815" y="1286"/>
                  </a:lnTo>
                  <a:lnTo>
                    <a:pt x="2852" y="1250"/>
                  </a:lnTo>
                  <a:lnTo>
                    <a:pt x="2870" y="1227"/>
                  </a:lnTo>
                  <a:lnTo>
                    <a:pt x="2898" y="1192"/>
                  </a:lnTo>
                  <a:lnTo>
                    <a:pt x="2914" y="1165"/>
                  </a:lnTo>
                  <a:lnTo>
                    <a:pt x="2935" y="1131"/>
                  </a:lnTo>
                  <a:lnTo>
                    <a:pt x="2947" y="1102"/>
                  </a:lnTo>
                  <a:lnTo>
                    <a:pt x="2961" y="1068"/>
                  </a:lnTo>
                  <a:lnTo>
                    <a:pt x="2968" y="1039"/>
                  </a:lnTo>
                  <a:lnTo>
                    <a:pt x="2977" y="1005"/>
                  </a:lnTo>
                  <a:lnTo>
                    <a:pt x="2979" y="976"/>
                  </a:lnTo>
                  <a:cubicBezTo>
                    <a:pt x="2995" y="794"/>
                    <a:pt x="2884" y="608"/>
                    <a:pt x="2643" y="470"/>
                  </a:cubicBezTo>
                  <a:lnTo>
                    <a:pt x="2156" y="195"/>
                  </a:lnTo>
                  <a:cubicBezTo>
                    <a:pt x="1931" y="65"/>
                    <a:pt x="1637" y="0"/>
                    <a:pt x="1343"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79" name="Google Shape;779;p36"/>
            <p:cNvSpPr/>
            <p:nvPr/>
          </p:nvSpPr>
          <p:spPr>
            <a:xfrm>
              <a:off x="1617375" y="1910675"/>
              <a:ext cx="74500" cy="25025"/>
            </a:xfrm>
            <a:custGeom>
              <a:avLst/>
              <a:gdLst/>
              <a:ahLst/>
              <a:cxnLst/>
              <a:rect l="l" t="t" r="r" b="b"/>
              <a:pathLst>
                <a:path w="2980" h="1001" extrusionOk="0">
                  <a:moveTo>
                    <a:pt x="5" y="1"/>
                  </a:moveTo>
                  <a:lnTo>
                    <a:pt x="0" y="58"/>
                  </a:lnTo>
                  <a:lnTo>
                    <a:pt x="2" y="94"/>
                  </a:lnTo>
                  <a:lnTo>
                    <a:pt x="6" y="122"/>
                  </a:lnTo>
                  <a:lnTo>
                    <a:pt x="15" y="158"/>
                  </a:lnTo>
                  <a:lnTo>
                    <a:pt x="21" y="186"/>
                  </a:lnTo>
                  <a:lnTo>
                    <a:pt x="36" y="221"/>
                  </a:lnTo>
                  <a:lnTo>
                    <a:pt x="48" y="249"/>
                  </a:lnTo>
                  <a:lnTo>
                    <a:pt x="70" y="284"/>
                  </a:lnTo>
                  <a:lnTo>
                    <a:pt x="85" y="310"/>
                  </a:lnTo>
                  <a:lnTo>
                    <a:pt x="113" y="346"/>
                  </a:lnTo>
                  <a:lnTo>
                    <a:pt x="133" y="369"/>
                  </a:lnTo>
                  <a:lnTo>
                    <a:pt x="172" y="407"/>
                  </a:lnTo>
                  <a:lnTo>
                    <a:pt x="191" y="425"/>
                  </a:lnTo>
                  <a:lnTo>
                    <a:pt x="243" y="466"/>
                  </a:lnTo>
                  <a:lnTo>
                    <a:pt x="259" y="480"/>
                  </a:lnTo>
                  <a:lnTo>
                    <a:pt x="339" y="531"/>
                  </a:lnTo>
                  <a:lnTo>
                    <a:pt x="826" y="806"/>
                  </a:lnTo>
                  <a:cubicBezTo>
                    <a:pt x="1050" y="936"/>
                    <a:pt x="1345" y="1001"/>
                    <a:pt x="1639" y="1001"/>
                  </a:cubicBezTo>
                  <a:cubicBezTo>
                    <a:pt x="1933" y="1001"/>
                    <a:pt x="2227" y="936"/>
                    <a:pt x="2450" y="806"/>
                  </a:cubicBezTo>
                  <a:lnTo>
                    <a:pt x="2649" y="685"/>
                  </a:lnTo>
                  <a:lnTo>
                    <a:pt x="2726" y="634"/>
                  </a:lnTo>
                  <a:lnTo>
                    <a:pt x="2746" y="618"/>
                  </a:lnTo>
                  <a:lnTo>
                    <a:pt x="2794" y="580"/>
                  </a:lnTo>
                  <a:lnTo>
                    <a:pt x="2815" y="560"/>
                  </a:lnTo>
                  <a:lnTo>
                    <a:pt x="2852" y="524"/>
                  </a:lnTo>
                  <a:lnTo>
                    <a:pt x="2870" y="501"/>
                  </a:lnTo>
                  <a:lnTo>
                    <a:pt x="2898" y="466"/>
                  </a:lnTo>
                  <a:lnTo>
                    <a:pt x="2914" y="439"/>
                  </a:lnTo>
                  <a:lnTo>
                    <a:pt x="2935" y="405"/>
                  </a:lnTo>
                  <a:lnTo>
                    <a:pt x="2947" y="376"/>
                  </a:lnTo>
                  <a:lnTo>
                    <a:pt x="2961" y="342"/>
                  </a:lnTo>
                  <a:lnTo>
                    <a:pt x="2968" y="313"/>
                  </a:lnTo>
                  <a:lnTo>
                    <a:pt x="2977" y="279"/>
                  </a:lnTo>
                  <a:lnTo>
                    <a:pt x="2979" y="250"/>
                  </a:lnTo>
                  <a:lnTo>
                    <a:pt x="2976" y="166"/>
                  </a:lnTo>
                  <a:lnTo>
                    <a:pt x="2968" y="201"/>
                  </a:lnTo>
                  <a:lnTo>
                    <a:pt x="2961" y="229"/>
                  </a:lnTo>
                  <a:lnTo>
                    <a:pt x="2947" y="263"/>
                  </a:lnTo>
                  <a:lnTo>
                    <a:pt x="2935" y="292"/>
                  </a:lnTo>
                  <a:lnTo>
                    <a:pt x="2914" y="325"/>
                  </a:lnTo>
                  <a:lnTo>
                    <a:pt x="2898" y="352"/>
                  </a:lnTo>
                  <a:lnTo>
                    <a:pt x="2870" y="387"/>
                  </a:lnTo>
                  <a:lnTo>
                    <a:pt x="2852" y="411"/>
                  </a:lnTo>
                  <a:lnTo>
                    <a:pt x="2815" y="447"/>
                  </a:lnTo>
                  <a:lnTo>
                    <a:pt x="2794" y="467"/>
                  </a:lnTo>
                  <a:lnTo>
                    <a:pt x="2746" y="506"/>
                  </a:lnTo>
                  <a:lnTo>
                    <a:pt x="2726" y="521"/>
                  </a:lnTo>
                  <a:lnTo>
                    <a:pt x="2649" y="571"/>
                  </a:lnTo>
                  <a:lnTo>
                    <a:pt x="2450" y="693"/>
                  </a:lnTo>
                  <a:cubicBezTo>
                    <a:pt x="2227" y="823"/>
                    <a:pt x="1933" y="888"/>
                    <a:pt x="1640" y="888"/>
                  </a:cubicBezTo>
                  <a:cubicBezTo>
                    <a:pt x="1345" y="888"/>
                    <a:pt x="1051" y="822"/>
                    <a:pt x="826" y="693"/>
                  </a:cubicBezTo>
                  <a:lnTo>
                    <a:pt x="339" y="417"/>
                  </a:lnTo>
                  <a:lnTo>
                    <a:pt x="259" y="367"/>
                  </a:lnTo>
                  <a:lnTo>
                    <a:pt x="243" y="353"/>
                  </a:lnTo>
                  <a:lnTo>
                    <a:pt x="191" y="313"/>
                  </a:lnTo>
                  <a:lnTo>
                    <a:pt x="172" y="294"/>
                  </a:lnTo>
                  <a:lnTo>
                    <a:pt x="133" y="256"/>
                  </a:lnTo>
                  <a:lnTo>
                    <a:pt x="113" y="232"/>
                  </a:lnTo>
                  <a:lnTo>
                    <a:pt x="85" y="196"/>
                  </a:lnTo>
                  <a:lnTo>
                    <a:pt x="70" y="170"/>
                  </a:lnTo>
                  <a:lnTo>
                    <a:pt x="48" y="136"/>
                  </a:lnTo>
                  <a:lnTo>
                    <a:pt x="36" y="108"/>
                  </a:lnTo>
                  <a:lnTo>
                    <a:pt x="21" y="73"/>
                  </a:lnTo>
                  <a:lnTo>
                    <a:pt x="15" y="45"/>
                  </a:lnTo>
                  <a:lnTo>
                    <a:pt x="6" y="10"/>
                  </a:lnTo>
                  <a:lnTo>
                    <a:pt x="5"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80" name="Google Shape;780;p36"/>
            <p:cNvSpPr/>
            <p:nvPr/>
          </p:nvSpPr>
          <p:spPr>
            <a:xfrm>
              <a:off x="2075400" y="2034800"/>
              <a:ext cx="74625" cy="29900"/>
            </a:xfrm>
            <a:custGeom>
              <a:avLst/>
              <a:gdLst/>
              <a:ahLst/>
              <a:cxnLst/>
              <a:rect l="l" t="t" r="r" b="b"/>
              <a:pathLst>
                <a:path w="2985" h="1196" extrusionOk="0">
                  <a:moveTo>
                    <a:pt x="3" y="0"/>
                  </a:moveTo>
                  <a:lnTo>
                    <a:pt x="0" y="253"/>
                  </a:lnTo>
                  <a:cubicBezTo>
                    <a:pt x="0" y="425"/>
                    <a:pt x="113" y="597"/>
                    <a:pt x="340" y="727"/>
                  </a:cubicBezTo>
                  <a:lnTo>
                    <a:pt x="826" y="1002"/>
                  </a:lnTo>
                  <a:cubicBezTo>
                    <a:pt x="1050" y="1131"/>
                    <a:pt x="1345" y="1196"/>
                    <a:pt x="1639" y="1196"/>
                  </a:cubicBezTo>
                  <a:cubicBezTo>
                    <a:pt x="1933" y="1196"/>
                    <a:pt x="2227" y="1131"/>
                    <a:pt x="2451" y="1001"/>
                  </a:cubicBezTo>
                  <a:lnTo>
                    <a:pt x="2648" y="881"/>
                  </a:lnTo>
                  <a:cubicBezTo>
                    <a:pt x="2871" y="752"/>
                    <a:pt x="2982" y="583"/>
                    <a:pt x="2982" y="414"/>
                  </a:cubicBezTo>
                  <a:lnTo>
                    <a:pt x="2984" y="160"/>
                  </a:lnTo>
                  <a:lnTo>
                    <a:pt x="2982" y="192"/>
                  </a:lnTo>
                  <a:lnTo>
                    <a:pt x="2978" y="223"/>
                  </a:lnTo>
                  <a:lnTo>
                    <a:pt x="2971" y="256"/>
                  </a:lnTo>
                  <a:lnTo>
                    <a:pt x="2964" y="284"/>
                  </a:lnTo>
                  <a:lnTo>
                    <a:pt x="2949" y="319"/>
                  </a:lnTo>
                  <a:lnTo>
                    <a:pt x="2938" y="347"/>
                  </a:lnTo>
                  <a:lnTo>
                    <a:pt x="2917" y="381"/>
                  </a:lnTo>
                  <a:lnTo>
                    <a:pt x="2902" y="408"/>
                  </a:lnTo>
                  <a:lnTo>
                    <a:pt x="2873" y="443"/>
                  </a:lnTo>
                  <a:lnTo>
                    <a:pt x="2854" y="466"/>
                  </a:lnTo>
                  <a:lnTo>
                    <a:pt x="2818" y="502"/>
                  </a:lnTo>
                  <a:lnTo>
                    <a:pt x="2797" y="522"/>
                  </a:lnTo>
                  <a:lnTo>
                    <a:pt x="2748" y="562"/>
                  </a:lnTo>
                  <a:lnTo>
                    <a:pt x="2729" y="576"/>
                  </a:lnTo>
                  <a:lnTo>
                    <a:pt x="2651" y="627"/>
                  </a:lnTo>
                  <a:lnTo>
                    <a:pt x="2453" y="748"/>
                  </a:lnTo>
                  <a:cubicBezTo>
                    <a:pt x="2229" y="878"/>
                    <a:pt x="1936" y="943"/>
                    <a:pt x="1642" y="943"/>
                  </a:cubicBezTo>
                  <a:cubicBezTo>
                    <a:pt x="1348" y="943"/>
                    <a:pt x="1054" y="878"/>
                    <a:pt x="829" y="748"/>
                  </a:cubicBezTo>
                  <a:lnTo>
                    <a:pt x="342" y="474"/>
                  </a:lnTo>
                  <a:lnTo>
                    <a:pt x="263" y="423"/>
                  </a:lnTo>
                  <a:lnTo>
                    <a:pt x="245" y="409"/>
                  </a:lnTo>
                  <a:lnTo>
                    <a:pt x="194" y="369"/>
                  </a:lnTo>
                  <a:lnTo>
                    <a:pt x="175" y="350"/>
                  </a:lnTo>
                  <a:lnTo>
                    <a:pt x="136" y="312"/>
                  </a:lnTo>
                  <a:lnTo>
                    <a:pt x="117" y="289"/>
                  </a:lnTo>
                  <a:lnTo>
                    <a:pt x="88" y="253"/>
                  </a:lnTo>
                  <a:lnTo>
                    <a:pt x="71" y="226"/>
                  </a:lnTo>
                  <a:lnTo>
                    <a:pt x="51" y="191"/>
                  </a:lnTo>
                  <a:lnTo>
                    <a:pt x="39" y="164"/>
                  </a:lnTo>
                  <a:lnTo>
                    <a:pt x="24" y="129"/>
                  </a:lnTo>
                  <a:lnTo>
                    <a:pt x="17" y="100"/>
                  </a:lnTo>
                  <a:lnTo>
                    <a:pt x="8" y="65"/>
                  </a:lnTo>
                  <a:lnTo>
                    <a:pt x="6" y="36"/>
                  </a:lnTo>
                  <a:lnTo>
                    <a:pt x="3" y="1"/>
                  </a:lnTo>
                  <a:lnTo>
                    <a:pt x="3"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81" name="Google Shape;781;p36"/>
            <p:cNvSpPr/>
            <p:nvPr/>
          </p:nvSpPr>
          <p:spPr>
            <a:xfrm>
              <a:off x="2075450" y="2015225"/>
              <a:ext cx="74900" cy="43150"/>
            </a:xfrm>
            <a:custGeom>
              <a:avLst/>
              <a:gdLst/>
              <a:ahLst/>
              <a:cxnLst/>
              <a:rect l="l" t="t" r="r" b="b"/>
              <a:pathLst>
                <a:path w="2996" h="1726" extrusionOk="0">
                  <a:moveTo>
                    <a:pt x="1344" y="0"/>
                  </a:moveTo>
                  <a:cubicBezTo>
                    <a:pt x="1050" y="0"/>
                    <a:pt x="756" y="65"/>
                    <a:pt x="533" y="195"/>
                  </a:cubicBezTo>
                  <a:lnTo>
                    <a:pt x="334" y="316"/>
                  </a:lnTo>
                  <a:cubicBezTo>
                    <a:pt x="112" y="445"/>
                    <a:pt x="1" y="615"/>
                    <a:pt x="1" y="784"/>
                  </a:cubicBezTo>
                  <a:lnTo>
                    <a:pt x="4" y="819"/>
                  </a:lnTo>
                  <a:lnTo>
                    <a:pt x="6" y="848"/>
                  </a:lnTo>
                  <a:lnTo>
                    <a:pt x="15" y="883"/>
                  </a:lnTo>
                  <a:lnTo>
                    <a:pt x="22" y="912"/>
                  </a:lnTo>
                  <a:lnTo>
                    <a:pt x="37" y="947"/>
                  </a:lnTo>
                  <a:lnTo>
                    <a:pt x="49" y="974"/>
                  </a:lnTo>
                  <a:lnTo>
                    <a:pt x="69" y="1009"/>
                  </a:lnTo>
                  <a:lnTo>
                    <a:pt x="86" y="1036"/>
                  </a:lnTo>
                  <a:lnTo>
                    <a:pt x="115" y="1072"/>
                  </a:lnTo>
                  <a:lnTo>
                    <a:pt x="134" y="1095"/>
                  </a:lnTo>
                  <a:lnTo>
                    <a:pt x="173" y="1133"/>
                  </a:lnTo>
                  <a:lnTo>
                    <a:pt x="192" y="1152"/>
                  </a:lnTo>
                  <a:lnTo>
                    <a:pt x="243" y="1192"/>
                  </a:lnTo>
                  <a:lnTo>
                    <a:pt x="261" y="1206"/>
                  </a:lnTo>
                  <a:lnTo>
                    <a:pt x="340" y="1257"/>
                  </a:lnTo>
                  <a:lnTo>
                    <a:pt x="827" y="1531"/>
                  </a:lnTo>
                  <a:cubicBezTo>
                    <a:pt x="1051" y="1661"/>
                    <a:pt x="1345" y="1726"/>
                    <a:pt x="1639" y="1726"/>
                  </a:cubicBezTo>
                  <a:cubicBezTo>
                    <a:pt x="1934" y="1726"/>
                    <a:pt x="2227" y="1661"/>
                    <a:pt x="2451" y="1531"/>
                  </a:cubicBezTo>
                  <a:lnTo>
                    <a:pt x="2649" y="1410"/>
                  </a:lnTo>
                  <a:lnTo>
                    <a:pt x="2727" y="1359"/>
                  </a:lnTo>
                  <a:lnTo>
                    <a:pt x="2746" y="1345"/>
                  </a:lnTo>
                  <a:lnTo>
                    <a:pt x="2795" y="1305"/>
                  </a:lnTo>
                  <a:lnTo>
                    <a:pt x="2816" y="1285"/>
                  </a:lnTo>
                  <a:lnTo>
                    <a:pt x="2852" y="1249"/>
                  </a:lnTo>
                  <a:lnTo>
                    <a:pt x="2871" y="1226"/>
                  </a:lnTo>
                  <a:lnTo>
                    <a:pt x="2900" y="1191"/>
                  </a:lnTo>
                  <a:lnTo>
                    <a:pt x="2915" y="1164"/>
                  </a:lnTo>
                  <a:lnTo>
                    <a:pt x="2936" y="1130"/>
                  </a:lnTo>
                  <a:lnTo>
                    <a:pt x="2947" y="1102"/>
                  </a:lnTo>
                  <a:lnTo>
                    <a:pt x="2962" y="1067"/>
                  </a:lnTo>
                  <a:lnTo>
                    <a:pt x="2969" y="1039"/>
                  </a:lnTo>
                  <a:lnTo>
                    <a:pt x="2976" y="1006"/>
                  </a:lnTo>
                  <a:lnTo>
                    <a:pt x="2980" y="975"/>
                  </a:lnTo>
                  <a:cubicBezTo>
                    <a:pt x="2996" y="793"/>
                    <a:pt x="2884" y="608"/>
                    <a:pt x="2643" y="470"/>
                  </a:cubicBezTo>
                  <a:lnTo>
                    <a:pt x="2157" y="195"/>
                  </a:lnTo>
                  <a:cubicBezTo>
                    <a:pt x="1932" y="65"/>
                    <a:pt x="1637" y="0"/>
                    <a:pt x="1344"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82" name="Google Shape;782;p36"/>
            <p:cNvSpPr/>
            <p:nvPr/>
          </p:nvSpPr>
          <p:spPr>
            <a:xfrm>
              <a:off x="2075450" y="2033400"/>
              <a:ext cx="74500" cy="24975"/>
            </a:xfrm>
            <a:custGeom>
              <a:avLst/>
              <a:gdLst/>
              <a:ahLst/>
              <a:cxnLst/>
              <a:rect l="l" t="t" r="r" b="b"/>
              <a:pathLst>
                <a:path w="2980" h="999" extrusionOk="0">
                  <a:moveTo>
                    <a:pt x="5" y="0"/>
                  </a:moveTo>
                  <a:lnTo>
                    <a:pt x="1" y="57"/>
                  </a:lnTo>
                  <a:lnTo>
                    <a:pt x="4" y="92"/>
                  </a:lnTo>
                  <a:lnTo>
                    <a:pt x="6" y="121"/>
                  </a:lnTo>
                  <a:lnTo>
                    <a:pt x="15" y="156"/>
                  </a:lnTo>
                  <a:lnTo>
                    <a:pt x="22" y="185"/>
                  </a:lnTo>
                  <a:lnTo>
                    <a:pt x="37" y="220"/>
                  </a:lnTo>
                  <a:lnTo>
                    <a:pt x="49" y="247"/>
                  </a:lnTo>
                  <a:lnTo>
                    <a:pt x="69" y="282"/>
                  </a:lnTo>
                  <a:lnTo>
                    <a:pt x="86" y="309"/>
                  </a:lnTo>
                  <a:lnTo>
                    <a:pt x="115" y="345"/>
                  </a:lnTo>
                  <a:lnTo>
                    <a:pt x="134" y="368"/>
                  </a:lnTo>
                  <a:lnTo>
                    <a:pt x="173" y="406"/>
                  </a:lnTo>
                  <a:lnTo>
                    <a:pt x="192" y="425"/>
                  </a:lnTo>
                  <a:lnTo>
                    <a:pt x="243" y="465"/>
                  </a:lnTo>
                  <a:lnTo>
                    <a:pt x="261" y="479"/>
                  </a:lnTo>
                  <a:lnTo>
                    <a:pt x="340" y="530"/>
                  </a:lnTo>
                  <a:lnTo>
                    <a:pt x="827" y="804"/>
                  </a:lnTo>
                  <a:cubicBezTo>
                    <a:pt x="1052" y="934"/>
                    <a:pt x="1346" y="999"/>
                    <a:pt x="1640" y="999"/>
                  </a:cubicBezTo>
                  <a:cubicBezTo>
                    <a:pt x="1934" y="999"/>
                    <a:pt x="2227" y="934"/>
                    <a:pt x="2451" y="804"/>
                  </a:cubicBezTo>
                  <a:lnTo>
                    <a:pt x="2649" y="683"/>
                  </a:lnTo>
                  <a:lnTo>
                    <a:pt x="2727" y="632"/>
                  </a:lnTo>
                  <a:lnTo>
                    <a:pt x="2746" y="618"/>
                  </a:lnTo>
                  <a:lnTo>
                    <a:pt x="2795" y="578"/>
                  </a:lnTo>
                  <a:lnTo>
                    <a:pt x="2816" y="558"/>
                  </a:lnTo>
                  <a:lnTo>
                    <a:pt x="2852" y="522"/>
                  </a:lnTo>
                  <a:lnTo>
                    <a:pt x="2871" y="499"/>
                  </a:lnTo>
                  <a:lnTo>
                    <a:pt x="2900" y="464"/>
                  </a:lnTo>
                  <a:lnTo>
                    <a:pt x="2915" y="437"/>
                  </a:lnTo>
                  <a:lnTo>
                    <a:pt x="2936" y="403"/>
                  </a:lnTo>
                  <a:lnTo>
                    <a:pt x="2947" y="375"/>
                  </a:lnTo>
                  <a:lnTo>
                    <a:pt x="2962" y="340"/>
                  </a:lnTo>
                  <a:lnTo>
                    <a:pt x="2969" y="312"/>
                  </a:lnTo>
                  <a:lnTo>
                    <a:pt x="2976" y="279"/>
                  </a:lnTo>
                  <a:lnTo>
                    <a:pt x="2980" y="248"/>
                  </a:lnTo>
                  <a:lnTo>
                    <a:pt x="2976" y="166"/>
                  </a:lnTo>
                  <a:lnTo>
                    <a:pt x="2969" y="199"/>
                  </a:lnTo>
                  <a:lnTo>
                    <a:pt x="2962" y="228"/>
                  </a:lnTo>
                  <a:lnTo>
                    <a:pt x="2947" y="262"/>
                  </a:lnTo>
                  <a:lnTo>
                    <a:pt x="2936" y="290"/>
                  </a:lnTo>
                  <a:lnTo>
                    <a:pt x="2915" y="325"/>
                  </a:lnTo>
                  <a:lnTo>
                    <a:pt x="2900" y="351"/>
                  </a:lnTo>
                  <a:lnTo>
                    <a:pt x="2871" y="385"/>
                  </a:lnTo>
                  <a:lnTo>
                    <a:pt x="2852" y="409"/>
                  </a:lnTo>
                  <a:lnTo>
                    <a:pt x="2816" y="446"/>
                  </a:lnTo>
                  <a:lnTo>
                    <a:pt x="2795" y="466"/>
                  </a:lnTo>
                  <a:lnTo>
                    <a:pt x="2746" y="504"/>
                  </a:lnTo>
                  <a:lnTo>
                    <a:pt x="2727" y="520"/>
                  </a:lnTo>
                  <a:lnTo>
                    <a:pt x="2649" y="569"/>
                  </a:lnTo>
                  <a:lnTo>
                    <a:pt x="2451" y="691"/>
                  </a:lnTo>
                  <a:cubicBezTo>
                    <a:pt x="2228" y="821"/>
                    <a:pt x="1934" y="886"/>
                    <a:pt x="1641" y="886"/>
                  </a:cubicBezTo>
                  <a:cubicBezTo>
                    <a:pt x="1347" y="886"/>
                    <a:pt x="1052" y="821"/>
                    <a:pt x="827" y="691"/>
                  </a:cubicBezTo>
                  <a:lnTo>
                    <a:pt x="340" y="417"/>
                  </a:lnTo>
                  <a:lnTo>
                    <a:pt x="261" y="366"/>
                  </a:lnTo>
                  <a:lnTo>
                    <a:pt x="243" y="352"/>
                  </a:lnTo>
                  <a:lnTo>
                    <a:pt x="192" y="312"/>
                  </a:lnTo>
                  <a:lnTo>
                    <a:pt x="173" y="292"/>
                  </a:lnTo>
                  <a:lnTo>
                    <a:pt x="134" y="255"/>
                  </a:lnTo>
                  <a:lnTo>
                    <a:pt x="115" y="231"/>
                  </a:lnTo>
                  <a:lnTo>
                    <a:pt x="86" y="196"/>
                  </a:lnTo>
                  <a:lnTo>
                    <a:pt x="69" y="170"/>
                  </a:lnTo>
                  <a:lnTo>
                    <a:pt x="49" y="135"/>
                  </a:lnTo>
                  <a:lnTo>
                    <a:pt x="37" y="107"/>
                  </a:lnTo>
                  <a:lnTo>
                    <a:pt x="22" y="72"/>
                  </a:lnTo>
                  <a:lnTo>
                    <a:pt x="15" y="43"/>
                  </a:lnTo>
                  <a:lnTo>
                    <a:pt x="6" y="9"/>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83" name="Google Shape;783;p36"/>
            <p:cNvSpPr/>
            <p:nvPr/>
          </p:nvSpPr>
          <p:spPr>
            <a:xfrm>
              <a:off x="1993450" y="1987725"/>
              <a:ext cx="74625" cy="29925"/>
            </a:xfrm>
            <a:custGeom>
              <a:avLst/>
              <a:gdLst/>
              <a:ahLst/>
              <a:cxnLst/>
              <a:rect l="l" t="t" r="r" b="b"/>
              <a:pathLst>
                <a:path w="2985" h="1197" extrusionOk="0">
                  <a:moveTo>
                    <a:pt x="3" y="0"/>
                  </a:moveTo>
                  <a:lnTo>
                    <a:pt x="1" y="254"/>
                  </a:lnTo>
                  <a:cubicBezTo>
                    <a:pt x="1" y="425"/>
                    <a:pt x="113" y="596"/>
                    <a:pt x="340" y="728"/>
                  </a:cubicBezTo>
                  <a:lnTo>
                    <a:pt x="827" y="1002"/>
                  </a:lnTo>
                  <a:cubicBezTo>
                    <a:pt x="1052" y="1132"/>
                    <a:pt x="1347" y="1197"/>
                    <a:pt x="1641" y="1197"/>
                  </a:cubicBezTo>
                  <a:cubicBezTo>
                    <a:pt x="1934" y="1197"/>
                    <a:pt x="2228" y="1132"/>
                    <a:pt x="2451" y="1002"/>
                  </a:cubicBezTo>
                  <a:lnTo>
                    <a:pt x="2650" y="881"/>
                  </a:lnTo>
                  <a:cubicBezTo>
                    <a:pt x="2871" y="753"/>
                    <a:pt x="2982" y="583"/>
                    <a:pt x="2983" y="415"/>
                  </a:cubicBezTo>
                  <a:lnTo>
                    <a:pt x="2984" y="161"/>
                  </a:lnTo>
                  <a:lnTo>
                    <a:pt x="2982" y="193"/>
                  </a:lnTo>
                  <a:lnTo>
                    <a:pt x="2979" y="223"/>
                  </a:lnTo>
                  <a:lnTo>
                    <a:pt x="2971" y="257"/>
                  </a:lnTo>
                  <a:lnTo>
                    <a:pt x="2964" y="285"/>
                  </a:lnTo>
                  <a:lnTo>
                    <a:pt x="2949" y="320"/>
                  </a:lnTo>
                  <a:lnTo>
                    <a:pt x="2938" y="348"/>
                  </a:lnTo>
                  <a:lnTo>
                    <a:pt x="2917" y="382"/>
                  </a:lnTo>
                  <a:lnTo>
                    <a:pt x="2901" y="408"/>
                  </a:lnTo>
                  <a:lnTo>
                    <a:pt x="2873" y="444"/>
                  </a:lnTo>
                  <a:lnTo>
                    <a:pt x="2855" y="467"/>
                  </a:lnTo>
                  <a:lnTo>
                    <a:pt x="2818" y="503"/>
                  </a:lnTo>
                  <a:lnTo>
                    <a:pt x="2797" y="523"/>
                  </a:lnTo>
                  <a:lnTo>
                    <a:pt x="2748" y="563"/>
                  </a:lnTo>
                  <a:lnTo>
                    <a:pt x="2729" y="577"/>
                  </a:lnTo>
                  <a:lnTo>
                    <a:pt x="2651" y="628"/>
                  </a:lnTo>
                  <a:lnTo>
                    <a:pt x="2453" y="749"/>
                  </a:lnTo>
                  <a:cubicBezTo>
                    <a:pt x="2230" y="879"/>
                    <a:pt x="1936" y="944"/>
                    <a:pt x="1642" y="944"/>
                  </a:cubicBezTo>
                  <a:cubicBezTo>
                    <a:pt x="1348" y="944"/>
                    <a:pt x="1053" y="879"/>
                    <a:pt x="829" y="749"/>
                  </a:cubicBezTo>
                  <a:lnTo>
                    <a:pt x="342" y="474"/>
                  </a:lnTo>
                  <a:lnTo>
                    <a:pt x="263" y="424"/>
                  </a:lnTo>
                  <a:lnTo>
                    <a:pt x="246" y="410"/>
                  </a:lnTo>
                  <a:lnTo>
                    <a:pt x="194" y="370"/>
                  </a:lnTo>
                  <a:lnTo>
                    <a:pt x="175" y="351"/>
                  </a:lnTo>
                  <a:lnTo>
                    <a:pt x="137" y="312"/>
                  </a:lnTo>
                  <a:lnTo>
                    <a:pt x="116" y="289"/>
                  </a:lnTo>
                  <a:lnTo>
                    <a:pt x="88" y="253"/>
                  </a:lnTo>
                  <a:lnTo>
                    <a:pt x="73" y="227"/>
                  </a:lnTo>
                  <a:lnTo>
                    <a:pt x="51" y="192"/>
                  </a:lnTo>
                  <a:lnTo>
                    <a:pt x="40" y="164"/>
                  </a:lnTo>
                  <a:lnTo>
                    <a:pt x="24" y="129"/>
                  </a:lnTo>
                  <a:lnTo>
                    <a:pt x="18" y="101"/>
                  </a:lnTo>
                  <a:lnTo>
                    <a:pt x="9" y="66"/>
                  </a:lnTo>
                  <a:lnTo>
                    <a:pt x="6" y="37"/>
                  </a:lnTo>
                  <a:lnTo>
                    <a:pt x="3" y="2"/>
                  </a:lnTo>
                  <a:lnTo>
                    <a:pt x="3"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84" name="Google Shape;784;p36"/>
            <p:cNvSpPr/>
            <p:nvPr/>
          </p:nvSpPr>
          <p:spPr>
            <a:xfrm>
              <a:off x="1993500" y="1968150"/>
              <a:ext cx="74900" cy="43175"/>
            </a:xfrm>
            <a:custGeom>
              <a:avLst/>
              <a:gdLst/>
              <a:ahLst/>
              <a:cxnLst/>
              <a:rect l="l" t="t" r="r" b="b"/>
              <a:pathLst>
                <a:path w="2996" h="1727" extrusionOk="0">
                  <a:moveTo>
                    <a:pt x="1344" y="0"/>
                  </a:moveTo>
                  <a:cubicBezTo>
                    <a:pt x="1050" y="0"/>
                    <a:pt x="757" y="65"/>
                    <a:pt x="533" y="195"/>
                  </a:cubicBezTo>
                  <a:lnTo>
                    <a:pt x="336" y="316"/>
                  </a:lnTo>
                  <a:cubicBezTo>
                    <a:pt x="112" y="446"/>
                    <a:pt x="1" y="616"/>
                    <a:pt x="1" y="785"/>
                  </a:cubicBezTo>
                  <a:lnTo>
                    <a:pt x="4" y="820"/>
                  </a:lnTo>
                  <a:lnTo>
                    <a:pt x="7" y="849"/>
                  </a:lnTo>
                  <a:lnTo>
                    <a:pt x="16" y="884"/>
                  </a:lnTo>
                  <a:lnTo>
                    <a:pt x="22" y="912"/>
                  </a:lnTo>
                  <a:lnTo>
                    <a:pt x="38" y="947"/>
                  </a:lnTo>
                  <a:lnTo>
                    <a:pt x="49" y="975"/>
                  </a:lnTo>
                  <a:lnTo>
                    <a:pt x="71" y="1010"/>
                  </a:lnTo>
                  <a:lnTo>
                    <a:pt x="86" y="1036"/>
                  </a:lnTo>
                  <a:lnTo>
                    <a:pt x="114" y="1072"/>
                  </a:lnTo>
                  <a:lnTo>
                    <a:pt x="135" y="1095"/>
                  </a:lnTo>
                  <a:lnTo>
                    <a:pt x="173" y="1134"/>
                  </a:lnTo>
                  <a:lnTo>
                    <a:pt x="192" y="1153"/>
                  </a:lnTo>
                  <a:lnTo>
                    <a:pt x="244" y="1193"/>
                  </a:lnTo>
                  <a:lnTo>
                    <a:pt x="261" y="1207"/>
                  </a:lnTo>
                  <a:lnTo>
                    <a:pt x="340" y="1257"/>
                  </a:lnTo>
                  <a:lnTo>
                    <a:pt x="827" y="1532"/>
                  </a:lnTo>
                  <a:cubicBezTo>
                    <a:pt x="1051" y="1662"/>
                    <a:pt x="1346" y="1727"/>
                    <a:pt x="1640" y="1727"/>
                  </a:cubicBezTo>
                  <a:cubicBezTo>
                    <a:pt x="1934" y="1727"/>
                    <a:pt x="2228" y="1662"/>
                    <a:pt x="2451" y="1532"/>
                  </a:cubicBezTo>
                  <a:lnTo>
                    <a:pt x="2649" y="1411"/>
                  </a:lnTo>
                  <a:lnTo>
                    <a:pt x="2727" y="1360"/>
                  </a:lnTo>
                  <a:lnTo>
                    <a:pt x="2748" y="1346"/>
                  </a:lnTo>
                  <a:lnTo>
                    <a:pt x="2795" y="1306"/>
                  </a:lnTo>
                  <a:lnTo>
                    <a:pt x="2816" y="1286"/>
                  </a:lnTo>
                  <a:lnTo>
                    <a:pt x="2853" y="1250"/>
                  </a:lnTo>
                  <a:lnTo>
                    <a:pt x="2871" y="1227"/>
                  </a:lnTo>
                  <a:lnTo>
                    <a:pt x="2899" y="1191"/>
                  </a:lnTo>
                  <a:lnTo>
                    <a:pt x="2915" y="1165"/>
                  </a:lnTo>
                  <a:lnTo>
                    <a:pt x="2936" y="1131"/>
                  </a:lnTo>
                  <a:lnTo>
                    <a:pt x="2947" y="1103"/>
                  </a:lnTo>
                  <a:lnTo>
                    <a:pt x="2962" y="1068"/>
                  </a:lnTo>
                  <a:lnTo>
                    <a:pt x="2969" y="1040"/>
                  </a:lnTo>
                  <a:lnTo>
                    <a:pt x="2977" y="1006"/>
                  </a:lnTo>
                  <a:lnTo>
                    <a:pt x="2980" y="976"/>
                  </a:lnTo>
                  <a:cubicBezTo>
                    <a:pt x="2996" y="793"/>
                    <a:pt x="2885" y="609"/>
                    <a:pt x="2644" y="470"/>
                  </a:cubicBezTo>
                  <a:lnTo>
                    <a:pt x="2157" y="195"/>
                  </a:lnTo>
                  <a:cubicBezTo>
                    <a:pt x="1932" y="65"/>
                    <a:pt x="1638" y="0"/>
                    <a:pt x="1344"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85" name="Google Shape;785;p36"/>
            <p:cNvSpPr/>
            <p:nvPr/>
          </p:nvSpPr>
          <p:spPr>
            <a:xfrm>
              <a:off x="1993500" y="1986350"/>
              <a:ext cx="74525" cy="24975"/>
            </a:xfrm>
            <a:custGeom>
              <a:avLst/>
              <a:gdLst/>
              <a:ahLst/>
              <a:cxnLst/>
              <a:rect l="l" t="t" r="r" b="b"/>
              <a:pathLst>
                <a:path w="2981" h="999" extrusionOk="0">
                  <a:moveTo>
                    <a:pt x="5" y="0"/>
                  </a:moveTo>
                  <a:lnTo>
                    <a:pt x="1" y="57"/>
                  </a:lnTo>
                  <a:lnTo>
                    <a:pt x="4" y="92"/>
                  </a:lnTo>
                  <a:lnTo>
                    <a:pt x="7" y="121"/>
                  </a:lnTo>
                  <a:lnTo>
                    <a:pt x="16" y="156"/>
                  </a:lnTo>
                  <a:lnTo>
                    <a:pt x="22" y="184"/>
                  </a:lnTo>
                  <a:lnTo>
                    <a:pt x="38" y="219"/>
                  </a:lnTo>
                  <a:lnTo>
                    <a:pt x="49" y="247"/>
                  </a:lnTo>
                  <a:lnTo>
                    <a:pt x="71" y="282"/>
                  </a:lnTo>
                  <a:lnTo>
                    <a:pt x="86" y="308"/>
                  </a:lnTo>
                  <a:lnTo>
                    <a:pt x="114" y="344"/>
                  </a:lnTo>
                  <a:lnTo>
                    <a:pt x="135" y="367"/>
                  </a:lnTo>
                  <a:lnTo>
                    <a:pt x="173" y="406"/>
                  </a:lnTo>
                  <a:lnTo>
                    <a:pt x="192" y="425"/>
                  </a:lnTo>
                  <a:lnTo>
                    <a:pt x="244" y="465"/>
                  </a:lnTo>
                  <a:lnTo>
                    <a:pt x="261" y="479"/>
                  </a:lnTo>
                  <a:lnTo>
                    <a:pt x="340" y="530"/>
                  </a:lnTo>
                  <a:lnTo>
                    <a:pt x="827" y="804"/>
                  </a:lnTo>
                  <a:cubicBezTo>
                    <a:pt x="1051" y="934"/>
                    <a:pt x="1346" y="999"/>
                    <a:pt x="1640" y="999"/>
                  </a:cubicBezTo>
                  <a:cubicBezTo>
                    <a:pt x="1934" y="999"/>
                    <a:pt x="2228" y="934"/>
                    <a:pt x="2451" y="804"/>
                  </a:cubicBezTo>
                  <a:lnTo>
                    <a:pt x="2649" y="683"/>
                  </a:lnTo>
                  <a:lnTo>
                    <a:pt x="2727" y="632"/>
                  </a:lnTo>
                  <a:lnTo>
                    <a:pt x="2746" y="618"/>
                  </a:lnTo>
                  <a:lnTo>
                    <a:pt x="2795" y="578"/>
                  </a:lnTo>
                  <a:lnTo>
                    <a:pt x="2816" y="558"/>
                  </a:lnTo>
                  <a:lnTo>
                    <a:pt x="2853" y="522"/>
                  </a:lnTo>
                  <a:lnTo>
                    <a:pt x="2871" y="499"/>
                  </a:lnTo>
                  <a:lnTo>
                    <a:pt x="2899" y="463"/>
                  </a:lnTo>
                  <a:lnTo>
                    <a:pt x="2915" y="437"/>
                  </a:lnTo>
                  <a:lnTo>
                    <a:pt x="2936" y="403"/>
                  </a:lnTo>
                  <a:lnTo>
                    <a:pt x="2947" y="375"/>
                  </a:lnTo>
                  <a:lnTo>
                    <a:pt x="2962" y="340"/>
                  </a:lnTo>
                  <a:lnTo>
                    <a:pt x="2969" y="312"/>
                  </a:lnTo>
                  <a:lnTo>
                    <a:pt x="2977" y="278"/>
                  </a:lnTo>
                  <a:lnTo>
                    <a:pt x="2980" y="248"/>
                  </a:lnTo>
                  <a:lnTo>
                    <a:pt x="2977" y="165"/>
                  </a:lnTo>
                  <a:lnTo>
                    <a:pt x="2969" y="199"/>
                  </a:lnTo>
                  <a:lnTo>
                    <a:pt x="2962" y="228"/>
                  </a:lnTo>
                  <a:lnTo>
                    <a:pt x="2947" y="262"/>
                  </a:lnTo>
                  <a:lnTo>
                    <a:pt x="2936" y="289"/>
                  </a:lnTo>
                  <a:lnTo>
                    <a:pt x="2915" y="325"/>
                  </a:lnTo>
                  <a:lnTo>
                    <a:pt x="2899" y="349"/>
                  </a:lnTo>
                  <a:lnTo>
                    <a:pt x="2871" y="385"/>
                  </a:lnTo>
                  <a:lnTo>
                    <a:pt x="2853" y="409"/>
                  </a:lnTo>
                  <a:lnTo>
                    <a:pt x="2816" y="445"/>
                  </a:lnTo>
                  <a:lnTo>
                    <a:pt x="2795" y="466"/>
                  </a:lnTo>
                  <a:lnTo>
                    <a:pt x="2746" y="504"/>
                  </a:lnTo>
                  <a:lnTo>
                    <a:pt x="2727" y="519"/>
                  </a:lnTo>
                  <a:lnTo>
                    <a:pt x="2649" y="569"/>
                  </a:lnTo>
                  <a:lnTo>
                    <a:pt x="2451" y="691"/>
                  </a:lnTo>
                  <a:cubicBezTo>
                    <a:pt x="2228" y="821"/>
                    <a:pt x="1934" y="886"/>
                    <a:pt x="1641" y="886"/>
                  </a:cubicBezTo>
                  <a:cubicBezTo>
                    <a:pt x="1346" y="886"/>
                    <a:pt x="1052" y="821"/>
                    <a:pt x="827" y="691"/>
                  </a:cubicBezTo>
                  <a:lnTo>
                    <a:pt x="340" y="416"/>
                  </a:lnTo>
                  <a:lnTo>
                    <a:pt x="261" y="366"/>
                  </a:lnTo>
                  <a:lnTo>
                    <a:pt x="244" y="352"/>
                  </a:lnTo>
                  <a:lnTo>
                    <a:pt x="192" y="311"/>
                  </a:lnTo>
                  <a:lnTo>
                    <a:pt x="173" y="292"/>
                  </a:lnTo>
                  <a:lnTo>
                    <a:pt x="135" y="255"/>
                  </a:lnTo>
                  <a:lnTo>
                    <a:pt x="114" y="230"/>
                  </a:lnTo>
                  <a:lnTo>
                    <a:pt x="86" y="196"/>
                  </a:lnTo>
                  <a:lnTo>
                    <a:pt x="71" y="169"/>
                  </a:lnTo>
                  <a:lnTo>
                    <a:pt x="49" y="135"/>
                  </a:lnTo>
                  <a:lnTo>
                    <a:pt x="38" y="107"/>
                  </a:lnTo>
                  <a:lnTo>
                    <a:pt x="22" y="72"/>
                  </a:lnTo>
                  <a:lnTo>
                    <a:pt x="16" y="43"/>
                  </a:lnTo>
                  <a:lnTo>
                    <a:pt x="7" y="8"/>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86" name="Google Shape;786;p36"/>
            <p:cNvSpPr/>
            <p:nvPr/>
          </p:nvSpPr>
          <p:spPr>
            <a:xfrm>
              <a:off x="1910375" y="1939425"/>
              <a:ext cx="74625" cy="29925"/>
            </a:xfrm>
            <a:custGeom>
              <a:avLst/>
              <a:gdLst/>
              <a:ahLst/>
              <a:cxnLst/>
              <a:rect l="l" t="t" r="r" b="b"/>
              <a:pathLst>
                <a:path w="2985" h="1197" extrusionOk="0">
                  <a:moveTo>
                    <a:pt x="3" y="1"/>
                  </a:moveTo>
                  <a:lnTo>
                    <a:pt x="1" y="253"/>
                  </a:lnTo>
                  <a:cubicBezTo>
                    <a:pt x="1" y="424"/>
                    <a:pt x="114" y="596"/>
                    <a:pt x="340" y="727"/>
                  </a:cubicBezTo>
                  <a:lnTo>
                    <a:pt x="827" y="1001"/>
                  </a:lnTo>
                  <a:cubicBezTo>
                    <a:pt x="1052" y="1131"/>
                    <a:pt x="1347" y="1196"/>
                    <a:pt x="1641" y="1196"/>
                  </a:cubicBezTo>
                  <a:cubicBezTo>
                    <a:pt x="1934" y="1196"/>
                    <a:pt x="2227" y="1131"/>
                    <a:pt x="2451" y="1001"/>
                  </a:cubicBezTo>
                  <a:lnTo>
                    <a:pt x="2650" y="880"/>
                  </a:lnTo>
                  <a:cubicBezTo>
                    <a:pt x="2871" y="751"/>
                    <a:pt x="2982" y="582"/>
                    <a:pt x="2983" y="414"/>
                  </a:cubicBezTo>
                  <a:lnTo>
                    <a:pt x="2985" y="160"/>
                  </a:lnTo>
                  <a:lnTo>
                    <a:pt x="2982" y="192"/>
                  </a:lnTo>
                  <a:lnTo>
                    <a:pt x="2979" y="222"/>
                  </a:lnTo>
                  <a:lnTo>
                    <a:pt x="2971" y="257"/>
                  </a:lnTo>
                  <a:lnTo>
                    <a:pt x="2964" y="285"/>
                  </a:lnTo>
                  <a:lnTo>
                    <a:pt x="2950" y="320"/>
                  </a:lnTo>
                  <a:lnTo>
                    <a:pt x="2939" y="347"/>
                  </a:lnTo>
                  <a:lnTo>
                    <a:pt x="2917" y="381"/>
                  </a:lnTo>
                  <a:lnTo>
                    <a:pt x="2901" y="407"/>
                  </a:lnTo>
                  <a:lnTo>
                    <a:pt x="2873" y="443"/>
                  </a:lnTo>
                  <a:lnTo>
                    <a:pt x="2854" y="467"/>
                  </a:lnTo>
                  <a:lnTo>
                    <a:pt x="2818" y="503"/>
                  </a:lnTo>
                  <a:lnTo>
                    <a:pt x="2797" y="523"/>
                  </a:lnTo>
                  <a:lnTo>
                    <a:pt x="2749" y="562"/>
                  </a:lnTo>
                  <a:lnTo>
                    <a:pt x="2730" y="577"/>
                  </a:lnTo>
                  <a:lnTo>
                    <a:pt x="2651" y="627"/>
                  </a:lnTo>
                  <a:lnTo>
                    <a:pt x="2453" y="749"/>
                  </a:lnTo>
                  <a:cubicBezTo>
                    <a:pt x="2230" y="878"/>
                    <a:pt x="1936" y="943"/>
                    <a:pt x="1642" y="943"/>
                  </a:cubicBezTo>
                  <a:cubicBezTo>
                    <a:pt x="1348" y="943"/>
                    <a:pt x="1054" y="878"/>
                    <a:pt x="830" y="749"/>
                  </a:cubicBezTo>
                  <a:lnTo>
                    <a:pt x="342" y="473"/>
                  </a:lnTo>
                  <a:lnTo>
                    <a:pt x="264" y="423"/>
                  </a:lnTo>
                  <a:lnTo>
                    <a:pt x="246" y="409"/>
                  </a:lnTo>
                  <a:lnTo>
                    <a:pt x="194" y="369"/>
                  </a:lnTo>
                  <a:lnTo>
                    <a:pt x="175" y="350"/>
                  </a:lnTo>
                  <a:lnTo>
                    <a:pt x="136" y="312"/>
                  </a:lnTo>
                  <a:lnTo>
                    <a:pt x="117" y="288"/>
                  </a:lnTo>
                  <a:lnTo>
                    <a:pt x="89" y="252"/>
                  </a:lnTo>
                  <a:lnTo>
                    <a:pt x="72" y="226"/>
                  </a:lnTo>
                  <a:lnTo>
                    <a:pt x="52" y="192"/>
                  </a:lnTo>
                  <a:lnTo>
                    <a:pt x="39" y="165"/>
                  </a:lnTo>
                  <a:lnTo>
                    <a:pt x="25" y="129"/>
                  </a:lnTo>
                  <a:lnTo>
                    <a:pt x="18" y="100"/>
                  </a:lnTo>
                  <a:lnTo>
                    <a:pt x="9" y="66"/>
                  </a:lnTo>
                  <a:lnTo>
                    <a:pt x="7" y="37"/>
                  </a:lnTo>
                  <a:lnTo>
                    <a:pt x="3" y="2"/>
                  </a:lnTo>
                  <a:lnTo>
                    <a:pt x="3"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87" name="Google Shape;787;p36"/>
            <p:cNvSpPr/>
            <p:nvPr/>
          </p:nvSpPr>
          <p:spPr>
            <a:xfrm>
              <a:off x="1910450" y="1919825"/>
              <a:ext cx="74900" cy="43200"/>
            </a:xfrm>
            <a:custGeom>
              <a:avLst/>
              <a:gdLst/>
              <a:ahLst/>
              <a:cxnLst/>
              <a:rect l="l" t="t" r="r" b="b"/>
              <a:pathLst>
                <a:path w="2996" h="1728" extrusionOk="0">
                  <a:moveTo>
                    <a:pt x="1344" y="1"/>
                  </a:moveTo>
                  <a:cubicBezTo>
                    <a:pt x="1050" y="1"/>
                    <a:pt x="757" y="66"/>
                    <a:pt x="534" y="196"/>
                  </a:cubicBezTo>
                  <a:lnTo>
                    <a:pt x="335" y="318"/>
                  </a:lnTo>
                  <a:cubicBezTo>
                    <a:pt x="111" y="447"/>
                    <a:pt x="0" y="616"/>
                    <a:pt x="0" y="786"/>
                  </a:cubicBezTo>
                  <a:lnTo>
                    <a:pt x="4" y="821"/>
                  </a:lnTo>
                  <a:lnTo>
                    <a:pt x="6" y="850"/>
                  </a:lnTo>
                  <a:lnTo>
                    <a:pt x="15" y="884"/>
                  </a:lnTo>
                  <a:lnTo>
                    <a:pt x="22" y="913"/>
                  </a:lnTo>
                  <a:lnTo>
                    <a:pt x="36" y="949"/>
                  </a:lnTo>
                  <a:lnTo>
                    <a:pt x="49" y="976"/>
                  </a:lnTo>
                  <a:lnTo>
                    <a:pt x="69" y="1010"/>
                  </a:lnTo>
                  <a:lnTo>
                    <a:pt x="86" y="1036"/>
                  </a:lnTo>
                  <a:lnTo>
                    <a:pt x="114" y="1072"/>
                  </a:lnTo>
                  <a:lnTo>
                    <a:pt x="133" y="1096"/>
                  </a:lnTo>
                  <a:lnTo>
                    <a:pt x="172" y="1134"/>
                  </a:lnTo>
                  <a:lnTo>
                    <a:pt x="191" y="1153"/>
                  </a:lnTo>
                  <a:lnTo>
                    <a:pt x="243" y="1193"/>
                  </a:lnTo>
                  <a:lnTo>
                    <a:pt x="261" y="1207"/>
                  </a:lnTo>
                  <a:lnTo>
                    <a:pt x="339" y="1257"/>
                  </a:lnTo>
                  <a:lnTo>
                    <a:pt x="827" y="1533"/>
                  </a:lnTo>
                  <a:cubicBezTo>
                    <a:pt x="1051" y="1662"/>
                    <a:pt x="1345" y="1727"/>
                    <a:pt x="1639" y="1727"/>
                  </a:cubicBezTo>
                  <a:cubicBezTo>
                    <a:pt x="1933" y="1727"/>
                    <a:pt x="2227" y="1662"/>
                    <a:pt x="2450" y="1533"/>
                  </a:cubicBezTo>
                  <a:lnTo>
                    <a:pt x="2648" y="1411"/>
                  </a:lnTo>
                  <a:lnTo>
                    <a:pt x="2727" y="1361"/>
                  </a:lnTo>
                  <a:lnTo>
                    <a:pt x="2746" y="1346"/>
                  </a:lnTo>
                  <a:lnTo>
                    <a:pt x="2794" y="1307"/>
                  </a:lnTo>
                  <a:lnTo>
                    <a:pt x="2815" y="1287"/>
                  </a:lnTo>
                  <a:lnTo>
                    <a:pt x="2851" y="1251"/>
                  </a:lnTo>
                  <a:lnTo>
                    <a:pt x="2870" y="1227"/>
                  </a:lnTo>
                  <a:lnTo>
                    <a:pt x="2898" y="1191"/>
                  </a:lnTo>
                  <a:lnTo>
                    <a:pt x="2914" y="1165"/>
                  </a:lnTo>
                  <a:lnTo>
                    <a:pt x="2936" y="1131"/>
                  </a:lnTo>
                  <a:lnTo>
                    <a:pt x="2947" y="1104"/>
                  </a:lnTo>
                  <a:lnTo>
                    <a:pt x="2961" y="1069"/>
                  </a:lnTo>
                  <a:lnTo>
                    <a:pt x="2968" y="1041"/>
                  </a:lnTo>
                  <a:lnTo>
                    <a:pt x="2976" y="1006"/>
                  </a:lnTo>
                  <a:lnTo>
                    <a:pt x="2979" y="977"/>
                  </a:lnTo>
                  <a:cubicBezTo>
                    <a:pt x="2995" y="795"/>
                    <a:pt x="2884" y="610"/>
                    <a:pt x="2644" y="470"/>
                  </a:cubicBezTo>
                  <a:lnTo>
                    <a:pt x="2156" y="196"/>
                  </a:lnTo>
                  <a:cubicBezTo>
                    <a:pt x="1932" y="66"/>
                    <a:pt x="1638" y="1"/>
                    <a:pt x="1344"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88" name="Google Shape;788;p36"/>
            <p:cNvSpPr/>
            <p:nvPr/>
          </p:nvSpPr>
          <p:spPr>
            <a:xfrm>
              <a:off x="1910450" y="1938025"/>
              <a:ext cx="74500" cy="25000"/>
            </a:xfrm>
            <a:custGeom>
              <a:avLst/>
              <a:gdLst/>
              <a:ahLst/>
              <a:cxnLst/>
              <a:rect l="l" t="t" r="r" b="b"/>
              <a:pathLst>
                <a:path w="2980" h="1000" extrusionOk="0">
                  <a:moveTo>
                    <a:pt x="5" y="1"/>
                  </a:moveTo>
                  <a:lnTo>
                    <a:pt x="0" y="58"/>
                  </a:lnTo>
                  <a:lnTo>
                    <a:pt x="4" y="93"/>
                  </a:lnTo>
                  <a:lnTo>
                    <a:pt x="6" y="122"/>
                  </a:lnTo>
                  <a:lnTo>
                    <a:pt x="15" y="156"/>
                  </a:lnTo>
                  <a:lnTo>
                    <a:pt x="22" y="185"/>
                  </a:lnTo>
                  <a:lnTo>
                    <a:pt x="36" y="221"/>
                  </a:lnTo>
                  <a:lnTo>
                    <a:pt x="49" y="248"/>
                  </a:lnTo>
                  <a:lnTo>
                    <a:pt x="69" y="282"/>
                  </a:lnTo>
                  <a:lnTo>
                    <a:pt x="86" y="308"/>
                  </a:lnTo>
                  <a:lnTo>
                    <a:pt x="114" y="344"/>
                  </a:lnTo>
                  <a:lnTo>
                    <a:pt x="133" y="368"/>
                  </a:lnTo>
                  <a:lnTo>
                    <a:pt x="172" y="406"/>
                  </a:lnTo>
                  <a:lnTo>
                    <a:pt x="191" y="425"/>
                  </a:lnTo>
                  <a:lnTo>
                    <a:pt x="243" y="465"/>
                  </a:lnTo>
                  <a:lnTo>
                    <a:pt x="261" y="479"/>
                  </a:lnTo>
                  <a:lnTo>
                    <a:pt x="339" y="529"/>
                  </a:lnTo>
                  <a:lnTo>
                    <a:pt x="826" y="805"/>
                  </a:lnTo>
                  <a:cubicBezTo>
                    <a:pt x="1051" y="934"/>
                    <a:pt x="1345" y="999"/>
                    <a:pt x="1639" y="999"/>
                  </a:cubicBezTo>
                  <a:cubicBezTo>
                    <a:pt x="1933" y="999"/>
                    <a:pt x="2227" y="934"/>
                    <a:pt x="2450" y="805"/>
                  </a:cubicBezTo>
                  <a:lnTo>
                    <a:pt x="2648" y="683"/>
                  </a:lnTo>
                  <a:lnTo>
                    <a:pt x="2727" y="633"/>
                  </a:lnTo>
                  <a:lnTo>
                    <a:pt x="2746" y="618"/>
                  </a:lnTo>
                  <a:lnTo>
                    <a:pt x="2794" y="579"/>
                  </a:lnTo>
                  <a:lnTo>
                    <a:pt x="2815" y="559"/>
                  </a:lnTo>
                  <a:lnTo>
                    <a:pt x="2851" y="523"/>
                  </a:lnTo>
                  <a:lnTo>
                    <a:pt x="2870" y="499"/>
                  </a:lnTo>
                  <a:lnTo>
                    <a:pt x="2898" y="463"/>
                  </a:lnTo>
                  <a:lnTo>
                    <a:pt x="2914" y="437"/>
                  </a:lnTo>
                  <a:lnTo>
                    <a:pt x="2936" y="403"/>
                  </a:lnTo>
                  <a:lnTo>
                    <a:pt x="2947" y="376"/>
                  </a:lnTo>
                  <a:lnTo>
                    <a:pt x="2961" y="341"/>
                  </a:lnTo>
                  <a:lnTo>
                    <a:pt x="2968" y="313"/>
                  </a:lnTo>
                  <a:lnTo>
                    <a:pt x="2976" y="278"/>
                  </a:lnTo>
                  <a:lnTo>
                    <a:pt x="2979" y="248"/>
                  </a:lnTo>
                  <a:lnTo>
                    <a:pt x="2976" y="166"/>
                  </a:lnTo>
                  <a:lnTo>
                    <a:pt x="2968" y="199"/>
                  </a:lnTo>
                  <a:lnTo>
                    <a:pt x="2961" y="227"/>
                  </a:lnTo>
                  <a:lnTo>
                    <a:pt x="2947" y="262"/>
                  </a:lnTo>
                  <a:lnTo>
                    <a:pt x="2936" y="290"/>
                  </a:lnTo>
                  <a:lnTo>
                    <a:pt x="2914" y="324"/>
                  </a:lnTo>
                  <a:lnTo>
                    <a:pt x="2898" y="351"/>
                  </a:lnTo>
                  <a:lnTo>
                    <a:pt x="2870" y="386"/>
                  </a:lnTo>
                  <a:lnTo>
                    <a:pt x="2851" y="409"/>
                  </a:lnTo>
                  <a:lnTo>
                    <a:pt x="2815" y="445"/>
                  </a:lnTo>
                  <a:lnTo>
                    <a:pt x="2794" y="465"/>
                  </a:lnTo>
                  <a:lnTo>
                    <a:pt x="2746" y="505"/>
                  </a:lnTo>
                  <a:lnTo>
                    <a:pt x="2727" y="519"/>
                  </a:lnTo>
                  <a:lnTo>
                    <a:pt x="2648" y="570"/>
                  </a:lnTo>
                  <a:lnTo>
                    <a:pt x="2450" y="691"/>
                  </a:lnTo>
                  <a:cubicBezTo>
                    <a:pt x="2227" y="821"/>
                    <a:pt x="1933" y="886"/>
                    <a:pt x="1639" y="886"/>
                  </a:cubicBezTo>
                  <a:cubicBezTo>
                    <a:pt x="1345" y="886"/>
                    <a:pt x="1051" y="821"/>
                    <a:pt x="826" y="691"/>
                  </a:cubicBezTo>
                  <a:lnTo>
                    <a:pt x="339" y="416"/>
                  </a:lnTo>
                  <a:lnTo>
                    <a:pt x="261" y="366"/>
                  </a:lnTo>
                  <a:lnTo>
                    <a:pt x="243" y="352"/>
                  </a:lnTo>
                  <a:lnTo>
                    <a:pt x="191" y="312"/>
                  </a:lnTo>
                  <a:lnTo>
                    <a:pt x="172" y="293"/>
                  </a:lnTo>
                  <a:lnTo>
                    <a:pt x="133" y="254"/>
                  </a:lnTo>
                  <a:lnTo>
                    <a:pt x="114" y="231"/>
                  </a:lnTo>
                  <a:lnTo>
                    <a:pt x="86" y="196"/>
                  </a:lnTo>
                  <a:lnTo>
                    <a:pt x="69" y="169"/>
                  </a:lnTo>
                  <a:lnTo>
                    <a:pt x="49" y="134"/>
                  </a:lnTo>
                  <a:lnTo>
                    <a:pt x="36" y="107"/>
                  </a:lnTo>
                  <a:lnTo>
                    <a:pt x="22" y="72"/>
                  </a:lnTo>
                  <a:lnTo>
                    <a:pt x="15" y="43"/>
                  </a:lnTo>
                  <a:lnTo>
                    <a:pt x="6" y="8"/>
                  </a:lnTo>
                  <a:lnTo>
                    <a:pt x="5"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89" name="Google Shape;789;p36"/>
            <p:cNvSpPr/>
            <p:nvPr/>
          </p:nvSpPr>
          <p:spPr>
            <a:xfrm>
              <a:off x="1826000" y="1889800"/>
              <a:ext cx="74650" cy="29925"/>
            </a:xfrm>
            <a:custGeom>
              <a:avLst/>
              <a:gdLst/>
              <a:ahLst/>
              <a:cxnLst/>
              <a:rect l="l" t="t" r="r" b="b"/>
              <a:pathLst>
                <a:path w="2986" h="1197" extrusionOk="0">
                  <a:moveTo>
                    <a:pt x="3" y="0"/>
                  </a:moveTo>
                  <a:lnTo>
                    <a:pt x="2" y="253"/>
                  </a:lnTo>
                  <a:cubicBezTo>
                    <a:pt x="1" y="425"/>
                    <a:pt x="114" y="596"/>
                    <a:pt x="341" y="727"/>
                  </a:cubicBezTo>
                  <a:lnTo>
                    <a:pt x="827" y="1002"/>
                  </a:lnTo>
                  <a:cubicBezTo>
                    <a:pt x="1052" y="1131"/>
                    <a:pt x="1346" y="1196"/>
                    <a:pt x="1640" y="1196"/>
                  </a:cubicBezTo>
                  <a:cubicBezTo>
                    <a:pt x="1934" y="1196"/>
                    <a:pt x="2227" y="1131"/>
                    <a:pt x="2451" y="1001"/>
                  </a:cubicBezTo>
                  <a:lnTo>
                    <a:pt x="2649" y="880"/>
                  </a:lnTo>
                  <a:cubicBezTo>
                    <a:pt x="2872" y="751"/>
                    <a:pt x="2983" y="582"/>
                    <a:pt x="2983" y="413"/>
                  </a:cubicBezTo>
                  <a:lnTo>
                    <a:pt x="2985" y="160"/>
                  </a:lnTo>
                  <a:lnTo>
                    <a:pt x="2983" y="192"/>
                  </a:lnTo>
                  <a:lnTo>
                    <a:pt x="2980" y="222"/>
                  </a:lnTo>
                  <a:lnTo>
                    <a:pt x="2972" y="255"/>
                  </a:lnTo>
                  <a:lnTo>
                    <a:pt x="2964" y="285"/>
                  </a:lnTo>
                  <a:lnTo>
                    <a:pt x="2950" y="318"/>
                  </a:lnTo>
                  <a:lnTo>
                    <a:pt x="2939" y="347"/>
                  </a:lnTo>
                  <a:lnTo>
                    <a:pt x="2918" y="381"/>
                  </a:lnTo>
                  <a:lnTo>
                    <a:pt x="2902" y="408"/>
                  </a:lnTo>
                  <a:lnTo>
                    <a:pt x="2874" y="443"/>
                  </a:lnTo>
                  <a:lnTo>
                    <a:pt x="2855" y="466"/>
                  </a:lnTo>
                  <a:lnTo>
                    <a:pt x="2818" y="502"/>
                  </a:lnTo>
                  <a:lnTo>
                    <a:pt x="2798" y="523"/>
                  </a:lnTo>
                  <a:lnTo>
                    <a:pt x="2749" y="561"/>
                  </a:lnTo>
                  <a:lnTo>
                    <a:pt x="2730" y="576"/>
                  </a:lnTo>
                  <a:lnTo>
                    <a:pt x="2652" y="627"/>
                  </a:lnTo>
                  <a:lnTo>
                    <a:pt x="2454" y="748"/>
                  </a:lnTo>
                  <a:cubicBezTo>
                    <a:pt x="2230" y="878"/>
                    <a:pt x="1936" y="943"/>
                    <a:pt x="1642" y="943"/>
                  </a:cubicBezTo>
                  <a:cubicBezTo>
                    <a:pt x="1348" y="943"/>
                    <a:pt x="1054" y="878"/>
                    <a:pt x="829" y="748"/>
                  </a:cubicBezTo>
                  <a:lnTo>
                    <a:pt x="343" y="473"/>
                  </a:lnTo>
                  <a:lnTo>
                    <a:pt x="263" y="423"/>
                  </a:lnTo>
                  <a:lnTo>
                    <a:pt x="246" y="409"/>
                  </a:lnTo>
                  <a:lnTo>
                    <a:pt x="195" y="368"/>
                  </a:lnTo>
                  <a:lnTo>
                    <a:pt x="176" y="350"/>
                  </a:lnTo>
                  <a:lnTo>
                    <a:pt x="136" y="311"/>
                  </a:lnTo>
                  <a:lnTo>
                    <a:pt x="117" y="288"/>
                  </a:lnTo>
                  <a:lnTo>
                    <a:pt x="89" y="253"/>
                  </a:lnTo>
                  <a:lnTo>
                    <a:pt x="72" y="226"/>
                  </a:lnTo>
                  <a:lnTo>
                    <a:pt x="51" y="191"/>
                  </a:lnTo>
                  <a:lnTo>
                    <a:pt x="40" y="163"/>
                  </a:lnTo>
                  <a:lnTo>
                    <a:pt x="25" y="128"/>
                  </a:lnTo>
                  <a:lnTo>
                    <a:pt x="17" y="100"/>
                  </a:lnTo>
                  <a:lnTo>
                    <a:pt x="9" y="66"/>
                  </a:lnTo>
                  <a:lnTo>
                    <a:pt x="7" y="36"/>
                  </a:lnTo>
                  <a:lnTo>
                    <a:pt x="3" y="2"/>
                  </a:lnTo>
                  <a:lnTo>
                    <a:pt x="3"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90" name="Google Shape;790;p36"/>
            <p:cNvSpPr/>
            <p:nvPr/>
          </p:nvSpPr>
          <p:spPr>
            <a:xfrm>
              <a:off x="1826050" y="1870200"/>
              <a:ext cx="74900" cy="43175"/>
            </a:xfrm>
            <a:custGeom>
              <a:avLst/>
              <a:gdLst/>
              <a:ahLst/>
              <a:cxnLst/>
              <a:rect l="l" t="t" r="r" b="b"/>
              <a:pathLst>
                <a:path w="2996" h="1727" extrusionOk="0">
                  <a:moveTo>
                    <a:pt x="1345" y="0"/>
                  </a:moveTo>
                  <a:cubicBezTo>
                    <a:pt x="1051" y="0"/>
                    <a:pt x="758" y="65"/>
                    <a:pt x="534" y="195"/>
                  </a:cubicBezTo>
                  <a:lnTo>
                    <a:pt x="335" y="317"/>
                  </a:lnTo>
                  <a:cubicBezTo>
                    <a:pt x="112" y="446"/>
                    <a:pt x="1" y="616"/>
                    <a:pt x="1" y="786"/>
                  </a:cubicBezTo>
                  <a:lnTo>
                    <a:pt x="5" y="820"/>
                  </a:lnTo>
                  <a:lnTo>
                    <a:pt x="7" y="850"/>
                  </a:lnTo>
                  <a:lnTo>
                    <a:pt x="15" y="884"/>
                  </a:lnTo>
                  <a:lnTo>
                    <a:pt x="23" y="912"/>
                  </a:lnTo>
                  <a:lnTo>
                    <a:pt x="38" y="947"/>
                  </a:lnTo>
                  <a:lnTo>
                    <a:pt x="49" y="975"/>
                  </a:lnTo>
                  <a:lnTo>
                    <a:pt x="70" y="1010"/>
                  </a:lnTo>
                  <a:lnTo>
                    <a:pt x="87" y="1037"/>
                  </a:lnTo>
                  <a:lnTo>
                    <a:pt x="115" y="1072"/>
                  </a:lnTo>
                  <a:lnTo>
                    <a:pt x="134" y="1095"/>
                  </a:lnTo>
                  <a:lnTo>
                    <a:pt x="174" y="1134"/>
                  </a:lnTo>
                  <a:lnTo>
                    <a:pt x="193" y="1152"/>
                  </a:lnTo>
                  <a:lnTo>
                    <a:pt x="244" y="1193"/>
                  </a:lnTo>
                  <a:lnTo>
                    <a:pt x="261" y="1207"/>
                  </a:lnTo>
                  <a:lnTo>
                    <a:pt x="341" y="1257"/>
                  </a:lnTo>
                  <a:lnTo>
                    <a:pt x="827" y="1532"/>
                  </a:lnTo>
                  <a:cubicBezTo>
                    <a:pt x="1052" y="1662"/>
                    <a:pt x="1346" y="1727"/>
                    <a:pt x="1640" y="1727"/>
                  </a:cubicBezTo>
                  <a:cubicBezTo>
                    <a:pt x="1934" y="1727"/>
                    <a:pt x="2228" y="1662"/>
                    <a:pt x="2452" y="1532"/>
                  </a:cubicBezTo>
                  <a:lnTo>
                    <a:pt x="2650" y="1411"/>
                  </a:lnTo>
                  <a:lnTo>
                    <a:pt x="2728" y="1360"/>
                  </a:lnTo>
                  <a:lnTo>
                    <a:pt x="2747" y="1345"/>
                  </a:lnTo>
                  <a:lnTo>
                    <a:pt x="2796" y="1307"/>
                  </a:lnTo>
                  <a:lnTo>
                    <a:pt x="2816" y="1286"/>
                  </a:lnTo>
                  <a:lnTo>
                    <a:pt x="2853" y="1250"/>
                  </a:lnTo>
                  <a:lnTo>
                    <a:pt x="2872" y="1227"/>
                  </a:lnTo>
                  <a:lnTo>
                    <a:pt x="2900" y="1192"/>
                  </a:lnTo>
                  <a:lnTo>
                    <a:pt x="2916" y="1165"/>
                  </a:lnTo>
                  <a:lnTo>
                    <a:pt x="2937" y="1131"/>
                  </a:lnTo>
                  <a:lnTo>
                    <a:pt x="2948" y="1102"/>
                  </a:lnTo>
                  <a:lnTo>
                    <a:pt x="2962" y="1069"/>
                  </a:lnTo>
                  <a:lnTo>
                    <a:pt x="2970" y="1039"/>
                  </a:lnTo>
                  <a:lnTo>
                    <a:pt x="2978" y="1006"/>
                  </a:lnTo>
                  <a:lnTo>
                    <a:pt x="2981" y="976"/>
                  </a:lnTo>
                  <a:cubicBezTo>
                    <a:pt x="2996" y="795"/>
                    <a:pt x="2884" y="609"/>
                    <a:pt x="2644" y="470"/>
                  </a:cubicBezTo>
                  <a:lnTo>
                    <a:pt x="2157" y="195"/>
                  </a:lnTo>
                  <a:cubicBezTo>
                    <a:pt x="1932" y="65"/>
                    <a:pt x="1638" y="0"/>
                    <a:pt x="1345"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91" name="Google Shape;791;p36"/>
            <p:cNvSpPr/>
            <p:nvPr/>
          </p:nvSpPr>
          <p:spPr>
            <a:xfrm>
              <a:off x="1826050" y="1888400"/>
              <a:ext cx="74525" cy="24975"/>
            </a:xfrm>
            <a:custGeom>
              <a:avLst/>
              <a:gdLst/>
              <a:ahLst/>
              <a:cxnLst/>
              <a:rect l="l" t="t" r="r" b="b"/>
              <a:pathLst>
                <a:path w="2981" h="999" extrusionOk="0">
                  <a:moveTo>
                    <a:pt x="6" y="0"/>
                  </a:moveTo>
                  <a:lnTo>
                    <a:pt x="1" y="58"/>
                  </a:lnTo>
                  <a:lnTo>
                    <a:pt x="5" y="92"/>
                  </a:lnTo>
                  <a:lnTo>
                    <a:pt x="7" y="122"/>
                  </a:lnTo>
                  <a:lnTo>
                    <a:pt x="15" y="156"/>
                  </a:lnTo>
                  <a:lnTo>
                    <a:pt x="23" y="184"/>
                  </a:lnTo>
                  <a:lnTo>
                    <a:pt x="38" y="219"/>
                  </a:lnTo>
                  <a:lnTo>
                    <a:pt x="49" y="247"/>
                  </a:lnTo>
                  <a:lnTo>
                    <a:pt x="70" y="282"/>
                  </a:lnTo>
                  <a:lnTo>
                    <a:pt x="87" y="309"/>
                  </a:lnTo>
                  <a:lnTo>
                    <a:pt x="115" y="344"/>
                  </a:lnTo>
                  <a:lnTo>
                    <a:pt x="134" y="367"/>
                  </a:lnTo>
                  <a:lnTo>
                    <a:pt x="174" y="406"/>
                  </a:lnTo>
                  <a:lnTo>
                    <a:pt x="193" y="424"/>
                  </a:lnTo>
                  <a:lnTo>
                    <a:pt x="244" y="465"/>
                  </a:lnTo>
                  <a:lnTo>
                    <a:pt x="261" y="479"/>
                  </a:lnTo>
                  <a:lnTo>
                    <a:pt x="341" y="529"/>
                  </a:lnTo>
                  <a:lnTo>
                    <a:pt x="827" y="804"/>
                  </a:lnTo>
                  <a:cubicBezTo>
                    <a:pt x="1052" y="934"/>
                    <a:pt x="1346" y="999"/>
                    <a:pt x="1640" y="999"/>
                  </a:cubicBezTo>
                  <a:cubicBezTo>
                    <a:pt x="1934" y="999"/>
                    <a:pt x="2228" y="934"/>
                    <a:pt x="2452" y="804"/>
                  </a:cubicBezTo>
                  <a:lnTo>
                    <a:pt x="2650" y="683"/>
                  </a:lnTo>
                  <a:lnTo>
                    <a:pt x="2728" y="632"/>
                  </a:lnTo>
                  <a:lnTo>
                    <a:pt x="2747" y="617"/>
                  </a:lnTo>
                  <a:lnTo>
                    <a:pt x="2796" y="579"/>
                  </a:lnTo>
                  <a:lnTo>
                    <a:pt x="2816" y="558"/>
                  </a:lnTo>
                  <a:lnTo>
                    <a:pt x="2853" y="522"/>
                  </a:lnTo>
                  <a:lnTo>
                    <a:pt x="2872" y="499"/>
                  </a:lnTo>
                  <a:lnTo>
                    <a:pt x="2900" y="464"/>
                  </a:lnTo>
                  <a:lnTo>
                    <a:pt x="2916" y="437"/>
                  </a:lnTo>
                  <a:lnTo>
                    <a:pt x="2937" y="403"/>
                  </a:lnTo>
                  <a:lnTo>
                    <a:pt x="2948" y="374"/>
                  </a:lnTo>
                  <a:lnTo>
                    <a:pt x="2962" y="341"/>
                  </a:lnTo>
                  <a:lnTo>
                    <a:pt x="2970" y="311"/>
                  </a:lnTo>
                  <a:lnTo>
                    <a:pt x="2978" y="278"/>
                  </a:lnTo>
                  <a:lnTo>
                    <a:pt x="2981" y="248"/>
                  </a:lnTo>
                  <a:lnTo>
                    <a:pt x="2978" y="165"/>
                  </a:lnTo>
                  <a:lnTo>
                    <a:pt x="2970" y="199"/>
                  </a:lnTo>
                  <a:lnTo>
                    <a:pt x="2962" y="227"/>
                  </a:lnTo>
                  <a:lnTo>
                    <a:pt x="2948" y="262"/>
                  </a:lnTo>
                  <a:lnTo>
                    <a:pt x="2937" y="290"/>
                  </a:lnTo>
                  <a:lnTo>
                    <a:pt x="2916" y="324"/>
                  </a:lnTo>
                  <a:lnTo>
                    <a:pt x="2900" y="351"/>
                  </a:lnTo>
                  <a:lnTo>
                    <a:pt x="2872" y="385"/>
                  </a:lnTo>
                  <a:lnTo>
                    <a:pt x="2853" y="409"/>
                  </a:lnTo>
                  <a:lnTo>
                    <a:pt x="2816" y="445"/>
                  </a:lnTo>
                  <a:lnTo>
                    <a:pt x="2796" y="466"/>
                  </a:lnTo>
                  <a:lnTo>
                    <a:pt x="2747" y="504"/>
                  </a:lnTo>
                  <a:lnTo>
                    <a:pt x="2728" y="519"/>
                  </a:lnTo>
                  <a:lnTo>
                    <a:pt x="2650" y="570"/>
                  </a:lnTo>
                  <a:lnTo>
                    <a:pt x="2452" y="691"/>
                  </a:lnTo>
                  <a:cubicBezTo>
                    <a:pt x="2228" y="821"/>
                    <a:pt x="1935" y="886"/>
                    <a:pt x="1641" y="886"/>
                  </a:cubicBezTo>
                  <a:cubicBezTo>
                    <a:pt x="1347" y="886"/>
                    <a:pt x="1052" y="821"/>
                    <a:pt x="827" y="691"/>
                  </a:cubicBezTo>
                  <a:lnTo>
                    <a:pt x="341" y="416"/>
                  </a:lnTo>
                  <a:lnTo>
                    <a:pt x="261" y="365"/>
                  </a:lnTo>
                  <a:lnTo>
                    <a:pt x="244" y="352"/>
                  </a:lnTo>
                  <a:lnTo>
                    <a:pt x="193" y="311"/>
                  </a:lnTo>
                  <a:lnTo>
                    <a:pt x="174" y="292"/>
                  </a:lnTo>
                  <a:lnTo>
                    <a:pt x="134" y="255"/>
                  </a:lnTo>
                  <a:lnTo>
                    <a:pt x="115" y="230"/>
                  </a:lnTo>
                  <a:lnTo>
                    <a:pt x="87" y="196"/>
                  </a:lnTo>
                  <a:lnTo>
                    <a:pt x="70" y="169"/>
                  </a:lnTo>
                  <a:lnTo>
                    <a:pt x="49" y="134"/>
                  </a:lnTo>
                  <a:lnTo>
                    <a:pt x="38" y="106"/>
                  </a:lnTo>
                  <a:lnTo>
                    <a:pt x="23" y="72"/>
                  </a:lnTo>
                  <a:lnTo>
                    <a:pt x="15" y="43"/>
                  </a:lnTo>
                  <a:lnTo>
                    <a:pt x="7" y="8"/>
                  </a:lnTo>
                  <a:lnTo>
                    <a:pt x="6"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92" name="Google Shape;792;p36"/>
            <p:cNvSpPr/>
            <p:nvPr/>
          </p:nvSpPr>
          <p:spPr>
            <a:xfrm>
              <a:off x="1744400" y="1842050"/>
              <a:ext cx="74600" cy="29925"/>
            </a:xfrm>
            <a:custGeom>
              <a:avLst/>
              <a:gdLst/>
              <a:ahLst/>
              <a:cxnLst/>
              <a:rect l="l" t="t" r="r" b="b"/>
              <a:pathLst>
                <a:path w="2984" h="1197" extrusionOk="0">
                  <a:moveTo>
                    <a:pt x="2" y="0"/>
                  </a:moveTo>
                  <a:lnTo>
                    <a:pt x="0" y="254"/>
                  </a:lnTo>
                  <a:cubicBezTo>
                    <a:pt x="0" y="425"/>
                    <a:pt x="112" y="597"/>
                    <a:pt x="339" y="728"/>
                  </a:cubicBezTo>
                  <a:lnTo>
                    <a:pt x="826" y="1002"/>
                  </a:lnTo>
                  <a:cubicBezTo>
                    <a:pt x="1050" y="1132"/>
                    <a:pt x="1345" y="1197"/>
                    <a:pt x="1639" y="1197"/>
                  </a:cubicBezTo>
                  <a:cubicBezTo>
                    <a:pt x="1933" y="1197"/>
                    <a:pt x="2226" y="1132"/>
                    <a:pt x="2449" y="1002"/>
                  </a:cubicBezTo>
                  <a:lnTo>
                    <a:pt x="2648" y="881"/>
                  </a:lnTo>
                  <a:cubicBezTo>
                    <a:pt x="2870" y="753"/>
                    <a:pt x="2980" y="583"/>
                    <a:pt x="2982" y="415"/>
                  </a:cubicBezTo>
                  <a:lnTo>
                    <a:pt x="2984" y="161"/>
                  </a:lnTo>
                  <a:lnTo>
                    <a:pt x="2980" y="193"/>
                  </a:lnTo>
                  <a:lnTo>
                    <a:pt x="2978" y="223"/>
                  </a:lnTo>
                  <a:lnTo>
                    <a:pt x="2970" y="256"/>
                  </a:lnTo>
                  <a:lnTo>
                    <a:pt x="2964" y="286"/>
                  </a:lnTo>
                  <a:lnTo>
                    <a:pt x="2949" y="319"/>
                  </a:lnTo>
                  <a:lnTo>
                    <a:pt x="2937" y="348"/>
                  </a:lnTo>
                  <a:lnTo>
                    <a:pt x="2916" y="382"/>
                  </a:lnTo>
                  <a:lnTo>
                    <a:pt x="2901" y="409"/>
                  </a:lnTo>
                  <a:lnTo>
                    <a:pt x="2873" y="444"/>
                  </a:lnTo>
                  <a:lnTo>
                    <a:pt x="2854" y="467"/>
                  </a:lnTo>
                  <a:lnTo>
                    <a:pt x="2818" y="503"/>
                  </a:lnTo>
                  <a:lnTo>
                    <a:pt x="2796" y="524"/>
                  </a:lnTo>
                  <a:lnTo>
                    <a:pt x="2748" y="563"/>
                  </a:lnTo>
                  <a:lnTo>
                    <a:pt x="2729" y="578"/>
                  </a:lnTo>
                  <a:lnTo>
                    <a:pt x="2650" y="628"/>
                  </a:lnTo>
                  <a:lnTo>
                    <a:pt x="2452" y="749"/>
                  </a:lnTo>
                  <a:cubicBezTo>
                    <a:pt x="2228" y="879"/>
                    <a:pt x="1934" y="944"/>
                    <a:pt x="1641" y="944"/>
                  </a:cubicBezTo>
                  <a:cubicBezTo>
                    <a:pt x="1347" y="944"/>
                    <a:pt x="1052" y="879"/>
                    <a:pt x="828" y="749"/>
                  </a:cubicBezTo>
                  <a:lnTo>
                    <a:pt x="342" y="474"/>
                  </a:lnTo>
                  <a:lnTo>
                    <a:pt x="262" y="424"/>
                  </a:lnTo>
                  <a:lnTo>
                    <a:pt x="245" y="410"/>
                  </a:lnTo>
                  <a:lnTo>
                    <a:pt x="193" y="370"/>
                  </a:lnTo>
                  <a:lnTo>
                    <a:pt x="174" y="351"/>
                  </a:lnTo>
                  <a:lnTo>
                    <a:pt x="135" y="313"/>
                  </a:lnTo>
                  <a:lnTo>
                    <a:pt x="116" y="289"/>
                  </a:lnTo>
                  <a:lnTo>
                    <a:pt x="87" y="253"/>
                  </a:lnTo>
                  <a:lnTo>
                    <a:pt x="71" y="227"/>
                  </a:lnTo>
                  <a:lnTo>
                    <a:pt x="50" y="192"/>
                  </a:lnTo>
                  <a:lnTo>
                    <a:pt x="38" y="164"/>
                  </a:lnTo>
                  <a:lnTo>
                    <a:pt x="24" y="129"/>
                  </a:lnTo>
                  <a:lnTo>
                    <a:pt x="17" y="101"/>
                  </a:lnTo>
                  <a:lnTo>
                    <a:pt x="8" y="67"/>
                  </a:lnTo>
                  <a:lnTo>
                    <a:pt x="5" y="37"/>
                  </a:lnTo>
                  <a:lnTo>
                    <a:pt x="2" y="3"/>
                  </a:lnTo>
                  <a:lnTo>
                    <a:pt x="2"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93" name="Google Shape;793;p36"/>
            <p:cNvSpPr/>
            <p:nvPr/>
          </p:nvSpPr>
          <p:spPr>
            <a:xfrm>
              <a:off x="1744450" y="1822475"/>
              <a:ext cx="74875" cy="43175"/>
            </a:xfrm>
            <a:custGeom>
              <a:avLst/>
              <a:gdLst/>
              <a:ahLst/>
              <a:cxnLst/>
              <a:rect l="l" t="t" r="r" b="b"/>
              <a:pathLst>
                <a:path w="2995" h="1727" extrusionOk="0">
                  <a:moveTo>
                    <a:pt x="1343" y="0"/>
                  </a:moveTo>
                  <a:cubicBezTo>
                    <a:pt x="1050" y="0"/>
                    <a:pt x="756" y="65"/>
                    <a:pt x="533" y="195"/>
                  </a:cubicBezTo>
                  <a:lnTo>
                    <a:pt x="334" y="316"/>
                  </a:lnTo>
                  <a:cubicBezTo>
                    <a:pt x="112" y="446"/>
                    <a:pt x="0" y="615"/>
                    <a:pt x="0" y="786"/>
                  </a:cubicBezTo>
                  <a:lnTo>
                    <a:pt x="3" y="820"/>
                  </a:lnTo>
                  <a:lnTo>
                    <a:pt x="6" y="850"/>
                  </a:lnTo>
                  <a:lnTo>
                    <a:pt x="15" y="884"/>
                  </a:lnTo>
                  <a:lnTo>
                    <a:pt x="22" y="912"/>
                  </a:lnTo>
                  <a:lnTo>
                    <a:pt x="36" y="947"/>
                  </a:lnTo>
                  <a:lnTo>
                    <a:pt x="48" y="975"/>
                  </a:lnTo>
                  <a:lnTo>
                    <a:pt x="69" y="1010"/>
                  </a:lnTo>
                  <a:lnTo>
                    <a:pt x="85" y="1036"/>
                  </a:lnTo>
                  <a:lnTo>
                    <a:pt x="114" y="1072"/>
                  </a:lnTo>
                  <a:lnTo>
                    <a:pt x="133" y="1096"/>
                  </a:lnTo>
                  <a:lnTo>
                    <a:pt x="172" y="1134"/>
                  </a:lnTo>
                  <a:lnTo>
                    <a:pt x="191" y="1153"/>
                  </a:lnTo>
                  <a:lnTo>
                    <a:pt x="243" y="1193"/>
                  </a:lnTo>
                  <a:lnTo>
                    <a:pt x="260" y="1207"/>
                  </a:lnTo>
                  <a:lnTo>
                    <a:pt x="340" y="1257"/>
                  </a:lnTo>
                  <a:lnTo>
                    <a:pt x="826" y="1532"/>
                  </a:lnTo>
                  <a:cubicBezTo>
                    <a:pt x="1050" y="1662"/>
                    <a:pt x="1345" y="1727"/>
                    <a:pt x="1639" y="1727"/>
                  </a:cubicBezTo>
                  <a:cubicBezTo>
                    <a:pt x="1932" y="1727"/>
                    <a:pt x="2226" y="1662"/>
                    <a:pt x="2450" y="1532"/>
                  </a:cubicBezTo>
                  <a:lnTo>
                    <a:pt x="2648" y="1411"/>
                  </a:lnTo>
                  <a:lnTo>
                    <a:pt x="2727" y="1361"/>
                  </a:lnTo>
                  <a:lnTo>
                    <a:pt x="2746" y="1346"/>
                  </a:lnTo>
                  <a:lnTo>
                    <a:pt x="2794" y="1307"/>
                  </a:lnTo>
                  <a:lnTo>
                    <a:pt x="2816" y="1286"/>
                  </a:lnTo>
                  <a:lnTo>
                    <a:pt x="2852" y="1250"/>
                  </a:lnTo>
                  <a:lnTo>
                    <a:pt x="2871" y="1227"/>
                  </a:lnTo>
                  <a:lnTo>
                    <a:pt x="2899" y="1192"/>
                  </a:lnTo>
                  <a:lnTo>
                    <a:pt x="2914" y="1165"/>
                  </a:lnTo>
                  <a:lnTo>
                    <a:pt x="2935" y="1131"/>
                  </a:lnTo>
                  <a:lnTo>
                    <a:pt x="2947" y="1102"/>
                  </a:lnTo>
                  <a:lnTo>
                    <a:pt x="2962" y="1069"/>
                  </a:lnTo>
                  <a:lnTo>
                    <a:pt x="2968" y="1039"/>
                  </a:lnTo>
                  <a:lnTo>
                    <a:pt x="2976" y="1006"/>
                  </a:lnTo>
                  <a:lnTo>
                    <a:pt x="2978" y="976"/>
                  </a:lnTo>
                  <a:cubicBezTo>
                    <a:pt x="2994" y="795"/>
                    <a:pt x="2883" y="608"/>
                    <a:pt x="2643" y="470"/>
                  </a:cubicBezTo>
                  <a:lnTo>
                    <a:pt x="2156" y="195"/>
                  </a:lnTo>
                  <a:cubicBezTo>
                    <a:pt x="1931" y="65"/>
                    <a:pt x="1637" y="0"/>
                    <a:pt x="1343"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94" name="Google Shape;794;p36"/>
            <p:cNvSpPr/>
            <p:nvPr/>
          </p:nvSpPr>
          <p:spPr>
            <a:xfrm>
              <a:off x="1744450" y="1840675"/>
              <a:ext cx="74475" cy="24975"/>
            </a:xfrm>
            <a:custGeom>
              <a:avLst/>
              <a:gdLst/>
              <a:ahLst/>
              <a:cxnLst/>
              <a:rect l="l" t="t" r="r" b="b"/>
              <a:pathLst>
                <a:path w="2979" h="999" extrusionOk="0">
                  <a:moveTo>
                    <a:pt x="5" y="0"/>
                  </a:moveTo>
                  <a:lnTo>
                    <a:pt x="0" y="58"/>
                  </a:lnTo>
                  <a:lnTo>
                    <a:pt x="3" y="92"/>
                  </a:lnTo>
                  <a:lnTo>
                    <a:pt x="6" y="122"/>
                  </a:lnTo>
                  <a:lnTo>
                    <a:pt x="15" y="156"/>
                  </a:lnTo>
                  <a:lnTo>
                    <a:pt x="22" y="184"/>
                  </a:lnTo>
                  <a:lnTo>
                    <a:pt x="36" y="219"/>
                  </a:lnTo>
                  <a:lnTo>
                    <a:pt x="48" y="247"/>
                  </a:lnTo>
                  <a:lnTo>
                    <a:pt x="69" y="282"/>
                  </a:lnTo>
                  <a:lnTo>
                    <a:pt x="85" y="308"/>
                  </a:lnTo>
                  <a:lnTo>
                    <a:pt x="114" y="344"/>
                  </a:lnTo>
                  <a:lnTo>
                    <a:pt x="133" y="368"/>
                  </a:lnTo>
                  <a:lnTo>
                    <a:pt x="172" y="406"/>
                  </a:lnTo>
                  <a:lnTo>
                    <a:pt x="191" y="425"/>
                  </a:lnTo>
                  <a:lnTo>
                    <a:pt x="243" y="465"/>
                  </a:lnTo>
                  <a:lnTo>
                    <a:pt x="260" y="479"/>
                  </a:lnTo>
                  <a:lnTo>
                    <a:pt x="340" y="529"/>
                  </a:lnTo>
                  <a:lnTo>
                    <a:pt x="826" y="804"/>
                  </a:lnTo>
                  <a:cubicBezTo>
                    <a:pt x="1050" y="934"/>
                    <a:pt x="1345" y="999"/>
                    <a:pt x="1639" y="999"/>
                  </a:cubicBezTo>
                  <a:cubicBezTo>
                    <a:pt x="1932" y="999"/>
                    <a:pt x="2226" y="934"/>
                    <a:pt x="2450" y="804"/>
                  </a:cubicBezTo>
                  <a:lnTo>
                    <a:pt x="2648" y="683"/>
                  </a:lnTo>
                  <a:lnTo>
                    <a:pt x="2727" y="633"/>
                  </a:lnTo>
                  <a:lnTo>
                    <a:pt x="2746" y="618"/>
                  </a:lnTo>
                  <a:lnTo>
                    <a:pt x="2794" y="579"/>
                  </a:lnTo>
                  <a:lnTo>
                    <a:pt x="2816" y="558"/>
                  </a:lnTo>
                  <a:lnTo>
                    <a:pt x="2852" y="522"/>
                  </a:lnTo>
                  <a:lnTo>
                    <a:pt x="2871" y="499"/>
                  </a:lnTo>
                  <a:lnTo>
                    <a:pt x="2899" y="464"/>
                  </a:lnTo>
                  <a:lnTo>
                    <a:pt x="2914" y="437"/>
                  </a:lnTo>
                  <a:lnTo>
                    <a:pt x="2935" y="403"/>
                  </a:lnTo>
                  <a:lnTo>
                    <a:pt x="2947" y="374"/>
                  </a:lnTo>
                  <a:lnTo>
                    <a:pt x="2962" y="341"/>
                  </a:lnTo>
                  <a:lnTo>
                    <a:pt x="2968" y="311"/>
                  </a:lnTo>
                  <a:lnTo>
                    <a:pt x="2976" y="278"/>
                  </a:lnTo>
                  <a:lnTo>
                    <a:pt x="2978" y="248"/>
                  </a:lnTo>
                  <a:lnTo>
                    <a:pt x="2976" y="164"/>
                  </a:lnTo>
                  <a:lnTo>
                    <a:pt x="2968" y="199"/>
                  </a:lnTo>
                  <a:lnTo>
                    <a:pt x="2962" y="227"/>
                  </a:lnTo>
                  <a:lnTo>
                    <a:pt x="2947" y="262"/>
                  </a:lnTo>
                  <a:lnTo>
                    <a:pt x="2935" y="290"/>
                  </a:lnTo>
                  <a:lnTo>
                    <a:pt x="2914" y="324"/>
                  </a:lnTo>
                  <a:lnTo>
                    <a:pt x="2899" y="351"/>
                  </a:lnTo>
                  <a:lnTo>
                    <a:pt x="2871" y="387"/>
                  </a:lnTo>
                  <a:lnTo>
                    <a:pt x="2852" y="409"/>
                  </a:lnTo>
                  <a:lnTo>
                    <a:pt x="2816" y="445"/>
                  </a:lnTo>
                  <a:lnTo>
                    <a:pt x="2794" y="465"/>
                  </a:lnTo>
                  <a:lnTo>
                    <a:pt x="2746" y="505"/>
                  </a:lnTo>
                  <a:lnTo>
                    <a:pt x="2727" y="519"/>
                  </a:lnTo>
                  <a:lnTo>
                    <a:pt x="2648" y="570"/>
                  </a:lnTo>
                  <a:lnTo>
                    <a:pt x="2450" y="691"/>
                  </a:lnTo>
                  <a:cubicBezTo>
                    <a:pt x="2226" y="821"/>
                    <a:pt x="1932" y="885"/>
                    <a:pt x="1639" y="885"/>
                  </a:cubicBezTo>
                  <a:cubicBezTo>
                    <a:pt x="1345" y="885"/>
                    <a:pt x="1050" y="821"/>
                    <a:pt x="826" y="691"/>
                  </a:cubicBezTo>
                  <a:lnTo>
                    <a:pt x="340" y="416"/>
                  </a:lnTo>
                  <a:lnTo>
                    <a:pt x="260" y="365"/>
                  </a:lnTo>
                  <a:lnTo>
                    <a:pt x="243" y="352"/>
                  </a:lnTo>
                  <a:lnTo>
                    <a:pt x="191" y="311"/>
                  </a:lnTo>
                  <a:lnTo>
                    <a:pt x="172" y="292"/>
                  </a:lnTo>
                  <a:lnTo>
                    <a:pt x="133" y="254"/>
                  </a:lnTo>
                  <a:lnTo>
                    <a:pt x="114" y="231"/>
                  </a:lnTo>
                  <a:lnTo>
                    <a:pt x="85" y="196"/>
                  </a:lnTo>
                  <a:lnTo>
                    <a:pt x="69" y="169"/>
                  </a:lnTo>
                  <a:lnTo>
                    <a:pt x="48" y="134"/>
                  </a:lnTo>
                  <a:lnTo>
                    <a:pt x="36" y="106"/>
                  </a:lnTo>
                  <a:lnTo>
                    <a:pt x="22" y="71"/>
                  </a:lnTo>
                  <a:lnTo>
                    <a:pt x="15" y="43"/>
                  </a:lnTo>
                  <a:lnTo>
                    <a:pt x="6" y="8"/>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95" name="Google Shape;795;p36"/>
            <p:cNvSpPr/>
            <p:nvPr/>
          </p:nvSpPr>
          <p:spPr>
            <a:xfrm>
              <a:off x="1790125" y="2091025"/>
              <a:ext cx="74650" cy="29900"/>
            </a:xfrm>
            <a:custGeom>
              <a:avLst/>
              <a:gdLst/>
              <a:ahLst/>
              <a:cxnLst/>
              <a:rect l="l" t="t" r="r" b="b"/>
              <a:pathLst>
                <a:path w="2986" h="1196" extrusionOk="0">
                  <a:moveTo>
                    <a:pt x="4" y="1"/>
                  </a:moveTo>
                  <a:lnTo>
                    <a:pt x="2" y="253"/>
                  </a:lnTo>
                  <a:cubicBezTo>
                    <a:pt x="0" y="424"/>
                    <a:pt x="114" y="596"/>
                    <a:pt x="341" y="726"/>
                  </a:cubicBezTo>
                  <a:lnTo>
                    <a:pt x="827" y="1001"/>
                  </a:lnTo>
                  <a:cubicBezTo>
                    <a:pt x="1052" y="1131"/>
                    <a:pt x="1346" y="1196"/>
                    <a:pt x="1641" y="1196"/>
                  </a:cubicBezTo>
                  <a:cubicBezTo>
                    <a:pt x="1934" y="1196"/>
                    <a:pt x="2227" y="1131"/>
                    <a:pt x="2451" y="1001"/>
                  </a:cubicBezTo>
                  <a:lnTo>
                    <a:pt x="2649" y="880"/>
                  </a:lnTo>
                  <a:cubicBezTo>
                    <a:pt x="2872" y="751"/>
                    <a:pt x="2982" y="581"/>
                    <a:pt x="2983" y="413"/>
                  </a:cubicBezTo>
                  <a:lnTo>
                    <a:pt x="2985" y="159"/>
                  </a:lnTo>
                  <a:lnTo>
                    <a:pt x="2982" y="191"/>
                  </a:lnTo>
                  <a:lnTo>
                    <a:pt x="2980" y="222"/>
                  </a:lnTo>
                  <a:lnTo>
                    <a:pt x="2971" y="255"/>
                  </a:lnTo>
                  <a:lnTo>
                    <a:pt x="2965" y="285"/>
                  </a:lnTo>
                  <a:lnTo>
                    <a:pt x="2950" y="318"/>
                  </a:lnTo>
                  <a:lnTo>
                    <a:pt x="2938" y="346"/>
                  </a:lnTo>
                  <a:lnTo>
                    <a:pt x="2918" y="381"/>
                  </a:lnTo>
                  <a:lnTo>
                    <a:pt x="2902" y="407"/>
                  </a:lnTo>
                  <a:lnTo>
                    <a:pt x="2874" y="443"/>
                  </a:lnTo>
                  <a:lnTo>
                    <a:pt x="2855" y="465"/>
                  </a:lnTo>
                  <a:lnTo>
                    <a:pt x="2819" y="502"/>
                  </a:lnTo>
                  <a:lnTo>
                    <a:pt x="2798" y="523"/>
                  </a:lnTo>
                  <a:lnTo>
                    <a:pt x="2749" y="561"/>
                  </a:lnTo>
                  <a:lnTo>
                    <a:pt x="2730" y="575"/>
                  </a:lnTo>
                  <a:lnTo>
                    <a:pt x="2651" y="626"/>
                  </a:lnTo>
                  <a:lnTo>
                    <a:pt x="2453" y="747"/>
                  </a:lnTo>
                  <a:cubicBezTo>
                    <a:pt x="2230" y="877"/>
                    <a:pt x="1936" y="942"/>
                    <a:pt x="1643" y="942"/>
                  </a:cubicBezTo>
                  <a:cubicBezTo>
                    <a:pt x="1349" y="942"/>
                    <a:pt x="1054" y="877"/>
                    <a:pt x="829" y="747"/>
                  </a:cubicBezTo>
                  <a:lnTo>
                    <a:pt x="342" y="473"/>
                  </a:lnTo>
                  <a:lnTo>
                    <a:pt x="263" y="422"/>
                  </a:lnTo>
                  <a:lnTo>
                    <a:pt x="246" y="408"/>
                  </a:lnTo>
                  <a:lnTo>
                    <a:pt x="195" y="368"/>
                  </a:lnTo>
                  <a:lnTo>
                    <a:pt x="174" y="350"/>
                  </a:lnTo>
                  <a:lnTo>
                    <a:pt x="136" y="312"/>
                  </a:lnTo>
                  <a:lnTo>
                    <a:pt x="117" y="288"/>
                  </a:lnTo>
                  <a:lnTo>
                    <a:pt x="89" y="252"/>
                  </a:lnTo>
                  <a:lnTo>
                    <a:pt x="72" y="226"/>
                  </a:lnTo>
                  <a:lnTo>
                    <a:pt x="51" y="190"/>
                  </a:lnTo>
                  <a:lnTo>
                    <a:pt x="40" y="163"/>
                  </a:lnTo>
                  <a:lnTo>
                    <a:pt x="25" y="129"/>
                  </a:lnTo>
                  <a:lnTo>
                    <a:pt x="17" y="100"/>
                  </a:lnTo>
                  <a:lnTo>
                    <a:pt x="9" y="65"/>
                  </a:lnTo>
                  <a:lnTo>
                    <a:pt x="6" y="35"/>
                  </a:lnTo>
                  <a:lnTo>
                    <a:pt x="4"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96" name="Google Shape;796;p36"/>
            <p:cNvSpPr/>
            <p:nvPr/>
          </p:nvSpPr>
          <p:spPr>
            <a:xfrm>
              <a:off x="1790200" y="2071425"/>
              <a:ext cx="74900" cy="43175"/>
            </a:xfrm>
            <a:custGeom>
              <a:avLst/>
              <a:gdLst/>
              <a:ahLst/>
              <a:cxnLst/>
              <a:rect l="l" t="t" r="r" b="b"/>
              <a:pathLst>
                <a:path w="2996" h="1727" extrusionOk="0">
                  <a:moveTo>
                    <a:pt x="1344" y="0"/>
                  </a:moveTo>
                  <a:cubicBezTo>
                    <a:pt x="1050" y="0"/>
                    <a:pt x="757" y="65"/>
                    <a:pt x="533" y="195"/>
                  </a:cubicBezTo>
                  <a:lnTo>
                    <a:pt x="334" y="316"/>
                  </a:lnTo>
                  <a:cubicBezTo>
                    <a:pt x="111" y="445"/>
                    <a:pt x="1" y="615"/>
                    <a:pt x="1" y="785"/>
                  </a:cubicBezTo>
                  <a:lnTo>
                    <a:pt x="3" y="819"/>
                  </a:lnTo>
                  <a:lnTo>
                    <a:pt x="6" y="849"/>
                  </a:lnTo>
                  <a:lnTo>
                    <a:pt x="14" y="884"/>
                  </a:lnTo>
                  <a:lnTo>
                    <a:pt x="22" y="913"/>
                  </a:lnTo>
                  <a:lnTo>
                    <a:pt x="37" y="947"/>
                  </a:lnTo>
                  <a:lnTo>
                    <a:pt x="48" y="974"/>
                  </a:lnTo>
                  <a:lnTo>
                    <a:pt x="69" y="1010"/>
                  </a:lnTo>
                  <a:lnTo>
                    <a:pt x="86" y="1036"/>
                  </a:lnTo>
                  <a:lnTo>
                    <a:pt x="114" y="1072"/>
                  </a:lnTo>
                  <a:lnTo>
                    <a:pt x="133" y="1096"/>
                  </a:lnTo>
                  <a:lnTo>
                    <a:pt x="171" y="1134"/>
                  </a:lnTo>
                  <a:lnTo>
                    <a:pt x="192" y="1152"/>
                  </a:lnTo>
                  <a:lnTo>
                    <a:pt x="243" y="1192"/>
                  </a:lnTo>
                  <a:lnTo>
                    <a:pt x="260" y="1206"/>
                  </a:lnTo>
                  <a:lnTo>
                    <a:pt x="339" y="1257"/>
                  </a:lnTo>
                  <a:lnTo>
                    <a:pt x="826" y="1531"/>
                  </a:lnTo>
                  <a:cubicBezTo>
                    <a:pt x="1051" y="1661"/>
                    <a:pt x="1346" y="1726"/>
                    <a:pt x="1640" y="1726"/>
                  </a:cubicBezTo>
                  <a:cubicBezTo>
                    <a:pt x="1933" y="1726"/>
                    <a:pt x="2227" y="1661"/>
                    <a:pt x="2450" y="1531"/>
                  </a:cubicBezTo>
                  <a:lnTo>
                    <a:pt x="2648" y="1410"/>
                  </a:lnTo>
                  <a:lnTo>
                    <a:pt x="2727" y="1359"/>
                  </a:lnTo>
                  <a:lnTo>
                    <a:pt x="2746" y="1345"/>
                  </a:lnTo>
                  <a:lnTo>
                    <a:pt x="2795" y="1307"/>
                  </a:lnTo>
                  <a:lnTo>
                    <a:pt x="2816" y="1286"/>
                  </a:lnTo>
                  <a:lnTo>
                    <a:pt x="2852" y="1249"/>
                  </a:lnTo>
                  <a:lnTo>
                    <a:pt x="2871" y="1227"/>
                  </a:lnTo>
                  <a:lnTo>
                    <a:pt x="2899" y="1191"/>
                  </a:lnTo>
                  <a:lnTo>
                    <a:pt x="2915" y="1165"/>
                  </a:lnTo>
                  <a:lnTo>
                    <a:pt x="2935" y="1130"/>
                  </a:lnTo>
                  <a:lnTo>
                    <a:pt x="2947" y="1102"/>
                  </a:lnTo>
                  <a:lnTo>
                    <a:pt x="2962" y="1069"/>
                  </a:lnTo>
                  <a:lnTo>
                    <a:pt x="2968" y="1039"/>
                  </a:lnTo>
                  <a:lnTo>
                    <a:pt x="2977" y="1006"/>
                  </a:lnTo>
                  <a:lnTo>
                    <a:pt x="2979" y="975"/>
                  </a:lnTo>
                  <a:cubicBezTo>
                    <a:pt x="2996" y="793"/>
                    <a:pt x="2883" y="608"/>
                    <a:pt x="2643" y="470"/>
                  </a:cubicBezTo>
                  <a:lnTo>
                    <a:pt x="2157" y="195"/>
                  </a:lnTo>
                  <a:cubicBezTo>
                    <a:pt x="1932" y="65"/>
                    <a:pt x="1637" y="0"/>
                    <a:pt x="134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97" name="Google Shape;797;p36"/>
            <p:cNvSpPr/>
            <p:nvPr/>
          </p:nvSpPr>
          <p:spPr>
            <a:xfrm>
              <a:off x="1790200" y="2089600"/>
              <a:ext cx="74475" cy="25000"/>
            </a:xfrm>
            <a:custGeom>
              <a:avLst/>
              <a:gdLst/>
              <a:ahLst/>
              <a:cxnLst/>
              <a:rect l="l" t="t" r="r" b="b"/>
              <a:pathLst>
                <a:path w="2979" h="1000" extrusionOk="0">
                  <a:moveTo>
                    <a:pt x="5" y="0"/>
                  </a:moveTo>
                  <a:lnTo>
                    <a:pt x="1" y="58"/>
                  </a:lnTo>
                  <a:lnTo>
                    <a:pt x="3" y="92"/>
                  </a:lnTo>
                  <a:lnTo>
                    <a:pt x="6" y="122"/>
                  </a:lnTo>
                  <a:lnTo>
                    <a:pt x="14" y="157"/>
                  </a:lnTo>
                  <a:lnTo>
                    <a:pt x="22" y="186"/>
                  </a:lnTo>
                  <a:lnTo>
                    <a:pt x="37" y="220"/>
                  </a:lnTo>
                  <a:lnTo>
                    <a:pt x="48" y="247"/>
                  </a:lnTo>
                  <a:lnTo>
                    <a:pt x="69" y="283"/>
                  </a:lnTo>
                  <a:lnTo>
                    <a:pt x="86" y="309"/>
                  </a:lnTo>
                  <a:lnTo>
                    <a:pt x="114" y="345"/>
                  </a:lnTo>
                  <a:lnTo>
                    <a:pt x="133" y="369"/>
                  </a:lnTo>
                  <a:lnTo>
                    <a:pt x="171" y="407"/>
                  </a:lnTo>
                  <a:lnTo>
                    <a:pt x="192" y="425"/>
                  </a:lnTo>
                  <a:lnTo>
                    <a:pt x="243" y="465"/>
                  </a:lnTo>
                  <a:lnTo>
                    <a:pt x="260" y="479"/>
                  </a:lnTo>
                  <a:lnTo>
                    <a:pt x="339" y="530"/>
                  </a:lnTo>
                  <a:lnTo>
                    <a:pt x="826" y="804"/>
                  </a:lnTo>
                  <a:cubicBezTo>
                    <a:pt x="1051" y="934"/>
                    <a:pt x="1346" y="999"/>
                    <a:pt x="1640" y="999"/>
                  </a:cubicBezTo>
                  <a:cubicBezTo>
                    <a:pt x="1933" y="999"/>
                    <a:pt x="2227" y="934"/>
                    <a:pt x="2450" y="804"/>
                  </a:cubicBezTo>
                  <a:lnTo>
                    <a:pt x="2648" y="683"/>
                  </a:lnTo>
                  <a:lnTo>
                    <a:pt x="2727" y="632"/>
                  </a:lnTo>
                  <a:lnTo>
                    <a:pt x="2746" y="618"/>
                  </a:lnTo>
                  <a:lnTo>
                    <a:pt x="2795" y="580"/>
                  </a:lnTo>
                  <a:lnTo>
                    <a:pt x="2816" y="559"/>
                  </a:lnTo>
                  <a:lnTo>
                    <a:pt x="2852" y="522"/>
                  </a:lnTo>
                  <a:lnTo>
                    <a:pt x="2871" y="500"/>
                  </a:lnTo>
                  <a:lnTo>
                    <a:pt x="2899" y="464"/>
                  </a:lnTo>
                  <a:lnTo>
                    <a:pt x="2915" y="438"/>
                  </a:lnTo>
                  <a:lnTo>
                    <a:pt x="2935" y="403"/>
                  </a:lnTo>
                  <a:lnTo>
                    <a:pt x="2947" y="375"/>
                  </a:lnTo>
                  <a:lnTo>
                    <a:pt x="2962" y="342"/>
                  </a:lnTo>
                  <a:lnTo>
                    <a:pt x="2968" y="312"/>
                  </a:lnTo>
                  <a:lnTo>
                    <a:pt x="2977" y="279"/>
                  </a:lnTo>
                  <a:lnTo>
                    <a:pt x="2979" y="248"/>
                  </a:lnTo>
                  <a:lnTo>
                    <a:pt x="2977" y="165"/>
                  </a:lnTo>
                  <a:lnTo>
                    <a:pt x="2968" y="199"/>
                  </a:lnTo>
                  <a:lnTo>
                    <a:pt x="2962" y="228"/>
                  </a:lnTo>
                  <a:lnTo>
                    <a:pt x="2947" y="262"/>
                  </a:lnTo>
                  <a:lnTo>
                    <a:pt x="2935" y="290"/>
                  </a:lnTo>
                  <a:lnTo>
                    <a:pt x="2915" y="325"/>
                  </a:lnTo>
                  <a:lnTo>
                    <a:pt x="2899" y="351"/>
                  </a:lnTo>
                  <a:lnTo>
                    <a:pt x="2871" y="387"/>
                  </a:lnTo>
                  <a:lnTo>
                    <a:pt x="2852" y="410"/>
                  </a:lnTo>
                  <a:lnTo>
                    <a:pt x="2816" y="446"/>
                  </a:lnTo>
                  <a:lnTo>
                    <a:pt x="2795" y="466"/>
                  </a:lnTo>
                  <a:lnTo>
                    <a:pt x="2746" y="504"/>
                  </a:lnTo>
                  <a:lnTo>
                    <a:pt x="2727" y="520"/>
                  </a:lnTo>
                  <a:lnTo>
                    <a:pt x="2648" y="571"/>
                  </a:lnTo>
                  <a:lnTo>
                    <a:pt x="2450" y="692"/>
                  </a:lnTo>
                  <a:cubicBezTo>
                    <a:pt x="2226" y="822"/>
                    <a:pt x="1933" y="886"/>
                    <a:pt x="1639" y="886"/>
                  </a:cubicBezTo>
                  <a:cubicBezTo>
                    <a:pt x="1345" y="886"/>
                    <a:pt x="1051" y="822"/>
                    <a:pt x="826" y="692"/>
                  </a:cubicBezTo>
                  <a:lnTo>
                    <a:pt x="339" y="417"/>
                  </a:lnTo>
                  <a:lnTo>
                    <a:pt x="260" y="366"/>
                  </a:lnTo>
                  <a:lnTo>
                    <a:pt x="243" y="352"/>
                  </a:lnTo>
                  <a:lnTo>
                    <a:pt x="192" y="312"/>
                  </a:lnTo>
                  <a:lnTo>
                    <a:pt x="171" y="293"/>
                  </a:lnTo>
                  <a:lnTo>
                    <a:pt x="133" y="255"/>
                  </a:lnTo>
                  <a:lnTo>
                    <a:pt x="114" y="232"/>
                  </a:lnTo>
                  <a:lnTo>
                    <a:pt x="86" y="196"/>
                  </a:lnTo>
                  <a:lnTo>
                    <a:pt x="69" y="170"/>
                  </a:lnTo>
                  <a:lnTo>
                    <a:pt x="48" y="135"/>
                  </a:lnTo>
                  <a:lnTo>
                    <a:pt x="37" y="107"/>
                  </a:lnTo>
                  <a:lnTo>
                    <a:pt x="22" y="72"/>
                  </a:lnTo>
                  <a:lnTo>
                    <a:pt x="14" y="44"/>
                  </a:lnTo>
                  <a:lnTo>
                    <a:pt x="6" y="9"/>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98" name="Google Shape;798;p36"/>
            <p:cNvSpPr/>
            <p:nvPr/>
          </p:nvSpPr>
          <p:spPr>
            <a:xfrm>
              <a:off x="1707075" y="2042675"/>
              <a:ext cx="74625" cy="29950"/>
            </a:xfrm>
            <a:custGeom>
              <a:avLst/>
              <a:gdLst/>
              <a:ahLst/>
              <a:cxnLst/>
              <a:rect l="l" t="t" r="r" b="b"/>
              <a:pathLst>
                <a:path w="2985" h="1198" extrusionOk="0">
                  <a:moveTo>
                    <a:pt x="3" y="1"/>
                  </a:moveTo>
                  <a:lnTo>
                    <a:pt x="1" y="253"/>
                  </a:lnTo>
                  <a:cubicBezTo>
                    <a:pt x="1" y="425"/>
                    <a:pt x="113" y="596"/>
                    <a:pt x="340" y="727"/>
                  </a:cubicBezTo>
                  <a:lnTo>
                    <a:pt x="826" y="1002"/>
                  </a:lnTo>
                  <a:cubicBezTo>
                    <a:pt x="1051" y="1132"/>
                    <a:pt x="1345" y="1197"/>
                    <a:pt x="1639" y="1197"/>
                  </a:cubicBezTo>
                  <a:cubicBezTo>
                    <a:pt x="1933" y="1197"/>
                    <a:pt x="2226" y="1132"/>
                    <a:pt x="2450" y="1002"/>
                  </a:cubicBezTo>
                  <a:lnTo>
                    <a:pt x="2649" y="880"/>
                  </a:lnTo>
                  <a:cubicBezTo>
                    <a:pt x="2870" y="752"/>
                    <a:pt x="2981" y="583"/>
                    <a:pt x="2982" y="414"/>
                  </a:cubicBezTo>
                  <a:lnTo>
                    <a:pt x="2984" y="160"/>
                  </a:lnTo>
                  <a:lnTo>
                    <a:pt x="2981" y="193"/>
                  </a:lnTo>
                  <a:lnTo>
                    <a:pt x="2979" y="222"/>
                  </a:lnTo>
                  <a:lnTo>
                    <a:pt x="2971" y="257"/>
                  </a:lnTo>
                  <a:lnTo>
                    <a:pt x="2963" y="286"/>
                  </a:lnTo>
                  <a:lnTo>
                    <a:pt x="2949" y="320"/>
                  </a:lnTo>
                  <a:lnTo>
                    <a:pt x="2937" y="348"/>
                  </a:lnTo>
                  <a:lnTo>
                    <a:pt x="2917" y="383"/>
                  </a:lnTo>
                  <a:lnTo>
                    <a:pt x="2901" y="408"/>
                  </a:lnTo>
                  <a:lnTo>
                    <a:pt x="2873" y="443"/>
                  </a:lnTo>
                  <a:lnTo>
                    <a:pt x="2854" y="467"/>
                  </a:lnTo>
                  <a:lnTo>
                    <a:pt x="2818" y="503"/>
                  </a:lnTo>
                  <a:lnTo>
                    <a:pt x="2797" y="523"/>
                  </a:lnTo>
                  <a:lnTo>
                    <a:pt x="2749" y="562"/>
                  </a:lnTo>
                  <a:lnTo>
                    <a:pt x="2730" y="577"/>
                  </a:lnTo>
                  <a:lnTo>
                    <a:pt x="2651" y="627"/>
                  </a:lnTo>
                  <a:lnTo>
                    <a:pt x="2452" y="749"/>
                  </a:lnTo>
                  <a:cubicBezTo>
                    <a:pt x="2229" y="879"/>
                    <a:pt x="1936" y="944"/>
                    <a:pt x="1642" y="944"/>
                  </a:cubicBezTo>
                  <a:cubicBezTo>
                    <a:pt x="1348" y="944"/>
                    <a:pt x="1053" y="879"/>
                    <a:pt x="828" y="749"/>
                  </a:cubicBezTo>
                  <a:lnTo>
                    <a:pt x="341" y="475"/>
                  </a:lnTo>
                  <a:lnTo>
                    <a:pt x="262" y="423"/>
                  </a:lnTo>
                  <a:lnTo>
                    <a:pt x="246" y="410"/>
                  </a:lnTo>
                  <a:lnTo>
                    <a:pt x="194" y="369"/>
                  </a:lnTo>
                  <a:lnTo>
                    <a:pt x="174" y="350"/>
                  </a:lnTo>
                  <a:lnTo>
                    <a:pt x="136" y="313"/>
                  </a:lnTo>
                  <a:lnTo>
                    <a:pt x="117" y="288"/>
                  </a:lnTo>
                  <a:lnTo>
                    <a:pt x="88" y="253"/>
                  </a:lnTo>
                  <a:lnTo>
                    <a:pt x="72" y="227"/>
                  </a:lnTo>
                  <a:lnTo>
                    <a:pt x="50" y="192"/>
                  </a:lnTo>
                  <a:lnTo>
                    <a:pt x="39" y="165"/>
                  </a:lnTo>
                  <a:lnTo>
                    <a:pt x="24" y="130"/>
                  </a:lnTo>
                  <a:lnTo>
                    <a:pt x="18" y="101"/>
                  </a:lnTo>
                  <a:lnTo>
                    <a:pt x="9" y="66"/>
                  </a:lnTo>
                  <a:lnTo>
                    <a:pt x="5" y="37"/>
                  </a:lnTo>
                  <a:lnTo>
                    <a:pt x="3" y="2"/>
                  </a:lnTo>
                  <a:lnTo>
                    <a:pt x="3"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99" name="Google Shape;799;p36"/>
            <p:cNvSpPr/>
            <p:nvPr/>
          </p:nvSpPr>
          <p:spPr>
            <a:xfrm>
              <a:off x="1707100" y="2023100"/>
              <a:ext cx="74900" cy="43175"/>
            </a:xfrm>
            <a:custGeom>
              <a:avLst/>
              <a:gdLst/>
              <a:ahLst/>
              <a:cxnLst/>
              <a:rect l="l" t="t" r="r" b="b"/>
              <a:pathLst>
                <a:path w="2996" h="1727" extrusionOk="0">
                  <a:moveTo>
                    <a:pt x="1345" y="1"/>
                  </a:moveTo>
                  <a:cubicBezTo>
                    <a:pt x="1051" y="1"/>
                    <a:pt x="758" y="66"/>
                    <a:pt x="534" y="195"/>
                  </a:cubicBezTo>
                  <a:lnTo>
                    <a:pt x="336" y="317"/>
                  </a:lnTo>
                  <a:cubicBezTo>
                    <a:pt x="113" y="446"/>
                    <a:pt x="1" y="615"/>
                    <a:pt x="2" y="785"/>
                  </a:cubicBezTo>
                  <a:lnTo>
                    <a:pt x="4" y="821"/>
                  </a:lnTo>
                  <a:lnTo>
                    <a:pt x="8" y="849"/>
                  </a:lnTo>
                  <a:lnTo>
                    <a:pt x="16" y="884"/>
                  </a:lnTo>
                  <a:lnTo>
                    <a:pt x="23" y="913"/>
                  </a:lnTo>
                  <a:lnTo>
                    <a:pt x="38" y="948"/>
                  </a:lnTo>
                  <a:lnTo>
                    <a:pt x="49" y="975"/>
                  </a:lnTo>
                  <a:lnTo>
                    <a:pt x="71" y="1010"/>
                  </a:lnTo>
                  <a:lnTo>
                    <a:pt x="87" y="1036"/>
                  </a:lnTo>
                  <a:lnTo>
                    <a:pt x="116" y="1071"/>
                  </a:lnTo>
                  <a:lnTo>
                    <a:pt x="135" y="1096"/>
                  </a:lnTo>
                  <a:lnTo>
                    <a:pt x="173" y="1133"/>
                  </a:lnTo>
                  <a:lnTo>
                    <a:pt x="193" y="1152"/>
                  </a:lnTo>
                  <a:lnTo>
                    <a:pt x="244" y="1193"/>
                  </a:lnTo>
                  <a:lnTo>
                    <a:pt x="261" y="1206"/>
                  </a:lnTo>
                  <a:lnTo>
                    <a:pt x="340" y="1258"/>
                  </a:lnTo>
                  <a:lnTo>
                    <a:pt x="827" y="1532"/>
                  </a:lnTo>
                  <a:cubicBezTo>
                    <a:pt x="1052" y="1662"/>
                    <a:pt x="1347" y="1727"/>
                    <a:pt x="1641" y="1727"/>
                  </a:cubicBezTo>
                  <a:cubicBezTo>
                    <a:pt x="1935" y="1727"/>
                    <a:pt x="2228" y="1662"/>
                    <a:pt x="2451" y="1532"/>
                  </a:cubicBezTo>
                  <a:lnTo>
                    <a:pt x="2650" y="1410"/>
                  </a:lnTo>
                  <a:lnTo>
                    <a:pt x="2729" y="1360"/>
                  </a:lnTo>
                  <a:lnTo>
                    <a:pt x="2748" y="1345"/>
                  </a:lnTo>
                  <a:lnTo>
                    <a:pt x="2796" y="1306"/>
                  </a:lnTo>
                  <a:lnTo>
                    <a:pt x="2817" y="1286"/>
                  </a:lnTo>
                  <a:lnTo>
                    <a:pt x="2853" y="1250"/>
                  </a:lnTo>
                  <a:lnTo>
                    <a:pt x="2872" y="1226"/>
                  </a:lnTo>
                  <a:lnTo>
                    <a:pt x="2900" y="1191"/>
                  </a:lnTo>
                  <a:lnTo>
                    <a:pt x="2916" y="1166"/>
                  </a:lnTo>
                  <a:lnTo>
                    <a:pt x="2936" y="1131"/>
                  </a:lnTo>
                  <a:lnTo>
                    <a:pt x="2948" y="1103"/>
                  </a:lnTo>
                  <a:lnTo>
                    <a:pt x="2962" y="1069"/>
                  </a:lnTo>
                  <a:lnTo>
                    <a:pt x="2970" y="1040"/>
                  </a:lnTo>
                  <a:lnTo>
                    <a:pt x="2978" y="1005"/>
                  </a:lnTo>
                  <a:lnTo>
                    <a:pt x="2980" y="976"/>
                  </a:lnTo>
                  <a:cubicBezTo>
                    <a:pt x="2996" y="794"/>
                    <a:pt x="2885" y="609"/>
                    <a:pt x="2644" y="471"/>
                  </a:cubicBezTo>
                  <a:lnTo>
                    <a:pt x="2157" y="195"/>
                  </a:lnTo>
                  <a:cubicBezTo>
                    <a:pt x="1932" y="66"/>
                    <a:pt x="1638" y="1"/>
                    <a:pt x="134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800" name="Google Shape;800;p36"/>
            <p:cNvSpPr/>
            <p:nvPr/>
          </p:nvSpPr>
          <p:spPr>
            <a:xfrm>
              <a:off x="1707150" y="2041275"/>
              <a:ext cx="74475" cy="25000"/>
            </a:xfrm>
            <a:custGeom>
              <a:avLst/>
              <a:gdLst/>
              <a:ahLst/>
              <a:cxnLst/>
              <a:rect l="l" t="t" r="r" b="b"/>
              <a:pathLst>
                <a:path w="2979" h="1000" extrusionOk="0">
                  <a:moveTo>
                    <a:pt x="5" y="1"/>
                  </a:moveTo>
                  <a:lnTo>
                    <a:pt x="0" y="58"/>
                  </a:lnTo>
                  <a:lnTo>
                    <a:pt x="2" y="94"/>
                  </a:lnTo>
                  <a:lnTo>
                    <a:pt x="6" y="122"/>
                  </a:lnTo>
                  <a:lnTo>
                    <a:pt x="15" y="157"/>
                  </a:lnTo>
                  <a:lnTo>
                    <a:pt x="20" y="186"/>
                  </a:lnTo>
                  <a:lnTo>
                    <a:pt x="36" y="221"/>
                  </a:lnTo>
                  <a:lnTo>
                    <a:pt x="47" y="248"/>
                  </a:lnTo>
                  <a:lnTo>
                    <a:pt x="69" y="283"/>
                  </a:lnTo>
                  <a:lnTo>
                    <a:pt x="85" y="309"/>
                  </a:lnTo>
                  <a:lnTo>
                    <a:pt x="114" y="344"/>
                  </a:lnTo>
                  <a:lnTo>
                    <a:pt x="133" y="369"/>
                  </a:lnTo>
                  <a:lnTo>
                    <a:pt x="171" y="406"/>
                  </a:lnTo>
                  <a:lnTo>
                    <a:pt x="191" y="425"/>
                  </a:lnTo>
                  <a:lnTo>
                    <a:pt x="243" y="466"/>
                  </a:lnTo>
                  <a:lnTo>
                    <a:pt x="259" y="479"/>
                  </a:lnTo>
                  <a:lnTo>
                    <a:pt x="338" y="531"/>
                  </a:lnTo>
                  <a:lnTo>
                    <a:pt x="825" y="805"/>
                  </a:lnTo>
                  <a:cubicBezTo>
                    <a:pt x="1050" y="935"/>
                    <a:pt x="1345" y="1000"/>
                    <a:pt x="1639" y="1000"/>
                  </a:cubicBezTo>
                  <a:cubicBezTo>
                    <a:pt x="1933" y="1000"/>
                    <a:pt x="2226" y="935"/>
                    <a:pt x="2449" y="805"/>
                  </a:cubicBezTo>
                  <a:lnTo>
                    <a:pt x="2648" y="683"/>
                  </a:lnTo>
                  <a:lnTo>
                    <a:pt x="2727" y="633"/>
                  </a:lnTo>
                  <a:lnTo>
                    <a:pt x="2746" y="618"/>
                  </a:lnTo>
                  <a:lnTo>
                    <a:pt x="2794" y="579"/>
                  </a:lnTo>
                  <a:lnTo>
                    <a:pt x="2815" y="559"/>
                  </a:lnTo>
                  <a:lnTo>
                    <a:pt x="2851" y="523"/>
                  </a:lnTo>
                  <a:lnTo>
                    <a:pt x="2870" y="499"/>
                  </a:lnTo>
                  <a:lnTo>
                    <a:pt x="2898" y="464"/>
                  </a:lnTo>
                  <a:lnTo>
                    <a:pt x="2914" y="439"/>
                  </a:lnTo>
                  <a:lnTo>
                    <a:pt x="2934" y="404"/>
                  </a:lnTo>
                  <a:lnTo>
                    <a:pt x="2946" y="376"/>
                  </a:lnTo>
                  <a:lnTo>
                    <a:pt x="2960" y="342"/>
                  </a:lnTo>
                  <a:lnTo>
                    <a:pt x="2968" y="313"/>
                  </a:lnTo>
                  <a:lnTo>
                    <a:pt x="2976" y="278"/>
                  </a:lnTo>
                  <a:lnTo>
                    <a:pt x="2978" y="249"/>
                  </a:lnTo>
                  <a:lnTo>
                    <a:pt x="2976" y="166"/>
                  </a:lnTo>
                  <a:lnTo>
                    <a:pt x="2968" y="201"/>
                  </a:lnTo>
                  <a:lnTo>
                    <a:pt x="2960" y="229"/>
                  </a:lnTo>
                  <a:lnTo>
                    <a:pt x="2946" y="262"/>
                  </a:lnTo>
                  <a:lnTo>
                    <a:pt x="2934" y="290"/>
                  </a:lnTo>
                  <a:lnTo>
                    <a:pt x="2914" y="325"/>
                  </a:lnTo>
                  <a:lnTo>
                    <a:pt x="2898" y="351"/>
                  </a:lnTo>
                  <a:lnTo>
                    <a:pt x="2870" y="387"/>
                  </a:lnTo>
                  <a:lnTo>
                    <a:pt x="2851" y="409"/>
                  </a:lnTo>
                  <a:lnTo>
                    <a:pt x="2815" y="446"/>
                  </a:lnTo>
                  <a:lnTo>
                    <a:pt x="2794" y="467"/>
                  </a:lnTo>
                  <a:lnTo>
                    <a:pt x="2746" y="506"/>
                  </a:lnTo>
                  <a:lnTo>
                    <a:pt x="2727" y="521"/>
                  </a:lnTo>
                  <a:lnTo>
                    <a:pt x="2648" y="570"/>
                  </a:lnTo>
                  <a:lnTo>
                    <a:pt x="2449" y="692"/>
                  </a:lnTo>
                  <a:cubicBezTo>
                    <a:pt x="2226" y="822"/>
                    <a:pt x="1933" y="887"/>
                    <a:pt x="1639" y="887"/>
                  </a:cubicBezTo>
                  <a:cubicBezTo>
                    <a:pt x="1345" y="887"/>
                    <a:pt x="1050" y="822"/>
                    <a:pt x="825" y="692"/>
                  </a:cubicBezTo>
                  <a:lnTo>
                    <a:pt x="338" y="417"/>
                  </a:lnTo>
                  <a:lnTo>
                    <a:pt x="259" y="367"/>
                  </a:lnTo>
                  <a:lnTo>
                    <a:pt x="243" y="353"/>
                  </a:lnTo>
                  <a:lnTo>
                    <a:pt x="191" y="312"/>
                  </a:lnTo>
                  <a:lnTo>
                    <a:pt x="171" y="293"/>
                  </a:lnTo>
                  <a:lnTo>
                    <a:pt x="133" y="256"/>
                  </a:lnTo>
                  <a:lnTo>
                    <a:pt x="114" y="232"/>
                  </a:lnTo>
                  <a:lnTo>
                    <a:pt x="85" y="196"/>
                  </a:lnTo>
                  <a:lnTo>
                    <a:pt x="69" y="170"/>
                  </a:lnTo>
                  <a:lnTo>
                    <a:pt x="47" y="135"/>
                  </a:lnTo>
                  <a:lnTo>
                    <a:pt x="36" y="107"/>
                  </a:lnTo>
                  <a:lnTo>
                    <a:pt x="20" y="73"/>
                  </a:lnTo>
                  <a:lnTo>
                    <a:pt x="15" y="43"/>
                  </a:lnTo>
                  <a:lnTo>
                    <a:pt x="6" y="10"/>
                  </a:lnTo>
                  <a:lnTo>
                    <a:pt x="5"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801" name="Google Shape;801;p36"/>
            <p:cNvSpPr/>
            <p:nvPr/>
          </p:nvSpPr>
          <p:spPr>
            <a:xfrm>
              <a:off x="1624100" y="1994650"/>
              <a:ext cx="74625" cy="29925"/>
            </a:xfrm>
            <a:custGeom>
              <a:avLst/>
              <a:gdLst/>
              <a:ahLst/>
              <a:cxnLst/>
              <a:rect l="l" t="t" r="r" b="b"/>
              <a:pathLst>
                <a:path w="2985" h="1197" extrusionOk="0">
                  <a:moveTo>
                    <a:pt x="3" y="1"/>
                  </a:moveTo>
                  <a:lnTo>
                    <a:pt x="1" y="253"/>
                  </a:lnTo>
                  <a:cubicBezTo>
                    <a:pt x="1" y="425"/>
                    <a:pt x="114" y="597"/>
                    <a:pt x="340" y="727"/>
                  </a:cubicBezTo>
                  <a:lnTo>
                    <a:pt x="826" y="1002"/>
                  </a:lnTo>
                  <a:cubicBezTo>
                    <a:pt x="1050" y="1132"/>
                    <a:pt x="1345" y="1197"/>
                    <a:pt x="1639" y="1197"/>
                  </a:cubicBezTo>
                  <a:cubicBezTo>
                    <a:pt x="1932" y="1197"/>
                    <a:pt x="2226" y="1132"/>
                    <a:pt x="2450" y="1002"/>
                  </a:cubicBezTo>
                  <a:lnTo>
                    <a:pt x="2648" y="881"/>
                  </a:lnTo>
                  <a:cubicBezTo>
                    <a:pt x="2870" y="752"/>
                    <a:pt x="2981" y="583"/>
                    <a:pt x="2982" y="414"/>
                  </a:cubicBezTo>
                  <a:lnTo>
                    <a:pt x="2984" y="161"/>
                  </a:lnTo>
                  <a:lnTo>
                    <a:pt x="2981" y="193"/>
                  </a:lnTo>
                  <a:lnTo>
                    <a:pt x="2978" y="222"/>
                  </a:lnTo>
                  <a:lnTo>
                    <a:pt x="2971" y="257"/>
                  </a:lnTo>
                  <a:lnTo>
                    <a:pt x="2964" y="286"/>
                  </a:lnTo>
                  <a:lnTo>
                    <a:pt x="2949" y="319"/>
                  </a:lnTo>
                  <a:lnTo>
                    <a:pt x="2937" y="348"/>
                  </a:lnTo>
                  <a:lnTo>
                    <a:pt x="2917" y="381"/>
                  </a:lnTo>
                  <a:lnTo>
                    <a:pt x="2901" y="408"/>
                  </a:lnTo>
                  <a:lnTo>
                    <a:pt x="2873" y="444"/>
                  </a:lnTo>
                  <a:lnTo>
                    <a:pt x="2854" y="467"/>
                  </a:lnTo>
                  <a:lnTo>
                    <a:pt x="2818" y="504"/>
                  </a:lnTo>
                  <a:lnTo>
                    <a:pt x="2797" y="524"/>
                  </a:lnTo>
                  <a:lnTo>
                    <a:pt x="2748" y="562"/>
                  </a:lnTo>
                  <a:lnTo>
                    <a:pt x="2729" y="577"/>
                  </a:lnTo>
                  <a:lnTo>
                    <a:pt x="2651" y="627"/>
                  </a:lnTo>
                  <a:lnTo>
                    <a:pt x="2452" y="748"/>
                  </a:lnTo>
                  <a:cubicBezTo>
                    <a:pt x="2229" y="879"/>
                    <a:pt x="1935" y="943"/>
                    <a:pt x="1642" y="943"/>
                  </a:cubicBezTo>
                  <a:cubicBezTo>
                    <a:pt x="1348" y="943"/>
                    <a:pt x="1053" y="878"/>
                    <a:pt x="828" y="748"/>
                  </a:cubicBezTo>
                  <a:lnTo>
                    <a:pt x="342" y="474"/>
                  </a:lnTo>
                  <a:lnTo>
                    <a:pt x="262" y="423"/>
                  </a:lnTo>
                  <a:lnTo>
                    <a:pt x="245" y="409"/>
                  </a:lnTo>
                  <a:lnTo>
                    <a:pt x="194" y="369"/>
                  </a:lnTo>
                  <a:lnTo>
                    <a:pt x="175" y="350"/>
                  </a:lnTo>
                  <a:lnTo>
                    <a:pt x="135" y="312"/>
                  </a:lnTo>
                  <a:lnTo>
                    <a:pt x="116" y="288"/>
                  </a:lnTo>
                  <a:lnTo>
                    <a:pt x="88" y="253"/>
                  </a:lnTo>
                  <a:lnTo>
                    <a:pt x="71" y="227"/>
                  </a:lnTo>
                  <a:lnTo>
                    <a:pt x="50" y="191"/>
                  </a:lnTo>
                  <a:lnTo>
                    <a:pt x="39" y="164"/>
                  </a:lnTo>
                  <a:lnTo>
                    <a:pt x="24" y="130"/>
                  </a:lnTo>
                  <a:lnTo>
                    <a:pt x="17" y="100"/>
                  </a:lnTo>
                  <a:lnTo>
                    <a:pt x="8" y="66"/>
                  </a:lnTo>
                  <a:lnTo>
                    <a:pt x="5" y="36"/>
                  </a:lnTo>
                  <a:lnTo>
                    <a:pt x="3" y="2"/>
                  </a:lnTo>
                  <a:lnTo>
                    <a:pt x="3"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802" name="Google Shape;802;p36"/>
            <p:cNvSpPr/>
            <p:nvPr/>
          </p:nvSpPr>
          <p:spPr>
            <a:xfrm>
              <a:off x="1624150" y="1975050"/>
              <a:ext cx="74900" cy="43200"/>
            </a:xfrm>
            <a:custGeom>
              <a:avLst/>
              <a:gdLst/>
              <a:ahLst/>
              <a:cxnLst/>
              <a:rect l="l" t="t" r="r" b="b"/>
              <a:pathLst>
                <a:path w="2996" h="1728" extrusionOk="0">
                  <a:moveTo>
                    <a:pt x="1344" y="1"/>
                  </a:moveTo>
                  <a:cubicBezTo>
                    <a:pt x="1050" y="1"/>
                    <a:pt x="756" y="66"/>
                    <a:pt x="533" y="196"/>
                  </a:cubicBezTo>
                  <a:lnTo>
                    <a:pt x="334" y="317"/>
                  </a:lnTo>
                  <a:cubicBezTo>
                    <a:pt x="112" y="447"/>
                    <a:pt x="1" y="616"/>
                    <a:pt x="1" y="786"/>
                  </a:cubicBezTo>
                  <a:lnTo>
                    <a:pt x="3" y="820"/>
                  </a:lnTo>
                  <a:lnTo>
                    <a:pt x="6" y="850"/>
                  </a:lnTo>
                  <a:lnTo>
                    <a:pt x="15" y="884"/>
                  </a:lnTo>
                  <a:lnTo>
                    <a:pt x="22" y="914"/>
                  </a:lnTo>
                  <a:lnTo>
                    <a:pt x="37" y="948"/>
                  </a:lnTo>
                  <a:lnTo>
                    <a:pt x="48" y="975"/>
                  </a:lnTo>
                  <a:lnTo>
                    <a:pt x="69" y="1011"/>
                  </a:lnTo>
                  <a:lnTo>
                    <a:pt x="86" y="1037"/>
                  </a:lnTo>
                  <a:lnTo>
                    <a:pt x="114" y="1072"/>
                  </a:lnTo>
                  <a:lnTo>
                    <a:pt x="133" y="1096"/>
                  </a:lnTo>
                  <a:lnTo>
                    <a:pt x="173" y="1134"/>
                  </a:lnTo>
                  <a:lnTo>
                    <a:pt x="192" y="1153"/>
                  </a:lnTo>
                  <a:lnTo>
                    <a:pt x="243" y="1193"/>
                  </a:lnTo>
                  <a:lnTo>
                    <a:pt x="260" y="1207"/>
                  </a:lnTo>
                  <a:lnTo>
                    <a:pt x="340" y="1258"/>
                  </a:lnTo>
                  <a:lnTo>
                    <a:pt x="826" y="1532"/>
                  </a:lnTo>
                  <a:cubicBezTo>
                    <a:pt x="1051" y="1662"/>
                    <a:pt x="1346" y="1727"/>
                    <a:pt x="1640" y="1727"/>
                  </a:cubicBezTo>
                  <a:cubicBezTo>
                    <a:pt x="1933" y="1727"/>
                    <a:pt x="2227" y="1663"/>
                    <a:pt x="2450" y="1532"/>
                  </a:cubicBezTo>
                  <a:lnTo>
                    <a:pt x="2649" y="1411"/>
                  </a:lnTo>
                  <a:lnTo>
                    <a:pt x="2727" y="1361"/>
                  </a:lnTo>
                  <a:lnTo>
                    <a:pt x="2746" y="1346"/>
                  </a:lnTo>
                  <a:lnTo>
                    <a:pt x="2795" y="1308"/>
                  </a:lnTo>
                  <a:lnTo>
                    <a:pt x="2816" y="1286"/>
                  </a:lnTo>
                  <a:lnTo>
                    <a:pt x="2852" y="1251"/>
                  </a:lnTo>
                  <a:lnTo>
                    <a:pt x="2871" y="1228"/>
                  </a:lnTo>
                  <a:lnTo>
                    <a:pt x="2899" y="1192"/>
                  </a:lnTo>
                  <a:lnTo>
                    <a:pt x="2915" y="1165"/>
                  </a:lnTo>
                  <a:lnTo>
                    <a:pt x="2935" y="1132"/>
                  </a:lnTo>
                  <a:lnTo>
                    <a:pt x="2947" y="1103"/>
                  </a:lnTo>
                  <a:lnTo>
                    <a:pt x="2962" y="1070"/>
                  </a:lnTo>
                  <a:lnTo>
                    <a:pt x="2969" y="1041"/>
                  </a:lnTo>
                  <a:lnTo>
                    <a:pt x="2976" y="1006"/>
                  </a:lnTo>
                  <a:lnTo>
                    <a:pt x="2979" y="977"/>
                  </a:lnTo>
                  <a:cubicBezTo>
                    <a:pt x="2996" y="795"/>
                    <a:pt x="2883" y="609"/>
                    <a:pt x="2643" y="471"/>
                  </a:cubicBezTo>
                  <a:lnTo>
                    <a:pt x="2157" y="196"/>
                  </a:lnTo>
                  <a:cubicBezTo>
                    <a:pt x="1932" y="66"/>
                    <a:pt x="1637" y="1"/>
                    <a:pt x="134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803" name="Google Shape;803;p36"/>
            <p:cNvSpPr/>
            <p:nvPr/>
          </p:nvSpPr>
          <p:spPr>
            <a:xfrm>
              <a:off x="1624150" y="1993250"/>
              <a:ext cx="74475" cy="25000"/>
            </a:xfrm>
            <a:custGeom>
              <a:avLst/>
              <a:gdLst/>
              <a:ahLst/>
              <a:cxnLst/>
              <a:rect l="l" t="t" r="r" b="b"/>
              <a:pathLst>
                <a:path w="2979" h="1000" extrusionOk="0">
                  <a:moveTo>
                    <a:pt x="5" y="0"/>
                  </a:moveTo>
                  <a:lnTo>
                    <a:pt x="1" y="58"/>
                  </a:lnTo>
                  <a:lnTo>
                    <a:pt x="3" y="92"/>
                  </a:lnTo>
                  <a:lnTo>
                    <a:pt x="6" y="122"/>
                  </a:lnTo>
                  <a:lnTo>
                    <a:pt x="15" y="156"/>
                  </a:lnTo>
                  <a:lnTo>
                    <a:pt x="22" y="186"/>
                  </a:lnTo>
                  <a:lnTo>
                    <a:pt x="37" y="220"/>
                  </a:lnTo>
                  <a:lnTo>
                    <a:pt x="48" y="247"/>
                  </a:lnTo>
                  <a:lnTo>
                    <a:pt x="69" y="283"/>
                  </a:lnTo>
                  <a:lnTo>
                    <a:pt x="86" y="309"/>
                  </a:lnTo>
                  <a:lnTo>
                    <a:pt x="114" y="344"/>
                  </a:lnTo>
                  <a:lnTo>
                    <a:pt x="133" y="368"/>
                  </a:lnTo>
                  <a:lnTo>
                    <a:pt x="173" y="406"/>
                  </a:lnTo>
                  <a:lnTo>
                    <a:pt x="192" y="425"/>
                  </a:lnTo>
                  <a:lnTo>
                    <a:pt x="243" y="465"/>
                  </a:lnTo>
                  <a:lnTo>
                    <a:pt x="260" y="479"/>
                  </a:lnTo>
                  <a:lnTo>
                    <a:pt x="340" y="530"/>
                  </a:lnTo>
                  <a:lnTo>
                    <a:pt x="826" y="804"/>
                  </a:lnTo>
                  <a:cubicBezTo>
                    <a:pt x="1051" y="934"/>
                    <a:pt x="1346" y="999"/>
                    <a:pt x="1640" y="999"/>
                  </a:cubicBezTo>
                  <a:cubicBezTo>
                    <a:pt x="1933" y="999"/>
                    <a:pt x="2227" y="935"/>
                    <a:pt x="2450" y="804"/>
                  </a:cubicBezTo>
                  <a:lnTo>
                    <a:pt x="2649" y="683"/>
                  </a:lnTo>
                  <a:lnTo>
                    <a:pt x="2727" y="633"/>
                  </a:lnTo>
                  <a:lnTo>
                    <a:pt x="2746" y="618"/>
                  </a:lnTo>
                  <a:lnTo>
                    <a:pt x="2795" y="580"/>
                  </a:lnTo>
                  <a:lnTo>
                    <a:pt x="2816" y="558"/>
                  </a:lnTo>
                  <a:lnTo>
                    <a:pt x="2852" y="523"/>
                  </a:lnTo>
                  <a:lnTo>
                    <a:pt x="2871" y="500"/>
                  </a:lnTo>
                  <a:lnTo>
                    <a:pt x="2899" y="464"/>
                  </a:lnTo>
                  <a:lnTo>
                    <a:pt x="2915" y="437"/>
                  </a:lnTo>
                  <a:lnTo>
                    <a:pt x="2935" y="404"/>
                  </a:lnTo>
                  <a:lnTo>
                    <a:pt x="2947" y="375"/>
                  </a:lnTo>
                  <a:lnTo>
                    <a:pt x="2962" y="342"/>
                  </a:lnTo>
                  <a:lnTo>
                    <a:pt x="2969" y="313"/>
                  </a:lnTo>
                  <a:lnTo>
                    <a:pt x="2976" y="278"/>
                  </a:lnTo>
                  <a:lnTo>
                    <a:pt x="2979" y="249"/>
                  </a:lnTo>
                  <a:lnTo>
                    <a:pt x="2976" y="165"/>
                  </a:lnTo>
                  <a:lnTo>
                    <a:pt x="2969" y="199"/>
                  </a:lnTo>
                  <a:lnTo>
                    <a:pt x="2962" y="228"/>
                  </a:lnTo>
                  <a:lnTo>
                    <a:pt x="2947" y="262"/>
                  </a:lnTo>
                  <a:lnTo>
                    <a:pt x="2935" y="290"/>
                  </a:lnTo>
                  <a:lnTo>
                    <a:pt x="2915" y="325"/>
                  </a:lnTo>
                  <a:lnTo>
                    <a:pt x="2899" y="351"/>
                  </a:lnTo>
                  <a:lnTo>
                    <a:pt x="2871" y="387"/>
                  </a:lnTo>
                  <a:lnTo>
                    <a:pt x="2852" y="410"/>
                  </a:lnTo>
                  <a:lnTo>
                    <a:pt x="2816" y="446"/>
                  </a:lnTo>
                  <a:lnTo>
                    <a:pt x="2795" y="466"/>
                  </a:lnTo>
                  <a:lnTo>
                    <a:pt x="2746" y="505"/>
                  </a:lnTo>
                  <a:lnTo>
                    <a:pt x="2727" y="519"/>
                  </a:lnTo>
                  <a:lnTo>
                    <a:pt x="2649" y="570"/>
                  </a:lnTo>
                  <a:lnTo>
                    <a:pt x="2450" y="692"/>
                  </a:lnTo>
                  <a:cubicBezTo>
                    <a:pt x="2227" y="822"/>
                    <a:pt x="1933" y="886"/>
                    <a:pt x="1640" y="886"/>
                  </a:cubicBezTo>
                  <a:cubicBezTo>
                    <a:pt x="1346" y="886"/>
                    <a:pt x="1051" y="821"/>
                    <a:pt x="826" y="692"/>
                  </a:cubicBezTo>
                  <a:lnTo>
                    <a:pt x="340" y="417"/>
                  </a:lnTo>
                  <a:lnTo>
                    <a:pt x="260" y="366"/>
                  </a:lnTo>
                  <a:lnTo>
                    <a:pt x="243" y="352"/>
                  </a:lnTo>
                  <a:lnTo>
                    <a:pt x="192" y="311"/>
                  </a:lnTo>
                  <a:lnTo>
                    <a:pt x="173" y="292"/>
                  </a:lnTo>
                  <a:lnTo>
                    <a:pt x="133" y="255"/>
                  </a:lnTo>
                  <a:lnTo>
                    <a:pt x="114" y="232"/>
                  </a:lnTo>
                  <a:lnTo>
                    <a:pt x="86" y="196"/>
                  </a:lnTo>
                  <a:lnTo>
                    <a:pt x="69" y="170"/>
                  </a:lnTo>
                  <a:lnTo>
                    <a:pt x="48" y="135"/>
                  </a:lnTo>
                  <a:lnTo>
                    <a:pt x="37" y="107"/>
                  </a:lnTo>
                  <a:lnTo>
                    <a:pt x="22" y="72"/>
                  </a:lnTo>
                  <a:lnTo>
                    <a:pt x="15" y="43"/>
                  </a:lnTo>
                  <a:lnTo>
                    <a:pt x="6" y="8"/>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804" name="Google Shape;804;p36"/>
            <p:cNvSpPr/>
            <p:nvPr/>
          </p:nvSpPr>
          <p:spPr>
            <a:xfrm>
              <a:off x="1547650" y="1950400"/>
              <a:ext cx="74625" cy="29950"/>
            </a:xfrm>
            <a:custGeom>
              <a:avLst/>
              <a:gdLst/>
              <a:ahLst/>
              <a:cxnLst/>
              <a:rect l="l" t="t" r="r" b="b"/>
              <a:pathLst>
                <a:path w="2985" h="1198" extrusionOk="0">
                  <a:moveTo>
                    <a:pt x="3" y="1"/>
                  </a:moveTo>
                  <a:lnTo>
                    <a:pt x="1" y="255"/>
                  </a:lnTo>
                  <a:cubicBezTo>
                    <a:pt x="1" y="426"/>
                    <a:pt x="114" y="597"/>
                    <a:pt x="340" y="728"/>
                  </a:cubicBezTo>
                  <a:lnTo>
                    <a:pt x="826" y="1002"/>
                  </a:lnTo>
                  <a:cubicBezTo>
                    <a:pt x="1051" y="1133"/>
                    <a:pt x="1346" y="1198"/>
                    <a:pt x="1639" y="1198"/>
                  </a:cubicBezTo>
                  <a:cubicBezTo>
                    <a:pt x="1933" y="1198"/>
                    <a:pt x="2226" y="1133"/>
                    <a:pt x="2450" y="1002"/>
                  </a:cubicBezTo>
                  <a:lnTo>
                    <a:pt x="2649" y="881"/>
                  </a:lnTo>
                  <a:cubicBezTo>
                    <a:pt x="2871" y="752"/>
                    <a:pt x="2981" y="584"/>
                    <a:pt x="2982" y="414"/>
                  </a:cubicBezTo>
                  <a:lnTo>
                    <a:pt x="2984" y="161"/>
                  </a:lnTo>
                  <a:lnTo>
                    <a:pt x="2981" y="194"/>
                  </a:lnTo>
                  <a:lnTo>
                    <a:pt x="2979" y="223"/>
                  </a:lnTo>
                  <a:lnTo>
                    <a:pt x="2971" y="257"/>
                  </a:lnTo>
                  <a:lnTo>
                    <a:pt x="2964" y="286"/>
                  </a:lnTo>
                  <a:lnTo>
                    <a:pt x="2950" y="320"/>
                  </a:lnTo>
                  <a:lnTo>
                    <a:pt x="2937" y="349"/>
                  </a:lnTo>
                  <a:lnTo>
                    <a:pt x="2917" y="383"/>
                  </a:lnTo>
                  <a:lnTo>
                    <a:pt x="2901" y="410"/>
                  </a:lnTo>
                  <a:lnTo>
                    <a:pt x="2873" y="444"/>
                  </a:lnTo>
                  <a:lnTo>
                    <a:pt x="2854" y="468"/>
                  </a:lnTo>
                  <a:lnTo>
                    <a:pt x="2818" y="504"/>
                  </a:lnTo>
                  <a:lnTo>
                    <a:pt x="2797" y="524"/>
                  </a:lnTo>
                  <a:lnTo>
                    <a:pt x="2749" y="563"/>
                  </a:lnTo>
                  <a:lnTo>
                    <a:pt x="2729" y="578"/>
                  </a:lnTo>
                  <a:lnTo>
                    <a:pt x="2651" y="629"/>
                  </a:lnTo>
                  <a:lnTo>
                    <a:pt x="2452" y="750"/>
                  </a:lnTo>
                  <a:cubicBezTo>
                    <a:pt x="2229" y="880"/>
                    <a:pt x="1936" y="945"/>
                    <a:pt x="1642" y="945"/>
                  </a:cubicBezTo>
                  <a:cubicBezTo>
                    <a:pt x="1348" y="945"/>
                    <a:pt x="1054" y="880"/>
                    <a:pt x="830" y="750"/>
                  </a:cubicBezTo>
                  <a:lnTo>
                    <a:pt x="342" y="475"/>
                  </a:lnTo>
                  <a:lnTo>
                    <a:pt x="262" y="424"/>
                  </a:lnTo>
                  <a:lnTo>
                    <a:pt x="246" y="411"/>
                  </a:lnTo>
                  <a:lnTo>
                    <a:pt x="194" y="370"/>
                  </a:lnTo>
                  <a:lnTo>
                    <a:pt x="175" y="351"/>
                  </a:lnTo>
                  <a:lnTo>
                    <a:pt x="136" y="313"/>
                  </a:lnTo>
                  <a:lnTo>
                    <a:pt x="116" y="289"/>
                  </a:lnTo>
                  <a:lnTo>
                    <a:pt x="88" y="255"/>
                  </a:lnTo>
                  <a:lnTo>
                    <a:pt x="73" y="228"/>
                  </a:lnTo>
                  <a:lnTo>
                    <a:pt x="51" y="193"/>
                  </a:lnTo>
                  <a:lnTo>
                    <a:pt x="39" y="165"/>
                  </a:lnTo>
                  <a:lnTo>
                    <a:pt x="24" y="130"/>
                  </a:lnTo>
                  <a:lnTo>
                    <a:pt x="18" y="102"/>
                  </a:lnTo>
                  <a:lnTo>
                    <a:pt x="9" y="67"/>
                  </a:lnTo>
                  <a:lnTo>
                    <a:pt x="5" y="38"/>
                  </a:lnTo>
                  <a:lnTo>
                    <a:pt x="3" y="3"/>
                  </a:lnTo>
                  <a:lnTo>
                    <a:pt x="3"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805" name="Google Shape;805;p36"/>
            <p:cNvSpPr/>
            <p:nvPr/>
          </p:nvSpPr>
          <p:spPr>
            <a:xfrm>
              <a:off x="1547725" y="1930825"/>
              <a:ext cx="74875" cy="43200"/>
            </a:xfrm>
            <a:custGeom>
              <a:avLst/>
              <a:gdLst/>
              <a:ahLst/>
              <a:cxnLst/>
              <a:rect l="l" t="t" r="r" b="b"/>
              <a:pathLst>
                <a:path w="2995" h="1728" extrusionOk="0">
                  <a:moveTo>
                    <a:pt x="1343" y="1"/>
                  </a:moveTo>
                  <a:cubicBezTo>
                    <a:pt x="1049" y="1"/>
                    <a:pt x="756" y="66"/>
                    <a:pt x="532" y="195"/>
                  </a:cubicBezTo>
                  <a:lnTo>
                    <a:pt x="334" y="317"/>
                  </a:lnTo>
                  <a:cubicBezTo>
                    <a:pt x="111" y="447"/>
                    <a:pt x="0" y="616"/>
                    <a:pt x="0" y="786"/>
                  </a:cubicBezTo>
                  <a:lnTo>
                    <a:pt x="2" y="821"/>
                  </a:lnTo>
                  <a:lnTo>
                    <a:pt x="6" y="850"/>
                  </a:lnTo>
                  <a:lnTo>
                    <a:pt x="15" y="885"/>
                  </a:lnTo>
                  <a:lnTo>
                    <a:pt x="21" y="913"/>
                  </a:lnTo>
                  <a:lnTo>
                    <a:pt x="36" y="948"/>
                  </a:lnTo>
                  <a:lnTo>
                    <a:pt x="48" y="976"/>
                  </a:lnTo>
                  <a:lnTo>
                    <a:pt x="70" y="1011"/>
                  </a:lnTo>
                  <a:lnTo>
                    <a:pt x="85" y="1038"/>
                  </a:lnTo>
                  <a:lnTo>
                    <a:pt x="113" y="1072"/>
                  </a:lnTo>
                  <a:lnTo>
                    <a:pt x="133" y="1096"/>
                  </a:lnTo>
                  <a:lnTo>
                    <a:pt x="172" y="1134"/>
                  </a:lnTo>
                  <a:lnTo>
                    <a:pt x="191" y="1153"/>
                  </a:lnTo>
                  <a:lnTo>
                    <a:pt x="243" y="1194"/>
                  </a:lnTo>
                  <a:lnTo>
                    <a:pt x="259" y="1207"/>
                  </a:lnTo>
                  <a:lnTo>
                    <a:pt x="339" y="1258"/>
                  </a:lnTo>
                  <a:lnTo>
                    <a:pt x="827" y="1533"/>
                  </a:lnTo>
                  <a:cubicBezTo>
                    <a:pt x="1051" y="1663"/>
                    <a:pt x="1345" y="1728"/>
                    <a:pt x="1639" y="1728"/>
                  </a:cubicBezTo>
                  <a:cubicBezTo>
                    <a:pt x="1933" y="1728"/>
                    <a:pt x="2226" y="1663"/>
                    <a:pt x="2449" y="1533"/>
                  </a:cubicBezTo>
                  <a:lnTo>
                    <a:pt x="2648" y="1412"/>
                  </a:lnTo>
                  <a:lnTo>
                    <a:pt x="2726" y="1361"/>
                  </a:lnTo>
                  <a:lnTo>
                    <a:pt x="2746" y="1346"/>
                  </a:lnTo>
                  <a:lnTo>
                    <a:pt x="2794" y="1307"/>
                  </a:lnTo>
                  <a:lnTo>
                    <a:pt x="2815" y="1287"/>
                  </a:lnTo>
                  <a:lnTo>
                    <a:pt x="2851" y="1251"/>
                  </a:lnTo>
                  <a:lnTo>
                    <a:pt x="2870" y="1227"/>
                  </a:lnTo>
                  <a:lnTo>
                    <a:pt x="2898" y="1193"/>
                  </a:lnTo>
                  <a:lnTo>
                    <a:pt x="2914" y="1166"/>
                  </a:lnTo>
                  <a:lnTo>
                    <a:pt x="2934" y="1132"/>
                  </a:lnTo>
                  <a:lnTo>
                    <a:pt x="2947" y="1103"/>
                  </a:lnTo>
                  <a:lnTo>
                    <a:pt x="2961" y="1069"/>
                  </a:lnTo>
                  <a:lnTo>
                    <a:pt x="2968" y="1040"/>
                  </a:lnTo>
                  <a:lnTo>
                    <a:pt x="2976" y="1006"/>
                  </a:lnTo>
                  <a:lnTo>
                    <a:pt x="2978" y="977"/>
                  </a:lnTo>
                  <a:cubicBezTo>
                    <a:pt x="2995" y="795"/>
                    <a:pt x="2883" y="610"/>
                    <a:pt x="2642" y="471"/>
                  </a:cubicBezTo>
                  <a:lnTo>
                    <a:pt x="2156" y="195"/>
                  </a:lnTo>
                  <a:cubicBezTo>
                    <a:pt x="1931" y="66"/>
                    <a:pt x="1637" y="1"/>
                    <a:pt x="1343"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806" name="Google Shape;806;p36"/>
            <p:cNvSpPr/>
            <p:nvPr/>
          </p:nvSpPr>
          <p:spPr>
            <a:xfrm>
              <a:off x="1547725" y="1949025"/>
              <a:ext cx="74475" cy="25000"/>
            </a:xfrm>
            <a:custGeom>
              <a:avLst/>
              <a:gdLst/>
              <a:ahLst/>
              <a:cxnLst/>
              <a:rect l="l" t="t" r="r" b="b"/>
              <a:pathLst>
                <a:path w="2979" h="1000" extrusionOk="0">
                  <a:moveTo>
                    <a:pt x="5" y="1"/>
                  </a:moveTo>
                  <a:lnTo>
                    <a:pt x="0" y="58"/>
                  </a:lnTo>
                  <a:lnTo>
                    <a:pt x="2" y="93"/>
                  </a:lnTo>
                  <a:lnTo>
                    <a:pt x="6" y="122"/>
                  </a:lnTo>
                  <a:lnTo>
                    <a:pt x="15" y="157"/>
                  </a:lnTo>
                  <a:lnTo>
                    <a:pt x="21" y="185"/>
                  </a:lnTo>
                  <a:lnTo>
                    <a:pt x="36" y="220"/>
                  </a:lnTo>
                  <a:lnTo>
                    <a:pt x="48" y="248"/>
                  </a:lnTo>
                  <a:lnTo>
                    <a:pt x="70" y="283"/>
                  </a:lnTo>
                  <a:lnTo>
                    <a:pt x="85" y="310"/>
                  </a:lnTo>
                  <a:lnTo>
                    <a:pt x="113" y="344"/>
                  </a:lnTo>
                  <a:lnTo>
                    <a:pt x="133" y="368"/>
                  </a:lnTo>
                  <a:lnTo>
                    <a:pt x="172" y="406"/>
                  </a:lnTo>
                  <a:lnTo>
                    <a:pt x="191" y="425"/>
                  </a:lnTo>
                  <a:lnTo>
                    <a:pt x="243" y="466"/>
                  </a:lnTo>
                  <a:lnTo>
                    <a:pt x="259" y="479"/>
                  </a:lnTo>
                  <a:lnTo>
                    <a:pt x="339" y="530"/>
                  </a:lnTo>
                  <a:lnTo>
                    <a:pt x="827" y="805"/>
                  </a:lnTo>
                  <a:cubicBezTo>
                    <a:pt x="1051" y="934"/>
                    <a:pt x="1344" y="999"/>
                    <a:pt x="1638" y="999"/>
                  </a:cubicBezTo>
                  <a:cubicBezTo>
                    <a:pt x="1932" y="999"/>
                    <a:pt x="2226" y="934"/>
                    <a:pt x="2449" y="805"/>
                  </a:cubicBezTo>
                  <a:lnTo>
                    <a:pt x="2648" y="684"/>
                  </a:lnTo>
                  <a:lnTo>
                    <a:pt x="2726" y="633"/>
                  </a:lnTo>
                  <a:lnTo>
                    <a:pt x="2746" y="618"/>
                  </a:lnTo>
                  <a:lnTo>
                    <a:pt x="2794" y="579"/>
                  </a:lnTo>
                  <a:lnTo>
                    <a:pt x="2815" y="559"/>
                  </a:lnTo>
                  <a:lnTo>
                    <a:pt x="2851" y="523"/>
                  </a:lnTo>
                  <a:lnTo>
                    <a:pt x="2870" y="499"/>
                  </a:lnTo>
                  <a:lnTo>
                    <a:pt x="2898" y="465"/>
                  </a:lnTo>
                  <a:lnTo>
                    <a:pt x="2914" y="438"/>
                  </a:lnTo>
                  <a:lnTo>
                    <a:pt x="2934" y="404"/>
                  </a:lnTo>
                  <a:lnTo>
                    <a:pt x="2947" y="375"/>
                  </a:lnTo>
                  <a:lnTo>
                    <a:pt x="2961" y="341"/>
                  </a:lnTo>
                  <a:lnTo>
                    <a:pt x="2968" y="312"/>
                  </a:lnTo>
                  <a:lnTo>
                    <a:pt x="2976" y="278"/>
                  </a:lnTo>
                  <a:lnTo>
                    <a:pt x="2978" y="249"/>
                  </a:lnTo>
                  <a:lnTo>
                    <a:pt x="2976" y="166"/>
                  </a:lnTo>
                  <a:lnTo>
                    <a:pt x="2968" y="200"/>
                  </a:lnTo>
                  <a:lnTo>
                    <a:pt x="2961" y="228"/>
                  </a:lnTo>
                  <a:lnTo>
                    <a:pt x="2947" y="262"/>
                  </a:lnTo>
                  <a:lnTo>
                    <a:pt x="2934" y="290"/>
                  </a:lnTo>
                  <a:lnTo>
                    <a:pt x="2914" y="324"/>
                  </a:lnTo>
                  <a:lnTo>
                    <a:pt x="2898" y="351"/>
                  </a:lnTo>
                  <a:lnTo>
                    <a:pt x="2870" y="386"/>
                  </a:lnTo>
                  <a:lnTo>
                    <a:pt x="2851" y="410"/>
                  </a:lnTo>
                  <a:lnTo>
                    <a:pt x="2815" y="445"/>
                  </a:lnTo>
                  <a:lnTo>
                    <a:pt x="2794" y="467"/>
                  </a:lnTo>
                  <a:lnTo>
                    <a:pt x="2746" y="505"/>
                  </a:lnTo>
                  <a:lnTo>
                    <a:pt x="2726" y="520"/>
                  </a:lnTo>
                  <a:lnTo>
                    <a:pt x="2648" y="570"/>
                  </a:lnTo>
                  <a:lnTo>
                    <a:pt x="2449" y="691"/>
                  </a:lnTo>
                  <a:cubicBezTo>
                    <a:pt x="2226" y="821"/>
                    <a:pt x="1933" y="886"/>
                    <a:pt x="1639" y="886"/>
                  </a:cubicBezTo>
                  <a:cubicBezTo>
                    <a:pt x="1345" y="886"/>
                    <a:pt x="1051" y="821"/>
                    <a:pt x="827" y="691"/>
                  </a:cubicBezTo>
                  <a:lnTo>
                    <a:pt x="339" y="416"/>
                  </a:lnTo>
                  <a:lnTo>
                    <a:pt x="259" y="366"/>
                  </a:lnTo>
                  <a:lnTo>
                    <a:pt x="243" y="352"/>
                  </a:lnTo>
                  <a:lnTo>
                    <a:pt x="191" y="312"/>
                  </a:lnTo>
                  <a:lnTo>
                    <a:pt x="172" y="293"/>
                  </a:lnTo>
                  <a:lnTo>
                    <a:pt x="133" y="256"/>
                  </a:lnTo>
                  <a:lnTo>
                    <a:pt x="113" y="232"/>
                  </a:lnTo>
                  <a:lnTo>
                    <a:pt x="85" y="196"/>
                  </a:lnTo>
                  <a:lnTo>
                    <a:pt x="70" y="169"/>
                  </a:lnTo>
                  <a:lnTo>
                    <a:pt x="48" y="134"/>
                  </a:lnTo>
                  <a:lnTo>
                    <a:pt x="36" y="107"/>
                  </a:lnTo>
                  <a:lnTo>
                    <a:pt x="21" y="73"/>
                  </a:lnTo>
                  <a:lnTo>
                    <a:pt x="15" y="43"/>
                  </a:lnTo>
                  <a:lnTo>
                    <a:pt x="6" y="9"/>
                  </a:lnTo>
                  <a:lnTo>
                    <a:pt x="5"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807" name="Google Shape;807;p36"/>
            <p:cNvSpPr/>
            <p:nvPr/>
          </p:nvSpPr>
          <p:spPr>
            <a:xfrm>
              <a:off x="1895975" y="2137975"/>
              <a:ext cx="46500" cy="28875"/>
            </a:xfrm>
            <a:custGeom>
              <a:avLst/>
              <a:gdLst/>
              <a:ahLst/>
              <a:cxnLst/>
              <a:rect l="l" t="t" r="r" b="b"/>
              <a:pathLst>
                <a:path w="1860" h="1155" extrusionOk="0">
                  <a:moveTo>
                    <a:pt x="12" y="0"/>
                  </a:moveTo>
                  <a:lnTo>
                    <a:pt x="1" y="617"/>
                  </a:lnTo>
                  <a:cubicBezTo>
                    <a:pt x="1" y="755"/>
                    <a:pt x="92" y="893"/>
                    <a:pt x="274" y="997"/>
                  </a:cubicBezTo>
                  <a:cubicBezTo>
                    <a:pt x="454" y="1102"/>
                    <a:pt x="690" y="1154"/>
                    <a:pt x="926" y="1154"/>
                  </a:cubicBezTo>
                  <a:cubicBezTo>
                    <a:pt x="1163" y="1154"/>
                    <a:pt x="1400" y="1101"/>
                    <a:pt x="1580" y="996"/>
                  </a:cubicBezTo>
                  <a:cubicBezTo>
                    <a:pt x="1758" y="893"/>
                    <a:pt x="1848" y="757"/>
                    <a:pt x="1848" y="620"/>
                  </a:cubicBezTo>
                  <a:lnTo>
                    <a:pt x="1859" y="3"/>
                  </a:lnTo>
                  <a:lnTo>
                    <a:pt x="1850" y="61"/>
                  </a:lnTo>
                  <a:lnTo>
                    <a:pt x="1843" y="104"/>
                  </a:lnTo>
                  <a:lnTo>
                    <a:pt x="1812" y="164"/>
                  </a:lnTo>
                  <a:lnTo>
                    <a:pt x="1792" y="203"/>
                  </a:lnTo>
                  <a:lnTo>
                    <a:pt x="1738" y="264"/>
                  </a:lnTo>
                  <a:lnTo>
                    <a:pt x="1709" y="296"/>
                  </a:lnTo>
                  <a:cubicBezTo>
                    <a:pt x="1675" y="327"/>
                    <a:pt x="1636" y="354"/>
                    <a:pt x="1590" y="381"/>
                  </a:cubicBezTo>
                  <a:cubicBezTo>
                    <a:pt x="1411" y="485"/>
                    <a:pt x="1175" y="537"/>
                    <a:pt x="939" y="537"/>
                  </a:cubicBezTo>
                  <a:cubicBezTo>
                    <a:pt x="702" y="537"/>
                    <a:pt x="465" y="485"/>
                    <a:pt x="284" y="381"/>
                  </a:cubicBezTo>
                  <a:cubicBezTo>
                    <a:pt x="239" y="355"/>
                    <a:pt x="200" y="327"/>
                    <a:pt x="165" y="296"/>
                  </a:cubicBezTo>
                  <a:lnTo>
                    <a:pt x="133" y="263"/>
                  </a:lnTo>
                  <a:lnTo>
                    <a:pt x="81" y="203"/>
                  </a:lnTo>
                  <a:lnTo>
                    <a:pt x="58" y="162"/>
                  </a:lnTo>
                  <a:lnTo>
                    <a:pt x="29" y="103"/>
                  </a:lnTo>
                  <a:lnTo>
                    <a:pt x="21" y="58"/>
                  </a:lnTo>
                  <a:lnTo>
                    <a:pt x="12" y="1"/>
                  </a:lnTo>
                  <a:lnTo>
                    <a:pt x="12" y="0"/>
                  </a:ln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808" name="Google Shape;808;p36"/>
            <p:cNvSpPr/>
            <p:nvPr/>
          </p:nvSpPr>
          <p:spPr>
            <a:xfrm>
              <a:off x="1896275" y="2124650"/>
              <a:ext cx="46700" cy="26775"/>
            </a:xfrm>
            <a:custGeom>
              <a:avLst/>
              <a:gdLst/>
              <a:ahLst/>
              <a:cxnLst/>
              <a:rect l="l" t="t" r="r" b="b"/>
              <a:pathLst>
                <a:path w="1868" h="1071" extrusionOk="0">
                  <a:moveTo>
                    <a:pt x="921" y="0"/>
                  </a:moveTo>
                  <a:cubicBezTo>
                    <a:pt x="685" y="0"/>
                    <a:pt x="448" y="52"/>
                    <a:pt x="269" y="157"/>
                  </a:cubicBezTo>
                  <a:cubicBezTo>
                    <a:pt x="89" y="260"/>
                    <a:pt x="0" y="397"/>
                    <a:pt x="0" y="534"/>
                  </a:cubicBezTo>
                  <a:lnTo>
                    <a:pt x="9" y="591"/>
                  </a:lnTo>
                  <a:lnTo>
                    <a:pt x="17" y="636"/>
                  </a:lnTo>
                  <a:lnTo>
                    <a:pt x="46" y="695"/>
                  </a:lnTo>
                  <a:lnTo>
                    <a:pt x="69" y="736"/>
                  </a:lnTo>
                  <a:lnTo>
                    <a:pt x="121" y="796"/>
                  </a:lnTo>
                  <a:lnTo>
                    <a:pt x="153" y="829"/>
                  </a:lnTo>
                  <a:cubicBezTo>
                    <a:pt x="188" y="860"/>
                    <a:pt x="227" y="888"/>
                    <a:pt x="272" y="914"/>
                  </a:cubicBezTo>
                  <a:cubicBezTo>
                    <a:pt x="453" y="1018"/>
                    <a:pt x="690" y="1070"/>
                    <a:pt x="927" y="1070"/>
                  </a:cubicBezTo>
                  <a:cubicBezTo>
                    <a:pt x="1163" y="1070"/>
                    <a:pt x="1399" y="1018"/>
                    <a:pt x="1578" y="914"/>
                  </a:cubicBezTo>
                  <a:cubicBezTo>
                    <a:pt x="1624" y="887"/>
                    <a:pt x="1663" y="860"/>
                    <a:pt x="1697" y="829"/>
                  </a:cubicBezTo>
                  <a:lnTo>
                    <a:pt x="1726" y="797"/>
                  </a:lnTo>
                  <a:lnTo>
                    <a:pt x="1780" y="736"/>
                  </a:lnTo>
                  <a:lnTo>
                    <a:pt x="1800" y="697"/>
                  </a:lnTo>
                  <a:lnTo>
                    <a:pt x="1831" y="637"/>
                  </a:lnTo>
                  <a:lnTo>
                    <a:pt x="1838" y="594"/>
                  </a:lnTo>
                  <a:cubicBezTo>
                    <a:pt x="1868" y="438"/>
                    <a:pt x="1783" y="276"/>
                    <a:pt x="1576" y="157"/>
                  </a:cubicBezTo>
                  <a:cubicBezTo>
                    <a:pt x="1395" y="52"/>
                    <a:pt x="1158" y="0"/>
                    <a:pt x="921" y="0"/>
                  </a:cubicBez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809" name="Google Shape;809;p36"/>
            <p:cNvSpPr/>
            <p:nvPr/>
          </p:nvSpPr>
          <p:spPr>
            <a:xfrm>
              <a:off x="1896275" y="2138775"/>
              <a:ext cx="46050" cy="14625"/>
            </a:xfrm>
            <a:custGeom>
              <a:avLst/>
              <a:gdLst/>
              <a:ahLst/>
              <a:cxnLst/>
              <a:rect l="l" t="t" r="r" b="b"/>
              <a:pathLst>
                <a:path w="1842" h="585" extrusionOk="0">
                  <a:moveTo>
                    <a:pt x="5" y="1"/>
                  </a:moveTo>
                  <a:lnTo>
                    <a:pt x="0" y="48"/>
                  </a:lnTo>
                  <a:lnTo>
                    <a:pt x="10" y="106"/>
                  </a:lnTo>
                  <a:lnTo>
                    <a:pt x="18" y="151"/>
                  </a:lnTo>
                  <a:lnTo>
                    <a:pt x="47" y="208"/>
                  </a:lnTo>
                  <a:lnTo>
                    <a:pt x="69" y="251"/>
                  </a:lnTo>
                  <a:lnTo>
                    <a:pt x="124" y="311"/>
                  </a:lnTo>
                  <a:lnTo>
                    <a:pt x="154" y="344"/>
                  </a:lnTo>
                  <a:cubicBezTo>
                    <a:pt x="188" y="373"/>
                    <a:pt x="228" y="401"/>
                    <a:pt x="273" y="428"/>
                  </a:cubicBezTo>
                  <a:cubicBezTo>
                    <a:pt x="453" y="533"/>
                    <a:pt x="689" y="585"/>
                    <a:pt x="925" y="585"/>
                  </a:cubicBezTo>
                  <a:cubicBezTo>
                    <a:pt x="1162" y="585"/>
                    <a:pt x="1399" y="532"/>
                    <a:pt x="1579" y="427"/>
                  </a:cubicBezTo>
                  <a:cubicBezTo>
                    <a:pt x="1624" y="401"/>
                    <a:pt x="1663" y="373"/>
                    <a:pt x="1697" y="343"/>
                  </a:cubicBezTo>
                  <a:lnTo>
                    <a:pt x="1726" y="312"/>
                  </a:lnTo>
                  <a:lnTo>
                    <a:pt x="1781" y="251"/>
                  </a:lnTo>
                  <a:lnTo>
                    <a:pt x="1801" y="211"/>
                  </a:lnTo>
                  <a:lnTo>
                    <a:pt x="1832" y="151"/>
                  </a:lnTo>
                  <a:lnTo>
                    <a:pt x="1838" y="107"/>
                  </a:lnTo>
                  <a:lnTo>
                    <a:pt x="1842" y="16"/>
                  </a:lnTo>
                  <a:lnTo>
                    <a:pt x="1838" y="29"/>
                  </a:lnTo>
                  <a:lnTo>
                    <a:pt x="1832" y="72"/>
                  </a:lnTo>
                  <a:lnTo>
                    <a:pt x="1801" y="132"/>
                  </a:lnTo>
                  <a:lnTo>
                    <a:pt x="1781" y="171"/>
                  </a:lnTo>
                  <a:lnTo>
                    <a:pt x="1726" y="232"/>
                  </a:lnTo>
                  <a:lnTo>
                    <a:pt x="1697" y="264"/>
                  </a:lnTo>
                  <a:cubicBezTo>
                    <a:pt x="1663" y="295"/>
                    <a:pt x="1624" y="322"/>
                    <a:pt x="1579" y="349"/>
                  </a:cubicBezTo>
                  <a:cubicBezTo>
                    <a:pt x="1399" y="453"/>
                    <a:pt x="1163" y="505"/>
                    <a:pt x="927" y="505"/>
                  </a:cubicBezTo>
                  <a:cubicBezTo>
                    <a:pt x="690" y="505"/>
                    <a:pt x="454" y="453"/>
                    <a:pt x="273" y="349"/>
                  </a:cubicBezTo>
                  <a:cubicBezTo>
                    <a:pt x="228" y="323"/>
                    <a:pt x="188" y="295"/>
                    <a:pt x="154" y="264"/>
                  </a:cubicBezTo>
                  <a:lnTo>
                    <a:pt x="124" y="231"/>
                  </a:lnTo>
                  <a:lnTo>
                    <a:pt x="69" y="171"/>
                  </a:lnTo>
                  <a:lnTo>
                    <a:pt x="57" y="151"/>
                  </a:lnTo>
                  <a:lnTo>
                    <a:pt x="47" y="130"/>
                  </a:lnTo>
                  <a:lnTo>
                    <a:pt x="18" y="71"/>
                  </a:lnTo>
                  <a:lnTo>
                    <a:pt x="10" y="26"/>
                  </a:lnTo>
                  <a:lnTo>
                    <a:pt x="5"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810" name="Google Shape;810;p36"/>
            <p:cNvSpPr/>
            <p:nvPr/>
          </p:nvSpPr>
          <p:spPr>
            <a:xfrm>
              <a:off x="1504800" y="1963425"/>
              <a:ext cx="742600" cy="283475"/>
            </a:xfrm>
            <a:custGeom>
              <a:avLst/>
              <a:gdLst/>
              <a:ahLst/>
              <a:cxnLst/>
              <a:rect l="l" t="t" r="r" b="b"/>
              <a:pathLst>
                <a:path w="29704" h="11339" extrusionOk="0">
                  <a:moveTo>
                    <a:pt x="16" y="1"/>
                  </a:moveTo>
                  <a:lnTo>
                    <a:pt x="2" y="1491"/>
                  </a:lnTo>
                  <a:cubicBezTo>
                    <a:pt x="0" y="2498"/>
                    <a:pt x="665" y="3508"/>
                    <a:pt x="1998" y="4277"/>
                  </a:cubicBezTo>
                  <a:lnTo>
                    <a:pt x="12253" y="10194"/>
                  </a:lnTo>
                  <a:cubicBezTo>
                    <a:pt x="13576" y="10956"/>
                    <a:pt x="15307" y="11338"/>
                    <a:pt x="17037" y="11338"/>
                  </a:cubicBezTo>
                  <a:cubicBezTo>
                    <a:pt x="18766" y="11338"/>
                    <a:pt x="20493" y="10957"/>
                    <a:pt x="21807" y="10194"/>
                  </a:cubicBezTo>
                  <a:lnTo>
                    <a:pt x="29703" y="5612"/>
                  </a:lnTo>
                  <a:lnTo>
                    <a:pt x="29703" y="4130"/>
                  </a:lnTo>
                  <a:lnTo>
                    <a:pt x="21821" y="8703"/>
                  </a:lnTo>
                  <a:cubicBezTo>
                    <a:pt x="20506" y="9467"/>
                    <a:pt x="18779" y="9848"/>
                    <a:pt x="17051" y="9848"/>
                  </a:cubicBezTo>
                  <a:cubicBezTo>
                    <a:pt x="15321" y="9848"/>
                    <a:pt x="13589" y="9466"/>
                    <a:pt x="12267" y="8703"/>
                  </a:cubicBezTo>
                  <a:lnTo>
                    <a:pt x="2010" y="2787"/>
                  </a:lnTo>
                  <a:cubicBezTo>
                    <a:pt x="1845" y="2691"/>
                    <a:pt x="1688" y="2590"/>
                    <a:pt x="1543" y="2488"/>
                  </a:cubicBezTo>
                  <a:lnTo>
                    <a:pt x="1441" y="2408"/>
                  </a:lnTo>
                  <a:cubicBezTo>
                    <a:pt x="1336" y="2331"/>
                    <a:pt x="1232" y="2252"/>
                    <a:pt x="1139" y="2170"/>
                  </a:cubicBezTo>
                  <a:cubicBezTo>
                    <a:pt x="1096" y="2133"/>
                    <a:pt x="1062" y="2095"/>
                    <a:pt x="1023" y="2058"/>
                  </a:cubicBezTo>
                  <a:cubicBezTo>
                    <a:pt x="946" y="1984"/>
                    <a:pt x="865" y="1911"/>
                    <a:pt x="796" y="1836"/>
                  </a:cubicBezTo>
                  <a:cubicBezTo>
                    <a:pt x="755" y="1791"/>
                    <a:pt x="722" y="1744"/>
                    <a:pt x="684" y="1698"/>
                  </a:cubicBezTo>
                  <a:cubicBezTo>
                    <a:pt x="627" y="1627"/>
                    <a:pt x="566" y="1558"/>
                    <a:pt x="516" y="1488"/>
                  </a:cubicBezTo>
                  <a:cubicBezTo>
                    <a:pt x="480" y="1436"/>
                    <a:pt x="453" y="1384"/>
                    <a:pt x="421" y="1332"/>
                  </a:cubicBezTo>
                  <a:cubicBezTo>
                    <a:pt x="379" y="1264"/>
                    <a:pt x="333" y="1197"/>
                    <a:pt x="298" y="1127"/>
                  </a:cubicBezTo>
                  <a:cubicBezTo>
                    <a:pt x="270" y="1074"/>
                    <a:pt x="252" y="1018"/>
                    <a:pt x="228" y="964"/>
                  </a:cubicBezTo>
                  <a:cubicBezTo>
                    <a:pt x="199" y="897"/>
                    <a:pt x="165" y="828"/>
                    <a:pt x="142" y="760"/>
                  </a:cubicBezTo>
                  <a:cubicBezTo>
                    <a:pt x="124" y="704"/>
                    <a:pt x="114" y="648"/>
                    <a:pt x="99" y="591"/>
                  </a:cubicBezTo>
                  <a:cubicBezTo>
                    <a:pt x="81" y="523"/>
                    <a:pt x="60" y="456"/>
                    <a:pt x="48" y="386"/>
                  </a:cubicBezTo>
                  <a:cubicBezTo>
                    <a:pt x="38" y="330"/>
                    <a:pt x="38" y="273"/>
                    <a:pt x="33" y="216"/>
                  </a:cubicBezTo>
                  <a:cubicBezTo>
                    <a:pt x="27" y="148"/>
                    <a:pt x="17" y="78"/>
                    <a:pt x="16" y="10"/>
                  </a:cubicBezTo>
                  <a:lnTo>
                    <a:pt x="16" y="1"/>
                  </a:ln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811" name="Google Shape;811;p36"/>
            <p:cNvSpPr/>
            <p:nvPr/>
          </p:nvSpPr>
          <p:spPr>
            <a:xfrm>
              <a:off x="2247375" y="1949725"/>
              <a:ext cx="132200" cy="154025"/>
            </a:xfrm>
            <a:custGeom>
              <a:avLst/>
              <a:gdLst/>
              <a:ahLst/>
              <a:cxnLst/>
              <a:rect l="l" t="t" r="r" b="b"/>
              <a:pathLst>
                <a:path w="5288" h="6161" extrusionOk="0">
                  <a:moveTo>
                    <a:pt x="5287" y="1"/>
                  </a:moveTo>
                  <a:lnTo>
                    <a:pt x="5287" y="11"/>
                  </a:lnTo>
                  <a:lnTo>
                    <a:pt x="5287" y="11"/>
                  </a:lnTo>
                  <a:cubicBezTo>
                    <a:pt x="5287" y="8"/>
                    <a:pt x="5287" y="4"/>
                    <a:pt x="5287" y="1"/>
                  </a:cubicBezTo>
                  <a:close/>
                  <a:moveTo>
                    <a:pt x="5287" y="11"/>
                  </a:moveTo>
                  <a:cubicBezTo>
                    <a:pt x="5286" y="70"/>
                    <a:pt x="5277" y="130"/>
                    <a:pt x="5271" y="190"/>
                  </a:cubicBezTo>
                  <a:cubicBezTo>
                    <a:pt x="5267" y="248"/>
                    <a:pt x="5266" y="306"/>
                    <a:pt x="5257" y="365"/>
                  </a:cubicBezTo>
                  <a:cubicBezTo>
                    <a:pt x="5246" y="432"/>
                    <a:pt x="5225" y="498"/>
                    <a:pt x="5207" y="566"/>
                  </a:cubicBezTo>
                  <a:cubicBezTo>
                    <a:pt x="5194" y="622"/>
                    <a:pt x="5184" y="679"/>
                    <a:pt x="5166" y="735"/>
                  </a:cubicBezTo>
                  <a:cubicBezTo>
                    <a:pt x="5143" y="803"/>
                    <a:pt x="5111" y="869"/>
                    <a:pt x="5083" y="936"/>
                  </a:cubicBezTo>
                  <a:cubicBezTo>
                    <a:pt x="5058" y="991"/>
                    <a:pt x="5040" y="1046"/>
                    <a:pt x="5013" y="1101"/>
                  </a:cubicBezTo>
                  <a:cubicBezTo>
                    <a:pt x="4978" y="1169"/>
                    <a:pt x="4933" y="1235"/>
                    <a:pt x="4892" y="1302"/>
                  </a:cubicBezTo>
                  <a:cubicBezTo>
                    <a:pt x="4860" y="1354"/>
                    <a:pt x="4834" y="1407"/>
                    <a:pt x="4799" y="1458"/>
                  </a:cubicBezTo>
                  <a:cubicBezTo>
                    <a:pt x="4749" y="1528"/>
                    <a:pt x="4690" y="1597"/>
                    <a:pt x="4633" y="1666"/>
                  </a:cubicBezTo>
                  <a:cubicBezTo>
                    <a:pt x="4595" y="1712"/>
                    <a:pt x="4564" y="1758"/>
                    <a:pt x="4522" y="1803"/>
                  </a:cubicBezTo>
                  <a:cubicBezTo>
                    <a:pt x="4457" y="1876"/>
                    <a:pt x="4382" y="1945"/>
                    <a:pt x="4308" y="2015"/>
                  </a:cubicBezTo>
                  <a:cubicBezTo>
                    <a:pt x="4266" y="2055"/>
                    <a:pt x="4230" y="2097"/>
                    <a:pt x="4186" y="2137"/>
                  </a:cubicBezTo>
                  <a:cubicBezTo>
                    <a:pt x="4097" y="2214"/>
                    <a:pt x="3998" y="2288"/>
                    <a:pt x="3898" y="2363"/>
                  </a:cubicBezTo>
                  <a:cubicBezTo>
                    <a:pt x="3860" y="2393"/>
                    <a:pt x="3826" y="2423"/>
                    <a:pt x="3786" y="2452"/>
                  </a:cubicBezTo>
                  <a:cubicBezTo>
                    <a:pt x="3643" y="2553"/>
                    <a:pt x="3489" y="2653"/>
                    <a:pt x="3325" y="2748"/>
                  </a:cubicBezTo>
                  <a:lnTo>
                    <a:pt x="0" y="4678"/>
                  </a:lnTo>
                  <a:lnTo>
                    <a:pt x="0" y="6160"/>
                  </a:lnTo>
                  <a:lnTo>
                    <a:pt x="3314" y="4239"/>
                  </a:lnTo>
                  <a:cubicBezTo>
                    <a:pt x="4619" y="3480"/>
                    <a:pt x="5273" y="2486"/>
                    <a:pt x="5275" y="1491"/>
                  </a:cubicBezTo>
                  <a:lnTo>
                    <a:pt x="5287" y="11"/>
                  </a:lnTo>
                  <a:close/>
                </a:path>
              </a:pathLst>
            </a:custGeom>
            <a:solidFill>
              <a:schemeClr val="dk2"/>
            </a:solidFill>
            <a:ln>
              <a:noFill/>
            </a:ln>
          </p:spPr>
          <p:txBody>
            <a:bodyPr spcFirstLastPara="1" wrap="square" lIns="121900" tIns="121900" rIns="121900" bIns="121900" anchor="ctr" anchorCtr="0">
              <a:noAutofit/>
            </a:bodyPr>
            <a:lstStyle/>
            <a:p>
              <a:endParaRPr sz="2400"/>
            </a:p>
          </p:txBody>
        </p:sp>
      </p:grpSp>
    </p:spTree>
    <p:extLst>
      <p:ext uri="{BB962C8B-B14F-4D97-AF65-F5344CB8AC3E}">
        <p14:creationId xmlns:p14="http://schemas.microsoft.com/office/powerpoint/2010/main" val="30136926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B4141D6B-D300-DC88-D5D0-CFC0098B7219}"/>
              </a:ext>
            </a:extLst>
          </p:cNvPr>
          <p:cNvSpPr>
            <a:spLocks noGrp="1"/>
          </p:cNvSpPr>
          <p:nvPr>
            <p:ph type="subTitle" idx="1"/>
          </p:nvPr>
        </p:nvSpPr>
        <p:spPr>
          <a:xfrm>
            <a:off x="309792" y="1164279"/>
            <a:ext cx="4417103" cy="1073600"/>
          </a:xfrm>
        </p:spPr>
        <p:txBody>
          <a:bodyPr/>
          <a:lstStyle/>
          <a:p>
            <a:pPr algn="ctr"/>
            <a:r>
              <a:rPr lang="en-US" sz="2800" b="1" dirty="0">
                <a:latin typeface="Poppins" panose="00000500000000000000" pitchFamily="2" charset="0"/>
                <a:cs typeface="Poppins" panose="00000500000000000000" pitchFamily="2" charset="0"/>
              </a:rPr>
              <a:t>1.Calibration Curves</a:t>
            </a:r>
            <a:endParaRPr lang="en-US" sz="2400" b="1" dirty="0">
              <a:latin typeface="Poppins" panose="00000500000000000000" pitchFamily="2" charset="0"/>
              <a:cs typeface="Poppins" panose="00000500000000000000" pitchFamily="2" charset="0"/>
            </a:endParaRPr>
          </a:p>
        </p:txBody>
      </p:sp>
      <p:pic>
        <p:nvPicPr>
          <p:cNvPr id="8" name="Picture 7">
            <a:extLst>
              <a:ext uri="{FF2B5EF4-FFF2-40B4-BE49-F238E27FC236}">
                <a16:creationId xmlns:a16="http://schemas.microsoft.com/office/drawing/2014/main" id="{7010B737-5AFF-8A47-7952-3AA86563894F}"/>
              </a:ext>
            </a:extLst>
          </p:cNvPr>
          <p:cNvPicPr>
            <a:picLocks noChangeAspect="1"/>
          </p:cNvPicPr>
          <p:nvPr/>
        </p:nvPicPr>
        <p:blipFill>
          <a:blip r:embed="rId2"/>
          <a:srcRect l="14614" r="13273" b="14419"/>
          <a:stretch/>
        </p:blipFill>
        <p:spPr>
          <a:xfrm>
            <a:off x="949375" y="2237879"/>
            <a:ext cx="4826835" cy="2737188"/>
          </a:xfrm>
          <a:prstGeom prst="rect">
            <a:avLst/>
          </a:prstGeom>
        </p:spPr>
      </p:pic>
      <p:pic>
        <p:nvPicPr>
          <p:cNvPr id="9" name="Picture 8">
            <a:extLst>
              <a:ext uri="{FF2B5EF4-FFF2-40B4-BE49-F238E27FC236}">
                <a16:creationId xmlns:a16="http://schemas.microsoft.com/office/drawing/2014/main" id="{13201592-E2B1-C8C8-B1F8-9244381DC9DF}"/>
              </a:ext>
            </a:extLst>
          </p:cNvPr>
          <p:cNvPicPr>
            <a:picLocks noChangeAspect="1"/>
          </p:cNvPicPr>
          <p:nvPr/>
        </p:nvPicPr>
        <p:blipFill>
          <a:blip r:embed="rId3"/>
          <a:srcRect l="9457" r="9994" b="10617"/>
          <a:stretch/>
        </p:blipFill>
        <p:spPr>
          <a:xfrm>
            <a:off x="6415793" y="2177084"/>
            <a:ext cx="4596355" cy="2737189"/>
          </a:xfrm>
          <a:prstGeom prst="rect">
            <a:avLst/>
          </a:prstGeom>
        </p:spPr>
      </p:pic>
      <p:sp>
        <p:nvSpPr>
          <p:cNvPr id="10" name="TextBox 9">
            <a:extLst>
              <a:ext uri="{FF2B5EF4-FFF2-40B4-BE49-F238E27FC236}">
                <a16:creationId xmlns:a16="http://schemas.microsoft.com/office/drawing/2014/main" id="{68AE98C4-1430-DC6B-DCD8-FB37519D1021}"/>
              </a:ext>
            </a:extLst>
          </p:cNvPr>
          <p:cNvSpPr txBox="1"/>
          <p:nvPr/>
        </p:nvSpPr>
        <p:spPr>
          <a:xfrm>
            <a:off x="1209207" y="5076670"/>
            <a:ext cx="3847475" cy="543867"/>
          </a:xfrm>
          <a:prstGeom prst="rect">
            <a:avLst/>
          </a:prstGeom>
          <a:noFill/>
        </p:spPr>
        <p:txBody>
          <a:bodyPr wrap="square" rtlCol="0">
            <a:spAutoFit/>
          </a:bodyPr>
          <a:lstStyle/>
          <a:p>
            <a:pPr algn="ctr" defTabSz="1219170">
              <a:buClr>
                <a:srgbClr val="000000"/>
              </a:buClr>
            </a:pPr>
            <a:r>
              <a:rPr lang="en-US" sz="1467" kern="0" dirty="0">
                <a:solidFill>
                  <a:srgbClr val="000000"/>
                </a:solidFill>
                <a:latin typeface="Arial"/>
                <a:cs typeface="Arial"/>
                <a:sym typeface="Arial"/>
              </a:rPr>
              <a:t>Standard Curve for Glucose (Concentration-Absorbance).</a:t>
            </a:r>
          </a:p>
        </p:txBody>
      </p:sp>
      <p:sp>
        <p:nvSpPr>
          <p:cNvPr id="11" name="TextBox 10">
            <a:extLst>
              <a:ext uri="{FF2B5EF4-FFF2-40B4-BE49-F238E27FC236}">
                <a16:creationId xmlns:a16="http://schemas.microsoft.com/office/drawing/2014/main" id="{1A3F5579-AA39-59AA-6A26-D717F41E2190}"/>
              </a:ext>
            </a:extLst>
          </p:cNvPr>
          <p:cNvSpPr txBox="1"/>
          <p:nvPr/>
        </p:nvSpPr>
        <p:spPr>
          <a:xfrm>
            <a:off x="7038715" y="5070008"/>
            <a:ext cx="3847475" cy="666977"/>
          </a:xfrm>
          <a:prstGeom prst="rect">
            <a:avLst/>
          </a:prstGeom>
          <a:noFill/>
        </p:spPr>
        <p:txBody>
          <a:bodyPr wrap="square" rtlCol="0">
            <a:spAutoFit/>
          </a:bodyPr>
          <a:lstStyle/>
          <a:p>
            <a:pPr algn="ctr" defTabSz="1219170">
              <a:buClr>
                <a:srgbClr val="000000"/>
              </a:buClr>
            </a:pPr>
            <a:r>
              <a:rPr lang="en-US" sz="1867" kern="0" dirty="0">
                <a:solidFill>
                  <a:srgbClr val="000000"/>
                </a:solidFill>
                <a:latin typeface="Times New Roman" panose="02020603050405020304" pitchFamily="18" charset="0"/>
                <a:ea typeface="Calibri" panose="020F0502020204030204" pitchFamily="34" charset="0"/>
                <a:cs typeface="Arial"/>
                <a:sym typeface="Arial"/>
              </a:rPr>
              <a:t>Relationship Between Ethanol Concentration and Density.</a:t>
            </a:r>
            <a:endParaRPr lang="en-US" sz="1467" kern="0" dirty="0">
              <a:solidFill>
                <a:srgbClr val="000000"/>
              </a:solidFill>
              <a:latin typeface="Arial"/>
              <a:cs typeface="Arial"/>
              <a:sym typeface="Arial"/>
            </a:endParaRPr>
          </a:p>
        </p:txBody>
      </p:sp>
    </p:spTree>
    <p:extLst>
      <p:ext uri="{BB962C8B-B14F-4D97-AF65-F5344CB8AC3E}">
        <p14:creationId xmlns:p14="http://schemas.microsoft.com/office/powerpoint/2010/main" val="24542282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oogle Shape;1938;p37">
            <a:extLst>
              <a:ext uri="{FF2B5EF4-FFF2-40B4-BE49-F238E27FC236}">
                <a16:creationId xmlns:a16="http://schemas.microsoft.com/office/drawing/2014/main" id="{6E24790F-E27C-D475-6AB2-4F25ED5F3E7D}"/>
              </a:ext>
            </a:extLst>
          </p:cNvPr>
          <p:cNvGrpSpPr/>
          <p:nvPr/>
        </p:nvGrpSpPr>
        <p:grpSpPr>
          <a:xfrm>
            <a:off x="8914151" y="3429001"/>
            <a:ext cx="2897941" cy="2307748"/>
            <a:chOff x="6297759" y="2030417"/>
            <a:chExt cx="2126271" cy="2026213"/>
          </a:xfrm>
        </p:grpSpPr>
        <p:sp>
          <p:nvSpPr>
            <p:cNvPr id="9" name="Google Shape;1939;p37">
              <a:extLst>
                <a:ext uri="{FF2B5EF4-FFF2-40B4-BE49-F238E27FC236}">
                  <a16:creationId xmlns:a16="http://schemas.microsoft.com/office/drawing/2014/main" id="{3BB350C1-0474-AF1E-1765-610727344A93}"/>
                </a:ext>
              </a:extLst>
            </p:cNvPr>
            <p:cNvSpPr/>
            <p:nvPr/>
          </p:nvSpPr>
          <p:spPr>
            <a:xfrm>
              <a:off x="7179274" y="2375587"/>
              <a:ext cx="240673" cy="467807"/>
            </a:xfrm>
            <a:custGeom>
              <a:avLst/>
              <a:gdLst/>
              <a:ahLst/>
              <a:cxnLst/>
              <a:rect l="l" t="t" r="r" b="b"/>
              <a:pathLst>
                <a:path w="6506" h="12646" extrusionOk="0">
                  <a:moveTo>
                    <a:pt x="4833" y="1"/>
                  </a:moveTo>
                  <a:cubicBezTo>
                    <a:pt x="4833" y="1"/>
                    <a:pt x="3921" y="4348"/>
                    <a:pt x="2371" y="5959"/>
                  </a:cubicBezTo>
                  <a:cubicBezTo>
                    <a:pt x="791" y="7539"/>
                    <a:pt x="0" y="9454"/>
                    <a:pt x="2098" y="11582"/>
                  </a:cubicBezTo>
                  <a:lnTo>
                    <a:pt x="6049" y="12646"/>
                  </a:lnTo>
                  <a:lnTo>
                    <a:pt x="6505" y="8755"/>
                  </a:lnTo>
                  <a:lnTo>
                    <a:pt x="5320" y="62"/>
                  </a:lnTo>
                  <a:lnTo>
                    <a:pt x="4833" y="1"/>
                  </a:ln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0" name="Google Shape;1940;p37">
              <a:extLst>
                <a:ext uri="{FF2B5EF4-FFF2-40B4-BE49-F238E27FC236}">
                  <a16:creationId xmlns:a16="http://schemas.microsoft.com/office/drawing/2014/main" id="{CBCCEFF6-738D-F9F8-1E7E-977FBEBE6ADD}"/>
                </a:ext>
              </a:extLst>
            </p:cNvPr>
            <p:cNvSpPr/>
            <p:nvPr/>
          </p:nvSpPr>
          <p:spPr>
            <a:xfrm>
              <a:off x="7388388" y="2649955"/>
              <a:ext cx="232794" cy="305891"/>
            </a:xfrm>
            <a:custGeom>
              <a:avLst/>
              <a:gdLst/>
              <a:ahLst/>
              <a:cxnLst/>
              <a:rect l="l" t="t" r="r" b="b"/>
              <a:pathLst>
                <a:path w="6293" h="8269" extrusionOk="0">
                  <a:moveTo>
                    <a:pt x="4651" y="0"/>
                  </a:moveTo>
                  <a:lnTo>
                    <a:pt x="822" y="1338"/>
                  </a:lnTo>
                  <a:lnTo>
                    <a:pt x="1" y="8268"/>
                  </a:lnTo>
                  <a:lnTo>
                    <a:pt x="6293" y="8268"/>
                  </a:lnTo>
                  <a:lnTo>
                    <a:pt x="4651" y="0"/>
                  </a:lnTo>
                  <a:close/>
                </a:path>
              </a:pathLst>
            </a:custGeom>
            <a:solidFill>
              <a:srgbClr val="7C3F37"/>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1" name="Google Shape;1941;p37">
              <a:extLst>
                <a:ext uri="{FF2B5EF4-FFF2-40B4-BE49-F238E27FC236}">
                  <a16:creationId xmlns:a16="http://schemas.microsoft.com/office/drawing/2014/main" id="{DED01273-7A51-EFCE-901E-3BAD18AD3B1E}"/>
                </a:ext>
              </a:extLst>
            </p:cNvPr>
            <p:cNvSpPr/>
            <p:nvPr/>
          </p:nvSpPr>
          <p:spPr>
            <a:xfrm>
              <a:off x="7413136" y="2649955"/>
              <a:ext cx="170942" cy="127106"/>
            </a:xfrm>
            <a:custGeom>
              <a:avLst/>
              <a:gdLst/>
              <a:ahLst/>
              <a:cxnLst/>
              <a:rect l="l" t="t" r="r" b="b"/>
              <a:pathLst>
                <a:path w="4621" h="3436" extrusionOk="0">
                  <a:moveTo>
                    <a:pt x="3982" y="0"/>
                  </a:moveTo>
                  <a:lnTo>
                    <a:pt x="153" y="1338"/>
                  </a:lnTo>
                  <a:lnTo>
                    <a:pt x="1" y="2645"/>
                  </a:lnTo>
                  <a:lnTo>
                    <a:pt x="4621" y="3435"/>
                  </a:lnTo>
                  <a:lnTo>
                    <a:pt x="4621" y="3435"/>
                  </a:lnTo>
                  <a:lnTo>
                    <a:pt x="3982" y="0"/>
                  </a:ln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2" name="Google Shape;1942;p37">
              <a:extLst>
                <a:ext uri="{FF2B5EF4-FFF2-40B4-BE49-F238E27FC236}">
                  <a16:creationId xmlns:a16="http://schemas.microsoft.com/office/drawing/2014/main" id="{92FE27EF-D42D-DD84-2844-860C9614123E}"/>
                </a:ext>
              </a:extLst>
            </p:cNvPr>
            <p:cNvSpPr/>
            <p:nvPr/>
          </p:nvSpPr>
          <p:spPr>
            <a:xfrm>
              <a:off x="7290582" y="2276671"/>
              <a:ext cx="395820" cy="422528"/>
            </a:xfrm>
            <a:custGeom>
              <a:avLst/>
              <a:gdLst/>
              <a:ahLst/>
              <a:cxnLst/>
              <a:rect l="l" t="t" r="r" b="b"/>
              <a:pathLst>
                <a:path w="10700" h="11422" extrusionOk="0">
                  <a:moveTo>
                    <a:pt x="2949" y="0"/>
                  </a:moveTo>
                  <a:cubicBezTo>
                    <a:pt x="2949" y="0"/>
                    <a:pt x="1368" y="6383"/>
                    <a:pt x="1064" y="7629"/>
                  </a:cubicBezTo>
                  <a:cubicBezTo>
                    <a:pt x="760" y="8936"/>
                    <a:pt x="1" y="10699"/>
                    <a:pt x="2463" y="11307"/>
                  </a:cubicBezTo>
                  <a:cubicBezTo>
                    <a:pt x="2782" y="11384"/>
                    <a:pt x="3121" y="11421"/>
                    <a:pt x="3471" y="11421"/>
                  </a:cubicBezTo>
                  <a:cubicBezTo>
                    <a:pt x="5878" y="11421"/>
                    <a:pt x="8786" y="9665"/>
                    <a:pt x="9423" y="7143"/>
                  </a:cubicBezTo>
                  <a:cubicBezTo>
                    <a:pt x="10153" y="4256"/>
                    <a:pt x="10700" y="1945"/>
                    <a:pt x="10700" y="1945"/>
                  </a:cubicBezTo>
                  <a:lnTo>
                    <a:pt x="2949" y="0"/>
                  </a:lnTo>
                  <a:close/>
                </a:path>
              </a:pathLst>
            </a:custGeom>
            <a:solidFill>
              <a:srgbClr val="7C3F37"/>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3" name="Google Shape;1943;p37">
              <a:extLst>
                <a:ext uri="{FF2B5EF4-FFF2-40B4-BE49-F238E27FC236}">
                  <a16:creationId xmlns:a16="http://schemas.microsoft.com/office/drawing/2014/main" id="{7DC8E7BC-3F95-ABA8-23A2-C2FEA7670D79}"/>
                </a:ext>
              </a:extLst>
            </p:cNvPr>
            <p:cNvSpPr/>
            <p:nvPr/>
          </p:nvSpPr>
          <p:spPr>
            <a:xfrm>
              <a:off x="7589661" y="2476797"/>
              <a:ext cx="129363" cy="129363"/>
            </a:xfrm>
            <a:custGeom>
              <a:avLst/>
              <a:gdLst/>
              <a:ahLst/>
              <a:cxnLst/>
              <a:rect l="l" t="t" r="r" b="b"/>
              <a:pathLst>
                <a:path w="3497" h="3497" extrusionOk="0">
                  <a:moveTo>
                    <a:pt x="1764" y="1"/>
                  </a:moveTo>
                  <a:cubicBezTo>
                    <a:pt x="761" y="1"/>
                    <a:pt x="1" y="791"/>
                    <a:pt x="1" y="1733"/>
                  </a:cubicBezTo>
                  <a:cubicBezTo>
                    <a:pt x="1" y="2736"/>
                    <a:pt x="791" y="3496"/>
                    <a:pt x="1764" y="3496"/>
                  </a:cubicBezTo>
                  <a:cubicBezTo>
                    <a:pt x="2736" y="3496"/>
                    <a:pt x="3496" y="2675"/>
                    <a:pt x="3496" y="1733"/>
                  </a:cubicBezTo>
                  <a:cubicBezTo>
                    <a:pt x="3496" y="791"/>
                    <a:pt x="2706" y="31"/>
                    <a:pt x="1764" y="1"/>
                  </a:cubicBezTo>
                  <a:close/>
                </a:path>
              </a:pathLst>
            </a:custGeom>
            <a:solidFill>
              <a:srgbClr val="7C3F37"/>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4" name="Google Shape;1944;p37">
              <a:extLst>
                <a:ext uri="{FF2B5EF4-FFF2-40B4-BE49-F238E27FC236}">
                  <a16:creationId xmlns:a16="http://schemas.microsoft.com/office/drawing/2014/main" id="{31308BF3-FED4-C42D-5116-4230A0A7D6A2}"/>
                </a:ext>
              </a:extLst>
            </p:cNvPr>
            <p:cNvSpPr/>
            <p:nvPr/>
          </p:nvSpPr>
          <p:spPr>
            <a:xfrm>
              <a:off x="7380546" y="2404256"/>
              <a:ext cx="89966" cy="173791"/>
            </a:xfrm>
            <a:custGeom>
              <a:avLst/>
              <a:gdLst/>
              <a:ahLst/>
              <a:cxnLst/>
              <a:rect l="l" t="t" r="r" b="b"/>
              <a:pathLst>
                <a:path w="2432" h="4698" extrusionOk="0">
                  <a:moveTo>
                    <a:pt x="1855" y="1"/>
                  </a:moveTo>
                  <a:cubicBezTo>
                    <a:pt x="1475" y="1"/>
                    <a:pt x="1185" y="294"/>
                    <a:pt x="942" y="563"/>
                  </a:cubicBezTo>
                  <a:cubicBezTo>
                    <a:pt x="1125" y="442"/>
                    <a:pt x="1368" y="290"/>
                    <a:pt x="1611" y="199"/>
                  </a:cubicBezTo>
                  <a:cubicBezTo>
                    <a:pt x="1682" y="181"/>
                    <a:pt x="1750" y="171"/>
                    <a:pt x="1814" y="171"/>
                  </a:cubicBezTo>
                  <a:cubicBezTo>
                    <a:pt x="1970" y="171"/>
                    <a:pt x="2102" y="230"/>
                    <a:pt x="2189" y="381"/>
                  </a:cubicBezTo>
                  <a:cubicBezTo>
                    <a:pt x="2280" y="624"/>
                    <a:pt x="2189" y="898"/>
                    <a:pt x="2158" y="1111"/>
                  </a:cubicBezTo>
                  <a:cubicBezTo>
                    <a:pt x="1976" y="1870"/>
                    <a:pt x="1429" y="2509"/>
                    <a:pt x="1003" y="3177"/>
                  </a:cubicBezTo>
                  <a:cubicBezTo>
                    <a:pt x="699" y="3573"/>
                    <a:pt x="243" y="4272"/>
                    <a:pt x="0" y="4697"/>
                  </a:cubicBezTo>
                  <a:cubicBezTo>
                    <a:pt x="395" y="4576"/>
                    <a:pt x="851" y="4454"/>
                    <a:pt x="1277" y="4302"/>
                  </a:cubicBezTo>
                  <a:lnTo>
                    <a:pt x="1611" y="4180"/>
                  </a:lnTo>
                  <a:lnTo>
                    <a:pt x="1611" y="4150"/>
                  </a:lnTo>
                  <a:cubicBezTo>
                    <a:pt x="1220" y="4199"/>
                    <a:pt x="849" y="4267"/>
                    <a:pt x="466" y="4356"/>
                  </a:cubicBezTo>
                  <a:lnTo>
                    <a:pt x="466" y="4356"/>
                  </a:lnTo>
                  <a:cubicBezTo>
                    <a:pt x="1035" y="3564"/>
                    <a:pt x="1526" y="2702"/>
                    <a:pt x="1915" y="1840"/>
                  </a:cubicBezTo>
                  <a:cubicBezTo>
                    <a:pt x="2128" y="1414"/>
                    <a:pt x="2432" y="989"/>
                    <a:pt x="2432" y="503"/>
                  </a:cubicBezTo>
                  <a:cubicBezTo>
                    <a:pt x="2432" y="259"/>
                    <a:pt x="2249" y="77"/>
                    <a:pt x="2006" y="16"/>
                  </a:cubicBezTo>
                  <a:cubicBezTo>
                    <a:pt x="1954" y="6"/>
                    <a:pt x="1904" y="1"/>
                    <a:pt x="1855" y="1"/>
                  </a:cubicBez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5" name="Google Shape;1945;p37">
              <a:extLst>
                <a:ext uri="{FF2B5EF4-FFF2-40B4-BE49-F238E27FC236}">
                  <a16:creationId xmlns:a16="http://schemas.microsoft.com/office/drawing/2014/main" id="{02251CB3-C40B-DCF9-3F44-CD4912E59CB8}"/>
                </a:ext>
              </a:extLst>
            </p:cNvPr>
            <p:cNvSpPr/>
            <p:nvPr/>
          </p:nvSpPr>
          <p:spPr>
            <a:xfrm>
              <a:off x="7342297" y="2220074"/>
              <a:ext cx="843355" cy="735781"/>
            </a:xfrm>
            <a:custGeom>
              <a:avLst/>
              <a:gdLst/>
              <a:ahLst/>
              <a:cxnLst/>
              <a:rect l="l" t="t" r="r" b="b"/>
              <a:pathLst>
                <a:path w="22798" h="19890" extrusionOk="0">
                  <a:moveTo>
                    <a:pt x="4888" y="0"/>
                  </a:moveTo>
                  <a:cubicBezTo>
                    <a:pt x="2739" y="0"/>
                    <a:pt x="805" y="1239"/>
                    <a:pt x="1" y="4114"/>
                  </a:cubicBezTo>
                  <a:lnTo>
                    <a:pt x="913" y="4266"/>
                  </a:lnTo>
                  <a:lnTo>
                    <a:pt x="2615" y="4570"/>
                  </a:lnTo>
                  <a:cubicBezTo>
                    <a:pt x="2615" y="4570"/>
                    <a:pt x="2828" y="3050"/>
                    <a:pt x="3679" y="2412"/>
                  </a:cubicBezTo>
                  <a:lnTo>
                    <a:pt x="3679" y="2412"/>
                  </a:lnTo>
                  <a:cubicBezTo>
                    <a:pt x="3679" y="2412"/>
                    <a:pt x="3375" y="3688"/>
                    <a:pt x="4408" y="5299"/>
                  </a:cubicBezTo>
                  <a:lnTo>
                    <a:pt x="8451" y="6941"/>
                  </a:lnTo>
                  <a:lnTo>
                    <a:pt x="8481" y="6941"/>
                  </a:lnTo>
                  <a:cubicBezTo>
                    <a:pt x="9454" y="6941"/>
                    <a:pt x="10214" y="7731"/>
                    <a:pt x="10214" y="8673"/>
                  </a:cubicBezTo>
                  <a:cubicBezTo>
                    <a:pt x="10214" y="9676"/>
                    <a:pt x="9423" y="10436"/>
                    <a:pt x="8481" y="10436"/>
                  </a:cubicBezTo>
                  <a:cubicBezTo>
                    <a:pt x="8056" y="10436"/>
                    <a:pt x="7721" y="10284"/>
                    <a:pt x="7417" y="10041"/>
                  </a:cubicBezTo>
                  <a:cubicBezTo>
                    <a:pt x="6992" y="10618"/>
                    <a:pt x="6505" y="11135"/>
                    <a:pt x="5897" y="11591"/>
                  </a:cubicBezTo>
                  <a:lnTo>
                    <a:pt x="7144" y="17974"/>
                  </a:lnTo>
                  <a:lnTo>
                    <a:pt x="22190" y="19889"/>
                  </a:lnTo>
                  <a:cubicBezTo>
                    <a:pt x="22190" y="19889"/>
                    <a:pt x="22797" y="17305"/>
                    <a:pt x="21308" y="16242"/>
                  </a:cubicBezTo>
                  <a:cubicBezTo>
                    <a:pt x="20986" y="16016"/>
                    <a:pt x="20666" y="15937"/>
                    <a:pt x="20354" y="15937"/>
                  </a:cubicBezTo>
                  <a:cubicBezTo>
                    <a:pt x="19616" y="15937"/>
                    <a:pt x="18920" y="16381"/>
                    <a:pt x="18333" y="16381"/>
                  </a:cubicBezTo>
                  <a:cubicBezTo>
                    <a:pt x="17999" y="16381"/>
                    <a:pt x="17700" y="16237"/>
                    <a:pt x="17448" y="15786"/>
                  </a:cubicBezTo>
                  <a:cubicBezTo>
                    <a:pt x="16566" y="14175"/>
                    <a:pt x="18694" y="13354"/>
                    <a:pt x="17144" y="11621"/>
                  </a:cubicBezTo>
                  <a:cubicBezTo>
                    <a:pt x="15624" y="9919"/>
                    <a:pt x="11126" y="12047"/>
                    <a:pt x="10791" y="8673"/>
                  </a:cubicBezTo>
                  <a:cubicBezTo>
                    <a:pt x="10457" y="5299"/>
                    <a:pt x="11490" y="2716"/>
                    <a:pt x="8238" y="922"/>
                  </a:cubicBezTo>
                  <a:cubicBezTo>
                    <a:pt x="7147" y="325"/>
                    <a:pt x="5989" y="0"/>
                    <a:pt x="4888" y="0"/>
                  </a:cubicBez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6" name="Google Shape;1946;p37">
              <a:extLst>
                <a:ext uri="{FF2B5EF4-FFF2-40B4-BE49-F238E27FC236}">
                  <a16:creationId xmlns:a16="http://schemas.microsoft.com/office/drawing/2014/main" id="{2CD2420D-7024-19B5-A7D9-DD5692C8971F}"/>
                </a:ext>
              </a:extLst>
            </p:cNvPr>
            <p:cNvSpPr/>
            <p:nvPr/>
          </p:nvSpPr>
          <p:spPr>
            <a:xfrm>
              <a:off x="7695346" y="2232799"/>
              <a:ext cx="187848" cy="188958"/>
            </a:xfrm>
            <a:custGeom>
              <a:avLst/>
              <a:gdLst/>
              <a:ahLst/>
              <a:cxnLst/>
              <a:rect l="l" t="t" r="r" b="b"/>
              <a:pathLst>
                <a:path w="5078" h="5108" extrusionOk="0">
                  <a:moveTo>
                    <a:pt x="2554" y="1"/>
                  </a:moveTo>
                  <a:cubicBezTo>
                    <a:pt x="1126" y="1"/>
                    <a:pt x="1" y="1156"/>
                    <a:pt x="1" y="2554"/>
                  </a:cubicBezTo>
                  <a:cubicBezTo>
                    <a:pt x="1" y="3952"/>
                    <a:pt x="1126" y="5107"/>
                    <a:pt x="2554" y="5107"/>
                  </a:cubicBezTo>
                  <a:cubicBezTo>
                    <a:pt x="3952" y="5107"/>
                    <a:pt x="5077" y="3952"/>
                    <a:pt x="5077" y="2554"/>
                  </a:cubicBezTo>
                  <a:cubicBezTo>
                    <a:pt x="5077" y="1156"/>
                    <a:pt x="3983" y="1"/>
                    <a:pt x="2554" y="1"/>
                  </a:cubicBez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7" name="Google Shape;1947;p37">
              <a:extLst>
                <a:ext uri="{FF2B5EF4-FFF2-40B4-BE49-F238E27FC236}">
                  <a16:creationId xmlns:a16="http://schemas.microsoft.com/office/drawing/2014/main" id="{ADBF141C-E925-E401-7978-BC6C4580DC3F}"/>
                </a:ext>
              </a:extLst>
            </p:cNvPr>
            <p:cNvSpPr/>
            <p:nvPr/>
          </p:nvSpPr>
          <p:spPr>
            <a:xfrm>
              <a:off x="7735852" y="2405957"/>
              <a:ext cx="107981" cy="49274"/>
            </a:xfrm>
            <a:custGeom>
              <a:avLst/>
              <a:gdLst/>
              <a:ahLst/>
              <a:cxnLst/>
              <a:rect l="l" t="t" r="r" b="b"/>
              <a:pathLst>
                <a:path w="2919" h="1332" extrusionOk="0">
                  <a:moveTo>
                    <a:pt x="0" y="1"/>
                  </a:moveTo>
                  <a:lnTo>
                    <a:pt x="0" y="1"/>
                  </a:lnTo>
                  <a:cubicBezTo>
                    <a:pt x="122" y="274"/>
                    <a:pt x="304" y="487"/>
                    <a:pt x="487" y="639"/>
                  </a:cubicBezTo>
                  <a:cubicBezTo>
                    <a:pt x="904" y="1056"/>
                    <a:pt x="1452" y="1332"/>
                    <a:pt x="1989" y="1332"/>
                  </a:cubicBezTo>
                  <a:cubicBezTo>
                    <a:pt x="2313" y="1332"/>
                    <a:pt x="2633" y="1232"/>
                    <a:pt x="2918" y="1004"/>
                  </a:cubicBezTo>
                  <a:lnTo>
                    <a:pt x="2918" y="1004"/>
                  </a:lnTo>
                  <a:cubicBezTo>
                    <a:pt x="2625" y="1096"/>
                    <a:pt x="2341" y="1142"/>
                    <a:pt x="2069" y="1142"/>
                  </a:cubicBezTo>
                  <a:cubicBezTo>
                    <a:pt x="1269" y="1142"/>
                    <a:pt x="567" y="749"/>
                    <a:pt x="0" y="1"/>
                  </a:cubicBez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8" name="Google Shape;1948;p37">
              <a:extLst>
                <a:ext uri="{FF2B5EF4-FFF2-40B4-BE49-F238E27FC236}">
                  <a16:creationId xmlns:a16="http://schemas.microsoft.com/office/drawing/2014/main" id="{E5B4C46C-D564-4499-F810-F1368D931B9C}"/>
                </a:ext>
              </a:extLst>
            </p:cNvPr>
            <p:cNvSpPr/>
            <p:nvPr/>
          </p:nvSpPr>
          <p:spPr>
            <a:xfrm>
              <a:off x="7699859" y="2217521"/>
              <a:ext cx="182188" cy="81679"/>
            </a:xfrm>
            <a:custGeom>
              <a:avLst/>
              <a:gdLst/>
              <a:ahLst/>
              <a:cxnLst/>
              <a:rect l="l" t="t" r="r" b="b"/>
              <a:pathLst>
                <a:path w="4925" h="2208" extrusionOk="0">
                  <a:moveTo>
                    <a:pt x="3077" y="1"/>
                  </a:moveTo>
                  <a:cubicBezTo>
                    <a:pt x="2893" y="1"/>
                    <a:pt x="2708" y="31"/>
                    <a:pt x="2523" y="49"/>
                  </a:cubicBezTo>
                  <a:cubicBezTo>
                    <a:pt x="2219" y="79"/>
                    <a:pt x="1915" y="110"/>
                    <a:pt x="1612" y="201"/>
                  </a:cubicBezTo>
                  <a:cubicBezTo>
                    <a:pt x="700" y="383"/>
                    <a:pt x="1" y="1265"/>
                    <a:pt x="31" y="2207"/>
                  </a:cubicBezTo>
                  <a:cubicBezTo>
                    <a:pt x="153" y="1599"/>
                    <a:pt x="456" y="1082"/>
                    <a:pt x="912" y="687"/>
                  </a:cubicBezTo>
                  <a:cubicBezTo>
                    <a:pt x="1368" y="292"/>
                    <a:pt x="1915" y="79"/>
                    <a:pt x="2523" y="79"/>
                  </a:cubicBezTo>
                  <a:cubicBezTo>
                    <a:pt x="2557" y="78"/>
                    <a:pt x="2590" y="78"/>
                    <a:pt x="2622" y="78"/>
                  </a:cubicBezTo>
                  <a:cubicBezTo>
                    <a:pt x="3567" y="78"/>
                    <a:pt x="4149" y="505"/>
                    <a:pt x="4560" y="1386"/>
                  </a:cubicBezTo>
                  <a:cubicBezTo>
                    <a:pt x="4712" y="1630"/>
                    <a:pt x="4773" y="1934"/>
                    <a:pt x="4894" y="2207"/>
                  </a:cubicBezTo>
                  <a:lnTo>
                    <a:pt x="4925" y="2207"/>
                  </a:lnTo>
                  <a:cubicBezTo>
                    <a:pt x="4803" y="1326"/>
                    <a:pt x="4438" y="231"/>
                    <a:pt x="3435" y="49"/>
                  </a:cubicBezTo>
                  <a:cubicBezTo>
                    <a:pt x="3316" y="13"/>
                    <a:pt x="3197" y="1"/>
                    <a:pt x="3077" y="1"/>
                  </a:cubicBez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9" name="Google Shape;1949;p37">
              <a:extLst>
                <a:ext uri="{FF2B5EF4-FFF2-40B4-BE49-F238E27FC236}">
                  <a16:creationId xmlns:a16="http://schemas.microsoft.com/office/drawing/2014/main" id="{226E4987-EC1C-0D7F-8466-EE9616F2F9A0}"/>
                </a:ext>
              </a:extLst>
            </p:cNvPr>
            <p:cNvSpPr/>
            <p:nvPr/>
          </p:nvSpPr>
          <p:spPr>
            <a:xfrm>
              <a:off x="7458118" y="2309261"/>
              <a:ext cx="19162" cy="96735"/>
            </a:xfrm>
            <a:custGeom>
              <a:avLst/>
              <a:gdLst/>
              <a:ahLst/>
              <a:cxnLst/>
              <a:rect l="l" t="t" r="r" b="b"/>
              <a:pathLst>
                <a:path w="518" h="2615" extrusionOk="0">
                  <a:moveTo>
                    <a:pt x="517" y="1"/>
                  </a:moveTo>
                  <a:lnTo>
                    <a:pt x="517" y="1"/>
                  </a:lnTo>
                  <a:cubicBezTo>
                    <a:pt x="365" y="183"/>
                    <a:pt x="244" y="365"/>
                    <a:pt x="183" y="609"/>
                  </a:cubicBezTo>
                  <a:cubicBezTo>
                    <a:pt x="31" y="943"/>
                    <a:pt x="0" y="1338"/>
                    <a:pt x="31" y="1672"/>
                  </a:cubicBezTo>
                  <a:cubicBezTo>
                    <a:pt x="61" y="2007"/>
                    <a:pt x="244" y="2341"/>
                    <a:pt x="517" y="2615"/>
                  </a:cubicBezTo>
                  <a:cubicBezTo>
                    <a:pt x="152" y="1703"/>
                    <a:pt x="0" y="913"/>
                    <a:pt x="517" y="1"/>
                  </a:cubicBez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0" name="Google Shape;1950;p37">
              <a:extLst>
                <a:ext uri="{FF2B5EF4-FFF2-40B4-BE49-F238E27FC236}">
                  <a16:creationId xmlns:a16="http://schemas.microsoft.com/office/drawing/2014/main" id="{AE519543-E362-E3C2-68A0-E9825F3A2E82}"/>
                </a:ext>
              </a:extLst>
            </p:cNvPr>
            <p:cNvSpPr/>
            <p:nvPr/>
          </p:nvSpPr>
          <p:spPr>
            <a:xfrm>
              <a:off x="7734706" y="2466698"/>
              <a:ext cx="441949" cy="319689"/>
            </a:xfrm>
            <a:custGeom>
              <a:avLst/>
              <a:gdLst/>
              <a:ahLst/>
              <a:cxnLst/>
              <a:rect l="l" t="t" r="r" b="b"/>
              <a:pathLst>
                <a:path w="11947" h="8642" extrusionOk="0">
                  <a:moveTo>
                    <a:pt x="31" y="0"/>
                  </a:moveTo>
                  <a:lnTo>
                    <a:pt x="31" y="0"/>
                  </a:lnTo>
                  <a:cubicBezTo>
                    <a:pt x="3" y="170"/>
                    <a:pt x="1" y="341"/>
                    <a:pt x="75" y="561"/>
                  </a:cubicBezTo>
                  <a:lnTo>
                    <a:pt x="75" y="561"/>
                  </a:lnTo>
                  <a:cubicBezTo>
                    <a:pt x="46" y="373"/>
                    <a:pt x="31" y="184"/>
                    <a:pt x="31" y="0"/>
                  </a:cubicBezTo>
                  <a:close/>
                  <a:moveTo>
                    <a:pt x="75" y="561"/>
                  </a:moveTo>
                  <a:cubicBezTo>
                    <a:pt x="85" y="621"/>
                    <a:pt x="95" y="681"/>
                    <a:pt x="108" y="740"/>
                  </a:cubicBezTo>
                  <a:lnTo>
                    <a:pt x="108" y="740"/>
                  </a:lnTo>
                  <a:cubicBezTo>
                    <a:pt x="102" y="696"/>
                    <a:pt x="96" y="652"/>
                    <a:pt x="92" y="608"/>
                  </a:cubicBezTo>
                  <a:cubicBezTo>
                    <a:pt x="86" y="592"/>
                    <a:pt x="80" y="576"/>
                    <a:pt x="75" y="561"/>
                  </a:cubicBezTo>
                  <a:close/>
                  <a:moveTo>
                    <a:pt x="108" y="740"/>
                  </a:moveTo>
                  <a:lnTo>
                    <a:pt x="108" y="740"/>
                  </a:lnTo>
                  <a:cubicBezTo>
                    <a:pt x="185" y="1304"/>
                    <a:pt x="394" y="1859"/>
                    <a:pt x="761" y="2310"/>
                  </a:cubicBezTo>
                  <a:cubicBezTo>
                    <a:pt x="1457" y="3247"/>
                    <a:pt x="2624" y="3477"/>
                    <a:pt x="3723" y="3477"/>
                  </a:cubicBezTo>
                  <a:cubicBezTo>
                    <a:pt x="3872" y="3477"/>
                    <a:pt x="4020" y="3472"/>
                    <a:pt x="4165" y="3465"/>
                  </a:cubicBezTo>
                  <a:cubicBezTo>
                    <a:pt x="4895" y="3420"/>
                    <a:pt x="5588" y="3245"/>
                    <a:pt x="6234" y="3245"/>
                  </a:cubicBezTo>
                  <a:cubicBezTo>
                    <a:pt x="6906" y="3245"/>
                    <a:pt x="7528" y="3435"/>
                    <a:pt x="8086" y="4164"/>
                  </a:cubicBezTo>
                  <a:cubicBezTo>
                    <a:pt x="8451" y="4620"/>
                    <a:pt x="8603" y="5228"/>
                    <a:pt x="8420" y="5806"/>
                  </a:cubicBezTo>
                  <a:cubicBezTo>
                    <a:pt x="8238" y="6505"/>
                    <a:pt x="7691" y="7052"/>
                    <a:pt x="7539" y="7781"/>
                  </a:cubicBezTo>
                  <a:cubicBezTo>
                    <a:pt x="7468" y="8275"/>
                    <a:pt x="7871" y="8641"/>
                    <a:pt x="8324" y="8641"/>
                  </a:cubicBezTo>
                  <a:cubicBezTo>
                    <a:pt x="8457" y="8641"/>
                    <a:pt x="8594" y="8610"/>
                    <a:pt x="8724" y="8541"/>
                  </a:cubicBezTo>
                  <a:cubicBezTo>
                    <a:pt x="9120" y="8359"/>
                    <a:pt x="9423" y="8116"/>
                    <a:pt x="9788" y="7933"/>
                  </a:cubicBezTo>
                  <a:cubicBezTo>
                    <a:pt x="10061" y="7776"/>
                    <a:pt x="10326" y="7706"/>
                    <a:pt x="10582" y="7706"/>
                  </a:cubicBezTo>
                  <a:cubicBezTo>
                    <a:pt x="11071" y="7706"/>
                    <a:pt x="11528" y="7960"/>
                    <a:pt x="11946" y="8359"/>
                  </a:cubicBezTo>
                  <a:cubicBezTo>
                    <a:pt x="11642" y="8055"/>
                    <a:pt x="11338" y="7781"/>
                    <a:pt x="10943" y="7660"/>
                  </a:cubicBezTo>
                  <a:cubicBezTo>
                    <a:pt x="10804" y="7618"/>
                    <a:pt x="10668" y="7599"/>
                    <a:pt x="10535" y="7599"/>
                  </a:cubicBezTo>
                  <a:cubicBezTo>
                    <a:pt x="9632" y="7599"/>
                    <a:pt x="8860" y="8438"/>
                    <a:pt x="8253" y="8438"/>
                  </a:cubicBezTo>
                  <a:cubicBezTo>
                    <a:pt x="8107" y="8438"/>
                    <a:pt x="7970" y="8389"/>
                    <a:pt x="7843" y="8268"/>
                  </a:cubicBezTo>
                  <a:cubicBezTo>
                    <a:pt x="7478" y="7933"/>
                    <a:pt x="7843" y="7417"/>
                    <a:pt x="8056" y="7021"/>
                  </a:cubicBezTo>
                  <a:cubicBezTo>
                    <a:pt x="8238" y="6687"/>
                    <a:pt x="8420" y="6292"/>
                    <a:pt x="8542" y="5897"/>
                  </a:cubicBezTo>
                  <a:cubicBezTo>
                    <a:pt x="8724" y="5289"/>
                    <a:pt x="8572" y="4559"/>
                    <a:pt x="8116" y="4103"/>
                  </a:cubicBezTo>
                  <a:cubicBezTo>
                    <a:pt x="7527" y="3358"/>
                    <a:pt x="6897" y="3176"/>
                    <a:pt x="6216" y="3176"/>
                  </a:cubicBezTo>
                  <a:cubicBezTo>
                    <a:pt x="5563" y="3176"/>
                    <a:pt x="4863" y="3344"/>
                    <a:pt x="4104" y="3344"/>
                  </a:cubicBezTo>
                  <a:cubicBezTo>
                    <a:pt x="3314" y="3344"/>
                    <a:pt x="2463" y="3252"/>
                    <a:pt x="1733" y="2948"/>
                  </a:cubicBezTo>
                  <a:cubicBezTo>
                    <a:pt x="845" y="2564"/>
                    <a:pt x="299" y="1669"/>
                    <a:pt x="108" y="740"/>
                  </a:cubicBez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1" name="Google Shape;1951;p37">
              <a:extLst>
                <a:ext uri="{FF2B5EF4-FFF2-40B4-BE49-F238E27FC236}">
                  <a16:creationId xmlns:a16="http://schemas.microsoft.com/office/drawing/2014/main" id="{6FF0743F-C4F0-7BFF-073E-073C914C18DB}"/>
                </a:ext>
              </a:extLst>
            </p:cNvPr>
            <p:cNvSpPr/>
            <p:nvPr/>
          </p:nvSpPr>
          <p:spPr>
            <a:xfrm>
              <a:off x="7602053" y="2401481"/>
              <a:ext cx="104578" cy="70841"/>
            </a:xfrm>
            <a:custGeom>
              <a:avLst/>
              <a:gdLst/>
              <a:ahLst/>
              <a:cxnLst/>
              <a:rect l="l" t="t" r="r" b="b"/>
              <a:pathLst>
                <a:path w="2827" h="1915" extrusionOk="0">
                  <a:moveTo>
                    <a:pt x="2493" y="0"/>
                  </a:moveTo>
                  <a:lnTo>
                    <a:pt x="0" y="1611"/>
                  </a:lnTo>
                  <a:lnTo>
                    <a:pt x="1216" y="1915"/>
                  </a:lnTo>
                  <a:lnTo>
                    <a:pt x="2827" y="395"/>
                  </a:lnTo>
                  <a:lnTo>
                    <a:pt x="2493" y="0"/>
                  </a:ln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2" name="Google Shape;1952;p37">
              <a:extLst>
                <a:ext uri="{FF2B5EF4-FFF2-40B4-BE49-F238E27FC236}">
                  <a16:creationId xmlns:a16="http://schemas.microsoft.com/office/drawing/2014/main" id="{0C026BCB-8A51-DF27-8C85-0EB7AEBC2919}"/>
                </a:ext>
              </a:extLst>
            </p:cNvPr>
            <p:cNvSpPr/>
            <p:nvPr/>
          </p:nvSpPr>
          <p:spPr>
            <a:xfrm>
              <a:off x="7551448" y="2384613"/>
              <a:ext cx="103468" cy="71987"/>
            </a:xfrm>
            <a:custGeom>
              <a:avLst/>
              <a:gdLst/>
              <a:ahLst/>
              <a:cxnLst/>
              <a:rect l="l" t="t" r="r" b="b"/>
              <a:pathLst>
                <a:path w="2797" h="1946" extrusionOk="0">
                  <a:moveTo>
                    <a:pt x="2432" y="0"/>
                  </a:moveTo>
                  <a:lnTo>
                    <a:pt x="0" y="1642"/>
                  </a:lnTo>
                  <a:lnTo>
                    <a:pt x="1186" y="1945"/>
                  </a:lnTo>
                  <a:lnTo>
                    <a:pt x="2797" y="426"/>
                  </a:lnTo>
                  <a:lnTo>
                    <a:pt x="2432" y="0"/>
                  </a:ln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3" name="Google Shape;1953;p37">
              <a:extLst>
                <a:ext uri="{FF2B5EF4-FFF2-40B4-BE49-F238E27FC236}">
                  <a16:creationId xmlns:a16="http://schemas.microsoft.com/office/drawing/2014/main" id="{F2E42E89-9794-E6E9-7485-B6475B05AF4F}"/>
                </a:ext>
              </a:extLst>
            </p:cNvPr>
            <p:cNvSpPr/>
            <p:nvPr/>
          </p:nvSpPr>
          <p:spPr>
            <a:xfrm>
              <a:off x="7269201" y="2365488"/>
              <a:ext cx="382354" cy="223805"/>
            </a:xfrm>
            <a:custGeom>
              <a:avLst/>
              <a:gdLst/>
              <a:ahLst/>
              <a:cxnLst/>
              <a:rect l="l" t="t" r="r" b="b"/>
              <a:pathLst>
                <a:path w="10336" h="6050" extrusionOk="0">
                  <a:moveTo>
                    <a:pt x="548" y="0"/>
                  </a:moveTo>
                  <a:lnTo>
                    <a:pt x="123" y="2584"/>
                  </a:lnTo>
                  <a:cubicBezTo>
                    <a:pt x="1" y="3222"/>
                    <a:pt x="427" y="3861"/>
                    <a:pt x="1034" y="4013"/>
                  </a:cubicBezTo>
                  <a:lnTo>
                    <a:pt x="2220" y="4377"/>
                  </a:lnTo>
                  <a:cubicBezTo>
                    <a:pt x="2301" y="4406"/>
                    <a:pt x="2385" y="4420"/>
                    <a:pt x="2470" y="4420"/>
                  </a:cubicBezTo>
                  <a:cubicBezTo>
                    <a:pt x="3364" y="4420"/>
                    <a:pt x="4378" y="2949"/>
                    <a:pt x="4378" y="2949"/>
                  </a:cubicBezTo>
                  <a:cubicBezTo>
                    <a:pt x="4501" y="2825"/>
                    <a:pt x="4658" y="2768"/>
                    <a:pt x="4811" y="2768"/>
                  </a:cubicBezTo>
                  <a:cubicBezTo>
                    <a:pt x="5073" y="2768"/>
                    <a:pt x="5324" y="2935"/>
                    <a:pt x="5381" y="3222"/>
                  </a:cubicBezTo>
                  <a:cubicBezTo>
                    <a:pt x="5381" y="3222"/>
                    <a:pt x="5442" y="5350"/>
                    <a:pt x="6566" y="5654"/>
                  </a:cubicBezTo>
                  <a:lnTo>
                    <a:pt x="7752" y="5988"/>
                  </a:lnTo>
                  <a:cubicBezTo>
                    <a:pt x="7878" y="6030"/>
                    <a:pt x="8004" y="6050"/>
                    <a:pt x="8127" y="6050"/>
                  </a:cubicBezTo>
                  <a:cubicBezTo>
                    <a:pt x="8628" y="6050"/>
                    <a:pt x="9083" y="5728"/>
                    <a:pt x="9302" y="5289"/>
                  </a:cubicBezTo>
                  <a:lnTo>
                    <a:pt x="10336" y="2858"/>
                  </a:lnTo>
                  <a:lnTo>
                    <a:pt x="5472" y="1399"/>
                  </a:lnTo>
                  <a:lnTo>
                    <a:pt x="548" y="0"/>
                  </a:ln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4" name="Google Shape;1954;p37">
              <a:extLst>
                <a:ext uri="{FF2B5EF4-FFF2-40B4-BE49-F238E27FC236}">
                  <a16:creationId xmlns:a16="http://schemas.microsoft.com/office/drawing/2014/main" id="{5E7AEF5C-A26C-8398-1C18-4930306EB1EA}"/>
                </a:ext>
              </a:extLst>
            </p:cNvPr>
            <p:cNvSpPr/>
            <p:nvPr/>
          </p:nvSpPr>
          <p:spPr>
            <a:xfrm>
              <a:off x="6994870" y="2782645"/>
              <a:ext cx="741034" cy="1271728"/>
            </a:xfrm>
            <a:custGeom>
              <a:avLst/>
              <a:gdLst/>
              <a:ahLst/>
              <a:cxnLst/>
              <a:rect l="l" t="t" r="r" b="b"/>
              <a:pathLst>
                <a:path w="20032" h="34378" extrusionOk="0">
                  <a:moveTo>
                    <a:pt x="9575" y="0"/>
                  </a:moveTo>
                  <a:lnTo>
                    <a:pt x="0" y="34378"/>
                  </a:lnTo>
                  <a:lnTo>
                    <a:pt x="20031" y="34378"/>
                  </a:lnTo>
                  <a:lnTo>
                    <a:pt x="19089" y="1064"/>
                  </a:lnTo>
                  <a:lnTo>
                    <a:pt x="16110" y="608"/>
                  </a:lnTo>
                  <a:cubicBezTo>
                    <a:pt x="16110" y="608"/>
                    <a:pt x="15903" y="2784"/>
                    <a:pt x="13911" y="2784"/>
                  </a:cubicBezTo>
                  <a:cubicBezTo>
                    <a:pt x="13745" y="2784"/>
                    <a:pt x="13566" y="2769"/>
                    <a:pt x="13375" y="2736"/>
                  </a:cubicBezTo>
                  <a:cubicBezTo>
                    <a:pt x="10912" y="2310"/>
                    <a:pt x="11186" y="0"/>
                    <a:pt x="11186" y="0"/>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5" name="Google Shape;1955;p37">
              <a:extLst>
                <a:ext uri="{FF2B5EF4-FFF2-40B4-BE49-F238E27FC236}">
                  <a16:creationId xmlns:a16="http://schemas.microsoft.com/office/drawing/2014/main" id="{126320D8-FC8C-787A-D065-5AAA663A835F}"/>
                </a:ext>
              </a:extLst>
            </p:cNvPr>
            <p:cNvSpPr/>
            <p:nvPr/>
          </p:nvSpPr>
          <p:spPr>
            <a:xfrm>
              <a:off x="7343443" y="2782645"/>
              <a:ext cx="293794" cy="141459"/>
            </a:xfrm>
            <a:custGeom>
              <a:avLst/>
              <a:gdLst/>
              <a:ahLst/>
              <a:cxnLst/>
              <a:rect l="l" t="t" r="r" b="b"/>
              <a:pathLst>
                <a:path w="7942" h="3824" extrusionOk="0">
                  <a:moveTo>
                    <a:pt x="821" y="0"/>
                  </a:moveTo>
                  <a:cubicBezTo>
                    <a:pt x="821" y="0"/>
                    <a:pt x="0" y="3465"/>
                    <a:pt x="3952" y="3800"/>
                  </a:cubicBezTo>
                  <a:cubicBezTo>
                    <a:pt x="4143" y="3816"/>
                    <a:pt x="4324" y="3823"/>
                    <a:pt x="4496" y="3823"/>
                  </a:cubicBezTo>
                  <a:cubicBezTo>
                    <a:pt x="7941" y="3823"/>
                    <a:pt x="7722" y="789"/>
                    <a:pt x="7751" y="760"/>
                  </a:cubicBezTo>
                  <a:lnTo>
                    <a:pt x="6687" y="608"/>
                  </a:lnTo>
                  <a:cubicBezTo>
                    <a:pt x="6687" y="608"/>
                    <a:pt x="6480" y="2784"/>
                    <a:pt x="4488" y="2784"/>
                  </a:cubicBezTo>
                  <a:cubicBezTo>
                    <a:pt x="4322" y="2784"/>
                    <a:pt x="4143" y="2769"/>
                    <a:pt x="3952" y="2736"/>
                  </a:cubicBezTo>
                  <a:cubicBezTo>
                    <a:pt x="1489" y="2310"/>
                    <a:pt x="1763" y="0"/>
                    <a:pt x="1763" y="0"/>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6" name="Google Shape;1956;p37">
              <a:extLst>
                <a:ext uri="{FF2B5EF4-FFF2-40B4-BE49-F238E27FC236}">
                  <a16:creationId xmlns:a16="http://schemas.microsoft.com/office/drawing/2014/main" id="{CDAAD52C-B0DF-6019-CB82-6B0957312014}"/>
                </a:ext>
              </a:extLst>
            </p:cNvPr>
            <p:cNvSpPr/>
            <p:nvPr/>
          </p:nvSpPr>
          <p:spPr>
            <a:xfrm>
              <a:off x="7107325" y="3047987"/>
              <a:ext cx="680292" cy="161953"/>
            </a:xfrm>
            <a:custGeom>
              <a:avLst/>
              <a:gdLst/>
              <a:ahLst/>
              <a:cxnLst/>
              <a:rect l="l" t="t" r="r" b="b"/>
              <a:pathLst>
                <a:path w="18390" h="4378" extrusionOk="0">
                  <a:moveTo>
                    <a:pt x="0" y="1"/>
                  </a:moveTo>
                  <a:lnTo>
                    <a:pt x="0" y="3162"/>
                  </a:lnTo>
                  <a:cubicBezTo>
                    <a:pt x="2340" y="3162"/>
                    <a:pt x="2340" y="4377"/>
                    <a:pt x="4620" y="4377"/>
                  </a:cubicBezTo>
                  <a:cubicBezTo>
                    <a:pt x="6930" y="4377"/>
                    <a:pt x="6930" y="3162"/>
                    <a:pt x="9210" y="3162"/>
                  </a:cubicBezTo>
                  <a:cubicBezTo>
                    <a:pt x="11520" y="3162"/>
                    <a:pt x="11490" y="4377"/>
                    <a:pt x="13800" y="4377"/>
                  </a:cubicBezTo>
                  <a:cubicBezTo>
                    <a:pt x="16110" y="4377"/>
                    <a:pt x="16110" y="3162"/>
                    <a:pt x="18389" y="3162"/>
                  </a:cubicBezTo>
                  <a:lnTo>
                    <a:pt x="18389" y="1"/>
                  </a:lnTo>
                  <a:cubicBezTo>
                    <a:pt x="16079" y="1"/>
                    <a:pt x="16110" y="1216"/>
                    <a:pt x="13800" y="1216"/>
                  </a:cubicBezTo>
                  <a:cubicBezTo>
                    <a:pt x="11490" y="1216"/>
                    <a:pt x="11490" y="1"/>
                    <a:pt x="9210" y="1"/>
                  </a:cubicBezTo>
                  <a:cubicBezTo>
                    <a:pt x="6900" y="1"/>
                    <a:pt x="6900" y="1216"/>
                    <a:pt x="4620" y="1216"/>
                  </a:cubicBezTo>
                  <a:cubicBezTo>
                    <a:pt x="2280" y="1216"/>
                    <a:pt x="2280" y="1"/>
                    <a:pt x="0" y="1"/>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7" name="Google Shape;1957;p37">
              <a:extLst>
                <a:ext uri="{FF2B5EF4-FFF2-40B4-BE49-F238E27FC236}">
                  <a16:creationId xmlns:a16="http://schemas.microsoft.com/office/drawing/2014/main" id="{23F2E3FB-13B6-DEA8-F8B4-AB9379E28E4A}"/>
                </a:ext>
              </a:extLst>
            </p:cNvPr>
            <p:cNvSpPr/>
            <p:nvPr/>
          </p:nvSpPr>
          <p:spPr>
            <a:xfrm>
              <a:off x="7107325" y="3416795"/>
              <a:ext cx="680292" cy="161953"/>
            </a:xfrm>
            <a:custGeom>
              <a:avLst/>
              <a:gdLst/>
              <a:ahLst/>
              <a:cxnLst/>
              <a:rect l="l" t="t" r="r" b="b"/>
              <a:pathLst>
                <a:path w="18390" h="4378" extrusionOk="0">
                  <a:moveTo>
                    <a:pt x="0" y="0"/>
                  </a:moveTo>
                  <a:lnTo>
                    <a:pt x="0" y="3161"/>
                  </a:lnTo>
                  <a:cubicBezTo>
                    <a:pt x="2340" y="3161"/>
                    <a:pt x="2340" y="4377"/>
                    <a:pt x="4620" y="4377"/>
                  </a:cubicBezTo>
                  <a:cubicBezTo>
                    <a:pt x="6930" y="4377"/>
                    <a:pt x="6930" y="3161"/>
                    <a:pt x="9210" y="3161"/>
                  </a:cubicBezTo>
                  <a:cubicBezTo>
                    <a:pt x="11520" y="3161"/>
                    <a:pt x="11490" y="4377"/>
                    <a:pt x="13800" y="4377"/>
                  </a:cubicBezTo>
                  <a:cubicBezTo>
                    <a:pt x="16110" y="4377"/>
                    <a:pt x="16110" y="3161"/>
                    <a:pt x="18389" y="3161"/>
                  </a:cubicBezTo>
                  <a:lnTo>
                    <a:pt x="18389" y="0"/>
                  </a:lnTo>
                  <a:cubicBezTo>
                    <a:pt x="16079" y="0"/>
                    <a:pt x="16110" y="1216"/>
                    <a:pt x="13800" y="1216"/>
                  </a:cubicBezTo>
                  <a:cubicBezTo>
                    <a:pt x="11490" y="1216"/>
                    <a:pt x="11490" y="0"/>
                    <a:pt x="9210" y="0"/>
                  </a:cubicBezTo>
                  <a:cubicBezTo>
                    <a:pt x="6900" y="0"/>
                    <a:pt x="6900" y="1216"/>
                    <a:pt x="4620" y="1216"/>
                  </a:cubicBezTo>
                  <a:cubicBezTo>
                    <a:pt x="2280" y="1216"/>
                    <a:pt x="2280" y="0"/>
                    <a:pt x="0" y="0"/>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8" name="Google Shape;1958;p37">
              <a:extLst>
                <a:ext uri="{FF2B5EF4-FFF2-40B4-BE49-F238E27FC236}">
                  <a16:creationId xmlns:a16="http://schemas.microsoft.com/office/drawing/2014/main" id="{DED22A6D-45AD-2E18-E05F-81CCF12C226E}"/>
                </a:ext>
              </a:extLst>
            </p:cNvPr>
            <p:cNvSpPr/>
            <p:nvPr/>
          </p:nvSpPr>
          <p:spPr>
            <a:xfrm>
              <a:off x="6972379" y="3783346"/>
              <a:ext cx="815241" cy="161953"/>
            </a:xfrm>
            <a:custGeom>
              <a:avLst/>
              <a:gdLst/>
              <a:ahLst/>
              <a:cxnLst/>
              <a:rect l="l" t="t" r="r" b="b"/>
              <a:pathLst>
                <a:path w="22038" h="4378" extrusionOk="0">
                  <a:moveTo>
                    <a:pt x="1" y="0"/>
                  </a:moveTo>
                  <a:lnTo>
                    <a:pt x="1" y="3161"/>
                  </a:lnTo>
                  <a:cubicBezTo>
                    <a:pt x="2797" y="3161"/>
                    <a:pt x="2797" y="4377"/>
                    <a:pt x="5533" y="4377"/>
                  </a:cubicBezTo>
                  <a:cubicBezTo>
                    <a:pt x="8299" y="4377"/>
                    <a:pt x="8299" y="3161"/>
                    <a:pt x="11034" y="3161"/>
                  </a:cubicBezTo>
                  <a:cubicBezTo>
                    <a:pt x="13800" y="3161"/>
                    <a:pt x="13770" y="4377"/>
                    <a:pt x="16536" y="4377"/>
                  </a:cubicBezTo>
                  <a:cubicBezTo>
                    <a:pt x="19302" y="4377"/>
                    <a:pt x="19302" y="3161"/>
                    <a:pt x="22037" y="3161"/>
                  </a:cubicBezTo>
                  <a:lnTo>
                    <a:pt x="22037" y="0"/>
                  </a:lnTo>
                  <a:cubicBezTo>
                    <a:pt x="19271" y="0"/>
                    <a:pt x="19302" y="1216"/>
                    <a:pt x="16536" y="1216"/>
                  </a:cubicBezTo>
                  <a:cubicBezTo>
                    <a:pt x="13770" y="1216"/>
                    <a:pt x="13770" y="0"/>
                    <a:pt x="11034" y="0"/>
                  </a:cubicBezTo>
                  <a:cubicBezTo>
                    <a:pt x="8238" y="0"/>
                    <a:pt x="8238" y="1216"/>
                    <a:pt x="5533" y="1216"/>
                  </a:cubicBezTo>
                  <a:cubicBezTo>
                    <a:pt x="2736" y="1216"/>
                    <a:pt x="2736" y="0"/>
                    <a:pt x="1" y="0"/>
                  </a:cubicBezTo>
                  <a:close/>
                </a:path>
              </a:pathLst>
            </a:custGeom>
            <a:solidFill>
              <a:srgbClr val="F2D245"/>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9" name="Google Shape;1959;p37">
              <a:extLst>
                <a:ext uri="{FF2B5EF4-FFF2-40B4-BE49-F238E27FC236}">
                  <a16:creationId xmlns:a16="http://schemas.microsoft.com/office/drawing/2014/main" id="{2B06D77B-AED3-0FC1-FC86-57F5AD9FA978}"/>
                </a:ext>
              </a:extLst>
            </p:cNvPr>
            <p:cNvSpPr/>
            <p:nvPr/>
          </p:nvSpPr>
          <p:spPr>
            <a:xfrm>
              <a:off x="7584038" y="2822004"/>
              <a:ext cx="752279" cy="1234625"/>
            </a:xfrm>
            <a:custGeom>
              <a:avLst/>
              <a:gdLst/>
              <a:ahLst/>
              <a:cxnLst/>
              <a:rect l="l" t="t" r="r" b="b"/>
              <a:pathLst>
                <a:path w="20336" h="33375" extrusionOk="0">
                  <a:moveTo>
                    <a:pt x="3071" y="0"/>
                  </a:moveTo>
                  <a:lnTo>
                    <a:pt x="1" y="33374"/>
                  </a:lnTo>
                  <a:lnTo>
                    <a:pt x="20336" y="33374"/>
                  </a:lnTo>
                  <a:lnTo>
                    <a:pt x="13071" y="1398"/>
                  </a:lnTo>
                  <a:lnTo>
                    <a:pt x="3071" y="0"/>
                  </a:ln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 name="Google Shape;1960;p37">
              <a:extLst>
                <a:ext uri="{FF2B5EF4-FFF2-40B4-BE49-F238E27FC236}">
                  <a16:creationId xmlns:a16="http://schemas.microsoft.com/office/drawing/2014/main" id="{5F3C6F35-AC29-953D-74CE-0C43A31ED085}"/>
                </a:ext>
              </a:extLst>
            </p:cNvPr>
            <p:cNvSpPr/>
            <p:nvPr/>
          </p:nvSpPr>
          <p:spPr>
            <a:xfrm>
              <a:off x="6524889" y="2757897"/>
              <a:ext cx="824230" cy="1298733"/>
            </a:xfrm>
            <a:custGeom>
              <a:avLst/>
              <a:gdLst/>
              <a:ahLst/>
              <a:cxnLst/>
              <a:rect l="l" t="t" r="r" b="b"/>
              <a:pathLst>
                <a:path w="22281" h="35108" extrusionOk="0">
                  <a:moveTo>
                    <a:pt x="13465" y="0"/>
                  </a:moveTo>
                  <a:lnTo>
                    <a:pt x="0" y="35107"/>
                  </a:lnTo>
                  <a:lnTo>
                    <a:pt x="14772" y="35107"/>
                  </a:lnTo>
                  <a:lnTo>
                    <a:pt x="22280" y="669"/>
                  </a:lnTo>
                  <a:lnTo>
                    <a:pt x="13465" y="0"/>
                  </a:ln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1" name="Google Shape;1961;p37">
              <a:extLst>
                <a:ext uri="{FF2B5EF4-FFF2-40B4-BE49-F238E27FC236}">
                  <a16:creationId xmlns:a16="http://schemas.microsoft.com/office/drawing/2014/main" id="{C72333D2-5D5B-B489-69DD-AA842B18190A}"/>
                </a:ext>
              </a:extLst>
            </p:cNvPr>
            <p:cNvSpPr/>
            <p:nvPr/>
          </p:nvSpPr>
          <p:spPr>
            <a:xfrm>
              <a:off x="7427748" y="2873718"/>
              <a:ext cx="996282" cy="1118801"/>
            </a:xfrm>
            <a:custGeom>
              <a:avLst/>
              <a:gdLst/>
              <a:ahLst/>
              <a:cxnLst/>
              <a:rect l="l" t="t" r="r" b="b"/>
              <a:pathLst>
                <a:path w="26932" h="30244" extrusionOk="0">
                  <a:moveTo>
                    <a:pt x="17296" y="0"/>
                  </a:moveTo>
                  <a:lnTo>
                    <a:pt x="15959" y="16019"/>
                  </a:lnTo>
                  <a:lnTo>
                    <a:pt x="1" y="19423"/>
                  </a:lnTo>
                  <a:lnTo>
                    <a:pt x="1156" y="30244"/>
                  </a:lnTo>
                  <a:lnTo>
                    <a:pt x="23740" y="24681"/>
                  </a:lnTo>
                  <a:cubicBezTo>
                    <a:pt x="25746" y="24225"/>
                    <a:pt x="26931" y="22159"/>
                    <a:pt x="26384" y="20213"/>
                  </a:cubicBezTo>
                  <a:lnTo>
                    <a:pt x="21734" y="3800"/>
                  </a:lnTo>
                  <a:cubicBezTo>
                    <a:pt x="21187" y="1763"/>
                    <a:pt x="19424" y="274"/>
                    <a:pt x="17296" y="0"/>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2" name="Google Shape;1962;p37">
              <a:extLst>
                <a:ext uri="{FF2B5EF4-FFF2-40B4-BE49-F238E27FC236}">
                  <a16:creationId xmlns:a16="http://schemas.microsoft.com/office/drawing/2014/main" id="{D83096F5-A748-E256-DF36-F7E58442720D}"/>
                </a:ext>
              </a:extLst>
            </p:cNvPr>
            <p:cNvSpPr/>
            <p:nvPr/>
          </p:nvSpPr>
          <p:spPr>
            <a:xfrm>
              <a:off x="6297759" y="2283404"/>
              <a:ext cx="724128" cy="1045741"/>
            </a:xfrm>
            <a:custGeom>
              <a:avLst/>
              <a:gdLst/>
              <a:ahLst/>
              <a:cxnLst/>
              <a:rect l="l" t="t" r="r" b="b"/>
              <a:pathLst>
                <a:path w="19575" h="28269" extrusionOk="0">
                  <a:moveTo>
                    <a:pt x="6383" y="1"/>
                  </a:moveTo>
                  <a:lnTo>
                    <a:pt x="547" y="22584"/>
                  </a:lnTo>
                  <a:cubicBezTo>
                    <a:pt x="0" y="24560"/>
                    <a:pt x="1216" y="26536"/>
                    <a:pt x="3192" y="26992"/>
                  </a:cubicBezTo>
                  <a:lnTo>
                    <a:pt x="13648" y="28268"/>
                  </a:lnTo>
                  <a:lnTo>
                    <a:pt x="19575" y="12827"/>
                  </a:lnTo>
                  <a:lnTo>
                    <a:pt x="14073" y="12311"/>
                  </a:lnTo>
                  <a:lnTo>
                    <a:pt x="16475" y="4165"/>
                  </a:lnTo>
                  <a:lnTo>
                    <a:pt x="6383" y="1"/>
                  </a:ln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3" name="Google Shape;1963;p37">
              <a:extLst>
                <a:ext uri="{FF2B5EF4-FFF2-40B4-BE49-F238E27FC236}">
                  <a16:creationId xmlns:a16="http://schemas.microsoft.com/office/drawing/2014/main" id="{4C112AC3-03AE-033C-88FC-3827C8EBCC6D}"/>
                </a:ext>
              </a:extLst>
            </p:cNvPr>
            <p:cNvSpPr/>
            <p:nvPr/>
          </p:nvSpPr>
          <p:spPr>
            <a:xfrm>
              <a:off x="6727271" y="2924323"/>
              <a:ext cx="231647" cy="404809"/>
            </a:xfrm>
            <a:custGeom>
              <a:avLst/>
              <a:gdLst/>
              <a:ahLst/>
              <a:cxnLst/>
              <a:rect l="l" t="t" r="r" b="b"/>
              <a:pathLst>
                <a:path w="6262" h="10943" extrusionOk="0">
                  <a:moveTo>
                    <a:pt x="6262" y="0"/>
                  </a:moveTo>
                  <a:lnTo>
                    <a:pt x="0" y="10760"/>
                  </a:lnTo>
                  <a:lnTo>
                    <a:pt x="2067" y="10942"/>
                  </a:lnTo>
                  <a:lnTo>
                    <a:pt x="6262" y="0"/>
                  </a:ln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4" name="Google Shape;1964;p37">
              <a:extLst>
                <a:ext uri="{FF2B5EF4-FFF2-40B4-BE49-F238E27FC236}">
                  <a16:creationId xmlns:a16="http://schemas.microsoft.com/office/drawing/2014/main" id="{7A2688E4-7095-E012-956F-82F01BE13137}"/>
                </a:ext>
              </a:extLst>
            </p:cNvPr>
            <p:cNvSpPr/>
            <p:nvPr/>
          </p:nvSpPr>
          <p:spPr>
            <a:xfrm>
              <a:off x="7943857" y="3010884"/>
              <a:ext cx="112457" cy="470027"/>
            </a:xfrm>
            <a:custGeom>
              <a:avLst/>
              <a:gdLst/>
              <a:ahLst/>
              <a:cxnLst/>
              <a:rect l="l" t="t" r="r" b="b"/>
              <a:pathLst>
                <a:path w="3040" h="12706" extrusionOk="0">
                  <a:moveTo>
                    <a:pt x="3040" y="0"/>
                  </a:moveTo>
                  <a:lnTo>
                    <a:pt x="0" y="12706"/>
                  </a:lnTo>
                  <a:lnTo>
                    <a:pt x="2007" y="12311"/>
                  </a:lnTo>
                  <a:lnTo>
                    <a:pt x="3040" y="0"/>
                  </a:ln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5" name="Google Shape;1965;p37">
              <a:extLst>
                <a:ext uri="{FF2B5EF4-FFF2-40B4-BE49-F238E27FC236}">
                  <a16:creationId xmlns:a16="http://schemas.microsoft.com/office/drawing/2014/main" id="{FE8E8844-3A00-0367-414A-C695D45BAA72}"/>
                </a:ext>
              </a:extLst>
            </p:cNvPr>
            <p:cNvSpPr/>
            <p:nvPr/>
          </p:nvSpPr>
          <p:spPr>
            <a:xfrm>
              <a:off x="7700969" y="2843348"/>
              <a:ext cx="146231" cy="689318"/>
            </a:xfrm>
            <a:custGeom>
              <a:avLst/>
              <a:gdLst/>
              <a:ahLst/>
              <a:cxnLst/>
              <a:rect l="l" t="t" r="r" b="b"/>
              <a:pathLst>
                <a:path w="3953" h="18634" extrusionOk="0">
                  <a:moveTo>
                    <a:pt x="3922" y="1"/>
                  </a:moveTo>
                  <a:cubicBezTo>
                    <a:pt x="3679" y="639"/>
                    <a:pt x="3496" y="1247"/>
                    <a:pt x="3375" y="1885"/>
                  </a:cubicBezTo>
                  <a:cubicBezTo>
                    <a:pt x="2861" y="3820"/>
                    <a:pt x="2437" y="5725"/>
                    <a:pt x="1984" y="7630"/>
                  </a:cubicBezTo>
                  <a:lnTo>
                    <a:pt x="1984" y="7630"/>
                  </a:lnTo>
                  <a:cubicBezTo>
                    <a:pt x="1981" y="7630"/>
                    <a:pt x="1979" y="7630"/>
                    <a:pt x="1977" y="7630"/>
                  </a:cubicBezTo>
                  <a:lnTo>
                    <a:pt x="1977" y="7630"/>
                  </a:lnTo>
                  <a:lnTo>
                    <a:pt x="1983" y="7636"/>
                  </a:lnTo>
                  <a:lnTo>
                    <a:pt x="1983" y="7636"/>
                  </a:lnTo>
                  <a:cubicBezTo>
                    <a:pt x="1981" y="7644"/>
                    <a:pt x="1979" y="7652"/>
                    <a:pt x="1977" y="7660"/>
                  </a:cubicBezTo>
                  <a:lnTo>
                    <a:pt x="1977" y="7721"/>
                  </a:lnTo>
                  <a:cubicBezTo>
                    <a:pt x="2281" y="7721"/>
                    <a:pt x="2615" y="7751"/>
                    <a:pt x="2949" y="7751"/>
                  </a:cubicBezTo>
                  <a:cubicBezTo>
                    <a:pt x="3231" y="7751"/>
                    <a:pt x="3539" y="7778"/>
                    <a:pt x="3849" y="7781"/>
                  </a:cubicBezTo>
                  <a:lnTo>
                    <a:pt x="3849" y="7781"/>
                  </a:lnTo>
                  <a:cubicBezTo>
                    <a:pt x="3519" y="8624"/>
                    <a:pt x="3189" y="9525"/>
                    <a:pt x="2858" y="10426"/>
                  </a:cubicBezTo>
                  <a:cubicBezTo>
                    <a:pt x="1855" y="13131"/>
                    <a:pt x="882" y="15928"/>
                    <a:pt x="1" y="18633"/>
                  </a:cubicBezTo>
                  <a:lnTo>
                    <a:pt x="31" y="18633"/>
                  </a:lnTo>
                  <a:cubicBezTo>
                    <a:pt x="366" y="17782"/>
                    <a:pt x="730" y="16870"/>
                    <a:pt x="1065" y="15958"/>
                  </a:cubicBezTo>
                  <a:cubicBezTo>
                    <a:pt x="1369" y="15168"/>
                    <a:pt x="1794" y="14013"/>
                    <a:pt x="2037" y="13223"/>
                  </a:cubicBezTo>
                  <a:cubicBezTo>
                    <a:pt x="2737" y="11399"/>
                    <a:pt x="3344" y="9575"/>
                    <a:pt x="3952" y="7751"/>
                  </a:cubicBezTo>
                  <a:lnTo>
                    <a:pt x="3952" y="7721"/>
                  </a:lnTo>
                  <a:lnTo>
                    <a:pt x="3922" y="7721"/>
                  </a:lnTo>
                  <a:cubicBezTo>
                    <a:pt x="3267" y="7661"/>
                    <a:pt x="2641" y="7660"/>
                    <a:pt x="2015" y="7632"/>
                  </a:cubicBezTo>
                  <a:lnTo>
                    <a:pt x="2015" y="7632"/>
                  </a:lnTo>
                  <a:cubicBezTo>
                    <a:pt x="2711" y="5118"/>
                    <a:pt x="3377" y="2574"/>
                    <a:pt x="3922" y="1"/>
                  </a:cubicBez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6" name="Google Shape;1966;p37">
              <a:extLst>
                <a:ext uri="{FF2B5EF4-FFF2-40B4-BE49-F238E27FC236}">
                  <a16:creationId xmlns:a16="http://schemas.microsoft.com/office/drawing/2014/main" id="{944EBFDB-21FA-62F6-E016-C8C8E4D6D128}"/>
                </a:ext>
              </a:extLst>
            </p:cNvPr>
            <p:cNvSpPr/>
            <p:nvPr/>
          </p:nvSpPr>
          <p:spPr>
            <a:xfrm>
              <a:off x="7102812" y="2771399"/>
              <a:ext cx="105725" cy="807361"/>
            </a:xfrm>
            <a:custGeom>
              <a:avLst/>
              <a:gdLst/>
              <a:ahLst/>
              <a:cxnLst/>
              <a:rect l="l" t="t" r="r" b="b"/>
              <a:pathLst>
                <a:path w="2858" h="21825" extrusionOk="0">
                  <a:moveTo>
                    <a:pt x="2858" y="0"/>
                  </a:moveTo>
                  <a:cubicBezTo>
                    <a:pt x="2797" y="608"/>
                    <a:pt x="2706" y="1246"/>
                    <a:pt x="2554" y="1915"/>
                  </a:cubicBezTo>
                  <a:cubicBezTo>
                    <a:pt x="2432" y="3131"/>
                    <a:pt x="2341" y="4377"/>
                    <a:pt x="2219" y="5623"/>
                  </a:cubicBezTo>
                  <a:cubicBezTo>
                    <a:pt x="2189" y="6222"/>
                    <a:pt x="2130" y="6849"/>
                    <a:pt x="2099" y="7449"/>
                  </a:cubicBezTo>
                  <a:lnTo>
                    <a:pt x="2099" y="7449"/>
                  </a:lnTo>
                  <a:cubicBezTo>
                    <a:pt x="1492" y="7478"/>
                    <a:pt x="599" y="7478"/>
                    <a:pt x="0" y="7478"/>
                  </a:cubicBezTo>
                  <a:cubicBezTo>
                    <a:pt x="487" y="11368"/>
                    <a:pt x="882" y="15289"/>
                    <a:pt x="1459" y="19149"/>
                  </a:cubicBezTo>
                  <a:cubicBezTo>
                    <a:pt x="1611" y="20001"/>
                    <a:pt x="1733" y="20973"/>
                    <a:pt x="1885" y="21824"/>
                  </a:cubicBezTo>
                  <a:lnTo>
                    <a:pt x="1915" y="21824"/>
                  </a:lnTo>
                  <a:cubicBezTo>
                    <a:pt x="1824" y="20943"/>
                    <a:pt x="1733" y="20001"/>
                    <a:pt x="1642" y="19119"/>
                  </a:cubicBezTo>
                  <a:cubicBezTo>
                    <a:pt x="1249" y="15249"/>
                    <a:pt x="675" y="11408"/>
                    <a:pt x="131" y="7538"/>
                  </a:cubicBezTo>
                  <a:lnTo>
                    <a:pt x="2250" y="7538"/>
                  </a:lnTo>
                  <a:cubicBezTo>
                    <a:pt x="2554" y="5015"/>
                    <a:pt x="2766" y="2523"/>
                    <a:pt x="2858" y="0"/>
                  </a:cubicBez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7" name="Google Shape;1967;p37">
              <a:extLst>
                <a:ext uri="{FF2B5EF4-FFF2-40B4-BE49-F238E27FC236}">
                  <a16:creationId xmlns:a16="http://schemas.microsoft.com/office/drawing/2014/main" id="{C80B5C3C-989F-BA33-873B-276B1624A855}"/>
                </a:ext>
              </a:extLst>
            </p:cNvPr>
            <p:cNvSpPr/>
            <p:nvPr/>
          </p:nvSpPr>
          <p:spPr>
            <a:xfrm>
              <a:off x="7632386" y="3466253"/>
              <a:ext cx="385721" cy="82123"/>
            </a:xfrm>
            <a:custGeom>
              <a:avLst/>
              <a:gdLst/>
              <a:ahLst/>
              <a:cxnLst/>
              <a:rect l="l" t="t" r="r" b="b"/>
              <a:pathLst>
                <a:path w="10427" h="2220" extrusionOk="0">
                  <a:moveTo>
                    <a:pt x="10427" y="1"/>
                  </a:moveTo>
                  <a:cubicBezTo>
                    <a:pt x="7022" y="517"/>
                    <a:pt x="3375" y="1460"/>
                    <a:pt x="1" y="2220"/>
                  </a:cubicBezTo>
                  <a:cubicBezTo>
                    <a:pt x="1277" y="1976"/>
                    <a:pt x="3891" y="1460"/>
                    <a:pt x="5229" y="1186"/>
                  </a:cubicBezTo>
                  <a:cubicBezTo>
                    <a:pt x="6110" y="1034"/>
                    <a:pt x="6961" y="852"/>
                    <a:pt x="7843" y="669"/>
                  </a:cubicBezTo>
                  <a:cubicBezTo>
                    <a:pt x="8724" y="487"/>
                    <a:pt x="9575" y="244"/>
                    <a:pt x="10427" y="31"/>
                  </a:cubicBezTo>
                  <a:lnTo>
                    <a:pt x="10427" y="1"/>
                  </a:ln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8" name="Google Shape;1968;p37">
              <a:extLst>
                <a:ext uri="{FF2B5EF4-FFF2-40B4-BE49-F238E27FC236}">
                  <a16:creationId xmlns:a16="http://schemas.microsoft.com/office/drawing/2014/main" id="{6A816750-BFF7-6D08-87E7-1F20E08524B4}"/>
                </a:ext>
              </a:extLst>
            </p:cNvPr>
            <p:cNvSpPr/>
            <p:nvPr/>
          </p:nvSpPr>
          <p:spPr>
            <a:xfrm>
              <a:off x="7028606" y="2030417"/>
              <a:ext cx="76500" cy="27042"/>
            </a:xfrm>
            <a:custGeom>
              <a:avLst/>
              <a:gdLst/>
              <a:ahLst/>
              <a:cxnLst/>
              <a:rect l="l" t="t" r="r" b="b"/>
              <a:pathLst>
                <a:path w="2068" h="731" extrusionOk="0">
                  <a:moveTo>
                    <a:pt x="0" y="1"/>
                  </a:moveTo>
                  <a:lnTo>
                    <a:pt x="243" y="730"/>
                  </a:lnTo>
                  <a:lnTo>
                    <a:pt x="1824" y="730"/>
                  </a:lnTo>
                  <a:lnTo>
                    <a:pt x="2067" y="1"/>
                  </a:ln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9" name="Google Shape;1969;p37">
              <a:extLst>
                <a:ext uri="{FF2B5EF4-FFF2-40B4-BE49-F238E27FC236}">
                  <a16:creationId xmlns:a16="http://schemas.microsoft.com/office/drawing/2014/main" id="{8594F07F-EB99-1C3D-8E9F-6C8FC9C6D7CE}"/>
                </a:ext>
              </a:extLst>
            </p:cNvPr>
            <p:cNvSpPr/>
            <p:nvPr/>
          </p:nvSpPr>
          <p:spPr>
            <a:xfrm>
              <a:off x="7037595" y="2057421"/>
              <a:ext cx="59632" cy="501507"/>
            </a:xfrm>
            <a:custGeom>
              <a:avLst/>
              <a:gdLst/>
              <a:ahLst/>
              <a:cxnLst/>
              <a:rect l="l" t="t" r="r" b="b"/>
              <a:pathLst>
                <a:path w="1612" h="13557" extrusionOk="0">
                  <a:moveTo>
                    <a:pt x="0" y="0"/>
                  </a:moveTo>
                  <a:lnTo>
                    <a:pt x="0" y="13556"/>
                  </a:lnTo>
                  <a:lnTo>
                    <a:pt x="1611" y="13556"/>
                  </a:lnTo>
                  <a:lnTo>
                    <a:pt x="1611" y="0"/>
                  </a:ln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0" name="Google Shape;1970;p37">
              <a:extLst>
                <a:ext uri="{FF2B5EF4-FFF2-40B4-BE49-F238E27FC236}">
                  <a16:creationId xmlns:a16="http://schemas.microsoft.com/office/drawing/2014/main" id="{B01441F3-3B7F-375F-0ECF-0680948D0503}"/>
                </a:ext>
              </a:extLst>
            </p:cNvPr>
            <p:cNvSpPr/>
            <p:nvPr/>
          </p:nvSpPr>
          <p:spPr>
            <a:xfrm>
              <a:off x="6886927" y="2378990"/>
              <a:ext cx="359863" cy="359826"/>
            </a:xfrm>
            <a:custGeom>
              <a:avLst/>
              <a:gdLst/>
              <a:ahLst/>
              <a:cxnLst/>
              <a:rect l="l" t="t" r="r" b="b"/>
              <a:pathLst>
                <a:path w="9728" h="9727" extrusionOk="0">
                  <a:moveTo>
                    <a:pt x="4864" y="0"/>
                  </a:moveTo>
                  <a:cubicBezTo>
                    <a:pt x="2189" y="0"/>
                    <a:pt x="0" y="2189"/>
                    <a:pt x="0" y="4863"/>
                  </a:cubicBezTo>
                  <a:cubicBezTo>
                    <a:pt x="0" y="7569"/>
                    <a:pt x="2189" y="9727"/>
                    <a:pt x="4864" y="9727"/>
                  </a:cubicBezTo>
                  <a:cubicBezTo>
                    <a:pt x="7539" y="9727"/>
                    <a:pt x="9727" y="7569"/>
                    <a:pt x="9727" y="4863"/>
                  </a:cubicBezTo>
                  <a:cubicBezTo>
                    <a:pt x="9727" y="2189"/>
                    <a:pt x="7539" y="0"/>
                    <a:pt x="4864" y="0"/>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1" name="Google Shape;1971;p37">
              <a:extLst>
                <a:ext uri="{FF2B5EF4-FFF2-40B4-BE49-F238E27FC236}">
                  <a16:creationId xmlns:a16="http://schemas.microsoft.com/office/drawing/2014/main" id="{3DB9926C-759F-601A-49E7-83BE3280E535}"/>
                </a:ext>
              </a:extLst>
            </p:cNvPr>
            <p:cNvSpPr/>
            <p:nvPr/>
          </p:nvSpPr>
          <p:spPr>
            <a:xfrm>
              <a:off x="6886927" y="2542013"/>
              <a:ext cx="359863" cy="199057"/>
            </a:xfrm>
            <a:custGeom>
              <a:avLst/>
              <a:gdLst/>
              <a:ahLst/>
              <a:cxnLst/>
              <a:rect l="l" t="t" r="r" b="b"/>
              <a:pathLst>
                <a:path w="9728" h="5381" extrusionOk="0">
                  <a:moveTo>
                    <a:pt x="2614" y="1"/>
                  </a:moveTo>
                  <a:cubicBezTo>
                    <a:pt x="1338" y="1"/>
                    <a:pt x="487" y="396"/>
                    <a:pt x="0" y="730"/>
                  </a:cubicBezTo>
                  <a:cubicBezTo>
                    <a:pt x="122" y="3314"/>
                    <a:pt x="2250" y="5381"/>
                    <a:pt x="4864" y="5381"/>
                  </a:cubicBezTo>
                  <a:cubicBezTo>
                    <a:pt x="7447" y="5381"/>
                    <a:pt x="9575" y="3314"/>
                    <a:pt x="9727" y="760"/>
                  </a:cubicBezTo>
                  <a:lnTo>
                    <a:pt x="9727" y="760"/>
                  </a:lnTo>
                  <a:cubicBezTo>
                    <a:pt x="8298" y="852"/>
                    <a:pt x="8055" y="1338"/>
                    <a:pt x="6839" y="1368"/>
                  </a:cubicBezTo>
                  <a:cubicBezTo>
                    <a:pt x="5532" y="1368"/>
                    <a:pt x="4985" y="1"/>
                    <a:pt x="2614" y="1"/>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2" name="Google Shape;1972;p37">
              <a:extLst>
                <a:ext uri="{FF2B5EF4-FFF2-40B4-BE49-F238E27FC236}">
                  <a16:creationId xmlns:a16="http://schemas.microsoft.com/office/drawing/2014/main" id="{E742ECC8-91E0-EF04-9316-194DAC669441}"/>
                </a:ext>
              </a:extLst>
            </p:cNvPr>
            <p:cNvSpPr/>
            <p:nvPr/>
          </p:nvSpPr>
          <p:spPr>
            <a:xfrm>
              <a:off x="6948001" y="2556292"/>
              <a:ext cx="81384" cy="80570"/>
            </a:xfrm>
            <a:custGeom>
              <a:avLst/>
              <a:gdLst/>
              <a:ahLst/>
              <a:cxnLst/>
              <a:rect l="l" t="t" r="r" b="b"/>
              <a:pathLst>
                <a:path w="2200" h="2178" extrusionOk="0">
                  <a:moveTo>
                    <a:pt x="1211" y="1"/>
                  </a:moveTo>
                  <a:cubicBezTo>
                    <a:pt x="955" y="1"/>
                    <a:pt x="685" y="106"/>
                    <a:pt x="447" y="344"/>
                  </a:cubicBezTo>
                  <a:cubicBezTo>
                    <a:pt x="21" y="770"/>
                    <a:pt x="112" y="1438"/>
                    <a:pt x="477" y="1833"/>
                  </a:cubicBezTo>
                  <a:cubicBezTo>
                    <a:pt x="707" y="2073"/>
                    <a:pt x="969" y="2178"/>
                    <a:pt x="1217" y="2178"/>
                  </a:cubicBezTo>
                  <a:cubicBezTo>
                    <a:pt x="1726" y="2178"/>
                    <a:pt x="2179" y="1737"/>
                    <a:pt x="2179" y="1104"/>
                  </a:cubicBezTo>
                  <a:lnTo>
                    <a:pt x="2179" y="1104"/>
                  </a:lnTo>
                  <a:cubicBezTo>
                    <a:pt x="2179" y="1590"/>
                    <a:pt x="1693" y="1955"/>
                    <a:pt x="1207" y="2016"/>
                  </a:cubicBezTo>
                  <a:cubicBezTo>
                    <a:pt x="1194" y="2016"/>
                    <a:pt x="1181" y="2016"/>
                    <a:pt x="1168" y="2016"/>
                  </a:cubicBezTo>
                  <a:cubicBezTo>
                    <a:pt x="345" y="2016"/>
                    <a:pt x="0" y="1065"/>
                    <a:pt x="599" y="496"/>
                  </a:cubicBezTo>
                  <a:cubicBezTo>
                    <a:pt x="765" y="330"/>
                    <a:pt x="988" y="255"/>
                    <a:pt x="1214" y="255"/>
                  </a:cubicBezTo>
                  <a:cubicBezTo>
                    <a:pt x="1690" y="255"/>
                    <a:pt x="2179" y="588"/>
                    <a:pt x="2179" y="1104"/>
                  </a:cubicBezTo>
                  <a:cubicBezTo>
                    <a:pt x="2200" y="449"/>
                    <a:pt x="1738" y="1"/>
                    <a:pt x="1211" y="1"/>
                  </a:cubicBez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3" name="Google Shape;1973;p37">
              <a:extLst>
                <a:ext uri="{FF2B5EF4-FFF2-40B4-BE49-F238E27FC236}">
                  <a16:creationId xmlns:a16="http://schemas.microsoft.com/office/drawing/2014/main" id="{072A271C-43F6-FA3C-838B-FE2610040755}"/>
                </a:ext>
              </a:extLst>
            </p:cNvPr>
            <p:cNvSpPr/>
            <p:nvPr/>
          </p:nvSpPr>
          <p:spPr>
            <a:xfrm>
              <a:off x="7037595" y="2053204"/>
              <a:ext cx="60742" cy="8471"/>
            </a:xfrm>
            <a:custGeom>
              <a:avLst/>
              <a:gdLst/>
              <a:ahLst/>
              <a:cxnLst/>
              <a:rect l="l" t="t" r="r" b="b"/>
              <a:pathLst>
                <a:path w="1642" h="229" extrusionOk="0">
                  <a:moveTo>
                    <a:pt x="810" y="0"/>
                  </a:moveTo>
                  <a:cubicBezTo>
                    <a:pt x="532" y="0"/>
                    <a:pt x="259" y="38"/>
                    <a:pt x="0" y="114"/>
                  </a:cubicBezTo>
                  <a:cubicBezTo>
                    <a:pt x="259" y="190"/>
                    <a:pt x="532" y="228"/>
                    <a:pt x="810" y="228"/>
                  </a:cubicBezTo>
                  <a:cubicBezTo>
                    <a:pt x="1087" y="228"/>
                    <a:pt x="1368" y="190"/>
                    <a:pt x="1642" y="114"/>
                  </a:cubicBezTo>
                  <a:cubicBezTo>
                    <a:pt x="1368" y="38"/>
                    <a:pt x="1087" y="0"/>
                    <a:pt x="810" y="0"/>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4" name="Google Shape;1974;p37">
              <a:extLst>
                <a:ext uri="{FF2B5EF4-FFF2-40B4-BE49-F238E27FC236}">
                  <a16:creationId xmlns:a16="http://schemas.microsoft.com/office/drawing/2014/main" id="{6E5F3BAE-39EC-8E74-7244-6E041D8E6AFE}"/>
                </a:ext>
              </a:extLst>
            </p:cNvPr>
            <p:cNvSpPr/>
            <p:nvPr/>
          </p:nvSpPr>
          <p:spPr>
            <a:xfrm>
              <a:off x="7072441" y="2649955"/>
              <a:ext cx="56266" cy="53269"/>
            </a:xfrm>
            <a:custGeom>
              <a:avLst/>
              <a:gdLst/>
              <a:ahLst/>
              <a:cxnLst/>
              <a:rect l="l" t="t" r="r" b="b"/>
              <a:pathLst>
                <a:path w="1521" h="1440" extrusionOk="0">
                  <a:moveTo>
                    <a:pt x="882" y="0"/>
                  </a:moveTo>
                  <a:cubicBezTo>
                    <a:pt x="214" y="61"/>
                    <a:pt x="1" y="760"/>
                    <a:pt x="426" y="1186"/>
                  </a:cubicBezTo>
                  <a:cubicBezTo>
                    <a:pt x="571" y="1362"/>
                    <a:pt x="741" y="1439"/>
                    <a:pt x="902" y="1439"/>
                  </a:cubicBezTo>
                  <a:cubicBezTo>
                    <a:pt x="1213" y="1439"/>
                    <a:pt x="1490" y="1151"/>
                    <a:pt x="1490" y="730"/>
                  </a:cubicBezTo>
                  <a:lnTo>
                    <a:pt x="1490" y="730"/>
                  </a:lnTo>
                  <a:cubicBezTo>
                    <a:pt x="1490" y="1095"/>
                    <a:pt x="1125" y="1247"/>
                    <a:pt x="882" y="1277"/>
                  </a:cubicBezTo>
                  <a:cubicBezTo>
                    <a:pt x="867" y="1279"/>
                    <a:pt x="851" y="1279"/>
                    <a:pt x="836" y="1279"/>
                  </a:cubicBezTo>
                  <a:cubicBezTo>
                    <a:pt x="551" y="1279"/>
                    <a:pt x="306" y="1018"/>
                    <a:pt x="335" y="730"/>
                  </a:cubicBezTo>
                  <a:cubicBezTo>
                    <a:pt x="365" y="456"/>
                    <a:pt x="609" y="244"/>
                    <a:pt x="882" y="244"/>
                  </a:cubicBezTo>
                  <a:cubicBezTo>
                    <a:pt x="1125" y="244"/>
                    <a:pt x="1490" y="426"/>
                    <a:pt x="1490" y="730"/>
                  </a:cubicBezTo>
                  <a:cubicBezTo>
                    <a:pt x="1521" y="396"/>
                    <a:pt x="1247" y="61"/>
                    <a:pt x="882" y="0"/>
                  </a:cubicBez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5" name="Google Shape;1975;p37">
              <a:extLst>
                <a:ext uri="{FF2B5EF4-FFF2-40B4-BE49-F238E27FC236}">
                  <a16:creationId xmlns:a16="http://schemas.microsoft.com/office/drawing/2014/main" id="{6F7660FA-FE41-6A4B-FA07-4DD3FE609607}"/>
                </a:ext>
              </a:extLst>
            </p:cNvPr>
            <p:cNvSpPr/>
            <p:nvPr/>
          </p:nvSpPr>
          <p:spPr>
            <a:xfrm>
              <a:off x="7593027" y="3793445"/>
              <a:ext cx="682586" cy="168723"/>
            </a:xfrm>
            <a:custGeom>
              <a:avLst/>
              <a:gdLst/>
              <a:ahLst/>
              <a:cxnLst/>
              <a:rect l="l" t="t" r="r" b="b"/>
              <a:pathLst>
                <a:path w="18452" h="4561" extrusionOk="0">
                  <a:moveTo>
                    <a:pt x="18451" y="1"/>
                  </a:moveTo>
                  <a:cubicBezTo>
                    <a:pt x="12463" y="1277"/>
                    <a:pt x="5959" y="3071"/>
                    <a:pt x="1" y="4560"/>
                  </a:cubicBezTo>
                  <a:cubicBezTo>
                    <a:pt x="5959" y="3192"/>
                    <a:pt x="12554" y="1673"/>
                    <a:pt x="18451" y="31"/>
                  </a:cubicBezTo>
                  <a:lnTo>
                    <a:pt x="18451" y="1"/>
                  </a:ln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6" name="Google Shape;1976;p37">
              <a:extLst>
                <a:ext uri="{FF2B5EF4-FFF2-40B4-BE49-F238E27FC236}">
                  <a16:creationId xmlns:a16="http://schemas.microsoft.com/office/drawing/2014/main" id="{E0C5F74E-5CC0-36BB-DB9A-3D2A9F2A34B3}"/>
                </a:ext>
              </a:extLst>
            </p:cNvPr>
            <p:cNvSpPr/>
            <p:nvPr/>
          </p:nvSpPr>
          <p:spPr>
            <a:xfrm>
              <a:off x="6739626" y="2738772"/>
              <a:ext cx="78757" cy="230537"/>
            </a:xfrm>
            <a:custGeom>
              <a:avLst/>
              <a:gdLst/>
              <a:ahLst/>
              <a:cxnLst/>
              <a:rect l="l" t="t" r="r" b="b"/>
              <a:pathLst>
                <a:path w="2129" h="6232" extrusionOk="0">
                  <a:moveTo>
                    <a:pt x="2128" y="1"/>
                  </a:moveTo>
                  <a:lnTo>
                    <a:pt x="2128" y="1"/>
                  </a:lnTo>
                  <a:cubicBezTo>
                    <a:pt x="1855" y="761"/>
                    <a:pt x="1277" y="2341"/>
                    <a:pt x="943" y="3101"/>
                  </a:cubicBezTo>
                  <a:cubicBezTo>
                    <a:pt x="761" y="3618"/>
                    <a:pt x="578" y="4104"/>
                    <a:pt x="426" y="4651"/>
                  </a:cubicBezTo>
                  <a:cubicBezTo>
                    <a:pt x="274" y="5168"/>
                    <a:pt x="122" y="5715"/>
                    <a:pt x="1" y="6232"/>
                  </a:cubicBezTo>
                  <a:lnTo>
                    <a:pt x="31" y="6232"/>
                  </a:lnTo>
                  <a:cubicBezTo>
                    <a:pt x="487" y="5259"/>
                    <a:pt x="821" y="4226"/>
                    <a:pt x="1125" y="3162"/>
                  </a:cubicBezTo>
                  <a:cubicBezTo>
                    <a:pt x="1399" y="2372"/>
                    <a:pt x="1885" y="821"/>
                    <a:pt x="2128" y="1"/>
                  </a:cubicBez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7" name="Google Shape;1977;p37">
              <a:extLst>
                <a:ext uri="{FF2B5EF4-FFF2-40B4-BE49-F238E27FC236}">
                  <a16:creationId xmlns:a16="http://schemas.microsoft.com/office/drawing/2014/main" id="{6B7714A8-CDD9-708C-E64C-CF542E70D975}"/>
                </a:ext>
              </a:extLst>
            </p:cNvPr>
            <p:cNvSpPr/>
            <p:nvPr/>
          </p:nvSpPr>
          <p:spPr>
            <a:xfrm>
              <a:off x="6606937" y="2111392"/>
              <a:ext cx="376732" cy="326089"/>
            </a:xfrm>
            <a:custGeom>
              <a:avLst/>
              <a:gdLst/>
              <a:ahLst/>
              <a:cxnLst/>
              <a:rect l="l" t="t" r="r" b="b"/>
              <a:pathLst>
                <a:path w="10184" h="8815" extrusionOk="0">
                  <a:moveTo>
                    <a:pt x="10183" y="0"/>
                  </a:moveTo>
                  <a:lnTo>
                    <a:pt x="4712" y="517"/>
                  </a:lnTo>
                  <a:cubicBezTo>
                    <a:pt x="3466" y="638"/>
                    <a:pt x="2372" y="1368"/>
                    <a:pt x="1764" y="2432"/>
                  </a:cubicBezTo>
                  <a:lnTo>
                    <a:pt x="1" y="5471"/>
                  </a:lnTo>
                  <a:lnTo>
                    <a:pt x="8086" y="8815"/>
                  </a:lnTo>
                  <a:lnTo>
                    <a:pt x="9971" y="7660"/>
                  </a:lnTo>
                  <a:lnTo>
                    <a:pt x="10183" y="0"/>
                  </a:lnTo>
                  <a:close/>
                </a:path>
              </a:pathLst>
            </a:custGeom>
            <a:solidFill>
              <a:srgbClr val="7C3F37"/>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8" name="Google Shape;1978;p37">
              <a:extLst>
                <a:ext uri="{FF2B5EF4-FFF2-40B4-BE49-F238E27FC236}">
                  <a16:creationId xmlns:a16="http://schemas.microsoft.com/office/drawing/2014/main" id="{D7E7C247-C8F5-F078-D236-8E9812D869E7}"/>
                </a:ext>
              </a:extLst>
            </p:cNvPr>
            <p:cNvSpPr/>
            <p:nvPr/>
          </p:nvSpPr>
          <p:spPr>
            <a:xfrm>
              <a:off x="6858814" y="2096521"/>
              <a:ext cx="281143" cy="104837"/>
            </a:xfrm>
            <a:custGeom>
              <a:avLst/>
              <a:gdLst/>
              <a:ahLst/>
              <a:cxnLst/>
              <a:rect l="l" t="t" r="r" b="b"/>
              <a:pathLst>
                <a:path w="7600" h="2834" extrusionOk="0">
                  <a:moveTo>
                    <a:pt x="6502" y="0"/>
                  </a:moveTo>
                  <a:cubicBezTo>
                    <a:pt x="6463" y="0"/>
                    <a:pt x="6423" y="2"/>
                    <a:pt x="6384" y="7"/>
                  </a:cubicBezTo>
                  <a:lnTo>
                    <a:pt x="1" y="858"/>
                  </a:lnTo>
                  <a:lnTo>
                    <a:pt x="274" y="2834"/>
                  </a:lnTo>
                  <a:lnTo>
                    <a:pt x="6657" y="1983"/>
                  </a:lnTo>
                  <a:cubicBezTo>
                    <a:pt x="7235" y="1922"/>
                    <a:pt x="7599" y="1405"/>
                    <a:pt x="7539" y="888"/>
                  </a:cubicBezTo>
                  <a:cubicBezTo>
                    <a:pt x="7454" y="353"/>
                    <a:pt x="7004" y="0"/>
                    <a:pt x="6502" y="0"/>
                  </a:cubicBezTo>
                  <a:close/>
                </a:path>
              </a:pathLst>
            </a:custGeom>
            <a:solidFill>
              <a:srgbClr val="7C3F37"/>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9" name="Google Shape;1979;p37">
              <a:extLst>
                <a:ext uri="{FF2B5EF4-FFF2-40B4-BE49-F238E27FC236}">
                  <a16:creationId xmlns:a16="http://schemas.microsoft.com/office/drawing/2014/main" id="{75EF3780-D6E0-EF31-E082-2DC9AADF2C9C}"/>
                </a:ext>
              </a:extLst>
            </p:cNvPr>
            <p:cNvSpPr/>
            <p:nvPr/>
          </p:nvSpPr>
          <p:spPr>
            <a:xfrm>
              <a:off x="6882414" y="2167101"/>
              <a:ext cx="281143" cy="103986"/>
            </a:xfrm>
            <a:custGeom>
              <a:avLst/>
              <a:gdLst/>
              <a:ahLst/>
              <a:cxnLst/>
              <a:rect l="l" t="t" r="r" b="b"/>
              <a:pathLst>
                <a:path w="7600" h="2811" extrusionOk="0">
                  <a:moveTo>
                    <a:pt x="6542" y="1"/>
                  </a:moveTo>
                  <a:cubicBezTo>
                    <a:pt x="6490" y="1"/>
                    <a:pt x="6437" y="5"/>
                    <a:pt x="6384" y="14"/>
                  </a:cubicBezTo>
                  <a:lnTo>
                    <a:pt x="1" y="834"/>
                  </a:lnTo>
                  <a:lnTo>
                    <a:pt x="274" y="2810"/>
                  </a:lnTo>
                  <a:lnTo>
                    <a:pt x="6658" y="1990"/>
                  </a:lnTo>
                  <a:cubicBezTo>
                    <a:pt x="7205" y="1898"/>
                    <a:pt x="7600" y="1412"/>
                    <a:pt x="7539" y="865"/>
                  </a:cubicBezTo>
                  <a:cubicBezTo>
                    <a:pt x="7457" y="371"/>
                    <a:pt x="7027" y="1"/>
                    <a:pt x="6542" y="1"/>
                  </a:cubicBezTo>
                  <a:close/>
                </a:path>
              </a:pathLst>
            </a:custGeom>
            <a:solidFill>
              <a:srgbClr val="7C3F37"/>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0" name="Google Shape;1980;p37">
              <a:extLst>
                <a:ext uri="{FF2B5EF4-FFF2-40B4-BE49-F238E27FC236}">
                  <a16:creationId xmlns:a16="http://schemas.microsoft.com/office/drawing/2014/main" id="{7B4F87E6-0F6F-D0F1-C5C4-AD00506D291A}"/>
                </a:ext>
              </a:extLst>
            </p:cNvPr>
            <p:cNvSpPr/>
            <p:nvPr/>
          </p:nvSpPr>
          <p:spPr>
            <a:xfrm>
              <a:off x="6871169" y="2235684"/>
              <a:ext cx="281143" cy="103986"/>
            </a:xfrm>
            <a:custGeom>
              <a:avLst/>
              <a:gdLst/>
              <a:ahLst/>
              <a:cxnLst/>
              <a:rect l="l" t="t" r="r" b="b"/>
              <a:pathLst>
                <a:path w="7600" h="2811" extrusionOk="0">
                  <a:moveTo>
                    <a:pt x="6542" y="1"/>
                  </a:moveTo>
                  <a:cubicBezTo>
                    <a:pt x="6490" y="1"/>
                    <a:pt x="6437" y="5"/>
                    <a:pt x="6384" y="14"/>
                  </a:cubicBezTo>
                  <a:lnTo>
                    <a:pt x="1" y="835"/>
                  </a:lnTo>
                  <a:lnTo>
                    <a:pt x="274" y="2810"/>
                  </a:lnTo>
                  <a:lnTo>
                    <a:pt x="6658" y="1990"/>
                  </a:lnTo>
                  <a:cubicBezTo>
                    <a:pt x="7235" y="1898"/>
                    <a:pt x="7600" y="1412"/>
                    <a:pt x="7539" y="865"/>
                  </a:cubicBezTo>
                  <a:cubicBezTo>
                    <a:pt x="7457" y="371"/>
                    <a:pt x="7027" y="1"/>
                    <a:pt x="6542" y="1"/>
                  </a:cubicBezTo>
                  <a:close/>
                </a:path>
              </a:pathLst>
            </a:custGeom>
            <a:solidFill>
              <a:srgbClr val="7C3F37"/>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1" name="Google Shape;1981;p37">
              <a:extLst>
                <a:ext uri="{FF2B5EF4-FFF2-40B4-BE49-F238E27FC236}">
                  <a16:creationId xmlns:a16="http://schemas.microsoft.com/office/drawing/2014/main" id="{5F58C250-59FC-2294-26CA-D142B646A187}"/>
                </a:ext>
              </a:extLst>
            </p:cNvPr>
            <p:cNvSpPr/>
            <p:nvPr/>
          </p:nvSpPr>
          <p:spPr>
            <a:xfrm>
              <a:off x="6845312" y="2305636"/>
              <a:ext cx="281143" cy="104874"/>
            </a:xfrm>
            <a:custGeom>
              <a:avLst/>
              <a:gdLst/>
              <a:ahLst/>
              <a:cxnLst/>
              <a:rect l="l" t="t" r="r" b="b"/>
              <a:pathLst>
                <a:path w="7600" h="2835" extrusionOk="0">
                  <a:moveTo>
                    <a:pt x="6497" y="1"/>
                  </a:moveTo>
                  <a:cubicBezTo>
                    <a:pt x="6459" y="1"/>
                    <a:pt x="6421" y="3"/>
                    <a:pt x="6384" y="7"/>
                  </a:cubicBezTo>
                  <a:lnTo>
                    <a:pt x="1" y="859"/>
                  </a:lnTo>
                  <a:lnTo>
                    <a:pt x="244" y="2834"/>
                  </a:lnTo>
                  <a:lnTo>
                    <a:pt x="6627" y="1983"/>
                  </a:lnTo>
                  <a:cubicBezTo>
                    <a:pt x="7174" y="1922"/>
                    <a:pt x="7600" y="1436"/>
                    <a:pt x="7509" y="889"/>
                  </a:cubicBezTo>
                  <a:cubicBezTo>
                    <a:pt x="7452" y="353"/>
                    <a:pt x="6978" y="1"/>
                    <a:pt x="6497" y="1"/>
                  </a:cubicBezTo>
                  <a:close/>
                </a:path>
              </a:pathLst>
            </a:custGeom>
            <a:solidFill>
              <a:srgbClr val="7C3F37"/>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2" name="Google Shape;1982;p37">
              <a:extLst>
                <a:ext uri="{FF2B5EF4-FFF2-40B4-BE49-F238E27FC236}">
                  <a16:creationId xmlns:a16="http://schemas.microsoft.com/office/drawing/2014/main" id="{8B5F466C-F382-F99E-AEDC-9E0228792353}"/>
                </a:ext>
              </a:extLst>
            </p:cNvPr>
            <p:cNvSpPr/>
            <p:nvPr/>
          </p:nvSpPr>
          <p:spPr>
            <a:xfrm>
              <a:off x="6606937" y="2313774"/>
              <a:ext cx="326126" cy="123703"/>
            </a:xfrm>
            <a:custGeom>
              <a:avLst/>
              <a:gdLst/>
              <a:ahLst/>
              <a:cxnLst/>
              <a:rect l="l" t="t" r="r" b="b"/>
              <a:pathLst>
                <a:path w="8816" h="3344" extrusionOk="0">
                  <a:moveTo>
                    <a:pt x="1" y="0"/>
                  </a:moveTo>
                  <a:lnTo>
                    <a:pt x="8117" y="3344"/>
                  </a:lnTo>
                  <a:lnTo>
                    <a:pt x="8816" y="2918"/>
                  </a:lnTo>
                  <a:lnTo>
                    <a:pt x="1" y="0"/>
                  </a:ln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3" name="Google Shape;1983;p37">
              <a:extLst>
                <a:ext uri="{FF2B5EF4-FFF2-40B4-BE49-F238E27FC236}">
                  <a16:creationId xmlns:a16="http://schemas.microsoft.com/office/drawing/2014/main" id="{9AC80285-92CD-479C-1706-9A6883A1CA62}"/>
                </a:ext>
              </a:extLst>
            </p:cNvPr>
            <p:cNvSpPr/>
            <p:nvPr/>
          </p:nvSpPr>
          <p:spPr>
            <a:xfrm>
              <a:off x="6926287" y="2167582"/>
              <a:ext cx="192287" cy="24785"/>
            </a:xfrm>
            <a:custGeom>
              <a:avLst/>
              <a:gdLst/>
              <a:ahLst/>
              <a:cxnLst/>
              <a:rect l="l" t="t" r="r" b="b"/>
              <a:pathLst>
                <a:path w="5198" h="670" extrusionOk="0">
                  <a:moveTo>
                    <a:pt x="5198" y="1"/>
                  </a:moveTo>
                  <a:lnTo>
                    <a:pt x="5198" y="1"/>
                  </a:lnTo>
                  <a:cubicBezTo>
                    <a:pt x="4560" y="31"/>
                    <a:pt x="3222" y="183"/>
                    <a:pt x="2584" y="214"/>
                  </a:cubicBezTo>
                  <a:cubicBezTo>
                    <a:pt x="1702" y="305"/>
                    <a:pt x="821" y="396"/>
                    <a:pt x="0" y="639"/>
                  </a:cubicBezTo>
                  <a:lnTo>
                    <a:pt x="0" y="669"/>
                  </a:lnTo>
                  <a:cubicBezTo>
                    <a:pt x="882" y="669"/>
                    <a:pt x="1733" y="548"/>
                    <a:pt x="2614" y="396"/>
                  </a:cubicBezTo>
                  <a:cubicBezTo>
                    <a:pt x="3283" y="305"/>
                    <a:pt x="4560" y="92"/>
                    <a:pt x="5198" y="1"/>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4" name="Google Shape;1984;p37">
              <a:extLst>
                <a:ext uri="{FF2B5EF4-FFF2-40B4-BE49-F238E27FC236}">
                  <a16:creationId xmlns:a16="http://schemas.microsoft.com/office/drawing/2014/main" id="{C43672FF-09D1-046B-475A-4B8A10A176AC}"/>
                </a:ext>
              </a:extLst>
            </p:cNvPr>
            <p:cNvSpPr/>
            <p:nvPr/>
          </p:nvSpPr>
          <p:spPr>
            <a:xfrm>
              <a:off x="6936385" y="2241788"/>
              <a:ext cx="192324" cy="24785"/>
            </a:xfrm>
            <a:custGeom>
              <a:avLst/>
              <a:gdLst/>
              <a:ahLst/>
              <a:cxnLst/>
              <a:rect l="l" t="t" r="r" b="b"/>
              <a:pathLst>
                <a:path w="5199" h="670" extrusionOk="0">
                  <a:moveTo>
                    <a:pt x="5199" y="1"/>
                  </a:moveTo>
                  <a:lnTo>
                    <a:pt x="5199" y="1"/>
                  </a:lnTo>
                  <a:cubicBezTo>
                    <a:pt x="4560" y="31"/>
                    <a:pt x="3223" y="153"/>
                    <a:pt x="2584" y="214"/>
                  </a:cubicBezTo>
                  <a:cubicBezTo>
                    <a:pt x="1703" y="305"/>
                    <a:pt x="822" y="426"/>
                    <a:pt x="1" y="639"/>
                  </a:cubicBezTo>
                  <a:lnTo>
                    <a:pt x="1" y="670"/>
                  </a:lnTo>
                  <a:cubicBezTo>
                    <a:pt x="852" y="670"/>
                    <a:pt x="1733" y="578"/>
                    <a:pt x="2615" y="396"/>
                  </a:cubicBezTo>
                  <a:cubicBezTo>
                    <a:pt x="3253" y="305"/>
                    <a:pt x="4560" y="122"/>
                    <a:pt x="5199" y="1"/>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5" name="Google Shape;1985;p37">
              <a:extLst>
                <a:ext uri="{FF2B5EF4-FFF2-40B4-BE49-F238E27FC236}">
                  <a16:creationId xmlns:a16="http://schemas.microsoft.com/office/drawing/2014/main" id="{62918898-D8FE-C24A-CCBA-2B130033E77C}"/>
                </a:ext>
              </a:extLst>
            </p:cNvPr>
            <p:cNvSpPr/>
            <p:nvPr/>
          </p:nvSpPr>
          <p:spPr>
            <a:xfrm>
              <a:off x="6947631" y="2310408"/>
              <a:ext cx="169833" cy="22491"/>
            </a:xfrm>
            <a:custGeom>
              <a:avLst/>
              <a:gdLst/>
              <a:ahLst/>
              <a:cxnLst/>
              <a:rect l="l" t="t" r="r" b="b"/>
              <a:pathLst>
                <a:path w="4591" h="608" extrusionOk="0">
                  <a:moveTo>
                    <a:pt x="4591" y="0"/>
                  </a:moveTo>
                  <a:cubicBezTo>
                    <a:pt x="4013" y="30"/>
                    <a:pt x="2858" y="152"/>
                    <a:pt x="2280" y="182"/>
                  </a:cubicBezTo>
                  <a:cubicBezTo>
                    <a:pt x="1521" y="274"/>
                    <a:pt x="761" y="334"/>
                    <a:pt x="1" y="578"/>
                  </a:cubicBezTo>
                  <a:lnTo>
                    <a:pt x="1" y="608"/>
                  </a:lnTo>
                  <a:cubicBezTo>
                    <a:pt x="791" y="608"/>
                    <a:pt x="1551" y="547"/>
                    <a:pt x="2311" y="395"/>
                  </a:cubicBezTo>
                  <a:cubicBezTo>
                    <a:pt x="2888" y="304"/>
                    <a:pt x="4013" y="122"/>
                    <a:pt x="4591" y="0"/>
                  </a:cubicBezTo>
                  <a:close/>
                </a:path>
              </a:pathLst>
            </a:custGeom>
            <a:solidFill>
              <a:srgbClr val="1B2F3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6" name="Google Shape;1986;p37">
              <a:extLst>
                <a:ext uri="{FF2B5EF4-FFF2-40B4-BE49-F238E27FC236}">
                  <a16:creationId xmlns:a16="http://schemas.microsoft.com/office/drawing/2014/main" id="{BCD59C6B-028E-6653-A5FD-B2F0C6A5BB28}"/>
                </a:ext>
              </a:extLst>
            </p:cNvPr>
            <p:cNvSpPr/>
            <p:nvPr/>
          </p:nvSpPr>
          <p:spPr>
            <a:xfrm>
              <a:off x="7251223" y="3664159"/>
              <a:ext cx="214815" cy="322723"/>
            </a:xfrm>
            <a:custGeom>
              <a:avLst/>
              <a:gdLst/>
              <a:ahLst/>
              <a:cxnLst/>
              <a:rect l="l" t="t" r="r" b="b"/>
              <a:pathLst>
                <a:path w="5807" h="8724" extrusionOk="0">
                  <a:moveTo>
                    <a:pt x="4986" y="0"/>
                  </a:moveTo>
                  <a:lnTo>
                    <a:pt x="1" y="1034"/>
                  </a:lnTo>
                  <a:lnTo>
                    <a:pt x="1247" y="8724"/>
                  </a:lnTo>
                  <a:lnTo>
                    <a:pt x="5806" y="8086"/>
                  </a:lnTo>
                  <a:lnTo>
                    <a:pt x="4986" y="0"/>
                  </a:lnTo>
                  <a:close/>
                </a:path>
              </a:pathLst>
            </a:custGeom>
            <a:solidFill>
              <a:srgbClr val="7C3F37"/>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7" name="Google Shape;1987;p37">
              <a:extLst>
                <a:ext uri="{FF2B5EF4-FFF2-40B4-BE49-F238E27FC236}">
                  <a16:creationId xmlns:a16="http://schemas.microsoft.com/office/drawing/2014/main" id="{ED447892-5B1A-24DC-A670-A8DB404D0858}"/>
                </a:ext>
              </a:extLst>
            </p:cNvPr>
            <p:cNvSpPr/>
            <p:nvPr/>
          </p:nvSpPr>
          <p:spPr>
            <a:xfrm>
              <a:off x="6696901" y="3419051"/>
              <a:ext cx="566762" cy="607195"/>
            </a:xfrm>
            <a:custGeom>
              <a:avLst/>
              <a:gdLst/>
              <a:ahLst/>
              <a:cxnLst/>
              <a:rect l="l" t="t" r="r" b="b"/>
              <a:pathLst>
                <a:path w="15321" h="16414" extrusionOk="0">
                  <a:moveTo>
                    <a:pt x="700" y="0"/>
                  </a:moveTo>
                  <a:lnTo>
                    <a:pt x="1" y="16414"/>
                  </a:lnTo>
                  <a:lnTo>
                    <a:pt x="15320" y="16414"/>
                  </a:lnTo>
                  <a:lnTo>
                    <a:pt x="14651" y="0"/>
                  </a:ln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8" name="Google Shape;1988;p37">
              <a:extLst>
                <a:ext uri="{FF2B5EF4-FFF2-40B4-BE49-F238E27FC236}">
                  <a16:creationId xmlns:a16="http://schemas.microsoft.com/office/drawing/2014/main" id="{AAD35DC1-D63D-41FF-F891-EB4581A7F709}"/>
                </a:ext>
              </a:extLst>
            </p:cNvPr>
            <p:cNvSpPr/>
            <p:nvPr/>
          </p:nvSpPr>
          <p:spPr>
            <a:xfrm>
              <a:off x="6873425" y="3349988"/>
              <a:ext cx="212559" cy="65699"/>
            </a:xfrm>
            <a:custGeom>
              <a:avLst/>
              <a:gdLst/>
              <a:ahLst/>
              <a:cxnLst/>
              <a:rect l="l" t="t" r="r" b="b"/>
              <a:pathLst>
                <a:path w="5746" h="1776" extrusionOk="0">
                  <a:moveTo>
                    <a:pt x="4911" y="0"/>
                  </a:moveTo>
                  <a:cubicBezTo>
                    <a:pt x="4236" y="0"/>
                    <a:pt x="3555" y="22"/>
                    <a:pt x="2888" y="43"/>
                  </a:cubicBezTo>
                  <a:cubicBezTo>
                    <a:pt x="2623" y="68"/>
                    <a:pt x="2358" y="77"/>
                    <a:pt x="2093" y="77"/>
                  </a:cubicBezTo>
                  <a:cubicBezTo>
                    <a:pt x="1387" y="77"/>
                    <a:pt x="686" y="13"/>
                    <a:pt x="1" y="13"/>
                  </a:cubicBezTo>
                  <a:cubicBezTo>
                    <a:pt x="1" y="590"/>
                    <a:pt x="1" y="1198"/>
                    <a:pt x="61" y="1776"/>
                  </a:cubicBezTo>
                  <a:cubicBezTo>
                    <a:pt x="149" y="1250"/>
                    <a:pt x="181" y="696"/>
                    <a:pt x="183" y="195"/>
                  </a:cubicBezTo>
                  <a:lnTo>
                    <a:pt x="183" y="195"/>
                  </a:lnTo>
                  <a:cubicBezTo>
                    <a:pt x="879" y="191"/>
                    <a:pt x="1546" y="144"/>
                    <a:pt x="2216" y="144"/>
                  </a:cubicBezTo>
                  <a:cubicBezTo>
                    <a:pt x="2449" y="144"/>
                    <a:pt x="2683" y="150"/>
                    <a:pt x="2919" y="165"/>
                  </a:cubicBezTo>
                  <a:cubicBezTo>
                    <a:pt x="3569" y="186"/>
                    <a:pt x="4204" y="221"/>
                    <a:pt x="4845" y="221"/>
                  </a:cubicBezTo>
                  <a:cubicBezTo>
                    <a:pt x="5104" y="221"/>
                    <a:pt x="5363" y="216"/>
                    <a:pt x="5624" y="201"/>
                  </a:cubicBezTo>
                  <a:lnTo>
                    <a:pt x="5624" y="201"/>
                  </a:lnTo>
                  <a:cubicBezTo>
                    <a:pt x="5627" y="716"/>
                    <a:pt x="5656" y="1232"/>
                    <a:pt x="5685" y="1776"/>
                  </a:cubicBezTo>
                  <a:cubicBezTo>
                    <a:pt x="5715" y="1198"/>
                    <a:pt x="5745" y="590"/>
                    <a:pt x="5745" y="13"/>
                  </a:cubicBezTo>
                  <a:cubicBezTo>
                    <a:pt x="5470" y="4"/>
                    <a:pt x="5191" y="0"/>
                    <a:pt x="4911" y="0"/>
                  </a:cubicBez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9" name="Google Shape;1989;p37">
              <a:extLst>
                <a:ext uri="{FF2B5EF4-FFF2-40B4-BE49-F238E27FC236}">
                  <a16:creationId xmlns:a16="http://schemas.microsoft.com/office/drawing/2014/main" id="{6AE8E0C7-98E6-31CD-1EB7-7BC582FDFE22}"/>
                </a:ext>
              </a:extLst>
            </p:cNvPr>
            <p:cNvSpPr/>
            <p:nvPr/>
          </p:nvSpPr>
          <p:spPr>
            <a:xfrm>
              <a:off x="6846458" y="3390937"/>
              <a:ext cx="266494" cy="67474"/>
            </a:xfrm>
            <a:custGeom>
              <a:avLst/>
              <a:gdLst/>
              <a:ahLst/>
              <a:cxnLst/>
              <a:rect l="l" t="t" r="r" b="b"/>
              <a:pathLst>
                <a:path w="7204" h="1824" extrusionOk="0">
                  <a:moveTo>
                    <a:pt x="0" y="0"/>
                  </a:moveTo>
                  <a:lnTo>
                    <a:pt x="0" y="1824"/>
                  </a:lnTo>
                  <a:lnTo>
                    <a:pt x="7204" y="1824"/>
                  </a:lnTo>
                  <a:lnTo>
                    <a:pt x="7204" y="0"/>
                  </a:ln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60" name="Google Shape;1990;p37">
              <a:extLst>
                <a:ext uri="{FF2B5EF4-FFF2-40B4-BE49-F238E27FC236}">
                  <a16:creationId xmlns:a16="http://schemas.microsoft.com/office/drawing/2014/main" id="{2E4C3927-E8C9-4F1F-6445-A07163E73145}"/>
                </a:ext>
              </a:extLst>
            </p:cNvPr>
            <p:cNvSpPr/>
            <p:nvPr/>
          </p:nvSpPr>
          <p:spPr>
            <a:xfrm>
              <a:off x="7060086" y="3687759"/>
              <a:ext cx="281143" cy="114159"/>
            </a:xfrm>
            <a:custGeom>
              <a:avLst/>
              <a:gdLst/>
              <a:ahLst/>
              <a:cxnLst/>
              <a:rect l="l" t="t" r="r" b="b"/>
              <a:pathLst>
                <a:path w="7600" h="3086" extrusionOk="0">
                  <a:moveTo>
                    <a:pt x="7235" y="1"/>
                  </a:moveTo>
                  <a:lnTo>
                    <a:pt x="912" y="1095"/>
                  </a:lnTo>
                  <a:cubicBezTo>
                    <a:pt x="335" y="1216"/>
                    <a:pt x="0" y="1764"/>
                    <a:pt x="122" y="2250"/>
                  </a:cubicBezTo>
                  <a:cubicBezTo>
                    <a:pt x="176" y="2764"/>
                    <a:pt x="592" y="3085"/>
                    <a:pt x="1068" y="3085"/>
                  </a:cubicBezTo>
                  <a:cubicBezTo>
                    <a:pt x="1127" y="3085"/>
                    <a:pt x="1187" y="3081"/>
                    <a:pt x="1247" y="3071"/>
                  </a:cubicBezTo>
                  <a:lnTo>
                    <a:pt x="7599" y="1976"/>
                  </a:lnTo>
                  <a:lnTo>
                    <a:pt x="7235" y="1"/>
                  </a:lnTo>
                  <a:close/>
                </a:path>
              </a:pathLst>
            </a:custGeom>
            <a:solidFill>
              <a:srgbClr val="7C3F37"/>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61" name="Google Shape;1991;p37">
              <a:extLst>
                <a:ext uri="{FF2B5EF4-FFF2-40B4-BE49-F238E27FC236}">
                  <a16:creationId xmlns:a16="http://schemas.microsoft.com/office/drawing/2014/main" id="{015E49E7-878D-80D9-C45F-E6CF2DEBB1DF}"/>
                </a:ext>
              </a:extLst>
            </p:cNvPr>
            <p:cNvSpPr/>
            <p:nvPr/>
          </p:nvSpPr>
          <p:spPr>
            <a:xfrm>
              <a:off x="7422125" y="3672038"/>
              <a:ext cx="43910" cy="296865"/>
            </a:xfrm>
            <a:custGeom>
              <a:avLst/>
              <a:gdLst/>
              <a:ahLst/>
              <a:cxnLst/>
              <a:rect l="l" t="t" r="r" b="b"/>
              <a:pathLst>
                <a:path w="1187" h="8025" extrusionOk="0">
                  <a:moveTo>
                    <a:pt x="366" y="0"/>
                  </a:moveTo>
                  <a:lnTo>
                    <a:pt x="1" y="8025"/>
                  </a:lnTo>
                  <a:lnTo>
                    <a:pt x="1186" y="7873"/>
                  </a:lnTo>
                  <a:lnTo>
                    <a:pt x="366" y="0"/>
                  </a:ln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62" name="Google Shape;1992;p37">
              <a:extLst>
                <a:ext uri="{FF2B5EF4-FFF2-40B4-BE49-F238E27FC236}">
                  <a16:creationId xmlns:a16="http://schemas.microsoft.com/office/drawing/2014/main" id="{0395A8F2-B4DF-A300-E84D-F324A2FCB32B}"/>
                </a:ext>
              </a:extLst>
            </p:cNvPr>
            <p:cNvSpPr/>
            <p:nvPr/>
          </p:nvSpPr>
          <p:spPr>
            <a:xfrm>
              <a:off x="7042108" y="3766478"/>
              <a:ext cx="281106" cy="114159"/>
            </a:xfrm>
            <a:custGeom>
              <a:avLst/>
              <a:gdLst/>
              <a:ahLst/>
              <a:cxnLst/>
              <a:rect l="l" t="t" r="r" b="b"/>
              <a:pathLst>
                <a:path w="7599" h="3086" extrusionOk="0">
                  <a:moveTo>
                    <a:pt x="7234" y="0"/>
                  </a:moveTo>
                  <a:lnTo>
                    <a:pt x="912" y="1095"/>
                  </a:lnTo>
                  <a:cubicBezTo>
                    <a:pt x="334" y="1216"/>
                    <a:pt x="0" y="1702"/>
                    <a:pt x="91" y="2250"/>
                  </a:cubicBezTo>
                  <a:cubicBezTo>
                    <a:pt x="172" y="2764"/>
                    <a:pt x="591" y="3085"/>
                    <a:pt x="1068" y="3085"/>
                  </a:cubicBezTo>
                  <a:cubicBezTo>
                    <a:pt x="1127" y="3085"/>
                    <a:pt x="1186" y="3080"/>
                    <a:pt x="1246" y="3070"/>
                  </a:cubicBezTo>
                  <a:lnTo>
                    <a:pt x="7599" y="1976"/>
                  </a:lnTo>
                  <a:lnTo>
                    <a:pt x="7234" y="0"/>
                  </a:lnTo>
                  <a:close/>
                </a:path>
              </a:pathLst>
            </a:custGeom>
            <a:solidFill>
              <a:srgbClr val="7C3F37"/>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63" name="Google Shape;1993;p37">
              <a:extLst>
                <a:ext uri="{FF2B5EF4-FFF2-40B4-BE49-F238E27FC236}">
                  <a16:creationId xmlns:a16="http://schemas.microsoft.com/office/drawing/2014/main" id="{E395834F-82B9-CB70-969A-C2FF1E5142AB}"/>
                </a:ext>
              </a:extLst>
            </p:cNvPr>
            <p:cNvSpPr/>
            <p:nvPr/>
          </p:nvSpPr>
          <p:spPr>
            <a:xfrm>
              <a:off x="7081430" y="3835061"/>
              <a:ext cx="280033" cy="114973"/>
            </a:xfrm>
            <a:custGeom>
              <a:avLst/>
              <a:gdLst/>
              <a:ahLst/>
              <a:cxnLst/>
              <a:rect l="l" t="t" r="r" b="b"/>
              <a:pathLst>
                <a:path w="7570" h="3108" extrusionOk="0">
                  <a:moveTo>
                    <a:pt x="7235" y="0"/>
                  </a:moveTo>
                  <a:lnTo>
                    <a:pt x="882" y="1125"/>
                  </a:lnTo>
                  <a:cubicBezTo>
                    <a:pt x="366" y="1186"/>
                    <a:pt x="1" y="1733"/>
                    <a:pt x="92" y="2250"/>
                  </a:cubicBezTo>
                  <a:cubicBezTo>
                    <a:pt x="176" y="2782"/>
                    <a:pt x="622" y="3108"/>
                    <a:pt x="1120" y="3108"/>
                  </a:cubicBezTo>
                  <a:cubicBezTo>
                    <a:pt x="1162" y="3108"/>
                    <a:pt x="1204" y="3106"/>
                    <a:pt x="1247" y="3101"/>
                  </a:cubicBezTo>
                  <a:lnTo>
                    <a:pt x="7569" y="1976"/>
                  </a:lnTo>
                  <a:lnTo>
                    <a:pt x="7235" y="0"/>
                  </a:lnTo>
                  <a:close/>
                </a:path>
              </a:pathLst>
            </a:custGeom>
            <a:solidFill>
              <a:srgbClr val="7C3F37"/>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64" name="Google Shape;1994;p37">
              <a:extLst>
                <a:ext uri="{FF2B5EF4-FFF2-40B4-BE49-F238E27FC236}">
                  <a16:creationId xmlns:a16="http://schemas.microsoft.com/office/drawing/2014/main" id="{A8655D28-6D64-26A7-AEDE-D8E834983476}"/>
                </a:ext>
              </a:extLst>
            </p:cNvPr>
            <p:cNvSpPr/>
            <p:nvPr/>
          </p:nvSpPr>
          <p:spPr>
            <a:xfrm>
              <a:off x="7127559" y="3895764"/>
              <a:ext cx="281143" cy="114159"/>
            </a:xfrm>
            <a:custGeom>
              <a:avLst/>
              <a:gdLst/>
              <a:ahLst/>
              <a:cxnLst/>
              <a:rect l="l" t="t" r="r" b="b"/>
              <a:pathLst>
                <a:path w="7600" h="3086" extrusionOk="0">
                  <a:moveTo>
                    <a:pt x="7234" y="1"/>
                  </a:moveTo>
                  <a:lnTo>
                    <a:pt x="912" y="1095"/>
                  </a:lnTo>
                  <a:cubicBezTo>
                    <a:pt x="365" y="1186"/>
                    <a:pt x="0" y="1703"/>
                    <a:pt x="122" y="2250"/>
                  </a:cubicBezTo>
                  <a:cubicBezTo>
                    <a:pt x="176" y="2764"/>
                    <a:pt x="615" y="3086"/>
                    <a:pt x="1076" y="3086"/>
                  </a:cubicBezTo>
                  <a:cubicBezTo>
                    <a:pt x="1133" y="3086"/>
                    <a:pt x="1190" y="3081"/>
                    <a:pt x="1246" y="3071"/>
                  </a:cubicBezTo>
                  <a:lnTo>
                    <a:pt x="7599" y="1977"/>
                  </a:lnTo>
                  <a:lnTo>
                    <a:pt x="7234" y="1"/>
                  </a:lnTo>
                  <a:close/>
                </a:path>
              </a:pathLst>
            </a:custGeom>
            <a:solidFill>
              <a:srgbClr val="7C3F37"/>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65" name="Google Shape;1995;p37">
              <a:extLst>
                <a:ext uri="{FF2B5EF4-FFF2-40B4-BE49-F238E27FC236}">
                  <a16:creationId xmlns:a16="http://schemas.microsoft.com/office/drawing/2014/main" id="{A5AF368A-DAEB-1EF6-40E8-53E45A1BEE8B}"/>
                </a:ext>
              </a:extLst>
            </p:cNvPr>
            <p:cNvSpPr/>
            <p:nvPr/>
          </p:nvSpPr>
          <p:spPr>
            <a:xfrm>
              <a:off x="7246747" y="3646144"/>
              <a:ext cx="122593" cy="56266"/>
            </a:xfrm>
            <a:custGeom>
              <a:avLst/>
              <a:gdLst/>
              <a:ahLst/>
              <a:cxnLst/>
              <a:rect l="l" t="t" r="r" b="b"/>
              <a:pathLst>
                <a:path w="3314" h="1521" extrusionOk="0">
                  <a:moveTo>
                    <a:pt x="0" y="1"/>
                  </a:moveTo>
                  <a:lnTo>
                    <a:pt x="0" y="1521"/>
                  </a:lnTo>
                  <a:lnTo>
                    <a:pt x="3313" y="852"/>
                  </a:lnTo>
                  <a:lnTo>
                    <a:pt x="0" y="1"/>
                  </a:lnTo>
                  <a:close/>
                </a:path>
              </a:pathLst>
            </a:custGeom>
            <a:solidFill>
              <a:srgbClr val="7C3F37"/>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66" name="Google Shape;1996;p37">
              <a:extLst>
                <a:ext uri="{FF2B5EF4-FFF2-40B4-BE49-F238E27FC236}">
                  <a16:creationId xmlns:a16="http://schemas.microsoft.com/office/drawing/2014/main" id="{C47D088F-E96B-46D0-53FC-6670EE3C087F}"/>
                </a:ext>
              </a:extLst>
            </p:cNvPr>
            <p:cNvSpPr/>
            <p:nvPr/>
          </p:nvSpPr>
          <p:spPr>
            <a:xfrm>
              <a:off x="7105068" y="3773210"/>
              <a:ext cx="157440" cy="28151"/>
            </a:xfrm>
            <a:custGeom>
              <a:avLst/>
              <a:gdLst/>
              <a:ahLst/>
              <a:cxnLst/>
              <a:rect l="l" t="t" r="r" b="b"/>
              <a:pathLst>
                <a:path w="4256" h="761" extrusionOk="0">
                  <a:moveTo>
                    <a:pt x="4256" y="1"/>
                  </a:moveTo>
                  <a:cubicBezTo>
                    <a:pt x="3526" y="1"/>
                    <a:pt x="2857" y="153"/>
                    <a:pt x="2128" y="305"/>
                  </a:cubicBezTo>
                  <a:lnTo>
                    <a:pt x="0" y="761"/>
                  </a:lnTo>
                  <a:cubicBezTo>
                    <a:pt x="578" y="730"/>
                    <a:pt x="1642" y="578"/>
                    <a:pt x="2128" y="487"/>
                  </a:cubicBezTo>
                  <a:cubicBezTo>
                    <a:pt x="2857" y="396"/>
                    <a:pt x="3557" y="274"/>
                    <a:pt x="4256" y="61"/>
                  </a:cubicBezTo>
                  <a:lnTo>
                    <a:pt x="4256" y="1"/>
                  </a:ln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67" name="Google Shape;1997;p37">
              <a:extLst>
                <a:ext uri="{FF2B5EF4-FFF2-40B4-BE49-F238E27FC236}">
                  <a16:creationId xmlns:a16="http://schemas.microsoft.com/office/drawing/2014/main" id="{55859715-EA55-47A9-A82C-CB0657BBF4BA}"/>
                </a:ext>
              </a:extLst>
            </p:cNvPr>
            <p:cNvSpPr/>
            <p:nvPr/>
          </p:nvSpPr>
          <p:spPr>
            <a:xfrm>
              <a:off x="7114057" y="3848563"/>
              <a:ext cx="157440" cy="28151"/>
            </a:xfrm>
            <a:custGeom>
              <a:avLst/>
              <a:gdLst/>
              <a:ahLst/>
              <a:cxnLst/>
              <a:rect l="l" t="t" r="r" b="b"/>
              <a:pathLst>
                <a:path w="4256" h="761" extrusionOk="0">
                  <a:moveTo>
                    <a:pt x="4256" y="0"/>
                  </a:moveTo>
                  <a:cubicBezTo>
                    <a:pt x="3557" y="0"/>
                    <a:pt x="2858" y="152"/>
                    <a:pt x="2128" y="304"/>
                  </a:cubicBezTo>
                  <a:lnTo>
                    <a:pt x="0" y="760"/>
                  </a:lnTo>
                  <a:cubicBezTo>
                    <a:pt x="548" y="669"/>
                    <a:pt x="1642" y="517"/>
                    <a:pt x="2128" y="487"/>
                  </a:cubicBezTo>
                  <a:cubicBezTo>
                    <a:pt x="2858" y="365"/>
                    <a:pt x="3587" y="243"/>
                    <a:pt x="4256" y="31"/>
                  </a:cubicBezTo>
                  <a:lnTo>
                    <a:pt x="4256" y="0"/>
                  </a:ln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68" name="Google Shape;1998;p37">
              <a:extLst>
                <a:ext uri="{FF2B5EF4-FFF2-40B4-BE49-F238E27FC236}">
                  <a16:creationId xmlns:a16="http://schemas.microsoft.com/office/drawing/2014/main" id="{7D025BDD-9903-F1D8-CACD-C2CCD8D011B2}"/>
                </a:ext>
              </a:extLst>
            </p:cNvPr>
            <p:cNvSpPr/>
            <p:nvPr/>
          </p:nvSpPr>
          <p:spPr>
            <a:xfrm>
              <a:off x="7141024" y="3918255"/>
              <a:ext cx="157477" cy="28151"/>
            </a:xfrm>
            <a:custGeom>
              <a:avLst/>
              <a:gdLst/>
              <a:ahLst/>
              <a:cxnLst/>
              <a:rect l="l" t="t" r="r" b="b"/>
              <a:pathLst>
                <a:path w="4257" h="761" extrusionOk="0">
                  <a:moveTo>
                    <a:pt x="4256" y="1"/>
                  </a:moveTo>
                  <a:cubicBezTo>
                    <a:pt x="3527" y="1"/>
                    <a:pt x="2858" y="153"/>
                    <a:pt x="2129" y="305"/>
                  </a:cubicBezTo>
                  <a:lnTo>
                    <a:pt x="1" y="761"/>
                  </a:lnTo>
                  <a:cubicBezTo>
                    <a:pt x="548" y="730"/>
                    <a:pt x="1642" y="578"/>
                    <a:pt x="2129" y="487"/>
                  </a:cubicBezTo>
                  <a:cubicBezTo>
                    <a:pt x="2858" y="396"/>
                    <a:pt x="3588" y="274"/>
                    <a:pt x="4256" y="31"/>
                  </a:cubicBezTo>
                  <a:lnTo>
                    <a:pt x="4256" y="1"/>
                  </a:ln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69" name="Google Shape;1999;p37">
              <a:extLst>
                <a:ext uri="{FF2B5EF4-FFF2-40B4-BE49-F238E27FC236}">
                  <a16:creationId xmlns:a16="http://schemas.microsoft.com/office/drawing/2014/main" id="{477FF72D-F4FE-3F04-100A-7A5B019E6E4D}"/>
                </a:ext>
              </a:extLst>
            </p:cNvPr>
            <p:cNvSpPr/>
            <p:nvPr/>
          </p:nvSpPr>
          <p:spPr>
            <a:xfrm>
              <a:off x="7146647" y="2293539"/>
              <a:ext cx="123740" cy="123703"/>
            </a:xfrm>
            <a:custGeom>
              <a:avLst/>
              <a:gdLst/>
              <a:ahLst/>
              <a:cxnLst/>
              <a:rect l="l" t="t" r="r" b="b"/>
              <a:pathLst>
                <a:path w="3345" h="3344" extrusionOk="0">
                  <a:moveTo>
                    <a:pt x="1673" y="0"/>
                  </a:moveTo>
                  <a:cubicBezTo>
                    <a:pt x="1490" y="1338"/>
                    <a:pt x="1338" y="1489"/>
                    <a:pt x="1" y="1672"/>
                  </a:cubicBezTo>
                  <a:cubicBezTo>
                    <a:pt x="1338" y="1854"/>
                    <a:pt x="1490" y="2006"/>
                    <a:pt x="1673" y="3344"/>
                  </a:cubicBezTo>
                  <a:cubicBezTo>
                    <a:pt x="1885" y="2006"/>
                    <a:pt x="2037" y="1854"/>
                    <a:pt x="3344" y="1672"/>
                  </a:cubicBezTo>
                  <a:cubicBezTo>
                    <a:pt x="2037" y="1489"/>
                    <a:pt x="1885" y="1338"/>
                    <a:pt x="1673" y="0"/>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70" name="Google Shape;2000;p37">
              <a:extLst>
                <a:ext uri="{FF2B5EF4-FFF2-40B4-BE49-F238E27FC236}">
                  <a16:creationId xmlns:a16="http://schemas.microsoft.com/office/drawing/2014/main" id="{CFCFB853-51A3-4649-4855-79223CC6F993}"/>
                </a:ext>
              </a:extLst>
            </p:cNvPr>
            <p:cNvSpPr/>
            <p:nvPr/>
          </p:nvSpPr>
          <p:spPr>
            <a:xfrm>
              <a:off x="7238867" y="2154117"/>
              <a:ext cx="123703" cy="123703"/>
            </a:xfrm>
            <a:custGeom>
              <a:avLst/>
              <a:gdLst/>
              <a:ahLst/>
              <a:cxnLst/>
              <a:rect l="l" t="t" r="r" b="b"/>
              <a:pathLst>
                <a:path w="3344" h="3344" extrusionOk="0">
                  <a:moveTo>
                    <a:pt x="1672" y="0"/>
                  </a:moveTo>
                  <a:cubicBezTo>
                    <a:pt x="1459" y="1337"/>
                    <a:pt x="1307" y="1489"/>
                    <a:pt x="0" y="1672"/>
                  </a:cubicBezTo>
                  <a:cubicBezTo>
                    <a:pt x="1307" y="1885"/>
                    <a:pt x="1459" y="2037"/>
                    <a:pt x="1672" y="3344"/>
                  </a:cubicBezTo>
                  <a:cubicBezTo>
                    <a:pt x="1854" y="2037"/>
                    <a:pt x="2006" y="1885"/>
                    <a:pt x="3344" y="1672"/>
                  </a:cubicBezTo>
                  <a:cubicBezTo>
                    <a:pt x="2006" y="1489"/>
                    <a:pt x="1854" y="1337"/>
                    <a:pt x="1672" y="0"/>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pic>
        <p:nvPicPr>
          <p:cNvPr id="4" name="Picture 3">
            <a:extLst>
              <a:ext uri="{FF2B5EF4-FFF2-40B4-BE49-F238E27FC236}">
                <a16:creationId xmlns:a16="http://schemas.microsoft.com/office/drawing/2014/main" id="{D2A5F393-D5A5-C74C-121D-8CD30CD6A91B}"/>
              </a:ext>
            </a:extLst>
          </p:cNvPr>
          <p:cNvPicPr>
            <a:picLocks noChangeAspect="1"/>
          </p:cNvPicPr>
          <p:nvPr/>
        </p:nvPicPr>
        <p:blipFill>
          <a:blip r:embed="rId2"/>
          <a:stretch>
            <a:fillRect/>
          </a:stretch>
        </p:blipFill>
        <p:spPr>
          <a:xfrm>
            <a:off x="2703225" y="594305"/>
            <a:ext cx="6535712" cy="3493319"/>
          </a:xfrm>
          <a:prstGeom prst="rect">
            <a:avLst/>
          </a:prstGeom>
        </p:spPr>
      </p:pic>
      <p:sp>
        <p:nvSpPr>
          <p:cNvPr id="7" name="TextBox 6">
            <a:extLst>
              <a:ext uri="{FF2B5EF4-FFF2-40B4-BE49-F238E27FC236}">
                <a16:creationId xmlns:a16="http://schemas.microsoft.com/office/drawing/2014/main" id="{F49938E5-54AA-597A-6A7F-DC1CF59FEA3A}"/>
              </a:ext>
            </a:extLst>
          </p:cNvPr>
          <p:cNvSpPr txBox="1"/>
          <p:nvPr/>
        </p:nvSpPr>
        <p:spPr>
          <a:xfrm>
            <a:off x="779489" y="4517036"/>
            <a:ext cx="10383188" cy="954300"/>
          </a:xfrm>
          <a:prstGeom prst="rect">
            <a:avLst/>
          </a:prstGeom>
          <a:noFill/>
        </p:spPr>
        <p:txBody>
          <a:bodyPr wrap="square" rtlCol="0">
            <a:spAutoFit/>
          </a:bodyPr>
          <a:lstStyle/>
          <a:p>
            <a:pPr defTabSz="1219170">
              <a:buClr>
                <a:srgbClr val="000000"/>
              </a:buClr>
            </a:pPr>
            <a:r>
              <a:rPr lang="en-US" sz="1867" kern="0" dirty="0">
                <a:solidFill>
                  <a:srgbClr val="000000"/>
                </a:solidFill>
                <a:latin typeface="Arial"/>
                <a:cs typeface="Arial"/>
                <a:sym typeface="Arial"/>
              </a:rPr>
              <a:t>A calibration curve was created by measuring the Brix values of standard glucose solutions with known concentrations. This curve was used to estimate the glucose concentration in unknown samples.</a:t>
            </a:r>
          </a:p>
        </p:txBody>
      </p:sp>
    </p:spTree>
    <p:extLst>
      <p:ext uri="{BB962C8B-B14F-4D97-AF65-F5344CB8AC3E}">
        <p14:creationId xmlns:p14="http://schemas.microsoft.com/office/powerpoint/2010/main" val="14964649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CAD21992-DBB8-9885-BDBB-693883CBD2B5}"/>
              </a:ext>
            </a:extLst>
          </p:cNvPr>
          <p:cNvSpPr>
            <a:spLocks noGrp="1"/>
          </p:cNvSpPr>
          <p:nvPr>
            <p:ph type="subTitle" idx="1"/>
          </p:nvPr>
        </p:nvSpPr>
        <p:spPr>
          <a:xfrm>
            <a:off x="585451" y="1216048"/>
            <a:ext cx="6148903" cy="1073600"/>
          </a:xfrm>
        </p:spPr>
        <p:txBody>
          <a:bodyPr/>
          <a:lstStyle/>
          <a:p>
            <a:r>
              <a:rPr lang="en-US" sz="2400" b="1" kern="100" dirty="0">
                <a:latin typeface="Poppins" panose="00000500000000000000" pitchFamily="2" charset="0"/>
                <a:ea typeface="Calibri" panose="020F0502020204030204" pitchFamily="34" charset="0"/>
                <a:cs typeface="Poppins" panose="00000500000000000000" pitchFamily="2" charset="0"/>
              </a:rPr>
              <a:t>2. Glucose Consumption Over Time</a:t>
            </a:r>
          </a:p>
          <a:p>
            <a:endParaRPr lang="en-US" dirty="0"/>
          </a:p>
        </p:txBody>
      </p:sp>
      <p:pic>
        <p:nvPicPr>
          <p:cNvPr id="4" name="Picture 3">
            <a:extLst>
              <a:ext uri="{FF2B5EF4-FFF2-40B4-BE49-F238E27FC236}">
                <a16:creationId xmlns:a16="http://schemas.microsoft.com/office/drawing/2014/main" id="{A0D67439-6A6B-4F1D-98F2-ECC74AEFF1A5}"/>
              </a:ext>
            </a:extLst>
          </p:cNvPr>
          <p:cNvPicPr>
            <a:picLocks noChangeAspect="1"/>
          </p:cNvPicPr>
          <p:nvPr/>
        </p:nvPicPr>
        <p:blipFill>
          <a:blip r:embed="rId2"/>
          <a:stretch>
            <a:fillRect/>
          </a:stretch>
        </p:blipFill>
        <p:spPr>
          <a:xfrm>
            <a:off x="778029" y="2137470"/>
            <a:ext cx="5048147" cy="2819279"/>
          </a:xfrm>
          <a:prstGeom prst="rect">
            <a:avLst/>
          </a:prstGeom>
        </p:spPr>
      </p:pic>
      <p:pic>
        <p:nvPicPr>
          <p:cNvPr id="6" name="Picture 5">
            <a:extLst>
              <a:ext uri="{FF2B5EF4-FFF2-40B4-BE49-F238E27FC236}">
                <a16:creationId xmlns:a16="http://schemas.microsoft.com/office/drawing/2014/main" id="{5884E0FB-5948-5EB7-FFFC-74FBA72CE716}"/>
              </a:ext>
            </a:extLst>
          </p:cNvPr>
          <p:cNvPicPr>
            <a:picLocks noChangeAspect="1"/>
          </p:cNvPicPr>
          <p:nvPr/>
        </p:nvPicPr>
        <p:blipFill>
          <a:blip r:embed="rId3"/>
          <a:stretch>
            <a:fillRect/>
          </a:stretch>
        </p:blipFill>
        <p:spPr>
          <a:xfrm>
            <a:off x="6035217" y="2137469"/>
            <a:ext cx="5519944" cy="2819279"/>
          </a:xfrm>
          <a:prstGeom prst="rect">
            <a:avLst/>
          </a:prstGeom>
        </p:spPr>
      </p:pic>
      <p:sp>
        <p:nvSpPr>
          <p:cNvPr id="7" name="TextBox 6">
            <a:extLst>
              <a:ext uri="{FF2B5EF4-FFF2-40B4-BE49-F238E27FC236}">
                <a16:creationId xmlns:a16="http://schemas.microsoft.com/office/drawing/2014/main" id="{05C1D50E-CD22-A534-0453-6C1845A8A4D0}"/>
              </a:ext>
            </a:extLst>
          </p:cNvPr>
          <p:cNvSpPr txBox="1"/>
          <p:nvPr/>
        </p:nvSpPr>
        <p:spPr>
          <a:xfrm>
            <a:off x="2087807" y="4976981"/>
            <a:ext cx="7894820" cy="954300"/>
          </a:xfrm>
          <a:prstGeom prst="rect">
            <a:avLst/>
          </a:prstGeom>
          <a:noFill/>
        </p:spPr>
        <p:txBody>
          <a:bodyPr wrap="square" rtlCol="0">
            <a:spAutoFit/>
          </a:bodyPr>
          <a:lstStyle/>
          <a:p>
            <a:pPr defTabSz="1219170">
              <a:buClr>
                <a:srgbClr val="000000"/>
              </a:buClr>
            </a:pPr>
            <a:r>
              <a:rPr lang="en-US" sz="1867" kern="0" dirty="0">
                <a:solidFill>
                  <a:srgbClr val="000000"/>
                </a:solidFill>
                <a:latin typeface="Arial"/>
                <a:cs typeface="Arial"/>
                <a:sym typeface="Arial"/>
              </a:rPr>
              <a:t>The sugar consumption rates were measured during glucose and date fermentations. Brix values were recorded hourly, and a direct relationship between sugar concentration and time was determined.</a:t>
            </a:r>
          </a:p>
        </p:txBody>
      </p:sp>
    </p:spTree>
    <p:extLst>
      <p:ext uri="{BB962C8B-B14F-4D97-AF65-F5344CB8AC3E}">
        <p14:creationId xmlns:p14="http://schemas.microsoft.com/office/powerpoint/2010/main" val="37153141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C20E8522-D83E-2AE2-8EAB-B6BB64B49E46}"/>
              </a:ext>
            </a:extLst>
          </p:cNvPr>
          <p:cNvSpPr>
            <a:spLocks noGrp="1"/>
          </p:cNvSpPr>
          <p:nvPr>
            <p:ph type="subTitle" idx="1"/>
          </p:nvPr>
        </p:nvSpPr>
        <p:spPr>
          <a:xfrm>
            <a:off x="479627" y="1089431"/>
            <a:ext cx="5136000" cy="1073600"/>
          </a:xfrm>
        </p:spPr>
        <p:txBody>
          <a:bodyPr/>
          <a:lstStyle/>
          <a:p>
            <a:r>
              <a:rPr lang="en-US" sz="2700" b="1" dirty="0">
                <a:latin typeface="Poppins" panose="00000500000000000000" pitchFamily="2" charset="0"/>
                <a:cs typeface="Poppins" panose="00000500000000000000" pitchFamily="2" charset="0"/>
              </a:rPr>
              <a:t>3. </a:t>
            </a:r>
            <a:r>
              <a:rPr lang="en-US" sz="2700" b="1" kern="100" dirty="0">
                <a:effectLst/>
                <a:latin typeface="Poppins" panose="00000500000000000000" pitchFamily="2" charset="0"/>
                <a:ea typeface="Calibri" panose="020F0502020204030204" pitchFamily="34" charset="0"/>
                <a:cs typeface="Poppins" panose="00000500000000000000" pitchFamily="2" charset="0"/>
              </a:rPr>
              <a:t>The Behavior of pH</a:t>
            </a:r>
          </a:p>
          <a:p>
            <a:endParaRPr lang="en-US" dirty="0"/>
          </a:p>
        </p:txBody>
      </p:sp>
      <p:pic>
        <p:nvPicPr>
          <p:cNvPr id="4" name="Picture 3">
            <a:extLst>
              <a:ext uri="{FF2B5EF4-FFF2-40B4-BE49-F238E27FC236}">
                <a16:creationId xmlns:a16="http://schemas.microsoft.com/office/drawing/2014/main" id="{ACFDB547-AF19-3787-19EB-52B14B7C5BE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32967" y="2057400"/>
            <a:ext cx="4572000" cy="2743200"/>
          </a:xfrm>
          <a:prstGeom prst="rect">
            <a:avLst/>
          </a:prstGeom>
          <a:noFill/>
          <a:ln>
            <a:noFill/>
          </a:ln>
        </p:spPr>
      </p:pic>
      <p:pic>
        <p:nvPicPr>
          <p:cNvPr id="5" name="Picture 4">
            <a:extLst>
              <a:ext uri="{FF2B5EF4-FFF2-40B4-BE49-F238E27FC236}">
                <a16:creationId xmlns:a16="http://schemas.microsoft.com/office/drawing/2014/main" id="{83628C6A-D41B-79BF-FFB8-D4BBCAA97AA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773508" y="2057400"/>
            <a:ext cx="4565015" cy="2743200"/>
          </a:xfrm>
          <a:prstGeom prst="rect">
            <a:avLst/>
          </a:prstGeom>
          <a:noFill/>
          <a:ln>
            <a:noFill/>
          </a:ln>
        </p:spPr>
      </p:pic>
      <p:sp>
        <p:nvSpPr>
          <p:cNvPr id="6" name="TextBox 5">
            <a:extLst>
              <a:ext uri="{FF2B5EF4-FFF2-40B4-BE49-F238E27FC236}">
                <a16:creationId xmlns:a16="http://schemas.microsoft.com/office/drawing/2014/main" id="{513F2FAE-1BEF-E5C8-2A66-7708AAD34296}"/>
              </a:ext>
            </a:extLst>
          </p:cNvPr>
          <p:cNvSpPr txBox="1"/>
          <p:nvPr/>
        </p:nvSpPr>
        <p:spPr>
          <a:xfrm>
            <a:off x="1329179" y="5118755"/>
            <a:ext cx="4286448" cy="1169551"/>
          </a:xfrm>
          <a:prstGeom prst="rect">
            <a:avLst/>
          </a:prstGeom>
          <a:noFill/>
        </p:spPr>
        <p:txBody>
          <a:bodyPr wrap="square" rtlCol="0">
            <a:spAutoFit/>
          </a:bodyPr>
          <a:lstStyle/>
          <a:p>
            <a:pPr algn="just"/>
            <a:r>
              <a:rPr lang="en-US" sz="1400" dirty="0"/>
              <a:t>The pH of glucose and date solutions decreased during fermentation. This is typical as sugars are converted to ethanol. Both solutions had similar pH profiles, indicating comparable fermentation dynamics.</a:t>
            </a:r>
          </a:p>
        </p:txBody>
      </p:sp>
      <p:sp>
        <p:nvSpPr>
          <p:cNvPr id="8" name="TextBox 7">
            <a:extLst>
              <a:ext uri="{FF2B5EF4-FFF2-40B4-BE49-F238E27FC236}">
                <a16:creationId xmlns:a16="http://schemas.microsoft.com/office/drawing/2014/main" id="{9C5F8AE4-74A6-89AD-2109-973899917573}"/>
              </a:ext>
            </a:extLst>
          </p:cNvPr>
          <p:cNvSpPr txBox="1"/>
          <p:nvPr/>
        </p:nvSpPr>
        <p:spPr>
          <a:xfrm>
            <a:off x="6912791" y="5118949"/>
            <a:ext cx="4286448" cy="954107"/>
          </a:xfrm>
          <a:prstGeom prst="rect">
            <a:avLst/>
          </a:prstGeom>
          <a:noFill/>
        </p:spPr>
        <p:txBody>
          <a:bodyPr wrap="square" rtlCol="0">
            <a:spAutoFit/>
          </a:bodyPr>
          <a:lstStyle/>
          <a:p>
            <a:pPr algn="just"/>
            <a:r>
              <a:rPr lang="en-US" sz="1400" b="1" dirty="0"/>
              <a:t>Glucose is converted into ethanol and carbon dioxide during fermentation.</a:t>
            </a:r>
            <a:r>
              <a:rPr lang="en-US" sz="1400" dirty="0"/>
              <a:t> However, the process also produces small amounts of organic acids, which can lead to a decrease in </a:t>
            </a:r>
            <a:r>
              <a:rPr lang="en-US" sz="1400" dirty="0" err="1"/>
              <a:t>pH.</a:t>
            </a:r>
            <a:endParaRPr lang="en-US" sz="1400" dirty="0"/>
          </a:p>
        </p:txBody>
      </p:sp>
    </p:spTree>
    <p:extLst>
      <p:ext uri="{BB962C8B-B14F-4D97-AF65-F5344CB8AC3E}">
        <p14:creationId xmlns:p14="http://schemas.microsoft.com/office/powerpoint/2010/main" val="37952350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oogle Shape;1856;p35">
            <a:extLst>
              <a:ext uri="{FF2B5EF4-FFF2-40B4-BE49-F238E27FC236}">
                <a16:creationId xmlns:a16="http://schemas.microsoft.com/office/drawing/2014/main" id="{D5809950-1682-6220-8A6B-3319BBC7357D}"/>
              </a:ext>
            </a:extLst>
          </p:cNvPr>
          <p:cNvGrpSpPr/>
          <p:nvPr/>
        </p:nvGrpSpPr>
        <p:grpSpPr>
          <a:xfrm>
            <a:off x="425569" y="3743863"/>
            <a:ext cx="2274025" cy="2329387"/>
            <a:chOff x="4946650" y="439050"/>
            <a:chExt cx="3484125" cy="2954100"/>
          </a:xfrm>
        </p:grpSpPr>
        <p:sp>
          <p:nvSpPr>
            <p:cNvPr id="7" name="Google Shape;1857;p35">
              <a:extLst>
                <a:ext uri="{FF2B5EF4-FFF2-40B4-BE49-F238E27FC236}">
                  <a16:creationId xmlns:a16="http://schemas.microsoft.com/office/drawing/2014/main" id="{4E6B1829-4F4E-BB35-6037-6FB49CEBCD5E}"/>
                </a:ext>
              </a:extLst>
            </p:cNvPr>
            <p:cNvSpPr/>
            <p:nvPr/>
          </p:nvSpPr>
          <p:spPr>
            <a:xfrm>
              <a:off x="5037825" y="2933750"/>
              <a:ext cx="1004625" cy="74500"/>
            </a:xfrm>
            <a:custGeom>
              <a:avLst/>
              <a:gdLst/>
              <a:ahLst/>
              <a:cxnLst/>
              <a:rect l="l" t="t" r="r" b="b"/>
              <a:pathLst>
                <a:path w="40185" h="2980" extrusionOk="0">
                  <a:moveTo>
                    <a:pt x="1" y="1"/>
                  </a:moveTo>
                  <a:lnTo>
                    <a:pt x="1" y="2980"/>
                  </a:lnTo>
                  <a:lnTo>
                    <a:pt x="40184" y="2980"/>
                  </a:lnTo>
                  <a:lnTo>
                    <a:pt x="4018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Google Shape;1858;p35">
              <a:extLst>
                <a:ext uri="{FF2B5EF4-FFF2-40B4-BE49-F238E27FC236}">
                  <a16:creationId xmlns:a16="http://schemas.microsoft.com/office/drawing/2014/main" id="{F0C35FAD-48DC-E9E2-AFD8-C29BA1ADF15E}"/>
                </a:ext>
              </a:extLst>
            </p:cNvPr>
            <p:cNvSpPr/>
            <p:nvPr/>
          </p:nvSpPr>
          <p:spPr>
            <a:xfrm>
              <a:off x="5037825" y="3187550"/>
              <a:ext cx="1004625" cy="73750"/>
            </a:xfrm>
            <a:custGeom>
              <a:avLst/>
              <a:gdLst/>
              <a:ahLst/>
              <a:cxnLst/>
              <a:rect l="l" t="t" r="r" b="b"/>
              <a:pathLst>
                <a:path w="40185" h="2950" extrusionOk="0">
                  <a:moveTo>
                    <a:pt x="1" y="1"/>
                  </a:moveTo>
                  <a:lnTo>
                    <a:pt x="1" y="2949"/>
                  </a:lnTo>
                  <a:lnTo>
                    <a:pt x="40184" y="2949"/>
                  </a:lnTo>
                  <a:lnTo>
                    <a:pt x="4018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1859;p35">
              <a:extLst>
                <a:ext uri="{FF2B5EF4-FFF2-40B4-BE49-F238E27FC236}">
                  <a16:creationId xmlns:a16="http://schemas.microsoft.com/office/drawing/2014/main" id="{E123F023-8F26-9CA2-B6B7-99F3DED7E836}"/>
                </a:ext>
              </a:extLst>
            </p:cNvPr>
            <p:cNvSpPr/>
            <p:nvPr/>
          </p:nvSpPr>
          <p:spPr>
            <a:xfrm>
              <a:off x="5968700" y="2934525"/>
              <a:ext cx="73750" cy="328300"/>
            </a:xfrm>
            <a:custGeom>
              <a:avLst/>
              <a:gdLst/>
              <a:ahLst/>
              <a:cxnLst/>
              <a:rect l="l" t="t" r="r" b="b"/>
              <a:pathLst>
                <a:path w="2950" h="13132" extrusionOk="0">
                  <a:moveTo>
                    <a:pt x="1" y="0"/>
                  </a:moveTo>
                  <a:lnTo>
                    <a:pt x="1" y="13131"/>
                  </a:lnTo>
                  <a:lnTo>
                    <a:pt x="2949" y="13131"/>
                  </a:lnTo>
                  <a:lnTo>
                    <a:pt x="2949"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1860;p35">
              <a:extLst>
                <a:ext uri="{FF2B5EF4-FFF2-40B4-BE49-F238E27FC236}">
                  <a16:creationId xmlns:a16="http://schemas.microsoft.com/office/drawing/2014/main" id="{2D52359A-512E-1A70-5449-D6F97441360D}"/>
                </a:ext>
              </a:extLst>
            </p:cNvPr>
            <p:cNvSpPr/>
            <p:nvPr/>
          </p:nvSpPr>
          <p:spPr>
            <a:xfrm>
              <a:off x="5084950" y="3008225"/>
              <a:ext cx="883775" cy="179350"/>
            </a:xfrm>
            <a:custGeom>
              <a:avLst/>
              <a:gdLst/>
              <a:ahLst/>
              <a:cxnLst/>
              <a:rect l="l" t="t" r="r" b="b"/>
              <a:pathLst>
                <a:path w="35351" h="7174" extrusionOk="0">
                  <a:moveTo>
                    <a:pt x="0" y="1"/>
                  </a:moveTo>
                  <a:lnTo>
                    <a:pt x="0" y="7174"/>
                  </a:lnTo>
                  <a:lnTo>
                    <a:pt x="35351" y="7174"/>
                  </a:lnTo>
                  <a:lnTo>
                    <a:pt x="35351"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861;p35">
              <a:extLst>
                <a:ext uri="{FF2B5EF4-FFF2-40B4-BE49-F238E27FC236}">
                  <a16:creationId xmlns:a16="http://schemas.microsoft.com/office/drawing/2014/main" id="{738C1E1B-4570-F19B-A61A-A7495BC30A48}"/>
                </a:ext>
              </a:extLst>
            </p:cNvPr>
            <p:cNvSpPr/>
            <p:nvPr/>
          </p:nvSpPr>
          <p:spPr>
            <a:xfrm>
              <a:off x="5084200" y="3054150"/>
              <a:ext cx="884525" cy="12275"/>
            </a:xfrm>
            <a:custGeom>
              <a:avLst/>
              <a:gdLst/>
              <a:ahLst/>
              <a:cxnLst/>
              <a:rect l="l" t="t" r="r" b="b"/>
              <a:pathLst>
                <a:path w="35381" h="491" extrusionOk="0">
                  <a:moveTo>
                    <a:pt x="8837" y="1"/>
                  </a:moveTo>
                  <a:cubicBezTo>
                    <a:pt x="5890" y="1"/>
                    <a:pt x="2938" y="68"/>
                    <a:pt x="0" y="231"/>
                  </a:cubicBezTo>
                  <a:lnTo>
                    <a:pt x="0" y="261"/>
                  </a:lnTo>
                  <a:cubicBezTo>
                    <a:pt x="2938" y="423"/>
                    <a:pt x="5890" y="491"/>
                    <a:pt x="8837" y="491"/>
                  </a:cubicBezTo>
                  <a:cubicBezTo>
                    <a:pt x="10311" y="491"/>
                    <a:pt x="11784" y="474"/>
                    <a:pt x="13253" y="443"/>
                  </a:cubicBezTo>
                  <a:cubicBezTo>
                    <a:pt x="16002" y="443"/>
                    <a:pt x="18700" y="288"/>
                    <a:pt x="21418" y="288"/>
                  </a:cubicBezTo>
                  <a:cubicBezTo>
                    <a:pt x="21644" y="288"/>
                    <a:pt x="21871" y="289"/>
                    <a:pt x="22098" y="291"/>
                  </a:cubicBezTo>
                  <a:cubicBezTo>
                    <a:pt x="24332" y="360"/>
                    <a:pt x="26532" y="445"/>
                    <a:pt x="28749" y="445"/>
                  </a:cubicBezTo>
                  <a:cubicBezTo>
                    <a:pt x="29488" y="445"/>
                    <a:pt x="30229" y="436"/>
                    <a:pt x="30973" y="413"/>
                  </a:cubicBezTo>
                  <a:cubicBezTo>
                    <a:pt x="32432" y="382"/>
                    <a:pt x="33922" y="352"/>
                    <a:pt x="35381" y="261"/>
                  </a:cubicBezTo>
                  <a:lnTo>
                    <a:pt x="35381" y="231"/>
                  </a:lnTo>
                  <a:cubicBezTo>
                    <a:pt x="33331" y="103"/>
                    <a:pt x="31267" y="55"/>
                    <a:pt x="29203" y="55"/>
                  </a:cubicBezTo>
                  <a:cubicBezTo>
                    <a:pt x="26830" y="55"/>
                    <a:pt x="24455" y="119"/>
                    <a:pt x="22098" y="200"/>
                  </a:cubicBezTo>
                  <a:cubicBezTo>
                    <a:pt x="21832" y="203"/>
                    <a:pt x="21567" y="204"/>
                    <a:pt x="21302" y="204"/>
                  </a:cubicBezTo>
                  <a:cubicBezTo>
                    <a:pt x="18623" y="204"/>
                    <a:pt x="15963" y="76"/>
                    <a:pt x="13253" y="48"/>
                  </a:cubicBezTo>
                  <a:cubicBezTo>
                    <a:pt x="11784" y="18"/>
                    <a:pt x="10311" y="1"/>
                    <a:pt x="883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862;p35">
              <a:extLst>
                <a:ext uri="{FF2B5EF4-FFF2-40B4-BE49-F238E27FC236}">
                  <a16:creationId xmlns:a16="http://schemas.microsoft.com/office/drawing/2014/main" id="{270A1BE4-CB0F-F732-9F6B-5CAFDB446E1B}"/>
                </a:ext>
              </a:extLst>
            </p:cNvPr>
            <p:cNvSpPr/>
            <p:nvPr/>
          </p:nvSpPr>
          <p:spPr>
            <a:xfrm>
              <a:off x="5084200" y="3109350"/>
              <a:ext cx="884525" cy="12050"/>
            </a:xfrm>
            <a:custGeom>
              <a:avLst/>
              <a:gdLst/>
              <a:ahLst/>
              <a:cxnLst/>
              <a:rect l="l" t="t" r="r" b="b"/>
              <a:pathLst>
                <a:path w="35381" h="482" extrusionOk="0">
                  <a:moveTo>
                    <a:pt x="9399" y="1"/>
                  </a:moveTo>
                  <a:cubicBezTo>
                    <a:pt x="6265" y="1"/>
                    <a:pt x="3125" y="60"/>
                    <a:pt x="0" y="211"/>
                  </a:cubicBezTo>
                  <a:lnTo>
                    <a:pt x="0" y="272"/>
                  </a:lnTo>
                  <a:cubicBezTo>
                    <a:pt x="3125" y="423"/>
                    <a:pt x="6265" y="482"/>
                    <a:pt x="9399" y="482"/>
                  </a:cubicBezTo>
                  <a:cubicBezTo>
                    <a:pt x="10685" y="482"/>
                    <a:pt x="11970" y="472"/>
                    <a:pt x="13253" y="454"/>
                  </a:cubicBezTo>
                  <a:cubicBezTo>
                    <a:pt x="16002" y="454"/>
                    <a:pt x="18700" y="299"/>
                    <a:pt x="21418" y="299"/>
                  </a:cubicBezTo>
                  <a:cubicBezTo>
                    <a:pt x="21644" y="299"/>
                    <a:pt x="21871" y="300"/>
                    <a:pt x="22098" y="302"/>
                  </a:cubicBezTo>
                  <a:cubicBezTo>
                    <a:pt x="24508" y="351"/>
                    <a:pt x="26878" y="440"/>
                    <a:pt x="29272" y="440"/>
                  </a:cubicBezTo>
                  <a:cubicBezTo>
                    <a:pt x="29838" y="440"/>
                    <a:pt x="30404" y="435"/>
                    <a:pt x="30973" y="424"/>
                  </a:cubicBezTo>
                  <a:cubicBezTo>
                    <a:pt x="32432" y="363"/>
                    <a:pt x="33922" y="333"/>
                    <a:pt x="35381" y="272"/>
                  </a:cubicBezTo>
                  <a:lnTo>
                    <a:pt x="35381" y="211"/>
                  </a:lnTo>
                  <a:cubicBezTo>
                    <a:pt x="33261" y="94"/>
                    <a:pt x="31127" y="47"/>
                    <a:pt x="28993" y="47"/>
                  </a:cubicBezTo>
                  <a:cubicBezTo>
                    <a:pt x="26689" y="47"/>
                    <a:pt x="24385" y="102"/>
                    <a:pt x="22098" y="181"/>
                  </a:cubicBezTo>
                  <a:cubicBezTo>
                    <a:pt x="21832" y="183"/>
                    <a:pt x="21567" y="185"/>
                    <a:pt x="21302" y="185"/>
                  </a:cubicBezTo>
                  <a:cubicBezTo>
                    <a:pt x="18623" y="185"/>
                    <a:pt x="15963" y="56"/>
                    <a:pt x="13253" y="29"/>
                  </a:cubicBezTo>
                  <a:cubicBezTo>
                    <a:pt x="11970" y="11"/>
                    <a:pt x="10685" y="1"/>
                    <a:pt x="9399"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863;p35">
              <a:extLst>
                <a:ext uri="{FF2B5EF4-FFF2-40B4-BE49-F238E27FC236}">
                  <a16:creationId xmlns:a16="http://schemas.microsoft.com/office/drawing/2014/main" id="{561D3A4A-2DE2-BA73-7500-262F50638837}"/>
                </a:ext>
              </a:extLst>
            </p:cNvPr>
            <p:cNvSpPr/>
            <p:nvPr/>
          </p:nvSpPr>
          <p:spPr>
            <a:xfrm>
              <a:off x="4946650" y="3255000"/>
              <a:ext cx="3444550" cy="138150"/>
            </a:xfrm>
            <a:custGeom>
              <a:avLst/>
              <a:gdLst/>
              <a:ahLst/>
              <a:cxnLst/>
              <a:rect l="l" t="t" r="r" b="b"/>
              <a:pathLst>
                <a:path w="137782" h="5526" extrusionOk="0">
                  <a:moveTo>
                    <a:pt x="68737" y="1"/>
                  </a:moveTo>
                  <a:cubicBezTo>
                    <a:pt x="56377" y="1"/>
                    <a:pt x="44044" y="8"/>
                    <a:pt x="34408" y="39"/>
                  </a:cubicBezTo>
                  <a:cubicBezTo>
                    <a:pt x="22980" y="130"/>
                    <a:pt x="11399" y="39"/>
                    <a:pt x="0" y="251"/>
                  </a:cubicBezTo>
                  <a:lnTo>
                    <a:pt x="0" y="5388"/>
                  </a:lnTo>
                  <a:lnTo>
                    <a:pt x="31" y="312"/>
                  </a:lnTo>
                  <a:lnTo>
                    <a:pt x="31" y="312"/>
                  </a:lnTo>
                  <a:cubicBezTo>
                    <a:pt x="24620" y="449"/>
                    <a:pt x="51822" y="517"/>
                    <a:pt x="77794" y="517"/>
                  </a:cubicBezTo>
                  <a:cubicBezTo>
                    <a:pt x="86455" y="517"/>
                    <a:pt x="94979" y="510"/>
                    <a:pt x="103224" y="495"/>
                  </a:cubicBezTo>
                  <a:cubicBezTo>
                    <a:pt x="103202" y="478"/>
                    <a:pt x="104369" y="472"/>
                    <a:pt x="106285" y="472"/>
                  </a:cubicBezTo>
                  <a:cubicBezTo>
                    <a:pt x="109837" y="472"/>
                    <a:pt x="115964" y="491"/>
                    <a:pt x="121860" y="491"/>
                  </a:cubicBezTo>
                  <a:cubicBezTo>
                    <a:pt x="129815" y="491"/>
                    <a:pt x="137349" y="457"/>
                    <a:pt x="137571" y="297"/>
                  </a:cubicBezTo>
                  <a:lnTo>
                    <a:pt x="137571" y="297"/>
                  </a:lnTo>
                  <a:lnTo>
                    <a:pt x="137571" y="5388"/>
                  </a:lnTo>
                  <a:cubicBezTo>
                    <a:pt x="116722" y="5271"/>
                    <a:pt x="94055" y="5217"/>
                    <a:pt x="71282" y="5217"/>
                  </a:cubicBezTo>
                  <a:cubicBezTo>
                    <a:pt x="46944" y="5217"/>
                    <a:pt x="22487" y="5278"/>
                    <a:pt x="0" y="5388"/>
                  </a:cubicBezTo>
                  <a:cubicBezTo>
                    <a:pt x="15123" y="5493"/>
                    <a:pt x="31017" y="5526"/>
                    <a:pt x="47149" y="5526"/>
                  </a:cubicBezTo>
                  <a:cubicBezTo>
                    <a:pt x="73249" y="5526"/>
                    <a:pt x="99969" y="5441"/>
                    <a:pt x="125034" y="5441"/>
                  </a:cubicBezTo>
                  <a:cubicBezTo>
                    <a:pt x="129316" y="5441"/>
                    <a:pt x="133550" y="5443"/>
                    <a:pt x="137723" y="5449"/>
                  </a:cubicBezTo>
                  <a:lnTo>
                    <a:pt x="137723" y="5327"/>
                  </a:lnTo>
                  <a:lnTo>
                    <a:pt x="137723" y="251"/>
                  </a:lnTo>
                  <a:cubicBezTo>
                    <a:pt x="137781" y="64"/>
                    <a:pt x="130030" y="27"/>
                    <a:pt x="121862" y="27"/>
                  </a:cubicBezTo>
                  <a:cubicBezTo>
                    <a:pt x="116566" y="27"/>
                    <a:pt x="111096" y="42"/>
                    <a:pt x="107463" y="42"/>
                  </a:cubicBezTo>
                  <a:cubicBezTo>
                    <a:pt x="104894" y="42"/>
                    <a:pt x="103244" y="35"/>
                    <a:pt x="103224" y="8"/>
                  </a:cubicBezTo>
                  <a:cubicBezTo>
                    <a:pt x="93482" y="8"/>
                    <a:pt x="81096" y="1"/>
                    <a:pt x="68737" y="1"/>
                  </a:cubicBezTo>
                  <a:close/>
                </a:path>
              </a:pathLst>
            </a:custGeom>
            <a:solidFill>
              <a:schemeClr val="lt1"/>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864;p35">
              <a:extLst>
                <a:ext uri="{FF2B5EF4-FFF2-40B4-BE49-F238E27FC236}">
                  <a16:creationId xmlns:a16="http://schemas.microsoft.com/office/drawing/2014/main" id="{65F22627-F965-9CF1-25B3-92FC3316FAA2}"/>
                </a:ext>
              </a:extLst>
            </p:cNvPr>
            <p:cNvSpPr/>
            <p:nvPr/>
          </p:nvSpPr>
          <p:spPr>
            <a:xfrm>
              <a:off x="5037825" y="2611575"/>
              <a:ext cx="1004625" cy="73725"/>
            </a:xfrm>
            <a:custGeom>
              <a:avLst/>
              <a:gdLst/>
              <a:ahLst/>
              <a:cxnLst/>
              <a:rect l="l" t="t" r="r" b="b"/>
              <a:pathLst>
                <a:path w="40185" h="2949" extrusionOk="0">
                  <a:moveTo>
                    <a:pt x="1" y="0"/>
                  </a:moveTo>
                  <a:lnTo>
                    <a:pt x="1" y="2948"/>
                  </a:lnTo>
                  <a:lnTo>
                    <a:pt x="40184" y="2948"/>
                  </a:lnTo>
                  <a:lnTo>
                    <a:pt x="40184"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865;p35">
              <a:extLst>
                <a:ext uri="{FF2B5EF4-FFF2-40B4-BE49-F238E27FC236}">
                  <a16:creationId xmlns:a16="http://schemas.microsoft.com/office/drawing/2014/main" id="{B6FB0E9A-685D-8C92-0E0E-61F83B8E707B}"/>
                </a:ext>
              </a:extLst>
            </p:cNvPr>
            <p:cNvSpPr/>
            <p:nvPr/>
          </p:nvSpPr>
          <p:spPr>
            <a:xfrm>
              <a:off x="5037825" y="2865375"/>
              <a:ext cx="1004625" cy="74500"/>
            </a:xfrm>
            <a:custGeom>
              <a:avLst/>
              <a:gdLst/>
              <a:ahLst/>
              <a:cxnLst/>
              <a:rect l="l" t="t" r="r" b="b"/>
              <a:pathLst>
                <a:path w="40185" h="2980" extrusionOk="0">
                  <a:moveTo>
                    <a:pt x="1" y="0"/>
                  </a:moveTo>
                  <a:lnTo>
                    <a:pt x="1" y="2979"/>
                  </a:lnTo>
                  <a:lnTo>
                    <a:pt x="40184" y="2979"/>
                  </a:lnTo>
                  <a:lnTo>
                    <a:pt x="40184"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866;p35">
              <a:extLst>
                <a:ext uri="{FF2B5EF4-FFF2-40B4-BE49-F238E27FC236}">
                  <a16:creationId xmlns:a16="http://schemas.microsoft.com/office/drawing/2014/main" id="{EBA9414A-A3E7-65E7-EC97-8C66C87D70B7}"/>
                </a:ext>
              </a:extLst>
            </p:cNvPr>
            <p:cNvSpPr/>
            <p:nvPr/>
          </p:nvSpPr>
          <p:spPr>
            <a:xfrm>
              <a:off x="5968700" y="2612325"/>
              <a:ext cx="73750" cy="327550"/>
            </a:xfrm>
            <a:custGeom>
              <a:avLst/>
              <a:gdLst/>
              <a:ahLst/>
              <a:cxnLst/>
              <a:rect l="l" t="t" r="r" b="b"/>
              <a:pathLst>
                <a:path w="2950" h="13102" extrusionOk="0">
                  <a:moveTo>
                    <a:pt x="1" y="1"/>
                  </a:moveTo>
                  <a:lnTo>
                    <a:pt x="1" y="13101"/>
                  </a:lnTo>
                  <a:lnTo>
                    <a:pt x="2949" y="13101"/>
                  </a:lnTo>
                  <a:lnTo>
                    <a:pt x="2949"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867;p35">
              <a:extLst>
                <a:ext uri="{FF2B5EF4-FFF2-40B4-BE49-F238E27FC236}">
                  <a16:creationId xmlns:a16="http://schemas.microsoft.com/office/drawing/2014/main" id="{2EB4E382-956F-9931-6971-BECD329A1532}"/>
                </a:ext>
              </a:extLst>
            </p:cNvPr>
            <p:cNvSpPr/>
            <p:nvPr/>
          </p:nvSpPr>
          <p:spPr>
            <a:xfrm>
              <a:off x="5084950" y="2685275"/>
              <a:ext cx="883025" cy="180125"/>
            </a:xfrm>
            <a:custGeom>
              <a:avLst/>
              <a:gdLst/>
              <a:ahLst/>
              <a:cxnLst/>
              <a:rect l="l" t="t" r="r" b="b"/>
              <a:pathLst>
                <a:path w="35321" h="7205" extrusionOk="0">
                  <a:moveTo>
                    <a:pt x="0" y="0"/>
                  </a:moveTo>
                  <a:lnTo>
                    <a:pt x="0" y="7204"/>
                  </a:lnTo>
                  <a:lnTo>
                    <a:pt x="35320" y="7204"/>
                  </a:lnTo>
                  <a:lnTo>
                    <a:pt x="35320"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1868;p35">
              <a:extLst>
                <a:ext uri="{FF2B5EF4-FFF2-40B4-BE49-F238E27FC236}">
                  <a16:creationId xmlns:a16="http://schemas.microsoft.com/office/drawing/2014/main" id="{823ACA1D-537E-E1A0-94E3-F3EF7049A47B}"/>
                </a:ext>
              </a:extLst>
            </p:cNvPr>
            <p:cNvSpPr/>
            <p:nvPr/>
          </p:nvSpPr>
          <p:spPr>
            <a:xfrm>
              <a:off x="5084200" y="2731200"/>
              <a:ext cx="884525" cy="12275"/>
            </a:xfrm>
            <a:custGeom>
              <a:avLst/>
              <a:gdLst/>
              <a:ahLst/>
              <a:cxnLst/>
              <a:rect l="l" t="t" r="r" b="b"/>
              <a:pathLst>
                <a:path w="35381" h="491" extrusionOk="0">
                  <a:moveTo>
                    <a:pt x="8837" y="1"/>
                  </a:moveTo>
                  <a:cubicBezTo>
                    <a:pt x="5890" y="1"/>
                    <a:pt x="2938" y="68"/>
                    <a:pt x="0" y="230"/>
                  </a:cubicBezTo>
                  <a:lnTo>
                    <a:pt x="0" y="261"/>
                  </a:lnTo>
                  <a:cubicBezTo>
                    <a:pt x="2938" y="423"/>
                    <a:pt x="5890" y="490"/>
                    <a:pt x="8837" y="490"/>
                  </a:cubicBezTo>
                  <a:cubicBezTo>
                    <a:pt x="10311" y="490"/>
                    <a:pt x="11784" y="474"/>
                    <a:pt x="13253" y="443"/>
                  </a:cubicBezTo>
                  <a:cubicBezTo>
                    <a:pt x="16002" y="443"/>
                    <a:pt x="18700" y="288"/>
                    <a:pt x="21418" y="288"/>
                  </a:cubicBezTo>
                  <a:cubicBezTo>
                    <a:pt x="21644" y="288"/>
                    <a:pt x="21871" y="289"/>
                    <a:pt x="22098" y="291"/>
                  </a:cubicBezTo>
                  <a:cubicBezTo>
                    <a:pt x="24332" y="360"/>
                    <a:pt x="26532" y="445"/>
                    <a:pt x="28749" y="445"/>
                  </a:cubicBezTo>
                  <a:cubicBezTo>
                    <a:pt x="29488" y="445"/>
                    <a:pt x="30229" y="436"/>
                    <a:pt x="30973" y="413"/>
                  </a:cubicBezTo>
                  <a:cubicBezTo>
                    <a:pt x="32432" y="382"/>
                    <a:pt x="33922" y="352"/>
                    <a:pt x="35381" y="261"/>
                  </a:cubicBezTo>
                  <a:lnTo>
                    <a:pt x="35381" y="230"/>
                  </a:lnTo>
                  <a:cubicBezTo>
                    <a:pt x="33260" y="99"/>
                    <a:pt x="31126" y="52"/>
                    <a:pt x="28991" y="52"/>
                  </a:cubicBezTo>
                  <a:cubicBezTo>
                    <a:pt x="26688" y="52"/>
                    <a:pt x="24385" y="107"/>
                    <a:pt x="22098" y="170"/>
                  </a:cubicBezTo>
                  <a:cubicBezTo>
                    <a:pt x="21614" y="180"/>
                    <a:pt x="21132" y="184"/>
                    <a:pt x="20649" y="184"/>
                  </a:cubicBezTo>
                  <a:cubicBezTo>
                    <a:pt x="18191" y="184"/>
                    <a:pt x="15743" y="73"/>
                    <a:pt x="13253" y="48"/>
                  </a:cubicBezTo>
                  <a:cubicBezTo>
                    <a:pt x="11784" y="18"/>
                    <a:pt x="10311" y="1"/>
                    <a:pt x="883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869;p35">
              <a:extLst>
                <a:ext uri="{FF2B5EF4-FFF2-40B4-BE49-F238E27FC236}">
                  <a16:creationId xmlns:a16="http://schemas.microsoft.com/office/drawing/2014/main" id="{4C591D5D-56BA-B2A3-64EE-4FA585465C42}"/>
                </a:ext>
              </a:extLst>
            </p:cNvPr>
            <p:cNvSpPr/>
            <p:nvPr/>
          </p:nvSpPr>
          <p:spPr>
            <a:xfrm>
              <a:off x="5084200" y="2787175"/>
              <a:ext cx="884525" cy="12375"/>
            </a:xfrm>
            <a:custGeom>
              <a:avLst/>
              <a:gdLst/>
              <a:ahLst/>
              <a:cxnLst/>
              <a:rect l="l" t="t" r="r" b="b"/>
              <a:pathLst>
                <a:path w="35381" h="495" extrusionOk="0">
                  <a:moveTo>
                    <a:pt x="9534" y="1"/>
                  </a:moveTo>
                  <a:cubicBezTo>
                    <a:pt x="6356" y="1"/>
                    <a:pt x="3170" y="66"/>
                    <a:pt x="0" y="241"/>
                  </a:cubicBezTo>
                  <a:lnTo>
                    <a:pt x="0" y="271"/>
                  </a:lnTo>
                  <a:cubicBezTo>
                    <a:pt x="3085" y="420"/>
                    <a:pt x="6185" y="494"/>
                    <a:pt x="9279" y="494"/>
                  </a:cubicBezTo>
                  <a:cubicBezTo>
                    <a:pt x="10605" y="494"/>
                    <a:pt x="11930" y="481"/>
                    <a:pt x="13253" y="453"/>
                  </a:cubicBezTo>
                  <a:cubicBezTo>
                    <a:pt x="16002" y="453"/>
                    <a:pt x="18700" y="298"/>
                    <a:pt x="21418" y="298"/>
                  </a:cubicBezTo>
                  <a:cubicBezTo>
                    <a:pt x="21644" y="298"/>
                    <a:pt x="21871" y="299"/>
                    <a:pt x="22098" y="301"/>
                  </a:cubicBezTo>
                  <a:cubicBezTo>
                    <a:pt x="24405" y="372"/>
                    <a:pt x="26676" y="443"/>
                    <a:pt x="28967" y="443"/>
                  </a:cubicBezTo>
                  <a:cubicBezTo>
                    <a:pt x="29634" y="443"/>
                    <a:pt x="30302" y="437"/>
                    <a:pt x="30973" y="423"/>
                  </a:cubicBezTo>
                  <a:cubicBezTo>
                    <a:pt x="32432" y="393"/>
                    <a:pt x="33922" y="332"/>
                    <a:pt x="35381" y="271"/>
                  </a:cubicBezTo>
                  <a:lnTo>
                    <a:pt x="35381" y="241"/>
                  </a:lnTo>
                  <a:cubicBezTo>
                    <a:pt x="33177" y="104"/>
                    <a:pt x="30958" y="51"/>
                    <a:pt x="28739" y="51"/>
                  </a:cubicBezTo>
                  <a:cubicBezTo>
                    <a:pt x="26520" y="51"/>
                    <a:pt x="24301" y="104"/>
                    <a:pt x="22098" y="180"/>
                  </a:cubicBezTo>
                  <a:cubicBezTo>
                    <a:pt x="21622" y="190"/>
                    <a:pt x="21146" y="194"/>
                    <a:pt x="20671" y="194"/>
                  </a:cubicBezTo>
                  <a:cubicBezTo>
                    <a:pt x="18205" y="194"/>
                    <a:pt x="15750" y="79"/>
                    <a:pt x="13253" y="28"/>
                  </a:cubicBezTo>
                  <a:cubicBezTo>
                    <a:pt x="12015" y="11"/>
                    <a:pt x="10775" y="1"/>
                    <a:pt x="9534"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1870;p35">
              <a:extLst>
                <a:ext uri="{FF2B5EF4-FFF2-40B4-BE49-F238E27FC236}">
                  <a16:creationId xmlns:a16="http://schemas.microsoft.com/office/drawing/2014/main" id="{91B2C601-BC38-D15C-D0CB-2249D9BAA45F}"/>
                </a:ext>
              </a:extLst>
            </p:cNvPr>
            <p:cNvSpPr/>
            <p:nvPr/>
          </p:nvSpPr>
          <p:spPr>
            <a:xfrm>
              <a:off x="5274925" y="2208825"/>
              <a:ext cx="527400" cy="403525"/>
            </a:xfrm>
            <a:custGeom>
              <a:avLst/>
              <a:gdLst/>
              <a:ahLst/>
              <a:cxnLst/>
              <a:rect l="l" t="t" r="r" b="b"/>
              <a:pathLst>
                <a:path w="21096" h="16141" extrusionOk="0">
                  <a:moveTo>
                    <a:pt x="0" y="0"/>
                  </a:moveTo>
                  <a:lnTo>
                    <a:pt x="1611" y="16141"/>
                  </a:lnTo>
                  <a:lnTo>
                    <a:pt x="19484" y="16141"/>
                  </a:lnTo>
                  <a:lnTo>
                    <a:pt x="21095"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1871;p35">
              <a:extLst>
                <a:ext uri="{FF2B5EF4-FFF2-40B4-BE49-F238E27FC236}">
                  <a16:creationId xmlns:a16="http://schemas.microsoft.com/office/drawing/2014/main" id="{7E66B817-646E-0F94-EB5A-409E7B788583}"/>
                </a:ext>
              </a:extLst>
            </p:cNvPr>
            <p:cNvSpPr/>
            <p:nvPr/>
          </p:nvSpPr>
          <p:spPr>
            <a:xfrm>
              <a:off x="5207300" y="1502875"/>
              <a:ext cx="645175" cy="706725"/>
            </a:xfrm>
            <a:custGeom>
              <a:avLst/>
              <a:gdLst/>
              <a:ahLst/>
              <a:cxnLst/>
              <a:rect l="l" t="t" r="r" b="b"/>
              <a:pathLst>
                <a:path w="25807" h="28269" extrusionOk="0">
                  <a:moveTo>
                    <a:pt x="9367" y="0"/>
                  </a:moveTo>
                  <a:cubicBezTo>
                    <a:pt x="6701" y="0"/>
                    <a:pt x="8785" y="23770"/>
                    <a:pt x="8785" y="23770"/>
                  </a:cubicBezTo>
                  <a:cubicBezTo>
                    <a:pt x="8785" y="23770"/>
                    <a:pt x="6201" y="8725"/>
                    <a:pt x="3101" y="8725"/>
                  </a:cubicBezTo>
                  <a:cubicBezTo>
                    <a:pt x="0" y="8725"/>
                    <a:pt x="6596" y="28269"/>
                    <a:pt x="6596" y="28269"/>
                  </a:cubicBezTo>
                  <a:lnTo>
                    <a:pt x="18937" y="28269"/>
                  </a:lnTo>
                  <a:lnTo>
                    <a:pt x="18937" y="28238"/>
                  </a:lnTo>
                  <a:cubicBezTo>
                    <a:pt x="18937" y="28238"/>
                    <a:pt x="25806" y="11126"/>
                    <a:pt x="23952" y="8968"/>
                  </a:cubicBezTo>
                  <a:cubicBezTo>
                    <a:pt x="23841" y="8838"/>
                    <a:pt x="23716" y="8778"/>
                    <a:pt x="23579" y="8778"/>
                  </a:cubicBezTo>
                  <a:cubicBezTo>
                    <a:pt x="21427" y="8778"/>
                    <a:pt x="16323" y="23740"/>
                    <a:pt x="16323" y="23740"/>
                  </a:cubicBezTo>
                  <a:cubicBezTo>
                    <a:pt x="16323" y="23740"/>
                    <a:pt x="19301" y="3983"/>
                    <a:pt x="17083" y="2797"/>
                  </a:cubicBezTo>
                  <a:cubicBezTo>
                    <a:pt x="17012" y="2759"/>
                    <a:pt x="16942" y="2740"/>
                    <a:pt x="16872" y="2740"/>
                  </a:cubicBezTo>
                  <a:cubicBezTo>
                    <a:pt x="14738" y="2740"/>
                    <a:pt x="12858" y="20123"/>
                    <a:pt x="12858" y="20123"/>
                  </a:cubicBezTo>
                  <a:cubicBezTo>
                    <a:pt x="12858" y="20123"/>
                    <a:pt x="12067" y="123"/>
                    <a:pt x="9392" y="1"/>
                  </a:cubicBezTo>
                  <a:cubicBezTo>
                    <a:pt x="9384" y="0"/>
                    <a:pt x="9375" y="0"/>
                    <a:pt x="936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1872;p35">
              <a:extLst>
                <a:ext uri="{FF2B5EF4-FFF2-40B4-BE49-F238E27FC236}">
                  <a16:creationId xmlns:a16="http://schemas.microsoft.com/office/drawing/2014/main" id="{8B28ED38-3A5C-2577-54A5-58A1A97FC4D7}"/>
                </a:ext>
              </a:extLst>
            </p:cNvPr>
            <p:cNvSpPr/>
            <p:nvPr/>
          </p:nvSpPr>
          <p:spPr>
            <a:xfrm>
              <a:off x="7567525" y="822025"/>
              <a:ext cx="154275" cy="164150"/>
            </a:xfrm>
            <a:custGeom>
              <a:avLst/>
              <a:gdLst/>
              <a:ahLst/>
              <a:cxnLst/>
              <a:rect l="l" t="t" r="r" b="b"/>
              <a:pathLst>
                <a:path w="6171" h="6566" extrusionOk="0">
                  <a:moveTo>
                    <a:pt x="1550" y="1"/>
                  </a:moveTo>
                  <a:lnTo>
                    <a:pt x="0" y="6566"/>
                  </a:lnTo>
                  <a:lnTo>
                    <a:pt x="6171" y="6566"/>
                  </a:lnTo>
                  <a:lnTo>
                    <a:pt x="4620"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1873;p35">
              <a:extLst>
                <a:ext uri="{FF2B5EF4-FFF2-40B4-BE49-F238E27FC236}">
                  <a16:creationId xmlns:a16="http://schemas.microsoft.com/office/drawing/2014/main" id="{F36F939B-9AB4-5F48-0B0F-C14283BD23AF}"/>
                </a:ext>
              </a:extLst>
            </p:cNvPr>
            <p:cNvSpPr/>
            <p:nvPr/>
          </p:nvSpPr>
          <p:spPr>
            <a:xfrm>
              <a:off x="7567525" y="986150"/>
              <a:ext cx="155025" cy="434700"/>
            </a:xfrm>
            <a:custGeom>
              <a:avLst/>
              <a:gdLst/>
              <a:ahLst/>
              <a:cxnLst/>
              <a:rect l="l" t="t" r="r" b="b"/>
              <a:pathLst>
                <a:path w="6201" h="17388" extrusionOk="0">
                  <a:moveTo>
                    <a:pt x="0" y="1"/>
                  </a:moveTo>
                  <a:lnTo>
                    <a:pt x="0" y="17387"/>
                  </a:lnTo>
                  <a:lnTo>
                    <a:pt x="6201" y="17387"/>
                  </a:lnTo>
                  <a:lnTo>
                    <a:pt x="6201"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1874;p35">
              <a:extLst>
                <a:ext uri="{FF2B5EF4-FFF2-40B4-BE49-F238E27FC236}">
                  <a16:creationId xmlns:a16="http://schemas.microsoft.com/office/drawing/2014/main" id="{56A9D6E0-B274-E40E-A52D-88631689B446}"/>
                </a:ext>
              </a:extLst>
            </p:cNvPr>
            <p:cNvSpPr/>
            <p:nvPr/>
          </p:nvSpPr>
          <p:spPr>
            <a:xfrm>
              <a:off x="7258250" y="1420825"/>
              <a:ext cx="772075" cy="652000"/>
            </a:xfrm>
            <a:custGeom>
              <a:avLst/>
              <a:gdLst/>
              <a:ahLst/>
              <a:cxnLst/>
              <a:rect l="l" t="t" r="r" b="b"/>
              <a:pathLst>
                <a:path w="30883" h="26080" extrusionOk="0">
                  <a:moveTo>
                    <a:pt x="12371" y="0"/>
                  </a:moveTo>
                  <a:lnTo>
                    <a:pt x="0" y="26080"/>
                  </a:lnTo>
                  <a:lnTo>
                    <a:pt x="30882" y="26080"/>
                  </a:lnTo>
                  <a:lnTo>
                    <a:pt x="18542"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1875;p35">
              <a:extLst>
                <a:ext uri="{FF2B5EF4-FFF2-40B4-BE49-F238E27FC236}">
                  <a16:creationId xmlns:a16="http://schemas.microsoft.com/office/drawing/2014/main" id="{5D91068C-484F-84F6-7855-1F837960B531}"/>
                </a:ext>
              </a:extLst>
            </p:cNvPr>
            <p:cNvSpPr/>
            <p:nvPr/>
          </p:nvSpPr>
          <p:spPr>
            <a:xfrm>
              <a:off x="7566750" y="979900"/>
              <a:ext cx="155050" cy="11975"/>
            </a:xfrm>
            <a:custGeom>
              <a:avLst/>
              <a:gdLst/>
              <a:ahLst/>
              <a:cxnLst/>
              <a:rect l="l" t="t" r="r" b="b"/>
              <a:pathLst>
                <a:path w="6202" h="479" extrusionOk="0">
                  <a:moveTo>
                    <a:pt x="3113" y="0"/>
                  </a:moveTo>
                  <a:cubicBezTo>
                    <a:pt x="2075" y="0"/>
                    <a:pt x="1034" y="84"/>
                    <a:pt x="1" y="251"/>
                  </a:cubicBezTo>
                  <a:cubicBezTo>
                    <a:pt x="1034" y="403"/>
                    <a:pt x="2075" y="479"/>
                    <a:pt x="3113" y="479"/>
                  </a:cubicBezTo>
                  <a:cubicBezTo>
                    <a:pt x="4150" y="479"/>
                    <a:pt x="5183" y="403"/>
                    <a:pt x="6202" y="251"/>
                  </a:cubicBezTo>
                  <a:cubicBezTo>
                    <a:pt x="5183" y="84"/>
                    <a:pt x="4150" y="0"/>
                    <a:pt x="3113"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1876;p35">
              <a:extLst>
                <a:ext uri="{FF2B5EF4-FFF2-40B4-BE49-F238E27FC236}">
                  <a16:creationId xmlns:a16="http://schemas.microsoft.com/office/drawing/2014/main" id="{B7762D2D-8B63-4EF0-0E7E-6B66E5023A6E}"/>
                </a:ext>
              </a:extLst>
            </p:cNvPr>
            <p:cNvSpPr/>
            <p:nvPr/>
          </p:nvSpPr>
          <p:spPr>
            <a:xfrm>
              <a:off x="7258250" y="1689050"/>
              <a:ext cx="772825" cy="383775"/>
            </a:xfrm>
            <a:custGeom>
              <a:avLst/>
              <a:gdLst/>
              <a:ahLst/>
              <a:cxnLst/>
              <a:rect l="l" t="t" r="r" b="b"/>
              <a:pathLst>
                <a:path w="30913" h="15351" extrusionOk="0">
                  <a:moveTo>
                    <a:pt x="23618" y="1"/>
                  </a:moveTo>
                  <a:cubicBezTo>
                    <a:pt x="16870" y="1186"/>
                    <a:pt x="14833" y="5989"/>
                    <a:pt x="12371" y="5989"/>
                  </a:cubicBezTo>
                  <a:cubicBezTo>
                    <a:pt x="9970" y="5989"/>
                    <a:pt x="9940" y="3709"/>
                    <a:pt x="5806" y="3040"/>
                  </a:cubicBezTo>
                  <a:lnTo>
                    <a:pt x="0" y="15351"/>
                  </a:lnTo>
                  <a:lnTo>
                    <a:pt x="30913" y="15351"/>
                  </a:lnTo>
                  <a:lnTo>
                    <a:pt x="23618" y="1"/>
                  </a:lnTo>
                  <a:close/>
                </a:path>
              </a:pathLst>
            </a:custGeom>
            <a:solidFill>
              <a:srgbClr val="C6573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1877;p35">
              <a:extLst>
                <a:ext uri="{FF2B5EF4-FFF2-40B4-BE49-F238E27FC236}">
                  <a16:creationId xmlns:a16="http://schemas.microsoft.com/office/drawing/2014/main" id="{2374B168-EF69-2295-8238-2B1754296514}"/>
                </a:ext>
              </a:extLst>
            </p:cNvPr>
            <p:cNvSpPr/>
            <p:nvPr/>
          </p:nvSpPr>
          <p:spPr>
            <a:xfrm>
              <a:off x="7638200" y="439050"/>
              <a:ext cx="12925" cy="383000"/>
            </a:xfrm>
            <a:custGeom>
              <a:avLst/>
              <a:gdLst/>
              <a:ahLst/>
              <a:cxnLst/>
              <a:rect l="l" t="t" r="r" b="b"/>
              <a:pathLst>
                <a:path w="517" h="15320" extrusionOk="0">
                  <a:moveTo>
                    <a:pt x="0" y="0"/>
                  </a:moveTo>
                  <a:lnTo>
                    <a:pt x="0" y="15320"/>
                  </a:lnTo>
                  <a:lnTo>
                    <a:pt x="517" y="15320"/>
                  </a:lnTo>
                  <a:lnTo>
                    <a:pt x="517"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1878;p35">
              <a:extLst>
                <a:ext uri="{FF2B5EF4-FFF2-40B4-BE49-F238E27FC236}">
                  <a16:creationId xmlns:a16="http://schemas.microsoft.com/office/drawing/2014/main" id="{4029EE2D-A2C6-BF32-6936-37E4B19ECDAA}"/>
                </a:ext>
              </a:extLst>
            </p:cNvPr>
            <p:cNvSpPr/>
            <p:nvPr/>
          </p:nvSpPr>
          <p:spPr>
            <a:xfrm>
              <a:off x="7529250" y="1625100"/>
              <a:ext cx="127650" cy="126025"/>
            </a:xfrm>
            <a:custGeom>
              <a:avLst/>
              <a:gdLst/>
              <a:ahLst/>
              <a:cxnLst/>
              <a:rect l="l" t="t" r="r" b="b"/>
              <a:pathLst>
                <a:path w="5106" h="5041" extrusionOk="0">
                  <a:moveTo>
                    <a:pt x="2328" y="525"/>
                  </a:moveTo>
                  <a:cubicBezTo>
                    <a:pt x="2848" y="525"/>
                    <a:pt x="3363" y="703"/>
                    <a:pt x="3750" y="1100"/>
                  </a:cubicBezTo>
                  <a:cubicBezTo>
                    <a:pt x="5105" y="2396"/>
                    <a:pt x="4376" y="4663"/>
                    <a:pt x="2503" y="4663"/>
                  </a:cubicBezTo>
                  <a:cubicBezTo>
                    <a:pt x="2444" y="4663"/>
                    <a:pt x="2383" y="4661"/>
                    <a:pt x="2322" y="4656"/>
                  </a:cubicBezTo>
                  <a:cubicBezTo>
                    <a:pt x="1258" y="4565"/>
                    <a:pt x="72" y="3775"/>
                    <a:pt x="72" y="2559"/>
                  </a:cubicBezTo>
                  <a:cubicBezTo>
                    <a:pt x="72" y="1337"/>
                    <a:pt x="1215" y="525"/>
                    <a:pt x="2328" y="525"/>
                  </a:cubicBezTo>
                  <a:close/>
                  <a:moveTo>
                    <a:pt x="2378" y="0"/>
                  </a:moveTo>
                  <a:cubicBezTo>
                    <a:pt x="1144" y="0"/>
                    <a:pt x="1" y="1036"/>
                    <a:pt x="42" y="2559"/>
                  </a:cubicBezTo>
                  <a:cubicBezTo>
                    <a:pt x="22" y="4055"/>
                    <a:pt x="1077" y="5040"/>
                    <a:pt x="2252" y="5040"/>
                  </a:cubicBezTo>
                  <a:cubicBezTo>
                    <a:pt x="2843" y="5040"/>
                    <a:pt x="3464" y="4790"/>
                    <a:pt x="3993" y="4231"/>
                  </a:cubicBezTo>
                  <a:cubicBezTo>
                    <a:pt x="4905" y="3319"/>
                    <a:pt x="5057" y="1708"/>
                    <a:pt x="4084" y="766"/>
                  </a:cubicBezTo>
                  <a:cubicBezTo>
                    <a:pt x="3574" y="236"/>
                    <a:pt x="2966" y="0"/>
                    <a:pt x="2378"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1879;p35">
              <a:extLst>
                <a:ext uri="{FF2B5EF4-FFF2-40B4-BE49-F238E27FC236}">
                  <a16:creationId xmlns:a16="http://schemas.microsoft.com/office/drawing/2014/main" id="{026BC5B2-D869-6D67-BB3A-11EC1B60589A}"/>
                </a:ext>
              </a:extLst>
            </p:cNvPr>
            <p:cNvSpPr/>
            <p:nvPr/>
          </p:nvSpPr>
          <p:spPr>
            <a:xfrm>
              <a:off x="7713425" y="1825825"/>
              <a:ext cx="118550" cy="108625"/>
            </a:xfrm>
            <a:custGeom>
              <a:avLst/>
              <a:gdLst/>
              <a:ahLst/>
              <a:cxnLst/>
              <a:rect l="l" t="t" r="r" b="b"/>
              <a:pathLst>
                <a:path w="4742" h="4345" extrusionOk="0">
                  <a:moveTo>
                    <a:pt x="2006" y="505"/>
                  </a:moveTo>
                  <a:cubicBezTo>
                    <a:pt x="2451" y="505"/>
                    <a:pt x="2890" y="651"/>
                    <a:pt x="3222" y="974"/>
                  </a:cubicBezTo>
                  <a:cubicBezTo>
                    <a:pt x="4394" y="2058"/>
                    <a:pt x="3759" y="3961"/>
                    <a:pt x="2187" y="3961"/>
                  </a:cubicBezTo>
                  <a:cubicBezTo>
                    <a:pt x="2128" y="3961"/>
                    <a:pt x="2068" y="3958"/>
                    <a:pt x="2006" y="3953"/>
                  </a:cubicBezTo>
                  <a:cubicBezTo>
                    <a:pt x="1064" y="3922"/>
                    <a:pt x="61" y="3223"/>
                    <a:pt x="61" y="2190"/>
                  </a:cubicBezTo>
                  <a:cubicBezTo>
                    <a:pt x="102" y="1158"/>
                    <a:pt x="1067" y="505"/>
                    <a:pt x="2006" y="505"/>
                  </a:cubicBezTo>
                  <a:close/>
                  <a:moveTo>
                    <a:pt x="1961" y="0"/>
                  </a:moveTo>
                  <a:cubicBezTo>
                    <a:pt x="829" y="0"/>
                    <a:pt x="1" y="1110"/>
                    <a:pt x="31" y="2190"/>
                  </a:cubicBezTo>
                  <a:cubicBezTo>
                    <a:pt x="10" y="3501"/>
                    <a:pt x="928" y="4344"/>
                    <a:pt x="1948" y="4344"/>
                  </a:cubicBezTo>
                  <a:cubicBezTo>
                    <a:pt x="2464" y="4344"/>
                    <a:pt x="3006" y="4129"/>
                    <a:pt x="3465" y="3649"/>
                  </a:cubicBezTo>
                  <a:cubicBezTo>
                    <a:pt x="4742" y="2281"/>
                    <a:pt x="3952" y="31"/>
                    <a:pt x="2006" y="1"/>
                  </a:cubicBezTo>
                  <a:cubicBezTo>
                    <a:pt x="1991" y="1"/>
                    <a:pt x="1976" y="0"/>
                    <a:pt x="196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1880;p35">
              <a:extLst>
                <a:ext uri="{FF2B5EF4-FFF2-40B4-BE49-F238E27FC236}">
                  <a16:creationId xmlns:a16="http://schemas.microsoft.com/office/drawing/2014/main" id="{36B9C693-4A1F-A575-804A-16E0EF7E86AD}"/>
                </a:ext>
              </a:extLst>
            </p:cNvPr>
            <p:cNvSpPr/>
            <p:nvPr/>
          </p:nvSpPr>
          <p:spPr>
            <a:xfrm>
              <a:off x="7425425" y="1921575"/>
              <a:ext cx="88175" cy="82650"/>
            </a:xfrm>
            <a:custGeom>
              <a:avLst/>
              <a:gdLst/>
              <a:ahLst/>
              <a:cxnLst/>
              <a:rect l="l" t="t" r="r" b="b"/>
              <a:pathLst>
                <a:path w="3527" h="3306" extrusionOk="0">
                  <a:moveTo>
                    <a:pt x="1490" y="487"/>
                  </a:moveTo>
                  <a:cubicBezTo>
                    <a:pt x="2128" y="487"/>
                    <a:pt x="2705" y="1034"/>
                    <a:pt x="2766" y="1673"/>
                  </a:cubicBezTo>
                  <a:cubicBezTo>
                    <a:pt x="2877" y="2364"/>
                    <a:pt x="2333" y="2905"/>
                    <a:pt x="1684" y="2905"/>
                  </a:cubicBezTo>
                  <a:cubicBezTo>
                    <a:pt x="1620" y="2905"/>
                    <a:pt x="1555" y="2899"/>
                    <a:pt x="1490" y="2889"/>
                  </a:cubicBezTo>
                  <a:cubicBezTo>
                    <a:pt x="851" y="2828"/>
                    <a:pt x="91" y="2433"/>
                    <a:pt x="91" y="1673"/>
                  </a:cubicBezTo>
                  <a:cubicBezTo>
                    <a:pt x="91" y="943"/>
                    <a:pt x="851" y="487"/>
                    <a:pt x="1490" y="487"/>
                  </a:cubicBezTo>
                  <a:close/>
                  <a:moveTo>
                    <a:pt x="1490" y="1"/>
                  </a:moveTo>
                  <a:cubicBezTo>
                    <a:pt x="578" y="1"/>
                    <a:pt x="0" y="882"/>
                    <a:pt x="31" y="1673"/>
                  </a:cubicBezTo>
                  <a:cubicBezTo>
                    <a:pt x="11" y="2654"/>
                    <a:pt x="663" y="3305"/>
                    <a:pt x="1407" y="3305"/>
                  </a:cubicBezTo>
                  <a:cubicBezTo>
                    <a:pt x="1792" y="3305"/>
                    <a:pt x="2201" y="3131"/>
                    <a:pt x="2553" y="2737"/>
                  </a:cubicBezTo>
                  <a:cubicBezTo>
                    <a:pt x="3526" y="1703"/>
                    <a:pt x="2979" y="1"/>
                    <a:pt x="1490"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1881;p35">
              <a:extLst>
                <a:ext uri="{FF2B5EF4-FFF2-40B4-BE49-F238E27FC236}">
                  <a16:creationId xmlns:a16="http://schemas.microsoft.com/office/drawing/2014/main" id="{60F2CE23-0158-CCD3-96A8-D6F49919A8D4}"/>
                </a:ext>
              </a:extLst>
            </p:cNvPr>
            <p:cNvSpPr/>
            <p:nvPr/>
          </p:nvSpPr>
          <p:spPr>
            <a:xfrm>
              <a:off x="8151875" y="761225"/>
              <a:ext cx="12950" cy="2500825"/>
            </a:xfrm>
            <a:custGeom>
              <a:avLst/>
              <a:gdLst/>
              <a:ahLst/>
              <a:cxnLst/>
              <a:rect l="l" t="t" r="r" b="b"/>
              <a:pathLst>
                <a:path w="518" h="100033" extrusionOk="0">
                  <a:moveTo>
                    <a:pt x="1" y="1"/>
                  </a:moveTo>
                  <a:lnTo>
                    <a:pt x="1" y="100033"/>
                  </a:lnTo>
                  <a:lnTo>
                    <a:pt x="517" y="100033"/>
                  </a:lnTo>
                  <a:lnTo>
                    <a:pt x="51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1882;p35">
              <a:extLst>
                <a:ext uri="{FF2B5EF4-FFF2-40B4-BE49-F238E27FC236}">
                  <a16:creationId xmlns:a16="http://schemas.microsoft.com/office/drawing/2014/main" id="{C65F9980-0ED5-FEA8-4CED-D398E149678B}"/>
                </a:ext>
              </a:extLst>
            </p:cNvPr>
            <p:cNvSpPr/>
            <p:nvPr/>
          </p:nvSpPr>
          <p:spPr>
            <a:xfrm>
              <a:off x="7777250" y="1245275"/>
              <a:ext cx="605650" cy="12200"/>
            </a:xfrm>
            <a:custGeom>
              <a:avLst/>
              <a:gdLst/>
              <a:ahLst/>
              <a:cxnLst/>
              <a:rect l="l" t="t" r="r" b="b"/>
              <a:pathLst>
                <a:path w="24226" h="488" extrusionOk="0">
                  <a:moveTo>
                    <a:pt x="0" y="1"/>
                  </a:moveTo>
                  <a:lnTo>
                    <a:pt x="0" y="487"/>
                  </a:lnTo>
                  <a:lnTo>
                    <a:pt x="24226" y="487"/>
                  </a:lnTo>
                  <a:lnTo>
                    <a:pt x="24226"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1883;p35">
              <a:extLst>
                <a:ext uri="{FF2B5EF4-FFF2-40B4-BE49-F238E27FC236}">
                  <a16:creationId xmlns:a16="http://schemas.microsoft.com/office/drawing/2014/main" id="{86AA01A0-7FA7-A413-634D-008BD4B5F17A}"/>
                </a:ext>
              </a:extLst>
            </p:cNvPr>
            <p:cNvSpPr/>
            <p:nvPr/>
          </p:nvSpPr>
          <p:spPr>
            <a:xfrm>
              <a:off x="8382875" y="1176125"/>
              <a:ext cx="47900" cy="149725"/>
            </a:xfrm>
            <a:custGeom>
              <a:avLst/>
              <a:gdLst/>
              <a:ahLst/>
              <a:cxnLst/>
              <a:rect l="l" t="t" r="r" b="b"/>
              <a:pathLst>
                <a:path w="1916" h="5989" extrusionOk="0">
                  <a:moveTo>
                    <a:pt x="1" y="1"/>
                  </a:moveTo>
                  <a:lnTo>
                    <a:pt x="1" y="3010"/>
                  </a:lnTo>
                  <a:lnTo>
                    <a:pt x="1" y="5989"/>
                  </a:lnTo>
                  <a:lnTo>
                    <a:pt x="1916" y="4469"/>
                  </a:lnTo>
                  <a:lnTo>
                    <a:pt x="1916" y="3010"/>
                  </a:lnTo>
                  <a:lnTo>
                    <a:pt x="1916" y="1490"/>
                  </a:lnTo>
                  <a:lnTo>
                    <a:pt x="1"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1884;p35">
              <a:extLst>
                <a:ext uri="{FF2B5EF4-FFF2-40B4-BE49-F238E27FC236}">
                  <a16:creationId xmlns:a16="http://schemas.microsoft.com/office/drawing/2014/main" id="{35F3B0B1-76F6-05B8-FEAB-52D46A83FF08}"/>
                </a:ext>
              </a:extLst>
            </p:cNvPr>
            <p:cNvSpPr/>
            <p:nvPr/>
          </p:nvSpPr>
          <p:spPr>
            <a:xfrm>
              <a:off x="8063725" y="1157125"/>
              <a:ext cx="188475" cy="187725"/>
            </a:xfrm>
            <a:custGeom>
              <a:avLst/>
              <a:gdLst/>
              <a:ahLst/>
              <a:cxnLst/>
              <a:rect l="l" t="t" r="r" b="b"/>
              <a:pathLst>
                <a:path w="7539" h="7509" extrusionOk="0">
                  <a:moveTo>
                    <a:pt x="3770" y="1"/>
                  </a:moveTo>
                  <a:cubicBezTo>
                    <a:pt x="1672" y="1"/>
                    <a:pt x="1" y="1673"/>
                    <a:pt x="1" y="3770"/>
                  </a:cubicBezTo>
                  <a:cubicBezTo>
                    <a:pt x="1" y="5837"/>
                    <a:pt x="1672" y="7509"/>
                    <a:pt x="3770" y="7509"/>
                  </a:cubicBezTo>
                  <a:cubicBezTo>
                    <a:pt x="5867" y="7509"/>
                    <a:pt x="7539" y="5837"/>
                    <a:pt x="7539" y="3770"/>
                  </a:cubicBezTo>
                  <a:cubicBezTo>
                    <a:pt x="7539" y="1673"/>
                    <a:pt x="5867" y="1"/>
                    <a:pt x="3770"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1885;p35">
              <a:extLst>
                <a:ext uri="{FF2B5EF4-FFF2-40B4-BE49-F238E27FC236}">
                  <a16:creationId xmlns:a16="http://schemas.microsoft.com/office/drawing/2014/main" id="{8BB9845B-1EBA-711F-A092-8F29DE301560}"/>
                </a:ext>
              </a:extLst>
            </p:cNvPr>
            <p:cNvSpPr/>
            <p:nvPr/>
          </p:nvSpPr>
          <p:spPr>
            <a:xfrm>
              <a:off x="8098425" y="1186000"/>
              <a:ext cx="132200" cy="128650"/>
            </a:xfrm>
            <a:custGeom>
              <a:avLst/>
              <a:gdLst/>
              <a:ahLst/>
              <a:cxnLst/>
              <a:rect l="l" t="t" r="r" b="b"/>
              <a:pathLst>
                <a:path w="5288" h="5146" extrusionOk="0">
                  <a:moveTo>
                    <a:pt x="2375" y="512"/>
                  </a:moveTo>
                  <a:cubicBezTo>
                    <a:pt x="2927" y="512"/>
                    <a:pt x="3478" y="702"/>
                    <a:pt x="3901" y="1126"/>
                  </a:cubicBezTo>
                  <a:cubicBezTo>
                    <a:pt x="5287" y="2452"/>
                    <a:pt x="4528" y="4780"/>
                    <a:pt x="2567" y="4780"/>
                  </a:cubicBezTo>
                  <a:cubicBezTo>
                    <a:pt x="2507" y="4780"/>
                    <a:pt x="2445" y="4778"/>
                    <a:pt x="2382" y="4773"/>
                  </a:cubicBezTo>
                  <a:cubicBezTo>
                    <a:pt x="1227" y="4682"/>
                    <a:pt x="72" y="3861"/>
                    <a:pt x="72" y="2615"/>
                  </a:cubicBezTo>
                  <a:cubicBezTo>
                    <a:pt x="72" y="1341"/>
                    <a:pt x="1225" y="512"/>
                    <a:pt x="2375" y="512"/>
                  </a:cubicBezTo>
                  <a:close/>
                  <a:moveTo>
                    <a:pt x="2420" y="1"/>
                  </a:moveTo>
                  <a:cubicBezTo>
                    <a:pt x="1158" y="1"/>
                    <a:pt x="0" y="1039"/>
                    <a:pt x="41" y="2615"/>
                  </a:cubicBezTo>
                  <a:cubicBezTo>
                    <a:pt x="1" y="4148"/>
                    <a:pt x="1099" y="5146"/>
                    <a:pt x="2304" y="5146"/>
                  </a:cubicBezTo>
                  <a:cubicBezTo>
                    <a:pt x="2914" y="5146"/>
                    <a:pt x="3552" y="4890"/>
                    <a:pt x="4084" y="4317"/>
                  </a:cubicBezTo>
                  <a:cubicBezTo>
                    <a:pt x="4996" y="3405"/>
                    <a:pt x="5178" y="1764"/>
                    <a:pt x="4205" y="791"/>
                  </a:cubicBezTo>
                  <a:cubicBezTo>
                    <a:pt x="3669" y="245"/>
                    <a:pt x="3032" y="1"/>
                    <a:pt x="2420"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1886;p35">
              <a:extLst>
                <a:ext uri="{FF2B5EF4-FFF2-40B4-BE49-F238E27FC236}">
                  <a16:creationId xmlns:a16="http://schemas.microsoft.com/office/drawing/2014/main" id="{58136E07-E7CC-58DE-3977-2E5CE831DBE2}"/>
                </a:ext>
              </a:extLst>
            </p:cNvPr>
            <p:cNvSpPr/>
            <p:nvPr/>
          </p:nvSpPr>
          <p:spPr>
            <a:xfrm>
              <a:off x="7537125" y="1150300"/>
              <a:ext cx="262950" cy="197250"/>
            </a:xfrm>
            <a:custGeom>
              <a:avLst/>
              <a:gdLst/>
              <a:ahLst/>
              <a:cxnLst/>
              <a:rect l="l" t="t" r="r" b="b"/>
              <a:pathLst>
                <a:path w="10518" h="7890" extrusionOk="0">
                  <a:moveTo>
                    <a:pt x="7174" y="0"/>
                  </a:moveTo>
                  <a:cubicBezTo>
                    <a:pt x="4742" y="0"/>
                    <a:pt x="2341" y="244"/>
                    <a:pt x="0" y="912"/>
                  </a:cubicBezTo>
                  <a:lnTo>
                    <a:pt x="0" y="1125"/>
                  </a:lnTo>
                  <a:cubicBezTo>
                    <a:pt x="791" y="1368"/>
                    <a:pt x="1581" y="1520"/>
                    <a:pt x="2371" y="1642"/>
                  </a:cubicBezTo>
                  <a:cubicBezTo>
                    <a:pt x="3884" y="1910"/>
                    <a:pt x="5397" y="2021"/>
                    <a:pt x="6910" y="2021"/>
                  </a:cubicBezTo>
                  <a:cubicBezTo>
                    <a:pt x="7527" y="2021"/>
                    <a:pt x="8144" y="2003"/>
                    <a:pt x="8761" y="1969"/>
                  </a:cubicBezTo>
                  <a:lnTo>
                    <a:pt x="8761" y="1969"/>
                  </a:lnTo>
                  <a:cubicBezTo>
                    <a:pt x="8932" y="3549"/>
                    <a:pt x="9347" y="5117"/>
                    <a:pt x="9314" y="6701"/>
                  </a:cubicBezTo>
                  <a:lnTo>
                    <a:pt x="9314" y="6701"/>
                  </a:lnTo>
                  <a:cubicBezTo>
                    <a:pt x="8615" y="6650"/>
                    <a:pt x="7898" y="6517"/>
                    <a:pt x="7204" y="6383"/>
                  </a:cubicBezTo>
                  <a:cubicBezTo>
                    <a:pt x="6546" y="6257"/>
                    <a:pt x="5887" y="6194"/>
                    <a:pt x="5211" y="6194"/>
                  </a:cubicBezTo>
                  <a:cubicBezTo>
                    <a:pt x="5076" y="6194"/>
                    <a:pt x="4940" y="6196"/>
                    <a:pt x="4803" y="6201"/>
                  </a:cubicBezTo>
                  <a:cubicBezTo>
                    <a:pt x="3192" y="6262"/>
                    <a:pt x="1581" y="6414"/>
                    <a:pt x="31" y="6961"/>
                  </a:cubicBezTo>
                  <a:lnTo>
                    <a:pt x="31" y="7113"/>
                  </a:lnTo>
                  <a:cubicBezTo>
                    <a:pt x="1581" y="7630"/>
                    <a:pt x="3162" y="7782"/>
                    <a:pt x="4803" y="7873"/>
                  </a:cubicBezTo>
                  <a:cubicBezTo>
                    <a:pt x="4955" y="7884"/>
                    <a:pt x="5107" y="7890"/>
                    <a:pt x="5259" y="7890"/>
                  </a:cubicBezTo>
                  <a:cubicBezTo>
                    <a:pt x="6713" y="7890"/>
                    <a:pt x="8147" y="7408"/>
                    <a:pt x="9605" y="7326"/>
                  </a:cubicBezTo>
                  <a:lnTo>
                    <a:pt x="9909" y="7326"/>
                  </a:lnTo>
                  <a:cubicBezTo>
                    <a:pt x="9727" y="5198"/>
                    <a:pt x="10396" y="3162"/>
                    <a:pt x="10487" y="1034"/>
                  </a:cubicBezTo>
                  <a:lnTo>
                    <a:pt x="10517" y="183"/>
                  </a:lnTo>
                  <a:cubicBezTo>
                    <a:pt x="9423" y="122"/>
                    <a:pt x="8268" y="0"/>
                    <a:pt x="7174"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1887;p35">
              <a:extLst>
                <a:ext uri="{FF2B5EF4-FFF2-40B4-BE49-F238E27FC236}">
                  <a16:creationId xmlns:a16="http://schemas.microsoft.com/office/drawing/2014/main" id="{E8FC1C8C-2BC4-3927-7EA5-8638F9157693}"/>
                </a:ext>
              </a:extLst>
            </p:cNvPr>
            <p:cNvSpPr/>
            <p:nvPr/>
          </p:nvSpPr>
          <p:spPr>
            <a:xfrm>
              <a:off x="6398800" y="2376000"/>
              <a:ext cx="186200" cy="35750"/>
            </a:xfrm>
            <a:custGeom>
              <a:avLst/>
              <a:gdLst/>
              <a:ahLst/>
              <a:cxnLst/>
              <a:rect l="l" t="t" r="r" b="b"/>
              <a:pathLst>
                <a:path w="7448" h="1430" extrusionOk="0">
                  <a:moveTo>
                    <a:pt x="1" y="0"/>
                  </a:moveTo>
                  <a:lnTo>
                    <a:pt x="517" y="1429"/>
                  </a:lnTo>
                  <a:lnTo>
                    <a:pt x="6900" y="1429"/>
                  </a:lnTo>
                  <a:lnTo>
                    <a:pt x="744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1888;p35">
              <a:extLst>
                <a:ext uri="{FF2B5EF4-FFF2-40B4-BE49-F238E27FC236}">
                  <a16:creationId xmlns:a16="http://schemas.microsoft.com/office/drawing/2014/main" id="{7A36CE6B-409F-2704-F2E1-743DA2C45B8A}"/>
                </a:ext>
              </a:extLst>
            </p:cNvPr>
            <p:cNvSpPr/>
            <p:nvPr/>
          </p:nvSpPr>
          <p:spPr>
            <a:xfrm>
              <a:off x="6430725" y="2411725"/>
              <a:ext cx="120850" cy="340450"/>
            </a:xfrm>
            <a:custGeom>
              <a:avLst/>
              <a:gdLst/>
              <a:ahLst/>
              <a:cxnLst/>
              <a:rect l="l" t="t" r="r" b="b"/>
              <a:pathLst>
                <a:path w="4834" h="13618" extrusionOk="0">
                  <a:moveTo>
                    <a:pt x="0" y="0"/>
                  </a:moveTo>
                  <a:lnTo>
                    <a:pt x="0" y="13617"/>
                  </a:lnTo>
                  <a:lnTo>
                    <a:pt x="4833" y="13617"/>
                  </a:lnTo>
                  <a:lnTo>
                    <a:pt x="4833"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1889;p35">
              <a:extLst>
                <a:ext uri="{FF2B5EF4-FFF2-40B4-BE49-F238E27FC236}">
                  <a16:creationId xmlns:a16="http://schemas.microsoft.com/office/drawing/2014/main" id="{76675825-00B2-D9FB-5851-001AA25ACED0}"/>
                </a:ext>
              </a:extLst>
            </p:cNvPr>
            <p:cNvSpPr/>
            <p:nvPr/>
          </p:nvSpPr>
          <p:spPr>
            <a:xfrm>
              <a:off x="6189825" y="2752150"/>
              <a:ext cx="603400" cy="509900"/>
            </a:xfrm>
            <a:custGeom>
              <a:avLst/>
              <a:gdLst/>
              <a:ahLst/>
              <a:cxnLst/>
              <a:rect l="l" t="t" r="r" b="b"/>
              <a:pathLst>
                <a:path w="24136" h="20396" extrusionOk="0">
                  <a:moveTo>
                    <a:pt x="9636" y="0"/>
                  </a:moveTo>
                  <a:lnTo>
                    <a:pt x="1" y="20396"/>
                  </a:lnTo>
                  <a:lnTo>
                    <a:pt x="24135" y="20396"/>
                  </a:lnTo>
                  <a:lnTo>
                    <a:pt x="14469"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1890;p35">
              <a:extLst>
                <a:ext uri="{FF2B5EF4-FFF2-40B4-BE49-F238E27FC236}">
                  <a16:creationId xmlns:a16="http://schemas.microsoft.com/office/drawing/2014/main" id="{0B6999E3-3C06-A92B-1644-1B53F5EE4A8E}"/>
                </a:ext>
              </a:extLst>
            </p:cNvPr>
            <p:cNvSpPr/>
            <p:nvPr/>
          </p:nvSpPr>
          <p:spPr>
            <a:xfrm>
              <a:off x="6430725" y="2405450"/>
              <a:ext cx="120850" cy="12550"/>
            </a:xfrm>
            <a:custGeom>
              <a:avLst/>
              <a:gdLst/>
              <a:ahLst/>
              <a:cxnLst/>
              <a:rect l="l" t="t" r="r" b="b"/>
              <a:pathLst>
                <a:path w="4834" h="502" extrusionOk="0">
                  <a:moveTo>
                    <a:pt x="2428" y="0"/>
                  </a:moveTo>
                  <a:cubicBezTo>
                    <a:pt x="1619" y="0"/>
                    <a:pt x="806" y="84"/>
                    <a:pt x="0" y="251"/>
                  </a:cubicBezTo>
                  <a:cubicBezTo>
                    <a:pt x="806" y="418"/>
                    <a:pt x="1619" y="502"/>
                    <a:pt x="2428" y="502"/>
                  </a:cubicBezTo>
                  <a:cubicBezTo>
                    <a:pt x="3237" y="502"/>
                    <a:pt x="4043" y="418"/>
                    <a:pt x="4833" y="251"/>
                  </a:cubicBezTo>
                  <a:cubicBezTo>
                    <a:pt x="4043" y="84"/>
                    <a:pt x="3237" y="0"/>
                    <a:pt x="2428"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1891;p35">
              <a:extLst>
                <a:ext uri="{FF2B5EF4-FFF2-40B4-BE49-F238E27FC236}">
                  <a16:creationId xmlns:a16="http://schemas.microsoft.com/office/drawing/2014/main" id="{653175D3-9A30-B1ED-987C-82E0EB595C9D}"/>
                </a:ext>
              </a:extLst>
            </p:cNvPr>
            <p:cNvSpPr/>
            <p:nvPr/>
          </p:nvSpPr>
          <p:spPr>
            <a:xfrm>
              <a:off x="6189825" y="2961875"/>
              <a:ext cx="603400" cy="300175"/>
            </a:xfrm>
            <a:custGeom>
              <a:avLst/>
              <a:gdLst/>
              <a:ahLst/>
              <a:cxnLst/>
              <a:rect l="l" t="t" r="r" b="b"/>
              <a:pathLst>
                <a:path w="24136" h="12007" extrusionOk="0">
                  <a:moveTo>
                    <a:pt x="5685" y="0"/>
                  </a:moveTo>
                  <a:lnTo>
                    <a:pt x="1" y="12007"/>
                  </a:lnTo>
                  <a:lnTo>
                    <a:pt x="24135" y="12007"/>
                  </a:lnTo>
                  <a:lnTo>
                    <a:pt x="19606" y="2402"/>
                  </a:lnTo>
                  <a:cubicBezTo>
                    <a:pt x="16415" y="2918"/>
                    <a:pt x="16415" y="4712"/>
                    <a:pt x="14500" y="4712"/>
                  </a:cubicBezTo>
                  <a:cubicBezTo>
                    <a:pt x="12524" y="4712"/>
                    <a:pt x="10974" y="912"/>
                    <a:pt x="568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1892;p35">
              <a:extLst>
                <a:ext uri="{FF2B5EF4-FFF2-40B4-BE49-F238E27FC236}">
                  <a16:creationId xmlns:a16="http://schemas.microsoft.com/office/drawing/2014/main" id="{312D84C0-41E5-B533-265B-31DA4C6090C5}"/>
                </a:ext>
              </a:extLst>
            </p:cNvPr>
            <p:cNvSpPr/>
            <p:nvPr/>
          </p:nvSpPr>
          <p:spPr>
            <a:xfrm>
              <a:off x="6472525" y="2911700"/>
              <a:ext cx="110175" cy="100300"/>
            </a:xfrm>
            <a:custGeom>
              <a:avLst/>
              <a:gdLst/>
              <a:ahLst/>
              <a:cxnLst/>
              <a:rect l="l" t="t" r="r" b="b"/>
              <a:pathLst>
                <a:path w="4407" h="4012" extrusionOk="0">
                  <a:moveTo>
                    <a:pt x="2547" y="487"/>
                  </a:moveTo>
                  <a:cubicBezTo>
                    <a:pt x="3394" y="487"/>
                    <a:pt x="4275" y="1079"/>
                    <a:pt x="4316" y="2007"/>
                  </a:cubicBezTo>
                  <a:cubicBezTo>
                    <a:pt x="4316" y="2919"/>
                    <a:pt x="3404" y="3527"/>
                    <a:pt x="2553" y="3618"/>
                  </a:cubicBezTo>
                  <a:cubicBezTo>
                    <a:pt x="2492" y="3624"/>
                    <a:pt x="2432" y="3627"/>
                    <a:pt x="2374" y="3627"/>
                  </a:cubicBezTo>
                  <a:cubicBezTo>
                    <a:pt x="955" y="3627"/>
                    <a:pt x="408" y="1906"/>
                    <a:pt x="1459" y="913"/>
                  </a:cubicBezTo>
                  <a:cubicBezTo>
                    <a:pt x="1752" y="620"/>
                    <a:pt x="2146" y="487"/>
                    <a:pt x="2547" y="487"/>
                  </a:cubicBezTo>
                  <a:close/>
                  <a:moveTo>
                    <a:pt x="2602" y="1"/>
                  </a:moveTo>
                  <a:cubicBezTo>
                    <a:pt x="2586" y="1"/>
                    <a:pt x="2569" y="1"/>
                    <a:pt x="2553" y="1"/>
                  </a:cubicBezTo>
                  <a:cubicBezTo>
                    <a:pt x="730" y="1"/>
                    <a:pt x="0" y="2099"/>
                    <a:pt x="1216" y="3345"/>
                  </a:cubicBezTo>
                  <a:cubicBezTo>
                    <a:pt x="1646" y="3806"/>
                    <a:pt x="2146" y="4011"/>
                    <a:pt x="2617" y="4011"/>
                  </a:cubicBezTo>
                  <a:cubicBezTo>
                    <a:pt x="3545" y="4011"/>
                    <a:pt x="4367" y="3217"/>
                    <a:pt x="4347" y="2007"/>
                  </a:cubicBezTo>
                  <a:cubicBezTo>
                    <a:pt x="4407" y="989"/>
                    <a:pt x="3670" y="1"/>
                    <a:pt x="2602"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1893;p35">
              <a:extLst>
                <a:ext uri="{FF2B5EF4-FFF2-40B4-BE49-F238E27FC236}">
                  <a16:creationId xmlns:a16="http://schemas.microsoft.com/office/drawing/2014/main" id="{7DEF87B3-C7B3-7022-2297-2BF70BE516CA}"/>
                </a:ext>
              </a:extLst>
            </p:cNvPr>
            <p:cNvSpPr/>
            <p:nvPr/>
          </p:nvSpPr>
          <p:spPr>
            <a:xfrm>
              <a:off x="6343325" y="3067475"/>
              <a:ext cx="95000" cy="87500"/>
            </a:xfrm>
            <a:custGeom>
              <a:avLst/>
              <a:gdLst/>
              <a:ahLst/>
              <a:cxnLst/>
              <a:rect l="l" t="t" r="r" b="b"/>
              <a:pathLst>
                <a:path w="3800" h="3500" extrusionOk="0">
                  <a:moveTo>
                    <a:pt x="2279" y="517"/>
                  </a:moveTo>
                  <a:cubicBezTo>
                    <a:pt x="2936" y="517"/>
                    <a:pt x="3709" y="998"/>
                    <a:pt x="3709" y="1795"/>
                  </a:cubicBezTo>
                  <a:cubicBezTo>
                    <a:pt x="3709" y="2585"/>
                    <a:pt x="2888" y="3041"/>
                    <a:pt x="2220" y="3102"/>
                  </a:cubicBezTo>
                  <a:cubicBezTo>
                    <a:pt x="2154" y="3112"/>
                    <a:pt x="2089" y="3117"/>
                    <a:pt x="2025" y="3117"/>
                  </a:cubicBezTo>
                  <a:cubicBezTo>
                    <a:pt x="1314" y="3117"/>
                    <a:pt x="710" y="2520"/>
                    <a:pt x="821" y="1795"/>
                  </a:cubicBezTo>
                  <a:cubicBezTo>
                    <a:pt x="943" y="1096"/>
                    <a:pt x="1490" y="518"/>
                    <a:pt x="2220" y="518"/>
                  </a:cubicBezTo>
                  <a:cubicBezTo>
                    <a:pt x="2239" y="517"/>
                    <a:pt x="2259" y="517"/>
                    <a:pt x="2279" y="517"/>
                  </a:cubicBezTo>
                  <a:close/>
                  <a:moveTo>
                    <a:pt x="2264" y="1"/>
                  </a:moveTo>
                  <a:cubicBezTo>
                    <a:pt x="2249" y="1"/>
                    <a:pt x="2235" y="1"/>
                    <a:pt x="2220" y="1"/>
                  </a:cubicBezTo>
                  <a:cubicBezTo>
                    <a:pt x="609" y="32"/>
                    <a:pt x="1" y="1856"/>
                    <a:pt x="1065" y="2919"/>
                  </a:cubicBezTo>
                  <a:cubicBezTo>
                    <a:pt x="1425" y="3321"/>
                    <a:pt x="1852" y="3499"/>
                    <a:pt x="2257" y="3499"/>
                  </a:cubicBezTo>
                  <a:cubicBezTo>
                    <a:pt x="3049" y="3499"/>
                    <a:pt x="3760" y="2820"/>
                    <a:pt x="3739" y="1795"/>
                  </a:cubicBezTo>
                  <a:cubicBezTo>
                    <a:pt x="3799" y="927"/>
                    <a:pt x="3182" y="1"/>
                    <a:pt x="2264"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1894;p35">
              <a:extLst>
                <a:ext uri="{FF2B5EF4-FFF2-40B4-BE49-F238E27FC236}">
                  <a16:creationId xmlns:a16="http://schemas.microsoft.com/office/drawing/2014/main" id="{D094F31F-3B81-2A0A-BC4A-021E8278530B}"/>
                </a:ext>
              </a:extLst>
            </p:cNvPr>
            <p:cNvSpPr/>
            <p:nvPr/>
          </p:nvSpPr>
          <p:spPr>
            <a:xfrm>
              <a:off x="6592575" y="3142650"/>
              <a:ext cx="69900" cy="66750"/>
            </a:xfrm>
            <a:custGeom>
              <a:avLst/>
              <a:gdLst/>
              <a:ahLst/>
              <a:cxnLst/>
              <a:rect l="l" t="t" r="r" b="b"/>
              <a:pathLst>
                <a:path w="2796" h="2670" extrusionOk="0">
                  <a:moveTo>
                    <a:pt x="1642" y="490"/>
                  </a:moveTo>
                  <a:cubicBezTo>
                    <a:pt x="2128" y="490"/>
                    <a:pt x="2736" y="794"/>
                    <a:pt x="2736" y="1371"/>
                  </a:cubicBezTo>
                  <a:cubicBezTo>
                    <a:pt x="2736" y="1919"/>
                    <a:pt x="2128" y="2192"/>
                    <a:pt x="1642" y="2283"/>
                  </a:cubicBezTo>
                  <a:cubicBezTo>
                    <a:pt x="1592" y="2291"/>
                    <a:pt x="1542" y="2295"/>
                    <a:pt x="1493" y="2295"/>
                  </a:cubicBezTo>
                  <a:cubicBezTo>
                    <a:pt x="975" y="2295"/>
                    <a:pt x="528" y="1871"/>
                    <a:pt x="639" y="1371"/>
                  </a:cubicBezTo>
                  <a:cubicBezTo>
                    <a:pt x="760" y="855"/>
                    <a:pt x="1125" y="490"/>
                    <a:pt x="1642" y="490"/>
                  </a:cubicBezTo>
                  <a:close/>
                  <a:moveTo>
                    <a:pt x="1730" y="0"/>
                  </a:moveTo>
                  <a:cubicBezTo>
                    <a:pt x="1701" y="0"/>
                    <a:pt x="1672" y="1"/>
                    <a:pt x="1642" y="4"/>
                  </a:cubicBezTo>
                  <a:cubicBezTo>
                    <a:pt x="426" y="34"/>
                    <a:pt x="1" y="1371"/>
                    <a:pt x="791" y="2192"/>
                  </a:cubicBezTo>
                  <a:cubicBezTo>
                    <a:pt x="1089" y="2522"/>
                    <a:pt x="1424" y="2669"/>
                    <a:pt x="1733" y="2669"/>
                  </a:cubicBezTo>
                  <a:cubicBezTo>
                    <a:pt x="2305" y="2669"/>
                    <a:pt x="2786" y="2162"/>
                    <a:pt x="2767" y="1371"/>
                  </a:cubicBezTo>
                  <a:cubicBezTo>
                    <a:pt x="2796" y="700"/>
                    <a:pt x="2432" y="0"/>
                    <a:pt x="1730"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1895;p35">
              <a:extLst>
                <a:ext uri="{FF2B5EF4-FFF2-40B4-BE49-F238E27FC236}">
                  <a16:creationId xmlns:a16="http://schemas.microsoft.com/office/drawing/2014/main" id="{F65B801D-A4B8-5CCA-2A84-4013345AEF7D}"/>
                </a:ext>
              </a:extLst>
            </p:cNvPr>
            <p:cNvSpPr/>
            <p:nvPr/>
          </p:nvSpPr>
          <p:spPr>
            <a:xfrm>
              <a:off x="6872975" y="2092550"/>
              <a:ext cx="328300" cy="953700"/>
            </a:xfrm>
            <a:custGeom>
              <a:avLst/>
              <a:gdLst/>
              <a:ahLst/>
              <a:cxnLst/>
              <a:rect l="l" t="t" r="r" b="b"/>
              <a:pathLst>
                <a:path w="13132" h="38148" extrusionOk="0">
                  <a:moveTo>
                    <a:pt x="1" y="1"/>
                  </a:moveTo>
                  <a:lnTo>
                    <a:pt x="1" y="38147"/>
                  </a:lnTo>
                  <a:lnTo>
                    <a:pt x="13132" y="38147"/>
                  </a:lnTo>
                  <a:lnTo>
                    <a:pt x="13132"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1896;p35">
              <a:extLst>
                <a:ext uri="{FF2B5EF4-FFF2-40B4-BE49-F238E27FC236}">
                  <a16:creationId xmlns:a16="http://schemas.microsoft.com/office/drawing/2014/main" id="{28859D70-085D-B70F-98FA-D658B7879190}"/>
                </a:ext>
              </a:extLst>
            </p:cNvPr>
            <p:cNvSpPr/>
            <p:nvPr/>
          </p:nvSpPr>
          <p:spPr>
            <a:xfrm>
              <a:off x="7031800" y="1605475"/>
              <a:ext cx="12175" cy="1656575"/>
            </a:xfrm>
            <a:custGeom>
              <a:avLst/>
              <a:gdLst/>
              <a:ahLst/>
              <a:cxnLst/>
              <a:rect l="l" t="t" r="r" b="b"/>
              <a:pathLst>
                <a:path w="487" h="66263" extrusionOk="0">
                  <a:moveTo>
                    <a:pt x="0" y="0"/>
                  </a:moveTo>
                  <a:lnTo>
                    <a:pt x="0" y="66263"/>
                  </a:lnTo>
                  <a:lnTo>
                    <a:pt x="487" y="66263"/>
                  </a:lnTo>
                  <a:lnTo>
                    <a:pt x="487"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1897;p35">
              <a:extLst>
                <a:ext uri="{FF2B5EF4-FFF2-40B4-BE49-F238E27FC236}">
                  <a16:creationId xmlns:a16="http://schemas.microsoft.com/office/drawing/2014/main" id="{C63D96CB-1A0F-7231-6F2B-C19DC0A7033E}"/>
                </a:ext>
              </a:extLst>
            </p:cNvPr>
            <p:cNvSpPr/>
            <p:nvPr/>
          </p:nvSpPr>
          <p:spPr>
            <a:xfrm>
              <a:off x="6882850" y="596350"/>
              <a:ext cx="762200" cy="1500025"/>
            </a:xfrm>
            <a:custGeom>
              <a:avLst/>
              <a:gdLst/>
              <a:ahLst/>
              <a:cxnLst/>
              <a:rect l="l" t="t" r="r" b="b"/>
              <a:pathLst>
                <a:path w="30488" h="60001" extrusionOk="0">
                  <a:moveTo>
                    <a:pt x="9279" y="3795"/>
                  </a:moveTo>
                  <a:cubicBezTo>
                    <a:pt x="10815" y="3795"/>
                    <a:pt x="12282" y="5121"/>
                    <a:pt x="11764" y="6778"/>
                  </a:cubicBezTo>
                  <a:cubicBezTo>
                    <a:pt x="11429" y="7831"/>
                    <a:pt x="10359" y="8432"/>
                    <a:pt x="9295" y="8432"/>
                  </a:cubicBezTo>
                  <a:cubicBezTo>
                    <a:pt x="9008" y="8432"/>
                    <a:pt x="8722" y="8388"/>
                    <a:pt x="8451" y="8298"/>
                  </a:cubicBezTo>
                  <a:cubicBezTo>
                    <a:pt x="8299" y="8268"/>
                    <a:pt x="7995" y="8176"/>
                    <a:pt x="7843" y="8116"/>
                  </a:cubicBezTo>
                  <a:cubicBezTo>
                    <a:pt x="7053" y="7873"/>
                    <a:pt x="5442" y="7386"/>
                    <a:pt x="4651" y="7143"/>
                  </a:cubicBezTo>
                  <a:cubicBezTo>
                    <a:pt x="4104" y="6991"/>
                    <a:pt x="3587" y="6839"/>
                    <a:pt x="3131" y="6626"/>
                  </a:cubicBezTo>
                  <a:cubicBezTo>
                    <a:pt x="2871" y="6492"/>
                    <a:pt x="2619" y="6331"/>
                    <a:pt x="2383" y="6150"/>
                  </a:cubicBezTo>
                  <a:lnTo>
                    <a:pt x="2383" y="6150"/>
                  </a:lnTo>
                  <a:cubicBezTo>
                    <a:pt x="2791" y="5818"/>
                    <a:pt x="3252" y="5554"/>
                    <a:pt x="3739" y="5380"/>
                  </a:cubicBezTo>
                  <a:cubicBezTo>
                    <a:pt x="4803" y="5015"/>
                    <a:pt x="7417" y="4225"/>
                    <a:pt x="8481" y="3921"/>
                  </a:cubicBezTo>
                  <a:cubicBezTo>
                    <a:pt x="8743" y="3835"/>
                    <a:pt x="9012" y="3795"/>
                    <a:pt x="9279" y="3795"/>
                  </a:cubicBezTo>
                  <a:close/>
                  <a:moveTo>
                    <a:pt x="9342" y="15717"/>
                  </a:moveTo>
                  <a:cubicBezTo>
                    <a:pt x="9899" y="15717"/>
                    <a:pt x="10446" y="15877"/>
                    <a:pt x="10913" y="16231"/>
                  </a:cubicBezTo>
                  <a:cubicBezTo>
                    <a:pt x="13020" y="17825"/>
                    <a:pt x="11502" y="20402"/>
                    <a:pt x="9325" y="20402"/>
                  </a:cubicBezTo>
                  <a:cubicBezTo>
                    <a:pt x="9052" y="20402"/>
                    <a:pt x="8769" y="20362"/>
                    <a:pt x="8481" y="20274"/>
                  </a:cubicBezTo>
                  <a:cubicBezTo>
                    <a:pt x="7356" y="19909"/>
                    <a:pt x="5624" y="19392"/>
                    <a:pt x="4499" y="19058"/>
                  </a:cubicBezTo>
                  <a:cubicBezTo>
                    <a:pt x="4013" y="18906"/>
                    <a:pt x="3435" y="18693"/>
                    <a:pt x="3010" y="18450"/>
                  </a:cubicBezTo>
                  <a:cubicBezTo>
                    <a:pt x="2774" y="18312"/>
                    <a:pt x="2551" y="18155"/>
                    <a:pt x="2343" y="17982"/>
                  </a:cubicBezTo>
                  <a:lnTo>
                    <a:pt x="2343" y="17982"/>
                  </a:lnTo>
                  <a:cubicBezTo>
                    <a:pt x="3024" y="17467"/>
                    <a:pt x="3844" y="17176"/>
                    <a:pt x="4682" y="16961"/>
                  </a:cubicBezTo>
                  <a:lnTo>
                    <a:pt x="7873" y="16019"/>
                  </a:lnTo>
                  <a:lnTo>
                    <a:pt x="8299" y="15897"/>
                  </a:lnTo>
                  <a:cubicBezTo>
                    <a:pt x="8639" y="15780"/>
                    <a:pt x="8992" y="15717"/>
                    <a:pt x="9342" y="15717"/>
                  </a:cubicBezTo>
                  <a:close/>
                  <a:moveTo>
                    <a:pt x="9230" y="27537"/>
                  </a:moveTo>
                  <a:cubicBezTo>
                    <a:pt x="11006" y="27537"/>
                    <a:pt x="12627" y="29247"/>
                    <a:pt x="11703" y="31095"/>
                  </a:cubicBezTo>
                  <a:cubicBezTo>
                    <a:pt x="11253" y="31969"/>
                    <a:pt x="10249" y="32474"/>
                    <a:pt x="9247" y="32474"/>
                  </a:cubicBezTo>
                  <a:cubicBezTo>
                    <a:pt x="9030" y="32474"/>
                    <a:pt x="8814" y="32450"/>
                    <a:pt x="8603" y="32402"/>
                  </a:cubicBezTo>
                  <a:cubicBezTo>
                    <a:pt x="8329" y="32341"/>
                    <a:pt x="7691" y="32128"/>
                    <a:pt x="7417" y="32037"/>
                  </a:cubicBezTo>
                  <a:lnTo>
                    <a:pt x="5837" y="31551"/>
                  </a:lnTo>
                  <a:cubicBezTo>
                    <a:pt x="4925" y="31247"/>
                    <a:pt x="3557" y="30943"/>
                    <a:pt x="2736" y="30396"/>
                  </a:cubicBezTo>
                  <a:cubicBezTo>
                    <a:pt x="2537" y="30279"/>
                    <a:pt x="2349" y="30147"/>
                    <a:pt x="2172" y="30001"/>
                  </a:cubicBezTo>
                  <a:lnTo>
                    <a:pt x="2172" y="30001"/>
                  </a:lnTo>
                  <a:cubicBezTo>
                    <a:pt x="2509" y="29722"/>
                    <a:pt x="2883" y="29485"/>
                    <a:pt x="3283" y="29301"/>
                  </a:cubicBezTo>
                  <a:cubicBezTo>
                    <a:pt x="3770" y="29089"/>
                    <a:pt x="4317" y="28937"/>
                    <a:pt x="4834" y="28785"/>
                  </a:cubicBezTo>
                  <a:cubicBezTo>
                    <a:pt x="5016" y="28693"/>
                    <a:pt x="8360" y="27721"/>
                    <a:pt x="8420" y="27660"/>
                  </a:cubicBezTo>
                  <a:cubicBezTo>
                    <a:pt x="8688" y="27576"/>
                    <a:pt x="8961" y="27537"/>
                    <a:pt x="9230" y="27537"/>
                  </a:cubicBezTo>
                  <a:close/>
                  <a:moveTo>
                    <a:pt x="9401" y="39643"/>
                  </a:moveTo>
                  <a:cubicBezTo>
                    <a:pt x="9538" y="39643"/>
                    <a:pt x="9677" y="39651"/>
                    <a:pt x="9819" y="39666"/>
                  </a:cubicBezTo>
                  <a:cubicBezTo>
                    <a:pt x="11399" y="39909"/>
                    <a:pt x="12524" y="41733"/>
                    <a:pt x="11551" y="43162"/>
                  </a:cubicBezTo>
                  <a:cubicBezTo>
                    <a:pt x="11027" y="43979"/>
                    <a:pt x="10171" y="44363"/>
                    <a:pt x="9271" y="44363"/>
                  </a:cubicBezTo>
                  <a:cubicBezTo>
                    <a:pt x="8866" y="44363"/>
                    <a:pt x="8452" y="44285"/>
                    <a:pt x="8056" y="44134"/>
                  </a:cubicBezTo>
                  <a:lnTo>
                    <a:pt x="7265" y="43891"/>
                  </a:lnTo>
                  <a:lnTo>
                    <a:pt x="5685" y="43435"/>
                  </a:lnTo>
                  <a:cubicBezTo>
                    <a:pt x="4773" y="43131"/>
                    <a:pt x="3405" y="42858"/>
                    <a:pt x="2584" y="42311"/>
                  </a:cubicBezTo>
                  <a:cubicBezTo>
                    <a:pt x="2464" y="42229"/>
                    <a:pt x="2347" y="42142"/>
                    <a:pt x="2234" y="42050"/>
                  </a:cubicBezTo>
                  <a:lnTo>
                    <a:pt x="2234" y="42050"/>
                  </a:lnTo>
                  <a:cubicBezTo>
                    <a:pt x="2613" y="41730"/>
                    <a:pt x="3042" y="41467"/>
                    <a:pt x="3496" y="41277"/>
                  </a:cubicBezTo>
                  <a:cubicBezTo>
                    <a:pt x="4013" y="41095"/>
                    <a:pt x="4530" y="40943"/>
                    <a:pt x="5077" y="40791"/>
                  </a:cubicBezTo>
                  <a:lnTo>
                    <a:pt x="8268" y="39818"/>
                  </a:lnTo>
                  <a:cubicBezTo>
                    <a:pt x="8629" y="39706"/>
                    <a:pt x="9006" y="39643"/>
                    <a:pt x="9401" y="39643"/>
                  </a:cubicBezTo>
                  <a:close/>
                  <a:moveTo>
                    <a:pt x="9244" y="51491"/>
                  </a:moveTo>
                  <a:cubicBezTo>
                    <a:pt x="10020" y="51491"/>
                    <a:pt x="10802" y="51799"/>
                    <a:pt x="11338" y="52402"/>
                  </a:cubicBezTo>
                  <a:cubicBezTo>
                    <a:pt x="12833" y="54164"/>
                    <a:pt x="11257" y="56301"/>
                    <a:pt x="9286" y="56301"/>
                  </a:cubicBezTo>
                  <a:cubicBezTo>
                    <a:pt x="9013" y="56301"/>
                    <a:pt x="8732" y="56260"/>
                    <a:pt x="8451" y="56171"/>
                  </a:cubicBezTo>
                  <a:cubicBezTo>
                    <a:pt x="6992" y="55715"/>
                    <a:pt x="5290" y="55229"/>
                    <a:pt x="3891" y="54773"/>
                  </a:cubicBezTo>
                  <a:cubicBezTo>
                    <a:pt x="3288" y="54568"/>
                    <a:pt x="2717" y="54247"/>
                    <a:pt x="2228" y="53836"/>
                  </a:cubicBezTo>
                  <a:lnTo>
                    <a:pt x="2228" y="53836"/>
                  </a:lnTo>
                  <a:cubicBezTo>
                    <a:pt x="2648" y="53500"/>
                    <a:pt x="3120" y="53229"/>
                    <a:pt x="3618" y="53040"/>
                  </a:cubicBezTo>
                  <a:cubicBezTo>
                    <a:pt x="4043" y="52888"/>
                    <a:pt x="4773" y="52706"/>
                    <a:pt x="5229" y="52554"/>
                  </a:cubicBezTo>
                  <a:lnTo>
                    <a:pt x="8420" y="51612"/>
                  </a:lnTo>
                  <a:cubicBezTo>
                    <a:pt x="8686" y="51531"/>
                    <a:pt x="8965" y="51491"/>
                    <a:pt x="9244" y="51491"/>
                  </a:cubicBezTo>
                  <a:close/>
                  <a:moveTo>
                    <a:pt x="2980" y="0"/>
                  </a:moveTo>
                  <a:cubicBezTo>
                    <a:pt x="2068" y="0"/>
                    <a:pt x="1186" y="456"/>
                    <a:pt x="700" y="1185"/>
                  </a:cubicBezTo>
                  <a:cubicBezTo>
                    <a:pt x="1" y="2189"/>
                    <a:pt x="122" y="3496"/>
                    <a:pt x="578" y="4559"/>
                  </a:cubicBezTo>
                  <a:cubicBezTo>
                    <a:pt x="839" y="5172"/>
                    <a:pt x="1223" y="5700"/>
                    <a:pt x="1688" y="6143"/>
                  </a:cubicBezTo>
                  <a:lnTo>
                    <a:pt x="1688" y="6143"/>
                  </a:lnTo>
                  <a:cubicBezTo>
                    <a:pt x="734" y="7042"/>
                    <a:pt x="118" y="8261"/>
                    <a:pt x="153" y="9635"/>
                  </a:cubicBezTo>
                  <a:lnTo>
                    <a:pt x="153" y="12979"/>
                  </a:lnTo>
                  <a:cubicBezTo>
                    <a:pt x="213" y="13982"/>
                    <a:pt x="62" y="15411"/>
                    <a:pt x="457" y="16353"/>
                  </a:cubicBezTo>
                  <a:cubicBezTo>
                    <a:pt x="727" y="17063"/>
                    <a:pt x="1169" y="17681"/>
                    <a:pt x="1719" y="18183"/>
                  </a:cubicBezTo>
                  <a:lnTo>
                    <a:pt x="1719" y="18183"/>
                  </a:lnTo>
                  <a:cubicBezTo>
                    <a:pt x="860" y="19018"/>
                    <a:pt x="294" y="20143"/>
                    <a:pt x="274" y="21368"/>
                  </a:cubicBezTo>
                  <a:lnTo>
                    <a:pt x="274" y="26383"/>
                  </a:lnTo>
                  <a:cubicBezTo>
                    <a:pt x="225" y="27768"/>
                    <a:pt x="839" y="29152"/>
                    <a:pt x="1871" y="30095"/>
                  </a:cubicBezTo>
                  <a:lnTo>
                    <a:pt x="1871" y="30095"/>
                  </a:lnTo>
                  <a:cubicBezTo>
                    <a:pt x="1030" y="30882"/>
                    <a:pt x="468" y="31950"/>
                    <a:pt x="365" y="33101"/>
                  </a:cubicBezTo>
                  <a:cubicBezTo>
                    <a:pt x="305" y="33587"/>
                    <a:pt x="365" y="34286"/>
                    <a:pt x="305" y="34773"/>
                  </a:cubicBezTo>
                  <a:lnTo>
                    <a:pt x="305" y="38116"/>
                  </a:lnTo>
                  <a:cubicBezTo>
                    <a:pt x="305" y="38694"/>
                    <a:pt x="305" y="39271"/>
                    <a:pt x="457" y="39788"/>
                  </a:cubicBezTo>
                  <a:cubicBezTo>
                    <a:pt x="685" y="40626"/>
                    <a:pt x="1158" y="41373"/>
                    <a:pt x="1777" y="41970"/>
                  </a:cubicBezTo>
                  <a:lnTo>
                    <a:pt x="1777" y="41970"/>
                  </a:lnTo>
                  <a:cubicBezTo>
                    <a:pt x="962" y="42720"/>
                    <a:pt x="380" y="43727"/>
                    <a:pt x="244" y="44834"/>
                  </a:cubicBezTo>
                  <a:cubicBezTo>
                    <a:pt x="153" y="45381"/>
                    <a:pt x="213" y="46019"/>
                    <a:pt x="213" y="46566"/>
                  </a:cubicBezTo>
                  <a:lnTo>
                    <a:pt x="213" y="48238"/>
                  </a:lnTo>
                  <a:lnTo>
                    <a:pt x="213" y="49910"/>
                  </a:lnTo>
                  <a:cubicBezTo>
                    <a:pt x="213" y="50457"/>
                    <a:pt x="153" y="51034"/>
                    <a:pt x="305" y="51612"/>
                  </a:cubicBezTo>
                  <a:cubicBezTo>
                    <a:pt x="528" y="52572"/>
                    <a:pt x="1070" y="53426"/>
                    <a:pt x="1795" y="54086"/>
                  </a:cubicBezTo>
                  <a:lnTo>
                    <a:pt x="1795" y="54086"/>
                  </a:lnTo>
                  <a:cubicBezTo>
                    <a:pt x="1070" y="54776"/>
                    <a:pt x="558" y="55669"/>
                    <a:pt x="396" y="56657"/>
                  </a:cubicBezTo>
                  <a:cubicBezTo>
                    <a:pt x="274" y="57235"/>
                    <a:pt x="365" y="57752"/>
                    <a:pt x="365" y="58329"/>
                  </a:cubicBezTo>
                  <a:lnTo>
                    <a:pt x="365" y="60001"/>
                  </a:lnTo>
                  <a:lnTo>
                    <a:pt x="426" y="60001"/>
                  </a:lnTo>
                  <a:lnTo>
                    <a:pt x="426" y="59879"/>
                  </a:lnTo>
                  <a:cubicBezTo>
                    <a:pt x="457" y="58876"/>
                    <a:pt x="396" y="57539"/>
                    <a:pt x="517" y="56597"/>
                  </a:cubicBezTo>
                  <a:cubicBezTo>
                    <a:pt x="692" y="55652"/>
                    <a:pt x="1189" y="54809"/>
                    <a:pt x="1869" y="54152"/>
                  </a:cubicBezTo>
                  <a:lnTo>
                    <a:pt x="1869" y="54152"/>
                  </a:lnTo>
                  <a:cubicBezTo>
                    <a:pt x="2414" y="54630"/>
                    <a:pt x="3055" y="55001"/>
                    <a:pt x="3739" y="55229"/>
                  </a:cubicBezTo>
                  <a:cubicBezTo>
                    <a:pt x="4256" y="55411"/>
                    <a:pt x="4803" y="55563"/>
                    <a:pt x="5320" y="55715"/>
                  </a:cubicBezTo>
                  <a:cubicBezTo>
                    <a:pt x="6232" y="55989"/>
                    <a:pt x="7600" y="56445"/>
                    <a:pt x="8512" y="56657"/>
                  </a:cubicBezTo>
                  <a:cubicBezTo>
                    <a:pt x="8755" y="56715"/>
                    <a:pt x="8997" y="56743"/>
                    <a:pt x="9234" y="56743"/>
                  </a:cubicBezTo>
                  <a:cubicBezTo>
                    <a:pt x="11478" y="56743"/>
                    <a:pt x="13253" y="54293"/>
                    <a:pt x="11521" y="52341"/>
                  </a:cubicBezTo>
                  <a:cubicBezTo>
                    <a:pt x="10940" y="51694"/>
                    <a:pt x="10080" y="51358"/>
                    <a:pt x="9231" y="51358"/>
                  </a:cubicBezTo>
                  <a:cubicBezTo>
                    <a:pt x="8925" y="51358"/>
                    <a:pt x="8619" y="51401"/>
                    <a:pt x="8329" y="51490"/>
                  </a:cubicBezTo>
                  <a:lnTo>
                    <a:pt x="5138" y="52493"/>
                  </a:lnTo>
                  <a:cubicBezTo>
                    <a:pt x="4682" y="52645"/>
                    <a:pt x="4013" y="52828"/>
                    <a:pt x="3557" y="52980"/>
                  </a:cubicBezTo>
                  <a:cubicBezTo>
                    <a:pt x="3049" y="53171"/>
                    <a:pt x="2575" y="53441"/>
                    <a:pt x="2155" y="53773"/>
                  </a:cubicBezTo>
                  <a:lnTo>
                    <a:pt x="2155" y="53773"/>
                  </a:lnTo>
                  <a:cubicBezTo>
                    <a:pt x="1450" y="53158"/>
                    <a:pt x="925" y="52350"/>
                    <a:pt x="730" y="51429"/>
                  </a:cubicBezTo>
                  <a:cubicBezTo>
                    <a:pt x="609" y="50882"/>
                    <a:pt x="609" y="50366"/>
                    <a:pt x="609" y="49818"/>
                  </a:cubicBezTo>
                  <a:lnTo>
                    <a:pt x="609" y="46475"/>
                  </a:lnTo>
                  <a:cubicBezTo>
                    <a:pt x="609" y="45897"/>
                    <a:pt x="578" y="45350"/>
                    <a:pt x="669" y="44834"/>
                  </a:cubicBezTo>
                  <a:cubicBezTo>
                    <a:pt x="785" y="43828"/>
                    <a:pt x="1308" y="42908"/>
                    <a:pt x="2048" y="42215"/>
                  </a:cubicBezTo>
                  <a:lnTo>
                    <a:pt x="2048" y="42215"/>
                  </a:lnTo>
                  <a:cubicBezTo>
                    <a:pt x="2609" y="42687"/>
                    <a:pt x="3264" y="43045"/>
                    <a:pt x="3952" y="43253"/>
                  </a:cubicBezTo>
                  <a:lnTo>
                    <a:pt x="5563" y="43739"/>
                  </a:lnTo>
                  <a:lnTo>
                    <a:pt x="7144" y="44226"/>
                  </a:lnTo>
                  <a:cubicBezTo>
                    <a:pt x="7600" y="44347"/>
                    <a:pt x="8299" y="44621"/>
                    <a:pt x="8785" y="44682"/>
                  </a:cubicBezTo>
                  <a:cubicBezTo>
                    <a:pt x="8972" y="44713"/>
                    <a:pt x="9157" y="44729"/>
                    <a:pt x="9337" y="44729"/>
                  </a:cubicBezTo>
                  <a:cubicBezTo>
                    <a:pt x="11729" y="44729"/>
                    <a:pt x="13382" y="42044"/>
                    <a:pt x="11460" y="40122"/>
                  </a:cubicBezTo>
                  <a:cubicBezTo>
                    <a:pt x="10877" y="39560"/>
                    <a:pt x="10078" y="39291"/>
                    <a:pt x="9283" y="39291"/>
                  </a:cubicBezTo>
                  <a:cubicBezTo>
                    <a:pt x="8960" y="39291"/>
                    <a:pt x="8637" y="39335"/>
                    <a:pt x="8329" y="39423"/>
                  </a:cubicBezTo>
                  <a:lnTo>
                    <a:pt x="8147" y="39484"/>
                  </a:lnTo>
                  <a:lnTo>
                    <a:pt x="4955" y="40426"/>
                  </a:lnTo>
                  <a:cubicBezTo>
                    <a:pt x="4408" y="40578"/>
                    <a:pt x="3891" y="40730"/>
                    <a:pt x="3344" y="40973"/>
                  </a:cubicBezTo>
                  <a:cubicBezTo>
                    <a:pt x="2847" y="41174"/>
                    <a:pt x="2377" y="41459"/>
                    <a:pt x="1960" y="41809"/>
                  </a:cubicBezTo>
                  <a:lnTo>
                    <a:pt x="1960" y="41809"/>
                  </a:lnTo>
                  <a:cubicBezTo>
                    <a:pt x="1174" y="41064"/>
                    <a:pt x="645" y="40065"/>
                    <a:pt x="548" y="38967"/>
                  </a:cubicBezTo>
                  <a:cubicBezTo>
                    <a:pt x="517" y="38420"/>
                    <a:pt x="517" y="37022"/>
                    <a:pt x="517" y="36444"/>
                  </a:cubicBezTo>
                  <a:cubicBezTo>
                    <a:pt x="517" y="35502"/>
                    <a:pt x="457" y="34043"/>
                    <a:pt x="517" y="33101"/>
                  </a:cubicBezTo>
                  <a:cubicBezTo>
                    <a:pt x="580" y="31981"/>
                    <a:pt x="1137" y="30947"/>
                    <a:pt x="1967" y="30180"/>
                  </a:cubicBezTo>
                  <a:lnTo>
                    <a:pt x="1967" y="30180"/>
                  </a:lnTo>
                  <a:cubicBezTo>
                    <a:pt x="2177" y="30362"/>
                    <a:pt x="2404" y="30527"/>
                    <a:pt x="2645" y="30669"/>
                  </a:cubicBezTo>
                  <a:cubicBezTo>
                    <a:pt x="3131" y="30973"/>
                    <a:pt x="3648" y="31156"/>
                    <a:pt x="4195" y="31307"/>
                  </a:cubicBezTo>
                  <a:cubicBezTo>
                    <a:pt x="4986" y="31551"/>
                    <a:pt x="6597" y="32037"/>
                    <a:pt x="7387" y="32280"/>
                  </a:cubicBezTo>
                  <a:cubicBezTo>
                    <a:pt x="7873" y="32371"/>
                    <a:pt x="8512" y="32645"/>
                    <a:pt x="9028" y="32675"/>
                  </a:cubicBezTo>
                  <a:cubicBezTo>
                    <a:pt x="9139" y="32687"/>
                    <a:pt x="9249" y="32693"/>
                    <a:pt x="9357" y="32693"/>
                  </a:cubicBezTo>
                  <a:cubicBezTo>
                    <a:pt x="11783" y="32693"/>
                    <a:pt x="13283" y="29832"/>
                    <a:pt x="11217" y="28086"/>
                  </a:cubicBezTo>
                  <a:cubicBezTo>
                    <a:pt x="10676" y="27649"/>
                    <a:pt x="10007" y="27425"/>
                    <a:pt x="9336" y="27425"/>
                  </a:cubicBezTo>
                  <a:cubicBezTo>
                    <a:pt x="9027" y="27425"/>
                    <a:pt x="8718" y="27473"/>
                    <a:pt x="8420" y="27569"/>
                  </a:cubicBezTo>
                  <a:cubicBezTo>
                    <a:pt x="8360" y="27569"/>
                    <a:pt x="4986" y="28572"/>
                    <a:pt x="4834" y="28663"/>
                  </a:cubicBezTo>
                  <a:cubicBezTo>
                    <a:pt x="4317" y="28815"/>
                    <a:pt x="3770" y="28967"/>
                    <a:pt x="3253" y="29180"/>
                  </a:cubicBezTo>
                  <a:cubicBezTo>
                    <a:pt x="2824" y="29369"/>
                    <a:pt x="2427" y="29619"/>
                    <a:pt x="2073" y="29917"/>
                  </a:cubicBezTo>
                  <a:lnTo>
                    <a:pt x="2073" y="29917"/>
                  </a:lnTo>
                  <a:cubicBezTo>
                    <a:pt x="1068" y="29038"/>
                    <a:pt x="472" y="27716"/>
                    <a:pt x="548" y="26353"/>
                  </a:cubicBezTo>
                  <a:lnTo>
                    <a:pt x="548" y="24681"/>
                  </a:lnTo>
                  <a:cubicBezTo>
                    <a:pt x="548" y="23557"/>
                    <a:pt x="548" y="22432"/>
                    <a:pt x="578" y="21338"/>
                  </a:cubicBezTo>
                  <a:cubicBezTo>
                    <a:pt x="609" y="20274"/>
                    <a:pt x="1065" y="19210"/>
                    <a:pt x="1824" y="18450"/>
                  </a:cubicBezTo>
                  <a:cubicBezTo>
                    <a:pt x="1855" y="18418"/>
                    <a:pt x="1885" y="18386"/>
                    <a:pt x="1916" y="18355"/>
                  </a:cubicBezTo>
                  <a:lnTo>
                    <a:pt x="1916" y="18355"/>
                  </a:lnTo>
                  <a:cubicBezTo>
                    <a:pt x="2503" y="18841"/>
                    <a:pt x="3195" y="19205"/>
                    <a:pt x="3922" y="19423"/>
                  </a:cubicBezTo>
                  <a:cubicBezTo>
                    <a:pt x="5259" y="19818"/>
                    <a:pt x="6992" y="20335"/>
                    <a:pt x="8329" y="20760"/>
                  </a:cubicBezTo>
                  <a:cubicBezTo>
                    <a:pt x="8635" y="20858"/>
                    <a:pt x="8949" y="20904"/>
                    <a:pt x="9259" y="20904"/>
                  </a:cubicBezTo>
                  <a:cubicBezTo>
                    <a:pt x="11078" y="20904"/>
                    <a:pt x="12791" y="19333"/>
                    <a:pt x="12220" y="17386"/>
                  </a:cubicBezTo>
                  <a:cubicBezTo>
                    <a:pt x="11821" y="16121"/>
                    <a:pt x="10537" y="15397"/>
                    <a:pt x="9273" y="15397"/>
                  </a:cubicBezTo>
                  <a:cubicBezTo>
                    <a:pt x="8898" y="15397"/>
                    <a:pt x="8525" y="15461"/>
                    <a:pt x="8177" y="15593"/>
                  </a:cubicBezTo>
                  <a:cubicBezTo>
                    <a:pt x="7083" y="15958"/>
                    <a:pt x="4469" y="16687"/>
                    <a:pt x="3405" y="17082"/>
                  </a:cubicBezTo>
                  <a:cubicBezTo>
                    <a:pt x="2956" y="17264"/>
                    <a:pt x="2531" y="17511"/>
                    <a:pt x="2147" y="17810"/>
                  </a:cubicBezTo>
                  <a:lnTo>
                    <a:pt x="2147" y="17810"/>
                  </a:lnTo>
                  <a:cubicBezTo>
                    <a:pt x="1239" y="16970"/>
                    <a:pt x="676" y="15811"/>
                    <a:pt x="700" y="14560"/>
                  </a:cubicBezTo>
                  <a:lnTo>
                    <a:pt x="700" y="12888"/>
                  </a:lnTo>
                  <a:lnTo>
                    <a:pt x="700" y="9544"/>
                  </a:lnTo>
                  <a:cubicBezTo>
                    <a:pt x="681" y="8375"/>
                    <a:pt x="1218" y="7266"/>
                    <a:pt x="2044" y="6454"/>
                  </a:cubicBezTo>
                  <a:lnTo>
                    <a:pt x="2044" y="6454"/>
                  </a:lnTo>
                  <a:cubicBezTo>
                    <a:pt x="2766" y="7030"/>
                    <a:pt x="3635" y="7432"/>
                    <a:pt x="4530" y="7660"/>
                  </a:cubicBezTo>
                  <a:cubicBezTo>
                    <a:pt x="5320" y="7873"/>
                    <a:pt x="6931" y="8359"/>
                    <a:pt x="7721" y="8632"/>
                  </a:cubicBezTo>
                  <a:lnTo>
                    <a:pt x="8116" y="8754"/>
                  </a:lnTo>
                  <a:cubicBezTo>
                    <a:pt x="8499" y="8885"/>
                    <a:pt x="8910" y="8956"/>
                    <a:pt x="9319" y="8956"/>
                  </a:cubicBezTo>
                  <a:cubicBezTo>
                    <a:pt x="9951" y="8956"/>
                    <a:pt x="10579" y="8788"/>
                    <a:pt x="11095" y="8420"/>
                  </a:cubicBezTo>
                  <a:cubicBezTo>
                    <a:pt x="13162" y="6991"/>
                    <a:pt x="12463" y="4073"/>
                    <a:pt x="10122" y="3496"/>
                  </a:cubicBezTo>
                  <a:cubicBezTo>
                    <a:pt x="9858" y="3426"/>
                    <a:pt x="9581" y="3388"/>
                    <a:pt x="9302" y="3388"/>
                  </a:cubicBezTo>
                  <a:cubicBezTo>
                    <a:pt x="8973" y="3388"/>
                    <a:pt x="8642" y="3441"/>
                    <a:pt x="8329" y="3556"/>
                  </a:cubicBezTo>
                  <a:lnTo>
                    <a:pt x="7539" y="3769"/>
                  </a:lnTo>
                  <a:lnTo>
                    <a:pt x="4347" y="4711"/>
                  </a:lnTo>
                  <a:cubicBezTo>
                    <a:pt x="3503" y="4914"/>
                    <a:pt x="2700" y="5309"/>
                    <a:pt x="2027" y="5849"/>
                  </a:cubicBezTo>
                  <a:lnTo>
                    <a:pt x="2027" y="5849"/>
                  </a:lnTo>
                  <a:cubicBezTo>
                    <a:pt x="1573" y="5426"/>
                    <a:pt x="1202" y="4922"/>
                    <a:pt x="973" y="4377"/>
                  </a:cubicBezTo>
                  <a:cubicBezTo>
                    <a:pt x="274" y="2888"/>
                    <a:pt x="548" y="1034"/>
                    <a:pt x="2220" y="456"/>
                  </a:cubicBezTo>
                  <a:cubicBezTo>
                    <a:pt x="2432" y="365"/>
                    <a:pt x="2714" y="342"/>
                    <a:pt x="2999" y="342"/>
                  </a:cubicBezTo>
                  <a:cubicBezTo>
                    <a:pt x="3283" y="342"/>
                    <a:pt x="3572" y="365"/>
                    <a:pt x="3800" y="365"/>
                  </a:cubicBezTo>
                  <a:cubicBezTo>
                    <a:pt x="10426" y="274"/>
                    <a:pt x="23953" y="365"/>
                    <a:pt x="30488" y="152"/>
                  </a:cubicBezTo>
                  <a:cubicBezTo>
                    <a:pt x="23831" y="122"/>
                    <a:pt x="10457" y="0"/>
                    <a:pt x="3800" y="0"/>
                  </a:cubicBezTo>
                  <a:close/>
                </a:path>
              </a:pathLst>
            </a:custGeom>
            <a:solidFill>
              <a:schemeClr val="lt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1898;p35">
              <a:extLst>
                <a:ext uri="{FF2B5EF4-FFF2-40B4-BE49-F238E27FC236}">
                  <a16:creationId xmlns:a16="http://schemas.microsoft.com/office/drawing/2014/main" id="{7A699B2C-8354-CE6B-2395-20615A691D88}"/>
                </a:ext>
              </a:extLst>
            </p:cNvPr>
            <p:cNvSpPr/>
            <p:nvPr/>
          </p:nvSpPr>
          <p:spPr>
            <a:xfrm>
              <a:off x="7279525" y="2346375"/>
              <a:ext cx="169475" cy="915675"/>
            </a:xfrm>
            <a:custGeom>
              <a:avLst/>
              <a:gdLst/>
              <a:ahLst/>
              <a:cxnLst/>
              <a:rect l="l" t="t" r="r" b="b"/>
              <a:pathLst>
                <a:path w="6779" h="36627" extrusionOk="0">
                  <a:moveTo>
                    <a:pt x="0" y="0"/>
                  </a:moveTo>
                  <a:lnTo>
                    <a:pt x="0" y="486"/>
                  </a:lnTo>
                  <a:lnTo>
                    <a:pt x="6292" y="486"/>
                  </a:lnTo>
                  <a:lnTo>
                    <a:pt x="6292" y="36627"/>
                  </a:lnTo>
                  <a:lnTo>
                    <a:pt x="6779" y="36627"/>
                  </a:lnTo>
                  <a:lnTo>
                    <a:pt x="6779"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1899;p35">
              <a:extLst>
                <a:ext uri="{FF2B5EF4-FFF2-40B4-BE49-F238E27FC236}">
                  <a16:creationId xmlns:a16="http://schemas.microsoft.com/office/drawing/2014/main" id="{4C17794A-B86B-9601-9013-CD97CA37A83B}"/>
                </a:ext>
              </a:extLst>
            </p:cNvPr>
            <p:cNvSpPr/>
            <p:nvPr/>
          </p:nvSpPr>
          <p:spPr>
            <a:xfrm>
              <a:off x="6842575" y="2251350"/>
              <a:ext cx="458250" cy="197625"/>
            </a:xfrm>
            <a:custGeom>
              <a:avLst/>
              <a:gdLst/>
              <a:ahLst/>
              <a:cxnLst/>
              <a:rect l="l" t="t" r="r" b="b"/>
              <a:pathLst>
                <a:path w="18330" h="7905" extrusionOk="0">
                  <a:moveTo>
                    <a:pt x="11126" y="1"/>
                  </a:moveTo>
                  <a:cubicBezTo>
                    <a:pt x="8873" y="1"/>
                    <a:pt x="6629" y="110"/>
                    <a:pt x="4408" y="336"/>
                  </a:cubicBezTo>
                  <a:cubicBezTo>
                    <a:pt x="2949" y="488"/>
                    <a:pt x="1490" y="640"/>
                    <a:pt x="31" y="913"/>
                  </a:cubicBezTo>
                  <a:lnTo>
                    <a:pt x="31" y="1096"/>
                  </a:lnTo>
                  <a:cubicBezTo>
                    <a:pt x="1490" y="1369"/>
                    <a:pt x="2949" y="1552"/>
                    <a:pt x="4408" y="1673"/>
                  </a:cubicBezTo>
                  <a:cubicBezTo>
                    <a:pt x="6673" y="1911"/>
                    <a:pt x="8946" y="2008"/>
                    <a:pt x="11223" y="2008"/>
                  </a:cubicBezTo>
                  <a:cubicBezTo>
                    <a:pt x="13070" y="2008"/>
                    <a:pt x="14920" y="1944"/>
                    <a:pt x="16770" y="1839"/>
                  </a:cubicBezTo>
                  <a:lnTo>
                    <a:pt x="16770" y="1839"/>
                  </a:lnTo>
                  <a:cubicBezTo>
                    <a:pt x="16783" y="2055"/>
                    <a:pt x="16796" y="2272"/>
                    <a:pt x="16810" y="2494"/>
                  </a:cubicBezTo>
                  <a:cubicBezTo>
                    <a:pt x="16951" y="3856"/>
                    <a:pt x="17146" y="5351"/>
                    <a:pt x="17196" y="6730"/>
                  </a:cubicBezTo>
                  <a:lnTo>
                    <a:pt x="17196" y="6730"/>
                  </a:lnTo>
                  <a:cubicBezTo>
                    <a:pt x="16936" y="6738"/>
                    <a:pt x="16675" y="6742"/>
                    <a:pt x="16414" y="6742"/>
                  </a:cubicBezTo>
                  <a:cubicBezTo>
                    <a:pt x="15320" y="6742"/>
                    <a:pt x="14226" y="6673"/>
                    <a:pt x="13132" y="6537"/>
                  </a:cubicBezTo>
                  <a:cubicBezTo>
                    <a:pt x="11466" y="6291"/>
                    <a:pt x="9790" y="6177"/>
                    <a:pt x="8110" y="6177"/>
                  </a:cubicBezTo>
                  <a:cubicBezTo>
                    <a:pt x="6878" y="6177"/>
                    <a:pt x="5643" y="6239"/>
                    <a:pt x="4408" y="6354"/>
                  </a:cubicBezTo>
                  <a:cubicBezTo>
                    <a:pt x="2949" y="6476"/>
                    <a:pt x="1490" y="6597"/>
                    <a:pt x="31" y="6962"/>
                  </a:cubicBezTo>
                  <a:lnTo>
                    <a:pt x="31" y="7145"/>
                  </a:lnTo>
                  <a:lnTo>
                    <a:pt x="1" y="7145"/>
                  </a:lnTo>
                  <a:cubicBezTo>
                    <a:pt x="2888" y="7752"/>
                    <a:pt x="5806" y="7904"/>
                    <a:pt x="8724" y="7904"/>
                  </a:cubicBezTo>
                  <a:cubicBezTo>
                    <a:pt x="11357" y="7877"/>
                    <a:pt x="13965" y="7305"/>
                    <a:pt x="16615" y="7305"/>
                  </a:cubicBezTo>
                  <a:cubicBezTo>
                    <a:pt x="16902" y="7305"/>
                    <a:pt x="17190" y="7312"/>
                    <a:pt x="17478" y="7327"/>
                  </a:cubicBezTo>
                  <a:lnTo>
                    <a:pt x="17782" y="7327"/>
                  </a:lnTo>
                  <a:cubicBezTo>
                    <a:pt x="17813" y="5777"/>
                    <a:pt x="17995" y="4075"/>
                    <a:pt x="18147" y="2494"/>
                  </a:cubicBezTo>
                  <a:cubicBezTo>
                    <a:pt x="18238" y="1795"/>
                    <a:pt x="18269" y="974"/>
                    <a:pt x="18329" y="275"/>
                  </a:cubicBezTo>
                  <a:cubicBezTo>
                    <a:pt x="17357" y="184"/>
                    <a:pt x="16293" y="154"/>
                    <a:pt x="15290" y="123"/>
                  </a:cubicBezTo>
                  <a:cubicBezTo>
                    <a:pt x="13901" y="42"/>
                    <a:pt x="12512" y="1"/>
                    <a:pt x="1112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1900;p35">
              <a:extLst>
                <a:ext uri="{FF2B5EF4-FFF2-40B4-BE49-F238E27FC236}">
                  <a16:creationId xmlns:a16="http://schemas.microsoft.com/office/drawing/2014/main" id="{EA9A5D36-E918-353A-B03F-4ADC664944AD}"/>
                </a:ext>
              </a:extLst>
            </p:cNvPr>
            <p:cNvSpPr/>
            <p:nvPr/>
          </p:nvSpPr>
          <p:spPr>
            <a:xfrm>
              <a:off x="7279525" y="2782550"/>
              <a:ext cx="164150" cy="12175"/>
            </a:xfrm>
            <a:custGeom>
              <a:avLst/>
              <a:gdLst/>
              <a:ahLst/>
              <a:cxnLst/>
              <a:rect l="l" t="t" r="r" b="b"/>
              <a:pathLst>
                <a:path w="6566" h="487" extrusionOk="0">
                  <a:moveTo>
                    <a:pt x="0" y="0"/>
                  </a:moveTo>
                  <a:lnTo>
                    <a:pt x="0" y="486"/>
                  </a:lnTo>
                  <a:lnTo>
                    <a:pt x="6566" y="486"/>
                  </a:lnTo>
                  <a:lnTo>
                    <a:pt x="6566"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1901;p35">
              <a:extLst>
                <a:ext uri="{FF2B5EF4-FFF2-40B4-BE49-F238E27FC236}">
                  <a16:creationId xmlns:a16="http://schemas.microsoft.com/office/drawing/2014/main" id="{730D1929-A32E-2F37-03B5-9E1ACF6AA267}"/>
                </a:ext>
              </a:extLst>
            </p:cNvPr>
            <p:cNvSpPr/>
            <p:nvPr/>
          </p:nvSpPr>
          <p:spPr>
            <a:xfrm>
              <a:off x="6842575" y="2687525"/>
              <a:ext cx="458250" cy="197625"/>
            </a:xfrm>
            <a:custGeom>
              <a:avLst/>
              <a:gdLst/>
              <a:ahLst/>
              <a:cxnLst/>
              <a:rect l="l" t="t" r="r" b="b"/>
              <a:pathLst>
                <a:path w="18330" h="7905" extrusionOk="0">
                  <a:moveTo>
                    <a:pt x="11126" y="1"/>
                  </a:moveTo>
                  <a:cubicBezTo>
                    <a:pt x="8873" y="1"/>
                    <a:pt x="6629" y="110"/>
                    <a:pt x="4408" y="336"/>
                  </a:cubicBezTo>
                  <a:cubicBezTo>
                    <a:pt x="2949" y="488"/>
                    <a:pt x="1490" y="640"/>
                    <a:pt x="31" y="914"/>
                  </a:cubicBezTo>
                  <a:lnTo>
                    <a:pt x="31" y="1096"/>
                  </a:lnTo>
                  <a:cubicBezTo>
                    <a:pt x="1490" y="1369"/>
                    <a:pt x="2949" y="1552"/>
                    <a:pt x="4408" y="1673"/>
                  </a:cubicBezTo>
                  <a:cubicBezTo>
                    <a:pt x="6629" y="1906"/>
                    <a:pt x="8858" y="1997"/>
                    <a:pt x="11090" y="1997"/>
                  </a:cubicBezTo>
                  <a:cubicBezTo>
                    <a:pt x="12982" y="1997"/>
                    <a:pt x="14876" y="1932"/>
                    <a:pt x="16770" y="1835"/>
                  </a:cubicBezTo>
                  <a:lnTo>
                    <a:pt x="16770" y="1835"/>
                  </a:lnTo>
                  <a:cubicBezTo>
                    <a:pt x="16783" y="2052"/>
                    <a:pt x="16796" y="2270"/>
                    <a:pt x="16810" y="2494"/>
                  </a:cubicBezTo>
                  <a:cubicBezTo>
                    <a:pt x="16951" y="3856"/>
                    <a:pt x="17146" y="5324"/>
                    <a:pt x="17196" y="6725"/>
                  </a:cubicBezTo>
                  <a:lnTo>
                    <a:pt x="17196" y="6725"/>
                  </a:lnTo>
                  <a:cubicBezTo>
                    <a:pt x="16986" y="6728"/>
                    <a:pt x="16776" y="6729"/>
                    <a:pt x="16567" y="6729"/>
                  </a:cubicBezTo>
                  <a:cubicBezTo>
                    <a:pt x="15422" y="6729"/>
                    <a:pt x="14277" y="6680"/>
                    <a:pt x="13132" y="6537"/>
                  </a:cubicBezTo>
                  <a:cubicBezTo>
                    <a:pt x="11466" y="6291"/>
                    <a:pt x="9790" y="6177"/>
                    <a:pt x="8110" y="6177"/>
                  </a:cubicBezTo>
                  <a:cubicBezTo>
                    <a:pt x="6878" y="6177"/>
                    <a:pt x="5643" y="6239"/>
                    <a:pt x="4408" y="6354"/>
                  </a:cubicBezTo>
                  <a:cubicBezTo>
                    <a:pt x="2949" y="6446"/>
                    <a:pt x="1490" y="6598"/>
                    <a:pt x="31" y="6962"/>
                  </a:cubicBezTo>
                  <a:lnTo>
                    <a:pt x="31" y="7145"/>
                  </a:lnTo>
                  <a:lnTo>
                    <a:pt x="1" y="7145"/>
                  </a:lnTo>
                  <a:cubicBezTo>
                    <a:pt x="2888" y="7753"/>
                    <a:pt x="5806" y="7905"/>
                    <a:pt x="8724" y="7905"/>
                  </a:cubicBezTo>
                  <a:cubicBezTo>
                    <a:pt x="11357" y="7877"/>
                    <a:pt x="13965" y="7305"/>
                    <a:pt x="16615" y="7305"/>
                  </a:cubicBezTo>
                  <a:cubicBezTo>
                    <a:pt x="16902" y="7305"/>
                    <a:pt x="17190" y="7312"/>
                    <a:pt x="17478" y="7327"/>
                  </a:cubicBezTo>
                  <a:lnTo>
                    <a:pt x="17782" y="7327"/>
                  </a:lnTo>
                  <a:cubicBezTo>
                    <a:pt x="17813" y="5777"/>
                    <a:pt x="17995" y="4075"/>
                    <a:pt x="18147" y="2494"/>
                  </a:cubicBezTo>
                  <a:cubicBezTo>
                    <a:pt x="18238" y="1795"/>
                    <a:pt x="18269" y="974"/>
                    <a:pt x="18329" y="245"/>
                  </a:cubicBezTo>
                  <a:cubicBezTo>
                    <a:pt x="17357" y="184"/>
                    <a:pt x="16293" y="154"/>
                    <a:pt x="15290" y="123"/>
                  </a:cubicBezTo>
                  <a:cubicBezTo>
                    <a:pt x="13901" y="42"/>
                    <a:pt x="12512" y="1"/>
                    <a:pt x="1112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1902;p35">
              <a:extLst>
                <a:ext uri="{FF2B5EF4-FFF2-40B4-BE49-F238E27FC236}">
                  <a16:creationId xmlns:a16="http://schemas.microsoft.com/office/drawing/2014/main" id="{B5CAC7C2-1531-B856-8A26-2F774005915B}"/>
                </a:ext>
              </a:extLst>
            </p:cNvPr>
            <p:cNvSpPr/>
            <p:nvPr/>
          </p:nvSpPr>
          <p:spPr>
            <a:xfrm>
              <a:off x="7716450" y="2297725"/>
              <a:ext cx="120100" cy="41825"/>
            </a:xfrm>
            <a:custGeom>
              <a:avLst/>
              <a:gdLst/>
              <a:ahLst/>
              <a:cxnLst/>
              <a:rect l="l" t="t" r="r" b="b"/>
              <a:pathLst>
                <a:path w="4804" h="1673" extrusionOk="0">
                  <a:moveTo>
                    <a:pt x="1" y="1"/>
                  </a:moveTo>
                  <a:lnTo>
                    <a:pt x="518" y="1673"/>
                  </a:lnTo>
                  <a:lnTo>
                    <a:pt x="4317" y="1673"/>
                  </a:lnTo>
                  <a:lnTo>
                    <a:pt x="4803"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1903;p35">
              <a:extLst>
                <a:ext uri="{FF2B5EF4-FFF2-40B4-BE49-F238E27FC236}">
                  <a16:creationId xmlns:a16="http://schemas.microsoft.com/office/drawing/2014/main" id="{13940710-7270-3745-7304-845300EF3265}"/>
                </a:ext>
              </a:extLst>
            </p:cNvPr>
            <p:cNvSpPr/>
            <p:nvPr/>
          </p:nvSpPr>
          <p:spPr>
            <a:xfrm>
              <a:off x="7729375" y="2340275"/>
              <a:ext cx="95000" cy="636825"/>
            </a:xfrm>
            <a:custGeom>
              <a:avLst/>
              <a:gdLst/>
              <a:ahLst/>
              <a:cxnLst/>
              <a:rect l="l" t="t" r="r" b="b"/>
              <a:pathLst>
                <a:path w="3800" h="25473" extrusionOk="0">
                  <a:moveTo>
                    <a:pt x="1" y="1"/>
                  </a:moveTo>
                  <a:lnTo>
                    <a:pt x="1" y="25472"/>
                  </a:lnTo>
                  <a:lnTo>
                    <a:pt x="3800" y="25472"/>
                  </a:lnTo>
                  <a:lnTo>
                    <a:pt x="3800"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1904;p35">
              <a:extLst>
                <a:ext uri="{FF2B5EF4-FFF2-40B4-BE49-F238E27FC236}">
                  <a16:creationId xmlns:a16="http://schemas.microsoft.com/office/drawing/2014/main" id="{56D73054-4C9A-2A1D-7E07-BFAE127E0212}"/>
                </a:ext>
              </a:extLst>
            </p:cNvPr>
            <p:cNvSpPr/>
            <p:nvPr/>
          </p:nvSpPr>
          <p:spPr>
            <a:xfrm>
              <a:off x="7453525" y="2691100"/>
              <a:ext cx="646700" cy="569700"/>
            </a:xfrm>
            <a:custGeom>
              <a:avLst/>
              <a:gdLst/>
              <a:ahLst/>
              <a:cxnLst/>
              <a:rect l="l" t="t" r="r" b="b"/>
              <a:pathLst>
                <a:path w="25868" h="22788" extrusionOk="0">
                  <a:moveTo>
                    <a:pt x="12930" y="1"/>
                  </a:moveTo>
                  <a:cubicBezTo>
                    <a:pt x="8440" y="1"/>
                    <a:pt x="4188" y="2670"/>
                    <a:pt x="2372" y="7062"/>
                  </a:cubicBezTo>
                  <a:cubicBezTo>
                    <a:pt x="1" y="12898"/>
                    <a:pt x="2767" y="19555"/>
                    <a:pt x="8603" y="21926"/>
                  </a:cubicBezTo>
                  <a:cubicBezTo>
                    <a:pt x="10024" y="22511"/>
                    <a:pt x="11493" y="22787"/>
                    <a:pt x="12938" y="22787"/>
                  </a:cubicBezTo>
                  <a:cubicBezTo>
                    <a:pt x="17426" y="22787"/>
                    <a:pt x="21673" y="20117"/>
                    <a:pt x="23466" y="15725"/>
                  </a:cubicBezTo>
                  <a:cubicBezTo>
                    <a:pt x="25868" y="9889"/>
                    <a:pt x="23071" y="3233"/>
                    <a:pt x="17266" y="862"/>
                  </a:cubicBezTo>
                  <a:cubicBezTo>
                    <a:pt x="15845" y="277"/>
                    <a:pt x="14375" y="1"/>
                    <a:pt x="1293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1905;p35">
              <a:extLst>
                <a:ext uri="{FF2B5EF4-FFF2-40B4-BE49-F238E27FC236}">
                  <a16:creationId xmlns:a16="http://schemas.microsoft.com/office/drawing/2014/main" id="{3B4B7C27-A77B-3550-F937-847D213626D3}"/>
                </a:ext>
              </a:extLst>
            </p:cNvPr>
            <p:cNvSpPr/>
            <p:nvPr/>
          </p:nvSpPr>
          <p:spPr>
            <a:xfrm>
              <a:off x="7492300" y="2946675"/>
              <a:ext cx="569925" cy="314625"/>
            </a:xfrm>
            <a:custGeom>
              <a:avLst/>
              <a:gdLst/>
              <a:ahLst/>
              <a:cxnLst/>
              <a:rect l="l" t="t" r="r" b="b"/>
              <a:pathLst>
                <a:path w="22797" h="12585" extrusionOk="0">
                  <a:moveTo>
                    <a:pt x="16627" y="1"/>
                  </a:moveTo>
                  <a:cubicBezTo>
                    <a:pt x="11125" y="1"/>
                    <a:pt x="9757" y="3192"/>
                    <a:pt x="6748" y="3192"/>
                  </a:cubicBezTo>
                  <a:cubicBezTo>
                    <a:pt x="6711" y="3192"/>
                    <a:pt x="6674" y="3193"/>
                    <a:pt x="6638" y="3193"/>
                  </a:cubicBezTo>
                  <a:cubicBezTo>
                    <a:pt x="3878" y="3193"/>
                    <a:pt x="3360" y="2064"/>
                    <a:pt x="0" y="1824"/>
                  </a:cubicBezTo>
                  <a:lnTo>
                    <a:pt x="0" y="1824"/>
                  </a:lnTo>
                  <a:cubicBezTo>
                    <a:pt x="334" y="7812"/>
                    <a:pt x="5319" y="12584"/>
                    <a:pt x="11398" y="12584"/>
                  </a:cubicBezTo>
                  <a:cubicBezTo>
                    <a:pt x="17508" y="12584"/>
                    <a:pt x="22493" y="7751"/>
                    <a:pt x="22797" y="1703"/>
                  </a:cubicBezTo>
                  <a:cubicBezTo>
                    <a:pt x="21642" y="912"/>
                    <a:pt x="19666" y="1"/>
                    <a:pt x="16627"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1906;p35">
              <a:extLst>
                <a:ext uri="{FF2B5EF4-FFF2-40B4-BE49-F238E27FC236}">
                  <a16:creationId xmlns:a16="http://schemas.microsoft.com/office/drawing/2014/main" id="{9BD63BD9-CCE1-F9BC-8D1E-D571846EA2D5}"/>
                </a:ext>
              </a:extLst>
            </p:cNvPr>
            <p:cNvSpPr/>
            <p:nvPr/>
          </p:nvSpPr>
          <p:spPr>
            <a:xfrm>
              <a:off x="7836000" y="2971350"/>
              <a:ext cx="127875" cy="125525"/>
            </a:xfrm>
            <a:custGeom>
              <a:avLst/>
              <a:gdLst/>
              <a:ahLst/>
              <a:cxnLst/>
              <a:rect l="l" t="t" r="r" b="b"/>
              <a:pathLst>
                <a:path w="5115" h="5021" extrusionOk="0">
                  <a:moveTo>
                    <a:pt x="2333" y="535"/>
                  </a:moveTo>
                  <a:cubicBezTo>
                    <a:pt x="2855" y="535"/>
                    <a:pt x="3371" y="712"/>
                    <a:pt x="3760" y="1111"/>
                  </a:cubicBezTo>
                  <a:cubicBezTo>
                    <a:pt x="5115" y="2407"/>
                    <a:pt x="4387" y="4644"/>
                    <a:pt x="2488" y="4644"/>
                  </a:cubicBezTo>
                  <a:cubicBezTo>
                    <a:pt x="2427" y="4644"/>
                    <a:pt x="2364" y="4641"/>
                    <a:pt x="2301" y="4637"/>
                  </a:cubicBezTo>
                  <a:cubicBezTo>
                    <a:pt x="1268" y="4546"/>
                    <a:pt x="82" y="3755"/>
                    <a:pt x="82" y="2539"/>
                  </a:cubicBezTo>
                  <a:cubicBezTo>
                    <a:pt x="82" y="1340"/>
                    <a:pt x="1222" y="535"/>
                    <a:pt x="2333" y="535"/>
                  </a:cubicBezTo>
                  <a:close/>
                  <a:moveTo>
                    <a:pt x="2400" y="1"/>
                  </a:moveTo>
                  <a:cubicBezTo>
                    <a:pt x="1159" y="1"/>
                    <a:pt x="1" y="1032"/>
                    <a:pt x="21" y="2539"/>
                  </a:cubicBezTo>
                  <a:cubicBezTo>
                    <a:pt x="1" y="4036"/>
                    <a:pt x="1070" y="5021"/>
                    <a:pt x="2245" y="5021"/>
                  </a:cubicBezTo>
                  <a:cubicBezTo>
                    <a:pt x="2836" y="5021"/>
                    <a:pt x="3454" y="4771"/>
                    <a:pt x="3973" y="4211"/>
                  </a:cubicBezTo>
                  <a:cubicBezTo>
                    <a:pt x="4885" y="3299"/>
                    <a:pt x="5037" y="1719"/>
                    <a:pt x="4094" y="746"/>
                  </a:cubicBezTo>
                  <a:cubicBezTo>
                    <a:pt x="3588" y="230"/>
                    <a:pt x="2985" y="1"/>
                    <a:pt x="2400"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1907;p35">
              <a:extLst>
                <a:ext uri="{FF2B5EF4-FFF2-40B4-BE49-F238E27FC236}">
                  <a16:creationId xmlns:a16="http://schemas.microsoft.com/office/drawing/2014/main" id="{4CDB8073-7433-0A80-89DD-48CBC783C846}"/>
                </a:ext>
              </a:extLst>
            </p:cNvPr>
            <p:cNvSpPr/>
            <p:nvPr/>
          </p:nvSpPr>
          <p:spPr>
            <a:xfrm>
              <a:off x="7729375" y="2333250"/>
              <a:ext cx="95000" cy="12575"/>
            </a:xfrm>
            <a:custGeom>
              <a:avLst/>
              <a:gdLst/>
              <a:ahLst/>
              <a:cxnLst/>
              <a:rect l="l" t="t" r="r" b="b"/>
              <a:pathLst>
                <a:path w="3800" h="503" extrusionOk="0">
                  <a:moveTo>
                    <a:pt x="1900" y="1"/>
                  </a:moveTo>
                  <a:cubicBezTo>
                    <a:pt x="1262" y="1"/>
                    <a:pt x="624" y="84"/>
                    <a:pt x="1" y="252"/>
                  </a:cubicBezTo>
                  <a:cubicBezTo>
                    <a:pt x="608" y="419"/>
                    <a:pt x="1247" y="502"/>
                    <a:pt x="1889" y="502"/>
                  </a:cubicBezTo>
                  <a:cubicBezTo>
                    <a:pt x="2531" y="502"/>
                    <a:pt x="3177" y="419"/>
                    <a:pt x="3800" y="252"/>
                  </a:cubicBezTo>
                  <a:cubicBezTo>
                    <a:pt x="3177" y="84"/>
                    <a:pt x="2539" y="1"/>
                    <a:pt x="1900" y="1"/>
                  </a:cubicBezTo>
                  <a:close/>
                </a:path>
              </a:pathLst>
            </a:custGeom>
            <a:solidFill>
              <a:srgbClr val="1B2F3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1908;p35">
              <a:extLst>
                <a:ext uri="{FF2B5EF4-FFF2-40B4-BE49-F238E27FC236}">
                  <a16:creationId xmlns:a16="http://schemas.microsoft.com/office/drawing/2014/main" id="{4575A93B-96FC-8676-2CAB-9747CBFEC608}"/>
                </a:ext>
              </a:extLst>
            </p:cNvPr>
            <p:cNvSpPr/>
            <p:nvPr/>
          </p:nvSpPr>
          <p:spPr>
            <a:xfrm>
              <a:off x="7679225" y="3122200"/>
              <a:ext cx="88175" cy="82650"/>
            </a:xfrm>
            <a:custGeom>
              <a:avLst/>
              <a:gdLst/>
              <a:ahLst/>
              <a:cxnLst/>
              <a:rect l="l" t="t" r="r" b="b"/>
              <a:pathLst>
                <a:path w="3527" h="3306" extrusionOk="0">
                  <a:moveTo>
                    <a:pt x="1490" y="518"/>
                  </a:moveTo>
                  <a:cubicBezTo>
                    <a:pt x="2128" y="518"/>
                    <a:pt x="2706" y="1034"/>
                    <a:pt x="2766" y="1673"/>
                  </a:cubicBezTo>
                  <a:cubicBezTo>
                    <a:pt x="2877" y="2364"/>
                    <a:pt x="2308" y="2905"/>
                    <a:pt x="1678" y="2905"/>
                  </a:cubicBezTo>
                  <a:cubicBezTo>
                    <a:pt x="1616" y="2905"/>
                    <a:pt x="1553" y="2899"/>
                    <a:pt x="1490" y="2889"/>
                  </a:cubicBezTo>
                  <a:cubicBezTo>
                    <a:pt x="851" y="2828"/>
                    <a:pt x="92" y="2433"/>
                    <a:pt x="92" y="1673"/>
                  </a:cubicBezTo>
                  <a:cubicBezTo>
                    <a:pt x="92" y="974"/>
                    <a:pt x="851" y="518"/>
                    <a:pt x="1490" y="518"/>
                  </a:cubicBezTo>
                  <a:close/>
                  <a:moveTo>
                    <a:pt x="1490" y="1"/>
                  </a:moveTo>
                  <a:cubicBezTo>
                    <a:pt x="578" y="1"/>
                    <a:pt x="0" y="882"/>
                    <a:pt x="31" y="1673"/>
                  </a:cubicBezTo>
                  <a:cubicBezTo>
                    <a:pt x="11" y="2654"/>
                    <a:pt x="664" y="3305"/>
                    <a:pt x="1407" y="3305"/>
                  </a:cubicBezTo>
                  <a:cubicBezTo>
                    <a:pt x="1792" y="3305"/>
                    <a:pt x="2201" y="3131"/>
                    <a:pt x="2554" y="2737"/>
                  </a:cubicBezTo>
                  <a:cubicBezTo>
                    <a:pt x="3526" y="1733"/>
                    <a:pt x="2949" y="1"/>
                    <a:pt x="1490"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 name="Subtitle 2">
            <a:extLst>
              <a:ext uri="{FF2B5EF4-FFF2-40B4-BE49-F238E27FC236}">
                <a16:creationId xmlns:a16="http://schemas.microsoft.com/office/drawing/2014/main" id="{509D6221-429D-4A11-C58E-D04A7FF77DE3}"/>
              </a:ext>
            </a:extLst>
          </p:cNvPr>
          <p:cNvSpPr>
            <a:spLocks noGrp="1"/>
          </p:cNvSpPr>
          <p:nvPr>
            <p:ph type="subTitle" idx="1"/>
          </p:nvPr>
        </p:nvSpPr>
        <p:spPr>
          <a:xfrm>
            <a:off x="591990" y="495949"/>
            <a:ext cx="5136000" cy="1073600"/>
          </a:xfrm>
        </p:spPr>
        <p:txBody>
          <a:bodyPr/>
          <a:lstStyle/>
          <a:p>
            <a:r>
              <a:rPr lang="en-US" sz="2700" b="1" dirty="0">
                <a:latin typeface="Poppins" panose="00000500000000000000" pitchFamily="2" charset="0"/>
                <a:cs typeface="Poppins" panose="00000500000000000000" pitchFamily="2" charset="0"/>
              </a:rPr>
              <a:t>4. Ethanol Distillation</a:t>
            </a:r>
          </a:p>
        </p:txBody>
      </p:sp>
      <p:graphicFrame>
        <p:nvGraphicFramePr>
          <p:cNvPr id="4" name="Table 3">
            <a:extLst>
              <a:ext uri="{FF2B5EF4-FFF2-40B4-BE49-F238E27FC236}">
                <a16:creationId xmlns:a16="http://schemas.microsoft.com/office/drawing/2014/main" id="{659F6452-78D4-64EA-56F3-7D440036F9BF}"/>
              </a:ext>
            </a:extLst>
          </p:cNvPr>
          <p:cNvGraphicFramePr>
            <a:graphicFrameLocks noGrp="1"/>
          </p:cNvGraphicFramePr>
          <p:nvPr>
            <p:extLst>
              <p:ext uri="{D42A27DB-BD31-4B8C-83A1-F6EECF244321}">
                <p14:modId xmlns:p14="http://schemas.microsoft.com/office/powerpoint/2010/main" val="4255667541"/>
              </p:ext>
            </p:extLst>
          </p:nvPr>
        </p:nvGraphicFramePr>
        <p:xfrm>
          <a:off x="3132518" y="1066335"/>
          <a:ext cx="3366604" cy="5383530"/>
        </p:xfrm>
        <a:graphic>
          <a:graphicData uri="http://schemas.openxmlformats.org/drawingml/2006/table">
            <a:tbl>
              <a:tblPr firstRow="1" firstCol="1" bandRow="1">
                <a:tableStyleId>{0505E3EF-67EA-436B-97B2-0124C06EBD24}</a:tableStyleId>
              </a:tblPr>
              <a:tblGrid>
                <a:gridCol w="1243302">
                  <a:extLst>
                    <a:ext uri="{9D8B030D-6E8A-4147-A177-3AD203B41FA5}">
                      <a16:colId xmlns:a16="http://schemas.microsoft.com/office/drawing/2014/main" val="1799248959"/>
                    </a:ext>
                  </a:extLst>
                </a:gridCol>
                <a:gridCol w="1047730">
                  <a:extLst>
                    <a:ext uri="{9D8B030D-6E8A-4147-A177-3AD203B41FA5}">
                      <a16:colId xmlns:a16="http://schemas.microsoft.com/office/drawing/2014/main" val="2318407112"/>
                    </a:ext>
                  </a:extLst>
                </a:gridCol>
                <a:gridCol w="1075572">
                  <a:extLst>
                    <a:ext uri="{9D8B030D-6E8A-4147-A177-3AD203B41FA5}">
                      <a16:colId xmlns:a16="http://schemas.microsoft.com/office/drawing/2014/main" val="2431675134"/>
                    </a:ext>
                  </a:extLst>
                </a:gridCol>
              </a:tblGrid>
              <a:tr h="1153089">
                <a:tc>
                  <a:txBody>
                    <a:bodyPr/>
                    <a:lstStyle/>
                    <a:p>
                      <a:pPr marL="0" marR="0" algn="ctr">
                        <a:lnSpc>
                          <a:spcPct val="150000"/>
                        </a:lnSpc>
                        <a:spcBef>
                          <a:spcPts val="0"/>
                        </a:spcBef>
                        <a:spcAft>
                          <a:spcPts val="0"/>
                        </a:spcAft>
                      </a:pPr>
                      <a:r>
                        <a:rPr lang="en-US" sz="1800" kern="0" spc="215" dirty="0">
                          <a:effectLst/>
                        </a:rPr>
                        <a:t>Volume (ml</a:t>
                      </a:r>
                      <a:r>
                        <a:rPr lang="en-US" sz="1800" kern="0" spc="15" dirty="0">
                          <a:effectLst/>
                        </a:rPr>
                        <a:t>)</a:t>
                      </a:r>
                      <a:endParaRPr lang="en-US" sz="1800" kern="100" dirty="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spc="5">
                          <a:effectLst/>
                        </a:rPr>
                        <a:t>Alcohol </a:t>
                      </a:r>
                      <a:r>
                        <a:rPr lang="en-US" sz="1800" kern="0" spc="10">
                          <a:effectLst/>
                        </a:rPr>
                        <a:t>%</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dirty="0">
                          <a:effectLst/>
                        </a:rPr>
                        <a:t>Alcohol Quantity m</a:t>
                      </a:r>
                      <a:r>
                        <a:rPr lang="en-US" sz="1800" kern="0" spc="70" dirty="0">
                          <a:effectLst/>
                        </a:rPr>
                        <a:t>l</a:t>
                      </a:r>
                      <a:endParaRPr lang="en-US" sz="1800" kern="100" dirty="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extLst>
                  <a:ext uri="{0D108BD9-81ED-4DB2-BD59-A6C34878D82A}">
                    <a16:rowId xmlns:a16="http://schemas.microsoft.com/office/drawing/2014/main" val="916818214"/>
                  </a:ext>
                </a:extLst>
              </a:tr>
              <a:tr h="376098">
                <a:tc>
                  <a:txBody>
                    <a:bodyPr/>
                    <a:lstStyle/>
                    <a:p>
                      <a:pPr marL="0" marR="0" algn="ctr">
                        <a:lnSpc>
                          <a:spcPct val="150000"/>
                        </a:lnSpc>
                        <a:spcBef>
                          <a:spcPts val="0"/>
                        </a:spcBef>
                        <a:spcAft>
                          <a:spcPts val="0"/>
                        </a:spcAft>
                      </a:pPr>
                      <a:r>
                        <a:rPr lang="en-US" sz="1800" kern="0" dirty="0">
                          <a:effectLst/>
                        </a:rPr>
                        <a:t>5</a:t>
                      </a:r>
                      <a:endParaRPr lang="en-US" sz="1800" kern="100" dirty="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a:effectLst/>
                        </a:rPr>
                        <a:t>59.4</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a:effectLst/>
                        </a:rPr>
                        <a:t>2.97</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extLst>
                  <a:ext uri="{0D108BD9-81ED-4DB2-BD59-A6C34878D82A}">
                    <a16:rowId xmlns:a16="http://schemas.microsoft.com/office/drawing/2014/main" val="835411783"/>
                  </a:ext>
                </a:extLst>
              </a:tr>
              <a:tr h="376098">
                <a:tc>
                  <a:txBody>
                    <a:bodyPr/>
                    <a:lstStyle/>
                    <a:p>
                      <a:pPr marL="0" marR="0" algn="ctr">
                        <a:lnSpc>
                          <a:spcPct val="150000"/>
                        </a:lnSpc>
                        <a:spcBef>
                          <a:spcPts val="0"/>
                        </a:spcBef>
                        <a:spcAft>
                          <a:spcPts val="0"/>
                        </a:spcAft>
                      </a:pPr>
                      <a:r>
                        <a:rPr lang="en-US" sz="1800" kern="0" dirty="0">
                          <a:effectLst/>
                        </a:rPr>
                        <a:t>8</a:t>
                      </a:r>
                      <a:endParaRPr lang="en-US" sz="1800" kern="100" dirty="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a:effectLst/>
                        </a:rPr>
                        <a:t>38.3</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a:effectLst/>
                        </a:rPr>
                        <a:t>3.064</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extLst>
                  <a:ext uri="{0D108BD9-81ED-4DB2-BD59-A6C34878D82A}">
                    <a16:rowId xmlns:a16="http://schemas.microsoft.com/office/drawing/2014/main" val="2593631288"/>
                  </a:ext>
                </a:extLst>
              </a:tr>
              <a:tr h="376098">
                <a:tc>
                  <a:txBody>
                    <a:bodyPr/>
                    <a:lstStyle/>
                    <a:p>
                      <a:pPr marL="0" marR="0" algn="ctr">
                        <a:lnSpc>
                          <a:spcPct val="150000"/>
                        </a:lnSpc>
                        <a:spcBef>
                          <a:spcPts val="0"/>
                        </a:spcBef>
                        <a:spcAft>
                          <a:spcPts val="0"/>
                        </a:spcAft>
                      </a:pPr>
                      <a:r>
                        <a:rPr lang="en-US" sz="1800" kern="0">
                          <a:effectLst/>
                        </a:rPr>
                        <a:t>6</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dirty="0">
                          <a:effectLst/>
                        </a:rPr>
                        <a:t>22.6</a:t>
                      </a:r>
                      <a:endParaRPr lang="en-US" sz="1800" kern="100" dirty="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a:effectLst/>
                        </a:rPr>
                        <a:t>1.356</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extLst>
                  <a:ext uri="{0D108BD9-81ED-4DB2-BD59-A6C34878D82A}">
                    <a16:rowId xmlns:a16="http://schemas.microsoft.com/office/drawing/2014/main" val="281459322"/>
                  </a:ext>
                </a:extLst>
              </a:tr>
              <a:tr h="376098">
                <a:tc>
                  <a:txBody>
                    <a:bodyPr/>
                    <a:lstStyle/>
                    <a:p>
                      <a:pPr marL="0" marR="0" algn="ctr">
                        <a:lnSpc>
                          <a:spcPct val="150000"/>
                        </a:lnSpc>
                        <a:spcBef>
                          <a:spcPts val="0"/>
                        </a:spcBef>
                        <a:spcAft>
                          <a:spcPts val="0"/>
                        </a:spcAft>
                      </a:pPr>
                      <a:r>
                        <a:rPr lang="en-US" sz="1800" kern="0">
                          <a:effectLst/>
                        </a:rPr>
                        <a:t>5</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dirty="0">
                          <a:effectLst/>
                        </a:rPr>
                        <a:t>14.4</a:t>
                      </a:r>
                      <a:endParaRPr lang="en-US" sz="1800" kern="100" dirty="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dirty="0">
                          <a:effectLst/>
                        </a:rPr>
                        <a:t>0.72</a:t>
                      </a:r>
                      <a:endParaRPr lang="en-US" sz="1800" kern="100" dirty="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extLst>
                  <a:ext uri="{0D108BD9-81ED-4DB2-BD59-A6C34878D82A}">
                    <a16:rowId xmlns:a16="http://schemas.microsoft.com/office/drawing/2014/main" val="787600602"/>
                  </a:ext>
                </a:extLst>
              </a:tr>
              <a:tr h="376098">
                <a:tc>
                  <a:txBody>
                    <a:bodyPr/>
                    <a:lstStyle/>
                    <a:p>
                      <a:pPr marL="0" marR="0" algn="ctr">
                        <a:lnSpc>
                          <a:spcPct val="150000"/>
                        </a:lnSpc>
                        <a:spcBef>
                          <a:spcPts val="0"/>
                        </a:spcBef>
                        <a:spcAft>
                          <a:spcPts val="0"/>
                        </a:spcAft>
                      </a:pPr>
                      <a:r>
                        <a:rPr lang="en-US" sz="1800" kern="0">
                          <a:effectLst/>
                        </a:rPr>
                        <a:t>6</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dirty="0">
                          <a:effectLst/>
                        </a:rPr>
                        <a:t>10.3</a:t>
                      </a:r>
                      <a:endParaRPr lang="en-US" sz="1800" kern="100" dirty="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dirty="0">
                          <a:effectLst/>
                        </a:rPr>
                        <a:t>0.618</a:t>
                      </a:r>
                      <a:endParaRPr lang="en-US" sz="1800" kern="100" dirty="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extLst>
                  <a:ext uri="{0D108BD9-81ED-4DB2-BD59-A6C34878D82A}">
                    <a16:rowId xmlns:a16="http://schemas.microsoft.com/office/drawing/2014/main" val="138614695"/>
                  </a:ext>
                </a:extLst>
              </a:tr>
              <a:tr h="376098">
                <a:tc>
                  <a:txBody>
                    <a:bodyPr/>
                    <a:lstStyle/>
                    <a:p>
                      <a:pPr marL="0" marR="0" algn="ctr">
                        <a:lnSpc>
                          <a:spcPct val="150000"/>
                        </a:lnSpc>
                        <a:spcBef>
                          <a:spcPts val="0"/>
                        </a:spcBef>
                        <a:spcAft>
                          <a:spcPts val="0"/>
                        </a:spcAft>
                      </a:pPr>
                      <a:r>
                        <a:rPr lang="en-US" sz="1800" kern="0">
                          <a:effectLst/>
                        </a:rPr>
                        <a:t>8</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a:effectLst/>
                        </a:rPr>
                        <a:t>4.1</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dirty="0">
                          <a:effectLst/>
                        </a:rPr>
                        <a:t>0.328</a:t>
                      </a:r>
                      <a:endParaRPr lang="en-US" sz="1800" kern="100" dirty="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extLst>
                  <a:ext uri="{0D108BD9-81ED-4DB2-BD59-A6C34878D82A}">
                    <a16:rowId xmlns:a16="http://schemas.microsoft.com/office/drawing/2014/main" val="1009455140"/>
                  </a:ext>
                </a:extLst>
              </a:tr>
              <a:tr h="376098">
                <a:tc>
                  <a:txBody>
                    <a:bodyPr/>
                    <a:lstStyle/>
                    <a:p>
                      <a:pPr marL="0" marR="0" algn="ctr">
                        <a:lnSpc>
                          <a:spcPct val="150000"/>
                        </a:lnSpc>
                        <a:spcBef>
                          <a:spcPts val="0"/>
                        </a:spcBef>
                        <a:spcAft>
                          <a:spcPts val="0"/>
                        </a:spcAft>
                      </a:pPr>
                      <a:r>
                        <a:rPr lang="en-US" sz="1800" kern="0">
                          <a:effectLst/>
                        </a:rPr>
                        <a:t>6</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a:effectLst/>
                        </a:rPr>
                        <a:t>2</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dirty="0">
                          <a:effectLst/>
                        </a:rPr>
                        <a:t>0.12</a:t>
                      </a:r>
                      <a:endParaRPr lang="en-US" sz="1800" kern="100" dirty="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extLst>
                  <a:ext uri="{0D108BD9-81ED-4DB2-BD59-A6C34878D82A}">
                    <a16:rowId xmlns:a16="http://schemas.microsoft.com/office/drawing/2014/main" val="2593134420"/>
                  </a:ext>
                </a:extLst>
              </a:tr>
              <a:tr h="376098">
                <a:tc>
                  <a:txBody>
                    <a:bodyPr/>
                    <a:lstStyle/>
                    <a:p>
                      <a:pPr marL="0" marR="0" algn="ctr">
                        <a:lnSpc>
                          <a:spcPct val="150000"/>
                        </a:lnSpc>
                        <a:spcBef>
                          <a:spcPts val="0"/>
                        </a:spcBef>
                        <a:spcAft>
                          <a:spcPts val="0"/>
                        </a:spcAft>
                      </a:pPr>
                      <a:r>
                        <a:rPr lang="en-US" sz="1800" kern="0">
                          <a:effectLst/>
                        </a:rPr>
                        <a:t>7.5</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a:effectLst/>
                        </a:rPr>
                        <a:t>0.9</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dirty="0">
                          <a:effectLst/>
                        </a:rPr>
                        <a:t>0.0675</a:t>
                      </a:r>
                      <a:endParaRPr lang="en-US" sz="1800" kern="100" dirty="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extLst>
                  <a:ext uri="{0D108BD9-81ED-4DB2-BD59-A6C34878D82A}">
                    <a16:rowId xmlns:a16="http://schemas.microsoft.com/office/drawing/2014/main" val="2925957045"/>
                  </a:ext>
                </a:extLst>
              </a:tr>
              <a:tr h="757744">
                <a:tc>
                  <a:txBody>
                    <a:bodyPr/>
                    <a:lstStyle/>
                    <a:p>
                      <a:pPr marL="0" marR="0" algn="ctr">
                        <a:lnSpc>
                          <a:spcPct val="150000"/>
                        </a:lnSpc>
                        <a:spcBef>
                          <a:spcPts val="0"/>
                        </a:spcBef>
                        <a:spcAft>
                          <a:spcPts val="0"/>
                        </a:spcAft>
                      </a:pPr>
                      <a:r>
                        <a:rPr lang="en-US" sz="1800" kern="0">
                          <a:effectLst/>
                        </a:rPr>
                        <a:t>51.5</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a:effectLst/>
                        </a:rPr>
                        <a:t>Total</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dirty="0">
                          <a:effectLst/>
                        </a:rPr>
                        <a:t>9.2435 ml</a:t>
                      </a:r>
                      <a:endParaRPr lang="en-US" sz="1800" kern="100" dirty="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extLst>
                  <a:ext uri="{0D108BD9-81ED-4DB2-BD59-A6C34878D82A}">
                    <a16:rowId xmlns:a16="http://schemas.microsoft.com/office/drawing/2014/main" val="3175674397"/>
                  </a:ext>
                </a:extLst>
              </a:tr>
              <a:tr h="376098">
                <a:tc>
                  <a:txBody>
                    <a:bodyPr/>
                    <a:lstStyle/>
                    <a:p>
                      <a:endParaRPr lang="en-US" sz="1800" kern="100">
                        <a:effectLst/>
                        <a:latin typeface="Arabic Typesetting" panose="03020402040406030203" pitchFamily="66" charset="-78"/>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a:effectLst/>
                        </a:rPr>
                        <a:t>Yield</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dirty="0">
                          <a:effectLst/>
                        </a:rPr>
                        <a:t>17.95%</a:t>
                      </a:r>
                      <a:endParaRPr lang="en-US" sz="1800" kern="100" dirty="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extLst>
                  <a:ext uri="{0D108BD9-81ED-4DB2-BD59-A6C34878D82A}">
                    <a16:rowId xmlns:a16="http://schemas.microsoft.com/office/drawing/2014/main" val="2865316851"/>
                  </a:ext>
                </a:extLst>
              </a:tr>
            </a:tbl>
          </a:graphicData>
        </a:graphic>
      </p:graphicFrame>
      <p:sp>
        <p:nvSpPr>
          <p:cNvPr id="5" name="TextBox 4">
            <a:extLst>
              <a:ext uri="{FF2B5EF4-FFF2-40B4-BE49-F238E27FC236}">
                <a16:creationId xmlns:a16="http://schemas.microsoft.com/office/drawing/2014/main" id="{DDA0FDAC-AA99-2B5D-E85A-DFDF4D665AFC}"/>
              </a:ext>
            </a:extLst>
          </p:cNvPr>
          <p:cNvSpPr txBox="1"/>
          <p:nvPr/>
        </p:nvSpPr>
        <p:spPr>
          <a:xfrm>
            <a:off x="6457361" y="2686639"/>
            <a:ext cx="5136000" cy="1754326"/>
          </a:xfrm>
          <a:prstGeom prst="rect">
            <a:avLst/>
          </a:prstGeom>
          <a:noFill/>
        </p:spPr>
        <p:txBody>
          <a:bodyPr wrap="square" rtlCol="0">
            <a:spAutoFit/>
          </a:bodyPr>
          <a:lstStyle/>
          <a:p>
            <a:pPr algn="just"/>
            <a:r>
              <a:rPr lang="en-US" dirty="0"/>
              <a:t>The distillation process produced 51.5 mL of distillate containing 9.2435 mL of ethanol (17.95% yield). Alcohol concentration was highest in the initial sample and decreased in later fractions, consistent with distillation principles. </a:t>
            </a:r>
          </a:p>
        </p:txBody>
      </p:sp>
      <p:sp>
        <p:nvSpPr>
          <p:cNvPr id="59" name="TextBox 58">
            <a:extLst>
              <a:ext uri="{FF2B5EF4-FFF2-40B4-BE49-F238E27FC236}">
                <a16:creationId xmlns:a16="http://schemas.microsoft.com/office/drawing/2014/main" id="{334821B3-36DC-B758-2748-04E75A1461DA}"/>
              </a:ext>
            </a:extLst>
          </p:cNvPr>
          <p:cNvSpPr txBox="1"/>
          <p:nvPr/>
        </p:nvSpPr>
        <p:spPr>
          <a:xfrm>
            <a:off x="7198143" y="1365009"/>
            <a:ext cx="4166647" cy="923330"/>
          </a:xfrm>
          <a:prstGeom prst="rect">
            <a:avLst/>
          </a:prstGeom>
          <a:noFill/>
        </p:spPr>
        <p:txBody>
          <a:bodyPr wrap="square" rtlCol="0">
            <a:spAutoFit/>
          </a:bodyPr>
          <a:lstStyle/>
          <a:p>
            <a:r>
              <a:rPr lang="en-US" sz="1800" i="1" kern="100" dirty="0">
                <a:solidFill>
                  <a:srgbClr val="44546A"/>
                </a:solidFill>
                <a:effectLst/>
                <a:latin typeface="Times New Roman" panose="02020603050405020304" pitchFamily="18" charset="0"/>
                <a:ea typeface="Calibri" panose="020F0502020204030204" pitchFamily="34" charset="0"/>
                <a:cs typeface="Arial" panose="020B0604020202020204" pitchFamily="34" charset="0"/>
              </a:rPr>
              <a:t>Distillation of 100 g/l Glucose Fermented for 24 hrs.</a:t>
            </a:r>
            <a:endParaRPr lang="en-US" sz="1800" i="1" kern="100" dirty="0">
              <a:solidFill>
                <a:srgbClr val="44546A"/>
              </a:solidFill>
              <a:effectLst/>
              <a:latin typeface="Calibri" panose="020F0502020204030204" pitchFamily="34" charset="0"/>
              <a:ea typeface="Calibri" panose="020F0502020204030204" pitchFamily="34" charset="0"/>
              <a:cs typeface="Arial" panose="020B0604020202020204" pitchFamily="34" charset="0"/>
            </a:endParaRPr>
          </a:p>
          <a:p>
            <a:endParaRPr lang="en-US" dirty="0"/>
          </a:p>
        </p:txBody>
      </p:sp>
      <p:cxnSp>
        <p:nvCxnSpPr>
          <p:cNvPr id="61" name="Connector: Elbow 60">
            <a:extLst>
              <a:ext uri="{FF2B5EF4-FFF2-40B4-BE49-F238E27FC236}">
                <a16:creationId xmlns:a16="http://schemas.microsoft.com/office/drawing/2014/main" id="{55E62AE0-89ED-A67E-2EBC-CDB215F12ED4}"/>
              </a:ext>
            </a:extLst>
          </p:cNvPr>
          <p:cNvCxnSpPr>
            <a:endCxn id="59" idx="1"/>
          </p:cNvCxnSpPr>
          <p:nvPr/>
        </p:nvCxnSpPr>
        <p:spPr>
          <a:xfrm flipV="1">
            <a:off x="6210378" y="1826674"/>
            <a:ext cx="987765" cy="22292"/>
          </a:xfrm>
          <a:prstGeom prst="bentConnector3">
            <a:avLst/>
          </a:prstGeom>
          <a:ln>
            <a:tailEnd type="triangle"/>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40607829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oogle Shape;1856;p35">
            <a:extLst>
              <a:ext uri="{FF2B5EF4-FFF2-40B4-BE49-F238E27FC236}">
                <a16:creationId xmlns:a16="http://schemas.microsoft.com/office/drawing/2014/main" id="{D5809950-1682-6220-8A6B-3319BBC7357D}"/>
              </a:ext>
            </a:extLst>
          </p:cNvPr>
          <p:cNvGrpSpPr/>
          <p:nvPr/>
        </p:nvGrpSpPr>
        <p:grpSpPr>
          <a:xfrm>
            <a:off x="792729" y="3548330"/>
            <a:ext cx="2164758" cy="2605433"/>
            <a:chOff x="4946650" y="439050"/>
            <a:chExt cx="3484125" cy="2954100"/>
          </a:xfrm>
        </p:grpSpPr>
        <p:sp>
          <p:nvSpPr>
            <p:cNvPr id="7" name="Google Shape;1857;p35">
              <a:extLst>
                <a:ext uri="{FF2B5EF4-FFF2-40B4-BE49-F238E27FC236}">
                  <a16:creationId xmlns:a16="http://schemas.microsoft.com/office/drawing/2014/main" id="{4E6B1829-4F4E-BB35-6037-6FB49CEBCD5E}"/>
                </a:ext>
              </a:extLst>
            </p:cNvPr>
            <p:cNvSpPr/>
            <p:nvPr/>
          </p:nvSpPr>
          <p:spPr>
            <a:xfrm>
              <a:off x="5037825" y="2933750"/>
              <a:ext cx="1004625" cy="74500"/>
            </a:xfrm>
            <a:custGeom>
              <a:avLst/>
              <a:gdLst/>
              <a:ahLst/>
              <a:cxnLst/>
              <a:rect l="l" t="t" r="r" b="b"/>
              <a:pathLst>
                <a:path w="40185" h="2980" extrusionOk="0">
                  <a:moveTo>
                    <a:pt x="1" y="1"/>
                  </a:moveTo>
                  <a:lnTo>
                    <a:pt x="1" y="2980"/>
                  </a:lnTo>
                  <a:lnTo>
                    <a:pt x="40184" y="2980"/>
                  </a:lnTo>
                  <a:lnTo>
                    <a:pt x="4018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Google Shape;1858;p35">
              <a:extLst>
                <a:ext uri="{FF2B5EF4-FFF2-40B4-BE49-F238E27FC236}">
                  <a16:creationId xmlns:a16="http://schemas.microsoft.com/office/drawing/2014/main" id="{F0C35FAD-48DC-E9E2-AFD8-C29BA1ADF15E}"/>
                </a:ext>
              </a:extLst>
            </p:cNvPr>
            <p:cNvSpPr/>
            <p:nvPr/>
          </p:nvSpPr>
          <p:spPr>
            <a:xfrm>
              <a:off x="5037825" y="3187550"/>
              <a:ext cx="1004625" cy="73750"/>
            </a:xfrm>
            <a:custGeom>
              <a:avLst/>
              <a:gdLst/>
              <a:ahLst/>
              <a:cxnLst/>
              <a:rect l="l" t="t" r="r" b="b"/>
              <a:pathLst>
                <a:path w="40185" h="2950" extrusionOk="0">
                  <a:moveTo>
                    <a:pt x="1" y="1"/>
                  </a:moveTo>
                  <a:lnTo>
                    <a:pt x="1" y="2949"/>
                  </a:lnTo>
                  <a:lnTo>
                    <a:pt x="40184" y="2949"/>
                  </a:lnTo>
                  <a:lnTo>
                    <a:pt x="4018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1859;p35">
              <a:extLst>
                <a:ext uri="{FF2B5EF4-FFF2-40B4-BE49-F238E27FC236}">
                  <a16:creationId xmlns:a16="http://schemas.microsoft.com/office/drawing/2014/main" id="{E123F023-8F26-9CA2-B6B7-99F3DED7E836}"/>
                </a:ext>
              </a:extLst>
            </p:cNvPr>
            <p:cNvSpPr/>
            <p:nvPr/>
          </p:nvSpPr>
          <p:spPr>
            <a:xfrm>
              <a:off x="5968700" y="2934525"/>
              <a:ext cx="73750" cy="328300"/>
            </a:xfrm>
            <a:custGeom>
              <a:avLst/>
              <a:gdLst/>
              <a:ahLst/>
              <a:cxnLst/>
              <a:rect l="l" t="t" r="r" b="b"/>
              <a:pathLst>
                <a:path w="2950" h="13132" extrusionOk="0">
                  <a:moveTo>
                    <a:pt x="1" y="0"/>
                  </a:moveTo>
                  <a:lnTo>
                    <a:pt x="1" y="13131"/>
                  </a:lnTo>
                  <a:lnTo>
                    <a:pt x="2949" y="13131"/>
                  </a:lnTo>
                  <a:lnTo>
                    <a:pt x="2949"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1860;p35">
              <a:extLst>
                <a:ext uri="{FF2B5EF4-FFF2-40B4-BE49-F238E27FC236}">
                  <a16:creationId xmlns:a16="http://schemas.microsoft.com/office/drawing/2014/main" id="{2D52359A-512E-1A70-5449-D6F97441360D}"/>
                </a:ext>
              </a:extLst>
            </p:cNvPr>
            <p:cNvSpPr/>
            <p:nvPr/>
          </p:nvSpPr>
          <p:spPr>
            <a:xfrm>
              <a:off x="5084950" y="3008225"/>
              <a:ext cx="883775" cy="179350"/>
            </a:xfrm>
            <a:custGeom>
              <a:avLst/>
              <a:gdLst/>
              <a:ahLst/>
              <a:cxnLst/>
              <a:rect l="l" t="t" r="r" b="b"/>
              <a:pathLst>
                <a:path w="35351" h="7174" extrusionOk="0">
                  <a:moveTo>
                    <a:pt x="0" y="1"/>
                  </a:moveTo>
                  <a:lnTo>
                    <a:pt x="0" y="7174"/>
                  </a:lnTo>
                  <a:lnTo>
                    <a:pt x="35351" y="7174"/>
                  </a:lnTo>
                  <a:lnTo>
                    <a:pt x="35351"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861;p35">
              <a:extLst>
                <a:ext uri="{FF2B5EF4-FFF2-40B4-BE49-F238E27FC236}">
                  <a16:creationId xmlns:a16="http://schemas.microsoft.com/office/drawing/2014/main" id="{738C1E1B-4570-F19B-A61A-A7495BC30A48}"/>
                </a:ext>
              </a:extLst>
            </p:cNvPr>
            <p:cNvSpPr/>
            <p:nvPr/>
          </p:nvSpPr>
          <p:spPr>
            <a:xfrm>
              <a:off x="5084200" y="3054150"/>
              <a:ext cx="884525" cy="12275"/>
            </a:xfrm>
            <a:custGeom>
              <a:avLst/>
              <a:gdLst/>
              <a:ahLst/>
              <a:cxnLst/>
              <a:rect l="l" t="t" r="r" b="b"/>
              <a:pathLst>
                <a:path w="35381" h="491" extrusionOk="0">
                  <a:moveTo>
                    <a:pt x="8837" y="1"/>
                  </a:moveTo>
                  <a:cubicBezTo>
                    <a:pt x="5890" y="1"/>
                    <a:pt x="2938" y="68"/>
                    <a:pt x="0" y="231"/>
                  </a:cubicBezTo>
                  <a:lnTo>
                    <a:pt x="0" y="261"/>
                  </a:lnTo>
                  <a:cubicBezTo>
                    <a:pt x="2938" y="423"/>
                    <a:pt x="5890" y="491"/>
                    <a:pt x="8837" y="491"/>
                  </a:cubicBezTo>
                  <a:cubicBezTo>
                    <a:pt x="10311" y="491"/>
                    <a:pt x="11784" y="474"/>
                    <a:pt x="13253" y="443"/>
                  </a:cubicBezTo>
                  <a:cubicBezTo>
                    <a:pt x="16002" y="443"/>
                    <a:pt x="18700" y="288"/>
                    <a:pt x="21418" y="288"/>
                  </a:cubicBezTo>
                  <a:cubicBezTo>
                    <a:pt x="21644" y="288"/>
                    <a:pt x="21871" y="289"/>
                    <a:pt x="22098" y="291"/>
                  </a:cubicBezTo>
                  <a:cubicBezTo>
                    <a:pt x="24332" y="360"/>
                    <a:pt x="26532" y="445"/>
                    <a:pt x="28749" y="445"/>
                  </a:cubicBezTo>
                  <a:cubicBezTo>
                    <a:pt x="29488" y="445"/>
                    <a:pt x="30229" y="436"/>
                    <a:pt x="30973" y="413"/>
                  </a:cubicBezTo>
                  <a:cubicBezTo>
                    <a:pt x="32432" y="382"/>
                    <a:pt x="33922" y="352"/>
                    <a:pt x="35381" y="261"/>
                  </a:cubicBezTo>
                  <a:lnTo>
                    <a:pt x="35381" y="231"/>
                  </a:lnTo>
                  <a:cubicBezTo>
                    <a:pt x="33331" y="103"/>
                    <a:pt x="31267" y="55"/>
                    <a:pt x="29203" y="55"/>
                  </a:cubicBezTo>
                  <a:cubicBezTo>
                    <a:pt x="26830" y="55"/>
                    <a:pt x="24455" y="119"/>
                    <a:pt x="22098" y="200"/>
                  </a:cubicBezTo>
                  <a:cubicBezTo>
                    <a:pt x="21832" y="203"/>
                    <a:pt x="21567" y="204"/>
                    <a:pt x="21302" y="204"/>
                  </a:cubicBezTo>
                  <a:cubicBezTo>
                    <a:pt x="18623" y="204"/>
                    <a:pt x="15963" y="76"/>
                    <a:pt x="13253" y="48"/>
                  </a:cubicBezTo>
                  <a:cubicBezTo>
                    <a:pt x="11784" y="18"/>
                    <a:pt x="10311" y="1"/>
                    <a:pt x="883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862;p35">
              <a:extLst>
                <a:ext uri="{FF2B5EF4-FFF2-40B4-BE49-F238E27FC236}">
                  <a16:creationId xmlns:a16="http://schemas.microsoft.com/office/drawing/2014/main" id="{270A1BE4-CB0F-F732-9F6B-5CAFDB446E1B}"/>
                </a:ext>
              </a:extLst>
            </p:cNvPr>
            <p:cNvSpPr/>
            <p:nvPr/>
          </p:nvSpPr>
          <p:spPr>
            <a:xfrm>
              <a:off x="5084200" y="3109350"/>
              <a:ext cx="884525" cy="12050"/>
            </a:xfrm>
            <a:custGeom>
              <a:avLst/>
              <a:gdLst/>
              <a:ahLst/>
              <a:cxnLst/>
              <a:rect l="l" t="t" r="r" b="b"/>
              <a:pathLst>
                <a:path w="35381" h="482" extrusionOk="0">
                  <a:moveTo>
                    <a:pt x="9399" y="1"/>
                  </a:moveTo>
                  <a:cubicBezTo>
                    <a:pt x="6265" y="1"/>
                    <a:pt x="3125" y="60"/>
                    <a:pt x="0" y="211"/>
                  </a:cubicBezTo>
                  <a:lnTo>
                    <a:pt x="0" y="272"/>
                  </a:lnTo>
                  <a:cubicBezTo>
                    <a:pt x="3125" y="423"/>
                    <a:pt x="6265" y="482"/>
                    <a:pt x="9399" y="482"/>
                  </a:cubicBezTo>
                  <a:cubicBezTo>
                    <a:pt x="10685" y="482"/>
                    <a:pt x="11970" y="472"/>
                    <a:pt x="13253" y="454"/>
                  </a:cubicBezTo>
                  <a:cubicBezTo>
                    <a:pt x="16002" y="454"/>
                    <a:pt x="18700" y="299"/>
                    <a:pt x="21418" y="299"/>
                  </a:cubicBezTo>
                  <a:cubicBezTo>
                    <a:pt x="21644" y="299"/>
                    <a:pt x="21871" y="300"/>
                    <a:pt x="22098" y="302"/>
                  </a:cubicBezTo>
                  <a:cubicBezTo>
                    <a:pt x="24508" y="351"/>
                    <a:pt x="26878" y="440"/>
                    <a:pt x="29272" y="440"/>
                  </a:cubicBezTo>
                  <a:cubicBezTo>
                    <a:pt x="29838" y="440"/>
                    <a:pt x="30404" y="435"/>
                    <a:pt x="30973" y="424"/>
                  </a:cubicBezTo>
                  <a:cubicBezTo>
                    <a:pt x="32432" y="363"/>
                    <a:pt x="33922" y="333"/>
                    <a:pt x="35381" y="272"/>
                  </a:cubicBezTo>
                  <a:lnTo>
                    <a:pt x="35381" y="211"/>
                  </a:lnTo>
                  <a:cubicBezTo>
                    <a:pt x="33261" y="94"/>
                    <a:pt x="31127" y="47"/>
                    <a:pt x="28993" y="47"/>
                  </a:cubicBezTo>
                  <a:cubicBezTo>
                    <a:pt x="26689" y="47"/>
                    <a:pt x="24385" y="102"/>
                    <a:pt x="22098" y="181"/>
                  </a:cubicBezTo>
                  <a:cubicBezTo>
                    <a:pt x="21832" y="183"/>
                    <a:pt x="21567" y="185"/>
                    <a:pt x="21302" y="185"/>
                  </a:cubicBezTo>
                  <a:cubicBezTo>
                    <a:pt x="18623" y="185"/>
                    <a:pt x="15963" y="56"/>
                    <a:pt x="13253" y="29"/>
                  </a:cubicBezTo>
                  <a:cubicBezTo>
                    <a:pt x="11970" y="11"/>
                    <a:pt x="10685" y="1"/>
                    <a:pt x="9399"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863;p35">
              <a:extLst>
                <a:ext uri="{FF2B5EF4-FFF2-40B4-BE49-F238E27FC236}">
                  <a16:creationId xmlns:a16="http://schemas.microsoft.com/office/drawing/2014/main" id="{561D3A4A-2DE2-BA73-7500-262F50638837}"/>
                </a:ext>
              </a:extLst>
            </p:cNvPr>
            <p:cNvSpPr/>
            <p:nvPr/>
          </p:nvSpPr>
          <p:spPr>
            <a:xfrm>
              <a:off x="4946650" y="3255000"/>
              <a:ext cx="3444550" cy="138150"/>
            </a:xfrm>
            <a:custGeom>
              <a:avLst/>
              <a:gdLst/>
              <a:ahLst/>
              <a:cxnLst/>
              <a:rect l="l" t="t" r="r" b="b"/>
              <a:pathLst>
                <a:path w="137782" h="5526" extrusionOk="0">
                  <a:moveTo>
                    <a:pt x="68737" y="1"/>
                  </a:moveTo>
                  <a:cubicBezTo>
                    <a:pt x="56377" y="1"/>
                    <a:pt x="44044" y="8"/>
                    <a:pt x="34408" y="39"/>
                  </a:cubicBezTo>
                  <a:cubicBezTo>
                    <a:pt x="22980" y="130"/>
                    <a:pt x="11399" y="39"/>
                    <a:pt x="0" y="251"/>
                  </a:cubicBezTo>
                  <a:lnTo>
                    <a:pt x="0" y="5388"/>
                  </a:lnTo>
                  <a:lnTo>
                    <a:pt x="31" y="312"/>
                  </a:lnTo>
                  <a:lnTo>
                    <a:pt x="31" y="312"/>
                  </a:lnTo>
                  <a:cubicBezTo>
                    <a:pt x="24620" y="449"/>
                    <a:pt x="51822" y="517"/>
                    <a:pt x="77794" y="517"/>
                  </a:cubicBezTo>
                  <a:cubicBezTo>
                    <a:pt x="86455" y="517"/>
                    <a:pt x="94979" y="510"/>
                    <a:pt x="103224" y="495"/>
                  </a:cubicBezTo>
                  <a:cubicBezTo>
                    <a:pt x="103202" y="478"/>
                    <a:pt x="104369" y="472"/>
                    <a:pt x="106285" y="472"/>
                  </a:cubicBezTo>
                  <a:cubicBezTo>
                    <a:pt x="109837" y="472"/>
                    <a:pt x="115964" y="491"/>
                    <a:pt x="121860" y="491"/>
                  </a:cubicBezTo>
                  <a:cubicBezTo>
                    <a:pt x="129815" y="491"/>
                    <a:pt x="137349" y="457"/>
                    <a:pt x="137571" y="297"/>
                  </a:cubicBezTo>
                  <a:lnTo>
                    <a:pt x="137571" y="297"/>
                  </a:lnTo>
                  <a:lnTo>
                    <a:pt x="137571" y="5388"/>
                  </a:lnTo>
                  <a:cubicBezTo>
                    <a:pt x="116722" y="5271"/>
                    <a:pt x="94055" y="5217"/>
                    <a:pt x="71282" y="5217"/>
                  </a:cubicBezTo>
                  <a:cubicBezTo>
                    <a:pt x="46944" y="5217"/>
                    <a:pt x="22487" y="5278"/>
                    <a:pt x="0" y="5388"/>
                  </a:cubicBezTo>
                  <a:cubicBezTo>
                    <a:pt x="15123" y="5493"/>
                    <a:pt x="31017" y="5526"/>
                    <a:pt x="47149" y="5526"/>
                  </a:cubicBezTo>
                  <a:cubicBezTo>
                    <a:pt x="73249" y="5526"/>
                    <a:pt x="99969" y="5441"/>
                    <a:pt x="125034" y="5441"/>
                  </a:cubicBezTo>
                  <a:cubicBezTo>
                    <a:pt x="129316" y="5441"/>
                    <a:pt x="133550" y="5443"/>
                    <a:pt x="137723" y="5449"/>
                  </a:cubicBezTo>
                  <a:lnTo>
                    <a:pt x="137723" y="5327"/>
                  </a:lnTo>
                  <a:lnTo>
                    <a:pt x="137723" y="251"/>
                  </a:lnTo>
                  <a:cubicBezTo>
                    <a:pt x="137781" y="64"/>
                    <a:pt x="130030" y="27"/>
                    <a:pt x="121862" y="27"/>
                  </a:cubicBezTo>
                  <a:cubicBezTo>
                    <a:pt x="116566" y="27"/>
                    <a:pt x="111096" y="42"/>
                    <a:pt x="107463" y="42"/>
                  </a:cubicBezTo>
                  <a:cubicBezTo>
                    <a:pt x="104894" y="42"/>
                    <a:pt x="103244" y="35"/>
                    <a:pt x="103224" y="8"/>
                  </a:cubicBezTo>
                  <a:cubicBezTo>
                    <a:pt x="93482" y="8"/>
                    <a:pt x="81096" y="1"/>
                    <a:pt x="68737" y="1"/>
                  </a:cubicBezTo>
                  <a:close/>
                </a:path>
              </a:pathLst>
            </a:custGeom>
            <a:solidFill>
              <a:schemeClr val="lt1"/>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864;p35">
              <a:extLst>
                <a:ext uri="{FF2B5EF4-FFF2-40B4-BE49-F238E27FC236}">
                  <a16:creationId xmlns:a16="http://schemas.microsoft.com/office/drawing/2014/main" id="{65F22627-F965-9CF1-25B3-92FC3316FAA2}"/>
                </a:ext>
              </a:extLst>
            </p:cNvPr>
            <p:cNvSpPr/>
            <p:nvPr/>
          </p:nvSpPr>
          <p:spPr>
            <a:xfrm>
              <a:off x="5037825" y="2611575"/>
              <a:ext cx="1004625" cy="73725"/>
            </a:xfrm>
            <a:custGeom>
              <a:avLst/>
              <a:gdLst/>
              <a:ahLst/>
              <a:cxnLst/>
              <a:rect l="l" t="t" r="r" b="b"/>
              <a:pathLst>
                <a:path w="40185" h="2949" extrusionOk="0">
                  <a:moveTo>
                    <a:pt x="1" y="0"/>
                  </a:moveTo>
                  <a:lnTo>
                    <a:pt x="1" y="2948"/>
                  </a:lnTo>
                  <a:lnTo>
                    <a:pt x="40184" y="2948"/>
                  </a:lnTo>
                  <a:lnTo>
                    <a:pt x="40184"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865;p35">
              <a:extLst>
                <a:ext uri="{FF2B5EF4-FFF2-40B4-BE49-F238E27FC236}">
                  <a16:creationId xmlns:a16="http://schemas.microsoft.com/office/drawing/2014/main" id="{B6FB0E9A-685D-8C92-0E0E-61F83B8E707B}"/>
                </a:ext>
              </a:extLst>
            </p:cNvPr>
            <p:cNvSpPr/>
            <p:nvPr/>
          </p:nvSpPr>
          <p:spPr>
            <a:xfrm>
              <a:off x="5037825" y="2865375"/>
              <a:ext cx="1004625" cy="74500"/>
            </a:xfrm>
            <a:custGeom>
              <a:avLst/>
              <a:gdLst/>
              <a:ahLst/>
              <a:cxnLst/>
              <a:rect l="l" t="t" r="r" b="b"/>
              <a:pathLst>
                <a:path w="40185" h="2980" extrusionOk="0">
                  <a:moveTo>
                    <a:pt x="1" y="0"/>
                  </a:moveTo>
                  <a:lnTo>
                    <a:pt x="1" y="2979"/>
                  </a:lnTo>
                  <a:lnTo>
                    <a:pt x="40184" y="2979"/>
                  </a:lnTo>
                  <a:lnTo>
                    <a:pt x="40184"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866;p35">
              <a:extLst>
                <a:ext uri="{FF2B5EF4-FFF2-40B4-BE49-F238E27FC236}">
                  <a16:creationId xmlns:a16="http://schemas.microsoft.com/office/drawing/2014/main" id="{EBA9414A-A3E7-65E7-EC97-8C66C87D70B7}"/>
                </a:ext>
              </a:extLst>
            </p:cNvPr>
            <p:cNvSpPr/>
            <p:nvPr/>
          </p:nvSpPr>
          <p:spPr>
            <a:xfrm>
              <a:off x="5968700" y="2612325"/>
              <a:ext cx="73750" cy="327550"/>
            </a:xfrm>
            <a:custGeom>
              <a:avLst/>
              <a:gdLst/>
              <a:ahLst/>
              <a:cxnLst/>
              <a:rect l="l" t="t" r="r" b="b"/>
              <a:pathLst>
                <a:path w="2950" h="13102" extrusionOk="0">
                  <a:moveTo>
                    <a:pt x="1" y="1"/>
                  </a:moveTo>
                  <a:lnTo>
                    <a:pt x="1" y="13101"/>
                  </a:lnTo>
                  <a:lnTo>
                    <a:pt x="2949" y="13101"/>
                  </a:lnTo>
                  <a:lnTo>
                    <a:pt x="2949"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867;p35">
              <a:extLst>
                <a:ext uri="{FF2B5EF4-FFF2-40B4-BE49-F238E27FC236}">
                  <a16:creationId xmlns:a16="http://schemas.microsoft.com/office/drawing/2014/main" id="{2EB4E382-956F-9931-6971-BECD329A1532}"/>
                </a:ext>
              </a:extLst>
            </p:cNvPr>
            <p:cNvSpPr/>
            <p:nvPr/>
          </p:nvSpPr>
          <p:spPr>
            <a:xfrm>
              <a:off x="5084950" y="2685275"/>
              <a:ext cx="883025" cy="180125"/>
            </a:xfrm>
            <a:custGeom>
              <a:avLst/>
              <a:gdLst/>
              <a:ahLst/>
              <a:cxnLst/>
              <a:rect l="l" t="t" r="r" b="b"/>
              <a:pathLst>
                <a:path w="35321" h="7205" extrusionOk="0">
                  <a:moveTo>
                    <a:pt x="0" y="0"/>
                  </a:moveTo>
                  <a:lnTo>
                    <a:pt x="0" y="7204"/>
                  </a:lnTo>
                  <a:lnTo>
                    <a:pt x="35320" y="7204"/>
                  </a:lnTo>
                  <a:lnTo>
                    <a:pt x="35320"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1868;p35">
              <a:extLst>
                <a:ext uri="{FF2B5EF4-FFF2-40B4-BE49-F238E27FC236}">
                  <a16:creationId xmlns:a16="http://schemas.microsoft.com/office/drawing/2014/main" id="{823ACA1D-537E-E1A0-94E3-F3EF7049A47B}"/>
                </a:ext>
              </a:extLst>
            </p:cNvPr>
            <p:cNvSpPr/>
            <p:nvPr/>
          </p:nvSpPr>
          <p:spPr>
            <a:xfrm>
              <a:off x="5084200" y="2731200"/>
              <a:ext cx="884525" cy="12275"/>
            </a:xfrm>
            <a:custGeom>
              <a:avLst/>
              <a:gdLst/>
              <a:ahLst/>
              <a:cxnLst/>
              <a:rect l="l" t="t" r="r" b="b"/>
              <a:pathLst>
                <a:path w="35381" h="491" extrusionOk="0">
                  <a:moveTo>
                    <a:pt x="8837" y="1"/>
                  </a:moveTo>
                  <a:cubicBezTo>
                    <a:pt x="5890" y="1"/>
                    <a:pt x="2938" y="68"/>
                    <a:pt x="0" y="230"/>
                  </a:cubicBezTo>
                  <a:lnTo>
                    <a:pt x="0" y="261"/>
                  </a:lnTo>
                  <a:cubicBezTo>
                    <a:pt x="2938" y="423"/>
                    <a:pt x="5890" y="490"/>
                    <a:pt x="8837" y="490"/>
                  </a:cubicBezTo>
                  <a:cubicBezTo>
                    <a:pt x="10311" y="490"/>
                    <a:pt x="11784" y="474"/>
                    <a:pt x="13253" y="443"/>
                  </a:cubicBezTo>
                  <a:cubicBezTo>
                    <a:pt x="16002" y="443"/>
                    <a:pt x="18700" y="288"/>
                    <a:pt x="21418" y="288"/>
                  </a:cubicBezTo>
                  <a:cubicBezTo>
                    <a:pt x="21644" y="288"/>
                    <a:pt x="21871" y="289"/>
                    <a:pt x="22098" y="291"/>
                  </a:cubicBezTo>
                  <a:cubicBezTo>
                    <a:pt x="24332" y="360"/>
                    <a:pt x="26532" y="445"/>
                    <a:pt x="28749" y="445"/>
                  </a:cubicBezTo>
                  <a:cubicBezTo>
                    <a:pt x="29488" y="445"/>
                    <a:pt x="30229" y="436"/>
                    <a:pt x="30973" y="413"/>
                  </a:cubicBezTo>
                  <a:cubicBezTo>
                    <a:pt x="32432" y="382"/>
                    <a:pt x="33922" y="352"/>
                    <a:pt x="35381" y="261"/>
                  </a:cubicBezTo>
                  <a:lnTo>
                    <a:pt x="35381" y="230"/>
                  </a:lnTo>
                  <a:cubicBezTo>
                    <a:pt x="33260" y="99"/>
                    <a:pt x="31126" y="52"/>
                    <a:pt x="28991" y="52"/>
                  </a:cubicBezTo>
                  <a:cubicBezTo>
                    <a:pt x="26688" y="52"/>
                    <a:pt x="24385" y="107"/>
                    <a:pt x="22098" y="170"/>
                  </a:cubicBezTo>
                  <a:cubicBezTo>
                    <a:pt x="21614" y="180"/>
                    <a:pt x="21132" y="184"/>
                    <a:pt x="20649" y="184"/>
                  </a:cubicBezTo>
                  <a:cubicBezTo>
                    <a:pt x="18191" y="184"/>
                    <a:pt x="15743" y="73"/>
                    <a:pt x="13253" y="48"/>
                  </a:cubicBezTo>
                  <a:cubicBezTo>
                    <a:pt x="11784" y="18"/>
                    <a:pt x="10311" y="1"/>
                    <a:pt x="883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869;p35">
              <a:extLst>
                <a:ext uri="{FF2B5EF4-FFF2-40B4-BE49-F238E27FC236}">
                  <a16:creationId xmlns:a16="http://schemas.microsoft.com/office/drawing/2014/main" id="{4C591D5D-56BA-B2A3-64EE-4FA585465C42}"/>
                </a:ext>
              </a:extLst>
            </p:cNvPr>
            <p:cNvSpPr/>
            <p:nvPr/>
          </p:nvSpPr>
          <p:spPr>
            <a:xfrm>
              <a:off x="5084200" y="2787175"/>
              <a:ext cx="884525" cy="12375"/>
            </a:xfrm>
            <a:custGeom>
              <a:avLst/>
              <a:gdLst/>
              <a:ahLst/>
              <a:cxnLst/>
              <a:rect l="l" t="t" r="r" b="b"/>
              <a:pathLst>
                <a:path w="35381" h="495" extrusionOk="0">
                  <a:moveTo>
                    <a:pt x="9534" y="1"/>
                  </a:moveTo>
                  <a:cubicBezTo>
                    <a:pt x="6356" y="1"/>
                    <a:pt x="3170" y="66"/>
                    <a:pt x="0" y="241"/>
                  </a:cubicBezTo>
                  <a:lnTo>
                    <a:pt x="0" y="271"/>
                  </a:lnTo>
                  <a:cubicBezTo>
                    <a:pt x="3085" y="420"/>
                    <a:pt x="6185" y="494"/>
                    <a:pt x="9279" y="494"/>
                  </a:cubicBezTo>
                  <a:cubicBezTo>
                    <a:pt x="10605" y="494"/>
                    <a:pt x="11930" y="481"/>
                    <a:pt x="13253" y="453"/>
                  </a:cubicBezTo>
                  <a:cubicBezTo>
                    <a:pt x="16002" y="453"/>
                    <a:pt x="18700" y="298"/>
                    <a:pt x="21418" y="298"/>
                  </a:cubicBezTo>
                  <a:cubicBezTo>
                    <a:pt x="21644" y="298"/>
                    <a:pt x="21871" y="299"/>
                    <a:pt x="22098" y="301"/>
                  </a:cubicBezTo>
                  <a:cubicBezTo>
                    <a:pt x="24405" y="372"/>
                    <a:pt x="26676" y="443"/>
                    <a:pt x="28967" y="443"/>
                  </a:cubicBezTo>
                  <a:cubicBezTo>
                    <a:pt x="29634" y="443"/>
                    <a:pt x="30302" y="437"/>
                    <a:pt x="30973" y="423"/>
                  </a:cubicBezTo>
                  <a:cubicBezTo>
                    <a:pt x="32432" y="393"/>
                    <a:pt x="33922" y="332"/>
                    <a:pt x="35381" y="271"/>
                  </a:cubicBezTo>
                  <a:lnTo>
                    <a:pt x="35381" y="241"/>
                  </a:lnTo>
                  <a:cubicBezTo>
                    <a:pt x="33177" y="104"/>
                    <a:pt x="30958" y="51"/>
                    <a:pt x="28739" y="51"/>
                  </a:cubicBezTo>
                  <a:cubicBezTo>
                    <a:pt x="26520" y="51"/>
                    <a:pt x="24301" y="104"/>
                    <a:pt x="22098" y="180"/>
                  </a:cubicBezTo>
                  <a:cubicBezTo>
                    <a:pt x="21622" y="190"/>
                    <a:pt x="21146" y="194"/>
                    <a:pt x="20671" y="194"/>
                  </a:cubicBezTo>
                  <a:cubicBezTo>
                    <a:pt x="18205" y="194"/>
                    <a:pt x="15750" y="79"/>
                    <a:pt x="13253" y="28"/>
                  </a:cubicBezTo>
                  <a:cubicBezTo>
                    <a:pt x="12015" y="11"/>
                    <a:pt x="10775" y="1"/>
                    <a:pt x="9534"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1870;p35">
              <a:extLst>
                <a:ext uri="{FF2B5EF4-FFF2-40B4-BE49-F238E27FC236}">
                  <a16:creationId xmlns:a16="http://schemas.microsoft.com/office/drawing/2014/main" id="{91B2C601-BC38-D15C-D0CB-2249D9BAA45F}"/>
                </a:ext>
              </a:extLst>
            </p:cNvPr>
            <p:cNvSpPr/>
            <p:nvPr/>
          </p:nvSpPr>
          <p:spPr>
            <a:xfrm>
              <a:off x="5274925" y="2208825"/>
              <a:ext cx="527400" cy="403525"/>
            </a:xfrm>
            <a:custGeom>
              <a:avLst/>
              <a:gdLst/>
              <a:ahLst/>
              <a:cxnLst/>
              <a:rect l="l" t="t" r="r" b="b"/>
              <a:pathLst>
                <a:path w="21096" h="16141" extrusionOk="0">
                  <a:moveTo>
                    <a:pt x="0" y="0"/>
                  </a:moveTo>
                  <a:lnTo>
                    <a:pt x="1611" y="16141"/>
                  </a:lnTo>
                  <a:lnTo>
                    <a:pt x="19484" y="16141"/>
                  </a:lnTo>
                  <a:lnTo>
                    <a:pt x="21095"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1871;p35">
              <a:extLst>
                <a:ext uri="{FF2B5EF4-FFF2-40B4-BE49-F238E27FC236}">
                  <a16:creationId xmlns:a16="http://schemas.microsoft.com/office/drawing/2014/main" id="{7E66B817-646E-0F94-EB5A-409E7B788583}"/>
                </a:ext>
              </a:extLst>
            </p:cNvPr>
            <p:cNvSpPr/>
            <p:nvPr/>
          </p:nvSpPr>
          <p:spPr>
            <a:xfrm>
              <a:off x="5207300" y="1502875"/>
              <a:ext cx="645175" cy="706725"/>
            </a:xfrm>
            <a:custGeom>
              <a:avLst/>
              <a:gdLst/>
              <a:ahLst/>
              <a:cxnLst/>
              <a:rect l="l" t="t" r="r" b="b"/>
              <a:pathLst>
                <a:path w="25807" h="28269" extrusionOk="0">
                  <a:moveTo>
                    <a:pt x="9367" y="0"/>
                  </a:moveTo>
                  <a:cubicBezTo>
                    <a:pt x="6701" y="0"/>
                    <a:pt x="8785" y="23770"/>
                    <a:pt x="8785" y="23770"/>
                  </a:cubicBezTo>
                  <a:cubicBezTo>
                    <a:pt x="8785" y="23770"/>
                    <a:pt x="6201" y="8725"/>
                    <a:pt x="3101" y="8725"/>
                  </a:cubicBezTo>
                  <a:cubicBezTo>
                    <a:pt x="0" y="8725"/>
                    <a:pt x="6596" y="28269"/>
                    <a:pt x="6596" y="28269"/>
                  </a:cubicBezTo>
                  <a:lnTo>
                    <a:pt x="18937" y="28269"/>
                  </a:lnTo>
                  <a:lnTo>
                    <a:pt x="18937" y="28238"/>
                  </a:lnTo>
                  <a:cubicBezTo>
                    <a:pt x="18937" y="28238"/>
                    <a:pt x="25806" y="11126"/>
                    <a:pt x="23952" y="8968"/>
                  </a:cubicBezTo>
                  <a:cubicBezTo>
                    <a:pt x="23841" y="8838"/>
                    <a:pt x="23716" y="8778"/>
                    <a:pt x="23579" y="8778"/>
                  </a:cubicBezTo>
                  <a:cubicBezTo>
                    <a:pt x="21427" y="8778"/>
                    <a:pt x="16323" y="23740"/>
                    <a:pt x="16323" y="23740"/>
                  </a:cubicBezTo>
                  <a:cubicBezTo>
                    <a:pt x="16323" y="23740"/>
                    <a:pt x="19301" y="3983"/>
                    <a:pt x="17083" y="2797"/>
                  </a:cubicBezTo>
                  <a:cubicBezTo>
                    <a:pt x="17012" y="2759"/>
                    <a:pt x="16942" y="2740"/>
                    <a:pt x="16872" y="2740"/>
                  </a:cubicBezTo>
                  <a:cubicBezTo>
                    <a:pt x="14738" y="2740"/>
                    <a:pt x="12858" y="20123"/>
                    <a:pt x="12858" y="20123"/>
                  </a:cubicBezTo>
                  <a:cubicBezTo>
                    <a:pt x="12858" y="20123"/>
                    <a:pt x="12067" y="123"/>
                    <a:pt x="9392" y="1"/>
                  </a:cubicBezTo>
                  <a:cubicBezTo>
                    <a:pt x="9384" y="0"/>
                    <a:pt x="9375" y="0"/>
                    <a:pt x="936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1872;p35">
              <a:extLst>
                <a:ext uri="{FF2B5EF4-FFF2-40B4-BE49-F238E27FC236}">
                  <a16:creationId xmlns:a16="http://schemas.microsoft.com/office/drawing/2014/main" id="{8B28ED38-3A5C-2577-54A5-58A1A97FC4D7}"/>
                </a:ext>
              </a:extLst>
            </p:cNvPr>
            <p:cNvSpPr/>
            <p:nvPr/>
          </p:nvSpPr>
          <p:spPr>
            <a:xfrm>
              <a:off x="7567525" y="822025"/>
              <a:ext cx="154275" cy="164150"/>
            </a:xfrm>
            <a:custGeom>
              <a:avLst/>
              <a:gdLst/>
              <a:ahLst/>
              <a:cxnLst/>
              <a:rect l="l" t="t" r="r" b="b"/>
              <a:pathLst>
                <a:path w="6171" h="6566" extrusionOk="0">
                  <a:moveTo>
                    <a:pt x="1550" y="1"/>
                  </a:moveTo>
                  <a:lnTo>
                    <a:pt x="0" y="6566"/>
                  </a:lnTo>
                  <a:lnTo>
                    <a:pt x="6171" y="6566"/>
                  </a:lnTo>
                  <a:lnTo>
                    <a:pt x="4620"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1873;p35">
              <a:extLst>
                <a:ext uri="{FF2B5EF4-FFF2-40B4-BE49-F238E27FC236}">
                  <a16:creationId xmlns:a16="http://schemas.microsoft.com/office/drawing/2014/main" id="{F36F939B-9AB4-5F48-0B0F-C14283BD23AF}"/>
                </a:ext>
              </a:extLst>
            </p:cNvPr>
            <p:cNvSpPr/>
            <p:nvPr/>
          </p:nvSpPr>
          <p:spPr>
            <a:xfrm>
              <a:off x="7567525" y="986150"/>
              <a:ext cx="155025" cy="434700"/>
            </a:xfrm>
            <a:custGeom>
              <a:avLst/>
              <a:gdLst/>
              <a:ahLst/>
              <a:cxnLst/>
              <a:rect l="l" t="t" r="r" b="b"/>
              <a:pathLst>
                <a:path w="6201" h="17388" extrusionOk="0">
                  <a:moveTo>
                    <a:pt x="0" y="1"/>
                  </a:moveTo>
                  <a:lnTo>
                    <a:pt x="0" y="17387"/>
                  </a:lnTo>
                  <a:lnTo>
                    <a:pt x="6201" y="17387"/>
                  </a:lnTo>
                  <a:lnTo>
                    <a:pt x="6201"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1874;p35">
              <a:extLst>
                <a:ext uri="{FF2B5EF4-FFF2-40B4-BE49-F238E27FC236}">
                  <a16:creationId xmlns:a16="http://schemas.microsoft.com/office/drawing/2014/main" id="{56A9D6E0-B274-E40E-A52D-88631689B446}"/>
                </a:ext>
              </a:extLst>
            </p:cNvPr>
            <p:cNvSpPr/>
            <p:nvPr/>
          </p:nvSpPr>
          <p:spPr>
            <a:xfrm>
              <a:off x="7258250" y="1420825"/>
              <a:ext cx="772075" cy="652000"/>
            </a:xfrm>
            <a:custGeom>
              <a:avLst/>
              <a:gdLst/>
              <a:ahLst/>
              <a:cxnLst/>
              <a:rect l="l" t="t" r="r" b="b"/>
              <a:pathLst>
                <a:path w="30883" h="26080" extrusionOk="0">
                  <a:moveTo>
                    <a:pt x="12371" y="0"/>
                  </a:moveTo>
                  <a:lnTo>
                    <a:pt x="0" y="26080"/>
                  </a:lnTo>
                  <a:lnTo>
                    <a:pt x="30882" y="26080"/>
                  </a:lnTo>
                  <a:lnTo>
                    <a:pt x="18542"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1875;p35">
              <a:extLst>
                <a:ext uri="{FF2B5EF4-FFF2-40B4-BE49-F238E27FC236}">
                  <a16:creationId xmlns:a16="http://schemas.microsoft.com/office/drawing/2014/main" id="{5D91068C-484F-84F6-7855-1F837960B531}"/>
                </a:ext>
              </a:extLst>
            </p:cNvPr>
            <p:cNvSpPr/>
            <p:nvPr/>
          </p:nvSpPr>
          <p:spPr>
            <a:xfrm>
              <a:off x="7566750" y="979900"/>
              <a:ext cx="155050" cy="11975"/>
            </a:xfrm>
            <a:custGeom>
              <a:avLst/>
              <a:gdLst/>
              <a:ahLst/>
              <a:cxnLst/>
              <a:rect l="l" t="t" r="r" b="b"/>
              <a:pathLst>
                <a:path w="6202" h="479" extrusionOk="0">
                  <a:moveTo>
                    <a:pt x="3113" y="0"/>
                  </a:moveTo>
                  <a:cubicBezTo>
                    <a:pt x="2075" y="0"/>
                    <a:pt x="1034" y="84"/>
                    <a:pt x="1" y="251"/>
                  </a:cubicBezTo>
                  <a:cubicBezTo>
                    <a:pt x="1034" y="403"/>
                    <a:pt x="2075" y="479"/>
                    <a:pt x="3113" y="479"/>
                  </a:cubicBezTo>
                  <a:cubicBezTo>
                    <a:pt x="4150" y="479"/>
                    <a:pt x="5183" y="403"/>
                    <a:pt x="6202" y="251"/>
                  </a:cubicBezTo>
                  <a:cubicBezTo>
                    <a:pt x="5183" y="84"/>
                    <a:pt x="4150" y="0"/>
                    <a:pt x="3113"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1876;p35">
              <a:extLst>
                <a:ext uri="{FF2B5EF4-FFF2-40B4-BE49-F238E27FC236}">
                  <a16:creationId xmlns:a16="http://schemas.microsoft.com/office/drawing/2014/main" id="{B7762D2D-8B63-4EF0-0E7E-6B66E5023A6E}"/>
                </a:ext>
              </a:extLst>
            </p:cNvPr>
            <p:cNvSpPr/>
            <p:nvPr/>
          </p:nvSpPr>
          <p:spPr>
            <a:xfrm>
              <a:off x="7258250" y="1689050"/>
              <a:ext cx="772825" cy="383775"/>
            </a:xfrm>
            <a:custGeom>
              <a:avLst/>
              <a:gdLst/>
              <a:ahLst/>
              <a:cxnLst/>
              <a:rect l="l" t="t" r="r" b="b"/>
              <a:pathLst>
                <a:path w="30913" h="15351" extrusionOk="0">
                  <a:moveTo>
                    <a:pt x="23618" y="1"/>
                  </a:moveTo>
                  <a:cubicBezTo>
                    <a:pt x="16870" y="1186"/>
                    <a:pt x="14833" y="5989"/>
                    <a:pt x="12371" y="5989"/>
                  </a:cubicBezTo>
                  <a:cubicBezTo>
                    <a:pt x="9970" y="5989"/>
                    <a:pt x="9940" y="3709"/>
                    <a:pt x="5806" y="3040"/>
                  </a:cubicBezTo>
                  <a:lnTo>
                    <a:pt x="0" y="15351"/>
                  </a:lnTo>
                  <a:lnTo>
                    <a:pt x="30913" y="15351"/>
                  </a:lnTo>
                  <a:lnTo>
                    <a:pt x="23618" y="1"/>
                  </a:lnTo>
                  <a:close/>
                </a:path>
              </a:pathLst>
            </a:custGeom>
            <a:solidFill>
              <a:srgbClr val="C6573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1877;p35">
              <a:extLst>
                <a:ext uri="{FF2B5EF4-FFF2-40B4-BE49-F238E27FC236}">
                  <a16:creationId xmlns:a16="http://schemas.microsoft.com/office/drawing/2014/main" id="{2374B168-EF69-2295-8238-2B1754296514}"/>
                </a:ext>
              </a:extLst>
            </p:cNvPr>
            <p:cNvSpPr/>
            <p:nvPr/>
          </p:nvSpPr>
          <p:spPr>
            <a:xfrm>
              <a:off x="7638200" y="439050"/>
              <a:ext cx="12925" cy="383000"/>
            </a:xfrm>
            <a:custGeom>
              <a:avLst/>
              <a:gdLst/>
              <a:ahLst/>
              <a:cxnLst/>
              <a:rect l="l" t="t" r="r" b="b"/>
              <a:pathLst>
                <a:path w="517" h="15320" extrusionOk="0">
                  <a:moveTo>
                    <a:pt x="0" y="0"/>
                  </a:moveTo>
                  <a:lnTo>
                    <a:pt x="0" y="15320"/>
                  </a:lnTo>
                  <a:lnTo>
                    <a:pt x="517" y="15320"/>
                  </a:lnTo>
                  <a:lnTo>
                    <a:pt x="517"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1878;p35">
              <a:extLst>
                <a:ext uri="{FF2B5EF4-FFF2-40B4-BE49-F238E27FC236}">
                  <a16:creationId xmlns:a16="http://schemas.microsoft.com/office/drawing/2014/main" id="{4029EE2D-A2C6-BF32-6936-37E4B19ECDAA}"/>
                </a:ext>
              </a:extLst>
            </p:cNvPr>
            <p:cNvSpPr/>
            <p:nvPr/>
          </p:nvSpPr>
          <p:spPr>
            <a:xfrm>
              <a:off x="7529250" y="1625100"/>
              <a:ext cx="127650" cy="126025"/>
            </a:xfrm>
            <a:custGeom>
              <a:avLst/>
              <a:gdLst/>
              <a:ahLst/>
              <a:cxnLst/>
              <a:rect l="l" t="t" r="r" b="b"/>
              <a:pathLst>
                <a:path w="5106" h="5041" extrusionOk="0">
                  <a:moveTo>
                    <a:pt x="2328" y="525"/>
                  </a:moveTo>
                  <a:cubicBezTo>
                    <a:pt x="2848" y="525"/>
                    <a:pt x="3363" y="703"/>
                    <a:pt x="3750" y="1100"/>
                  </a:cubicBezTo>
                  <a:cubicBezTo>
                    <a:pt x="5105" y="2396"/>
                    <a:pt x="4376" y="4663"/>
                    <a:pt x="2503" y="4663"/>
                  </a:cubicBezTo>
                  <a:cubicBezTo>
                    <a:pt x="2444" y="4663"/>
                    <a:pt x="2383" y="4661"/>
                    <a:pt x="2322" y="4656"/>
                  </a:cubicBezTo>
                  <a:cubicBezTo>
                    <a:pt x="1258" y="4565"/>
                    <a:pt x="72" y="3775"/>
                    <a:pt x="72" y="2559"/>
                  </a:cubicBezTo>
                  <a:cubicBezTo>
                    <a:pt x="72" y="1337"/>
                    <a:pt x="1215" y="525"/>
                    <a:pt x="2328" y="525"/>
                  </a:cubicBezTo>
                  <a:close/>
                  <a:moveTo>
                    <a:pt x="2378" y="0"/>
                  </a:moveTo>
                  <a:cubicBezTo>
                    <a:pt x="1144" y="0"/>
                    <a:pt x="1" y="1036"/>
                    <a:pt x="42" y="2559"/>
                  </a:cubicBezTo>
                  <a:cubicBezTo>
                    <a:pt x="22" y="4055"/>
                    <a:pt x="1077" y="5040"/>
                    <a:pt x="2252" y="5040"/>
                  </a:cubicBezTo>
                  <a:cubicBezTo>
                    <a:pt x="2843" y="5040"/>
                    <a:pt x="3464" y="4790"/>
                    <a:pt x="3993" y="4231"/>
                  </a:cubicBezTo>
                  <a:cubicBezTo>
                    <a:pt x="4905" y="3319"/>
                    <a:pt x="5057" y="1708"/>
                    <a:pt x="4084" y="766"/>
                  </a:cubicBezTo>
                  <a:cubicBezTo>
                    <a:pt x="3574" y="236"/>
                    <a:pt x="2966" y="0"/>
                    <a:pt x="2378"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1879;p35">
              <a:extLst>
                <a:ext uri="{FF2B5EF4-FFF2-40B4-BE49-F238E27FC236}">
                  <a16:creationId xmlns:a16="http://schemas.microsoft.com/office/drawing/2014/main" id="{026BC5B2-D869-6D67-BB3A-11EC1B60589A}"/>
                </a:ext>
              </a:extLst>
            </p:cNvPr>
            <p:cNvSpPr/>
            <p:nvPr/>
          </p:nvSpPr>
          <p:spPr>
            <a:xfrm>
              <a:off x="7713425" y="1825825"/>
              <a:ext cx="118550" cy="108625"/>
            </a:xfrm>
            <a:custGeom>
              <a:avLst/>
              <a:gdLst/>
              <a:ahLst/>
              <a:cxnLst/>
              <a:rect l="l" t="t" r="r" b="b"/>
              <a:pathLst>
                <a:path w="4742" h="4345" extrusionOk="0">
                  <a:moveTo>
                    <a:pt x="2006" y="505"/>
                  </a:moveTo>
                  <a:cubicBezTo>
                    <a:pt x="2451" y="505"/>
                    <a:pt x="2890" y="651"/>
                    <a:pt x="3222" y="974"/>
                  </a:cubicBezTo>
                  <a:cubicBezTo>
                    <a:pt x="4394" y="2058"/>
                    <a:pt x="3759" y="3961"/>
                    <a:pt x="2187" y="3961"/>
                  </a:cubicBezTo>
                  <a:cubicBezTo>
                    <a:pt x="2128" y="3961"/>
                    <a:pt x="2068" y="3958"/>
                    <a:pt x="2006" y="3953"/>
                  </a:cubicBezTo>
                  <a:cubicBezTo>
                    <a:pt x="1064" y="3922"/>
                    <a:pt x="61" y="3223"/>
                    <a:pt x="61" y="2190"/>
                  </a:cubicBezTo>
                  <a:cubicBezTo>
                    <a:pt x="102" y="1158"/>
                    <a:pt x="1067" y="505"/>
                    <a:pt x="2006" y="505"/>
                  </a:cubicBezTo>
                  <a:close/>
                  <a:moveTo>
                    <a:pt x="1961" y="0"/>
                  </a:moveTo>
                  <a:cubicBezTo>
                    <a:pt x="829" y="0"/>
                    <a:pt x="1" y="1110"/>
                    <a:pt x="31" y="2190"/>
                  </a:cubicBezTo>
                  <a:cubicBezTo>
                    <a:pt x="10" y="3501"/>
                    <a:pt x="928" y="4344"/>
                    <a:pt x="1948" y="4344"/>
                  </a:cubicBezTo>
                  <a:cubicBezTo>
                    <a:pt x="2464" y="4344"/>
                    <a:pt x="3006" y="4129"/>
                    <a:pt x="3465" y="3649"/>
                  </a:cubicBezTo>
                  <a:cubicBezTo>
                    <a:pt x="4742" y="2281"/>
                    <a:pt x="3952" y="31"/>
                    <a:pt x="2006" y="1"/>
                  </a:cubicBezTo>
                  <a:cubicBezTo>
                    <a:pt x="1991" y="1"/>
                    <a:pt x="1976" y="0"/>
                    <a:pt x="196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1880;p35">
              <a:extLst>
                <a:ext uri="{FF2B5EF4-FFF2-40B4-BE49-F238E27FC236}">
                  <a16:creationId xmlns:a16="http://schemas.microsoft.com/office/drawing/2014/main" id="{36B9C693-4A1F-A575-804A-16E0EF7E86AD}"/>
                </a:ext>
              </a:extLst>
            </p:cNvPr>
            <p:cNvSpPr/>
            <p:nvPr/>
          </p:nvSpPr>
          <p:spPr>
            <a:xfrm>
              <a:off x="7425425" y="1921575"/>
              <a:ext cx="88175" cy="82650"/>
            </a:xfrm>
            <a:custGeom>
              <a:avLst/>
              <a:gdLst/>
              <a:ahLst/>
              <a:cxnLst/>
              <a:rect l="l" t="t" r="r" b="b"/>
              <a:pathLst>
                <a:path w="3527" h="3306" extrusionOk="0">
                  <a:moveTo>
                    <a:pt x="1490" y="487"/>
                  </a:moveTo>
                  <a:cubicBezTo>
                    <a:pt x="2128" y="487"/>
                    <a:pt x="2705" y="1034"/>
                    <a:pt x="2766" y="1673"/>
                  </a:cubicBezTo>
                  <a:cubicBezTo>
                    <a:pt x="2877" y="2364"/>
                    <a:pt x="2333" y="2905"/>
                    <a:pt x="1684" y="2905"/>
                  </a:cubicBezTo>
                  <a:cubicBezTo>
                    <a:pt x="1620" y="2905"/>
                    <a:pt x="1555" y="2899"/>
                    <a:pt x="1490" y="2889"/>
                  </a:cubicBezTo>
                  <a:cubicBezTo>
                    <a:pt x="851" y="2828"/>
                    <a:pt x="91" y="2433"/>
                    <a:pt x="91" y="1673"/>
                  </a:cubicBezTo>
                  <a:cubicBezTo>
                    <a:pt x="91" y="943"/>
                    <a:pt x="851" y="487"/>
                    <a:pt x="1490" y="487"/>
                  </a:cubicBezTo>
                  <a:close/>
                  <a:moveTo>
                    <a:pt x="1490" y="1"/>
                  </a:moveTo>
                  <a:cubicBezTo>
                    <a:pt x="578" y="1"/>
                    <a:pt x="0" y="882"/>
                    <a:pt x="31" y="1673"/>
                  </a:cubicBezTo>
                  <a:cubicBezTo>
                    <a:pt x="11" y="2654"/>
                    <a:pt x="663" y="3305"/>
                    <a:pt x="1407" y="3305"/>
                  </a:cubicBezTo>
                  <a:cubicBezTo>
                    <a:pt x="1792" y="3305"/>
                    <a:pt x="2201" y="3131"/>
                    <a:pt x="2553" y="2737"/>
                  </a:cubicBezTo>
                  <a:cubicBezTo>
                    <a:pt x="3526" y="1703"/>
                    <a:pt x="2979" y="1"/>
                    <a:pt x="1490"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1881;p35">
              <a:extLst>
                <a:ext uri="{FF2B5EF4-FFF2-40B4-BE49-F238E27FC236}">
                  <a16:creationId xmlns:a16="http://schemas.microsoft.com/office/drawing/2014/main" id="{60F2CE23-0158-CCD3-96A8-D6F49919A8D4}"/>
                </a:ext>
              </a:extLst>
            </p:cNvPr>
            <p:cNvSpPr/>
            <p:nvPr/>
          </p:nvSpPr>
          <p:spPr>
            <a:xfrm>
              <a:off x="8151875" y="761225"/>
              <a:ext cx="12950" cy="2500825"/>
            </a:xfrm>
            <a:custGeom>
              <a:avLst/>
              <a:gdLst/>
              <a:ahLst/>
              <a:cxnLst/>
              <a:rect l="l" t="t" r="r" b="b"/>
              <a:pathLst>
                <a:path w="518" h="100033" extrusionOk="0">
                  <a:moveTo>
                    <a:pt x="1" y="1"/>
                  </a:moveTo>
                  <a:lnTo>
                    <a:pt x="1" y="100033"/>
                  </a:lnTo>
                  <a:lnTo>
                    <a:pt x="517" y="100033"/>
                  </a:lnTo>
                  <a:lnTo>
                    <a:pt x="51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1882;p35">
              <a:extLst>
                <a:ext uri="{FF2B5EF4-FFF2-40B4-BE49-F238E27FC236}">
                  <a16:creationId xmlns:a16="http://schemas.microsoft.com/office/drawing/2014/main" id="{C65F9980-0ED5-FEA8-4CED-D398E149678B}"/>
                </a:ext>
              </a:extLst>
            </p:cNvPr>
            <p:cNvSpPr/>
            <p:nvPr/>
          </p:nvSpPr>
          <p:spPr>
            <a:xfrm>
              <a:off x="7777250" y="1245275"/>
              <a:ext cx="605650" cy="12200"/>
            </a:xfrm>
            <a:custGeom>
              <a:avLst/>
              <a:gdLst/>
              <a:ahLst/>
              <a:cxnLst/>
              <a:rect l="l" t="t" r="r" b="b"/>
              <a:pathLst>
                <a:path w="24226" h="488" extrusionOk="0">
                  <a:moveTo>
                    <a:pt x="0" y="1"/>
                  </a:moveTo>
                  <a:lnTo>
                    <a:pt x="0" y="487"/>
                  </a:lnTo>
                  <a:lnTo>
                    <a:pt x="24226" y="487"/>
                  </a:lnTo>
                  <a:lnTo>
                    <a:pt x="24226"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1883;p35">
              <a:extLst>
                <a:ext uri="{FF2B5EF4-FFF2-40B4-BE49-F238E27FC236}">
                  <a16:creationId xmlns:a16="http://schemas.microsoft.com/office/drawing/2014/main" id="{86AA01A0-7FA7-A413-634D-008BD4B5F17A}"/>
                </a:ext>
              </a:extLst>
            </p:cNvPr>
            <p:cNvSpPr/>
            <p:nvPr/>
          </p:nvSpPr>
          <p:spPr>
            <a:xfrm>
              <a:off x="8382875" y="1176125"/>
              <a:ext cx="47900" cy="149725"/>
            </a:xfrm>
            <a:custGeom>
              <a:avLst/>
              <a:gdLst/>
              <a:ahLst/>
              <a:cxnLst/>
              <a:rect l="l" t="t" r="r" b="b"/>
              <a:pathLst>
                <a:path w="1916" h="5989" extrusionOk="0">
                  <a:moveTo>
                    <a:pt x="1" y="1"/>
                  </a:moveTo>
                  <a:lnTo>
                    <a:pt x="1" y="3010"/>
                  </a:lnTo>
                  <a:lnTo>
                    <a:pt x="1" y="5989"/>
                  </a:lnTo>
                  <a:lnTo>
                    <a:pt x="1916" y="4469"/>
                  </a:lnTo>
                  <a:lnTo>
                    <a:pt x="1916" y="3010"/>
                  </a:lnTo>
                  <a:lnTo>
                    <a:pt x="1916" y="1490"/>
                  </a:lnTo>
                  <a:lnTo>
                    <a:pt x="1"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1884;p35">
              <a:extLst>
                <a:ext uri="{FF2B5EF4-FFF2-40B4-BE49-F238E27FC236}">
                  <a16:creationId xmlns:a16="http://schemas.microsoft.com/office/drawing/2014/main" id="{35F3B0B1-76F6-05B8-FEAB-52D46A83FF08}"/>
                </a:ext>
              </a:extLst>
            </p:cNvPr>
            <p:cNvSpPr/>
            <p:nvPr/>
          </p:nvSpPr>
          <p:spPr>
            <a:xfrm>
              <a:off x="8063725" y="1157125"/>
              <a:ext cx="188475" cy="187725"/>
            </a:xfrm>
            <a:custGeom>
              <a:avLst/>
              <a:gdLst/>
              <a:ahLst/>
              <a:cxnLst/>
              <a:rect l="l" t="t" r="r" b="b"/>
              <a:pathLst>
                <a:path w="7539" h="7509" extrusionOk="0">
                  <a:moveTo>
                    <a:pt x="3770" y="1"/>
                  </a:moveTo>
                  <a:cubicBezTo>
                    <a:pt x="1672" y="1"/>
                    <a:pt x="1" y="1673"/>
                    <a:pt x="1" y="3770"/>
                  </a:cubicBezTo>
                  <a:cubicBezTo>
                    <a:pt x="1" y="5837"/>
                    <a:pt x="1672" y="7509"/>
                    <a:pt x="3770" y="7509"/>
                  </a:cubicBezTo>
                  <a:cubicBezTo>
                    <a:pt x="5867" y="7509"/>
                    <a:pt x="7539" y="5837"/>
                    <a:pt x="7539" y="3770"/>
                  </a:cubicBezTo>
                  <a:cubicBezTo>
                    <a:pt x="7539" y="1673"/>
                    <a:pt x="5867" y="1"/>
                    <a:pt x="3770"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1885;p35">
              <a:extLst>
                <a:ext uri="{FF2B5EF4-FFF2-40B4-BE49-F238E27FC236}">
                  <a16:creationId xmlns:a16="http://schemas.microsoft.com/office/drawing/2014/main" id="{8BB9845B-1EBA-711F-A092-8F29DE301560}"/>
                </a:ext>
              </a:extLst>
            </p:cNvPr>
            <p:cNvSpPr/>
            <p:nvPr/>
          </p:nvSpPr>
          <p:spPr>
            <a:xfrm>
              <a:off x="8098425" y="1186000"/>
              <a:ext cx="132200" cy="128650"/>
            </a:xfrm>
            <a:custGeom>
              <a:avLst/>
              <a:gdLst/>
              <a:ahLst/>
              <a:cxnLst/>
              <a:rect l="l" t="t" r="r" b="b"/>
              <a:pathLst>
                <a:path w="5288" h="5146" extrusionOk="0">
                  <a:moveTo>
                    <a:pt x="2375" y="512"/>
                  </a:moveTo>
                  <a:cubicBezTo>
                    <a:pt x="2927" y="512"/>
                    <a:pt x="3478" y="702"/>
                    <a:pt x="3901" y="1126"/>
                  </a:cubicBezTo>
                  <a:cubicBezTo>
                    <a:pt x="5287" y="2452"/>
                    <a:pt x="4528" y="4780"/>
                    <a:pt x="2567" y="4780"/>
                  </a:cubicBezTo>
                  <a:cubicBezTo>
                    <a:pt x="2507" y="4780"/>
                    <a:pt x="2445" y="4778"/>
                    <a:pt x="2382" y="4773"/>
                  </a:cubicBezTo>
                  <a:cubicBezTo>
                    <a:pt x="1227" y="4682"/>
                    <a:pt x="72" y="3861"/>
                    <a:pt x="72" y="2615"/>
                  </a:cubicBezTo>
                  <a:cubicBezTo>
                    <a:pt x="72" y="1341"/>
                    <a:pt x="1225" y="512"/>
                    <a:pt x="2375" y="512"/>
                  </a:cubicBezTo>
                  <a:close/>
                  <a:moveTo>
                    <a:pt x="2420" y="1"/>
                  </a:moveTo>
                  <a:cubicBezTo>
                    <a:pt x="1158" y="1"/>
                    <a:pt x="0" y="1039"/>
                    <a:pt x="41" y="2615"/>
                  </a:cubicBezTo>
                  <a:cubicBezTo>
                    <a:pt x="1" y="4148"/>
                    <a:pt x="1099" y="5146"/>
                    <a:pt x="2304" y="5146"/>
                  </a:cubicBezTo>
                  <a:cubicBezTo>
                    <a:pt x="2914" y="5146"/>
                    <a:pt x="3552" y="4890"/>
                    <a:pt x="4084" y="4317"/>
                  </a:cubicBezTo>
                  <a:cubicBezTo>
                    <a:pt x="4996" y="3405"/>
                    <a:pt x="5178" y="1764"/>
                    <a:pt x="4205" y="791"/>
                  </a:cubicBezTo>
                  <a:cubicBezTo>
                    <a:pt x="3669" y="245"/>
                    <a:pt x="3032" y="1"/>
                    <a:pt x="2420"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1886;p35">
              <a:extLst>
                <a:ext uri="{FF2B5EF4-FFF2-40B4-BE49-F238E27FC236}">
                  <a16:creationId xmlns:a16="http://schemas.microsoft.com/office/drawing/2014/main" id="{58136E07-E7CC-58DE-3977-2E5CE831DBE2}"/>
                </a:ext>
              </a:extLst>
            </p:cNvPr>
            <p:cNvSpPr/>
            <p:nvPr/>
          </p:nvSpPr>
          <p:spPr>
            <a:xfrm>
              <a:off x="7537125" y="1150300"/>
              <a:ext cx="262950" cy="197250"/>
            </a:xfrm>
            <a:custGeom>
              <a:avLst/>
              <a:gdLst/>
              <a:ahLst/>
              <a:cxnLst/>
              <a:rect l="l" t="t" r="r" b="b"/>
              <a:pathLst>
                <a:path w="10518" h="7890" extrusionOk="0">
                  <a:moveTo>
                    <a:pt x="7174" y="0"/>
                  </a:moveTo>
                  <a:cubicBezTo>
                    <a:pt x="4742" y="0"/>
                    <a:pt x="2341" y="244"/>
                    <a:pt x="0" y="912"/>
                  </a:cubicBezTo>
                  <a:lnTo>
                    <a:pt x="0" y="1125"/>
                  </a:lnTo>
                  <a:cubicBezTo>
                    <a:pt x="791" y="1368"/>
                    <a:pt x="1581" y="1520"/>
                    <a:pt x="2371" y="1642"/>
                  </a:cubicBezTo>
                  <a:cubicBezTo>
                    <a:pt x="3884" y="1910"/>
                    <a:pt x="5397" y="2021"/>
                    <a:pt x="6910" y="2021"/>
                  </a:cubicBezTo>
                  <a:cubicBezTo>
                    <a:pt x="7527" y="2021"/>
                    <a:pt x="8144" y="2003"/>
                    <a:pt x="8761" y="1969"/>
                  </a:cubicBezTo>
                  <a:lnTo>
                    <a:pt x="8761" y="1969"/>
                  </a:lnTo>
                  <a:cubicBezTo>
                    <a:pt x="8932" y="3549"/>
                    <a:pt x="9347" y="5117"/>
                    <a:pt x="9314" y="6701"/>
                  </a:cubicBezTo>
                  <a:lnTo>
                    <a:pt x="9314" y="6701"/>
                  </a:lnTo>
                  <a:cubicBezTo>
                    <a:pt x="8615" y="6650"/>
                    <a:pt x="7898" y="6517"/>
                    <a:pt x="7204" y="6383"/>
                  </a:cubicBezTo>
                  <a:cubicBezTo>
                    <a:pt x="6546" y="6257"/>
                    <a:pt x="5887" y="6194"/>
                    <a:pt x="5211" y="6194"/>
                  </a:cubicBezTo>
                  <a:cubicBezTo>
                    <a:pt x="5076" y="6194"/>
                    <a:pt x="4940" y="6196"/>
                    <a:pt x="4803" y="6201"/>
                  </a:cubicBezTo>
                  <a:cubicBezTo>
                    <a:pt x="3192" y="6262"/>
                    <a:pt x="1581" y="6414"/>
                    <a:pt x="31" y="6961"/>
                  </a:cubicBezTo>
                  <a:lnTo>
                    <a:pt x="31" y="7113"/>
                  </a:lnTo>
                  <a:cubicBezTo>
                    <a:pt x="1581" y="7630"/>
                    <a:pt x="3162" y="7782"/>
                    <a:pt x="4803" y="7873"/>
                  </a:cubicBezTo>
                  <a:cubicBezTo>
                    <a:pt x="4955" y="7884"/>
                    <a:pt x="5107" y="7890"/>
                    <a:pt x="5259" y="7890"/>
                  </a:cubicBezTo>
                  <a:cubicBezTo>
                    <a:pt x="6713" y="7890"/>
                    <a:pt x="8147" y="7408"/>
                    <a:pt x="9605" y="7326"/>
                  </a:cubicBezTo>
                  <a:lnTo>
                    <a:pt x="9909" y="7326"/>
                  </a:lnTo>
                  <a:cubicBezTo>
                    <a:pt x="9727" y="5198"/>
                    <a:pt x="10396" y="3162"/>
                    <a:pt x="10487" y="1034"/>
                  </a:cubicBezTo>
                  <a:lnTo>
                    <a:pt x="10517" y="183"/>
                  </a:lnTo>
                  <a:cubicBezTo>
                    <a:pt x="9423" y="122"/>
                    <a:pt x="8268" y="0"/>
                    <a:pt x="7174"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1887;p35">
              <a:extLst>
                <a:ext uri="{FF2B5EF4-FFF2-40B4-BE49-F238E27FC236}">
                  <a16:creationId xmlns:a16="http://schemas.microsoft.com/office/drawing/2014/main" id="{E8FC1C8C-2BC4-3927-7EA5-8638F9157693}"/>
                </a:ext>
              </a:extLst>
            </p:cNvPr>
            <p:cNvSpPr/>
            <p:nvPr/>
          </p:nvSpPr>
          <p:spPr>
            <a:xfrm>
              <a:off x="6398800" y="2376000"/>
              <a:ext cx="186200" cy="35750"/>
            </a:xfrm>
            <a:custGeom>
              <a:avLst/>
              <a:gdLst/>
              <a:ahLst/>
              <a:cxnLst/>
              <a:rect l="l" t="t" r="r" b="b"/>
              <a:pathLst>
                <a:path w="7448" h="1430" extrusionOk="0">
                  <a:moveTo>
                    <a:pt x="1" y="0"/>
                  </a:moveTo>
                  <a:lnTo>
                    <a:pt x="517" y="1429"/>
                  </a:lnTo>
                  <a:lnTo>
                    <a:pt x="6900" y="1429"/>
                  </a:lnTo>
                  <a:lnTo>
                    <a:pt x="744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1888;p35">
              <a:extLst>
                <a:ext uri="{FF2B5EF4-FFF2-40B4-BE49-F238E27FC236}">
                  <a16:creationId xmlns:a16="http://schemas.microsoft.com/office/drawing/2014/main" id="{7A36CE6B-409F-2704-F2E1-743DA2C45B8A}"/>
                </a:ext>
              </a:extLst>
            </p:cNvPr>
            <p:cNvSpPr/>
            <p:nvPr/>
          </p:nvSpPr>
          <p:spPr>
            <a:xfrm>
              <a:off x="6430725" y="2411725"/>
              <a:ext cx="120850" cy="340450"/>
            </a:xfrm>
            <a:custGeom>
              <a:avLst/>
              <a:gdLst/>
              <a:ahLst/>
              <a:cxnLst/>
              <a:rect l="l" t="t" r="r" b="b"/>
              <a:pathLst>
                <a:path w="4834" h="13618" extrusionOk="0">
                  <a:moveTo>
                    <a:pt x="0" y="0"/>
                  </a:moveTo>
                  <a:lnTo>
                    <a:pt x="0" y="13617"/>
                  </a:lnTo>
                  <a:lnTo>
                    <a:pt x="4833" y="13617"/>
                  </a:lnTo>
                  <a:lnTo>
                    <a:pt x="4833"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1889;p35">
              <a:extLst>
                <a:ext uri="{FF2B5EF4-FFF2-40B4-BE49-F238E27FC236}">
                  <a16:creationId xmlns:a16="http://schemas.microsoft.com/office/drawing/2014/main" id="{76675825-00B2-D9FB-5851-001AA25ACED0}"/>
                </a:ext>
              </a:extLst>
            </p:cNvPr>
            <p:cNvSpPr/>
            <p:nvPr/>
          </p:nvSpPr>
          <p:spPr>
            <a:xfrm>
              <a:off x="6189825" y="2752150"/>
              <a:ext cx="603400" cy="509900"/>
            </a:xfrm>
            <a:custGeom>
              <a:avLst/>
              <a:gdLst/>
              <a:ahLst/>
              <a:cxnLst/>
              <a:rect l="l" t="t" r="r" b="b"/>
              <a:pathLst>
                <a:path w="24136" h="20396" extrusionOk="0">
                  <a:moveTo>
                    <a:pt x="9636" y="0"/>
                  </a:moveTo>
                  <a:lnTo>
                    <a:pt x="1" y="20396"/>
                  </a:lnTo>
                  <a:lnTo>
                    <a:pt x="24135" y="20396"/>
                  </a:lnTo>
                  <a:lnTo>
                    <a:pt x="14469"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1890;p35">
              <a:extLst>
                <a:ext uri="{FF2B5EF4-FFF2-40B4-BE49-F238E27FC236}">
                  <a16:creationId xmlns:a16="http://schemas.microsoft.com/office/drawing/2014/main" id="{0B6999E3-3C06-A92B-1644-1B53F5EE4A8E}"/>
                </a:ext>
              </a:extLst>
            </p:cNvPr>
            <p:cNvSpPr/>
            <p:nvPr/>
          </p:nvSpPr>
          <p:spPr>
            <a:xfrm>
              <a:off x="6430725" y="2405450"/>
              <a:ext cx="120850" cy="12550"/>
            </a:xfrm>
            <a:custGeom>
              <a:avLst/>
              <a:gdLst/>
              <a:ahLst/>
              <a:cxnLst/>
              <a:rect l="l" t="t" r="r" b="b"/>
              <a:pathLst>
                <a:path w="4834" h="502" extrusionOk="0">
                  <a:moveTo>
                    <a:pt x="2428" y="0"/>
                  </a:moveTo>
                  <a:cubicBezTo>
                    <a:pt x="1619" y="0"/>
                    <a:pt x="806" y="84"/>
                    <a:pt x="0" y="251"/>
                  </a:cubicBezTo>
                  <a:cubicBezTo>
                    <a:pt x="806" y="418"/>
                    <a:pt x="1619" y="502"/>
                    <a:pt x="2428" y="502"/>
                  </a:cubicBezTo>
                  <a:cubicBezTo>
                    <a:pt x="3237" y="502"/>
                    <a:pt x="4043" y="418"/>
                    <a:pt x="4833" y="251"/>
                  </a:cubicBezTo>
                  <a:cubicBezTo>
                    <a:pt x="4043" y="84"/>
                    <a:pt x="3237" y="0"/>
                    <a:pt x="2428"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1891;p35">
              <a:extLst>
                <a:ext uri="{FF2B5EF4-FFF2-40B4-BE49-F238E27FC236}">
                  <a16:creationId xmlns:a16="http://schemas.microsoft.com/office/drawing/2014/main" id="{653175D3-9A30-B1ED-987C-82E0EB595C9D}"/>
                </a:ext>
              </a:extLst>
            </p:cNvPr>
            <p:cNvSpPr/>
            <p:nvPr/>
          </p:nvSpPr>
          <p:spPr>
            <a:xfrm>
              <a:off x="6189825" y="2961875"/>
              <a:ext cx="603400" cy="300175"/>
            </a:xfrm>
            <a:custGeom>
              <a:avLst/>
              <a:gdLst/>
              <a:ahLst/>
              <a:cxnLst/>
              <a:rect l="l" t="t" r="r" b="b"/>
              <a:pathLst>
                <a:path w="24136" h="12007" extrusionOk="0">
                  <a:moveTo>
                    <a:pt x="5685" y="0"/>
                  </a:moveTo>
                  <a:lnTo>
                    <a:pt x="1" y="12007"/>
                  </a:lnTo>
                  <a:lnTo>
                    <a:pt x="24135" y="12007"/>
                  </a:lnTo>
                  <a:lnTo>
                    <a:pt x="19606" y="2402"/>
                  </a:lnTo>
                  <a:cubicBezTo>
                    <a:pt x="16415" y="2918"/>
                    <a:pt x="16415" y="4712"/>
                    <a:pt x="14500" y="4712"/>
                  </a:cubicBezTo>
                  <a:cubicBezTo>
                    <a:pt x="12524" y="4712"/>
                    <a:pt x="10974" y="912"/>
                    <a:pt x="568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1892;p35">
              <a:extLst>
                <a:ext uri="{FF2B5EF4-FFF2-40B4-BE49-F238E27FC236}">
                  <a16:creationId xmlns:a16="http://schemas.microsoft.com/office/drawing/2014/main" id="{312D84C0-41E5-B533-265B-31DA4C6090C5}"/>
                </a:ext>
              </a:extLst>
            </p:cNvPr>
            <p:cNvSpPr/>
            <p:nvPr/>
          </p:nvSpPr>
          <p:spPr>
            <a:xfrm>
              <a:off x="6472525" y="2911700"/>
              <a:ext cx="110175" cy="100300"/>
            </a:xfrm>
            <a:custGeom>
              <a:avLst/>
              <a:gdLst/>
              <a:ahLst/>
              <a:cxnLst/>
              <a:rect l="l" t="t" r="r" b="b"/>
              <a:pathLst>
                <a:path w="4407" h="4012" extrusionOk="0">
                  <a:moveTo>
                    <a:pt x="2547" y="487"/>
                  </a:moveTo>
                  <a:cubicBezTo>
                    <a:pt x="3394" y="487"/>
                    <a:pt x="4275" y="1079"/>
                    <a:pt x="4316" y="2007"/>
                  </a:cubicBezTo>
                  <a:cubicBezTo>
                    <a:pt x="4316" y="2919"/>
                    <a:pt x="3404" y="3527"/>
                    <a:pt x="2553" y="3618"/>
                  </a:cubicBezTo>
                  <a:cubicBezTo>
                    <a:pt x="2492" y="3624"/>
                    <a:pt x="2432" y="3627"/>
                    <a:pt x="2374" y="3627"/>
                  </a:cubicBezTo>
                  <a:cubicBezTo>
                    <a:pt x="955" y="3627"/>
                    <a:pt x="408" y="1906"/>
                    <a:pt x="1459" y="913"/>
                  </a:cubicBezTo>
                  <a:cubicBezTo>
                    <a:pt x="1752" y="620"/>
                    <a:pt x="2146" y="487"/>
                    <a:pt x="2547" y="487"/>
                  </a:cubicBezTo>
                  <a:close/>
                  <a:moveTo>
                    <a:pt x="2602" y="1"/>
                  </a:moveTo>
                  <a:cubicBezTo>
                    <a:pt x="2586" y="1"/>
                    <a:pt x="2569" y="1"/>
                    <a:pt x="2553" y="1"/>
                  </a:cubicBezTo>
                  <a:cubicBezTo>
                    <a:pt x="730" y="1"/>
                    <a:pt x="0" y="2099"/>
                    <a:pt x="1216" y="3345"/>
                  </a:cubicBezTo>
                  <a:cubicBezTo>
                    <a:pt x="1646" y="3806"/>
                    <a:pt x="2146" y="4011"/>
                    <a:pt x="2617" y="4011"/>
                  </a:cubicBezTo>
                  <a:cubicBezTo>
                    <a:pt x="3545" y="4011"/>
                    <a:pt x="4367" y="3217"/>
                    <a:pt x="4347" y="2007"/>
                  </a:cubicBezTo>
                  <a:cubicBezTo>
                    <a:pt x="4407" y="989"/>
                    <a:pt x="3670" y="1"/>
                    <a:pt x="2602"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1893;p35">
              <a:extLst>
                <a:ext uri="{FF2B5EF4-FFF2-40B4-BE49-F238E27FC236}">
                  <a16:creationId xmlns:a16="http://schemas.microsoft.com/office/drawing/2014/main" id="{7DEF87B3-C7B3-7022-2297-2BF70BE516CA}"/>
                </a:ext>
              </a:extLst>
            </p:cNvPr>
            <p:cNvSpPr/>
            <p:nvPr/>
          </p:nvSpPr>
          <p:spPr>
            <a:xfrm>
              <a:off x="6343325" y="3067475"/>
              <a:ext cx="95000" cy="87500"/>
            </a:xfrm>
            <a:custGeom>
              <a:avLst/>
              <a:gdLst/>
              <a:ahLst/>
              <a:cxnLst/>
              <a:rect l="l" t="t" r="r" b="b"/>
              <a:pathLst>
                <a:path w="3800" h="3500" extrusionOk="0">
                  <a:moveTo>
                    <a:pt x="2279" y="517"/>
                  </a:moveTo>
                  <a:cubicBezTo>
                    <a:pt x="2936" y="517"/>
                    <a:pt x="3709" y="998"/>
                    <a:pt x="3709" y="1795"/>
                  </a:cubicBezTo>
                  <a:cubicBezTo>
                    <a:pt x="3709" y="2585"/>
                    <a:pt x="2888" y="3041"/>
                    <a:pt x="2220" y="3102"/>
                  </a:cubicBezTo>
                  <a:cubicBezTo>
                    <a:pt x="2154" y="3112"/>
                    <a:pt x="2089" y="3117"/>
                    <a:pt x="2025" y="3117"/>
                  </a:cubicBezTo>
                  <a:cubicBezTo>
                    <a:pt x="1314" y="3117"/>
                    <a:pt x="710" y="2520"/>
                    <a:pt x="821" y="1795"/>
                  </a:cubicBezTo>
                  <a:cubicBezTo>
                    <a:pt x="943" y="1096"/>
                    <a:pt x="1490" y="518"/>
                    <a:pt x="2220" y="518"/>
                  </a:cubicBezTo>
                  <a:cubicBezTo>
                    <a:pt x="2239" y="517"/>
                    <a:pt x="2259" y="517"/>
                    <a:pt x="2279" y="517"/>
                  </a:cubicBezTo>
                  <a:close/>
                  <a:moveTo>
                    <a:pt x="2264" y="1"/>
                  </a:moveTo>
                  <a:cubicBezTo>
                    <a:pt x="2249" y="1"/>
                    <a:pt x="2235" y="1"/>
                    <a:pt x="2220" y="1"/>
                  </a:cubicBezTo>
                  <a:cubicBezTo>
                    <a:pt x="609" y="32"/>
                    <a:pt x="1" y="1856"/>
                    <a:pt x="1065" y="2919"/>
                  </a:cubicBezTo>
                  <a:cubicBezTo>
                    <a:pt x="1425" y="3321"/>
                    <a:pt x="1852" y="3499"/>
                    <a:pt x="2257" y="3499"/>
                  </a:cubicBezTo>
                  <a:cubicBezTo>
                    <a:pt x="3049" y="3499"/>
                    <a:pt x="3760" y="2820"/>
                    <a:pt x="3739" y="1795"/>
                  </a:cubicBezTo>
                  <a:cubicBezTo>
                    <a:pt x="3799" y="927"/>
                    <a:pt x="3182" y="1"/>
                    <a:pt x="2264"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1894;p35">
              <a:extLst>
                <a:ext uri="{FF2B5EF4-FFF2-40B4-BE49-F238E27FC236}">
                  <a16:creationId xmlns:a16="http://schemas.microsoft.com/office/drawing/2014/main" id="{D094F31F-3B81-2A0A-BC4A-021E8278530B}"/>
                </a:ext>
              </a:extLst>
            </p:cNvPr>
            <p:cNvSpPr/>
            <p:nvPr/>
          </p:nvSpPr>
          <p:spPr>
            <a:xfrm>
              <a:off x="6592575" y="3142650"/>
              <a:ext cx="69900" cy="66750"/>
            </a:xfrm>
            <a:custGeom>
              <a:avLst/>
              <a:gdLst/>
              <a:ahLst/>
              <a:cxnLst/>
              <a:rect l="l" t="t" r="r" b="b"/>
              <a:pathLst>
                <a:path w="2796" h="2670" extrusionOk="0">
                  <a:moveTo>
                    <a:pt x="1642" y="490"/>
                  </a:moveTo>
                  <a:cubicBezTo>
                    <a:pt x="2128" y="490"/>
                    <a:pt x="2736" y="794"/>
                    <a:pt x="2736" y="1371"/>
                  </a:cubicBezTo>
                  <a:cubicBezTo>
                    <a:pt x="2736" y="1919"/>
                    <a:pt x="2128" y="2192"/>
                    <a:pt x="1642" y="2283"/>
                  </a:cubicBezTo>
                  <a:cubicBezTo>
                    <a:pt x="1592" y="2291"/>
                    <a:pt x="1542" y="2295"/>
                    <a:pt x="1493" y="2295"/>
                  </a:cubicBezTo>
                  <a:cubicBezTo>
                    <a:pt x="975" y="2295"/>
                    <a:pt x="528" y="1871"/>
                    <a:pt x="639" y="1371"/>
                  </a:cubicBezTo>
                  <a:cubicBezTo>
                    <a:pt x="760" y="855"/>
                    <a:pt x="1125" y="490"/>
                    <a:pt x="1642" y="490"/>
                  </a:cubicBezTo>
                  <a:close/>
                  <a:moveTo>
                    <a:pt x="1730" y="0"/>
                  </a:moveTo>
                  <a:cubicBezTo>
                    <a:pt x="1701" y="0"/>
                    <a:pt x="1672" y="1"/>
                    <a:pt x="1642" y="4"/>
                  </a:cubicBezTo>
                  <a:cubicBezTo>
                    <a:pt x="426" y="34"/>
                    <a:pt x="1" y="1371"/>
                    <a:pt x="791" y="2192"/>
                  </a:cubicBezTo>
                  <a:cubicBezTo>
                    <a:pt x="1089" y="2522"/>
                    <a:pt x="1424" y="2669"/>
                    <a:pt x="1733" y="2669"/>
                  </a:cubicBezTo>
                  <a:cubicBezTo>
                    <a:pt x="2305" y="2669"/>
                    <a:pt x="2786" y="2162"/>
                    <a:pt x="2767" y="1371"/>
                  </a:cubicBezTo>
                  <a:cubicBezTo>
                    <a:pt x="2796" y="700"/>
                    <a:pt x="2432" y="0"/>
                    <a:pt x="1730"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1895;p35">
              <a:extLst>
                <a:ext uri="{FF2B5EF4-FFF2-40B4-BE49-F238E27FC236}">
                  <a16:creationId xmlns:a16="http://schemas.microsoft.com/office/drawing/2014/main" id="{F65B801D-A4B8-5CCA-2A84-4013345AEF7D}"/>
                </a:ext>
              </a:extLst>
            </p:cNvPr>
            <p:cNvSpPr/>
            <p:nvPr/>
          </p:nvSpPr>
          <p:spPr>
            <a:xfrm>
              <a:off x="6872975" y="2092550"/>
              <a:ext cx="328300" cy="953700"/>
            </a:xfrm>
            <a:custGeom>
              <a:avLst/>
              <a:gdLst/>
              <a:ahLst/>
              <a:cxnLst/>
              <a:rect l="l" t="t" r="r" b="b"/>
              <a:pathLst>
                <a:path w="13132" h="38148" extrusionOk="0">
                  <a:moveTo>
                    <a:pt x="1" y="1"/>
                  </a:moveTo>
                  <a:lnTo>
                    <a:pt x="1" y="38147"/>
                  </a:lnTo>
                  <a:lnTo>
                    <a:pt x="13132" y="38147"/>
                  </a:lnTo>
                  <a:lnTo>
                    <a:pt x="13132"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1896;p35">
              <a:extLst>
                <a:ext uri="{FF2B5EF4-FFF2-40B4-BE49-F238E27FC236}">
                  <a16:creationId xmlns:a16="http://schemas.microsoft.com/office/drawing/2014/main" id="{28859D70-085D-B70F-98FA-D658B7879190}"/>
                </a:ext>
              </a:extLst>
            </p:cNvPr>
            <p:cNvSpPr/>
            <p:nvPr/>
          </p:nvSpPr>
          <p:spPr>
            <a:xfrm>
              <a:off x="7031800" y="1605475"/>
              <a:ext cx="12175" cy="1656575"/>
            </a:xfrm>
            <a:custGeom>
              <a:avLst/>
              <a:gdLst/>
              <a:ahLst/>
              <a:cxnLst/>
              <a:rect l="l" t="t" r="r" b="b"/>
              <a:pathLst>
                <a:path w="487" h="66263" extrusionOk="0">
                  <a:moveTo>
                    <a:pt x="0" y="0"/>
                  </a:moveTo>
                  <a:lnTo>
                    <a:pt x="0" y="66263"/>
                  </a:lnTo>
                  <a:lnTo>
                    <a:pt x="487" y="66263"/>
                  </a:lnTo>
                  <a:lnTo>
                    <a:pt x="487"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1897;p35">
              <a:extLst>
                <a:ext uri="{FF2B5EF4-FFF2-40B4-BE49-F238E27FC236}">
                  <a16:creationId xmlns:a16="http://schemas.microsoft.com/office/drawing/2014/main" id="{C63D96CB-1A0F-7231-6F2B-C19DC0A7033E}"/>
                </a:ext>
              </a:extLst>
            </p:cNvPr>
            <p:cNvSpPr/>
            <p:nvPr/>
          </p:nvSpPr>
          <p:spPr>
            <a:xfrm>
              <a:off x="6882850" y="596350"/>
              <a:ext cx="762200" cy="1500025"/>
            </a:xfrm>
            <a:custGeom>
              <a:avLst/>
              <a:gdLst/>
              <a:ahLst/>
              <a:cxnLst/>
              <a:rect l="l" t="t" r="r" b="b"/>
              <a:pathLst>
                <a:path w="30488" h="60001" extrusionOk="0">
                  <a:moveTo>
                    <a:pt x="9279" y="3795"/>
                  </a:moveTo>
                  <a:cubicBezTo>
                    <a:pt x="10815" y="3795"/>
                    <a:pt x="12282" y="5121"/>
                    <a:pt x="11764" y="6778"/>
                  </a:cubicBezTo>
                  <a:cubicBezTo>
                    <a:pt x="11429" y="7831"/>
                    <a:pt x="10359" y="8432"/>
                    <a:pt x="9295" y="8432"/>
                  </a:cubicBezTo>
                  <a:cubicBezTo>
                    <a:pt x="9008" y="8432"/>
                    <a:pt x="8722" y="8388"/>
                    <a:pt x="8451" y="8298"/>
                  </a:cubicBezTo>
                  <a:cubicBezTo>
                    <a:pt x="8299" y="8268"/>
                    <a:pt x="7995" y="8176"/>
                    <a:pt x="7843" y="8116"/>
                  </a:cubicBezTo>
                  <a:cubicBezTo>
                    <a:pt x="7053" y="7873"/>
                    <a:pt x="5442" y="7386"/>
                    <a:pt x="4651" y="7143"/>
                  </a:cubicBezTo>
                  <a:cubicBezTo>
                    <a:pt x="4104" y="6991"/>
                    <a:pt x="3587" y="6839"/>
                    <a:pt x="3131" y="6626"/>
                  </a:cubicBezTo>
                  <a:cubicBezTo>
                    <a:pt x="2871" y="6492"/>
                    <a:pt x="2619" y="6331"/>
                    <a:pt x="2383" y="6150"/>
                  </a:cubicBezTo>
                  <a:lnTo>
                    <a:pt x="2383" y="6150"/>
                  </a:lnTo>
                  <a:cubicBezTo>
                    <a:pt x="2791" y="5818"/>
                    <a:pt x="3252" y="5554"/>
                    <a:pt x="3739" y="5380"/>
                  </a:cubicBezTo>
                  <a:cubicBezTo>
                    <a:pt x="4803" y="5015"/>
                    <a:pt x="7417" y="4225"/>
                    <a:pt x="8481" y="3921"/>
                  </a:cubicBezTo>
                  <a:cubicBezTo>
                    <a:pt x="8743" y="3835"/>
                    <a:pt x="9012" y="3795"/>
                    <a:pt x="9279" y="3795"/>
                  </a:cubicBezTo>
                  <a:close/>
                  <a:moveTo>
                    <a:pt x="9342" y="15717"/>
                  </a:moveTo>
                  <a:cubicBezTo>
                    <a:pt x="9899" y="15717"/>
                    <a:pt x="10446" y="15877"/>
                    <a:pt x="10913" y="16231"/>
                  </a:cubicBezTo>
                  <a:cubicBezTo>
                    <a:pt x="13020" y="17825"/>
                    <a:pt x="11502" y="20402"/>
                    <a:pt x="9325" y="20402"/>
                  </a:cubicBezTo>
                  <a:cubicBezTo>
                    <a:pt x="9052" y="20402"/>
                    <a:pt x="8769" y="20362"/>
                    <a:pt x="8481" y="20274"/>
                  </a:cubicBezTo>
                  <a:cubicBezTo>
                    <a:pt x="7356" y="19909"/>
                    <a:pt x="5624" y="19392"/>
                    <a:pt x="4499" y="19058"/>
                  </a:cubicBezTo>
                  <a:cubicBezTo>
                    <a:pt x="4013" y="18906"/>
                    <a:pt x="3435" y="18693"/>
                    <a:pt x="3010" y="18450"/>
                  </a:cubicBezTo>
                  <a:cubicBezTo>
                    <a:pt x="2774" y="18312"/>
                    <a:pt x="2551" y="18155"/>
                    <a:pt x="2343" y="17982"/>
                  </a:cubicBezTo>
                  <a:lnTo>
                    <a:pt x="2343" y="17982"/>
                  </a:lnTo>
                  <a:cubicBezTo>
                    <a:pt x="3024" y="17467"/>
                    <a:pt x="3844" y="17176"/>
                    <a:pt x="4682" y="16961"/>
                  </a:cubicBezTo>
                  <a:lnTo>
                    <a:pt x="7873" y="16019"/>
                  </a:lnTo>
                  <a:lnTo>
                    <a:pt x="8299" y="15897"/>
                  </a:lnTo>
                  <a:cubicBezTo>
                    <a:pt x="8639" y="15780"/>
                    <a:pt x="8992" y="15717"/>
                    <a:pt x="9342" y="15717"/>
                  </a:cubicBezTo>
                  <a:close/>
                  <a:moveTo>
                    <a:pt x="9230" y="27537"/>
                  </a:moveTo>
                  <a:cubicBezTo>
                    <a:pt x="11006" y="27537"/>
                    <a:pt x="12627" y="29247"/>
                    <a:pt x="11703" y="31095"/>
                  </a:cubicBezTo>
                  <a:cubicBezTo>
                    <a:pt x="11253" y="31969"/>
                    <a:pt x="10249" y="32474"/>
                    <a:pt x="9247" y="32474"/>
                  </a:cubicBezTo>
                  <a:cubicBezTo>
                    <a:pt x="9030" y="32474"/>
                    <a:pt x="8814" y="32450"/>
                    <a:pt x="8603" y="32402"/>
                  </a:cubicBezTo>
                  <a:cubicBezTo>
                    <a:pt x="8329" y="32341"/>
                    <a:pt x="7691" y="32128"/>
                    <a:pt x="7417" y="32037"/>
                  </a:cubicBezTo>
                  <a:lnTo>
                    <a:pt x="5837" y="31551"/>
                  </a:lnTo>
                  <a:cubicBezTo>
                    <a:pt x="4925" y="31247"/>
                    <a:pt x="3557" y="30943"/>
                    <a:pt x="2736" y="30396"/>
                  </a:cubicBezTo>
                  <a:cubicBezTo>
                    <a:pt x="2537" y="30279"/>
                    <a:pt x="2349" y="30147"/>
                    <a:pt x="2172" y="30001"/>
                  </a:cubicBezTo>
                  <a:lnTo>
                    <a:pt x="2172" y="30001"/>
                  </a:lnTo>
                  <a:cubicBezTo>
                    <a:pt x="2509" y="29722"/>
                    <a:pt x="2883" y="29485"/>
                    <a:pt x="3283" y="29301"/>
                  </a:cubicBezTo>
                  <a:cubicBezTo>
                    <a:pt x="3770" y="29089"/>
                    <a:pt x="4317" y="28937"/>
                    <a:pt x="4834" y="28785"/>
                  </a:cubicBezTo>
                  <a:cubicBezTo>
                    <a:pt x="5016" y="28693"/>
                    <a:pt x="8360" y="27721"/>
                    <a:pt x="8420" y="27660"/>
                  </a:cubicBezTo>
                  <a:cubicBezTo>
                    <a:pt x="8688" y="27576"/>
                    <a:pt x="8961" y="27537"/>
                    <a:pt x="9230" y="27537"/>
                  </a:cubicBezTo>
                  <a:close/>
                  <a:moveTo>
                    <a:pt x="9401" y="39643"/>
                  </a:moveTo>
                  <a:cubicBezTo>
                    <a:pt x="9538" y="39643"/>
                    <a:pt x="9677" y="39651"/>
                    <a:pt x="9819" y="39666"/>
                  </a:cubicBezTo>
                  <a:cubicBezTo>
                    <a:pt x="11399" y="39909"/>
                    <a:pt x="12524" y="41733"/>
                    <a:pt x="11551" y="43162"/>
                  </a:cubicBezTo>
                  <a:cubicBezTo>
                    <a:pt x="11027" y="43979"/>
                    <a:pt x="10171" y="44363"/>
                    <a:pt x="9271" y="44363"/>
                  </a:cubicBezTo>
                  <a:cubicBezTo>
                    <a:pt x="8866" y="44363"/>
                    <a:pt x="8452" y="44285"/>
                    <a:pt x="8056" y="44134"/>
                  </a:cubicBezTo>
                  <a:lnTo>
                    <a:pt x="7265" y="43891"/>
                  </a:lnTo>
                  <a:lnTo>
                    <a:pt x="5685" y="43435"/>
                  </a:lnTo>
                  <a:cubicBezTo>
                    <a:pt x="4773" y="43131"/>
                    <a:pt x="3405" y="42858"/>
                    <a:pt x="2584" y="42311"/>
                  </a:cubicBezTo>
                  <a:cubicBezTo>
                    <a:pt x="2464" y="42229"/>
                    <a:pt x="2347" y="42142"/>
                    <a:pt x="2234" y="42050"/>
                  </a:cubicBezTo>
                  <a:lnTo>
                    <a:pt x="2234" y="42050"/>
                  </a:lnTo>
                  <a:cubicBezTo>
                    <a:pt x="2613" y="41730"/>
                    <a:pt x="3042" y="41467"/>
                    <a:pt x="3496" y="41277"/>
                  </a:cubicBezTo>
                  <a:cubicBezTo>
                    <a:pt x="4013" y="41095"/>
                    <a:pt x="4530" y="40943"/>
                    <a:pt x="5077" y="40791"/>
                  </a:cubicBezTo>
                  <a:lnTo>
                    <a:pt x="8268" y="39818"/>
                  </a:lnTo>
                  <a:cubicBezTo>
                    <a:pt x="8629" y="39706"/>
                    <a:pt x="9006" y="39643"/>
                    <a:pt x="9401" y="39643"/>
                  </a:cubicBezTo>
                  <a:close/>
                  <a:moveTo>
                    <a:pt x="9244" y="51491"/>
                  </a:moveTo>
                  <a:cubicBezTo>
                    <a:pt x="10020" y="51491"/>
                    <a:pt x="10802" y="51799"/>
                    <a:pt x="11338" y="52402"/>
                  </a:cubicBezTo>
                  <a:cubicBezTo>
                    <a:pt x="12833" y="54164"/>
                    <a:pt x="11257" y="56301"/>
                    <a:pt x="9286" y="56301"/>
                  </a:cubicBezTo>
                  <a:cubicBezTo>
                    <a:pt x="9013" y="56301"/>
                    <a:pt x="8732" y="56260"/>
                    <a:pt x="8451" y="56171"/>
                  </a:cubicBezTo>
                  <a:cubicBezTo>
                    <a:pt x="6992" y="55715"/>
                    <a:pt x="5290" y="55229"/>
                    <a:pt x="3891" y="54773"/>
                  </a:cubicBezTo>
                  <a:cubicBezTo>
                    <a:pt x="3288" y="54568"/>
                    <a:pt x="2717" y="54247"/>
                    <a:pt x="2228" y="53836"/>
                  </a:cubicBezTo>
                  <a:lnTo>
                    <a:pt x="2228" y="53836"/>
                  </a:lnTo>
                  <a:cubicBezTo>
                    <a:pt x="2648" y="53500"/>
                    <a:pt x="3120" y="53229"/>
                    <a:pt x="3618" y="53040"/>
                  </a:cubicBezTo>
                  <a:cubicBezTo>
                    <a:pt x="4043" y="52888"/>
                    <a:pt x="4773" y="52706"/>
                    <a:pt x="5229" y="52554"/>
                  </a:cubicBezTo>
                  <a:lnTo>
                    <a:pt x="8420" y="51612"/>
                  </a:lnTo>
                  <a:cubicBezTo>
                    <a:pt x="8686" y="51531"/>
                    <a:pt x="8965" y="51491"/>
                    <a:pt x="9244" y="51491"/>
                  </a:cubicBezTo>
                  <a:close/>
                  <a:moveTo>
                    <a:pt x="2980" y="0"/>
                  </a:moveTo>
                  <a:cubicBezTo>
                    <a:pt x="2068" y="0"/>
                    <a:pt x="1186" y="456"/>
                    <a:pt x="700" y="1185"/>
                  </a:cubicBezTo>
                  <a:cubicBezTo>
                    <a:pt x="1" y="2189"/>
                    <a:pt x="122" y="3496"/>
                    <a:pt x="578" y="4559"/>
                  </a:cubicBezTo>
                  <a:cubicBezTo>
                    <a:pt x="839" y="5172"/>
                    <a:pt x="1223" y="5700"/>
                    <a:pt x="1688" y="6143"/>
                  </a:cubicBezTo>
                  <a:lnTo>
                    <a:pt x="1688" y="6143"/>
                  </a:lnTo>
                  <a:cubicBezTo>
                    <a:pt x="734" y="7042"/>
                    <a:pt x="118" y="8261"/>
                    <a:pt x="153" y="9635"/>
                  </a:cubicBezTo>
                  <a:lnTo>
                    <a:pt x="153" y="12979"/>
                  </a:lnTo>
                  <a:cubicBezTo>
                    <a:pt x="213" y="13982"/>
                    <a:pt x="62" y="15411"/>
                    <a:pt x="457" y="16353"/>
                  </a:cubicBezTo>
                  <a:cubicBezTo>
                    <a:pt x="727" y="17063"/>
                    <a:pt x="1169" y="17681"/>
                    <a:pt x="1719" y="18183"/>
                  </a:cubicBezTo>
                  <a:lnTo>
                    <a:pt x="1719" y="18183"/>
                  </a:lnTo>
                  <a:cubicBezTo>
                    <a:pt x="860" y="19018"/>
                    <a:pt x="294" y="20143"/>
                    <a:pt x="274" y="21368"/>
                  </a:cubicBezTo>
                  <a:lnTo>
                    <a:pt x="274" y="26383"/>
                  </a:lnTo>
                  <a:cubicBezTo>
                    <a:pt x="225" y="27768"/>
                    <a:pt x="839" y="29152"/>
                    <a:pt x="1871" y="30095"/>
                  </a:cubicBezTo>
                  <a:lnTo>
                    <a:pt x="1871" y="30095"/>
                  </a:lnTo>
                  <a:cubicBezTo>
                    <a:pt x="1030" y="30882"/>
                    <a:pt x="468" y="31950"/>
                    <a:pt x="365" y="33101"/>
                  </a:cubicBezTo>
                  <a:cubicBezTo>
                    <a:pt x="305" y="33587"/>
                    <a:pt x="365" y="34286"/>
                    <a:pt x="305" y="34773"/>
                  </a:cubicBezTo>
                  <a:lnTo>
                    <a:pt x="305" y="38116"/>
                  </a:lnTo>
                  <a:cubicBezTo>
                    <a:pt x="305" y="38694"/>
                    <a:pt x="305" y="39271"/>
                    <a:pt x="457" y="39788"/>
                  </a:cubicBezTo>
                  <a:cubicBezTo>
                    <a:pt x="685" y="40626"/>
                    <a:pt x="1158" y="41373"/>
                    <a:pt x="1777" y="41970"/>
                  </a:cubicBezTo>
                  <a:lnTo>
                    <a:pt x="1777" y="41970"/>
                  </a:lnTo>
                  <a:cubicBezTo>
                    <a:pt x="962" y="42720"/>
                    <a:pt x="380" y="43727"/>
                    <a:pt x="244" y="44834"/>
                  </a:cubicBezTo>
                  <a:cubicBezTo>
                    <a:pt x="153" y="45381"/>
                    <a:pt x="213" y="46019"/>
                    <a:pt x="213" y="46566"/>
                  </a:cubicBezTo>
                  <a:lnTo>
                    <a:pt x="213" y="48238"/>
                  </a:lnTo>
                  <a:lnTo>
                    <a:pt x="213" y="49910"/>
                  </a:lnTo>
                  <a:cubicBezTo>
                    <a:pt x="213" y="50457"/>
                    <a:pt x="153" y="51034"/>
                    <a:pt x="305" y="51612"/>
                  </a:cubicBezTo>
                  <a:cubicBezTo>
                    <a:pt x="528" y="52572"/>
                    <a:pt x="1070" y="53426"/>
                    <a:pt x="1795" y="54086"/>
                  </a:cubicBezTo>
                  <a:lnTo>
                    <a:pt x="1795" y="54086"/>
                  </a:lnTo>
                  <a:cubicBezTo>
                    <a:pt x="1070" y="54776"/>
                    <a:pt x="558" y="55669"/>
                    <a:pt x="396" y="56657"/>
                  </a:cubicBezTo>
                  <a:cubicBezTo>
                    <a:pt x="274" y="57235"/>
                    <a:pt x="365" y="57752"/>
                    <a:pt x="365" y="58329"/>
                  </a:cubicBezTo>
                  <a:lnTo>
                    <a:pt x="365" y="60001"/>
                  </a:lnTo>
                  <a:lnTo>
                    <a:pt x="426" y="60001"/>
                  </a:lnTo>
                  <a:lnTo>
                    <a:pt x="426" y="59879"/>
                  </a:lnTo>
                  <a:cubicBezTo>
                    <a:pt x="457" y="58876"/>
                    <a:pt x="396" y="57539"/>
                    <a:pt x="517" y="56597"/>
                  </a:cubicBezTo>
                  <a:cubicBezTo>
                    <a:pt x="692" y="55652"/>
                    <a:pt x="1189" y="54809"/>
                    <a:pt x="1869" y="54152"/>
                  </a:cubicBezTo>
                  <a:lnTo>
                    <a:pt x="1869" y="54152"/>
                  </a:lnTo>
                  <a:cubicBezTo>
                    <a:pt x="2414" y="54630"/>
                    <a:pt x="3055" y="55001"/>
                    <a:pt x="3739" y="55229"/>
                  </a:cubicBezTo>
                  <a:cubicBezTo>
                    <a:pt x="4256" y="55411"/>
                    <a:pt x="4803" y="55563"/>
                    <a:pt x="5320" y="55715"/>
                  </a:cubicBezTo>
                  <a:cubicBezTo>
                    <a:pt x="6232" y="55989"/>
                    <a:pt x="7600" y="56445"/>
                    <a:pt x="8512" y="56657"/>
                  </a:cubicBezTo>
                  <a:cubicBezTo>
                    <a:pt x="8755" y="56715"/>
                    <a:pt x="8997" y="56743"/>
                    <a:pt x="9234" y="56743"/>
                  </a:cubicBezTo>
                  <a:cubicBezTo>
                    <a:pt x="11478" y="56743"/>
                    <a:pt x="13253" y="54293"/>
                    <a:pt x="11521" y="52341"/>
                  </a:cubicBezTo>
                  <a:cubicBezTo>
                    <a:pt x="10940" y="51694"/>
                    <a:pt x="10080" y="51358"/>
                    <a:pt x="9231" y="51358"/>
                  </a:cubicBezTo>
                  <a:cubicBezTo>
                    <a:pt x="8925" y="51358"/>
                    <a:pt x="8619" y="51401"/>
                    <a:pt x="8329" y="51490"/>
                  </a:cubicBezTo>
                  <a:lnTo>
                    <a:pt x="5138" y="52493"/>
                  </a:lnTo>
                  <a:cubicBezTo>
                    <a:pt x="4682" y="52645"/>
                    <a:pt x="4013" y="52828"/>
                    <a:pt x="3557" y="52980"/>
                  </a:cubicBezTo>
                  <a:cubicBezTo>
                    <a:pt x="3049" y="53171"/>
                    <a:pt x="2575" y="53441"/>
                    <a:pt x="2155" y="53773"/>
                  </a:cubicBezTo>
                  <a:lnTo>
                    <a:pt x="2155" y="53773"/>
                  </a:lnTo>
                  <a:cubicBezTo>
                    <a:pt x="1450" y="53158"/>
                    <a:pt x="925" y="52350"/>
                    <a:pt x="730" y="51429"/>
                  </a:cubicBezTo>
                  <a:cubicBezTo>
                    <a:pt x="609" y="50882"/>
                    <a:pt x="609" y="50366"/>
                    <a:pt x="609" y="49818"/>
                  </a:cubicBezTo>
                  <a:lnTo>
                    <a:pt x="609" y="46475"/>
                  </a:lnTo>
                  <a:cubicBezTo>
                    <a:pt x="609" y="45897"/>
                    <a:pt x="578" y="45350"/>
                    <a:pt x="669" y="44834"/>
                  </a:cubicBezTo>
                  <a:cubicBezTo>
                    <a:pt x="785" y="43828"/>
                    <a:pt x="1308" y="42908"/>
                    <a:pt x="2048" y="42215"/>
                  </a:cubicBezTo>
                  <a:lnTo>
                    <a:pt x="2048" y="42215"/>
                  </a:lnTo>
                  <a:cubicBezTo>
                    <a:pt x="2609" y="42687"/>
                    <a:pt x="3264" y="43045"/>
                    <a:pt x="3952" y="43253"/>
                  </a:cubicBezTo>
                  <a:lnTo>
                    <a:pt x="5563" y="43739"/>
                  </a:lnTo>
                  <a:lnTo>
                    <a:pt x="7144" y="44226"/>
                  </a:lnTo>
                  <a:cubicBezTo>
                    <a:pt x="7600" y="44347"/>
                    <a:pt x="8299" y="44621"/>
                    <a:pt x="8785" y="44682"/>
                  </a:cubicBezTo>
                  <a:cubicBezTo>
                    <a:pt x="8972" y="44713"/>
                    <a:pt x="9157" y="44729"/>
                    <a:pt x="9337" y="44729"/>
                  </a:cubicBezTo>
                  <a:cubicBezTo>
                    <a:pt x="11729" y="44729"/>
                    <a:pt x="13382" y="42044"/>
                    <a:pt x="11460" y="40122"/>
                  </a:cubicBezTo>
                  <a:cubicBezTo>
                    <a:pt x="10877" y="39560"/>
                    <a:pt x="10078" y="39291"/>
                    <a:pt x="9283" y="39291"/>
                  </a:cubicBezTo>
                  <a:cubicBezTo>
                    <a:pt x="8960" y="39291"/>
                    <a:pt x="8637" y="39335"/>
                    <a:pt x="8329" y="39423"/>
                  </a:cubicBezTo>
                  <a:lnTo>
                    <a:pt x="8147" y="39484"/>
                  </a:lnTo>
                  <a:lnTo>
                    <a:pt x="4955" y="40426"/>
                  </a:lnTo>
                  <a:cubicBezTo>
                    <a:pt x="4408" y="40578"/>
                    <a:pt x="3891" y="40730"/>
                    <a:pt x="3344" y="40973"/>
                  </a:cubicBezTo>
                  <a:cubicBezTo>
                    <a:pt x="2847" y="41174"/>
                    <a:pt x="2377" y="41459"/>
                    <a:pt x="1960" y="41809"/>
                  </a:cubicBezTo>
                  <a:lnTo>
                    <a:pt x="1960" y="41809"/>
                  </a:lnTo>
                  <a:cubicBezTo>
                    <a:pt x="1174" y="41064"/>
                    <a:pt x="645" y="40065"/>
                    <a:pt x="548" y="38967"/>
                  </a:cubicBezTo>
                  <a:cubicBezTo>
                    <a:pt x="517" y="38420"/>
                    <a:pt x="517" y="37022"/>
                    <a:pt x="517" y="36444"/>
                  </a:cubicBezTo>
                  <a:cubicBezTo>
                    <a:pt x="517" y="35502"/>
                    <a:pt x="457" y="34043"/>
                    <a:pt x="517" y="33101"/>
                  </a:cubicBezTo>
                  <a:cubicBezTo>
                    <a:pt x="580" y="31981"/>
                    <a:pt x="1137" y="30947"/>
                    <a:pt x="1967" y="30180"/>
                  </a:cubicBezTo>
                  <a:lnTo>
                    <a:pt x="1967" y="30180"/>
                  </a:lnTo>
                  <a:cubicBezTo>
                    <a:pt x="2177" y="30362"/>
                    <a:pt x="2404" y="30527"/>
                    <a:pt x="2645" y="30669"/>
                  </a:cubicBezTo>
                  <a:cubicBezTo>
                    <a:pt x="3131" y="30973"/>
                    <a:pt x="3648" y="31156"/>
                    <a:pt x="4195" y="31307"/>
                  </a:cubicBezTo>
                  <a:cubicBezTo>
                    <a:pt x="4986" y="31551"/>
                    <a:pt x="6597" y="32037"/>
                    <a:pt x="7387" y="32280"/>
                  </a:cubicBezTo>
                  <a:cubicBezTo>
                    <a:pt x="7873" y="32371"/>
                    <a:pt x="8512" y="32645"/>
                    <a:pt x="9028" y="32675"/>
                  </a:cubicBezTo>
                  <a:cubicBezTo>
                    <a:pt x="9139" y="32687"/>
                    <a:pt x="9249" y="32693"/>
                    <a:pt x="9357" y="32693"/>
                  </a:cubicBezTo>
                  <a:cubicBezTo>
                    <a:pt x="11783" y="32693"/>
                    <a:pt x="13283" y="29832"/>
                    <a:pt x="11217" y="28086"/>
                  </a:cubicBezTo>
                  <a:cubicBezTo>
                    <a:pt x="10676" y="27649"/>
                    <a:pt x="10007" y="27425"/>
                    <a:pt x="9336" y="27425"/>
                  </a:cubicBezTo>
                  <a:cubicBezTo>
                    <a:pt x="9027" y="27425"/>
                    <a:pt x="8718" y="27473"/>
                    <a:pt x="8420" y="27569"/>
                  </a:cubicBezTo>
                  <a:cubicBezTo>
                    <a:pt x="8360" y="27569"/>
                    <a:pt x="4986" y="28572"/>
                    <a:pt x="4834" y="28663"/>
                  </a:cubicBezTo>
                  <a:cubicBezTo>
                    <a:pt x="4317" y="28815"/>
                    <a:pt x="3770" y="28967"/>
                    <a:pt x="3253" y="29180"/>
                  </a:cubicBezTo>
                  <a:cubicBezTo>
                    <a:pt x="2824" y="29369"/>
                    <a:pt x="2427" y="29619"/>
                    <a:pt x="2073" y="29917"/>
                  </a:cubicBezTo>
                  <a:lnTo>
                    <a:pt x="2073" y="29917"/>
                  </a:lnTo>
                  <a:cubicBezTo>
                    <a:pt x="1068" y="29038"/>
                    <a:pt x="472" y="27716"/>
                    <a:pt x="548" y="26353"/>
                  </a:cubicBezTo>
                  <a:lnTo>
                    <a:pt x="548" y="24681"/>
                  </a:lnTo>
                  <a:cubicBezTo>
                    <a:pt x="548" y="23557"/>
                    <a:pt x="548" y="22432"/>
                    <a:pt x="578" y="21338"/>
                  </a:cubicBezTo>
                  <a:cubicBezTo>
                    <a:pt x="609" y="20274"/>
                    <a:pt x="1065" y="19210"/>
                    <a:pt x="1824" y="18450"/>
                  </a:cubicBezTo>
                  <a:cubicBezTo>
                    <a:pt x="1855" y="18418"/>
                    <a:pt x="1885" y="18386"/>
                    <a:pt x="1916" y="18355"/>
                  </a:cubicBezTo>
                  <a:lnTo>
                    <a:pt x="1916" y="18355"/>
                  </a:lnTo>
                  <a:cubicBezTo>
                    <a:pt x="2503" y="18841"/>
                    <a:pt x="3195" y="19205"/>
                    <a:pt x="3922" y="19423"/>
                  </a:cubicBezTo>
                  <a:cubicBezTo>
                    <a:pt x="5259" y="19818"/>
                    <a:pt x="6992" y="20335"/>
                    <a:pt x="8329" y="20760"/>
                  </a:cubicBezTo>
                  <a:cubicBezTo>
                    <a:pt x="8635" y="20858"/>
                    <a:pt x="8949" y="20904"/>
                    <a:pt x="9259" y="20904"/>
                  </a:cubicBezTo>
                  <a:cubicBezTo>
                    <a:pt x="11078" y="20904"/>
                    <a:pt x="12791" y="19333"/>
                    <a:pt x="12220" y="17386"/>
                  </a:cubicBezTo>
                  <a:cubicBezTo>
                    <a:pt x="11821" y="16121"/>
                    <a:pt x="10537" y="15397"/>
                    <a:pt x="9273" y="15397"/>
                  </a:cubicBezTo>
                  <a:cubicBezTo>
                    <a:pt x="8898" y="15397"/>
                    <a:pt x="8525" y="15461"/>
                    <a:pt x="8177" y="15593"/>
                  </a:cubicBezTo>
                  <a:cubicBezTo>
                    <a:pt x="7083" y="15958"/>
                    <a:pt x="4469" y="16687"/>
                    <a:pt x="3405" y="17082"/>
                  </a:cubicBezTo>
                  <a:cubicBezTo>
                    <a:pt x="2956" y="17264"/>
                    <a:pt x="2531" y="17511"/>
                    <a:pt x="2147" y="17810"/>
                  </a:cubicBezTo>
                  <a:lnTo>
                    <a:pt x="2147" y="17810"/>
                  </a:lnTo>
                  <a:cubicBezTo>
                    <a:pt x="1239" y="16970"/>
                    <a:pt x="676" y="15811"/>
                    <a:pt x="700" y="14560"/>
                  </a:cubicBezTo>
                  <a:lnTo>
                    <a:pt x="700" y="12888"/>
                  </a:lnTo>
                  <a:lnTo>
                    <a:pt x="700" y="9544"/>
                  </a:lnTo>
                  <a:cubicBezTo>
                    <a:pt x="681" y="8375"/>
                    <a:pt x="1218" y="7266"/>
                    <a:pt x="2044" y="6454"/>
                  </a:cubicBezTo>
                  <a:lnTo>
                    <a:pt x="2044" y="6454"/>
                  </a:lnTo>
                  <a:cubicBezTo>
                    <a:pt x="2766" y="7030"/>
                    <a:pt x="3635" y="7432"/>
                    <a:pt x="4530" y="7660"/>
                  </a:cubicBezTo>
                  <a:cubicBezTo>
                    <a:pt x="5320" y="7873"/>
                    <a:pt x="6931" y="8359"/>
                    <a:pt x="7721" y="8632"/>
                  </a:cubicBezTo>
                  <a:lnTo>
                    <a:pt x="8116" y="8754"/>
                  </a:lnTo>
                  <a:cubicBezTo>
                    <a:pt x="8499" y="8885"/>
                    <a:pt x="8910" y="8956"/>
                    <a:pt x="9319" y="8956"/>
                  </a:cubicBezTo>
                  <a:cubicBezTo>
                    <a:pt x="9951" y="8956"/>
                    <a:pt x="10579" y="8788"/>
                    <a:pt x="11095" y="8420"/>
                  </a:cubicBezTo>
                  <a:cubicBezTo>
                    <a:pt x="13162" y="6991"/>
                    <a:pt x="12463" y="4073"/>
                    <a:pt x="10122" y="3496"/>
                  </a:cubicBezTo>
                  <a:cubicBezTo>
                    <a:pt x="9858" y="3426"/>
                    <a:pt x="9581" y="3388"/>
                    <a:pt x="9302" y="3388"/>
                  </a:cubicBezTo>
                  <a:cubicBezTo>
                    <a:pt x="8973" y="3388"/>
                    <a:pt x="8642" y="3441"/>
                    <a:pt x="8329" y="3556"/>
                  </a:cubicBezTo>
                  <a:lnTo>
                    <a:pt x="7539" y="3769"/>
                  </a:lnTo>
                  <a:lnTo>
                    <a:pt x="4347" y="4711"/>
                  </a:lnTo>
                  <a:cubicBezTo>
                    <a:pt x="3503" y="4914"/>
                    <a:pt x="2700" y="5309"/>
                    <a:pt x="2027" y="5849"/>
                  </a:cubicBezTo>
                  <a:lnTo>
                    <a:pt x="2027" y="5849"/>
                  </a:lnTo>
                  <a:cubicBezTo>
                    <a:pt x="1573" y="5426"/>
                    <a:pt x="1202" y="4922"/>
                    <a:pt x="973" y="4377"/>
                  </a:cubicBezTo>
                  <a:cubicBezTo>
                    <a:pt x="274" y="2888"/>
                    <a:pt x="548" y="1034"/>
                    <a:pt x="2220" y="456"/>
                  </a:cubicBezTo>
                  <a:cubicBezTo>
                    <a:pt x="2432" y="365"/>
                    <a:pt x="2714" y="342"/>
                    <a:pt x="2999" y="342"/>
                  </a:cubicBezTo>
                  <a:cubicBezTo>
                    <a:pt x="3283" y="342"/>
                    <a:pt x="3572" y="365"/>
                    <a:pt x="3800" y="365"/>
                  </a:cubicBezTo>
                  <a:cubicBezTo>
                    <a:pt x="10426" y="274"/>
                    <a:pt x="23953" y="365"/>
                    <a:pt x="30488" y="152"/>
                  </a:cubicBezTo>
                  <a:cubicBezTo>
                    <a:pt x="23831" y="122"/>
                    <a:pt x="10457" y="0"/>
                    <a:pt x="3800" y="0"/>
                  </a:cubicBezTo>
                  <a:close/>
                </a:path>
              </a:pathLst>
            </a:custGeom>
            <a:solidFill>
              <a:schemeClr val="lt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1898;p35">
              <a:extLst>
                <a:ext uri="{FF2B5EF4-FFF2-40B4-BE49-F238E27FC236}">
                  <a16:creationId xmlns:a16="http://schemas.microsoft.com/office/drawing/2014/main" id="{7A699B2C-8354-CE6B-2395-20615A691D88}"/>
                </a:ext>
              </a:extLst>
            </p:cNvPr>
            <p:cNvSpPr/>
            <p:nvPr/>
          </p:nvSpPr>
          <p:spPr>
            <a:xfrm>
              <a:off x="7279525" y="2346375"/>
              <a:ext cx="169475" cy="915675"/>
            </a:xfrm>
            <a:custGeom>
              <a:avLst/>
              <a:gdLst/>
              <a:ahLst/>
              <a:cxnLst/>
              <a:rect l="l" t="t" r="r" b="b"/>
              <a:pathLst>
                <a:path w="6779" h="36627" extrusionOk="0">
                  <a:moveTo>
                    <a:pt x="0" y="0"/>
                  </a:moveTo>
                  <a:lnTo>
                    <a:pt x="0" y="486"/>
                  </a:lnTo>
                  <a:lnTo>
                    <a:pt x="6292" y="486"/>
                  </a:lnTo>
                  <a:lnTo>
                    <a:pt x="6292" y="36627"/>
                  </a:lnTo>
                  <a:lnTo>
                    <a:pt x="6779" y="36627"/>
                  </a:lnTo>
                  <a:lnTo>
                    <a:pt x="6779"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1899;p35">
              <a:extLst>
                <a:ext uri="{FF2B5EF4-FFF2-40B4-BE49-F238E27FC236}">
                  <a16:creationId xmlns:a16="http://schemas.microsoft.com/office/drawing/2014/main" id="{4C17794A-B86B-9601-9013-CD97CA37A83B}"/>
                </a:ext>
              </a:extLst>
            </p:cNvPr>
            <p:cNvSpPr/>
            <p:nvPr/>
          </p:nvSpPr>
          <p:spPr>
            <a:xfrm>
              <a:off x="6842575" y="2251350"/>
              <a:ext cx="458250" cy="197625"/>
            </a:xfrm>
            <a:custGeom>
              <a:avLst/>
              <a:gdLst/>
              <a:ahLst/>
              <a:cxnLst/>
              <a:rect l="l" t="t" r="r" b="b"/>
              <a:pathLst>
                <a:path w="18330" h="7905" extrusionOk="0">
                  <a:moveTo>
                    <a:pt x="11126" y="1"/>
                  </a:moveTo>
                  <a:cubicBezTo>
                    <a:pt x="8873" y="1"/>
                    <a:pt x="6629" y="110"/>
                    <a:pt x="4408" y="336"/>
                  </a:cubicBezTo>
                  <a:cubicBezTo>
                    <a:pt x="2949" y="488"/>
                    <a:pt x="1490" y="640"/>
                    <a:pt x="31" y="913"/>
                  </a:cubicBezTo>
                  <a:lnTo>
                    <a:pt x="31" y="1096"/>
                  </a:lnTo>
                  <a:cubicBezTo>
                    <a:pt x="1490" y="1369"/>
                    <a:pt x="2949" y="1552"/>
                    <a:pt x="4408" y="1673"/>
                  </a:cubicBezTo>
                  <a:cubicBezTo>
                    <a:pt x="6673" y="1911"/>
                    <a:pt x="8946" y="2008"/>
                    <a:pt x="11223" y="2008"/>
                  </a:cubicBezTo>
                  <a:cubicBezTo>
                    <a:pt x="13070" y="2008"/>
                    <a:pt x="14920" y="1944"/>
                    <a:pt x="16770" y="1839"/>
                  </a:cubicBezTo>
                  <a:lnTo>
                    <a:pt x="16770" y="1839"/>
                  </a:lnTo>
                  <a:cubicBezTo>
                    <a:pt x="16783" y="2055"/>
                    <a:pt x="16796" y="2272"/>
                    <a:pt x="16810" y="2494"/>
                  </a:cubicBezTo>
                  <a:cubicBezTo>
                    <a:pt x="16951" y="3856"/>
                    <a:pt x="17146" y="5351"/>
                    <a:pt x="17196" y="6730"/>
                  </a:cubicBezTo>
                  <a:lnTo>
                    <a:pt x="17196" y="6730"/>
                  </a:lnTo>
                  <a:cubicBezTo>
                    <a:pt x="16936" y="6738"/>
                    <a:pt x="16675" y="6742"/>
                    <a:pt x="16414" y="6742"/>
                  </a:cubicBezTo>
                  <a:cubicBezTo>
                    <a:pt x="15320" y="6742"/>
                    <a:pt x="14226" y="6673"/>
                    <a:pt x="13132" y="6537"/>
                  </a:cubicBezTo>
                  <a:cubicBezTo>
                    <a:pt x="11466" y="6291"/>
                    <a:pt x="9790" y="6177"/>
                    <a:pt x="8110" y="6177"/>
                  </a:cubicBezTo>
                  <a:cubicBezTo>
                    <a:pt x="6878" y="6177"/>
                    <a:pt x="5643" y="6239"/>
                    <a:pt x="4408" y="6354"/>
                  </a:cubicBezTo>
                  <a:cubicBezTo>
                    <a:pt x="2949" y="6476"/>
                    <a:pt x="1490" y="6597"/>
                    <a:pt x="31" y="6962"/>
                  </a:cubicBezTo>
                  <a:lnTo>
                    <a:pt x="31" y="7145"/>
                  </a:lnTo>
                  <a:lnTo>
                    <a:pt x="1" y="7145"/>
                  </a:lnTo>
                  <a:cubicBezTo>
                    <a:pt x="2888" y="7752"/>
                    <a:pt x="5806" y="7904"/>
                    <a:pt x="8724" y="7904"/>
                  </a:cubicBezTo>
                  <a:cubicBezTo>
                    <a:pt x="11357" y="7877"/>
                    <a:pt x="13965" y="7305"/>
                    <a:pt x="16615" y="7305"/>
                  </a:cubicBezTo>
                  <a:cubicBezTo>
                    <a:pt x="16902" y="7305"/>
                    <a:pt x="17190" y="7312"/>
                    <a:pt x="17478" y="7327"/>
                  </a:cubicBezTo>
                  <a:lnTo>
                    <a:pt x="17782" y="7327"/>
                  </a:lnTo>
                  <a:cubicBezTo>
                    <a:pt x="17813" y="5777"/>
                    <a:pt x="17995" y="4075"/>
                    <a:pt x="18147" y="2494"/>
                  </a:cubicBezTo>
                  <a:cubicBezTo>
                    <a:pt x="18238" y="1795"/>
                    <a:pt x="18269" y="974"/>
                    <a:pt x="18329" y="275"/>
                  </a:cubicBezTo>
                  <a:cubicBezTo>
                    <a:pt x="17357" y="184"/>
                    <a:pt x="16293" y="154"/>
                    <a:pt x="15290" y="123"/>
                  </a:cubicBezTo>
                  <a:cubicBezTo>
                    <a:pt x="13901" y="42"/>
                    <a:pt x="12512" y="1"/>
                    <a:pt x="1112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1900;p35">
              <a:extLst>
                <a:ext uri="{FF2B5EF4-FFF2-40B4-BE49-F238E27FC236}">
                  <a16:creationId xmlns:a16="http://schemas.microsoft.com/office/drawing/2014/main" id="{EA9A5D36-E918-353A-B03F-4ADC664944AD}"/>
                </a:ext>
              </a:extLst>
            </p:cNvPr>
            <p:cNvSpPr/>
            <p:nvPr/>
          </p:nvSpPr>
          <p:spPr>
            <a:xfrm>
              <a:off x="7279525" y="2782550"/>
              <a:ext cx="164150" cy="12175"/>
            </a:xfrm>
            <a:custGeom>
              <a:avLst/>
              <a:gdLst/>
              <a:ahLst/>
              <a:cxnLst/>
              <a:rect l="l" t="t" r="r" b="b"/>
              <a:pathLst>
                <a:path w="6566" h="487" extrusionOk="0">
                  <a:moveTo>
                    <a:pt x="0" y="0"/>
                  </a:moveTo>
                  <a:lnTo>
                    <a:pt x="0" y="486"/>
                  </a:lnTo>
                  <a:lnTo>
                    <a:pt x="6566" y="486"/>
                  </a:lnTo>
                  <a:lnTo>
                    <a:pt x="6566"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1901;p35">
              <a:extLst>
                <a:ext uri="{FF2B5EF4-FFF2-40B4-BE49-F238E27FC236}">
                  <a16:creationId xmlns:a16="http://schemas.microsoft.com/office/drawing/2014/main" id="{730D1929-A32E-2F37-03B5-9E1ACF6AA267}"/>
                </a:ext>
              </a:extLst>
            </p:cNvPr>
            <p:cNvSpPr/>
            <p:nvPr/>
          </p:nvSpPr>
          <p:spPr>
            <a:xfrm>
              <a:off x="6842575" y="2687525"/>
              <a:ext cx="458250" cy="197625"/>
            </a:xfrm>
            <a:custGeom>
              <a:avLst/>
              <a:gdLst/>
              <a:ahLst/>
              <a:cxnLst/>
              <a:rect l="l" t="t" r="r" b="b"/>
              <a:pathLst>
                <a:path w="18330" h="7905" extrusionOk="0">
                  <a:moveTo>
                    <a:pt x="11126" y="1"/>
                  </a:moveTo>
                  <a:cubicBezTo>
                    <a:pt x="8873" y="1"/>
                    <a:pt x="6629" y="110"/>
                    <a:pt x="4408" y="336"/>
                  </a:cubicBezTo>
                  <a:cubicBezTo>
                    <a:pt x="2949" y="488"/>
                    <a:pt x="1490" y="640"/>
                    <a:pt x="31" y="914"/>
                  </a:cubicBezTo>
                  <a:lnTo>
                    <a:pt x="31" y="1096"/>
                  </a:lnTo>
                  <a:cubicBezTo>
                    <a:pt x="1490" y="1369"/>
                    <a:pt x="2949" y="1552"/>
                    <a:pt x="4408" y="1673"/>
                  </a:cubicBezTo>
                  <a:cubicBezTo>
                    <a:pt x="6629" y="1906"/>
                    <a:pt x="8858" y="1997"/>
                    <a:pt x="11090" y="1997"/>
                  </a:cubicBezTo>
                  <a:cubicBezTo>
                    <a:pt x="12982" y="1997"/>
                    <a:pt x="14876" y="1932"/>
                    <a:pt x="16770" y="1835"/>
                  </a:cubicBezTo>
                  <a:lnTo>
                    <a:pt x="16770" y="1835"/>
                  </a:lnTo>
                  <a:cubicBezTo>
                    <a:pt x="16783" y="2052"/>
                    <a:pt x="16796" y="2270"/>
                    <a:pt x="16810" y="2494"/>
                  </a:cubicBezTo>
                  <a:cubicBezTo>
                    <a:pt x="16951" y="3856"/>
                    <a:pt x="17146" y="5324"/>
                    <a:pt x="17196" y="6725"/>
                  </a:cubicBezTo>
                  <a:lnTo>
                    <a:pt x="17196" y="6725"/>
                  </a:lnTo>
                  <a:cubicBezTo>
                    <a:pt x="16986" y="6728"/>
                    <a:pt x="16776" y="6729"/>
                    <a:pt x="16567" y="6729"/>
                  </a:cubicBezTo>
                  <a:cubicBezTo>
                    <a:pt x="15422" y="6729"/>
                    <a:pt x="14277" y="6680"/>
                    <a:pt x="13132" y="6537"/>
                  </a:cubicBezTo>
                  <a:cubicBezTo>
                    <a:pt x="11466" y="6291"/>
                    <a:pt x="9790" y="6177"/>
                    <a:pt x="8110" y="6177"/>
                  </a:cubicBezTo>
                  <a:cubicBezTo>
                    <a:pt x="6878" y="6177"/>
                    <a:pt x="5643" y="6239"/>
                    <a:pt x="4408" y="6354"/>
                  </a:cubicBezTo>
                  <a:cubicBezTo>
                    <a:pt x="2949" y="6446"/>
                    <a:pt x="1490" y="6598"/>
                    <a:pt x="31" y="6962"/>
                  </a:cubicBezTo>
                  <a:lnTo>
                    <a:pt x="31" y="7145"/>
                  </a:lnTo>
                  <a:lnTo>
                    <a:pt x="1" y="7145"/>
                  </a:lnTo>
                  <a:cubicBezTo>
                    <a:pt x="2888" y="7753"/>
                    <a:pt x="5806" y="7905"/>
                    <a:pt x="8724" y="7905"/>
                  </a:cubicBezTo>
                  <a:cubicBezTo>
                    <a:pt x="11357" y="7877"/>
                    <a:pt x="13965" y="7305"/>
                    <a:pt x="16615" y="7305"/>
                  </a:cubicBezTo>
                  <a:cubicBezTo>
                    <a:pt x="16902" y="7305"/>
                    <a:pt x="17190" y="7312"/>
                    <a:pt x="17478" y="7327"/>
                  </a:cubicBezTo>
                  <a:lnTo>
                    <a:pt x="17782" y="7327"/>
                  </a:lnTo>
                  <a:cubicBezTo>
                    <a:pt x="17813" y="5777"/>
                    <a:pt x="17995" y="4075"/>
                    <a:pt x="18147" y="2494"/>
                  </a:cubicBezTo>
                  <a:cubicBezTo>
                    <a:pt x="18238" y="1795"/>
                    <a:pt x="18269" y="974"/>
                    <a:pt x="18329" y="245"/>
                  </a:cubicBezTo>
                  <a:cubicBezTo>
                    <a:pt x="17357" y="184"/>
                    <a:pt x="16293" y="154"/>
                    <a:pt x="15290" y="123"/>
                  </a:cubicBezTo>
                  <a:cubicBezTo>
                    <a:pt x="13901" y="42"/>
                    <a:pt x="12512" y="1"/>
                    <a:pt x="1112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1902;p35">
              <a:extLst>
                <a:ext uri="{FF2B5EF4-FFF2-40B4-BE49-F238E27FC236}">
                  <a16:creationId xmlns:a16="http://schemas.microsoft.com/office/drawing/2014/main" id="{B5CAC7C2-1531-B856-8A26-2F774005915B}"/>
                </a:ext>
              </a:extLst>
            </p:cNvPr>
            <p:cNvSpPr/>
            <p:nvPr/>
          </p:nvSpPr>
          <p:spPr>
            <a:xfrm>
              <a:off x="7716450" y="2297725"/>
              <a:ext cx="120100" cy="41825"/>
            </a:xfrm>
            <a:custGeom>
              <a:avLst/>
              <a:gdLst/>
              <a:ahLst/>
              <a:cxnLst/>
              <a:rect l="l" t="t" r="r" b="b"/>
              <a:pathLst>
                <a:path w="4804" h="1673" extrusionOk="0">
                  <a:moveTo>
                    <a:pt x="1" y="1"/>
                  </a:moveTo>
                  <a:lnTo>
                    <a:pt x="518" y="1673"/>
                  </a:lnTo>
                  <a:lnTo>
                    <a:pt x="4317" y="1673"/>
                  </a:lnTo>
                  <a:lnTo>
                    <a:pt x="4803"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1903;p35">
              <a:extLst>
                <a:ext uri="{FF2B5EF4-FFF2-40B4-BE49-F238E27FC236}">
                  <a16:creationId xmlns:a16="http://schemas.microsoft.com/office/drawing/2014/main" id="{13940710-7270-3745-7304-845300EF3265}"/>
                </a:ext>
              </a:extLst>
            </p:cNvPr>
            <p:cNvSpPr/>
            <p:nvPr/>
          </p:nvSpPr>
          <p:spPr>
            <a:xfrm>
              <a:off x="7729375" y="2340275"/>
              <a:ext cx="95000" cy="636825"/>
            </a:xfrm>
            <a:custGeom>
              <a:avLst/>
              <a:gdLst/>
              <a:ahLst/>
              <a:cxnLst/>
              <a:rect l="l" t="t" r="r" b="b"/>
              <a:pathLst>
                <a:path w="3800" h="25473" extrusionOk="0">
                  <a:moveTo>
                    <a:pt x="1" y="1"/>
                  </a:moveTo>
                  <a:lnTo>
                    <a:pt x="1" y="25472"/>
                  </a:lnTo>
                  <a:lnTo>
                    <a:pt x="3800" y="25472"/>
                  </a:lnTo>
                  <a:lnTo>
                    <a:pt x="3800"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1904;p35">
              <a:extLst>
                <a:ext uri="{FF2B5EF4-FFF2-40B4-BE49-F238E27FC236}">
                  <a16:creationId xmlns:a16="http://schemas.microsoft.com/office/drawing/2014/main" id="{56D73054-4C9A-2A1D-7E07-BFAE127E0212}"/>
                </a:ext>
              </a:extLst>
            </p:cNvPr>
            <p:cNvSpPr/>
            <p:nvPr/>
          </p:nvSpPr>
          <p:spPr>
            <a:xfrm>
              <a:off x="7453525" y="2691100"/>
              <a:ext cx="646700" cy="569700"/>
            </a:xfrm>
            <a:custGeom>
              <a:avLst/>
              <a:gdLst/>
              <a:ahLst/>
              <a:cxnLst/>
              <a:rect l="l" t="t" r="r" b="b"/>
              <a:pathLst>
                <a:path w="25868" h="22788" extrusionOk="0">
                  <a:moveTo>
                    <a:pt x="12930" y="1"/>
                  </a:moveTo>
                  <a:cubicBezTo>
                    <a:pt x="8440" y="1"/>
                    <a:pt x="4188" y="2670"/>
                    <a:pt x="2372" y="7062"/>
                  </a:cubicBezTo>
                  <a:cubicBezTo>
                    <a:pt x="1" y="12898"/>
                    <a:pt x="2767" y="19555"/>
                    <a:pt x="8603" y="21926"/>
                  </a:cubicBezTo>
                  <a:cubicBezTo>
                    <a:pt x="10024" y="22511"/>
                    <a:pt x="11493" y="22787"/>
                    <a:pt x="12938" y="22787"/>
                  </a:cubicBezTo>
                  <a:cubicBezTo>
                    <a:pt x="17426" y="22787"/>
                    <a:pt x="21673" y="20117"/>
                    <a:pt x="23466" y="15725"/>
                  </a:cubicBezTo>
                  <a:cubicBezTo>
                    <a:pt x="25868" y="9889"/>
                    <a:pt x="23071" y="3233"/>
                    <a:pt x="17266" y="862"/>
                  </a:cubicBezTo>
                  <a:cubicBezTo>
                    <a:pt x="15845" y="277"/>
                    <a:pt x="14375" y="1"/>
                    <a:pt x="1293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1905;p35">
              <a:extLst>
                <a:ext uri="{FF2B5EF4-FFF2-40B4-BE49-F238E27FC236}">
                  <a16:creationId xmlns:a16="http://schemas.microsoft.com/office/drawing/2014/main" id="{3B4B7C27-A77B-3550-F937-847D213626D3}"/>
                </a:ext>
              </a:extLst>
            </p:cNvPr>
            <p:cNvSpPr/>
            <p:nvPr/>
          </p:nvSpPr>
          <p:spPr>
            <a:xfrm>
              <a:off x="7492300" y="2946675"/>
              <a:ext cx="569925" cy="314625"/>
            </a:xfrm>
            <a:custGeom>
              <a:avLst/>
              <a:gdLst/>
              <a:ahLst/>
              <a:cxnLst/>
              <a:rect l="l" t="t" r="r" b="b"/>
              <a:pathLst>
                <a:path w="22797" h="12585" extrusionOk="0">
                  <a:moveTo>
                    <a:pt x="16627" y="1"/>
                  </a:moveTo>
                  <a:cubicBezTo>
                    <a:pt x="11125" y="1"/>
                    <a:pt x="9757" y="3192"/>
                    <a:pt x="6748" y="3192"/>
                  </a:cubicBezTo>
                  <a:cubicBezTo>
                    <a:pt x="6711" y="3192"/>
                    <a:pt x="6674" y="3193"/>
                    <a:pt x="6638" y="3193"/>
                  </a:cubicBezTo>
                  <a:cubicBezTo>
                    <a:pt x="3878" y="3193"/>
                    <a:pt x="3360" y="2064"/>
                    <a:pt x="0" y="1824"/>
                  </a:cubicBezTo>
                  <a:lnTo>
                    <a:pt x="0" y="1824"/>
                  </a:lnTo>
                  <a:cubicBezTo>
                    <a:pt x="334" y="7812"/>
                    <a:pt x="5319" y="12584"/>
                    <a:pt x="11398" y="12584"/>
                  </a:cubicBezTo>
                  <a:cubicBezTo>
                    <a:pt x="17508" y="12584"/>
                    <a:pt x="22493" y="7751"/>
                    <a:pt x="22797" y="1703"/>
                  </a:cubicBezTo>
                  <a:cubicBezTo>
                    <a:pt x="21642" y="912"/>
                    <a:pt x="19666" y="1"/>
                    <a:pt x="16627"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1906;p35">
              <a:extLst>
                <a:ext uri="{FF2B5EF4-FFF2-40B4-BE49-F238E27FC236}">
                  <a16:creationId xmlns:a16="http://schemas.microsoft.com/office/drawing/2014/main" id="{9BD63BD9-CCE1-F9BC-8D1E-D571846EA2D5}"/>
                </a:ext>
              </a:extLst>
            </p:cNvPr>
            <p:cNvSpPr/>
            <p:nvPr/>
          </p:nvSpPr>
          <p:spPr>
            <a:xfrm>
              <a:off x="7836000" y="2971350"/>
              <a:ext cx="127875" cy="125525"/>
            </a:xfrm>
            <a:custGeom>
              <a:avLst/>
              <a:gdLst/>
              <a:ahLst/>
              <a:cxnLst/>
              <a:rect l="l" t="t" r="r" b="b"/>
              <a:pathLst>
                <a:path w="5115" h="5021" extrusionOk="0">
                  <a:moveTo>
                    <a:pt x="2333" y="535"/>
                  </a:moveTo>
                  <a:cubicBezTo>
                    <a:pt x="2855" y="535"/>
                    <a:pt x="3371" y="712"/>
                    <a:pt x="3760" y="1111"/>
                  </a:cubicBezTo>
                  <a:cubicBezTo>
                    <a:pt x="5115" y="2407"/>
                    <a:pt x="4387" y="4644"/>
                    <a:pt x="2488" y="4644"/>
                  </a:cubicBezTo>
                  <a:cubicBezTo>
                    <a:pt x="2427" y="4644"/>
                    <a:pt x="2364" y="4641"/>
                    <a:pt x="2301" y="4637"/>
                  </a:cubicBezTo>
                  <a:cubicBezTo>
                    <a:pt x="1268" y="4546"/>
                    <a:pt x="82" y="3755"/>
                    <a:pt x="82" y="2539"/>
                  </a:cubicBezTo>
                  <a:cubicBezTo>
                    <a:pt x="82" y="1340"/>
                    <a:pt x="1222" y="535"/>
                    <a:pt x="2333" y="535"/>
                  </a:cubicBezTo>
                  <a:close/>
                  <a:moveTo>
                    <a:pt x="2400" y="1"/>
                  </a:moveTo>
                  <a:cubicBezTo>
                    <a:pt x="1159" y="1"/>
                    <a:pt x="1" y="1032"/>
                    <a:pt x="21" y="2539"/>
                  </a:cubicBezTo>
                  <a:cubicBezTo>
                    <a:pt x="1" y="4036"/>
                    <a:pt x="1070" y="5021"/>
                    <a:pt x="2245" y="5021"/>
                  </a:cubicBezTo>
                  <a:cubicBezTo>
                    <a:pt x="2836" y="5021"/>
                    <a:pt x="3454" y="4771"/>
                    <a:pt x="3973" y="4211"/>
                  </a:cubicBezTo>
                  <a:cubicBezTo>
                    <a:pt x="4885" y="3299"/>
                    <a:pt x="5037" y="1719"/>
                    <a:pt x="4094" y="746"/>
                  </a:cubicBezTo>
                  <a:cubicBezTo>
                    <a:pt x="3588" y="230"/>
                    <a:pt x="2985" y="1"/>
                    <a:pt x="2400"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1907;p35">
              <a:extLst>
                <a:ext uri="{FF2B5EF4-FFF2-40B4-BE49-F238E27FC236}">
                  <a16:creationId xmlns:a16="http://schemas.microsoft.com/office/drawing/2014/main" id="{4CDB8073-7433-0A80-89DD-48CBC783C846}"/>
                </a:ext>
              </a:extLst>
            </p:cNvPr>
            <p:cNvSpPr/>
            <p:nvPr/>
          </p:nvSpPr>
          <p:spPr>
            <a:xfrm>
              <a:off x="7729375" y="2333250"/>
              <a:ext cx="95000" cy="12575"/>
            </a:xfrm>
            <a:custGeom>
              <a:avLst/>
              <a:gdLst/>
              <a:ahLst/>
              <a:cxnLst/>
              <a:rect l="l" t="t" r="r" b="b"/>
              <a:pathLst>
                <a:path w="3800" h="503" extrusionOk="0">
                  <a:moveTo>
                    <a:pt x="1900" y="1"/>
                  </a:moveTo>
                  <a:cubicBezTo>
                    <a:pt x="1262" y="1"/>
                    <a:pt x="624" y="84"/>
                    <a:pt x="1" y="252"/>
                  </a:cubicBezTo>
                  <a:cubicBezTo>
                    <a:pt x="608" y="419"/>
                    <a:pt x="1247" y="502"/>
                    <a:pt x="1889" y="502"/>
                  </a:cubicBezTo>
                  <a:cubicBezTo>
                    <a:pt x="2531" y="502"/>
                    <a:pt x="3177" y="419"/>
                    <a:pt x="3800" y="252"/>
                  </a:cubicBezTo>
                  <a:cubicBezTo>
                    <a:pt x="3177" y="84"/>
                    <a:pt x="2539" y="1"/>
                    <a:pt x="1900" y="1"/>
                  </a:cubicBezTo>
                  <a:close/>
                </a:path>
              </a:pathLst>
            </a:custGeom>
            <a:solidFill>
              <a:srgbClr val="1B2F3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1908;p35">
              <a:extLst>
                <a:ext uri="{FF2B5EF4-FFF2-40B4-BE49-F238E27FC236}">
                  <a16:creationId xmlns:a16="http://schemas.microsoft.com/office/drawing/2014/main" id="{4575A93B-96FC-8676-2CAB-9747CBFEC608}"/>
                </a:ext>
              </a:extLst>
            </p:cNvPr>
            <p:cNvSpPr/>
            <p:nvPr/>
          </p:nvSpPr>
          <p:spPr>
            <a:xfrm>
              <a:off x="7679225" y="3122200"/>
              <a:ext cx="88175" cy="82650"/>
            </a:xfrm>
            <a:custGeom>
              <a:avLst/>
              <a:gdLst/>
              <a:ahLst/>
              <a:cxnLst/>
              <a:rect l="l" t="t" r="r" b="b"/>
              <a:pathLst>
                <a:path w="3527" h="3306" extrusionOk="0">
                  <a:moveTo>
                    <a:pt x="1490" y="518"/>
                  </a:moveTo>
                  <a:cubicBezTo>
                    <a:pt x="2128" y="518"/>
                    <a:pt x="2706" y="1034"/>
                    <a:pt x="2766" y="1673"/>
                  </a:cubicBezTo>
                  <a:cubicBezTo>
                    <a:pt x="2877" y="2364"/>
                    <a:pt x="2308" y="2905"/>
                    <a:pt x="1678" y="2905"/>
                  </a:cubicBezTo>
                  <a:cubicBezTo>
                    <a:pt x="1616" y="2905"/>
                    <a:pt x="1553" y="2899"/>
                    <a:pt x="1490" y="2889"/>
                  </a:cubicBezTo>
                  <a:cubicBezTo>
                    <a:pt x="851" y="2828"/>
                    <a:pt x="92" y="2433"/>
                    <a:pt x="92" y="1673"/>
                  </a:cubicBezTo>
                  <a:cubicBezTo>
                    <a:pt x="92" y="974"/>
                    <a:pt x="851" y="518"/>
                    <a:pt x="1490" y="518"/>
                  </a:cubicBezTo>
                  <a:close/>
                  <a:moveTo>
                    <a:pt x="1490" y="1"/>
                  </a:moveTo>
                  <a:cubicBezTo>
                    <a:pt x="578" y="1"/>
                    <a:pt x="0" y="882"/>
                    <a:pt x="31" y="1673"/>
                  </a:cubicBezTo>
                  <a:cubicBezTo>
                    <a:pt x="11" y="2654"/>
                    <a:pt x="664" y="3305"/>
                    <a:pt x="1407" y="3305"/>
                  </a:cubicBezTo>
                  <a:cubicBezTo>
                    <a:pt x="1792" y="3305"/>
                    <a:pt x="2201" y="3131"/>
                    <a:pt x="2554" y="2737"/>
                  </a:cubicBezTo>
                  <a:cubicBezTo>
                    <a:pt x="3526" y="1733"/>
                    <a:pt x="2949" y="1"/>
                    <a:pt x="1490"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 name="Subtitle 2">
            <a:extLst>
              <a:ext uri="{FF2B5EF4-FFF2-40B4-BE49-F238E27FC236}">
                <a16:creationId xmlns:a16="http://schemas.microsoft.com/office/drawing/2014/main" id="{509D6221-429D-4A11-C58E-D04A7FF77DE3}"/>
              </a:ext>
            </a:extLst>
          </p:cNvPr>
          <p:cNvSpPr>
            <a:spLocks noGrp="1"/>
          </p:cNvSpPr>
          <p:nvPr>
            <p:ph type="subTitle" idx="1"/>
          </p:nvPr>
        </p:nvSpPr>
        <p:spPr>
          <a:xfrm>
            <a:off x="602619" y="563202"/>
            <a:ext cx="5136000" cy="1073600"/>
          </a:xfrm>
        </p:spPr>
        <p:txBody>
          <a:bodyPr/>
          <a:lstStyle/>
          <a:p>
            <a:r>
              <a:rPr lang="en-US" sz="2700" b="1" dirty="0">
                <a:latin typeface="Poppins" panose="00000500000000000000" pitchFamily="2" charset="0"/>
                <a:cs typeface="Poppins" panose="00000500000000000000" pitchFamily="2" charset="0"/>
              </a:rPr>
              <a:t>4. Ethanol Distillation</a:t>
            </a:r>
          </a:p>
        </p:txBody>
      </p:sp>
      <p:sp>
        <p:nvSpPr>
          <p:cNvPr id="5" name="TextBox 4">
            <a:extLst>
              <a:ext uri="{FF2B5EF4-FFF2-40B4-BE49-F238E27FC236}">
                <a16:creationId xmlns:a16="http://schemas.microsoft.com/office/drawing/2014/main" id="{DDA0FDAC-AA99-2B5D-E85A-DFDF4D665AFC}"/>
              </a:ext>
            </a:extLst>
          </p:cNvPr>
          <p:cNvSpPr txBox="1"/>
          <p:nvPr/>
        </p:nvSpPr>
        <p:spPr>
          <a:xfrm>
            <a:off x="6457361" y="2686639"/>
            <a:ext cx="5136000" cy="1754326"/>
          </a:xfrm>
          <a:prstGeom prst="rect">
            <a:avLst/>
          </a:prstGeom>
          <a:noFill/>
        </p:spPr>
        <p:txBody>
          <a:bodyPr wrap="square" rtlCol="0">
            <a:spAutoFit/>
          </a:bodyPr>
          <a:lstStyle/>
          <a:p>
            <a:pPr algn="just"/>
            <a:r>
              <a:rPr lang="en-US" dirty="0"/>
              <a:t>A 48-hour fermentation yielded 15.02% ethanol, lower than the 17.95% from a 6-hour fermentation. Most of the sugar was consumed within the first 6 hours, and extending fermentation didn't significantly increase ethanol production.</a:t>
            </a:r>
          </a:p>
        </p:txBody>
      </p:sp>
      <p:sp>
        <p:nvSpPr>
          <p:cNvPr id="59" name="TextBox 58">
            <a:extLst>
              <a:ext uri="{FF2B5EF4-FFF2-40B4-BE49-F238E27FC236}">
                <a16:creationId xmlns:a16="http://schemas.microsoft.com/office/drawing/2014/main" id="{334821B3-36DC-B758-2748-04E75A1461DA}"/>
              </a:ext>
            </a:extLst>
          </p:cNvPr>
          <p:cNvSpPr txBox="1"/>
          <p:nvPr/>
        </p:nvSpPr>
        <p:spPr>
          <a:xfrm>
            <a:off x="7198143" y="1365009"/>
            <a:ext cx="4166647" cy="923330"/>
          </a:xfrm>
          <a:prstGeom prst="rect">
            <a:avLst/>
          </a:prstGeom>
          <a:noFill/>
        </p:spPr>
        <p:txBody>
          <a:bodyPr wrap="square" rtlCol="0">
            <a:spAutoFit/>
          </a:bodyPr>
          <a:lstStyle/>
          <a:p>
            <a:r>
              <a:rPr lang="en-US" sz="1800" i="1" kern="100" dirty="0">
                <a:solidFill>
                  <a:srgbClr val="44546A"/>
                </a:solidFill>
                <a:effectLst/>
                <a:latin typeface="Times New Roman" panose="02020603050405020304" pitchFamily="18" charset="0"/>
                <a:ea typeface="Calibri" panose="020F0502020204030204" pitchFamily="34" charset="0"/>
                <a:cs typeface="Arial" panose="020B0604020202020204" pitchFamily="34" charset="0"/>
              </a:rPr>
              <a:t>Distillation of 100 g/l Glucose Fermented for 48 hrs.</a:t>
            </a:r>
            <a:endParaRPr lang="en-US" sz="1800" i="1" kern="100" dirty="0">
              <a:solidFill>
                <a:srgbClr val="44546A"/>
              </a:solidFill>
              <a:effectLst/>
              <a:latin typeface="Calibri" panose="020F0502020204030204" pitchFamily="34" charset="0"/>
              <a:ea typeface="Calibri" panose="020F0502020204030204" pitchFamily="34" charset="0"/>
              <a:cs typeface="Arial" panose="020B0604020202020204" pitchFamily="34" charset="0"/>
            </a:endParaRPr>
          </a:p>
          <a:p>
            <a:endParaRPr lang="en-US" dirty="0"/>
          </a:p>
        </p:txBody>
      </p:sp>
      <p:cxnSp>
        <p:nvCxnSpPr>
          <p:cNvPr id="61" name="Connector: Elbow 60">
            <a:extLst>
              <a:ext uri="{FF2B5EF4-FFF2-40B4-BE49-F238E27FC236}">
                <a16:creationId xmlns:a16="http://schemas.microsoft.com/office/drawing/2014/main" id="{55E62AE0-89ED-A67E-2EBC-CDB215F12ED4}"/>
              </a:ext>
            </a:extLst>
          </p:cNvPr>
          <p:cNvCxnSpPr>
            <a:endCxn id="59" idx="1"/>
          </p:cNvCxnSpPr>
          <p:nvPr/>
        </p:nvCxnSpPr>
        <p:spPr>
          <a:xfrm flipV="1">
            <a:off x="6210378" y="1826674"/>
            <a:ext cx="987765" cy="22292"/>
          </a:xfrm>
          <a:prstGeom prst="bentConnector3">
            <a:avLst/>
          </a:prstGeom>
          <a:ln>
            <a:tailEnd type="triangle"/>
          </a:ln>
        </p:spPr>
        <p:style>
          <a:lnRef idx="3">
            <a:schemeClr val="dk1"/>
          </a:lnRef>
          <a:fillRef idx="0">
            <a:schemeClr val="dk1"/>
          </a:fillRef>
          <a:effectRef idx="2">
            <a:schemeClr val="dk1"/>
          </a:effectRef>
          <a:fontRef idx="minor">
            <a:schemeClr val="tx1"/>
          </a:fontRef>
        </p:style>
      </p:cxnSp>
      <p:graphicFrame>
        <p:nvGraphicFramePr>
          <p:cNvPr id="60" name="Table 59">
            <a:extLst>
              <a:ext uri="{FF2B5EF4-FFF2-40B4-BE49-F238E27FC236}">
                <a16:creationId xmlns:a16="http://schemas.microsoft.com/office/drawing/2014/main" id="{86B4A415-9769-CA3B-AE9E-CB0C6CB7A51E}"/>
              </a:ext>
            </a:extLst>
          </p:cNvPr>
          <p:cNvGraphicFramePr>
            <a:graphicFrameLocks noGrp="1"/>
          </p:cNvGraphicFramePr>
          <p:nvPr>
            <p:extLst>
              <p:ext uri="{D42A27DB-BD31-4B8C-83A1-F6EECF244321}">
                <p14:modId xmlns:p14="http://schemas.microsoft.com/office/powerpoint/2010/main" val="1703388516"/>
              </p:ext>
            </p:extLst>
          </p:nvPr>
        </p:nvGraphicFramePr>
        <p:xfrm>
          <a:off x="3024755" y="1093387"/>
          <a:ext cx="3365338" cy="5349240"/>
        </p:xfrm>
        <a:graphic>
          <a:graphicData uri="http://schemas.openxmlformats.org/drawingml/2006/table">
            <a:tbl>
              <a:tblPr firstRow="1" firstCol="1" bandRow="1">
                <a:tableStyleId>{0505E3EF-67EA-436B-97B2-0124C06EBD24}</a:tableStyleId>
              </a:tblPr>
              <a:tblGrid>
                <a:gridCol w="1252292">
                  <a:extLst>
                    <a:ext uri="{9D8B030D-6E8A-4147-A177-3AD203B41FA5}">
                      <a16:colId xmlns:a16="http://schemas.microsoft.com/office/drawing/2014/main" val="1213788170"/>
                    </a:ext>
                  </a:extLst>
                </a:gridCol>
                <a:gridCol w="784665">
                  <a:extLst>
                    <a:ext uri="{9D8B030D-6E8A-4147-A177-3AD203B41FA5}">
                      <a16:colId xmlns:a16="http://schemas.microsoft.com/office/drawing/2014/main" val="3518984240"/>
                    </a:ext>
                  </a:extLst>
                </a:gridCol>
                <a:gridCol w="1328381">
                  <a:extLst>
                    <a:ext uri="{9D8B030D-6E8A-4147-A177-3AD203B41FA5}">
                      <a16:colId xmlns:a16="http://schemas.microsoft.com/office/drawing/2014/main" val="3207648973"/>
                    </a:ext>
                  </a:extLst>
                </a:gridCol>
              </a:tblGrid>
              <a:tr h="350520">
                <a:tc>
                  <a:txBody>
                    <a:bodyPr/>
                    <a:lstStyle/>
                    <a:p>
                      <a:pPr marL="0" marR="0" algn="ctr">
                        <a:lnSpc>
                          <a:spcPct val="150000"/>
                        </a:lnSpc>
                        <a:spcBef>
                          <a:spcPts val="0"/>
                        </a:spcBef>
                        <a:spcAft>
                          <a:spcPts val="0"/>
                        </a:spcAft>
                      </a:pPr>
                      <a:r>
                        <a:rPr lang="en-US" sz="1800" kern="0" spc="235" dirty="0">
                          <a:effectLst/>
                        </a:rPr>
                        <a:t>Volume (ml</a:t>
                      </a:r>
                      <a:r>
                        <a:rPr lang="en-US" sz="1800" kern="0" spc="15" dirty="0">
                          <a:effectLst/>
                        </a:rPr>
                        <a:t>)</a:t>
                      </a:r>
                      <a:endParaRPr lang="en-US" sz="1800" kern="100" dirty="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spc="5" dirty="0">
                          <a:effectLst/>
                        </a:rPr>
                        <a:t>Alcohol </a:t>
                      </a:r>
                      <a:r>
                        <a:rPr lang="en-US" sz="1800" kern="0" spc="10" dirty="0">
                          <a:effectLst/>
                        </a:rPr>
                        <a:t>%</a:t>
                      </a:r>
                      <a:endParaRPr lang="en-US" sz="1800" kern="100" dirty="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a:effectLst/>
                        </a:rPr>
                        <a:t>Alcohol Quantity ml</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extLst>
                  <a:ext uri="{0D108BD9-81ED-4DB2-BD59-A6C34878D82A}">
                    <a16:rowId xmlns:a16="http://schemas.microsoft.com/office/drawing/2014/main" val="2572122390"/>
                  </a:ext>
                </a:extLst>
              </a:tr>
              <a:tr h="350520">
                <a:tc>
                  <a:txBody>
                    <a:bodyPr/>
                    <a:lstStyle/>
                    <a:p>
                      <a:pPr marL="0" marR="0" algn="ctr">
                        <a:lnSpc>
                          <a:spcPct val="150000"/>
                        </a:lnSpc>
                        <a:spcBef>
                          <a:spcPts val="0"/>
                        </a:spcBef>
                        <a:spcAft>
                          <a:spcPts val="0"/>
                        </a:spcAft>
                      </a:pPr>
                      <a:r>
                        <a:rPr lang="en-US" sz="1800" kern="0" dirty="0">
                          <a:effectLst/>
                        </a:rPr>
                        <a:t>5</a:t>
                      </a:r>
                      <a:endParaRPr lang="en-US" sz="1800" kern="100" dirty="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dirty="0">
                          <a:effectLst/>
                        </a:rPr>
                        <a:t>45.3</a:t>
                      </a:r>
                      <a:endParaRPr lang="en-US" sz="1800" kern="100" dirty="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dirty="0">
                          <a:effectLst/>
                        </a:rPr>
                        <a:t>2.265</a:t>
                      </a:r>
                      <a:endParaRPr lang="en-US" sz="1800" kern="100" dirty="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extLst>
                  <a:ext uri="{0D108BD9-81ED-4DB2-BD59-A6C34878D82A}">
                    <a16:rowId xmlns:a16="http://schemas.microsoft.com/office/drawing/2014/main" val="662135004"/>
                  </a:ext>
                </a:extLst>
              </a:tr>
              <a:tr h="350520">
                <a:tc>
                  <a:txBody>
                    <a:bodyPr/>
                    <a:lstStyle/>
                    <a:p>
                      <a:pPr marL="0" marR="0" algn="ctr">
                        <a:lnSpc>
                          <a:spcPct val="150000"/>
                        </a:lnSpc>
                        <a:spcBef>
                          <a:spcPts val="0"/>
                        </a:spcBef>
                        <a:spcAft>
                          <a:spcPts val="0"/>
                        </a:spcAft>
                      </a:pPr>
                      <a:r>
                        <a:rPr lang="en-US" sz="1800" kern="0">
                          <a:effectLst/>
                        </a:rPr>
                        <a:t>7</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dirty="0">
                          <a:effectLst/>
                        </a:rPr>
                        <a:t>37.9</a:t>
                      </a:r>
                      <a:endParaRPr lang="en-US" sz="1800" kern="100" dirty="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dirty="0">
                          <a:effectLst/>
                        </a:rPr>
                        <a:t>2.653</a:t>
                      </a:r>
                      <a:endParaRPr lang="en-US" sz="1800" kern="100" dirty="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extLst>
                  <a:ext uri="{0D108BD9-81ED-4DB2-BD59-A6C34878D82A}">
                    <a16:rowId xmlns:a16="http://schemas.microsoft.com/office/drawing/2014/main" val="302395179"/>
                  </a:ext>
                </a:extLst>
              </a:tr>
              <a:tr h="350520">
                <a:tc>
                  <a:txBody>
                    <a:bodyPr/>
                    <a:lstStyle/>
                    <a:p>
                      <a:pPr marL="0" marR="0" algn="ctr">
                        <a:lnSpc>
                          <a:spcPct val="150000"/>
                        </a:lnSpc>
                        <a:spcBef>
                          <a:spcPts val="0"/>
                        </a:spcBef>
                        <a:spcAft>
                          <a:spcPts val="0"/>
                        </a:spcAft>
                      </a:pPr>
                      <a:r>
                        <a:rPr lang="en-US" sz="1800" kern="0">
                          <a:effectLst/>
                        </a:rPr>
                        <a:t>9</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dirty="0">
                          <a:effectLst/>
                        </a:rPr>
                        <a:t>19.2</a:t>
                      </a:r>
                      <a:endParaRPr lang="en-US" sz="1800" kern="100" dirty="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a:effectLst/>
                        </a:rPr>
                        <a:t>1.728</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extLst>
                  <a:ext uri="{0D108BD9-81ED-4DB2-BD59-A6C34878D82A}">
                    <a16:rowId xmlns:a16="http://schemas.microsoft.com/office/drawing/2014/main" val="2037641767"/>
                  </a:ext>
                </a:extLst>
              </a:tr>
              <a:tr h="350520">
                <a:tc>
                  <a:txBody>
                    <a:bodyPr/>
                    <a:lstStyle/>
                    <a:p>
                      <a:pPr marL="0" marR="0" algn="ctr">
                        <a:lnSpc>
                          <a:spcPct val="150000"/>
                        </a:lnSpc>
                        <a:spcBef>
                          <a:spcPts val="0"/>
                        </a:spcBef>
                        <a:spcAft>
                          <a:spcPts val="0"/>
                        </a:spcAft>
                      </a:pPr>
                      <a:r>
                        <a:rPr lang="en-US" sz="1800" kern="0">
                          <a:effectLst/>
                        </a:rPr>
                        <a:t>8</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dirty="0">
                          <a:effectLst/>
                        </a:rPr>
                        <a:t>12.8</a:t>
                      </a:r>
                      <a:endParaRPr lang="en-US" sz="1800" kern="100" dirty="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dirty="0">
                          <a:effectLst/>
                        </a:rPr>
                        <a:t>1.024</a:t>
                      </a:r>
                      <a:endParaRPr lang="en-US" sz="1800" kern="100" dirty="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extLst>
                  <a:ext uri="{0D108BD9-81ED-4DB2-BD59-A6C34878D82A}">
                    <a16:rowId xmlns:a16="http://schemas.microsoft.com/office/drawing/2014/main" val="604082890"/>
                  </a:ext>
                </a:extLst>
              </a:tr>
              <a:tr h="350520">
                <a:tc>
                  <a:txBody>
                    <a:bodyPr/>
                    <a:lstStyle/>
                    <a:p>
                      <a:pPr marL="0" marR="0" algn="ctr">
                        <a:lnSpc>
                          <a:spcPct val="150000"/>
                        </a:lnSpc>
                        <a:spcBef>
                          <a:spcPts val="0"/>
                        </a:spcBef>
                        <a:spcAft>
                          <a:spcPts val="0"/>
                        </a:spcAft>
                      </a:pPr>
                      <a:r>
                        <a:rPr lang="en-US" sz="1800" kern="0">
                          <a:effectLst/>
                        </a:rPr>
                        <a:t>6</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a:effectLst/>
                        </a:rPr>
                        <a:t>4.9</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dirty="0">
                          <a:effectLst/>
                        </a:rPr>
                        <a:t>0.294</a:t>
                      </a:r>
                      <a:endParaRPr lang="en-US" sz="1800" kern="100" dirty="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extLst>
                  <a:ext uri="{0D108BD9-81ED-4DB2-BD59-A6C34878D82A}">
                    <a16:rowId xmlns:a16="http://schemas.microsoft.com/office/drawing/2014/main" val="2460285703"/>
                  </a:ext>
                </a:extLst>
              </a:tr>
              <a:tr h="350520">
                <a:tc>
                  <a:txBody>
                    <a:bodyPr/>
                    <a:lstStyle/>
                    <a:p>
                      <a:pPr marL="0" marR="0" algn="ctr">
                        <a:lnSpc>
                          <a:spcPct val="150000"/>
                        </a:lnSpc>
                        <a:spcBef>
                          <a:spcPts val="0"/>
                        </a:spcBef>
                        <a:spcAft>
                          <a:spcPts val="0"/>
                        </a:spcAft>
                      </a:pPr>
                      <a:r>
                        <a:rPr lang="en-US" sz="1800" kern="0">
                          <a:effectLst/>
                        </a:rPr>
                        <a:t>5</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a:effectLst/>
                        </a:rPr>
                        <a:t>4.2</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a:effectLst/>
                        </a:rPr>
                        <a:t>0.21</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extLst>
                  <a:ext uri="{0D108BD9-81ED-4DB2-BD59-A6C34878D82A}">
                    <a16:rowId xmlns:a16="http://schemas.microsoft.com/office/drawing/2014/main" val="2763394964"/>
                  </a:ext>
                </a:extLst>
              </a:tr>
              <a:tr h="350520">
                <a:tc>
                  <a:txBody>
                    <a:bodyPr/>
                    <a:lstStyle/>
                    <a:p>
                      <a:pPr marL="0" marR="0" algn="ctr">
                        <a:lnSpc>
                          <a:spcPct val="150000"/>
                        </a:lnSpc>
                        <a:spcBef>
                          <a:spcPts val="0"/>
                        </a:spcBef>
                        <a:spcAft>
                          <a:spcPts val="0"/>
                        </a:spcAft>
                      </a:pPr>
                      <a:r>
                        <a:rPr lang="en-US" sz="1800" kern="0">
                          <a:effectLst/>
                        </a:rPr>
                        <a:t>6</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a:effectLst/>
                        </a:rPr>
                        <a:t>2.6</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dirty="0">
                          <a:effectLst/>
                        </a:rPr>
                        <a:t>0.156</a:t>
                      </a:r>
                      <a:endParaRPr lang="en-US" sz="1800" kern="100" dirty="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extLst>
                  <a:ext uri="{0D108BD9-81ED-4DB2-BD59-A6C34878D82A}">
                    <a16:rowId xmlns:a16="http://schemas.microsoft.com/office/drawing/2014/main" val="3733141483"/>
                  </a:ext>
                </a:extLst>
              </a:tr>
              <a:tr h="350520">
                <a:tc>
                  <a:txBody>
                    <a:bodyPr/>
                    <a:lstStyle/>
                    <a:p>
                      <a:pPr marL="0" marR="0" algn="ctr">
                        <a:lnSpc>
                          <a:spcPct val="150000"/>
                        </a:lnSpc>
                        <a:spcBef>
                          <a:spcPts val="0"/>
                        </a:spcBef>
                        <a:spcAft>
                          <a:spcPts val="0"/>
                        </a:spcAft>
                      </a:pPr>
                      <a:r>
                        <a:rPr lang="en-US" sz="1800" kern="0">
                          <a:effectLst/>
                        </a:rPr>
                        <a:t>5</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a:effectLst/>
                        </a:rPr>
                        <a:t>1</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dirty="0">
                          <a:effectLst/>
                        </a:rPr>
                        <a:t>0.05</a:t>
                      </a:r>
                      <a:endParaRPr lang="en-US" sz="1800" kern="100" dirty="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extLst>
                  <a:ext uri="{0D108BD9-81ED-4DB2-BD59-A6C34878D82A}">
                    <a16:rowId xmlns:a16="http://schemas.microsoft.com/office/drawing/2014/main" val="2755681851"/>
                  </a:ext>
                </a:extLst>
              </a:tr>
              <a:tr h="350520">
                <a:tc>
                  <a:txBody>
                    <a:bodyPr/>
                    <a:lstStyle/>
                    <a:p>
                      <a:pPr marL="0" marR="0" algn="ctr">
                        <a:lnSpc>
                          <a:spcPct val="150000"/>
                        </a:lnSpc>
                        <a:spcBef>
                          <a:spcPts val="0"/>
                        </a:spcBef>
                        <a:spcAft>
                          <a:spcPts val="0"/>
                        </a:spcAft>
                      </a:pPr>
                      <a:r>
                        <a:rPr lang="en-US" sz="1800" kern="0">
                          <a:effectLst/>
                        </a:rPr>
                        <a:t>5</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a:effectLst/>
                        </a:rPr>
                        <a:t>0.6</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dirty="0">
                          <a:effectLst/>
                        </a:rPr>
                        <a:t>0.03</a:t>
                      </a:r>
                      <a:endParaRPr lang="en-US" sz="1800" kern="100" dirty="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extLst>
                  <a:ext uri="{0D108BD9-81ED-4DB2-BD59-A6C34878D82A}">
                    <a16:rowId xmlns:a16="http://schemas.microsoft.com/office/drawing/2014/main" val="1929949618"/>
                  </a:ext>
                </a:extLst>
              </a:tr>
              <a:tr h="350520">
                <a:tc>
                  <a:txBody>
                    <a:bodyPr/>
                    <a:lstStyle/>
                    <a:p>
                      <a:pPr marL="0" marR="0" algn="ctr">
                        <a:lnSpc>
                          <a:spcPct val="150000"/>
                        </a:lnSpc>
                        <a:spcBef>
                          <a:spcPts val="0"/>
                        </a:spcBef>
                        <a:spcAft>
                          <a:spcPts val="0"/>
                        </a:spcAft>
                      </a:pPr>
                      <a:r>
                        <a:rPr lang="en-US" sz="1800" kern="0">
                          <a:effectLst/>
                        </a:rPr>
                        <a:t>56</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a:effectLst/>
                        </a:rPr>
                        <a:t>Total</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dirty="0">
                          <a:effectLst/>
                        </a:rPr>
                        <a:t>8.41 ml</a:t>
                      </a:r>
                      <a:endParaRPr lang="en-US" sz="1800" kern="100" dirty="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extLst>
                  <a:ext uri="{0D108BD9-81ED-4DB2-BD59-A6C34878D82A}">
                    <a16:rowId xmlns:a16="http://schemas.microsoft.com/office/drawing/2014/main" val="4235647784"/>
                  </a:ext>
                </a:extLst>
              </a:tr>
              <a:tr h="350520">
                <a:tc>
                  <a:txBody>
                    <a:bodyPr/>
                    <a:lstStyle/>
                    <a:p>
                      <a:endParaRPr lang="en-US" sz="1800" kern="100">
                        <a:effectLst/>
                        <a:latin typeface="Arabic Typesetting" panose="03020402040406030203" pitchFamily="66" charset="-78"/>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a:effectLst/>
                        </a:rPr>
                        <a:t>Yield</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dirty="0">
                          <a:effectLst/>
                        </a:rPr>
                        <a:t>15.02%</a:t>
                      </a:r>
                      <a:endParaRPr lang="en-US" sz="1800" kern="100" dirty="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extLst>
                  <a:ext uri="{0D108BD9-81ED-4DB2-BD59-A6C34878D82A}">
                    <a16:rowId xmlns:a16="http://schemas.microsoft.com/office/drawing/2014/main" val="2954239615"/>
                  </a:ext>
                </a:extLst>
              </a:tr>
            </a:tbl>
          </a:graphicData>
        </a:graphic>
      </p:graphicFrame>
    </p:spTree>
    <p:extLst>
      <p:ext uri="{BB962C8B-B14F-4D97-AF65-F5344CB8AC3E}">
        <p14:creationId xmlns:p14="http://schemas.microsoft.com/office/powerpoint/2010/main" val="2037899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oogle Shape;1856;p35">
            <a:extLst>
              <a:ext uri="{FF2B5EF4-FFF2-40B4-BE49-F238E27FC236}">
                <a16:creationId xmlns:a16="http://schemas.microsoft.com/office/drawing/2014/main" id="{D5809950-1682-6220-8A6B-3319BBC7357D}"/>
              </a:ext>
            </a:extLst>
          </p:cNvPr>
          <p:cNvGrpSpPr/>
          <p:nvPr/>
        </p:nvGrpSpPr>
        <p:grpSpPr>
          <a:xfrm>
            <a:off x="598639" y="3513825"/>
            <a:ext cx="2101497" cy="2386897"/>
            <a:chOff x="4946650" y="439050"/>
            <a:chExt cx="3484125" cy="2954100"/>
          </a:xfrm>
        </p:grpSpPr>
        <p:sp>
          <p:nvSpPr>
            <p:cNvPr id="7" name="Google Shape;1857;p35">
              <a:extLst>
                <a:ext uri="{FF2B5EF4-FFF2-40B4-BE49-F238E27FC236}">
                  <a16:creationId xmlns:a16="http://schemas.microsoft.com/office/drawing/2014/main" id="{4E6B1829-4F4E-BB35-6037-6FB49CEBCD5E}"/>
                </a:ext>
              </a:extLst>
            </p:cNvPr>
            <p:cNvSpPr/>
            <p:nvPr/>
          </p:nvSpPr>
          <p:spPr>
            <a:xfrm>
              <a:off x="5037825" y="2933750"/>
              <a:ext cx="1004625" cy="74500"/>
            </a:xfrm>
            <a:custGeom>
              <a:avLst/>
              <a:gdLst/>
              <a:ahLst/>
              <a:cxnLst/>
              <a:rect l="l" t="t" r="r" b="b"/>
              <a:pathLst>
                <a:path w="40185" h="2980" extrusionOk="0">
                  <a:moveTo>
                    <a:pt x="1" y="1"/>
                  </a:moveTo>
                  <a:lnTo>
                    <a:pt x="1" y="2980"/>
                  </a:lnTo>
                  <a:lnTo>
                    <a:pt x="40184" y="2980"/>
                  </a:lnTo>
                  <a:lnTo>
                    <a:pt x="4018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Google Shape;1858;p35">
              <a:extLst>
                <a:ext uri="{FF2B5EF4-FFF2-40B4-BE49-F238E27FC236}">
                  <a16:creationId xmlns:a16="http://schemas.microsoft.com/office/drawing/2014/main" id="{F0C35FAD-48DC-E9E2-AFD8-C29BA1ADF15E}"/>
                </a:ext>
              </a:extLst>
            </p:cNvPr>
            <p:cNvSpPr/>
            <p:nvPr/>
          </p:nvSpPr>
          <p:spPr>
            <a:xfrm>
              <a:off x="5037825" y="3187550"/>
              <a:ext cx="1004625" cy="73750"/>
            </a:xfrm>
            <a:custGeom>
              <a:avLst/>
              <a:gdLst/>
              <a:ahLst/>
              <a:cxnLst/>
              <a:rect l="l" t="t" r="r" b="b"/>
              <a:pathLst>
                <a:path w="40185" h="2950" extrusionOk="0">
                  <a:moveTo>
                    <a:pt x="1" y="1"/>
                  </a:moveTo>
                  <a:lnTo>
                    <a:pt x="1" y="2949"/>
                  </a:lnTo>
                  <a:lnTo>
                    <a:pt x="40184" y="2949"/>
                  </a:lnTo>
                  <a:lnTo>
                    <a:pt x="4018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1859;p35">
              <a:extLst>
                <a:ext uri="{FF2B5EF4-FFF2-40B4-BE49-F238E27FC236}">
                  <a16:creationId xmlns:a16="http://schemas.microsoft.com/office/drawing/2014/main" id="{E123F023-8F26-9CA2-B6B7-99F3DED7E836}"/>
                </a:ext>
              </a:extLst>
            </p:cNvPr>
            <p:cNvSpPr/>
            <p:nvPr/>
          </p:nvSpPr>
          <p:spPr>
            <a:xfrm>
              <a:off x="5968700" y="2934525"/>
              <a:ext cx="73750" cy="328300"/>
            </a:xfrm>
            <a:custGeom>
              <a:avLst/>
              <a:gdLst/>
              <a:ahLst/>
              <a:cxnLst/>
              <a:rect l="l" t="t" r="r" b="b"/>
              <a:pathLst>
                <a:path w="2950" h="13132" extrusionOk="0">
                  <a:moveTo>
                    <a:pt x="1" y="0"/>
                  </a:moveTo>
                  <a:lnTo>
                    <a:pt x="1" y="13131"/>
                  </a:lnTo>
                  <a:lnTo>
                    <a:pt x="2949" y="13131"/>
                  </a:lnTo>
                  <a:lnTo>
                    <a:pt x="2949"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1860;p35">
              <a:extLst>
                <a:ext uri="{FF2B5EF4-FFF2-40B4-BE49-F238E27FC236}">
                  <a16:creationId xmlns:a16="http://schemas.microsoft.com/office/drawing/2014/main" id="{2D52359A-512E-1A70-5449-D6F97441360D}"/>
                </a:ext>
              </a:extLst>
            </p:cNvPr>
            <p:cNvSpPr/>
            <p:nvPr/>
          </p:nvSpPr>
          <p:spPr>
            <a:xfrm>
              <a:off x="5084950" y="3008225"/>
              <a:ext cx="883775" cy="179350"/>
            </a:xfrm>
            <a:custGeom>
              <a:avLst/>
              <a:gdLst/>
              <a:ahLst/>
              <a:cxnLst/>
              <a:rect l="l" t="t" r="r" b="b"/>
              <a:pathLst>
                <a:path w="35351" h="7174" extrusionOk="0">
                  <a:moveTo>
                    <a:pt x="0" y="1"/>
                  </a:moveTo>
                  <a:lnTo>
                    <a:pt x="0" y="7174"/>
                  </a:lnTo>
                  <a:lnTo>
                    <a:pt x="35351" y="7174"/>
                  </a:lnTo>
                  <a:lnTo>
                    <a:pt x="35351"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861;p35">
              <a:extLst>
                <a:ext uri="{FF2B5EF4-FFF2-40B4-BE49-F238E27FC236}">
                  <a16:creationId xmlns:a16="http://schemas.microsoft.com/office/drawing/2014/main" id="{738C1E1B-4570-F19B-A61A-A7495BC30A48}"/>
                </a:ext>
              </a:extLst>
            </p:cNvPr>
            <p:cNvSpPr/>
            <p:nvPr/>
          </p:nvSpPr>
          <p:spPr>
            <a:xfrm>
              <a:off x="5084200" y="3054150"/>
              <a:ext cx="884525" cy="12275"/>
            </a:xfrm>
            <a:custGeom>
              <a:avLst/>
              <a:gdLst/>
              <a:ahLst/>
              <a:cxnLst/>
              <a:rect l="l" t="t" r="r" b="b"/>
              <a:pathLst>
                <a:path w="35381" h="491" extrusionOk="0">
                  <a:moveTo>
                    <a:pt x="8837" y="1"/>
                  </a:moveTo>
                  <a:cubicBezTo>
                    <a:pt x="5890" y="1"/>
                    <a:pt x="2938" y="68"/>
                    <a:pt x="0" y="231"/>
                  </a:cubicBezTo>
                  <a:lnTo>
                    <a:pt x="0" y="261"/>
                  </a:lnTo>
                  <a:cubicBezTo>
                    <a:pt x="2938" y="423"/>
                    <a:pt x="5890" y="491"/>
                    <a:pt x="8837" y="491"/>
                  </a:cubicBezTo>
                  <a:cubicBezTo>
                    <a:pt x="10311" y="491"/>
                    <a:pt x="11784" y="474"/>
                    <a:pt x="13253" y="443"/>
                  </a:cubicBezTo>
                  <a:cubicBezTo>
                    <a:pt x="16002" y="443"/>
                    <a:pt x="18700" y="288"/>
                    <a:pt x="21418" y="288"/>
                  </a:cubicBezTo>
                  <a:cubicBezTo>
                    <a:pt x="21644" y="288"/>
                    <a:pt x="21871" y="289"/>
                    <a:pt x="22098" y="291"/>
                  </a:cubicBezTo>
                  <a:cubicBezTo>
                    <a:pt x="24332" y="360"/>
                    <a:pt x="26532" y="445"/>
                    <a:pt x="28749" y="445"/>
                  </a:cubicBezTo>
                  <a:cubicBezTo>
                    <a:pt x="29488" y="445"/>
                    <a:pt x="30229" y="436"/>
                    <a:pt x="30973" y="413"/>
                  </a:cubicBezTo>
                  <a:cubicBezTo>
                    <a:pt x="32432" y="382"/>
                    <a:pt x="33922" y="352"/>
                    <a:pt x="35381" y="261"/>
                  </a:cubicBezTo>
                  <a:lnTo>
                    <a:pt x="35381" y="231"/>
                  </a:lnTo>
                  <a:cubicBezTo>
                    <a:pt x="33331" y="103"/>
                    <a:pt x="31267" y="55"/>
                    <a:pt x="29203" y="55"/>
                  </a:cubicBezTo>
                  <a:cubicBezTo>
                    <a:pt x="26830" y="55"/>
                    <a:pt x="24455" y="119"/>
                    <a:pt x="22098" y="200"/>
                  </a:cubicBezTo>
                  <a:cubicBezTo>
                    <a:pt x="21832" y="203"/>
                    <a:pt x="21567" y="204"/>
                    <a:pt x="21302" y="204"/>
                  </a:cubicBezTo>
                  <a:cubicBezTo>
                    <a:pt x="18623" y="204"/>
                    <a:pt x="15963" y="76"/>
                    <a:pt x="13253" y="48"/>
                  </a:cubicBezTo>
                  <a:cubicBezTo>
                    <a:pt x="11784" y="18"/>
                    <a:pt x="10311" y="1"/>
                    <a:pt x="883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862;p35">
              <a:extLst>
                <a:ext uri="{FF2B5EF4-FFF2-40B4-BE49-F238E27FC236}">
                  <a16:creationId xmlns:a16="http://schemas.microsoft.com/office/drawing/2014/main" id="{270A1BE4-CB0F-F732-9F6B-5CAFDB446E1B}"/>
                </a:ext>
              </a:extLst>
            </p:cNvPr>
            <p:cNvSpPr/>
            <p:nvPr/>
          </p:nvSpPr>
          <p:spPr>
            <a:xfrm>
              <a:off x="5084200" y="3109350"/>
              <a:ext cx="884525" cy="12050"/>
            </a:xfrm>
            <a:custGeom>
              <a:avLst/>
              <a:gdLst/>
              <a:ahLst/>
              <a:cxnLst/>
              <a:rect l="l" t="t" r="r" b="b"/>
              <a:pathLst>
                <a:path w="35381" h="482" extrusionOk="0">
                  <a:moveTo>
                    <a:pt x="9399" y="1"/>
                  </a:moveTo>
                  <a:cubicBezTo>
                    <a:pt x="6265" y="1"/>
                    <a:pt x="3125" y="60"/>
                    <a:pt x="0" y="211"/>
                  </a:cubicBezTo>
                  <a:lnTo>
                    <a:pt x="0" y="272"/>
                  </a:lnTo>
                  <a:cubicBezTo>
                    <a:pt x="3125" y="423"/>
                    <a:pt x="6265" y="482"/>
                    <a:pt x="9399" y="482"/>
                  </a:cubicBezTo>
                  <a:cubicBezTo>
                    <a:pt x="10685" y="482"/>
                    <a:pt x="11970" y="472"/>
                    <a:pt x="13253" y="454"/>
                  </a:cubicBezTo>
                  <a:cubicBezTo>
                    <a:pt x="16002" y="454"/>
                    <a:pt x="18700" y="299"/>
                    <a:pt x="21418" y="299"/>
                  </a:cubicBezTo>
                  <a:cubicBezTo>
                    <a:pt x="21644" y="299"/>
                    <a:pt x="21871" y="300"/>
                    <a:pt x="22098" y="302"/>
                  </a:cubicBezTo>
                  <a:cubicBezTo>
                    <a:pt x="24508" y="351"/>
                    <a:pt x="26878" y="440"/>
                    <a:pt x="29272" y="440"/>
                  </a:cubicBezTo>
                  <a:cubicBezTo>
                    <a:pt x="29838" y="440"/>
                    <a:pt x="30404" y="435"/>
                    <a:pt x="30973" y="424"/>
                  </a:cubicBezTo>
                  <a:cubicBezTo>
                    <a:pt x="32432" y="363"/>
                    <a:pt x="33922" y="333"/>
                    <a:pt x="35381" y="272"/>
                  </a:cubicBezTo>
                  <a:lnTo>
                    <a:pt x="35381" y="211"/>
                  </a:lnTo>
                  <a:cubicBezTo>
                    <a:pt x="33261" y="94"/>
                    <a:pt x="31127" y="47"/>
                    <a:pt x="28993" y="47"/>
                  </a:cubicBezTo>
                  <a:cubicBezTo>
                    <a:pt x="26689" y="47"/>
                    <a:pt x="24385" y="102"/>
                    <a:pt x="22098" y="181"/>
                  </a:cubicBezTo>
                  <a:cubicBezTo>
                    <a:pt x="21832" y="183"/>
                    <a:pt x="21567" y="185"/>
                    <a:pt x="21302" y="185"/>
                  </a:cubicBezTo>
                  <a:cubicBezTo>
                    <a:pt x="18623" y="185"/>
                    <a:pt x="15963" y="56"/>
                    <a:pt x="13253" y="29"/>
                  </a:cubicBezTo>
                  <a:cubicBezTo>
                    <a:pt x="11970" y="11"/>
                    <a:pt x="10685" y="1"/>
                    <a:pt x="9399"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863;p35">
              <a:extLst>
                <a:ext uri="{FF2B5EF4-FFF2-40B4-BE49-F238E27FC236}">
                  <a16:creationId xmlns:a16="http://schemas.microsoft.com/office/drawing/2014/main" id="{561D3A4A-2DE2-BA73-7500-262F50638837}"/>
                </a:ext>
              </a:extLst>
            </p:cNvPr>
            <p:cNvSpPr/>
            <p:nvPr/>
          </p:nvSpPr>
          <p:spPr>
            <a:xfrm>
              <a:off x="4946650" y="3255000"/>
              <a:ext cx="3444550" cy="138150"/>
            </a:xfrm>
            <a:custGeom>
              <a:avLst/>
              <a:gdLst/>
              <a:ahLst/>
              <a:cxnLst/>
              <a:rect l="l" t="t" r="r" b="b"/>
              <a:pathLst>
                <a:path w="137782" h="5526" extrusionOk="0">
                  <a:moveTo>
                    <a:pt x="68737" y="1"/>
                  </a:moveTo>
                  <a:cubicBezTo>
                    <a:pt x="56377" y="1"/>
                    <a:pt x="44044" y="8"/>
                    <a:pt x="34408" y="39"/>
                  </a:cubicBezTo>
                  <a:cubicBezTo>
                    <a:pt x="22980" y="130"/>
                    <a:pt x="11399" y="39"/>
                    <a:pt x="0" y="251"/>
                  </a:cubicBezTo>
                  <a:lnTo>
                    <a:pt x="0" y="5388"/>
                  </a:lnTo>
                  <a:lnTo>
                    <a:pt x="31" y="312"/>
                  </a:lnTo>
                  <a:lnTo>
                    <a:pt x="31" y="312"/>
                  </a:lnTo>
                  <a:cubicBezTo>
                    <a:pt x="24620" y="449"/>
                    <a:pt x="51822" y="517"/>
                    <a:pt x="77794" y="517"/>
                  </a:cubicBezTo>
                  <a:cubicBezTo>
                    <a:pt x="86455" y="517"/>
                    <a:pt x="94979" y="510"/>
                    <a:pt x="103224" y="495"/>
                  </a:cubicBezTo>
                  <a:cubicBezTo>
                    <a:pt x="103202" y="478"/>
                    <a:pt x="104369" y="472"/>
                    <a:pt x="106285" y="472"/>
                  </a:cubicBezTo>
                  <a:cubicBezTo>
                    <a:pt x="109837" y="472"/>
                    <a:pt x="115964" y="491"/>
                    <a:pt x="121860" y="491"/>
                  </a:cubicBezTo>
                  <a:cubicBezTo>
                    <a:pt x="129815" y="491"/>
                    <a:pt x="137349" y="457"/>
                    <a:pt x="137571" y="297"/>
                  </a:cubicBezTo>
                  <a:lnTo>
                    <a:pt x="137571" y="297"/>
                  </a:lnTo>
                  <a:lnTo>
                    <a:pt x="137571" y="5388"/>
                  </a:lnTo>
                  <a:cubicBezTo>
                    <a:pt x="116722" y="5271"/>
                    <a:pt x="94055" y="5217"/>
                    <a:pt x="71282" y="5217"/>
                  </a:cubicBezTo>
                  <a:cubicBezTo>
                    <a:pt x="46944" y="5217"/>
                    <a:pt x="22487" y="5278"/>
                    <a:pt x="0" y="5388"/>
                  </a:cubicBezTo>
                  <a:cubicBezTo>
                    <a:pt x="15123" y="5493"/>
                    <a:pt x="31017" y="5526"/>
                    <a:pt x="47149" y="5526"/>
                  </a:cubicBezTo>
                  <a:cubicBezTo>
                    <a:pt x="73249" y="5526"/>
                    <a:pt x="99969" y="5441"/>
                    <a:pt x="125034" y="5441"/>
                  </a:cubicBezTo>
                  <a:cubicBezTo>
                    <a:pt x="129316" y="5441"/>
                    <a:pt x="133550" y="5443"/>
                    <a:pt x="137723" y="5449"/>
                  </a:cubicBezTo>
                  <a:lnTo>
                    <a:pt x="137723" y="5327"/>
                  </a:lnTo>
                  <a:lnTo>
                    <a:pt x="137723" y="251"/>
                  </a:lnTo>
                  <a:cubicBezTo>
                    <a:pt x="137781" y="64"/>
                    <a:pt x="130030" y="27"/>
                    <a:pt x="121862" y="27"/>
                  </a:cubicBezTo>
                  <a:cubicBezTo>
                    <a:pt x="116566" y="27"/>
                    <a:pt x="111096" y="42"/>
                    <a:pt x="107463" y="42"/>
                  </a:cubicBezTo>
                  <a:cubicBezTo>
                    <a:pt x="104894" y="42"/>
                    <a:pt x="103244" y="35"/>
                    <a:pt x="103224" y="8"/>
                  </a:cubicBezTo>
                  <a:cubicBezTo>
                    <a:pt x="93482" y="8"/>
                    <a:pt x="81096" y="1"/>
                    <a:pt x="68737" y="1"/>
                  </a:cubicBezTo>
                  <a:close/>
                </a:path>
              </a:pathLst>
            </a:custGeom>
            <a:solidFill>
              <a:schemeClr val="lt1"/>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864;p35">
              <a:extLst>
                <a:ext uri="{FF2B5EF4-FFF2-40B4-BE49-F238E27FC236}">
                  <a16:creationId xmlns:a16="http://schemas.microsoft.com/office/drawing/2014/main" id="{65F22627-F965-9CF1-25B3-92FC3316FAA2}"/>
                </a:ext>
              </a:extLst>
            </p:cNvPr>
            <p:cNvSpPr/>
            <p:nvPr/>
          </p:nvSpPr>
          <p:spPr>
            <a:xfrm>
              <a:off x="5037825" y="2611575"/>
              <a:ext cx="1004625" cy="73725"/>
            </a:xfrm>
            <a:custGeom>
              <a:avLst/>
              <a:gdLst/>
              <a:ahLst/>
              <a:cxnLst/>
              <a:rect l="l" t="t" r="r" b="b"/>
              <a:pathLst>
                <a:path w="40185" h="2949" extrusionOk="0">
                  <a:moveTo>
                    <a:pt x="1" y="0"/>
                  </a:moveTo>
                  <a:lnTo>
                    <a:pt x="1" y="2948"/>
                  </a:lnTo>
                  <a:lnTo>
                    <a:pt x="40184" y="2948"/>
                  </a:lnTo>
                  <a:lnTo>
                    <a:pt x="40184"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865;p35">
              <a:extLst>
                <a:ext uri="{FF2B5EF4-FFF2-40B4-BE49-F238E27FC236}">
                  <a16:creationId xmlns:a16="http://schemas.microsoft.com/office/drawing/2014/main" id="{B6FB0E9A-685D-8C92-0E0E-61F83B8E707B}"/>
                </a:ext>
              </a:extLst>
            </p:cNvPr>
            <p:cNvSpPr/>
            <p:nvPr/>
          </p:nvSpPr>
          <p:spPr>
            <a:xfrm>
              <a:off x="5037825" y="2865375"/>
              <a:ext cx="1004625" cy="74500"/>
            </a:xfrm>
            <a:custGeom>
              <a:avLst/>
              <a:gdLst/>
              <a:ahLst/>
              <a:cxnLst/>
              <a:rect l="l" t="t" r="r" b="b"/>
              <a:pathLst>
                <a:path w="40185" h="2980" extrusionOk="0">
                  <a:moveTo>
                    <a:pt x="1" y="0"/>
                  </a:moveTo>
                  <a:lnTo>
                    <a:pt x="1" y="2979"/>
                  </a:lnTo>
                  <a:lnTo>
                    <a:pt x="40184" y="2979"/>
                  </a:lnTo>
                  <a:lnTo>
                    <a:pt x="40184"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866;p35">
              <a:extLst>
                <a:ext uri="{FF2B5EF4-FFF2-40B4-BE49-F238E27FC236}">
                  <a16:creationId xmlns:a16="http://schemas.microsoft.com/office/drawing/2014/main" id="{EBA9414A-A3E7-65E7-EC97-8C66C87D70B7}"/>
                </a:ext>
              </a:extLst>
            </p:cNvPr>
            <p:cNvSpPr/>
            <p:nvPr/>
          </p:nvSpPr>
          <p:spPr>
            <a:xfrm>
              <a:off x="5968700" y="2612325"/>
              <a:ext cx="73750" cy="327550"/>
            </a:xfrm>
            <a:custGeom>
              <a:avLst/>
              <a:gdLst/>
              <a:ahLst/>
              <a:cxnLst/>
              <a:rect l="l" t="t" r="r" b="b"/>
              <a:pathLst>
                <a:path w="2950" h="13102" extrusionOk="0">
                  <a:moveTo>
                    <a:pt x="1" y="1"/>
                  </a:moveTo>
                  <a:lnTo>
                    <a:pt x="1" y="13101"/>
                  </a:lnTo>
                  <a:lnTo>
                    <a:pt x="2949" y="13101"/>
                  </a:lnTo>
                  <a:lnTo>
                    <a:pt x="2949"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867;p35">
              <a:extLst>
                <a:ext uri="{FF2B5EF4-FFF2-40B4-BE49-F238E27FC236}">
                  <a16:creationId xmlns:a16="http://schemas.microsoft.com/office/drawing/2014/main" id="{2EB4E382-956F-9931-6971-BECD329A1532}"/>
                </a:ext>
              </a:extLst>
            </p:cNvPr>
            <p:cNvSpPr/>
            <p:nvPr/>
          </p:nvSpPr>
          <p:spPr>
            <a:xfrm>
              <a:off x="5084950" y="2685275"/>
              <a:ext cx="883025" cy="180125"/>
            </a:xfrm>
            <a:custGeom>
              <a:avLst/>
              <a:gdLst/>
              <a:ahLst/>
              <a:cxnLst/>
              <a:rect l="l" t="t" r="r" b="b"/>
              <a:pathLst>
                <a:path w="35321" h="7205" extrusionOk="0">
                  <a:moveTo>
                    <a:pt x="0" y="0"/>
                  </a:moveTo>
                  <a:lnTo>
                    <a:pt x="0" y="7204"/>
                  </a:lnTo>
                  <a:lnTo>
                    <a:pt x="35320" y="7204"/>
                  </a:lnTo>
                  <a:lnTo>
                    <a:pt x="35320"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1868;p35">
              <a:extLst>
                <a:ext uri="{FF2B5EF4-FFF2-40B4-BE49-F238E27FC236}">
                  <a16:creationId xmlns:a16="http://schemas.microsoft.com/office/drawing/2014/main" id="{823ACA1D-537E-E1A0-94E3-F3EF7049A47B}"/>
                </a:ext>
              </a:extLst>
            </p:cNvPr>
            <p:cNvSpPr/>
            <p:nvPr/>
          </p:nvSpPr>
          <p:spPr>
            <a:xfrm>
              <a:off x="5084200" y="2731200"/>
              <a:ext cx="884525" cy="12275"/>
            </a:xfrm>
            <a:custGeom>
              <a:avLst/>
              <a:gdLst/>
              <a:ahLst/>
              <a:cxnLst/>
              <a:rect l="l" t="t" r="r" b="b"/>
              <a:pathLst>
                <a:path w="35381" h="491" extrusionOk="0">
                  <a:moveTo>
                    <a:pt x="8837" y="1"/>
                  </a:moveTo>
                  <a:cubicBezTo>
                    <a:pt x="5890" y="1"/>
                    <a:pt x="2938" y="68"/>
                    <a:pt x="0" y="230"/>
                  </a:cubicBezTo>
                  <a:lnTo>
                    <a:pt x="0" y="261"/>
                  </a:lnTo>
                  <a:cubicBezTo>
                    <a:pt x="2938" y="423"/>
                    <a:pt x="5890" y="490"/>
                    <a:pt x="8837" y="490"/>
                  </a:cubicBezTo>
                  <a:cubicBezTo>
                    <a:pt x="10311" y="490"/>
                    <a:pt x="11784" y="474"/>
                    <a:pt x="13253" y="443"/>
                  </a:cubicBezTo>
                  <a:cubicBezTo>
                    <a:pt x="16002" y="443"/>
                    <a:pt x="18700" y="288"/>
                    <a:pt x="21418" y="288"/>
                  </a:cubicBezTo>
                  <a:cubicBezTo>
                    <a:pt x="21644" y="288"/>
                    <a:pt x="21871" y="289"/>
                    <a:pt x="22098" y="291"/>
                  </a:cubicBezTo>
                  <a:cubicBezTo>
                    <a:pt x="24332" y="360"/>
                    <a:pt x="26532" y="445"/>
                    <a:pt x="28749" y="445"/>
                  </a:cubicBezTo>
                  <a:cubicBezTo>
                    <a:pt x="29488" y="445"/>
                    <a:pt x="30229" y="436"/>
                    <a:pt x="30973" y="413"/>
                  </a:cubicBezTo>
                  <a:cubicBezTo>
                    <a:pt x="32432" y="382"/>
                    <a:pt x="33922" y="352"/>
                    <a:pt x="35381" y="261"/>
                  </a:cubicBezTo>
                  <a:lnTo>
                    <a:pt x="35381" y="230"/>
                  </a:lnTo>
                  <a:cubicBezTo>
                    <a:pt x="33260" y="99"/>
                    <a:pt x="31126" y="52"/>
                    <a:pt x="28991" y="52"/>
                  </a:cubicBezTo>
                  <a:cubicBezTo>
                    <a:pt x="26688" y="52"/>
                    <a:pt x="24385" y="107"/>
                    <a:pt x="22098" y="170"/>
                  </a:cubicBezTo>
                  <a:cubicBezTo>
                    <a:pt x="21614" y="180"/>
                    <a:pt x="21132" y="184"/>
                    <a:pt x="20649" y="184"/>
                  </a:cubicBezTo>
                  <a:cubicBezTo>
                    <a:pt x="18191" y="184"/>
                    <a:pt x="15743" y="73"/>
                    <a:pt x="13253" y="48"/>
                  </a:cubicBezTo>
                  <a:cubicBezTo>
                    <a:pt x="11784" y="18"/>
                    <a:pt x="10311" y="1"/>
                    <a:pt x="883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869;p35">
              <a:extLst>
                <a:ext uri="{FF2B5EF4-FFF2-40B4-BE49-F238E27FC236}">
                  <a16:creationId xmlns:a16="http://schemas.microsoft.com/office/drawing/2014/main" id="{4C591D5D-56BA-B2A3-64EE-4FA585465C42}"/>
                </a:ext>
              </a:extLst>
            </p:cNvPr>
            <p:cNvSpPr/>
            <p:nvPr/>
          </p:nvSpPr>
          <p:spPr>
            <a:xfrm>
              <a:off x="5084200" y="2787175"/>
              <a:ext cx="884525" cy="12375"/>
            </a:xfrm>
            <a:custGeom>
              <a:avLst/>
              <a:gdLst/>
              <a:ahLst/>
              <a:cxnLst/>
              <a:rect l="l" t="t" r="r" b="b"/>
              <a:pathLst>
                <a:path w="35381" h="495" extrusionOk="0">
                  <a:moveTo>
                    <a:pt x="9534" y="1"/>
                  </a:moveTo>
                  <a:cubicBezTo>
                    <a:pt x="6356" y="1"/>
                    <a:pt x="3170" y="66"/>
                    <a:pt x="0" y="241"/>
                  </a:cubicBezTo>
                  <a:lnTo>
                    <a:pt x="0" y="271"/>
                  </a:lnTo>
                  <a:cubicBezTo>
                    <a:pt x="3085" y="420"/>
                    <a:pt x="6185" y="494"/>
                    <a:pt x="9279" y="494"/>
                  </a:cubicBezTo>
                  <a:cubicBezTo>
                    <a:pt x="10605" y="494"/>
                    <a:pt x="11930" y="481"/>
                    <a:pt x="13253" y="453"/>
                  </a:cubicBezTo>
                  <a:cubicBezTo>
                    <a:pt x="16002" y="453"/>
                    <a:pt x="18700" y="298"/>
                    <a:pt x="21418" y="298"/>
                  </a:cubicBezTo>
                  <a:cubicBezTo>
                    <a:pt x="21644" y="298"/>
                    <a:pt x="21871" y="299"/>
                    <a:pt x="22098" y="301"/>
                  </a:cubicBezTo>
                  <a:cubicBezTo>
                    <a:pt x="24405" y="372"/>
                    <a:pt x="26676" y="443"/>
                    <a:pt x="28967" y="443"/>
                  </a:cubicBezTo>
                  <a:cubicBezTo>
                    <a:pt x="29634" y="443"/>
                    <a:pt x="30302" y="437"/>
                    <a:pt x="30973" y="423"/>
                  </a:cubicBezTo>
                  <a:cubicBezTo>
                    <a:pt x="32432" y="393"/>
                    <a:pt x="33922" y="332"/>
                    <a:pt x="35381" y="271"/>
                  </a:cubicBezTo>
                  <a:lnTo>
                    <a:pt x="35381" y="241"/>
                  </a:lnTo>
                  <a:cubicBezTo>
                    <a:pt x="33177" y="104"/>
                    <a:pt x="30958" y="51"/>
                    <a:pt x="28739" y="51"/>
                  </a:cubicBezTo>
                  <a:cubicBezTo>
                    <a:pt x="26520" y="51"/>
                    <a:pt x="24301" y="104"/>
                    <a:pt x="22098" y="180"/>
                  </a:cubicBezTo>
                  <a:cubicBezTo>
                    <a:pt x="21622" y="190"/>
                    <a:pt x="21146" y="194"/>
                    <a:pt x="20671" y="194"/>
                  </a:cubicBezTo>
                  <a:cubicBezTo>
                    <a:pt x="18205" y="194"/>
                    <a:pt x="15750" y="79"/>
                    <a:pt x="13253" y="28"/>
                  </a:cubicBezTo>
                  <a:cubicBezTo>
                    <a:pt x="12015" y="11"/>
                    <a:pt x="10775" y="1"/>
                    <a:pt x="9534"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1870;p35">
              <a:extLst>
                <a:ext uri="{FF2B5EF4-FFF2-40B4-BE49-F238E27FC236}">
                  <a16:creationId xmlns:a16="http://schemas.microsoft.com/office/drawing/2014/main" id="{91B2C601-BC38-D15C-D0CB-2249D9BAA45F}"/>
                </a:ext>
              </a:extLst>
            </p:cNvPr>
            <p:cNvSpPr/>
            <p:nvPr/>
          </p:nvSpPr>
          <p:spPr>
            <a:xfrm>
              <a:off x="5274925" y="2208825"/>
              <a:ext cx="527400" cy="403525"/>
            </a:xfrm>
            <a:custGeom>
              <a:avLst/>
              <a:gdLst/>
              <a:ahLst/>
              <a:cxnLst/>
              <a:rect l="l" t="t" r="r" b="b"/>
              <a:pathLst>
                <a:path w="21096" h="16141" extrusionOk="0">
                  <a:moveTo>
                    <a:pt x="0" y="0"/>
                  </a:moveTo>
                  <a:lnTo>
                    <a:pt x="1611" y="16141"/>
                  </a:lnTo>
                  <a:lnTo>
                    <a:pt x="19484" y="16141"/>
                  </a:lnTo>
                  <a:lnTo>
                    <a:pt x="21095"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1871;p35">
              <a:extLst>
                <a:ext uri="{FF2B5EF4-FFF2-40B4-BE49-F238E27FC236}">
                  <a16:creationId xmlns:a16="http://schemas.microsoft.com/office/drawing/2014/main" id="{7E66B817-646E-0F94-EB5A-409E7B788583}"/>
                </a:ext>
              </a:extLst>
            </p:cNvPr>
            <p:cNvSpPr/>
            <p:nvPr/>
          </p:nvSpPr>
          <p:spPr>
            <a:xfrm>
              <a:off x="5207300" y="1502875"/>
              <a:ext cx="645175" cy="706725"/>
            </a:xfrm>
            <a:custGeom>
              <a:avLst/>
              <a:gdLst/>
              <a:ahLst/>
              <a:cxnLst/>
              <a:rect l="l" t="t" r="r" b="b"/>
              <a:pathLst>
                <a:path w="25807" h="28269" extrusionOk="0">
                  <a:moveTo>
                    <a:pt x="9367" y="0"/>
                  </a:moveTo>
                  <a:cubicBezTo>
                    <a:pt x="6701" y="0"/>
                    <a:pt x="8785" y="23770"/>
                    <a:pt x="8785" y="23770"/>
                  </a:cubicBezTo>
                  <a:cubicBezTo>
                    <a:pt x="8785" y="23770"/>
                    <a:pt x="6201" y="8725"/>
                    <a:pt x="3101" y="8725"/>
                  </a:cubicBezTo>
                  <a:cubicBezTo>
                    <a:pt x="0" y="8725"/>
                    <a:pt x="6596" y="28269"/>
                    <a:pt x="6596" y="28269"/>
                  </a:cubicBezTo>
                  <a:lnTo>
                    <a:pt x="18937" y="28269"/>
                  </a:lnTo>
                  <a:lnTo>
                    <a:pt x="18937" y="28238"/>
                  </a:lnTo>
                  <a:cubicBezTo>
                    <a:pt x="18937" y="28238"/>
                    <a:pt x="25806" y="11126"/>
                    <a:pt x="23952" y="8968"/>
                  </a:cubicBezTo>
                  <a:cubicBezTo>
                    <a:pt x="23841" y="8838"/>
                    <a:pt x="23716" y="8778"/>
                    <a:pt x="23579" y="8778"/>
                  </a:cubicBezTo>
                  <a:cubicBezTo>
                    <a:pt x="21427" y="8778"/>
                    <a:pt x="16323" y="23740"/>
                    <a:pt x="16323" y="23740"/>
                  </a:cubicBezTo>
                  <a:cubicBezTo>
                    <a:pt x="16323" y="23740"/>
                    <a:pt x="19301" y="3983"/>
                    <a:pt x="17083" y="2797"/>
                  </a:cubicBezTo>
                  <a:cubicBezTo>
                    <a:pt x="17012" y="2759"/>
                    <a:pt x="16942" y="2740"/>
                    <a:pt x="16872" y="2740"/>
                  </a:cubicBezTo>
                  <a:cubicBezTo>
                    <a:pt x="14738" y="2740"/>
                    <a:pt x="12858" y="20123"/>
                    <a:pt x="12858" y="20123"/>
                  </a:cubicBezTo>
                  <a:cubicBezTo>
                    <a:pt x="12858" y="20123"/>
                    <a:pt x="12067" y="123"/>
                    <a:pt x="9392" y="1"/>
                  </a:cubicBezTo>
                  <a:cubicBezTo>
                    <a:pt x="9384" y="0"/>
                    <a:pt x="9375" y="0"/>
                    <a:pt x="936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1872;p35">
              <a:extLst>
                <a:ext uri="{FF2B5EF4-FFF2-40B4-BE49-F238E27FC236}">
                  <a16:creationId xmlns:a16="http://schemas.microsoft.com/office/drawing/2014/main" id="{8B28ED38-3A5C-2577-54A5-58A1A97FC4D7}"/>
                </a:ext>
              </a:extLst>
            </p:cNvPr>
            <p:cNvSpPr/>
            <p:nvPr/>
          </p:nvSpPr>
          <p:spPr>
            <a:xfrm>
              <a:off x="7567525" y="822025"/>
              <a:ext cx="154275" cy="164150"/>
            </a:xfrm>
            <a:custGeom>
              <a:avLst/>
              <a:gdLst/>
              <a:ahLst/>
              <a:cxnLst/>
              <a:rect l="l" t="t" r="r" b="b"/>
              <a:pathLst>
                <a:path w="6171" h="6566" extrusionOk="0">
                  <a:moveTo>
                    <a:pt x="1550" y="1"/>
                  </a:moveTo>
                  <a:lnTo>
                    <a:pt x="0" y="6566"/>
                  </a:lnTo>
                  <a:lnTo>
                    <a:pt x="6171" y="6566"/>
                  </a:lnTo>
                  <a:lnTo>
                    <a:pt x="4620"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1873;p35">
              <a:extLst>
                <a:ext uri="{FF2B5EF4-FFF2-40B4-BE49-F238E27FC236}">
                  <a16:creationId xmlns:a16="http://schemas.microsoft.com/office/drawing/2014/main" id="{F36F939B-9AB4-5F48-0B0F-C14283BD23AF}"/>
                </a:ext>
              </a:extLst>
            </p:cNvPr>
            <p:cNvSpPr/>
            <p:nvPr/>
          </p:nvSpPr>
          <p:spPr>
            <a:xfrm>
              <a:off x="7567525" y="986150"/>
              <a:ext cx="155025" cy="434700"/>
            </a:xfrm>
            <a:custGeom>
              <a:avLst/>
              <a:gdLst/>
              <a:ahLst/>
              <a:cxnLst/>
              <a:rect l="l" t="t" r="r" b="b"/>
              <a:pathLst>
                <a:path w="6201" h="17388" extrusionOk="0">
                  <a:moveTo>
                    <a:pt x="0" y="1"/>
                  </a:moveTo>
                  <a:lnTo>
                    <a:pt x="0" y="17387"/>
                  </a:lnTo>
                  <a:lnTo>
                    <a:pt x="6201" y="17387"/>
                  </a:lnTo>
                  <a:lnTo>
                    <a:pt x="6201"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1874;p35">
              <a:extLst>
                <a:ext uri="{FF2B5EF4-FFF2-40B4-BE49-F238E27FC236}">
                  <a16:creationId xmlns:a16="http://schemas.microsoft.com/office/drawing/2014/main" id="{56A9D6E0-B274-E40E-A52D-88631689B446}"/>
                </a:ext>
              </a:extLst>
            </p:cNvPr>
            <p:cNvSpPr/>
            <p:nvPr/>
          </p:nvSpPr>
          <p:spPr>
            <a:xfrm>
              <a:off x="7258250" y="1420825"/>
              <a:ext cx="772075" cy="652000"/>
            </a:xfrm>
            <a:custGeom>
              <a:avLst/>
              <a:gdLst/>
              <a:ahLst/>
              <a:cxnLst/>
              <a:rect l="l" t="t" r="r" b="b"/>
              <a:pathLst>
                <a:path w="30883" h="26080" extrusionOk="0">
                  <a:moveTo>
                    <a:pt x="12371" y="0"/>
                  </a:moveTo>
                  <a:lnTo>
                    <a:pt x="0" y="26080"/>
                  </a:lnTo>
                  <a:lnTo>
                    <a:pt x="30882" y="26080"/>
                  </a:lnTo>
                  <a:lnTo>
                    <a:pt x="18542"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1875;p35">
              <a:extLst>
                <a:ext uri="{FF2B5EF4-FFF2-40B4-BE49-F238E27FC236}">
                  <a16:creationId xmlns:a16="http://schemas.microsoft.com/office/drawing/2014/main" id="{5D91068C-484F-84F6-7855-1F837960B531}"/>
                </a:ext>
              </a:extLst>
            </p:cNvPr>
            <p:cNvSpPr/>
            <p:nvPr/>
          </p:nvSpPr>
          <p:spPr>
            <a:xfrm>
              <a:off x="7566750" y="979900"/>
              <a:ext cx="155050" cy="11975"/>
            </a:xfrm>
            <a:custGeom>
              <a:avLst/>
              <a:gdLst/>
              <a:ahLst/>
              <a:cxnLst/>
              <a:rect l="l" t="t" r="r" b="b"/>
              <a:pathLst>
                <a:path w="6202" h="479" extrusionOk="0">
                  <a:moveTo>
                    <a:pt x="3113" y="0"/>
                  </a:moveTo>
                  <a:cubicBezTo>
                    <a:pt x="2075" y="0"/>
                    <a:pt x="1034" y="84"/>
                    <a:pt x="1" y="251"/>
                  </a:cubicBezTo>
                  <a:cubicBezTo>
                    <a:pt x="1034" y="403"/>
                    <a:pt x="2075" y="479"/>
                    <a:pt x="3113" y="479"/>
                  </a:cubicBezTo>
                  <a:cubicBezTo>
                    <a:pt x="4150" y="479"/>
                    <a:pt x="5183" y="403"/>
                    <a:pt x="6202" y="251"/>
                  </a:cubicBezTo>
                  <a:cubicBezTo>
                    <a:pt x="5183" y="84"/>
                    <a:pt x="4150" y="0"/>
                    <a:pt x="3113"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1876;p35">
              <a:extLst>
                <a:ext uri="{FF2B5EF4-FFF2-40B4-BE49-F238E27FC236}">
                  <a16:creationId xmlns:a16="http://schemas.microsoft.com/office/drawing/2014/main" id="{B7762D2D-8B63-4EF0-0E7E-6B66E5023A6E}"/>
                </a:ext>
              </a:extLst>
            </p:cNvPr>
            <p:cNvSpPr/>
            <p:nvPr/>
          </p:nvSpPr>
          <p:spPr>
            <a:xfrm>
              <a:off x="7258250" y="1689050"/>
              <a:ext cx="772825" cy="383775"/>
            </a:xfrm>
            <a:custGeom>
              <a:avLst/>
              <a:gdLst/>
              <a:ahLst/>
              <a:cxnLst/>
              <a:rect l="l" t="t" r="r" b="b"/>
              <a:pathLst>
                <a:path w="30913" h="15351" extrusionOk="0">
                  <a:moveTo>
                    <a:pt x="23618" y="1"/>
                  </a:moveTo>
                  <a:cubicBezTo>
                    <a:pt x="16870" y="1186"/>
                    <a:pt x="14833" y="5989"/>
                    <a:pt x="12371" y="5989"/>
                  </a:cubicBezTo>
                  <a:cubicBezTo>
                    <a:pt x="9970" y="5989"/>
                    <a:pt x="9940" y="3709"/>
                    <a:pt x="5806" y="3040"/>
                  </a:cubicBezTo>
                  <a:lnTo>
                    <a:pt x="0" y="15351"/>
                  </a:lnTo>
                  <a:lnTo>
                    <a:pt x="30913" y="15351"/>
                  </a:lnTo>
                  <a:lnTo>
                    <a:pt x="23618" y="1"/>
                  </a:lnTo>
                  <a:close/>
                </a:path>
              </a:pathLst>
            </a:custGeom>
            <a:solidFill>
              <a:srgbClr val="C6573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1877;p35">
              <a:extLst>
                <a:ext uri="{FF2B5EF4-FFF2-40B4-BE49-F238E27FC236}">
                  <a16:creationId xmlns:a16="http://schemas.microsoft.com/office/drawing/2014/main" id="{2374B168-EF69-2295-8238-2B1754296514}"/>
                </a:ext>
              </a:extLst>
            </p:cNvPr>
            <p:cNvSpPr/>
            <p:nvPr/>
          </p:nvSpPr>
          <p:spPr>
            <a:xfrm>
              <a:off x="7638200" y="439050"/>
              <a:ext cx="12925" cy="383000"/>
            </a:xfrm>
            <a:custGeom>
              <a:avLst/>
              <a:gdLst/>
              <a:ahLst/>
              <a:cxnLst/>
              <a:rect l="l" t="t" r="r" b="b"/>
              <a:pathLst>
                <a:path w="517" h="15320" extrusionOk="0">
                  <a:moveTo>
                    <a:pt x="0" y="0"/>
                  </a:moveTo>
                  <a:lnTo>
                    <a:pt x="0" y="15320"/>
                  </a:lnTo>
                  <a:lnTo>
                    <a:pt x="517" y="15320"/>
                  </a:lnTo>
                  <a:lnTo>
                    <a:pt x="517"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1878;p35">
              <a:extLst>
                <a:ext uri="{FF2B5EF4-FFF2-40B4-BE49-F238E27FC236}">
                  <a16:creationId xmlns:a16="http://schemas.microsoft.com/office/drawing/2014/main" id="{4029EE2D-A2C6-BF32-6936-37E4B19ECDAA}"/>
                </a:ext>
              </a:extLst>
            </p:cNvPr>
            <p:cNvSpPr/>
            <p:nvPr/>
          </p:nvSpPr>
          <p:spPr>
            <a:xfrm>
              <a:off x="7529250" y="1625100"/>
              <a:ext cx="127650" cy="126025"/>
            </a:xfrm>
            <a:custGeom>
              <a:avLst/>
              <a:gdLst/>
              <a:ahLst/>
              <a:cxnLst/>
              <a:rect l="l" t="t" r="r" b="b"/>
              <a:pathLst>
                <a:path w="5106" h="5041" extrusionOk="0">
                  <a:moveTo>
                    <a:pt x="2328" y="525"/>
                  </a:moveTo>
                  <a:cubicBezTo>
                    <a:pt x="2848" y="525"/>
                    <a:pt x="3363" y="703"/>
                    <a:pt x="3750" y="1100"/>
                  </a:cubicBezTo>
                  <a:cubicBezTo>
                    <a:pt x="5105" y="2396"/>
                    <a:pt x="4376" y="4663"/>
                    <a:pt x="2503" y="4663"/>
                  </a:cubicBezTo>
                  <a:cubicBezTo>
                    <a:pt x="2444" y="4663"/>
                    <a:pt x="2383" y="4661"/>
                    <a:pt x="2322" y="4656"/>
                  </a:cubicBezTo>
                  <a:cubicBezTo>
                    <a:pt x="1258" y="4565"/>
                    <a:pt x="72" y="3775"/>
                    <a:pt x="72" y="2559"/>
                  </a:cubicBezTo>
                  <a:cubicBezTo>
                    <a:pt x="72" y="1337"/>
                    <a:pt x="1215" y="525"/>
                    <a:pt x="2328" y="525"/>
                  </a:cubicBezTo>
                  <a:close/>
                  <a:moveTo>
                    <a:pt x="2378" y="0"/>
                  </a:moveTo>
                  <a:cubicBezTo>
                    <a:pt x="1144" y="0"/>
                    <a:pt x="1" y="1036"/>
                    <a:pt x="42" y="2559"/>
                  </a:cubicBezTo>
                  <a:cubicBezTo>
                    <a:pt x="22" y="4055"/>
                    <a:pt x="1077" y="5040"/>
                    <a:pt x="2252" y="5040"/>
                  </a:cubicBezTo>
                  <a:cubicBezTo>
                    <a:pt x="2843" y="5040"/>
                    <a:pt x="3464" y="4790"/>
                    <a:pt x="3993" y="4231"/>
                  </a:cubicBezTo>
                  <a:cubicBezTo>
                    <a:pt x="4905" y="3319"/>
                    <a:pt x="5057" y="1708"/>
                    <a:pt x="4084" y="766"/>
                  </a:cubicBezTo>
                  <a:cubicBezTo>
                    <a:pt x="3574" y="236"/>
                    <a:pt x="2966" y="0"/>
                    <a:pt x="2378"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1879;p35">
              <a:extLst>
                <a:ext uri="{FF2B5EF4-FFF2-40B4-BE49-F238E27FC236}">
                  <a16:creationId xmlns:a16="http://schemas.microsoft.com/office/drawing/2014/main" id="{026BC5B2-D869-6D67-BB3A-11EC1B60589A}"/>
                </a:ext>
              </a:extLst>
            </p:cNvPr>
            <p:cNvSpPr/>
            <p:nvPr/>
          </p:nvSpPr>
          <p:spPr>
            <a:xfrm>
              <a:off x="7713425" y="1825825"/>
              <a:ext cx="118550" cy="108625"/>
            </a:xfrm>
            <a:custGeom>
              <a:avLst/>
              <a:gdLst/>
              <a:ahLst/>
              <a:cxnLst/>
              <a:rect l="l" t="t" r="r" b="b"/>
              <a:pathLst>
                <a:path w="4742" h="4345" extrusionOk="0">
                  <a:moveTo>
                    <a:pt x="2006" y="505"/>
                  </a:moveTo>
                  <a:cubicBezTo>
                    <a:pt x="2451" y="505"/>
                    <a:pt x="2890" y="651"/>
                    <a:pt x="3222" y="974"/>
                  </a:cubicBezTo>
                  <a:cubicBezTo>
                    <a:pt x="4394" y="2058"/>
                    <a:pt x="3759" y="3961"/>
                    <a:pt x="2187" y="3961"/>
                  </a:cubicBezTo>
                  <a:cubicBezTo>
                    <a:pt x="2128" y="3961"/>
                    <a:pt x="2068" y="3958"/>
                    <a:pt x="2006" y="3953"/>
                  </a:cubicBezTo>
                  <a:cubicBezTo>
                    <a:pt x="1064" y="3922"/>
                    <a:pt x="61" y="3223"/>
                    <a:pt x="61" y="2190"/>
                  </a:cubicBezTo>
                  <a:cubicBezTo>
                    <a:pt x="102" y="1158"/>
                    <a:pt x="1067" y="505"/>
                    <a:pt x="2006" y="505"/>
                  </a:cubicBezTo>
                  <a:close/>
                  <a:moveTo>
                    <a:pt x="1961" y="0"/>
                  </a:moveTo>
                  <a:cubicBezTo>
                    <a:pt x="829" y="0"/>
                    <a:pt x="1" y="1110"/>
                    <a:pt x="31" y="2190"/>
                  </a:cubicBezTo>
                  <a:cubicBezTo>
                    <a:pt x="10" y="3501"/>
                    <a:pt x="928" y="4344"/>
                    <a:pt x="1948" y="4344"/>
                  </a:cubicBezTo>
                  <a:cubicBezTo>
                    <a:pt x="2464" y="4344"/>
                    <a:pt x="3006" y="4129"/>
                    <a:pt x="3465" y="3649"/>
                  </a:cubicBezTo>
                  <a:cubicBezTo>
                    <a:pt x="4742" y="2281"/>
                    <a:pt x="3952" y="31"/>
                    <a:pt x="2006" y="1"/>
                  </a:cubicBezTo>
                  <a:cubicBezTo>
                    <a:pt x="1991" y="1"/>
                    <a:pt x="1976" y="0"/>
                    <a:pt x="196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1880;p35">
              <a:extLst>
                <a:ext uri="{FF2B5EF4-FFF2-40B4-BE49-F238E27FC236}">
                  <a16:creationId xmlns:a16="http://schemas.microsoft.com/office/drawing/2014/main" id="{36B9C693-4A1F-A575-804A-16E0EF7E86AD}"/>
                </a:ext>
              </a:extLst>
            </p:cNvPr>
            <p:cNvSpPr/>
            <p:nvPr/>
          </p:nvSpPr>
          <p:spPr>
            <a:xfrm>
              <a:off x="7425425" y="1921575"/>
              <a:ext cx="88175" cy="82650"/>
            </a:xfrm>
            <a:custGeom>
              <a:avLst/>
              <a:gdLst/>
              <a:ahLst/>
              <a:cxnLst/>
              <a:rect l="l" t="t" r="r" b="b"/>
              <a:pathLst>
                <a:path w="3527" h="3306" extrusionOk="0">
                  <a:moveTo>
                    <a:pt x="1490" y="487"/>
                  </a:moveTo>
                  <a:cubicBezTo>
                    <a:pt x="2128" y="487"/>
                    <a:pt x="2705" y="1034"/>
                    <a:pt x="2766" y="1673"/>
                  </a:cubicBezTo>
                  <a:cubicBezTo>
                    <a:pt x="2877" y="2364"/>
                    <a:pt x="2333" y="2905"/>
                    <a:pt x="1684" y="2905"/>
                  </a:cubicBezTo>
                  <a:cubicBezTo>
                    <a:pt x="1620" y="2905"/>
                    <a:pt x="1555" y="2899"/>
                    <a:pt x="1490" y="2889"/>
                  </a:cubicBezTo>
                  <a:cubicBezTo>
                    <a:pt x="851" y="2828"/>
                    <a:pt x="91" y="2433"/>
                    <a:pt x="91" y="1673"/>
                  </a:cubicBezTo>
                  <a:cubicBezTo>
                    <a:pt x="91" y="943"/>
                    <a:pt x="851" y="487"/>
                    <a:pt x="1490" y="487"/>
                  </a:cubicBezTo>
                  <a:close/>
                  <a:moveTo>
                    <a:pt x="1490" y="1"/>
                  </a:moveTo>
                  <a:cubicBezTo>
                    <a:pt x="578" y="1"/>
                    <a:pt x="0" y="882"/>
                    <a:pt x="31" y="1673"/>
                  </a:cubicBezTo>
                  <a:cubicBezTo>
                    <a:pt x="11" y="2654"/>
                    <a:pt x="663" y="3305"/>
                    <a:pt x="1407" y="3305"/>
                  </a:cubicBezTo>
                  <a:cubicBezTo>
                    <a:pt x="1792" y="3305"/>
                    <a:pt x="2201" y="3131"/>
                    <a:pt x="2553" y="2737"/>
                  </a:cubicBezTo>
                  <a:cubicBezTo>
                    <a:pt x="3526" y="1703"/>
                    <a:pt x="2979" y="1"/>
                    <a:pt x="1490"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1881;p35">
              <a:extLst>
                <a:ext uri="{FF2B5EF4-FFF2-40B4-BE49-F238E27FC236}">
                  <a16:creationId xmlns:a16="http://schemas.microsoft.com/office/drawing/2014/main" id="{60F2CE23-0158-CCD3-96A8-D6F49919A8D4}"/>
                </a:ext>
              </a:extLst>
            </p:cNvPr>
            <p:cNvSpPr/>
            <p:nvPr/>
          </p:nvSpPr>
          <p:spPr>
            <a:xfrm>
              <a:off x="8151875" y="761225"/>
              <a:ext cx="12950" cy="2500825"/>
            </a:xfrm>
            <a:custGeom>
              <a:avLst/>
              <a:gdLst/>
              <a:ahLst/>
              <a:cxnLst/>
              <a:rect l="l" t="t" r="r" b="b"/>
              <a:pathLst>
                <a:path w="518" h="100033" extrusionOk="0">
                  <a:moveTo>
                    <a:pt x="1" y="1"/>
                  </a:moveTo>
                  <a:lnTo>
                    <a:pt x="1" y="100033"/>
                  </a:lnTo>
                  <a:lnTo>
                    <a:pt x="517" y="100033"/>
                  </a:lnTo>
                  <a:lnTo>
                    <a:pt x="51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1882;p35">
              <a:extLst>
                <a:ext uri="{FF2B5EF4-FFF2-40B4-BE49-F238E27FC236}">
                  <a16:creationId xmlns:a16="http://schemas.microsoft.com/office/drawing/2014/main" id="{C65F9980-0ED5-FEA8-4CED-D398E149678B}"/>
                </a:ext>
              </a:extLst>
            </p:cNvPr>
            <p:cNvSpPr/>
            <p:nvPr/>
          </p:nvSpPr>
          <p:spPr>
            <a:xfrm>
              <a:off x="7777250" y="1245275"/>
              <a:ext cx="605650" cy="12200"/>
            </a:xfrm>
            <a:custGeom>
              <a:avLst/>
              <a:gdLst/>
              <a:ahLst/>
              <a:cxnLst/>
              <a:rect l="l" t="t" r="r" b="b"/>
              <a:pathLst>
                <a:path w="24226" h="488" extrusionOk="0">
                  <a:moveTo>
                    <a:pt x="0" y="1"/>
                  </a:moveTo>
                  <a:lnTo>
                    <a:pt x="0" y="487"/>
                  </a:lnTo>
                  <a:lnTo>
                    <a:pt x="24226" y="487"/>
                  </a:lnTo>
                  <a:lnTo>
                    <a:pt x="24226"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1883;p35">
              <a:extLst>
                <a:ext uri="{FF2B5EF4-FFF2-40B4-BE49-F238E27FC236}">
                  <a16:creationId xmlns:a16="http://schemas.microsoft.com/office/drawing/2014/main" id="{86AA01A0-7FA7-A413-634D-008BD4B5F17A}"/>
                </a:ext>
              </a:extLst>
            </p:cNvPr>
            <p:cNvSpPr/>
            <p:nvPr/>
          </p:nvSpPr>
          <p:spPr>
            <a:xfrm>
              <a:off x="8382875" y="1176125"/>
              <a:ext cx="47900" cy="149725"/>
            </a:xfrm>
            <a:custGeom>
              <a:avLst/>
              <a:gdLst/>
              <a:ahLst/>
              <a:cxnLst/>
              <a:rect l="l" t="t" r="r" b="b"/>
              <a:pathLst>
                <a:path w="1916" h="5989" extrusionOk="0">
                  <a:moveTo>
                    <a:pt x="1" y="1"/>
                  </a:moveTo>
                  <a:lnTo>
                    <a:pt x="1" y="3010"/>
                  </a:lnTo>
                  <a:lnTo>
                    <a:pt x="1" y="5989"/>
                  </a:lnTo>
                  <a:lnTo>
                    <a:pt x="1916" y="4469"/>
                  </a:lnTo>
                  <a:lnTo>
                    <a:pt x="1916" y="3010"/>
                  </a:lnTo>
                  <a:lnTo>
                    <a:pt x="1916" y="1490"/>
                  </a:lnTo>
                  <a:lnTo>
                    <a:pt x="1"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1884;p35">
              <a:extLst>
                <a:ext uri="{FF2B5EF4-FFF2-40B4-BE49-F238E27FC236}">
                  <a16:creationId xmlns:a16="http://schemas.microsoft.com/office/drawing/2014/main" id="{35F3B0B1-76F6-05B8-FEAB-52D46A83FF08}"/>
                </a:ext>
              </a:extLst>
            </p:cNvPr>
            <p:cNvSpPr/>
            <p:nvPr/>
          </p:nvSpPr>
          <p:spPr>
            <a:xfrm>
              <a:off x="8063725" y="1157125"/>
              <a:ext cx="188475" cy="187725"/>
            </a:xfrm>
            <a:custGeom>
              <a:avLst/>
              <a:gdLst/>
              <a:ahLst/>
              <a:cxnLst/>
              <a:rect l="l" t="t" r="r" b="b"/>
              <a:pathLst>
                <a:path w="7539" h="7509" extrusionOk="0">
                  <a:moveTo>
                    <a:pt x="3770" y="1"/>
                  </a:moveTo>
                  <a:cubicBezTo>
                    <a:pt x="1672" y="1"/>
                    <a:pt x="1" y="1673"/>
                    <a:pt x="1" y="3770"/>
                  </a:cubicBezTo>
                  <a:cubicBezTo>
                    <a:pt x="1" y="5837"/>
                    <a:pt x="1672" y="7509"/>
                    <a:pt x="3770" y="7509"/>
                  </a:cubicBezTo>
                  <a:cubicBezTo>
                    <a:pt x="5867" y="7509"/>
                    <a:pt x="7539" y="5837"/>
                    <a:pt x="7539" y="3770"/>
                  </a:cubicBezTo>
                  <a:cubicBezTo>
                    <a:pt x="7539" y="1673"/>
                    <a:pt x="5867" y="1"/>
                    <a:pt x="3770"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1885;p35">
              <a:extLst>
                <a:ext uri="{FF2B5EF4-FFF2-40B4-BE49-F238E27FC236}">
                  <a16:creationId xmlns:a16="http://schemas.microsoft.com/office/drawing/2014/main" id="{8BB9845B-1EBA-711F-A092-8F29DE301560}"/>
                </a:ext>
              </a:extLst>
            </p:cNvPr>
            <p:cNvSpPr/>
            <p:nvPr/>
          </p:nvSpPr>
          <p:spPr>
            <a:xfrm>
              <a:off x="8098425" y="1186000"/>
              <a:ext cx="132200" cy="128650"/>
            </a:xfrm>
            <a:custGeom>
              <a:avLst/>
              <a:gdLst/>
              <a:ahLst/>
              <a:cxnLst/>
              <a:rect l="l" t="t" r="r" b="b"/>
              <a:pathLst>
                <a:path w="5288" h="5146" extrusionOk="0">
                  <a:moveTo>
                    <a:pt x="2375" y="512"/>
                  </a:moveTo>
                  <a:cubicBezTo>
                    <a:pt x="2927" y="512"/>
                    <a:pt x="3478" y="702"/>
                    <a:pt x="3901" y="1126"/>
                  </a:cubicBezTo>
                  <a:cubicBezTo>
                    <a:pt x="5287" y="2452"/>
                    <a:pt x="4528" y="4780"/>
                    <a:pt x="2567" y="4780"/>
                  </a:cubicBezTo>
                  <a:cubicBezTo>
                    <a:pt x="2507" y="4780"/>
                    <a:pt x="2445" y="4778"/>
                    <a:pt x="2382" y="4773"/>
                  </a:cubicBezTo>
                  <a:cubicBezTo>
                    <a:pt x="1227" y="4682"/>
                    <a:pt x="72" y="3861"/>
                    <a:pt x="72" y="2615"/>
                  </a:cubicBezTo>
                  <a:cubicBezTo>
                    <a:pt x="72" y="1341"/>
                    <a:pt x="1225" y="512"/>
                    <a:pt x="2375" y="512"/>
                  </a:cubicBezTo>
                  <a:close/>
                  <a:moveTo>
                    <a:pt x="2420" y="1"/>
                  </a:moveTo>
                  <a:cubicBezTo>
                    <a:pt x="1158" y="1"/>
                    <a:pt x="0" y="1039"/>
                    <a:pt x="41" y="2615"/>
                  </a:cubicBezTo>
                  <a:cubicBezTo>
                    <a:pt x="1" y="4148"/>
                    <a:pt x="1099" y="5146"/>
                    <a:pt x="2304" y="5146"/>
                  </a:cubicBezTo>
                  <a:cubicBezTo>
                    <a:pt x="2914" y="5146"/>
                    <a:pt x="3552" y="4890"/>
                    <a:pt x="4084" y="4317"/>
                  </a:cubicBezTo>
                  <a:cubicBezTo>
                    <a:pt x="4996" y="3405"/>
                    <a:pt x="5178" y="1764"/>
                    <a:pt x="4205" y="791"/>
                  </a:cubicBezTo>
                  <a:cubicBezTo>
                    <a:pt x="3669" y="245"/>
                    <a:pt x="3032" y="1"/>
                    <a:pt x="2420"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1886;p35">
              <a:extLst>
                <a:ext uri="{FF2B5EF4-FFF2-40B4-BE49-F238E27FC236}">
                  <a16:creationId xmlns:a16="http://schemas.microsoft.com/office/drawing/2014/main" id="{58136E07-E7CC-58DE-3977-2E5CE831DBE2}"/>
                </a:ext>
              </a:extLst>
            </p:cNvPr>
            <p:cNvSpPr/>
            <p:nvPr/>
          </p:nvSpPr>
          <p:spPr>
            <a:xfrm>
              <a:off x="7537125" y="1150300"/>
              <a:ext cx="262950" cy="197250"/>
            </a:xfrm>
            <a:custGeom>
              <a:avLst/>
              <a:gdLst/>
              <a:ahLst/>
              <a:cxnLst/>
              <a:rect l="l" t="t" r="r" b="b"/>
              <a:pathLst>
                <a:path w="10518" h="7890" extrusionOk="0">
                  <a:moveTo>
                    <a:pt x="7174" y="0"/>
                  </a:moveTo>
                  <a:cubicBezTo>
                    <a:pt x="4742" y="0"/>
                    <a:pt x="2341" y="244"/>
                    <a:pt x="0" y="912"/>
                  </a:cubicBezTo>
                  <a:lnTo>
                    <a:pt x="0" y="1125"/>
                  </a:lnTo>
                  <a:cubicBezTo>
                    <a:pt x="791" y="1368"/>
                    <a:pt x="1581" y="1520"/>
                    <a:pt x="2371" y="1642"/>
                  </a:cubicBezTo>
                  <a:cubicBezTo>
                    <a:pt x="3884" y="1910"/>
                    <a:pt x="5397" y="2021"/>
                    <a:pt x="6910" y="2021"/>
                  </a:cubicBezTo>
                  <a:cubicBezTo>
                    <a:pt x="7527" y="2021"/>
                    <a:pt x="8144" y="2003"/>
                    <a:pt x="8761" y="1969"/>
                  </a:cubicBezTo>
                  <a:lnTo>
                    <a:pt x="8761" y="1969"/>
                  </a:lnTo>
                  <a:cubicBezTo>
                    <a:pt x="8932" y="3549"/>
                    <a:pt x="9347" y="5117"/>
                    <a:pt x="9314" y="6701"/>
                  </a:cubicBezTo>
                  <a:lnTo>
                    <a:pt x="9314" y="6701"/>
                  </a:lnTo>
                  <a:cubicBezTo>
                    <a:pt x="8615" y="6650"/>
                    <a:pt x="7898" y="6517"/>
                    <a:pt x="7204" y="6383"/>
                  </a:cubicBezTo>
                  <a:cubicBezTo>
                    <a:pt x="6546" y="6257"/>
                    <a:pt x="5887" y="6194"/>
                    <a:pt x="5211" y="6194"/>
                  </a:cubicBezTo>
                  <a:cubicBezTo>
                    <a:pt x="5076" y="6194"/>
                    <a:pt x="4940" y="6196"/>
                    <a:pt x="4803" y="6201"/>
                  </a:cubicBezTo>
                  <a:cubicBezTo>
                    <a:pt x="3192" y="6262"/>
                    <a:pt x="1581" y="6414"/>
                    <a:pt x="31" y="6961"/>
                  </a:cubicBezTo>
                  <a:lnTo>
                    <a:pt x="31" y="7113"/>
                  </a:lnTo>
                  <a:cubicBezTo>
                    <a:pt x="1581" y="7630"/>
                    <a:pt x="3162" y="7782"/>
                    <a:pt x="4803" y="7873"/>
                  </a:cubicBezTo>
                  <a:cubicBezTo>
                    <a:pt x="4955" y="7884"/>
                    <a:pt x="5107" y="7890"/>
                    <a:pt x="5259" y="7890"/>
                  </a:cubicBezTo>
                  <a:cubicBezTo>
                    <a:pt x="6713" y="7890"/>
                    <a:pt x="8147" y="7408"/>
                    <a:pt x="9605" y="7326"/>
                  </a:cubicBezTo>
                  <a:lnTo>
                    <a:pt x="9909" y="7326"/>
                  </a:lnTo>
                  <a:cubicBezTo>
                    <a:pt x="9727" y="5198"/>
                    <a:pt x="10396" y="3162"/>
                    <a:pt x="10487" y="1034"/>
                  </a:cubicBezTo>
                  <a:lnTo>
                    <a:pt x="10517" y="183"/>
                  </a:lnTo>
                  <a:cubicBezTo>
                    <a:pt x="9423" y="122"/>
                    <a:pt x="8268" y="0"/>
                    <a:pt x="7174"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1887;p35">
              <a:extLst>
                <a:ext uri="{FF2B5EF4-FFF2-40B4-BE49-F238E27FC236}">
                  <a16:creationId xmlns:a16="http://schemas.microsoft.com/office/drawing/2014/main" id="{E8FC1C8C-2BC4-3927-7EA5-8638F9157693}"/>
                </a:ext>
              </a:extLst>
            </p:cNvPr>
            <p:cNvSpPr/>
            <p:nvPr/>
          </p:nvSpPr>
          <p:spPr>
            <a:xfrm>
              <a:off x="6398800" y="2376000"/>
              <a:ext cx="186200" cy="35750"/>
            </a:xfrm>
            <a:custGeom>
              <a:avLst/>
              <a:gdLst/>
              <a:ahLst/>
              <a:cxnLst/>
              <a:rect l="l" t="t" r="r" b="b"/>
              <a:pathLst>
                <a:path w="7448" h="1430" extrusionOk="0">
                  <a:moveTo>
                    <a:pt x="1" y="0"/>
                  </a:moveTo>
                  <a:lnTo>
                    <a:pt x="517" y="1429"/>
                  </a:lnTo>
                  <a:lnTo>
                    <a:pt x="6900" y="1429"/>
                  </a:lnTo>
                  <a:lnTo>
                    <a:pt x="744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1888;p35">
              <a:extLst>
                <a:ext uri="{FF2B5EF4-FFF2-40B4-BE49-F238E27FC236}">
                  <a16:creationId xmlns:a16="http://schemas.microsoft.com/office/drawing/2014/main" id="{7A36CE6B-409F-2704-F2E1-743DA2C45B8A}"/>
                </a:ext>
              </a:extLst>
            </p:cNvPr>
            <p:cNvSpPr/>
            <p:nvPr/>
          </p:nvSpPr>
          <p:spPr>
            <a:xfrm>
              <a:off x="6430725" y="2411725"/>
              <a:ext cx="120850" cy="340450"/>
            </a:xfrm>
            <a:custGeom>
              <a:avLst/>
              <a:gdLst/>
              <a:ahLst/>
              <a:cxnLst/>
              <a:rect l="l" t="t" r="r" b="b"/>
              <a:pathLst>
                <a:path w="4834" h="13618" extrusionOk="0">
                  <a:moveTo>
                    <a:pt x="0" y="0"/>
                  </a:moveTo>
                  <a:lnTo>
                    <a:pt x="0" y="13617"/>
                  </a:lnTo>
                  <a:lnTo>
                    <a:pt x="4833" y="13617"/>
                  </a:lnTo>
                  <a:lnTo>
                    <a:pt x="4833"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1889;p35">
              <a:extLst>
                <a:ext uri="{FF2B5EF4-FFF2-40B4-BE49-F238E27FC236}">
                  <a16:creationId xmlns:a16="http://schemas.microsoft.com/office/drawing/2014/main" id="{76675825-00B2-D9FB-5851-001AA25ACED0}"/>
                </a:ext>
              </a:extLst>
            </p:cNvPr>
            <p:cNvSpPr/>
            <p:nvPr/>
          </p:nvSpPr>
          <p:spPr>
            <a:xfrm>
              <a:off x="6189825" y="2752150"/>
              <a:ext cx="603400" cy="509900"/>
            </a:xfrm>
            <a:custGeom>
              <a:avLst/>
              <a:gdLst/>
              <a:ahLst/>
              <a:cxnLst/>
              <a:rect l="l" t="t" r="r" b="b"/>
              <a:pathLst>
                <a:path w="24136" h="20396" extrusionOk="0">
                  <a:moveTo>
                    <a:pt x="9636" y="0"/>
                  </a:moveTo>
                  <a:lnTo>
                    <a:pt x="1" y="20396"/>
                  </a:lnTo>
                  <a:lnTo>
                    <a:pt x="24135" y="20396"/>
                  </a:lnTo>
                  <a:lnTo>
                    <a:pt x="14469"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1890;p35">
              <a:extLst>
                <a:ext uri="{FF2B5EF4-FFF2-40B4-BE49-F238E27FC236}">
                  <a16:creationId xmlns:a16="http://schemas.microsoft.com/office/drawing/2014/main" id="{0B6999E3-3C06-A92B-1644-1B53F5EE4A8E}"/>
                </a:ext>
              </a:extLst>
            </p:cNvPr>
            <p:cNvSpPr/>
            <p:nvPr/>
          </p:nvSpPr>
          <p:spPr>
            <a:xfrm>
              <a:off x="6430725" y="2405450"/>
              <a:ext cx="120850" cy="12550"/>
            </a:xfrm>
            <a:custGeom>
              <a:avLst/>
              <a:gdLst/>
              <a:ahLst/>
              <a:cxnLst/>
              <a:rect l="l" t="t" r="r" b="b"/>
              <a:pathLst>
                <a:path w="4834" h="502" extrusionOk="0">
                  <a:moveTo>
                    <a:pt x="2428" y="0"/>
                  </a:moveTo>
                  <a:cubicBezTo>
                    <a:pt x="1619" y="0"/>
                    <a:pt x="806" y="84"/>
                    <a:pt x="0" y="251"/>
                  </a:cubicBezTo>
                  <a:cubicBezTo>
                    <a:pt x="806" y="418"/>
                    <a:pt x="1619" y="502"/>
                    <a:pt x="2428" y="502"/>
                  </a:cubicBezTo>
                  <a:cubicBezTo>
                    <a:pt x="3237" y="502"/>
                    <a:pt x="4043" y="418"/>
                    <a:pt x="4833" y="251"/>
                  </a:cubicBezTo>
                  <a:cubicBezTo>
                    <a:pt x="4043" y="84"/>
                    <a:pt x="3237" y="0"/>
                    <a:pt x="2428"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1891;p35">
              <a:extLst>
                <a:ext uri="{FF2B5EF4-FFF2-40B4-BE49-F238E27FC236}">
                  <a16:creationId xmlns:a16="http://schemas.microsoft.com/office/drawing/2014/main" id="{653175D3-9A30-B1ED-987C-82E0EB595C9D}"/>
                </a:ext>
              </a:extLst>
            </p:cNvPr>
            <p:cNvSpPr/>
            <p:nvPr/>
          </p:nvSpPr>
          <p:spPr>
            <a:xfrm>
              <a:off x="6189825" y="2961875"/>
              <a:ext cx="603400" cy="300175"/>
            </a:xfrm>
            <a:custGeom>
              <a:avLst/>
              <a:gdLst/>
              <a:ahLst/>
              <a:cxnLst/>
              <a:rect l="l" t="t" r="r" b="b"/>
              <a:pathLst>
                <a:path w="24136" h="12007" extrusionOk="0">
                  <a:moveTo>
                    <a:pt x="5685" y="0"/>
                  </a:moveTo>
                  <a:lnTo>
                    <a:pt x="1" y="12007"/>
                  </a:lnTo>
                  <a:lnTo>
                    <a:pt x="24135" y="12007"/>
                  </a:lnTo>
                  <a:lnTo>
                    <a:pt x="19606" y="2402"/>
                  </a:lnTo>
                  <a:cubicBezTo>
                    <a:pt x="16415" y="2918"/>
                    <a:pt x="16415" y="4712"/>
                    <a:pt x="14500" y="4712"/>
                  </a:cubicBezTo>
                  <a:cubicBezTo>
                    <a:pt x="12524" y="4712"/>
                    <a:pt x="10974" y="912"/>
                    <a:pt x="568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1892;p35">
              <a:extLst>
                <a:ext uri="{FF2B5EF4-FFF2-40B4-BE49-F238E27FC236}">
                  <a16:creationId xmlns:a16="http://schemas.microsoft.com/office/drawing/2014/main" id="{312D84C0-41E5-B533-265B-31DA4C6090C5}"/>
                </a:ext>
              </a:extLst>
            </p:cNvPr>
            <p:cNvSpPr/>
            <p:nvPr/>
          </p:nvSpPr>
          <p:spPr>
            <a:xfrm>
              <a:off x="6472525" y="2911700"/>
              <a:ext cx="110175" cy="100300"/>
            </a:xfrm>
            <a:custGeom>
              <a:avLst/>
              <a:gdLst/>
              <a:ahLst/>
              <a:cxnLst/>
              <a:rect l="l" t="t" r="r" b="b"/>
              <a:pathLst>
                <a:path w="4407" h="4012" extrusionOk="0">
                  <a:moveTo>
                    <a:pt x="2547" y="487"/>
                  </a:moveTo>
                  <a:cubicBezTo>
                    <a:pt x="3394" y="487"/>
                    <a:pt x="4275" y="1079"/>
                    <a:pt x="4316" y="2007"/>
                  </a:cubicBezTo>
                  <a:cubicBezTo>
                    <a:pt x="4316" y="2919"/>
                    <a:pt x="3404" y="3527"/>
                    <a:pt x="2553" y="3618"/>
                  </a:cubicBezTo>
                  <a:cubicBezTo>
                    <a:pt x="2492" y="3624"/>
                    <a:pt x="2432" y="3627"/>
                    <a:pt x="2374" y="3627"/>
                  </a:cubicBezTo>
                  <a:cubicBezTo>
                    <a:pt x="955" y="3627"/>
                    <a:pt x="408" y="1906"/>
                    <a:pt x="1459" y="913"/>
                  </a:cubicBezTo>
                  <a:cubicBezTo>
                    <a:pt x="1752" y="620"/>
                    <a:pt x="2146" y="487"/>
                    <a:pt x="2547" y="487"/>
                  </a:cubicBezTo>
                  <a:close/>
                  <a:moveTo>
                    <a:pt x="2602" y="1"/>
                  </a:moveTo>
                  <a:cubicBezTo>
                    <a:pt x="2586" y="1"/>
                    <a:pt x="2569" y="1"/>
                    <a:pt x="2553" y="1"/>
                  </a:cubicBezTo>
                  <a:cubicBezTo>
                    <a:pt x="730" y="1"/>
                    <a:pt x="0" y="2099"/>
                    <a:pt x="1216" y="3345"/>
                  </a:cubicBezTo>
                  <a:cubicBezTo>
                    <a:pt x="1646" y="3806"/>
                    <a:pt x="2146" y="4011"/>
                    <a:pt x="2617" y="4011"/>
                  </a:cubicBezTo>
                  <a:cubicBezTo>
                    <a:pt x="3545" y="4011"/>
                    <a:pt x="4367" y="3217"/>
                    <a:pt x="4347" y="2007"/>
                  </a:cubicBezTo>
                  <a:cubicBezTo>
                    <a:pt x="4407" y="989"/>
                    <a:pt x="3670" y="1"/>
                    <a:pt x="2602"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1893;p35">
              <a:extLst>
                <a:ext uri="{FF2B5EF4-FFF2-40B4-BE49-F238E27FC236}">
                  <a16:creationId xmlns:a16="http://schemas.microsoft.com/office/drawing/2014/main" id="{7DEF87B3-C7B3-7022-2297-2BF70BE516CA}"/>
                </a:ext>
              </a:extLst>
            </p:cNvPr>
            <p:cNvSpPr/>
            <p:nvPr/>
          </p:nvSpPr>
          <p:spPr>
            <a:xfrm>
              <a:off x="6343325" y="3067475"/>
              <a:ext cx="95000" cy="87500"/>
            </a:xfrm>
            <a:custGeom>
              <a:avLst/>
              <a:gdLst/>
              <a:ahLst/>
              <a:cxnLst/>
              <a:rect l="l" t="t" r="r" b="b"/>
              <a:pathLst>
                <a:path w="3800" h="3500" extrusionOk="0">
                  <a:moveTo>
                    <a:pt x="2279" y="517"/>
                  </a:moveTo>
                  <a:cubicBezTo>
                    <a:pt x="2936" y="517"/>
                    <a:pt x="3709" y="998"/>
                    <a:pt x="3709" y="1795"/>
                  </a:cubicBezTo>
                  <a:cubicBezTo>
                    <a:pt x="3709" y="2585"/>
                    <a:pt x="2888" y="3041"/>
                    <a:pt x="2220" y="3102"/>
                  </a:cubicBezTo>
                  <a:cubicBezTo>
                    <a:pt x="2154" y="3112"/>
                    <a:pt x="2089" y="3117"/>
                    <a:pt x="2025" y="3117"/>
                  </a:cubicBezTo>
                  <a:cubicBezTo>
                    <a:pt x="1314" y="3117"/>
                    <a:pt x="710" y="2520"/>
                    <a:pt x="821" y="1795"/>
                  </a:cubicBezTo>
                  <a:cubicBezTo>
                    <a:pt x="943" y="1096"/>
                    <a:pt x="1490" y="518"/>
                    <a:pt x="2220" y="518"/>
                  </a:cubicBezTo>
                  <a:cubicBezTo>
                    <a:pt x="2239" y="517"/>
                    <a:pt x="2259" y="517"/>
                    <a:pt x="2279" y="517"/>
                  </a:cubicBezTo>
                  <a:close/>
                  <a:moveTo>
                    <a:pt x="2264" y="1"/>
                  </a:moveTo>
                  <a:cubicBezTo>
                    <a:pt x="2249" y="1"/>
                    <a:pt x="2235" y="1"/>
                    <a:pt x="2220" y="1"/>
                  </a:cubicBezTo>
                  <a:cubicBezTo>
                    <a:pt x="609" y="32"/>
                    <a:pt x="1" y="1856"/>
                    <a:pt x="1065" y="2919"/>
                  </a:cubicBezTo>
                  <a:cubicBezTo>
                    <a:pt x="1425" y="3321"/>
                    <a:pt x="1852" y="3499"/>
                    <a:pt x="2257" y="3499"/>
                  </a:cubicBezTo>
                  <a:cubicBezTo>
                    <a:pt x="3049" y="3499"/>
                    <a:pt x="3760" y="2820"/>
                    <a:pt x="3739" y="1795"/>
                  </a:cubicBezTo>
                  <a:cubicBezTo>
                    <a:pt x="3799" y="927"/>
                    <a:pt x="3182" y="1"/>
                    <a:pt x="2264"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1894;p35">
              <a:extLst>
                <a:ext uri="{FF2B5EF4-FFF2-40B4-BE49-F238E27FC236}">
                  <a16:creationId xmlns:a16="http://schemas.microsoft.com/office/drawing/2014/main" id="{D094F31F-3B81-2A0A-BC4A-021E8278530B}"/>
                </a:ext>
              </a:extLst>
            </p:cNvPr>
            <p:cNvSpPr/>
            <p:nvPr/>
          </p:nvSpPr>
          <p:spPr>
            <a:xfrm>
              <a:off x="6592575" y="3142650"/>
              <a:ext cx="69900" cy="66750"/>
            </a:xfrm>
            <a:custGeom>
              <a:avLst/>
              <a:gdLst/>
              <a:ahLst/>
              <a:cxnLst/>
              <a:rect l="l" t="t" r="r" b="b"/>
              <a:pathLst>
                <a:path w="2796" h="2670" extrusionOk="0">
                  <a:moveTo>
                    <a:pt x="1642" y="490"/>
                  </a:moveTo>
                  <a:cubicBezTo>
                    <a:pt x="2128" y="490"/>
                    <a:pt x="2736" y="794"/>
                    <a:pt x="2736" y="1371"/>
                  </a:cubicBezTo>
                  <a:cubicBezTo>
                    <a:pt x="2736" y="1919"/>
                    <a:pt x="2128" y="2192"/>
                    <a:pt x="1642" y="2283"/>
                  </a:cubicBezTo>
                  <a:cubicBezTo>
                    <a:pt x="1592" y="2291"/>
                    <a:pt x="1542" y="2295"/>
                    <a:pt x="1493" y="2295"/>
                  </a:cubicBezTo>
                  <a:cubicBezTo>
                    <a:pt x="975" y="2295"/>
                    <a:pt x="528" y="1871"/>
                    <a:pt x="639" y="1371"/>
                  </a:cubicBezTo>
                  <a:cubicBezTo>
                    <a:pt x="760" y="855"/>
                    <a:pt x="1125" y="490"/>
                    <a:pt x="1642" y="490"/>
                  </a:cubicBezTo>
                  <a:close/>
                  <a:moveTo>
                    <a:pt x="1730" y="0"/>
                  </a:moveTo>
                  <a:cubicBezTo>
                    <a:pt x="1701" y="0"/>
                    <a:pt x="1672" y="1"/>
                    <a:pt x="1642" y="4"/>
                  </a:cubicBezTo>
                  <a:cubicBezTo>
                    <a:pt x="426" y="34"/>
                    <a:pt x="1" y="1371"/>
                    <a:pt x="791" y="2192"/>
                  </a:cubicBezTo>
                  <a:cubicBezTo>
                    <a:pt x="1089" y="2522"/>
                    <a:pt x="1424" y="2669"/>
                    <a:pt x="1733" y="2669"/>
                  </a:cubicBezTo>
                  <a:cubicBezTo>
                    <a:pt x="2305" y="2669"/>
                    <a:pt x="2786" y="2162"/>
                    <a:pt x="2767" y="1371"/>
                  </a:cubicBezTo>
                  <a:cubicBezTo>
                    <a:pt x="2796" y="700"/>
                    <a:pt x="2432" y="0"/>
                    <a:pt x="1730"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1895;p35">
              <a:extLst>
                <a:ext uri="{FF2B5EF4-FFF2-40B4-BE49-F238E27FC236}">
                  <a16:creationId xmlns:a16="http://schemas.microsoft.com/office/drawing/2014/main" id="{F65B801D-A4B8-5CCA-2A84-4013345AEF7D}"/>
                </a:ext>
              </a:extLst>
            </p:cNvPr>
            <p:cNvSpPr/>
            <p:nvPr/>
          </p:nvSpPr>
          <p:spPr>
            <a:xfrm>
              <a:off x="6872975" y="2092550"/>
              <a:ext cx="328300" cy="953700"/>
            </a:xfrm>
            <a:custGeom>
              <a:avLst/>
              <a:gdLst/>
              <a:ahLst/>
              <a:cxnLst/>
              <a:rect l="l" t="t" r="r" b="b"/>
              <a:pathLst>
                <a:path w="13132" h="38148" extrusionOk="0">
                  <a:moveTo>
                    <a:pt x="1" y="1"/>
                  </a:moveTo>
                  <a:lnTo>
                    <a:pt x="1" y="38147"/>
                  </a:lnTo>
                  <a:lnTo>
                    <a:pt x="13132" y="38147"/>
                  </a:lnTo>
                  <a:lnTo>
                    <a:pt x="13132"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1896;p35">
              <a:extLst>
                <a:ext uri="{FF2B5EF4-FFF2-40B4-BE49-F238E27FC236}">
                  <a16:creationId xmlns:a16="http://schemas.microsoft.com/office/drawing/2014/main" id="{28859D70-085D-B70F-98FA-D658B7879190}"/>
                </a:ext>
              </a:extLst>
            </p:cNvPr>
            <p:cNvSpPr/>
            <p:nvPr/>
          </p:nvSpPr>
          <p:spPr>
            <a:xfrm>
              <a:off x="7031800" y="1605475"/>
              <a:ext cx="12175" cy="1656575"/>
            </a:xfrm>
            <a:custGeom>
              <a:avLst/>
              <a:gdLst/>
              <a:ahLst/>
              <a:cxnLst/>
              <a:rect l="l" t="t" r="r" b="b"/>
              <a:pathLst>
                <a:path w="487" h="66263" extrusionOk="0">
                  <a:moveTo>
                    <a:pt x="0" y="0"/>
                  </a:moveTo>
                  <a:lnTo>
                    <a:pt x="0" y="66263"/>
                  </a:lnTo>
                  <a:lnTo>
                    <a:pt x="487" y="66263"/>
                  </a:lnTo>
                  <a:lnTo>
                    <a:pt x="487"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1897;p35">
              <a:extLst>
                <a:ext uri="{FF2B5EF4-FFF2-40B4-BE49-F238E27FC236}">
                  <a16:creationId xmlns:a16="http://schemas.microsoft.com/office/drawing/2014/main" id="{C63D96CB-1A0F-7231-6F2B-C19DC0A7033E}"/>
                </a:ext>
              </a:extLst>
            </p:cNvPr>
            <p:cNvSpPr/>
            <p:nvPr/>
          </p:nvSpPr>
          <p:spPr>
            <a:xfrm>
              <a:off x="6882850" y="596350"/>
              <a:ext cx="762200" cy="1500025"/>
            </a:xfrm>
            <a:custGeom>
              <a:avLst/>
              <a:gdLst/>
              <a:ahLst/>
              <a:cxnLst/>
              <a:rect l="l" t="t" r="r" b="b"/>
              <a:pathLst>
                <a:path w="30488" h="60001" extrusionOk="0">
                  <a:moveTo>
                    <a:pt x="9279" y="3795"/>
                  </a:moveTo>
                  <a:cubicBezTo>
                    <a:pt x="10815" y="3795"/>
                    <a:pt x="12282" y="5121"/>
                    <a:pt x="11764" y="6778"/>
                  </a:cubicBezTo>
                  <a:cubicBezTo>
                    <a:pt x="11429" y="7831"/>
                    <a:pt x="10359" y="8432"/>
                    <a:pt x="9295" y="8432"/>
                  </a:cubicBezTo>
                  <a:cubicBezTo>
                    <a:pt x="9008" y="8432"/>
                    <a:pt x="8722" y="8388"/>
                    <a:pt x="8451" y="8298"/>
                  </a:cubicBezTo>
                  <a:cubicBezTo>
                    <a:pt x="8299" y="8268"/>
                    <a:pt x="7995" y="8176"/>
                    <a:pt x="7843" y="8116"/>
                  </a:cubicBezTo>
                  <a:cubicBezTo>
                    <a:pt x="7053" y="7873"/>
                    <a:pt x="5442" y="7386"/>
                    <a:pt x="4651" y="7143"/>
                  </a:cubicBezTo>
                  <a:cubicBezTo>
                    <a:pt x="4104" y="6991"/>
                    <a:pt x="3587" y="6839"/>
                    <a:pt x="3131" y="6626"/>
                  </a:cubicBezTo>
                  <a:cubicBezTo>
                    <a:pt x="2871" y="6492"/>
                    <a:pt x="2619" y="6331"/>
                    <a:pt x="2383" y="6150"/>
                  </a:cubicBezTo>
                  <a:lnTo>
                    <a:pt x="2383" y="6150"/>
                  </a:lnTo>
                  <a:cubicBezTo>
                    <a:pt x="2791" y="5818"/>
                    <a:pt x="3252" y="5554"/>
                    <a:pt x="3739" y="5380"/>
                  </a:cubicBezTo>
                  <a:cubicBezTo>
                    <a:pt x="4803" y="5015"/>
                    <a:pt x="7417" y="4225"/>
                    <a:pt x="8481" y="3921"/>
                  </a:cubicBezTo>
                  <a:cubicBezTo>
                    <a:pt x="8743" y="3835"/>
                    <a:pt x="9012" y="3795"/>
                    <a:pt x="9279" y="3795"/>
                  </a:cubicBezTo>
                  <a:close/>
                  <a:moveTo>
                    <a:pt x="9342" y="15717"/>
                  </a:moveTo>
                  <a:cubicBezTo>
                    <a:pt x="9899" y="15717"/>
                    <a:pt x="10446" y="15877"/>
                    <a:pt x="10913" y="16231"/>
                  </a:cubicBezTo>
                  <a:cubicBezTo>
                    <a:pt x="13020" y="17825"/>
                    <a:pt x="11502" y="20402"/>
                    <a:pt x="9325" y="20402"/>
                  </a:cubicBezTo>
                  <a:cubicBezTo>
                    <a:pt x="9052" y="20402"/>
                    <a:pt x="8769" y="20362"/>
                    <a:pt x="8481" y="20274"/>
                  </a:cubicBezTo>
                  <a:cubicBezTo>
                    <a:pt x="7356" y="19909"/>
                    <a:pt x="5624" y="19392"/>
                    <a:pt x="4499" y="19058"/>
                  </a:cubicBezTo>
                  <a:cubicBezTo>
                    <a:pt x="4013" y="18906"/>
                    <a:pt x="3435" y="18693"/>
                    <a:pt x="3010" y="18450"/>
                  </a:cubicBezTo>
                  <a:cubicBezTo>
                    <a:pt x="2774" y="18312"/>
                    <a:pt x="2551" y="18155"/>
                    <a:pt x="2343" y="17982"/>
                  </a:cubicBezTo>
                  <a:lnTo>
                    <a:pt x="2343" y="17982"/>
                  </a:lnTo>
                  <a:cubicBezTo>
                    <a:pt x="3024" y="17467"/>
                    <a:pt x="3844" y="17176"/>
                    <a:pt x="4682" y="16961"/>
                  </a:cubicBezTo>
                  <a:lnTo>
                    <a:pt x="7873" y="16019"/>
                  </a:lnTo>
                  <a:lnTo>
                    <a:pt x="8299" y="15897"/>
                  </a:lnTo>
                  <a:cubicBezTo>
                    <a:pt x="8639" y="15780"/>
                    <a:pt x="8992" y="15717"/>
                    <a:pt x="9342" y="15717"/>
                  </a:cubicBezTo>
                  <a:close/>
                  <a:moveTo>
                    <a:pt x="9230" y="27537"/>
                  </a:moveTo>
                  <a:cubicBezTo>
                    <a:pt x="11006" y="27537"/>
                    <a:pt x="12627" y="29247"/>
                    <a:pt x="11703" y="31095"/>
                  </a:cubicBezTo>
                  <a:cubicBezTo>
                    <a:pt x="11253" y="31969"/>
                    <a:pt x="10249" y="32474"/>
                    <a:pt x="9247" y="32474"/>
                  </a:cubicBezTo>
                  <a:cubicBezTo>
                    <a:pt x="9030" y="32474"/>
                    <a:pt x="8814" y="32450"/>
                    <a:pt x="8603" y="32402"/>
                  </a:cubicBezTo>
                  <a:cubicBezTo>
                    <a:pt x="8329" y="32341"/>
                    <a:pt x="7691" y="32128"/>
                    <a:pt x="7417" y="32037"/>
                  </a:cubicBezTo>
                  <a:lnTo>
                    <a:pt x="5837" y="31551"/>
                  </a:lnTo>
                  <a:cubicBezTo>
                    <a:pt x="4925" y="31247"/>
                    <a:pt x="3557" y="30943"/>
                    <a:pt x="2736" y="30396"/>
                  </a:cubicBezTo>
                  <a:cubicBezTo>
                    <a:pt x="2537" y="30279"/>
                    <a:pt x="2349" y="30147"/>
                    <a:pt x="2172" y="30001"/>
                  </a:cubicBezTo>
                  <a:lnTo>
                    <a:pt x="2172" y="30001"/>
                  </a:lnTo>
                  <a:cubicBezTo>
                    <a:pt x="2509" y="29722"/>
                    <a:pt x="2883" y="29485"/>
                    <a:pt x="3283" y="29301"/>
                  </a:cubicBezTo>
                  <a:cubicBezTo>
                    <a:pt x="3770" y="29089"/>
                    <a:pt x="4317" y="28937"/>
                    <a:pt x="4834" y="28785"/>
                  </a:cubicBezTo>
                  <a:cubicBezTo>
                    <a:pt x="5016" y="28693"/>
                    <a:pt x="8360" y="27721"/>
                    <a:pt x="8420" y="27660"/>
                  </a:cubicBezTo>
                  <a:cubicBezTo>
                    <a:pt x="8688" y="27576"/>
                    <a:pt x="8961" y="27537"/>
                    <a:pt x="9230" y="27537"/>
                  </a:cubicBezTo>
                  <a:close/>
                  <a:moveTo>
                    <a:pt x="9401" y="39643"/>
                  </a:moveTo>
                  <a:cubicBezTo>
                    <a:pt x="9538" y="39643"/>
                    <a:pt x="9677" y="39651"/>
                    <a:pt x="9819" y="39666"/>
                  </a:cubicBezTo>
                  <a:cubicBezTo>
                    <a:pt x="11399" y="39909"/>
                    <a:pt x="12524" y="41733"/>
                    <a:pt x="11551" y="43162"/>
                  </a:cubicBezTo>
                  <a:cubicBezTo>
                    <a:pt x="11027" y="43979"/>
                    <a:pt x="10171" y="44363"/>
                    <a:pt x="9271" y="44363"/>
                  </a:cubicBezTo>
                  <a:cubicBezTo>
                    <a:pt x="8866" y="44363"/>
                    <a:pt x="8452" y="44285"/>
                    <a:pt x="8056" y="44134"/>
                  </a:cubicBezTo>
                  <a:lnTo>
                    <a:pt x="7265" y="43891"/>
                  </a:lnTo>
                  <a:lnTo>
                    <a:pt x="5685" y="43435"/>
                  </a:lnTo>
                  <a:cubicBezTo>
                    <a:pt x="4773" y="43131"/>
                    <a:pt x="3405" y="42858"/>
                    <a:pt x="2584" y="42311"/>
                  </a:cubicBezTo>
                  <a:cubicBezTo>
                    <a:pt x="2464" y="42229"/>
                    <a:pt x="2347" y="42142"/>
                    <a:pt x="2234" y="42050"/>
                  </a:cubicBezTo>
                  <a:lnTo>
                    <a:pt x="2234" y="42050"/>
                  </a:lnTo>
                  <a:cubicBezTo>
                    <a:pt x="2613" y="41730"/>
                    <a:pt x="3042" y="41467"/>
                    <a:pt x="3496" y="41277"/>
                  </a:cubicBezTo>
                  <a:cubicBezTo>
                    <a:pt x="4013" y="41095"/>
                    <a:pt x="4530" y="40943"/>
                    <a:pt x="5077" y="40791"/>
                  </a:cubicBezTo>
                  <a:lnTo>
                    <a:pt x="8268" y="39818"/>
                  </a:lnTo>
                  <a:cubicBezTo>
                    <a:pt x="8629" y="39706"/>
                    <a:pt x="9006" y="39643"/>
                    <a:pt x="9401" y="39643"/>
                  </a:cubicBezTo>
                  <a:close/>
                  <a:moveTo>
                    <a:pt x="9244" y="51491"/>
                  </a:moveTo>
                  <a:cubicBezTo>
                    <a:pt x="10020" y="51491"/>
                    <a:pt x="10802" y="51799"/>
                    <a:pt x="11338" y="52402"/>
                  </a:cubicBezTo>
                  <a:cubicBezTo>
                    <a:pt x="12833" y="54164"/>
                    <a:pt x="11257" y="56301"/>
                    <a:pt x="9286" y="56301"/>
                  </a:cubicBezTo>
                  <a:cubicBezTo>
                    <a:pt x="9013" y="56301"/>
                    <a:pt x="8732" y="56260"/>
                    <a:pt x="8451" y="56171"/>
                  </a:cubicBezTo>
                  <a:cubicBezTo>
                    <a:pt x="6992" y="55715"/>
                    <a:pt x="5290" y="55229"/>
                    <a:pt x="3891" y="54773"/>
                  </a:cubicBezTo>
                  <a:cubicBezTo>
                    <a:pt x="3288" y="54568"/>
                    <a:pt x="2717" y="54247"/>
                    <a:pt x="2228" y="53836"/>
                  </a:cubicBezTo>
                  <a:lnTo>
                    <a:pt x="2228" y="53836"/>
                  </a:lnTo>
                  <a:cubicBezTo>
                    <a:pt x="2648" y="53500"/>
                    <a:pt x="3120" y="53229"/>
                    <a:pt x="3618" y="53040"/>
                  </a:cubicBezTo>
                  <a:cubicBezTo>
                    <a:pt x="4043" y="52888"/>
                    <a:pt x="4773" y="52706"/>
                    <a:pt x="5229" y="52554"/>
                  </a:cubicBezTo>
                  <a:lnTo>
                    <a:pt x="8420" y="51612"/>
                  </a:lnTo>
                  <a:cubicBezTo>
                    <a:pt x="8686" y="51531"/>
                    <a:pt x="8965" y="51491"/>
                    <a:pt x="9244" y="51491"/>
                  </a:cubicBezTo>
                  <a:close/>
                  <a:moveTo>
                    <a:pt x="2980" y="0"/>
                  </a:moveTo>
                  <a:cubicBezTo>
                    <a:pt x="2068" y="0"/>
                    <a:pt x="1186" y="456"/>
                    <a:pt x="700" y="1185"/>
                  </a:cubicBezTo>
                  <a:cubicBezTo>
                    <a:pt x="1" y="2189"/>
                    <a:pt x="122" y="3496"/>
                    <a:pt x="578" y="4559"/>
                  </a:cubicBezTo>
                  <a:cubicBezTo>
                    <a:pt x="839" y="5172"/>
                    <a:pt x="1223" y="5700"/>
                    <a:pt x="1688" y="6143"/>
                  </a:cubicBezTo>
                  <a:lnTo>
                    <a:pt x="1688" y="6143"/>
                  </a:lnTo>
                  <a:cubicBezTo>
                    <a:pt x="734" y="7042"/>
                    <a:pt x="118" y="8261"/>
                    <a:pt x="153" y="9635"/>
                  </a:cubicBezTo>
                  <a:lnTo>
                    <a:pt x="153" y="12979"/>
                  </a:lnTo>
                  <a:cubicBezTo>
                    <a:pt x="213" y="13982"/>
                    <a:pt x="62" y="15411"/>
                    <a:pt x="457" y="16353"/>
                  </a:cubicBezTo>
                  <a:cubicBezTo>
                    <a:pt x="727" y="17063"/>
                    <a:pt x="1169" y="17681"/>
                    <a:pt x="1719" y="18183"/>
                  </a:cubicBezTo>
                  <a:lnTo>
                    <a:pt x="1719" y="18183"/>
                  </a:lnTo>
                  <a:cubicBezTo>
                    <a:pt x="860" y="19018"/>
                    <a:pt x="294" y="20143"/>
                    <a:pt x="274" y="21368"/>
                  </a:cubicBezTo>
                  <a:lnTo>
                    <a:pt x="274" y="26383"/>
                  </a:lnTo>
                  <a:cubicBezTo>
                    <a:pt x="225" y="27768"/>
                    <a:pt x="839" y="29152"/>
                    <a:pt x="1871" y="30095"/>
                  </a:cubicBezTo>
                  <a:lnTo>
                    <a:pt x="1871" y="30095"/>
                  </a:lnTo>
                  <a:cubicBezTo>
                    <a:pt x="1030" y="30882"/>
                    <a:pt x="468" y="31950"/>
                    <a:pt x="365" y="33101"/>
                  </a:cubicBezTo>
                  <a:cubicBezTo>
                    <a:pt x="305" y="33587"/>
                    <a:pt x="365" y="34286"/>
                    <a:pt x="305" y="34773"/>
                  </a:cubicBezTo>
                  <a:lnTo>
                    <a:pt x="305" y="38116"/>
                  </a:lnTo>
                  <a:cubicBezTo>
                    <a:pt x="305" y="38694"/>
                    <a:pt x="305" y="39271"/>
                    <a:pt x="457" y="39788"/>
                  </a:cubicBezTo>
                  <a:cubicBezTo>
                    <a:pt x="685" y="40626"/>
                    <a:pt x="1158" y="41373"/>
                    <a:pt x="1777" y="41970"/>
                  </a:cubicBezTo>
                  <a:lnTo>
                    <a:pt x="1777" y="41970"/>
                  </a:lnTo>
                  <a:cubicBezTo>
                    <a:pt x="962" y="42720"/>
                    <a:pt x="380" y="43727"/>
                    <a:pt x="244" y="44834"/>
                  </a:cubicBezTo>
                  <a:cubicBezTo>
                    <a:pt x="153" y="45381"/>
                    <a:pt x="213" y="46019"/>
                    <a:pt x="213" y="46566"/>
                  </a:cubicBezTo>
                  <a:lnTo>
                    <a:pt x="213" y="48238"/>
                  </a:lnTo>
                  <a:lnTo>
                    <a:pt x="213" y="49910"/>
                  </a:lnTo>
                  <a:cubicBezTo>
                    <a:pt x="213" y="50457"/>
                    <a:pt x="153" y="51034"/>
                    <a:pt x="305" y="51612"/>
                  </a:cubicBezTo>
                  <a:cubicBezTo>
                    <a:pt x="528" y="52572"/>
                    <a:pt x="1070" y="53426"/>
                    <a:pt x="1795" y="54086"/>
                  </a:cubicBezTo>
                  <a:lnTo>
                    <a:pt x="1795" y="54086"/>
                  </a:lnTo>
                  <a:cubicBezTo>
                    <a:pt x="1070" y="54776"/>
                    <a:pt x="558" y="55669"/>
                    <a:pt x="396" y="56657"/>
                  </a:cubicBezTo>
                  <a:cubicBezTo>
                    <a:pt x="274" y="57235"/>
                    <a:pt x="365" y="57752"/>
                    <a:pt x="365" y="58329"/>
                  </a:cubicBezTo>
                  <a:lnTo>
                    <a:pt x="365" y="60001"/>
                  </a:lnTo>
                  <a:lnTo>
                    <a:pt x="426" y="60001"/>
                  </a:lnTo>
                  <a:lnTo>
                    <a:pt x="426" y="59879"/>
                  </a:lnTo>
                  <a:cubicBezTo>
                    <a:pt x="457" y="58876"/>
                    <a:pt x="396" y="57539"/>
                    <a:pt x="517" y="56597"/>
                  </a:cubicBezTo>
                  <a:cubicBezTo>
                    <a:pt x="692" y="55652"/>
                    <a:pt x="1189" y="54809"/>
                    <a:pt x="1869" y="54152"/>
                  </a:cubicBezTo>
                  <a:lnTo>
                    <a:pt x="1869" y="54152"/>
                  </a:lnTo>
                  <a:cubicBezTo>
                    <a:pt x="2414" y="54630"/>
                    <a:pt x="3055" y="55001"/>
                    <a:pt x="3739" y="55229"/>
                  </a:cubicBezTo>
                  <a:cubicBezTo>
                    <a:pt x="4256" y="55411"/>
                    <a:pt x="4803" y="55563"/>
                    <a:pt x="5320" y="55715"/>
                  </a:cubicBezTo>
                  <a:cubicBezTo>
                    <a:pt x="6232" y="55989"/>
                    <a:pt x="7600" y="56445"/>
                    <a:pt x="8512" y="56657"/>
                  </a:cubicBezTo>
                  <a:cubicBezTo>
                    <a:pt x="8755" y="56715"/>
                    <a:pt x="8997" y="56743"/>
                    <a:pt x="9234" y="56743"/>
                  </a:cubicBezTo>
                  <a:cubicBezTo>
                    <a:pt x="11478" y="56743"/>
                    <a:pt x="13253" y="54293"/>
                    <a:pt x="11521" y="52341"/>
                  </a:cubicBezTo>
                  <a:cubicBezTo>
                    <a:pt x="10940" y="51694"/>
                    <a:pt x="10080" y="51358"/>
                    <a:pt x="9231" y="51358"/>
                  </a:cubicBezTo>
                  <a:cubicBezTo>
                    <a:pt x="8925" y="51358"/>
                    <a:pt x="8619" y="51401"/>
                    <a:pt x="8329" y="51490"/>
                  </a:cubicBezTo>
                  <a:lnTo>
                    <a:pt x="5138" y="52493"/>
                  </a:lnTo>
                  <a:cubicBezTo>
                    <a:pt x="4682" y="52645"/>
                    <a:pt x="4013" y="52828"/>
                    <a:pt x="3557" y="52980"/>
                  </a:cubicBezTo>
                  <a:cubicBezTo>
                    <a:pt x="3049" y="53171"/>
                    <a:pt x="2575" y="53441"/>
                    <a:pt x="2155" y="53773"/>
                  </a:cubicBezTo>
                  <a:lnTo>
                    <a:pt x="2155" y="53773"/>
                  </a:lnTo>
                  <a:cubicBezTo>
                    <a:pt x="1450" y="53158"/>
                    <a:pt x="925" y="52350"/>
                    <a:pt x="730" y="51429"/>
                  </a:cubicBezTo>
                  <a:cubicBezTo>
                    <a:pt x="609" y="50882"/>
                    <a:pt x="609" y="50366"/>
                    <a:pt x="609" y="49818"/>
                  </a:cubicBezTo>
                  <a:lnTo>
                    <a:pt x="609" y="46475"/>
                  </a:lnTo>
                  <a:cubicBezTo>
                    <a:pt x="609" y="45897"/>
                    <a:pt x="578" y="45350"/>
                    <a:pt x="669" y="44834"/>
                  </a:cubicBezTo>
                  <a:cubicBezTo>
                    <a:pt x="785" y="43828"/>
                    <a:pt x="1308" y="42908"/>
                    <a:pt x="2048" y="42215"/>
                  </a:cubicBezTo>
                  <a:lnTo>
                    <a:pt x="2048" y="42215"/>
                  </a:lnTo>
                  <a:cubicBezTo>
                    <a:pt x="2609" y="42687"/>
                    <a:pt x="3264" y="43045"/>
                    <a:pt x="3952" y="43253"/>
                  </a:cubicBezTo>
                  <a:lnTo>
                    <a:pt x="5563" y="43739"/>
                  </a:lnTo>
                  <a:lnTo>
                    <a:pt x="7144" y="44226"/>
                  </a:lnTo>
                  <a:cubicBezTo>
                    <a:pt x="7600" y="44347"/>
                    <a:pt x="8299" y="44621"/>
                    <a:pt x="8785" y="44682"/>
                  </a:cubicBezTo>
                  <a:cubicBezTo>
                    <a:pt x="8972" y="44713"/>
                    <a:pt x="9157" y="44729"/>
                    <a:pt x="9337" y="44729"/>
                  </a:cubicBezTo>
                  <a:cubicBezTo>
                    <a:pt x="11729" y="44729"/>
                    <a:pt x="13382" y="42044"/>
                    <a:pt x="11460" y="40122"/>
                  </a:cubicBezTo>
                  <a:cubicBezTo>
                    <a:pt x="10877" y="39560"/>
                    <a:pt x="10078" y="39291"/>
                    <a:pt x="9283" y="39291"/>
                  </a:cubicBezTo>
                  <a:cubicBezTo>
                    <a:pt x="8960" y="39291"/>
                    <a:pt x="8637" y="39335"/>
                    <a:pt x="8329" y="39423"/>
                  </a:cubicBezTo>
                  <a:lnTo>
                    <a:pt x="8147" y="39484"/>
                  </a:lnTo>
                  <a:lnTo>
                    <a:pt x="4955" y="40426"/>
                  </a:lnTo>
                  <a:cubicBezTo>
                    <a:pt x="4408" y="40578"/>
                    <a:pt x="3891" y="40730"/>
                    <a:pt x="3344" y="40973"/>
                  </a:cubicBezTo>
                  <a:cubicBezTo>
                    <a:pt x="2847" y="41174"/>
                    <a:pt x="2377" y="41459"/>
                    <a:pt x="1960" y="41809"/>
                  </a:cubicBezTo>
                  <a:lnTo>
                    <a:pt x="1960" y="41809"/>
                  </a:lnTo>
                  <a:cubicBezTo>
                    <a:pt x="1174" y="41064"/>
                    <a:pt x="645" y="40065"/>
                    <a:pt x="548" y="38967"/>
                  </a:cubicBezTo>
                  <a:cubicBezTo>
                    <a:pt x="517" y="38420"/>
                    <a:pt x="517" y="37022"/>
                    <a:pt x="517" y="36444"/>
                  </a:cubicBezTo>
                  <a:cubicBezTo>
                    <a:pt x="517" y="35502"/>
                    <a:pt x="457" y="34043"/>
                    <a:pt x="517" y="33101"/>
                  </a:cubicBezTo>
                  <a:cubicBezTo>
                    <a:pt x="580" y="31981"/>
                    <a:pt x="1137" y="30947"/>
                    <a:pt x="1967" y="30180"/>
                  </a:cubicBezTo>
                  <a:lnTo>
                    <a:pt x="1967" y="30180"/>
                  </a:lnTo>
                  <a:cubicBezTo>
                    <a:pt x="2177" y="30362"/>
                    <a:pt x="2404" y="30527"/>
                    <a:pt x="2645" y="30669"/>
                  </a:cubicBezTo>
                  <a:cubicBezTo>
                    <a:pt x="3131" y="30973"/>
                    <a:pt x="3648" y="31156"/>
                    <a:pt x="4195" y="31307"/>
                  </a:cubicBezTo>
                  <a:cubicBezTo>
                    <a:pt x="4986" y="31551"/>
                    <a:pt x="6597" y="32037"/>
                    <a:pt x="7387" y="32280"/>
                  </a:cubicBezTo>
                  <a:cubicBezTo>
                    <a:pt x="7873" y="32371"/>
                    <a:pt x="8512" y="32645"/>
                    <a:pt x="9028" y="32675"/>
                  </a:cubicBezTo>
                  <a:cubicBezTo>
                    <a:pt x="9139" y="32687"/>
                    <a:pt x="9249" y="32693"/>
                    <a:pt x="9357" y="32693"/>
                  </a:cubicBezTo>
                  <a:cubicBezTo>
                    <a:pt x="11783" y="32693"/>
                    <a:pt x="13283" y="29832"/>
                    <a:pt x="11217" y="28086"/>
                  </a:cubicBezTo>
                  <a:cubicBezTo>
                    <a:pt x="10676" y="27649"/>
                    <a:pt x="10007" y="27425"/>
                    <a:pt x="9336" y="27425"/>
                  </a:cubicBezTo>
                  <a:cubicBezTo>
                    <a:pt x="9027" y="27425"/>
                    <a:pt x="8718" y="27473"/>
                    <a:pt x="8420" y="27569"/>
                  </a:cubicBezTo>
                  <a:cubicBezTo>
                    <a:pt x="8360" y="27569"/>
                    <a:pt x="4986" y="28572"/>
                    <a:pt x="4834" y="28663"/>
                  </a:cubicBezTo>
                  <a:cubicBezTo>
                    <a:pt x="4317" y="28815"/>
                    <a:pt x="3770" y="28967"/>
                    <a:pt x="3253" y="29180"/>
                  </a:cubicBezTo>
                  <a:cubicBezTo>
                    <a:pt x="2824" y="29369"/>
                    <a:pt x="2427" y="29619"/>
                    <a:pt x="2073" y="29917"/>
                  </a:cubicBezTo>
                  <a:lnTo>
                    <a:pt x="2073" y="29917"/>
                  </a:lnTo>
                  <a:cubicBezTo>
                    <a:pt x="1068" y="29038"/>
                    <a:pt x="472" y="27716"/>
                    <a:pt x="548" y="26353"/>
                  </a:cubicBezTo>
                  <a:lnTo>
                    <a:pt x="548" y="24681"/>
                  </a:lnTo>
                  <a:cubicBezTo>
                    <a:pt x="548" y="23557"/>
                    <a:pt x="548" y="22432"/>
                    <a:pt x="578" y="21338"/>
                  </a:cubicBezTo>
                  <a:cubicBezTo>
                    <a:pt x="609" y="20274"/>
                    <a:pt x="1065" y="19210"/>
                    <a:pt x="1824" y="18450"/>
                  </a:cubicBezTo>
                  <a:cubicBezTo>
                    <a:pt x="1855" y="18418"/>
                    <a:pt x="1885" y="18386"/>
                    <a:pt x="1916" y="18355"/>
                  </a:cubicBezTo>
                  <a:lnTo>
                    <a:pt x="1916" y="18355"/>
                  </a:lnTo>
                  <a:cubicBezTo>
                    <a:pt x="2503" y="18841"/>
                    <a:pt x="3195" y="19205"/>
                    <a:pt x="3922" y="19423"/>
                  </a:cubicBezTo>
                  <a:cubicBezTo>
                    <a:pt x="5259" y="19818"/>
                    <a:pt x="6992" y="20335"/>
                    <a:pt x="8329" y="20760"/>
                  </a:cubicBezTo>
                  <a:cubicBezTo>
                    <a:pt x="8635" y="20858"/>
                    <a:pt x="8949" y="20904"/>
                    <a:pt x="9259" y="20904"/>
                  </a:cubicBezTo>
                  <a:cubicBezTo>
                    <a:pt x="11078" y="20904"/>
                    <a:pt x="12791" y="19333"/>
                    <a:pt x="12220" y="17386"/>
                  </a:cubicBezTo>
                  <a:cubicBezTo>
                    <a:pt x="11821" y="16121"/>
                    <a:pt x="10537" y="15397"/>
                    <a:pt x="9273" y="15397"/>
                  </a:cubicBezTo>
                  <a:cubicBezTo>
                    <a:pt x="8898" y="15397"/>
                    <a:pt x="8525" y="15461"/>
                    <a:pt x="8177" y="15593"/>
                  </a:cubicBezTo>
                  <a:cubicBezTo>
                    <a:pt x="7083" y="15958"/>
                    <a:pt x="4469" y="16687"/>
                    <a:pt x="3405" y="17082"/>
                  </a:cubicBezTo>
                  <a:cubicBezTo>
                    <a:pt x="2956" y="17264"/>
                    <a:pt x="2531" y="17511"/>
                    <a:pt x="2147" y="17810"/>
                  </a:cubicBezTo>
                  <a:lnTo>
                    <a:pt x="2147" y="17810"/>
                  </a:lnTo>
                  <a:cubicBezTo>
                    <a:pt x="1239" y="16970"/>
                    <a:pt x="676" y="15811"/>
                    <a:pt x="700" y="14560"/>
                  </a:cubicBezTo>
                  <a:lnTo>
                    <a:pt x="700" y="12888"/>
                  </a:lnTo>
                  <a:lnTo>
                    <a:pt x="700" y="9544"/>
                  </a:lnTo>
                  <a:cubicBezTo>
                    <a:pt x="681" y="8375"/>
                    <a:pt x="1218" y="7266"/>
                    <a:pt x="2044" y="6454"/>
                  </a:cubicBezTo>
                  <a:lnTo>
                    <a:pt x="2044" y="6454"/>
                  </a:lnTo>
                  <a:cubicBezTo>
                    <a:pt x="2766" y="7030"/>
                    <a:pt x="3635" y="7432"/>
                    <a:pt x="4530" y="7660"/>
                  </a:cubicBezTo>
                  <a:cubicBezTo>
                    <a:pt x="5320" y="7873"/>
                    <a:pt x="6931" y="8359"/>
                    <a:pt x="7721" y="8632"/>
                  </a:cubicBezTo>
                  <a:lnTo>
                    <a:pt x="8116" y="8754"/>
                  </a:lnTo>
                  <a:cubicBezTo>
                    <a:pt x="8499" y="8885"/>
                    <a:pt x="8910" y="8956"/>
                    <a:pt x="9319" y="8956"/>
                  </a:cubicBezTo>
                  <a:cubicBezTo>
                    <a:pt x="9951" y="8956"/>
                    <a:pt x="10579" y="8788"/>
                    <a:pt x="11095" y="8420"/>
                  </a:cubicBezTo>
                  <a:cubicBezTo>
                    <a:pt x="13162" y="6991"/>
                    <a:pt x="12463" y="4073"/>
                    <a:pt x="10122" y="3496"/>
                  </a:cubicBezTo>
                  <a:cubicBezTo>
                    <a:pt x="9858" y="3426"/>
                    <a:pt x="9581" y="3388"/>
                    <a:pt x="9302" y="3388"/>
                  </a:cubicBezTo>
                  <a:cubicBezTo>
                    <a:pt x="8973" y="3388"/>
                    <a:pt x="8642" y="3441"/>
                    <a:pt x="8329" y="3556"/>
                  </a:cubicBezTo>
                  <a:lnTo>
                    <a:pt x="7539" y="3769"/>
                  </a:lnTo>
                  <a:lnTo>
                    <a:pt x="4347" y="4711"/>
                  </a:lnTo>
                  <a:cubicBezTo>
                    <a:pt x="3503" y="4914"/>
                    <a:pt x="2700" y="5309"/>
                    <a:pt x="2027" y="5849"/>
                  </a:cubicBezTo>
                  <a:lnTo>
                    <a:pt x="2027" y="5849"/>
                  </a:lnTo>
                  <a:cubicBezTo>
                    <a:pt x="1573" y="5426"/>
                    <a:pt x="1202" y="4922"/>
                    <a:pt x="973" y="4377"/>
                  </a:cubicBezTo>
                  <a:cubicBezTo>
                    <a:pt x="274" y="2888"/>
                    <a:pt x="548" y="1034"/>
                    <a:pt x="2220" y="456"/>
                  </a:cubicBezTo>
                  <a:cubicBezTo>
                    <a:pt x="2432" y="365"/>
                    <a:pt x="2714" y="342"/>
                    <a:pt x="2999" y="342"/>
                  </a:cubicBezTo>
                  <a:cubicBezTo>
                    <a:pt x="3283" y="342"/>
                    <a:pt x="3572" y="365"/>
                    <a:pt x="3800" y="365"/>
                  </a:cubicBezTo>
                  <a:cubicBezTo>
                    <a:pt x="10426" y="274"/>
                    <a:pt x="23953" y="365"/>
                    <a:pt x="30488" y="152"/>
                  </a:cubicBezTo>
                  <a:cubicBezTo>
                    <a:pt x="23831" y="122"/>
                    <a:pt x="10457" y="0"/>
                    <a:pt x="3800" y="0"/>
                  </a:cubicBezTo>
                  <a:close/>
                </a:path>
              </a:pathLst>
            </a:custGeom>
            <a:solidFill>
              <a:schemeClr val="lt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1898;p35">
              <a:extLst>
                <a:ext uri="{FF2B5EF4-FFF2-40B4-BE49-F238E27FC236}">
                  <a16:creationId xmlns:a16="http://schemas.microsoft.com/office/drawing/2014/main" id="{7A699B2C-8354-CE6B-2395-20615A691D88}"/>
                </a:ext>
              </a:extLst>
            </p:cNvPr>
            <p:cNvSpPr/>
            <p:nvPr/>
          </p:nvSpPr>
          <p:spPr>
            <a:xfrm>
              <a:off x="7279525" y="2346375"/>
              <a:ext cx="169475" cy="915675"/>
            </a:xfrm>
            <a:custGeom>
              <a:avLst/>
              <a:gdLst/>
              <a:ahLst/>
              <a:cxnLst/>
              <a:rect l="l" t="t" r="r" b="b"/>
              <a:pathLst>
                <a:path w="6779" h="36627" extrusionOk="0">
                  <a:moveTo>
                    <a:pt x="0" y="0"/>
                  </a:moveTo>
                  <a:lnTo>
                    <a:pt x="0" y="486"/>
                  </a:lnTo>
                  <a:lnTo>
                    <a:pt x="6292" y="486"/>
                  </a:lnTo>
                  <a:lnTo>
                    <a:pt x="6292" y="36627"/>
                  </a:lnTo>
                  <a:lnTo>
                    <a:pt x="6779" y="36627"/>
                  </a:lnTo>
                  <a:lnTo>
                    <a:pt x="6779"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1899;p35">
              <a:extLst>
                <a:ext uri="{FF2B5EF4-FFF2-40B4-BE49-F238E27FC236}">
                  <a16:creationId xmlns:a16="http://schemas.microsoft.com/office/drawing/2014/main" id="{4C17794A-B86B-9601-9013-CD97CA37A83B}"/>
                </a:ext>
              </a:extLst>
            </p:cNvPr>
            <p:cNvSpPr/>
            <p:nvPr/>
          </p:nvSpPr>
          <p:spPr>
            <a:xfrm>
              <a:off x="6842575" y="2251350"/>
              <a:ext cx="458250" cy="197625"/>
            </a:xfrm>
            <a:custGeom>
              <a:avLst/>
              <a:gdLst/>
              <a:ahLst/>
              <a:cxnLst/>
              <a:rect l="l" t="t" r="r" b="b"/>
              <a:pathLst>
                <a:path w="18330" h="7905" extrusionOk="0">
                  <a:moveTo>
                    <a:pt x="11126" y="1"/>
                  </a:moveTo>
                  <a:cubicBezTo>
                    <a:pt x="8873" y="1"/>
                    <a:pt x="6629" y="110"/>
                    <a:pt x="4408" y="336"/>
                  </a:cubicBezTo>
                  <a:cubicBezTo>
                    <a:pt x="2949" y="488"/>
                    <a:pt x="1490" y="640"/>
                    <a:pt x="31" y="913"/>
                  </a:cubicBezTo>
                  <a:lnTo>
                    <a:pt x="31" y="1096"/>
                  </a:lnTo>
                  <a:cubicBezTo>
                    <a:pt x="1490" y="1369"/>
                    <a:pt x="2949" y="1552"/>
                    <a:pt x="4408" y="1673"/>
                  </a:cubicBezTo>
                  <a:cubicBezTo>
                    <a:pt x="6673" y="1911"/>
                    <a:pt x="8946" y="2008"/>
                    <a:pt x="11223" y="2008"/>
                  </a:cubicBezTo>
                  <a:cubicBezTo>
                    <a:pt x="13070" y="2008"/>
                    <a:pt x="14920" y="1944"/>
                    <a:pt x="16770" y="1839"/>
                  </a:cubicBezTo>
                  <a:lnTo>
                    <a:pt x="16770" y="1839"/>
                  </a:lnTo>
                  <a:cubicBezTo>
                    <a:pt x="16783" y="2055"/>
                    <a:pt x="16796" y="2272"/>
                    <a:pt x="16810" y="2494"/>
                  </a:cubicBezTo>
                  <a:cubicBezTo>
                    <a:pt x="16951" y="3856"/>
                    <a:pt x="17146" y="5351"/>
                    <a:pt x="17196" y="6730"/>
                  </a:cubicBezTo>
                  <a:lnTo>
                    <a:pt x="17196" y="6730"/>
                  </a:lnTo>
                  <a:cubicBezTo>
                    <a:pt x="16936" y="6738"/>
                    <a:pt x="16675" y="6742"/>
                    <a:pt x="16414" y="6742"/>
                  </a:cubicBezTo>
                  <a:cubicBezTo>
                    <a:pt x="15320" y="6742"/>
                    <a:pt x="14226" y="6673"/>
                    <a:pt x="13132" y="6537"/>
                  </a:cubicBezTo>
                  <a:cubicBezTo>
                    <a:pt x="11466" y="6291"/>
                    <a:pt x="9790" y="6177"/>
                    <a:pt x="8110" y="6177"/>
                  </a:cubicBezTo>
                  <a:cubicBezTo>
                    <a:pt x="6878" y="6177"/>
                    <a:pt x="5643" y="6239"/>
                    <a:pt x="4408" y="6354"/>
                  </a:cubicBezTo>
                  <a:cubicBezTo>
                    <a:pt x="2949" y="6476"/>
                    <a:pt x="1490" y="6597"/>
                    <a:pt x="31" y="6962"/>
                  </a:cubicBezTo>
                  <a:lnTo>
                    <a:pt x="31" y="7145"/>
                  </a:lnTo>
                  <a:lnTo>
                    <a:pt x="1" y="7145"/>
                  </a:lnTo>
                  <a:cubicBezTo>
                    <a:pt x="2888" y="7752"/>
                    <a:pt x="5806" y="7904"/>
                    <a:pt x="8724" y="7904"/>
                  </a:cubicBezTo>
                  <a:cubicBezTo>
                    <a:pt x="11357" y="7877"/>
                    <a:pt x="13965" y="7305"/>
                    <a:pt x="16615" y="7305"/>
                  </a:cubicBezTo>
                  <a:cubicBezTo>
                    <a:pt x="16902" y="7305"/>
                    <a:pt x="17190" y="7312"/>
                    <a:pt x="17478" y="7327"/>
                  </a:cubicBezTo>
                  <a:lnTo>
                    <a:pt x="17782" y="7327"/>
                  </a:lnTo>
                  <a:cubicBezTo>
                    <a:pt x="17813" y="5777"/>
                    <a:pt x="17995" y="4075"/>
                    <a:pt x="18147" y="2494"/>
                  </a:cubicBezTo>
                  <a:cubicBezTo>
                    <a:pt x="18238" y="1795"/>
                    <a:pt x="18269" y="974"/>
                    <a:pt x="18329" y="275"/>
                  </a:cubicBezTo>
                  <a:cubicBezTo>
                    <a:pt x="17357" y="184"/>
                    <a:pt x="16293" y="154"/>
                    <a:pt x="15290" y="123"/>
                  </a:cubicBezTo>
                  <a:cubicBezTo>
                    <a:pt x="13901" y="42"/>
                    <a:pt x="12512" y="1"/>
                    <a:pt x="1112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1900;p35">
              <a:extLst>
                <a:ext uri="{FF2B5EF4-FFF2-40B4-BE49-F238E27FC236}">
                  <a16:creationId xmlns:a16="http://schemas.microsoft.com/office/drawing/2014/main" id="{EA9A5D36-E918-353A-B03F-4ADC664944AD}"/>
                </a:ext>
              </a:extLst>
            </p:cNvPr>
            <p:cNvSpPr/>
            <p:nvPr/>
          </p:nvSpPr>
          <p:spPr>
            <a:xfrm>
              <a:off x="7279525" y="2782550"/>
              <a:ext cx="164150" cy="12175"/>
            </a:xfrm>
            <a:custGeom>
              <a:avLst/>
              <a:gdLst/>
              <a:ahLst/>
              <a:cxnLst/>
              <a:rect l="l" t="t" r="r" b="b"/>
              <a:pathLst>
                <a:path w="6566" h="487" extrusionOk="0">
                  <a:moveTo>
                    <a:pt x="0" y="0"/>
                  </a:moveTo>
                  <a:lnTo>
                    <a:pt x="0" y="486"/>
                  </a:lnTo>
                  <a:lnTo>
                    <a:pt x="6566" y="486"/>
                  </a:lnTo>
                  <a:lnTo>
                    <a:pt x="6566"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1901;p35">
              <a:extLst>
                <a:ext uri="{FF2B5EF4-FFF2-40B4-BE49-F238E27FC236}">
                  <a16:creationId xmlns:a16="http://schemas.microsoft.com/office/drawing/2014/main" id="{730D1929-A32E-2F37-03B5-9E1ACF6AA267}"/>
                </a:ext>
              </a:extLst>
            </p:cNvPr>
            <p:cNvSpPr/>
            <p:nvPr/>
          </p:nvSpPr>
          <p:spPr>
            <a:xfrm>
              <a:off x="6842575" y="2687525"/>
              <a:ext cx="458250" cy="197625"/>
            </a:xfrm>
            <a:custGeom>
              <a:avLst/>
              <a:gdLst/>
              <a:ahLst/>
              <a:cxnLst/>
              <a:rect l="l" t="t" r="r" b="b"/>
              <a:pathLst>
                <a:path w="18330" h="7905" extrusionOk="0">
                  <a:moveTo>
                    <a:pt x="11126" y="1"/>
                  </a:moveTo>
                  <a:cubicBezTo>
                    <a:pt x="8873" y="1"/>
                    <a:pt x="6629" y="110"/>
                    <a:pt x="4408" y="336"/>
                  </a:cubicBezTo>
                  <a:cubicBezTo>
                    <a:pt x="2949" y="488"/>
                    <a:pt x="1490" y="640"/>
                    <a:pt x="31" y="914"/>
                  </a:cubicBezTo>
                  <a:lnTo>
                    <a:pt x="31" y="1096"/>
                  </a:lnTo>
                  <a:cubicBezTo>
                    <a:pt x="1490" y="1369"/>
                    <a:pt x="2949" y="1552"/>
                    <a:pt x="4408" y="1673"/>
                  </a:cubicBezTo>
                  <a:cubicBezTo>
                    <a:pt x="6629" y="1906"/>
                    <a:pt x="8858" y="1997"/>
                    <a:pt x="11090" y="1997"/>
                  </a:cubicBezTo>
                  <a:cubicBezTo>
                    <a:pt x="12982" y="1997"/>
                    <a:pt x="14876" y="1932"/>
                    <a:pt x="16770" y="1835"/>
                  </a:cubicBezTo>
                  <a:lnTo>
                    <a:pt x="16770" y="1835"/>
                  </a:lnTo>
                  <a:cubicBezTo>
                    <a:pt x="16783" y="2052"/>
                    <a:pt x="16796" y="2270"/>
                    <a:pt x="16810" y="2494"/>
                  </a:cubicBezTo>
                  <a:cubicBezTo>
                    <a:pt x="16951" y="3856"/>
                    <a:pt x="17146" y="5324"/>
                    <a:pt x="17196" y="6725"/>
                  </a:cubicBezTo>
                  <a:lnTo>
                    <a:pt x="17196" y="6725"/>
                  </a:lnTo>
                  <a:cubicBezTo>
                    <a:pt x="16986" y="6728"/>
                    <a:pt x="16776" y="6729"/>
                    <a:pt x="16567" y="6729"/>
                  </a:cubicBezTo>
                  <a:cubicBezTo>
                    <a:pt x="15422" y="6729"/>
                    <a:pt x="14277" y="6680"/>
                    <a:pt x="13132" y="6537"/>
                  </a:cubicBezTo>
                  <a:cubicBezTo>
                    <a:pt x="11466" y="6291"/>
                    <a:pt x="9790" y="6177"/>
                    <a:pt x="8110" y="6177"/>
                  </a:cubicBezTo>
                  <a:cubicBezTo>
                    <a:pt x="6878" y="6177"/>
                    <a:pt x="5643" y="6239"/>
                    <a:pt x="4408" y="6354"/>
                  </a:cubicBezTo>
                  <a:cubicBezTo>
                    <a:pt x="2949" y="6446"/>
                    <a:pt x="1490" y="6598"/>
                    <a:pt x="31" y="6962"/>
                  </a:cubicBezTo>
                  <a:lnTo>
                    <a:pt x="31" y="7145"/>
                  </a:lnTo>
                  <a:lnTo>
                    <a:pt x="1" y="7145"/>
                  </a:lnTo>
                  <a:cubicBezTo>
                    <a:pt x="2888" y="7753"/>
                    <a:pt x="5806" y="7905"/>
                    <a:pt x="8724" y="7905"/>
                  </a:cubicBezTo>
                  <a:cubicBezTo>
                    <a:pt x="11357" y="7877"/>
                    <a:pt x="13965" y="7305"/>
                    <a:pt x="16615" y="7305"/>
                  </a:cubicBezTo>
                  <a:cubicBezTo>
                    <a:pt x="16902" y="7305"/>
                    <a:pt x="17190" y="7312"/>
                    <a:pt x="17478" y="7327"/>
                  </a:cubicBezTo>
                  <a:lnTo>
                    <a:pt x="17782" y="7327"/>
                  </a:lnTo>
                  <a:cubicBezTo>
                    <a:pt x="17813" y="5777"/>
                    <a:pt x="17995" y="4075"/>
                    <a:pt x="18147" y="2494"/>
                  </a:cubicBezTo>
                  <a:cubicBezTo>
                    <a:pt x="18238" y="1795"/>
                    <a:pt x="18269" y="974"/>
                    <a:pt x="18329" y="245"/>
                  </a:cubicBezTo>
                  <a:cubicBezTo>
                    <a:pt x="17357" y="184"/>
                    <a:pt x="16293" y="154"/>
                    <a:pt x="15290" y="123"/>
                  </a:cubicBezTo>
                  <a:cubicBezTo>
                    <a:pt x="13901" y="42"/>
                    <a:pt x="12512" y="1"/>
                    <a:pt x="1112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1902;p35">
              <a:extLst>
                <a:ext uri="{FF2B5EF4-FFF2-40B4-BE49-F238E27FC236}">
                  <a16:creationId xmlns:a16="http://schemas.microsoft.com/office/drawing/2014/main" id="{B5CAC7C2-1531-B856-8A26-2F774005915B}"/>
                </a:ext>
              </a:extLst>
            </p:cNvPr>
            <p:cNvSpPr/>
            <p:nvPr/>
          </p:nvSpPr>
          <p:spPr>
            <a:xfrm>
              <a:off x="7716450" y="2297725"/>
              <a:ext cx="120100" cy="41825"/>
            </a:xfrm>
            <a:custGeom>
              <a:avLst/>
              <a:gdLst/>
              <a:ahLst/>
              <a:cxnLst/>
              <a:rect l="l" t="t" r="r" b="b"/>
              <a:pathLst>
                <a:path w="4804" h="1673" extrusionOk="0">
                  <a:moveTo>
                    <a:pt x="1" y="1"/>
                  </a:moveTo>
                  <a:lnTo>
                    <a:pt x="518" y="1673"/>
                  </a:lnTo>
                  <a:lnTo>
                    <a:pt x="4317" y="1673"/>
                  </a:lnTo>
                  <a:lnTo>
                    <a:pt x="4803"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1903;p35">
              <a:extLst>
                <a:ext uri="{FF2B5EF4-FFF2-40B4-BE49-F238E27FC236}">
                  <a16:creationId xmlns:a16="http://schemas.microsoft.com/office/drawing/2014/main" id="{13940710-7270-3745-7304-845300EF3265}"/>
                </a:ext>
              </a:extLst>
            </p:cNvPr>
            <p:cNvSpPr/>
            <p:nvPr/>
          </p:nvSpPr>
          <p:spPr>
            <a:xfrm>
              <a:off x="7729375" y="2340275"/>
              <a:ext cx="95000" cy="636825"/>
            </a:xfrm>
            <a:custGeom>
              <a:avLst/>
              <a:gdLst/>
              <a:ahLst/>
              <a:cxnLst/>
              <a:rect l="l" t="t" r="r" b="b"/>
              <a:pathLst>
                <a:path w="3800" h="25473" extrusionOk="0">
                  <a:moveTo>
                    <a:pt x="1" y="1"/>
                  </a:moveTo>
                  <a:lnTo>
                    <a:pt x="1" y="25472"/>
                  </a:lnTo>
                  <a:lnTo>
                    <a:pt x="3800" y="25472"/>
                  </a:lnTo>
                  <a:lnTo>
                    <a:pt x="3800"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1904;p35">
              <a:extLst>
                <a:ext uri="{FF2B5EF4-FFF2-40B4-BE49-F238E27FC236}">
                  <a16:creationId xmlns:a16="http://schemas.microsoft.com/office/drawing/2014/main" id="{56D73054-4C9A-2A1D-7E07-BFAE127E0212}"/>
                </a:ext>
              </a:extLst>
            </p:cNvPr>
            <p:cNvSpPr/>
            <p:nvPr/>
          </p:nvSpPr>
          <p:spPr>
            <a:xfrm>
              <a:off x="7453525" y="2691100"/>
              <a:ext cx="646700" cy="569700"/>
            </a:xfrm>
            <a:custGeom>
              <a:avLst/>
              <a:gdLst/>
              <a:ahLst/>
              <a:cxnLst/>
              <a:rect l="l" t="t" r="r" b="b"/>
              <a:pathLst>
                <a:path w="25868" h="22788" extrusionOk="0">
                  <a:moveTo>
                    <a:pt x="12930" y="1"/>
                  </a:moveTo>
                  <a:cubicBezTo>
                    <a:pt x="8440" y="1"/>
                    <a:pt x="4188" y="2670"/>
                    <a:pt x="2372" y="7062"/>
                  </a:cubicBezTo>
                  <a:cubicBezTo>
                    <a:pt x="1" y="12898"/>
                    <a:pt x="2767" y="19555"/>
                    <a:pt x="8603" y="21926"/>
                  </a:cubicBezTo>
                  <a:cubicBezTo>
                    <a:pt x="10024" y="22511"/>
                    <a:pt x="11493" y="22787"/>
                    <a:pt x="12938" y="22787"/>
                  </a:cubicBezTo>
                  <a:cubicBezTo>
                    <a:pt x="17426" y="22787"/>
                    <a:pt x="21673" y="20117"/>
                    <a:pt x="23466" y="15725"/>
                  </a:cubicBezTo>
                  <a:cubicBezTo>
                    <a:pt x="25868" y="9889"/>
                    <a:pt x="23071" y="3233"/>
                    <a:pt x="17266" y="862"/>
                  </a:cubicBezTo>
                  <a:cubicBezTo>
                    <a:pt x="15845" y="277"/>
                    <a:pt x="14375" y="1"/>
                    <a:pt x="1293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1905;p35">
              <a:extLst>
                <a:ext uri="{FF2B5EF4-FFF2-40B4-BE49-F238E27FC236}">
                  <a16:creationId xmlns:a16="http://schemas.microsoft.com/office/drawing/2014/main" id="{3B4B7C27-A77B-3550-F937-847D213626D3}"/>
                </a:ext>
              </a:extLst>
            </p:cNvPr>
            <p:cNvSpPr/>
            <p:nvPr/>
          </p:nvSpPr>
          <p:spPr>
            <a:xfrm>
              <a:off x="7492300" y="2946675"/>
              <a:ext cx="569925" cy="314625"/>
            </a:xfrm>
            <a:custGeom>
              <a:avLst/>
              <a:gdLst/>
              <a:ahLst/>
              <a:cxnLst/>
              <a:rect l="l" t="t" r="r" b="b"/>
              <a:pathLst>
                <a:path w="22797" h="12585" extrusionOk="0">
                  <a:moveTo>
                    <a:pt x="16627" y="1"/>
                  </a:moveTo>
                  <a:cubicBezTo>
                    <a:pt x="11125" y="1"/>
                    <a:pt x="9757" y="3192"/>
                    <a:pt x="6748" y="3192"/>
                  </a:cubicBezTo>
                  <a:cubicBezTo>
                    <a:pt x="6711" y="3192"/>
                    <a:pt x="6674" y="3193"/>
                    <a:pt x="6638" y="3193"/>
                  </a:cubicBezTo>
                  <a:cubicBezTo>
                    <a:pt x="3878" y="3193"/>
                    <a:pt x="3360" y="2064"/>
                    <a:pt x="0" y="1824"/>
                  </a:cubicBezTo>
                  <a:lnTo>
                    <a:pt x="0" y="1824"/>
                  </a:lnTo>
                  <a:cubicBezTo>
                    <a:pt x="334" y="7812"/>
                    <a:pt x="5319" y="12584"/>
                    <a:pt x="11398" y="12584"/>
                  </a:cubicBezTo>
                  <a:cubicBezTo>
                    <a:pt x="17508" y="12584"/>
                    <a:pt x="22493" y="7751"/>
                    <a:pt x="22797" y="1703"/>
                  </a:cubicBezTo>
                  <a:cubicBezTo>
                    <a:pt x="21642" y="912"/>
                    <a:pt x="19666" y="1"/>
                    <a:pt x="16627"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1906;p35">
              <a:extLst>
                <a:ext uri="{FF2B5EF4-FFF2-40B4-BE49-F238E27FC236}">
                  <a16:creationId xmlns:a16="http://schemas.microsoft.com/office/drawing/2014/main" id="{9BD63BD9-CCE1-F9BC-8D1E-D571846EA2D5}"/>
                </a:ext>
              </a:extLst>
            </p:cNvPr>
            <p:cNvSpPr/>
            <p:nvPr/>
          </p:nvSpPr>
          <p:spPr>
            <a:xfrm>
              <a:off x="7836000" y="2971350"/>
              <a:ext cx="127875" cy="125525"/>
            </a:xfrm>
            <a:custGeom>
              <a:avLst/>
              <a:gdLst/>
              <a:ahLst/>
              <a:cxnLst/>
              <a:rect l="l" t="t" r="r" b="b"/>
              <a:pathLst>
                <a:path w="5115" h="5021" extrusionOk="0">
                  <a:moveTo>
                    <a:pt x="2333" y="535"/>
                  </a:moveTo>
                  <a:cubicBezTo>
                    <a:pt x="2855" y="535"/>
                    <a:pt x="3371" y="712"/>
                    <a:pt x="3760" y="1111"/>
                  </a:cubicBezTo>
                  <a:cubicBezTo>
                    <a:pt x="5115" y="2407"/>
                    <a:pt x="4387" y="4644"/>
                    <a:pt x="2488" y="4644"/>
                  </a:cubicBezTo>
                  <a:cubicBezTo>
                    <a:pt x="2427" y="4644"/>
                    <a:pt x="2364" y="4641"/>
                    <a:pt x="2301" y="4637"/>
                  </a:cubicBezTo>
                  <a:cubicBezTo>
                    <a:pt x="1268" y="4546"/>
                    <a:pt x="82" y="3755"/>
                    <a:pt x="82" y="2539"/>
                  </a:cubicBezTo>
                  <a:cubicBezTo>
                    <a:pt x="82" y="1340"/>
                    <a:pt x="1222" y="535"/>
                    <a:pt x="2333" y="535"/>
                  </a:cubicBezTo>
                  <a:close/>
                  <a:moveTo>
                    <a:pt x="2400" y="1"/>
                  </a:moveTo>
                  <a:cubicBezTo>
                    <a:pt x="1159" y="1"/>
                    <a:pt x="1" y="1032"/>
                    <a:pt x="21" y="2539"/>
                  </a:cubicBezTo>
                  <a:cubicBezTo>
                    <a:pt x="1" y="4036"/>
                    <a:pt x="1070" y="5021"/>
                    <a:pt x="2245" y="5021"/>
                  </a:cubicBezTo>
                  <a:cubicBezTo>
                    <a:pt x="2836" y="5021"/>
                    <a:pt x="3454" y="4771"/>
                    <a:pt x="3973" y="4211"/>
                  </a:cubicBezTo>
                  <a:cubicBezTo>
                    <a:pt x="4885" y="3299"/>
                    <a:pt x="5037" y="1719"/>
                    <a:pt x="4094" y="746"/>
                  </a:cubicBezTo>
                  <a:cubicBezTo>
                    <a:pt x="3588" y="230"/>
                    <a:pt x="2985" y="1"/>
                    <a:pt x="2400"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1907;p35">
              <a:extLst>
                <a:ext uri="{FF2B5EF4-FFF2-40B4-BE49-F238E27FC236}">
                  <a16:creationId xmlns:a16="http://schemas.microsoft.com/office/drawing/2014/main" id="{4CDB8073-7433-0A80-89DD-48CBC783C846}"/>
                </a:ext>
              </a:extLst>
            </p:cNvPr>
            <p:cNvSpPr/>
            <p:nvPr/>
          </p:nvSpPr>
          <p:spPr>
            <a:xfrm>
              <a:off x="7729375" y="2333250"/>
              <a:ext cx="95000" cy="12575"/>
            </a:xfrm>
            <a:custGeom>
              <a:avLst/>
              <a:gdLst/>
              <a:ahLst/>
              <a:cxnLst/>
              <a:rect l="l" t="t" r="r" b="b"/>
              <a:pathLst>
                <a:path w="3800" h="503" extrusionOk="0">
                  <a:moveTo>
                    <a:pt x="1900" y="1"/>
                  </a:moveTo>
                  <a:cubicBezTo>
                    <a:pt x="1262" y="1"/>
                    <a:pt x="624" y="84"/>
                    <a:pt x="1" y="252"/>
                  </a:cubicBezTo>
                  <a:cubicBezTo>
                    <a:pt x="608" y="419"/>
                    <a:pt x="1247" y="502"/>
                    <a:pt x="1889" y="502"/>
                  </a:cubicBezTo>
                  <a:cubicBezTo>
                    <a:pt x="2531" y="502"/>
                    <a:pt x="3177" y="419"/>
                    <a:pt x="3800" y="252"/>
                  </a:cubicBezTo>
                  <a:cubicBezTo>
                    <a:pt x="3177" y="84"/>
                    <a:pt x="2539" y="1"/>
                    <a:pt x="1900" y="1"/>
                  </a:cubicBezTo>
                  <a:close/>
                </a:path>
              </a:pathLst>
            </a:custGeom>
            <a:solidFill>
              <a:srgbClr val="1B2F3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1908;p35">
              <a:extLst>
                <a:ext uri="{FF2B5EF4-FFF2-40B4-BE49-F238E27FC236}">
                  <a16:creationId xmlns:a16="http://schemas.microsoft.com/office/drawing/2014/main" id="{4575A93B-96FC-8676-2CAB-9747CBFEC608}"/>
                </a:ext>
              </a:extLst>
            </p:cNvPr>
            <p:cNvSpPr/>
            <p:nvPr/>
          </p:nvSpPr>
          <p:spPr>
            <a:xfrm>
              <a:off x="7679225" y="3122200"/>
              <a:ext cx="88175" cy="82650"/>
            </a:xfrm>
            <a:custGeom>
              <a:avLst/>
              <a:gdLst/>
              <a:ahLst/>
              <a:cxnLst/>
              <a:rect l="l" t="t" r="r" b="b"/>
              <a:pathLst>
                <a:path w="3527" h="3306" extrusionOk="0">
                  <a:moveTo>
                    <a:pt x="1490" y="518"/>
                  </a:moveTo>
                  <a:cubicBezTo>
                    <a:pt x="2128" y="518"/>
                    <a:pt x="2706" y="1034"/>
                    <a:pt x="2766" y="1673"/>
                  </a:cubicBezTo>
                  <a:cubicBezTo>
                    <a:pt x="2877" y="2364"/>
                    <a:pt x="2308" y="2905"/>
                    <a:pt x="1678" y="2905"/>
                  </a:cubicBezTo>
                  <a:cubicBezTo>
                    <a:pt x="1616" y="2905"/>
                    <a:pt x="1553" y="2899"/>
                    <a:pt x="1490" y="2889"/>
                  </a:cubicBezTo>
                  <a:cubicBezTo>
                    <a:pt x="851" y="2828"/>
                    <a:pt x="92" y="2433"/>
                    <a:pt x="92" y="1673"/>
                  </a:cubicBezTo>
                  <a:cubicBezTo>
                    <a:pt x="92" y="974"/>
                    <a:pt x="851" y="518"/>
                    <a:pt x="1490" y="518"/>
                  </a:cubicBezTo>
                  <a:close/>
                  <a:moveTo>
                    <a:pt x="1490" y="1"/>
                  </a:moveTo>
                  <a:cubicBezTo>
                    <a:pt x="578" y="1"/>
                    <a:pt x="0" y="882"/>
                    <a:pt x="31" y="1673"/>
                  </a:cubicBezTo>
                  <a:cubicBezTo>
                    <a:pt x="11" y="2654"/>
                    <a:pt x="664" y="3305"/>
                    <a:pt x="1407" y="3305"/>
                  </a:cubicBezTo>
                  <a:cubicBezTo>
                    <a:pt x="1792" y="3305"/>
                    <a:pt x="2201" y="3131"/>
                    <a:pt x="2554" y="2737"/>
                  </a:cubicBezTo>
                  <a:cubicBezTo>
                    <a:pt x="3526" y="1733"/>
                    <a:pt x="2949" y="1"/>
                    <a:pt x="1490"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 name="Subtitle 2">
            <a:extLst>
              <a:ext uri="{FF2B5EF4-FFF2-40B4-BE49-F238E27FC236}">
                <a16:creationId xmlns:a16="http://schemas.microsoft.com/office/drawing/2014/main" id="{509D6221-429D-4A11-C58E-D04A7FF77DE3}"/>
              </a:ext>
            </a:extLst>
          </p:cNvPr>
          <p:cNvSpPr>
            <a:spLocks noGrp="1"/>
          </p:cNvSpPr>
          <p:nvPr>
            <p:ph type="subTitle" idx="1"/>
          </p:nvPr>
        </p:nvSpPr>
        <p:spPr>
          <a:xfrm>
            <a:off x="708241" y="569645"/>
            <a:ext cx="5136000" cy="1073600"/>
          </a:xfrm>
        </p:spPr>
        <p:txBody>
          <a:bodyPr/>
          <a:lstStyle/>
          <a:p>
            <a:r>
              <a:rPr lang="en-US" sz="2700" b="1" dirty="0">
                <a:latin typeface="Poppins" panose="00000500000000000000" pitchFamily="2" charset="0"/>
                <a:cs typeface="Poppins" panose="00000500000000000000" pitchFamily="2" charset="0"/>
              </a:rPr>
              <a:t>4. Ethanol Distillation</a:t>
            </a:r>
          </a:p>
        </p:txBody>
      </p:sp>
      <p:sp>
        <p:nvSpPr>
          <p:cNvPr id="5" name="TextBox 4">
            <a:extLst>
              <a:ext uri="{FF2B5EF4-FFF2-40B4-BE49-F238E27FC236}">
                <a16:creationId xmlns:a16="http://schemas.microsoft.com/office/drawing/2014/main" id="{DDA0FDAC-AA99-2B5D-E85A-DFDF4D665AFC}"/>
              </a:ext>
            </a:extLst>
          </p:cNvPr>
          <p:cNvSpPr txBox="1"/>
          <p:nvPr/>
        </p:nvSpPr>
        <p:spPr>
          <a:xfrm>
            <a:off x="6457361" y="2686639"/>
            <a:ext cx="5136000" cy="1477328"/>
          </a:xfrm>
          <a:prstGeom prst="rect">
            <a:avLst/>
          </a:prstGeom>
          <a:noFill/>
        </p:spPr>
        <p:txBody>
          <a:bodyPr wrap="square" rtlCol="0">
            <a:spAutoFit/>
          </a:bodyPr>
          <a:lstStyle/>
          <a:p>
            <a:pPr algn="just"/>
            <a:r>
              <a:rPr lang="en-US" dirty="0"/>
              <a:t>Dates (13.8%) produced similar ethanol yields to glucose (15.01%) in the same time, suggesting dates are a promising substrate for bioethanol. This led to an experiment doubling the substrate concentration.</a:t>
            </a:r>
          </a:p>
        </p:txBody>
      </p:sp>
      <p:sp>
        <p:nvSpPr>
          <p:cNvPr id="59" name="TextBox 58">
            <a:extLst>
              <a:ext uri="{FF2B5EF4-FFF2-40B4-BE49-F238E27FC236}">
                <a16:creationId xmlns:a16="http://schemas.microsoft.com/office/drawing/2014/main" id="{334821B3-36DC-B758-2748-04E75A1461DA}"/>
              </a:ext>
            </a:extLst>
          </p:cNvPr>
          <p:cNvSpPr txBox="1"/>
          <p:nvPr/>
        </p:nvSpPr>
        <p:spPr>
          <a:xfrm>
            <a:off x="7198143" y="1365009"/>
            <a:ext cx="4166647" cy="923330"/>
          </a:xfrm>
          <a:prstGeom prst="rect">
            <a:avLst/>
          </a:prstGeom>
          <a:noFill/>
        </p:spPr>
        <p:txBody>
          <a:bodyPr wrap="square" rtlCol="0">
            <a:spAutoFit/>
          </a:bodyPr>
          <a:lstStyle/>
          <a:p>
            <a:r>
              <a:rPr lang="en-US" sz="1800" i="1" kern="100" dirty="0">
                <a:solidFill>
                  <a:srgbClr val="44546A"/>
                </a:solidFill>
                <a:effectLst/>
                <a:latin typeface="Times New Roman" panose="02020603050405020304" pitchFamily="18" charset="0"/>
                <a:ea typeface="Calibri" panose="020F0502020204030204" pitchFamily="34" charset="0"/>
                <a:cs typeface="Arial" panose="020B0604020202020204" pitchFamily="34" charset="0"/>
              </a:rPr>
              <a:t>Distillation of 100 g/l Dates Fermented for 48 hrs.</a:t>
            </a:r>
            <a:endParaRPr lang="en-US" sz="1800" i="1" kern="100" dirty="0">
              <a:solidFill>
                <a:srgbClr val="44546A"/>
              </a:solidFill>
              <a:effectLst/>
              <a:latin typeface="Calibri" panose="020F0502020204030204" pitchFamily="34" charset="0"/>
              <a:ea typeface="Calibri" panose="020F0502020204030204" pitchFamily="34" charset="0"/>
              <a:cs typeface="Arial" panose="020B0604020202020204" pitchFamily="34" charset="0"/>
            </a:endParaRPr>
          </a:p>
          <a:p>
            <a:endParaRPr lang="en-US" dirty="0"/>
          </a:p>
        </p:txBody>
      </p:sp>
      <p:cxnSp>
        <p:nvCxnSpPr>
          <p:cNvPr id="61" name="Connector: Elbow 60">
            <a:extLst>
              <a:ext uri="{FF2B5EF4-FFF2-40B4-BE49-F238E27FC236}">
                <a16:creationId xmlns:a16="http://schemas.microsoft.com/office/drawing/2014/main" id="{55E62AE0-89ED-A67E-2EBC-CDB215F12ED4}"/>
              </a:ext>
            </a:extLst>
          </p:cNvPr>
          <p:cNvCxnSpPr>
            <a:endCxn id="59" idx="1"/>
          </p:cNvCxnSpPr>
          <p:nvPr/>
        </p:nvCxnSpPr>
        <p:spPr>
          <a:xfrm flipV="1">
            <a:off x="6210378" y="1826674"/>
            <a:ext cx="987765" cy="22292"/>
          </a:xfrm>
          <a:prstGeom prst="bentConnector3">
            <a:avLst/>
          </a:prstGeom>
          <a:ln>
            <a:tailEnd type="triangle"/>
          </a:ln>
        </p:spPr>
        <p:style>
          <a:lnRef idx="3">
            <a:schemeClr val="dk1"/>
          </a:lnRef>
          <a:fillRef idx="0">
            <a:schemeClr val="dk1"/>
          </a:fillRef>
          <a:effectRef idx="2">
            <a:schemeClr val="dk1"/>
          </a:effectRef>
          <a:fontRef idx="minor">
            <a:schemeClr val="tx1"/>
          </a:fontRef>
        </p:style>
      </p:cxnSp>
      <p:graphicFrame>
        <p:nvGraphicFramePr>
          <p:cNvPr id="4" name="Table 3">
            <a:extLst>
              <a:ext uri="{FF2B5EF4-FFF2-40B4-BE49-F238E27FC236}">
                <a16:creationId xmlns:a16="http://schemas.microsoft.com/office/drawing/2014/main" id="{F8F2B1BA-BD80-B112-849F-959C89F51FF0}"/>
              </a:ext>
            </a:extLst>
          </p:cNvPr>
          <p:cNvGraphicFramePr>
            <a:graphicFrameLocks noGrp="1"/>
          </p:cNvGraphicFramePr>
          <p:nvPr>
            <p:extLst>
              <p:ext uri="{D42A27DB-BD31-4B8C-83A1-F6EECF244321}">
                <p14:modId xmlns:p14="http://schemas.microsoft.com/office/powerpoint/2010/main" val="227326029"/>
              </p:ext>
            </p:extLst>
          </p:nvPr>
        </p:nvGraphicFramePr>
        <p:xfrm>
          <a:off x="2827563" y="1629234"/>
          <a:ext cx="3549266" cy="3429000"/>
        </p:xfrm>
        <a:graphic>
          <a:graphicData uri="http://schemas.openxmlformats.org/drawingml/2006/table">
            <a:tbl>
              <a:tblPr firstRow="1" firstCol="1" bandRow="1">
                <a:tableStyleId>{8799B23B-EC83-4686-B30A-512413B5E67A}</a:tableStyleId>
              </a:tblPr>
              <a:tblGrid>
                <a:gridCol w="1145372">
                  <a:extLst>
                    <a:ext uri="{9D8B030D-6E8A-4147-A177-3AD203B41FA5}">
                      <a16:colId xmlns:a16="http://schemas.microsoft.com/office/drawing/2014/main" val="624904881"/>
                    </a:ext>
                  </a:extLst>
                </a:gridCol>
                <a:gridCol w="1040921">
                  <a:extLst>
                    <a:ext uri="{9D8B030D-6E8A-4147-A177-3AD203B41FA5}">
                      <a16:colId xmlns:a16="http://schemas.microsoft.com/office/drawing/2014/main" val="1831006132"/>
                    </a:ext>
                  </a:extLst>
                </a:gridCol>
                <a:gridCol w="1362973">
                  <a:extLst>
                    <a:ext uri="{9D8B030D-6E8A-4147-A177-3AD203B41FA5}">
                      <a16:colId xmlns:a16="http://schemas.microsoft.com/office/drawing/2014/main" val="1703385276"/>
                    </a:ext>
                  </a:extLst>
                </a:gridCol>
              </a:tblGrid>
              <a:tr h="350520">
                <a:tc>
                  <a:txBody>
                    <a:bodyPr/>
                    <a:lstStyle/>
                    <a:p>
                      <a:pPr marL="0" marR="0" algn="ctr">
                        <a:lnSpc>
                          <a:spcPct val="150000"/>
                        </a:lnSpc>
                        <a:spcBef>
                          <a:spcPts val="0"/>
                        </a:spcBef>
                        <a:spcAft>
                          <a:spcPts val="0"/>
                        </a:spcAft>
                      </a:pPr>
                      <a:r>
                        <a:rPr lang="en-US" sz="1800" kern="0" spc="135" dirty="0">
                          <a:effectLst/>
                        </a:rPr>
                        <a:t>Volume (ml</a:t>
                      </a:r>
                      <a:r>
                        <a:rPr lang="en-US" sz="1800" kern="0" spc="15" dirty="0">
                          <a:effectLst/>
                        </a:rPr>
                        <a:t>)</a:t>
                      </a:r>
                      <a:endParaRPr lang="en-US" sz="1800" kern="100" dirty="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spc="5">
                          <a:effectLst/>
                        </a:rPr>
                        <a:t>Alcohol </a:t>
                      </a:r>
                      <a:r>
                        <a:rPr lang="en-US" sz="1800" kern="0" spc="10">
                          <a:effectLst/>
                        </a:rPr>
                        <a:t>%</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a:effectLst/>
                        </a:rPr>
                        <a:t>Alcohol Quantity</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extLst>
                  <a:ext uri="{0D108BD9-81ED-4DB2-BD59-A6C34878D82A}">
                    <a16:rowId xmlns:a16="http://schemas.microsoft.com/office/drawing/2014/main" val="3744150390"/>
                  </a:ext>
                </a:extLst>
              </a:tr>
              <a:tr h="350520">
                <a:tc>
                  <a:txBody>
                    <a:bodyPr/>
                    <a:lstStyle/>
                    <a:p>
                      <a:pPr marL="0" marR="0" algn="ctr">
                        <a:lnSpc>
                          <a:spcPct val="150000"/>
                        </a:lnSpc>
                        <a:spcBef>
                          <a:spcPts val="0"/>
                        </a:spcBef>
                        <a:spcAft>
                          <a:spcPts val="0"/>
                        </a:spcAft>
                      </a:pPr>
                      <a:r>
                        <a:rPr lang="en-US" sz="1800" kern="0">
                          <a:effectLst/>
                        </a:rPr>
                        <a:t>16</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a:effectLst/>
                        </a:rPr>
                        <a:t>34.2</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a:effectLst/>
                        </a:rPr>
                        <a:t>5.472</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extLst>
                  <a:ext uri="{0D108BD9-81ED-4DB2-BD59-A6C34878D82A}">
                    <a16:rowId xmlns:a16="http://schemas.microsoft.com/office/drawing/2014/main" val="4254995602"/>
                  </a:ext>
                </a:extLst>
              </a:tr>
              <a:tr h="350520">
                <a:tc>
                  <a:txBody>
                    <a:bodyPr/>
                    <a:lstStyle/>
                    <a:p>
                      <a:pPr marL="0" marR="0" algn="ctr">
                        <a:lnSpc>
                          <a:spcPct val="150000"/>
                        </a:lnSpc>
                        <a:spcBef>
                          <a:spcPts val="0"/>
                        </a:spcBef>
                        <a:spcAft>
                          <a:spcPts val="0"/>
                        </a:spcAft>
                      </a:pPr>
                      <a:r>
                        <a:rPr lang="en-US" sz="1800" kern="0">
                          <a:effectLst/>
                        </a:rPr>
                        <a:t>12</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a:effectLst/>
                        </a:rPr>
                        <a:t>12.3</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a:effectLst/>
                        </a:rPr>
                        <a:t>1.476</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extLst>
                  <a:ext uri="{0D108BD9-81ED-4DB2-BD59-A6C34878D82A}">
                    <a16:rowId xmlns:a16="http://schemas.microsoft.com/office/drawing/2014/main" val="2684582713"/>
                  </a:ext>
                </a:extLst>
              </a:tr>
              <a:tr h="350520">
                <a:tc>
                  <a:txBody>
                    <a:bodyPr/>
                    <a:lstStyle/>
                    <a:p>
                      <a:pPr marL="0" marR="0" algn="ctr">
                        <a:lnSpc>
                          <a:spcPct val="150000"/>
                        </a:lnSpc>
                        <a:spcBef>
                          <a:spcPts val="0"/>
                        </a:spcBef>
                        <a:spcAft>
                          <a:spcPts val="0"/>
                        </a:spcAft>
                      </a:pPr>
                      <a:r>
                        <a:rPr lang="en-US" sz="1800" kern="0">
                          <a:effectLst/>
                        </a:rPr>
                        <a:t>10</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a:effectLst/>
                        </a:rPr>
                        <a:t>5.3</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a:effectLst/>
                        </a:rPr>
                        <a:t>0.53</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extLst>
                  <a:ext uri="{0D108BD9-81ED-4DB2-BD59-A6C34878D82A}">
                    <a16:rowId xmlns:a16="http://schemas.microsoft.com/office/drawing/2014/main" val="958854053"/>
                  </a:ext>
                </a:extLst>
              </a:tr>
              <a:tr h="350520">
                <a:tc>
                  <a:txBody>
                    <a:bodyPr/>
                    <a:lstStyle/>
                    <a:p>
                      <a:pPr marL="0" marR="0" algn="ctr">
                        <a:lnSpc>
                          <a:spcPct val="150000"/>
                        </a:lnSpc>
                        <a:spcBef>
                          <a:spcPts val="0"/>
                        </a:spcBef>
                        <a:spcAft>
                          <a:spcPts val="0"/>
                        </a:spcAft>
                      </a:pPr>
                      <a:r>
                        <a:rPr lang="en-US" sz="1800" kern="0">
                          <a:effectLst/>
                        </a:rPr>
                        <a:t>9</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a:effectLst/>
                        </a:rPr>
                        <a:t>3.2</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a:effectLst/>
                        </a:rPr>
                        <a:t>0.288</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extLst>
                  <a:ext uri="{0D108BD9-81ED-4DB2-BD59-A6C34878D82A}">
                    <a16:rowId xmlns:a16="http://schemas.microsoft.com/office/drawing/2014/main" val="2867198120"/>
                  </a:ext>
                </a:extLst>
              </a:tr>
              <a:tr h="350520">
                <a:tc>
                  <a:txBody>
                    <a:bodyPr/>
                    <a:lstStyle/>
                    <a:p>
                      <a:pPr marL="0" marR="0" algn="ctr">
                        <a:lnSpc>
                          <a:spcPct val="150000"/>
                        </a:lnSpc>
                        <a:spcBef>
                          <a:spcPts val="0"/>
                        </a:spcBef>
                        <a:spcAft>
                          <a:spcPts val="0"/>
                        </a:spcAft>
                      </a:pPr>
                      <a:r>
                        <a:rPr lang="en-US" sz="1800" kern="0">
                          <a:effectLst/>
                        </a:rPr>
                        <a:t>10</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a:effectLst/>
                        </a:rPr>
                        <a:t>1</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a:effectLst/>
                        </a:rPr>
                        <a:t>0.1</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extLst>
                  <a:ext uri="{0D108BD9-81ED-4DB2-BD59-A6C34878D82A}">
                    <a16:rowId xmlns:a16="http://schemas.microsoft.com/office/drawing/2014/main" val="2241164171"/>
                  </a:ext>
                </a:extLst>
              </a:tr>
              <a:tr h="350520">
                <a:tc>
                  <a:txBody>
                    <a:bodyPr/>
                    <a:lstStyle/>
                    <a:p>
                      <a:pPr marL="0" marR="0" algn="ctr">
                        <a:lnSpc>
                          <a:spcPct val="150000"/>
                        </a:lnSpc>
                        <a:spcBef>
                          <a:spcPts val="0"/>
                        </a:spcBef>
                        <a:spcAft>
                          <a:spcPts val="0"/>
                        </a:spcAft>
                      </a:pPr>
                      <a:r>
                        <a:rPr lang="en-US" sz="1800" kern="0">
                          <a:effectLst/>
                        </a:rPr>
                        <a:t>57</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a:effectLst/>
                        </a:rPr>
                        <a:t>Total</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a:effectLst/>
                        </a:rPr>
                        <a:t>7.866 ml</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extLst>
                  <a:ext uri="{0D108BD9-81ED-4DB2-BD59-A6C34878D82A}">
                    <a16:rowId xmlns:a16="http://schemas.microsoft.com/office/drawing/2014/main" val="1801763867"/>
                  </a:ext>
                </a:extLst>
              </a:tr>
              <a:tr h="350520">
                <a:tc>
                  <a:txBody>
                    <a:bodyPr/>
                    <a:lstStyle/>
                    <a:p>
                      <a:endParaRPr lang="en-US" sz="1800" kern="100">
                        <a:effectLst/>
                        <a:latin typeface="Arabic Typesetting" panose="03020402040406030203" pitchFamily="66" charset="-78"/>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a:effectLst/>
                        </a:rPr>
                        <a:t>Yield</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dirty="0">
                          <a:effectLst/>
                        </a:rPr>
                        <a:t>13.8%</a:t>
                      </a:r>
                      <a:endParaRPr lang="en-US" sz="1800" kern="100" dirty="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extLst>
                  <a:ext uri="{0D108BD9-81ED-4DB2-BD59-A6C34878D82A}">
                    <a16:rowId xmlns:a16="http://schemas.microsoft.com/office/drawing/2014/main" val="2930170485"/>
                  </a:ext>
                </a:extLst>
              </a:tr>
            </a:tbl>
          </a:graphicData>
        </a:graphic>
      </p:graphicFrame>
    </p:spTree>
    <p:extLst>
      <p:ext uri="{BB962C8B-B14F-4D97-AF65-F5344CB8AC3E}">
        <p14:creationId xmlns:p14="http://schemas.microsoft.com/office/powerpoint/2010/main" val="281446805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oogle Shape;1856;p35">
            <a:extLst>
              <a:ext uri="{FF2B5EF4-FFF2-40B4-BE49-F238E27FC236}">
                <a16:creationId xmlns:a16="http://schemas.microsoft.com/office/drawing/2014/main" id="{D5809950-1682-6220-8A6B-3319BBC7357D}"/>
              </a:ext>
            </a:extLst>
          </p:cNvPr>
          <p:cNvGrpSpPr/>
          <p:nvPr/>
        </p:nvGrpSpPr>
        <p:grpSpPr>
          <a:xfrm>
            <a:off x="837380" y="3929975"/>
            <a:ext cx="1793204" cy="2449169"/>
            <a:chOff x="4946650" y="439050"/>
            <a:chExt cx="3484125" cy="2954100"/>
          </a:xfrm>
        </p:grpSpPr>
        <p:sp>
          <p:nvSpPr>
            <p:cNvPr id="7" name="Google Shape;1857;p35">
              <a:extLst>
                <a:ext uri="{FF2B5EF4-FFF2-40B4-BE49-F238E27FC236}">
                  <a16:creationId xmlns:a16="http://schemas.microsoft.com/office/drawing/2014/main" id="{4E6B1829-4F4E-BB35-6037-6FB49CEBCD5E}"/>
                </a:ext>
              </a:extLst>
            </p:cNvPr>
            <p:cNvSpPr/>
            <p:nvPr/>
          </p:nvSpPr>
          <p:spPr>
            <a:xfrm>
              <a:off x="5037825" y="2933750"/>
              <a:ext cx="1004625" cy="74500"/>
            </a:xfrm>
            <a:custGeom>
              <a:avLst/>
              <a:gdLst/>
              <a:ahLst/>
              <a:cxnLst/>
              <a:rect l="l" t="t" r="r" b="b"/>
              <a:pathLst>
                <a:path w="40185" h="2980" extrusionOk="0">
                  <a:moveTo>
                    <a:pt x="1" y="1"/>
                  </a:moveTo>
                  <a:lnTo>
                    <a:pt x="1" y="2980"/>
                  </a:lnTo>
                  <a:lnTo>
                    <a:pt x="40184" y="2980"/>
                  </a:lnTo>
                  <a:lnTo>
                    <a:pt x="4018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Google Shape;1858;p35">
              <a:extLst>
                <a:ext uri="{FF2B5EF4-FFF2-40B4-BE49-F238E27FC236}">
                  <a16:creationId xmlns:a16="http://schemas.microsoft.com/office/drawing/2014/main" id="{F0C35FAD-48DC-E9E2-AFD8-C29BA1ADF15E}"/>
                </a:ext>
              </a:extLst>
            </p:cNvPr>
            <p:cNvSpPr/>
            <p:nvPr/>
          </p:nvSpPr>
          <p:spPr>
            <a:xfrm>
              <a:off x="5037825" y="3187550"/>
              <a:ext cx="1004625" cy="73750"/>
            </a:xfrm>
            <a:custGeom>
              <a:avLst/>
              <a:gdLst/>
              <a:ahLst/>
              <a:cxnLst/>
              <a:rect l="l" t="t" r="r" b="b"/>
              <a:pathLst>
                <a:path w="40185" h="2950" extrusionOk="0">
                  <a:moveTo>
                    <a:pt x="1" y="1"/>
                  </a:moveTo>
                  <a:lnTo>
                    <a:pt x="1" y="2949"/>
                  </a:lnTo>
                  <a:lnTo>
                    <a:pt x="40184" y="2949"/>
                  </a:lnTo>
                  <a:lnTo>
                    <a:pt x="4018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1859;p35">
              <a:extLst>
                <a:ext uri="{FF2B5EF4-FFF2-40B4-BE49-F238E27FC236}">
                  <a16:creationId xmlns:a16="http://schemas.microsoft.com/office/drawing/2014/main" id="{E123F023-8F26-9CA2-B6B7-99F3DED7E836}"/>
                </a:ext>
              </a:extLst>
            </p:cNvPr>
            <p:cNvSpPr/>
            <p:nvPr/>
          </p:nvSpPr>
          <p:spPr>
            <a:xfrm>
              <a:off x="5968700" y="2934525"/>
              <a:ext cx="73750" cy="328300"/>
            </a:xfrm>
            <a:custGeom>
              <a:avLst/>
              <a:gdLst/>
              <a:ahLst/>
              <a:cxnLst/>
              <a:rect l="l" t="t" r="r" b="b"/>
              <a:pathLst>
                <a:path w="2950" h="13132" extrusionOk="0">
                  <a:moveTo>
                    <a:pt x="1" y="0"/>
                  </a:moveTo>
                  <a:lnTo>
                    <a:pt x="1" y="13131"/>
                  </a:lnTo>
                  <a:lnTo>
                    <a:pt x="2949" y="13131"/>
                  </a:lnTo>
                  <a:lnTo>
                    <a:pt x="2949"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1860;p35">
              <a:extLst>
                <a:ext uri="{FF2B5EF4-FFF2-40B4-BE49-F238E27FC236}">
                  <a16:creationId xmlns:a16="http://schemas.microsoft.com/office/drawing/2014/main" id="{2D52359A-512E-1A70-5449-D6F97441360D}"/>
                </a:ext>
              </a:extLst>
            </p:cNvPr>
            <p:cNvSpPr/>
            <p:nvPr/>
          </p:nvSpPr>
          <p:spPr>
            <a:xfrm>
              <a:off x="5084950" y="3008225"/>
              <a:ext cx="883775" cy="179350"/>
            </a:xfrm>
            <a:custGeom>
              <a:avLst/>
              <a:gdLst/>
              <a:ahLst/>
              <a:cxnLst/>
              <a:rect l="l" t="t" r="r" b="b"/>
              <a:pathLst>
                <a:path w="35351" h="7174" extrusionOk="0">
                  <a:moveTo>
                    <a:pt x="0" y="1"/>
                  </a:moveTo>
                  <a:lnTo>
                    <a:pt x="0" y="7174"/>
                  </a:lnTo>
                  <a:lnTo>
                    <a:pt x="35351" y="7174"/>
                  </a:lnTo>
                  <a:lnTo>
                    <a:pt x="35351"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861;p35">
              <a:extLst>
                <a:ext uri="{FF2B5EF4-FFF2-40B4-BE49-F238E27FC236}">
                  <a16:creationId xmlns:a16="http://schemas.microsoft.com/office/drawing/2014/main" id="{738C1E1B-4570-F19B-A61A-A7495BC30A48}"/>
                </a:ext>
              </a:extLst>
            </p:cNvPr>
            <p:cNvSpPr/>
            <p:nvPr/>
          </p:nvSpPr>
          <p:spPr>
            <a:xfrm>
              <a:off x="5084200" y="3054150"/>
              <a:ext cx="884525" cy="12275"/>
            </a:xfrm>
            <a:custGeom>
              <a:avLst/>
              <a:gdLst/>
              <a:ahLst/>
              <a:cxnLst/>
              <a:rect l="l" t="t" r="r" b="b"/>
              <a:pathLst>
                <a:path w="35381" h="491" extrusionOk="0">
                  <a:moveTo>
                    <a:pt x="8837" y="1"/>
                  </a:moveTo>
                  <a:cubicBezTo>
                    <a:pt x="5890" y="1"/>
                    <a:pt x="2938" y="68"/>
                    <a:pt x="0" y="231"/>
                  </a:cubicBezTo>
                  <a:lnTo>
                    <a:pt x="0" y="261"/>
                  </a:lnTo>
                  <a:cubicBezTo>
                    <a:pt x="2938" y="423"/>
                    <a:pt x="5890" y="491"/>
                    <a:pt x="8837" y="491"/>
                  </a:cubicBezTo>
                  <a:cubicBezTo>
                    <a:pt x="10311" y="491"/>
                    <a:pt x="11784" y="474"/>
                    <a:pt x="13253" y="443"/>
                  </a:cubicBezTo>
                  <a:cubicBezTo>
                    <a:pt x="16002" y="443"/>
                    <a:pt x="18700" y="288"/>
                    <a:pt x="21418" y="288"/>
                  </a:cubicBezTo>
                  <a:cubicBezTo>
                    <a:pt x="21644" y="288"/>
                    <a:pt x="21871" y="289"/>
                    <a:pt x="22098" y="291"/>
                  </a:cubicBezTo>
                  <a:cubicBezTo>
                    <a:pt x="24332" y="360"/>
                    <a:pt x="26532" y="445"/>
                    <a:pt x="28749" y="445"/>
                  </a:cubicBezTo>
                  <a:cubicBezTo>
                    <a:pt x="29488" y="445"/>
                    <a:pt x="30229" y="436"/>
                    <a:pt x="30973" y="413"/>
                  </a:cubicBezTo>
                  <a:cubicBezTo>
                    <a:pt x="32432" y="382"/>
                    <a:pt x="33922" y="352"/>
                    <a:pt x="35381" y="261"/>
                  </a:cubicBezTo>
                  <a:lnTo>
                    <a:pt x="35381" y="231"/>
                  </a:lnTo>
                  <a:cubicBezTo>
                    <a:pt x="33331" y="103"/>
                    <a:pt x="31267" y="55"/>
                    <a:pt x="29203" y="55"/>
                  </a:cubicBezTo>
                  <a:cubicBezTo>
                    <a:pt x="26830" y="55"/>
                    <a:pt x="24455" y="119"/>
                    <a:pt x="22098" y="200"/>
                  </a:cubicBezTo>
                  <a:cubicBezTo>
                    <a:pt x="21832" y="203"/>
                    <a:pt x="21567" y="204"/>
                    <a:pt x="21302" y="204"/>
                  </a:cubicBezTo>
                  <a:cubicBezTo>
                    <a:pt x="18623" y="204"/>
                    <a:pt x="15963" y="76"/>
                    <a:pt x="13253" y="48"/>
                  </a:cubicBezTo>
                  <a:cubicBezTo>
                    <a:pt x="11784" y="18"/>
                    <a:pt x="10311" y="1"/>
                    <a:pt x="883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862;p35">
              <a:extLst>
                <a:ext uri="{FF2B5EF4-FFF2-40B4-BE49-F238E27FC236}">
                  <a16:creationId xmlns:a16="http://schemas.microsoft.com/office/drawing/2014/main" id="{270A1BE4-CB0F-F732-9F6B-5CAFDB446E1B}"/>
                </a:ext>
              </a:extLst>
            </p:cNvPr>
            <p:cNvSpPr/>
            <p:nvPr/>
          </p:nvSpPr>
          <p:spPr>
            <a:xfrm>
              <a:off x="5084200" y="3109350"/>
              <a:ext cx="884525" cy="12050"/>
            </a:xfrm>
            <a:custGeom>
              <a:avLst/>
              <a:gdLst/>
              <a:ahLst/>
              <a:cxnLst/>
              <a:rect l="l" t="t" r="r" b="b"/>
              <a:pathLst>
                <a:path w="35381" h="482" extrusionOk="0">
                  <a:moveTo>
                    <a:pt x="9399" y="1"/>
                  </a:moveTo>
                  <a:cubicBezTo>
                    <a:pt x="6265" y="1"/>
                    <a:pt x="3125" y="60"/>
                    <a:pt x="0" y="211"/>
                  </a:cubicBezTo>
                  <a:lnTo>
                    <a:pt x="0" y="272"/>
                  </a:lnTo>
                  <a:cubicBezTo>
                    <a:pt x="3125" y="423"/>
                    <a:pt x="6265" y="482"/>
                    <a:pt x="9399" y="482"/>
                  </a:cubicBezTo>
                  <a:cubicBezTo>
                    <a:pt x="10685" y="482"/>
                    <a:pt x="11970" y="472"/>
                    <a:pt x="13253" y="454"/>
                  </a:cubicBezTo>
                  <a:cubicBezTo>
                    <a:pt x="16002" y="454"/>
                    <a:pt x="18700" y="299"/>
                    <a:pt x="21418" y="299"/>
                  </a:cubicBezTo>
                  <a:cubicBezTo>
                    <a:pt x="21644" y="299"/>
                    <a:pt x="21871" y="300"/>
                    <a:pt x="22098" y="302"/>
                  </a:cubicBezTo>
                  <a:cubicBezTo>
                    <a:pt x="24508" y="351"/>
                    <a:pt x="26878" y="440"/>
                    <a:pt x="29272" y="440"/>
                  </a:cubicBezTo>
                  <a:cubicBezTo>
                    <a:pt x="29838" y="440"/>
                    <a:pt x="30404" y="435"/>
                    <a:pt x="30973" y="424"/>
                  </a:cubicBezTo>
                  <a:cubicBezTo>
                    <a:pt x="32432" y="363"/>
                    <a:pt x="33922" y="333"/>
                    <a:pt x="35381" y="272"/>
                  </a:cubicBezTo>
                  <a:lnTo>
                    <a:pt x="35381" y="211"/>
                  </a:lnTo>
                  <a:cubicBezTo>
                    <a:pt x="33261" y="94"/>
                    <a:pt x="31127" y="47"/>
                    <a:pt x="28993" y="47"/>
                  </a:cubicBezTo>
                  <a:cubicBezTo>
                    <a:pt x="26689" y="47"/>
                    <a:pt x="24385" y="102"/>
                    <a:pt x="22098" y="181"/>
                  </a:cubicBezTo>
                  <a:cubicBezTo>
                    <a:pt x="21832" y="183"/>
                    <a:pt x="21567" y="185"/>
                    <a:pt x="21302" y="185"/>
                  </a:cubicBezTo>
                  <a:cubicBezTo>
                    <a:pt x="18623" y="185"/>
                    <a:pt x="15963" y="56"/>
                    <a:pt x="13253" y="29"/>
                  </a:cubicBezTo>
                  <a:cubicBezTo>
                    <a:pt x="11970" y="11"/>
                    <a:pt x="10685" y="1"/>
                    <a:pt x="9399"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863;p35">
              <a:extLst>
                <a:ext uri="{FF2B5EF4-FFF2-40B4-BE49-F238E27FC236}">
                  <a16:creationId xmlns:a16="http://schemas.microsoft.com/office/drawing/2014/main" id="{561D3A4A-2DE2-BA73-7500-262F50638837}"/>
                </a:ext>
              </a:extLst>
            </p:cNvPr>
            <p:cNvSpPr/>
            <p:nvPr/>
          </p:nvSpPr>
          <p:spPr>
            <a:xfrm>
              <a:off x="4946650" y="3255000"/>
              <a:ext cx="3444550" cy="138150"/>
            </a:xfrm>
            <a:custGeom>
              <a:avLst/>
              <a:gdLst/>
              <a:ahLst/>
              <a:cxnLst/>
              <a:rect l="l" t="t" r="r" b="b"/>
              <a:pathLst>
                <a:path w="137782" h="5526" extrusionOk="0">
                  <a:moveTo>
                    <a:pt x="68737" y="1"/>
                  </a:moveTo>
                  <a:cubicBezTo>
                    <a:pt x="56377" y="1"/>
                    <a:pt x="44044" y="8"/>
                    <a:pt x="34408" y="39"/>
                  </a:cubicBezTo>
                  <a:cubicBezTo>
                    <a:pt x="22980" y="130"/>
                    <a:pt x="11399" y="39"/>
                    <a:pt x="0" y="251"/>
                  </a:cubicBezTo>
                  <a:lnTo>
                    <a:pt x="0" y="5388"/>
                  </a:lnTo>
                  <a:lnTo>
                    <a:pt x="31" y="312"/>
                  </a:lnTo>
                  <a:lnTo>
                    <a:pt x="31" y="312"/>
                  </a:lnTo>
                  <a:cubicBezTo>
                    <a:pt x="24620" y="449"/>
                    <a:pt x="51822" y="517"/>
                    <a:pt x="77794" y="517"/>
                  </a:cubicBezTo>
                  <a:cubicBezTo>
                    <a:pt x="86455" y="517"/>
                    <a:pt x="94979" y="510"/>
                    <a:pt x="103224" y="495"/>
                  </a:cubicBezTo>
                  <a:cubicBezTo>
                    <a:pt x="103202" y="478"/>
                    <a:pt x="104369" y="472"/>
                    <a:pt x="106285" y="472"/>
                  </a:cubicBezTo>
                  <a:cubicBezTo>
                    <a:pt x="109837" y="472"/>
                    <a:pt x="115964" y="491"/>
                    <a:pt x="121860" y="491"/>
                  </a:cubicBezTo>
                  <a:cubicBezTo>
                    <a:pt x="129815" y="491"/>
                    <a:pt x="137349" y="457"/>
                    <a:pt x="137571" y="297"/>
                  </a:cubicBezTo>
                  <a:lnTo>
                    <a:pt x="137571" y="297"/>
                  </a:lnTo>
                  <a:lnTo>
                    <a:pt x="137571" y="5388"/>
                  </a:lnTo>
                  <a:cubicBezTo>
                    <a:pt x="116722" y="5271"/>
                    <a:pt x="94055" y="5217"/>
                    <a:pt x="71282" y="5217"/>
                  </a:cubicBezTo>
                  <a:cubicBezTo>
                    <a:pt x="46944" y="5217"/>
                    <a:pt x="22487" y="5278"/>
                    <a:pt x="0" y="5388"/>
                  </a:cubicBezTo>
                  <a:cubicBezTo>
                    <a:pt x="15123" y="5493"/>
                    <a:pt x="31017" y="5526"/>
                    <a:pt x="47149" y="5526"/>
                  </a:cubicBezTo>
                  <a:cubicBezTo>
                    <a:pt x="73249" y="5526"/>
                    <a:pt x="99969" y="5441"/>
                    <a:pt x="125034" y="5441"/>
                  </a:cubicBezTo>
                  <a:cubicBezTo>
                    <a:pt x="129316" y="5441"/>
                    <a:pt x="133550" y="5443"/>
                    <a:pt x="137723" y="5449"/>
                  </a:cubicBezTo>
                  <a:lnTo>
                    <a:pt x="137723" y="5327"/>
                  </a:lnTo>
                  <a:lnTo>
                    <a:pt x="137723" y="251"/>
                  </a:lnTo>
                  <a:cubicBezTo>
                    <a:pt x="137781" y="64"/>
                    <a:pt x="130030" y="27"/>
                    <a:pt x="121862" y="27"/>
                  </a:cubicBezTo>
                  <a:cubicBezTo>
                    <a:pt x="116566" y="27"/>
                    <a:pt x="111096" y="42"/>
                    <a:pt x="107463" y="42"/>
                  </a:cubicBezTo>
                  <a:cubicBezTo>
                    <a:pt x="104894" y="42"/>
                    <a:pt x="103244" y="35"/>
                    <a:pt x="103224" y="8"/>
                  </a:cubicBezTo>
                  <a:cubicBezTo>
                    <a:pt x="93482" y="8"/>
                    <a:pt x="81096" y="1"/>
                    <a:pt x="68737" y="1"/>
                  </a:cubicBezTo>
                  <a:close/>
                </a:path>
              </a:pathLst>
            </a:custGeom>
            <a:solidFill>
              <a:schemeClr val="lt1"/>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864;p35">
              <a:extLst>
                <a:ext uri="{FF2B5EF4-FFF2-40B4-BE49-F238E27FC236}">
                  <a16:creationId xmlns:a16="http://schemas.microsoft.com/office/drawing/2014/main" id="{65F22627-F965-9CF1-25B3-92FC3316FAA2}"/>
                </a:ext>
              </a:extLst>
            </p:cNvPr>
            <p:cNvSpPr/>
            <p:nvPr/>
          </p:nvSpPr>
          <p:spPr>
            <a:xfrm>
              <a:off x="5037825" y="2611575"/>
              <a:ext cx="1004625" cy="73725"/>
            </a:xfrm>
            <a:custGeom>
              <a:avLst/>
              <a:gdLst/>
              <a:ahLst/>
              <a:cxnLst/>
              <a:rect l="l" t="t" r="r" b="b"/>
              <a:pathLst>
                <a:path w="40185" h="2949" extrusionOk="0">
                  <a:moveTo>
                    <a:pt x="1" y="0"/>
                  </a:moveTo>
                  <a:lnTo>
                    <a:pt x="1" y="2948"/>
                  </a:lnTo>
                  <a:lnTo>
                    <a:pt x="40184" y="2948"/>
                  </a:lnTo>
                  <a:lnTo>
                    <a:pt x="40184"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865;p35">
              <a:extLst>
                <a:ext uri="{FF2B5EF4-FFF2-40B4-BE49-F238E27FC236}">
                  <a16:creationId xmlns:a16="http://schemas.microsoft.com/office/drawing/2014/main" id="{B6FB0E9A-685D-8C92-0E0E-61F83B8E707B}"/>
                </a:ext>
              </a:extLst>
            </p:cNvPr>
            <p:cNvSpPr/>
            <p:nvPr/>
          </p:nvSpPr>
          <p:spPr>
            <a:xfrm>
              <a:off x="5037825" y="2865375"/>
              <a:ext cx="1004625" cy="74500"/>
            </a:xfrm>
            <a:custGeom>
              <a:avLst/>
              <a:gdLst/>
              <a:ahLst/>
              <a:cxnLst/>
              <a:rect l="l" t="t" r="r" b="b"/>
              <a:pathLst>
                <a:path w="40185" h="2980" extrusionOk="0">
                  <a:moveTo>
                    <a:pt x="1" y="0"/>
                  </a:moveTo>
                  <a:lnTo>
                    <a:pt x="1" y="2979"/>
                  </a:lnTo>
                  <a:lnTo>
                    <a:pt x="40184" y="2979"/>
                  </a:lnTo>
                  <a:lnTo>
                    <a:pt x="40184"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866;p35">
              <a:extLst>
                <a:ext uri="{FF2B5EF4-FFF2-40B4-BE49-F238E27FC236}">
                  <a16:creationId xmlns:a16="http://schemas.microsoft.com/office/drawing/2014/main" id="{EBA9414A-A3E7-65E7-EC97-8C66C87D70B7}"/>
                </a:ext>
              </a:extLst>
            </p:cNvPr>
            <p:cNvSpPr/>
            <p:nvPr/>
          </p:nvSpPr>
          <p:spPr>
            <a:xfrm>
              <a:off x="5968700" y="2612325"/>
              <a:ext cx="73750" cy="327550"/>
            </a:xfrm>
            <a:custGeom>
              <a:avLst/>
              <a:gdLst/>
              <a:ahLst/>
              <a:cxnLst/>
              <a:rect l="l" t="t" r="r" b="b"/>
              <a:pathLst>
                <a:path w="2950" h="13102" extrusionOk="0">
                  <a:moveTo>
                    <a:pt x="1" y="1"/>
                  </a:moveTo>
                  <a:lnTo>
                    <a:pt x="1" y="13101"/>
                  </a:lnTo>
                  <a:lnTo>
                    <a:pt x="2949" y="13101"/>
                  </a:lnTo>
                  <a:lnTo>
                    <a:pt x="2949"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867;p35">
              <a:extLst>
                <a:ext uri="{FF2B5EF4-FFF2-40B4-BE49-F238E27FC236}">
                  <a16:creationId xmlns:a16="http://schemas.microsoft.com/office/drawing/2014/main" id="{2EB4E382-956F-9931-6971-BECD329A1532}"/>
                </a:ext>
              </a:extLst>
            </p:cNvPr>
            <p:cNvSpPr/>
            <p:nvPr/>
          </p:nvSpPr>
          <p:spPr>
            <a:xfrm>
              <a:off x="5084950" y="2685275"/>
              <a:ext cx="883025" cy="180125"/>
            </a:xfrm>
            <a:custGeom>
              <a:avLst/>
              <a:gdLst/>
              <a:ahLst/>
              <a:cxnLst/>
              <a:rect l="l" t="t" r="r" b="b"/>
              <a:pathLst>
                <a:path w="35321" h="7205" extrusionOk="0">
                  <a:moveTo>
                    <a:pt x="0" y="0"/>
                  </a:moveTo>
                  <a:lnTo>
                    <a:pt x="0" y="7204"/>
                  </a:lnTo>
                  <a:lnTo>
                    <a:pt x="35320" y="7204"/>
                  </a:lnTo>
                  <a:lnTo>
                    <a:pt x="35320"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1868;p35">
              <a:extLst>
                <a:ext uri="{FF2B5EF4-FFF2-40B4-BE49-F238E27FC236}">
                  <a16:creationId xmlns:a16="http://schemas.microsoft.com/office/drawing/2014/main" id="{823ACA1D-537E-E1A0-94E3-F3EF7049A47B}"/>
                </a:ext>
              </a:extLst>
            </p:cNvPr>
            <p:cNvSpPr/>
            <p:nvPr/>
          </p:nvSpPr>
          <p:spPr>
            <a:xfrm>
              <a:off x="5084200" y="2731200"/>
              <a:ext cx="884525" cy="12275"/>
            </a:xfrm>
            <a:custGeom>
              <a:avLst/>
              <a:gdLst/>
              <a:ahLst/>
              <a:cxnLst/>
              <a:rect l="l" t="t" r="r" b="b"/>
              <a:pathLst>
                <a:path w="35381" h="491" extrusionOk="0">
                  <a:moveTo>
                    <a:pt x="8837" y="1"/>
                  </a:moveTo>
                  <a:cubicBezTo>
                    <a:pt x="5890" y="1"/>
                    <a:pt x="2938" y="68"/>
                    <a:pt x="0" y="230"/>
                  </a:cubicBezTo>
                  <a:lnTo>
                    <a:pt x="0" y="261"/>
                  </a:lnTo>
                  <a:cubicBezTo>
                    <a:pt x="2938" y="423"/>
                    <a:pt x="5890" y="490"/>
                    <a:pt x="8837" y="490"/>
                  </a:cubicBezTo>
                  <a:cubicBezTo>
                    <a:pt x="10311" y="490"/>
                    <a:pt x="11784" y="474"/>
                    <a:pt x="13253" y="443"/>
                  </a:cubicBezTo>
                  <a:cubicBezTo>
                    <a:pt x="16002" y="443"/>
                    <a:pt x="18700" y="288"/>
                    <a:pt x="21418" y="288"/>
                  </a:cubicBezTo>
                  <a:cubicBezTo>
                    <a:pt x="21644" y="288"/>
                    <a:pt x="21871" y="289"/>
                    <a:pt x="22098" y="291"/>
                  </a:cubicBezTo>
                  <a:cubicBezTo>
                    <a:pt x="24332" y="360"/>
                    <a:pt x="26532" y="445"/>
                    <a:pt x="28749" y="445"/>
                  </a:cubicBezTo>
                  <a:cubicBezTo>
                    <a:pt x="29488" y="445"/>
                    <a:pt x="30229" y="436"/>
                    <a:pt x="30973" y="413"/>
                  </a:cubicBezTo>
                  <a:cubicBezTo>
                    <a:pt x="32432" y="382"/>
                    <a:pt x="33922" y="352"/>
                    <a:pt x="35381" y="261"/>
                  </a:cubicBezTo>
                  <a:lnTo>
                    <a:pt x="35381" y="230"/>
                  </a:lnTo>
                  <a:cubicBezTo>
                    <a:pt x="33260" y="99"/>
                    <a:pt x="31126" y="52"/>
                    <a:pt x="28991" y="52"/>
                  </a:cubicBezTo>
                  <a:cubicBezTo>
                    <a:pt x="26688" y="52"/>
                    <a:pt x="24385" y="107"/>
                    <a:pt x="22098" y="170"/>
                  </a:cubicBezTo>
                  <a:cubicBezTo>
                    <a:pt x="21614" y="180"/>
                    <a:pt x="21132" y="184"/>
                    <a:pt x="20649" y="184"/>
                  </a:cubicBezTo>
                  <a:cubicBezTo>
                    <a:pt x="18191" y="184"/>
                    <a:pt x="15743" y="73"/>
                    <a:pt x="13253" y="48"/>
                  </a:cubicBezTo>
                  <a:cubicBezTo>
                    <a:pt x="11784" y="18"/>
                    <a:pt x="10311" y="1"/>
                    <a:pt x="883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869;p35">
              <a:extLst>
                <a:ext uri="{FF2B5EF4-FFF2-40B4-BE49-F238E27FC236}">
                  <a16:creationId xmlns:a16="http://schemas.microsoft.com/office/drawing/2014/main" id="{4C591D5D-56BA-B2A3-64EE-4FA585465C42}"/>
                </a:ext>
              </a:extLst>
            </p:cNvPr>
            <p:cNvSpPr/>
            <p:nvPr/>
          </p:nvSpPr>
          <p:spPr>
            <a:xfrm>
              <a:off x="5084200" y="2787175"/>
              <a:ext cx="884525" cy="12375"/>
            </a:xfrm>
            <a:custGeom>
              <a:avLst/>
              <a:gdLst/>
              <a:ahLst/>
              <a:cxnLst/>
              <a:rect l="l" t="t" r="r" b="b"/>
              <a:pathLst>
                <a:path w="35381" h="495" extrusionOk="0">
                  <a:moveTo>
                    <a:pt x="9534" y="1"/>
                  </a:moveTo>
                  <a:cubicBezTo>
                    <a:pt x="6356" y="1"/>
                    <a:pt x="3170" y="66"/>
                    <a:pt x="0" y="241"/>
                  </a:cubicBezTo>
                  <a:lnTo>
                    <a:pt x="0" y="271"/>
                  </a:lnTo>
                  <a:cubicBezTo>
                    <a:pt x="3085" y="420"/>
                    <a:pt x="6185" y="494"/>
                    <a:pt x="9279" y="494"/>
                  </a:cubicBezTo>
                  <a:cubicBezTo>
                    <a:pt x="10605" y="494"/>
                    <a:pt x="11930" y="481"/>
                    <a:pt x="13253" y="453"/>
                  </a:cubicBezTo>
                  <a:cubicBezTo>
                    <a:pt x="16002" y="453"/>
                    <a:pt x="18700" y="298"/>
                    <a:pt x="21418" y="298"/>
                  </a:cubicBezTo>
                  <a:cubicBezTo>
                    <a:pt x="21644" y="298"/>
                    <a:pt x="21871" y="299"/>
                    <a:pt x="22098" y="301"/>
                  </a:cubicBezTo>
                  <a:cubicBezTo>
                    <a:pt x="24405" y="372"/>
                    <a:pt x="26676" y="443"/>
                    <a:pt x="28967" y="443"/>
                  </a:cubicBezTo>
                  <a:cubicBezTo>
                    <a:pt x="29634" y="443"/>
                    <a:pt x="30302" y="437"/>
                    <a:pt x="30973" y="423"/>
                  </a:cubicBezTo>
                  <a:cubicBezTo>
                    <a:pt x="32432" y="393"/>
                    <a:pt x="33922" y="332"/>
                    <a:pt x="35381" y="271"/>
                  </a:cubicBezTo>
                  <a:lnTo>
                    <a:pt x="35381" y="241"/>
                  </a:lnTo>
                  <a:cubicBezTo>
                    <a:pt x="33177" y="104"/>
                    <a:pt x="30958" y="51"/>
                    <a:pt x="28739" y="51"/>
                  </a:cubicBezTo>
                  <a:cubicBezTo>
                    <a:pt x="26520" y="51"/>
                    <a:pt x="24301" y="104"/>
                    <a:pt x="22098" y="180"/>
                  </a:cubicBezTo>
                  <a:cubicBezTo>
                    <a:pt x="21622" y="190"/>
                    <a:pt x="21146" y="194"/>
                    <a:pt x="20671" y="194"/>
                  </a:cubicBezTo>
                  <a:cubicBezTo>
                    <a:pt x="18205" y="194"/>
                    <a:pt x="15750" y="79"/>
                    <a:pt x="13253" y="28"/>
                  </a:cubicBezTo>
                  <a:cubicBezTo>
                    <a:pt x="12015" y="11"/>
                    <a:pt x="10775" y="1"/>
                    <a:pt x="9534"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1870;p35">
              <a:extLst>
                <a:ext uri="{FF2B5EF4-FFF2-40B4-BE49-F238E27FC236}">
                  <a16:creationId xmlns:a16="http://schemas.microsoft.com/office/drawing/2014/main" id="{91B2C601-BC38-D15C-D0CB-2249D9BAA45F}"/>
                </a:ext>
              </a:extLst>
            </p:cNvPr>
            <p:cNvSpPr/>
            <p:nvPr/>
          </p:nvSpPr>
          <p:spPr>
            <a:xfrm>
              <a:off x="5274925" y="2208825"/>
              <a:ext cx="527400" cy="403525"/>
            </a:xfrm>
            <a:custGeom>
              <a:avLst/>
              <a:gdLst/>
              <a:ahLst/>
              <a:cxnLst/>
              <a:rect l="l" t="t" r="r" b="b"/>
              <a:pathLst>
                <a:path w="21096" h="16141" extrusionOk="0">
                  <a:moveTo>
                    <a:pt x="0" y="0"/>
                  </a:moveTo>
                  <a:lnTo>
                    <a:pt x="1611" y="16141"/>
                  </a:lnTo>
                  <a:lnTo>
                    <a:pt x="19484" y="16141"/>
                  </a:lnTo>
                  <a:lnTo>
                    <a:pt x="21095"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1871;p35">
              <a:extLst>
                <a:ext uri="{FF2B5EF4-FFF2-40B4-BE49-F238E27FC236}">
                  <a16:creationId xmlns:a16="http://schemas.microsoft.com/office/drawing/2014/main" id="{7E66B817-646E-0F94-EB5A-409E7B788583}"/>
                </a:ext>
              </a:extLst>
            </p:cNvPr>
            <p:cNvSpPr/>
            <p:nvPr/>
          </p:nvSpPr>
          <p:spPr>
            <a:xfrm>
              <a:off x="5207300" y="1502875"/>
              <a:ext cx="645175" cy="706725"/>
            </a:xfrm>
            <a:custGeom>
              <a:avLst/>
              <a:gdLst/>
              <a:ahLst/>
              <a:cxnLst/>
              <a:rect l="l" t="t" r="r" b="b"/>
              <a:pathLst>
                <a:path w="25807" h="28269" extrusionOk="0">
                  <a:moveTo>
                    <a:pt x="9367" y="0"/>
                  </a:moveTo>
                  <a:cubicBezTo>
                    <a:pt x="6701" y="0"/>
                    <a:pt x="8785" y="23770"/>
                    <a:pt x="8785" y="23770"/>
                  </a:cubicBezTo>
                  <a:cubicBezTo>
                    <a:pt x="8785" y="23770"/>
                    <a:pt x="6201" y="8725"/>
                    <a:pt x="3101" y="8725"/>
                  </a:cubicBezTo>
                  <a:cubicBezTo>
                    <a:pt x="0" y="8725"/>
                    <a:pt x="6596" y="28269"/>
                    <a:pt x="6596" y="28269"/>
                  </a:cubicBezTo>
                  <a:lnTo>
                    <a:pt x="18937" y="28269"/>
                  </a:lnTo>
                  <a:lnTo>
                    <a:pt x="18937" y="28238"/>
                  </a:lnTo>
                  <a:cubicBezTo>
                    <a:pt x="18937" y="28238"/>
                    <a:pt x="25806" y="11126"/>
                    <a:pt x="23952" y="8968"/>
                  </a:cubicBezTo>
                  <a:cubicBezTo>
                    <a:pt x="23841" y="8838"/>
                    <a:pt x="23716" y="8778"/>
                    <a:pt x="23579" y="8778"/>
                  </a:cubicBezTo>
                  <a:cubicBezTo>
                    <a:pt x="21427" y="8778"/>
                    <a:pt x="16323" y="23740"/>
                    <a:pt x="16323" y="23740"/>
                  </a:cubicBezTo>
                  <a:cubicBezTo>
                    <a:pt x="16323" y="23740"/>
                    <a:pt x="19301" y="3983"/>
                    <a:pt x="17083" y="2797"/>
                  </a:cubicBezTo>
                  <a:cubicBezTo>
                    <a:pt x="17012" y="2759"/>
                    <a:pt x="16942" y="2740"/>
                    <a:pt x="16872" y="2740"/>
                  </a:cubicBezTo>
                  <a:cubicBezTo>
                    <a:pt x="14738" y="2740"/>
                    <a:pt x="12858" y="20123"/>
                    <a:pt x="12858" y="20123"/>
                  </a:cubicBezTo>
                  <a:cubicBezTo>
                    <a:pt x="12858" y="20123"/>
                    <a:pt x="12067" y="123"/>
                    <a:pt x="9392" y="1"/>
                  </a:cubicBezTo>
                  <a:cubicBezTo>
                    <a:pt x="9384" y="0"/>
                    <a:pt x="9375" y="0"/>
                    <a:pt x="936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1872;p35">
              <a:extLst>
                <a:ext uri="{FF2B5EF4-FFF2-40B4-BE49-F238E27FC236}">
                  <a16:creationId xmlns:a16="http://schemas.microsoft.com/office/drawing/2014/main" id="{8B28ED38-3A5C-2577-54A5-58A1A97FC4D7}"/>
                </a:ext>
              </a:extLst>
            </p:cNvPr>
            <p:cNvSpPr/>
            <p:nvPr/>
          </p:nvSpPr>
          <p:spPr>
            <a:xfrm>
              <a:off x="7567525" y="822025"/>
              <a:ext cx="154275" cy="164150"/>
            </a:xfrm>
            <a:custGeom>
              <a:avLst/>
              <a:gdLst/>
              <a:ahLst/>
              <a:cxnLst/>
              <a:rect l="l" t="t" r="r" b="b"/>
              <a:pathLst>
                <a:path w="6171" h="6566" extrusionOk="0">
                  <a:moveTo>
                    <a:pt x="1550" y="1"/>
                  </a:moveTo>
                  <a:lnTo>
                    <a:pt x="0" y="6566"/>
                  </a:lnTo>
                  <a:lnTo>
                    <a:pt x="6171" y="6566"/>
                  </a:lnTo>
                  <a:lnTo>
                    <a:pt x="4620"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1873;p35">
              <a:extLst>
                <a:ext uri="{FF2B5EF4-FFF2-40B4-BE49-F238E27FC236}">
                  <a16:creationId xmlns:a16="http://schemas.microsoft.com/office/drawing/2014/main" id="{F36F939B-9AB4-5F48-0B0F-C14283BD23AF}"/>
                </a:ext>
              </a:extLst>
            </p:cNvPr>
            <p:cNvSpPr/>
            <p:nvPr/>
          </p:nvSpPr>
          <p:spPr>
            <a:xfrm>
              <a:off x="7567525" y="986150"/>
              <a:ext cx="155025" cy="434700"/>
            </a:xfrm>
            <a:custGeom>
              <a:avLst/>
              <a:gdLst/>
              <a:ahLst/>
              <a:cxnLst/>
              <a:rect l="l" t="t" r="r" b="b"/>
              <a:pathLst>
                <a:path w="6201" h="17388" extrusionOk="0">
                  <a:moveTo>
                    <a:pt x="0" y="1"/>
                  </a:moveTo>
                  <a:lnTo>
                    <a:pt x="0" y="17387"/>
                  </a:lnTo>
                  <a:lnTo>
                    <a:pt x="6201" y="17387"/>
                  </a:lnTo>
                  <a:lnTo>
                    <a:pt x="6201"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1874;p35">
              <a:extLst>
                <a:ext uri="{FF2B5EF4-FFF2-40B4-BE49-F238E27FC236}">
                  <a16:creationId xmlns:a16="http://schemas.microsoft.com/office/drawing/2014/main" id="{56A9D6E0-B274-E40E-A52D-88631689B446}"/>
                </a:ext>
              </a:extLst>
            </p:cNvPr>
            <p:cNvSpPr/>
            <p:nvPr/>
          </p:nvSpPr>
          <p:spPr>
            <a:xfrm>
              <a:off x="7258250" y="1420825"/>
              <a:ext cx="772075" cy="652000"/>
            </a:xfrm>
            <a:custGeom>
              <a:avLst/>
              <a:gdLst/>
              <a:ahLst/>
              <a:cxnLst/>
              <a:rect l="l" t="t" r="r" b="b"/>
              <a:pathLst>
                <a:path w="30883" h="26080" extrusionOk="0">
                  <a:moveTo>
                    <a:pt x="12371" y="0"/>
                  </a:moveTo>
                  <a:lnTo>
                    <a:pt x="0" y="26080"/>
                  </a:lnTo>
                  <a:lnTo>
                    <a:pt x="30882" y="26080"/>
                  </a:lnTo>
                  <a:lnTo>
                    <a:pt x="18542"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1875;p35">
              <a:extLst>
                <a:ext uri="{FF2B5EF4-FFF2-40B4-BE49-F238E27FC236}">
                  <a16:creationId xmlns:a16="http://schemas.microsoft.com/office/drawing/2014/main" id="{5D91068C-484F-84F6-7855-1F837960B531}"/>
                </a:ext>
              </a:extLst>
            </p:cNvPr>
            <p:cNvSpPr/>
            <p:nvPr/>
          </p:nvSpPr>
          <p:spPr>
            <a:xfrm>
              <a:off x="7566750" y="979900"/>
              <a:ext cx="155050" cy="11975"/>
            </a:xfrm>
            <a:custGeom>
              <a:avLst/>
              <a:gdLst/>
              <a:ahLst/>
              <a:cxnLst/>
              <a:rect l="l" t="t" r="r" b="b"/>
              <a:pathLst>
                <a:path w="6202" h="479" extrusionOk="0">
                  <a:moveTo>
                    <a:pt x="3113" y="0"/>
                  </a:moveTo>
                  <a:cubicBezTo>
                    <a:pt x="2075" y="0"/>
                    <a:pt x="1034" y="84"/>
                    <a:pt x="1" y="251"/>
                  </a:cubicBezTo>
                  <a:cubicBezTo>
                    <a:pt x="1034" y="403"/>
                    <a:pt x="2075" y="479"/>
                    <a:pt x="3113" y="479"/>
                  </a:cubicBezTo>
                  <a:cubicBezTo>
                    <a:pt x="4150" y="479"/>
                    <a:pt x="5183" y="403"/>
                    <a:pt x="6202" y="251"/>
                  </a:cubicBezTo>
                  <a:cubicBezTo>
                    <a:pt x="5183" y="84"/>
                    <a:pt x="4150" y="0"/>
                    <a:pt x="3113"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1876;p35">
              <a:extLst>
                <a:ext uri="{FF2B5EF4-FFF2-40B4-BE49-F238E27FC236}">
                  <a16:creationId xmlns:a16="http://schemas.microsoft.com/office/drawing/2014/main" id="{B7762D2D-8B63-4EF0-0E7E-6B66E5023A6E}"/>
                </a:ext>
              </a:extLst>
            </p:cNvPr>
            <p:cNvSpPr/>
            <p:nvPr/>
          </p:nvSpPr>
          <p:spPr>
            <a:xfrm>
              <a:off x="7258250" y="1689050"/>
              <a:ext cx="772825" cy="383775"/>
            </a:xfrm>
            <a:custGeom>
              <a:avLst/>
              <a:gdLst/>
              <a:ahLst/>
              <a:cxnLst/>
              <a:rect l="l" t="t" r="r" b="b"/>
              <a:pathLst>
                <a:path w="30913" h="15351" extrusionOk="0">
                  <a:moveTo>
                    <a:pt x="23618" y="1"/>
                  </a:moveTo>
                  <a:cubicBezTo>
                    <a:pt x="16870" y="1186"/>
                    <a:pt x="14833" y="5989"/>
                    <a:pt x="12371" y="5989"/>
                  </a:cubicBezTo>
                  <a:cubicBezTo>
                    <a:pt x="9970" y="5989"/>
                    <a:pt x="9940" y="3709"/>
                    <a:pt x="5806" y="3040"/>
                  </a:cubicBezTo>
                  <a:lnTo>
                    <a:pt x="0" y="15351"/>
                  </a:lnTo>
                  <a:lnTo>
                    <a:pt x="30913" y="15351"/>
                  </a:lnTo>
                  <a:lnTo>
                    <a:pt x="23618" y="1"/>
                  </a:lnTo>
                  <a:close/>
                </a:path>
              </a:pathLst>
            </a:custGeom>
            <a:solidFill>
              <a:srgbClr val="C6573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1877;p35">
              <a:extLst>
                <a:ext uri="{FF2B5EF4-FFF2-40B4-BE49-F238E27FC236}">
                  <a16:creationId xmlns:a16="http://schemas.microsoft.com/office/drawing/2014/main" id="{2374B168-EF69-2295-8238-2B1754296514}"/>
                </a:ext>
              </a:extLst>
            </p:cNvPr>
            <p:cNvSpPr/>
            <p:nvPr/>
          </p:nvSpPr>
          <p:spPr>
            <a:xfrm>
              <a:off x="7638200" y="439050"/>
              <a:ext cx="12925" cy="383000"/>
            </a:xfrm>
            <a:custGeom>
              <a:avLst/>
              <a:gdLst/>
              <a:ahLst/>
              <a:cxnLst/>
              <a:rect l="l" t="t" r="r" b="b"/>
              <a:pathLst>
                <a:path w="517" h="15320" extrusionOk="0">
                  <a:moveTo>
                    <a:pt x="0" y="0"/>
                  </a:moveTo>
                  <a:lnTo>
                    <a:pt x="0" y="15320"/>
                  </a:lnTo>
                  <a:lnTo>
                    <a:pt x="517" y="15320"/>
                  </a:lnTo>
                  <a:lnTo>
                    <a:pt x="517"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1878;p35">
              <a:extLst>
                <a:ext uri="{FF2B5EF4-FFF2-40B4-BE49-F238E27FC236}">
                  <a16:creationId xmlns:a16="http://schemas.microsoft.com/office/drawing/2014/main" id="{4029EE2D-A2C6-BF32-6936-37E4B19ECDAA}"/>
                </a:ext>
              </a:extLst>
            </p:cNvPr>
            <p:cNvSpPr/>
            <p:nvPr/>
          </p:nvSpPr>
          <p:spPr>
            <a:xfrm>
              <a:off x="7529250" y="1625100"/>
              <a:ext cx="127650" cy="126025"/>
            </a:xfrm>
            <a:custGeom>
              <a:avLst/>
              <a:gdLst/>
              <a:ahLst/>
              <a:cxnLst/>
              <a:rect l="l" t="t" r="r" b="b"/>
              <a:pathLst>
                <a:path w="5106" h="5041" extrusionOk="0">
                  <a:moveTo>
                    <a:pt x="2328" y="525"/>
                  </a:moveTo>
                  <a:cubicBezTo>
                    <a:pt x="2848" y="525"/>
                    <a:pt x="3363" y="703"/>
                    <a:pt x="3750" y="1100"/>
                  </a:cubicBezTo>
                  <a:cubicBezTo>
                    <a:pt x="5105" y="2396"/>
                    <a:pt x="4376" y="4663"/>
                    <a:pt x="2503" y="4663"/>
                  </a:cubicBezTo>
                  <a:cubicBezTo>
                    <a:pt x="2444" y="4663"/>
                    <a:pt x="2383" y="4661"/>
                    <a:pt x="2322" y="4656"/>
                  </a:cubicBezTo>
                  <a:cubicBezTo>
                    <a:pt x="1258" y="4565"/>
                    <a:pt x="72" y="3775"/>
                    <a:pt x="72" y="2559"/>
                  </a:cubicBezTo>
                  <a:cubicBezTo>
                    <a:pt x="72" y="1337"/>
                    <a:pt x="1215" y="525"/>
                    <a:pt x="2328" y="525"/>
                  </a:cubicBezTo>
                  <a:close/>
                  <a:moveTo>
                    <a:pt x="2378" y="0"/>
                  </a:moveTo>
                  <a:cubicBezTo>
                    <a:pt x="1144" y="0"/>
                    <a:pt x="1" y="1036"/>
                    <a:pt x="42" y="2559"/>
                  </a:cubicBezTo>
                  <a:cubicBezTo>
                    <a:pt x="22" y="4055"/>
                    <a:pt x="1077" y="5040"/>
                    <a:pt x="2252" y="5040"/>
                  </a:cubicBezTo>
                  <a:cubicBezTo>
                    <a:pt x="2843" y="5040"/>
                    <a:pt x="3464" y="4790"/>
                    <a:pt x="3993" y="4231"/>
                  </a:cubicBezTo>
                  <a:cubicBezTo>
                    <a:pt x="4905" y="3319"/>
                    <a:pt x="5057" y="1708"/>
                    <a:pt x="4084" y="766"/>
                  </a:cubicBezTo>
                  <a:cubicBezTo>
                    <a:pt x="3574" y="236"/>
                    <a:pt x="2966" y="0"/>
                    <a:pt x="2378"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1879;p35">
              <a:extLst>
                <a:ext uri="{FF2B5EF4-FFF2-40B4-BE49-F238E27FC236}">
                  <a16:creationId xmlns:a16="http://schemas.microsoft.com/office/drawing/2014/main" id="{026BC5B2-D869-6D67-BB3A-11EC1B60589A}"/>
                </a:ext>
              </a:extLst>
            </p:cNvPr>
            <p:cNvSpPr/>
            <p:nvPr/>
          </p:nvSpPr>
          <p:spPr>
            <a:xfrm>
              <a:off x="7713425" y="1825825"/>
              <a:ext cx="118550" cy="108625"/>
            </a:xfrm>
            <a:custGeom>
              <a:avLst/>
              <a:gdLst/>
              <a:ahLst/>
              <a:cxnLst/>
              <a:rect l="l" t="t" r="r" b="b"/>
              <a:pathLst>
                <a:path w="4742" h="4345" extrusionOk="0">
                  <a:moveTo>
                    <a:pt x="2006" y="505"/>
                  </a:moveTo>
                  <a:cubicBezTo>
                    <a:pt x="2451" y="505"/>
                    <a:pt x="2890" y="651"/>
                    <a:pt x="3222" y="974"/>
                  </a:cubicBezTo>
                  <a:cubicBezTo>
                    <a:pt x="4394" y="2058"/>
                    <a:pt x="3759" y="3961"/>
                    <a:pt x="2187" y="3961"/>
                  </a:cubicBezTo>
                  <a:cubicBezTo>
                    <a:pt x="2128" y="3961"/>
                    <a:pt x="2068" y="3958"/>
                    <a:pt x="2006" y="3953"/>
                  </a:cubicBezTo>
                  <a:cubicBezTo>
                    <a:pt x="1064" y="3922"/>
                    <a:pt x="61" y="3223"/>
                    <a:pt x="61" y="2190"/>
                  </a:cubicBezTo>
                  <a:cubicBezTo>
                    <a:pt x="102" y="1158"/>
                    <a:pt x="1067" y="505"/>
                    <a:pt x="2006" y="505"/>
                  </a:cubicBezTo>
                  <a:close/>
                  <a:moveTo>
                    <a:pt x="1961" y="0"/>
                  </a:moveTo>
                  <a:cubicBezTo>
                    <a:pt x="829" y="0"/>
                    <a:pt x="1" y="1110"/>
                    <a:pt x="31" y="2190"/>
                  </a:cubicBezTo>
                  <a:cubicBezTo>
                    <a:pt x="10" y="3501"/>
                    <a:pt x="928" y="4344"/>
                    <a:pt x="1948" y="4344"/>
                  </a:cubicBezTo>
                  <a:cubicBezTo>
                    <a:pt x="2464" y="4344"/>
                    <a:pt x="3006" y="4129"/>
                    <a:pt x="3465" y="3649"/>
                  </a:cubicBezTo>
                  <a:cubicBezTo>
                    <a:pt x="4742" y="2281"/>
                    <a:pt x="3952" y="31"/>
                    <a:pt x="2006" y="1"/>
                  </a:cubicBezTo>
                  <a:cubicBezTo>
                    <a:pt x="1991" y="1"/>
                    <a:pt x="1976" y="0"/>
                    <a:pt x="196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1880;p35">
              <a:extLst>
                <a:ext uri="{FF2B5EF4-FFF2-40B4-BE49-F238E27FC236}">
                  <a16:creationId xmlns:a16="http://schemas.microsoft.com/office/drawing/2014/main" id="{36B9C693-4A1F-A575-804A-16E0EF7E86AD}"/>
                </a:ext>
              </a:extLst>
            </p:cNvPr>
            <p:cNvSpPr/>
            <p:nvPr/>
          </p:nvSpPr>
          <p:spPr>
            <a:xfrm>
              <a:off x="7425425" y="1921575"/>
              <a:ext cx="88175" cy="82650"/>
            </a:xfrm>
            <a:custGeom>
              <a:avLst/>
              <a:gdLst/>
              <a:ahLst/>
              <a:cxnLst/>
              <a:rect l="l" t="t" r="r" b="b"/>
              <a:pathLst>
                <a:path w="3527" h="3306" extrusionOk="0">
                  <a:moveTo>
                    <a:pt x="1490" y="487"/>
                  </a:moveTo>
                  <a:cubicBezTo>
                    <a:pt x="2128" y="487"/>
                    <a:pt x="2705" y="1034"/>
                    <a:pt x="2766" y="1673"/>
                  </a:cubicBezTo>
                  <a:cubicBezTo>
                    <a:pt x="2877" y="2364"/>
                    <a:pt x="2333" y="2905"/>
                    <a:pt x="1684" y="2905"/>
                  </a:cubicBezTo>
                  <a:cubicBezTo>
                    <a:pt x="1620" y="2905"/>
                    <a:pt x="1555" y="2899"/>
                    <a:pt x="1490" y="2889"/>
                  </a:cubicBezTo>
                  <a:cubicBezTo>
                    <a:pt x="851" y="2828"/>
                    <a:pt x="91" y="2433"/>
                    <a:pt x="91" y="1673"/>
                  </a:cubicBezTo>
                  <a:cubicBezTo>
                    <a:pt x="91" y="943"/>
                    <a:pt x="851" y="487"/>
                    <a:pt x="1490" y="487"/>
                  </a:cubicBezTo>
                  <a:close/>
                  <a:moveTo>
                    <a:pt x="1490" y="1"/>
                  </a:moveTo>
                  <a:cubicBezTo>
                    <a:pt x="578" y="1"/>
                    <a:pt x="0" y="882"/>
                    <a:pt x="31" y="1673"/>
                  </a:cubicBezTo>
                  <a:cubicBezTo>
                    <a:pt x="11" y="2654"/>
                    <a:pt x="663" y="3305"/>
                    <a:pt x="1407" y="3305"/>
                  </a:cubicBezTo>
                  <a:cubicBezTo>
                    <a:pt x="1792" y="3305"/>
                    <a:pt x="2201" y="3131"/>
                    <a:pt x="2553" y="2737"/>
                  </a:cubicBezTo>
                  <a:cubicBezTo>
                    <a:pt x="3526" y="1703"/>
                    <a:pt x="2979" y="1"/>
                    <a:pt x="1490"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1881;p35">
              <a:extLst>
                <a:ext uri="{FF2B5EF4-FFF2-40B4-BE49-F238E27FC236}">
                  <a16:creationId xmlns:a16="http://schemas.microsoft.com/office/drawing/2014/main" id="{60F2CE23-0158-CCD3-96A8-D6F49919A8D4}"/>
                </a:ext>
              </a:extLst>
            </p:cNvPr>
            <p:cNvSpPr/>
            <p:nvPr/>
          </p:nvSpPr>
          <p:spPr>
            <a:xfrm>
              <a:off x="8151875" y="761225"/>
              <a:ext cx="12950" cy="2500825"/>
            </a:xfrm>
            <a:custGeom>
              <a:avLst/>
              <a:gdLst/>
              <a:ahLst/>
              <a:cxnLst/>
              <a:rect l="l" t="t" r="r" b="b"/>
              <a:pathLst>
                <a:path w="518" h="100033" extrusionOk="0">
                  <a:moveTo>
                    <a:pt x="1" y="1"/>
                  </a:moveTo>
                  <a:lnTo>
                    <a:pt x="1" y="100033"/>
                  </a:lnTo>
                  <a:lnTo>
                    <a:pt x="517" y="100033"/>
                  </a:lnTo>
                  <a:lnTo>
                    <a:pt x="51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1882;p35">
              <a:extLst>
                <a:ext uri="{FF2B5EF4-FFF2-40B4-BE49-F238E27FC236}">
                  <a16:creationId xmlns:a16="http://schemas.microsoft.com/office/drawing/2014/main" id="{C65F9980-0ED5-FEA8-4CED-D398E149678B}"/>
                </a:ext>
              </a:extLst>
            </p:cNvPr>
            <p:cNvSpPr/>
            <p:nvPr/>
          </p:nvSpPr>
          <p:spPr>
            <a:xfrm>
              <a:off x="7777250" y="1245275"/>
              <a:ext cx="605650" cy="12200"/>
            </a:xfrm>
            <a:custGeom>
              <a:avLst/>
              <a:gdLst/>
              <a:ahLst/>
              <a:cxnLst/>
              <a:rect l="l" t="t" r="r" b="b"/>
              <a:pathLst>
                <a:path w="24226" h="488" extrusionOk="0">
                  <a:moveTo>
                    <a:pt x="0" y="1"/>
                  </a:moveTo>
                  <a:lnTo>
                    <a:pt x="0" y="487"/>
                  </a:lnTo>
                  <a:lnTo>
                    <a:pt x="24226" y="487"/>
                  </a:lnTo>
                  <a:lnTo>
                    <a:pt x="24226"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1883;p35">
              <a:extLst>
                <a:ext uri="{FF2B5EF4-FFF2-40B4-BE49-F238E27FC236}">
                  <a16:creationId xmlns:a16="http://schemas.microsoft.com/office/drawing/2014/main" id="{86AA01A0-7FA7-A413-634D-008BD4B5F17A}"/>
                </a:ext>
              </a:extLst>
            </p:cNvPr>
            <p:cNvSpPr/>
            <p:nvPr/>
          </p:nvSpPr>
          <p:spPr>
            <a:xfrm>
              <a:off x="8382875" y="1176125"/>
              <a:ext cx="47900" cy="149725"/>
            </a:xfrm>
            <a:custGeom>
              <a:avLst/>
              <a:gdLst/>
              <a:ahLst/>
              <a:cxnLst/>
              <a:rect l="l" t="t" r="r" b="b"/>
              <a:pathLst>
                <a:path w="1916" h="5989" extrusionOk="0">
                  <a:moveTo>
                    <a:pt x="1" y="1"/>
                  </a:moveTo>
                  <a:lnTo>
                    <a:pt x="1" y="3010"/>
                  </a:lnTo>
                  <a:lnTo>
                    <a:pt x="1" y="5989"/>
                  </a:lnTo>
                  <a:lnTo>
                    <a:pt x="1916" y="4469"/>
                  </a:lnTo>
                  <a:lnTo>
                    <a:pt x="1916" y="3010"/>
                  </a:lnTo>
                  <a:lnTo>
                    <a:pt x="1916" y="1490"/>
                  </a:lnTo>
                  <a:lnTo>
                    <a:pt x="1"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1884;p35">
              <a:extLst>
                <a:ext uri="{FF2B5EF4-FFF2-40B4-BE49-F238E27FC236}">
                  <a16:creationId xmlns:a16="http://schemas.microsoft.com/office/drawing/2014/main" id="{35F3B0B1-76F6-05B8-FEAB-52D46A83FF08}"/>
                </a:ext>
              </a:extLst>
            </p:cNvPr>
            <p:cNvSpPr/>
            <p:nvPr/>
          </p:nvSpPr>
          <p:spPr>
            <a:xfrm>
              <a:off x="8063725" y="1157125"/>
              <a:ext cx="188475" cy="187725"/>
            </a:xfrm>
            <a:custGeom>
              <a:avLst/>
              <a:gdLst/>
              <a:ahLst/>
              <a:cxnLst/>
              <a:rect l="l" t="t" r="r" b="b"/>
              <a:pathLst>
                <a:path w="7539" h="7509" extrusionOk="0">
                  <a:moveTo>
                    <a:pt x="3770" y="1"/>
                  </a:moveTo>
                  <a:cubicBezTo>
                    <a:pt x="1672" y="1"/>
                    <a:pt x="1" y="1673"/>
                    <a:pt x="1" y="3770"/>
                  </a:cubicBezTo>
                  <a:cubicBezTo>
                    <a:pt x="1" y="5837"/>
                    <a:pt x="1672" y="7509"/>
                    <a:pt x="3770" y="7509"/>
                  </a:cubicBezTo>
                  <a:cubicBezTo>
                    <a:pt x="5867" y="7509"/>
                    <a:pt x="7539" y="5837"/>
                    <a:pt x="7539" y="3770"/>
                  </a:cubicBezTo>
                  <a:cubicBezTo>
                    <a:pt x="7539" y="1673"/>
                    <a:pt x="5867" y="1"/>
                    <a:pt x="3770"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1885;p35">
              <a:extLst>
                <a:ext uri="{FF2B5EF4-FFF2-40B4-BE49-F238E27FC236}">
                  <a16:creationId xmlns:a16="http://schemas.microsoft.com/office/drawing/2014/main" id="{8BB9845B-1EBA-711F-A092-8F29DE301560}"/>
                </a:ext>
              </a:extLst>
            </p:cNvPr>
            <p:cNvSpPr/>
            <p:nvPr/>
          </p:nvSpPr>
          <p:spPr>
            <a:xfrm>
              <a:off x="8098425" y="1186000"/>
              <a:ext cx="132200" cy="128650"/>
            </a:xfrm>
            <a:custGeom>
              <a:avLst/>
              <a:gdLst/>
              <a:ahLst/>
              <a:cxnLst/>
              <a:rect l="l" t="t" r="r" b="b"/>
              <a:pathLst>
                <a:path w="5288" h="5146" extrusionOk="0">
                  <a:moveTo>
                    <a:pt x="2375" y="512"/>
                  </a:moveTo>
                  <a:cubicBezTo>
                    <a:pt x="2927" y="512"/>
                    <a:pt x="3478" y="702"/>
                    <a:pt x="3901" y="1126"/>
                  </a:cubicBezTo>
                  <a:cubicBezTo>
                    <a:pt x="5287" y="2452"/>
                    <a:pt x="4528" y="4780"/>
                    <a:pt x="2567" y="4780"/>
                  </a:cubicBezTo>
                  <a:cubicBezTo>
                    <a:pt x="2507" y="4780"/>
                    <a:pt x="2445" y="4778"/>
                    <a:pt x="2382" y="4773"/>
                  </a:cubicBezTo>
                  <a:cubicBezTo>
                    <a:pt x="1227" y="4682"/>
                    <a:pt x="72" y="3861"/>
                    <a:pt x="72" y="2615"/>
                  </a:cubicBezTo>
                  <a:cubicBezTo>
                    <a:pt x="72" y="1341"/>
                    <a:pt x="1225" y="512"/>
                    <a:pt x="2375" y="512"/>
                  </a:cubicBezTo>
                  <a:close/>
                  <a:moveTo>
                    <a:pt x="2420" y="1"/>
                  </a:moveTo>
                  <a:cubicBezTo>
                    <a:pt x="1158" y="1"/>
                    <a:pt x="0" y="1039"/>
                    <a:pt x="41" y="2615"/>
                  </a:cubicBezTo>
                  <a:cubicBezTo>
                    <a:pt x="1" y="4148"/>
                    <a:pt x="1099" y="5146"/>
                    <a:pt x="2304" y="5146"/>
                  </a:cubicBezTo>
                  <a:cubicBezTo>
                    <a:pt x="2914" y="5146"/>
                    <a:pt x="3552" y="4890"/>
                    <a:pt x="4084" y="4317"/>
                  </a:cubicBezTo>
                  <a:cubicBezTo>
                    <a:pt x="4996" y="3405"/>
                    <a:pt x="5178" y="1764"/>
                    <a:pt x="4205" y="791"/>
                  </a:cubicBezTo>
                  <a:cubicBezTo>
                    <a:pt x="3669" y="245"/>
                    <a:pt x="3032" y="1"/>
                    <a:pt x="2420"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1886;p35">
              <a:extLst>
                <a:ext uri="{FF2B5EF4-FFF2-40B4-BE49-F238E27FC236}">
                  <a16:creationId xmlns:a16="http://schemas.microsoft.com/office/drawing/2014/main" id="{58136E07-E7CC-58DE-3977-2E5CE831DBE2}"/>
                </a:ext>
              </a:extLst>
            </p:cNvPr>
            <p:cNvSpPr/>
            <p:nvPr/>
          </p:nvSpPr>
          <p:spPr>
            <a:xfrm>
              <a:off x="7537125" y="1150300"/>
              <a:ext cx="262950" cy="197250"/>
            </a:xfrm>
            <a:custGeom>
              <a:avLst/>
              <a:gdLst/>
              <a:ahLst/>
              <a:cxnLst/>
              <a:rect l="l" t="t" r="r" b="b"/>
              <a:pathLst>
                <a:path w="10518" h="7890" extrusionOk="0">
                  <a:moveTo>
                    <a:pt x="7174" y="0"/>
                  </a:moveTo>
                  <a:cubicBezTo>
                    <a:pt x="4742" y="0"/>
                    <a:pt x="2341" y="244"/>
                    <a:pt x="0" y="912"/>
                  </a:cubicBezTo>
                  <a:lnTo>
                    <a:pt x="0" y="1125"/>
                  </a:lnTo>
                  <a:cubicBezTo>
                    <a:pt x="791" y="1368"/>
                    <a:pt x="1581" y="1520"/>
                    <a:pt x="2371" y="1642"/>
                  </a:cubicBezTo>
                  <a:cubicBezTo>
                    <a:pt x="3884" y="1910"/>
                    <a:pt x="5397" y="2021"/>
                    <a:pt x="6910" y="2021"/>
                  </a:cubicBezTo>
                  <a:cubicBezTo>
                    <a:pt x="7527" y="2021"/>
                    <a:pt x="8144" y="2003"/>
                    <a:pt x="8761" y="1969"/>
                  </a:cubicBezTo>
                  <a:lnTo>
                    <a:pt x="8761" y="1969"/>
                  </a:lnTo>
                  <a:cubicBezTo>
                    <a:pt x="8932" y="3549"/>
                    <a:pt x="9347" y="5117"/>
                    <a:pt x="9314" y="6701"/>
                  </a:cubicBezTo>
                  <a:lnTo>
                    <a:pt x="9314" y="6701"/>
                  </a:lnTo>
                  <a:cubicBezTo>
                    <a:pt x="8615" y="6650"/>
                    <a:pt x="7898" y="6517"/>
                    <a:pt x="7204" y="6383"/>
                  </a:cubicBezTo>
                  <a:cubicBezTo>
                    <a:pt x="6546" y="6257"/>
                    <a:pt x="5887" y="6194"/>
                    <a:pt x="5211" y="6194"/>
                  </a:cubicBezTo>
                  <a:cubicBezTo>
                    <a:pt x="5076" y="6194"/>
                    <a:pt x="4940" y="6196"/>
                    <a:pt x="4803" y="6201"/>
                  </a:cubicBezTo>
                  <a:cubicBezTo>
                    <a:pt x="3192" y="6262"/>
                    <a:pt x="1581" y="6414"/>
                    <a:pt x="31" y="6961"/>
                  </a:cubicBezTo>
                  <a:lnTo>
                    <a:pt x="31" y="7113"/>
                  </a:lnTo>
                  <a:cubicBezTo>
                    <a:pt x="1581" y="7630"/>
                    <a:pt x="3162" y="7782"/>
                    <a:pt x="4803" y="7873"/>
                  </a:cubicBezTo>
                  <a:cubicBezTo>
                    <a:pt x="4955" y="7884"/>
                    <a:pt x="5107" y="7890"/>
                    <a:pt x="5259" y="7890"/>
                  </a:cubicBezTo>
                  <a:cubicBezTo>
                    <a:pt x="6713" y="7890"/>
                    <a:pt x="8147" y="7408"/>
                    <a:pt x="9605" y="7326"/>
                  </a:cubicBezTo>
                  <a:lnTo>
                    <a:pt x="9909" y="7326"/>
                  </a:lnTo>
                  <a:cubicBezTo>
                    <a:pt x="9727" y="5198"/>
                    <a:pt x="10396" y="3162"/>
                    <a:pt x="10487" y="1034"/>
                  </a:cubicBezTo>
                  <a:lnTo>
                    <a:pt x="10517" y="183"/>
                  </a:lnTo>
                  <a:cubicBezTo>
                    <a:pt x="9423" y="122"/>
                    <a:pt x="8268" y="0"/>
                    <a:pt x="7174"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1887;p35">
              <a:extLst>
                <a:ext uri="{FF2B5EF4-FFF2-40B4-BE49-F238E27FC236}">
                  <a16:creationId xmlns:a16="http://schemas.microsoft.com/office/drawing/2014/main" id="{E8FC1C8C-2BC4-3927-7EA5-8638F9157693}"/>
                </a:ext>
              </a:extLst>
            </p:cNvPr>
            <p:cNvSpPr/>
            <p:nvPr/>
          </p:nvSpPr>
          <p:spPr>
            <a:xfrm>
              <a:off x="6398800" y="2376000"/>
              <a:ext cx="186200" cy="35750"/>
            </a:xfrm>
            <a:custGeom>
              <a:avLst/>
              <a:gdLst/>
              <a:ahLst/>
              <a:cxnLst/>
              <a:rect l="l" t="t" r="r" b="b"/>
              <a:pathLst>
                <a:path w="7448" h="1430" extrusionOk="0">
                  <a:moveTo>
                    <a:pt x="1" y="0"/>
                  </a:moveTo>
                  <a:lnTo>
                    <a:pt x="517" y="1429"/>
                  </a:lnTo>
                  <a:lnTo>
                    <a:pt x="6900" y="1429"/>
                  </a:lnTo>
                  <a:lnTo>
                    <a:pt x="744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1888;p35">
              <a:extLst>
                <a:ext uri="{FF2B5EF4-FFF2-40B4-BE49-F238E27FC236}">
                  <a16:creationId xmlns:a16="http://schemas.microsoft.com/office/drawing/2014/main" id="{7A36CE6B-409F-2704-F2E1-743DA2C45B8A}"/>
                </a:ext>
              </a:extLst>
            </p:cNvPr>
            <p:cNvSpPr/>
            <p:nvPr/>
          </p:nvSpPr>
          <p:spPr>
            <a:xfrm>
              <a:off x="6430725" y="2411725"/>
              <a:ext cx="120850" cy="340450"/>
            </a:xfrm>
            <a:custGeom>
              <a:avLst/>
              <a:gdLst/>
              <a:ahLst/>
              <a:cxnLst/>
              <a:rect l="l" t="t" r="r" b="b"/>
              <a:pathLst>
                <a:path w="4834" h="13618" extrusionOk="0">
                  <a:moveTo>
                    <a:pt x="0" y="0"/>
                  </a:moveTo>
                  <a:lnTo>
                    <a:pt x="0" y="13617"/>
                  </a:lnTo>
                  <a:lnTo>
                    <a:pt x="4833" y="13617"/>
                  </a:lnTo>
                  <a:lnTo>
                    <a:pt x="4833"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1889;p35">
              <a:extLst>
                <a:ext uri="{FF2B5EF4-FFF2-40B4-BE49-F238E27FC236}">
                  <a16:creationId xmlns:a16="http://schemas.microsoft.com/office/drawing/2014/main" id="{76675825-00B2-D9FB-5851-001AA25ACED0}"/>
                </a:ext>
              </a:extLst>
            </p:cNvPr>
            <p:cNvSpPr/>
            <p:nvPr/>
          </p:nvSpPr>
          <p:spPr>
            <a:xfrm>
              <a:off x="6189825" y="2752150"/>
              <a:ext cx="603400" cy="509900"/>
            </a:xfrm>
            <a:custGeom>
              <a:avLst/>
              <a:gdLst/>
              <a:ahLst/>
              <a:cxnLst/>
              <a:rect l="l" t="t" r="r" b="b"/>
              <a:pathLst>
                <a:path w="24136" h="20396" extrusionOk="0">
                  <a:moveTo>
                    <a:pt x="9636" y="0"/>
                  </a:moveTo>
                  <a:lnTo>
                    <a:pt x="1" y="20396"/>
                  </a:lnTo>
                  <a:lnTo>
                    <a:pt x="24135" y="20396"/>
                  </a:lnTo>
                  <a:lnTo>
                    <a:pt x="14469"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1890;p35">
              <a:extLst>
                <a:ext uri="{FF2B5EF4-FFF2-40B4-BE49-F238E27FC236}">
                  <a16:creationId xmlns:a16="http://schemas.microsoft.com/office/drawing/2014/main" id="{0B6999E3-3C06-A92B-1644-1B53F5EE4A8E}"/>
                </a:ext>
              </a:extLst>
            </p:cNvPr>
            <p:cNvSpPr/>
            <p:nvPr/>
          </p:nvSpPr>
          <p:spPr>
            <a:xfrm>
              <a:off x="6430725" y="2405450"/>
              <a:ext cx="120850" cy="12550"/>
            </a:xfrm>
            <a:custGeom>
              <a:avLst/>
              <a:gdLst/>
              <a:ahLst/>
              <a:cxnLst/>
              <a:rect l="l" t="t" r="r" b="b"/>
              <a:pathLst>
                <a:path w="4834" h="502" extrusionOk="0">
                  <a:moveTo>
                    <a:pt x="2428" y="0"/>
                  </a:moveTo>
                  <a:cubicBezTo>
                    <a:pt x="1619" y="0"/>
                    <a:pt x="806" y="84"/>
                    <a:pt x="0" y="251"/>
                  </a:cubicBezTo>
                  <a:cubicBezTo>
                    <a:pt x="806" y="418"/>
                    <a:pt x="1619" y="502"/>
                    <a:pt x="2428" y="502"/>
                  </a:cubicBezTo>
                  <a:cubicBezTo>
                    <a:pt x="3237" y="502"/>
                    <a:pt x="4043" y="418"/>
                    <a:pt x="4833" y="251"/>
                  </a:cubicBezTo>
                  <a:cubicBezTo>
                    <a:pt x="4043" y="84"/>
                    <a:pt x="3237" y="0"/>
                    <a:pt x="2428"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1891;p35">
              <a:extLst>
                <a:ext uri="{FF2B5EF4-FFF2-40B4-BE49-F238E27FC236}">
                  <a16:creationId xmlns:a16="http://schemas.microsoft.com/office/drawing/2014/main" id="{653175D3-9A30-B1ED-987C-82E0EB595C9D}"/>
                </a:ext>
              </a:extLst>
            </p:cNvPr>
            <p:cNvSpPr/>
            <p:nvPr/>
          </p:nvSpPr>
          <p:spPr>
            <a:xfrm>
              <a:off x="6189825" y="2961875"/>
              <a:ext cx="603400" cy="300175"/>
            </a:xfrm>
            <a:custGeom>
              <a:avLst/>
              <a:gdLst/>
              <a:ahLst/>
              <a:cxnLst/>
              <a:rect l="l" t="t" r="r" b="b"/>
              <a:pathLst>
                <a:path w="24136" h="12007" extrusionOk="0">
                  <a:moveTo>
                    <a:pt x="5685" y="0"/>
                  </a:moveTo>
                  <a:lnTo>
                    <a:pt x="1" y="12007"/>
                  </a:lnTo>
                  <a:lnTo>
                    <a:pt x="24135" y="12007"/>
                  </a:lnTo>
                  <a:lnTo>
                    <a:pt x="19606" y="2402"/>
                  </a:lnTo>
                  <a:cubicBezTo>
                    <a:pt x="16415" y="2918"/>
                    <a:pt x="16415" y="4712"/>
                    <a:pt x="14500" y="4712"/>
                  </a:cubicBezTo>
                  <a:cubicBezTo>
                    <a:pt x="12524" y="4712"/>
                    <a:pt x="10974" y="912"/>
                    <a:pt x="568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1892;p35">
              <a:extLst>
                <a:ext uri="{FF2B5EF4-FFF2-40B4-BE49-F238E27FC236}">
                  <a16:creationId xmlns:a16="http://schemas.microsoft.com/office/drawing/2014/main" id="{312D84C0-41E5-B533-265B-31DA4C6090C5}"/>
                </a:ext>
              </a:extLst>
            </p:cNvPr>
            <p:cNvSpPr/>
            <p:nvPr/>
          </p:nvSpPr>
          <p:spPr>
            <a:xfrm>
              <a:off x="6472525" y="2911700"/>
              <a:ext cx="110175" cy="100300"/>
            </a:xfrm>
            <a:custGeom>
              <a:avLst/>
              <a:gdLst/>
              <a:ahLst/>
              <a:cxnLst/>
              <a:rect l="l" t="t" r="r" b="b"/>
              <a:pathLst>
                <a:path w="4407" h="4012" extrusionOk="0">
                  <a:moveTo>
                    <a:pt x="2547" y="487"/>
                  </a:moveTo>
                  <a:cubicBezTo>
                    <a:pt x="3394" y="487"/>
                    <a:pt x="4275" y="1079"/>
                    <a:pt x="4316" y="2007"/>
                  </a:cubicBezTo>
                  <a:cubicBezTo>
                    <a:pt x="4316" y="2919"/>
                    <a:pt x="3404" y="3527"/>
                    <a:pt x="2553" y="3618"/>
                  </a:cubicBezTo>
                  <a:cubicBezTo>
                    <a:pt x="2492" y="3624"/>
                    <a:pt x="2432" y="3627"/>
                    <a:pt x="2374" y="3627"/>
                  </a:cubicBezTo>
                  <a:cubicBezTo>
                    <a:pt x="955" y="3627"/>
                    <a:pt x="408" y="1906"/>
                    <a:pt x="1459" y="913"/>
                  </a:cubicBezTo>
                  <a:cubicBezTo>
                    <a:pt x="1752" y="620"/>
                    <a:pt x="2146" y="487"/>
                    <a:pt x="2547" y="487"/>
                  </a:cubicBezTo>
                  <a:close/>
                  <a:moveTo>
                    <a:pt x="2602" y="1"/>
                  </a:moveTo>
                  <a:cubicBezTo>
                    <a:pt x="2586" y="1"/>
                    <a:pt x="2569" y="1"/>
                    <a:pt x="2553" y="1"/>
                  </a:cubicBezTo>
                  <a:cubicBezTo>
                    <a:pt x="730" y="1"/>
                    <a:pt x="0" y="2099"/>
                    <a:pt x="1216" y="3345"/>
                  </a:cubicBezTo>
                  <a:cubicBezTo>
                    <a:pt x="1646" y="3806"/>
                    <a:pt x="2146" y="4011"/>
                    <a:pt x="2617" y="4011"/>
                  </a:cubicBezTo>
                  <a:cubicBezTo>
                    <a:pt x="3545" y="4011"/>
                    <a:pt x="4367" y="3217"/>
                    <a:pt x="4347" y="2007"/>
                  </a:cubicBezTo>
                  <a:cubicBezTo>
                    <a:pt x="4407" y="989"/>
                    <a:pt x="3670" y="1"/>
                    <a:pt x="2602"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1893;p35">
              <a:extLst>
                <a:ext uri="{FF2B5EF4-FFF2-40B4-BE49-F238E27FC236}">
                  <a16:creationId xmlns:a16="http://schemas.microsoft.com/office/drawing/2014/main" id="{7DEF87B3-C7B3-7022-2297-2BF70BE516CA}"/>
                </a:ext>
              </a:extLst>
            </p:cNvPr>
            <p:cNvSpPr/>
            <p:nvPr/>
          </p:nvSpPr>
          <p:spPr>
            <a:xfrm>
              <a:off x="6343325" y="3067475"/>
              <a:ext cx="95000" cy="87500"/>
            </a:xfrm>
            <a:custGeom>
              <a:avLst/>
              <a:gdLst/>
              <a:ahLst/>
              <a:cxnLst/>
              <a:rect l="l" t="t" r="r" b="b"/>
              <a:pathLst>
                <a:path w="3800" h="3500" extrusionOk="0">
                  <a:moveTo>
                    <a:pt x="2279" y="517"/>
                  </a:moveTo>
                  <a:cubicBezTo>
                    <a:pt x="2936" y="517"/>
                    <a:pt x="3709" y="998"/>
                    <a:pt x="3709" y="1795"/>
                  </a:cubicBezTo>
                  <a:cubicBezTo>
                    <a:pt x="3709" y="2585"/>
                    <a:pt x="2888" y="3041"/>
                    <a:pt x="2220" y="3102"/>
                  </a:cubicBezTo>
                  <a:cubicBezTo>
                    <a:pt x="2154" y="3112"/>
                    <a:pt x="2089" y="3117"/>
                    <a:pt x="2025" y="3117"/>
                  </a:cubicBezTo>
                  <a:cubicBezTo>
                    <a:pt x="1314" y="3117"/>
                    <a:pt x="710" y="2520"/>
                    <a:pt x="821" y="1795"/>
                  </a:cubicBezTo>
                  <a:cubicBezTo>
                    <a:pt x="943" y="1096"/>
                    <a:pt x="1490" y="518"/>
                    <a:pt x="2220" y="518"/>
                  </a:cubicBezTo>
                  <a:cubicBezTo>
                    <a:pt x="2239" y="517"/>
                    <a:pt x="2259" y="517"/>
                    <a:pt x="2279" y="517"/>
                  </a:cubicBezTo>
                  <a:close/>
                  <a:moveTo>
                    <a:pt x="2264" y="1"/>
                  </a:moveTo>
                  <a:cubicBezTo>
                    <a:pt x="2249" y="1"/>
                    <a:pt x="2235" y="1"/>
                    <a:pt x="2220" y="1"/>
                  </a:cubicBezTo>
                  <a:cubicBezTo>
                    <a:pt x="609" y="32"/>
                    <a:pt x="1" y="1856"/>
                    <a:pt x="1065" y="2919"/>
                  </a:cubicBezTo>
                  <a:cubicBezTo>
                    <a:pt x="1425" y="3321"/>
                    <a:pt x="1852" y="3499"/>
                    <a:pt x="2257" y="3499"/>
                  </a:cubicBezTo>
                  <a:cubicBezTo>
                    <a:pt x="3049" y="3499"/>
                    <a:pt x="3760" y="2820"/>
                    <a:pt x="3739" y="1795"/>
                  </a:cubicBezTo>
                  <a:cubicBezTo>
                    <a:pt x="3799" y="927"/>
                    <a:pt x="3182" y="1"/>
                    <a:pt x="2264"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1894;p35">
              <a:extLst>
                <a:ext uri="{FF2B5EF4-FFF2-40B4-BE49-F238E27FC236}">
                  <a16:creationId xmlns:a16="http://schemas.microsoft.com/office/drawing/2014/main" id="{D094F31F-3B81-2A0A-BC4A-021E8278530B}"/>
                </a:ext>
              </a:extLst>
            </p:cNvPr>
            <p:cNvSpPr/>
            <p:nvPr/>
          </p:nvSpPr>
          <p:spPr>
            <a:xfrm>
              <a:off x="6592575" y="3142650"/>
              <a:ext cx="69900" cy="66750"/>
            </a:xfrm>
            <a:custGeom>
              <a:avLst/>
              <a:gdLst/>
              <a:ahLst/>
              <a:cxnLst/>
              <a:rect l="l" t="t" r="r" b="b"/>
              <a:pathLst>
                <a:path w="2796" h="2670" extrusionOk="0">
                  <a:moveTo>
                    <a:pt x="1642" y="490"/>
                  </a:moveTo>
                  <a:cubicBezTo>
                    <a:pt x="2128" y="490"/>
                    <a:pt x="2736" y="794"/>
                    <a:pt x="2736" y="1371"/>
                  </a:cubicBezTo>
                  <a:cubicBezTo>
                    <a:pt x="2736" y="1919"/>
                    <a:pt x="2128" y="2192"/>
                    <a:pt x="1642" y="2283"/>
                  </a:cubicBezTo>
                  <a:cubicBezTo>
                    <a:pt x="1592" y="2291"/>
                    <a:pt x="1542" y="2295"/>
                    <a:pt x="1493" y="2295"/>
                  </a:cubicBezTo>
                  <a:cubicBezTo>
                    <a:pt x="975" y="2295"/>
                    <a:pt x="528" y="1871"/>
                    <a:pt x="639" y="1371"/>
                  </a:cubicBezTo>
                  <a:cubicBezTo>
                    <a:pt x="760" y="855"/>
                    <a:pt x="1125" y="490"/>
                    <a:pt x="1642" y="490"/>
                  </a:cubicBezTo>
                  <a:close/>
                  <a:moveTo>
                    <a:pt x="1730" y="0"/>
                  </a:moveTo>
                  <a:cubicBezTo>
                    <a:pt x="1701" y="0"/>
                    <a:pt x="1672" y="1"/>
                    <a:pt x="1642" y="4"/>
                  </a:cubicBezTo>
                  <a:cubicBezTo>
                    <a:pt x="426" y="34"/>
                    <a:pt x="1" y="1371"/>
                    <a:pt x="791" y="2192"/>
                  </a:cubicBezTo>
                  <a:cubicBezTo>
                    <a:pt x="1089" y="2522"/>
                    <a:pt x="1424" y="2669"/>
                    <a:pt x="1733" y="2669"/>
                  </a:cubicBezTo>
                  <a:cubicBezTo>
                    <a:pt x="2305" y="2669"/>
                    <a:pt x="2786" y="2162"/>
                    <a:pt x="2767" y="1371"/>
                  </a:cubicBezTo>
                  <a:cubicBezTo>
                    <a:pt x="2796" y="700"/>
                    <a:pt x="2432" y="0"/>
                    <a:pt x="1730"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1895;p35">
              <a:extLst>
                <a:ext uri="{FF2B5EF4-FFF2-40B4-BE49-F238E27FC236}">
                  <a16:creationId xmlns:a16="http://schemas.microsoft.com/office/drawing/2014/main" id="{F65B801D-A4B8-5CCA-2A84-4013345AEF7D}"/>
                </a:ext>
              </a:extLst>
            </p:cNvPr>
            <p:cNvSpPr/>
            <p:nvPr/>
          </p:nvSpPr>
          <p:spPr>
            <a:xfrm>
              <a:off x="6872975" y="2092550"/>
              <a:ext cx="328300" cy="953700"/>
            </a:xfrm>
            <a:custGeom>
              <a:avLst/>
              <a:gdLst/>
              <a:ahLst/>
              <a:cxnLst/>
              <a:rect l="l" t="t" r="r" b="b"/>
              <a:pathLst>
                <a:path w="13132" h="38148" extrusionOk="0">
                  <a:moveTo>
                    <a:pt x="1" y="1"/>
                  </a:moveTo>
                  <a:lnTo>
                    <a:pt x="1" y="38147"/>
                  </a:lnTo>
                  <a:lnTo>
                    <a:pt x="13132" y="38147"/>
                  </a:lnTo>
                  <a:lnTo>
                    <a:pt x="13132"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1896;p35">
              <a:extLst>
                <a:ext uri="{FF2B5EF4-FFF2-40B4-BE49-F238E27FC236}">
                  <a16:creationId xmlns:a16="http://schemas.microsoft.com/office/drawing/2014/main" id="{28859D70-085D-B70F-98FA-D658B7879190}"/>
                </a:ext>
              </a:extLst>
            </p:cNvPr>
            <p:cNvSpPr/>
            <p:nvPr/>
          </p:nvSpPr>
          <p:spPr>
            <a:xfrm>
              <a:off x="7031800" y="1605475"/>
              <a:ext cx="12175" cy="1656575"/>
            </a:xfrm>
            <a:custGeom>
              <a:avLst/>
              <a:gdLst/>
              <a:ahLst/>
              <a:cxnLst/>
              <a:rect l="l" t="t" r="r" b="b"/>
              <a:pathLst>
                <a:path w="487" h="66263" extrusionOk="0">
                  <a:moveTo>
                    <a:pt x="0" y="0"/>
                  </a:moveTo>
                  <a:lnTo>
                    <a:pt x="0" y="66263"/>
                  </a:lnTo>
                  <a:lnTo>
                    <a:pt x="487" y="66263"/>
                  </a:lnTo>
                  <a:lnTo>
                    <a:pt x="487"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1897;p35">
              <a:extLst>
                <a:ext uri="{FF2B5EF4-FFF2-40B4-BE49-F238E27FC236}">
                  <a16:creationId xmlns:a16="http://schemas.microsoft.com/office/drawing/2014/main" id="{C63D96CB-1A0F-7231-6F2B-C19DC0A7033E}"/>
                </a:ext>
              </a:extLst>
            </p:cNvPr>
            <p:cNvSpPr/>
            <p:nvPr/>
          </p:nvSpPr>
          <p:spPr>
            <a:xfrm>
              <a:off x="6882850" y="596350"/>
              <a:ext cx="762200" cy="1500025"/>
            </a:xfrm>
            <a:custGeom>
              <a:avLst/>
              <a:gdLst/>
              <a:ahLst/>
              <a:cxnLst/>
              <a:rect l="l" t="t" r="r" b="b"/>
              <a:pathLst>
                <a:path w="30488" h="60001" extrusionOk="0">
                  <a:moveTo>
                    <a:pt x="9279" y="3795"/>
                  </a:moveTo>
                  <a:cubicBezTo>
                    <a:pt x="10815" y="3795"/>
                    <a:pt x="12282" y="5121"/>
                    <a:pt x="11764" y="6778"/>
                  </a:cubicBezTo>
                  <a:cubicBezTo>
                    <a:pt x="11429" y="7831"/>
                    <a:pt x="10359" y="8432"/>
                    <a:pt x="9295" y="8432"/>
                  </a:cubicBezTo>
                  <a:cubicBezTo>
                    <a:pt x="9008" y="8432"/>
                    <a:pt x="8722" y="8388"/>
                    <a:pt x="8451" y="8298"/>
                  </a:cubicBezTo>
                  <a:cubicBezTo>
                    <a:pt x="8299" y="8268"/>
                    <a:pt x="7995" y="8176"/>
                    <a:pt x="7843" y="8116"/>
                  </a:cubicBezTo>
                  <a:cubicBezTo>
                    <a:pt x="7053" y="7873"/>
                    <a:pt x="5442" y="7386"/>
                    <a:pt x="4651" y="7143"/>
                  </a:cubicBezTo>
                  <a:cubicBezTo>
                    <a:pt x="4104" y="6991"/>
                    <a:pt x="3587" y="6839"/>
                    <a:pt x="3131" y="6626"/>
                  </a:cubicBezTo>
                  <a:cubicBezTo>
                    <a:pt x="2871" y="6492"/>
                    <a:pt x="2619" y="6331"/>
                    <a:pt x="2383" y="6150"/>
                  </a:cubicBezTo>
                  <a:lnTo>
                    <a:pt x="2383" y="6150"/>
                  </a:lnTo>
                  <a:cubicBezTo>
                    <a:pt x="2791" y="5818"/>
                    <a:pt x="3252" y="5554"/>
                    <a:pt x="3739" y="5380"/>
                  </a:cubicBezTo>
                  <a:cubicBezTo>
                    <a:pt x="4803" y="5015"/>
                    <a:pt x="7417" y="4225"/>
                    <a:pt x="8481" y="3921"/>
                  </a:cubicBezTo>
                  <a:cubicBezTo>
                    <a:pt x="8743" y="3835"/>
                    <a:pt x="9012" y="3795"/>
                    <a:pt x="9279" y="3795"/>
                  </a:cubicBezTo>
                  <a:close/>
                  <a:moveTo>
                    <a:pt x="9342" y="15717"/>
                  </a:moveTo>
                  <a:cubicBezTo>
                    <a:pt x="9899" y="15717"/>
                    <a:pt x="10446" y="15877"/>
                    <a:pt x="10913" y="16231"/>
                  </a:cubicBezTo>
                  <a:cubicBezTo>
                    <a:pt x="13020" y="17825"/>
                    <a:pt x="11502" y="20402"/>
                    <a:pt x="9325" y="20402"/>
                  </a:cubicBezTo>
                  <a:cubicBezTo>
                    <a:pt x="9052" y="20402"/>
                    <a:pt x="8769" y="20362"/>
                    <a:pt x="8481" y="20274"/>
                  </a:cubicBezTo>
                  <a:cubicBezTo>
                    <a:pt x="7356" y="19909"/>
                    <a:pt x="5624" y="19392"/>
                    <a:pt x="4499" y="19058"/>
                  </a:cubicBezTo>
                  <a:cubicBezTo>
                    <a:pt x="4013" y="18906"/>
                    <a:pt x="3435" y="18693"/>
                    <a:pt x="3010" y="18450"/>
                  </a:cubicBezTo>
                  <a:cubicBezTo>
                    <a:pt x="2774" y="18312"/>
                    <a:pt x="2551" y="18155"/>
                    <a:pt x="2343" y="17982"/>
                  </a:cubicBezTo>
                  <a:lnTo>
                    <a:pt x="2343" y="17982"/>
                  </a:lnTo>
                  <a:cubicBezTo>
                    <a:pt x="3024" y="17467"/>
                    <a:pt x="3844" y="17176"/>
                    <a:pt x="4682" y="16961"/>
                  </a:cubicBezTo>
                  <a:lnTo>
                    <a:pt x="7873" y="16019"/>
                  </a:lnTo>
                  <a:lnTo>
                    <a:pt x="8299" y="15897"/>
                  </a:lnTo>
                  <a:cubicBezTo>
                    <a:pt x="8639" y="15780"/>
                    <a:pt x="8992" y="15717"/>
                    <a:pt x="9342" y="15717"/>
                  </a:cubicBezTo>
                  <a:close/>
                  <a:moveTo>
                    <a:pt x="9230" y="27537"/>
                  </a:moveTo>
                  <a:cubicBezTo>
                    <a:pt x="11006" y="27537"/>
                    <a:pt x="12627" y="29247"/>
                    <a:pt x="11703" y="31095"/>
                  </a:cubicBezTo>
                  <a:cubicBezTo>
                    <a:pt x="11253" y="31969"/>
                    <a:pt x="10249" y="32474"/>
                    <a:pt x="9247" y="32474"/>
                  </a:cubicBezTo>
                  <a:cubicBezTo>
                    <a:pt x="9030" y="32474"/>
                    <a:pt x="8814" y="32450"/>
                    <a:pt x="8603" y="32402"/>
                  </a:cubicBezTo>
                  <a:cubicBezTo>
                    <a:pt x="8329" y="32341"/>
                    <a:pt x="7691" y="32128"/>
                    <a:pt x="7417" y="32037"/>
                  </a:cubicBezTo>
                  <a:lnTo>
                    <a:pt x="5837" y="31551"/>
                  </a:lnTo>
                  <a:cubicBezTo>
                    <a:pt x="4925" y="31247"/>
                    <a:pt x="3557" y="30943"/>
                    <a:pt x="2736" y="30396"/>
                  </a:cubicBezTo>
                  <a:cubicBezTo>
                    <a:pt x="2537" y="30279"/>
                    <a:pt x="2349" y="30147"/>
                    <a:pt x="2172" y="30001"/>
                  </a:cubicBezTo>
                  <a:lnTo>
                    <a:pt x="2172" y="30001"/>
                  </a:lnTo>
                  <a:cubicBezTo>
                    <a:pt x="2509" y="29722"/>
                    <a:pt x="2883" y="29485"/>
                    <a:pt x="3283" y="29301"/>
                  </a:cubicBezTo>
                  <a:cubicBezTo>
                    <a:pt x="3770" y="29089"/>
                    <a:pt x="4317" y="28937"/>
                    <a:pt x="4834" y="28785"/>
                  </a:cubicBezTo>
                  <a:cubicBezTo>
                    <a:pt x="5016" y="28693"/>
                    <a:pt x="8360" y="27721"/>
                    <a:pt x="8420" y="27660"/>
                  </a:cubicBezTo>
                  <a:cubicBezTo>
                    <a:pt x="8688" y="27576"/>
                    <a:pt x="8961" y="27537"/>
                    <a:pt x="9230" y="27537"/>
                  </a:cubicBezTo>
                  <a:close/>
                  <a:moveTo>
                    <a:pt x="9401" y="39643"/>
                  </a:moveTo>
                  <a:cubicBezTo>
                    <a:pt x="9538" y="39643"/>
                    <a:pt x="9677" y="39651"/>
                    <a:pt x="9819" y="39666"/>
                  </a:cubicBezTo>
                  <a:cubicBezTo>
                    <a:pt x="11399" y="39909"/>
                    <a:pt x="12524" y="41733"/>
                    <a:pt x="11551" y="43162"/>
                  </a:cubicBezTo>
                  <a:cubicBezTo>
                    <a:pt x="11027" y="43979"/>
                    <a:pt x="10171" y="44363"/>
                    <a:pt x="9271" y="44363"/>
                  </a:cubicBezTo>
                  <a:cubicBezTo>
                    <a:pt x="8866" y="44363"/>
                    <a:pt x="8452" y="44285"/>
                    <a:pt x="8056" y="44134"/>
                  </a:cubicBezTo>
                  <a:lnTo>
                    <a:pt x="7265" y="43891"/>
                  </a:lnTo>
                  <a:lnTo>
                    <a:pt x="5685" y="43435"/>
                  </a:lnTo>
                  <a:cubicBezTo>
                    <a:pt x="4773" y="43131"/>
                    <a:pt x="3405" y="42858"/>
                    <a:pt x="2584" y="42311"/>
                  </a:cubicBezTo>
                  <a:cubicBezTo>
                    <a:pt x="2464" y="42229"/>
                    <a:pt x="2347" y="42142"/>
                    <a:pt x="2234" y="42050"/>
                  </a:cubicBezTo>
                  <a:lnTo>
                    <a:pt x="2234" y="42050"/>
                  </a:lnTo>
                  <a:cubicBezTo>
                    <a:pt x="2613" y="41730"/>
                    <a:pt x="3042" y="41467"/>
                    <a:pt x="3496" y="41277"/>
                  </a:cubicBezTo>
                  <a:cubicBezTo>
                    <a:pt x="4013" y="41095"/>
                    <a:pt x="4530" y="40943"/>
                    <a:pt x="5077" y="40791"/>
                  </a:cubicBezTo>
                  <a:lnTo>
                    <a:pt x="8268" y="39818"/>
                  </a:lnTo>
                  <a:cubicBezTo>
                    <a:pt x="8629" y="39706"/>
                    <a:pt x="9006" y="39643"/>
                    <a:pt x="9401" y="39643"/>
                  </a:cubicBezTo>
                  <a:close/>
                  <a:moveTo>
                    <a:pt x="9244" y="51491"/>
                  </a:moveTo>
                  <a:cubicBezTo>
                    <a:pt x="10020" y="51491"/>
                    <a:pt x="10802" y="51799"/>
                    <a:pt x="11338" y="52402"/>
                  </a:cubicBezTo>
                  <a:cubicBezTo>
                    <a:pt x="12833" y="54164"/>
                    <a:pt x="11257" y="56301"/>
                    <a:pt x="9286" y="56301"/>
                  </a:cubicBezTo>
                  <a:cubicBezTo>
                    <a:pt x="9013" y="56301"/>
                    <a:pt x="8732" y="56260"/>
                    <a:pt x="8451" y="56171"/>
                  </a:cubicBezTo>
                  <a:cubicBezTo>
                    <a:pt x="6992" y="55715"/>
                    <a:pt x="5290" y="55229"/>
                    <a:pt x="3891" y="54773"/>
                  </a:cubicBezTo>
                  <a:cubicBezTo>
                    <a:pt x="3288" y="54568"/>
                    <a:pt x="2717" y="54247"/>
                    <a:pt x="2228" y="53836"/>
                  </a:cubicBezTo>
                  <a:lnTo>
                    <a:pt x="2228" y="53836"/>
                  </a:lnTo>
                  <a:cubicBezTo>
                    <a:pt x="2648" y="53500"/>
                    <a:pt x="3120" y="53229"/>
                    <a:pt x="3618" y="53040"/>
                  </a:cubicBezTo>
                  <a:cubicBezTo>
                    <a:pt x="4043" y="52888"/>
                    <a:pt x="4773" y="52706"/>
                    <a:pt x="5229" y="52554"/>
                  </a:cubicBezTo>
                  <a:lnTo>
                    <a:pt x="8420" y="51612"/>
                  </a:lnTo>
                  <a:cubicBezTo>
                    <a:pt x="8686" y="51531"/>
                    <a:pt x="8965" y="51491"/>
                    <a:pt x="9244" y="51491"/>
                  </a:cubicBezTo>
                  <a:close/>
                  <a:moveTo>
                    <a:pt x="2980" y="0"/>
                  </a:moveTo>
                  <a:cubicBezTo>
                    <a:pt x="2068" y="0"/>
                    <a:pt x="1186" y="456"/>
                    <a:pt x="700" y="1185"/>
                  </a:cubicBezTo>
                  <a:cubicBezTo>
                    <a:pt x="1" y="2189"/>
                    <a:pt x="122" y="3496"/>
                    <a:pt x="578" y="4559"/>
                  </a:cubicBezTo>
                  <a:cubicBezTo>
                    <a:pt x="839" y="5172"/>
                    <a:pt x="1223" y="5700"/>
                    <a:pt x="1688" y="6143"/>
                  </a:cubicBezTo>
                  <a:lnTo>
                    <a:pt x="1688" y="6143"/>
                  </a:lnTo>
                  <a:cubicBezTo>
                    <a:pt x="734" y="7042"/>
                    <a:pt x="118" y="8261"/>
                    <a:pt x="153" y="9635"/>
                  </a:cubicBezTo>
                  <a:lnTo>
                    <a:pt x="153" y="12979"/>
                  </a:lnTo>
                  <a:cubicBezTo>
                    <a:pt x="213" y="13982"/>
                    <a:pt x="62" y="15411"/>
                    <a:pt x="457" y="16353"/>
                  </a:cubicBezTo>
                  <a:cubicBezTo>
                    <a:pt x="727" y="17063"/>
                    <a:pt x="1169" y="17681"/>
                    <a:pt x="1719" y="18183"/>
                  </a:cubicBezTo>
                  <a:lnTo>
                    <a:pt x="1719" y="18183"/>
                  </a:lnTo>
                  <a:cubicBezTo>
                    <a:pt x="860" y="19018"/>
                    <a:pt x="294" y="20143"/>
                    <a:pt x="274" y="21368"/>
                  </a:cubicBezTo>
                  <a:lnTo>
                    <a:pt x="274" y="26383"/>
                  </a:lnTo>
                  <a:cubicBezTo>
                    <a:pt x="225" y="27768"/>
                    <a:pt x="839" y="29152"/>
                    <a:pt x="1871" y="30095"/>
                  </a:cubicBezTo>
                  <a:lnTo>
                    <a:pt x="1871" y="30095"/>
                  </a:lnTo>
                  <a:cubicBezTo>
                    <a:pt x="1030" y="30882"/>
                    <a:pt x="468" y="31950"/>
                    <a:pt x="365" y="33101"/>
                  </a:cubicBezTo>
                  <a:cubicBezTo>
                    <a:pt x="305" y="33587"/>
                    <a:pt x="365" y="34286"/>
                    <a:pt x="305" y="34773"/>
                  </a:cubicBezTo>
                  <a:lnTo>
                    <a:pt x="305" y="38116"/>
                  </a:lnTo>
                  <a:cubicBezTo>
                    <a:pt x="305" y="38694"/>
                    <a:pt x="305" y="39271"/>
                    <a:pt x="457" y="39788"/>
                  </a:cubicBezTo>
                  <a:cubicBezTo>
                    <a:pt x="685" y="40626"/>
                    <a:pt x="1158" y="41373"/>
                    <a:pt x="1777" y="41970"/>
                  </a:cubicBezTo>
                  <a:lnTo>
                    <a:pt x="1777" y="41970"/>
                  </a:lnTo>
                  <a:cubicBezTo>
                    <a:pt x="962" y="42720"/>
                    <a:pt x="380" y="43727"/>
                    <a:pt x="244" y="44834"/>
                  </a:cubicBezTo>
                  <a:cubicBezTo>
                    <a:pt x="153" y="45381"/>
                    <a:pt x="213" y="46019"/>
                    <a:pt x="213" y="46566"/>
                  </a:cubicBezTo>
                  <a:lnTo>
                    <a:pt x="213" y="48238"/>
                  </a:lnTo>
                  <a:lnTo>
                    <a:pt x="213" y="49910"/>
                  </a:lnTo>
                  <a:cubicBezTo>
                    <a:pt x="213" y="50457"/>
                    <a:pt x="153" y="51034"/>
                    <a:pt x="305" y="51612"/>
                  </a:cubicBezTo>
                  <a:cubicBezTo>
                    <a:pt x="528" y="52572"/>
                    <a:pt x="1070" y="53426"/>
                    <a:pt x="1795" y="54086"/>
                  </a:cubicBezTo>
                  <a:lnTo>
                    <a:pt x="1795" y="54086"/>
                  </a:lnTo>
                  <a:cubicBezTo>
                    <a:pt x="1070" y="54776"/>
                    <a:pt x="558" y="55669"/>
                    <a:pt x="396" y="56657"/>
                  </a:cubicBezTo>
                  <a:cubicBezTo>
                    <a:pt x="274" y="57235"/>
                    <a:pt x="365" y="57752"/>
                    <a:pt x="365" y="58329"/>
                  </a:cubicBezTo>
                  <a:lnTo>
                    <a:pt x="365" y="60001"/>
                  </a:lnTo>
                  <a:lnTo>
                    <a:pt x="426" y="60001"/>
                  </a:lnTo>
                  <a:lnTo>
                    <a:pt x="426" y="59879"/>
                  </a:lnTo>
                  <a:cubicBezTo>
                    <a:pt x="457" y="58876"/>
                    <a:pt x="396" y="57539"/>
                    <a:pt x="517" y="56597"/>
                  </a:cubicBezTo>
                  <a:cubicBezTo>
                    <a:pt x="692" y="55652"/>
                    <a:pt x="1189" y="54809"/>
                    <a:pt x="1869" y="54152"/>
                  </a:cubicBezTo>
                  <a:lnTo>
                    <a:pt x="1869" y="54152"/>
                  </a:lnTo>
                  <a:cubicBezTo>
                    <a:pt x="2414" y="54630"/>
                    <a:pt x="3055" y="55001"/>
                    <a:pt x="3739" y="55229"/>
                  </a:cubicBezTo>
                  <a:cubicBezTo>
                    <a:pt x="4256" y="55411"/>
                    <a:pt x="4803" y="55563"/>
                    <a:pt x="5320" y="55715"/>
                  </a:cubicBezTo>
                  <a:cubicBezTo>
                    <a:pt x="6232" y="55989"/>
                    <a:pt x="7600" y="56445"/>
                    <a:pt x="8512" y="56657"/>
                  </a:cubicBezTo>
                  <a:cubicBezTo>
                    <a:pt x="8755" y="56715"/>
                    <a:pt x="8997" y="56743"/>
                    <a:pt x="9234" y="56743"/>
                  </a:cubicBezTo>
                  <a:cubicBezTo>
                    <a:pt x="11478" y="56743"/>
                    <a:pt x="13253" y="54293"/>
                    <a:pt x="11521" y="52341"/>
                  </a:cubicBezTo>
                  <a:cubicBezTo>
                    <a:pt x="10940" y="51694"/>
                    <a:pt x="10080" y="51358"/>
                    <a:pt x="9231" y="51358"/>
                  </a:cubicBezTo>
                  <a:cubicBezTo>
                    <a:pt x="8925" y="51358"/>
                    <a:pt x="8619" y="51401"/>
                    <a:pt x="8329" y="51490"/>
                  </a:cubicBezTo>
                  <a:lnTo>
                    <a:pt x="5138" y="52493"/>
                  </a:lnTo>
                  <a:cubicBezTo>
                    <a:pt x="4682" y="52645"/>
                    <a:pt x="4013" y="52828"/>
                    <a:pt x="3557" y="52980"/>
                  </a:cubicBezTo>
                  <a:cubicBezTo>
                    <a:pt x="3049" y="53171"/>
                    <a:pt x="2575" y="53441"/>
                    <a:pt x="2155" y="53773"/>
                  </a:cubicBezTo>
                  <a:lnTo>
                    <a:pt x="2155" y="53773"/>
                  </a:lnTo>
                  <a:cubicBezTo>
                    <a:pt x="1450" y="53158"/>
                    <a:pt x="925" y="52350"/>
                    <a:pt x="730" y="51429"/>
                  </a:cubicBezTo>
                  <a:cubicBezTo>
                    <a:pt x="609" y="50882"/>
                    <a:pt x="609" y="50366"/>
                    <a:pt x="609" y="49818"/>
                  </a:cubicBezTo>
                  <a:lnTo>
                    <a:pt x="609" y="46475"/>
                  </a:lnTo>
                  <a:cubicBezTo>
                    <a:pt x="609" y="45897"/>
                    <a:pt x="578" y="45350"/>
                    <a:pt x="669" y="44834"/>
                  </a:cubicBezTo>
                  <a:cubicBezTo>
                    <a:pt x="785" y="43828"/>
                    <a:pt x="1308" y="42908"/>
                    <a:pt x="2048" y="42215"/>
                  </a:cubicBezTo>
                  <a:lnTo>
                    <a:pt x="2048" y="42215"/>
                  </a:lnTo>
                  <a:cubicBezTo>
                    <a:pt x="2609" y="42687"/>
                    <a:pt x="3264" y="43045"/>
                    <a:pt x="3952" y="43253"/>
                  </a:cubicBezTo>
                  <a:lnTo>
                    <a:pt x="5563" y="43739"/>
                  </a:lnTo>
                  <a:lnTo>
                    <a:pt x="7144" y="44226"/>
                  </a:lnTo>
                  <a:cubicBezTo>
                    <a:pt x="7600" y="44347"/>
                    <a:pt x="8299" y="44621"/>
                    <a:pt x="8785" y="44682"/>
                  </a:cubicBezTo>
                  <a:cubicBezTo>
                    <a:pt x="8972" y="44713"/>
                    <a:pt x="9157" y="44729"/>
                    <a:pt x="9337" y="44729"/>
                  </a:cubicBezTo>
                  <a:cubicBezTo>
                    <a:pt x="11729" y="44729"/>
                    <a:pt x="13382" y="42044"/>
                    <a:pt x="11460" y="40122"/>
                  </a:cubicBezTo>
                  <a:cubicBezTo>
                    <a:pt x="10877" y="39560"/>
                    <a:pt x="10078" y="39291"/>
                    <a:pt x="9283" y="39291"/>
                  </a:cubicBezTo>
                  <a:cubicBezTo>
                    <a:pt x="8960" y="39291"/>
                    <a:pt x="8637" y="39335"/>
                    <a:pt x="8329" y="39423"/>
                  </a:cubicBezTo>
                  <a:lnTo>
                    <a:pt x="8147" y="39484"/>
                  </a:lnTo>
                  <a:lnTo>
                    <a:pt x="4955" y="40426"/>
                  </a:lnTo>
                  <a:cubicBezTo>
                    <a:pt x="4408" y="40578"/>
                    <a:pt x="3891" y="40730"/>
                    <a:pt x="3344" y="40973"/>
                  </a:cubicBezTo>
                  <a:cubicBezTo>
                    <a:pt x="2847" y="41174"/>
                    <a:pt x="2377" y="41459"/>
                    <a:pt x="1960" y="41809"/>
                  </a:cubicBezTo>
                  <a:lnTo>
                    <a:pt x="1960" y="41809"/>
                  </a:lnTo>
                  <a:cubicBezTo>
                    <a:pt x="1174" y="41064"/>
                    <a:pt x="645" y="40065"/>
                    <a:pt x="548" y="38967"/>
                  </a:cubicBezTo>
                  <a:cubicBezTo>
                    <a:pt x="517" y="38420"/>
                    <a:pt x="517" y="37022"/>
                    <a:pt x="517" y="36444"/>
                  </a:cubicBezTo>
                  <a:cubicBezTo>
                    <a:pt x="517" y="35502"/>
                    <a:pt x="457" y="34043"/>
                    <a:pt x="517" y="33101"/>
                  </a:cubicBezTo>
                  <a:cubicBezTo>
                    <a:pt x="580" y="31981"/>
                    <a:pt x="1137" y="30947"/>
                    <a:pt x="1967" y="30180"/>
                  </a:cubicBezTo>
                  <a:lnTo>
                    <a:pt x="1967" y="30180"/>
                  </a:lnTo>
                  <a:cubicBezTo>
                    <a:pt x="2177" y="30362"/>
                    <a:pt x="2404" y="30527"/>
                    <a:pt x="2645" y="30669"/>
                  </a:cubicBezTo>
                  <a:cubicBezTo>
                    <a:pt x="3131" y="30973"/>
                    <a:pt x="3648" y="31156"/>
                    <a:pt x="4195" y="31307"/>
                  </a:cubicBezTo>
                  <a:cubicBezTo>
                    <a:pt x="4986" y="31551"/>
                    <a:pt x="6597" y="32037"/>
                    <a:pt x="7387" y="32280"/>
                  </a:cubicBezTo>
                  <a:cubicBezTo>
                    <a:pt x="7873" y="32371"/>
                    <a:pt x="8512" y="32645"/>
                    <a:pt x="9028" y="32675"/>
                  </a:cubicBezTo>
                  <a:cubicBezTo>
                    <a:pt x="9139" y="32687"/>
                    <a:pt x="9249" y="32693"/>
                    <a:pt x="9357" y="32693"/>
                  </a:cubicBezTo>
                  <a:cubicBezTo>
                    <a:pt x="11783" y="32693"/>
                    <a:pt x="13283" y="29832"/>
                    <a:pt x="11217" y="28086"/>
                  </a:cubicBezTo>
                  <a:cubicBezTo>
                    <a:pt x="10676" y="27649"/>
                    <a:pt x="10007" y="27425"/>
                    <a:pt x="9336" y="27425"/>
                  </a:cubicBezTo>
                  <a:cubicBezTo>
                    <a:pt x="9027" y="27425"/>
                    <a:pt x="8718" y="27473"/>
                    <a:pt x="8420" y="27569"/>
                  </a:cubicBezTo>
                  <a:cubicBezTo>
                    <a:pt x="8360" y="27569"/>
                    <a:pt x="4986" y="28572"/>
                    <a:pt x="4834" y="28663"/>
                  </a:cubicBezTo>
                  <a:cubicBezTo>
                    <a:pt x="4317" y="28815"/>
                    <a:pt x="3770" y="28967"/>
                    <a:pt x="3253" y="29180"/>
                  </a:cubicBezTo>
                  <a:cubicBezTo>
                    <a:pt x="2824" y="29369"/>
                    <a:pt x="2427" y="29619"/>
                    <a:pt x="2073" y="29917"/>
                  </a:cubicBezTo>
                  <a:lnTo>
                    <a:pt x="2073" y="29917"/>
                  </a:lnTo>
                  <a:cubicBezTo>
                    <a:pt x="1068" y="29038"/>
                    <a:pt x="472" y="27716"/>
                    <a:pt x="548" y="26353"/>
                  </a:cubicBezTo>
                  <a:lnTo>
                    <a:pt x="548" y="24681"/>
                  </a:lnTo>
                  <a:cubicBezTo>
                    <a:pt x="548" y="23557"/>
                    <a:pt x="548" y="22432"/>
                    <a:pt x="578" y="21338"/>
                  </a:cubicBezTo>
                  <a:cubicBezTo>
                    <a:pt x="609" y="20274"/>
                    <a:pt x="1065" y="19210"/>
                    <a:pt x="1824" y="18450"/>
                  </a:cubicBezTo>
                  <a:cubicBezTo>
                    <a:pt x="1855" y="18418"/>
                    <a:pt x="1885" y="18386"/>
                    <a:pt x="1916" y="18355"/>
                  </a:cubicBezTo>
                  <a:lnTo>
                    <a:pt x="1916" y="18355"/>
                  </a:lnTo>
                  <a:cubicBezTo>
                    <a:pt x="2503" y="18841"/>
                    <a:pt x="3195" y="19205"/>
                    <a:pt x="3922" y="19423"/>
                  </a:cubicBezTo>
                  <a:cubicBezTo>
                    <a:pt x="5259" y="19818"/>
                    <a:pt x="6992" y="20335"/>
                    <a:pt x="8329" y="20760"/>
                  </a:cubicBezTo>
                  <a:cubicBezTo>
                    <a:pt x="8635" y="20858"/>
                    <a:pt x="8949" y="20904"/>
                    <a:pt x="9259" y="20904"/>
                  </a:cubicBezTo>
                  <a:cubicBezTo>
                    <a:pt x="11078" y="20904"/>
                    <a:pt x="12791" y="19333"/>
                    <a:pt x="12220" y="17386"/>
                  </a:cubicBezTo>
                  <a:cubicBezTo>
                    <a:pt x="11821" y="16121"/>
                    <a:pt x="10537" y="15397"/>
                    <a:pt x="9273" y="15397"/>
                  </a:cubicBezTo>
                  <a:cubicBezTo>
                    <a:pt x="8898" y="15397"/>
                    <a:pt x="8525" y="15461"/>
                    <a:pt x="8177" y="15593"/>
                  </a:cubicBezTo>
                  <a:cubicBezTo>
                    <a:pt x="7083" y="15958"/>
                    <a:pt x="4469" y="16687"/>
                    <a:pt x="3405" y="17082"/>
                  </a:cubicBezTo>
                  <a:cubicBezTo>
                    <a:pt x="2956" y="17264"/>
                    <a:pt x="2531" y="17511"/>
                    <a:pt x="2147" y="17810"/>
                  </a:cubicBezTo>
                  <a:lnTo>
                    <a:pt x="2147" y="17810"/>
                  </a:lnTo>
                  <a:cubicBezTo>
                    <a:pt x="1239" y="16970"/>
                    <a:pt x="676" y="15811"/>
                    <a:pt x="700" y="14560"/>
                  </a:cubicBezTo>
                  <a:lnTo>
                    <a:pt x="700" y="12888"/>
                  </a:lnTo>
                  <a:lnTo>
                    <a:pt x="700" y="9544"/>
                  </a:lnTo>
                  <a:cubicBezTo>
                    <a:pt x="681" y="8375"/>
                    <a:pt x="1218" y="7266"/>
                    <a:pt x="2044" y="6454"/>
                  </a:cubicBezTo>
                  <a:lnTo>
                    <a:pt x="2044" y="6454"/>
                  </a:lnTo>
                  <a:cubicBezTo>
                    <a:pt x="2766" y="7030"/>
                    <a:pt x="3635" y="7432"/>
                    <a:pt x="4530" y="7660"/>
                  </a:cubicBezTo>
                  <a:cubicBezTo>
                    <a:pt x="5320" y="7873"/>
                    <a:pt x="6931" y="8359"/>
                    <a:pt x="7721" y="8632"/>
                  </a:cubicBezTo>
                  <a:lnTo>
                    <a:pt x="8116" y="8754"/>
                  </a:lnTo>
                  <a:cubicBezTo>
                    <a:pt x="8499" y="8885"/>
                    <a:pt x="8910" y="8956"/>
                    <a:pt x="9319" y="8956"/>
                  </a:cubicBezTo>
                  <a:cubicBezTo>
                    <a:pt x="9951" y="8956"/>
                    <a:pt x="10579" y="8788"/>
                    <a:pt x="11095" y="8420"/>
                  </a:cubicBezTo>
                  <a:cubicBezTo>
                    <a:pt x="13162" y="6991"/>
                    <a:pt x="12463" y="4073"/>
                    <a:pt x="10122" y="3496"/>
                  </a:cubicBezTo>
                  <a:cubicBezTo>
                    <a:pt x="9858" y="3426"/>
                    <a:pt x="9581" y="3388"/>
                    <a:pt x="9302" y="3388"/>
                  </a:cubicBezTo>
                  <a:cubicBezTo>
                    <a:pt x="8973" y="3388"/>
                    <a:pt x="8642" y="3441"/>
                    <a:pt x="8329" y="3556"/>
                  </a:cubicBezTo>
                  <a:lnTo>
                    <a:pt x="7539" y="3769"/>
                  </a:lnTo>
                  <a:lnTo>
                    <a:pt x="4347" y="4711"/>
                  </a:lnTo>
                  <a:cubicBezTo>
                    <a:pt x="3503" y="4914"/>
                    <a:pt x="2700" y="5309"/>
                    <a:pt x="2027" y="5849"/>
                  </a:cubicBezTo>
                  <a:lnTo>
                    <a:pt x="2027" y="5849"/>
                  </a:lnTo>
                  <a:cubicBezTo>
                    <a:pt x="1573" y="5426"/>
                    <a:pt x="1202" y="4922"/>
                    <a:pt x="973" y="4377"/>
                  </a:cubicBezTo>
                  <a:cubicBezTo>
                    <a:pt x="274" y="2888"/>
                    <a:pt x="548" y="1034"/>
                    <a:pt x="2220" y="456"/>
                  </a:cubicBezTo>
                  <a:cubicBezTo>
                    <a:pt x="2432" y="365"/>
                    <a:pt x="2714" y="342"/>
                    <a:pt x="2999" y="342"/>
                  </a:cubicBezTo>
                  <a:cubicBezTo>
                    <a:pt x="3283" y="342"/>
                    <a:pt x="3572" y="365"/>
                    <a:pt x="3800" y="365"/>
                  </a:cubicBezTo>
                  <a:cubicBezTo>
                    <a:pt x="10426" y="274"/>
                    <a:pt x="23953" y="365"/>
                    <a:pt x="30488" y="152"/>
                  </a:cubicBezTo>
                  <a:cubicBezTo>
                    <a:pt x="23831" y="122"/>
                    <a:pt x="10457" y="0"/>
                    <a:pt x="3800" y="0"/>
                  </a:cubicBezTo>
                  <a:close/>
                </a:path>
              </a:pathLst>
            </a:custGeom>
            <a:solidFill>
              <a:schemeClr val="lt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1898;p35">
              <a:extLst>
                <a:ext uri="{FF2B5EF4-FFF2-40B4-BE49-F238E27FC236}">
                  <a16:creationId xmlns:a16="http://schemas.microsoft.com/office/drawing/2014/main" id="{7A699B2C-8354-CE6B-2395-20615A691D88}"/>
                </a:ext>
              </a:extLst>
            </p:cNvPr>
            <p:cNvSpPr/>
            <p:nvPr/>
          </p:nvSpPr>
          <p:spPr>
            <a:xfrm>
              <a:off x="7279525" y="2346375"/>
              <a:ext cx="169475" cy="915675"/>
            </a:xfrm>
            <a:custGeom>
              <a:avLst/>
              <a:gdLst/>
              <a:ahLst/>
              <a:cxnLst/>
              <a:rect l="l" t="t" r="r" b="b"/>
              <a:pathLst>
                <a:path w="6779" h="36627" extrusionOk="0">
                  <a:moveTo>
                    <a:pt x="0" y="0"/>
                  </a:moveTo>
                  <a:lnTo>
                    <a:pt x="0" y="486"/>
                  </a:lnTo>
                  <a:lnTo>
                    <a:pt x="6292" y="486"/>
                  </a:lnTo>
                  <a:lnTo>
                    <a:pt x="6292" y="36627"/>
                  </a:lnTo>
                  <a:lnTo>
                    <a:pt x="6779" y="36627"/>
                  </a:lnTo>
                  <a:lnTo>
                    <a:pt x="6779"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1899;p35">
              <a:extLst>
                <a:ext uri="{FF2B5EF4-FFF2-40B4-BE49-F238E27FC236}">
                  <a16:creationId xmlns:a16="http://schemas.microsoft.com/office/drawing/2014/main" id="{4C17794A-B86B-9601-9013-CD97CA37A83B}"/>
                </a:ext>
              </a:extLst>
            </p:cNvPr>
            <p:cNvSpPr/>
            <p:nvPr/>
          </p:nvSpPr>
          <p:spPr>
            <a:xfrm>
              <a:off x="6842575" y="2251350"/>
              <a:ext cx="458250" cy="197625"/>
            </a:xfrm>
            <a:custGeom>
              <a:avLst/>
              <a:gdLst/>
              <a:ahLst/>
              <a:cxnLst/>
              <a:rect l="l" t="t" r="r" b="b"/>
              <a:pathLst>
                <a:path w="18330" h="7905" extrusionOk="0">
                  <a:moveTo>
                    <a:pt x="11126" y="1"/>
                  </a:moveTo>
                  <a:cubicBezTo>
                    <a:pt x="8873" y="1"/>
                    <a:pt x="6629" y="110"/>
                    <a:pt x="4408" y="336"/>
                  </a:cubicBezTo>
                  <a:cubicBezTo>
                    <a:pt x="2949" y="488"/>
                    <a:pt x="1490" y="640"/>
                    <a:pt x="31" y="913"/>
                  </a:cubicBezTo>
                  <a:lnTo>
                    <a:pt x="31" y="1096"/>
                  </a:lnTo>
                  <a:cubicBezTo>
                    <a:pt x="1490" y="1369"/>
                    <a:pt x="2949" y="1552"/>
                    <a:pt x="4408" y="1673"/>
                  </a:cubicBezTo>
                  <a:cubicBezTo>
                    <a:pt x="6673" y="1911"/>
                    <a:pt x="8946" y="2008"/>
                    <a:pt x="11223" y="2008"/>
                  </a:cubicBezTo>
                  <a:cubicBezTo>
                    <a:pt x="13070" y="2008"/>
                    <a:pt x="14920" y="1944"/>
                    <a:pt x="16770" y="1839"/>
                  </a:cubicBezTo>
                  <a:lnTo>
                    <a:pt x="16770" y="1839"/>
                  </a:lnTo>
                  <a:cubicBezTo>
                    <a:pt x="16783" y="2055"/>
                    <a:pt x="16796" y="2272"/>
                    <a:pt x="16810" y="2494"/>
                  </a:cubicBezTo>
                  <a:cubicBezTo>
                    <a:pt x="16951" y="3856"/>
                    <a:pt x="17146" y="5351"/>
                    <a:pt x="17196" y="6730"/>
                  </a:cubicBezTo>
                  <a:lnTo>
                    <a:pt x="17196" y="6730"/>
                  </a:lnTo>
                  <a:cubicBezTo>
                    <a:pt x="16936" y="6738"/>
                    <a:pt x="16675" y="6742"/>
                    <a:pt x="16414" y="6742"/>
                  </a:cubicBezTo>
                  <a:cubicBezTo>
                    <a:pt x="15320" y="6742"/>
                    <a:pt x="14226" y="6673"/>
                    <a:pt x="13132" y="6537"/>
                  </a:cubicBezTo>
                  <a:cubicBezTo>
                    <a:pt x="11466" y="6291"/>
                    <a:pt x="9790" y="6177"/>
                    <a:pt x="8110" y="6177"/>
                  </a:cubicBezTo>
                  <a:cubicBezTo>
                    <a:pt x="6878" y="6177"/>
                    <a:pt x="5643" y="6239"/>
                    <a:pt x="4408" y="6354"/>
                  </a:cubicBezTo>
                  <a:cubicBezTo>
                    <a:pt x="2949" y="6476"/>
                    <a:pt x="1490" y="6597"/>
                    <a:pt x="31" y="6962"/>
                  </a:cubicBezTo>
                  <a:lnTo>
                    <a:pt x="31" y="7145"/>
                  </a:lnTo>
                  <a:lnTo>
                    <a:pt x="1" y="7145"/>
                  </a:lnTo>
                  <a:cubicBezTo>
                    <a:pt x="2888" y="7752"/>
                    <a:pt x="5806" y="7904"/>
                    <a:pt x="8724" y="7904"/>
                  </a:cubicBezTo>
                  <a:cubicBezTo>
                    <a:pt x="11357" y="7877"/>
                    <a:pt x="13965" y="7305"/>
                    <a:pt x="16615" y="7305"/>
                  </a:cubicBezTo>
                  <a:cubicBezTo>
                    <a:pt x="16902" y="7305"/>
                    <a:pt x="17190" y="7312"/>
                    <a:pt x="17478" y="7327"/>
                  </a:cubicBezTo>
                  <a:lnTo>
                    <a:pt x="17782" y="7327"/>
                  </a:lnTo>
                  <a:cubicBezTo>
                    <a:pt x="17813" y="5777"/>
                    <a:pt x="17995" y="4075"/>
                    <a:pt x="18147" y="2494"/>
                  </a:cubicBezTo>
                  <a:cubicBezTo>
                    <a:pt x="18238" y="1795"/>
                    <a:pt x="18269" y="974"/>
                    <a:pt x="18329" y="275"/>
                  </a:cubicBezTo>
                  <a:cubicBezTo>
                    <a:pt x="17357" y="184"/>
                    <a:pt x="16293" y="154"/>
                    <a:pt x="15290" y="123"/>
                  </a:cubicBezTo>
                  <a:cubicBezTo>
                    <a:pt x="13901" y="42"/>
                    <a:pt x="12512" y="1"/>
                    <a:pt x="1112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1900;p35">
              <a:extLst>
                <a:ext uri="{FF2B5EF4-FFF2-40B4-BE49-F238E27FC236}">
                  <a16:creationId xmlns:a16="http://schemas.microsoft.com/office/drawing/2014/main" id="{EA9A5D36-E918-353A-B03F-4ADC664944AD}"/>
                </a:ext>
              </a:extLst>
            </p:cNvPr>
            <p:cNvSpPr/>
            <p:nvPr/>
          </p:nvSpPr>
          <p:spPr>
            <a:xfrm>
              <a:off x="7279525" y="2782550"/>
              <a:ext cx="164150" cy="12175"/>
            </a:xfrm>
            <a:custGeom>
              <a:avLst/>
              <a:gdLst/>
              <a:ahLst/>
              <a:cxnLst/>
              <a:rect l="l" t="t" r="r" b="b"/>
              <a:pathLst>
                <a:path w="6566" h="487" extrusionOk="0">
                  <a:moveTo>
                    <a:pt x="0" y="0"/>
                  </a:moveTo>
                  <a:lnTo>
                    <a:pt x="0" y="486"/>
                  </a:lnTo>
                  <a:lnTo>
                    <a:pt x="6566" y="486"/>
                  </a:lnTo>
                  <a:lnTo>
                    <a:pt x="6566"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1901;p35">
              <a:extLst>
                <a:ext uri="{FF2B5EF4-FFF2-40B4-BE49-F238E27FC236}">
                  <a16:creationId xmlns:a16="http://schemas.microsoft.com/office/drawing/2014/main" id="{730D1929-A32E-2F37-03B5-9E1ACF6AA267}"/>
                </a:ext>
              </a:extLst>
            </p:cNvPr>
            <p:cNvSpPr/>
            <p:nvPr/>
          </p:nvSpPr>
          <p:spPr>
            <a:xfrm>
              <a:off x="6842575" y="2687525"/>
              <a:ext cx="458250" cy="197625"/>
            </a:xfrm>
            <a:custGeom>
              <a:avLst/>
              <a:gdLst/>
              <a:ahLst/>
              <a:cxnLst/>
              <a:rect l="l" t="t" r="r" b="b"/>
              <a:pathLst>
                <a:path w="18330" h="7905" extrusionOk="0">
                  <a:moveTo>
                    <a:pt x="11126" y="1"/>
                  </a:moveTo>
                  <a:cubicBezTo>
                    <a:pt x="8873" y="1"/>
                    <a:pt x="6629" y="110"/>
                    <a:pt x="4408" y="336"/>
                  </a:cubicBezTo>
                  <a:cubicBezTo>
                    <a:pt x="2949" y="488"/>
                    <a:pt x="1490" y="640"/>
                    <a:pt x="31" y="914"/>
                  </a:cubicBezTo>
                  <a:lnTo>
                    <a:pt x="31" y="1096"/>
                  </a:lnTo>
                  <a:cubicBezTo>
                    <a:pt x="1490" y="1369"/>
                    <a:pt x="2949" y="1552"/>
                    <a:pt x="4408" y="1673"/>
                  </a:cubicBezTo>
                  <a:cubicBezTo>
                    <a:pt x="6629" y="1906"/>
                    <a:pt x="8858" y="1997"/>
                    <a:pt x="11090" y="1997"/>
                  </a:cubicBezTo>
                  <a:cubicBezTo>
                    <a:pt x="12982" y="1997"/>
                    <a:pt x="14876" y="1932"/>
                    <a:pt x="16770" y="1835"/>
                  </a:cubicBezTo>
                  <a:lnTo>
                    <a:pt x="16770" y="1835"/>
                  </a:lnTo>
                  <a:cubicBezTo>
                    <a:pt x="16783" y="2052"/>
                    <a:pt x="16796" y="2270"/>
                    <a:pt x="16810" y="2494"/>
                  </a:cubicBezTo>
                  <a:cubicBezTo>
                    <a:pt x="16951" y="3856"/>
                    <a:pt x="17146" y="5324"/>
                    <a:pt x="17196" y="6725"/>
                  </a:cubicBezTo>
                  <a:lnTo>
                    <a:pt x="17196" y="6725"/>
                  </a:lnTo>
                  <a:cubicBezTo>
                    <a:pt x="16986" y="6728"/>
                    <a:pt x="16776" y="6729"/>
                    <a:pt x="16567" y="6729"/>
                  </a:cubicBezTo>
                  <a:cubicBezTo>
                    <a:pt x="15422" y="6729"/>
                    <a:pt x="14277" y="6680"/>
                    <a:pt x="13132" y="6537"/>
                  </a:cubicBezTo>
                  <a:cubicBezTo>
                    <a:pt x="11466" y="6291"/>
                    <a:pt x="9790" y="6177"/>
                    <a:pt x="8110" y="6177"/>
                  </a:cubicBezTo>
                  <a:cubicBezTo>
                    <a:pt x="6878" y="6177"/>
                    <a:pt x="5643" y="6239"/>
                    <a:pt x="4408" y="6354"/>
                  </a:cubicBezTo>
                  <a:cubicBezTo>
                    <a:pt x="2949" y="6446"/>
                    <a:pt x="1490" y="6598"/>
                    <a:pt x="31" y="6962"/>
                  </a:cubicBezTo>
                  <a:lnTo>
                    <a:pt x="31" y="7145"/>
                  </a:lnTo>
                  <a:lnTo>
                    <a:pt x="1" y="7145"/>
                  </a:lnTo>
                  <a:cubicBezTo>
                    <a:pt x="2888" y="7753"/>
                    <a:pt x="5806" y="7905"/>
                    <a:pt x="8724" y="7905"/>
                  </a:cubicBezTo>
                  <a:cubicBezTo>
                    <a:pt x="11357" y="7877"/>
                    <a:pt x="13965" y="7305"/>
                    <a:pt x="16615" y="7305"/>
                  </a:cubicBezTo>
                  <a:cubicBezTo>
                    <a:pt x="16902" y="7305"/>
                    <a:pt x="17190" y="7312"/>
                    <a:pt x="17478" y="7327"/>
                  </a:cubicBezTo>
                  <a:lnTo>
                    <a:pt x="17782" y="7327"/>
                  </a:lnTo>
                  <a:cubicBezTo>
                    <a:pt x="17813" y="5777"/>
                    <a:pt x="17995" y="4075"/>
                    <a:pt x="18147" y="2494"/>
                  </a:cubicBezTo>
                  <a:cubicBezTo>
                    <a:pt x="18238" y="1795"/>
                    <a:pt x="18269" y="974"/>
                    <a:pt x="18329" y="245"/>
                  </a:cubicBezTo>
                  <a:cubicBezTo>
                    <a:pt x="17357" y="184"/>
                    <a:pt x="16293" y="154"/>
                    <a:pt x="15290" y="123"/>
                  </a:cubicBezTo>
                  <a:cubicBezTo>
                    <a:pt x="13901" y="42"/>
                    <a:pt x="12512" y="1"/>
                    <a:pt x="1112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1902;p35">
              <a:extLst>
                <a:ext uri="{FF2B5EF4-FFF2-40B4-BE49-F238E27FC236}">
                  <a16:creationId xmlns:a16="http://schemas.microsoft.com/office/drawing/2014/main" id="{B5CAC7C2-1531-B856-8A26-2F774005915B}"/>
                </a:ext>
              </a:extLst>
            </p:cNvPr>
            <p:cNvSpPr/>
            <p:nvPr/>
          </p:nvSpPr>
          <p:spPr>
            <a:xfrm>
              <a:off x="7716450" y="2297725"/>
              <a:ext cx="120100" cy="41825"/>
            </a:xfrm>
            <a:custGeom>
              <a:avLst/>
              <a:gdLst/>
              <a:ahLst/>
              <a:cxnLst/>
              <a:rect l="l" t="t" r="r" b="b"/>
              <a:pathLst>
                <a:path w="4804" h="1673" extrusionOk="0">
                  <a:moveTo>
                    <a:pt x="1" y="1"/>
                  </a:moveTo>
                  <a:lnTo>
                    <a:pt x="518" y="1673"/>
                  </a:lnTo>
                  <a:lnTo>
                    <a:pt x="4317" y="1673"/>
                  </a:lnTo>
                  <a:lnTo>
                    <a:pt x="4803"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1903;p35">
              <a:extLst>
                <a:ext uri="{FF2B5EF4-FFF2-40B4-BE49-F238E27FC236}">
                  <a16:creationId xmlns:a16="http://schemas.microsoft.com/office/drawing/2014/main" id="{13940710-7270-3745-7304-845300EF3265}"/>
                </a:ext>
              </a:extLst>
            </p:cNvPr>
            <p:cNvSpPr/>
            <p:nvPr/>
          </p:nvSpPr>
          <p:spPr>
            <a:xfrm>
              <a:off x="7729375" y="2340275"/>
              <a:ext cx="95000" cy="636825"/>
            </a:xfrm>
            <a:custGeom>
              <a:avLst/>
              <a:gdLst/>
              <a:ahLst/>
              <a:cxnLst/>
              <a:rect l="l" t="t" r="r" b="b"/>
              <a:pathLst>
                <a:path w="3800" h="25473" extrusionOk="0">
                  <a:moveTo>
                    <a:pt x="1" y="1"/>
                  </a:moveTo>
                  <a:lnTo>
                    <a:pt x="1" y="25472"/>
                  </a:lnTo>
                  <a:lnTo>
                    <a:pt x="3800" y="25472"/>
                  </a:lnTo>
                  <a:lnTo>
                    <a:pt x="3800"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1904;p35">
              <a:extLst>
                <a:ext uri="{FF2B5EF4-FFF2-40B4-BE49-F238E27FC236}">
                  <a16:creationId xmlns:a16="http://schemas.microsoft.com/office/drawing/2014/main" id="{56D73054-4C9A-2A1D-7E07-BFAE127E0212}"/>
                </a:ext>
              </a:extLst>
            </p:cNvPr>
            <p:cNvSpPr/>
            <p:nvPr/>
          </p:nvSpPr>
          <p:spPr>
            <a:xfrm>
              <a:off x="7453525" y="2691100"/>
              <a:ext cx="646700" cy="569700"/>
            </a:xfrm>
            <a:custGeom>
              <a:avLst/>
              <a:gdLst/>
              <a:ahLst/>
              <a:cxnLst/>
              <a:rect l="l" t="t" r="r" b="b"/>
              <a:pathLst>
                <a:path w="25868" h="22788" extrusionOk="0">
                  <a:moveTo>
                    <a:pt x="12930" y="1"/>
                  </a:moveTo>
                  <a:cubicBezTo>
                    <a:pt x="8440" y="1"/>
                    <a:pt x="4188" y="2670"/>
                    <a:pt x="2372" y="7062"/>
                  </a:cubicBezTo>
                  <a:cubicBezTo>
                    <a:pt x="1" y="12898"/>
                    <a:pt x="2767" y="19555"/>
                    <a:pt x="8603" y="21926"/>
                  </a:cubicBezTo>
                  <a:cubicBezTo>
                    <a:pt x="10024" y="22511"/>
                    <a:pt x="11493" y="22787"/>
                    <a:pt x="12938" y="22787"/>
                  </a:cubicBezTo>
                  <a:cubicBezTo>
                    <a:pt x="17426" y="22787"/>
                    <a:pt x="21673" y="20117"/>
                    <a:pt x="23466" y="15725"/>
                  </a:cubicBezTo>
                  <a:cubicBezTo>
                    <a:pt x="25868" y="9889"/>
                    <a:pt x="23071" y="3233"/>
                    <a:pt x="17266" y="862"/>
                  </a:cubicBezTo>
                  <a:cubicBezTo>
                    <a:pt x="15845" y="277"/>
                    <a:pt x="14375" y="1"/>
                    <a:pt x="1293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1905;p35">
              <a:extLst>
                <a:ext uri="{FF2B5EF4-FFF2-40B4-BE49-F238E27FC236}">
                  <a16:creationId xmlns:a16="http://schemas.microsoft.com/office/drawing/2014/main" id="{3B4B7C27-A77B-3550-F937-847D213626D3}"/>
                </a:ext>
              </a:extLst>
            </p:cNvPr>
            <p:cNvSpPr/>
            <p:nvPr/>
          </p:nvSpPr>
          <p:spPr>
            <a:xfrm>
              <a:off x="7492300" y="2946675"/>
              <a:ext cx="569925" cy="314625"/>
            </a:xfrm>
            <a:custGeom>
              <a:avLst/>
              <a:gdLst/>
              <a:ahLst/>
              <a:cxnLst/>
              <a:rect l="l" t="t" r="r" b="b"/>
              <a:pathLst>
                <a:path w="22797" h="12585" extrusionOk="0">
                  <a:moveTo>
                    <a:pt x="16627" y="1"/>
                  </a:moveTo>
                  <a:cubicBezTo>
                    <a:pt x="11125" y="1"/>
                    <a:pt x="9757" y="3192"/>
                    <a:pt x="6748" y="3192"/>
                  </a:cubicBezTo>
                  <a:cubicBezTo>
                    <a:pt x="6711" y="3192"/>
                    <a:pt x="6674" y="3193"/>
                    <a:pt x="6638" y="3193"/>
                  </a:cubicBezTo>
                  <a:cubicBezTo>
                    <a:pt x="3878" y="3193"/>
                    <a:pt x="3360" y="2064"/>
                    <a:pt x="0" y="1824"/>
                  </a:cubicBezTo>
                  <a:lnTo>
                    <a:pt x="0" y="1824"/>
                  </a:lnTo>
                  <a:cubicBezTo>
                    <a:pt x="334" y="7812"/>
                    <a:pt x="5319" y="12584"/>
                    <a:pt x="11398" y="12584"/>
                  </a:cubicBezTo>
                  <a:cubicBezTo>
                    <a:pt x="17508" y="12584"/>
                    <a:pt x="22493" y="7751"/>
                    <a:pt x="22797" y="1703"/>
                  </a:cubicBezTo>
                  <a:cubicBezTo>
                    <a:pt x="21642" y="912"/>
                    <a:pt x="19666" y="1"/>
                    <a:pt x="16627"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1906;p35">
              <a:extLst>
                <a:ext uri="{FF2B5EF4-FFF2-40B4-BE49-F238E27FC236}">
                  <a16:creationId xmlns:a16="http://schemas.microsoft.com/office/drawing/2014/main" id="{9BD63BD9-CCE1-F9BC-8D1E-D571846EA2D5}"/>
                </a:ext>
              </a:extLst>
            </p:cNvPr>
            <p:cNvSpPr/>
            <p:nvPr/>
          </p:nvSpPr>
          <p:spPr>
            <a:xfrm>
              <a:off x="7836000" y="2971350"/>
              <a:ext cx="127875" cy="125525"/>
            </a:xfrm>
            <a:custGeom>
              <a:avLst/>
              <a:gdLst/>
              <a:ahLst/>
              <a:cxnLst/>
              <a:rect l="l" t="t" r="r" b="b"/>
              <a:pathLst>
                <a:path w="5115" h="5021" extrusionOk="0">
                  <a:moveTo>
                    <a:pt x="2333" y="535"/>
                  </a:moveTo>
                  <a:cubicBezTo>
                    <a:pt x="2855" y="535"/>
                    <a:pt x="3371" y="712"/>
                    <a:pt x="3760" y="1111"/>
                  </a:cubicBezTo>
                  <a:cubicBezTo>
                    <a:pt x="5115" y="2407"/>
                    <a:pt x="4387" y="4644"/>
                    <a:pt x="2488" y="4644"/>
                  </a:cubicBezTo>
                  <a:cubicBezTo>
                    <a:pt x="2427" y="4644"/>
                    <a:pt x="2364" y="4641"/>
                    <a:pt x="2301" y="4637"/>
                  </a:cubicBezTo>
                  <a:cubicBezTo>
                    <a:pt x="1268" y="4546"/>
                    <a:pt x="82" y="3755"/>
                    <a:pt x="82" y="2539"/>
                  </a:cubicBezTo>
                  <a:cubicBezTo>
                    <a:pt x="82" y="1340"/>
                    <a:pt x="1222" y="535"/>
                    <a:pt x="2333" y="535"/>
                  </a:cubicBezTo>
                  <a:close/>
                  <a:moveTo>
                    <a:pt x="2400" y="1"/>
                  </a:moveTo>
                  <a:cubicBezTo>
                    <a:pt x="1159" y="1"/>
                    <a:pt x="1" y="1032"/>
                    <a:pt x="21" y="2539"/>
                  </a:cubicBezTo>
                  <a:cubicBezTo>
                    <a:pt x="1" y="4036"/>
                    <a:pt x="1070" y="5021"/>
                    <a:pt x="2245" y="5021"/>
                  </a:cubicBezTo>
                  <a:cubicBezTo>
                    <a:pt x="2836" y="5021"/>
                    <a:pt x="3454" y="4771"/>
                    <a:pt x="3973" y="4211"/>
                  </a:cubicBezTo>
                  <a:cubicBezTo>
                    <a:pt x="4885" y="3299"/>
                    <a:pt x="5037" y="1719"/>
                    <a:pt x="4094" y="746"/>
                  </a:cubicBezTo>
                  <a:cubicBezTo>
                    <a:pt x="3588" y="230"/>
                    <a:pt x="2985" y="1"/>
                    <a:pt x="2400"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1907;p35">
              <a:extLst>
                <a:ext uri="{FF2B5EF4-FFF2-40B4-BE49-F238E27FC236}">
                  <a16:creationId xmlns:a16="http://schemas.microsoft.com/office/drawing/2014/main" id="{4CDB8073-7433-0A80-89DD-48CBC783C846}"/>
                </a:ext>
              </a:extLst>
            </p:cNvPr>
            <p:cNvSpPr/>
            <p:nvPr/>
          </p:nvSpPr>
          <p:spPr>
            <a:xfrm>
              <a:off x="7729375" y="2333250"/>
              <a:ext cx="95000" cy="12575"/>
            </a:xfrm>
            <a:custGeom>
              <a:avLst/>
              <a:gdLst/>
              <a:ahLst/>
              <a:cxnLst/>
              <a:rect l="l" t="t" r="r" b="b"/>
              <a:pathLst>
                <a:path w="3800" h="503" extrusionOk="0">
                  <a:moveTo>
                    <a:pt x="1900" y="1"/>
                  </a:moveTo>
                  <a:cubicBezTo>
                    <a:pt x="1262" y="1"/>
                    <a:pt x="624" y="84"/>
                    <a:pt x="1" y="252"/>
                  </a:cubicBezTo>
                  <a:cubicBezTo>
                    <a:pt x="608" y="419"/>
                    <a:pt x="1247" y="502"/>
                    <a:pt x="1889" y="502"/>
                  </a:cubicBezTo>
                  <a:cubicBezTo>
                    <a:pt x="2531" y="502"/>
                    <a:pt x="3177" y="419"/>
                    <a:pt x="3800" y="252"/>
                  </a:cubicBezTo>
                  <a:cubicBezTo>
                    <a:pt x="3177" y="84"/>
                    <a:pt x="2539" y="1"/>
                    <a:pt x="1900" y="1"/>
                  </a:cubicBezTo>
                  <a:close/>
                </a:path>
              </a:pathLst>
            </a:custGeom>
            <a:solidFill>
              <a:srgbClr val="1B2F3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1908;p35">
              <a:extLst>
                <a:ext uri="{FF2B5EF4-FFF2-40B4-BE49-F238E27FC236}">
                  <a16:creationId xmlns:a16="http://schemas.microsoft.com/office/drawing/2014/main" id="{4575A93B-96FC-8676-2CAB-9747CBFEC608}"/>
                </a:ext>
              </a:extLst>
            </p:cNvPr>
            <p:cNvSpPr/>
            <p:nvPr/>
          </p:nvSpPr>
          <p:spPr>
            <a:xfrm>
              <a:off x="7679225" y="3122200"/>
              <a:ext cx="88175" cy="82650"/>
            </a:xfrm>
            <a:custGeom>
              <a:avLst/>
              <a:gdLst/>
              <a:ahLst/>
              <a:cxnLst/>
              <a:rect l="l" t="t" r="r" b="b"/>
              <a:pathLst>
                <a:path w="3527" h="3306" extrusionOk="0">
                  <a:moveTo>
                    <a:pt x="1490" y="518"/>
                  </a:moveTo>
                  <a:cubicBezTo>
                    <a:pt x="2128" y="518"/>
                    <a:pt x="2706" y="1034"/>
                    <a:pt x="2766" y="1673"/>
                  </a:cubicBezTo>
                  <a:cubicBezTo>
                    <a:pt x="2877" y="2364"/>
                    <a:pt x="2308" y="2905"/>
                    <a:pt x="1678" y="2905"/>
                  </a:cubicBezTo>
                  <a:cubicBezTo>
                    <a:pt x="1616" y="2905"/>
                    <a:pt x="1553" y="2899"/>
                    <a:pt x="1490" y="2889"/>
                  </a:cubicBezTo>
                  <a:cubicBezTo>
                    <a:pt x="851" y="2828"/>
                    <a:pt x="92" y="2433"/>
                    <a:pt x="92" y="1673"/>
                  </a:cubicBezTo>
                  <a:cubicBezTo>
                    <a:pt x="92" y="974"/>
                    <a:pt x="851" y="518"/>
                    <a:pt x="1490" y="518"/>
                  </a:cubicBezTo>
                  <a:close/>
                  <a:moveTo>
                    <a:pt x="1490" y="1"/>
                  </a:moveTo>
                  <a:cubicBezTo>
                    <a:pt x="578" y="1"/>
                    <a:pt x="0" y="882"/>
                    <a:pt x="31" y="1673"/>
                  </a:cubicBezTo>
                  <a:cubicBezTo>
                    <a:pt x="11" y="2654"/>
                    <a:pt x="664" y="3305"/>
                    <a:pt x="1407" y="3305"/>
                  </a:cubicBezTo>
                  <a:cubicBezTo>
                    <a:pt x="1792" y="3305"/>
                    <a:pt x="2201" y="3131"/>
                    <a:pt x="2554" y="2737"/>
                  </a:cubicBezTo>
                  <a:cubicBezTo>
                    <a:pt x="3526" y="1733"/>
                    <a:pt x="2949" y="1"/>
                    <a:pt x="1490"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 name="Subtitle 2">
            <a:extLst>
              <a:ext uri="{FF2B5EF4-FFF2-40B4-BE49-F238E27FC236}">
                <a16:creationId xmlns:a16="http://schemas.microsoft.com/office/drawing/2014/main" id="{509D6221-429D-4A11-C58E-D04A7FF77DE3}"/>
              </a:ext>
            </a:extLst>
          </p:cNvPr>
          <p:cNvSpPr>
            <a:spLocks noGrp="1"/>
          </p:cNvSpPr>
          <p:nvPr>
            <p:ph type="subTitle" idx="1"/>
          </p:nvPr>
        </p:nvSpPr>
        <p:spPr>
          <a:xfrm>
            <a:off x="610474" y="611904"/>
            <a:ext cx="5136000" cy="1073600"/>
          </a:xfrm>
        </p:spPr>
        <p:txBody>
          <a:bodyPr/>
          <a:lstStyle/>
          <a:p>
            <a:r>
              <a:rPr lang="en-US" sz="2700" b="1" dirty="0">
                <a:latin typeface="Poppins" panose="00000500000000000000" pitchFamily="2" charset="0"/>
                <a:cs typeface="Poppins" panose="00000500000000000000" pitchFamily="2" charset="0"/>
              </a:rPr>
              <a:t>4. Ethanol Distillation</a:t>
            </a:r>
          </a:p>
        </p:txBody>
      </p:sp>
      <p:graphicFrame>
        <p:nvGraphicFramePr>
          <p:cNvPr id="62" name="Table 61">
            <a:extLst>
              <a:ext uri="{FF2B5EF4-FFF2-40B4-BE49-F238E27FC236}">
                <a16:creationId xmlns:a16="http://schemas.microsoft.com/office/drawing/2014/main" id="{3011105E-1507-4B5C-D611-5059BF2CC88C}"/>
              </a:ext>
            </a:extLst>
          </p:cNvPr>
          <p:cNvGraphicFramePr>
            <a:graphicFrameLocks noGrp="1"/>
          </p:cNvGraphicFramePr>
          <p:nvPr>
            <p:extLst>
              <p:ext uri="{D42A27DB-BD31-4B8C-83A1-F6EECF244321}">
                <p14:modId xmlns:p14="http://schemas.microsoft.com/office/powerpoint/2010/main" val="3876708259"/>
              </p:ext>
            </p:extLst>
          </p:nvPr>
        </p:nvGraphicFramePr>
        <p:xfrm>
          <a:off x="3454364" y="1573622"/>
          <a:ext cx="7404100" cy="3124200"/>
        </p:xfrm>
        <a:graphic>
          <a:graphicData uri="http://schemas.openxmlformats.org/drawingml/2006/table">
            <a:tbl>
              <a:tblPr>
                <a:tableStyleId>{8799B23B-EC83-4686-B30A-512413B5E67A}</a:tableStyleId>
              </a:tblPr>
              <a:tblGrid>
                <a:gridCol w="1481455">
                  <a:extLst>
                    <a:ext uri="{9D8B030D-6E8A-4147-A177-3AD203B41FA5}">
                      <a16:colId xmlns:a16="http://schemas.microsoft.com/office/drawing/2014/main" val="3854282562"/>
                    </a:ext>
                  </a:extLst>
                </a:gridCol>
                <a:gridCol w="1480820">
                  <a:extLst>
                    <a:ext uri="{9D8B030D-6E8A-4147-A177-3AD203B41FA5}">
                      <a16:colId xmlns:a16="http://schemas.microsoft.com/office/drawing/2014/main" val="2591645077"/>
                    </a:ext>
                  </a:extLst>
                </a:gridCol>
                <a:gridCol w="1480185">
                  <a:extLst>
                    <a:ext uri="{9D8B030D-6E8A-4147-A177-3AD203B41FA5}">
                      <a16:colId xmlns:a16="http://schemas.microsoft.com/office/drawing/2014/main" val="1154762830"/>
                    </a:ext>
                  </a:extLst>
                </a:gridCol>
                <a:gridCol w="1479550">
                  <a:extLst>
                    <a:ext uri="{9D8B030D-6E8A-4147-A177-3AD203B41FA5}">
                      <a16:colId xmlns:a16="http://schemas.microsoft.com/office/drawing/2014/main" val="691296998"/>
                    </a:ext>
                  </a:extLst>
                </a:gridCol>
                <a:gridCol w="1482090">
                  <a:extLst>
                    <a:ext uri="{9D8B030D-6E8A-4147-A177-3AD203B41FA5}">
                      <a16:colId xmlns:a16="http://schemas.microsoft.com/office/drawing/2014/main" val="2355508422"/>
                    </a:ext>
                  </a:extLst>
                </a:gridCol>
              </a:tblGrid>
              <a:tr h="631190">
                <a:tc>
                  <a:txBody>
                    <a:bodyPr/>
                    <a:lstStyle/>
                    <a:p>
                      <a:pPr marL="0" marR="0" algn="ctr">
                        <a:lnSpc>
                          <a:spcPct val="150000"/>
                        </a:lnSpc>
                        <a:spcBef>
                          <a:spcPts val="0"/>
                        </a:spcBef>
                        <a:spcAft>
                          <a:spcPts val="600"/>
                        </a:spcAft>
                      </a:pPr>
                      <a:r>
                        <a:rPr lang="en-US" sz="1800" b="1" kern="100" dirty="0">
                          <a:effectLst/>
                        </a:rPr>
                        <a:t>Distillation</a:t>
                      </a:r>
                      <a:endParaRPr lang="en-US" sz="1800" b="1" kern="100" dirty="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22860" marR="22860" marT="15240" marB="15240" anchor="b"/>
                </a:tc>
                <a:tc>
                  <a:txBody>
                    <a:bodyPr/>
                    <a:lstStyle/>
                    <a:p>
                      <a:pPr marL="0" marR="0" algn="ctr">
                        <a:lnSpc>
                          <a:spcPct val="150000"/>
                        </a:lnSpc>
                        <a:spcBef>
                          <a:spcPts val="0"/>
                        </a:spcBef>
                        <a:spcAft>
                          <a:spcPts val="600"/>
                        </a:spcAft>
                      </a:pPr>
                      <a:r>
                        <a:rPr lang="en-US" sz="1800" b="1" kern="100">
                          <a:effectLst/>
                        </a:rPr>
                        <a:t>Total Distillate (mL)</a:t>
                      </a:r>
                      <a:endParaRPr lang="en-US" sz="1800" b="1"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22860" marR="22860" marT="15240" marB="15240" anchor="b"/>
                </a:tc>
                <a:tc>
                  <a:txBody>
                    <a:bodyPr/>
                    <a:lstStyle/>
                    <a:p>
                      <a:pPr marL="0" marR="0" algn="ctr">
                        <a:lnSpc>
                          <a:spcPct val="150000"/>
                        </a:lnSpc>
                        <a:spcBef>
                          <a:spcPts val="0"/>
                        </a:spcBef>
                        <a:spcAft>
                          <a:spcPts val="600"/>
                        </a:spcAft>
                      </a:pPr>
                      <a:r>
                        <a:rPr lang="en-US" sz="1800" b="1" kern="100">
                          <a:effectLst/>
                        </a:rPr>
                        <a:t>Ethanol Volume (mL)</a:t>
                      </a:r>
                      <a:endParaRPr lang="en-US" sz="1800" b="1"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22860" marR="22860" marT="15240" marB="15240" anchor="b"/>
                </a:tc>
                <a:tc>
                  <a:txBody>
                    <a:bodyPr/>
                    <a:lstStyle/>
                    <a:p>
                      <a:pPr marL="0" marR="0" algn="ctr">
                        <a:lnSpc>
                          <a:spcPct val="150000"/>
                        </a:lnSpc>
                        <a:spcBef>
                          <a:spcPts val="0"/>
                        </a:spcBef>
                        <a:spcAft>
                          <a:spcPts val="600"/>
                        </a:spcAft>
                      </a:pPr>
                      <a:r>
                        <a:rPr lang="en-US" sz="1800" b="1" kern="100">
                          <a:effectLst/>
                        </a:rPr>
                        <a:t>Yield (%)</a:t>
                      </a:r>
                      <a:endParaRPr lang="en-US" sz="1800" b="1"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22860" marR="22860" marT="15240" marB="15240" anchor="b"/>
                </a:tc>
                <a:tc>
                  <a:txBody>
                    <a:bodyPr/>
                    <a:lstStyle/>
                    <a:p>
                      <a:pPr marL="0" marR="0" algn="ctr">
                        <a:lnSpc>
                          <a:spcPct val="150000"/>
                        </a:lnSpc>
                        <a:spcBef>
                          <a:spcPts val="0"/>
                        </a:spcBef>
                        <a:spcAft>
                          <a:spcPts val="600"/>
                        </a:spcAft>
                      </a:pPr>
                      <a:r>
                        <a:rPr lang="en-US" sz="1800" b="1" kern="100">
                          <a:effectLst/>
                        </a:rPr>
                        <a:t>Fermentation Time (hours)</a:t>
                      </a:r>
                      <a:endParaRPr lang="en-US" sz="1800" b="1"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9525" marR="9525" marT="15240" marB="15240" anchor="b"/>
                </a:tc>
                <a:extLst>
                  <a:ext uri="{0D108BD9-81ED-4DB2-BD59-A6C34878D82A}">
                    <a16:rowId xmlns:a16="http://schemas.microsoft.com/office/drawing/2014/main" val="3478801269"/>
                  </a:ext>
                </a:extLst>
              </a:tr>
              <a:tr h="631190">
                <a:tc>
                  <a:txBody>
                    <a:bodyPr/>
                    <a:lstStyle/>
                    <a:p>
                      <a:pPr marL="0" marR="0" algn="ctr">
                        <a:lnSpc>
                          <a:spcPct val="150000"/>
                        </a:lnSpc>
                        <a:spcBef>
                          <a:spcPts val="0"/>
                        </a:spcBef>
                        <a:spcAft>
                          <a:spcPts val="600"/>
                        </a:spcAft>
                      </a:pPr>
                      <a:r>
                        <a:rPr lang="en-US" sz="1800" b="1" kern="100">
                          <a:effectLst/>
                        </a:rPr>
                        <a:t>Distillation 1</a:t>
                      </a:r>
                      <a:endParaRPr lang="en-US" sz="1800" b="1"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22860" marR="22860" marT="15240" marB="15240" anchor="b"/>
                </a:tc>
                <a:tc>
                  <a:txBody>
                    <a:bodyPr/>
                    <a:lstStyle/>
                    <a:p>
                      <a:pPr marL="0" marR="0" algn="ctr">
                        <a:lnSpc>
                          <a:spcPct val="150000"/>
                        </a:lnSpc>
                        <a:spcBef>
                          <a:spcPts val="0"/>
                        </a:spcBef>
                        <a:spcAft>
                          <a:spcPts val="600"/>
                        </a:spcAft>
                      </a:pPr>
                      <a:r>
                        <a:rPr lang="en-US" sz="1800" b="1" kern="100">
                          <a:effectLst/>
                        </a:rPr>
                        <a:t>51.5</a:t>
                      </a:r>
                      <a:endParaRPr lang="en-US" sz="1800" b="1"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22860" marR="22860" marT="15240" marB="15240" anchor="b"/>
                </a:tc>
                <a:tc>
                  <a:txBody>
                    <a:bodyPr/>
                    <a:lstStyle/>
                    <a:p>
                      <a:pPr marL="0" marR="0" algn="ctr">
                        <a:lnSpc>
                          <a:spcPct val="150000"/>
                        </a:lnSpc>
                        <a:spcBef>
                          <a:spcPts val="0"/>
                        </a:spcBef>
                        <a:spcAft>
                          <a:spcPts val="600"/>
                        </a:spcAft>
                      </a:pPr>
                      <a:r>
                        <a:rPr lang="en-US" sz="1800" b="1" kern="100">
                          <a:effectLst/>
                        </a:rPr>
                        <a:t>9.24</a:t>
                      </a:r>
                      <a:endParaRPr lang="en-US" sz="1800" b="1"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22860" marR="22860" marT="15240" marB="15240" anchor="b"/>
                </a:tc>
                <a:tc>
                  <a:txBody>
                    <a:bodyPr/>
                    <a:lstStyle/>
                    <a:p>
                      <a:pPr marL="0" marR="0" algn="ctr">
                        <a:lnSpc>
                          <a:spcPct val="150000"/>
                        </a:lnSpc>
                        <a:spcBef>
                          <a:spcPts val="0"/>
                        </a:spcBef>
                        <a:spcAft>
                          <a:spcPts val="600"/>
                        </a:spcAft>
                      </a:pPr>
                      <a:r>
                        <a:rPr lang="en-US" sz="1800" b="1" kern="100">
                          <a:effectLst/>
                        </a:rPr>
                        <a:t>17.90</a:t>
                      </a:r>
                      <a:endParaRPr lang="en-US" sz="1800" b="1"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22860" marR="22860" marT="15240" marB="15240" anchor="b"/>
                </a:tc>
                <a:tc>
                  <a:txBody>
                    <a:bodyPr/>
                    <a:lstStyle/>
                    <a:p>
                      <a:pPr marL="0" marR="0" algn="ctr">
                        <a:lnSpc>
                          <a:spcPct val="150000"/>
                        </a:lnSpc>
                        <a:spcBef>
                          <a:spcPts val="0"/>
                        </a:spcBef>
                        <a:spcAft>
                          <a:spcPts val="600"/>
                        </a:spcAft>
                      </a:pPr>
                      <a:r>
                        <a:rPr lang="en-US" sz="1800" b="1" kern="100">
                          <a:effectLst/>
                        </a:rPr>
                        <a:t>24</a:t>
                      </a:r>
                      <a:endParaRPr lang="en-US" sz="1800" b="1"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22860" marR="22860" marT="15240" marB="15240" anchor="b"/>
                </a:tc>
                <a:extLst>
                  <a:ext uri="{0D108BD9-81ED-4DB2-BD59-A6C34878D82A}">
                    <a16:rowId xmlns:a16="http://schemas.microsoft.com/office/drawing/2014/main" val="1538626259"/>
                  </a:ext>
                </a:extLst>
              </a:tr>
              <a:tr h="631190">
                <a:tc>
                  <a:txBody>
                    <a:bodyPr/>
                    <a:lstStyle/>
                    <a:p>
                      <a:pPr marL="0" marR="0" algn="ctr">
                        <a:lnSpc>
                          <a:spcPct val="150000"/>
                        </a:lnSpc>
                        <a:spcBef>
                          <a:spcPts val="0"/>
                        </a:spcBef>
                        <a:spcAft>
                          <a:spcPts val="600"/>
                        </a:spcAft>
                      </a:pPr>
                      <a:r>
                        <a:rPr lang="en-US" sz="1800" b="1" kern="100">
                          <a:effectLst/>
                        </a:rPr>
                        <a:t>Distillation 2</a:t>
                      </a:r>
                      <a:endParaRPr lang="en-US" sz="1800" b="1"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22860" marR="22860" marT="15240" marB="15240" anchor="b"/>
                </a:tc>
                <a:tc>
                  <a:txBody>
                    <a:bodyPr/>
                    <a:lstStyle/>
                    <a:p>
                      <a:pPr marL="0" marR="0" algn="ctr">
                        <a:lnSpc>
                          <a:spcPct val="150000"/>
                        </a:lnSpc>
                        <a:spcBef>
                          <a:spcPts val="0"/>
                        </a:spcBef>
                        <a:spcAft>
                          <a:spcPts val="600"/>
                        </a:spcAft>
                      </a:pPr>
                      <a:r>
                        <a:rPr lang="en-US" sz="1800" b="1" kern="100">
                          <a:effectLst/>
                        </a:rPr>
                        <a:t>56.0</a:t>
                      </a:r>
                      <a:endParaRPr lang="en-US" sz="1800" b="1"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22860" marR="22860" marT="15240" marB="15240" anchor="b"/>
                </a:tc>
                <a:tc>
                  <a:txBody>
                    <a:bodyPr/>
                    <a:lstStyle/>
                    <a:p>
                      <a:pPr marL="0" marR="0" algn="ctr">
                        <a:lnSpc>
                          <a:spcPct val="150000"/>
                        </a:lnSpc>
                        <a:spcBef>
                          <a:spcPts val="0"/>
                        </a:spcBef>
                        <a:spcAft>
                          <a:spcPts val="600"/>
                        </a:spcAft>
                      </a:pPr>
                      <a:r>
                        <a:rPr lang="en-US" sz="1800" b="1" kern="100">
                          <a:effectLst/>
                        </a:rPr>
                        <a:t>8.41</a:t>
                      </a:r>
                      <a:endParaRPr lang="en-US" sz="1800" b="1"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22860" marR="22860" marT="15240" marB="15240" anchor="b"/>
                </a:tc>
                <a:tc>
                  <a:txBody>
                    <a:bodyPr/>
                    <a:lstStyle/>
                    <a:p>
                      <a:pPr marL="0" marR="0" algn="ctr">
                        <a:lnSpc>
                          <a:spcPct val="150000"/>
                        </a:lnSpc>
                        <a:spcBef>
                          <a:spcPts val="0"/>
                        </a:spcBef>
                        <a:spcAft>
                          <a:spcPts val="600"/>
                        </a:spcAft>
                      </a:pPr>
                      <a:r>
                        <a:rPr lang="en-US" sz="1800" b="1" kern="100">
                          <a:effectLst/>
                        </a:rPr>
                        <a:t>15.02</a:t>
                      </a:r>
                      <a:endParaRPr lang="en-US" sz="1800" b="1"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22860" marR="22860" marT="15240" marB="15240" anchor="b"/>
                </a:tc>
                <a:tc>
                  <a:txBody>
                    <a:bodyPr/>
                    <a:lstStyle/>
                    <a:p>
                      <a:pPr marL="0" marR="0" algn="ctr">
                        <a:lnSpc>
                          <a:spcPct val="150000"/>
                        </a:lnSpc>
                        <a:spcBef>
                          <a:spcPts val="0"/>
                        </a:spcBef>
                        <a:spcAft>
                          <a:spcPts val="600"/>
                        </a:spcAft>
                      </a:pPr>
                      <a:r>
                        <a:rPr lang="en-US" sz="1800" b="1" kern="100">
                          <a:effectLst/>
                        </a:rPr>
                        <a:t>48</a:t>
                      </a:r>
                      <a:endParaRPr lang="en-US" sz="1800" b="1"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22860" marR="22860" marT="15240" marB="15240" anchor="b"/>
                </a:tc>
                <a:extLst>
                  <a:ext uri="{0D108BD9-81ED-4DB2-BD59-A6C34878D82A}">
                    <a16:rowId xmlns:a16="http://schemas.microsoft.com/office/drawing/2014/main" val="2473049417"/>
                  </a:ext>
                </a:extLst>
              </a:tr>
              <a:tr h="631190">
                <a:tc>
                  <a:txBody>
                    <a:bodyPr/>
                    <a:lstStyle/>
                    <a:p>
                      <a:pPr marL="0" marR="0" algn="ctr">
                        <a:lnSpc>
                          <a:spcPct val="150000"/>
                        </a:lnSpc>
                        <a:spcBef>
                          <a:spcPts val="0"/>
                        </a:spcBef>
                        <a:spcAft>
                          <a:spcPts val="600"/>
                        </a:spcAft>
                      </a:pPr>
                      <a:r>
                        <a:rPr lang="en-US" sz="1800" b="1" kern="100">
                          <a:effectLst/>
                        </a:rPr>
                        <a:t>Distillation 3</a:t>
                      </a:r>
                      <a:endParaRPr lang="en-US" sz="1800" b="1"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22860" marR="22860" marT="15240" marB="15240" anchor="b"/>
                </a:tc>
                <a:tc>
                  <a:txBody>
                    <a:bodyPr/>
                    <a:lstStyle/>
                    <a:p>
                      <a:pPr marL="0" marR="0" algn="ctr">
                        <a:lnSpc>
                          <a:spcPct val="150000"/>
                        </a:lnSpc>
                        <a:spcBef>
                          <a:spcPts val="0"/>
                        </a:spcBef>
                        <a:spcAft>
                          <a:spcPts val="600"/>
                        </a:spcAft>
                      </a:pPr>
                      <a:r>
                        <a:rPr lang="en-US" sz="1800" b="1" kern="100">
                          <a:effectLst/>
                        </a:rPr>
                        <a:t>57.0</a:t>
                      </a:r>
                      <a:endParaRPr lang="en-US" sz="1800" b="1"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22860" marR="22860" marT="15240" marB="15240" anchor="b"/>
                </a:tc>
                <a:tc>
                  <a:txBody>
                    <a:bodyPr/>
                    <a:lstStyle/>
                    <a:p>
                      <a:pPr marL="0" marR="0" algn="ctr">
                        <a:lnSpc>
                          <a:spcPct val="150000"/>
                        </a:lnSpc>
                        <a:spcBef>
                          <a:spcPts val="0"/>
                        </a:spcBef>
                        <a:spcAft>
                          <a:spcPts val="600"/>
                        </a:spcAft>
                      </a:pPr>
                      <a:r>
                        <a:rPr lang="en-US" sz="1800" b="1" kern="100">
                          <a:effectLst/>
                        </a:rPr>
                        <a:t>7.86</a:t>
                      </a:r>
                      <a:endParaRPr lang="en-US" sz="1800" b="1"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22860" marR="22860" marT="15240" marB="15240" anchor="b"/>
                </a:tc>
                <a:tc>
                  <a:txBody>
                    <a:bodyPr/>
                    <a:lstStyle/>
                    <a:p>
                      <a:pPr marL="0" marR="0" algn="ctr">
                        <a:lnSpc>
                          <a:spcPct val="150000"/>
                        </a:lnSpc>
                        <a:spcBef>
                          <a:spcPts val="0"/>
                        </a:spcBef>
                        <a:spcAft>
                          <a:spcPts val="600"/>
                        </a:spcAft>
                      </a:pPr>
                      <a:r>
                        <a:rPr lang="en-US" sz="1800" b="1" kern="100">
                          <a:effectLst/>
                        </a:rPr>
                        <a:t>13.87</a:t>
                      </a:r>
                      <a:endParaRPr lang="en-US" sz="1800" b="1"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22860" marR="22860" marT="15240" marB="15240" anchor="b"/>
                </a:tc>
                <a:tc>
                  <a:txBody>
                    <a:bodyPr/>
                    <a:lstStyle/>
                    <a:p>
                      <a:pPr marL="0" marR="0" algn="ctr">
                        <a:lnSpc>
                          <a:spcPct val="150000"/>
                        </a:lnSpc>
                        <a:spcBef>
                          <a:spcPts val="0"/>
                        </a:spcBef>
                        <a:spcAft>
                          <a:spcPts val="600"/>
                        </a:spcAft>
                      </a:pPr>
                      <a:r>
                        <a:rPr lang="en-US" sz="1800" b="1" kern="100" dirty="0">
                          <a:effectLst/>
                        </a:rPr>
                        <a:t>48</a:t>
                      </a:r>
                      <a:endParaRPr lang="en-US" sz="1800" b="1" kern="100" dirty="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22860" marR="22860" marT="15240" marB="15240" anchor="b"/>
                </a:tc>
                <a:extLst>
                  <a:ext uri="{0D108BD9-81ED-4DB2-BD59-A6C34878D82A}">
                    <a16:rowId xmlns:a16="http://schemas.microsoft.com/office/drawing/2014/main" val="3863038304"/>
                  </a:ext>
                </a:extLst>
              </a:tr>
            </a:tbl>
          </a:graphicData>
        </a:graphic>
      </p:graphicFrame>
      <p:sp>
        <p:nvSpPr>
          <p:cNvPr id="63" name="TextBox 62">
            <a:extLst>
              <a:ext uri="{FF2B5EF4-FFF2-40B4-BE49-F238E27FC236}">
                <a16:creationId xmlns:a16="http://schemas.microsoft.com/office/drawing/2014/main" id="{8894D5FD-159F-EF17-4530-C9741BFD4FF8}"/>
              </a:ext>
            </a:extLst>
          </p:cNvPr>
          <p:cNvSpPr txBox="1"/>
          <p:nvPr/>
        </p:nvSpPr>
        <p:spPr>
          <a:xfrm>
            <a:off x="3477506" y="4826841"/>
            <a:ext cx="7566563" cy="954107"/>
          </a:xfrm>
          <a:prstGeom prst="rect">
            <a:avLst/>
          </a:prstGeom>
          <a:noFill/>
        </p:spPr>
        <p:txBody>
          <a:bodyPr wrap="square" rtlCol="0">
            <a:spAutoFit/>
          </a:bodyPr>
          <a:lstStyle/>
          <a:p>
            <a:pPr algn="just"/>
            <a:r>
              <a:rPr lang="en-US" sz="1400" dirty="0"/>
              <a:t>The data shows a decrease in ethanol yield with longer fermentation time. This suggests that most ethanol production occurs within the first 24 hours. The distillation process is efficient, but optimizing fermentation conditions and exploring continuous fermentation could improve ethanol yield.</a:t>
            </a:r>
          </a:p>
        </p:txBody>
      </p:sp>
    </p:spTree>
    <p:extLst>
      <p:ext uri="{BB962C8B-B14F-4D97-AF65-F5344CB8AC3E}">
        <p14:creationId xmlns:p14="http://schemas.microsoft.com/office/powerpoint/2010/main" val="276693314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185FA582-0366-CBC5-06CD-44887B9EDC2A}"/>
              </a:ext>
            </a:extLst>
          </p:cNvPr>
          <p:cNvSpPr>
            <a:spLocks noGrp="1"/>
          </p:cNvSpPr>
          <p:nvPr>
            <p:ph type="subTitle" idx="1"/>
          </p:nvPr>
        </p:nvSpPr>
        <p:spPr>
          <a:xfrm>
            <a:off x="511255" y="917690"/>
            <a:ext cx="8302961" cy="1073600"/>
          </a:xfrm>
        </p:spPr>
        <p:txBody>
          <a:bodyPr/>
          <a:lstStyle/>
          <a:p>
            <a:r>
              <a:rPr lang="en-US" b="1" dirty="0">
                <a:latin typeface="Poppins" panose="00000500000000000000" pitchFamily="2" charset="0"/>
                <a:cs typeface="Poppins" panose="00000500000000000000" pitchFamily="2" charset="0"/>
              </a:rPr>
              <a:t>5. Doubling The Substrate Concentration (200 g/l) of Glucose</a:t>
            </a:r>
          </a:p>
        </p:txBody>
      </p:sp>
      <p:pic>
        <p:nvPicPr>
          <p:cNvPr id="4" name="Picture 3">
            <a:extLst>
              <a:ext uri="{FF2B5EF4-FFF2-40B4-BE49-F238E27FC236}">
                <a16:creationId xmlns:a16="http://schemas.microsoft.com/office/drawing/2014/main" id="{0351DFAC-EE5F-B0AB-DCF7-1B2513CAB03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1256" y="1793797"/>
            <a:ext cx="5394113" cy="3279140"/>
          </a:xfrm>
          <a:prstGeom prst="rect">
            <a:avLst/>
          </a:prstGeom>
          <a:noFill/>
          <a:ln>
            <a:noFill/>
          </a:ln>
        </p:spPr>
      </p:pic>
      <p:pic>
        <p:nvPicPr>
          <p:cNvPr id="5" name="Picture 4">
            <a:extLst>
              <a:ext uri="{FF2B5EF4-FFF2-40B4-BE49-F238E27FC236}">
                <a16:creationId xmlns:a16="http://schemas.microsoft.com/office/drawing/2014/main" id="{0FFB0B76-9749-973F-0D8E-6AF0AAF6D23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208996" y="1789430"/>
            <a:ext cx="5471749" cy="3279140"/>
          </a:xfrm>
          <a:prstGeom prst="rect">
            <a:avLst/>
          </a:prstGeom>
          <a:noFill/>
          <a:ln>
            <a:noFill/>
          </a:ln>
        </p:spPr>
      </p:pic>
      <p:sp>
        <p:nvSpPr>
          <p:cNvPr id="8" name="TextBox 7">
            <a:extLst>
              <a:ext uri="{FF2B5EF4-FFF2-40B4-BE49-F238E27FC236}">
                <a16:creationId xmlns:a16="http://schemas.microsoft.com/office/drawing/2014/main" id="{3028E941-E395-B3D8-4289-3D716E9F31F2}"/>
              </a:ext>
            </a:extLst>
          </p:cNvPr>
          <p:cNvSpPr txBox="1"/>
          <p:nvPr/>
        </p:nvSpPr>
        <p:spPr>
          <a:xfrm>
            <a:off x="805267" y="5173573"/>
            <a:ext cx="10581467" cy="954300"/>
          </a:xfrm>
          <a:prstGeom prst="rect">
            <a:avLst/>
          </a:prstGeom>
          <a:noFill/>
        </p:spPr>
        <p:txBody>
          <a:bodyPr wrap="square" rtlCol="0">
            <a:spAutoFit/>
          </a:bodyPr>
          <a:lstStyle/>
          <a:p>
            <a:pPr algn="just" defTabSz="1219170">
              <a:buClr>
                <a:srgbClr val="000000"/>
              </a:buClr>
            </a:pPr>
            <a:r>
              <a:rPr lang="en-US" sz="1867" b="1" kern="0" dirty="0">
                <a:solidFill>
                  <a:srgbClr val="000000"/>
                </a:solidFill>
                <a:latin typeface="Arial"/>
                <a:cs typeface="Arial"/>
                <a:sym typeface="Arial"/>
              </a:rPr>
              <a:t>Brix Value</a:t>
            </a:r>
            <a:r>
              <a:rPr lang="en-US" sz="1867" kern="0" dirty="0">
                <a:solidFill>
                  <a:srgbClr val="000000"/>
                </a:solidFill>
                <a:latin typeface="Arial"/>
                <a:cs typeface="Arial"/>
                <a:sym typeface="Arial"/>
              </a:rPr>
              <a:t>: The brix value, a measure of sugar concentration, decreased during fermentation but followed a similar trend to the initial concentration.</a:t>
            </a:r>
          </a:p>
          <a:p>
            <a:pPr algn="just" defTabSz="1219170">
              <a:buClr>
                <a:srgbClr val="000000"/>
              </a:buClr>
            </a:pPr>
            <a:r>
              <a:rPr lang="en-US" sz="1867" kern="0" dirty="0">
                <a:solidFill>
                  <a:srgbClr val="000000"/>
                </a:solidFill>
                <a:latin typeface="Arial"/>
                <a:cs typeface="Arial"/>
                <a:sym typeface="Arial"/>
              </a:rPr>
              <a:t>pH Decrease: The pH of the fermentation medium gradually decreased over time.</a:t>
            </a:r>
          </a:p>
        </p:txBody>
      </p:sp>
    </p:spTree>
    <p:extLst>
      <p:ext uri="{BB962C8B-B14F-4D97-AF65-F5344CB8AC3E}">
        <p14:creationId xmlns:p14="http://schemas.microsoft.com/office/powerpoint/2010/main" val="24776314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oogle Shape;1856;p35">
            <a:extLst>
              <a:ext uri="{FF2B5EF4-FFF2-40B4-BE49-F238E27FC236}">
                <a16:creationId xmlns:a16="http://schemas.microsoft.com/office/drawing/2014/main" id="{D5809950-1682-6220-8A6B-3319BBC7357D}"/>
              </a:ext>
            </a:extLst>
          </p:cNvPr>
          <p:cNvGrpSpPr/>
          <p:nvPr/>
        </p:nvGrpSpPr>
        <p:grpSpPr>
          <a:xfrm>
            <a:off x="651679" y="4039632"/>
            <a:ext cx="2187761" cy="2105101"/>
            <a:chOff x="4946650" y="439050"/>
            <a:chExt cx="3484125" cy="2954100"/>
          </a:xfrm>
        </p:grpSpPr>
        <p:sp>
          <p:nvSpPr>
            <p:cNvPr id="7" name="Google Shape;1857;p35">
              <a:extLst>
                <a:ext uri="{FF2B5EF4-FFF2-40B4-BE49-F238E27FC236}">
                  <a16:creationId xmlns:a16="http://schemas.microsoft.com/office/drawing/2014/main" id="{4E6B1829-4F4E-BB35-6037-6FB49CEBCD5E}"/>
                </a:ext>
              </a:extLst>
            </p:cNvPr>
            <p:cNvSpPr/>
            <p:nvPr/>
          </p:nvSpPr>
          <p:spPr>
            <a:xfrm>
              <a:off x="5037825" y="2933750"/>
              <a:ext cx="1004625" cy="74500"/>
            </a:xfrm>
            <a:custGeom>
              <a:avLst/>
              <a:gdLst/>
              <a:ahLst/>
              <a:cxnLst/>
              <a:rect l="l" t="t" r="r" b="b"/>
              <a:pathLst>
                <a:path w="40185" h="2980" extrusionOk="0">
                  <a:moveTo>
                    <a:pt x="1" y="1"/>
                  </a:moveTo>
                  <a:lnTo>
                    <a:pt x="1" y="2980"/>
                  </a:lnTo>
                  <a:lnTo>
                    <a:pt x="40184" y="2980"/>
                  </a:lnTo>
                  <a:lnTo>
                    <a:pt x="4018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Google Shape;1858;p35">
              <a:extLst>
                <a:ext uri="{FF2B5EF4-FFF2-40B4-BE49-F238E27FC236}">
                  <a16:creationId xmlns:a16="http://schemas.microsoft.com/office/drawing/2014/main" id="{F0C35FAD-48DC-E9E2-AFD8-C29BA1ADF15E}"/>
                </a:ext>
              </a:extLst>
            </p:cNvPr>
            <p:cNvSpPr/>
            <p:nvPr/>
          </p:nvSpPr>
          <p:spPr>
            <a:xfrm>
              <a:off x="5037825" y="3187550"/>
              <a:ext cx="1004625" cy="73750"/>
            </a:xfrm>
            <a:custGeom>
              <a:avLst/>
              <a:gdLst/>
              <a:ahLst/>
              <a:cxnLst/>
              <a:rect l="l" t="t" r="r" b="b"/>
              <a:pathLst>
                <a:path w="40185" h="2950" extrusionOk="0">
                  <a:moveTo>
                    <a:pt x="1" y="1"/>
                  </a:moveTo>
                  <a:lnTo>
                    <a:pt x="1" y="2949"/>
                  </a:lnTo>
                  <a:lnTo>
                    <a:pt x="40184" y="2949"/>
                  </a:lnTo>
                  <a:lnTo>
                    <a:pt x="4018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1859;p35">
              <a:extLst>
                <a:ext uri="{FF2B5EF4-FFF2-40B4-BE49-F238E27FC236}">
                  <a16:creationId xmlns:a16="http://schemas.microsoft.com/office/drawing/2014/main" id="{E123F023-8F26-9CA2-B6B7-99F3DED7E836}"/>
                </a:ext>
              </a:extLst>
            </p:cNvPr>
            <p:cNvSpPr/>
            <p:nvPr/>
          </p:nvSpPr>
          <p:spPr>
            <a:xfrm>
              <a:off x="5968700" y="2934525"/>
              <a:ext cx="73750" cy="328300"/>
            </a:xfrm>
            <a:custGeom>
              <a:avLst/>
              <a:gdLst/>
              <a:ahLst/>
              <a:cxnLst/>
              <a:rect l="l" t="t" r="r" b="b"/>
              <a:pathLst>
                <a:path w="2950" h="13132" extrusionOk="0">
                  <a:moveTo>
                    <a:pt x="1" y="0"/>
                  </a:moveTo>
                  <a:lnTo>
                    <a:pt x="1" y="13131"/>
                  </a:lnTo>
                  <a:lnTo>
                    <a:pt x="2949" y="13131"/>
                  </a:lnTo>
                  <a:lnTo>
                    <a:pt x="2949"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1860;p35">
              <a:extLst>
                <a:ext uri="{FF2B5EF4-FFF2-40B4-BE49-F238E27FC236}">
                  <a16:creationId xmlns:a16="http://schemas.microsoft.com/office/drawing/2014/main" id="{2D52359A-512E-1A70-5449-D6F97441360D}"/>
                </a:ext>
              </a:extLst>
            </p:cNvPr>
            <p:cNvSpPr/>
            <p:nvPr/>
          </p:nvSpPr>
          <p:spPr>
            <a:xfrm>
              <a:off x="5084950" y="3008225"/>
              <a:ext cx="883775" cy="179350"/>
            </a:xfrm>
            <a:custGeom>
              <a:avLst/>
              <a:gdLst/>
              <a:ahLst/>
              <a:cxnLst/>
              <a:rect l="l" t="t" r="r" b="b"/>
              <a:pathLst>
                <a:path w="35351" h="7174" extrusionOk="0">
                  <a:moveTo>
                    <a:pt x="0" y="1"/>
                  </a:moveTo>
                  <a:lnTo>
                    <a:pt x="0" y="7174"/>
                  </a:lnTo>
                  <a:lnTo>
                    <a:pt x="35351" y="7174"/>
                  </a:lnTo>
                  <a:lnTo>
                    <a:pt x="35351"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861;p35">
              <a:extLst>
                <a:ext uri="{FF2B5EF4-FFF2-40B4-BE49-F238E27FC236}">
                  <a16:creationId xmlns:a16="http://schemas.microsoft.com/office/drawing/2014/main" id="{738C1E1B-4570-F19B-A61A-A7495BC30A48}"/>
                </a:ext>
              </a:extLst>
            </p:cNvPr>
            <p:cNvSpPr/>
            <p:nvPr/>
          </p:nvSpPr>
          <p:spPr>
            <a:xfrm>
              <a:off x="5084200" y="3054150"/>
              <a:ext cx="884525" cy="12275"/>
            </a:xfrm>
            <a:custGeom>
              <a:avLst/>
              <a:gdLst/>
              <a:ahLst/>
              <a:cxnLst/>
              <a:rect l="l" t="t" r="r" b="b"/>
              <a:pathLst>
                <a:path w="35381" h="491" extrusionOk="0">
                  <a:moveTo>
                    <a:pt x="8837" y="1"/>
                  </a:moveTo>
                  <a:cubicBezTo>
                    <a:pt x="5890" y="1"/>
                    <a:pt x="2938" y="68"/>
                    <a:pt x="0" y="231"/>
                  </a:cubicBezTo>
                  <a:lnTo>
                    <a:pt x="0" y="261"/>
                  </a:lnTo>
                  <a:cubicBezTo>
                    <a:pt x="2938" y="423"/>
                    <a:pt x="5890" y="491"/>
                    <a:pt x="8837" y="491"/>
                  </a:cubicBezTo>
                  <a:cubicBezTo>
                    <a:pt x="10311" y="491"/>
                    <a:pt x="11784" y="474"/>
                    <a:pt x="13253" y="443"/>
                  </a:cubicBezTo>
                  <a:cubicBezTo>
                    <a:pt x="16002" y="443"/>
                    <a:pt x="18700" y="288"/>
                    <a:pt x="21418" y="288"/>
                  </a:cubicBezTo>
                  <a:cubicBezTo>
                    <a:pt x="21644" y="288"/>
                    <a:pt x="21871" y="289"/>
                    <a:pt x="22098" y="291"/>
                  </a:cubicBezTo>
                  <a:cubicBezTo>
                    <a:pt x="24332" y="360"/>
                    <a:pt x="26532" y="445"/>
                    <a:pt x="28749" y="445"/>
                  </a:cubicBezTo>
                  <a:cubicBezTo>
                    <a:pt x="29488" y="445"/>
                    <a:pt x="30229" y="436"/>
                    <a:pt x="30973" y="413"/>
                  </a:cubicBezTo>
                  <a:cubicBezTo>
                    <a:pt x="32432" y="382"/>
                    <a:pt x="33922" y="352"/>
                    <a:pt x="35381" y="261"/>
                  </a:cubicBezTo>
                  <a:lnTo>
                    <a:pt x="35381" y="231"/>
                  </a:lnTo>
                  <a:cubicBezTo>
                    <a:pt x="33331" y="103"/>
                    <a:pt x="31267" y="55"/>
                    <a:pt x="29203" y="55"/>
                  </a:cubicBezTo>
                  <a:cubicBezTo>
                    <a:pt x="26830" y="55"/>
                    <a:pt x="24455" y="119"/>
                    <a:pt x="22098" y="200"/>
                  </a:cubicBezTo>
                  <a:cubicBezTo>
                    <a:pt x="21832" y="203"/>
                    <a:pt x="21567" y="204"/>
                    <a:pt x="21302" y="204"/>
                  </a:cubicBezTo>
                  <a:cubicBezTo>
                    <a:pt x="18623" y="204"/>
                    <a:pt x="15963" y="76"/>
                    <a:pt x="13253" y="48"/>
                  </a:cubicBezTo>
                  <a:cubicBezTo>
                    <a:pt x="11784" y="18"/>
                    <a:pt x="10311" y="1"/>
                    <a:pt x="883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862;p35">
              <a:extLst>
                <a:ext uri="{FF2B5EF4-FFF2-40B4-BE49-F238E27FC236}">
                  <a16:creationId xmlns:a16="http://schemas.microsoft.com/office/drawing/2014/main" id="{270A1BE4-CB0F-F732-9F6B-5CAFDB446E1B}"/>
                </a:ext>
              </a:extLst>
            </p:cNvPr>
            <p:cNvSpPr/>
            <p:nvPr/>
          </p:nvSpPr>
          <p:spPr>
            <a:xfrm>
              <a:off x="5084200" y="3109350"/>
              <a:ext cx="884525" cy="12050"/>
            </a:xfrm>
            <a:custGeom>
              <a:avLst/>
              <a:gdLst/>
              <a:ahLst/>
              <a:cxnLst/>
              <a:rect l="l" t="t" r="r" b="b"/>
              <a:pathLst>
                <a:path w="35381" h="482" extrusionOk="0">
                  <a:moveTo>
                    <a:pt x="9399" y="1"/>
                  </a:moveTo>
                  <a:cubicBezTo>
                    <a:pt x="6265" y="1"/>
                    <a:pt x="3125" y="60"/>
                    <a:pt x="0" y="211"/>
                  </a:cubicBezTo>
                  <a:lnTo>
                    <a:pt x="0" y="272"/>
                  </a:lnTo>
                  <a:cubicBezTo>
                    <a:pt x="3125" y="423"/>
                    <a:pt x="6265" y="482"/>
                    <a:pt x="9399" y="482"/>
                  </a:cubicBezTo>
                  <a:cubicBezTo>
                    <a:pt x="10685" y="482"/>
                    <a:pt x="11970" y="472"/>
                    <a:pt x="13253" y="454"/>
                  </a:cubicBezTo>
                  <a:cubicBezTo>
                    <a:pt x="16002" y="454"/>
                    <a:pt x="18700" y="299"/>
                    <a:pt x="21418" y="299"/>
                  </a:cubicBezTo>
                  <a:cubicBezTo>
                    <a:pt x="21644" y="299"/>
                    <a:pt x="21871" y="300"/>
                    <a:pt x="22098" y="302"/>
                  </a:cubicBezTo>
                  <a:cubicBezTo>
                    <a:pt x="24508" y="351"/>
                    <a:pt x="26878" y="440"/>
                    <a:pt x="29272" y="440"/>
                  </a:cubicBezTo>
                  <a:cubicBezTo>
                    <a:pt x="29838" y="440"/>
                    <a:pt x="30404" y="435"/>
                    <a:pt x="30973" y="424"/>
                  </a:cubicBezTo>
                  <a:cubicBezTo>
                    <a:pt x="32432" y="363"/>
                    <a:pt x="33922" y="333"/>
                    <a:pt x="35381" y="272"/>
                  </a:cubicBezTo>
                  <a:lnTo>
                    <a:pt x="35381" y="211"/>
                  </a:lnTo>
                  <a:cubicBezTo>
                    <a:pt x="33261" y="94"/>
                    <a:pt x="31127" y="47"/>
                    <a:pt x="28993" y="47"/>
                  </a:cubicBezTo>
                  <a:cubicBezTo>
                    <a:pt x="26689" y="47"/>
                    <a:pt x="24385" y="102"/>
                    <a:pt x="22098" y="181"/>
                  </a:cubicBezTo>
                  <a:cubicBezTo>
                    <a:pt x="21832" y="183"/>
                    <a:pt x="21567" y="185"/>
                    <a:pt x="21302" y="185"/>
                  </a:cubicBezTo>
                  <a:cubicBezTo>
                    <a:pt x="18623" y="185"/>
                    <a:pt x="15963" y="56"/>
                    <a:pt x="13253" y="29"/>
                  </a:cubicBezTo>
                  <a:cubicBezTo>
                    <a:pt x="11970" y="11"/>
                    <a:pt x="10685" y="1"/>
                    <a:pt x="9399"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863;p35">
              <a:extLst>
                <a:ext uri="{FF2B5EF4-FFF2-40B4-BE49-F238E27FC236}">
                  <a16:creationId xmlns:a16="http://schemas.microsoft.com/office/drawing/2014/main" id="{561D3A4A-2DE2-BA73-7500-262F50638837}"/>
                </a:ext>
              </a:extLst>
            </p:cNvPr>
            <p:cNvSpPr/>
            <p:nvPr/>
          </p:nvSpPr>
          <p:spPr>
            <a:xfrm>
              <a:off x="4946650" y="3255000"/>
              <a:ext cx="3444550" cy="138150"/>
            </a:xfrm>
            <a:custGeom>
              <a:avLst/>
              <a:gdLst/>
              <a:ahLst/>
              <a:cxnLst/>
              <a:rect l="l" t="t" r="r" b="b"/>
              <a:pathLst>
                <a:path w="137782" h="5526" extrusionOk="0">
                  <a:moveTo>
                    <a:pt x="68737" y="1"/>
                  </a:moveTo>
                  <a:cubicBezTo>
                    <a:pt x="56377" y="1"/>
                    <a:pt x="44044" y="8"/>
                    <a:pt x="34408" y="39"/>
                  </a:cubicBezTo>
                  <a:cubicBezTo>
                    <a:pt x="22980" y="130"/>
                    <a:pt x="11399" y="39"/>
                    <a:pt x="0" y="251"/>
                  </a:cubicBezTo>
                  <a:lnTo>
                    <a:pt x="0" y="5388"/>
                  </a:lnTo>
                  <a:lnTo>
                    <a:pt x="31" y="312"/>
                  </a:lnTo>
                  <a:lnTo>
                    <a:pt x="31" y="312"/>
                  </a:lnTo>
                  <a:cubicBezTo>
                    <a:pt x="24620" y="449"/>
                    <a:pt x="51822" y="517"/>
                    <a:pt x="77794" y="517"/>
                  </a:cubicBezTo>
                  <a:cubicBezTo>
                    <a:pt x="86455" y="517"/>
                    <a:pt x="94979" y="510"/>
                    <a:pt x="103224" y="495"/>
                  </a:cubicBezTo>
                  <a:cubicBezTo>
                    <a:pt x="103202" y="478"/>
                    <a:pt x="104369" y="472"/>
                    <a:pt x="106285" y="472"/>
                  </a:cubicBezTo>
                  <a:cubicBezTo>
                    <a:pt x="109837" y="472"/>
                    <a:pt x="115964" y="491"/>
                    <a:pt x="121860" y="491"/>
                  </a:cubicBezTo>
                  <a:cubicBezTo>
                    <a:pt x="129815" y="491"/>
                    <a:pt x="137349" y="457"/>
                    <a:pt x="137571" y="297"/>
                  </a:cubicBezTo>
                  <a:lnTo>
                    <a:pt x="137571" y="297"/>
                  </a:lnTo>
                  <a:lnTo>
                    <a:pt x="137571" y="5388"/>
                  </a:lnTo>
                  <a:cubicBezTo>
                    <a:pt x="116722" y="5271"/>
                    <a:pt x="94055" y="5217"/>
                    <a:pt x="71282" y="5217"/>
                  </a:cubicBezTo>
                  <a:cubicBezTo>
                    <a:pt x="46944" y="5217"/>
                    <a:pt x="22487" y="5278"/>
                    <a:pt x="0" y="5388"/>
                  </a:cubicBezTo>
                  <a:cubicBezTo>
                    <a:pt x="15123" y="5493"/>
                    <a:pt x="31017" y="5526"/>
                    <a:pt x="47149" y="5526"/>
                  </a:cubicBezTo>
                  <a:cubicBezTo>
                    <a:pt x="73249" y="5526"/>
                    <a:pt x="99969" y="5441"/>
                    <a:pt x="125034" y="5441"/>
                  </a:cubicBezTo>
                  <a:cubicBezTo>
                    <a:pt x="129316" y="5441"/>
                    <a:pt x="133550" y="5443"/>
                    <a:pt x="137723" y="5449"/>
                  </a:cubicBezTo>
                  <a:lnTo>
                    <a:pt x="137723" y="5327"/>
                  </a:lnTo>
                  <a:lnTo>
                    <a:pt x="137723" y="251"/>
                  </a:lnTo>
                  <a:cubicBezTo>
                    <a:pt x="137781" y="64"/>
                    <a:pt x="130030" y="27"/>
                    <a:pt x="121862" y="27"/>
                  </a:cubicBezTo>
                  <a:cubicBezTo>
                    <a:pt x="116566" y="27"/>
                    <a:pt x="111096" y="42"/>
                    <a:pt x="107463" y="42"/>
                  </a:cubicBezTo>
                  <a:cubicBezTo>
                    <a:pt x="104894" y="42"/>
                    <a:pt x="103244" y="35"/>
                    <a:pt x="103224" y="8"/>
                  </a:cubicBezTo>
                  <a:cubicBezTo>
                    <a:pt x="93482" y="8"/>
                    <a:pt x="81096" y="1"/>
                    <a:pt x="68737" y="1"/>
                  </a:cubicBezTo>
                  <a:close/>
                </a:path>
              </a:pathLst>
            </a:custGeom>
            <a:solidFill>
              <a:schemeClr val="lt1"/>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864;p35">
              <a:extLst>
                <a:ext uri="{FF2B5EF4-FFF2-40B4-BE49-F238E27FC236}">
                  <a16:creationId xmlns:a16="http://schemas.microsoft.com/office/drawing/2014/main" id="{65F22627-F965-9CF1-25B3-92FC3316FAA2}"/>
                </a:ext>
              </a:extLst>
            </p:cNvPr>
            <p:cNvSpPr/>
            <p:nvPr/>
          </p:nvSpPr>
          <p:spPr>
            <a:xfrm>
              <a:off x="5037825" y="2611575"/>
              <a:ext cx="1004625" cy="73725"/>
            </a:xfrm>
            <a:custGeom>
              <a:avLst/>
              <a:gdLst/>
              <a:ahLst/>
              <a:cxnLst/>
              <a:rect l="l" t="t" r="r" b="b"/>
              <a:pathLst>
                <a:path w="40185" h="2949" extrusionOk="0">
                  <a:moveTo>
                    <a:pt x="1" y="0"/>
                  </a:moveTo>
                  <a:lnTo>
                    <a:pt x="1" y="2948"/>
                  </a:lnTo>
                  <a:lnTo>
                    <a:pt x="40184" y="2948"/>
                  </a:lnTo>
                  <a:lnTo>
                    <a:pt x="40184"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865;p35">
              <a:extLst>
                <a:ext uri="{FF2B5EF4-FFF2-40B4-BE49-F238E27FC236}">
                  <a16:creationId xmlns:a16="http://schemas.microsoft.com/office/drawing/2014/main" id="{B6FB0E9A-685D-8C92-0E0E-61F83B8E707B}"/>
                </a:ext>
              </a:extLst>
            </p:cNvPr>
            <p:cNvSpPr/>
            <p:nvPr/>
          </p:nvSpPr>
          <p:spPr>
            <a:xfrm>
              <a:off x="5037825" y="2865375"/>
              <a:ext cx="1004625" cy="74500"/>
            </a:xfrm>
            <a:custGeom>
              <a:avLst/>
              <a:gdLst/>
              <a:ahLst/>
              <a:cxnLst/>
              <a:rect l="l" t="t" r="r" b="b"/>
              <a:pathLst>
                <a:path w="40185" h="2980" extrusionOk="0">
                  <a:moveTo>
                    <a:pt x="1" y="0"/>
                  </a:moveTo>
                  <a:lnTo>
                    <a:pt x="1" y="2979"/>
                  </a:lnTo>
                  <a:lnTo>
                    <a:pt x="40184" y="2979"/>
                  </a:lnTo>
                  <a:lnTo>
                    <a:pt x="40184"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866;p35">
              <a:extLst>
                <a:ext uri="{FF2B5EF4-FFF2-40B4-BE49-F238E27FC236}">
                  <a16:creationId xmlns:a16="http://schemas.microsoft.com/office/drawing/2014/main" id="{EBA9414A-A3E7-65E7-EC97-8C66C87D70B7}"/>
                </a:ext>
              </a:extLst>
            </p:cNvPr>
            <p:cNvSpPr/>
            <p:nvPr/>
          </p:nvSpPr>
          <p:spPr>
            <a:xfrm>
              <a:off x="5968700" y="2612325"/>
              <a:ext cx="73750" cy="327550"/>
            </a:xfrm>
            <a:custGeom>
              <a:avLst/>
              <a:gdLst/>
              <a:ahLst/>
              <a:cxnLst/>
              <a:rect l="l" t="t" r="r" b="b"/>
              <a:pathLst>
                <a:path w="2950" h="13102" extrusionOk="0">
                  <a:moveTo>
                    <a:pt x="1" y="1"/>
                  </a:moveTo>
                  <a:lnTo>
                    <a:pt x="1" y="13101"/>
                  </a:lnTo>
                  <a:lnTo>
                    <a:pt x="2949" y="13101"/>
                  </a:lnTo>
                  <a:lnTo>
                    <a:pt x="2949"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867;p35">
              <a:extLst>
                <a:ext uri="{FF2B5EF4-FFF2-40B4-BE49-F238E27FC236}">
                  <a16:creationId xmlns:a16="http://schemas.microsoft.com/office/drawing/2014/main" id="{2EB4E382-956F-9931-6971-BECD329A1532}"/>
                </a:ext>
              </a:extLst>
            </p:cNvPr>
            <p:cNvSpPr/>
            <p:nvPr/>
          </p:nvSpPr>
          <p:spPr>
            <a:xfrm>
              <a:off x="5084950" y="2685275"/>
              <a:ext cx="883025" cy="180125"/>
            </a:xfrm>
            <a:custGeom>
              <a:avLst/>
              <a:gdLst/>
              <a:ahLst/>
              <a:cxnLst/>
              <a:rect l="l" t="t" r="r" b="b"/>
              <a:pathLst>
                <a:path w="35321" h="7205" extrusionOk="0">
                  <a:moveTo>
                    <a:pt x="0" y="0"/>
                  </a:moveTo>
                  <a:lnTo>
                    <a:pt x="0" y="7204"/>
                  </a:lnTo>
                  <a:lnTo>
                    <a:pt x="35320" y="7204"/>
                  </a:lnTo>
                  <a:lnTo>
                    <a:pt x="35320"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1868;p35">
              <a:extLst>
                <a:ext uri="{FF2B5EF4-FFF2-40B4-BE49-F238E27FC236}">
                  <a16:creationId xmlns:a16="http://schemas.microsoft.com/office/drawing/2014/main" id="{823ACA1D-537E-E1A0-94E3-F3EF7049A47B}"/>
                </a:ext>
              </a:extLst>
            </p:cNvPr>
            <p:cNvSpPr/>
            <p:nvPr/>
          </p:nvSpPr>
          <p:spPr>
            <a:xfrm>
              <a:off x="5084200" y="2731200"/>
              <a:ext cx="884525" cy="12275"/>
            </a:xfrm>
            <a:custGeom>
              <a:avLst/>
              <a:gdLst/>
              <a:ahLst/>
              <a:cxnLst/>
              <a:rect l="l" t="t" r="r" b="b"/>
              <a:pathLst>
                <a:path w="35381" h="491" extrusionOk="0">
                  <a:moveTo>
                    <a:pt x="8837" y="1"/>
                  </a:moveTo>
                  <a:cubicBezTo>
                    <a:pt x="5890" y="1"/>
                    <a:pt x="2938" y="68"/>
                    <a:pt x="0" y="230"/>
                  </a:cubicBezTo>
                  <a:lnTo>
                    <a:pt x="0" y="261"/>
                  </a:lnTo>
                  <a:cubicBezTo>
                    <a:pt x="2938" y="423"/>
                    <a:pt x="5890" y="490"/>
                    <a:pt x="8837" y="490"/>
                  </a:cubicBezTo>
                  <a:cubicBezTo>
                    <a:pt x="10311" y="490"/>
                    <a:pt x="11784" y="474"/>
                    <a:pt x="13253" y="443"/>
                  </a:cubicBezTo>
                  <a:cubicBezTo>
                    <a:pt x="16002" y="443"/>
                    <a:pt x="18700" y="288"/>
                    <a:pt x="21418" y="288"/>
                  </a:cubicBezTo>
                  <a:cubicBezTo>
                    <a:pt x="21644" y="288"/>
                    <a:pt x="21871" y="289"/>
                    <a:pt x="22098" y="291"/>
                  </a:cubicBezTo>
                  <a:cubicBezTo>
                    <a:pt x="24332" y="360"/>
                    <a:pt x="26532" y="445"/>
                    <a:pt x="28749" y="445"/>
                  </a:cubicBezTo>
                  <a:cubicBezTo>
                    <a:pt x="29488" y="445"/>
                    <a:pt x="30229" y="436"/>
                    <a:pt x="30973" y="413"/>
                  </a:cubicBezTo>
                  <a:cubicBezTo>
                    <a:pt x="32432" y="382"/>
                    <a:pt x="33922" y="352"/>
                    <a:pt x="35381" y="261"/>
                  </a:cubicBezTo>
                  <a:lnTo>
                    <a:pt x="35381" y="230"/>
                  </a:lnTo>
                  <a:cubicBezTo>
                    <a:pt x="33260" y="99"/>
                    <a:pt x="31126" y="52"/>
                    <a:pt x="28991" y="52"/>
                  </a:cubicBezTo>
                  <a:cubicBezTo>
                    <a:pt x="26688" y="52"/>
                    <a:pt x="24385" y="107"/>
                    <a:pt x="22098" y="170"/>
                  </a:cubicBezTo>
                  <a:cubicBezTo>
                    <a:pt x="21614" y="180"/>
                    <a:pt x="21132" y="184"/>
                    <a:pt x="20649" y="184"/>
                  </a:cubicBezTo>
                  <a:cubicBezTo>
                    <a:pt x="18191" y="184"/>
                    <a:pt x="15743" y="73"/>
                    <a:pt x="13253" y="48"/>
                  </a:cubicBezTo>
                  <a:cubicBezTo>
                    <a:pt x="11784" y="18"/>
                    <a:pt x="10311" y="1"/>
                    <a:pt x="883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869;p35">
              <a:extLst>
                <a:ext uri="{FF2B5EF4-FFF2-40B4-BE49-F238E27FC236}">
                  <a16:creationId xmlns:a16="http://schemas.microsoft.com/office/drawing/2014/main" id="{4C591D5D-56BA-B2A3-64EE-4FA585465C42}"/>
                </a:ext>
              </a:extLst>
            </p:cNvPr>
            <p:cNvSpPr/>
            <p:nvPr/>
          </p:nvSpPr>
          <p:spPr>
            <a:xfrm>
              <a:off x="5084200" y="2787175"/>
              <a:ext cx="884525" cy="12375"/>
            </a:xfrm>
            <a:custGeom>
              <a:avLst/>
              <a:gdLst/>
              <a:ahLst/>
              <a:cxnLst/>
              <a:rect l="l" t="t" r="r" b="b"/>
              <a:pathLst>
                <a:path w="35381" h="495" extrusionOk="0">
                  <a:moveTo>
                    <a:pt x="9534" y="1"/>
                  </a:moveTo>
                  <a:cubicBezTo>
                    <a:pt x="6356" y="1"/>
                    <a:pt x="3170" y="66"/>
                    <a:pt x="0" y="241"/>
                  </a:cubicBezTo>
                  <a:lnTo>
                    <a:pt x="0" y="271"/>
                  </a:lnTo>
                  <a:cubicBezTo>
                    <a:pt x="3085" y="420"/>
                    <a:pt x="6185" y="494"/>
                    <a:pt x="9279" y="494"/>
                  </a:cubicBezTo>
                  <a:cubicBezTo>
                    <a:pt x="10605" y="494"/>
                    <a:pt x="11930" y="481"/>
                    <a:pt x="13253" y="453"/>
                  </a:cubicBezTo>
                  <a:cubicBezTo>
                    <a:pt x="16002" y="453"/>
                    <a:pt x="18700" y="298"/>
                    <a:pt x="21418" y="298"/>
                  </a:cubicBezTo>
                  <a:cubicBezTo>
                    <a:pt x="21644" y="298"/>
                    <a:pt x="21871" y="299"/>
                    <a:pt x="22098" y="301"/>
                  </a:cubicBezTo>
                  <a:cubicBezTo>
                    <a:pt x="24405" y="372"/>
                    <a:pt x="26676" y="443"/>
                    <a:pt x="28967" y="443"/>
                  </a:cubicBezTo>
                  <a:cubicBezTo>
                    <a:pt x="29634" y="443"/>
                    <a:pt x="30302" y="437"/>
                    <a:pt x="30973" y="423"/>
                  </a:cubicBezTo>
                  <a:cubicBezTo>
                    <a:pt x="32432" y="393"/>
                    <a:pt x="33922" y="332"/>
                    <a:pt x="35381" y="271"/>
                  </a:cubicBezTo>
                  <a:lnTo>
                    <a:pt x="35381" y="241"/>
                  </a:lnTo>
                  <a:cubicBezTo>
                    <a:pt x="33177" y="104"/>
                    <a:pt x="30958" y="51"/>
                    <a:pt x="28739" y="51"/>
                  </a:cubicBezTo>
                  <a:cubicBezTo>
                    <a:pt x="26520" y="51"/>
                    <a:pt x="24301" y="104"/>
                    <a:pt x="22098" y="180"/>
                  </a:cubicBezTo>
                  <a:cubicBezTo>
                    <a:pt x="21622" y="190"/>
                    <a:pt x="21146" y="194"/>
                    <a:pt x="20671" y="194"/>
                  </a:cubicBezTo>
                  <a:cubicBezTo>
                    <a:pt x="18205" y="194"/>
                    <a:pt x="15750" y="79"/>
                    <a:pt x="13253" y="28"/>
                  </a:cubicBezTo>
                  <a:cubicBezTo>
                    <a:pt x="12015" y="11"/>
                    <a:pt x="10775" y="1"/>
                    <a:pt x="9534"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1870;p35">
              <a:extLst>
                <a:ext uri="{FF2B5EF4-FFF2-40B4-BE49-F238E27FC236}">
                  <a16:creationId xmlns:a16="http://schemas.microsoft.com/office/drawing/2014/main" id="{91B2C601-BC38-D15C-D0CB-2249D9BAA45F}"/>
                </a:ext>
              </a:extLst>
            </p:cNvPr>
            <p:cNvSpPr/>
            <p:nvPr/>
          </p:nvSpPr>
          <p:spPr>
            <a:xfrm>
              <a:off x="5274925" y="2208825"/>
              <a:ext cx="527400" cy="403525"/>
            </a:xfrm>
            <a:custGeom>
              <a:avLst/>
              <a:gdLst/>
              <a:ahLst/>
              <a:cxnLst/>
              <a:rect l="l" t="t" r="r" b="b"/>
              <a:pathLst>
                <a:path w="21096" h="16141" extrusionOk="0">
                  <a:moveTo>
                    <a:pt x="0" y="0"/>
                  </a:moveTo>
                  <a:lnTo>
                    <a:pt x="1611" y="16141"/>
                  </a:lnTo>
                  <a:lnTo>
                    <a:pt x="19484" y="16141"/>
                  </a:lnTo>
                  <a:lnTo>
                    <a:pt x="21095"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1871;p35">
              <a:extLst>
                <a:ext uri="{FF2B5EF4-FFF2-40B4-BE49-F238E27FC236}">
                  <a16:creationId xmlns:a16="http://schemas.microsoft.com/office/drawing/2014/main" id="{7E66B817-646E-0F94-EB5A-409E7B788583}"/>
                </a:ext>
              </a:extLst>
            </p:cNvPr>
            <p:cNvSpPr/>
            <p:nvPr/>
          </p:nvSpPr>
          <p:spPr>
            <a:xfrm>
              <a:off x="5207300" y="1502875"/>
              <a:ext cx="645175" cy="706725"/>
            </a:xfrm>
            <a:custGeom>
              <a:avLst/>
              <a:gdLst/>
              <a:ahLst/>
              <a:cxnLst/>
              <a:rect l="l" t="t" r="r" b="b"/>
              <a:pathLst>
                <a:path w="25807" h="28269" extrusionOk="0">
                  <a:moveTo>
                    <a:pt x="9367" y="0"/>
                  </a:moveTo>
                  <a:cubicBezTo>
                    <a:pt x="6701" y="0"/>
                    <a:pt x="8785" y="23770"/>
                    <a:pt x="8785" y="23770"/>
                  </a:cubicBezTo>
                  <a:cubicBezTo>
                    <a:pt x="8785" y="23770"/>
                    <a:pt x="6201" y="8725"/>
                    <a:pt x="3101" y="8725"/>
                  </a:cubicBezTo>
                  <a:cubicBezTo>
                    <a:pt x="0" y="8725"/>
                    <a:pt x="6596" y="28269"/>
                    <a:pt x="6596" y="28269"/>
                  </a:cubicBezTo>
                  <a:lnTo>
                    <a:pt x="18937" y="28269"/>
                  </a:lnTo>
                  <a:lnTo>
                    <a:pt x="18937" y="28238"/>
                  </a:lnTo>
                  <a:cubicBezTo>
                    <a:pt x="18937" y="28238"/>
                    <a:pt x="25806" y="11126"/>
                    <a:pt x="23952" y="8968"/>
                  </a:cubicBezTo>
                  <a:cubicBezTo>
                    <a:pt x="23841" y="8838"/>
                    <a:pt x="23716" y="8778"/>
                    <a:pt x="23579" y="8778"/>
                  </a:cubicBezTo>
                  <a:cubicBezTo>
                    <a:pt x="21427" y="8778"/>
                    <a:pt x="16323" y="23740"/>
                    <a:pt x="16323" y="23740"/>
                  </a:cubicBezTo>
                  <a:cubicBezTo>
                    <a:pt x="16323" y="23740"/>
                    <a:pt x="19301" y="3983"/>
                    <a:pt x="17083" y="2797"/>
                  </a:cubicBezTo>
                  <a:cubicBezTo>
                    <a:pt x="17012" y="2759"/>
                    <a:pt x="16942" y="2740"/>
                    <a:pt x="16872" y="2740"/>
                  </a:cubicBezTo>
                  <a:cubicBezTo>
                    <a:pt x="14738" y="2740"/>
                    <a:pt x="12858" y="20123"/>
                    <a:pt x="12858" y="20123"/>
                  </a:cubicBezTo>
                  <a:cubicBezTo>
                    <a:pt x="12858" y="20123"/>
                    <a:pt x="12067" y="123"/>
                    <a:pt x="9392" y="1"/>
                  </a:cubicBezTo>
                  <a:cubicBezTo>
                    <a:pt x="9384" y="0"/>
                    <a:pt x="9375" y="0"/>
                    <a:pt x="936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1872;p35">
              <a:extLst>
                <a:ext uri="{FF2B5EF4-FFF2-40B4-BE49-F238E27FC236}">
                  <a16:creationId xmlns:a16="http://schemas.microsoft.com/office/drawing/2014/main" id="{8B28ED38-3A5C-2577-54A5-58A1A97FC4D7}"/>
                </a:ext>
              </a:extLst>
            </p:cNvPr>
            <p:cNvSpPr/>
            <p:nvPr/>
          </p:nvSpPr>
          <p:spPr>
            <a:xfrm>
              <a:off x="7567525" y="822025"/>
              <a:ext cx="154275" cy="164150"/>
            </a:xfrm>
            <a:custGeom>
              <a:avLst/>
              <a:gdLst/>
              <a:ahLst/>
              <a:cxnLst/>
              <a:rect l="l" t="t" r="r" b="b"/>
              <a:pathLst>
                <a:path w="6171" h="6566" extrusionOk="0">
                  <a:moveTo>
                    <a:pt x="1550" y="1"/>
                  </a:moveTo>
                  <a:lnTo>
                    <a:pt x="0" y="6566"/>
                  </a:lnTo>
                  <a:lnTo>
                    <a:pt x="6171" y="6566"/>
                  </a:lnTo>
                  <a:lnTo>
                    <a:pt x="4620"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1873;p35">
              <a:extLst>
                <a:ext uri="{FF2B5EF4-FFF2-40B4-BE49-F238E27FC236}">
                  <a16:creationId xmlns:a16="http://schemas.microsoft.com/office/drawing/2014/main" id="{F36F939B-9AB4-5F48-0B0F-C14283BD23AF}"/>
                </a:ext>
              </a:extLst>
            </p:cNvPr>
            <p:cNvSpPr/>
            <p:nvPr/>
          </p:nvSpPr>
          <p:spPr>
            <a:xfrm>
              <a:off x="7567525" y="986150"/>
              <a:ext cx="155025" cy="434700"/>
            </a:xfrm>
            <a:custGeom>
              <a:avLst/>
              <a:gdLst/>
              <a:ahLst/>
              <a:cxnLst/>
              <a:rect l="l" t="t" r="r" b="b"/>
              <a:pathLst>
                <a:path w="6201" h="17388" extrusionOk="0">
                  <a:moveTo>
                    <a:pt x="0" y="1"/>
                  </a:moveTo>
                  <a:lnTo>
                    <a:pt x="0" y="17387"/>
                  </a:lnTo>
                  <a:lnTo>
                    <a:pt x="6201" y="17387"/>
                  </a:lnTo>
                  <a:lnTo>
                    <a:pt x="6201"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1874;p35">
              <a:extLst>
                <a:ext uri="{FF2B5EF4-FFF2-40B4-BE49-F238E27FC236}">
                  <a16:creationId xmlns:a16="http://schemas.microsoft.com/office/drawing/2014/main" id="{56A9D6E0-B274-E40E-A52D-88631689B446}"/>
                </a:ext>
              </a:extLst>
            </p:cNvPr>
            <p:cNvSpPr/>
            <p:nvPr/>
          </p:nvSpPr>
          <p:spPr>
            <a:xfrm>
              <a:off x="7258250" y="1420825"/>
              <a:ext cx="772075" cy="652000"/>
            </a:xfrm>
            <a:custGeom>
              <a:avLst/>
              <a:gdLst/>
              <a:ahLst/>
              <a:cxnLst/>
              <a:rect l="l" t="t" r="r" b="b"/>
              <a:pathLst>
                <a:path w="30883" h="26080" extrusionOk="0">
                  <a:moveTo>
                    <a:pt x="12371" y="0"/>
                  </a:moveTo>
                  <a:lnTo>
                    <a:pt x="0" y="26080"/>
                  </a:lnTo>
                  <a:lnTo>
                    <a:pt x="30882" y="26080"/>
                  </a:lnTo>
                  <a:lnTo>
                    <a:pt x="18542"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1875;p35">
              <a:extLst>
                <a:ext uri="{FF2B5EF4-FFF2-40B4-BE49-F238E27FC236}">
                  <a16:creationId xmlns:a16="http://schemas.microsoft.com/office/drawing/2014/main" id="{5D91068C-484F-84F6-7855-1F837960B531}"/>
                </a:ext>
              </a:extLst>
            </p:cNvPr>
            <p:cNvSpPr/>
            <p:nvPr/>
          </p:nvSpPr>
          <p:spPr>
            <a:xfrm>
              <a:off x="7566750" y="979900"/>
              <a:ext cx="155050" cy="11975"/>
            </a:xfrm>
            <a:custGeom>
              <a:avLst/>
              <a:gdLst/>
              <a:ahLst/>
              <a:cxnLst/>
              <a:rect l="l" t="t" r="r" b="b"/>
              <a:pathLst>
                <a:path w="6202" h="479" extrusionOk="0">
                  <a:moveTo>
                    <a:pt x="3113" y="0"/>
                  </a:moveTo>
                  <a:cubicBezTo>
                    <a:pt x="2075" y="0"/>
                    <a:pt x="1034" y="84"/>
                    <a:pt x="1" y="251"/>
                  </a:cubicBezTo>
                  <a:cubicBezTo>
                    <a:pt x="1034" y="403"/>
                    <a:pt x="2075" y="479"/>
                    <a:pt x="3113" y="479"/>
                  </a:cubicBezTo>
                  <a:cubicBezTo>
                    <a:pt x="4150" y="479"/>
                    <a:pt x="5183" y="403"/>
                    <a:pt x="6202" y="251"/>
                  </a:cubicBezTo>
                  <a:cubicBezTo>
                    <a:pt x="5183" y="84"/>
                    <a:pt x="4150" y="0"/>
                    <a:pt x="3113"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1876;p35">
              <a:extLst>
                <a:ext uri="{FF2B5EF4-FFF2-40B4-BE49-F238E27FC236}">
                  <a16:creationId xmlns:a16="http://schemas.microsoft.com/office/drawing/2014/main" id="{B7762D2D-8B63-4EF0-0E7E-6B66E5023A6E}"/>
                </a:ext>
              </a:extLst>
            </p:cNvPr>
            <p:cNvSpPr/>
            <p:nvPr/>
          </p:nvSpPr>
          <p:spPr>
            <a:xfrm>
              <a:off x="7258250" y="1689050"/>
              <a:ext cx="772825" cy="383775"/>
            </a:xfrm>
            <a:custGeom>
              <a:avLst/>
              <a:gdLst/>
              <a:ahLst/>
              <a:cxnLst/>
              <a:rect l="l" t="t" r="r" b="b"/>
              <a:pathLst>
                <a:path w="30913" h="15351" extrusionOk="0">
                  <a:moveTo>
                    <a:pt x="23618" y="1"/>
                  </a:moveTo>
                  <a:cubicBezTo>
                    <a:pt x="16870" y="1186"/>
                    <a:pt x="14833" y="5989"/>
                    <a:pt x="12371" y="5989"/>
                  </a:cubicBezTo>
                  <a:cubicBezTo>
                    <a:pt x="9970" y="5989"/>
                    <a:pt x="9940" y="3709"/>
                    <a:pt x="5806" y="3040"/>
                  </a:cubicBezTo>
                  <a:lnTo>
                    <a:pt x="0" y="15351"/>
                  </a:lnTo>
                  <a:lnTo>
                    <a:pt x="30913" y="15351"/>
                  </a:lnTo>
                  <a:lnTo>
                    <a:pt x="23618" y="1"/>
                  </a:lnTo>
                  <a:close/>
                </a:path>
              </a:pathLst>
            </a:custGeom>
            <a:solidFill>
              <a:srgbClr val="C6573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1877;p35">
              <a:extLst>
                <a:ext uri="{FF2B5EF4-FFF2-40B4-BE49-F238E27FC236}">
                  <a16:creationId xmlns:a16="http://schemas.microsoft.com/office/drawing/2014/main" id="{2374B168-EF69-2295-8238-2B1754296514}"/>
                </a:ext>
              </a:extLst>
            </p:cNvPr>
            <p:cNvSpPr/>
            <p:nvPr/>
          </p:nvSpPr>
          <p:spPr>
            <a:xfrm>
              <a:off x="7638200" y="439050"/>
              <a:ext cx="12925" cy="383000"/>
            </a:xfrm>
            <a:custGeom>
              <a:avLst/>
              <a:gdLst/>
              <a:ahLst/>
              <a:cxnLst/>
              <a:rect l="l" t="t" r="r" b="b"/>
              <a:pathLst>
                <a:path w="517" h="15320" extrusionOk="0">
                  <a:moveTo>
                    <a:pt x="0" y="0"/>
                  </a:moveTo>
                  <a:lnTo>
                    <a:pt x="0" y="15320"/>
                  </a:lnTo>
                  <a:lnTo>
                    <a:pt x="517" y="15320"/>
                  </a:lnTo>
                  <a:lnTo>
                    <a:pt x="517"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1878;p35">
              <a:extLst>
                <a:ext uri="{FF2B5EF4-FFF2-40B4-BE49-F238E27FC236}">
                  <a16:creationId xmlns:a16="http://schemas.microsoft.com/office/drawing/2014/main" id="{4029EE2D-A2C6-BF32-6936-37E4B19ECDAA}"/>
                </a:ext>
              </a:extLst>
            </p:cNvPr>
            <p:cNvSpPr/>
            <p:nvPr/>
          </p:nvSpPr>
          <p:spPr>
            <a:xfrm>
              <a:off x="7529250" y="1625100"/>
              <a:ext cx="127650" cy="126025"/>
            </a:xfrm>
            <a:custGeom>
              <a:avLst/>
              <a:gdLst/>
              <a:ahLst/>
              <a:cxnLst/>
              <a:rect l="l" t="t" r="r" b="b"/>
              <a:pathLst>
                <a:path w="5106" h="5041" extrusionOk="0">
                  <a:moveTo>
                    <a:pt x="2328" y="525"/>
                  </a:moveTo>
                  <a:cubicBezTo>
                    <a:pt x="2848" y="525"/>
                    <a:pt x="3363" y="703"/>
                    <a:pt x="3750" y="1100"/>
                  </a:cubicBezTo>
                  <a:cubicBezTo>
                    <a:pt x="5105" y="2396"/>
                    <a:pt x="4376" y="4663"/>
                    <a:pt x="2503" y="4663"/>
                  </a:cubicBezTo>
                  <a:cubicBezTo>
                    <a:pt x="2444" y="4663"/>
                    <a:pt x="2383" y="4661"/>
                    <a:pt x="2322" y="4656"/>
                  </a:cubicBezTo>
                  <a:cubicBezTo>
                    <a:pt x="1258" y="4565"/>
                    <a:pt x="72" y="3775"/>
                    <a:pt x="72" y="2559"/>
                  </a:cubicBezTo>
                  <a:cubicBezTo>
                    <a:pt x="72" y="1337"/>
                    <a:pt x="1215" y="525"/>
                    <a:pt x="2328" y="525"/>
                  </a:cubicBezTo>
                  <a:close/>
                  <a:moveTo>
                    <a:pt x="2378" y="0"/>
                  </a:moveTo>
                  <a:cubicBezTo>
                    <a:pt x="1144" y="0"/>
                    <a:pt x="1" y="1036"/>
                    <a:pt x="42" y="2559"/>
                  </a:cubicBezTo>
                  <a:cubicBezTo>
                    <a:pt x="22" y="4055"/>
                    <a:pt x="1077" y="5040"/>
                    <a:pt x="2252" y="5040"/>
                  </a:cubicBezTo>
                  <a:cubicBezTo>
                    <a:pt x="2843" y="5040"/>
                    <a:pt x="3464" y="4790"/>
                    <a:pt x="3993" y="4231"/>
                  </a:cubicBezTo>
                  <a:cubicBezTo>
                    <a:pt x="4905" y="3319"/>
                    <a:pt x="5057" y="1708"/>
                    <a:pt x="4084" y="766"/>
                  </a:cubicBezTo>
                  <a:cubicBezTo>
                    <a:pt x="3574" y="236"/>
                    <a:pt x="2966" y="0"/>
                    <a:pt x="2378"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1879;p35">
              <a:extLst>
                <a:ext uri="{FF2B5EF4-FFF2-40B4-BE49-F238E27FC236}">
                  <a16:creationId xmlns:a16="http://schemas.microsoft.com/office/drawing/2014/main" id="{026BC5B2-D869-6D67-BB3A-11EC1B60589A}"/>
                </a:ext>
              </a:extLst>
            </p:cNvPr>
            <p:cNvSpPr/>
            <p:nvPr/>
          </p:nvSpPr>
          <p:spPr>
            <a:xfrm>
              <a:off x="7713425" y="1825825"/>
              <a:ext cx="118550" cy="108625"/>
            </a:xfrm>
            <a:custGeom>
              <a:avLst/>
              <a:gdLst/>
              <a:ahLst/>
              <a:cxnLst/>
              <a:rect l="l" t="t" r="r" b="b"/>
              <a:pathLst>
                <a:path w="4742" h="4345" extrusionOk="0">
                  <a:moveTo>
                    <a:pt x="2006" y="505"/>
                  </a:moveTo>
                  <a:cubicBezTo>
                    <a:pt x="2451" y="505"/>
                    <a:pt x="2890" y="651"/>
                    <a:pt x="3222" y="974"/>
                  </a:cubicBezTo>
                  <a:cubicBezTo>
                    <a:pt x="4394" y="2058"/>
                    <a:pt x="3759" y="3961"/>
                    <a:pt x="2187" y="3961"/>
                  </a:cubicBezTo>
                  <a:cubicBezTo>
                    <a:pt x="2128" y="3961"/>
                    <a:pt x="2068" y="3958"/>
                    <a:pt x="2006" y="3953"/>
                  </a:cubicBezTo>
                  <a:cubicBezTo>
                    <a:pt x="1064" y="3922"/>
                    <a:pt x="61" y="3223"/>
                    <a:pt x="61" y="2190"/>
                  </a:cubicBezTo>
                  <a:cubicBezTo>
                    <a:pt x="102" y="1158"/>
                    <a:pt x="1067" y="505"/>
                    <a:pt x="2006" y="505"/>
                  </a:cubicBezTo>
                  <a:close/>
                  <a:moveTo>
                    <a:pt x="1961" y="0"/>
                  </a:moveTo>
                  <a:cubicBezTo>
                    <a:pt x="829" y="0"/>
                    <a:pt x="1" y="1110"/>
                    <a:pt x="31" y="2190"/>
                  </a:cubicBezTo>
                  <a:cubicBezTo>
                    <a:pt x="10" y="3501"/>
                    <a:pt x="928" y="4344"/>
                    <a:pt x="1948" y="4344"/>
                  </a:cubicBezTo>
                  <a:cubicBezTo>
                    <a:pt x="2464" y="4344"/>
                    <a:pt x="3006" y="4129"/>
                    <a:pt x="3465" y="3649"/>
                  </a:cubicBezTo>
                  <a:cubicBezTo>
                    <a:pt x="4742" y="2281"/>
                    <a:pt x="3952" y="31"/>
                    <a:pt x="2006" y="1"/>
                  </a:cubicBezTo>
                  <a:cubicBezTo>
                    <a:pt x="1991" y="1"/>
                    <a:pt x="1976" y="0"/>
                    <a:pt x="196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1880;p35">
              <a:extLst>
                <a:ext uri="{FF2B5EF4-FFF2-40B4-BE49-F238E27FC236}">
                  <a16:creationId xmlns:a16="http://schemas.microsoft.com/office/drawing/2014/main" id="{36B9C693-4A1F-A575-804A-16E0EF7E86AD}"/>
                </a:ext>
              </a:extLst>
            </p:cNvPr>
            <p:cNvSpPr/>
            <p:nvPr/>
          </p:nvSpPr>
          <p:spPr>
            <a:xfrm>
              <a:off x="7425425" y="1921575"/>
              <a:ext cx="88175" cy="82650"/>
            </a:xfrm>
            <a:custGeom>
              <a:avLst/>
              <a:gdLst/>
              <a:ahLst/>
              <a:cxnLst/>
              <a:rect l="l" t="t" r="r" b="b"/>
              <a:pathLst>
                <a:path w="3527" h="3306" extrusionOk="0">
                  <a:moveTo>
                    <a:pt x="1490" y="487"/>
                  </a:moveTo>
                  <a:cubicBezTo>
                    <a:pt x="2128" y="487"/>
                    <a:pt x="2705" y="1034"/>
                    <a:pt x="2766" y="1673"/>
                  </a:cubicBezTo>
                  <a:cubicBezTo>
                    <a:pt x="2877" y="2364"/>
                    <a:pt x="2333" y="2905"/>
                    <a:pt x="1684" y="2905"/>
                  </a:cubicBezTo>
                  <a:cubicBezTo>
                    <a:pt x="1620" y="2905"/>
                    <a:pt x="1555" y="2899"/>
                    <a:pt x="1490" y="2889"/>
                  </a:cubicBezTo>
                  <a:cubicBezTo>
                    <a:pt x="851" y="2828"/>
                    <a:pt x="91" y="2433"/>
                    <a:pt x="91" y="1673"/>
                  </a:cubicBezTo>
                  <a:cubicBezTo>
                    <a:pt x="91" y="943"/>
                    <a:pt x="851" y="487"/>
                    <a:pt x="1490" y="487"/>
                  </a:cubicBezTo>
                  <a:close/>
                  <a:moveTo>
                    <a:pt x="1490" y="1"/>
                  </a:moveTo>
                  <a:cubicBezTo>
                    <a:pt x="578" y="1"/>
                    <a:pt x="0" y="882"/>
                    <a:pt x="31" y="1673"/>
                  </a:cubicBezTo>
                  <a:cubicBezTo>
                    <a:pt x="11" y="2654"/>
                    <a:pt x="663" y="3305"/>
                    <a:pt x="1407" y="3305"/>
                  </a:cubicBezTo>
                  <a:cubicBezTo>
                    <a:pt x="1792" y="3305"/>
                    <a:pt x="2201" y="3131"/>
                    <a:pt x="2553" y="2737"/>
                  </a:cubicBezTo>
                  <a:cubicBezTo>
                    <a:pt x="3526" y="1703"/>
                    <a:pt x="2979" y="1"/>
                    <a:pt x="1490"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1881;p35">
              <a:extLst>
                <a:ext uri="{FF2B5EF4-FFF2-40B4-BE49-F238E27FC236}">
                  <a16:creationId xmlns:a16="http://schemas.microsoft.com/office/drawing/2014/main" id="{60F2CE23-0158-CCD3-96A8-D6F49919A8D4}"/>
                </a:ext>
              </a:extLst>
            </p:cNvPr>
            <p:cNvSpPr/>
            <p:nvPr/>
          </p:nvSpPr>
          <p:spPr>
            <a:xfrm>
              <a:off x="8151875" y="761225"/>
              <a:ext cx="12950" cy="2500825"/>
            </a:xfrm>
            <a:custGeom>
              <a:avLst/>
              <a:gdLst/>
              <a:ahLst/>
              <a:cxnLst/>
              <a:rect l="l" t="t" r="r" b="b"/>
              <a:pathLst>
                <a:path w="518" h="100033" extrusionOk="0">
                  <a:moveTo>
                    <a:pt x="1" y="1"/>
                  </a:moveTo>
                  <a:lnTo>
                    <a:pt x="1" y="100033"/>
                  </a:lnTo>
                  <a:lnTo>
                    <a:pt x="517" y="100033"/>
                  </a:lnTo>
                  <a:lnTo>
                    <a:pt x="51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1882;p35">
              <a:extLst>
                <a:ext uri="{FF2B5EF4-FFF2-40B4-BE49-F238E27FC236}">
                  <a16:creationId xmlns:a16="http://schemas.microsoft.com/office/drawing/2014/main" id="{C65F9980-0ED5-FEA8-4CED-D398E149678B}"/>
                </a:ext>
              </a:extLst>
            </p:cNvPr>
            <p:cNvSpPr/>
            <p:nvPr/>
          </p:nvSpPr>
          <p:spPr>
            <a:xfrm>
              <a:off x="7777250" y="1245275"/>
              <a:ext cx="605650" cy="12200"/>
            </a:xfrm>
            <a:custGeom>
              <a:avLst/>
              <a:gdLst/>
              <a:ahLst/>
              <a:cxnLst/>
              <a:rect l="l" t="t" r="r" b="b"/>
              <a:pathLst>
                <a:path w="24226" h="488" extrusionOk="0">
                  <a:moveTo>
                    <a:pt x="0" y="1"/>
                  </a:moveTo>
                  <a:lnTo>
                    <a:pt x="0" y="487"/>
                  </a:lnTo>
                  <a:lnTo>
                    <a:pt x="24226" y="487"/>
                  </a:lnTo>
                  <a:lnTo>
                    <a:pt x="24226"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1883;p35">
              <a:extLst>
                <a:ext uri="{FF2B5EF4-FFF2-40B4-BE49-F238E27FC236}">
                  <a16:creationId xmlns:a16="http://schemas.microsoft.com/office/drawing/2014/main" id="{86AA01A0-7FA7-A413-634D-008BD4B5F17A}"/>
                </a:ext>
              </a:extLst>
            </p:cNvPr>
            <p:cNvSpPr/>
            <p:nvPr/>
          </p:nvSpPr>
          <p:spPr>
            <a:xfrm>
              <a:off x="8382875" y="1176125"/>
              <a:ext cx="47900" cy="149725"/>
            </a:xfrm>
            <a:custGeom>
              <a:avLst/>
              <a:gdLst/>
              <a:ahLst/>
              <a:cxnLst/>
              <a:rect l="l" t="t" r="r" b="b"/>
              <a:pathLst>
                <a:path w="1916" h="5989" extrusionOk="0">
                  <a:moveTo>
                    <a:pt x="1" y="1"/>
                  </a:moveTo>
                  <a:lnTo>
                    <a:pt x="1" y="3010"/>
                  </a:lnTo>
                  <a:lnTo>
                    <a:pt x="1" y="5989"/>
                  </a:lnTo>
                  <a:lnTo>
                    <a:pt x="1916" y="4469"/>
                  </a:lnTo>
                  <a:lnTo>
                    <a:pt x="1916" y="3010"/>
                  </a:lnTo>
                  <a:lnTo>
                    <a:pt x="1916" y="1490"/>
                  </a:lnTo>
                  <a:lnTo>
                    <a:pt x="1"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1884;p35">
              <a:extLst>
                <a:ext uri="{FF2B5EF4-FFF2-40B4-BE49-F238E27FC236}">
                  <a16:creationId xmlns:a16="http://schemas.microsoft.com/office/drawing/2014/main" id="{35F3B0B1-76F6-05B8-FEAB-52D46A83FF08}"/>
                </a:ext>
              </a:extLst>
            </p:cNvPr>
            <p:cNvSpPr/>
            <p:nvPr/>
          </p:nvSpPr>
          <p:spPr>
            <a:xfrm>
              <a:off x="8063725" y="1157125"/>
              <a:ext cx="188475" cy="187725"/>
            </a:xfrm>
            <a:custGeom>
              <a:avLst/>
              <a:gdLst/>
              <a:ahLst/>
              <a:cxnLst/>
              <a:rect l="l" t="t" r="r" b="b"/>
              <a:pathLst>
                <a:path w="7539" h="7509" extrusionOk="0">
                  <a:moveTo>
                    <a:pt x="3770" y="1"/>
                  </a:moveTo>
                  <a:cubicBezTo>
                    <a:pt x="1672" y="1"/>
                    <a:pt x="1" y="1673"/>
                    <a:pt x="1" y="3770"/>
                  </a:cubicBezTo>
                  <a:cubicBezTo>
                    <a:pt x="1" y="5837"/>
                    <a:pt x="1672" y="7509"/>
                    <a:pt x="3770" y="7509"/>
                  </a:cubicBezTo>
                  <a:cubicBezTo>
                    <a:pt x="5867" y="7509"/>
                    <a:pt x="7539" y="5837"/>
                    <a:pt x="7539" y="3770"/>
                  </a:cubicBezTo>
                  <a:cubicBezTo>
                    <a:pt x="7539" y="1673"/>
                    <a:pt x="5867" y="1"/>
                    <a:pt x="3770"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1885;p35">
              <a:extLst>
                <a:ext uri="{FF2B5EF4-FFF2-40B4-BE49-F238E27FC236}">
                  <a16:creationId xmlns:a16="http://schemas.microsoft.com/office/drawing/2014/main" id="{8BB9845B-1EBA-711F-A092-8F29DE301560}"/>
                </a:ext>
              </a:extLst>
            </p:cNvPr>
            <p:cNvSpPr/>
            <p:nvPr/>
          </p:nvSpPr>
          <p:spPr>
            <a:xfrm>
              <a:off x="8098425" y="1186000"/>
              <a:ext cx="132200" cy="128650"/>
            </a:xfrm>
            <a:custGeom>
              <a:avLst/>
              <a:gdLst/>
              <a:ahLst/>
              <a:cxnLst/>
              <a:rect l="l" t="t" r="r" b="b"/>
              <a:pathLst>
                <a:path w="5288" h="5146" extrusionOk="0">
                  <a:moveTo>
                    <a:pt x="2375" y="512"/>
                  </a:moveTo>
                  <a:cubicBezTo>
                    <a:pt x="2927" y="512"/>
                    <a:pt x="3478" y="702"/>
                    <a:pt x="3901" y="1126"/>
                  </a:cubicBezTo>
                  <a:cubicBezTo>
                    <a:pt x="5287" y="2452"/>
                    <a:pt x="4528" y="4780"/>
                    <a:pt x="2567" y="4780"/>
                  </a:cubicBezTo>
                  <a:cubicBezTo>
                    <a:pt x="2507" y="4780"/>
                    <a:pt x="2445" y="4778"/>
                    <a:pt x="2382" y="4773"/>
                  </a:cubicBezTo>
                  <a:cubicBezTo>
                    <a:pt x="1227" y="4682"/>
                    <a:pt x="72" y="3861"/>
                    <a:pt x="72" y="2615"/>
                  </a:cubicBezTo>
                  <a:cubicBezTo>
                    <a:pt x="72" y="1341"/>
                    <a:pt x="1225" y="512"/>
                    <a:pt x="2375" y="512"/>
                  </a:cubicBezTo>
                  <a:close/>
                  <a:moveTo>
                    <a:pt x="2420" y="1"/>
                  </a:moveTo>
                  <a:cubicBezTo>
                    <a:pt x="1158" y="1"/>
                    <a:pt x="0" y="1039"/>
                    <a:pt x="41" y="2615"/>
                  </a:cubicBezTo>
                  <a:cubicBezTo>
                    <a:pt x="1" y="4148"/>
                    <a:pt x="1099" y="5146"/>
                    <a:pt x="2304" y="5146"/>
                  </a:cubicBezTo>
                  <a:cubicBezTo>
                    <a:pt x="2914" y="5146"/>
                    <a:pt x="3552" y="4890"/>
                    <a:pt x="4084" y="4317"/>
                  </a:cubicBezTo>
                  <a:cubicBezTo>
                    <a:pt x="4996" y="3405"/>
                    <a:pt x="5178" y="1764"/>
                    <a:pt x="4205" y="791"/>
                  </a:cubicBezTo>
                  <a:cubicBezTo>
                    <a:pt x="3669" y="245"/>
                    <a:pt x="3032" y="1"/>
                    <a:pt x="2420"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1886;p35">
              <a:extLst>
                <a:ext uri="{FF2B5EF4-FFF2-40B4-BE49-F238E27FC236}">
                  <a16:creationId xmlns:a16="http://schemas.microsoft.com/office/drawing/2014/main" id="{58136E07-E7CC-58DE-3977-2E5CE831DBE2}"/>
                </a:ext>
              </a:extLst>
            </p:cNvPr>
            <p:cNvSpPr/>
            <p:nvPr/>
          </p:nvSpPr>
          <p:spPr>
            <a:xfrm>
              <a:off x="7537125" y="1150300"/>
              <a:ext cx="262950" cy="197250"/>
            </a:xfrm>
            <a:custGeom>
              <a:avLst/>
              <a:gdLst/>
              <a:ahLst/>
              <a:cxnLst/>
              <a:rect l="l" t="t" r="r" b="b"/>
              <a:pathLst>
                <a:path w="10518" h="7890" extrusionOk="0">
                  <a:moveTo>
                    <a:pt x="7174" y="0"/>
                  </a:moveTo>
                  <a:cubicBezTo>
                    <a:pt x="4742" y="0"/>
                    <a:pt x="2341" y="244"/>
                    <a:pt x="0" y="912"/>
                  </a:cubicBezTo>
                  <a:lnTo>
                    <a:pt x="0" y="1125"/>
                  </a:lnTo>
                  <a:cubicBezTo>
                    <a:pt x="791" y="1368"/>
                    <a:pt x="1581" y="1520"/>
                    <a:pt x="2371" y="1642"/>
                  </a:cubicBezTo>
                  <a:cubicBezTo>
                    <a:pt x="3884" y="1910"/>
                    <a:pt x="5397" y="2021"/>
                    <a:pt x="6910" y="2021"/>
                  </a:cubicBezTo>
                  <a:cubicBezTo>
                    <a:pt x="7527" y="2021"/>
                    <a:pt x="8144" y="2003"/>
                    <a:pt x="8761" y="1969"/>
                  </a:cubicBezTo>
                  <a:lnTo>
                    <a:pt x="8761" y="1969"/>
                  </a:lnTo>
                  <a:cubicBezTo>
                    <a:pt x="8932" y="3549"/>
                    <a:pt x="9347" y="5117"/>
                    <a:pt x="9314" y="6701"/>
                  </a:cubicBezTo>
                  <a:lnTo>
                    <a:pt x="9314" y="6701"/>
                  </a:lnTo>
                  <a:cubicBezTo>
                    <a:pt x="8615" y="6650"/>
                    <a:pt x="7898" y="6517"/>
                    <a:pt x="7204" y="6383"/>
                  </a:cubicBezTo>
                  <a:cubicBezTo>
                    <a:pt x="6546" y="6257"/>
                    <a:pt x="5887" y="6194"/>
                    <a:pt x="5211" y="6194"/>
                  </a:cubicBezTo>
                  <a:cubicBezTo>
                    <a:pt x="5076" y="6194"/>
                    <a:pt x="4940" y="6196"/>
                    <a:pt x="4803" y="6201"/>
                  </a:cubicBezTo>
                  <a:cubicBezTo>
                    <a:pt x="3192" y="6262"/>
                    <a:pt x="1581" y="6414"/>
                    <a:pt x="31" y="6961"/>
                  </a:cubicBezTo>
                  <a:lnTo>
                    <a:pt x="31" y="7113"/>
                  </a:lnTo>
                  <a:cubicBezTo>
                    <a:pt x="1581" y="7630"/>
                    <a:pt x="3162" y="7782"/>
                    <a:pt x="4803" y="7873"/>
                  </a:cubicBezTo>
                  <a:cubicBezTo>
                    <a:pt x="4955" y="7884"/>
                    <a:pt x="5107" y="7890"/>
                    <a:pt x="5259" y="7890"/>
                  </a:cubicBezTo>
                  <a:cubicBezTo>
                    <a:pt x="6713" y="7890"/>
                    <a:pt x="8147" y="7408"/>
                    <a:pt x="9605" y="7326"/>
                  </a:cubicBezTo>
                  <a:lnTo>
                    <a:pt x="9909" y="7326"/>
                  </a:lnTo>
                  <a:cubicBezTo>
                    <a:pt x="9727" y="5198"/>
                    <a:pt x="10396" y="3162"/>
                    <a:pt x="10487" y="1034"/>
                  </a:cubicBezTo>
                  <a:lnTo>
                    <a:pt x="10517" y="183"/>
                  </a:lnTo>
                  <a:cubicBezTo>
                    <a:pt x="9423" y="122"/>
                    <a:pt x="8268" y="0"/>
                    <a:pt x="7174"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1887;p35">
              <a:extLst>
                <a:ext uri="{FF2B5EF4-FFF2-40B4-BE49-F238E27FC236}">
                  <a16:creationId xmlns:a16="http://schemas.microsoft.com/office/drawing/2014/main" id="{E8FC1C8C-2BC4-3927-7EA5-8638F9157693}"/>
                </a:ext>
              </a:extLst>
            </p:cNvPr>
            <p:cNvSpPr/>
            <p:nvPr/>
          </p:nvSpPr>
          <p:spPr>
            <a:xfrm>
              <a:off x="6398800" y="2376000"/>
              <a:ext cx="186200" cy="35750"/>
            </a:xfrm>
            <a:custGeom>
              <a:avLst/>
              <a:gdLst/>
              <a:ahLst/>
              <a:cxnLst/>
              <a:rect l="l" t="t" r="r" b="b"/>
              <a:pathLst>
                <a:path w="7448" h="1430" extrusionOk="0">
                  <a:moveTo>
                    <a:pt x="1" y="0"/>
                  </a:moveTo>
                  <a:lnTo>
                    <a:pt x="517" y="1429"/>
                  </a:lnTo>
                  <a:lnTo>
                    <a:pt x="6900" y="1429"/>
                  </a:lnTo>
                  <a:lnTo>
                    <a:pt x="744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1888;p35">
              <a:extLst>
                <a:ext uri="{FF2B5EF4-FFF2-40B4-BE49-F238E27FC236}">
                  <a16:creationId xmlns:a16="http://schemas.microsoft.com/office/drawing/2014/main" id="{7A36CE6B-409F-2704-F2E1-743DA2C45B8A}"/>
                </a:ext>
              </a:extLst>
            </p:cNvPr>
            <p:cNvSpPr/>
            <p:nvPr/>
          </p:nvSpPr>
          <p:spPr>
            <a:xfrm>
              <a:off x="6430725" y="2411725"/>
              <a:ext cx="120850" cy="340450"/>
            </a:xfrm>
            <a:custGeom>
              <a:avLst/>
              <a:gdLst/>
              <a:ahLst/>
              <a:cxnLst/>
              <a:rect l="l" t="t" r="r" b="b"/>
              <a:pathLst>
                <a:path w="4834" h="13618" extrusionOk="0">
                  <a:moveTo>
                    <a:pt x="0" y="0"/>
                  </a:moveTo>
                  <a:lnTo>
                    <a:pt x="0" y="13617"/>
                  </a:lnTo>
                  <a:lnTo>
                    <a:pt x="4833" y="13617"/>
                  </a:lnTo>
                  <a:lnTo>
                    <a:pt x="4833"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1889;p35">
              <a:extLst>
                <a:ext uri="{FF2B5EF4-FFF2-40B4-BE49-F238E27FC236}">
                  <a16:creationId xmlns:a16="http://schemas.microsoft.com/office/drawing/2014/main" id="{76675825-00B2-D9FB-5851-001AA25ACED0}"/>
                </a:ext>
              </a:extLst>
            </p:cNvPr>
            <p:cNvSpPr/>
            <p:nvPr/>
          </p:nvSpPr>
          <p:spPr>
            <a:xfrm>
              <a:off x="6189825" y="2752150"/>
              <a:ext cx="603400" cy="509900"/>
            </a:xfrm>
            <a:custGeom>
              <a:avLst/>
              <a:gdLst/>
              <a:ahLst/>
              <a:cxnLst/>
              <a:rect l="l" t="t" r="r" b="b"/>
              <a:pathLst>
                <a:path w="24136" h="20396" extrusionOk="0">
                  <a:moveTo>
                    <a:pt x="9636" y="0"/>
                  </a:moveTo>
                  <a:lnTo>
                    <a:pt x="1" y="20396"/>
                  </a:lnTo>
                  <a:lnTo>
                    <a:pt x="24135" y="20396"/>
                  </a:lnTo>
                  <a:lnTo>
                    <a:pt x="14469"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1890;p35">
              <a:extLst>
                <a:ext uri="{FF2B5EF4-FFF2-40B4-BE49-F238E27FC236}">
                  <a16:creationId xmlns:a16="http://schemas.microsoft.com/office/drawing/2014/main" id="{0B6999E3-3C06-A92B-1644-1B53F5EE4A8E}"/>
                </a:ext>
              </a:extLst>
            </p:cNvPr>
            <p:cNvSpPr/>
            <p:nvPr/>
          </p:nvSpPr>
          <p:spPr>
            <a:xfrm>
              <a:off x="6430725" y="2405450"/>
              <a:ext cx="120850" cy="12550"/>
            </a:xfrm>
            <a:custGeom>
              <a:avLst/>
              <a:gdLst/>
              <a:ahLst/>
              <a:cxnLst/>
              <a:rect l="l" t="t" r="r" b="b"/>
              <a:pathLst>
                <a:path w="4834" h="502" extrusionOk="0">
                  <a:moveTo>
                    <a:pt x="2428" y="0"/>
                  </a:moveTo>
                  <a:cubicBezTo>
                    <a:pt x="1619" y="0"/>
                    <a:pt x="806" y="84"/>
                    <a:pt x="0" y="251"/>
                  </a:cubicBezTo>
                  <a:cubicBezTo>
                    <a:pt x="806" y="418"/>
                    <a:pt x="1619" y="502"/>
                    <a:pt x="2428" y="502"/>
                  </a:cubicBezTo>
                  <a:cubicBezTo>
                    <a:pt x="3237" y="502"/>
                    <a:pt x="4043" y="418"/>
                    <a:pt x="4833" y="251"/>
                  </a:cubicBezTo>
                  <a:cubicBezTo>
                    <a:pt x="4043" y="84"/>
                    <a:pt x="3237" y="0"/>
                    <a:pt x="2428"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1891;p35">
              <a:extLst>
                <a:ext uri="{FF2B5EF4-FFF2-40B4-BE49-F238E27FC236}">
                  <a16:creationId xmlns:a16="http://schemas.microsoft.com/office/drawing/2014/main" id="{653175D3-9A30-B1ED-987C-82E0EB595C9D}"/>
                </a:ext>
              </a:extLst>
            </p:cNvPr>
            <p:cNvSpPr/>
            <p:nvPr/>
          </p:nvSpPr>
          <p:spPr>
            <a:xfrm>
              <a:off x="6189825" y="2961875"/>
              <a:ext cx="603400" cy="300175"/>
            </a:xfrm>
            <a:custGeom>
              <a:avLst/>
              <a:gdLst/>
              <a:ahLst/>
              <a:cxnLst/>
              <a:rect l="l" t="t" r="r" b="b"/>
              <a:pathLst>
                <a:path w="24136" h="12007" extrusionOk="0">
                  <a:moveTo>
                    <a:pt x="5685" y="0"/>
                  </a:moveTo>
                  <a:lnTo>
                    <a:pt x="1" y="12007"/>
                  </a:lnTo>
                  <a:lnTo>
                    <a:pt x="24135" y="12007"/>
                  </a:lnTo>
                  <a:lnTo>
                    <a:pt x="19606" y="2402"/>
                  </a:lnTo>
                  <a:cubicBezTo>
                    <a:pt x="16415" y="2918"/>
                    <a:pt x="16415" y="4712"/>
                    <a:pt x="14500" y="4712"/>
                  </a:cubicBezTo>
                  <a:cubicBezTo>
                    <a:pt x="12524" y="4712"/>
                    <a:pt x="10974" y="912"/>
                    <a:pt x="568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1892;p35">
              <a:extLst>
                <a:ext uri="{FF2B5EF4-FFF2-40B4-BE49-F238E27FC236}">
                  <a16:creationId xmlns:a16="http://schemas.microsoft.com/office/drawing/2014/main" id="{312D84C0-41E5-B533-265B-31DA4C6090C5}"/>
                </a:ext>
              </a:extLst>
            </p:cNvPr>
            <p:cNvSpPr/>
            <p:nvPr/>
          </p:nvSpPr>
          <p:spPr>
            <a:xfrm>
              <a:off x="6472525" y="2911700"/>
              <a:ext cx="110175" cy="100300"/>
            </a:xfrm>
            <a:custGeom>
              <a:avLst/>
              <a:gdLst/>
              <a:ahLst/>
              <a:cxnLst/>
              <a:rect l="l" t="t" r="r" b="b"/>
              <a:pathLst>
                <a:path w="4407" h="4012" extrusionOk="0">
                  <a:moveTo>
                    <a:pt x="2547" y="487"/>
                  </a:moveTo>
                  <a:cubicBezTo>
                    <a:pt x="3394" y="487"/>
                    <a:pt x="4275" y="1079"/>
                    <a:pt x="4316" y="2007"/>
                  </a:cubicBezTo>
                  <a:cubicBezTo>
                    <a:pt x="4316" y="2919"/>
                    <a:pt x="3404" y="3527"/>
                    <a:pt x="2553" y="3618"/>
                  </a:cubicBezTo>
                  <a:cubicBezTo>
                    <a:pt x="2492" y="3624"/>
                    <a:pt x="2432" y="3627"/>
                    <a:pt x="2374" y="3627"/>
                  </a:cubicBezTo>
                  <a:cubicBezTo>
                    <a:pt x="955" y="3627"/>
                    <a:pt x="408" y="1906"/>
                    <a:pt x="1459" y="913"/>
                  </a:cubicBezTo>
                  <a:cubicBezTo>
                    <a:pt x="1752" y="620"/>
                    <a:pt x="2146" y="487"/>
                    <a:pt x="2547" y="487"/>
                  </a:cubicBezTo>
                  <a:close/>
                  <a:moveTo>
                    <a:pt x="2602" y="1"/>
                  </a:moveTo>
                  <a:cubicBezTo>
                    <a:pt x="2586" y="1"/>
                    <a:pt x="2569" y="1"/>
                    <a:pt x="2553" y="1"/>
                  </a:cubicBezTo>
                  <a:cubicBezTo>
                    <a:pt x="730" y="1"/>
                    <a:pt x="0" y="2099"/>
                    <a:pt x="1216" y="3345"/>
                  </a:cubicBezTo>
                  <a:cubicBezTo>
                    <a:pt x="1646" y="3806"/>
                    <a:pt x="2146" y="4011"/>
                    <a:pt x="2617" y="4011"/>
                  </a:cubicBezTo>
                  <a:cubicBezTo>
                    <a:pt x="3545" y="4011"/>
                    <a:pt x="4367" y="3217"/>
                    <a:pt x="4347" y="2007"/>
                  </a:cubicBezTo>
                  <a:cubicBezTo>
                    <a:pt x="4407" y="989"/>
                    <a:pt x="3670" y="1"/>
                    <a:pt x="2602"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1893;p35">
              <a:extLst>
                <a:ext uri="{FF2B5EF4-FFF2-40B4-BE49-F238E27FC236}">
                  <a16:creationId xmlns:a16="http://schemas.microsoft.com/office/drawing/2014/main" id="{7DEF87B3-C7B3-7022-2297-2BF70BE516CA}"/>
                </a:ext>
              </a:extLst>
            </p:cNvPr>
            <p:cNvSpPr/>
            <p:nvPr/>
          </p:nvSpPr>
          <p:spPr>
            <a:xfrm>
              <a:off x="6343325" y="3067475"/>
              <a:ext cx="95000" cy="87500"/>
            </a:xfrm>
            <a:custGeom>
              <a:avLst/>
              <a:gdLst/>
              <a:ahLst/>
              <a:cxnLst/>
              <a:rect l="l" t="t" r="r" b="b"/>
              <a:pathLst>
                <a:path w="3800" h="3500" extrusionOk="0">
                  <a:moveTo>
                    <a:pt x="2279" y="517"/>
                  </a:moveTo>
                  <a:cubicBezTo>
                    <a:pt x="2936" y="517"/>
                    <a:pt x="3709" y="998"/>
                    <a:pt x="3709" y="1795"/>
                  </a:cubicBezTo>
                  <a:cubicBezTo>
                    <a:pt x="3709" y="2585"/>
                    <a:pt x="2888" y="3041"/>
                    <a:pt x="2220" y="3102"/>
                  </a:cubicBezTo>
                  <a:cubicBezTo>
                    <a:pt x="2154" y="3112"/>
                    <a:pt x="2089" y="3117"/>
                    <a:pt x="2025" y="3117"/>
                  </a:cubicBezTo>
                  <a:cubicBezTo>
                    <a:pt x="1314" y="3117"/>
                    <a:pt x="710" y="2520"/>
                    <a:pt x="821" y="1795"/>
                  </a:cubicBezTo>
                  <a:cubicBezTo>
                    <a:pt x="943" y="1096"/>
                    <a:pt x="1490" y="518"/>
                    <a:pt x="2220" y="518"/>
                  </a:cubicBezTo>
                  <a:cubicBezTo>
                    <a:pt x="2239" y="517"/>
                    <a:pt x="2259" y="517"/>
                    <a:pt x="2279" y="517"/>
                  </a:cubicBezTo>
                  <a:close/>
                  <a:moveTo>
                    <a:pt x="2264" y="1"/>
                  </a:moveTo>
                  <a:cubicBezTo>
                    <a:pt x="2249" y="1"/>
                    <a:pt x="2235" y="1"/>
                    <a:pt x="2220" y="1"/>
                  </a:cubicBezTo>
                  <a:cubicBezTo>
                    <a:pt x="609" y="32"/>
                    <a:pt x="1" y="1856"/>
                    <a:pt x="1065" y="2919"/>
                  </a:cubicBezTo>
                  <a:cubicBezTo>
                    <a:pt x="1425" y="3321"/>
                    <a:pt x="1852" y="3499"/>
                    <a:pt x="2257" y="3499"/>
                  </a:cubicBezTo>
                  <a:cubicBezTo>
                    <a:pt x="3049" y="3499"/>
                    <a:pt x="3760" y="2820"/>
                    <a:pt x="3739" y="1795"/>
                  </a:cubicBezTo>
                  <a:cubicBezTo>
                    <a:pt x="3799" y="927"/>
                    <a:pt x="3182" y="1"/>
                    <a:pt x="2264"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1894;p35">
              <a:extLst>
                <a:ext uri="{FF2B5EF4-FFF2-40B4-BE49-F238E27FC236}">
                  <a16:creationId xmlns:a16="http://schemas.microsoft.com/office/drawing/2014/main" id="{D094F31F-3B81-2A0A-BC4A-021E8278530B}"/>
                </a:ext>
              </a:extLst>
            </p:cNvPr>
            <p:cNvSpPr/>
            <p:nvPr/>
          </p:nvSpPr>
          <p:spPr>
            <a:xfrm>
              <a:off x="6592575" y="3142650"/>
              <a:ext cx="69900" cy="66750"/>
            </a:xfrm>
            <a:custGeom>
              <a:avLst/>
              <a:gdLst/>
              <a:ahLst/>
              <a:cxnLst/>
              <a:rect l="l" t="t" r="r" b="b"/>
              <a:pathLst>
                <a:path w="2796" h="2670" extrusionOk="0">
                  <a:moveTo>
                    <a:pt x="1642" y="490"/>
                  </a:moveTo>
                  <a:cubicBezTo>
                    <a:pt x="2128" y="490"/>
                    <a:pt x="2736" y="794"/>
                    <a:pt x="2736" y="1371"/>
                  </a:cubicBezTo>
                  <a:cubicBezTo>
                    <a:pt x="2736" y="1919"/>
                    <a:pt x="2128" y="2192"/>
                    <a:pt x="1642" y="2283"/>
                  </a:cubicBezTo>
                  <a:cubicBezTo>
                    <a:pt x="1592" y="2291"/>
                    <a:pt x="1542" y="2295"/>
                    <a:pt x="1493" y="2295"/>
                  </a:cubicBezTo>
                  <a:cubicBezTo>
                    <a:pt x="975" y="2295"/>
                    <a:pt x="528" y="1871"/>
                    <a:pt x="639" y="1371"/>
                  </a:cubicBezTo>
                  <a:cubicBezTo>
                    <a:pt x="760" y="855"/>
                    <a:pt x="1125" y="490"/>
                    <a:pt x="1642" y="490"/>
                  </a:cubicBezTo>
                  <a:close/>
                  <a:moveTo>
                    <a:pt x="1730" y="0"/>
                  </a:moveTo>
                  <a:cubicBezTo>
                    <a:pt x="1701" y="0"/>
                    <a:pt x="1672" y="1"/>
                    <a:pt x="1642" y="4"/>
                  </a:cubicBezTo>
                  <a:cubicBezTo>
                    <a:pt x="426" y="34"/>
                    <a:pt x="1" y="1371"/>
                    <a:pt x="791" y="2192"/>
                  </a:cubicBezTo>
                  <a:cubicBezTo>
                    <a:pt x="1089" y="2522"/>
                    <a:pt x="1424" y="2669"/>
                    <a:pt x="1733" y="2669"/>
                  </a:cubicBezTo>
                  <a:cubicBezTo>
                    <a:pt x="2305" y="2669"/>
                    <a:pt x="2786" y="2162"/>
                    <a:pt x="2767" y="1371"/>
                  </a:cubicBezTo>
                  <a:cubicBezTo>
                    <a:pt x="2796" y="700"/>
                    <a:pt x="2432" y="0"/>
                    <a:pt x="1730"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1895;p35">
              <a:extLst>
                <a:ext uri="{FF2B5EF4-FFF2-40B4-BE49-F238E27FC236}">
                  <a16:creationId xmlns:a16="http://schemas.microsoft.com/office/drawing/2014/main" id="{F65B801D-A4B8-5CCA-2A84-4013345AEF7D}"/>
                </a:ext>
              </a:extLst>
            </p:cNvPr>
            <p:cNvSpPr/>
            <p:nvPr/>
          </p:nvSpPr>
          <p:spPr>
            <a:xfrm>
              <a:off x="6872975" y="2092550"/>
              <a:ext cx="328300" cy="953700"/>
            </a:xfrm>
            <a:custGeom>
              <a:avLst/>
              <a:gdLst/>
              <a:ahLst/>
              <a:cxnLst/>
              <a:rect l="l" t="t" r="r" b="b"/>
              <a:pathLst>
                <a:path w="13132" h="38148" extrusionOk="0">
                  <a:moveTo>
                    <a:pt x="1" y="1"/>
                  </a:moveTo>
                  <a:lnTo>
                    <a:pt x="1" y="38147"/>
                  </a:lnTo>
                  <a:lnTo>
                    <a:pt x="13132" y="38147"/>
                  </a:lnTo>
                  <a:lnTo>
                    <a:pt x="13132"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1896;p35">
              <a:extLst>
                <a:ext uri="{FF2B5EF4-FFF2-40B4-BE49-F238E27FC236}">
                  <a16:creationId xmlns:a16="http://schemas.microsoft.com/office/drawing/2014/main" id="{28859D70-085D-B70F-98FA-D658B7879190}"/>
                </a:ext>
              </a:extLst>
            </p:cNvPr>
            <p:cNvSpPr/>
            <p:nvPr/>
          </p:nvSpPr>
          <p:spPr>
            <a:xfrm>
              <a:off x="7031800" y="1605475"/>
              <a:ext cx="12175" cy="1656575"/>
            </a:xfrm>
            <a:custGeom>
              <a:avLst/>
              <a:gdLst/>
              <a:ahLst/>
              <a:cxnLst/>
              <a:rect l="l" t="t" r="r" b="b"/>
              <a:pathLst>
                <a:path w="487" h="66263" extrusionOk="0">
                  <a:moveTo>
                    <a:pt x="0" y="0"/>
                  </a:moveTo>
                  <a:lnTo>
                    <a:pt x="0" y="66263"/>
                  </a:lnTo>
                  <a:lnTo>
                    <a:pt x="487" y="66263"/>
                  </a:lnTo>
                  <a:lnTo>
                    <a:pt x="487"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1897;p35">
              <a:extLst>
                <a:ext uri="{FF2B5EF4-FFF2-40B4-BE49-F238E27FC236}">
                  <a16:creationId xmlns:a16="http://schemas.microsoft.com/office/drawing/2014/main" id="{C63D96CB-1A0F-7231-6F2B-C19DC0A7033E}"/>
                </a:ext>
              </a:extLst>
            </p:cNvPr>
            <p:cNvSpPr/>
            <p:nvPr/>
          </p:nvSpPr>
          <p:spPr>
            <a:xfrm>
              <a:off x="6882850" y="596350"/>
              <a:ext cx="762200" cy="1500025"/>
            </a:xfrm>
            <a:custGeom>
              <a:avLst/>
              <a:gdLst/>
              <a:ahLst/>
              <a:cxnLst/>
              <a:rect l="l" t="t" r="r" b="b"/>
              <a:pathLst>
                <a:path w="30488" h="60001" extrusionOk="0">
                  <a:moveTo>
                    <a:pt x="9279" y="3795"/>
                  </a:moveTo>
                  <a:cubicBezTo>
                    <a:pt x="10815" y="3795"/>
                    <a:pt x="12282" y="5121"/>
                    <a:pt x="11764" y="6778"/>
                  </a:cubicBezTo>
                  <a:cubicBezTo>
                    <a:pt x="11429" y="7831"/>
                    <a:pt x="10359" y="8432"/>
                    <a:pt x="9295" y="8432"/>
                  </a:cubicBezTo>
                  <a:cubicBezTo>
                    <a:pt x="9008" y="8432"/>
                    <a:pt x="8722" y="8388"/>
                    <a:pt x="8451" y="8298"/>
                  </a:cubicBezTo>
                  <a:cubicBezTo>
                    <a:pt x="8299" y="8268"/>
                    <a:pt x="7995" y="8176"/>
                    <a:pt x="7843" y="8116"/>
                  </a:cubicBezTo>
                  <a:cubicBezTo>
                    <a:pt x="7053" y="7873"/>
                    <a:pt x="5442" y="7386"/>
                    <a:pt x="4651" y="7143"/>
                  </a:cubicBezTo>
                  <a:cubicBezTo>
                    <a:pt x="4104" y="6991"/>
                    <a:pt x="3587" y="6839"/>
                    <a:pt x="3131" y="6626"/>
                  </a:cubicBezTo>
                  <a:cubicBezTo>
                    <a:pt x="2871" y="6492"/>
                    <a:pt x="2619" y="6331"/>
                    <a:pt x="2383" y="6150"/>
                  </a:cubicBezTo>
                  <a:lnTo>
                    <a:pt x="2383" y="6150"/>
                  </a:lnTo>
                  <a:cubicBezTo>
                    <a:pt x="2791" y="5818"/>
                    <a:pt x="3252" y="5554"/>
                    <a:pt x="3739" y="5380"/>
                  </a:cubicBezTo>
                  <a:cubicBezTo>
                    <a:pt x="4803" y="5015"/>
                    <a:pt x="7417" y="4225"/>
                    <a:pt x="8481" y="3921"/>
                  </a:cubicBezTo>
                  <a:cubicBezTo>
                    <a:pt x="8743" y="3835"/>
                    <a:pt x="9012" y="3795"/>
                    <a:pt x="9279" y="3795"/>
                  </a:cubicBezTo>
                  <a:close/>
                  <a:moveTo>
                    <a:pt x="9342" y="15717"/>
                  </a:moveTo>
                  <a:cubicBezTo>
                    <a:pt x="9899" y="15717"/>
                    <a:pt x="10446" y="15877"/>
                    <a:pt x="10913" y="16231"/>
                  </a:cubicBezTo>
                  <a:cubicBezTo>
                    <a:pt x="13020" y="17825"/>
                    <a:pt x="11502" y="20402"/>
                    <a:pt x="9325" y="20402"/>
                  </a:cubicBezTo>
                  <a:cubicBezTo>
                    <a:pt x="9052" y="20402"/>
                    <a:pt x="8769" y="20362"/>
                    <a:pt x="8481" y="20274"/>
                  </a:cubicBezTo>
                  <a:cubicBezTo>
                    <a:pt x="7356" y="19909"/>
                    <a:pt x="5624" y="19392"/>
                    <a:pt x="4499" y="19058"/>
                  </a:cubicBezTo>
                  <a:cubicBezTo>
                    <a:pt x="4013" y="18906"/>
                    <a:pt x="3435" y="18693"/>
                    <a:pt x="3010" y="18450"/>
                  </a:cubicBezTo>
                  <a:cubicBezTo>
                    <a:pt x="2774" y="18312"/>
                    <a:pt x="2551" y="18155"/>
                    <a:pt x="2343" y="17982"/>
                  </a:cubicBezTo>
                  <a:lnTo>
                    <a:pt x="2343" y="17982"/>
                  </a:lnTo>
                  <a:cubicBezTo>
                    <a:pt x="3024" y="17467"/>
                    <a:pt x="3844" y="17176"/>
                    <a:pt x="4682" y="16961"/>
                  </a:cubicBezTo>
                  <a:lnTo>
                    <a:pt x="7873" y="16019"/>
                  </a:lnTo>
                  <a:lnTo>
                    <a:pt x="8299" y="15897"/>
                  </a:lnTo>
                  <a:cubicBezTo>
                    <a:pt x="8639" y="15780"/>
                    <a:pt x="8992" y="15717"/>
                    <a:pt x="9342" y="15717"/>
                  </a:cubicBezTo>
                  <a:close/>
                  <a:moveTo>
                    <a:pt x="9230" y="27537"/>
                  </a:moveTo>
                  <a:cubicBezTo>
                    <a:pt x="11006" y="27537"/>
                    <a:pt x="12627" y="29247"/>
                    <a:pt x="11703" y="31095"/>
                  </a:cubicBezTo>
                  <a:cubicBezTo>
                    <a:pt x="11253" y="31969"/>
                    <a:pt x="10249" y="32474"/>
                    <a:pt x="9247" y="32474"/>
                  </a:cubicBezTo>
                  <a:cubicBezTo>
                    <a:pt x="9030" y="32474"/>
                    <a:pt x="8814" y="32450"/>
                    <a:pt x="8603" y="32402"/>
                  </a:cubicBezTo>
                  <a:cubicBezTo>
                    <a:pt x="8329" y="32341"/>
                    <a:pt x="7691" y="32128"/>
                    <a:pt x="7417" y="32037"/>
                  </a:cubicBezTo>
                  <a:lnTo>
                    <a:pt x="5837" y="31551"/>
                  </a:lnTo>
                  <a:cubicBezTo>
                    <a:pt x="4925" y="31247"/>
                    <a:pt x="3557" y="30943"/>
                    <a:pt x="2736" y="30396"/>
                  </a:cubicBezTo>
                  <a:cubicBezTo>
                    <a:pt x="2537" y="30279"/>
                    <a:pt x="2349" y="30147"/>
                    <a:pt x="2172" y="30001"/>
                  </a:cubicBezTo>
                  <a:lnTo>
                    <a:pt x="2172" y="30001"/>
                  </a:lnTo>
                  <a:cubicBezTo>
                    <a:pt x="2509" y="29722"/>
                    <a:pt x="2883" y="29485"/>
                    <a:pt x="3283" y="29301"/>
                  </a:cubicBezTo>
                  <a:cubicBezTo>
                    <a:pt x="3770" y="29089"/>
                    <a:pt x="4317" y="28937"/>
                    <a:pt x="4834" y="28785"/>
                  </a:cubicBezTo>
                  <a:cubicBezTo>
                    <a:pt x="5016" y="28693"/>
                    <a:pt x="8360" y="27721"/>
                    <a:pt x="8420" y="27660"/>
                  </a:cubicBezTo>
                  <a:cubicBezTo>
                    <a:pt x="8688" y="27576"/>
                    <a:pt x="8961" y="27537"/>
                    <a:pt x="9230" y="27537"/>
                  </a:cubicBezTo>
                  <a:close/>
                  <a:moveTo>
                    <a:pt x="9401" y="39643"/>
                  </a:moveTo>
                  <a:cubicBezTo>
                    <a:pt x="9538" y="39643"/>
                    <a:pt x="9677" y="39651"/>
                    <a:pt x="9819" y="39666"/>
                  </a:cubicBezTo>
                  <a:cubicBezTo>
                    <a:pt x="11399" y="39909"/>
                    <a:pt x="12524" y="41733"/>
                    <a:pt x="11551" y="43162"/>
                  </a:cubicBezTo>
                  <a:cubicBezTo>
                    <a:pt x="11027" y="43979"/>
                    <a:pt x="10171" y="44363"/>
                    <a:pt x="9271" y="44363"/>
                  </a:cubicBezTo>
                  <a:cubicBezTo>
                    <a:pt x="8866" y="44363"/>
                    <a:pt x="8452" y="44285"/>
                    <a:pt x="8056" y="44134"/>
                  </a:cubicBezTo>
                  <a:lnTo>
                    <a:pt x="7265" y="43891"/>
                  </a:lnTo>
                  <a:lnTo>
                    <a:pt x="5685" y="43435"/>
                  </a:lnTo>
                  <a:cubicBezTo>
                    <a:pt x="4773" y="43131"/>
                    <a:pt x="3405" y="42858"/>
                    <a:pt x="2584" y="42311"/>
                  </a:cubicBezTo>
                  <a:cubicBezTo>
                    <a:pt x="2464" y="42229"/>
                    <a:pt x="2347" y="42142"/>
                    <a:pt x="2234" y="42050"/>
                  </a:cubicBezTo>
                  <a:lnTo>
                    <a:pt x="2234" y="42050"/>
                  </a:lnTo>
                  <a:cubicBezTo>
                    <a:pt x="2613" y="41730"/>
                    <a:pt x="3042" y="41467"/>
                    <a:pt x="3496" y="41277"/>
                  </a:cubicBezTo>
                  <a:cubicBezTo>
                    <a:pt x="4013" y="41095"/>
                    <a:pt x="4530" y="40943"/>
                    <a:pt x="5077" y="40791"/>
                  </a:cubicBezTo>
                  <a:lnTo>
                    <a:pt x="8268" y="39818"/>
                  </a:lnTo>
                  <a:cubicBezTo>
                    <a:pt x="8629" y="39706"/>
                    <a:pt x="9006" y="39643"/>
                    <a:pt x="9401" y="39643"/>
                  </a:cubicBezTo>
                  <a:close/>
                  <a:moveTo>
                    <a:pt x="9244" y="51491"/>
                  </a:moveTo>
                  <a:cubicBezTo>
                    <a:pt x="10020" y="51491"/>
                    <a:pt x="10802" y="51799"/>
                    <a:pt x="11338" y="52402"/>
                  </a:cubicBezTo>
                  <a:cubicBezTo>
                    <a:pt x="12833" y="54164"/>
                    <a:pt x="11257" y="56301"/>
                    <a:pt x="9286" y="56301"/>
                  </a:cubicBezTo>
                  <a:cubicBezTo>
                    <a:pt x="9013" y="56301"/>
                    <a:pt x="8732" y="56260"/>
                    <a:pt x="8451" y="56171"/>
                  </a:cubicBezTo>
                  <a:cubicBezTo>
                    <a:pt x="6992" y="55715"/>
                    <a:pt x="5290" y="55229"/>
                    <a:pt x="3891" y="54773"/>
                  </a:cubicBezTo>
                  <a:cubicBezTo>
                    <a:pt x="3288" y="54568"/>
                    <a:pt x="2717" y="54247"/>
                    <a:pt x="2228" y="53836"/>
                  </a:cubicBezTo>
                  <a:lnTo>
                    <a:pt x="2228" y="53836"/>
                  </a:lnTo>
                  <a:cubicBezTo>
                    <a:pt x="2648" y="53500"/>
                    <a:pt x="3120" y="53229"/>
                    <a:pt x="3618" y="53040"/>
                  </a:cubicBezTo>
                  <a:cubicBezTo>
                    <a:pt x="4043" y="52888"/>
                    <a:pt x="4773" y="52706"/>
                    <a:pt x="5229" y="52554"/>
                  </a:cubicBezTo>
                  <a:lnTo>
                    <a:pt x="8420" y="51612"/>
                  </a:lnTo>
                  <a:cubicBezTo>
                    <a:pt x="8686" y="51531"/>
                    <a:pt x="8965" y="51491"/>
                    <a:pt x="9244" y="51491"/>
                  </a:cubicBezTo>
                  <a:close/>
                  <a:moveTo>
                    <a:pt x="2980" y="0"/>
                  </a:moveTo>
                  <a:cubicBezTo>
                    <a:pt x="2068" y="0"/>
                    <a:pt x="1186" y="456"/>
                    <a:pt x="700" y="1185"/>
                  </a:cubicBezTo>
                  <a:cubicBezTo>
                    <a:pt x="1" y="2189"/>
                    <a:pt x="122" y="3496"/>
                    <a:pt x="578" y="4559"/>
                  </a:cubicBezTo>
                  <a:cubicBezTo>
                    <a:pt x="839" y="5172"/>
                    <a:pt x="1223" y="5700"/>
                    <a:pt x="1688" y="6143"/>
                  </a:cubicBezTo>
                  <a:lnTo>
                    <a:pt x="1688" y="6143"/>
                  </a:lnTo>
                  <a:cubicBezTo>
                    <a:pt x="734" y="7042"/>
                    <a:pt x="118" y="8261"/>
                    <a:pt x="153" y="9635"/>
                  </a:cubicBezTo>
                  <a:lnTo>
                    <a:pt x="153" y="12979"/>
                  </a:lnTo>
                  <a:cubicBezTo>
                    <a:pt x="213" y="13982"/>
                    <a:pt x="62" y="15411"/>
                    <a:pt x="457" y="16353"/>
                  </a:cubicBezTo>
                  <a:cubicBezTo>
                    <a:pt x="727" y="17063"/>
                    <a:pt x="1169" y="17681"/>
                    <a:pt x="1719" y="18183"/>
                  </a:cubicBezTo>
                  <a:lnTo>
                    <a:pt x="1719" y="18183"/>
                  </a:lnTo>
                  <a:cubicBezTo>
                    <a:pt x="860" y="19018"/>
                    <a:pt x="294" y="20143"/>
                    <a:pt x="274" y="21368"/>
                  </a:cubicBezTo>
                  <a:lnTo>
                    <a:pt x="274" y="26383"/>
                  </a:lnTo>
                  <a:cubicBezTo>
                    <a:pt x="225" y="27768"/>
                    <a:pt x="839" y="29152"/>
                    <a:pt x="1871" y="30095"/>
                  </a:cubicBezTo>
                  <a:lnTo>
                    <a:pt x="1871" y="30095"/>
                  </a:lnTo>
                  <a:cubicBezTo>
                    <a:pt x="1030" y="30882"/>
                    <a:pt x="468" y="31950"/>
                    <a:pt x="365" y="33101"/>
                  </a:cubicBezTo>
                  <a:cubicBezTo>
                    <a:pt x="305" y="33587"/>
                    <a:pt x="365" y="34286"/>
                    <a:pt x="305" y="34773"/>
                  </a:cubicBezTo>
                  <a:lnTo>
                    <a:pt x="305" y="38116"/>
                  </a:lnTo>
                  <a:cubicBezTo>
                    <a:pt x="305" y="38694"/>
                    <a:pt x="305" y="39271"/>
                    <a:pt x="457" y="39788"/>
                  </a:cubicBezTo>
                  <a:cubicBezTo>
                    <a:pt x="685" y="40626"/>
                    <a:pt x="1158" y="41373"/>
                    <a:pt x="1777" y="41970"/>
                  </a:cubicBezTo>
                  <a:lnTo>
                    <a:pt x="1777" y="41970"/>
                  </a:lnTo>
                  <a:cubicBezTo>
                    <a:pt x="962" y="42720"/>
                    <a:pt x="380" y="43727"/>
                    <a:pt x="244" y="44834"/>
                  </a:cubicBezTo>
                  <a:cubicBezTo>
                    <a:pt x="153" y="45381"/>
                    <a:pt x="213" y="46019"/>
                    <a:pt x="213" y="46566"/>
                  </a:cubicBezTo>
                  <a:lnTo>
                    <a:pt x="213" y="48238"/>
                  </a:lnTo>
                  <a:lnTo>
                    <a:pt x="213" y="49910"/>
                  </a:lnTo>
                  <a:cubicBezTo>
                    <a:pt x="213" y="50457"/>
                    <a:pt x="153" y="51034"/>
                    <a:pt x="305" y="51612"/>
                  </a:cubicBezTo>
                  <a:cubicBezTo>
                    <a:pt x="528" y="52572"/>
                    <a:pt x="1070" y="53426"/>
                    <a:pt x="1795" y="54086"/>
                  </a:cubicBezTo>
                  <a:lnTo>
                    <a:pt x="1795" y="54086"/>
                  </a:lnTo>
                  <a:cubicBezTo>
                    <a:pt x="1070" y="54776"/>
                    <a:pt x="558" y="55669"/>
                    <a:pt x="396" y="56657"/>
                  </a:cubicBezTo>
                  <a:cubicBezTo>
                    <a:pt x="274" y="57235"/>
                    <a:pt x="365" y="57752"/>
                    <a:pt x="365" y="58329"/>
                  </a:cubicBezTo>
                  <a:lnTo>
                    <a:pt x="365" y="60001"/>
                  </a:lnTo>
                  <a:lnTo>
                    <a:pt x="426" y="60001"/>
                  </a:lnTo>
                  <a:lnTo>
                    <a:pt x="426" y="59879"/>
                  </a:lnTo>
                  <a:cubicBezTo>
                    <a:pt x="457" y="58876"/>
                    <a:pt x="396" y="57539"/>
                    <a:pt x="517" y="56597"/>
                  </a:cubicBezTo>
                  <a:cubicBezTo>
                    <a:pt x="692" y="55652"/>
                    <a:pt x="1189" y="54809"/>
                    <a:pt x="1869" y="54152"/>
                  </a:cubicBezTo>
                  <a:lnTo>
                    <a:pt x="1869" y="54152"/>
                  </a:lnTo>
                  <a:cubicBezTo>
                    <a:pt x="2414" y="54630"/>
                    <a:pt x="3055" y="55001"/>
                    <a:pt x="3739" y="55229"/>
                  </a:cubicBezTo>
                  <a:cubicBezTo>
                    <a:pt x="4256" y="55411"/>
                    <a:pt x="4803" y="55563"/>
                    <a:pt x="5320" y="55715"/>
                  </a:cubicBezTo>
                  <a:cubicBezTo>
                    <a:pt x="6232" y="55989"/>
                    <a:pt x="7600" y="56445"/>
                    <a:pt x="8512" y="56657"/>
                  </a:cubicBezTo>
                  <a:cubicBezTo>
                    <a:pt x="8755" y="56715"/>
                    <a:pt x="8997" y="56743"/>
                    <a:pt x="9234" y="56743"/>
                  </a:cubicBezTo>
                  <a:cubicBezTo>
                    <a:pt x="11478" y="56743"/>
                    <a:pt x="13253" y="54293"/>
                    <a:pt x="11521" y="52341"/>
                  </a:cubicBezTo>
                  <a:cubicBezTo>
                    <a:pt x="10940" y="51694"/>
                    <a:pt x="10080" y="51358"/>
                    <a:pt x="9231" y="51358"/>
                  </a:cubicBezTo>
                  <a:cubicBezTo>
                    <a:pt x="8925" y="51358"/>
                    <a:pt x="8619" y="51401"/>
                    <a:pt x="8329" y="51490"/>
                  </a:cubicBezTo>
                  <a:lnTo>
                    <a:pt x="5138" y="52493"/>
                  </a:lnTo>
                  <a:cubicBezTo>
                    <a:pt x="4682" y="52645"/>
                    <a:pt x="4013" y="52828"/>
                    <a:pt x="3557" y="52980"/>
                  </a:cubicBezTo>
                  <a:cubicBezTo>
                    <a:pt x="3049" y="53171"/>
                    <a:pt x="2575" y="53441"/>
                    <a:pt x="2155" y="53773"/>
                  </a:cubicBezTo>
                  <a:lnTo>
                    <a:pt x="2155" y="53773"/>
                  </a:lnTo>
                  <a:cubicBezTo>
                    <a:pt x="1450" y="53158"/>
                    <a:pt x="925" y="52350"/>
                    <a:pt x="730" y="51429"/>
                  </a:cubicBezTo>
                  <a:cubicBezTo>
                    <a:pt x="609" y="50882"/>
                    <a:pt x="609" y="50366"/>
                    <a:pt x="609" y="49818"/>
                  </a:cubicBezTo>
                  <a:lnTo>
                    <a:pt x="609" y="46475"/>
                  </a:lnTo>
                  <a:cubicBezTo>
                    <a:pt x="609" y="45897"/>
                    <a:pt x="578" y="45350"/>
                    <a:pt x="669" y="44834"/>
                  </a:cubicBezTo>
                  <a:cubicBezTo>
                    <a:pt x="785" y="43828"/>
                    <a:pt x="1308" y="42908"/>
                    <a:pt x="2048" y="42215"/>
                  </a:cubicBezTo>
                  <a:lnTo>
                    <a:pt x="2048" y="42215"/>
                  </a:lnTo>
                  <a:cubicBezTo>
                    <a:pt x="2609" y="42687"/>
                    <a:pt x="3264" y="43045"/>
                    <a:pt x="3952" y="43253"/>
                  </a:cubicBezTo>
                  <a:lnTo>
                    <a:pt x="5563" y="43739"/>
                  </a:lnTo>
                  <a:lnTo>
                    <a:pt x="7144" y="44226"/>
                  </a:lnTo>
                  <a:cubicBezTo>
                    <a:pt x="7600" y="44347"/>
                    <a:pt x="8299" y="44621"/>
                    <a:pt x="8785" y="44682"/>
                  </a:cubicBezTo>
                  <a:cubicBezTo>
                    <a:pt x="8972" y="44713"/>
                    <a:pt x="9157" y="44729"/>
                    <a:pt x="9337" y="44729"/>
                  </a:cubicBezTo>
                  <a:cubicBezTo>
                    <a:pt x="11729" y="44729"/>
                    <a:pt x="13382" y="42044"/>
                    <a:pt x="11460" y="40122"/>
                  </a:cubicBezTo>
                  <a:cubicBezTo>
                    <a:pt x="10877" y="39560"/>
                    <a:pt x="10078" y="39291"/>
                    <a:pt x="9283" y="39291"/>
                  </a:cubicBezTo>
                  <a:cubicBezTo>
                    <a:pt x="8960" y="39291"/>
                    <a:pt x="8637" y="39335"/>
                    <a:pt x="8329" y="39423"/>
                  </a:cubicBezTo>
                  <a:lnTo>
                    <a:pt x="8147" y="39484"/>
                  </a:lnTo>
                  <a:lnTo>
                    <a:pt x="4955" y="40426"/>
                  </a:lnTo>
                  <a:cubicBezTo>
                    <a:pt x="4408" y="40578"/>
                    <a:pt x="3891" y="40730"/>
                    <a:pt x="3344" y="40973"/>
                  </a:cubicBezTo>
                  <a:cubicBezTo>
                    <a:pt x="2847" y="41174"/>
                    <a:pt x="2377" y="41459"/>
                    <a:pt x="1960" y="41809"/>
                  </a:cubicBezTo>
                  <a:lnTo>
                    <a:pt x="1960" y="41809"/>
                  </a:lnTo>
                  <a:cubicBezTo>
                    <a:pt x="1174" y="41064"/>
                    <a:pt x="645" y="40065"/>
                    <a:pt x="548" y="38967"/>
                  </a:cubicBezTo>
                  <a:cubicBezTo>
                    <a:pt x="517" y="38420"/>
                    <a:pt x="517" y="37022"/>
                    <a:pt x="517" y="36444"/>
                  </a:cubicBezTo>
                  <a:cubicBezTo>
                    <a:pt x="517" y="35502"/>
                    <a:pt x="457" y="34043"/>
                    <a:pt x="517" y="33101"/>
                  </a:cubicBezTo>
                  <a:cubicBezTo>
                    <a:pt x="580" y="31981"/>
                    <a:pt x="1137" y="30947"/>
                    <a:pt x="1967" y="30180"/>
                  </a:cubicBezTo>
                  <a:lnTo>
                    <a:pt x="1967" y="30180"/>
                  </a:lnTo>
                  <a:cubicBezTo>
                    <a:pt x="2177" y="30362"/>
                    <a:pt x="2404" y="30527"/>
                    <a:pt x="2645" y="30669"/>
                  </a:cubicBezTo>
                  <a:cubicBezTo>
                    <a:pt x="3131" y="30973"/>
                    <a:pt x="3648" y="31156"/>
                    <a:pt x="4195" y="31307"/>
                  </a:cubicBezTo>
                  <a:cubicBezTo>
                    <a:pt x="4986" y="31551"/>
                    <a:pt x="6597" y="32037"/>
                    <a:pt x="7387" y="32280"/>
                  </a:cubicBezTo>
                  <a:cubicBezTo>
                    <a:pt x="7873" y="32371"/>
                    <a:pt x="8512" y="32645"/>
                    <a:pt x="9028" y="32675"/>
                  </a:cubicBezTo>
                  <a:cubicBezTo>
                    <a:pt x="9139" y="32687"/>
                    <a:pt x="9249" y="32693"/>
                    <a:pt x="9357" y="32693"/>
                  </a:cubicBezTo>
                  <a:cubicBezTo>
                    <a:pt x="11783" y="32693"/>
                    <a:pt x="13283" y="29832"/>
                    <a:pt x="11217" y="28086"/>
                  </a:cubicBezTo>
                  <a:cubicBezTo>
                    <a:pt x="10676" y="27649"/>
                    <a:pt x="10007" y="27425"/>
                    <a:pt x="9336" y="27425"/>
                  </a:cubicBezTo>
                  <a:cubicBezTo>
                    <a:pt x="9027" y="27425"/>
                    <a:pt x="8718" y="27473"/>
                    <a:pt x="8420" y="27569"/>
                  </a:cubicBezTo>
                  <a:cubicBezTo>
                    <a:pt x="8360" y="27569"/>
                    <a:pt x="4986" y="28572"/>
                    <a:pt x="4834" y="28663"/>
                  </a:cubicBezTo>
                  <a:cubicBezTo>
                    <a:pt x="4317" y="28815"/>
                    <a:pt x="3770" y="28967"/>
                    <a:pt x="3253" y="29180"/>
                  </a:cubicBezTo>
                  <a:cubicBezTo>
                    <a:pt x="2824" y="29369"/>
                    <a:pt x="2427" y="29619"/>
                    <a:pt x="2073" y="29917"/>
                  </a:cubicBezTo>
                  <a:lnTo>
                    <a:pt x="2073" y="29917"/>
                  </a:lnTo>
                  <a:cubicBezTo>
                    <a:pt x="1068" y="29038"/>
                    <a:pt x="472" y="27716"/>
                    <a:pt x="548" y="26353"/>
                  </a:cubicBezTo>
                  <a:lnTo>
                    <a:pt x="548" y="24681"/>
                  </a:lnTo>
                  <a:cubicBezTo>
                    <a:pt x="548" y="23557"/>
                    <a:pt x="548" y="22432"/>
                    <a:pt x="578" y="21338"/>
                  </a:cubicBezTo>
                  <a:cubicBezTo>
                    <a:pt x="609" y="20274"/>
                    <a:pt x="1065" y="19210"/>
                    <a:pt x="1824" y="18450"/>
                  </a:cubicBezTo>
                  <a:cubicBezTo>
                    <a:pt x="1855" y="18418"/>
                    <a:pt x="1885" y="18386"/>
                    <a:pt x="1916" y="18355"/>
                  </a:cubicBezTo>
                  <a:lnTo>
                    <a:pt x="1916" y="18355"/>
                  </a:lnTo>
                  <a:cubicBezTo>
                    <a:pt x="2503" y="18841"/>
                    <a:pt x="3195" y="19205"/>
                    <a:pt x="3922" y="19423"/>
                  </a:cubicBezTo>
                  <a:cubicBezTo>
                    <a:pt x="5259" y="19818"/>
                    <a:pt x="6992" y="20335"/>
                    <a:pt x="8329" y="20760"/>
                  </a:cubicBezTo>
                  <a:cubicBezTo>
                    <a:pt x="8635" y="20858"/>
                    <a:pt x="8949" y="20904"/>
                    <a:pt x="9259" y="20904"/>
                  </a:cubicBezTo>
                  <a:cubicBezTo>
                    <a:pt x="11078" y="20904"/>
                    <a:pt x="12791" y="19333"/>
                    <a:pt x="12220" y="17386"/>
                  </a:cubicBezTo>
                  <a:cubicBezTo>
                    <a:pt x="11821" y="16121"/>
                    <a:pt x="10537" y="15397"/>
                    <a:pt x="9273" y="15397"/>
                  </a:cubicBezTo>
                  <a:cubicBezTo>
                    <a:pt x="8898" y="15397"/>
                    <a:pt x="8525" y="15461"/>
                    <a:pt x="8177" y="15593"/>
                  </a:cubicBezTo>
                  <a:cubicBezTo>
                    <a:pt x="7083" y="15958"/>
                    <a:pt x="4469" y="16687"/>
                    <a:pt x="3405" y="17082"/>
                  </a:cubicBezTo>
                  <a:cubicBezTo>
                    <a:pt x="2956" y="17264"/>
                    <a:pt x="2531" y="17511"/>
                    <a:pt x="2147" y="17810"/>
                  </a:cubicBezTo>
                  <a:lnTo>
                    <a:pt x="2147" y="17810"/>
                  </a:lnTo>
                  <a:cubicBezTo>
                    <a:pt x="1239" y="16970"/>
                    <a:pt x="676" y="15811"/>
                    <a:pt x="700" y="14560"/>
                  </a:cubicBezTo>
                  <a:lnTo>
                    <a:pt x="700" y="12888"/>
                  </a:lnTo>
                  <a:lnTo>
                    <a:pt x="700" y="9544"/>
                  </a:lnTo>
                  <a:cubicBezTo>
                    <a:pt x="681" y="8375"/>
                    <a:pt x="1218" y="7266"/>
                    <a:pt x="2044" y="6454"/>
                  </a:cubicBezTo>
                  <a:lnTo>
                    <a:pt x="2044" y="6454"/>
                  </a:lnTo>
                  <a:cubicBezTo>
                    <a:pt x="2766" y="7030"/>
                    <a:pt x="3635" y="7432"/>
                    <a:pt x="4530" y="7660"/>
                  </a:cubicBezTo>
                  <a:cubicBezTo>
                    <a:pt x="5320" y="7873"/>
                    <a:pt x="6931" y="8359"/>
                    <a:pt x="7721" y="8632"/>
                  </a:cubicBezTo>
                  <a:lnTo>
                    <a:pt x="8116" y="8754"/>
                  </a:lnTo>
                  <a:cubicBezTo>
                    <a:pt x="8499" y="8885"/>
                    <a:pt x="8910" y="8956"/>
                    <a:pt x="9319" y="8956"/>
                  </a:cubicBezTo>
                  <a:cubicBezTo>
                    <a:pt x="9951" y="8956"/>
                    <a:pt x="10579" y="8788"/>
                    <a:pt x="11095" y="8420"/>
                  </a:cubicBezTo>
                  <a:cubicBezTo>
                    <a:pt x="13162" y="6991"/>
                    <a:pt x="12463" y="4073"/>
                    <a:pt x="10122" y="3496"/>
                  </a:cubicBezTo>
                  <a:cubicBezTo>
                    <a:pt x="9858" y="3426"/>
                    <a:pt x="9581" y="3388"/>
                    <a:pt x="9302" y="3388"/>
                  </a:cubicBezTo>
                  <a:cubicBezTo>
                    <a:pt x="8973" y="3388"/>
                    <a:pt x="8642" y="3441"/>
                    <a:pt x="8329" y="3556"/>
                  </a:cubicBezTo>
                  <a:lnTo>
                    <a:pt x="7539" y="3769"/>
                  </a:lnTo>
                  <a:lnTo>
                    <a:pt x="4347" y="4711"/>
                  </a:lnTo>
                  <a:cubicBezTo>
                    <a:pt x="3503" y="4914"/>
                    <a:pt x="2700" y="5309"/>
                    <a:pt x="2027" y="5849"/>
                  </a:cubicBezTo>
                  <a:lnTo>
                    <a:pt x="2027" y="5849"/>
                  </a:lnTo>
                  <a:cubicBezTo>
                    <a:pt x="1573" y="5426"/>
                    <a:pt x="1202" y="4922"/>
                    <a:pt x="973" y="4377"/>
                  </a:cubicBezTo>
                  <a:cubicBezTo>
                    <a:pt x="274" y="2888"/>
                    <a:pt x="548" y="1034"/>
                    <a:pt x="2220" y="456"/>
                  </a:cubicBezTo>
                  <a:cubicBezTo>
                    <a:pt x="2432" y="365"/>
                    <a:pt x="2714" y="342"/>
                    <a:pt x="2999" y="342"/>
                  </a:cubicBezTo>
                  <a:cubicBezTo>
                    <a:pt x="3283" y="342"/>
                    <a:pt x="3572" y="365"/>
                    <a:pt x="3800" y="365"/>
                  </a:cubicBezTo>
                  <a:cubicBezTo>
                    <a:pt x="10426" y="274"/>
                    <a:pt x="23953" y="365"/>
                    <a:pt x="30488" y="152"/>
                  </a:cubicBezTo>
                  <a:cubicBezTo>
                    <a:pt x="23831" y="122"/>
                    <a:pt x="10457" y="0"/>
                    <a:pt x="3800" y="0"/>
                  </a:cubicBezTo>
                  <a:close/>
                </a:path>
              </a:pathLst>
            </a:custGeom>
            <a:solidFill>
              <a:schemeClr val="lt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1898;p35">
              <a:extLst>
                <a:ext uri="{FF2B5EF4-FFF2-40B4-BE49-F238E27FC236}">
                  <a16:creationId xmlns:a16="http://schemas.microsoft.com/office/drawing/2014/main" id="{7A699B2C-8354-CE6B-2395-20615A691D88}"/>
                </a:ext>
              </a:extLst>
            </p:cNvPr>
            <p:cNvSpPr/>
            <p:nvPr/>
          </p:nvSpPr>
          <p:spPr>
            <a:xfrm>
              <a:off x="7279525" y="2346375"/>
              <a:ext cx="169475" cy="915675"/>
            </a:xfrm>
            <a:custGeom>
              <a:avLst/>
              <a:gdLst/>
              <a:ahLst/>
              <a:cxnLst/>
              <a:rect l="l" t="t" r="r" b="b"/>
              <a:pathLst>
                <a:path w="6779" h="36627" extrusionOk="0">
                  <a:moveTo>
                    <a:pt x="0" y="0"/>
                  </a:moveTo>
                  <a:lnTo>
                    <a:pt x="0" y="486"/>
                  </a:lnTo>
                  <a:lnTo>
                    <a:pt x="6292" y="486"/>
                  </a:lnTo>
                  <a:lnTo>
                    <a:pt x="6292" y="36627"/>
                  </a:lnTo>
                  <a:lnTo>
                    <a:pt x="6779" y="36627"/>
                  </a:lnTo>
                  <a:lnTo>
                    <a:pt x="6779"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1899;p35">
              <a:extLst>
                <a:ext uri="{FF2B5EF4-FFF2-40B4-BE49-F238E27FC236}">
                  <a16:creationId xmlns:a16="http://schemas.microsoft.com/office/drawing/2014/main" id="{4C17794A-B86B-9601-9013-CD97CA37A83B}"/>
                </a:ext>
              </a:extLst>
            </p:cNvPr>
            <p:cNvSpPr/>
            <p:nvPr/>
          </p:nvSpPr>
          <p:spPr>
            <a:xfrm>
              <a:off x="6842575" y="2251350"/>
              <a:ext cx="458250" cy="197625"/>
            </a:xfrm>
            <a:custGeom>
              <a:avLst/>
              <a:gdLst/>
              <a:ahLst/>
              <a:cxnLst/>
              <a:rect l="l" t="t" r="r" b="b"/>
              <a:pathLst>
                <a:path w="18330" h="7905" extrusionOk="0">
                  <a:moveTo>
                    <a:pt x="11126" y="1"/>
                  </a:moveTo>
                  <a:cubicBezTo>
                    <a:pt x="8873" y="1"/>
                    <a:pt x="6629" y="110"/>
                    <a:pt x="4408" y="336"/>
                  </a:cubicBezTo>
                  <a:cubicBezTo>
                    <a:pt x="2949" y="488"/>
                    <a:pt x="1490" y="640"/>
                    <a:pt x="31" y="913"/>
                  </a:cubicBezTo>
                  <a:lnTo>
                    <a:pt x="31" y="1096"/>
                  </a:lnTo>
                  <a:cubicBezTo>
                    <a:pt x="1490" y="1369"/>
                    <a:pt x="2949" y="1552"/>
                    <a:pt x="4408" y="1673"/>
                  </a:cubicBezTo>
                  <a:cubicBezTo>
                    <a:pt x="6673" y="1911"/>
                    <a:pt x="8946" y="2008"/>
                    <a:pt x="11223" y="2008"/>
                  </a:cubicBezTo>
                  <a:cubicBezTo>
                    <a:pt x="13070" y="2008"/>
                    <a:pt x="14920" y="1944"/>
                    <a:pt x="16770" y="1839"/>
                  </a:cubicBezTo>
                  <a:lnTo>
                    <a:pt x="16770" y="1839"/>
                  </a:lnTo>
                  <a:cubicBezTo>
                    <a:pt x="16783" y="2055"/>
                    <a:pt x="16796" y="2272"/>
                    <a:pt x="16810" y="2494"/>
                  </a:cubicBezTo>
                  <a:cubicBezTo>
                    <a:pt x="16951" y="3856"/>
                    <a:pt x="17146" y="5351"/>
                    <a:pt x="17196" y="6730"/>
                  </a:cubicBezTo>
                  <a:lnTo>
                    <a:pt x="17196" y="6730"/>
                  </a:lnTo>
                  <a:cubicBezTo>
                    <a:pt x="16936" y="6738"/>
                    <a:pt x="16675" y="6742"/>
                    <a:pt x="16414" y="6742"/>
                  </a:cubicBezTo>
                  <a:cubicBezTo>
                    <a:pt x="15320" y="6742"/>
                    <a:pt x="14226" y="6673"/>
                    <a:pt x="13132" y="6537"/>
                  </a:cubicBezTo>
                  <a:cubicBezTo>
                    <a:pt x="11466" y="6291"/>
                    <a:pt x="9790" y="6177"/>
                    <a:pt x="8110" y="6177"/>
                  </a:cubicBezTo>
                  <a:cubicBezTo>
                    <a:pt x="6878" y="6177"/>
                    <a:pt x="5643" y="6239"/>
                    <a:pt x="4408" y="6354"/>
                  </a:cubicBezTo>
                  <a:cubicBezTo>
                    <a:pt x="2949" y="6476"/>
                    <a:pt x="1490" y="6597"/>
                    <a:pt x="31" y="6962"/>
                  </a:cubicBezTo>
                  <a:lnTo>
                    <a:pt x="31" y="7145"/>
                  </a:lnTo>
                  <a:lnTo>
                    <a:pt x="1" y="7145"/>
                  </a:lnTo>
                  <a:cubicBezTo>
                    <a:pt x="2888" y="7752"/>
                    <a:pt x="5806" y="7904"/>
                    <a:pt x="8724" y="7904"/>
                  </a:cubicBezTo>
                  <a:cubicBezTo>
                    <a:pt x="11357" y="7877"/>
                    <a:pt x="13965" y="7305"/>
                    <a:pt x="16615" y="7305"/>
                  </a:cubicBezTo>
                  <a:cubicBezTo>
                    <a:pt x="16902" y="7305"/>
                    <a:pt x="17190" y="7312"/>
                    <a:pt x="17478" y="7327"/>
                  </a:cubicBezTo>
                  <a:lnTo>
                    <a:pt x="17782" y="7327"/>
                  </a:lnTo>
                  <a:cubicBezTo>
                    <a:pt x="17813" y="5777"/>
                    <a:pt x="17995" y="4075"/>
                    <a:pt x="18147" y="2494"/>
                  </a:cubicBezTo>
                  <a:cubicBezTo>
                    <a:pt x="18238" y="1795"/>
                    <a:pt x="18269" y="974"/>
                    <a:pt x="18329" y="275"/>
                  </a:cubicBezTo>
                  <a:cubicBezTo>
                    <a:pt x="17357" y="184"/>
                    <a:pt x="16293" y="154"/>
                    <a:pt x="15290" y="123"/>
                  </a:cubicBezTo>
                  <a:cubicBezTo>
                    <a:pt x="13901" y="42"/>
                    <a:pt x="12512" y="1"/>
                    <a:pt x="1112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1900;p35">
              <a:extLst>
                <a:ext uri="{FF2B5EF4-FFF2-40B4-BE49-F238E27FC236}">
                  <a16:creationId xmlns:a16="http://schemas.microsoft.com/office/drawing/2014/main" id="{EA9A5D36-E918-353A-B03F-4ADC664944AD}"/>
                </a:ext>
              </a:extLst>
            </p:cNvPr>
            <p:cNvSpPr/>
            <p:nvPr/>
          </p:nvSpPr>
          <p:spPr>
            <a:xfrm>
              <a:off x="7279525" y="2782550"/>
              <a:ext cx="164150" cy="12175"/>
            </a:xfrm>
            <a:custGeom>
              <a:avLst/>
              <a:gdLst/>
              <a:ahLst/>
              <a:cxnLst/>
              <a:rect l="l" t="t" r="r" b="b"/>
              <a:pathLst>
                <a:path w="6566" h="487" extrusionOk="0">
                  <a:moveTo>
                    <a:pt x="0" y="0"/>
                  </a:moveTo>
                  <a:lnTo>
                    <a:pt x="0" y="486"/>
                  </a:lnTo>
                  <a:lnTo>
                    <a:pt x="6566" y="486"/>
                  </a:lnTo>
                  <a:lnTo>
                    <a:pt x="6566"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1901;p35">
              <a:extLst>
                <a:ext uri="{FF2B5EF4-FFF2-40B4-BE49-F238E27FC236}">
                  <a16:creationId xmlns:a16="http://schemas.microsoft.com/office/drawing/2014/main" id="{730D1929-A32E-2F37-03B5-9E1ACF6AA267}"/>
                </a:ext>
              </a:extLst>
            </p:cNvPr>
            <p:cNvSpPr/>
            <p:nvPr/>
          </p:nvSpPr>
          <p:spPr>
            <a:xfrm>
              <a:off x="6842575" y="2687525"/>
              <a:ext cx="458250" cy="197625"/>
            </a:xfrm>
            <a:custGeom>
              <a:avLst/>
              <a:gdLst/>
              <a:ahLst/>
              <a:cxnLst/>
              <a:rect l="l" t="t" r="r" b="b"/>
              <a:pathLst>
                <a:path w="18330" h="7905" extrusionOk="0">
                  <a:moveTo>
                    <a:pt x="11126" y="1"/>
                  </a:moveTo>
                  <a:cubicBezTo>
                    <a:pt x="8873" y="1"/>
                    <a:pt x="6629" y="110"/>
                    <a:pt x="4408" y="336"/>
                  </a:cubicBezTo>
                  <a:cubicBezTo>
                    <a:pt x="2949" y="488"/>
                    <a:pt x="1490" y="640"/>
                    <a:pt x="31" y="914"/>
                  </a:cubicBezTo>
                  <a:lnTo>
                    <a:pt x="31" y="1096"/>
                  </a:lnTo>
                  <a:cubicBezTo>
                    <a:pt x="1490" y="1369"/>
                    <a:pt x="2949" y="1552"/>
                    <a:pt x="4408" y="1673"/>
                  </a:cubicBezTo>
                  <a:cubicBezTo>
                    <a:pt x="6629" y="1906"/>
                    <a:pt x="8858" y="1997"/>
                    <a:pt x="11090" y="1997"/>
                  </a:cubicBezTo>
                  <a:cubicBezTo>
                    <a:pt x="12982" y="1997"/>
                    <a:pt x="14876" y="1932"/>
                    <a:pt x="16770" y="1835"/>
                  </a:cubicBezTo>
                  <a:lnTo>
                    <a:pt x="16770" y="1835"/>
                  </a:lnTo>
                  <a:cubicBezTo>
                    <a:pt x="16783" y="2052"/>
                    <a:pt x="16796" y="2270"/>
                    <a:pt x="16810" y="2494"/>
                  </a:cubicBezTo>
                  <a:cubicBezTo>
                    <a:pt x="16951" y="3856"/>
                    <a:pt x="17146" y="5324"/>
                    <a:pt x="17196" y="6725"/>
                  </a:cubicBezTo>
                  <a:lnTo>
                    <a:pt x="17196" y="6725"/>
                  </a:lnTo>
                  <a:cubicBezTo>
                    <a:pt x="16986" y="6728"/>
                    <a:pt x="16776" y="6729"/>
                    <a:pt x="16567" y="6729"/>
                  </a:cubicBezTo>
                  <a:cubicBezTo>
                    <a:pt x="15422" y="6729"/>
                    <a:pt x="14277" y="6680"/>
                    <a:pt x="13132" y="6537"/>
                  </a:cubicBezTo>
                  <a:cubicBezTo>
                    <a:pt x="11466" y="6291"/>
                    <a:pt x="9790" y="6177"/>
                    <a:pt x="8110" y="6177"/>
                  </a:cubicBezTo>
                  <a:cubicBezTo>
                    <a:pt x="6878" y="6177"/>
                    <a:pt x="5643" y="6239"/>
                    <a:pt x="4408" y="6354"/>
                  </a:cubicBezTo>
                  <a:cubicBezTo>
                    <a:pt x="2949" y="6446"/>
                    <a:pt x="1490" y="6598"/>
                    <a:pt x="31" y="6962"/>
                  </a:cubicBezTo>
                  <a:lnTo>
                    <a:pt x="31" y="7145"/>
                  </a:lnTo>
                  <a:lnTo>
                    <a:pt x="1" y="7145"/>
                  </a:lnTo>
                  <a:cubicBezTo>
                    <a:pt x="2888" y="7753"/>
                    <a:pt x="5806" y="7905"/>
                    <a:pt x="8724" y="7905"/>
                  </a:cubicBezTo>
                  <a:cubicBezTo>
                    <a:pt x="11357" y="7877"/>
                    <a:pt x="13965" y="7305"/>
                    <a:pt x="16615" y="7305"/>
                  </a:cubicBezTo>
                  <a:cubicBezTo>
                    <a:pt x="16902" y="7305"/>
                    <a:pt x="17190" y="7312"/>
                    <a:pt x="17478" y="7327"/>
                  </a:cubicBezTo>
                  <a:lnTo>
                    <a:pt x="17782" y="7327"/>
                  </a:lnTo>
                  <a:cubicBezTo>
                    <a:pt x="17813" y="5777"/>
                    <a:pt x="17995" y="4075"/>
                    <a:pt x="18147" y="2494"/>
                  </a:cubicBezTo>
                  <a:cubicBezTo>
                    <a:pt x="18238" y="1795"/>
                    <a:pt x="18269" y="974"/>
                    <a:pt x="18329" y="245"/>
                  </a:cubicBezTo>
                  <a:cubicBezTo>
                    <a:pt x="17357" y="184"/>
                    <a:pt x="16293" y="154"/>
                    <a:pt x="15290" y="123"/>
                  </a:cubicBezTo>
                  <a:cubicBezTo>
                    <a:pt x="13901" y="42"/>
                    <a:pt x="12512" y="1"/>
                    <a:pt x="1112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1902;p35">
              <a:extLst>
                <a:ext uri="{FF2B5EF4-FFF2-40B4-BE49-F238E27FC236}">
                  <a16:creationId xmlns:a16="http://schemas.microsoft.com/office/drawing/2014/main" id="{B5CAC7C2-1531-B856-8A26-2F774005915B}"/>
                </a:ext>
              </a:extLst>
            </p:cNvPr>
            <p:cNvSpPr/>
            <p:nvPr/>
          </p:nvSpPr>
          <p:spPr>
            <a:xfrm>
              <a:off x="7716450" y="2297725"/>
              <a:ext cx="120100" cy="41825"/>
            </a:xfrm>
            <a:custGeom>
              <a:avLst/>
              <a:gdLst/>
              <a:ahLst/>
              <a:cxnLst/>
              <a:rect l="l" t="t" r="r" b="b"/>
              <a:pathLst>
                <a:path w="4804" h="1673" extrusionOk="0">
                  <a:moveTo>
                    <a:pt x="1" y="1"/>
                  </a:moveTo>
                  <a:lnTo>
                    <a:pt x="518" y="1673"/>
                  </a:lnTo>
                  <a:lnTo>
                    <a:pt x="4317" y="1673"/>
                  </a:lnTo>
                  <a:lnTo>
                    <a:pt x="4803"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1903;p35">
              <a:extLst>
                <a:ext uri="{FF2B5EF4-FFF2-40B4-BE49-F238E27FC236}">
                  <a16:creationId xmlns:a16="http://schemas.microsoft.com/office/drawing/2014/main" id="{13940710-7270-3745-7304-845300EF3265}"/>
                </a:ext>
              </a:extLst>
            </p:cNvPr>
            <p:cNvSpPr/>
            <p:nvPr/>
          </p:nvSpPr>
          <p:spPr>
            <a:xfrm>
              <a:off x="7729375" y="2340275"/>
              <a:ext cx="95000" cy="636825"/>
            </a:xfrm>
            <a:custGeom>
              <a:avLst/>
              <a:gdLst/>
              <a:ahLst/>
              <a:cxnLst/>
              <a:rect l="l" t="t" r="r" b="b"/>
              <a:pathLst>
                <a:path w="3800" h="25473" extrusionOk="0">
                  <a:moveTo>
                    <a:pt x="1" y="1"/>
                  </a:moveTo>
                  <a:lnTo>
                    <a:pt x="1" y="25472"/>
                  </a:lnTo>
                  <a:lnTo>
                    <a:pt x="3800" y="25472"/>
                  </a:lnTo>
                  <a:lnTo>
                    <a:pt x="3800"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1904;p35">
              <a:extLst>
                <a:ext uri="{FF2B5EF4-FFF2-40B4-BE49-F238E27FC236}">
                  <a16:creationId xmlns:a16="http://schemas.microsoft.com/office/drawing/2014/main" id="{56D73054-4C9A-2A1D-7E07-BFAE127E0212}"/>
                </a:ext>
              </a:extLst>
            </p:cNvPr>
            <p:cNvSpPr/>
            <p:nvPr/>
          </p:nvSpPr>
          <p:spPr>
            <a:xfrm>
              <a:off x="7453525" y="2691100"/>
              <a:ext cx="646700" cy="569700"/>
            </a:xfrm>
            <a:custGeom>
              <a:avLst/>
              <a:gdLst/>
              <a:ahLst/>
              <a:cxnLst/>
              <a:rect l="l" t="t" r="r" b="b"/>
              <a:pathLst>
                <a:path w="25868" h="22788" extrusionOk="0">
                  <a:moveTo>
                    <a:pt x="12930" y="1"/>
                  </a:moveTo>
                  <a:cubicBezTo>
                    <a:pt x="8440" y="1"/>
                    <a:pt x="4188" y="2670"/>
                    <a:pt x="2372" y="7062"/>
                  </a:cubicBezTo>
                  <a:cubicBezTo>
                    <a:pt x="1" y="12898"/>
                    <a:pt x="2767" y="19555"/>
                    <a:pt x="8603" y="21926"/>
                  </a:cubicBezTo>
                  <a:cubicBezTo>
                    <a:pt x="10024" y="22511"/>
                    <a:pt x="11493" y="22787"/>
                    <a:pt x="12938" y="22787"/>
                  </a:cubicBezTo>
                  <a:cubicBezTo>
                    <a:pt x="17426" y="22787"/>
                    <a:pt x="21673" y="20117"/>
                    <a:pt x="23466" y="15725"/>
                  </a:cubicBezTo>
                  <a:cubicBezTo>
                    <a:pt x="25868" y="9889"/>
                    <a:pt x="23071" y="3233"/>
                    <a:pt x="17266" y="862"/>
                  </a:cubicBezTo>
                  <a:cubicBezTo>
                    <a:pt x="15845" y="277"/>
                    <a:pt x="14375" y="1"/>
                    <a:pt x="1293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1905;p35">
              <a:extLst>
                <a:ext uri="{FF2B5EF4-FFF2-40B4-BE49-F238E27FC236}">
                  <a16:creationId xmlns:a16="http://schemas.microsoft.com/office/drawing/2014/main" id="{3B4B7C27-A77B-3550-F937-847D213626D3}"/>
                </a:ext>
              </a:extLst>
            </p:cNvPr>
            <p:cNvSpPr/>
            <p:nvPr/>
          </p:nvSpPr>
          <p:spPr>
            <a:xfrm>
              <a:off x="7492300" y="2946675"/>
              <a:ext cx="569925" cy="314625"/>
            </a:xfrm>
            <a:custGeom>
              <a:avLst/>
              <a:gdLst/>
              <a:ahLst/>
              <a:cxnLst/>
              <a:rect l="l" t="t" r="r" b="b"/>
              <a:pathLst>
                <a:path w="22797" h="12585" extrusionOk="0">
                  <a:moveTo>
                    <a:pt x="16627" y="1"/>
                  </a:moveTo>
                  <a:cubicBezTo>
                    <a:pt x="11125" y="1"/>
                    <a:pt x="9757" y="3192"/>
                    <a:pt x="6748" y="3192"/>
                  </a:cubicBezTo>
                  <a:cubicBezTo>
                    <a:pt x="6711" y="3192"/>
                    <a:pt x="6674" y="3193"/>
                    <a:pt x="6638" y="3193"/>
                  </a:cubicBezTo>
                  <a:cubicBezTo>
                    <a:pt x="3878" y="3193"/>
                    <a:pt x="3360" y="2064"/>
                    <a:pt x="0" y="1824"/>
                  </a:cubicBezTo>
                  <a:lnTo>
                    <a:pt x="0" y="1824"/>
                  </a:lnTo>
                  <a:cubicBezTo>
                    <a:pt x="334" y="7812"/>
                    <a:pt x="5319" y="12584"/>
                    <a:pt x="11398" y="12584"/>
                  </a:cubicBezTo>
                  <a:cubicBezTo>
                    <a:pt x="17508" y="12584"/>
                    <a:pt x="22493" y="7751"/>
                    <a:pt x="22797" y="1703"/>
                  </a:cubicBezTo>
                  <a:cubicBezTo>
                    <a:pt x="21642" y="912"/>
                    <a:pt x="19666" y="1"/>
                    <a:pt x="16627"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1906;p35">
              <a:extLst>
                <a:ext uri="{FF2B5EF4-FFF2-40B4-BE49-F238E27FC236}">
                  <a16:creationId xmlns:a16="http://schemas.microsoft.com/office/drawing/2014/main" id="{9BD63BD9-CCE1-F9BC-8D1E-D571846EA2D5}"/>
                </a:ext>
              </a:extLst>
            </p:cNvPr>
            <p:cNvSpPr/>
            <p:nvPr/>
          </p:nvSpPr>
          <p:spPr>
            <a:xfrm>
              <a:off x="7836000" y="2971350"/>
              <a:ext cx="127875" cy="125525"/>
            </a:xfrm>
            <a:custGeom>
              <a:avLst/>
              <a:gdLst/>
              <a:ahLst/>
              <a:cxnLst/>
              <a:rect l="l" t="t" r="r" b="b"/>
              <a:pathLst>
                <a:path w="5115" h="5021" extrusionOk="0">
                  <a:moveTo>
                    <a:pt x="2333" y="535"/>
                  </a:moveTo>
                  <a:cubicBezTo>
                    <a:pt x="2855" y="535"/>
                    <a:pt x="3371" y="712"/>
                    <a:pt x="3760" y="1111"/>
                  </a:cubicBezTo>
                  <a:cubicBezTo>
                    <a:pt x="5115" y="2407"/>
                    <a:pt x="4387" y="4644"/>
                    <a:pt x="2488" y="4644"/>
                  </a:cubicBezTo>
                  <a:cubicBezTo>
                    <a:pt x="2427" y="4644"/>
                    <a:pt x="2364" y="4641"/>
                    <a:pt x="2301" y="4637"/>
                  </a:cubicBezTo>
                  <a:cubicBezTo>
                    <a:pt x="1268" y="4546"/>
                    <a:pt x="82" y="3755"/>
                    <a:pt x="82" y="2539"/>
                  </a:cubicBezTo>
                  <a:cubicBezTo>
                    <a:pt x="82" y="1340"/>
                    <a:pt x="1222" y="535"/>
                    <a:pt x="2333" y="535"/>
                  </a:cubicBezTo>
                  <a:close/>
                  <a:moveTo>
                    <a:pt x="2400" y="1"/>
                  </a:moveTo>
                  <a:cubicBezTo>
                    <a:pt x="1159" y="1"/>
                    <a:pt x="1" y="1032"/>
                    <a:pt x="21" y="2539"/>
                  </a:cubicBezTo>
                  <a:cubicBezTo>
                    <a:pt x="1" y="4036"/>
                    <a:pt x="1070" y="5021"/>
                    <a:pt x="2245" y="5021"/>
                  </a:cubicBezTo>
                  <a:cubicBezTo>
                    <a:pt x="2836" y="5021"/>
                    <a:pt x="3454" y="4771"/>
                    <a:pt x="3973" y="4211"/>
                  </a:cubicBezTo>
                  <a:cubicBezTo>
                    <a:pt x="4885" y="3299"/>
                    <a:pt x="5037" y="1719"/>
                    <a:pt x="4094" y="746"/>
                  </a:cubicBezTo>
                  <a:cubicBezTo>
                    <a:pt x="3588" y="230"/>
                    <a:pt x="2985" y="1"/>
                    <a:pt x="2400"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1907;p35">
              <a:extLst>
                <a:ext uri="{FF2B5EF4-FFF2-40B4-BE49-F238E27FC236}">
                  <a16:creationId xmlns:a16="http://schemas.microsoft.com/office/drawing/2014/main" id="{4CDB8073-7433-0A80-89DD-48CBC783C846}"/>
                </a:ext>
              </a:extLst>
            </p:cNvPr>
            <p:cNvSpPr/>
            <p:nvPr/>
          </p:nvSpPr>
          <p:spPr>
            <a:xfrm>
              <a:off x="7729375" y="2333250"/>
              <a:ext cx="95000" cy="12575"/>
            </a:xfrm>
            <a:custGeom>
              <a:avLst/>
              <a:gdLst/>
              <a:ahLst/>
              <a:cxnLst/>
              <a:rect l="l" t="t" r="r" b="b"/>
              <a:pathLst>
                <a:path w="3800" h="503" extrusionOk="0">
                  <a:moveTo>
                    <a:pt x="1900" y="1"/>
                  </a:moveTo>
                  <a:cubicBezTo>
                    <a:pt x="1262" y="1"/>
                    <a:pt x="624" y="84"/>
                    <a:pt x="1" y="252"/>
                  </a:cubicBezTo>
                  <a:cubicBezTo>
                    <a:pt x="608" y="419"/>
                    <a:pt x="1247" y="502"/>
                    <a:pt x="1889" y="502"/>
                  </a:cubicBezTo>
                  <a:cubicBezTo>
                    <a:pt x="2531" y="502"/>
                    <a:pt x="3177" y="419"/>
                    <a:pt x="3800" y="252"/>
                  </a:cubicBezTo>
                  <a:cubicBezTo>
                    <a:pt x="3177" y="84"/>
                    <a:pt x="2539" y="1"/>
                    <a:pt x="1900" y="1"/>
                  </a:cubicBezTo>
                  <a:close/>
                </a:path>
              </a:pathLst>
            </a:custGeom>
            <a:solidFill>
              <a:srgbClr val="1B2F3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1908;p35">
              <a:extLst>
                <a:ext uri="{FF2B5EF4-FFF2-40B4-BE49-F238E27FC236}">
                  <a16:creationId xmlns:a16="http://schemas.microsoft.com/office/drawing/2014/main" id="{4575A93B-96FC-8676-2CAB-9747CBFEC608}"/>
                </a:ext>
              </a:extLst>
            </p:cNvPr>
            <p:cNvSpPr/>
            <p:nvPr/>
          </p:nvSpPr>
          <p:spPr>
            <a:xfrm>
              <a:off x="7679225" y="3122200"/>
              <a:ext cx="88175" cy="82650"/>
            </a:xfrm>
            <a:custGeom>
              <a:avLst/>
              <a:gdLst/>
              <a:ahLst/>
              <a:cxnLst/>
              <a:rect l="l" t="t" r="r" b="b"/>
              <a:pathLst>
                <a:path w="3527" h="3306" extrusionOk="0">
                  <a:moveTo>
                    <a:pt x="1490" y="518"/>
                  </a:moveTo>
                  <a:cubicBezTo>
                    <a:pt x="2128" y="518"/>
                    <a:pt x="2706" y="1034"/>
                    <a:pt x="2766" y="1673"/>
                  </a:cubicBezTo>
                  <a:cubicBezTo>
                    <a:pt x="2877" y="2364"/>
                    <a:pt x="2308" y="2905"/>
                    <a:pt x="1678" y="2905"/>
                  </a:cubicBezTo>
                  <a:cubicBezTo>
                    <a:pt x="1616" y="2905"/>
                    <a:pt x="1553" y="2899"/>
                    <a:pt x="1490" y="2889"/>
                  </a:cubicBezTo>
                  <a:cubicBezTo>
                    <a:pt x="851" y="2828"/>
                    <a:pt x="92" y="2433"/>
                    <a:pt x="92" y="1673"/>
                  </a:cubicBezTo>
                  <a:cubicBezTo>
                    <a:pt x="92" y="974"/>
                    <a:pt x="851" y="518"/>
                    <a:pt x="1490" y="518"/>
                  </a:cubicBezTo>
                  <a:close/>
                  <a:moveTo>
                    <a:pt x="1490" y="1"/>
                  </a:moveTo>
                  <a:cubicBezTo>
                    <a:pt x="578" y="1"/>
                    <a:pt x="0" y="882"/>
                    <a:pt x="31" y="1673"/>
                  </a:cubicBezTo>
                  <a:cubicBezTo>
                    <a:pt x="11" y="2654"/>
                    <a:pt x="664" y="3305"/>
                    <a:pt x="1407" y="3305"/>
                  </a:cubicBezTo>
                  <a:cubicBezTo>
                    <a:pt x="1792" y="3305"/>
                    <a:pt x="2201" y="3131"/>
                    <a:pt x="2554" y="2737"/>
                  </a:cubicBezTo>
                  <a:cubicBezTo>
                    <a:pt x="3526" y="1733"/>
                    <a:pt x="2949" y="1"/>
                    <a:pt x="1490"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 name="Subtitle 2">
            <a:extLst>
              <a:ext uri="{FF2B5EF4-FFF2-40B4-BE49-F238E27FC236}">
                <a16:creationId xmlns:a16="http://schemas.microsoft.com/office/drawing/2014/main" id="{509D6221-429D-4A11-C58E-D04A7FF77DE3}"/>
              </a:ext>
            </a:extLst>
          </p:cNvPr>
          <p:cNvSpPr>
            <a:spLocks noGrp="1"/>
          </p:cNvSpPr>
          <p:nvPr>
            <p:ph type="subTitle" idx="1"/>
          </p:nvPr>
        </p:nvSpPr>
        <p:spPr>
          <a:xfrm>
            <a:off x="651679" y="510753"/>
            <a:ext cx="5136000" cy="1073600"/>
          </a:xfrm>
        </p:spPr>
        <p:txBody>
          <a:bodyPr/>
          <a:lstStyle/>
          <a:p>
            <a:r>
              <a:rPr lang="en-US" sz="2700" b="1" dirty="0">
                <a:latin typeface="Poppins" panose="00000500000000000000" pitchFamily="2" charset="0"/>
                <a:cs typeface="Poppins" panose="00000500000000000000" pitchFamily="2" charset="0"/>
              </a:rPr>
              <a:t>Ethanol Distillation</a:t>
            </a:r>
          </a:p>
        </p:txBody>
      </p:sp>
      <p:sp>
        <p:nvSpPr>
          <p:cNvPr id="5" name="TextBox 4">
            <a:extLst>
              <a:ext uri="{FF2B5EF4-FFF2-40B4-BE49-F238E27FC236}">
                <a16:creationId xmlns:a16="http://schemas.microsoft.com/office/drawing/2014/main" id="{DDA0FDAC-AA99-2B5D-E85A-DFDF4D665AFC}"/>
              </a:ext>
            </a:extLst>
          </p:cNvPr>
          <p:cNvSpPr txBox="1"/>
          <p:nvPr/>
        </p:nvSpPr>
        <p:spPr>
          <a:xfrm>
            <a:off x="6457361" y="2686639"/>
            <a:ext cx="5136000" cy="1754326"/>
          </a:xfrm>
          <a:prstGeom prst="rect">
            <a:avLst/>
          </a:prstGeom>
          <a:noFill/>
        </p:spPr>
        <p:txBody>
          <a:bodyPr wrap="square" rtlCol="0">
            <a:spAutoFit/>
          </a:bodyPr>
          <a:lstStyle/>
          <a:p>
            <a:pPr algn="just"/>
            <a:r>
              <a:rPr lang="en-US" dirty="0"/>
              <a:t>Doubling the substrate concentration significantly increased ethanol yield from 15.01% to 34.54%, demonstrating a 129.5% improvement. This is due to increased sugar availability, leading to more efficient yeast metabolism and higher ethanol production.</a:t>
            </a:r>
          </a:p>
        </p:txBody>
      </p:sp>
      <p:sp>
        <p:nvSpPr>
          <p:cNvPr id="59" name="TextBox 58">
            <a:extLst>
              <a:ext uri="{FF2B5EF4-FFF2-40B4-BE49-F238E27FC236}">
                <a16:creationId xmlns:a16="http://schemas.microsoft.com/office/drawing/2014/main" id="{334821B3-36DC-B758-2748-04E75A1461DA}"/>
              </a:ext>
            </a:extLst>
          </p:cNvPr>
          <p:cNvSpPr txBox="1"/>
          <p:nvPr/>
        </p:nvSpPr>
        <p:spPr>
          <a:xfrm>
            <a:off x="7198143" y="1365009"/>
            <a:ext cx="4166647" cy="923330"/>
          </a:xfrm>
          <a:prstGeom prst="rect">
            <a:avLst/>
          </a:prstGeom>
          <a:noFill/>
        </p:spPr>
        <p:txBody>
          <a:bodyPr wrap="square" rtlCol="0">
            <a:spAutoFit/>
          </a:bodyPr>
          <a:lstStyle/>
          <a:p>
            <a:r>
              <a:rPr lang="en-US" sz="1800" i="1" kern="100" dirty="0">
                <a:solidFill>
                  <a:srgbClr val="44546A"/>
                </a:solidFill>
                <a:effectLst/>
                <a:latin typeface="Times New Roman" panose="02020603050405020304" pitchFamily="18" charset="0"/>
                <a:ea typeface="Calibri" panose="020F0502020204030204" pitchFamily="34" charset="0"/>
                <a:cs typeface="Arial" panose="020B0604020202020204" pitchFamily="34" charset="0"/>
              </a:rPr>
              <a:t>Distillation of 200g/l Glucose Fermented for 24 hrs.</a:t>
            </a:r>
            <a:endParaRPr lang="en-US" sz="1800" i="1" kern="100" dirty="0">
              <a:solidFill>
                <a:srgbClr val="44546A"/>
              </a:solidFill>
              <a:effectLst/>
              <a:latin typeface="Calibri" panose="020F0502020204030204" pitchFamily="34" charset="0"/>
              <a:ea typeface="Calibri" panose="020F0502020204030204" pitchFamily="34" charset="0"/>
              <a:cs typeface="Arial" panose="020B0604020202020204" pitchFamily="34" charset="0"/>
            </a:endParaRPr>
          </a:p>
          <a:p>
            <a:endParaRPr lang="en-US" dirty="0"/>
          </a:p>
        </p:txBody>
      </p:sp>
      <p:cxnSp>
        <p:nvCxnSpPr>
          <p:cNvPr id="61" name="Connector: Elbow 60">
            <a:extLst>
              <a:ext uri="{FF2B5EF4-FFF2-40B4-BE49-F238E27FC236}">
                <a16:creationId xmlns:a16="http://schemas.microsoft.com/office/drawing/2014/main" id="{55E62AE0-89ED-A67E-2EBC-CDB215F12ED4}"/>
              </a:ext>
            </a:extLst>
          </p:cNvPr>
          <p:cNvCxnSpPr>
            <a:endCxn id="59" idx="1"/>
          </p:cNvCxnSpPr>
          <p:nvPr/>
        </p:nvCxnSpPr>
        <p:spPr>
          <a:xfrm flipV="1">
            <a:off x="6210378" y="1826674"/>
            <a:ext cx="987765" cy="22292"/>
          </a:xfrm>
          <a:prstGeom prst="bentConnector3">
            <a:avLst/>
          </a:prstGeom>
          <a:ln>
            <a:tailEnd type="triangle"/>
          </a:ln>
        </p:spPr>
        <p:style>
          <a:lnRef idx="3">
            <a:schemeClr val="dk1"/>
          </a:lnRef>
          <a:fillRef idx="0">
            <a:schemeClr val="dk1"/>
          </a:fillRef>
          <a:effectRef idx="2">
            <a:schemeClr val="dk1"/>
          </a:effectRef>
          <a:fontRef idx="minor">
            <a:schemeClr val="tx1"/>
          </a:fontRef>
        </p:style>
      </p:cxnSp>
      <p:graphicFrame>
        <p:nvGraphicFramePr>
          <p:cNvPr id="60" name="Table 59">
            <a:extLst>
              <a:ext uri="{FF2B5EF4-FFF2-40B4-BE49-F238E27FC236}">
                <a16:creationId xmlns:a16="http://schemas.microsoft.com/office/drawing/2014/main" id="{5BCF1363-08CC-73CA-E9D0-1B213485BBF3}"/>
              </a:ext>
            </a:extLst>
          </p:cNvPr>
          <p:cNvGraphicFramePr>
            <a:graphicFrameLocks noGrp="1"/>
          </p:cNvGraphicFramePr>
          <p:nvPr>
            <p:extLst>
              <p:ext uri="{D42A27DB-BD31-4B8C-83A1-F6EECF244321}">
                <p14:modId xmlns:p14="http://schemas.microsoft.com/office/powerpoint/2010/main" val="2750482066"/>
              </p:ext>
            </p:extLst>
          </p:nvPr>
        </p:nvGraphicFramePr>
        <p:xfrm>
          <a:off x="3096762" y="1172683"/>
          <a:ext cx="3362739" cy="4972050"/>
        </p:xfrm>
        <a:graphic>
          <a:graphicData uri="http://schemas.openxmlformats.org/drawingml/2006/table">
            <a:tbl>
              <a:tblPr firstRow="1" firstCol="1" bandRow="1">
                <a:tableStyleId>{8799B23B-EC83-4686-B30A-512413B5E67A}</a:tableStyleId>
              </a:tblPr>
              <a:tblGrid>
                <a:gridCol w="968698">
                  <a:extLst>
                    <a:ext uri="{9D8B030D-6E8A-4147-A177-3AD203B41FA5}">
                      <a16:colId xmlns:a16="http://schemas.microsoft.com/office/drawing/2014/main" val="4103471029"/>
                    </a:ext>
                  </a:extLst>
                </a:gridCol>
                <a:gridCol w="1136835">
                  <a:extLst>
                    <a:ext uri="{9D8B030D-6E8A-4147-A177-3AD203B41FA5}">
                      <a16:colId xmlns:a16="http://schemas.microsoft.com/office/drawing/2014/main" val="3777450383"/>
                    </a:ext>
                  </a:extLst>
                </a:gridCol>
                <a:gridCol w="1257206">
                  <a:extLst>
                    <a:ext uri="{9D8B030D-6E8A-4147-A177-3AD203B41FA5}">
                      <a16:colId xmlns:a16="http://schemas.microsoft.com/office/drawing/2014/main" val="1224007780"/>
                    </a:ext>
                  </a:extLst>
                </a:gridCol>
              </a:tblGrid>
              <a:tr h="264795">
                <a:tc>
                  <a:txBody>
                    <a:bodyPr/>
                    <a:lstStyle/>
                    <a:p>
                      <a:pPr marL="0" marR="0" algn="ctr">
                        <a:lnSpc>
                          <a:spcPct val="150000"/>
                        </a:lnSpc>
                        <a:spcBef>
                          <a:spcPts val="0"/>
                        </a:spcBef>
                        <a:spcAft>
                          <a:spcPts val="0"/>
                        </a:spcAft>
                      </a:pPr>
                      <a:r>
                        <a:rPr lang="en-US" sz="1800" kern="0" dirty="0">
                          <a:effectLst/>
                        </a:rPr>
                        <a:t>Volume ml</a:t>
                      </a:r>
                      <a:endParaRPr lang="en-US" sz="1800" kern="100" dirty="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a:effectLst/>
                        </a:rPr>
                        <a:t>Alcohol%</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tc>
                  <a:txBody>
                    <a:bodyPr/>
                    <a:lstStyle/>
                    <a:p>
                      <a:pPr marL="0" marR="0" algn="ctr">
                        <a:lnSpc>
                          <a:spcPct val="150000"/>
                        </a:lnSpc>
                        <a:spcBef>
                          <a:spcPts val="0"/>
                        </a:spcBef>
                        <a:spcAft>
                          <a:spcPts val="0"/>
                        </a:spcAft>
                      </a:pPr>
                      <a:r>
                        <a:rPr lang="en-US" sz="1800" kern="0">
                          <a:effectLst/>
                        </a:rPr>
                        <a:t>Alcohol Quantity ml</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nchor="ctr"/>
                </a:tc>
                <a:extLst>
                  <a:ext uri="{0D108BD9-81ED-4DB2-BD59-A6C34878D82A}">
                    <a16:rowId xmlns:a16="http://schemas.microsoft.com/office/drawing/2014/main" val="4082773033"/>
                  </a:ext>
                </a:extLst>
              </a:tr>
              <a:tr h="264795">
                <a:tc>
                  <a:txBody>
                    <a:bodyPr/>
                    <a:lstStyle/>
                    <a:p>
                      <a:pPr marL="0" marR="0" algn="ctr">
                        <a:lnSpc>
                          <a:spcPct val="150000"/>
                        </a:lnSpc>
                        <a:spcBef>
                          <a:spcPts val="0"/>
                        </a:spcBef>
                        <a:spcAft>
                          <a:spcPts val="0"/>
                        </a:spcAft>
                      </a:pPr>
                      <a:r>
                        <a:rPr lang="en-US" sz="1800" kern="100" dirty="0">
                          <a:effectLst/>
                        </a:rPr>
                        <a:t>4</a:t>
                      </a:r>
                      <a:endParaRPr lang="en-US" sz="1800" kern="100" dirty="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tc>
                <a:tc>
                  <a:txBody>
                    <a:bodyPr/>
                    <a:lstStyle/>
                    <a:p>
                      <a:pPr marL="0" marR="0" algn="ctr">
                        <a:lnSpc>
                          <a:spcPct val="150000"/>
                        </a:lnSpc>
                        <a:spcBef>
                          <a:spcPts val="0"/>
                        </a:spcBef>
                        <a:spcAft>
                          <a:spcPts val="0"/>
                        </a:spcAft>
                      </a:pPr>
                      <a:r>
                        <a:rPr lang="en-US" sz="1800" kern="100">
                          <a:effectLst/>
                        </a:rPr>
                        <a:t>58.8</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tc>
                <a:tc>
                  <a:txBody>
                    <a:bodyPr/>
                    <a:lstStyle/>
                    <a:p>
                      <a:pPr marL="0" marR="0" algn="ctr">
                        <a:lnSpc>
                          <a:spcPct val="150000"/>
                        </a:lnSpc>
                        <a:spcBef>
                          <a:spcPts val="0"/>
                        </a:spcBef>
                        <a:spcAft>
                          <a:spcPts val="0"/>
                        </a:spcAft>
                      </a:pPr>
                      <a:r>
                        <a:rPr lang="en-US" sz="1800" kern="100">
                          <a:effectLst/>
                        </a:rPr>
                        <a:t>2.352</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tc>
                <a:extLst>
                  <a:ext uri="{0D108BD9-81ED-4DB2-BD59-A6C34878D82A}">
                    <a16:rowId xmlns:a16="http://schemas.microsoft.com/office/drawing/2014/main" val="271190883"/>
                  </a:ext>
                </a:extLst>
              </a:tr>
              <a:tr h="264795">
                <a:tc>
                  <a:txBody>
                    <a:bodyPr/>
                    <a:lstStyle/>
                    <a:p>
                      <a:pPr marL="0" marR="0" algn="ctr">
                        <a:lnSpc>
                          <a:spcPct val="150000"/>
                        </a:lnSpc>
                        <a:spcBef>
                          <a:spcPts val="0"/>
                        </a:spcBef>
                        <a:spcAft>
                          <a:spcPts val="0"/>
                        </a:spcAft>
                      </a:pPr>
                      <a:r>
                        <a:rPr lang="en-US" sz="1800" kern="100">
                          <a:effectLst/>
                        </a:rPr>
                        <a:t>3.8</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tc>
                <a:tc>
                  <a:txBody>
                    <a:bodyPr/>
                    <a:lstStyle/>
                    <a:p>
                      <a:pPr marL="0" marR="0" algn="ctr">
                        <a:lnSpc>
                          <a:spcPct val="150000"/>
                        </a:lnSpc>
                        <a:spcBef>
                          <a:spcPts val="0"/>
                        </a:spcBef>
                        <a:spcAft>
                          <a:spcPts val="0"/>
                        </a:spcAft>
                      </a:pPr>
                      <a:r>
                        <a:rPr lang="en-US" sz="1800" kern="100">
                          <a:effectLst/>
                        </a:rPr>
                        <a:t>59.2</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tc>
                <a:tc>
                  <a:txBody>
                    <a:bodyPr/>
                    <a:lstStyle/>
                    <a:p>
                      <a:pPr marL="0" marR="0" algn="ctr">
                        <a:lnSpc>
                          <a:spcPct val="150000"/>
                        </a:lnSpc>
                        <a:spcBef>
                          <a:spcPts val="0"/>
                        </a:spcBef>
                        <a:spcAft>
                          <a:spcPts val="0"/>
                        </a:spcAft>
                      </a:pPr>
                      <a:r>
                        <a:rPr lang="en-US" sz="1800" kern="100">
                          <a:effectLst/>
                        </a:rPr>
                        <a:t>2.2496</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tc>
                <a:extLst>
                  <a:ext uri="{0D108BD9-81ED-4DB2-BD59-A6C34878D82A}">
                    <a16:rowId xmlns:a16="http://schemas.microsoft.com/office/drawing/2014/main" val="1054528180"/>
                  </a:ext>
                </a:extLst>
              </a:tr>
              <a:tr h="264795">
                <a:tc>
                  <a:txBody>
                    <a:bodyPr/>
                    <a:lstStyle/>
                    <a:p>
                      <a:pPr marL="0" marR="0" algn="ctr">
                        <a:lnSpc>
                          <a:spcPct val="150000"/>
                        </a:lnSpc>
                        <a:spcBef>
                          <a:spcPts val="0"/>
                        </a:spcBef>
                        <a:spcAft>
                          <a:spcPts val="0"/>
                        </a:spcAft>
                      </a:pPr>
                      <a:r>
                        <a:rPr lang="en-US" sz="1800" kern="100">
                          <a:effectLst/>
                        </a:rPr>
                        <a:t>4</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tc>
                <a:tc>
                  <a:txBody>
                    <a:bodyPr/>
                    <a:lstStyle/>
                    <a:p>
                      <a:pPr marL="0" marR="0" algn="ctr">
                        <a:lnSpc>
                          <a:spcPct val="150000"/>
                        </a:lnSpc>
                        <a:spcBef>
                          <a:spcPts val="0"/>
                        </a:spcBef>
                        <a:spcAft>
                          <a:spcPts val="0"/>
                        </a:spcAft>
                      </a:pPr>
                      <a:r>
                        <a:rPr lang="en-US" sz="1800" kern="100">
                          <a:effectLst/>
                        </a:rPr>
                        <a:t>56.5</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tc>
                <a:tc>
                  <a:txBody>
                    <a:bodyPr/>
                    <a:lstStyle/>
                    <a:p>
                      <a:pPr marL="0" marR="0" algn="ctr">
                        <a:lnSpc>
                          <a:spcPct val="150000"/>
                        </a:lnSpc>
                        <a:spcBef>
                          <a:spcPts val="0"/>
                        </a:spcBef>
                        <a:spcAft>
                          <a:spcPts val="0"/>
                        </a:spcAft>
                      </a:pPr>
                      <a:r>
                        <a:rPr lang="en-US" sz="1800" kern="100">
                          <a:effectLst/>
                        </a:rPr>
                        <a:t>2.26</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tc>
                <a:extLst>
                  <a:ext uri="{0D108BD9-81ED-4DB2-BD59-A6C34878D82A}">
                    <a16:rowId xmlns:a16="http://schemas.microsoft.com/office/drawing/2014/main" val="3471546555"/>
                  </a:ext>
                </a:extLst>
              </a:tr>
              <a:tr h="264795">
                <a:tc>
                  <a:txBody>
                    <a:bodyPr/>
                    <a:lstStyle/>
                    <a:p>
                      <a:pPr marL="0" marR="0" algn="ctr">
                        <a:lnSpc>
                          <a:spcPct val="150000"/>
                        </a:lnSpc>
                        <a:spcBef>
                          <a:spcPts val="0"/>
                        </a:spcBef>
                        <a:spcAft>
                          <a:spcPts val="0"/>
                        </a:spcAft>
                      </a:pPr>
                      <a:r>
                        <a:rPr lang="en-US" sz="1800" kern="100">
                          <a:effectLst/>
                        </a:rPr>
                        <a:t>4.4</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tc>
                <a:tc>
                  <a:txBody>
                    <a:bodyPr/>
                    <a:lstStyle/>
                    <a:p>
                      <a:pPr marL="0" marR="0" algn="ctr">
                        <a:lnSpc>
                          <a:spcPct val="150000"/>
                        </a:lnSpc>
                        <a:spcBef>
                          <a:spcPts val="0"/>
                        </a:spcBef>
                        <a:spcAft>
                          <a:spcPts val="0"/>
                        </a:spcAft>
                      </a:pPr>
                      <a:r>
                        <a:rPr lang="en-US" sz="1800" kern="100">
                          <a:effectLst/>
                        </a:rPr>
                        <a:t>23.1</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tc>
                <a:tc>
                  <a:txBody>
                    <a:bodyPr/>
                    <a:lstStyle/>
                    <a:p>
                      <a:pPr marL="0" marR="0" algn="ctr">
                        <a:lnSpc>
                          <a:spcPct val="150000"/>
                        </a:lnSpc>
                        <a:spcBef>
                          <a:spcPts val="0"/>
                        </a:spcBef>
                        <a:spcAft>
                          <a:spcPts val="0"/>
                        </a:spcAft>
                      </a:pPr>
                      <a:r>
                        <a:rPr lang="en-US" sz="1800" kern="100">
                          <a:effectLst/>
                        </a:rPr>
                        <a:t>1.0164</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tc>
                <a:extLst>
                  <a:ext uri="{0D108BD9-81ED-4DB2-BD59-A6C34878D82A}">
                    <a16:rowId xmlns:a16="http://schemas.microsoft.com/office/drawing/2014/main" val="1349626394"/>
                  </a:ext>
                </a:extLst>
              </a:tr>
              <a:tr h="264795">
                <a:tc>
                  <a:txBody>
                    <a:bodyPr/>
                    <a:lstStyle/>
                    <a:p>
                      <a:pPr marL="0" marR="0" algn="ctr">
                        <a:lnSpc>
                          <a:spcPct val="150000"/>
                        </a:lnSpc>
                        <a:spcBef>
                          <a:spcPts val="0"/>
                        </a:spcBef>
                        <a:spcAft>
                          <a:spcPts val="0"/>
                        </a:spcAft>
                      </a:pPr>
                      <a:r>
                        <a:rPr lang="en-US" sz="1800" kern="100">
                          <a:effectLst/>
                        </a:rPr>
                        <a:t>4</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tc>
                <a:tc>
                  <a:txBody>
                    <a:bodyPr/>
                    <a:lstStyle/>
                    <a:p>
                      <a:pPr marL="0" marR="0" algn="ctr">
                        <a:lnSpc>
                          <a:spcPct val="150000"/>
                        </a:lnSpc>
                        <a:spcBef>
                          <a:spcPts val="0"/>
                        </a:spcBef>
                        <a:spcAft>
                          <a:spcPts val="0"/>
                        </a:spcAft>
                      </a:pPr>
                      <a:r>
                        <a:rPr lang="en-US" sz="1800" kern="100">
                          <a:effectLst/>
                        </a:rPr>
                        <a:t>7.2</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tc>
                <a:tc>
                  <a:txBody>
                    <a:bodyPr/>
                    <a:lstStyle/>
                    <a:p>
                      <a:pPr marL="0" marR="0" algn="ctr">
                        <a:lnSpc>
                          <a:spcPct val="150000"/>
                        </a:lnSpc>
                        <a:spcBef>
                          <a:spcPts val="0"/>
                        </a:spcBef>
                        <a:spcAft>
                          <a:spcPts val="0"/>
                        </a:spcAft>
                      </a:pPr>
                      <a:r>
                        <a:rPr lang="en-US" sz="1800" kern="100">
                          <a:effectLst/>
                        </a:rPr>
                        <a:t>0.288</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tc>
                <a:extLst>
                  <a:ext uri="{0D108BD9-81ED-4DB2-BD59-A6C34878D82A}">
                    <a16:rowId xmlns:a16="http://schemas.microsoft.com/office/drawing/2014/main" val="2372425696"/>
                  </a:ext>
                </a:extLst>
              </a:tr>
              <a:tr h="264795">
                <a:tc>
                  <a:txBody>
                    <a:bodyPr/>
                    <a:lstStyle/>
                    <a:p>
                      <a:pPr marL="0" marR="0" algn="ctr">
                        <a:lnSpc>
                          <a:spcPct val="150000"/>
                        </a:lnSpc>
                        <a:spcBef>
                          <a:spcPts val="0"/>
                        </a:spcBef>
                        <a:spcAft>
                          <a:spcPts val="0"/>
                        </a:spcAft>
                      </a:pPr>
                      <a:r>
                        <a:rPr lang="en-US" sz="1800" kern="100">
                          <a:effectLst/>
                        </a:rPr>
                        <a:t>4</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tc>
                <a:tc>
                  <a:txBody>
                    <a:bodyPr/>
                    <a:lstStyle/>
                    <a:p>
                      <a:pPr marL="0" marR="0" algn="ctr">
                        <a:lnSpc>
                          <a:spcPct val="150000"/>
                        </a:lnSpc>
                        <a:spcBef>
                          <a:spcPts val="0"/>
                        </a:spcBef>
                        <a:spcAft>
                          <a:spcPts val="0"/>
                        </a:spcAft>
                      </a:pPr>
                      <a:r>
                        <a:rPr lang="en-US" sz="1800" kern="100">
                          <a:effectLst/>
                        </a:rPr>
                        <a:t>2.2</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tc>
                <a:tc>
                  <a:txBody>
                    <a:bodyPr/>
                    <a:lstStyle/>
                    <a:p>
                      <a:pPr marL="0" marR="0" algn="ctr">
                        <a:lnSpc>
                          <a:spcPct val="150000"/>
                        </a:lnSpc>
                        <a:spcBef>
                          <a:spcPts val="0"/>
                        </a:spcBef>
                        <a:spcAft>
                          <a:spcPts val="0"/>
                        </a:spcAft>
                      </a:pPr>
                      <a:r>
                        <a:rPr lang="en-US" sz="1800" kern="100">
                          <a:effectLst/>
                        </a:rPr>
                        <a:t>0.088</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tc>
                <a:extLst>
                  <a:ext uri="{0D108BD9-81ED-4DB2-BD59-A6C34878D82A}">
                    <a16:rowId xmlns:a16="http://schemas.microsoft.com/office/drawing/2014/main" val="3384872469"/>
                  </a:ext>
                </a:extLst>
              </a:tr>
              <a:tr h="264795">
                <a:tc>
                  <a:txBody>
                    <a:bodyPr/>
                    <a:lstStyle/>
                    <a:p>
                      <a:pPr marL="0" marR="0" algn="ctr">
                        <a:lnSpc>
                          <a:spcPct val="150000"/>
                        </a:lnSpc>
                        <a:spcBef>
                          <a:spcPts val="0"/>
                        </a:spcBef>
                        <a:spcAft>
                          <a:spcPts val="0"/>
                        </a:spcAft>
                      </a:pPr>
                      <a:r>
                        <a:rPr lang="en-US" sz="1800" kern="100">
                          <a:effectLst/>
                        </a:rPr>
                        <a:t>4</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tc>
                <a:tc>
                  <a:txBody>
                    <a:bodyPr/>
                    <a:lstStyle/>
                    <a:p>
                      <a:pPr marL="0" marR="0" algn="ctr">
                        <a:lnSpc>
                          <a:spcPct val="150000"/>
                        </a:lnSpc>
                        <a:spcBef>
                          <a:spcPts val="0"/>
                        </a:spcBef>
                        <a:spcAft>
                          <a:spcPts val="0"/>
                        </a:spcAft>
                      </a:pPr>
                      <a:r>
                        <a:rPr lang="en-US" sz="1800" kern="100">
                          <a:effectLst/>
                        </a:rPr>
                        <a:t>0.6</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tc>
                <a:tc>
                  <a:txBody>
                    <a:bodyPr/>
                    <a:lstStyle/>
                    <a:p>
                      <a:pPr marL="0" marR="0" algn="ctr">
                        <a:lnSpc>
                          <a:spcPct val="150000"/>
                        </a:lnSpc>
                        <a:spcBef>
                          <a:spcPts val="0"/>
                        </a:spcBef>
                        <a:spcAft>
                          <a:spcPts val="0"/>
                        </a:spcAft>
                      </a:pPr>
                      <a:r>
                        <a:rPr lang="en-US" sz="1800" kern="100">
                          <a:effectLst/>
                        </a:rPr>
                        <a:t>0.024</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tc>
                <a:extLst>
                  <a:ext uri="{0D108BD9-81ED-4DB2-BD59-A6C34878D82A}">
                    <a16:rowId xmlns:a16="http://schemas.microsoft.com/office/drawing/2014/main" val="30697343"/>
                  </a:ext>
                </a:extLst>
              </a:tr>
              <a:tr h="264795">
                <a:tc>
                  <a:txBody>
                    <a:bodyPr/>
                    <a:lstStyle/>
                    <a:p>
                      <a:pPr marL="0" marR="0" algn="ctr">
                        <a:lnSpc>
                          <a:spcPct val="150000"/>
                        </a:lnSpc>
                        <a:spcBef>
                          <a:spcPts val="0"/>
                        </a:spcBef>
                        <a:spcAft>
                          <a:spcPts val="0"/>
                        </a:spcAft>
                      </a:pPr>
                      <a:r>
                        <a:rPr lang="en-US" sz="1800" kern="100">
                          <a:effectLst/>
                        </a:rPr>
                        <a:t>6</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tc>
                <a:tc>
                  <a:txBody>
                    <a:bodyPr/>
                    <a:lstStyle/>
                    <a:p>
                      <a:pPr marL="0" marR="0" algn="ctr">
                        <a:lnSpc>
                          <a:spcPct val="150000"/>
                        </a:lnSpc>
                        <a:spcBef>
                          <a:spcPts val="0"/>
                        </a:spcBef>
                        <a:spcAft>
                          <a:spcPts val="0"/>
                        </a:spcAft>
                      </a:pPr>
                      <a:r>
                        <a:rPr lang="en-US" sz="1800" kern="100">
                          <a:effectLst/>
                        </a:rPr>
                        <a:t>0.2</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tc>
                <a:tc>
                  <a:txBody>
                    <a:bodyPr/>
                    <a:lstStyle/>
                    <a:p>
                      <a:pPr marL="0" marR="0" algn="ctr">
                        <a:lnSpc>
                          <a:spcPct val="150000"/>
                        </a:lnSpc>
                        <a:spcBef>
                          <a:spcPts val="0"/>
                        </a:spcBef>
                        <a:spcAft>
                          <a:spcPts val="0"/>
                        </a:spcAft>
                      </a:pPr>
                      <a:r>
                        <a:rPr lang="en-US" sz="1800" kern="100">
                          <a:effectLst/>
                        </a:rPr>
                        <a:t>0.012</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tc>
                <a:extLst>
                  <a:ext uri="{0D108BD9-81ED-4DB2-BD59-A6C34878D82A}">
                    <a16:rowId xmlns:a16="http://schemas.microsoft.com/office/drawing/2014/main" val="4041442688"/>
                  </a:ext>
                </a:extLst>
              </a:tr>
              <a:tr h="264795">
                <a:tc>
                  <a:txBody>
                    <a:bodyPr/>
                    <a:lstStyle/>
                    <a:p>
                      <a:endParaRPr lang="en-US" sz="1800" kern="100">
                        <a:effectLst/>
                        <a:latin typeface="Arabic Typesetting" panose="03020402040406030203" pitchFamily="66" charset="-78"/>
                        <a:cs typeface="Arabic Typesetting" panose="03020402040406030203" pitchFamily="66" charset="-78"/>
                      </a:endParaRPr>
                    </a:p>
                  </a:txBody>
                  <a:tcPr marL="68580" marR="68580" marT="0" marB="0"/>
                </a:tc>
                <a:tc>
                  <a:txBody>
                    <a:bodyPr/>
                    <a:lstStyle/>
                    <a:p>
                      <a:pPr marL="0" marR="0" algn="ctr">
                        <a:lnSpc>
                          <a:spcPct val="150000"/>
                        </a:lnSpc>
                        <a:spcBef>
                          <a:spcPts val="0"/>
                        </a:spcBef>
                        <a:spcAft>
                          <a:spcPts val="0"/>
                        </a:spcAft>
                      </a:pPr>
                      <a:r>
                        <a:rPr lang="en-US" sz="1800" kern="100">
                          <a:effectLst/>
                        </a:rPr>
                        <a:t>Total</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tc>
                <a:tc>
                  <a:txBody>
                    <a:bodyPr/>
                    <a:lstStyle/>
                    <a:p>
                      <a:pPr marL="0" marR="0" algn="ctr">
                        <a:lnSpc>
                          <a:spcPct val="150000"/>
                        </a:lnSpc>
                        <a:spcBef>
                          <a:spcPts val="0"/>
                        </a:spcBef>
                        <a:spcAft>
                          <a:spcPts val="0"/>
                        </a:spcAft>
                      </a:pPr>
                      <a:r>
                        <a:rPr lang="en-US" sz="1800" kern="100">
                          <a:effectLst/>
                        </a:rPr>
                        <a:t>8.29 ml</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tc>
                <a:extLst>
                  <a:ext uri="{0D108BD9-81ED-4DB2-BD59-A6C34878D82A}">
                    <a16:rowId xmlns:a16="http://schemas.microsoft.com/office/drawing/2014/main" val="407578097"/>
                  </a:ext>
                </a:extLst>
              </a:tr>
              <a:tr h="264795">
                <a:tc>
                  <a:txBody>
                    <a:bodyPr/>
                    <a:lstStyle/>
                    <a:p>
                      <a:endParaRPr lang="en-US" sz="1800" kern="100">
                        <a:effectLst/>
                        <a:latin typeface="Arabic Typesetting" panose="03020402040406030203" pitchFamily="66" charset="-78"/>
                        <a:cs typeface="Arabic Typesetting" panose="03020402040406030203" pitchFamily="66" charset="-78"/>
                      </a:endParaRPr>
                    </a:p>
                  </a:txBody>
                  <a:tcPr marL="68580" marR="68580" marT="0" marB="0"/>
                </a:tc>
                <a:tc>
                  <a:txBody>
                    <a:bodyPr/>
                    <a:lstStyle/>
                    <a:p>
                      <a:pPr marL="0" marR="0" algn="ctr">
                        <a:lnSpc>
                          <a:spcPct val="150000"/>
                        </a:lnSpc>
                        <a:spcBef>
                          <a:spcPts val="0"/>
                        </a:spcBef>
                        <a:spcAft>
                          <a:spcPts val="0"/>
                        </a:spcAft>
                      </a:pPr>
                      <a:r>
                        <a:rPr lang="en-US" sz="1800" kern="100">
                          <a:effectLst/>
                        </a:rPr>
                        <a:t>Yield</a:t>
                      </a:r>
                      <a:endParaRPr lang="en-US" sz="1800" kern="10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tc>
                <a:tc>
                  <a:txBody>
                    <a:bodyPr/>
                    <a:lstStyle/>
                    <a:p>
                      <a:pPr marL="0" marR="0" algn="ctr">
                        <a:lnSpc>
                          <a:spcPct val="150000"/>
                        </a:lnSpc>
                        <a:spcBef>
                          <a:spcPts val="0"/>
                        </a:spcBef>
                        <a:spcAft>
                          <a:spcPts val="0"/>
                        </a:spcAft>
                      </a:pPr>
                      <a:r>
                        <a:rPr lang="en-US" sz="1800" kern="100" dirty="0">
                          <a:effectLst/>
                        </a:rPr>
                        <a:t>34.54%</a:t>
                      </a:r>
                      <a:endParaRPr lang="en-US" sz="1800" kern="100" dirty="0">
                        <a:effectLst/>
                        <a:latin typeface="Arabic Typesetting" panose="03020402040406030203" pitchFamily="66" charset="-78"/>
                        <a:ea typeface="Calibri" panose="020F0502020204030204" pitchFamily="34" charset="0"/>
                        <a:cs typeface="Arabic Typesetting" panose="03020402040406030203" pitchFamily="66" charset="-78"/>
                      </a:endParaRPr>
                    </a:p>
                  </a:txBody>
                  <a:tcPr marL="68580" marR="68580" marT="0" marB="0"/>
                </a:tc>
                <a:extLst>
                  <a:ext uri="{0D108BD9-81ED-4DB2-BD59-A6C34878D82A}">
                    <a16:rowId xmlns:a16="http://schemas.microsoft.com/office/drawing/2014/main" val="1152222590"/>
                  </a:ext>
                </a:extLst>
              </a:tr>
            </a:tbl>
          </a:graphicData>
        </a:graphic>
      </p:graphicFrame>
    </p:spTree>
    <p:extLst>
      <p:ext uri="{BB962C8B-B14F-4D97-AF65-F5344CB8AC3E}">
        <p14:creationId xmlns:p14="http://schemas.microsoft.com/office/powerpoint/2010/main" val="353963030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602"/>
        <p:cNvGrpSpPr/>
        <p:nvPr/>
      </p:nvGrpSpPr>
      <p:grpSpPr>
        <a:xfrm>
          <a:off x="0" y="0"/>
          <a:ext cx="0" cy="0"/>
          <a:chOff x="0" y="0"/>
          <a:chExt cx="0" cy="0"/>
        </a:xfrm>
      </p:grpSpPr>
      <p:sp>
        <p:nvSpPr>
          <p:cNvPr id="603" name="Google Shape;603;p36"/>
          <p:cNvSpPr txBox="1">
            <a:spLocks noGrp="1"/>
          </p:cNvSpPr>
          <p:nvPr>
            <p:ph type="title"/>
          </p:nvPr>
        </p:nvSpPr>
        <p:spPr>
          <a:xfrm>
            <a:off x="3448467" y="1130284"/>
            <a:ext cx="6756800" cy="2216000"/>
          </a:xfrm>
          <a:prstGeom prst="rect">
            <a:avLst/>
          </a:prstGeom>
        </p:spPr>
        <p:txBody>
          <a:bodyPr spcFirstLastPara="1" wrap="square" lIns="121900" tIns="121900" rIns="121900" bIns="121900" anchor="b" anchorCtr="0">
            <a:noAutofit/>
          </a:bodyPr>
          <a:lstStyle/>
          <a:p>
            <a:r>
              <a:rPr lang="de-DE" dirty="0" err="1"/>
              <a:t>Conclusion</a:t>
            </a:r>
            <a:endParaRPr dirty="0"/>
          </a:p>
        </p:txBody>
      </p:sp>
      <p:sp>
        <p:nvSpPr>
          <p:cNvPr id="605" name="Google Shape;605;p36"/>
          <p:cNvSpPr/>
          <p:nvPr/>
        </p:nvSpPr>
        <p:spPr>
          <a:xfrm>
            <a:off x="1594067" y="1853917"/>
            <a:ext cx="1448000" cy="1448000"/>
          </a:xfrm>
          <a:prstGeom prst="roundRect">
            <a:avLst>
              <a:gd name="adj" fmla="val 16667"/>
            </a:avLst>
          </a:prstGeom>
          <a:solidFill>
            <a:schemeClr val="bg2"/>
          </a:solidFill>
          <a:ln w="2857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endParaRPr sz="2400"/>
          </a:p>
        </p:txBody>
      </p:sp>
      <p:sp>
        <p:nvSpPr>
          <p:cNvPr id="606" name="Google Shape;606;p36"/>
          <p:cNvSpPr txBox="1">
            <a:spLocks noGrp="1"/>
          </p:cNvSpPr>
          <p:nvPr>
            <p:ph type="title" idx="2"/>
          </p:nvPr>
        </p:nvSpPr>
        <p:spPr>
          <a:xfrm>
            <a:off x="1403067" y="2116864"/>
            <a:ext cx="1830000" cy="1046000"/>
          </a:xfrm>
          <a:prstGeom prst="rect">
            <a:avLst/>
          </a:prstGeom>
        </p:spPr>
        <p:txBody>
          <a:bodyPr spcFirstLastPara="1" wrap="square" lIns="121900" tIns="121900" rIns="121900" bIns="121900" anchor="ctr" anchorCtr="0">
            <a:noAutofit/>
          </a:bodyPr>
          <a:lstStyle/>
          <a:p>
            <a:r>
              <a:rPr lang="en" dirty="0"/>
              <a:t>05</a:t>
            </a:r>
            <a:endParaRPr dirty="0"/>
          </a:p>
        </p:txBody>
      </p:sp>
      <p:grpSp>
        <p:nvGrpSpPr>
          <p:cNvPr id="607" name="Google Shape;607;p36"/>
          <p:cNvGrpSpPr/>
          <p:nvPr/>
        </p:nvGrpSpPr>
        <p:grpSpPr>
          <a:xfrm>
            <a:off x="9065320" y="3912233"/>
            <a:ext cx="1844715" cy="1969392"/>
            <a:chOff x="2755025" y="3901600"/>
            <a:chExt cx="857050" cy="914975"/>
          </a:xfrm>
        </p:grpSpPr>
        <p:sp>
          <p:nvSpPr>
            <p:cNvPr id="608" name="Google Shape;608;p36"/>
            <p:cNvSpPr/>
            <p:nvPr/>
          </p:nvSpPr>
          <p:spPr>
            <a:xfrm>
              <a:off x="3434350" y="4531675"/>
              <a:ext cx="64675" cy="40000"/>
            </a:xfrm>
            <a:custGeom>
              <a:avLst/>
              <a:gdLst/>
              <a:ahLst/>
              <a:cxnLst/>
              <a:rect l="l" t="t" r="r" b="b"/>
              <a:pathLst>
                <a:path w="2587" h="1600" extrusionOk="0">
                  <a:moveTo>
                    <a:pt x="1279" y="1"/>
                  </a:moveTo>
                  <a:cubicBezTo>
                    <a:pt x="1179" y="1"/>
                    <a:pt x="1066" y="33"/>
                    <a:pt x="946" y="102"/>
                  </a:cubicBezTo>
                  <a:lnTo>
                    <a:pt x="1" y="692"/>
                  </a:lnTo>
                  <a:lnTo>
                    <a:pt x="933" y="1233"/>
                  </a:lnTo>
                  <a:cubicBezTo>
                    <a:pt x="1428" y="1514"/>
                    <a:pt x="1882" y="1600"/>
                    <a:pt x="2250" y="1600"/>
                  </a:cubicBezTo>
                  <a:cubicBezTo>
                    <a:pt x="2372" y="1600"/>
                    <a:pt x="2485" y="1590"/>
                    <a:pt x="2587" y="1575"/>
                  </a:cubicBezTo>
                  <a:lnTo>
                    <a:pt x="2587" y="1575"/>
                  </a:lnTo>
                  <a:cubicBezTo>
                    <a:pt x="2564" y="1577"/>
                    <a:pt x="2542" y="1578"/>
                    <a:pt x="2520" y="1578"/>
                  </a:cubicBezTo>
                  <a:cubicBezTo>
                    <a:pt x="2030" y="1578"/>
                    <a:pt x="1689" y="1193"/>
                    <a:pt x="1688" y="522"/>
                  </a:cubicBezTo>
                  <a:cubicBezTo>
                    <a:pt x="1688" y="192"/>
                    <a:pt x="1521" y="1"/>
                    <a:pt x="1279" y="1"/>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609" name="Google Shape;609;p36"/>
            <p:cNvSpPr/>
            <p:nvPr/>
          </p:nvSpPr>
          <p:spPr>
            <a:xfrm>
              <a:off x="3121900" y="4231875"/>
              <a:ext cx="470450" cy="315000"/>
            </a:xfrm>
            <a:custGeom>
              <a:avLst/>
              <a:gdLst/>
              <a:ahLst/>
              <a:cxnLst/>
              <a:rect l="l" t="t" r="r" b="b"/>
              <a:pathLst>
                <a:path w="18818" h="12600" extrusionOk="0">
                  <a:moveTo>
                    <a:pt x="17702" y="0"/>
                  </a:moveTo>
                  <a:cubicBezTo>
                    <a:pt x="17438" y="0"/>
                    <a:pt x="17139" y="87"/>
                    <a:pt x="16824" y="269"/>
                  </a:cubicBezTo>
                  <a:lnTo>
                    <a:pt x="35" y="9963"/>
                  </a:lnTo>
                  <a:lnTo>
                    <a:pt x="1" y="10025"/>
                  </a:lnTo>
                  <a:lnTo>
                    <a:pt x="1679" y="9055"/>
                  </a:lnTo>
                  <a:lnTo>
                    <a:pt x="3358" y="8086"/>
                  </a:lnTo>
                  <a:lnTo>
                    <a:pt x="5037" y="7116"/>
                  </a:lnTo>
                  <a:lnTo>
                    <a:pt x="5976" y="6575"/>
                  </a:lnTo>
                  <a:lnTo>
                    <a:pt x="6712" y="6149"/>
                  </a:lnTo>
                  <a:lnTo>
                    <a:pt x="13702" y="10211"/>
                  </a:lnTo>
                  <a:cubicBezTo>
                    <a:pt x="14031" y="10409"/>
                    <a:pt x="14447" y="10690"/>
                    <a:pt x="14724" y="11113"/>
                  </a:cubicBezTo>
                  <a:cubicBezTo>
                    <a:pt x="14808" y="11238"/>
                    <a:pt x="14861" y="11364"/>
                    <a:pt x="14898" y="11483"/>
                  </a:cubicBezTo>
                  <a:cubicBezTo>
                    <a:pt x="14930" y="11591"/>
                    <a:pt x="14911" y="11818"/>
                    <a:pt x="14915" y="11821"/>
                  </a:cubicBezTo>
                  <a:cubicBezTo>
                    <a:pt x="14927" y="11903"/>
                    <a:pt x="14940" y="11986"/>
                    <a:pt x="14940" y="12079"/>
                  </a:cubicBezTo>
                  <a:lnTo>
                    <a:pt x="14942" y="12102"/>
                  </a:lnTo>
                  <a:cubicBezTo>
                    <a:pt x="14949" y="12328"/>
                    <a:pt x="15033" y="12485"/>
                    <a:pt x="15167" y="12557"/>
                  </a:cubicBezTo>
                  <a:lnTo>
                    <a:pt x="15177" y="12561"/>
                  </a:lnTo>
                  <a:lnTo>
                    <a:pt x="15274" y="12595"/>
                  </a:lnTo>
                  <a:lnTo>
                    <a:pt x="15310" y="12597"/>
                  </a:lnTo>
                  <a:lnTo>
                    <a:pt x="15398" y="12599"/>
                  </a:lnTo>
                  <a:lnTo>
                    <a:pt x="15471" y="12584"/>
                  </a:lnTo>
                  <a:lnTo>
                    <a:pt x="15534" y="12569"/>
                  </a:lnTo>
                  <a:cubicBezTo>
                    <a:pt x="15582" y="12553"/>
                    <a:pt x="15632" y="12531"/>
                    <a:pt x="15681" y="12502"/>
                  </a:cubicBezTo>
                  <a:lnTo>
                    <a:pt x="18078" y="11117"/>
                  </a:lnTo>
                  <a:cubicBezTo>
                    <a:pt x="18486" y="10882"/>
                    <a:pt x="18817" y="10312"/>
                    <a:pt x="18815" y="9842"/>
                  </a:cubicBezTo>
                  <a:lnTo>
                    <a:pt x="18791" y="1390"/>
                  </a:lnTo>
                  <a:cubicBezTo>
                    <a:pt x="18789" y="510"/>
                    <a:pt x="18345" y="0"/>
                    <a:pt x="17702"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610" name="Google Shape;610;p36"/>
            <p:cNvSpPr/>
            <p:nvPr/>
          </p:nvSpPr>
          <p:spPr>
            <a:xfrm>
              <a:off x="3072375" y="4568950"/>
              <a:ext cx="136250" cy="220975"/>
            </a:xfrm>
            <a:custGeom>
              <a:avLst/>
              <a:gdLst/>
              <a:ahLst/>
              <a:cxnLst/>
              <a:rect l="l" t="t" r="r" b="b"/>
              <a:pathLst>
                <a:path w="5450" h="8839" extrusionOk="0">
                  <a:moveTo>
                    <a:pt x="1" y="0"/>
                  </a:moveTo>
                  <a:lnTo>
                    <a:pt x="88" y="8314"/>
                  </a:lnTo>
                  <a:cubicBezTo>
                    <a:pt x="89" y="8647"/>
                    <a:pt x="255" y="8839"/>
                    <a:pt x="497" y="8839"/>
                  </a:cubicBezTo>
                  <a:cubicBezTo>
                    <a:pt x="597" y="8839"/>
                    <a:pt x="710" y="8806"/>
                    <a:pt x="829" y="8736"/>
                  </a:cubicBezTo>
                  <a:lnTo>
                    <a:pt x="3227" y="7353"/>
                  </a:lnTo>
                  <a:cubicBezTo>
                    <a:pt x="3633" y="7118"/>
                    <a:pt x="3962" y="6548"/>
                    <a:pt x="3961" y="6078"/>
                  </a:cubicBezTo>
                  <a:cubicBezTo>
                    <a:pt x="3958" y="5133"/>
                    <a:pt x="4626" y="3979"/>
                    <a:pt x="5449" y="3504"/>
                  </a:cubicBezTo>
                  <a:cubicBezTo>
                    <a:pt x="5448" y="3330"/>
                    <a:pt x="5002" y="2929"/>
                    <a:pt x="4451" y="2609"/>
                  </a:cubicBezTo>
                  <a:lnTo>
                    <a:pt x="1"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611" name="Google Shape;611;p36"/>
            <p:cNvSpPr/>
            <p:nvPr/>
          </p:nvSpPr>
          <p:spPr>
            <a:xfrm>
              <a:off x="2824400" y="4031300"/>
              <a:ext cx="746250" cy="405650"/>
            </a:xfrm>
            <a:custGeom>
              <a:avLst/>
              <a:gdLst/>
              <a:ahLst/>
              <a:cxnLst/>
              <a:rect l="l" t="t" r="r" b="b"/>
              <a:pathLst>
                <a:path w="29850" h="16226" extrusionOk="0">
                  <a:moveTo>
                    <a:pt x="29847" y="6324"/>
                  </a:moveTo>
                  <a:lnTo>
                    <a:pt x="29849" y="6325"/>
                  </a:lnTo>
                  <a:cubicBezTo>
                    <a:pt x="29848" y="6325"/>
                    <a:pt x="29847" y="6324"/>
                    <a:pt x="29847" y="6324"/>
                  </a:cubicBezTo>
                  <a:close/>
                  <a:moveTo>
                    <a:pt x="18171" y="1"/>
                  </a:moveTo>
                  <a:cubicBezTo>
                    <a:pt x="17553" y="1"/>
                    <a:pt x="17110" y="237"/>
                    <a:pt x="16790" y="409"/>
                  </a:cubicBezTo>
                  <a:lnTo>
                    <a:pt x="15110" y="1378"/>
                  </a:lnTo>
                  <a:lnTo>
                    <a:pt x="13431" y="2347"/>
                  </a:lnTo>
                  <a:lnTo>
                    <a:pt x="11752" y="3316"/>
                  </a:lnTo>
                  <a:lnTo>
                    <a:pt x="10074" y="4286"/>
                  </a:lnTo>
                  <a:lnTo>
                    <a:pt x="8395" y="5254"/>
                  </a:lnTo>
                  <a:lnTo>
                    <a:pt x="6716" y="6224"/>
                  </a:lnTo>
                  <a:lnTo>
                    <a:pt x="5037" y="7193"/>
                  </a:lnTo>
                  <a:lnTo>
                    <a:pt x="3359" y="8164"/>
                  </a:lnTo>
                  <a:lnTo>
                    <a:pt x="1679" y="9132"/>
                  </a:lnTo>
                  <a:lnTo>
                    <a:pt x="1" y="10102"/>
                  </a:lnTo>
                  <a:lnTo>
                    <a:pt x="56" y="10085"/>
                  </a:lnTo>
                  <a:cubicBezTo>
                    <a:pt x="65" y="10084"/>
                    <a:pt x="74" y="10084"/>
                    <a:pt x="84" y="10084"/>
                  </a:cubicBezTo>
                  <a:cubicBezTo>
                    <a:pt x="227" y="10084"/>
                    <a:pt x="486" y="10174"/>
                    <a:pt x="794" y="10336"/>
                  </a:cubicBezTo>
                  <a:cubicBezTo>
                    <a:pt x="848" y="10365"/>
                    <a:pt x="905" y="10396"/>
                    <a:pt x="962" y="10430"/>
                  </a:cubicBezTo>
                  <a:lnTo>
                    <a:pt x="10935" y="16225"/>
                  </a:lnTo>
                  <a:lnTo>
                    <a:pt x="27724" y="6532"/>
                  </a:lnTo>
                  <a:cubicBezTo>
                    <a:pt x="28204" y="6254"/>
                    <a:pt x="28659" y="6123"/>
                    <a:pt x="29062" y="6123"/>
                  </a:cubicBezTo>
                  <a:cubicBezTo>
                    <a:pt x="29354" y="6123"/>
                    <a:pt x="29619" y="6192"/>
                    <a:pt x="29847" y="6324"/>
                  </a:cubicBezTo>
                  <a:lnTo>
                    <a:pt x="29847" y="6324"/>
                  </a:lnTo>
                  <a:lnTo>
                    <a:pt x="19877" y="529"/>
                  </a:lnTo>
                  <a:cubicBezTo>
                    <a:pt x="19196" y="134"/>
                    <a:pt x="18634" y="1"/>
                    <a:pt x="18171" y="1"/>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612" name="Google Shape;612;p36"/>
            <p:cNvSpPr/>
            <p:nvPr/>
          </p:nvSpPr>
          <p:spPr>
            <a:xfrm>
              <a:off x="2755025" y="4283375"/>
              <a:ext cx="342750" cy="282525"/>
            </a:xfrm>
            <a:custGeom>
              <a:avLst/>
              <a:gdLst/>
              <a:ahLst/>
              <a:cxnLst/>
              <a:rect l="l" t="t" r="r" b="b"/>
              <a:pathLst>
                <a:path w="13710" h="11301" extrusionOk="0">
                  <a:moveTo>
                    <a:pt x="2859" y="1"/>
                  </a:moveTo>
                  <a:cubicBezTo>
                    <a:pt x="2849" y="1"/>
                    <a:pt x="2840" y="1"/>
                    <a:pt x="2831" y="2"/>
                  </a:cubicBezTo>
                  <a:lnTo>
                    <a:pt x="2776" y="19"/>
                  </a:lnTo>
                  <a:cubicBezTo>
                    <a:pt x="1768" y="603"/>
                    <a:pt x="1110" y="1568"/>
                    <a:pt x="808" y="2093"/>
                  </a:cubicBezTo>
                  <a:cubicBezTo>
                    <a:pt x="555" y="2531"/>
                    <a:pt x="345" y="3012"/>
                    <a:pt x="216" y="3449"/>
                  </a:cubicBezTo>
                  <a:cubicBezTo>
                    <a:pt x="21" y="4106"/>
                    <a:pt x="9" y="4507"/>
                    <a:pt x="0" y="4830"/>
                  </a:cubicBezTo>
                  <a:lnTo>
                    <a:pt x="14" y="4887"/>
                  </a:lnTo>
                  <a:cubicBezTo>
                    <a:pt x="51" y="4970"/>
                    <a:pt x="158" y="5084"/>
                    <a:pt x="319" y="5210"/>
                  </a:cubicBezTo>
                  <a:cubicBezTo>
                    <a:pt x="438" y="5303"/>
                    <a:pt x="589" y="5405"/>
                    <a:pt x="760" y="5505"/>
                  </a:cubicBezTo>
                  <a:lnTo>
                    <a:pt x="10733" y="11301"/>
                  </a:lnTo>
                  <a:cubicBezTo>
                    <a:pt x="10728" y="9407"/>
                    <a:pt x="12063" y="7093"/>
                    <a:pt x="13710" y="6142"/>
                  </a:cubicBezTo>
                  <a:lnTo>
                    <a:pt x="3737" y="347"/>
                  </a:lnTo>
                  <a:cubicBezTo>
                    <a:pt x="3680" y="313"/>
                    <a:pt x="3623" y="282"/>
                    <a:pt x="3569" y="253"/>
                  </a:cubicBezTo>
                  <a:cubicBezTo>
                    <a:pt x="3261" y="91"/>
                    <a:pt x="3002" y="1"/>
                    <a:pt x="2859"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13" name="Google Shape;613;p36"/>
            <p:cNvSpPr/>
            <p:nvPr/>
          </p:nvSpPr>
          <p:spPr>
            <a:xfrm>
              <a:off x="2755025" y="4404125"/>
              <a:ext cx="281850" cy="401350"/>
            </a:xfrm>
            <a:custGeom>
              <a:avLst/>
              <a:gdLst/>
              <a:ahLst/>
              <a:cxnLst/>
              <a:rect l="l" t="t" r="r" b="b"/>
              <a:pathLst>
                <a:path w="11274" h="16054" extrusionOk="0">
                  <a:moveTo>
                    <a:pt x="0" y="0"/>
                  </a:moveTo>
                  <a:lnTo>
                    <a:pt x="2" y="846"/>
                  </a:lnTo>
                  <a:lnTo>
                    <a:pt x="5" y="1690"/>
                  </a:lnTo>
                  <a:lnTo>
                    <a:pt x="7" y="2535"/>
                  </a:lnTo>
                  <a:lnTo>
                    <a:pt x="9" y="3380"/>
                  </a:lnTo>
                  <a:lnTo>
                    <a:pt x="11" y="4226"/>
                  </a:lnTo>
                  <a:lnTo>
                    <a:pt x="14" y="5070"/>
                  </a:lnTo>
                  <a:lnTo>
                    <a:pt x="17" y="5916"/>
                  </a:lnTo>
                  <a:lnTo>
                    <a:pt x="19" y="6760"/>
                  </a:lnTo>
                  <a:lnTo>
                    <a:pt x="21" y="7606"/>
                  </a:lnTo>
                  <a:lnTo>
                    <a:pt x="24" y="8450"/>
                  </a:lnTo>
                  <a:cubicBezTo>
                    <a:pt x="36" y="8962"/>
                    <a:pt x="146" y="9567"/>
                    <a:pt x="1300" y="10258"/>
                  </a:cubicBezTo>
                  <a:lnTo>
                    <a:pt x="11273" y="16054"/>
                  </a:lnTo>
                  <a:cubicBezTo>
                    <a:pt x="10955" y="15868"/>
                    <a:pt x="10759" y="15478"/>
                    <a:pt x="10757" y="14921"/>
                  </a:cubicBezTo>
                  <a:lnTo>
                    <a:pt x="10733" y="6471"/>
                  </a:lnTo>
                  <a:lnTo>
                    <a:pt x="760" y="675"/>
                  </a:lnTo>
                  <a:cubicBezTo>
                    <a:pt x="589" y="575"/>
                    <a:pt x="438" y="473"/>
                    <a:pt x="319" y="380"/>
                  </a:cubicBezTo>
                  <a:cubicBezTo>
                    <a:pt x="158" y="254"/>
                    <a:pt x="51" y="140"/>
                    <a:pt x="14" y="57"/>
                  </a:cubicBezTo>
                  <a:lnTo>
                    <a:pt x="0"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614" name="Google Shape;614;p36"/>
            <p:cNvSpPr/>
            <p:nvPr/>
          </p:nvSpPr>
          <p:spPr>
            <a:xfrm>
              <a:off x="3070575" y="4385600"/>
              <a:ext cx="424450" cy="270950"/>
            </a:xfrm>
            <a:custGeom>
              <a:avLst/>
              <a:gdLst/>
              <a:ahLst/>
              <a:cxnLst/>
              <a:rect l="l" t="t" r="r" b="b"/>
              <a:pathLst>
                <a:path w="16978" h="10838" extrusionOk="0">
                  <a:moveTo>
                    <a:pt x="8765" y="0"/>
                  </a:moveTo>
                  <a:lnTo>
                    <a:pt x="8029" y="426"/>
                  </a:lnTo>
                  <a:lnTo>
                    <a:pt x="7090" y="967"/>
                  </a:lnTo>
                  <a:lnTo>
                    <a:pt x="5411" y="1937"/>
                  </a:lnTo>
                  <a:lnTo>
                    <a:pt x="3732" y="2906"/>
                  </a:lnTo>
                  <a:lnTo>
                    <a:pt x="2088" y="3814"/>
                  </a:lnTo>
                  <a:cubicBezTo>
                    <a:pt x="1867" y="3950"/>
                    <a:pt x="1169" y="4293"/>
                    <a:pt x="647" y="5199"/>
                  </a:cubicBezTo>
                  <a:cubicBezTo>
                    <a:pt x="524" y="5409"/>
                    <a:pt x="364" y="5813"/>
                    <a:pt x="249" y="6200"/>
                  </a:cubicBezTo>
                  <a:cubicBezTo>
                    <a:pt x="128" y="6605"/>
                    <a:pt x="1" y="6962"/>
                    <a:pt x="1" y="7159"/>
                  </a:cubicBezTo>
                  <a:lnTo>
                    <a:pt x="73" y="7334"/>
                  </a:lnTo>
                  <a:lnTo>
                    <a:pt x="4523" y="9943"/>
                  </a:lnTo>
                  <a:cubicBezTo>
                    <a:pt x="5074" y="10263"/>
                    <a:pt x="5520" y="10664"/>
                    <a:pt x="5521" y="10838"/>
                  </a:cubicBezTo>
                  <a:lnTo>
                    <a:pt x="5584" y="10801"/>
                  </a:lnTo>
                  <a:cubicBezTo>
                    <a:pt x="5622" y="10779"/>
                    <a:pt x="5675" y="10749"/>
                    <a:pt x="5746" y="10707"/>
                  </a:cubicBezTo>
                  <a:cubicBezTo>
                    <a:pt x="5788" y="10684"/>
                    <a:pt x="5831" y="10659"/>
                    <a:pt x="5874" y="10634"/>
                  </a:cubicBezTo>
                  <a:cubicBezTo>
                    <a:pt x="5942" y="10595"/>
                    <a:pt x="6012" y="10555"/>
                    <a:pt x="6080" y="10514"/>
                  </a:cubicBezTo>
                  <a:cubicBezTo>
                    <a:pt x="6162" y="10467"/>
                    <a:pt x="6252" y="10415"/>
                    <a:pt x="6349" y="10359"/>
                  </a:cubicBezTo>
                  <a:cubicBezTo>
                    <a:pt x="6445" y="10303"/>
                    <a:pt x="6542" y="10248"/>
                    <a:pt x="6640" y="10192"/>
                  </a:cubicBezTo>
                  <a:lnTo>
                    <a:pt x="6652" y="10184"/>
                  </a:lnTo>
                  <a:cubicBezTo>
                    <a:pt x="7016" y="9974"/>
                    <a:pt x="7380" y="9764"/>
                    <a:pt x="7744" y="9554"/>
                  </a:cubicBezTo>
                  <a:cubicBezTo>
                    <a:pt x="8071" y="9365"/>
                    <a:pt x="8398" y="9177"/>
                    <a:pt x="8725" y="8988"/>
                  </a:cubicBezTo>
                  <a:cubicBezTo>
                    <a:pt x="9384" y="8608"/>
                    <a:pt x="10090" y="8200"/>
                    <a:pt x="10789" y="7796"/>
                  </a:cubicBezTo>
                  <a:cubicBezTo>
                    <a:pt x="10928" y="7716"/>
                    <a:pt x="11068" y="7635"/>
                    <a:pt x="11206" y="7555"/>
                  </a:cubicBezTo>
                  <a:cubicBezTo>
                    <a:pt x="11424" y="7430"/>
                    <a:pt x="11640" y="7304"/>
                    <a:pt x="11853" y="7181"/>
                  </a:cubicBezTo>
                  <a:cubicBezTo>
                    <a:pt x="11913" y="7148"/>
                    <a:pt x="11972" y="7113"/>
                    <a:pt x="12032" y="7078"/>
                  </a:cubicBezTo>
                  <a:cubicBezTo>
                    <a:pt x="12522" y="6795"/>
                    <a:pt x="13012" y="6512"/>
                    <a:pt x="13503" y="6229"/>
                  </a:cubicBezTo>
                  <a:cubicBezTo>
                    <a:pt x="13922" y="5988"/>
                    <a:pt x="14340" y="5746"/>
                    <a:pt x="14759" y="5504"/>
                  </a:cubicBezTo>
                  <a:cubicBezTo>
                    <a:pt x="14833" y="5461"/>
                    <a:pt x="14902" y="5422"/>
                    <a:pt x="14966" y="5385"/>
                  </a:cubicBezTo>
                  <a:cubicBezTo>
                    <a:pt x="15025" y="5350"/>
                    <a:pt x="15084" y="5316"/>
                    <a:pt x="15143" y="5281"/>
                  </a:cubicBezTo>
                  <a:cubicBezTo>
                    <a:pt x="15212" y="5242"/>
                    <a:pt x="15270" y="5208"/>
                    <a:pt x="15320" y="5180"/>
                  </a:cubicBezTo>
                  <a:lnTo>
                    <a:pt x="15399" y="5134"/>
                  </a:lnTo>
                  <a:cubicBezTo>
                    <a:pt x="15459" y="5100"/>
                    <a:pt x="15495" y="5079"/>
                    <a:pt x="15495" y="5079"/>
                  </a:cubicBezTo>
                  <a:lnTo>
                    <a:pt x="15606" y="5027"/>
                  </a:lnTo>
                  <a:cubicBezTo>
                    <a:pt x="15664" y="4997"/>
                    <a:pt x="15723" y="4968"/>
                    <a:pt x="15778" y="4948"/>
                  </a:cubicBezTo>
                  <a:lnTo>
                    <a:pt x="15868" y="4924"/>
                  </a:lnTo>
                  <a:cubicBezTo>
                    <a:pt x="15927" y="4907"/>
                    <a:pt x="15987" y="4893"/>
                    <a:pt x="16044" y="4886"/>
                  </a:cubicBezTo>
                  <a:lnTo>
                    <a:pt x="16140" y="4882"/>
                  </a:lnTo>
                  <a:cubicBezTo>
                    <a:pt x="16151" y="4881"/>
                    <a:pt x="16162" y="4881"/>
                    <a:pt x="16173" y="4881"/>
                  </a:cubicBezTo>
                  <a:cubicBezTo>
                    <a:pt x="16212" y="4881"/>
                    <a:pt x="16249" y="4883"/>
                    <a:pt x="16285" y="4888"/>
                  </a:cubicBezTo>
                  <a:lnTo>
                    <a:pt x="16379" y="4909"/>
                  </a:lnTo>
                  <a:cubicBezTo>
                    <a:pt x="16421" y="4920"/>
                    <a:pt x="16462" y="4934"/>
                    <a:pt x="16501" y="4954"/>
                  </a:cubicBezTo>
                  <a:lnTo>
                    <a:pt x="16583" y="4997"/>
                  </a:lnTo>
                  <a:lnTo>
                    <a:pt x="16684" y="5079"/>
                  </a:lnTo>
                  <a:lnTo>
                    <a:pt x="16751" y="5144"/>
                  </a:lnTo>
                  <a:cubicBezTo>
                    <a:pt x="16782" y="5181"/>
                    <a:pt x="16806" y="5224"/>
                    <a:pt x="16832" y="5268"/>
                  </a:cubicBezTo>
                  <a:lnTo>
                    <a:pt x="16879" y="5348"/>
                  </a:lnTo>
                  <a:lnTo>
                    <a:pt x="16888" y="5370"/>
                  </a:lnTo>
                  <a:cubicBezTo>
                    <a:pt x="16918" y="5440"/>
                    <a:pt x="16942" y="5514"/>
                    <a:pt x="16959" y="5596"/>
                  </a:cubicBezTo>
                  <a:cubicBezTo>
                    <a:pt x="16962" y="5618"/>
                    <a:pt x="16965" y="5627"/>
                    <a:pt x="16967" y="5627"/>
                  </a:cubicBezTo>
                  <a:cubicBezTo>
                    <a:pt x="16977" y="5627"/>
                    <a:pt x="16977" y="5423"/>
                    <a:pt x="16951" y="5334"/>
                  </a:cubicBezTo>
                  <a:cubicBezTo>
                    <a:pt x="16914" y="5215"/>
                    <a:pt x="16861" y="5089"/>
                    <a:pt x="16777" y="4964"/>
                  </a:cubicBezTo>
                  <a:cubicBezTo>
                    <a:pt x="16500" y="4541"/>
                    <a:pt x="16084" y="4260"/>
                    <a:pt x="15755" y="4062"/>
                  </a:cubicBezTo>
                  <a:lnTo>
                    <a:pt x="8765"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15" name="Google Shape;615;p36"/>
            <p:cNvSpPr/>
            <p:nvPr/>
          </p:nvSpPr>
          <p:spPr>
            <a:xfrm>
              <a:off x="3220075" y="4079775"/>
              <a:ext cx="100325" cy="57525"/>
            </a:xfrm>
            <a:custGeom>
              <a:avLst/>
              <a:gdLst/>
              <a:ahLst/>
              <a:cxnLst/>
              <a:rect l="l" t="t" r="r" b="b"/>
              <a:pathLst>
                <a:path w="4013" h="2301" extrusionOk="0">
                  <a:moveTo>
                    <a:pt x="1995" y="1"/>
                  </a:moveTo>
                  <a:cubicBezTo>
                    <a:pt x="1498" y="1"/>
                    <a:pt x="1000" y="108"/>
                    <a:pt x="613" y="324"/>
                  </a:cubicBezTo>
                  <a:cubicBezTo>
                    <a:pt x="512" y="380"/>
                    <a:pt x="426" y="440"/>
                    <a:pt x="350" y="504"/>
                  </a:cubicBezTo>
                  <a:lnTo>
                    <a:pt x="284" y="573"/>
                  </a:lnTo>
                  <a:cubicBezTo>
                    <a:pt x="241" y="617"/>
                    <a:pt x="194" y="661"/>
                    <a:pt x="160" y="707"/>
                  </a:cubicBezTo>
                  <a:lnTo>
                    <a:pt x="113" y="793"/>
                  </a:lnTo>
                  <a:cubicBezTo>
                    <a:pt x="88" y="835"/>
                    <a:pt x="61" y="877"/>
                    <a:pt x="44" y="921"/>
                  </a:cubicBezTo>
                  <a:lnTo>
                    <a:pt x="26" y="1017"/>
                  </a:lnTo>
                  <a:cubicBezTo>
                    <a:pt x="17" y="1059"/>
                    <a:pt x="6" y="1102"/>
                    <a:pt x="5" y="1145"/>
                  </a:cubicBezTo>
                  <a:cubicBezTo>
                    <a:pt x="0" y="1433"/>
                    <a:pt x="181" y="1724"/>
                    <a:pt x="555" y="1950"/>
                  </a:cubicBezTo>
                  <a:cubicBezTo>
                    <a:pt x="943" y="2183"/>
                    <a:pt x="1462" y="2301"/>
                    <a:pt x="1982" y="2301"/>
                  </a:cubicBezTo>
                  <a:cubicBezTo>
                    <a:pt x="2479" y="2301"/>
                    <a:pt x="2976" y="2194"/>
                    <a:pt x="3362" y="1979"/>
                  </a:cubicBezTo>
                  <a:cubicBezTo>
                    <a:pt x="3819" y="1724"/>
                    <a:pt x="4013" y="1374"/>
                    <a:pt x="3955" y="1036"/>
                  </a:cubicBezTo>
                  <a:lnTo>
                    <a:pt x="3941" y="941"/>
                  </a:lnTo>
                  <a:cubicBezTo>
                    <a:pt x="3927" y="900"/>
                    <a:pt x="3902" y="858"/>
                    <a:pt x="3881" y="817"/>
                  </a:cubicBezTo>
                  <a:lnTo>
                    <a:pt x="3838" y="731"/>
                  </a:lnTo>
                  <a:cubicBezTo>
                    <a:pt x="3807" y="686"/>
                    <a:pt x="3764" y="643"/>
                    <a:pt x="3724" y="600"/>
                  </a:cubicBezTo>
                  <a:lnTo>
                    <a:pt x="3666" y="533"/>
                  </a:lnTo>
                  <a:cubicBezTo>
                    <a:pt x="3595" y="470"/>
                    <a:pt x="3514" y="409"/>
                    <a:pt x="3421" y="352"/>
                  </a:cubicBezTo>
                  <a:cubicBezTo>
                    <a:pt x="3033" y="118"/>
                    <a:pt x="2514" y="1"/>
                    <a:pt x="1995" y="1"/>
                  </a:cubicBezTo>
                  <a:close/>
                </a:path>
              </a:pathLst>
            </a:custGeom>
            <a:solidFill>
              <a:srgbClr val="055E62"/>
            </a:solidFill>
            <a:ln>
              <a:noFill/>
            </a:ln>
          </p:spPr>
          <p:txBody>
            <a:bodyPr spcFirstLastPara="1" wrap="square" lIns="121900" tIns="121900" rIns="121900" bIns="121900" anchor="ctr" anchorCtr="0">
              <a:noAutofit/>
            </a:bodyPr>
            <a:lstStyle/>
            <a:p>
              <a:endParaRPr sz="2400"/>
            </a:p>
          </p:txBody>
        </p:sp>
        <p:sp>
          <p:nvSpPr>
            <p:cNvPr id="616" name="Google Shape;616;p36"/>
            <p:cNvSpPr/>
            <p:nvPr/>
          </p:nvSpPr>
          <p:spPr>
            <a:xfrm>
              <a:off x="3183425" y="4063250"/>
              <a:ext cx="172700" cy="90625"/>
            </a:xfrm>
            <a:custGeom>
              <a:avLst/>
              <a:gdLst/>
              <a:ahLst/>
              <a:cxnLst/>
              <a:rect l="l" t="t" r="r" b="b"/>
              <a:pathLst>
                <a:path w="6908" h="3625" extrusionOk="0">
                  <a:moveTo>
                    <a:pt x="3461" y="662"/>
                  </a:moveTo>
                  <a:cubicBezTo>
                    <a:pt x="3980" y="662"/>
                    <a:pt x="4499" y="779"/>
                    <a:pt x="4887" y="1013"/>
                  </a:cubicBezTo>
                  <a:cubicBezTo>
                    <a:pt x="4980" y="1070"/>
                    <a:pt x="5061" y="1131"/>
                    <a:pt x="5132" y="1194"/>
                  </a:cubicBezTo>
                  <a:lnTo>
                    <a:pt x="5190" y="1261"/>
                  </a:lnTo>
                  <a:cubicBezTo>
                    <a:pt x="5230" y="1304"/>
                    <a:pt x="5273" y="1347"/>
                    <a:pt x="5304" y="1392"/>
                  </a:cubicBezTo>
                  <a:lnTo>
                    <a:pt x="5347" y="1478"/>
                  </a:lnTo>
                  <a:cubicBezTo>
                    <a:pt x="5368" y="1519"/>
                    <a:pt x="5393" y="1561"/>
                    <a:pt x="5407" y="1602"/>
                  </a:cubicBezTo>
                  <a:lnTo>
                    <a:pt x="5421" y="1697"/>
                  </a:lnTo>
                  <a:cubicBezTo>
                    <a:pt x="5479" y="2035"/>
                    <a:pt x="5285" y="2385"/>
                    <a:pt x="4828" y="2640"/>
                  </a:cubicBezTo>
                  <a:cubicBezTo>
                    <a:pt x="4442" y="2855"/>
                    <a:pt x="3945" y="2962"/>
                    <a:pt x="3448" y="2962"/>
                  </a:cubicBezTo>
                  <a:cubicBezTo>
                    <a:pt x="2928" y="2962"/>
                    <a:pt x="2409" y="2844"/>
                    <a:pt x="2021" y="2611"/>
                  </a:cubicBezTo>
                  <a:cubicBezTo>
                    <a:pt x="1647" y="2385"/>
                    <a:pt x="1466" y="2094"/>
                    <a:pt x="1471" y="1806"/>
                  </a:cubicBezTo>
                  <a:cubicBezTo>
                    <a:pt x="1472" y="1762"/>
                    <a:pt x="1483" y="1720"/>
                    <a:pt x="1492" y="1678"/>
                  </a:cubicBezTo>
                  <a:lnTo>
                    <a:pt x="1510" y="1582"/>
                  </a:lnTo>
                  <a:cubicBezTo>
                    <a:pt x="1527" y="1538"/>
                    <a:pt x="1554" y="1496"/>
                    <a:pt x="1579" y="1454"/>
                  </a:cubicBezTo>
                  <a:lnTo>
                    <a:pt x="1626" y="1368"/>
                  </a:lnTo>
                  <a:cubicBezTo>
                    <a:pt x="1660" y="1322"/>
                    <a:pt x="1707" y="1278"/>
                    <a:pt x="1750" y="1234"/>
                  </a:cubicBezTo>
                  <a:lnTo>
                    <a:pt x="1816" y="1165"/>
                  </a:lnTo>
                  <a:cubicBezTo>
                    <a:pt x="1892" y="1101"/>
                    <a:pt x="1978" y="1041"/>
                    <a:pt x="2079" y="985"/>
                  </a:cubicBezTo>
                  <a:cubicBezTo>
                    <a:pt x="2466" y="769"/>
                    <a:pt x="2964" y="662"/>
                    <a:pt x="3461" y="662"/>
                  </a:cubicBezTo>
                  <a:close/>
                  <a:moveTo>
                    <a:pt x="3465" y="0"/>
                  </a:moveTo>
                  <a:cubicBezTo>
                    <a:pt x="2682" y="0"/>
                    <a:pt x="1897" y="169"/>
                    <a:pt x="1288" y="509"/>
                  </a:cubicBezTo>
                  <a:cubicBezTo>
                    <a:pt x="41" y="1204"/>
                    <a:pt x="1" y="2350"/>
                    <a:pt x="1196" y="3071"/>
                  </a:cubicBezTo>
                  <a:cubicBezTo>
                    <a:pt x="1808" y="3439"/>
                    <a:pt x="2625" y="3624"/>
                    <a:pt x="3444" y="3624"/>
                  </a:cubicBezTo>
                  <a:cubicBezTo>
                    <a:pt x="4226" y="3624"/>
                    <a:pt x="5011" y="3455"/>
                    <a:pt x="5620" y="3115"/>
                  </a:cubicBezTo>
                  <a:cubicBezTo>
                    <a:pt x="6866" y="2421"/>
                    <a:pt x="6908" y="1273"/>
                    <a:pt x="5712" y="552"/>
                  </a:cubicBezTo>
                  <a:cubicBezTo>
                    <a:pt x="5100" y="185"/>
                    <a:pt x="4283" y="0"/>
                    <a:pt x="3465" y="0"/>
                  </a:cubicBezTo>
                  <a:close/>
                </a:path>
              </a:pathLst>
            </a:custGeom>
            <a:solidFill>
              <a:srgbClr val="4CBDC6"/>
            </a:solidFill>
            <a:ln>
              <a:noFill/>
            </a:ln>
          </p:spPr>
          <p:txBody>
            <a:bodyPr spcFirstLastPara="1" wrap="square" lIns="121900" tIns="121900" rIns="121900" bIns="121900" anchor="ctr" anchorCtr="0">
              <a:noAutofit/>
            </a:bodyPr>
            <a:lstStyle/>
            <a:p>
              <a:endParaRPr sz="2400"/>
            </a:p>
          </p:txBody>
        </p:sp>
        <p:sp>
          <p:nvSpPr>
            <p:cNvPr id="617" name="Google Shape;617;p36"/>
            <p:cNvSpPr/>
            <p:nvPr/>
          </p:nvSpPr>
          <p:spPr>
            <a:xfrm>
              <a:off x="3354425" y="4419825"/>
              <a:ext cx="300" cy="1700"/>
            </a:xfrm>
            <a:custGeom>
              <a:avLst/>
              <a:gdLst/>
              <a:ahLst/>
              <a:cxnLst/>
              <a:rect l="l" t="t" r="r" b="b"/>
              <a:pathLst>
                <a:path w="12" h="68" extrusionOk="0">
                  <a:moveTo>
                    <a:pt x="1" y="0"/>
                  </a:moveTo>
                  <a:lnTo>
                    <a:pt x="2" y="56"/>
                  </a:lnTo>
                  <a:lnTo>
                    <a:pt x="8" y="56"/>
                  </a:lnTo>
                  <a:lnTo>
                    <a:pt x="12" y="68"/>
                  </a:lnTo>
                  <a:lnTo>
                    <a:pt x="1" y="0"/>
                  </a:lnTo>
                  <a:close/>
                </a:path>
              </a:pathLst>
            </a:custGeom>
            <a:solidFill>
              <a:srgbClr val="C4E3F8"/>
            </a:solidFill>
            <a:ln>
              <a:noFill/>
            </a:ln>
          </p:spPr>
          <p:txBody>
            <a:bodyPr spcFirstLastPara="1" wrap="square" lIns="121900" tIns="121900" rIns="121900" bIns="121900" anchor="ctr" anchorCtr="0">
              <a:noAutofit/>
            </a:bodyPr>
            <a:lstStyle/>
            <a:p>
              <a:endParaRPr sz="2400"/>
            </a:p>
          </p:txBody>
        </p:sp>
        <p:sp>
          <p:nvSpPr>
            <p:cNvPr id="618" name="Google Shape;618;p36"/>
            <p:cNvSpPr/>
            <p:nvPr/>
          </p:nvSpPr>
          <p:spPr>
            <a:xfrm>
              <a:off x="3354375" y="4306800"/>
              <a:ext cx="13475" cy="112500"/>
            </a:xfrm>
            <a:custGeom>
              <a:avLst/>
              <a:gdLst/>
              <a:ahLst/>
              <a:cxnLst/>
              <a:rect l="l" t="t" r="r" b="b"/>
              <a:pathLst>
                <a:path w="539" h="4500" extrusionOk="0">
                  <a:moveTo>
                    <a:pt x="533" y="0"/>
                  </a:moveTo>
                  <a:lnTo>
                    <a:pt x="0" y="307"/>
                  </a:lnTo>
                  <a:lnTo>
                    <a:pt x="3" y="4500"/>
                  </a:lnTo>
                  <a:cubicBezTo>
                    <a:pt x="17" y="4285"/>
                    <a:pt x="194" y="4073"/>
                    <a:pt x="535" y="3913"/>
                  </a:cubicBezTo>
                  <a:lnTo>
                    <a:pt x="538" y="3910"/>
                  </a:lnTo>
                  <a:cubicBezTo>
                    <a:pt x="538" y="3071"/>
                    <a:pt x="535" y="1572"/>
                    <a:pt x="533"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19" name="Google Shape;619;p36"/>
            <p:cNvSpPr/>
            <p:nvPr/>
          </p:nvSpPr>
          <p:spPr>
            <a:xfrm>
              <a:off x="3427575" y="4264375"/>
              <a:ext cx="14000" cy="156625"/>
            </a:xfrm>
            <a:custGeom>
              <a:avLst/>
              <a:gdLst/>
              <a:ahLst/>
              <a:cxnLst/>
              <a:rect l="l" t="t" r="r" b="b"/>
              <a:pathLst>
                <a:path w="560" h="6265" extrusionOk="0">
                  <a:moveTo>
                    <a:pt x="544" y="1"/>
                  </a:moveTo>
                  <a:lnTo>
                    <a:pt x="1" y="314"/>
                  </a:lnTo>
                  <a:cubicBezTo>
                    <a:pt x="1" y="421"/>
                    <a:pt x="1" y="527"/>
                    <a:pt x="1" y="634"/>
                  </a:cubicBezTo>
                  <a:lnTo>
                    <a:pt x="4" y="4329"/>
                  </a:lnTo>
                  <a:lnTo>
                    <a:pt x="1" y="4310"/>
                  </a:lnTo>
                  <a:cubicBezTo>
                    <a:pt x="1" y="4824"/>
                    <a:pt x="1" y="5267"/>
                    <a:pt x="1" y="5607"/>
                  </a:cubicBezTo>
                  <a:lnTo>
                    <a:pt x="58" y="5631"/>
                  </a:lnTo>
                  <a:cubicBezTo>
                    <a:pt x="404" y="5806"/>
                    <a:pt x="559" y="6037"/>
                    <a:pt x="534" y="6264"/>
                  </a:cubicBezTo>
                  <a:lnTo>
                    <a:pt x="549" y="6264"/>
                  </a:lnTo>
                  <a:lnTo>
                    <a:pt x="544"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20" name="Google Shape;620;p36"/>
            <p:cNvSpPr/>
            <p:nvPr/>
          </p:nvSpPr>
          <p:spPr>
            <a:xfrm>
              <a:off x="3354425" y="4404550"/>
              <a:ext cx="87150" cy="35775"/>
            </a:xfrm>
            <a:custGeom>
              <a:avLst/>
              <a:gdLst/>
              <a:ahLst/>
              <a:cxnLst/>
              <a:rect l="l" t="t" r="r" b="b"/>
              <a:pathLst>
                <a:path w="3486" h="1431" extrusionOk="0">
                  <a:moveTo>
                    <a:pt x="536" y="0"/>
                  </a:moveTo>
                  <a:lnTo>
                    <a:pt x="533" y="3"/>
                  </a:lnTo>
                  <a:cubicBezTo>
                    <a:pt x="192" y="163"/>
                    <a:pt x="15" y="375"/>
                    <a:pt x="1" y="590"/>
                  </a:cubicBezTo>
                  <a:lnTo>
                    <a:pt x="1" y="611"/>
                  </a:lnTo>
                  <a:lnTo>
                    <a:pt x="12" y="679"/>
                  </a:lnTo>
                  <a:cubicBezTo>
                    <a:pt x="19" y="703"/>
                    <a:pt x="38" y="762"/>
                    <a:pt x="79" y="835"/>
                  </a:cubicBezTo>
                  <a:cubicBezTo>
                    <a:pt x="131" y="936"/>
                    <a:pt x="248" y="1044"/>
                    <a:pt x="405" y="1138"/>
                  </a:cubicBezTo>
                  <a:cubicBezTo>
                    <a:pt x="482" y="1183"/>
                    <a:pt x="579" y="1223"/>
                    <a:pt x="677" y="1264"/>
                  </a:cubicBezTo>
                  <a:cubicBezTo>
                    <a:pt x="778" y="1300"/>
                    <a:pt x="887" y="1330"/>
                    <a:pt x="1000" y="1357"/>
                  </a:cubicBezTo>
                  <a:cubicBezTo>
                    <a:pt x="1115" y="1385"/>
                    <a:pt x="1237" y="1396"/>
                    <a:pt x="1358" y="1413"/>
                  </a:cubicBezTo>
                  <a:cubicBezTo>
                    <a:pt x="1459" y="1425"/>
                    <a:pt x="1561" y="1431"/>
                    <a:pt x="1664" y="1431"/>
                  </a:cubicBezTo>
                  <a:cubicBezTo>
                    <a:pt x="1687" y="1431"/>
                    <a:pt x="1711" y="1430"/>
                    <a:pt x="1734" y="1430"/>
                  </a:cubicBezTo>
                  <a:cubicBezTo>
                    <a:pt x="1746" y="1430"/>
                    <a:pt x="1758" y="1430"/>
                    <a:pt x="1770" y="1430"/>
                  </a:cubicBezTo>
                  <a:cubicBezTo>
                    <a:pt x="1884" y="1430"/>
                    <a:pt x="1999" y="1425"/>
                    <a:pt x="2111" y="1411"/>
                  </a:cubicBezTo>
                  <a:cubicBezTo>
                    <a:pt x="2233" y="1394"/>
                    <a:pt x="2354" y="1380"/>
                    <a:pt x="2469" y="1352"/>
                  </a:cubicBezTo>
                  <a:cubicBezTo>
                    <a:pt x="2525" y="1337"/>
                    <a:pt x="2579" y="1323"/>
                    <a:pt x="2632" y="1309"/>
                  </a:cubicBezTo>
                  <a:cubicBezTo>
                    <a:pt x="2682" y="1295"/>
                    <a:pt x="2734" y="1280"/>
                    <a:pt x="2791" y="1256"/>
                  </a:cubicBezTo>
                  <a:cubicBezTo>
                    <a:pt x="2891" y="1219"/>
                    <a:pt x="2982" y="1176"/>
                    <a:pt x="3062" y="1129"/>
                  </a:cubicBezTo>
                  <a:cubicBezTo>
                    <a:pt x="3219" y="1035"/>
                    <a:pt x="3335" y="926"/>
                    <a:pt x="3386" y="825"/>
                  </a:cubicBezTo>
                  <a:cubicBezTo>
                    <a:pt x="3441" y="728"/>
                    <a:pt x="3456" y="656"/>
                    <a:pt x="3456" y="656"/>
                  </a:cubicBezTo>
                  <a:lnTo>
                    <a:pt x="3460" y="657"/>
                  </a:lnTo>
                  <a:cubicBezTo>
                    <a:pt x="3485" y="430"/>
                    <a:pt x="3330" y="199"/>
                    <a:pt x="2984" y="23"/>
                  </a:cubicBezTo>
                  <a:lnTo>
                    <a:pt x="2927" y="0"/>
                  </a:lnTo>
                  <a:lnTo>
                    <a:pt x="2927" y="706"/>
                  </a:lnTo>
                  <a:cubicBezTo>
                    <a:pt x="2902" y="795"/>
                    <a:pt x="2785" y="884"/>
                    <a:pt x="2566" y="953"/>
                  </a:cubicBezTo>
                  <a:cubicBezTo>
                    <a:pt x="2332" y="1026"/>
                    <a:pt x="2030" y="1062"/>
                    <a:pt x="1730" y="1062"/>
                  </a:cubicBezTo>
                  <a:cubicBezTo>
                    <a:pt x="1416" y="1062"/>
                    <a:pt x="1104" y="1023"/>
                    <a:pt x="870" y="944"/>
                  </a:cubicBezTo>
                  <a:cubicBezTo>
                    <a:pt x="664" y="874"/>
                    <a:pt x="556" y="786"/>
                    <a:pt x="540" y="697"/>
                  </a:cubicBezTo>
                  <a:cubicBezTo>
                    <a:pt x="540" y="697"/>
                    <a:pt x="540" y="697"/>
                    <a:pt x="540" y="697"/>
                  </a:cubicBezTo>
                  <a:cubicBezTo>
                    <a:pt x="539" y="697"/>
                    <a:pt x="538" y="437"/>
                    <a:pt x="536"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21" name="Google Shape;621;p36"/>
            <p:cNvSpPr/>
            <p:nvPr/>
          </p:nvSpPr>
          <p:spPr>
            <a:xfrm>
              <a:off x="3427575" y="4280200"/>
              <a:ext cx="125" cy="92425"/>
            </a:xfrm>
            <a:custGeom>
              <a:avLst/>
              <a:gdLst/>
              <a:ahLst/>
              <a:cxnLst/>
              <a:rect l="l" t="t" r="r" b="b"/>
              <a:pathLst>
                <a:path w="5" h="3697" extrusionOk="0">
                  <a:moveTo>
                    <a:pt x="1" y="1"/>
                  </a:moveTo>
                  <a:cubicBezTo>
                    <a:pt x="1" y="1296"/>
                    <a:pt x="1" y="2629"/>
                    <a:pt x="1" y="3677"/>
                  </a:cubicBezTo>
                  <a:lnTo>
                    <a:pt x="4" y="3696"/>
                  </a:lnTo>
                  <a:lnTo>
                    <a:pt x="1" y="1"/>
                  </a:ln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622" name="Google Shape;622;p36"/>
            <p:cNvSpPr/>
            <p:nvPr/>
          </p:nvSpPr>
          <p:spPr>
            <a:xfrm>
              <a:off x="3353975" y="4420950"/>
              <a:ext cx="87525" cy="25950"/>
            </a:xfrm>
            <a:custGeom>
              <a:avLst/>
              <a:gdLst/>
              <a:ahLst/>
              <a:cxnLst/>
              <a:rect l="l" t="t" r="r" b="b"/>
              <a:pathLst>
                <a:path w="3501" h="1038" extrusionOk="0">
                  <a:moveTo>
                    <a:pt x="3474" y="0"/>
                  </a:moveTo>
                  <a:cubicBezTo>
                    <a:pt x="3474" y="0"/>
                    <a:pt x="3459" y="72"/>
                    <a:pt x="3404" y="169"/>
                  </a:cubicBezTo>
                  <a:cubicBezTo>
                    <a:pt x="3353" y="270"/>
                    <a:pt x="3237" y="379"/>
                    <a:pt x="3080" y="473"/>
                  </a:cubicBezTo>
                  <a:cubicBezTo>
                    <a:pt x="3000" y="520"/>
                    <a:pt x="2909" y="563"/>
                    <a:pt x="2809" y="600"/>
                  </a:cubicBezTo>
                  <a:cubicBezTo>
                    <a:pt x="2752" y="624"/>
                    <a:pt x="2700" y="639"/>
                    <a:pt x="2650" y="653"/>
                  </a:cubicBezTo>
                  <a:cubicBezTo>
                    <a:pt x="2597" y="667"/>
                    <a:pt x="2543" y="681"/>
                    <a:pt x="2487" y="696"/>
                  </a:cubicBezTo>
                  <a:cubicBezTo>
                    <a:pt x="2372" y="724"/>
                    <a:pt x="2251" y="738"/>
                    <a:pt x="2129" y="755"/>
                  </a:cubicBezTo>
                  <a:cubicBezTo>
                    <a:pt x="2017" y="769"/>
                    <a:pt x="1902" y="774"/>
                    <a:pt x="1788" y="774"/>
                  </a:cubicBezTo>
                  <a:cubicBezTo>
                    <a:pt x="1776" y="774"/>
                    <a:pt x="1764" y="774"/>
                    <a:pt x="1752" y="774"/>
                  </a:cubicBezTo>
                  <a:cubicBezTo>
                    <a:pt x="1729" y="774"/>
                    <a:pt x="1705" y="775"/>
                    <a:pt x="1682" y="775"/>
                  </a:cubicBezTo>
                  <a:cubicBezTo>
                    <a:pt x="1579" y="775"/>
                    <a:pt x="1477" y="769"/>
                    <a:pt x="1376" y="757"/>
                  </a:cubicBezTo>
                  <a:cubicBezTo>
                    <a:pt x="1255" y="740"/>
                    <a:pt x="1133" y="729"/>
                    <a:pt x="1018" y="701"/>
                  </a:cubicBezTo>
                  <a:cubicBezTo>
                    <a:pt x="905" y="674"/>
                    <a:pt x="796" y="644"/>
                    <a:pt x="695" y="608"/>
                  </a:cubicBezTo>
                  <a:cubicBezTo>
                    <a:pt x="597" y="568"/>
                    <a:pt x="500" y="527"/>
                    <a:pt x="423" y="482"/>
                  </a:cubicBezTo>
                  <a:cubicBezTo>
                    <a:pt x="266" y="388"/>
                    <a:pt x="149" y="280"/>
                    <a:pt x="97" y="179"/>
                  </a:cubicBezTo>
                  <a:cubicBezTo>
                    <a:pt x="56" y="106"/>
                    <a:pt x="37" y="47"/>
                    <a:pt x="30" y="23"/>
                  </a:cubicBezTo>
                  <a:lnTo>
                    <a:pt x="26" y="11"/>
                  </a:lnTo>
                  <a:lnTo>
                    <a:pt x="1" y="11"/>
                  </a:lnTo>
                  <a:lnTo>
                    <a:pt x="2" y="62"/>
                  </a:lnTo>
                  <a:cubicBezTo>
                    <a:pt x="6" y="93"/>
                    <a:pt x="12" y="142"/>
                    <a:pt x="30" y="201"/>
                  </a:cubicBezTo>
                  <a:cubicBezTo>
                    <a:pt x="65" y="318"/>
                    <a:pt x="161" y="473"/>
                    <a:pt x="323" y="604"/>
                  </a:cubicBezTo>
                  <a:cubicBezTo>
                    <a:pt x="645" y="873"/>
                    <a:pt x="1197" y="1038"/>
                    <a:pt x="1748" y="1038"/>
                  </a:cubicBezTo>
                  <a:cubicBezTo>
                    <a:pt x="1750" y="1038"/>
                    <a:pt x="1752" y="1038"/>
                    <a:pt x="1754" y="1038"/>
                  </a:cubicBezTo>
                  <a:cubicBezTo>
                    <a:pt x="2030" y="1034"/>
                    <a:pt x="2306" y="996"/>
                    <a:pt x="2553" y="919"/>
                  </a:cubicBezTo>
                  <a:cubicBezTo>
                    <a:pt x="2675" y="879"/>
                    <a:pt x="2797" y="834"/>
                    <a:pt x="2900" y="778"/>
                  </a:cubicBezTo>
                  <a:cubicBezTo>
                    <a:pt x="3007" y="726"/>
                    <a:pt x="3100" y="661"/>
                    <a:pt x="3181" y="596"/>
                  </a:cubicBezTo>
                  <a:cubicBezTo>
                    <a:pt x="3344" y="464"/>
                    <a:pt x="3437" y="308"/>
                    <a:pt x="3472" y="191"/>
                  </a:cubicBezTo>
                  <a:cubicBezTo>
                    <a:pt x="3491" y="133"/>
                    <a:pt x="3495" y="83"/>
                    <a:pt x="3499" y="51"/>
                  </a:cubicBezTo>
                  <a:lnTo>
                    <a:pt x="3501" y="1"/>
                  </a:lnTo>
                  <a:lnTo>
                    <a:pt x="3478" y="1"/>
                  </a:lnTo>
                  <a:lnTo>
                    <a:pt x="3474"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623" name="Google Shape;623;p36"/>
            <p:cNvSpPr/>
            <p:nvPr/>
          </p:nvSpPr>
          <p:spPr>
            <a:xfrm>
              <a:off x="3367675" y="4272200"/>
              <a:ext cx="59925" cy="158925"/>
            </a:xfrm>
            <a:custGeom>
              <a:avLst/>
              <a:gdLst/>
              <a:ahLst/>
              <a:cxnLst/>
              <a:rect l="l" t="t" r="r" b="b"/>
              <a:pathLst>
                <a:path w="2397" h="6357" extrusionOk="0">
                  <a:moveTo>
                    <a:pt x="2397" y="1"/>
                  </a:moveTo>
                  <a:lnTo>
                    <a:pt x="1" y="1384"/>
                  </a:lnTo>
                  <a:cubicBezTo>
                    <a:pt x="3" y="2956"/>
                    <a:pt x="6" y="4455"/>
                    <a:pt x="6" y="5294"/>
                  </a:cubicBezTo>
                  <a:cubicBezTo>
                    <a:pt x="8" y="5731"/>
                    <a:pt x="9" y="5991"/>
                    <a:pt x="10" y="5991"/>
                  </a:cubicBezTo>
                  <a:cubicBezTo>
                    <a:pt x="10" y="5991"/>
                    <a:pt x="10" y="5991"/>
                    <a:pt x="10" y="5991"/>
                  </a:cubicBezTo>
                  <a:cubicBezTo>
                    <a:pt x="26" y="6080"/>
                    <a:pt x="134" y="6168"/>
                    <a:pt x="340" y="6238"/>
                  </a:cubicBezTo>
                  <a:cubicBezTo>
                    <a:pt x="574" y="6317"/>
                    <a:pt x="887" y="6357"/>
                    <a:pt x="1201" y="6357"/>
                  </a:cubicBezTo>
                  <a:cubicBezTo>
                    <a:pt x="1502" y="6357"/>
                    <a:pt x="1803" y="6320"/>
                    <a:pt x="2036" y="6247"/>
                  </a:cubicBezTo>
                  <a:cubicBezTo>
                    <a:pt x="2255" y="6178"/>
                    <a:pt x="2372" y="6089"/>
                    <a:pt x="2397" y="6000"/>
                  </a:cubicBezTo>
                  <a:lnTo>
                    <a:pt x="2397" y="5294"/>
                  </a:lnTo>
                  <a:cubicBezTo>
                    <a:pt x="2397" y="4954"/>
                    <a:pt x="2397" y="4511"/>
                    <a:pt x="2397" y="3997"/>
                  </a:cubicBezTo>
                  <a:cubicBezTo>
                    <a:pt x="2397" y="2949"/>
                    <a:pt x="2397" y="1616"/>
                    <a:pt x="2397" y="321"/>
                  </a:cubicBezTo>
                  <a:lnTo>
                    <a:pt x="2397" y="1"/>
                  </a:ln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624" name="Google Shape;624;p36"/>
            <p:cNvSpPr/>
            <p:nvPr/>
          </p:nvSpPr>
          <p:spPr>
            <a:xfrm>
              <a:off x="3347700" y="4153600"/>
              <a:ext cx="100350" cy="57550"/>
            </a:xfrm>
            <a:custGeom>
              <a:avLst/>
              <a:gdLst/>
              <a:ahLst/>
              <a:cxnLst/>
              <a:rect l="l" t="t" r="r" b="b"/>
              <a:pathLst>
                <a:path w="4014" h="2302" extrusionOk="0">
                  <a:moveTo>
                    <a:pt x="1994" y="1"/>
                  </a:moveTo>
                  <a:cubicBezTo>
                    <a:pt x="1498" y="1"/>
                    <a:pt x="1000" y="108"/>
                    <a:pt x="614" y="323"/>
                  </a:cubicBezTo>
                  <a:cubicBezTo>
                    <a:pt x="513" y="379"/>
                    <a:pt x="427" y="440"/>
                    <a:pt x="350" y="505"/>
                  </a:cubicBezTo>
                  <a:lnTo>
                    <a:pt x="285" y="573"/>
                  </a:lnTo>
                  <a:cubicBezTo>
                    <a:pt x="240" y="616"/>
                    <a:pt x="194" y="660"/>
                    <a:pt x="161" y="706"/>
                  </a:cubicBezTo>
                  <a:lnTo>
                    <a:pt x="114" y="792"/>
                  </a:lnTo>
                  <a:cubicBezTo>
                    <a:pt x="89" y="835"/>
                    <a:pt x="61" y="878"/>
                    <a:pt x="46" y="921"/>
                  </a:cubicBezTo>
                  <a:lnTo>
                    <a:pt x="27" y="1016"/>
                  </a:lnTo>
                  <a:cubicBezTo>
                    <a:pt x="18" y="1058"/>
                    <a:pt x="6" y="1101"/>
                    <a:pt x="6" y="1144"/>
                  </a:cubicBezTo>
                  <a:cubicBezTo>
                    <a:pt x="0" y="1433"/>
                    <a:pt x="182" y="1724"/>
                    <a:pt x="556" y="1950"/>
                  </a:cubicBezTo>
                  <a:cubicBezTo>
                    <a:pt x="944" y="2184"/>
                    <a:pt x="1462" y="2301"/>
                    <a:pt x="1982" y="2301"/>
                  </a:cubicBezTo>
                  <a:cubicBezTo>
                    <a:pt x="2479" y="2301"/>
                    <a:pt x="2977" y="2194"/>
                    <a:pt x="3363" y="1978"/>
                  </a:cubicBezTo>
                  <a:cubicBezTo>
                    <a:pt x="3819" y="1723"/>
                    <a:pt x="4013" y="1373"/>
                    <a:pt x="3956" y="1035"/>
                  </a:cubicBezTo>
                  <a:lnTo>
                    <a:pt x="3940" y="942"/>
                  </a:lnTo>
                  <a:cubicBezTo>
                    <a:pt x="3927" y="899"/>
                    <a:pt x="3903" y="857"/>
                    <a:pt x="3881" y="816"/>
                  </a:cubicBezTo>
                  <a:lnTo>
                    <a:pt x="3838" y="732"/>
                  </a:lnTo>
                  <a:cubicBezTo>
                    <a:pt x="3808" y="686"/>
                    <a:pt x="3766" y="643"/>
                    <a:pt x="3725" y="599"/>
                  </a:cubicBezTo>
                  <a:lnTo>
                    <a:pt x="3665" y="532"/>
                  </a:lnTo>
                  <a:cubicBezTo>
                    <a:pt x="3596" y="469"/>
                    <a:pt x="3515" y="408"/>
                    <a:pt x="3422" y="352"/>
                  </a:cubicBezTo>
                  <a:cubicBezTo>
                    <a:pt x="3033" y="118"/>
                    <a:pt x="2514" y="1"/>
                    <a:pt x="1994" y="1"/>
                  </a:cubicBezTo>
                  <a:close/>
                </a:path>
              </a:pathLst>
            </a:custGeom>
            <a:solidFill>
              <a:srgbClr val="055E62"/>
            </a:solidFill>
            <a:ln>
              <a:noFill/>
            </a:ln>
          </p:spPr>
          <p:txBody>
            <a:bodyPr spcFirstLastPara="1" wrap="square" lIns="121900" tIns="121900" rIns="121900" bIns="121900" anchor="ctr" anchorCtr="0">
              <a:noAutofit/>
            </a:bodyPr>
            <a:lstStyle/>
            <a:p>
              <a:endParaRPr sz="2400"/>
            </a:p>
          </p:txBody>
        </p:sp>
        <p:sp>
          <p:nvSpPr>
            <p:cNvPr id="625" name="Google Shape;625;p36"/>
            <p:cNvSpPr/>
            <p:nvPr/>
          </p:nvSpPr>
          <p:spPr>
            <a:xfrm>
              <a:off x="3319300" y="4137050"/>
              <a:ext cx="156200" cy="43550"/>
            </a:xfrm>
            <a:custGeom>
              <a:avLst/>
              <a:gdLst/>
              <a:ahLst/>
              <a:cxnLst/>
              <a:rect l="l" t="t" r="r" b="b"/>
              <a:pathLst>
                <a:path w="6248" h="1742" extrusionOk="0">
                  <a:moveTo>
                    <a:pt x="3135" y="0"/>
                  </a:moveTo>
                  <a:cubicBezTo>
                    <a:pt x="2352" y="0"/>
                    <a:pt x="1568" y="170"/>
                    <a:pt x="959" y="510"/>
                  </a:cubicBezTo>
                  <a:cubicBezTo>
                    <a:pt x="352" y="847"/>
                    <a:pt x="35" y="1291"/>
                    <a:pt x="1" y="1742"/>
                  </a:cubicBezTo>
                  <a:lnTo>
                    <a:pt x="1152" y="1742"/>
                  </a:lnTo>
                  <a:lnTo>
                    <a:pt x="1163" y="1678"/>
                  </a:lnTo>
                  <a:lnTo>
                    <a:pt x="1182" y="1583"/>
                  </a:lnTo>
                  <a:cubicBezTo>
                    <a:pt x="1197" y="1540"/>
                    <a:pt x="1225" y="1497"/>
                    <a:pt x="1250" y="1454"/>
                  </a:cubicBezTo>
                  <a:lnTo>
                    <a:pt x="1297" y="1368"/>
                  </a:lnTo>
                  <a:cubicBezTo>
                    <a:pt x="1330" y="1322"/>
                    <a:pt x="1376" y="1278"/>
                    <a:pt x="1421" y="1235"/>
                  </a:cubicBezTo>
                  <a:lnTo>
                    <a:pt x="1486" y="1167"/>
                  </a:lnTo>
                  <a:cubicBezTo>
                    <a:pt x="1563" y="1102"/>
                    <a:pt x="1649" y="1041"/>
                    <a:pt x="1750" y="985"/>
                  </a:cubicBezTo>
                  <a:cubicBezTo>
                    <a:pt x="2137" y="770"/>
                    <a:pt x="2635" y="663"/>
                    <a:pt x="3131" y="663"/>
                  </a:cubicBezTo>
                  <a:cubicBezTo>
                    <a:pt x="3651" y="663"/>
                    <a:pt x="4169" y="780"/>
                    <a:pt x="4558" y="1014"/>
                  </a:cubicBezTo>
                  <a:cubicBezTo>
                    <a:pt x="4651" y="1070"/>
                    <a:pt x="4732" y="1131"/>
                    <a:pt x="4801" y="1194"/>
                  </a:cubicBezTo>
                  <a:lnTo>
                    <a:pt x="4861" y="1261"/>
                  </a:lnTo>
                  <a:cubicBezTo>
                    <a:pt x="4902" y="1305"/>
                    <a:pt x="4944" y="1348"/>
                    <a:pt x="4974" y="1394"/>
                  </a:cubicBezTo>
                  <a:lnTo>
                    <a:pt x="5018" y="1478"/>
                  </a:lnTo>
                  <a:cubicBezTo>
                    <a:pt x="5039" y="1519"/>
                    <a:pt x="5064" y="1561"/>
                    <a:pt x="5076" y="1604"/>
                  </a:cubicBezTo>
                  <a:lnTo>
                    <a:pt x="5092" y="1697"/>
                  </a:lnTo>
                  <a:lnTo>
                    <a:pt x="5096" y="1742"/>
                  </a:lnTo>
                  <a:lnTo>
                    <a:pt x="6248" y="1742"/>
                  </a:lnTo>
                  <a:cubicBezTo>
                    <a:pt x="6221" y="1313"/>
                    <a:pt x="5937" y="887"/>
                    <a:pt x="5382" y="554"/>
                  </a:cubicBezTo>
                  <a:cubicBezTo>
                    <a:pt x="4770" y="186"/>
                    <a:pt x="3954" y="0"/>
                    <a:pt x="3135"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26" name="Google Shape;626;p36"/>
            <p:cNvSpPr/>
            <p:nvPr/>
          </p:nvSpPr>
          <p:spPr>
            <a:xfrm>
              <a:off x="3354175" y="4034900"/>
              <a:ext cx="13750" cy="170375"/>
            </a:xfrm>
            <a:custGeom>
              <a:avLst/>
              <a:gdLst/>
              <a:ahLst/>
              <a:cxnLst/>
              <a:rect l="l" t="t" r="r" b="b"/>
              <a:pathLst>
                <a:path w="550" h="6815" extrusionOk="0">
                  <a:moveTo>
                    <a:pt x="1" y="1"/>
                  </a:moveTo>
                  <a:lnTo>
                    <a:pt x="5" y="6462"/>
                  </a:lnTo>
                  <a:cubicBezTo>
                    <a:pt x="85" y="6546"/>
                    <a:pt x="178" y="6626"/>
                    <a:pt x="297" y="6698"/>
                  </a:cubicBezTo>
                  <a:cubicBezTo>
                    <a:pt x="370" y="6742"/>
                    <a:pt x="452" y="6779"/>
                    <a:pt x="534" y="6815"/>
                  </a:cubicBezTo>
                  <a:cubicBezTo>
                    <a:pt x="533" y="5764"/>
                    <a:pt x="532" y="5049"/>
                    <a:pt x="532" y="5049"/>
                  </a:cubicBezTo>
                  <a:lnTo>
                    <a:pt x="549" y="5049"/>
                  </a:lnTo>
                  <a:lnTo>
                    <a:pt x="550" y="4996"/>
                  </a:lnTo>
                  <a:lnTo>
                    <a:pt x="546" y="307"/>
                  </a:lnTo>
                  <a:cubicBezTo>
                    <a:pt x="341" y="229"/>
                    <a:pt x="155" y="123"/>
                    <a:pt x="1"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27" name="Google Shape;627;p36"/>
            <p:cNvSpPr/>
            <p:nvPr/>
          </p:nvSpPr>
          <p:spPr>
            <a:xfrm>
              <a:off x="3427400" y="4034550"/>
              <a:ext cx="13750" cy="170425"/>
            </a:xfrm>
            <a:custGeom>
              <a:avLst/>
              <a:gdLst/>
              <a:ahLst/>
              <a:cxnLst/>
              <a:rect l="l" t="t" r="r" b="b"/>
              <a:pathLst>
                <a:path w="550" h="6817" extrusionOk="0">
                  <a:moveTo>
                    <a:pt x="545" y="0"/>
                  </a:moveTo>
                  <a:cubicBezTo>
                    <a:pt x="407" y="109"/>
                    <a:pt x="246" y="205"/>
                    <a:pt x="72" y="281"/>
                  </a:cubicBezTo>
                  <a:lnTo>
                    <a:pt x="0" y="308"/>
                  </a:lnTo>
                  <a:lnTo>
                    <a:pt x="5" y="4997"/>
                  </a:lnTo>
                  <a:lnTo>
                    <a:pt x="8" y="5077"/>
                  </a:lnTo>
                  <a:lnTo>
                    <a:pt x="8" y="6816"/>
                  </a:lnTo>
                  <a:cubicBezTo>
                    <a:pt x="64" y="6791"/>
                    <a:pt x="124" y="6769"/>
                    <a:pt x="175" y="6740"/>
                  </a:cubicBezTo>
                  <a:cubicBezTo>
                    <a:pt x="331" y="6654"/>
                    <a:pt x="455" y="6555"/>
                    <a:pt x="549" y="6449"/>
                  </a:cubicBezTo>
                  <a:lnTo>
                    <a:pt x="545" y="0"/>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28" name="Google Shape;628;p36"/>
            <p:cNvSpPr/>
            <p:nvPr/>
          </p:nvSpPr>
          <p:spPr>
            <a:xfrm>
              <a:off x="3397950" y="4001350"/>
              <a:ext cx="26600" cy="10225"/>
            </a:xfrm>
            <a:custGeom>
              <a:avLst/>
              <a:gdLst/>
              <a:ahLst/>
              <a:cxnLst/>
              <a:rect l="l" t="t" r="r" b="b"/>
              <a:pathLst>
                <a:path w="1064" h="409" extrusionOk="0">
                  <a:moveTo>
                    <a:pt x="0" y="1"/>
                  </a:moveTo>
                  <a:lnTo>
                    <a:pt x="0" y="1"/>
                  </a:lnTo>
                  <a:cubicBezTo>
                    <a:pt x="302" y="4"/>
                    <a:pt x="603" y="75"/>
                    <a:pt x="829" y="211"/>
                  </a:cubicBezTo>
                  <a:cubicBezTo>
                    <a:pt x="928" y="270"/>
                    <a:pt x="1001" y="338"/>
                    <a:pt x="1055" y="409"/>
                  </a:cubicBezTo>
                  <a:lnTo>
                    <a:pt x="1064" y="401"/>
                  </a:lnTo>
                  <a:cubicBezTo>
                    <a:pt x="1010" y="332"/>
                    <a:pt x="940" y="268"/>
                    <a:pt x="845" y="211"/>
                  </a:cubicBezTo>
                  <a:cubicBezTo>
                    <a:pt x="614" y="72"/>
                    <a:pt x="309" y="2"/>
                    <a:pt x="0" y="1"/>
                  </a:cubicBez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629" name="Google Shape;629;p36"/>
            <p:cNvSpPr/>
            <p:nvPr/>
          </p:nvSpPr>
          <p:spPr>
            <a:xfrm>
              <a:off x="3367825" y="4042225"/>
              <a:ext cx="59700" cy="117575"/>
            </a:xfrm>
            <a:custGeom>
              <a:avLst/>
              <a:gdLst/>
              <a:ahLst/>
              <a:cxnLst/>
              <a:rect l="l" t="t" r="r" b="b"/>
              <a:pathLst>
                <a:path w="2388" h="4703" extrusionOk="0">
                  <a:moveTo>
                    <a:pt x="2383" y="1"/>
                  </a:moveTo>
                  <a:cubicBezTo>
                    <a:pt x="2042" y="140"/>
                    <a:pt x="1655" y="217"/>
                    <a:pt x="1267" y="228"/>
                  </a:cubicBezTo>
                  <a:cubicBezTo>
                    <a:pt x="1240" y="228"/>
                    <a:pt x="1213" y="229"/>
                    <a:pt x="1185" y="229"/>
                  </a:cubicBezTo>
                  <a:cubicBezTo>
                    <a:pt x="797" y="229"/>
                    <a:pt x="410" y="168"/>
                    <a:pt x="67" y="42"/>
                  </a:cubicBezTo>
                  <a:lnTo>
                    <a:pt x="0" y="14"/>
                  </a:lnTo>
                  <a:lnTo>
                    <a:pt x="4" y="4703"/>
                  </a:lnTo>
                  <a:cubicBezTo>
                    <a:pt x="20" y="4533"/>
                    <a:pt x="140" y="4366"/>
                    <a:pt x="367" y="4239"/>
                  </a:cubicBezTo>
                  <a:cubicBezTo>
                    <a:pt x="601" y="4109"/>
                    <a:pt x="901" y="4044"/>
                    <a:pt x="1201" y="4044"/>
                  </a:cubicBezTo>
                  <a:cubicBezTo>
                    <a:pt x="1514" y="4044"/>
                    <a:pt x="1827" y="4115"/>
                    <a:pt x="2061" y="4256"/>
                  </a:cubicBezTo>
                  <a:cubicBezTo>
                    <a:pt x="2265" y="4378"/>
                    <a:pt x="2368" y="4533"/>
                    <a:pt x="2388" y="4690"/>
                  </a:cubicBezTo>
                  <a:lnTo>
                    <a:pt x="2383"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30" name="Google Shape;630;p36"/>
            <p:cNvSpPr/>
            <p:nvPr/>
          </p:nvSpPr>
          <p:spPr>
            <a:xfrm>
              <a:off x="3367450" y="4161125"/>
              <a:ext cx="60150" cy="49900"/>
            </a:xfrm>
            <a:custGeom>
              <a:avLst/>
              <a:gdLst/>
              <a:ahLst/>
              <a:cxnLst/>
              <a:rect l="l" t="t" r="r" b="b"/>
              <a:pathLst>
                <a:path w="2406" h="1996" extrusionOk="0">
                  <a:moveTo>
                    <a:pt x="1" y="0"/>
                  </a:moveTo>
                  <a:cubicBezTo>
                    <a:pt x="1" y="0"/>
                    <a:pt x="2" y="715"/>
                    <a:pt x="3" y="1766"/>
                  </a:cubicBezTo>
                  <a:cubicBezTo>
                    <a:pt x="353" y="1919"/>
                    <a:pt x="770" y="1995"/>
                    <a:pt x="1188" y="1995"/>
                  </a:cubicBezTo>
                  <a:cubicBezTo>
                    <a:pt x="1617" y="1995"/>
                    <a:pt x="2047" y="1915"/>
                    <a:pt x="2406" y="1753"/>
                  </a:cubicBezTo>
                  <a:lnTo>
                    <a:pt x="2406" y="14"/>
                  </a:lnTo>
                  <a:cubicBezTo>
                    <a:pt x="2391" y="185"/>
                    <a:pt x="2271" y="353"/>
                    <a:pt x="2041" y="481"/>
                  </a:cubicBezTo>
                  <a:cubicBezTo>
                    <a:pt x="1808" y="611"/>
                    <a:pt x="1508" y="676"/>
                    <a:pt x="1208" y="676"/>
                  </a:cubicBezTo>
                  <a:cubicBezTo>
                    <a:pt x="895" y="676"/>
                    <a:pt x="582" y="605"/>
                    <a:pt x="348" y="464"/>
                  </a:cubicBezTo>
                  <a:cubicBezTo>
                    <a:pt x="132" y="334"/>
                    <a:pt x="25" y="168"/>
                    <a:pt x="18" y="0"/>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631" name="Google Shape;631;p36"/>
            <p:cNvSpPr/>
            <p:nvPr/>
          </p:nvSpPr>
          <p:spPr>
            <a:xfrm>
              <a:off x="3367875" y="4143325"/>
              <a:ext cx="59725" cy="34700"/>
            </a:xfrm>
            <a:custGeom>
              <a:avLst/>
              <a:gdLst/>
              <a:ahLst/>
              <a:cxnLst/>
              <a:rect l="l" t="t" r="r" b="b"/>
              <a:pathLst>
                <a:path w="2389" h="1388" extrusionOk="0">
                  <a:moveTo>
                    <a:pt x="1199" y="0"/>
                  </a:moveTo>
                  <a:cubicBezTo>
                    <a:pt x="899" y="0"/>
                    <a:pt x="599" y="65"/>
                    <a:pt x="365" y="195"/>
                  </a:cubicBezTo>
                  <a:cubicBezTo>
                    <a:pt x="138" y="322"/>
                    <a:pt x="18" y="489"/>
                    <a:pt x="2" y="659"/>
                  </a:cubicBezTo>
                  <a:lnTo>
                    <a:pt x="1" y="712"/>
                  </a:lnTo>
                  <a:cubicBezTo>
                    <a:pt x="8" y="880"/>
                    <a:pt x="115" y="1046"/>
                    <a:pt x="331" y="1176"/>
                  </a:cubicBezTo>
                  <a:cubicBezTo>
                    <a:pt x="565" y="1317"/>
                    <a:pt x="878" y="1388"/>
                    <a:pt x="1191" y="1388"/>
                  </a:cubicBezTo>
                  <a:cubicBezTo>
                    <a:pt x="1491" y="1388"/>
                    <a:pt x="1791" y="1323"/>
                    <a:pt x="2024" y="1193"/>
                  </a:cubicBezTo>
                  <a:cubicBezTo>
                    <a:pt x="2254" y="1065"/>
                    <a:pt x="2374" y="897"/>
                    <a:pt x="2389" y="726"/>
                  </a:cubicBezTo>
                  <a:lnTo>
                    <a:pt x="2386" y="646"/>
                  </a:lnTo>
                  <a:cubicBezTo>
                    <a:pt x="2366" y="489"/>
                    <a:pt x="2263" y="334"/>
                    <a:pt x="2059" y="212"/>
                  </a:cubicBezTo>
                  <a:cubicBezTo>
                    <a:pt x="1825" y="71"/>
                    <a:pt x="1512" y="0"/>
                    <a:pt x="1199"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632" name="Google Shape;632;p36"/>
            <p:cNvSpPr/>
            <p:nvPr/>
          </p:nvSpPr>
          <p:spPr>
            <a:xfrm>
              <a:off x="3370000" y="3999950"/>
              <a:ext cx="55100" cy="21525"/>
            </a:xfrm>
            <a:custGeom>
              <a:avLst/>
              <a:gdLst/>
              <a:ahLst/>
              <a:cxnLst/>
              <a:rect l="l" t="t" r="r" b="b"/>
              <a:pathLst>
                <a:path w="2204" h="861" extrusionOk="0">
                  <a:moveTo>
                    <a:pt x="1106" y="0"/>
                  </a:moveTo>
                  <a:cubicBezTo>
                    <a:pt x="808" y="0"/>
                    <a:pt x="510" y="65"/>
                    <a:pt x="278" y="194"/>
                  </a:cubicBezTo>
                  <a:cubicBezTo>
                    <a:pt x="154" y="264"/>
                    <a:pt x="61" y="346"/>
                    <a:pt x="1" y="433"/>
                  </a:cubicBezTo>
                  <a:cubicBezTo>
                    <a:pt x="56" y="511"/>
                    <a:pt x="134" y="585"/>
                    <a:pt x="241" y="650"/>
                  </a:cubicBezTo>
                  <a:cubicBezTo>
                    <a:pt x="474" y="790"/>
                    <a:pt x="785" y="860"/>
                    <a:pt x="1097" y="860"/>
                  </a:cubicBezTo>
                  <a:cubicBezTo>
                    <a:pt x="1395" y="860"/>
                    <a:pt x="1694" y="796"/>
                    <a:pt x="1927" y="667"/>
                  </a:cubicBezTo>
                  <a:cubicBezTo>
                    <a:pt x="2033" y="607"/>
                    <a:pt x="2113" y="539"/>
                    <a:pt x="2173" y="465"/>
                  </a:cubicBezTo>
                  <a:cubicBezTo>
                    <a:pt x="2119" y="394"/>
                    <a:pt x="2046" y="326"/>
                    <a:pt x="1947" y="267"/>
                  </a:cubicBezTo>
                  <a:cubicBezTo>
                    <a:pt x="1721" y="131"/>
                    <a:pt x="1420" y="60"/>
                    <a:pt x="1118" y="57"/>
                  </a:cubicBezTo>
                  <a:lnTo>
                    <a:pt x="1118" y="57"/>
                  </a:lnTo>
                  <a:cubicBezTo>
                    <a:pt x="1427" y="58"/>
                    <a:pt x="1732" y="128"/>
                    <a:pt x="1963" y="267"/>
                  </a:cubicBezTo>
                  <a:cubicBezTo>
                    <a:pt x="2058" y="324"/>
                    <a:pt x="2128" y="388"/>
                    <a:pt x="2182" y="456"/>
                  </a:cubicBezTo>
                  <a:lnTo>
                    <a:pt x="2204" y="426"/>
                  </a:lnTo>
                  <a:cubicBezTo>
                    <a:pt x="2149" y="349"/>
                    <a:pt x="2069" y="276"/>
                    <a:pt x="1963" y="212"/>
                  </a:cubicBezTo>
                  <a:cubicBezTo>
                    <a:pt x="1729" y="71"/>
                    <a:pt x="1418" y="0"/>
                    <a:pt x="1106"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33" name="Google Shape;633;p36"/>
            <p:cNvSpPr/>
            <p:nvPr/>
          </p:nvSpPr>
          <p:spPr>
            <a:xfrm>
              <a:off x="3367725" y="3986950"/>
              <a:ext cx="59800" cy="23850"/>
            </a:xfrm>
            <a:custGeom>
              <a:avLst/>
              <a:gdLst/>
              <a:ahLst/>
              <a:cxnLst/>
              <a:rect l="l" t="t" r="r" b="b"/>
              <a:pathLst>
                <a:path w="2392" h="954" extrusionOk="0">
                  <a:moveTo>
                    <a:pt x="1196" y="0"/>
                  </a:moveTo>
                  <a:cubicBezTo>
                    <a:pt x="899" y="0"/>
                    <a:pt x="600" y="65"/>
                    <a:pt x="368" y="194"/>
                  </a:cubicBezTo>
                  <a:cubicBezTo>
                    <a:pt x="307" y="227"/>
                    <a:pt x="256" y="264"/>
                    <a:pt x="210" y="302"/>
                  </a:cubicBezTo>
                  <a:lnTo>
                    <a:pt x="172" y="342"/>
                  </a:lnTo>
                  <a:lnTo>
                    <a:pt x="96" y="423"/>
                  </a:lnTo>
                  <a:lnTo>
                    <a:pt x="67" y="475"/>
                  </a:lnTo>
                  <a:lnTo>
                    <a:pt x="27" y="552"/>
                  </a:lnTo>
                  <a:lnTo>
                    <a:pt x="15" y="610"/>
                  </a:lnTo>
                  <a:lnTo>
                    <a:pt x="2" y="686"/>
                  </a:lnTo>
                  <a:cubicBezTo>
                    <a:pt x="1" y="776"/>
                    <a:pt x="31" y="867"/>
                    <a:pt x="92" y="953"/>
                  </a:cubicBezTo>
                  <a:cubicBezTo>
                    <a:pt x="152" y="866"/>
                    <a:pt x="245" y="784"/>
                    <a:pt x="369" y="714"/>
                  </a:cubicBezTo>
                  <a:cubicBezTo>
                    <a:pt x="601" y="585"/>
                    <a:pt x="899" y="520"/>
                    <a:pt x="1197" y="520"/>
                  </a:cubicBezTo>
                  <a:cubicBezTo>
                    <a:pt x="1509" y="520"/>
                    <a:pt x="1820" y="591"/>
                    <a:pt x="2054" y="732"/>
                  </a:cubicBezTo>
                  <a:cubicBezTo>
                    <a:pt x="2160" y="796"/>
                    <a:pt x="2240" y="869"/>
                    <a:pt x="2295" y="946"/>
                  </a:cubicBezTo>
                  <a:cubicBezTo>
                    <a:pt x="2368" y="842"/>
                    <a:pt x="2392" y="731"/>
                    <a:pt x="2374" y="621"/>
                  </a:cubicBezTo>
                  <a:lnTo>
                    <a:pt x="2365" y="565"/>
                  </a:lnTo>
                  <a:lnTo>
                    <a:pt x="2329" y="489"/>
                  </a:lnTo>
                  <a:lnTo>
                    <a:pt x="2303" y="438"/>
                  </a:lnTo>
                  <a:lnTo>
                    <a:pt x="2234" y="358"/>
                  </a:lnTo>
                  <a:lnTo>
                    <a:pt x="2198" y="319"/>
                  </a:lnTo>
                  <a:cubicBezTo>
                    <a:pt x="2157" y="281"/>
                    <a:pt x="2109" y="245"/>
                    <a:pt x="2052" y="211"/>
                  </a:cubicBezTo>
                  <a:cubicBezTo>
                    <a:pt x="1819" y="71"/>
                    <a:pt x="1508" y="0"/>
                    <a:pt x="1196"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34" name="Google Shape;634;p36"/>
            <p:cNvSpPr/>
            <p:nvPr/>
          </p:nvSpPr>
          <p:spPr>
            <a:xfrm>
              <a:off x="3345725" y="3977000"/>
              <a:ext cx="103650" cy="54400"/>
            </a:xfrm>
            <a:custGeom>
              <a:avLst/>
              <a:gdLst/>
              <a:ahLst/>
              <a:cxnLst/>
              <a:rect l="l" t="t" r="r" b="b"/>
              <a:pathLst>
                <a:path w="4146" h="2176" extrusionOk="0">
                  <a:moveTo>
                    <a:pt x="2076" y="398"/>
                  </a:moveTo>
                  <a:cubicBezTo>
                    <a:pt x="2388" y="398"/>
                    <a:pt x="2699" y="469"/>
                    <a:pt x="2932" y="609"/>
                  </a:cubicBezTo>
                  <a:cubicBezTo>
                    <a:pt x="2989" y="643"/>
                    <a:pt x="3037" y="679"/>
                    <a:pt x="3078" y="717"/>
                  </a:cubicBezTo>
                  <a:lnTo>
                    <a:pt x="3114" y="756"/>
                  </a:lnTo>
                  <a:lnTo>
                    <a:pt x="3183" y="836"/>
                  </a:lnTo>
                  <a:lnTo>
                    <a:pt x="3209" y="887"/>
                  </a:lnTo>
                  <a:lnTo>
                    <a:pt x="3245" y="963"/>
                  </a:lnTo>
                  <a:lnTo>
                    <a:pt x="3254" y="1019"/>
                  </a:lnTo>
                  <a:cubicBezTo>
                    <a:pt x="3272" y="1129"/>
                    <a:pt x="3248" y="1240"/>
                    <a:pt x="3175" y="1344"/>
                  </a:cubicBezTo>
                  <a:lnTo>
                    <a:pt x="3153" y="1374"/>
                  </a:lnTo>
                  <a:lnTo>
                    <a:pt x="3144" y="1383"/>
                  </a:lnTo>
                  <a:cubicBezTo>
                    <a:pt x="3084" y="1457"/>
                    <a:pt x="3004" y="1525"/>
                    <a:pt x="2898" y="1585"/>
                  </a:cubicBezTo>
                  <a:cubicBezTo>
                    <a:pt x="2665" y="1714"/>
                    <a:pt x="2366" y="1778"/>
                    <a:pt x="2068" y="1778"/>
                  </a:cubicBezTo>
                  <a:cubicBezTo>
                    <a:pt x="1756" y="1778"/>
                    <a:pt x="1445" y="1708"/>
                    <a:pt x="1212" y="1568"/>
                  </a:cubicBezTo>
                  <a:cubicBezTo>
                    <a:pt x="1105" y="1503"/>
                    <a:pt x="1027" y="1429"/>
                    <a:pt x="972" y="1351"/>
                  </a:cubicBezTo>
                  <a:cubicBezTo>
                    <a:pt x="911" y="1265"/>
                    <a:pt x="881" y="1174"/>
                    <a:pt x="882" y="1084"/>
                  </a:cubicBezTo>
                  <a:lnTo>
                    <a:pt x="895" y="1008"/>
                  </a:lnTo>
                  <a:lnTo>
                    <a:pt x="907" y="950"/>
                  </a:lnTo>
                  <a:lnTo>
                    <a:pt x="947" y="873"/>
                  </a:lnTo>
                  <a:lnTo>
                    <a:pt x="976" y="821"/>
                  </a:lnTo>
                  <a:lnTo>
                    <a:pt x="1052" y="740"/>
                  </a:lnTo>
                  <a:lnTo>
                    <a:pt x="1090" y="700"/>
                  </a:lnTo>
                  <a:cubicBezTo>
                    <a:pt x="1136" y="662"/>
                    <a:pt x="1187" y="625"/>
                    <a:pt x="1248" y="592"/>
                  </a:cubicBezTo>
                  <a:cubicBezTo>
                    <a:pt x="1480" y="463"/>
                    <a:pt x="1779" y="398"/>
                    <a:pt x="2076" y="398"/>
                  </a:cubicBezTo>
                  <a:close/>
                  <a:moveTo>
                    <a:pt x="2079" y="1"/>
                  </a:moveTo>
                  <a:cubicBezTo>
                    <a:pt x="1610" y="1"/>
                    <a:pt x="1139" y="102"/>
                    <a:pt x="773" y="306"/>
                  </a:cubicBezTo>
                  <a:cubicBezTo>
                    <a:pt x="25" y="723"/>
                    <a:pt x="1" y="1412"/>
                    <a:pt x="718" y="1843"/>
                  </a:cubicBezTo>
                  <a:cubicBezTo>
                    <a:pt x="1085" y="2064"/>
                    <a:pt x="1575" y="2175"/>
                    <a:pt x="2067" y="2175"/>
                  </a:cubicBezTo>
                  <a:cubicBezTo>
                    <a:pt x="2536" y="2175"/>
                    <a:pt x="3007" y="2074"/>
                    <a:pt x="3373" y="1870"/>
                  </a:cubicBezTo>
                  <a:cubicBezTo>
                    <a:pt x="4121" y="1453"/>
                    <a:pt x="4145" y="765"/>
                    <a:pt x="3428" y="333"/>
                  </a:cubicBezTo>
                  <a:cubicBezTo>
                    <a:pt x="3061" y="112"/>
                    <a:pt x="2571" y="1"/>
                    <a:pt x="2079"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35" name="Google Shape;635;p36"/>
            <p:cNvSpPr/>
            <p:nvPr/>
          </p:nvSpPr>
          <p:spPr>
            <a:xfrm>
              <a:off x="3452200" y="4017150"/>
              <a:ext cx="425" cy="1500"/>
            </a:xfrm>
            <a:custGeom>
              <a:avLst/>
              <a:gdLst/>
              <a:ahLst/>
              <a:cxnLst/>
              <a:rect l="l" t="t" r="r" b="b"/>
              <a:pathLst>
                <a:path w="17" h="60" extrusionOk="0">
                  <a:moveTo>
                    <a:pt x="16" y="0"/>
                  </a:moveTo>
                  <a:lnTo>
                    <a:pt x="1" y="60"/>
                  </a:lnTo>
                  <a:lnTo>
                    <a:pt x="2" y="58"/>
                  </a:lnTo>
                  <a:lnTo>
                    <a:pt x="16" y="0"/>
                  </a:lnTo>
                  <a:close/>
                </a:path>
              </a:pathLst>
            </a:custGeom>
            <a:solidFill>
              <a:srgbClr val="DCEEFC"/>
            </a:solidFill>
            <a:ln>
              <a:noFill/>
            </a:ln>
          </p:spPr>
          <p:txBody>
            <a:bodyPr spcFirstLastPara="1" wrap="square" lIns="121900" tIns="121900" rIns="121900" bIns="121900" anchor="ctr" anchorCtr="0">
              <a:noAutofit/>
            </a:bodyPr>
            <a:lstStyle/>
            <a:p>
              <a:endParaRPr sz="2400"/>
            </a:p>
          </p:txBody>
        </p:sp>
        <p:sp>
          <p:nvSpPr>
            <p:cNvPr id="636" name="Google Shape;636;p36"/>
            <p:cNvSpPr/>
            <p:nvPr/>
          </p:nvSpPr>
          <p:spPr>
            <a:xfrm>
              <a:off x="3342275" y="3975325"/>
              <a:ext cx="109475" cy="67425"/>
            </a:xfrm>
            <a:custGeom>
              <a:avLst/>
              <a:gdLst/>
              <a:ahLst/>
              <a:cxnLst/>
              <a:rect l="l" t="t" r="r" b="b"/>
              <a:pathLst>
                <a:path w="4379" h="2697" extrusionOk="0">
                  <a:moveTo>
                    <a:pt x="2217" y="68"/>
                  </a:moveTo>
                  <a:cubicBezTo>
                    <a:pt x="2709" y="68"/>
                    <a:pt x="3199" y="179"/>
                    <a:pt x="3566" y="400"/>
                  </a:cubicBezTo>
                  <a:cubicBezTo>
                    <a:pt x="4283" y="832"/>
                    <a:pt x="4259" y="1520"/>
                    <a:pt x="3511" y="1937"/>
                  </a:cubicBezTo>
                  <a:cubicBezTo>
                    <a:pt x="3145" y="2141"/>
                    <a:pt x="2675" y="2242"/>
                    <a:pt x="2205" y="2242"/>
                  </a:cubicBezTo>
                  <a:cubicBezTo>
                    <a:pt x="1714" y="2242"/>
                    <a:pt x="1223" y="2131"/>
                    <a:pt x="856" y="1910"/>
                  </a:cubicBezTo>
                  <a:cubicBezTo>
                    <a:pt x="139" y="1479"/>
                    <a:pt x="163" y="790"/>
                    <a:pt x="911" y="373"/>
                  </a:cubicBezTo>
                  <a:cubicBezTo>
                    <a:pt x="1277" y="169"/>
                    <a:pt x="1748" y="68"/>
                    <a:pt x="2217" y="68"/>
                  </a:cubicBezTo>
                  <a:close/>
                  <a:moveTo>
                    <a:pt x="2220" y="1"/>
                  </a:moveTo>
                  <a:cubicBezTo>
                    <a:pt x="1966" y="1"/>
                    <a:pt x="1710" y="28"/>
                    <a:pt x="1461" y="84"/>
                  </a:cubicBezTo>
                  <a:cubicBezTo>
                    <a:pt x="901" y="210"/>
                    <a:pt x="593" y="438"/>
                    <a:pt x="492" y="514"/>
                  </a:cubicBezTo>
                  <a:cubicBezTo>
                    <a:pt x="264" y="684"/>
                    <a:pt x="107" y="899"/>
                    <a:pt x="24" y="1154"/>
                  </a:cubicBezTo>
                  <a:lnTo>
                    <a:pt x="24" y="1158"/>
                  </a:lnTo>
                  <a:cubicBezTo>
                    <a:pt x="25" y="1158"/>
                    <a:pt x="0" y="1261"/>
                    <a:pt x="17" y="1435"/>
                  </a:cubicBezTo>
                  <a:cubicBezTo>
                    <a:pt x="25" y="1521"/>
                    <a:pt x="45" y="1625"/>
                    <a:pt x="94" y="1733"/>
                  </a:cubicBezTo>
                  <a:cubicBezTo>
                    <a:pt x="140" y="1836"/>
                    <a:pt x="217" y="1949"/>
                    <a:pt x="309" y="2055"/>
                  </a:cubicBezTo>
                  <a:cubicBezTo>
                    <a:pt x="405" y="2160"/>
                    <a:pt x="529" y="2256"/>
                    <a:pt x="672" y="2338"/>
                  </a:cubicBezTo>
                  <a:cubicBezTo>
                    <a:pt x="818" y="2423"/>
                    <a:pt x="976" y="2486"/>
                    <a:pt x="1150" y="2546"/>
                  </a:cubicBezTo>
                  <a:cubicBezTo>
                    <a:pt x="1322" y="2604"/>
                    <a:pt x="1511" y="2647"/>
                    <a:pt x="1697" y="2670"/>
                  </a:cubicBezTo>
                  <a:cubicBezTo>
                    <a:pt x="1844" y="2688"/>
                    <a:pt x="1990" y="2697"/>
                    <a:pt x="2137" y="2697"/>
                  </a:cubicBezTo>
                  <a:cubicBezTo>
                    <a:pt x="2186" y="2697"/>
                    <a:pt x="2235" y="2696"/>
                    <a:pt x="2284" y="2694"/>
                  </a:cubicBezTo>
                  <a:cubicBezTo>
                    <a:pt x="2674" y="2692"/>
                    <a:pt x="3068" y="2621"/>
                    <a:pt x="3403" y="2483"/>
                  </a:cubicBezTo>
                  <a:cubicBezTo>
                    <a:pt x="3569" y="2411"/>
                    <a:pt x="3724" y="2334"/>
                    <a:pt x="3862" y="2240"/>
                  </a:cubicBezTo>
                  <a:cubicBezTo>
                    <a:pt x="3996" y="2149"/>
                    <a:pt x="4104" y="2039"/>
                    <a:pt x="4182" y="1922"/>
                  </a:cubicBezTo>
                  <a:cubicBezTo>
                    <a:pt x="4260" y="1804"/>
                    <a:pt x="4319" y="1685"/>
                    <a:pt x="4347" y="1572"/>
                  </a:cubicBezTo>
                  <a:cubicBezTo>
                    <a:pt x="4375" y="1459"/>
                    <a:pt x="4379" y="1353"/>
                    <a:pt x="4372" y="1267"/>
                  </a:cubicBezTo>
                  <a:cubicBezTo>
                    <a:pt x="4357" y="1094"/>
                    <a:pt x="4318" y="994"/>
                    <a:pt x="4318" y="994"/>
                  </a:cubicBezTo>
                  <a:lnTo>
                    <a:pt x="4335" y="986"/>
                  </a:lnTo>
                  <a:cubicBezTo>
                    <a:pt x="4177" y="660"/>
                    <a:pt x="3898" y="481"/>
                    <a:pt x="3749" y="384"/>
                  </a:cubicBezTo>
                  <a:cubicBezTo>
                    <a:pt x="3326" y="134"/>
                    <a:pt x="2779" y="1"/>
                    <a:pt x="2220"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37" name="Google Shape;637;p36"/>
            <p:cNvSpPr/>
            <p:nvPr/>
          </p:nvSpPr>
          <p:spPr>
            <a:xfrm>
              <a:off x="3341250" y="3999950"/>
              <a:ext cx="112100" cy="48000"/>
            </a:xfrm>
            <a:custGeom>
              <a:avLst/>
              <a:gdLst/>
              <a:ahLst/>
              <a:cxnLst/>
              <a:rect l="l" t="t" r="r" b="b"/>
              <a:pathLst>
                <a:path w="4484" h="1920" extrusionOk="0">
                  <a:moveTo>
                    <a:pt x="4376" y="1"/>
                  </a:moveTo>
                  <a:lnTo>
                    <a:pt x="4359" y="9"/>
                  </a:lnTo>
                  <a:cubicBezTo>
                    <a:pt x="4359" y="9"/>
                    <a:pt x="4398" y="109"/>
                    <a:pt x="4413" y="282"/>
                  </a:cubicBezTo>
                  <a:cubicBezTo>
                    <a:pt x="4420" y="368"/>
                    <a:pt x="4416" y="474"/>
                    <a:pt x="4388" y="587"/>
                  </a:cubicBezTo>
                  <a:cubicBezTo>
                    <a:pt x="4360" y="700"/>
                    <a:pt x="4301" y="819"/>
                    <a:pt x="4223" y="937"/>
                  </a:cubicBezTo>
                  <a:cubicBezTo>
                    <a:pt x="4145" y="1054"/>
                    <a:pt x="4037" y="1164"/>
                    <a:pt x="3903" y="1255"/>
                  </a:cubicBezTo>
                  <a:cubicBezTo>
                    <a:pt x="3765" y="1349"/>
                    <a:pt x="3610" y="1426"/>
                    <a:pt x="3444" y="1498"/>
                  </a:cubicBezTo>
                  <a:cubicBezTo>
                    <a:pt x="3109" y="1636"/>
                    <a:pt x="2715" y="1707"/>
                    <a:pt x="2325" y="1709"/>
                  </a:cubicBezTo>
                  <a:cubicBezTo>
                    <a:pt x="2276" y="1711"/>
                    <a:pt x="2227" y="1712"/>
                    <a:pt x="2178" y="1712"/>
                  </a:cubicBezTo>
                  <a:cubicBezTo>
                    <a:pt x="2031" y="1712"/>
                    <a:pt x="1885" y="1703"/>
                    <a:pt x="1738" y="1685"/>
                  </a:cubicBezTo>
                  <a:cubicBezTo>
                    <a:pt x="1552" y="1662"/>
                    <a:pt x="1363" y="1619"/>
                    <a:pt x="1191" y="1561"/>
                  </a:cubicBezTo>
                  <a:cubicBezTo>
                    <a:pt x="1017" y="1501"/>
                    <a:pt x="859" y="1438"/>
                    <a:pt x="713" y="1353"/>
                  </a:cubicBezTo>
                  <a:cubicBezTo>
                    <a:pt x="570" y="1271"/>
                    <a:pt x="446" y="1175"/>
                    <a:pt x="350" y="1070"/>
                  </a:cubicBezTo>
                  <a:cubicBezTo>
                    <a:pt x="258" y="964"/>
                    <a:pt x="181" y="851"/>
                    <a:pt x="135" y="748"/>
                  </a:cubicBezTo>
                  <a:cubicBezTo>
                    <a:pt x="86" y="640"/>
                    <a:pt x="66" y="536"/>
                    <a:pt x="58" y="450"/>
                  </a:cubicBezTo>
                  <a:cubicBezTo>
                    <a:pt x="41" y="276"/>
                    <a:pt x="66" y="173"/>
                    <a:pt x="66" y="173"/>
                  </a:cubicBezTo>
                  <a:lnTo>
                    <a:pt x="65" y="173"/>
                  </a:lnTo>
                  <a:lnTo>
                    <a:pt x="46" y="166"/>
                  </a:lnTo>
                  <a:cubicBezTo>
                    <a:pt x="46" y="166"/>
                    <a:pt x="4" y="266"/>
                    <a:pt x="1" y="449"/>
                  </a:cubicBezTo>
                  <a:cubicBezTo>
                    <a:pt x="1" y="541"/>
                    <a:pt x="10" y="653"/>
                    <a:pt x="49" y="775"/>
                  </a:cubicBezTo>
                  <a:cubicBezTo>
                    <a:pt x="87" y="897"/>
                    <a:pt x="156" y="1024"/>
                    <a:pt x="253" y="1148"/>
                  </a:cubicBezTo>
                  <a:cubicBezTo>
                    <a:pt x="326" y="1238"/>
                    <a:pt x="416" y="1321"/>
                    <a:pt x="518" y="1399"/>
                  </a:cubicBezTo>
                  <a:cubicBezTo>
                    <a:pt x="672" y="1521"/>
                    <a:pt x="858" y="1627"/>
                    <a:pt x="1063" y="1705"/>
                  </a:cubicBezTo>
                  <a:lnTo>
                    <a:pt x="1130" y="1733"/>
                  </a:lnTo>
                  <a:cubicBezTo>
                    <a:pt x="1473" y="1859"/>
                    <a:pt x="1860" y="1920"/>
                    <a:pt x="2248" y="1920"/>
                  </a:cubicBezTo>
                  <a:cubicBezTo>
                    <a:pt x="2276" y="1920"/>
                    <a:pt x="2303" y="1919"/>
                    <a:pt x="2330" y="1919"/>
                  </a:cubicBezTo>
                  <a:cubicBezTo>
                    <a:pt x="2718" y="1908"/>
                    <a:pt x="3105" y="1831"/>
                    <a:pt x="3446" y="1692"/>
                  </a:cubicBezTo>
                  <a:lnTo>
                    <a:pt x="3518" y="1665"/>
                  </a:lnTo>
                  <a:cubicBezTo>
                    <a:pt x="3692" y="1589"/>
                    <a:pt x="3853" y="1493"/>
                    <a:pt x="3991" y="1384"/>
                  </a:cubicBezTo>
                  <a:cubicBezTo>
                    <a:pt x="4134" y="1270"/>
                    <a:pt x="4252" y="1142"/>
                    <a:pt x="4331" y="1000"/>
                  </a:cubicBezTo>
                  <a:cubicBezTo>
                    <a:pt x="4380" y="915"/>
                    <a:pt x="4413" y="831"/>
                    <a:pt x="4439" y="748"/>
                  </a:cubicBezTo>
                  <a:lnTo>
                    <a:pt x="4454" y="688"/>
                  </a:lnTo>
                  <a:lnTo>
                    <a:pt x="4476" y="600"/>
                  </a:lnTo>
                  <a:cubicBezTo>
                    <a:pt x="4484" y="553"/>
                    <a:pt x="4483" y="511"/>
                    <a:pt x="4483" y="469"/>
                  </a:cubicBezTo>
                  <a:lnTo>
                    <a:pt x="4484" y="459"/>
                  </a:lnTo>
                  <a:cubicBezTo>
                    <a:pt x="4484" y="390"/>
                    <a:pt x="4478" y="325"/>
                    <a:pt x="4468" y="271"/>
                  </a:cubicBezTo>
                  <a:cubicBezTo>
                    <a:pt x="4451" y="182"/>
                    <a:pt x="4426" y="114"/>
                    <a:pt x="4408" y="68"/>
                  </a:cubicBezTo>
                  <a:cubicBezTo>
                    <a:pt x="4388" y="24"/>
                    <a:pt x="4378" y="1"/>
                    <a:pt x="4378"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638" name="Google Shape;638;p36"/>
            <p:cNvSpPr/>
            <p:nvPr/>
          </p:nvSpPr>
          <p:spPr>
            <a:xfrm>
              <a:off x="3318450" y="4180575"/>
              <a:ext cx="157850" cy="47025"/>
            </a:xfrm>
            <a:custGeom>
              <a:avLst/>
              <a:gdLst/>
              <a:ahLst/>
              <a:cxnLst/>
              <a:rect l="l" t="t" r="r" b="b"/>
              <a:pathLst>
                <a:path w="6314" h="1881" extrusionOk="0">
                  <a:moveTo>
                    <a:pt x="35" y="1"/>
                  </a:moveTo>
                  <a:cubicBezTo>
                    <a:pt x="0" y="478"/>
                    <a:pt x="286" y="961"/>
                    <a:pt x="901" y="1330"/>
                  </a:cubicBezTo>
                  <a:cubicBezTo>
                    <a:pt x="1065" y="1429"/>
                    <a:pt x="1245" y="1512"/>
                    <a:pt x="1434" y="1584"/>
                  </a:cubicBezTo>
                  <a:cubicBezTo>
                    <a:pt x="1604" y="1648"/>
                    <a:pt x="1781" y="1703"/>
                    <a:pt x="1964" y="1747"/>
                  </a:cubicBezTo>
                  <a:cubicBezTo>
                    <a:pt x="2340" y="1836"/>
                    <a:pt x="2740" y="1880"/>
                    <a:pt x="3141" y="1880"/>
                  </a:cubicBezTo>
                  <a:cubicBezTo>
                    <a:pt x="3557" y="1880"/>
                    <a:pt x="3974" y="1832"/>
                    <a:pt x="4366" y="1737"/>
                  </a:cubicBezTo>
                  <a:cubicBezTo>
                    <a:pt x="4555" y="1691"/>
                    <a:pt x="4735" y="1633"/>
                    <a:pt x="4908" y="1565"/>
                  </a:cubicBezTo>
                  <a:cubicBezTo>
                    <a:pt x="5052" y="1509"/>
                    <a:pt x="5195" y="1448"/>
                    <a:pt x="5325" y="1375"/>
                  </a:cubicBezTo>
                  <a:cubicBezTo>
                    <a:pt x="5994" y="1002"/>
                    <a:pt x="6313" y="498"/>
                    <a:pt x="6282" y="1"/>
                  </a:cubicBezTo>
                  <a:lnTo>
                    <a:pt x="5130" y="1"/>
                  </a:lnTo>
                  <a:cubicBezTo>
                    <a:pt x="5151" y="210"/>
                    <a:pt x="5078" y="420"/>
                    <a:pt x="4907" y="608"/>
                  </a:cubicBezTo>
                  <a:cubicBezTo>
                    <a:pt x="4813" y="714"/>
                    <a:pt x="4689" y="811"/>
                    <a:pt x="4533" y="899"/>
                  </a:cubicBezTo>
                  <a:cubicBezTo>
                    <a:pt x="4482" y="928"/>
                    <a:pt x="4422" y="950"/>
                    <a:pt x="4366" y="975"/>
                  </a:cubicBezTo>
                  <a:cubicBezTo>
                    <a:pt x="4007" y="1137"/>
                    <a:pt x="3577" y="1217"/>
                    <a:pt x="3148" y="1217"/>
                  </a:cubicBezTo>
                  <a:cubicBezTo>
                    <a:pt x="2730" y="1217"/>
                    <a:pt x="2313" y="1141"/>
                    <a:pt x="1963" y="988"/>
                  </a:cubicBezTo>
                  <a:cubicBezTo>
                    <a:pt x="1881" y="952"/>
                    <a:pt x="1799" y="915"/>
                    <a:pt x="1726" y="871"/>
                  </a:cubicBezTo>
                  <a:cubicBezTo>
                    <a:pt x="1607" y="799"/>
                    <a:pt x="1514" y="719"/>
                    <a:pt x="1434" y="635"/>
                  </a:cubicBezTo>
                  <a:cubicBezTo>
                    <a:pt x="1262" y="459"/>
                    <a:pt x="1172" y="262"/>
                    <a:pt x="1176" y="65"/>
                  </a:cubicBezTo>
                  <a:lnTo>
                    <a:pt x="1186" y="1"/>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39" name="Google Shape;639;p36"/>
            <p:cNvSpPr/>
            <p:nvPr/>
          </p:nvSpPr>
          <p:spPr>
            <a:xfrm>
              <a:off x="3219975" y="4079875"/>
              <a:ext cx="100350" cy="57525"/>
            </a:xfrm>
            <a:custGeom>
              <a:avLst/>
              <a:gdLst/>
              <a:ahLst/>
              <a:cxnLst/>
              <a:rect l="l" t="t" r="r" b="b"/>
              <a:pathLst>
                <a:path w="4014" h="2301" extrusionOk="0">
                  <a:moveTo>
                    <a:pt x="1995" y="0"/>
                  </a:moveTo>
                  <a:cubicBezTo>
                    <a:pt x="1498" y="0"/>
                    <a:pt x="1001" y="107"/>
                    <a:pt x="614" y="323"/>
                  </a:cubicBezTo>
                  <a:cubicBezTo>
                    <a:pt x="514" y="379"/>
                    <a:pt x="427" y="440"/>
                    <a:pt x="351" y="504"/>
                  </a:cubicBezTo>
                  <a:lnTo>
                    <a:pt x="286" y="572"/>
                  </a:lnTo>
                  <a:cubicBezTo>
                    <a:pt x="241" y="616"/>
                    <a:pt x="195" y="660"/>
                    <a:pt x="162" y="706"/>
                  </a:cubicBezTo>
                  <a:lnTo>
                    <a:pt x="114" y="791"/>
                  </a:lnTo>
                  <a:cubicBezTo>
                    <a:pt x="90" y="834"/>
                    <a:pt x="62" y="877"/>
                    <a:pt x="46" y="920"/>
                  </a:cubicBezTo>
                  <a:lnTo>
                    <a:pt x="28" y="1016"/>
                  </a:lnTo>
                  <a:cubicBezTo>
                    <a:pt x="19" y="1059"/>
                    <a:pt x="7" y="1101"/>
                    <a:pt x="7" y="1143"/>
                  </a:cubicBezTo>
                  <a:cubicBezTo>
                    <a:pt x="1" y="1434"/>
                    <a:pt x="183" y="1724"/>
                    <a:pt x="557" y="1949"/>
                  </a:cubicBezTo>
                  <a:cubicBezTo>
                    <a:pt x="945" y="2183"/>
                    <a:pt x="1463" y="2300"/>
                    <a:pt x="1983" y="2300"/>
                  </a:cubicBezTo>
                  <a:cubicBezTo>
                    <a:pt x="2479" y="2300"/>
                    <a:pt x="2977" y="2193"/>
                    <a:pt x="3364" y="1977"/>
                  </a:cubicBezTo>
                  <a:cubicBezTo>
                    <a:pt x="3820" y="1723"/>
                    <a:pt x="4013" y="1373"/>
                    <a:pt x="3957" y="1034"/>
                  </a:cubicBezTo>
                  <a:lnTo>
                    <a:pt x="3941" y="941"/>
                  </a:lnTo>
                  <a:cubicBezTo>
                    <a:pt x="3928" y="898"/>
                    <a:pt x="3904" y="858"/>
                    <a:pt x="3882" y="816"/>
                  </a:cubicBezTo>
                  <a:lnTo>
                    <a:pt x="3839" y="731"/>
                  </a:lnTo>
                  <a:cubicBezTo>
                    <a:pt x="3809" y="685"/>
                    <a:pt x="3766" y="642"/>
                    <a:pt x="3726" y="599"/>
                  </a:cubicBezTo>
                  <a:lnTo>
                    <a:pt x="3666" y="532"/>
                  </a:lnTo>
                  <a:cubicBezTo>
                    <a:pt x="3597" y="468"/>
                    <a:pt x="3516" y="407"/>
                    <a:pt x="3421" y="352"/>
                  </a:cubicBezTo>
                  <a:cubicBezTo>
                    <a:pt x="3033" y="118"/>
                    <a:pt x="2515" y="0"/>
                    <a:pt x="1995" y="0"/>
                  </a:cubicBezTo>
                  <a:close/>
                </a:path>
              </a:pathLst>
            </a:custGeom>
            <a:solidFill>
              <a:srgbClr val="055E62"/>
            </a:solidFill>
            <a:ln>
              <a:noFill/>
            </a:ln>
          </p:spPr>
          <p:txBody>
            <a:bodyPr spcFirstLastPara="1" wrap="square" lIns="121900" tIns="121900" rIns="121900" bIns="121900" anchor="ctr" anchorCtr="0">
              <a:noAutofit/>
            </a:bodyPr>
            <a:lstStyle/>
            <a:p>
              <a:endParaRPr sz="2400"/>
            </a:p>
          </p:txBody>
        </p:sp>
        <p:sp>
          <p:nvSpPr>
            <p:cNvPr id="640" name="Google Shape;640;p36"/>
            <p:cNvSpPr/>
            <p:nvPr/>
          </p:nvSpPr>
          <p:spPr>
            <a:xfrm>
              <a:off x="3191625" y="4063325"/>
              <a:ext cx="156175" cy="43550"/>
            </a:xfrm>
            <a:custGeom>
              <a:avLst/>
              <a:gdLst/>
              <a:ahLst/>
              <a:cxnLst/>
              <a:rect l="l" t="t" r="r" b="b"/>
              <a:pathLst>
                <a:path w="6247" h="1742" extrusionOk="0">
                  <a:moveTo>
                    <a:pt x="3133" y="1"/>
                  </a:moveTo>
                  <a:cubicBezTo>
                    <a:pt x="2351" y="1"/>
                    <a:pt x="1566" y="169"/>
                    <a:pt x="958" y="509"/>
                  </a:cubicBezTo>
                  <a:cubicBezTo>
                    <a:pt x="351" y="847"/>
                    <a:pt x="32" y="1292"/>
                    <a:pt x="1" y="1742"/>
                  </a:cubicBezTo>
                  <a:lnTo>
                    <a:pt x="1151" y="1742"/>
                  </a:lnTo>
                  <a:lnTo>
                    <a:pt x="1162" y="1678"/>
                  </a:lnTo>
                  <a:lnTo>
                    <a:pt x="1180" y="1584"/>
                  </a:lnTo>
                  <a:cubicBezTo>
                    <a:pt x="1196" y="1539"/>
                    <a:pt x="1224" y="1496"/>
                    <a:pt x="1248" y="1453"/>
                  </a:cubicBezTo>
                  <a:lnTo>
                    <a:pt x="1296" y="1368"/>
                  </a:lnTo>
                  <a:cubicBezTo>
                    <a:pt x="1329" y="1322"/>
                    <a:pt x="1375" y="1278"/>
                    <a:pt x="1420" y="1234"/>
                  </a:cubicBezTo>
                  <a:lnTo>
                    <a:pt x="1485" y="1166"/>
                  </a:lnTo>
                  <a:cubicBezTo>
                    <a:pt x="1561" y="1102"/>
                    <a:pt x="1648" y="1041"/>
                    <a:pt x="1748" y="985"/>
                  </a:cubicBezTo>
                  <a:cubicBezTo>
                    <a:pt x="2135" y="769"/>
                    <a:pt x="2632" y="662"/>
                    <a:pt x="3129" y="662"/>
                  </a:cubicBezTo>
                  <a:cubicBezTo>
                    <a:pt x="3649" y="662"/>
                    <a:pt x="4167" y="780"/>
                    <a:pt x="4555" y="1014"/>
                  </a:cubicBezTo>
                  <a:cubicBezTo>
                    <a:pt x="4650" y="1069"/>
                    <a:pt x="4731" y="1130"/>
                    <a:pt x="4800" y="1194"/>
                  </a:cubicBezTo>
                  <a:lnTo>
                    <a:pt x="4860" y="1261"/>
                  </a:lnTo>
                  <a:cubicBezTo>
                    <a:pt x="4900" y="1304"/>
                    <a:pt x="4943" y="1347"/>
                    <a:pt x="4973" y="1393"/>
                  </a:cubicBezTo>
                  <a:lnTo>
                    <a:pt x="5016" y="1478"/>
                  </a:lnTo>
                  <a:cubicBezTo>
                    <a:pt x="5038" y="1520"/>
                    <a:pt x="5062" y="1560"/>
                    <a:pt x="5075" y="1603"/>
                  </a:cubicBezTo>
                  <a:lnTo>
                    <a:pt x="5091" y="1696"/>
                  </a:lnTo>
                  <a:lnTo>
                    <a:pt x="5094" y="1742"/>
                  </a:lnTo>
                  <a:lnTo>
                    <a:pt x="6247" y="1742"/>
                  </a:lnTo>
                  <a:cubicBezTo>
                    <a:pt x="6220" y="1312"/>
                    <a:pt x="5934" y="887"/>
                    <a:pt x="5381" y="554"/>
                  </a:cubicBezTo>
                  <a:cubicBezTo>
                    <a:pt x="4769" y="186"/>
                    <a:pt x="3952" y="1"/>
                    <a:pt x="3133"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41" name="Google Shape;641;p36"/>
            <p:cNvSpPr/>
            <p:nvPr/>
          </p:nvSpPr>
          <p:spPr>
            <a:xfrm>
              <a:off x="3226450" y="3961200"/>
              <a:ext cx="13775" cy="170325"/>
            </a:xfrm>
            <a:custGeom>
              <a:avLst/>
              <a:gdLst/>
              <a:ahLst/>
              <a:cxnLst/>
              <a:rect l="l" t="t" r="r" b="b"/>
              <a:pathLst>
                <a:path w="551" h="6813" extrusionOk="0">
                  <a:moveTo>
                    <a:pt x="0" y="0"/>
                  </a:moveTo>
                  <a:lnTo>
                    <a:pt x="6" y="6461"/>
                  </a:lnTo>
                  <a:cubicBezTo>
                    <a:pt x="86" y="6544"/>
                    <a:pt x="179" y="6624"/>
                    <a:pt x="298" y="6696"/>
                  </a:cubicBezTo>
                  <a:cubicBezTo>
                    <a:pt x="371" y="6741"/>
                    <a:pt x="453" y="6777"/>
                    <a:pt x="535" y="6813"/>
                  </a:cubicBezTo>
                  <a:cubicBezTo>
                    <a:pt x="534" y="5762"/>
                    <a:pt x="533" y="5048"/>
                    <a:pt x="533" y="5048"/>
                  </a:cubicBezTo>
                  <a:lnTo>
                    <a:pt x="549" y="5048"/>
                  </a:lnTo>
                  <a:lnTo>
                    <a:pt x="550" y="4994"/>
                  </a:lnTo>
                  <a:lnTo>
                    <a:pt x="546" y="307"/>
                  </a:lnTo>
                  <a:cubicBezTo>
                    <a:pt x="342" y="227"/>
                    <a:pt x="156" y="122"/>
                    <a:pt x="0"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42" name="Google Shape;642;p36"/>
            <p:cNvSpPr/>
            <p:nvPr/>
          </p:nvSpPr>
          <p:spPr>
            <a:xfrm>
              <a:off x="3299675" y="3960800"/>
              <a:ext cx="13775" cy="170450"/>
            </a:xfrm>
            <a:custGeom>
              <a:avLst/>
              <a:gdLst/>
              <a:ahLst/>
              <a:cxnLst/>
              <a:rect l="l" t="t" r="r" b="b"/>
              <a:pathLst>
                <a:path w="551" h="6818" extrusionOk="0">
                  <a:moveTo>
                    <a:pt x="546" y="0"/>
                  </a:moveTo>
                  <a:cubicBezTo>
                    <a:pt x="407" y="110"/>
                    <a:pt x="246" y="205"/>
                    <a:pt x="73" y="282"/>
                  </a:cubicBezTo>
                  <a:lnTo>
                    <a:pt x="1" y="309"/>
                  </a:lnTo>
                  <a:lnTo>
                    <a:pt x="4" y="4998"/>
                  </a:lnTo>
                  <a:lnTo>
                    <a:pt x="9" y="5078"/>
                  </a:lnTo>
                  <a:lnTo>
                    <a:pt x="9" y="6818"/>
                  </a:lnTo>
                  <a:cubicBezTo>
                    <a:pt x="64" y="6792"/>
                    <a:pt x="123" y="6769"/>
                    <a:pt x="176" y="6740"/>
                  </a:cubicBezTo>
                  <a:cubicBezTo>
                    <a:pt x="332" y="6654"/>
                    <a:pt x="455" y="6555"/>
                    <a:pt x="550" y="6450"/>
                  </a:cubicBezTo>
                  <a:lnTo>
                    <a:pt x="546" y="0"/>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43" name="Google Shape;643;p36"/>
            <p:cNvSpPr/>
            <p:nvPr/>
          </p:nvSpPr>
          <p:spPr>
            <a:xfrm>
              <a:off x="3270250" y="3927650"/>
              <a:ext cx="26600" cy="10200"/>
            </a:xfrm>
            <a:custGeom>
              <a:avLst/>
              <a:gdLst/>
              <a:ahLst/>
              <a:cxnLst/>
              <a:rect l="l" t="t" r="r" b="b"/>
              <a:pathLst>
                <a:path w="1064" h="408" extrusionOk="0">
                  <a:moveTo>
                    <a:pt x="0" y="0"/>
                  </a:moveTo>
                  <a:cubicBezTo>
                    <a:pt x="302" y="2"/>
                    <a:pt x="602" y="73"/>
                    <a:pt x="829" y="209"/>
                  </a:cubicBezTo>
                  <a:cubicBezTo>
                    <a:pt x="928" y="269"/>
                    <a:pt x="1001" y="337"/>
                    <a:pt x="1054" y="408"/>
                  </a:cubicBezTo>
                  <a:lnTo>
                    <a:pt x="1063" y="399"/>
                  </a:lnTo>
                  <a:cubicBezTo>
                    <a:pt x="1010" y="330"/>
                    <a:pt x="940" y="266"/>
                    <a:pt x="844" y="209"/>
                  </a:cubicBezTo>
                  <a:cubicBezTo>
                    <a:pt x="614" y="71"/>
                    <a:pt x="309" y="0"/>
                    <a:pt x="0" y="0"/>
                  </a:cubicBez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644" name="Google Shape;644;p36"/>
            <p:cNvSpPr/>
            <p:nvPr/>
          </p:nvSpPr>
          <p:spPr>
            <a:xfrm>
              <a:off x="3240100" y="3968525"/>
              <a:ext cx="59700" cy="117525"/>
            </a:xfrm>
            <a:custGeom>
              <a:avLst/>
              <a:gdLst/>
              <a:ahLst/>
              <a:cxnLst/>
              <a:rect l="l" t="t" r="r" b="b"/>
              <a:pathLst>
                <a:path w="2388" h="4701" extrusionOk="0">
                  <a:moveTo>
                    <a:pt x="2384" y="0"/>
                  </a:moveTo>
                  <a:cubicBezTo>
                    <a:pt x="2041" y="138"/>
                    <a:pt x="1656" y="216"/>
                    <a:pt x="1268" y="227"/>
                  </a:cubicBezTo>
                  <a:cubicBezTo>
                    <a:pt x="1244" y="227"/>
                    <a:pt x="1220" y="228"/>
                    <a:pt x="1196" y="228"/>
                  </a:cubicBezTo>
                  <a:cubicBezTo>
                    <a:pt x="805" y="228"/>
                    <a:pt x="414" y="167"/>
                    <a:pt x="67" y="42"/>
                  </a:cubicBezTo>
                  <a:lnTo>
                    <a:pt x="0" y="14"/>
                  </a:lnTo>
                  <a:lnTo>
                    <a:pt x="4" y="4701"/>
                  </a:lnTo>
                  <a:cubicBezTo>
                    <a:pt x="21" y="4531"/>
                    <a:pt x="140" y="4365"/>
                    <a:pt x="368" y="4237"/>
                  </a:cubicBezTo>
                  <a:cubicBezTo>
                    <a:pt x="601" y="4107"/>
                    <a:pt x="901" y="4043"/>
                    <a:pt x="1200" y="4043"/>
                  </a:cubicBezTo>
                  <a:cubicBezTo>
                    <a:pt x="1514" y="4043"/>
                    <a:pt x="1828" y="4114"/>
                    <a:pt x="2063" y="4255"/>
                  </a:cubicBezTo>
                  <a:cubicBezTo>
                    <a:pt x="2265" y="4377"/>
                    <a:pt x="2369" y="4532"/>
                    <a:pt x="2387" y="4689"/>
                  </a:cubicBezTo>
                  <a:lnTo>
                    <a:pt x="2384"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45" name="Google Shape;645;p36"/>
            <p:cNvSpPr/>
            <p:nvPr/>
          </p:nvSpPr>
          <p:spPr>
            <a:xfrm>
              <a:off x="3239750" y="4087375"/>
              <a:ext cx="60150" cy="49900"/>
            </a:xfrm>
            <a:custGeom>
              <a:avLst/>
              <a:gdLst/>
              <a:ahLst/>
              <a:cxnLst/>
              <a:rect l="l" t="t" r="r" b="b"/>
              <a:pathLst>
                <a:path w="2406" h="1996" extrusionOk="0">
                  <a:moveTo>
                    <a:pt x="1" y="1"/>
                  </a:moveTo>
                  <a:cubicBezTo>
                    <a:pt x="1" y="1"/>
                    <a:pt x="2" y="715"/>
                    <a:pt x="3" y="1766"/>
                  </a:cubicBezTo>
                  <a:cubicBezTo>
                    <a:pt x="353" y="1919"/>
                    <a:pt x="771" y="1996"/>
                    <a:pt x="1189" y="1996"/>
                  </a:cubicBezTo>
                  <a:cubicBezTo>
                    <a:pt x="1617" y="1996"/>
                    <a:pt x="2047" y="1915"/>
                    <a:pt x="2406" y="1755"/>
                  </a:cubicBezTo>
                  <a:lnTo>
                    <a:pt x="2406" y="15"/>
                  </a:lnTo>
                  <a:cubicBezTo>
                    <a:pt x="2390" y="186"/>
                    <a:pt x="2271" y="354"/>
                    <a:pt x="2041" y="482"/>
                  </a:cubicBezTo>
                  <a:cubicBezTo>
                    <a:pt x="1808" y="612"/>
                    <a:pt x="1508" y="677"/>
                    <a:pt x="1209" y="677"/>
                  </a:cubicBezTo>
                  <a:cubicBezTo>
                    <a:pt x="895" y="677"/>
                    <a:pt x="582" y="606"/>
                    <a:pt x="348" y="464"/>
                  </a:cubicBezTo>
                  <a:cubicBezTo>
                    <a:pt x="132" y="334"/>
                    <a:pt x="25" y="168"/>
                    <a:pt x="17"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46" name="Google Shape;646;p36"/>
            <p:cNvSpPr/>
            <p:nvPr/>
          </p:nvSpPr>
          <p:spPr>
            <a:xfrm>
              <a:off x="3240175" y="4069575"/>
              <a:ext cx="59725" cy="34725"/>
            </a:xfrm>
            <a:custGeom>
              <a:avLst/>
              <a:gdLst/>
              <a:ahLst/>
              <a:cxnLst/>
              <a:rect l="l" t="t" r="r" b="b"/>
              <a:pathLst>
                <a:path w="2389" h="1389" extrusionOk="0">
                  <a:moveTo>
                    <a:pt x="1197" y="1"/>
                  </a:moveTo>
                  <a:cubicBezTo>
                    <a:pt x="898" y="1"/>
                    <a:pt x="598" y="65"/>
                    <a:pt x="365" y="195"/>
                  </a:cubicBezTo>
                  <a:cubicBezTo>
                    <a:pt x="137" y="323"/>
                    <a:pt x="18" y="489"/>
                    <a:pt x="1" y="659"/>
                  </a:cubicBezTo>
                  <a:lnTo>
                    <a:pt x="0" y="713"/>
                  </a:lnTo>
                  <a:cubicBezTo>
                    <a:pt x="8" y="880"/>
                    <a:pt x="115" y="1046"/>
                    <a:pt x="331" y="1176"/>
                  </a:cubicBezTo>
                  <a:cubicBezTo>
                    <a:pt x="565" y="1318"/>
                    <a:pt x="878" y="1389"/>
                    <a:pt x="1192" y="1389"/>
                  </a:cubicBezTo>
                  <a:cubicBezTo>
                    <a:pt x="1491" y="1389"/>
                    <a:pt x="1791" y="1324"/>
                    <a:pt x="2024" y="1194"/>
                  </a:cubicBezTo>
                  <a:cubicBezTo>
                    <a:pt x="2254" y="1066"/>
                    <a:pt x="2373" y="898"/>
                    <a:pt x="2389" y="727"/>
                  </a:cubicBezTo>
                  <a:lnTo>
                    <a:pt x="2384" y="647"/>
                  </a:lnTo>
                  <a:cubicBezTo>
                    <a:pt x="2366" y="490"/>
                    <a:pt x="2262" y="335"/>
                    <a:pt x="2060" y="213"/>
                  </a:cubicBezTo>
                  <a:cubicBezTo>
                    <a:pt x="1825" y="72"/>
                    <a:pt x="1511" y="1"/>
                    <a:pt x="1197" y="1"/>
                  </a:cubicBezTo>
                  <a:close/>
                </a:path>
              </a:pathLst>
            </a:custGeom>
            <a:solidFill>
              <a:srgbClr val="FFCF43"/>
            </a:solidFill>
            <a:ln>
              <a:noFill/>
            </a:ln>
          </p:spPr>
          <p:txBody>
            <a:bodyPr spcFirstLastPara="1" wrap="square" lIns="121900" tIns="121900" rIns="121900" bIns="121900" anchor="ctr" anchorCtr="0">
              <a:noAutofit/>
            </a:bodyPr>
            <a:lstStyle/>
            <a:p>
              <a:endParaRPr sz="2400"/>
            </a:p>
          </p:txBody>
        </p:sp>
        <p:sp>
          <p:nvSpPr>
            <p:cNvPr id="647" name="Google Shape;647;p36"/>
            <p:cNvSpPr/>
            <p:nvPr/>
          </p:nvSpPr>
          <p:spPr>
            <a:xfrm>
              <a:off x="3242300" y="3926225"/>
              <a:ext cx="55100" cy="21500"/>
            </a:xfrm>
            <a:custGeom>
              <a:avLst/>
              <a:gdLst/>
              <a:ahLst/>
              <a:cxnLst/>
              <a:rect l="l" t="t" r="r" b="b"/>
              <a:pathLst>
                <a:path w="2204" h="860" extrusionOk="0">
                  <a:moveTo>
                    <a:pt x="1105" y="0"/>
                  </a:moveTo>
                  <a:cubicBezTo>
                    <a:pt x="808" y="0"/>
                    <a:pt x="510" y="64"/>
                    <a:pt x="278" y="193"/>
                  </a:cubicBezTo>
                  <a:cubicBezTo>
                    <a:pt x="153" y="263"/>
                    <a:pt x="61" y="345"/>
                    <a:pt x="1" y="431"/>
                  </a:cubicBezTo>
                  <a:cubicBezTo>
                    <a:pt x="55" y="510"/>
                    <a:pt x="134" y="584"/>
                    <a:pt x="241" y="649"/>
                  </a:cubicBezTo>
                  <a:cubicBezTo>
                    <a:pt x="474" y="789"/>
                    <a:pt x="786" y="860"/>
                    <a:pt x="1098" y="860"/>
                  </a:cubicBezTo>
                  <a:cubicBezTo>
                    <a:pt x="1396" y="860"/>
                    <a:pt x="1694" y="795"/>
                    <a:pt x="1927" y="666"/>
                  </a:cubicBezTo>
                  <a:cubicBezTo>
                    <a:pt x="2033" y="606"/>
                    <a:pt x="2112" y="538"/>
                    <a:pt x="2172" y="465"/>
                  </a:cubicBezTo>
                  <a:cubicBezTo>
                    <a:pt x="2119" y="394"/>
                    <a:pt x="2046" y="326"/>
                    <a:pt x="1947" y="266"/>
                  </a:cubicBezTo>
                  <a:cubicBezTo>
                    <a:pt x="1720" y="130"/>
                    <a:pt x="1420" y="59"/>
                    <a:pt x="1118" y="57"/>
                  </a:cubicBezTo>
                  <a:cubicBezTo>
                    <a:pt x="1427" y="57"/>
                    <a:pt x="1732" y="128"/>
                    <a:pt x="1962" y="266"/>
                  </a:cubicBezTo>
                  <a:cubicBezTo>
                    <a:pt x="2058" y="323"/>
                    <a:pt x="2128" y="387"/>
                    <a:pt x="2181" y="456"/>
                  </a:cubicBezTo>
                  <a:lnTo>
                    <a:pt x="2204" y="427"/>
                  </a:lnTo>
                  <a:cubicBezTo>
                    <a:pt x="2149" y="348"/>
                    <a:pt x="2069" y="275"/>
                    <a:pt x="1962" y="211"/>
                  </a:cubicBezTo>
                  <a:cubicBezTo>
                    <a:pt x="1729" y="71"/>
                    <a:pt x="1418" y="0"/>
                    <a:pt x="1105"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48" name="Google Shape;648;p36"/>
            <p:cNvSpPr/>
            <p:nvPr/>
          </p:nvSpPr>
          <p:spPr>
            <a:xfrm>
              <a:off x="3240025" y="3913200"/>
              <a:ext cx="59800" cy="23825"/>
            </a:xfrm>
            <a:custGeom>
              <a:avLst/>
              <a:gdLst/>
              <a:ahLst/>
              <a:cxnLst/>
              <a:rect l="l" t="t" r="r" b="b"/>
              <a:pathLst>
                <a:path w="2392" h="953" extrusionOk="0">
                  <a:moveTo>
                    <a:pt x="1196" y="0"/>
                  </a:moveTo>
                  <a:cubicBezTo>
                    <a:pt x="898" y="0"/>
                    <a:pt x="599" y="65"/>
                    <a:pt x="367" y="194"/>
                  </a:cubicBezTo>
                  <a:cubicBezTo>
                    <a:pt x="307" y="228"/>
                    <a:pt x="255" y="265"/>
                    <a:pt x="208" y="302"/>
                  </a:cubicBezTo>
                  <a:lnTo>
                    <a:pt x="171" y="342"/>
                  </a:lnTo>
                  <a:lnTo>
                    <a:pt x="95" y="423"/>
                  </a:lnTo>
                  <a:lnTo>
                    <a:pt x="67" y="476"/>
                  </a:lnTo>
                  <a:lnTo>
                    <a:pt x="27" y="553"/>
                  </a:lnTo>
                  <a:lnTo>
                    <a:pt x="15" y="610"/>
                  </a:lnTo>
                  <a:lnTo>
                    <a:pt x="2" y="687"/>
                  </a:lnTo>
                  <a:cubicBezTo>
                    <a:pt x="1" y="777"/>
                    <a:pt x="30" y="868"/>
                    <a:pt x="91" y="952"/>
                  </a:cubicBezTo>
                  <a:cubicBezTo>
                    <a:pt x="152" y="866"/>
                    <a:pt x="244" y="784"/>
                    <a:pt x="369" y="714"/>
                  </a:cubicBezTo>
                  <a:cubicBezTo>
                    <a:pt x="601" y="585"/>
                    <a:pt x="899" y="521"/>
                    <a:pt x="1196" y="521"/>
                  </a:cubicBezTo>
                  <a:cubicBezTo>
                    <a:pt x="1509" y="521"/>
                    <a:pt x="1820" y="592"/>
                    <a:pt x="2053" y="732"/>
                  </a:cubicBezTo>
                  <a:cubicBezTo>
                    <a:pt x="2160" y="796"/>
                    <a:pt x="2240" y="869"/>
                    <a:pt x="2295" y="948"/>
                  </a:cubicBezTo>
                  <a:cubicBezTo>
                    <a:pt x="2368" y="843"/>
                    <a:pt x="2391" y="731"/>
                    <a:pt x="2372" y="621"/>
                  </a:cubicBezTo>
                  <a:lnTo>
                    <a:pt x="2364" y="565"/>
                  </a:lnTo>
                  <a:lnTo>
                    <a:pt x="2329" y="489"/>
                  </a:lnTo>
                  <a:lnTo>
                    <a:pt x="2303" y="439"/>
                  </a:lnTo>
                  <a:lnTo>
                    <a:pt x="2234" y="359"/>
                  </a:lnTo>
                  <a:lnTo>
                    <a:pt x="2199" y="320"/>
                  </a:lnTo>
                  <a:cubicBezTo>
                    <a:pt x="2158" y="281"/>
                    <a:pt x="2108" y="245"/>
                    <a:pt x="2052" y="211"/>
                  </a:cubicBezTo>
                  <a:cubicBezTo>
                    <a:pt x="1819" y="71"/>
                    <a:pt x="1508" y="0"/>
                    <a:pt x="1196"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49" name="Google Shape;649;p36"/>
            <p:cNvSpPr/>
            <p:nvPr/>
          </p:nvSpPr>
          <p:spPr>
            <a:xfrm>
              <a:off x="3218025" y="3903275"/>
              <a:ext cx="103650" cy="54400"/>
            </a:xfrm>
            <a:custGeom>
              <a:avLst/>
              <a:gdLst/>
              <a:ahLst/>
              <a:cxnLst/>
              <a:rect l="l" t="t" r="r" b="b"/>
              <a:pathLst>
                <a:path w="4146" h="2176" extrusionOk="0">
                  <a:moveTo>
                    <a:pt x="2076" y="397"/>
                  </a:moveTo>
                  <a:cubicBezTo>
                    <a:pt x="2388" y="397"/>
                    <a:pt x="2699" y="468"/>
                    <a:pt x="2932" y="608"/>
                  </a:cubicBezTo>
                  <a:cubicBezTo>
                    <a:pt x="2988" y="642"/>
                    <a:pt x="3038" y="679"/>
                    <a:pt x="3079" y="717"/>
                  </a:cubicBezTo>
                  <a:lnTo>
                    <a:pt x="3114" y="756"/>
                  </a:lnTo>
                  <a:lnTo>
                    <a:pt x="3183" y="836"/>
                  </a:lnTo>
                  <a:lnTo>
                    <a:pt x="3209" y="886"/>
                  </a:lnTo>
                  <a:lnTo>
                    <a:pt x="3244" y="962"/>
                  </a:lnTo>
                  <a:lnTo>
                    <a:pt x="3253" y="1018"/>
                  </a:lnTo>
                  <a:cubicBezTo>
                    <a:pt x="3271" y="1128"/>
                    <a:pt x="3248" y="1240"/>
                    <a:pt x="3175" y="1345"/>
                  </a:cubicBezTo>
                  <a:lnTo>
                    <a:pt x="3152" y="1374"/>
                  </a:lnTo>
                  <a:lnTo>
                    <a:pt x="3143" y="1383"/>
                  </a:lnTo>
                  <a:cubicBezTo>
                    <a:pt x="3084" y="1456"/>
                    <a:pt x="3004" y="1524"/>
                    <a:pt x="2898" y="1584"/>
                  </a:cubicBezTo>
                  <a:cubicBezTo>
                    <a:pt x="2665" y="1713"/>
                    <a:pt x="2367" y="1778"/>
                    <a:pt x="2069" y="1778"/>
                  </a:cubicBezTo>
                  <a:cubicBezTo>
                    <a:pt x="1757" y="1778"/>
                    <a:pt x="1445" y="1707"/>
                    <a:pt x="1212" y="1567"/>
                  </a:cubicBezTo>
                  <a:cubicBezTo>
                    <a:pt x="1105" y="1502"/>
                    <a:pt x="1026" y="1428"/>
                    <a:pt x="972" y="1349"/>
                  </a:cubicBezTo>
                  <a:cubicBezTo>
                    <a:pt x="911" y="1265"/>
                    <a:pt x="881" y="1174"/>
                    <a:pt x="882" y="1084"/>
                  </a:cubicBezTo>
                  <a:lnTo>
                    <a:pt x="895" y="1007"/>
                  </a:lnTo>
                  <a:lnTo>
                    <a:pt x="907" y="950"/>
                  </a:lnTo>
                  <a:lnTo>
                    <a:pt x="947" y="873"/>
                  </a:lnTo>
                  <a:lnTo>
                    <a:pt x="975" y="820"/>
                  </a:lnTo>
                  <a:lnTo>
                    <a:pt x="1051" y="739"/>
                  </a:lnTo>
                  <a:lnTo>
                    <a:pt x="1088" y="699"/>
                  </a:lnTo>
                  <a:cubicBezTo>
                    <a:pt x="1135" y="662"/>
                    <a:pt x="1187" y="625"/>
                    <a:pt x="1248" y="591"/>
                  </a:cubicBezTo>
                  <a:cubicBezTo>
                    <a:pt x="1480" y="462"/>
                    <a:pt x="1779" y="397"/>
                    <a:pt x="2076" y="397"/>
                  </a:cubicBezTo>
                  <a:close/>
                  <a:moveTo>
                    <a:pt x="2079" y="0"/>
                  </a:moveTo>
                  <a:cubicBezTo>
                    <a:pt x="1609" y="0"/>
                    <a:pt x="1138" y="102"/>
                    <a:pt x="773" y="306"/>
                  </a:cubicBezTo>
                  <a:cubicBezTo>
                    <a:pt x="24" y="723"/>
                    <a:pt x="0" y="1411"/>
                    <a:pt x="718" y="1843"/>
                  </a:cubicBezTo>
                  <a:cubicBezTo>
                    <a:pt x="1085" y="2064"/>
                    <a:pt x="1575" y="2175"/>
                    <a:pt x="2066" y="2175"/>
                  </a:cubicBezTo>
                  <a:cubicBezTo>
                    <a:pt x="2535" y="2175"/>
                    <a:pt x="3006" y="2074"/>
                    <a:pt x="3371" y="1870"/>
                  </a:cubicBezTo>
                  <a:cubicBezTo>
                    <a:pt x="4120" y="1452"/>
                    <a:pt x="4145" y="764"/>
                    <a:pt x="3426" y="332"/>
                  </a:cubicBezTo>
                  <a:cubicBezTo>
                    <a:pt x="3060" y="111"/>
                    <a:pt x="2570" y="0"/>
                    <a:pt x="2079" y="0"/>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50" name="Google Shape;650;p36"/>
            <p:cNvSpPr/>
            <p:nvPr/>
          </p:nvSpPr>
          <p:spPr>
            <a:xfrm>
              <a:off x="3324500" y="3943425"/>
              <a:ext cx="425" cy="1500"/>
            </a:xfrm>
            <a:custGeom>
              <a:avLst/>
              <a:gdLst/>
              <a:ahLst/>
              <a:cxnLst/>
              <a:rect l="l" t="t" r="r" b="b"/>
              <a:pathLst>
                <a:path w="17" h="60" extrusionOk="0">
                  <a:moveTo>
                    <a:pt x="16" y="0"/>
                  </a:moveTo>
                  <a:lnTo>
                    <a:pt x="1" y="60"/>
                  </a:lnTo>
                  <a:lnTo>
                    <a:pt x="2" y="58"/>
                  </a:lnTo>
                  <a:lnTo>
                    <a:pt x="16" y="0"/>
                  </a:lnTo>
                  <a:close/>
                </a:path>
              </a:pathLst>
            </a:custGeom>
            <a:solidFill>
              <a:srgbClr val="DCEEFC"/>
            </a:solidFill>
            <a:ln>
              <a:noFill/>
            </a:ln>
          </p:spPr>
          <p:txBody>
            <a:bodyPr spcFirstLastPara="1" wrap="square" lIns="121900" tIns="121900" rIns="121900" bIns="121900" anchor="ctr" anchorCtr="0">
              <a:noAutofit/>
            </a:bodyPr>
            <a:lstStyle/>
            <a:p>
              <a:endParaRPr sz="2400"/>
            </a:p>
          </p:txBody>
        </p:sp>
        <p:sp>
          <p:nvSpPr>
            <p:cNvPr id="651" name="Google Shape;651;p36"/>
            <p:cNvSpPr/>
            <p:nvPr/>
          </p:nvSpPr>
          <p:spPr>
            <a:xfrm>
              <a:off x="3214575" y="3901600"/>
              <a:ext cx="109450" cy="67400"/>
            </a:xfrm>
            <a:custGeom>
              <a:avLst/>
              <a:gdLst/>
              <a:ahLst/>
              <a:cxnLst/>
              <a:rect l="l" t="t" r="r" b="b"/>
              <a:pathLst>
                <a:path w="4378" h="2696" extrusionOk="0">
                  <a:moveTo>
                    <a:pt x="2217" y="67"/>
                  </a:moveTo>
                  <a:cubicBezTo>
                    <a:pt x="2708" y="67"/>
                    <a:pt x="3198" y="178"/>
                    <a:pt x="3564" y="399"/>
                  </a:cubicBezTo>
                  <a:cubicBezTo>
                    <a:pt x="4283" y="831"/>
                    <a:pt x="4258" y="1519"/>
                    <a:pt x="3511" y="1937"/>
                  </a:cubicBezTo>
                  <a:cubicBezTo>
                    <a:pt x="3144" y="2141"/>
                    <a:pt x="2673" y="2242"/>
                    <a:pt x="2204" y="2242"/>
                  </a:cubicBezTo>
                  <a:cubicBezTo>
                    <a:pt x="1713" y="2242"/>
                    <a:pt x="1223" y="2131"/>
                    <a:pt x="856" y="1910"/>
                  </a:cubicBezTo>
                  <a:cubicBezTo>
                    <a:pt x="138" y="1478"/>
                    <a:pt x="162" y="790"/>
                    <a:pt x="911" y="373"/>
                  </a:cubicBezTo>
                  <a:cubicBezTo>
                    <a:pt x="1276" y="169"/>
                    <a:pt x="1747" y="67"/>
                    <a:pt x="2217" y="67"/>
                  </a:cubicBezTo>
                  <a:close/>
                  <a:moveTo>
                    <a:pt x="2217" y="1"/>
                  </a:moveTo>
                  <a:cubicBezTo>
                    <a:pt x="1964" y="1"/>
                    <a:pt x="1709" y="28"/>
                    <a:pt x="1461" y="83"/>
                  </a:cubicBezTo>
                  <a:cubicBezTo>
                    <a:pt x="901" y="209"/>
                    <a:pt x="593" y="438"/>
                    <a:pt x="492" y="513"/>
                  </a:cubicBezTo>
                  <a:cubicBezTo>
                    <a:pt x="264" y="683"/>
                    <a:pt x="107" y="898"/>
                    <a:pt x="24" y="1154"/>
                  </a:cubicBezTo>
                  <a:lnTo>
                    <a:pt x="24" y="1157"/>
                  </a:lnTo>
                  <a:lnTo>
                    <a:pt x="24" y="1158"/>
                  </a:lnTo>
                  <a:cubicBezTo>
                    <a:pt x="24" y="1158"/>
                    <a:pt x="0" y="1260"/>
                    <a:pt x="17" y="1435"/>
                  </a:cubicBezTo>
                  <a:cubicBezTo>
                    <a:pt x="25" y="1521"/>
                    <a:pt x="45" y="1625"/>
                    <a:pt x="93" y="1732"/>
                  </a:cubicBezTo>
                  <a:cubicBezTo>
                    <a:pt x="140" y="1835"/>
                    <a:pt x="217" y="1950"/>
                    <a:pt x="309" y="2054"/>
                  </a:cubicBezTo>
                  <a:cubicBezTo>
                    <a:pt x="405" y="2159"/>
                    <a:pt x="529" y="2255"/>
                    <a:pt x="672" y="2337"/>
                  </a:cubicBezTo>
                  <a:cubicBezTo>
                    <a:pt x="818" y="2423"/>
                    <a:pt x="976" y="2485"/>
                    <a:pt x="1149" y="2546"/>
                  </a:cubicBezTo>
                  <a:cubicBezTo>
                    <a:pt x="1322" y="2603"/>
                    <a:pt x="1511" y="2646"/>
                    <a:pt x="1697" y="2669"/>
                  </a:cubicBezTo>
                  <a:cubicBezTo>
                    <a:pt x="1844" y="2687"/>
                    <a:pt x="1990" y="2696"/>
                    <a:pt x="2137" y="2696"/>
                  </a:cubicBezTo>
                  <a:cubicBezTo>
                    <a:pt x="2185" y="2696"/>
                    <a:pt x="2234" y="2695"/>
                    <a:pt x="2283" y="2693"/>
                  </a:cubicBezTo>
                  <a:cubicBezTo>
                    <a:pt x="2674" y="2692"/>
                    <a:pt x="3068" y="2621"/>
                    <a:pt x="3403" y="2483"/>
                  </a:cubicBezTo>
                  <a:cubicBezTo>
                    <a:pt x="3569" y="2410"/>
                    <a:pt x="3725" y="2335"/>
                    <a:pt x="3862" y="2239"/>
                  </a:cubicBezTo>
                  <a:cubicBezTo>
                    <a:pt x="3996" y="2149"/>
                    <a:pt x="4103" y="2039"/>
                    <a:pt x="4182" y="1921"/>
                  </a:cubicBezTo>
                  <a:cubicBezTo>
                    <a:pt x="4258" y="1804"/>
                    <a:pt x="4319" y="1684"/>
                    <a:pt x="4347" y="1572"/>
                  </a:cubicBezTo>
                  <a:cubicBezTo>
                    <a:pt x="4375" y="1459"/>
                    <a:pt x="4377" y="1353"/>
                    <a:pt x="4371" y="1267"/>
                  </a:cubicBezTo>
                  <a:cubicBezTo>
                    <a:pt x="4357" y="1093"/>
                    <a:pt x="4317" y="994"/>
                    <a:pt x="4317" y="994"/>
                  </a:cubicBezTo>
                  <a:lnTo>
                    <a:pt x="4335" y="986"/>
                  </a:lnTo>
                  <a:cubicBezTo>
                    <a:pt x="4176" y="659"/>
                    <a:pt x="3898" y="481"/>
                    <a:pt x="3749" y="384"/>
                  </a:cubicBezTo>
                  <a:cubicBezTo>
                    <a:pt x="3325" y="133"/>
                    <a:pt x="2777" y="1"/>
                    <a:pt x="2217"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52" name="Google Shape;652;p36"/>
            <p:cNvSpPr/>
            <p:nvPr/>
          </p:nvSpPr>
          <p:spPr>
            <a:xfrm>
              <a:off x="3213525" y="3926200"/>
              <a:ext cx="112125" cy="48025"/>
            </a:xfrm>
            <a:custGeom>
              <a:avLst/>
              <a:gdLst/>
              <a:ahLst/>
              <a:cxnLst/>
              <a:rect l="l" t="t" r="r" b="b"/>
              <a:pathLst>
                <a:path w="4485" h="1921" extrusionOk="0">
                  <a:moveTo>
                    <a:pt x="4378" y="1"/>
                  </a:moveTo>
                  <a:lnTo>
                    <a:pt x="4377" y="2"/>
                  </a:lnTo>
                  <a:lnTo>
                    <a:pt x="4359" y="10"/>
                  </a:lnTo>
                  <a:cubicBezTo>
                    <a:pt x="4359" y="10"/>
                    <a:pt x="4399" y="109"/>
                    <a:pt x="4413" y="283"/>
                  </a:cubicBezTo>
                  <a:cubicBezTo>
                    <a:pt x="4419" y="369"/>
                    <a:pt x="4417" y="475"/>
                    <a:pt x="4389" y="588"/>
                  </a:cubicBezTo>
                  <a:cubicBezTo>
                    <a:pt x="4361" y="700"/>
                    <a:pt x="4300" y="820"/>
                    <a:pt x="4224" y="937"/>
                  </a:cubicBezTo>
                  <a:cubicBezTo>
                    <a:pt x="4145" y="1055"/>
                    <a:pt x="4038" y="1165"/>
                    <a:pt x="3904" y="1255"/>
                  </a:cubicBezTo>
                  <a:cubicBezTo>
                    <a:pt x="3767" y="1351"/>
                    <a:pt x="3611" y="1426"/>
                    <a:pt x="3445" y="1499"/>
                  </a:cubicBezTo>
                  <a:cubicBezTo>
                    <a:pt x="3110" y="1637"/>
                    <a:pt x="2716" y="1708"/>
                    <a:pt x="2325" y="1709"/>
                  </a:cubicBezTo>
                  <a:cubicBezTo>
                    <a:pt x="2276" y="1711"/>
                    <a:pt x="2227" y="1712"/>
                    <a:pt x="2179" y="1712"/>
                  </a:cubicBezTo>
                  <a:cubicBezTo>
                    <a:pt x="2032" y="1712"/>
                    <a:pt x="1886" y="1703"/>
                    <a:pt x="1739" y="1685"/>
                  </a:cubicBezTo>
                  <a:cubicBezTo>
                    <a:pt x="1553" y="1662"/>
                    <a:pt x="1364" y="1619"/>
                    <a:pt x="1191" y="1562"/>
                  </a:cubicBezTo>
                  <a:cubicBezTo>
                    <a:pt x="1018" y="1501"/>
                    <a:pt x="860" y="1439"/>
                    <a:pt x="714" y="1353"/>
                  </a:cubicBezTo>
                  <a:cubicBezTo>
                    <a:pt x="571" y="1271"/>
                    <a:pt x="447" y="1175"/>
                    <a:pt x="351" y="1070"/>
                  </a:cubicBezTo>
                  <a:cubicBezTo>
                    <a:pt x="259" y="966"/>
                    <a:pt x="182" y="851"/>
                    <a:pt x="134" y="748"/>
                  </a:cubicBezTo>
                  <a:cubicBezTo>
                    <a:pt x="87" y="641"/>
                    <a:pt x="67" y="537"/>
                    <a:pt x="59" y="451"/>
                  </a:cubicBezTo>
                  <a:cubicBezTo>
                    <a:pt x="42" y="276"/>
                    <a:pt x="66" y="174"/>
                    <a:pt x="66" y="174"/>
                  </a:cubicBezTo>
                  <a:lnTo>
                    <a:pt x="66" y="173"/>
                  </a:lnTo>
                  <a:lnTo>
                    <a:pt x="47" y="167"/>
                  </a:lnTo>
                  <a:cubicBezTo>
                    <a:pt x="47" y="167"/>
                    <a:pt x="5" y="267"/>
                    <a:pt x="2" y="450"/>
                  </a:cubicBezTo>
                  <a:cubicBezTo>
                    <a:pt x="1" y="541"/>
                    <a:pt x="10" y="653"/>
                    <a:pt x="49" y="776"/>
                  </a:cubicBezTo>
                  <a:cubicBezTo>
                    <a:pt x="88" y="897"/>
                    <a:pt x="157" y="1025"/>
                    <a:pt x="253" y="1149"/>
                  </a:cubicBezTo>
                  <a:cubicBezTo>
                    <a:pt x="325" y="1239"/>
                    <a:pt x="417" y="1321"/>
                    <a:pt x="517" y="1400"/>
                  </a:cubicBezTo>
                  <a:cubicBezTo>
                    <a:pt x="673" y="1522"/>
                    <a:pt x="859" y="1627"/>
                    <a:pt x="1063" y="1707"/>
                  </a:cubicBezTo>
                  <a:lnTo>
                    <a:pt x="1130" y="1735"/>
                  </a:lnTo>
                  <a:cubicBezTo>
                    <a:pt x="1477" y="1860"/>
                    <a:pt x="1868" y="1921"/>
                    <a:pt x="2259" y="1921"/>
                  </a:cubicBezTo>
                  <a:cubicBezTo>
                    <a:pt x="2283" y="1921"/>
                    <a:pt x="2307" y="1920"/>
                    <a:pt x="2331" y="1920"/>
                  </a:cubicBezTo>
                  <a:cubicBezTo>
                    <a:pt x="2719" y="1909"/>
                    <a:pt x="3104" y="1831"/>
                    <a:pt x="3447" y="1693"/>
                  </a:cubicBezTo>
                  <a:lnTo>
                    <a:pt x="3519" y="1666"/>
                  </a:lnTo>
                  <a:cubicBezTo>
                    <a:pt x="3692" y="1589"/>
                    <a:pt x="3853" y="1494"/>
                    <a:pt x="3992" y="1384"/>
                  </a:cubicBezTo>
                  <a:cubicBezTo>
                    <a:pt x="4135" y="1271"/>
                    <a:pt x="4253" y="1142"/>
                    <a:pt x="4332" y="1000"/>
                  </a:cubicBezTo>
                  <a:cubicBezTo>
                    <a:pt x="4380" y="915"/>
                    <a:pt x="4415" y="832"/>
                    <a:pt x="4440" y="749"/>
                  </a:cubicBezTo>
                  <a:lnTo>
                    <a:pt x="4455" y="689"/>
                  </a:lnTo>
                  <a:lnTo>
                    <a:pt x="4477" y="601"/>
                  </a:lnTo>
                  <a:cubicBezTo>
                    <a:pt x="4483" y="553"/>
                    <a:pt x="4483" y="512"/>
                    <a:pt x="4483" y="469"/>
                  </a:cubicBezTo>
                  <a:lnTo>
                    <a:pt x="4485" y="460"/>
                  </a:lnTo>
                  <a:cubicBezTo>
                    <a:pt x="4483" y="391"/>
                    <a:pt x="4479" y="327"/>
                    <a:pt x="4469" y="273"/>
                  </a:cubicBezTo>
                  <a:cubicBezTo>
                    <a:pt x="4451" y="182"/>
                    <a:pt x="4426" y="114"/>
                    <a:pt x="4409" y="68"/>
                  </a:cubicBezTo>
                  <a:cubicBezTo>
                    <a:pt x="4389" y="24"/>
                    <a:pt x="4378" y="1"/>
                    <a:pt x="4378"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653" name="Google Shape;653;p36"/>
            <p:cNvSpPr/>
            <p:nvPr/>
          </p:nvSpPr>
          <p:spPr>
            <a:xfrm>
              <a:off x="3190725" y="4106850"/>
              <a:ext cx="157825" cy="47025"/>
            </a:xfrm>
            <a:custGeom>
              <a:avLst/>
              <a:gdLst/>
              <a:ahLst/>
              <a:cxnLst/>
              <a:rect l="l" t="t" r="r" b="b"/>
              <a:pathLst>
                <a:path w="6313" h="1881" extrusionOk="0">
                  <a:moveTo>
                    <a:pt x="37" y="1"/>
                  </a:moveTo>
                  <a:cubicBezTo>
                    <a:pt x="1" y="477"/>
                    <a:pt x="287" y="960"/>
                    <a:pt x="901" y="1330"/>
                  </a:cubicBezTo>
                  <a:cubicBezTo>
                    <a:pt x="1065" y="1429"/>
                    <a:pt x="1246" y="1511"/>
                    <a:pt x="1435" y="1583"/>
                  </a:cubicBezTo>
                  <a:cubicBezTo>
                    <a:pt x="1604" y="1648"/>
                    <a:pt x="1781" y="1703"/>
                    <a:pt x="1965" y="1747"/>
                  </a:cubicBezTo>
                  <a:cubicBezTo>
                    <a:pt x="2341" y="1836"/>
                    <a:pt x="2741" y="1881"/>
                    <a:pt x="3142" y="1881"/>
                  </a:cubicBezTo>
                  <a:cubicBezTo>
                    <a:pt x="3558" y="1881"/>
                    <a:pt x="3975" y="1833"/>
                    <a:pt x="4367" y="1737"/>
                  </a:cubicBezTo>
                  <a:cubicBezTo>
                    <a:pt x="4554" y="1690"/>
                    <a:pt x="4736" y="1632"/>
                    <a:pt x="4909" y="1565"/>
                  </a:cubicBezTo>
                  <a:cubicBezTo>
                    <a:pt x="5053" y="1508"/>
                    <a:pt x="5196" y="1447"/>
                    <a:pt x="5326" y="1374"/>
                  </a:cubicBezTo>
                  <a:cubicBezTo>
                    <a:pt x="5995" y="1001"/>
                    <a:pt x="6313" y="498"/>
                    <a:pt x="6283" y="1"/>
                  </a:cubicBezTo>
                  <a:lnTo>
                    <a:pt x="5130" y="1"/>
                  </a:lnTo>
                  <a:cubicBezTo>
                    <a:pt x="5152" y="209"/>
                    <a:pt x="5078" y="420"/>
                    <a:pt x="4908" y="608"/>
                  </a:cubicBezTo>
                  <a:cubicBezTo>
                    <a:pt x="4813" y="713"/>
                    <a:pt x="4690" y="812"/>
                    <a:pt x="4534" y="898"/>
                  </a:cubicBezTo>
                  <a:cubicBezTo>
                    <a:pt x="4481" y="927"/>
                    <a:pt x="4422" y="950"/>
                    <a:pt x="4367" y="976"/>
                  </a:cubicBezTo>
                  <a:cubicBezTo>
                    <a:pt x="4008" y="1136"/>
                    <a:pt x="3578" y="1217"/>
                    <a:pt x="3150" y="1217"/>
                  </a:cubicBezTo>
                  <a:cubicBezTo>
                    <a:pt x="2732" y="1217"/>
                    <a:pt x="2314" y="1140"/>
                    <a:pt x="1964" y="987"/>
                  </a:cubicBezTo>
                  <a:cubicBezTo>
                    <a:pt x="1882" y="951"/>
                    <a:pt x="1800" y="915"/>
                    <a:pt x="1727" y="870"/>
                  </a:cubicBezTo>
                  <a:cubicBezTo>
                    <a:pt x="1608" y="798"/>
                    <a:pt x="1515" y="718"/>
                    <a:pt x="1435" y="635"/>
                  </a:cubicBezTo>
                  <a:cubicBezTo>
                    <a:pt x="1263" y="459"/>
                    <a:pt x="1173" y="263"/>
                    <a:pt x="1177" y="64"/>
                  </a:cubicBezTo>
                  <a:lnTo>
                    <a:pt x="1187" y="1"/>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54" name="Google Shape;654;p36"/>
            <p:cNvSpPr/>
            <p:nvPr/>
          </p:nvSpPr>
          <p:spPr>
            <a:xfrm>
              <a:off x="3212425" y="4384575"/>
              <a:ext cx="13550" cy="112525"/>
            </a:xfrm>
            <a:custGeom>
              <a:avLst/>
              <a:gdLst/>
              <a:ahLst/>
              <a:cxnLst/>
              <a:rect l="l" t="t" r="r" b="b"/>
              <a:pathLst>
                <a:path w="542" h="4501" extrusionOk="0">
                  <a:moveTo>
                    <a:pt x="533" y="1"/>
                  </a:moveTo>
                  <a:lnTo>
                    <a:pt x="1" y="307"/>
                  </a:lnTo>
                  <a:lnTo>
                    <a:pt x="4" y="4500"/>
                  </a:lnTo>
                  <a:cubicBezTo>
                    <a:pt x="18" y="4286"/>
                    <a:pt x="194" y="4074"/>
                    <a:pt x="535" y="3913"/>
                  </a:cubicBezTo>
                  <a:lnTo>
                    <a:pt x="541" y="3911"/>
                  </a:lnTo>
                  <a:cubicBezTo>
                    <a:pt x="539" y="3071"/>
                    <a:pt x="537" y="1573"/>
                    <a:pt x="533"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55" name="Google Shape;655;p36"/>
            <p:cNvSpPr/>
            <p:nvPr/>
          </p:nvSpPr>
          <p:spPr>
            <a:xfrm>
              <a:off x="3285675" y="4342150"/>
              <a:ext cx="13950" cy="156625"/>
            </a:xfrm>
            <a:custGeom>
              <a:avLst/>
              <a:gdLst/>
              <a:ahLst/>
              <a:cxnLst/>
              <a:rect l="l" t="t" r="r" b="b"/>
              <a:pathLst>
                <a:path w="558" h="6265" extrusionOk="0">
                  <a:moveTo>
                    <a:pt x="543" y="0"/>
                  </a:moveTo>
                  <a:lnTo>
                    <a:pt x="1" y="314"/>
                  </a:lnTo>
                  <a:cubicBezTo>
                    <a:pt x="1" y="421"/>
                    <a:pt x="1" y="527"/>
                    <a:pt x="1" y="635"/>
                  </a:cubicBezTo>
                  <a:lnTo>
                    <a:pt x="3" y="4330"/>
                  </a:lnTo>
                  <a:lnTo>
                    <a:pt x="1" y="4311"/>
                  </a:lnTo>
                  <a:lnTo>
                    <a:pt x="1" y="5608"/>
                  </a:lnTo>
                  <a:lnTo>
                    <a:pt x="58" y="5632"/>
                  </a:lnTo>
                  <a:cubicBezTo>
                    <a:pt x="404" y="5807"/>
                    <a:pt x="558" y="6037"/>
                    <a:pt x="533" y="6265"/>
                  </a:cubicBezTo>
                  <a:lnTo>
                    <a:pt x="549" y="6265"/>
                  </a:lnTo>
                  <a:lnTo>
                    <a:pt x="543" y="0"/>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56" name="Google Shape;656;p36"/>
            <p:cNvSpPr/>
            <p:nvPr/>
          </p:nvSpPr>
          <p:spPr>
            <a:xfrm>
              <a:off x="3212525" y="4482325"/>
              <a:ext cx="87100" cy="35775"/>
            </a:xfrm>
            <a:custGeom>
              <a:avLst/>
              <a:gdLst/>
              <a:ahLst/>
              <a:cxnLst/>
              <a:rect l="l" t="t" r="r" b="b"/>
              <a:pathLst>
                <a:path w="3484" h="1431" extrusionOk="0">
                  <a:moveTo>
                    <a:pt x="537" y="1"/>
                  </a:moveTo>
                  <a:lnTo>
                    <a:pt x="531" y="3"/>
                  </a:lnTo>
                  <a:cubicBezTo>
                    <a:pt x="190" y="164"/>
                    <a:pt x="14" y="376"/>
                    <a:pt x="0" y="590"/>
                  </a:cubicBezTo>
                  <a:lnTo>
                    <a:pt x="0" y="612"/>
                  </a:lnTo>
                  <a:lnTo>
                    <a:pt x="10" y="679"/>
                  </a:lnTo>
                  <a:cubicBezTo>
                    <a:pt x="18" y="704"/>
                    <a:pt x="36" y="761"/>
                    <a:pt x="79" y="835"/>
                  </a:cubicBezTo>
                  <a:cubicBezTo>
                    <a:pt x="129" y="935"/>
                    <a:pt x="247" y="1043"/>
                    <a:pt x="405" y="1137"/>
                  </a:cubicBezTo>
                  <a:cubicBezTo>
                    <a:pt x="482" y="1183"/>
                    <a:pt x="579" y="1224"/>
                    <a:pt x="675" y="1264"/>
                  </a:cubicBezTo>
                  <a:cubicBezTo>
                    <a:pt x="776" y="1300"/>
                    <a:pt x="885" y="1329"/>
                    <a:pt x="999" y="1357"/>
                  </a:cubicBezTo>
                  <a:cubicBezTo>
                    <a:pt x="1113" y="1385"/>
                    <a:pt x="1236" y="1397"/>
                    <a:pt x="1358" y="1412"/>
                  </a:cubicBezTo>
                  <a:cubicBezTo>
                    <a:pt x="1453" y="1425"/>
                    <a:pt x="1551" y="1431"/>
                    <a:pt x="1650" y="1431"/>
                  </a:cubicBezTo>
                  <a:cubicBezTo>
                    <a:pt x="1678" y="1431"/>
                    <a:pt x="1706" y="1430"/>
                    <a:pt x="1734" y="1429"/>
                  </a:cubicBezTo>
                  <a:cubicBezTo>
                    <a:pt x="1754" y="1430"/>
                    <a:pt x="1773" y="1430"/>
                    <a:pt x="1793" y="1430"/>
                  </a:cubicBezTo>
                  <a:cubicBezTo>
                    <a:pt x="1899" y="1430"/>
                    <a:pt x="2006" y="1424"/>
                    <a:pt x="2109" y="1410"/>
                  </a:cubicBezTo>
                  <a:cubicBezTo>
                    <a:pt x="2233" y="1393"/>
                    <a:pt x="2354" y="1381"/>
                    <a:pt x="2467" y="1352"/>
                  </a:cubicBezTo>
                  <a:cubicBezTo>
                    <a:pt x="2523" y="1337"/>
                    <a:pt x="2577" y="1323"/>
                    <a:pt x="2631" y="1309"/>
                  </a:cubicBezTo>
                  <a:cubicBezTo>
                    <a:pt x="2681" y="1296"/>
                    <a:pt x="2733" y="1281"/>
                    <a:pt x="2791" y="1256"/>
                  </a:cubicBezTo>
                  <a:cubicBezTo>
                    <a:pt x="2890" y="1219"/>
                    <a:pt x="2982" y="1175"/>
                    <a:pt x="3061" y="1129"/>
                  </a:cubicBezTo>
                  <a:cubicBezTo>
                    <a:pt x="3219" y="1035"/>
                    <a:pt x="3333" y="925"/>
                    <a:pt x="3385" y="825"/>
                  </a:cubicBezTo>
                  <a:cubicBezTo>
                    <a:pt x="3441" y="729"/>
                    <a:pt x="3454" y="657"/>
                    <a:pt x="3454" y="657"/>
                  </a:cubicBezTo>
                  <a:lnTo>
                    <a:pt x="3459" y="658"/>
                  </a:lnTo>
                  <a:cubicBezTo>
                    <a:pt x="3484" y="430"/>
                    <a:pt x="3330" y="200"/>
                    <a:pt x="2984" y="25"/>
                  </a:cubicBezTo>
                  <a:lnTo>
                    <a:pt x="2927" y="1"/>
                  </a:lnTo>
                  <a:cubicBezTo>
                    <a:pt x="2927" y="442"/>
                    <a:pt x="2925" y="706"/>
                    <a:pt x="2925" y="706"/>
                  </a:cubicBezTo>
                  <a:cubicBezTo>
                    <a:pt x="2925" y="706"/>
                    <a:pt x="2925" y="706"/>
                    <a:pt x="2925" y="706"/>
                  </a:cubicBezTo>
                  <a:cubicBezTo>
                    <a:pt x="2901" y="796"/>
                    <a:pt x="2785" y="885"/>
                    <a:pt x="2566" y="953"/>
                  </a:cubicBezTo>
                  <a:cubicBezTo>
                    <a:pt x="2333" y="1026"/>
                    <a:pt x="2033" y="1063"/>
                    <a:pt x="1734" y="1063"/>
                  </a:cubicBezTo>
                  <a:cubicBezTo>
                    <a:pt x="1419" y="1063"/>
                    <a:pt x="1104" y="1023"/>
                    <a:pt x="868" y="943"/>
                  </a:cubicBezTo>
                  <a:cubicBezTo>
                    <a:pt x="664" y="875"/>
                    <a:pt x="555" y="787"/>
                    <a:pt x="539" y="697"/>
                  </a:cubicBezTo>
                  <a:cubicBezTo>
                    <a:pt x="539" y="697"/>
                    <a:pt x="539" y="697"/>
                    <a:pt x="539" y="697"/>
                  </a:cubicBezTo>
                  <a:cubicBezTo>
                    <a:pt x="538" y="697"/>
                    <a:pt x="537" y="436"/>
                    <a:pt x="537"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57" name="Google Shape;657;p36"/>
            <p:cNvSpPr/>
            <p:nvPr/>
          </p:nvSpPr>
          <p:spPr>
            <a:xfrm>
              <a:off x="3285675" y="4358000"/>
              <a:ext cx="75" cy="92425"/>
            </a:xfrm>
            <a:custGeom>
              <a:avLst/>
              <a:gdLst/>
              <a:ahLst/>
              <a:cxnLst/>
              <a:rect l="l" t="t" r="r" b="b"/>
              <a:pathLst>
                <a:path w="3" h="3697" extrusionOk="0">
                  <a:moveTo>
                    <a:pt x="1" y="1"/>
                  </a:moveTo>
                  <a:lnTo>
                    <a:pt x="1" y="3677"/>
                  </a:lnTo>
                  <a:lnTo>
                    <a:pt x="3" y="3696"/>
                  </a:lnTo>
                  <a:lnTo>
                    <a:pt x="1" y="1"/>
                  </a:ln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658" name="Google Shape;658;p36"/>
            <p:cNvSpPr/>
            <p:nvPr/>
          </p:nvSpPr>
          <p:spPr>
            <a:xfrm>
              <a:off x="3212050" y="4498725"/>
              <a:ext cx="87525" cy="25975"/>
            </a:xfrm>
            <a:custGeom>
              <a:avLst/>
              <a:gdLst/>
              <a:ahLst/>
              <a:cxnLst/>
              <a:rect l="l" t="t" r="r" b="b"/>
              <a:pathLst>
                <a:path w="3501" h="1039" extrusionOk="0">
                  <a:moveTo>
                    <a:pt x="3473" y="1"/>
                  </a:moveTo>
                  <a:cubicBezTo>
                    <a:pt x="3473" y="1"/>
                    <a:pt x="3460" y="73"/>
                    <a:pt x="3404" y="169"/>
                  </a:cubicBezTo>
                  <a:cubicBezTo>
                    <a:pt x="3352" y="269"/>
                    <a:pt x="3238" y="379"/>
                    <a:pt x="3080" y="473"/>
                  </a:cubicBezTo>
                  <a:cubicBezTo>
                    <a:pt x="3001" y="519"/>
                    <a:pt x="2909" y="563"/>
                    <a:pt x="2810" y="600"/>
                  </a:cubicBezTo>
                  <a:cubicBezTo>
                    <a:pt x="2752" y="625"/>
                    <a:pt x="2700" y="640"/>
                    <a:pt x="2650" y="653"/>
                  </a:cubicBezTo>
                  <a:cubicBezTo>
                    <a:pt x="2596" y="667"/>
                    <a:pt x="2542" y="681"/>
                    <a:pt x="2486" y="696"/>
                  </a:cubicBezTo>
                  <a:cubicBezTo>
                    <a:pt x="2373" y="725"/>
                    <a:pt x="2252" y="737"/>
                    <a:pt x="2128" y="754"/>
                  </a:cubicBezTo>
                  <a:cubicBezTo>
                    <a:pt x="2025" y="768"/>
                    <a:pt x="1918" y="774"/>
                    <a:pt x="1812" y="774"/>
                  </a:cubicBezTo>
                  <a:cubicBezTo>
                    <a:pt x="1792" y="774"/>
                    <a:pt x="1773" y="774"/>
                    <a:pt x="1753" y="773"/>
                  </a:cubicBezTo>
                  <a:cubicBezTo>
                    <a:pt x="1725" y="774"/>
                    <a:pt x="1697" y="775"/>
                    <a:pt x="1669" y="775"/>
                  </a:cubicBezTo>
                  <a:cubicBezTo>
                    <a:pt x="1570" y="775"/>
                    <a:pt x="1472" y="769"/>
                    <a:pt x="1377" y="756"/>
                  </a:cubicBezTo>
                  <a:cubicBezTo>
                    <a:pt x="1255" y="741"/>
                    <a:pt x="1132" y="729"/>
                    <a:pt x="1018" y="701"/>
                  </a:cubicBezTo>
                  <a:cubicBezTo>
                    <a:pt x="904" y="673"/>
                    <a:pt x="795" y="644"/>
                    <a:pt x="694" y="608"/>
                  </a:cubicBezTo>
                  <a:cubicBezTo>
                    <a:pt x="598" y="568"/>
                    <a:pt x="501" y="527"/>
                    <a:pt x="424" y="481"/>
                  </a:cubicBezTo>
                  <a:cubicBezTo>
                    <a:pt x="266" y="387"/>
                    <a:pt x="148" y="279"/>
                    <a:pt x="98" y="179"/>
                  </a:cubicBezTo>
                  <a:cubicBezTo>
                    <a:pt x="55" y="105"/>
                    <a:pt x="37" y="48"/>
                    <a:pt x="29" y="23"/>
                  </a:cubicBezTo>
                  <a:lnTo>
                    <a:pt x="27" y="11"/>
                  </a:lnTo>
                  <a:lnTo>
                    <a:pt x="0" y="11"/>
                  </a:lnTo>
                  <a:lnTo>
                    <a:pt x="2" y="62"/>
                  </a:lnTo>
                  <a:cubicBezTo>
                    <a:pt x="6" y="94"/>
                    <a:pt x="11" y="142"/>
                    <a:pt x="31" y="201"/>
                  </a:cubicBezTo>
                  <a:cubicBezTo>
                    <a:pt x="65" y="318"/>
                    <a:pt x="161" y="472"/>
                    <a:pt x="324" y="605"/>
                  </a:cubicBezTo>
                  <a:cubicBezTo>
                    <a:pt x="645" y="873"/>
                    <a:pt x="1198" y="1038"/>
                    <a:pt x="1747" y="1038"/>
                  </a:cubicBezTo>
                  <a:cubicBezTo>
                    <a:pt x="1749" y="1038"/>
                    <a:pt x="1751" y="1038"/>
                    <a:pt x="1753" y="1038"/>
                  </a:cubicBezTo>
                  <a:cubicBezTo>
                    <a:pt x="2030" y="1035"/>
                    <a:pt x="2306" y="997"/>
                    <a:pt x="2554" y="919"/>
                  </a:cubicBezTo>
                  <a:cubicBezTo>
                    <a:pt x="2676" y="879"/>
                    <a:pt x="2797" y="834"/>
                    <a:pt x="2900" y="779"/>
                  </a:cubicBezTo>
                  <a:cubicBezTo>
                    <a:pt x="3006" y="726"/>
                    <a:pt x="3101" y="662"/>
                    <a:pt x="3181" y="596"/>
                  </a:cubicBezTo>
                  <a:cubicBezTo>
                    <a:pt x="3343" y="464"/>
                    <a:pt x="3436" y="307"/>
                    <a:pt x="3472" y="192"/>
                  </a:cubicBezTo>
                  <a:cubicBezTo>
                    <a:pt x="3490" y="133"/>
                    <a:pt x="3495" y="84"/>
                    <a:pt x="3498" y="50"/>
                  </a:cubicBezTo>
                  <a:lnTo>
                    <a:pt x="3500" y="2"/>
                  </a:lnTo>
                  <a:lnTo>
                    <a:pt x="3478" y="2"/>
                  </a:lnTo>
                  <a:lnTo>
                    <a:pt x="3473"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659" name="Google Shape;659;p36"/>
            <p:cNvSpPr/>
            <p:nvPr/>
          </p:nvSpPr>
          <p:spPr>
            <a:xfrm>
              <a:off x="3225750" y="4350000"/>
              <a:ext cx="59950" cy="158900"/>
            </a:xfrm>
            <a:custGeom>
              <a:avLst/>
              <a:gdLst/>
              <a:ahLst/>
              <a:cxnLst/>
              <a:rect l="l" t="t" r="r" b="b"/>
              <a:pathLst>
                <a:path w="2398" h="6356" extrusionOk="0">
                  <a:moveTo>
                    <a:pt x="2398" y="0"/>
                  </a:moveTo>
                  <a:lnTo>
                    <a:pt x="0" y="1384"/>
                  </a:lnTo>
                  <a:cubicBezTo>
                    <a:pt x="4" y="2956"/>
                    <a:pt x="6" y="4454"/>
                    <a:pt x="8" y="5294"/>
                  </a:cubicBezTo>
                  <a:cubicBezTo>
                    <a:pt x="8" y="5729"/>
                    <a:pt x="9" y="5990"/>
                    <a:pt x="9" y="5990"/>
                  </a:cubicBezTo>
                  <a:cubicBezTo>
                    <a:pt x="9" y="5990"/>
                    <a:pt x="9" y="5990"/>
                    <a:pt x="9" y="5990"/>
                  </a:cubicBezTo>
                  <a:cubicBezTo>
                    <a:pt x="26" y="6080"/>
                    <a:pt x="135" y="6168"/>
                    <a:pt x="339" y="6236"/>
                  </a:cubicBezTo>
                  <a:cubicBezTo>
                    <a:pt x="575" y="6316"/>
                    <a:pt x="890" y="6356"/>
                    <a:pt x="1205" y="6356"/>
                  </a:cubicBezTo>
                  <a:cubicBezTo>
                    <a:pt x="1504" y="6356"/>
                    <a:pt x="1804" y="6319"/>
                    <a:pt x="2037" y="6246"/>
                  </a:cubicBezTo>
                  <a:cubicBezTo>
                    <a:pt x="2256" y="6178"/>
                    <a:pt x="2372" y="6089"/>
                    <a:pt x="2396" y="5999"/>
                  </a:cubicBezTo>
                  <a:cubicBezTo>
                    <a:pt x="2396" y="5999"/>
                    <a:pt x="2396" y="5999"/>
                    <a:pt x="2396" y="5999"/>
                  </a:cubicBezTo>
                  <a:cubicBezTo>
                    <a:pt x="2396" y="5999"/>
                    <a:pt x="2398" y="5735"/>
                    <a:pt x="2398" y="5294"/>
                  </a:cubicBezTo>
                  <a:lnTo>
                    <a:pt x="2398" y="3997"/>
                  </a:lnTo>
                  <a:cubicBezTo>
                    <a:pt x="2398" y="2948"/>
                    <a:pt x="2398" y="1615"/>
                    <a:pt x="2398" y="321"/>
                  </a:cubicBezTo>
                  <a:lnTo>
                    <a:pt x="2398" y="0"/>
                  </a:ln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660" name="Google Shape;660;p36"/>
            <p:cNvSpPr/>
            <p:nvPr/>
          </p:nvSpPr>
          <p:spPr>
            <a:xfrm>
              <a:off x="3205775" y="4231375"/>
              <a:ext cx="100325" cy="57550"/>
            </a:xfrm>
            <a:custGeom>
              <a:avLst/>
              <a:gdLst/>
              <a:ahLst/>
              <a:cxnLst/>
              <a:rect l="l" t="t" r="r" b="b"/>
              <a:pathLst>
                <a:path w="4013" h="2302" extrusionOk="0">
                  <a:moveTo>
                    <a:pt x="1995" y="1"/>
                  </a:moveTo>
                  <a:cubicBezTo>
                    <a:pt x="1498" y="1"/>
                    <a:pt x="1001" y="108"/>
                    <a:pt x="614" y="323"/>
                  </a:cubicBezTo>
                  <a:cubicBezTo>
                    <a:pt x="514" y="380"/>
                    <a:pt x="426" y="440"/>
                    <a:pt x="350" y="504"/>
                  </a:cubicBezTo>
                  <a:lnTo>
                    <a:pt x="285" y="573"/>
                  </a:lnTo>
                  <a:cubicBezTo>
                    <a:pt x="241" y="617"/>
                    <a:pt x="194" y="660"/>
                    <a:pt x="160" y="706"/>
                  </a:cubicBezTo>
                  <a:lnTo>
                    <a:pt x="113" y="792"/>
                  </a:lnTo>
                  <a:cubicBezTo>
                    <a:pt x="90" y="835"/>
                    <a:pt x="61" y="878"/>
                    <a:pt x="46" y="922"/>
                  </a:cubicBezTo>
                  <a:lnTo>
                    <a:pt x="27" y="1016"/>
                  </a:lnTo>
                  <a:cubicBezTo>
                    <a:pt x="18" y="1059"/>
                    <a:pt x="6" y="1102"/>
                    <a:pt x="5" y="1144"/>
                  </a:cubicBezTo>
                  <a:cubicBezTo>
                    <a:pt x="1" y="1434"/>
                    <a:pt x="182" y="1725"/>
                    <a:pt x="556" y="1949"/>
                  </a:cubicBezTo>
                  <a:cubicBezTo>
                    <a:pt x="944" y="2183"/>
                    <a:pt x="1463" y="2301"/>
                    <a:pt x="1984" y="2301"/>
                  </a:cubicBezTo>
                  <a:cubicBezTo>
                    <a:pt x="2480" y="2301"/>
                    <a:pt x="2977" y="2194"/>
                    <a:pt x="3363" y="1979"/>
                  </a:cubicBezTo>
                  <a:cubicBezTo>
                    <a:pt x="3820" y="1724"/>
                    <a:pt x="4013" y="1373"/>
                    <a:pt x="3956" y="1035"/>
                  </a:cubicBezTo>
                  <a:lnTo>
                    <a:pt x="3941" y="942"/>
                  </a:lnTo>
                  <a:cubicBezTo>
                    <a:pt x="3928" y="899"/>
                    <a:pt x="3903" y="858"/>
                    <a:pt x="3882" y="816"/>
                  </a:cubicBezTo>
                  <a:lnTo>
                    <a:pt x="3839" y="731"/>
                  </a:lnTo>
                  <a:cubicBezTo>
                    <a:pt x="3809" y="685"/>
                    <a:pt x="3766" y="643"/>
                    <a:pt x="3724" y="600"/>
                  </a:cubicBezTo>
                  <a:lnTo>
                    <a:pt x="3665" y="532"/>
                  </a:lnTo>
                  <a:cubicBezTo>
                    <a:pt x="3596" y="469"/>
                    <a:pt x="3514" y="409"/>
                    <a:pt x="3421" y="353"/>
                  </a:cubicBezTo>
                  <a:cubicBezTo>
                    <a:pt x="3033" y="118"/>
                    <a:pt x="2514" y="1"/>
                    <a:pt x="1995" y="1"/>
                  </a:cubicBezTo>
                  <a:close/>
                </a:path>
              </a:pathLst>
            </a:custGeom>
            <a:solidFill>
              <a:srgbClr val="055E62"/>
            </a:solidFill>
            <a:ln>
              <a:noFill/>
            </a:ln>
          </p:spPr>
          <p:txBody>
            <a:bodyPr spcFirstLastPara="1" wrap="square" lIns="121900" tIns="121900" rIns="121900" bIns="121900" anchor="ctr" anchorCtr="0">
              <a:noAutofit/>
            </a:bodyPr>
            <a:lstStyle/>
            <a:p>
              <a:endParaRPr sz="2400"/>
            </a:p>
          </p:txBody>
        </p:sp>
        <p:sp>
          <p:nvSpPr>
            <p:cNvPr id="661" name="Google Shape;661;p36"/>
            <p:cNvSpPr/>
            <p:nvPr/>
          </p:nvSpPr>
          <p:spPr>
            <a:xfrm>
              <a:off x="3177400" y="4214825"/>
              <a:ext cx="156175" cy="43575"/>
            </a:xfrm>
            <a:custGeom>
              <a:avLst/>
              <a:gdLst/>
              <a:ahLst/>
              <a:cxnLst/>
              <a:rect l="l" t="t" r="r" b="b"/>
              <a:pathLst>
                <a:path w="6247" h="1743" extrusionOk="0">
                  <a:moveTo>
                    <a:pt x="3133" y="1"/>
                  </a:moveTo>
                  <a:cubicBezTo>
                    <a:pt x="2351" y="1"/>
                    <a:pt x="1567" y="170"/>
                    <a:pt x="958" y="509"/>
                  </a:cubicBezTo>
                  <a:cubicBezTo>
                    <a:pt x="352" y="847"/>
                    <a:pt x="33" y="1292"/>
                    <a:pt x="1" y="1742"/>
                  </a:cubicBezTo>
                  <a:lnTo>
                    <a:pt x="1152" y="1742"/>
                  </a:lnTo>
                  <a:lnTo>
                    <a:pt x="1162" y="1678"/>
                  </a:lnTo>
                  <a:lnTo>
                    <a:pt x="1181" y="1584"/>
                  </a:lnTo>
                  <a:cubicBezTo>
                    <a:pt x="1196" y="1539"/>
                    <a:pt x="1225" y="1497"/>
                    <a:pt x="1248" y="1454"/>
                  </a:cubicBezTo>
                  <a:lnTo>
                    <a:pt x="1295" y="1368"/>
                  </a:lnTo>
                  <a:cubicBezTo>
                    <a:pt x="1329" y="1322"/>
                    <a:pt x="1376" y="1279"/>
                    <a:pt x="1420" y="1235"/>
                  </a:cubicBezTo>
                  <a:lnTo>
                    <a:pt x="1485" y="1166"/>
                  </a:lnTo>
                  <a:cubicBezTo>
                    <a:pt x="1561" y="1102"/>
                    <a:pt x="1649" y="1042"/>
                    <a:pt x="1749" y="985"/>
                  </a:cubicBezTo>
                  <a:cubicBezTo>
                    <a:pt x="2136" y="770"/>
                    <a:pt x="2633" y="663"/>
                    <a:pt x="3130" y="663"/>
                  </a:cubicBezTo>
                  <a:cubicBezTo>
                    <a:pt x="3649" y="663"/>
                    <a:pt x="4168" y="780"/>
                    <a:pt x="4556" y="1015"/>
                  </a:cubicBezTo>
                  <a:cubicBezTo>
                    <a:pt x="4649" y="1071"/>
                    <a:pt x="4731" y="1131"/>
                    <a:pt x="4801" y="1194"/>
                  </a:cubicBezTo>
                  <a:lnTo>
                    <a:pt x="4859" y="1262"/>
                  </a:lnTo>
                  <a:cubicBezTo>
                    <a:pt x="4901" y="1305"/>
                    <a:pt x="4944" y="1347"/>
                    <a:pt x="4974" y="1393"/>
                  </a:cubicBezTo>
                  <a:lnTo>
                    <a:pt x="5017" y="1478"/>
                  </a:lnTo>
                  <a:cubicBezTo>
                    <a:pt x="5038" y="1520"/>
                    <a:pt x="5063" y="1561"/>
                    <a:pt x="5076" y="1604"/>
                  </a:cubicBezTo>
                  <a:lnTo>
                    <a:pt x="5091" y="1697"/>
                  </a:lnTo>
                  <a:lnTo>
                    <a:pt x="5095" y="1742"/>
                  </a:lnTo>
                  <a:lnTo>
                    <a:pt x="6246" y="1742"/>
                  </a:lnTo>
                  <a:cubicBezTo>
                    <a:pt x="6220" y="1312"/>
                    <a:pt x="5935" y="888"/>
                    <a:pt x="5382" y="554"/>
                  </a:cubicBezTo>
                  <a:cubicBezTo>
                    <a:pt x="4769" y="186"/>
                    <a:pt x="3952" y="1"/>
                    <a:pt x="3133"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62" name="Google Shape;662;p36"/>
            <p:cNvSpPr/>
            <p:nvPr/>
          </p:nvSpPr>
          <p:spPr>
            <a:xfrm>
              <a:off x="3212250" y="4112700"/>
              <a:ext cx="13775" cy="170350"/>
            </a:xfrm>
            <a:custGeom>
              <a:avLst/>
              <a:gdLst/>
              <a:ahLst/>
              <a:cxnLst/>
              <a:rect l="l" t="t" r="r" b="b"/>
              <a:pathLst>
                <a:path w="551" h="6814" extrusionOk="0">
                  <a:moveTo>
                    <a:pt x="0" y="0"/>
                  </a:moveTo>
                  <a:lnTo>
                    <a:pt x="5" y="6462"/>
                  </a:lnTo>
                  <a:cubicBezTo>
                    <a:pt x="85" y="6545"/>
                    <a:pt x="177" y="6625"/>
                    <a:pt x="297" y="6696"/>
                  </a:cubicBezTo>
                  <a:cubicBezTo>
                    <a:pt x="370" y="6741"/>
                    <a:pt x="453" y="6778"/>
                    <a:pt x="535" y="6813"/>
                  </a:cubicBezTo>
                  <a:cubicBezTo>
                    <a:pt x="533" y="5763"/>
                    <a:pt x="531" y="5049"/>
                    <a:pt x="531" y="5049"/>
                  </a:cubicBezTo>
                  <a:lnTo>
                    <a:pt x="550" y="5049"/>
                  </a:lnTo>
                  <a:lnTo>
                    <a:pt x="550" y="4995"/>
                  </a:lnTo>
                  <a:lnTo>
                    <a:pt x="546" y="307"/>
                  </a:lnTo>
                  <a:cubicBezTo>
                    <a:pt x="340" y="227"/>
                    <a:pt x="156" y="123"/>
                    <a:pt x="0"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63" name="Google Shape;663;p36"/>
            <p:cNvSpPr/>
            <p:nvPr/>
          </p:nvSpPr>
          <p:spPr>
            <a:xfrm>
              <a:off x="3285450" y="4112300"/>
              <a:ext cx="13775" cy="170450"/>
            </a:xfrm>
            <a:custGeom>
              <a:avLst/>
              <a:gdLst/>
              <a:ahLst/>
              <a:cxnLst/>
              <a:rect l="l" t="t" r="r" b="b"/>
              <a:pathLst>
                <a:path w="551" h="6818" extrusionOk="0">
                  <a:moveTo>
                    <a:pt x="545" y="1"/>
                  </a:moveTo>
                  <a:cubicBezTo>
                    <a:pt x="407" y="111"/>
                    <a:pt x="247" y="205"/>
                    <a:pt x="72" y="283"/>
                  </a:cubicBezTo>
                  <a:lnTo>
                    <a:pt x="1" y="310"/>
                  </a:lnTo>
                  <a:lnTo>
                    <a:pt x="5" y="4999"/>
                  </a:lnTo>
                  <a:lnTo>
                    <a:pt x="8" y="5079"/>
                  </a:lnTo>
                  <a:cubicBezTo>
                    <a:pt x="8" y="5152"/>
                    <a:pt x="8" y="5833"/>
                    <a:pt x="10" y="6818"/>
                  </a:cubicBezTo>
                  <a:cubicBezTo>
                    <a:pt x="65" y="6792"/>
                    <a:pt x="124" y="6771"/>
                    <a:pt x="176" y="6742"/>
                  </a:cubicBezTo>
                  <a:cubicBezTo>
                    <a:pt x="332" y="6654"/>
                    <a:pt x="455" y="6556"/>
                    <a:pt x="551" y="6451"/>
                  </a:cubicBezTo>
                  <a:lnTo>
                    <a:pt x="545"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64" name="Google Shape;664;p36"/>
            <p:cNvSpPr/>
            <p:nvPr/>
          </p:nvSpPr>
          <p:spPr>
            <a:xfrm>
              <a:off x="3256025" y="4079150"/>
              <a:ext cx="26600" cy="10225"/>
            </a:xfrm>
            <a:custGeom>
              <a:avLst/>
              <a:gdLst/>
              <a:ahLst/>
              <a:cxnLst/>
              <a:rect l="l" t="t" r="r" b="b"/>
              <a:pathLst>
                <a:path w="1064" h="409" extrusionOk="0">
                  <a:moveTo>
                    <a:pt x="1" y="1"/>
                  </a:moveTo>
                  <a:cubicBezTo>
                    <a:pt x="303" y="4"/>
                    <a:pt x="603" y="74"/>
                    <a:pt x="830" y="211"/>
                  </a:cubicBezTo>
                  <a:cubicBezTo>
                    <a:pt x="927" y="269"/>
                    <a:pt x="1000" y="337"/>
                    <a:pt x="1055" y="408"/>
                  </a:cubicBezTo>
                  <a:lnTo>
                    <a:pt x="1063" y="399"/>
                  </a:lnTo>
                  <a:cubicBezTo>
                    <a:pt x="1009" y="332"/>
                    <a:pt x="940" y="267"/>
                    <a:pt x="845" y="211"/>
                  </a:cubicBezTo>
                  <a:cubicBezTo>
                    <a:pt x="615" y="71"/>
                    <a:pt x="308" y="2"/>
                    <a:pt x="1" y="1"/>
                  </a:cubicBez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665" name="Google Shape;665;p36"/>
            <p:cNvSpPr/>
            <p:nvPr/>
          </p:nvSpPr>
          <p:spPr>
            <a:xfrm>
              <a:off x="3225875" y="4120025"/>
              <a:ext cx="59725" cy="117575"/>
            </a:xfrm>
            <a:custGeom>
              <a:avLst/>
              <a:gdLst/>
              <a:ahLst/>
              <a:cxnLst/>
              <a:rect l="l" t="t" r="r" b="b"/>
              <a:pathLst>
                <a:path w="2389" h="4703" extrusionOk="0">
                  <a:moveTo>
                    <a:pt x="2384" y="1"/>
                  </a:moveTo>
                  <a:cubicBezTo>
                    <a:pt x="2042" y="139"/>
                    <a:pt x="1657" y="216"/>
                    <a:pt x="1267" y="227"/>
                  </a:cubicBezTo>
                  <a:cubicBezTo>
                    <a:pt x="1243" y="228"/>
                    <a:pt x="1219" y="228"/>
                    <a:pt x="1195" y="228"/>
                  </a:cubicBezTo>
                  <a:cubicBezTo>
                    <a:pt x="805" y="228"/>
                    <a:pt x="414" y="168"/>
                    <a:pt x="67" y="42"/>
                  </a:cubicBezTo>
                  <a:lnTo>
                    <a:pt x="1" y="14"/>
                  </a:lnTo>
                  <a:lnTo>
                    <a:pt x="5" y="4702"/>
                  </a:lnTo>
                  <a:cubicBezTo>
                    <a:pt x="21" y="4533"/>
                    <a:pt x="141" y="4365"/>
                    <a:pt x="369" y="4238"/>
                  </a:cubicBezTo>
                  <a:cubicBezTo>
                    <a:pt x="602" y="4108"/>
                    <a:pt x="902" y="4044"/>
                    <a:pt x="1202" y="4044"/>
                  </a:cubicBezTo>
                  <a:cubicBezTo>
                    <a:pt x="1515" y="4044"/>
                    <a:pt x="1828" y="4115"/>
                    <a:pt x="2062" y="4255"/>
                  </a:cubicBezTo>
                  <a:cubicBezTo>
                    <a:pt x="2266" y="4378"/>
                    <a:pt x="2370" y="4533"/>
                    <a:pt x="2388" y="4690"/>
                  </a:cubicBezTo>
                  <a:lnTo>
                    <a:pt x="2384"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66" name="Google Shape;666;p36"/>
            <p:cNvSpPr/>
            <p:nvPr/>
          </p:nvSpPr>
          <p:spPr>
            <a:xfrm>
              <a:off x="3225525" y="4238925"/>
              <a:ext cx="60175" cy="49875"/>
            </a:xfrm>
            <a:custGeom>
              <a:avLst/>
              <a:gdLst/>
              <a:ahLst/>
              <a:cxnLst/>
              <a:rect l="l" t="t" r="r" b="b"/>
              <a:pathLst>
                <a:path w="2407" h="1995" extrusionOk="0">
                  <a:moveTo>
                    <a:pt x="0" y="0"/>
                  </a:moveTo>
                  <a:cubicBezTo>
                    <a:pt x="0" y="0"/>
                    <a:pt x="2" y="714"/>
                    <a:pt x="4" y="1764"/>
                  </a:cubicBezTo>
                  <a:cubicBezTo>
                    <a:pt x="354" y="1918"/>
                    <a:pt x="771" y="1995"/>
                    <a:pt x="1190" y="1995"/>
                  </a:cubicBezTo>
                  <a:cubicBezTo>
                    <a:pt x="1618" y="1995"/>
                    <a:pt x="2047" y="1914"/>
                    <a:pt x="2407" y="1753"/>
                  </a:cubicBezTo>
                  <a:cubicBezTo>
                    <a:pt x="2405" y="768"/>
                    <a:pt x="2405" y="87"/>
                    <a:pt x="2405" y="14"/>
                  </a:cubicBezTo>
                  <a:cubicBezTo>
                    <a:pt x="2391" y="184"/>
                    <a:pt x="2271" y="353"/>
                    <a:pt x="2042" y="481"/>
                  </a:cubicBezTo>
                  <a:cubicBezTo>
                    <a:pt x="1808" y="611"/>
                    <a:pt x="1508" y="675"/>
                    <a:pt x="1208" y="675"/>
                  </a:cubicBezTo>
                  <a:cubicBezTo>
                    <a:pt x="895" y="675"/>
                    <a:pt x="581" y="605"/>
                    <a:pt x="347" y="464"/>
                  </a:cubicBezTo>
                  <a:cubicBezTo>
                    <a:pt x="132" y="334"/>
                    <a:pt x="25" y="167"/>
                    <a:pt x="19" y="0"/>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667" name="Google Shape;667;p36"/>
            <p:cNvSpPr/>
            <p:nvPr/>
          </p:nvSpPr>
          <p:spPr>
            <a:xfrm>
              <a:off x="3225975" y="4221100"/>
              <a:ext cx="59700" cy="34725"/>
            </a:xfrm>
            <a:custGeom>
              <a:avLst/>
              <a:gdLst/>
              <a:ahLst/>
              <a:cxnLst/>
              <a:rect l="l" t="t" r="r" b="b"/>
              <a:pathLst>
                <a:path w="2388" h="1389" extrusionOk="0">
                  <a:moveTo>
                    <a:pt x="1198" y="1"/>
                  </a:moveTo>
                  <a:cubicBezTo>
                    <a:pt x="898" y="1"/>
                    <a:pt x="598" y="65"/>
                    <a:pt x="364" y="195"/>
                  </a:cubicBezTo>
                  <a:cubicBezTo>
                    <a:pt x="137" y="322"/>
                    <a:pt x="17" y="490"/>
                    <a:pt x="1" y="659"/>
                  </a:cubicBezTo>
                  <a:lnTo>
                    <a:pt x="0" y="713"/>
                  </a:lnTo>
                  <a:cubicBezTo>
                    <a:pt x="7" y="880"/>
                    <a:pt x="114" y="1047"/>
                    <a:pt x="329" y="1177"/>
                  </a:cubicBezTo>
                  <a:cubicBezTo>
                    <a:pt x="563" y="1318"/>
                    <a:pt x="877" y="1388"/>
                    <a:pt x="1190" y="1388"/>
                  </a:cubicBezTo>
                  <a:cubicBezTo>
                    <a:pt x="1490" y="1388"/>
                    <a:pt x="1790" y="1324"/>
                    <a:pt x="2024" y="1194"/>
                  </a:cubicBezTo>
                  <a:cubicBezTo>
                    <a:pt x="2253" y="1066"/>
                    <a:pt x="2373" y="897"/>
                    <a:pt x="2387" y="727"/>
                  </a:cubicBezTo>
                  <a:lnTo>
                    <a:pt x="2384" y="647"/>
                  </a:lnTo>
                  <a:cubicBezTo>
                    <a:pt x="2366" y="490"/>
                    <a:pt x="2262" y="335"/>
                    <a:pt x="2058" y="212"/>
                  </a:cubicBezTo>
                  <a:cubicBezTo>
                    <a:pt x="1824" y="72"/>
                    <a:pt x="1511" y="1"/>
                    <a:pt x="1198" y="1"/>
                  </a:cubicBez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668" name="Google Shape;668;p36"/>
            <p:cNvSpPr/>
            <p:nvPr/>
          </p:nvSpPr>
          <p:spPr>
            <a:xfrm>
              <a:off x="3228075" y="4077725"/>
              <a:ext cx="55125" cy="21500"/>
            </a:xfrm>
            <a:custGeom>
              <a:avLst/>
              <a:gdLst/>
              <a:ahLst/>
              <a:cxnLst/>
              <a:rect l="l" t="t" r="r" b="b"/>
              <a:pathLst>
                <a:path w="2205" h="860" extrusionOk="0">
                  <a:moveTo>
                    <a:pt x="1106" y="1"/>
                  </a:moveTo>
                  <a:cubicBezTo>
                    <a:pt x="808" y="1"/>
                    <a:pt x="510" y="65"/>
                    <a:pt x="279" y="193"/>
                  </a:cubicBezTo>
                  <a:cubicBezTo>
                    <a:pt x="154" y="264"/>
                    <a:pt x="61" y="345"/>
                    <a:pt x="0" y="433"/>
                  </a:cubicBezTo>
                  <a:cubicBezTo>
                    <a:pt x="55" y="511"/>
                    <a:pt x="134" y="585"/>
                    <a:pt x="242" y="649"/>
                  </a:cubicBezTo>
                  <a:cubicBezTo>
                    <a:pt x="475" y="789"/>
                    <a:pt x="786" y="860"/>
                    <a:pt x="1098" y="860"/>
                  </a:cubicBezTo>
                  <a:cubicBezTo>
                    <a:pt x="1396" y="860"/>
                    <a:pt x="1694" y="796"/>
                    <a:pt x="1926" y="666"/>
                  </a:cubicBezTo>
                  <a:cubicBezTo>
                    <a:pt x="2033" y="608"/>
                    <a:pt x="2113" y="538"/>
                    <a:pt x="2173" y="465"/>
                  </a:cubicBezTo>
                  <a:cubicBezTo>
                    <a:pt x="2118" y="394"/>
                    <a:pt x="2045" y="326"/>
                    <a:pt x="1948" y="268"/>
                  </a:cubicBezTo>
                  <a:cubicBezTo>
                    <a:pt x="1721" y="131"/>
                    <a:pt x="1421" y="61"/>
                    <a:pt x="1119" y="58"/>
                  </a:cubicBezTo>
                  <a:lnTo>
                    <a:pt x="1119" y="58"/>
                  </a:lnTo>
                  <a:cubicBezTo>
                    <a:pt x="1426" y="59"/>
                    <a:pt x="1733" y="128"/>
                    <a:pt x="1963" y="268"/>
                  </a:cubicBezTo>
                  <a:cubicBezTo>
                    <a:pt x="2058" y="324"/>
                    <a:pt x="2127" y="389"/>
                    <a:pt x="2181" y="456"/>
                  </a:cubicBezTo>
                  <a:lnTo>
                    <a:pt x="2205" y="427"/>
                  </a:lnTo>
                  <a:cubicBezTo>
                    <a:pt x="2150" y="348"/>
                    <a:pt x="2070" y="275"/>
                    <a:pt x="1963" y="211"/>
                  </a:cubicBezTo>
                  <a:cubicBezTo>
                    <a:pt x="1730" y="71"/>
                    <a:pt x="1418" y="1"/>
                    <a:pt x="1106"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69" name="Google Shape;669;p36"/>
            <p:cNvSpPr/>
            <p:nvPr/>
          </p:nvSpPr>
          <p:spPr>
            <a:xfrm>
              <a:off x="3225825" y="4064725"/>
              <a:ext cx="59800" cy="23825"/>
            </a:xfrm>
            <a:custGeom>
              <a:avLst/>
              <a:gdLst/>
              <a:ahLst/>
              <a:cxnLst/>
              <a:rect l="l" t="t" r="r" b="b"/>
              <a:pathLst>
                <a:path w="2392" h="953" extrusionOk="0">
                  <a:moveTo>
                    <a:pt x="1196" y="0"/>
                  </a:moveTo>
                  <a:cubicBezTo>
                    <a:pt x="897" y="0"/>
                    <a:pt x="599" y="65"/>
                    <a:pt x="367" y="194"/>
                  </a:cubicBezTo>
                  <a:cubicBezTo>
                    <a:pt x="307" y="227"/>
                    <a:pt x="254" y="264"/>
                    <a:pt x="209" y="302"/>
                  </a:cubicBezTo>
                  <a:lnTo>
                    <a:pt x="171" y="342"/>
                  </a:lnTo>
                  <a:lnTo>
                    <a:pt x="95" y="423"/>
                  </a:lnTo>
                  <a:lnTo>
                    <a:pt x="67" y="475"/>
                  </a:lnTo>
                  <a:lnTo>
                    <a:pt x="26" y="553"/>
                  </a:lnTo>
                  <a:lnTo>
                    <a:pt x="14" y="610"/>
                  </a:lnTo>
                  <a:lnTo>
                    <a:pt x="2" y="686"/>
                  </a:lnTo>
                  <a:cubicBezTo>
                    <a:pt x="1" y="776"/>
                    <a:pt x="31" y="867"/>
                    <a:pt x="90" y="953"/>
                  </a:cubicBezTo>
                  <a:cubicBezTo>
                    <a:pt x="151" y="865"/>
                    <a:pt x="244" y="784"/>
                    <a:pt x="369" y="713"/>
                  </a:cubicBezTo>
                  <a:cubicBezTo>
                    <a:pt x="600" y="585"/>
                    <a:pt x="898" y="521"/>
                    <a:pt x="1196" y="521"/>
                  </a:cubicBezTo>
                  <a:cubicBezTo>
                    <a:pt x="1508" y="521"/>
                    <a:pt x="1820" y="591"/>
                    <a:pt x="2053" y="731"/>
                  </a:cubicBezTo>
                  <a:cubicBezTo>
                    <a:pt x="2160" y="795"/>
                    <a:pt x="2240" y="868"/>
                    <a:pt x="2295" y="947"/>
                  </a:cubicBezTo>
                  <a:cubicBezTo>
                    <a:pt x="2368" y="843"/>
                    <a:pt x="2391" y="730"/>
                    <a:pt x="2372" y="621"/>
                  </a:cubicBezTo>
                  <a:lnTo>
                    <a:pt x="2363" y="565"/>
                  </a:lnTo>
                  <a:lnTo>
                    <a:pt x="2327" y="489"/>
                  </a:lnTo>
                  <a:lnTo>
                    <a:pt x="2303" y="438"/>
                  </a:lnTo>
                  <a:lnTo>
                    <a:pt x="2234" y="359"/>
                  </a:lnTo>
                  <a:lnTo>
                    <a:pt x="2198" y="319"/>
                  </a:lnTo>
                  <a:cubicBezTo>
                    <a:pt x="2157" y="281"/>
                    <a:pt x="2108" y="245"/>
                    <a:pt x="2052" y="212"/>
                  </a:cubicBezTo>
                  <a:cubicBezTo>
                    <a:pt x="1819" y="71"/>
                    <a:pt x="1508" y="0"/>
                    <a:pt x="1196"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70" name="Google Shape;670;p36"/>
            <p:cNvSpPr/>
            <p:nvPr/>
          </p:nvSpPr>
          <p:spPr>
            <a:xfrm>
              <a:off x="3203800" y="4054775"/>
              <a:ext cx="103650" cy="54400"/>
            </a:xfrm>
            <a:custGeom>
              <a:avLst/>
              <a:gdLst/>
              <a:ahLst/>
              <a:cxnLst/>
              <a:rect l="l" t="t" r="r" b="b"/>
              <a:pathLst>
                <a:path w="4146" h="2176" extrusionOk="0">
                  <a:moveTo>
                    <a:pt x="2077" y="398"/>
                  </a:moveTo>
                  <a:cubicBezTo>
                    <a:pt x="2389" y="398"/>
                    <a:pt x="2700" y="469"/>
                    <a:pt x="2933" y="610"/>
                  </a:cubicBezTo>
                  <a:cubicBezTo>
                    <a:pt x="2989" y="643"/>
                    <a:pt x="3038" y="679"/>
                    <a:pt x="3079" y="717"/>
                  </a:cubicBezTo>
                  <a:lnTo>
                    <a:pt x="3115" y="757"/>
                  </a:lnTo>
                  <a:lnTo>
                    <a:pt x="3184" y="836"/>
                  </a:lnTo>
                  <a:lnTo>
                    <a:pt x="3208" y="887"/>
                  </a:lnTo>
                  <a:lnTo>
                    <a:pt x="3244" y="963"/>
                  </a:lnTo>
                  <a:lnTo>
                    <a:pt x="3253" y="1019"/>
                  </a:lnTo>
                  <a:cubicBezTo>
                    <a:pt x="3272" y="1128"/>
                    <a:pt x="3249" y="1241"/>
                    <a:pt x="3176" y="1345"/>
                  </a:cubicBezTo>
                  <a:lnTo>
                    <a:pt x="3152" y="1374"/>
                  </a:lnTo>
                  <a:lnTo>
                    <a:pt x="3144" y="1383"/>
                  </a:lnTo>
                  <a:cubicBezTo>
                    <a:pt x="3084" y="1456"/>
                    <a:pt x="3004" y="1526"/>
                    <a:pt x="2897" y="1584"/>
                  </a:cubicBezTo>
                  <a:cubicBezTo>
                    <a:pt x="2666" y="1714"/>
                    <a:pt x="2367" y="1778"/>
                    <a:pt x="2069" y="1778"/>
                  </a:cubicBezTo>
                  <a:cubicBezTo>
                    <a:pt x="1757" y="1778"/>
                    <a:pt x="1446" y="1707"/>
                    <a:pt x="1213" y="1567"/>
                  </a:cubicBezTo>
                  <a:cubicBezTo>
                    <a:pt x="1105" y="1503"/>
                    <a:pt x="1026" y="1429"/>
                    <a:pt x="971" y="1351"/>
                  </a:cubicBezTo>
                  <a:cubicBezTo>
                    <a:pt x="912" y="1265"/>
                    <a:pt x="882" y="1174"/>
                    <a:pt x="883" y="1084"/>
                  </a:cubicBezTo>
                  <a:lnTo>
                    <a:pt x="895" y="1008"/>
                  </a:lnTo>
                  <a:lnTo>
                    <a:pt x="907" y="951"/>
                  </a:lnTo>
                  <a:lnTo>
                    <a:pt x="948" y="873"/>
                  </a:lnTo>
                  <a:lnTo>
                    <a:pt x="976" y="821"/>
                  </a:lnTo>
                  <a:lnTo>
                    <a:pt x="1052" y="740"/>
                  </a:lnTo>
                  <a:lnTo>
                    <a:pt x="1090" y="700"/>
                  </a:lnTo>
                  <a:cubicBezTo>
                    <a:pt x="1135" y="662"/>
                    <a:pt x="1188" y="625"/>
                    <a:pt x="1248" y="592"/>
                  </a:cubicBezTo>
                  <a:cubicBezTo>
                    <a:pt x="1480" y="463"/>
                    <a:pt x="1778" y="398"/>
                    <a:pt x="2077" y="398"/>
                  </a:cubicBezTo>
                  <a:close/>
                  <a:moveTo>
                    <a:pt x="2079" y="1"/>
                  </a:moveTo>
                  <a:cubicBezTo>
                    <a:pt x="1609" y="1"/>
                    <a:pt x="1138" y="102"/>
                    <a:pt x="773" y="306"/>
                  </a:cubicBezTo>
                  <a:cubicBezTo>
                    <a:pt x="25" y="723"/>
                    <a:pt x="0" y="1411"/>
                    <a:pt x="719" y="1844"/>
                  </a:cubicBezTo>
                  <a:cubicBezTo>
                    <a:pt x="1085" y="2065"/>
                    <a:pt x="1575" y="2176"/>
                    <a:pt x="2067" y="2176"/>
                  </a:cubicBezTo>
                  <a:cubicBezTo>
                    <a:pt x="2536" y="2176"/>
                    <a:pt x="3007" y="2075"/>
                    <a:pt x="3372" y="1871"/>
                  </a:cubicBezTo>
                  <a:cubicBezTo>
                    <a:pt x="4121" y="1453"/>
                    <a:pt x="4146" y="764"/>
                    <a:pt x="3428" y="333"/>
                  </a:cubicBezTo>
                  <a:cubicBezTo>
                    <a:pt x="3061" y="112"/>
                    <a:pt x="2570" y="1"/>
                    <a:pt x="2079"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71" name="Google Shape;671;p36"/>
            <p:cNvSpPr/>
            <p:nvPr/>
          </p:nvSpPr>
          <p:spPr>
            <a:xfrm>
              <a:off x="3310300" y="4094925"/>
              <a:ext cx="375" cy="1525"/>
            </a:xfrm>
            <a:custGeom>
              <a:avLst/>
              <a:gdLst/>
              <a:ahLst/>
              <a:cxnLst/>
              <a:rect l="l" t="t" r="r" b="b"/>
              <a:pathLst>
                <a:path w="15" h="61" extrusionOk="0">
                  <a:moveTo>
                    <a:pt x="15" y="1"/>
                  </a:moveTo>
                  <a:lnTo>
                    <a:pt x="0" y="60"/>
                  </a:lnTo>
                  <a:lnTo>
                    <a:pt x="0" y="60"/>
                  </a:lnTo>
                  <a:lnTo>
                    <a:pt x="2" y="59"/>
                  </a:lnTo>
                  <a:lnTo>
                    <a:pt x="15" y="1"/>
                  </a:lnTo>
                  <a:close/>
                </a:path>
              </a:pathLst>
            </a:custGeom>
            <a:solidFill>
              <a:srgbClr val="DCEEFC"/>
            </a:solidFill>
            <a:ln>
              <a:noFill/>
            </a:ln>
          </p:spPr>
          <p:txBody>
            <a:bodyPr spcFirstLastPara="1" wrap="square" lIns="121900" tIns="121900" rIns="121900" bIns="121900" anchor="ctr" anchorCtr="0">
              <a:noAutofit/>
            </a:bodyPr>
            <a:lstStyle/>
            <a:p>
              <a:endParaRPr sz="2400"/>
            </a:p>
          </p:txBody>
        </p:sp>
        <p:sp>
          <p:nvSpPr>
            <p:cNvPr id="672" name="Google Shape;672;p36"/>
            <p:cNvSpPr/>
            <p:nvPr/>
          </p:nvSpPr>
          <p:spPr>
            <a:xfrm>
              <a:off x="3200375" y="4053125"/>
              <a:ext cx="109450" cy="67400"/>
            </a:xfrm>
            <a:custGeom>
              <a:avLst/>
              <a:gdLst/>
              <a:ahLst/>
              <a:cxnLst/>
              <a:rect l="l" t="t" r="r" b="b"/>
              <a:pathLst>
                <a:path w="4378" h="2696" extrusionOk="0">
                  <a:moveTo>
                    <a:pt x="2216" y="67"/>
                  </a:moveTo>
                  <a:cubicBezTo>
                    <a:pt x="2707" y="67"/>
                    <a:pt x="3198" y="178"/>
                    <a:pt x="3565" y="399"/>
                  </a:cubicBezTo>
                  <a:cubicBezTo>
                    <a:pt x="4283" y="830"/>
                    <a:pt x="4258" y="1519"/>
                    <a:pt x="3509" y="1937"/>
                  </a:cubicBezTo>
                  <a:cubicBezTo>
                    <a:pt x="3144" y="2141"/>
                    <a:pt x="2673" y="2242"/>
                    <a:pt x="2204" y="2242"/>
                  </a:cubicBezTo>
                  <a:cubicBezTo>
                    <a:pt x="1712" y="2242"/>
                    <a:pt x="1222" y="2131"/>
                    <a:pt x="856" y="1910"/>
                  </a:cubicBezTo>
                  <a:cubicBezTo>
                    <a:pt x="137" y="1477"/>
                    <a:pt x="162" y="789"/>
                    <a:pt x="910" y="372"/>
                  </a:cubicBezTo>
                  <a:cubicBezTo>
                    <a:pt x="1275" y="168"/>
                    <a:pt x="1746" y="67"/>
                    <a:pt x="2216" y="67"/>
                  </a:cubicBezTo>
                  <a:close/>
                  <a:moveTo>
                    <a:pt x="2216" y="0"/>
                  </a:moveTo>
                  <a:cubicBezTo>
                    <a:pt x="1963" y="0"/>
                    <a:pt x="1707" y="27"/>
                    <a:pt x="1460" y="83"/>
                  </a:cubicBezTo>
                  <a:cubicBezTo>
                    <a:pt x="901" y="208"/>
                    <a:pt x="592" y="437"/>
                    <a:pt x="492" y="513"/>
                  </a:cubicBezTo>
                  <a:cubicBezTo>
                    <a:pt x="264" y="682"/>
                    <a:pt x="107" y="898"/>
                    <a:pt x="24" y="1154"/>
                  </a:cubicBezTo>
                  <a:lnTo>
                    <a:pt x="23" y="1157"/>
                  </a:lnTo>
                  <a:lnTo>
                    <a:pt x="24" y="1157"/>
                  </a:lnTo>
                  <a:cubicBezTo>
                    <a:pt x="24" y="1157"/>
                    <a:pt x="0" y="1261"/>
                    <a:pt x="16" y="1435"/>
                  </a:cubicBezTo>
                  <a:cubicBezTo>
                    <a:pt x="24" y="1521"/>
                    <a:pt x="45" y="1624"/>
                    <a:pt x="92" y="1731"/>
                  </a:cubicBezTo>
                  <a:cubicBezTo>
                    <a:pt x="138" y="1834"/>
                    <a:pt x="217" y="1949"/>
                    <a:pt x="309" y="2054"/>
                  </a:cubicBezTo>
                  <a:cubicBezTo>
                    <a:pt x="403" y="2160"/>
                    <a:pt x="529" y="2254"/>
                    <a:pt x="672" y="2337"/>
                  </a:cubicBezTo>
                  <a:cubicBezTo>
                    <a:pt x="818" y="2423"/>
                    <a:pt x="976" y="2486"/>
                    <a:pt x="1149" y="2545"/>
                  </a:cubicBezTo>
                  <a:cubicBezTo>
                    <a:pt x="1321" y="2602"/>
                    <a:pt x="1510" y="2645"/>
                    <a:pt x="1697" y="2669"/>
                  </a:cubicBezTo>
                  <a:cubicBezTo>
                    <a:pt x="1842" y="2686"/>
                    <a:pt x="1987" y="2696"/>
                    <a:pt x="2133" y="2696"/>
                  </a:cubicBezTo>
                  <a:cubicBezTo>
                    <a:pt x="2183" y="2696"/>
                    <a:pt x="2233" y="2695"/>
                    <a:pt x="2283" y="2692"/>
                  </a:cubicBezTo>
                  <a:cubicBezTo>
                    <a:pt x="2674" y="2691"/>
                    <a:pt x="3068" y="2620"/>
                    <a:pt x="3403" y="2482"/>
                  </a:cubicBezTo>
                  <a:cubicBezTo>
                    <a:pt x="3568" y="2410"/>
                    <a:pt x="3724" y="2334"/>
                    <a:pt x="3862" y="2239"/>
                  </a:cubicBezTo>
                  <a:cubicBezTo>
                    <a:pt x="3994" y="2149"/>
                    <a:pt x="4103" y="2039"/>
                    <a:pt x="4182" y="1922"/>
                  </a:cubicBezTo>
                  <a:cubicBezTo>
                    <a:pt x="4258" y="1803"/>
                    <a:pt x="4318" y="1685"/>
                    <a:pt x="4346" y="1572"/>
                  </a:cubicBezTo>
                  <a:cubicBezTo>
                    <a:pt x="4375" y="1458"/>
                    <a:pt x="4377" y="1353"/>
                    <a:pt x="4370" y="1266"/>
                  </a:cubicBezTo>
                  <a:cubicBezTo>
                    <a:pt x="4356" y="1092"/>
                    <a:pt x="4317" y="993"/>
                    <a:pt x="4317" y="993"/>
                  </a:cubicBezTo>
                  <a:lnTo>
                    <a:pt x="4335" y="985"/>
                  </a:lnTo>
                  <a:cubicBezTo>
                    <a:pt x="4175" y="660"/>
                    <a:pt x="3898" y="480"/>
                    <a:pt x="3747" y="384"/>
                  </a:cubicBezTo>
                  <a:cubicBezTo>
                    <a:pt x="3324" y="133"/>
                    <a:pt x="2776" y="0"/>
                    <a:pt x="2216"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73" name="Google Shape;673;p36"/>
            <p:cNvSpPr/>
            <p:nvPr/>
          </p:nvSpPr>
          <p:spPr>
            <a:xfrm>
              <a:off x="3199325" y="4077725"/>
              <a:ext cx="112100" cy="48025"/>
            </a:xfrm>
            <a:custGeom>
              <a:avLst/>
              <a:gdLst/>
              <a:ahLst/>
              <a:cxnLst/>
              <a:rect l="l" t="t" r="r" b="b"/>
              <a:pathLst>
                <a:path w="4484" h="1921" extrusionOk="0">
                  <a:moveTo>
                    <a:pt x="4379" y="0"/>
                  </a:moveTo>
                  <a:lnTo>
                    <a:pt x="4377" y="1"/>
                  </a:lnTo>
                  <a:lnTo>
                    <a:pt x="4359" y="9"/>
                  </a:lnTo>
                  <a:cubicBezTo>
                    <a:pt x="4359" y="9"/>
                    <a:pt x="4398" y="108"/>
                    <a:pt x="4412" y="282"/>
                  </a:cubicBezTo>
                  <a:cubicBezTo>
                    <a:pt x="4419" y="369"/>
                    <a:pt x="4417" y="474"/>
                    <a:pt x="4388" y="588"/>
                  </a:cubicBezTo>
                  <a:cubicBezTo>
                    <a:pt x="4360" y="701"/>
                    <a:pt x="4300" y="819"/>
                    <a:pt x="4224" y="938"/>
                  </a:cubicBezTo>
                  <a:cubicBezTo>
                    <a:pt x="4145" y="1055"/>
                    <a:pt x="4036" y="1165"/>
                    <a:pt x="3904" y="1255"/>
                  </a:cubicBezTo>
                  <a:cubicBezTo>
                    <a:pt x="3766" y="1350"/>
                    <a:pt x="3610" y="1426"/>
                    <a:pt x="3445" y="1498"/>
                  </a:cubicBezTo>
                  <a:cubicBezTo>
                    <a:pt x="3110" y="1636"/>
                    <a:pt x="2716" y="1707"/>
                    <a:pt x="2325" y="1708"/>
                  </a:cubicBezTo>
                  <a:cubicBezTo>
                    <a:pt x="2275" y="1711"/>
                    <a:pt x="2225" y="1712"/>
                    <a:pt x="2175" y="1712"/>
                  </a:cubicBezTo>
                  <a:cubicBezTo>
                    <a:pt x="2029" y="1712"/>
                    <a:pt x="1884" y="1702"/>
                    <a:pt x="1739" y="1685"/>
                  </a:cubicBezTo>
                  <a:cubicBezTo>
                    <a:pt x="1552" y="1661"/>
                    <a:pt x="1363" y="1618"/>
                    <a:pt x="1191" y="1561"/>
                  </a:cubicBezTo>
                  <a:cubicBezTo>
                    <a:pt x="1018" y="1502"/>
                    <a:pt x="860" y="1439"/>
                    <a:pt x="714" y="1353"/>
                  </a:cubicBezTo>
                  <a:cubicBezTo>
                    <a:pt x="571" y="1270"/>
                    <a:pt x="445" y="1176"/>
                    <a:pt x="351" y="1070"/>
                  </a:cubicBezTo>
                  <a:cubicBezTo>
                    <a:pt x="259" y="965"/>
                    <a:pt x="180" y="850"/>
                    <a:pt x="134" y="747"/>
                  </a:cubicBezTo>
                  <a:cubicBezTo>
                    <a:pt x="87" y="640"/>
                    <a:pt x="66" y="537"/>
                    <a:pt x="58" y="451"/>
                  </a:cubicBezTo>
                  <a:cubicBezTo>
                    <a:pt x="42" y="277"/>
                    <a:pt x="66" y="173"/>
                    <a:pt x="66" y="173"/>
                  </a:cubicBezTo>
                  <a:lnTo>
                    <a:pt x="65" y="173"/>
                  </a:lnTo>
                  <a:lnTo>
                    <a:pt x="45" y="166"/>
                  </a:lnTo>
                  <a:cubicBezTo>
                    <a:pt x="45" y="166"/>
                    <a:pt x="5" y="266"/>
                    <a:pt x="1" y="449"/>
                  </a:cubicBezTo>
                  <a:cubicBezTo>
                    <a:pt x="1" y="540"/>
                    <a:pt x="10" y="654"/>
                    <a:pt x="49" y="775"/>
                  </a:cubicBezTo>
                  <a:cubicBezTo>
                    <a:pt x="88" y="898"/>
                    <a:pt x="157" y="1024"/>
                    <a:pt x="253" y="1148"/>
                  </a:cubicBezTo>
                  <a:cubicBezTo>
                    <a:pt x="325" y="1239"/>
                    <a:pt x="416" y="1321"/>
                    <a:pt x="517" y="1399"/>
                  </a:cubicBezTo>
                  <a:cubicBezTo>
                    <a:pt x="673" y="1522"/>
                    <a:pt x="857" y="1626"/>
                    <a:pt x="1063" y="1706"/>
                  </a:cubicBezTo>
                  <a:lnTo>
                    <a:pt x="1129" y="1734"/>
                  </a:lnTo>
                  <a:cubicBezTo>
                    <a:pt x="1476" y="1860"/>
                    <a:pt x="1867" y="1920"/>
                    <a:pt x="2257" y="1920"/>
                  </a:cubicBezTo>
                  <a:cubicBezTo>
                    <a:pt x="2281" y="1920"/>
                    <a:pt x="2305" y="1920"/>
                    <a:pt x="2329" y="1919"/>
                  </a:cubicBezTo>
                  <a:cubicBezTo>
                    <a:pt x="2719" y="1908"/>
                    <a:pt x="3104" y="1831"/>
                    <a:pt x="3446" y="1693"/>
                  </a:cubicBezTo>
                  <a:lnTo>
                    <a:pt x="3517" y="1666"/>
                  </a:lnTo>
                  <a:cubicBezTo>
                    <a:pt x="3692" y="1588"/>
                    <a:pt x="3852" y="1494"/>
                    <a:pt x="3990" y="1384"/>
                  </a:cubicBezTo>
                  <a:cubicBezTo>
                    <a:pt x="4135" y="1270"/>
                    <a:pt x="4253" y="1141"/>
                    <a:pt x="4332" y="1001"/>
                  </a:cubicBezTo>
                  <a:cubicBezTo>
                    <a:pt x="4380" y="915"/>
                    <a:pt x="4414" y="831"/>
                    <a:pt x="4439" y="748"/>
                  </a:cubicBezTo>
                  <a:lnTo>
                    <a:pt x="4454" y="689"/>
                  </a:lnTo>
                  <a:lnTo>
                    <a:pt x="4476" y="600"/>
                  </a:lnTo>
                  <a:cubicBezTo>
                    <a:pt x="4483" y="554"/>
                    <a:pt x="4483" y="511"/>
                    <a:pt x="4483" y="469"/>
                  </a:cubicBezTo>
                  <a:lnTo>
                    <a:pt x="4483" y="460"/>
                  </a:lnTo>
                  <a:cubicBezTo>
                    <a:pt x="4483" y="390"/>
                    <a:pt x="4479" y="326"/>
                    <a:pt x="4469" y="272"/>
                  </a:cubicBezTo>
                  <a:cubicBezTo>
                    <a:pt x="4452" y="181"/>
                    <a:pt x="4426" y="114"/>
                    <a:pt x="4408" y="69"/>
                  </a:cubicBezTo>
                  <a:cubicBezTo>
                    <a:pt x="4389" y="24"/>
                    <a:pt x="4379" y="0"/>
                    <a:pt x="4379"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674" name="Google Shape;674;p36"/>
            <p:cNvSpPr/>
            <p:nvPr/>
          </p:nvSpPr>
          <p:spPr>
            <a:xfrm>
              <a:off x="3176525" y="4258375"/>
              <a:ext cx="157825" cy="47000"/>
            </a:xfrm>
            <a:custGeom>
              <a:avLst/>
              <a:gdLst/>
              <a:ahLst/>
              <a:cxnLst/>
              <a:rect l="l" t="t" r="r" b="b"/>
              <a:pathLst>
                <a:path w="6313" h="1880" extrusionOk="0">
                  <a:moveTo>
                    <a:pt x="36" y="0"/>
                  </a:moveTo>
                  <a:cubicBezTo>
                    <a:pt x="1" y="476"/>
                    <a:pt x="286" y="960"/>
                    <a:pt x="901" y="1330"/>
                  </a:cubicBezTo>
                  <a:cubicBezTo>
                    <a:pt x="1065" y="1429"/>
                    <a:pt x="1245" y="1511"/>
                    <a:pt x="1435" y="1584"/>
                  </a:cubicBezTo>
                  <a:cubicBezTo>
                    <a:pt x="1604" y="1649"/>
                    <a:pt x="1781" y="1703"/>
                    <a:pt x="1965" y="1746"/>
                  </a:cubicBezTo>
                  <a:cubicBezTo>
                    <a:pt x="2341" y="1836"/>
                    <a:pt x="2740" y="1880"/>
                    <a:pt x="3141" y="1880"/>
                  </a:cubicBezTo>
                  <a:cubicBezTo>
                    <a:pt x="3557" y="1880"/>
                    <a:pt x="3974" y="1832"/>
                    <a:pt x="4367" y="1736"/>
                  </a:cubicBezTo>
                  <a:cubicBezTo>
                    <a:pt x="4554" y="1690"/>
                    <a:pt x="4735" y="1632"/>
                    <a:pt x="4908" y="1565"/>
                  </a:cubicBezTo>
                  <a:cubicBezTo>
                    <a:pt x="5053" y="1507"/>
                    <a:pt x="5195" y="1447"/>
                    <a:pt x="5324" y="1375"/>
                  </a:cubicBezTo>
                  <a:cubicBezTo>
                    <a:pt x="5994" y="1001"/>
                    <a:pt x="6313" y="498"/>
                    <a:pt x="6281" y="0"/>
                  </a:cubicBezTo>
                  <a:lnTo>
                    <a:pt x="5130" y="0"/>
                  </a:lnTo>
                  <a:cubicBezTo>
                    <a:pt x="5150" y="209"/>
                    <a:pt x="5077" y="419"/>
                    <a:pt x="4908" y="608"/>
                  </a:cubicBezTo>
                  <a:cubicBezTo>
                    <a:pt x="4812" y="713"/>
                    <a:pt x="4689" y="811"/>
                    <a:pt x="4533" y="899"/>
                  </a:cubicBezTo>
                  <a:cubicBezTo>
                    <a:pt x="4481" y="928"/>
                    <a:pt x="4422" y="949"/>
                    <a:pt x="4367" y="975"/>
                  </a:cubicBezTo>
                  <a:cubicBezTo>
                    <a:pt x="4007" y="1136"/>
                    <a:pt x="3578" y="1217"/>
                    <a:pt x="3150" y="1217"/>
                  </a:cubicBezTo>
                  <a:cubicBezTo>
                    <a:pt x="2731" y="1217"/>
                    <a:pt x="2314" y="1140"/>
                    <a:pt x="1964" y="986"/>
                  </a:cubicBezTo>
                  <a:cubicBezTo>
                    <a:pt x="1882" y="951"/>
                    <a:pt x="1799" y="914"/>
                    <a:pt x="1726" y="869"/>
                  </a:cubicBezTo>
                  <a:cubicBezTo>
                    <a:pt x="1606" y="798"/>
                    <a:pt x="1514" y="718"/>
                    <a:pt x="1434" y="635"/>
                  </a:cubicBezTo>
                  <a:cubicBezTo>
                    <a:pt x="1263" y="458"/>
                    <a:pt x="1172" y="262"/>
                    <a:pt x="1175" y="64"/>
                  </a:cubicBezTo>
                  <a:lnTo>
                    <a:pt x="1187"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75" name="Google Shape;675;p36"/>
            <p:cNvSpPr/>
            <p:nvPr/>
          </p:nvSpPr>
          <p:spPr>
            <a:xfrm>
              <a:off x="3078075" y="4157650"/>
              <a:ext cx="100325" cy="57525"/>
            </a:xfrm>
            <a:custGeom>
              <a:avLst/>
              <a:gdLst/>
              <a:ahLst/>
              <a:cxnLst/>
              <a:rect l="l" t="t" r="r" b="b"/>
              <a:pathLst>
                <a:path w="4013" h="2301" extrusionOk="0">
                  <a:moveTo>
                    <a:pt x="1995" y="1"/>
                  </a:moveTo>
                  <a:cubicBezTo>
                    <a:pt x="1499" y="1"/>
                    <a:pt x="1001" y="108"/>
                    <a:pt x="614" y="324"/>
                  </a:cubicBezTo>
                  <a:cubicBezTo>
                    <a:pt x="514" y="380"/>
                    <a:pt x="426" y="440"/>
                    <a:pt x="350" y="504"/>
                  </a:cubicBezTo>
                  <a:lnTo>
                    <a:pt x="285" y="573"/>
                  </a:lnTo>
                  <a:cubicBezTo>
                    <a:pt x="241" y="617"/>
                    <a:pt x="194" y="659"/>
                    <a:pt x="160" y="705"/>
                  </a:cubicBezTo>
                  <a:lnTo>
                    <a:pt x="113" y="792"/>
                  </a:lnTo>
                  <a:cubicBezTo>
                    <a:pt x="88" y="835"/>
                    <a:pt x="61" y="877"/>
                    <a:pt x="46" y="921"/>
                  </a:cubicBezTo>
                  <a:lnTo>
                    <a:pt x="26" y="1015"/>
                  </a:lnTo>
                  <a:cubicBezTo>
                    <a:pt x="18" y="1058"/>
                    <a:pt x="6" y="1102"/>
                    <a:pt x="5" y="1143"/>
                  </a:cubicBezTo>
                  <a:cubicBezTo>
                    <a:pt x="1" y="1433"/>
                    <a:pt x="181" y="1725"/>
                    <a:pt x="555" y="1950"/>
                  </a:cubicBezTo>
                  <a:cubicBezTo>
                    <a:pt x="943" y="2183"/>
                    <a:pt x="1462" y="2301"/>
                    <a:pt x="1982" y="2301"/>
                  </a:cubicBezTo>
                  <a:cubicBezTo>
                    <a:pt x="2478" y="2301"/>
                    <a:pt x="2976" y="2193"/>
                    <a:pt x="3363" y="1978"/>
                  </a:cubicBezTo>
                  <a:cubicBezTo>
                    <a:pt x="3820" y="1723"/>
                    <a:pt x="4013" y="1374"/>
                    <a:pt x="3956" y="1034"/>
                  </a:cubicBezTo>
                  <a:lnTo>
                    <a:pt x="3941" y="941"/>
                  </a:lnTo>
                  <a:cubicBezTo>
                    <a:pt x="3927" y="899"/>
                    <a:pt x="3903" y="858"/>
                    <a:pt x="3881" y="817"/>
                  </a:cubicBezTo>
                  <a:lnTo>
                    <a:pt x="3839" y="730"/>
                  </a:lnTo>
                  <a:cubicBezTo>
                    <a:pt x="3808" y="685"/>
                    <a:pt x="3765" y="643"/>
                    <a:pt x="3724" y="599"/>
                  </a:cubicBezTo>
                  <a:lnTo>
                    <a:pt x="3666" y="533"/>
                  </a:lnTo>
                  <a:cubicBezTo>
                    <a:pt x="3595" y="469"/>
                    <a:pt x="3514" y="408"/>
                    <a:pt x="3421" y="352"/>
                  </a:cubicBezTo>
                  <a:cubicBezTo>
                    <a:pt x="3033" y="118"/>
                    <a:pt x="2515" y="1"/>
                    <a:pt x="1995" y="1"/>
                  </a:cubicBezTo>
                  <a:close/>
                </a:path>
              </a:pathLst>
            </a:custGeom>
            <a:solidFill>
              <a:srgbClr val="055E62"/>
            </a:solidFill>
            <a:ln>
              <a:noFill/>
            </a:ln>
          </p:spPr>
          <p:txBody>
            <a:bodyPr spcFirstLastPara="1" wrap="square" lIns="121900" tIns="121900" rIns="121900" bIns="121900" anchor="ctr" anchorCtr="0">
              <a:noAutofit/>
            </a:bodyPr>
            <a:lstStyle/>
            <a:p>
              <a:endParaRPr sz="2400"/>
            </a:p>
          </p:txBody>
        </p:sp>
        <p:sp>
          <p:nvSpPr>
            <p:cNvPr id="676" name="Google Shape;676;p36"/>
            <p:cNvSpPr/>
            <p:nvPr/>
          </p:nvSpPr>
          <p:spPr>
            <a:xfrm>
              <a:off x="3049700" y="4141100"/>
              <a:ext cx="156175" cy="43575"/>
            </a:xfrm>
            <a:custGeom>
              <a:avLst/>
              <a:gdLst/>
              <a:ahLst/>
              <a:cxnLst/>
              <a:rect l="l" t="t" r="r" b="b"/>
              <a:pathLst>
                <a:path w="6247" h="1743" extrusionOk="0">
                  <a:moveTo>
                    <a:pt x="3134" y="0"/>
                  </a:moveTo>
                  <a:cubicBezTo>
                    <a:pt x="2352" y="0"/>
                    <a:pt x="1567" y="169"/>
                    <a:pt x="958" y="508"/>
                  </a:cubicBezTo>
                  <a:cubicBezTo>
                    <a:pt x="352" y="848"/>
                    <a:pt x="33" y="1292"/>
                    <a:pt x="0" y="1742"/>
                  </a:cubicBezTo>
                  <a:lnTo>
                    <a:pt x="1150" y="1742"/>
                  </a:lnTo>
                  <a:lnTo>
                    <a:pt x="1161" y="1677"/>
                  </a:lnTo>
                  <a:lnTo>
                    <a:pt x="1181" y="1583"/>
                  </a:lnTo>
                  <a:cubicBezTo>
                    <a:pt x="1196" y="1539"/>
                    <a:pt x="1223" y="1497"/>
                    <a:pt x="1248" y="1454"/>
                  </a:cubicBezTo>
                  <a:lnTo>
                    <a:pt x="1295" y="1367"/>
                  </a:lnTo>
                  <a:cubicBezTo>
                    <a:pt x="1329" y="1321"/>
                    <a:pt x="1376" y="1279"/>
                    <a:pt x="1420" y="1235"/>
                  </a:cubicBezTo>
                  <a:lnTo>
                    <a:pt x="1485" y="1166"/>
                  </a:lnTo>
                  <a:cubicBezTo>
                    <a:pt x="1561" y="1102"/>
                    <a:pt x="1649" y="1042"/>
                    <a:pt x="1749" y="986"/>
                  </a:cubicBezTo>
                  <a:cubicBezTo>
                    <a:pt x="2136" y="770"/>
                    <a:pt x="2634" y="663"/>
                    <a:pt x="3130" y="663"/>
                  </a:cubicBezTo>
                  <a:cubicBezTo>
                    <a:pt x="3650" y="663"/>
                    <a:pt x="4168" y="780"/>
                    <a:pt x="4556" y="1014"/>
                  </a:cubicBezTo>
                  <a:cubicBezTo>
                    <a:pt x="4649" y="1070"/>
                    <a:pt x="4730" y="1131"/>
                    <a:pt x="4801" y="1195"/>
                  </a:cubicBezTo>
                  <a:lnTo>
                    <a:pt x="4859" y="1261"/>
                  </a:lnTo>
                  <a:cubicBezTo>
                    <a:pt x="4900" y="1305"/>
                    <a:pt x="4943" y="1347"/>
                    <a:pt x="4974" y="1392"/>
                  </a:cubicBezTo>
                  <a:lnTo>
                    <a:pt x="5016" y="1479"/>
                  </a:lnTo>
                  <a:cubicBezTo>
                    <a:pt x="5038" y="1520"/>
                    <a:pt x="5062" y="1561"/>
                    <a:pt x="5076" y="1603"/>
                  </a:cubicBezTo>
                  <a:lnTo>
                    <a:pt x="5091" y="1696"/>
                  </a:lnTo>
                  <a:lnTo>
                    <a:pt x="5094" y="1742"/>
                  </a:lnTo>
                  <a:lnTo>
                    <a:pt x="6246" y="1742"/>
                  </a:lnTo>
                  <a:cubicBezTo>
                    <a:pt x="6220" y="1312"/>
                    <a:pt x="5935" y="887"/>
                    <a:pt x="5381" y="553"/>
                  </a:cubicBezTo>
                  <a:cubicBezTo>
                    <a:pt x="4769" y="185"/>
                    <a:pt x="3953" y="0"/>
                    <a:pt x="3134"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77" name="Google Shape;677;p36"/>
            <p:cNvSpPr/>
            <p:nvPr/>
          </p:nvSpPr>
          <p:spPr>
            <a:xfrm>
              <a:off x="3084525" y="4038975"/>
              <a:ext cx="13800" cy="170350"/>
            </a:xfrm>
            <a:custGeom>
              <a:avLst/>
              <a:gdLst/>
              <a:ahLst/>
              <a:cxnLst/>
              <a:rect l="l" t="t" r="r" b="b"/>
              <a:pathLst>
                <a:path w="552" h="6814" extrusionOk="0">
                  <a:moveTo>
                    <a:pt x="1" y="1"/>
                  </a:moveTo>
                  <a:lnTo>
                    <a:pt x="5" y="6462"/>
                  </a:lnTo>
                  <a:cubicBezTo>
                    <a:pt x="85" y="6545"/>
                    <a:pt x="178" y="6625"/>
                    <a:pt x="297" y="6697"/>
                  </a:cubicBezTo>
                  <a:cubicBezTo>
                    <a:pt x="371" y="6740"/>
                    <a:pt x="452" y="6777"/>
                    <a:pt x="535" y="6813"/>
                  </a:cubicBezTo>
                  <a:cubicBezTo>
                    <a:pt x="533" y="5762"/>
                    <a:pt x="532" y="5048"/>
                    <a:pt x="532" y="5048"/>
                  </a:cubicBezTo>
                  <a:lnTo>
                    <a:pt x="550" y="5048"/>
                  </a:lnTo>
                  <a:lnTo>
                    <a:pt x="551" y="4994"/>
                  </a:lnTo>
                  <a:lnTo>
                    <a:pt x="547" y="307"/>
                  </a:lnTo>
                  <a:cubicBezTo>
                    <a:pt x="341" y="228"/>
                    <a:pt x="157" y="123"/>
                    <a:pt x="1"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78" name="Google Shape;678;p36"/>
            <p:cNvSpPr/>
            <p:nvPr/>
          </p:nvSpPr>
          <p:spPr>
            <a:xfrm>
              <a:off x="3157750" y="4038575"/>
              <a:ext cx="13750" cy="170450"/>
            </a:xfrm>
            <a:custGeom>
              <a:avLst/>
              <a:gdLst/>
              <a:ahLst/>
              <a:cxnLst/>
              <a:rect l="l" t="t" r="r" b="b"/>
              <a:pathLst>
                <a:path w="550" h="6818" extrusionOk="0">
                  <a:moveTo>
                    <a:pt x="546" y="1"/>
                  </a:moveTo>
                  <a:cubicBezTo>
                    <a:pt x="407" y="110"/>
                    <a:pt x="246" y="205"/>
                    <a:pt x="72" y="283"/>
                  </a:cubicBezTo>
                  <a:lnTo>
                    <a:pt x="0" y="310"/>
                  </a:lnTo>
                  <a:lnTo>
                    <a:pt x="5" y="4998"/>
                  </a:lnTo>
                  <a:lnTo>
                    <a:pt x="8" y="5079"/>
                  </a:lnTo>
                  <a:lnTo>
                    <a:pt x="8" y="6817"/>
                  </a:lnTo>
                  <a:cubicBezTo>
                    <a:pt x="64" y="6792"/>
                    <a:pt x="124" y="6770"/>
                    <a:pt x="176" y="6741"/>
                  </a:cubicBezTo>
                  <a:cubicBezTo>
                    <a:pt x="332" y="6654"/>
                    <a:pt x="455" y="6555"/>
                    <a:pt x="550" y="6450"/>
                  </a:cubicBezTo>
                  <a:lnTo>
                    <a:pt x="546"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79" name="Google Shape;679;p36"/>
            <p:cNvSpPr/>
            <p:nvPr/>
          </p:nvSpPr>
          <p:spPr>
            <a:xfrm>
              <a:off x="3128325" y="4005400"/>
              <a:ext cx="26575" cy="10250"/>
            </a:xfrm>
            <a:custGeom>
              <a:avLst/>
              <a:gdLst/>
              <a:ahLst/>
              <a:cxnLst/>
              <a:rect l="l" t="t" r="r" b="b"/>
              <a:pathLst>
                <a:path w="1063" h="410" extrusionOk="0">
                  <a:moveTo>
                    <a:pt x="1" y="1"/>
                  </a:moveTo>
                  <a:cubicBezTo>
                    <a:pt x="303" y="4"/>
                    <a:pt x="603" y="75"/>
                    <a:pt x="828" y="211"/>
                  </a:cubicBezTo>
                  <a:cubicBezTo>
                    <a:pt x="927" y="270"/>
                    <a:pt x="1000" y="338"/>
                    <a:pt x="1054" y="409"/>
                  </a:cubicBezTo>
                  <a:lnTo>
                    <a:pt x="1063" y="400"/>
                  </a:lnTo>
                  <a:cubicBezTo>
                    <a:pt x="1010" y="332"/>
                    <a:pt x="939" y="268"/>
                    <a:pt x="845" y="211"/>
                  </a:cubicBezTo>
                  <a:cubicBezTo>
                    <a:pt x="615" y="73"/>
                    <a:pt x="308" y="2"/>
                    <a:pt x="1" y="1"/>
                  </a:cubicBez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680" name="Google Shape;680;p36"/>
            <p:cNvSpPr/>
            <p:nvPr/>
          </p:nvSpPr>
          <p:spPr>
            <a:xfrm>
              <a:off x="3098175" y="4046300"/>
              <a:ext cx="59700" cy="117550"/>
            </a:xfrm>
            <a:custGeom>
              <a:avLst/>
              <a:gdLst/>
              <a:ahLst/>
              <a:cxnLst/>
              <a:rect l="l" t="t" r="r" b="b"/>
              <a:pathLst>
                <a:path w="2388" h="4702" extrusionOk="0">
                  <a:moveTo>
                    <a:pt x="2383" y="1"/>
                  </a:moveTo>
                  <a:cubicBezTo>
                    <a:pt x="2042" y="139"/>
                    <a:pt x="1656" y="216"/>
                    <a:pt x="1268" y="228"/>
                  </a:cubicBezTo>
                  <a:cubicBezTo>
                    <a:pt x="1245" y="228"/>
                    <a:pt x="1221" y="228"/>
                    <a:pt x="1197" y="228"/>
                  </a:cubicBezTo>
                  <a:cubicBezTo>
                    <a:pt x="805" y="228"/>
                    <a:pt x="414" y="167"/>
                    <a:pt x="67" y="42"/>
                  </a:cubicBezTo>
                  <a:lnTo>
                    <a:pt x="1" y="14"/>
                  </a:lnTo>
                  <a:lnTo>
                    <a:pt x="5" y="4701"/>
                  </a:lnTo>
                  <a:cubicBezTo>
                    <a:pt x="21" y="4532"/>
                    <a:pt x="140" y="4364"/>
                    <a:pt x="368" y="4238"/>
                  </a:cubicBezTo>
                  <a:cubicBezTo>
                    <a:pt x="602" y="4107"/>
                    <a:pt x="902" y="4043"/>
                    <a:pt x="1202" y="4043"/>
                  </a:cubicBezTo>
                  <a:cubicBezTo>
                    <a:pt x="1515" y="4043"/>
                    <a:pt x="1828" y="4114"/>
                    <a:pt x="2062" y="4254"/>
                  </a:cubicBezTo>
                  <a:cubicBezTo>
                    <a:pt x="2266" y="4377"/>
                    <a:pt x="2370" y="4532"/>
                    <a:pt x="2388" y="4689"/>
                  </a:cubicBezTo>
                  <a:lnTo>
                    <a:pt x="2383"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81" name="Google Shape;681;p36"/>
            <p:cNvSpPr/>
            <p:nvPr/>
          </p:nvSpPr>
          <p:spPr>
            <a:xfrm>
              <a:off x="3097825" y="4165175"/>
              <a:ext cx="60150" cy="49900"/>
            </a:xfrm>
            <a:custGeom>
              <a:avLst/>
              <a:gdLst/>
              <a:ahLst/>
              <a:cxnLst/>
              <a:rect l="l" t="t" r="r" b="b"/>
              <a:pathLst>
                <a:path w="2406" h="1996" extrusionOk="0">
                  <a:moveTo>
                    <a:pt x="0" y="0"/>
                  </a:moveTo>
                  <a:cubicBezTo>
                    <a:pt x="0" y="0"/>
                    <a:pt x="1" y="714"/>
                    <a:pt x="3" y="1765"/>
                  </a:cubicBezTo>
                  <a:cubicBezTo>
                    <a:pt x="353" y="1918"/>
                    <a:pt x="770" y="1995"/>
                    <a:pt x="1188" y="1995"/>
                  </a:cubicBezTo>
                  <a:cubicBezTo>
                    <a:pt x="1617" y="1995"/>
                    <a:pt x="2046" y="1915"/>
                    <a:pt x="2405" y="1753"/>
                  </a:cubicBezTo>
                  <a:lnTo>
                    <a:pt x="2405" y="15"/>
                  </a:lnTo>
                  <a:cubicBezTo>
                    <a:pt x="2391" y="185"/>
                    <a:pt x="2271" y="353"/>
                    <a:pt x="2042" y="481"/>
                  </a:cubicBezTo>
                  <a:cubicBezTo>
                    <a:pt x="1808" y="611"/>
                    <a:pt x="1507" y="676"/>
                    <a:pt x="1207" y="676"/>
                  </a:cubicBezTo>
                  <a:cubicBezTo>
                    <a:pt x="893" y="676"/>
                    <a:pt x="581" y="605"/>
                    <a:pt x="347" y="464"/>
                  </a:cubicBezTo>
                  <a:cubicBezTo>
                    <a:pt x="131" y="335"/>
                    <a:pt x="25" y="168"/>
                    <a:pt x="18" y="0"/>
                  </a:cubicBezTo>
                  <a:close/>
                </a:path>
              </a:pathLst>
            </a:custGeom>
            <a:solidFill>
              <a:srgbClr val="F9B24F"/>
            </a:solidFill>
            <a:ln>
              <a:noFill/>
            </a:ln>
          </p:spPr>
          <p:txBody>
            <a:bodyPr spcFirstLastPara="1" wrap="square" lIns="121900" tIns="121900" rIns="121900" bIns="121900" anchor="ctr" anchorCtr="0">
              <a:noAutofit/>
            </a:bodyPr>
            <a:lstStyle/>
            <a:p>
              <a:endParaRPr sz="2400"/>
            </a:p>
          </p:txBody>
        </p:sp>
        <p:sp>
          <p:nvSpPr>
            <p:cNvPr id="682" name="Google Shape;682;p36"/>
            <p:cNvSpPr/>
            <p:nvPr/>
          </p:nvSpPr>
          <p:spPr>
            <a:xfrm>
              <a:off x="3098275" y="4147350"/>
              <a:ext cx="59700" cy="34725"/>
            </a:xfrm>
            <a:custGeom>
              <a:avLst/>
              <a:gdLst/>
              <a:ahLst/>
              <a:cxnLst/>
              <a:rect l="l" t="t" r="r" b="b"/>
              <a:pathLst>
                <a:path w="2388" h="1389" extrusionOk="0">
                  <a:moveTo>
                    <a:pt x="1198" y="1"/>
                  </a:moveTo>
                  <a:cubicBezTo>
                    <a:pt x="898" y="1"/>
                    <a:pt x="598" y="65"/>
                    <a:pt x="364" y="196"/>
                  </a:cubicBezTo>
                  <a:cubicBezTo>
                    <a:pt x="136" y="322"/>
                    <a:pt x="17" y="490"/>
                    <a:pt x="1" y="659"/>
                  </a:cubicBezTo>
                  <a:lnTo>
                    <a:pt x="0" y="713"/>
                  </a:lnTo>
                  <a:cubicBezTo>
                    <a:pt x="7" y="881"/>
                    <a:pt x="113" y="1047"/>
                    <a:pt x="329" y="1177"/>
                  </a:cubicBezTo>
                  <a:cubicBezTo>
                    <a:pt x="563" y="1318"/>
                    <a:pt x="875" y="1389"/>
                    <a:pt x="1189" y="1389"/>
                  </a:cubicBezTo>
                  <a:cubicBezTo>
                    <a:pt x="1489" y="1389"/>
                    <a:pt x="1790" y="1324"/>
                    <a:pt x="2024" y="1194"/>
                  </a:cubicBezTo>
                  <a:cubicBezTo>
                    <a:pt x="2253" y="1066"/>
                    <a:pt x="2373" y="898"/>
                    <a:pt x="2387" y="727"/>
                  </a:cubicBezTo>
                  <a:lnTo>
                    <a:pt x="2384" y="647"/>
                  </a:lnTo>
                  <a:cubicBezTo>
                    <a:pt x="2366" y="490"/>
                    <a:pt x="2262" y="335"/>
                    <a:pt x="2058" y="212"/>
                  </a:cubicBezTo>
                  <a:cubicBezTo>
                    <a:pt x="1824" y="72"/>
                    <a:pt x="1511" y="1"/>
                    <a:pt x="1198" y="1"/>
                  </a:cubicBezTo>
                  <a:close/>
                </a:path>
              </a:pathLst>
            </a:custGeom>
            <a:solidFill>
              <a:srgbClr val="FFCF43"/>
            </a:solidFill>
            <a:ln>
              <a:noFill/>
            </a:ln>
          </p:spPr>
          <p:txBody>
            <a:bodyPr spcFirstLastPara="1" wrap="square" lIns="121900" tIns="121900" rIns="121900" bIns="121900" anchor="ctr" anchorCtr="0">
              <a:noAutofit/>
            </a:bodyPr>
            <a:lstStyle/>
            <a:p>
              <a:endParaRPr sz="2400"/>
            </a:p>
          </p:txBody>
        </p:sp>
        <p:sp>
          <p:nvSpPr>
            <p:cNvPr id="683" name="Google Shape;683;p36"/>
            <p:cNvSpPr/>
            <p:nvPr/>
          </p:nvSpPr>
          <p:spPr>
            <a:xfrm>
              <a:off x="3100375" y="4004000"/>
              <a:ext cx="55125" cy="21525"/>
            </a:xfrm>
            <a:custGeom>
              <a:avLst/>
              <a:gdLst/>
              <a:ahLst/>
              <a:cxnLst/>
              <a:rect l="l" t="t" r="r" b="b"/>
              <a:pathLst>
                <a:path w="2205" h="861" extrusionOk="0">
                  <a:moveTo>
                    <a:pt x="1107" y="0"/>
                  </a:moveTo>
                  <a:cubicBezTo>
                    <a:pt x="809" y="0"/>
                    <a:pt x="510" y="65"/>
                    <a:pt x="278" y="194"/>
                  </a:cubicBezTo>
                  <a:cubicBezTo>
                    <a:pt x="154" y="263"/>
                    <a:pt x="61" y="344"/>
                    <a:pt x="0" y="432"/>
                  </a:cubicBezTo>
                  <a:cubicBezTo>
                    <a:pt x="55" y="510"/>
                    <a:pt x="134" y="584"/>
                    <a:pt x="242" y="650"/>
                  </a:cubicBezTo>
                  <a:cubicBezTo>
                    <a:pt x="475" y="790"/>
                    <a:pt x="786" y="860"/>
                    <a:pt x="1098" y="860"/>
                  </a:cubicBezTo>
                  <a:cubicBezTo>
                    <a:pt x="1395" y="860"/>
                    <a:pt x="1694" y="796"/>
                    <a:pt x="1926" y="666"/>
                  </a:cubicBezTo>
                  <a:cubicBezTo>
                    <a:pt x="2033" y="607"/>
                    <a:pt x="2112" y="538"/>
                    <a:pt x="2172" y="465"/>
                  </a:cubicBezTo>
                  <a:cubicBezTo>
                    <a:pt x="2118" y="394"/>
                    <a:pt x="2045" y="326"/>
                    <a:pt x="1946" y="267"/>
                  </a:cubicBezTo>
                  <a:cubicBezTo>
                    <a:pt x="1721" y="131"/>
                    <a:pt x="1421" y="60"/>
                    <a:pt x="1119" y="57"/>
                  </a:cubicBezTo>
                  <a:lnTo>
                    <a:pt x="1119" y="57"/>
                  </a:lnTo>
                  <a:cubicBezTo>
                    <a:pt x="1426" y="58"/>
                    <a:pt x="1733" y="129"/>
                    <a:pt x="1963" y="267"/>
                  </a:cubicBezTo>
                  <a:cubicBezTo>
                    <a:pt x="2057" y="324"/>
                    <a:pt x="2128" y="388"/>
                    <a:pt x="2181" y="456"/>
                  </a:cubicBezTo>
                  <a:lnTo>
                    <a:pt x="2205" y="426"/>
                  </a:lnTo>
                  <a:cubicBezTo>
                    <a:pt x="2150" y="349"/>
                    <a:pt x="2070" y="276"/>
                    <a:pt x="1963" y="211"/>
                  </a:cubicBezTo>
                  <a:cubicBezTo>
                    <a:pt x="1730" y="71"/>
                    <a:pt x="1419" y="0"/>
                    <a:pt x="1107"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84" name="Google Shape;684;p36"/>
            <p:cNvSpPr/>
            <p:nvPr/>
          </p:nvSpPr>
          <p:spPr>
            <a:xfrm>
              <a:off x="3098100" y="3990975"/>
              <a:ext cx="59825" cy="23825"/>
            </a:xfrm>
            <a:custGeom>
              <a:avLst/>
              <a:gdLst/>
              <a:ahLst/>
              <a:cxnLst/>
              <a:rect l="l" t="t" r="r" b="b"/>
              <a:pathLst>
                <a:path w="2393" h="953" extrusionOk="0">
                  <a:moveTo>
                    <a:pt x="1195" y="1"/>
                  </a:moveTo>
                  <a:cubicBezTo>
                    <a:pt x="898" y="1"/>
                    <a:pt x="600" y="65"/>
                    <a:pt x="369" y="194"/>
                  </a:cubicBezTo>
                  <a:cubicBezTo>
                    <a:pt x="307" y="227"/>
                    <a:pt x="255" y="264"/>
                    <a:pt x="209" y="303"/>
                  </a:cubicBezTo>
                  <a:lnTo>
                    <a:pt x="171" y="343"/>
                  </a:lnTo>
                  <a:lnTo>
                    <a:pt x="96" y="424"/>
                  </a:lnTo>
                  <a:lnTo>
                    <a:pt x="67" y="477"/>
                  </a:lnTo>
                  <a:lnTo>
                    <a:pt x="27" y="553"/>
                  </a:lnTo>
                  <a:lnTo>
                    <a:pt x="15" y="610"/>
                  </a:lnTo>
                  <a:lnTo>
                    <a:pt x="3" y="687"/>
                  </a:lnTo>
                  <a:cubicBezTo>
                    <a:pt x="0" y="778"/>
                    <a:pt x="31" y="867"/>
                    <a:pt x="91" y="953"/>
                  </a:cubicBezTo>
                  <a:cubicBezTo>
                    <a:pt x="152" y="865"/>
                    <a:pt x="245" y="784"/>
                    <a:pt x="369" y="715"/>
                  </a:cubicBezTo>
                  <a:cubicBezTo>
                    <a:pt x="601" y="586"/>
                    <a:pt x="900" y="521"/>
                    <a:pt x="1198" y="521"/>
                  </a:cubicBezTo>
                  <a:cubicBezTo>
                    <a:pt x="1510" y="521"/>
                    <a:pt x="1821" y="592"/>
                    <a:pt x="2054" y="732"/>
                  </a:cubicBezTo>
                  <a:cubicBezTo>
                    <a:pt x="2161" y="797"/>
                    <a:pt x="2241" y="870"/>
                    <a:pt x="2296" y="947"/>
                  </a:cubicBezTo>
                  <a:cubicBezTo>
                    <a:pt x="2367" y="843"/>
                    <a:pt x="2392" y="732"/>
                    <a:pt x="2373" y="621"/>
                  </a:cubicBezTo>
                  <a:lnTo>
                    <a:pt x="2364" y="565"/>
                  </a:lnTo>
                  <a:lnTo>
                    <a:pt x="2328" y="490"/>
                  </a:lnTo>
                  <a:lnTo>
                    <a:pt x="2303" y="438"/>
                  </a:lnTo>
                  <a:lnTo>
                    <a:pt x="2234" y="359"/>
                  </a:lnTo>
                  <a:lnTo>
                    <a:pt x="2199" y="319"/>
                  </a:lnTo>
                  <a:cubicBezTo>
                    <a:pt x="2157" y="281"/>
                    <a:pt x="2109" y="245"/>
                    <a:pt x="2052" y="212"/>
                  </a:cubicBezTo>
                  <a:cubicBezTo>
                    <a:pt x="1818" y="71"/>
                    <a:pt x="1507" y="1"/>
                    <a:pt x="1195"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85" name="Google Shape;685;p36"/>
            <p:cNvSpPr/>
            <p:nvPr/>
          </p:nvSpPr>
          <p:spPr>
            <a:xfrm>
              <a:off x="3076075" y="3981050"/>
              <a:ext cx="103650" cy="54400"/>
            </a:xfrm>
            <a:custGeom>
              <a:avLst/>
              <a:gdLst/>
              <a:ahLst/>
              <a:cxnLst/>
              <a:rect l="l" t="t" r="r" b="b"/>
              <a:pathLst>
                <a:path w="4146" h="2176" extrusionOk="0">
                  <a:moveTo>
                    <a:pt x="2076" y="398"/>
                  </a:moveTo>
                  <a:cubicBezTo>
                    <a:pt x="2388" y="398"/>
                    <a:pt x="2699" y="468"/>
                    <a:pt x="2933" y="609"/>
                  </a:cubicBezTo>
                  <a:cubicBezTo>
                    <a:pt x="2990" y="642"/>
                    <a:pt x="3038" y="678"/>
                    <a:pt x="3080" y="716"/>
                  </a:cubicBezTo>
                  <a:lnTo>
                    <a:pt x="3115" y="757"/>
                  </a:lnTo>
                  <a:lnTo>
                    <a:pt x="3184" y="835"/>
                  </a:lnTo>
                  <a:lnTo>
                    <a:pt x="3209" y="887"/>
                  </a:lnTo>
                  <a:lnTo>
                    <a:pt x="3245" y="962"/>
                  </a:lnTo>
                  <a:lnTo>
                    <a:pt x="3254" y="1018"/>
                  </a:lnTo>
                  <a:cubicBezTo>
                    <a:pt x="3273" y="1129"/>
                    <a:pt x="3248" y="1240"/>
                    <a:pt x="3177" y="1344"/>
                  </a:cubicBezTo>
                  <a:lnTo>
                    <a:pt x="3153" y="1374"/>
                  </a:lnTo>
                  <a:lnTo>
                    <a:pt x="3144" y="1383"/>
                  </a:lnTo>
                  <a:cubicBezTo>
                    <a:pt x="3084" y="1456"/>
                    <a:pt x="3005" y="1525"/>
                    <a:pt x="2898" y="1584"/>
                  </a:cubicBezTo>
                  <a:cubicBezTo>
                    <a:pt x="2666" y="1714"/>
                    <a:pt x="2367" y="1778"/>
                    <a:pt x="2070" y="1778"/>
                  </a:cubicBezTo>
                  <a:cubicBezTo>
                    <a:pt x="1758" y="1778"/>
                    <a:pt x="1447" y="1708"/>
                    <a:pt x="1214" y="1568"/>
                  </a:cubicBezTo>
                  <a:cubicBezTo>
                    <a:pt x="1106" y="1502"/>
                    <a:pt x="1027" y="1428"/>
                    <a:pt x="972" y="1350"/>
                  </a:cubicBezTo>
                  <a:cubicBezTo>
                    <a:pt x="912" y="1264"/>
                    <a:pt x="881" y="1175"/>
                    <a:pt x="884" y="1084"/>
                  </a:cubicBezTo>
                  <a:lnTo>
                    <a:pt x="896" y="1007"/>
                  </a:lnTo>
                  <a:lnTo>
                    <a:pt x="908" y="950"/>
                  </a:lnTo>
                  <a:lnTo>
                    <a:pt x="948" y="874"/>
                  </a:lnTo>
                  <a:lnTo>
                    <a:pt x="977" y="821"/>
                  </a:lnTo>
                  <a:lnTo>
                    <a:pt x="1052" y="740"/>
                  </a:lnTo>
                  <a:lnTo>
                    <a:pt x="1090" y="700"/>
                  </a:lnTo>
                  <a:cubicBezTo>
                    <a:pt x="1136" y="661"/>
                    <a:pt x="1188" y="624"/>
                    <a:pt x="1250" y="591"/>
                  </a:cubicBezTo>
                  <a:cubicBezTo>
                    <a:pt x="1481" y="462"/>
                    <a:pt x="1779" y="398"/>
                    <a:pt x="2076" y="398"/>
                  </a:cubicBezTo>
                  <a:close/>
                  <a:moveTo>
                    <a:pt x="2080" y="0"/>
                  </a:moveTo>
                  <a:cubicBezTo>
                    <a:pt x="1611" y="0"/>
                    <a:pt x="1140" y="102"/>
                    <a:pt x="773" y="305"/>
                  </a:cubicBezTo>
                  <a:cubicBezTo>
                    <a:pt x="26" y="723"/>
                    <a:pt x="1" y="1411"/>
                    <a:pt x="718" y="1844"/>
                  </a:cubicBezTo>
                  <a:cubicBezTo>
                    <a:pt x="1085" y="2064"/>
                    <a:pt x="1575" y="2175"/>
                    <a:pt x="2067" y="2175"/>
                  </a:cubicBezTo>
                  <a:cubicBezTo>
                    <a:pt x="2537" y="2175"/>
                    <a:pt x="3008" y="2074"/>
                    <a:pt x="3373" y="1870"/>
                  </a:cubicBezTo>
                  <a:cubicBezTo>
                    <a:pt x="4121" y="1453"/>
                    <a:pt x="4146" y="765"/>
                    <a:pt x="3428" y="332"/>
                  </a:cubicBezTo>
                  <a:cubicBezTo>
                    <a:pt x="3061" y="111"/>
                    <a:pt x="2571" y="0"/>
                    <a:pt x="2080" y="0"/>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86" name="Google Shape;686;p36"/>
            <p:cNvSpPr/>
            <p:nvPr/>
          </p:nvSpPr>
          <p:spPr>
            <a:xfrm>
              <a:off x="3182600" y="4021200"/>
              <a:ext cx="375" cy="1525"/>
            </a:xfrm>
            <a:custGeom>
              <a:avLst/>
              <a:gdLst/>
              <a:ahLst/>
              <a:cxnLst/>
              <a:rect l="l" t="t" r="r" b="b"/>
              <a:pathLst>
                <a:path w="15" h="61" extrusionOk="0">
                  <a:moveTo>
                    <a:pt x="15" y="1"/>
                  </a:moveTo>
                  <a:lnTo>
                    <a:pt x="0" y="58"/>
                  </a:lnTo>
                  <a:lnTo>
                    <a:pt x="0" y="60"/>
                  </a:lnTo>
                  <a:lnTo>
                    <a:pt x="15" y="1"/>
                  </a:lnTo>
                  <a:close/>
                </a:path>
              </a:pathLst>
            </a:custGeom>
            <a:solidFill>
              <a:srgbClr val="DCEEFC"/>
            </a:solidFill>
            <a:ln>
              <a:noFill/>
            </a:ln>
          </p:spPr>
          <p:txBody>
            <a:bodyPr spcFirstLastPara="1" wrap="square" lIns="121900" tIns="121900" rIns="121900" bIns="121900" anchor="ctr" anchorCtr="0">
              <a:noAutofit/>
            </a:bodyPr>
            <a:lstStyle/>
            <a:p>
              <a:endParaRPr sz="2400"/>
            </a:p>
          </p:txBody>
        </p:sp>
        <p:sp>
          <p:nvSpPr>
            <p:cNvPr id="687" name="Google Shape;687;p36"/>
            <p:cNvSpPr/>
            <p:nvPr/>
          </p:nvSpPr>
          <p:spPr>
            <a:xfrm>
              <a:off x="3072625" y="3979375"/>
              <a:ext cx="109500" cy="67425"/>
            </a:xfrm>
            <a:custGeom>
              <a:avLst/>
              <a:gdLst/>
              <a:ahLst/>
              <a:cxnLst/>
              <a:rect l="l" t="t" r="r" b="b"/>
              <a:pathLst>
                <a:path w="4380" h="2697" extrusionOk="0">
                  <a:moveTo>
                    <a:pt x="2218" y="67"/>
                  </a:moveTo>
                  <a:cubicBezTo>
                    <a:pt x="2709" y="67"/>
                    <a:pt x="3199" y="178"/>
                    <a:pt x="3566" y="399"/>
                  </a:cubicBezTo>
                  <a:cubicBezTo>
                    <a:pt x="4284" y="832"/>
                    <a:pt x="4259" y="1520"/>
                    <a:pt x="3511" y="1937"/>
                  </a:cubicBezTo>
                  <a:cubicBezTo>
                    <a:pt x="3146" y="2141"/>
                    <a:pt x="2675" y="2242"/>
                    <a:pt x="2205" y="2242"/>
                  </a:cubicBezTo>
                  <a:cubicBezTo>
                    <a:pt x="1713" y="2242"/>
                    <a:pt x="1223" y="2131"/>
                    <a:pt x="856" y="1911"/>
                  </a:cubicBezTo>
                  <a:cubicBezTo>
                    <a:pt x="139" y="1478"/>
                    <a:pt x="164" y="790"/>
                    <a:pt x="911" y="372"/>
                  </a:cubicBezTo>
                  <a:cubicBezTo>
                    <a:pt x="1278" y="169"/>
                    <a:pt x="1749" y="67"/>
                    <a:pt x="2218" y="67"/>
                  </a:cubicBezTo>
                  <a:close/>
                  <a:moveTo>
                    <a:pt x="2215" y="1"/>
                  </a:moveTo>
                  <a:cubicBezTo>
                    <a:pt x="1963" y="1"/>
                    <a:pt x="1709" y="28"/>
                    <a:pt x="1462" y="83"/>
                  </a:cubicBezTo>
                  <a:cubicBezTo>
                    <a:pt x="903" y="208"/>
                    <a:pt x="594" y="439"/>
                    <a:pt x="494" y="514"/>
                  </a:cubicBezTo>
                  <a:cubicBezTo>
                    <a:pt x="266" y="683"/>
                    <a:pt x="109" y="899"/>
                    <a:pt x="24" y="1155"/>
                  </a:cubicBezTo>
                  <a:lnTo>
                    <a:pt x="24" y="1157"/>
                  </a:lnTo>
                  <a:lnTo>
                    <a:pt x="26" y="1158"/>
                  </a:lnTo>
                  <a:cubicBezTo>
                    <a:pt x="26" y="1158"/>
                    <a:pt x="1" y="1261"/>
                    <a:pt x="18" y="1436"/>
                  </a:cubicBezTo>
                  <a:cubicBezTo>
                    <a:pt x="26" y="1522"/>
                    <a:pt x="47" y="1626"/>
                    <a:pt x="94" y="1732"/>
                  </a:cubicBezTo>
                  <a:cubicBezTo>
                    <a:pt x="141" y="1836"/>
                    <a:pt x="219" y="1950"/>
                    <a:pt x="311" y="2056"/>
                  </a:cubicBezTo>
                  <a:cubicBezTo>
                    <a:pt x="405" y="2160"/>
                    <a:pt x="530" y="2256"/>
                    <a:pt x="672" y="2338"/>
                  </a:cubicBezTo>
                  <a:cubicBezTo>
                    <a:pt x="819" y="2423"/>
                    <a:pt x="977" y="2486"/>
                    <a:pt x="1151" y="2546"/>
                  </a:cubicBezTo>
                  <a:cubicBezTo>
                    <a:pt x="1322" y="2603"/>
                    <a:pt x="1512" y="2646"/>
                    <a:pt x="1699" y="2670"/>
                  </a:cubicBezTo>
                  <a:cubicBezTo>
                    <a:pt x="1845" y="2688"/>
                    <a:pt x="1991" y="2696"/>
                    <a:pt x="2138" y="2696"/>
                  </a:cubicBezTo>
                  <a:cubicBezTo>
                    <a:pt x="2187" y="2696"/>
                    <a:pt x="2236" y="2695"/>
                    <a:pt x="2285" y="2693"/>
                  </a:cubicBezTo>
                  <a:cubicBezTo>
                    <a:pt x="2676" y="2692"/>
                    <a:pt x="3069" y="2620"/>
                    <a:pt x="3403" y="2483"/>
                  </a:cubicBezTo>
                  <a:cubicBezTo>
                    <a:pt x="3569" y="2411"/>
                    <a:pt x="3726" y="2335"/>
                    <a:pt x="3863" y="2240"/>
                  </a:cubicBezTo>
                  <a:cubicBezTo>
                    <a:pt x="3996" y="2149"/>
                    <a:pt x="4105" y="2040"/>
                    <a:pt x="4184" y="1922"/>
                  </a:cubicBezTo>
                  <a:cubicBezTo>
                    <a:pt x="4260" y="1804"/>
                    <a:pt x="4320" y="1685"/>
                    <a:pt x="4348" y="1572"/>
                  </a:cubicBezTo>
                  <a:cubicBezTo>
                    <a:pt x="4376" y="1459"/>
                    <a:pt x="4379" y="1353"/>
                    <a:pt x="4371" y="1266"/>
                  </a:cubicBezTo>
                  <a:cubicBezTo>
                    <a:pt x="4358" y="1093"/>
                    <a:pt x="4318" y="993"/>
                    <a:pt x="4318" y="993"/>
                  </a:cubicBezTo>
                  <a:lnTo>
                    <a:pt x="4336" y="987"/>
                  </a:lnTo>
                  <a:cubicBezTo>
                    <a:pt x="4177" y="660"/>
                    <a:pt x="3900" y="481"/>
                    <a:pt x="3749" y="385"/>
                  </a:cubicBezTo>
                  <a:cubicBezTo>
                    <a:pt x="3325" y="134"/>
                    <a:pt x="2776" y="1"/>
                    <a:pt x="2215"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88" name="Google Shape;688;p36"/>
            <p:cNvSpPr/>
            <p:nvPr/>
          </p:nvSpPr>
          <p:spPr>
            <a:xfrm>
              <a:off x="3071625" y="4004000"/>
              <a:ext cx="112100" cy="48025"/>
            </a:xfrm>
            <a:custGeom>
              <a:avLst/>
              <a:gdLst/>
              <a:ahLst/>
              <a:cxnLst/>
              <a:rect l="l" t="t" r="r" b="b"/>
              <a:pathLst>
                <a:path w="4484" h="1921" extrusionOk="0">
                  <a:moveTo>
                    <a:pt x="4379" y="1"/>
                  </a:moveTo>
                  <a:lnTo>
                    <a:pt x="4376" y="2"/>
                  </a:lnTo>
                  <a:lnTo>
                    <a:pt x="4358" y="8"/>
                  </a:lnTo>
                  <a:cubicBezTo>
                    <a:pt x="4358" y="8"/>
                    <a:pt x="4398" y="108"/>
                    <a:pt x="4411" y="281"/>
                  </a:cubicBezTo>
                  <a:cubicBezTo>
                    <a:pt x="4419" y="368"/>
                    <a:pt x="4416" y="474"/>
                    <a:pt x="4388" y="587"/>
                  </a:cubicBezTo>
                  <a:cubicBezTo>
                    <a:pt x="4360" y="700"/>
                    <a:pt x="4300" y="819"/>
                    <a:pt x="4224" y="937"/>
                  </a:cubicBezTo>
                  <a:cubicBezTo>
                    <a:pt x="4145" y="1055"/>
                    <a:pt x="4036" y="1164"/>
                    <a:pt x="3903" y="1255"/>
                  </a:cubicBezTo>
                  <a:cubicBezTo>
                    <a:pt x="3766" y="1350"/>
                    <a:pt x="3609" y="1426"/>
                    <a:pt x="3443" y="1498"/>
                  </a:cubicBezTo>
                  <a:cubicBezTo>
                    <a:pt x="3109" y="1635"/>
                    <a:pt x="2716" y="1707"/>
                    <a:pt x="2325" y="1707"/>
                  </a:cubicBezTo>
                  <a:cubicBezTo>
                    <a:pt x="2274" y="1710"/>
                    <a:pt x="2223" y="1711"/>
                    <a:pt x="2173" y="1711"/>
                  </a:cubicBezTo>
                  <a:cubicBezTo>
                    <a:pt x="2028" y="1711"/>
                    <a:pt x="1884" y="1702"/>
                    <a:pt x="1739" y="1685"/>
                  </a:cubicBezTo>
                  <a:cubicBezTo>
                    <a:pt x="1552" y="1661"/>
                    <a:pt x="1362" y="1618"/>
                    <a:pt x="1191" y="1561"/>
                  </a:cubicBezTo>
                  <a:cubicBezTo>
                    <a:pt x="1017" y="1501"/>
                    <a:pt x="859" y="1438"/>
                    <a:pt x="712" y="1353"/>
                  </a:cubicBezTo>
                  <a:cubicBezTo>
                    <a:pt x="570" y="1271"/>
                    <a:pt x="445" y="1175"/>
                    <a:pt x="351" y="1070"/>
                  </a:cubicBezTo>
                  <a:cubicBezTo>
                    <a:pt x="259" y="965"/>
                    <a:pt x="181" y="851"/>
                    <a:pt x="134" y="747"/>
                  </a:cubicBezTo>
                  <a:cubicBezTo>
                    <a:pt x="87" y="641"/>
                    <a:pt x="66" y="537"/>
                    <a:pt x="58" y="451"/>
                  </a:cubicBezTo>
                  <a:cubicBezTo>
                    <a:pt x="41" y="276"/>
                    <a:pt x="66" y="173"/>
                    <a:pt x="66" y="173"/>
                  </a:cubicBezTo>
                  <a:lnTo>
                    <a:pt x="64" y="172"/>
                  </a:lnTo>
                  <a:lnTo>
                    <a:pt x="45" y="167"/>
                  </a:lnTo>
                  <a:cubicBezTo>
                    <a:pt x="45" y="167"/>
                    <a:pt x="5" y="266"/>
                    <a:pt x="0" y="450"/>
                  </a:cubicBezTo>
                  <a:cubicBezTo>
                    <a:pt x="0" y="541"/>
                    <a:pt x="9" y="653"/>
                    <a:pt x="49" y="775"/>
                  </a:cubicBezTo>
                  <a:cubicBezTo>
                    <a:pt x="88" y="897"/>
                    <a:pt x="156" y="1025"/>
                    <a:pt x="252" y="1148"/>
                  </a:cubicBezTo>
                  <a:cubicBezTo>
                    <a:pt x="324" y="1238"/>
                    <a:pt x="416" y="1321"/>
                    <a:pt x="517" y="1400"/>
                  </a:cubicBezTo>
                  <a:cubicBezTo>
                    <a:pt x="673" y="1522"/>
                    <a:pt x="857" y="1627"/>
                    <a:pt x="1063" y="1706"/>
                  </a:cubicBezTo>
                  <a:lnTo>
                    <a:pt x="1129" y="1734"/>
                  </a:lnTo>
                  <a:cubicBezTo>
                    <a:pt x="1476" y="1859"/>
                    <a:pt x="1867" y="1920"/>
                    <a:pt x="2259" y="1920"/>
                  </a:cubicBezTo>
                  <a:cubicBezTo>
                    <a:pt x="2283" y="1920"/>
                    <a:pt x="2307" y="1920"/>
                    <a:pt x="2330" y="1920"/>
                  </a:cubicBezTo>
                  <a:cubicBezTo>
                    <a:pt x="2718" y="1908"/>
                    <a:pt x="3104" y="1831"/>
                    <a:pt x="3445" y="1693"/>
                  </a:cubicBezTo>
                  <a:lnTo>
                    <a:pt x="3517" y="1666"/>
                  </a:lnTo>
                  <a:cubicBezTo>
                    <a:pt x="3691" y="1588"/>
                    <a:pt x="3852" y="1493"/>
                    <a:pt x="3991" y="1384"/>
                  </a:cubicBezTo>
                  <a:cubicBezTo>
                    <a:pt x="4134" y="1271"/>
                    <a:pt x="4253" y="1141"/>
                    <a:pt x="4331" y="1000"/>
                  </a:cubicBezTo>
                  <a:cubicBezTo>
                    <a:pt x="4380" y="916"/>
                    <a:pt x="4413" y="830"/>
                    <a:pt x="4439" y="748"/>
                  </a:cubicBezTo>
                  <a:lnTo>
                    <a:pt x="4454" y="689"/>
                  </a:lnTo>
                  <a:lnTo>
                    <a:pt x="4476" y="600"/>
                  </a:lnTo>
                  <a:cubicBezTo>
                    <a:pt x="4483" y="553"/>
                    <a:pt x="4483" y="511"/>
                    <a:pt x="4483" y="469"/>
                  </a:cubicBezTo>
                  <a:lnTo>
                    <a:pt x="4483" y="460"/>
                  </a:lnTo>
                  <a:cubicBezTo>
                    <a:pt x="4483" y="390"/>
                    <a:pt x="4479" y="326"/>
                    <a:pt x="4468" y="271"/>
                  </a:cubicBezTo>
                  <a:cubicBezTo>
                    <a:pt x="4451" y="181"/>
                    <a:pt x="4426" y="114"/>
                    <a:pt x="4408" y="68"/>
                  </a:cubicBezTo>
                  <a:cubicBezTo>
                    <a:pt x="4389" y="24"/>
                    <a:pt x="4379" y="1"/>
                    <a:pt x="4379"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689" name="Google Shape;689;p36"/>
            <p:cNvSpPr/>
            <p:nvPr/>
          </p:nvSpPr>
          <p:spPr>
            <a:xfrm>
              <a:off x="3048825" y="4184650"/>
              <a:ext cx="157825" cy="47000"/>
            </a:xfrm>
            <a:custGeom>
              <a:avLst/>
              <a:gdLst/>
              <a:ahLst/>
              <a:cxnLst/>
              <a:rect l="l" t="t" r="r" b="b"/>
              <a:pathLst>
                <a:path w="6313" h="1880" extrusionOk="0">
                  <a:moveTo>
                    <a:pt x="35" y="0"/>
                  </a:moveTo>
                  <a:cubicBezTo>
                    <a:pt x="1" y="477"/>
                    <a:pt x="286" y="959"/>
                    <a:pt x="901" y="1330"/>
                  </a:cubicBezTo>
                  <a:cubicBezTo>
                    <a:pt x="1064" y="1428"/>
                    <a:pt x="1245" y="1511"/>
                    <a:pt x="1435" y="1583"/>
                  </a:cubicBezTo>
                  <a:cubicBezTo>
                    <a:pt x="1603" y="1648"/>
                    <a:pt x="1780" y="1703"/>
                    <a:pt x="1965" y="1746"/>
                  </a:cubicBezTo>
                  <a:cubicBezTo>
                    <a:pt x="2341" y="1835"/>
                    <a:pt x="2741" y="1879"/>
                    <a:pt x="3142" y="1879"/>
                  </a:cubicBezTo>
                  <a:cubicBezTo>
                    <a:pt x="3558" y="1879"/>
                    <a:pt x="3975" y="1831"/>
                    <a:pt x="4366" y="1735"/>
                  </a:cubicBezTo>
                  <a:cubicBezTo>
                    <a:pt x="4554" y="1689"/>
                    <a:pt x="4735" y="1632"/>
                    <a:pt x="4908" y="1565"/>
                  </a:cubicBezTo>
                  <a:cubicBezTo>
                    <a:pt x="5051" y="1506"/>
                    <a:pt x="5194" y="1447"/>
                    <a:pt x="5324" y="1374"/>
                  </a:cubicBezTo>
                  <a:cubicBezTo>
                    <a:pt x="5994" y="1001"/>
                    <a:pt x="6312" y="498"/>
                    <a:pt x="6281" y="0"/>
                  </a:cubicBezTo>
                  <a:lnTo>
                    <a:pt x="5129" y="0"/>
                  </a:lnTo>
                  <a:cubicBezTo>
                    <a:pt x="5150" y="208"/>
                    <a:pt x="5077" y="419"/>
                    <a:pt x="4907" y="607"/>
                  </a:cubicBezTo>
                  <a:cubicBezTo>
                    <a:pt x="4812" y="712"/>
                    <a:pt x="4689" y="811"/>
                    <a:pt x="4533" y="898"/>
                  </a:cubicBezTo>
                  <a:cubicBezTo>
                    <a:pt x="4481" y="927"/>
                    <a:pt x="4421" y="949"/>
                    <a:pt x="4365" y="974"/>
                  </a:cubicBezTo>
                  <a:cubicBezTo>
                    <a:pt x="4006" y="1136"/>
                    <a:pt x="3577" y="1216"/>
                    <a:pt x="3148" y="1216"/>
                  </a:cubicBezTo>
                  <a:cubicBezTo>
                    <a:pt x="2730" y="1216"/>
                    <a:pt x="2313" y="1139"/>
                    <a:pt x="1963" y="986"/>
                  </a:cubicBezTo>
                  <a:cubicBezTo>
                    <a:pt x="1880" y="950"/>
                    <a:pt x="1799" y="913"/>
                    <a:pt x="1725" y="870"/>
                  </a:cubicBezTo>
                  <a:cubicBezTo>
                    <a:pt x="1606" y="798"/>
                    <a:pt x="1513" y="718"/>
                    <a:pt x="1433" y="635"/>
                  </a:cubicBezTo>
                  <a:cubicBezTo>
                    <a:pt x="1263" y="458"/>
                    <a:pt x="1172" y="261"/>
                    <a:pt x="1175" y="63"/>
                  </a:cubicBezTo>
                  <a:lnTo>
                    <a:pt x="1185"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90" name="Google Shape;690;p36"/>
            <p:cNvSpPr/>
            <p:nvPr/>
          </p:nvSpPr>
          <p:spPr>
            <a:xfrm>
              <a:off x="3073700" y="4462450"/>
              <a:ext cx="13475" cy="112525"/>
            </a:xfrm>
            <a:custGeom>
              <a:avLst/>
              <a:gdLst/>
              <a:ahLst/>
              <a:cxnLst/>
              <a:rect l="l" t="t" r="r" b="b"/>
              <a:pathLst>
                <a:path w="539" h="4501" extrusionOk="0">
                  <a:moveTo>
                    <a:pt x="532" y="1"/>
                  </a:moveTo>
                  <a:lnTo>
                    <a:pt x="0" y="309"/>
                  </a:lnTo>
                  <a:lnTo>
                    <a:pt x="3" y="4500"/>
                  </a:lnTo>
                  <a:cubicBezTo>
                    <a:pt x="16" y="4286"/>
                    <a:pt x="193" y="4074"/>
                    <a:pt x="534" y="3913"/>
                  </a:cubicBezTo>
                  <a:lnTo>
                    <a:pt x="538" y="3911"/>
                  </a:lnTo>
                  <a:cubicBezTo>
                    <a:pt x="537" y="3071"/>
                    <a:pt x="534" y="1573"/>
                    <a:pt x="532"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91" name="Google Shape;691;p36"/>
            <p:cNvSpPr/>
            <p:nvPr/>
          </p:nvSpPr>
          <p:spPr>
            <a:xfrm>
              <a:off x="3146925" y="4420050"/>
              <a:ext cx="13975" cy="156600"/>
            </a:xfrm>
            <a:custGeom>
              <a:avLst/>
              <a:gdLst/>
              <a:ahLst/>
              <a:cxnLst/>
              <a:rect l="l" t="t" r="r" b="b"/>
              <a:pathLst>
                <a:path w="559" h="6264" extrusionOk="0">
                  <a:moveTo>
                    <a:pt x="542" y="0"/>
                  </a:moveTo>
                  <a:lnTo>
                    <a:pt x="0" y="313"/>
                  </a:lnTo>
                  <a:lnTo>
                    <a:pt x="0" y="633"/>
                  </a:lnTo>
                  <a:lnTo>
                    <a:pt x="3" y="4329"/>
                  </a:lnTo>
                  <a:lnTo>
                    <a:pt x="0" y="4310"/>
                  </a:lnTo>
                  <a:lnTo>
                    <a:pt x="0" y="5606"/>
                  </a:lnTo>
                  <a:lnTo>
                    <a:pt x="57" y="5630"/>
                  </a:lnTo>
                  <a:cubicBezTo>
                    <a:pt x="403" y="5807"/>
                    <a:pt x="558" y="6037"/>
                    <a:pt x="532" y="6263"/>
                  </a:cubicBezTo>
                  <a:lnTo>
                    <a:pt x="548" y="6264"/>
                  </a:lnTo>
                  <a:lnTo>
                    <a:pt x="542" y="0"/>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92" name="Google Shape;692;p36"/>
            <p:cNvSpPr/>
            <p:nvPr/>
          </p:nvSpPr>
          <p:spPr>
            <a:xfrm>
              <a:off x="3073750" y="4560175"/>
              <a:ext cx="87150" cy="35825"/>
            </a:xfrm>
            <a:custGeom>
              <a:avLst/>
              <a:gdLst/>
              <a:ahLst/>
              <a:cxnLst/>
              <a:rect l="l" t="t" r="r" b="b"/>
              <a:pathLst>
                <a:path w="3486" h="1433" extrusionOk="0">
                  <a:moveTo>
                    <a:pt x="2927" y="1"/>
                  </a:moveTo>
                  <a:cubicBezTo>
                    <a:pt x="2926" y="442"/>
                    <a:pt x="2926" y="706"/>
                    <a:pt x="2926" y="706"/>
                  </a:cubicBezTo>
                  <a:cubicBezTo>
                    <a:pt x="2926" y="706"/>
                    <a:pt x="2926" y="706"/>
                    <a:pt x="2926" y="706"/>
                  </a:cubicBezTo>
                  <a:cubicBezTo>
                    <a:pt x="2902" y="798"/>
                    <a:pt x="2786" y="886"/>
                    <a:pt x="2567" y="954"/>
                  </a:cubicBezTo>
                  <a:cubicBezTo>
                    <a:pt x="2333" y="1027"/>
                    <a:pt x="2033" y="1063"/>
                    <a:pt x="1733" y="1063"/>
                  </a:cubicBezTo>
                  <a:cubicBezTo>
                    <a:pt x="1418" y="1063"/>
                    <a:pt x="1104" y="1023"/>
                    <a:pt x="869" y="944"/>
                  </a:cubicBezTo>
                  <a:cubicBezTo>
                    <a:pt x="664" y="876"/>
                    <a:pt x="555" y="788"/>
                    <a:pt x="539" y="699"/>
                  </a:cubicBezTo>
                  <a:cubicBezTo>
                    <a:pt x="539" y="699"/>
                    <a:pt x="539" y="699"/>
                    <a:pt x="539" y="699"/>
                  </a:cubicBezTo>
                  <a:cubicBezTo>
                    <a:pt x="539" y="699"/>
                    <a:pt x="537" y="439"/>
                    <a:pt x="536" y="2"/>
                  </a:cubicBezTo>
                  <a:lnTo>
                    <a:pt x="532" y="4"/>
                  </a:lnTo>
                  <a:cubicBezTo>
                    <a:pt x="191" y="165"/>
                    <a:pt x="14" y="377"/>
                    <a:pt x="1" y="591"/>
                  </a:cubicBezTo>
                  <a:lnTo>
                    <a:pt x="1" y="613"/>
                  </a:lnTo>
                  <a:lnTo>
                    <a:pt x="12" y="680"/>
                  </a:lnTo>
                  <a:cubicBezTo>
                    <a:pt x="19" y="705"/>
                    <a:pt x="37" y="762"/>
                    <a:pt x="79" y="836"/>
                  </a:cubicBezTo>
                  <a:cubicBezTo>
                    <a:pt x="130" y="936"/>
                    <a:pt x="248" y="1045"/>
                    <a:pt x="404" y="1138"/>
                  </a:cubicBezTo>
                  <a:cubicBezTo>
                    <a:pt x="482" y="1184"/>
                    <a:pt x="579" y="1225"/>
                    <a:pt x="676" y="1265"/>
                  </a:cubicBezTo>
                  <a:cubicBezTo>
                    <a:pt x="777" y="1302"/>
                    <a:pt x="886" y="1331"/>
                    <a:pt x="1000" y="1358"/>
                  </a:cubicBezTo>
                  <a:cubicBezTo>
                    <a:pt x="1114" y="1386"/>
                    <a:pt x="1236" y="1398"/>
                    <a:pt x="1358" y="1415"/>
                  </a:cubicBezTo>
                  <a:cubicBezTo>
                    <a:pt x="1458" y="1426"/>
                    <a:pt x="1560" y="1432"/>
                    <a:pt x="1663" y="1432"/>
                  </a:cubicBezTo>
                  <a:cubicBezTo>
                    <a:pt x="1686" y="1432"/>
                    <a:pt x="1710" y="1432"/>
                    <a:pt x="1733" y="1431"/>
                  </a:cubicBezTo>
                  <a:cubicBezTo>
                    <a:pt x="1744" y="1431"/>
                    <a:pt x="1754" y="1432"/>
                    <a:pt x="1764" y="1432"/>
                  </a:cubicBezTo>
                  <a:cubicBezTo>
                    <a:pt x="1881" y="1432"/>
                    <a:pt x="1997" y="1426"/>
                    <a:pt x="2110" y="1411"/>
                  </a:cubicBezTo>
                  <a:cubicBezTo>
                    <a:pt x="2233" y="1395"/>
                    <a:pt x="2354" y="1381"/>
                    <a:pt x="2468" y="1354"/>
                  </a:cubicBezTo>
                  <a:cubicBezTo>
                    <a:pt x="2524" y="1339"/>
                    <a:pt x="2579" y="1325"/>
                    <a:pt x="2632" y="1310"/>
                  </a:cubicBezTo>
                  <a:cubicBezTo>
                    <a:pt x="2681" y="1298"/>
                    <a:pt x="2734" y="1281"/>
                    <a:pt x="2791" y="1257"/>
                  </a:cubicBezTo>
                  <a:cubicBezTo>
                    <a:pt x="2890" y="1220"/>
                    <a:pt x="2982" y="1176"/>
                    <a:pt x="3062" y="1130"/>
                  </a:cubicBezTo>
                  <a:cubicBezTo>
                    <a:pt x="3219" y="1036"/>
                    <a:pt x="3334" y="927"/>
                    <a:pt x="3385" y="827"/>
                  </a:cubicBezTo>
                  <a:cubicBezTo>
                    <a:pt x="3441" y="731"/>
                    <a:pt x="3456" y="658"/>
                    <a:pt x="3456" y="658"/>
                  </a:cubicBezTo>
                  <a:lnTo>
                    <a:pt x="3459" y="658"/>
                  </a:lnTo>
                  <a:cubicBezTo>
                    <a:pt x="3485" y="432"/>
                    <a:pt x="3330" y="202"/>
                    <a:pt x="2984" y="25"/>
                  </a:cubicBezTo>
                  <a:lnTo>
                    <a:pt x="2927"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93" name="Google Shape;693;p36"/>
            <p:cNvSpPr/>
            <p:nvPr/>
          </p:nvSpPr>
          <p:spPr>
            <a:xfrm>
              <a:off x="3146925" y="4435875"/>
              <a:ext cx="100" cy="92425"/>
            </a:xfrm>
            <a:custGeom>
              <a:avLst/>
              <a:gdLst/>
              <a:ahLst/>
              <a:cxnLst/>
              <a:rect l="l" t="t" r="r" b="b"/>
              <a:pathLst>
                <a:path w="4" h="3697" extrusionOk="0">
                  <a:moveTo>
                    <a:pt x="0" y="0"/>
                  </a:moveTo>
                  <a:lnTo>
                    <a:pt x="0" y="3677"/>
                  </a:lnTo>
                  <a:lnTo>
                    <a:pt x="3" y="3696"/>
                  </a:lnTo>
                  <a:lnTo>
                    <a:pt x="0" y="0"/>
                  </a:ln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694" name="Google Shape;694;p36"/>
            <p:cNvSpPr/>
            <p:nvPr/>
          </p:nvSpPr>
          <p:spPr>
            <a:xfrm>
              <a:off x="3073275" y="4576600"/>
              <a:ext cx="87525" cy="25975"/>
            </a:xfrm>
            <a:custGeom>
              <a:avLst/>
              <a:gdLst/>
              <a:ahLst/>
              <a:cxnLst/>
              <a:rect l="l" t="t" r="r" b="b"/>
              <a:pathLst>
                <a:path w="3501" h="1039" extrusionOk="0">
                  <a:moveTo>
                    <a:pt x="3475" y="1"/>
                  </a:moveTo>
                  <a:cubicBezTo>
                    <a:pt x="3475" y="1"/>
                    <a:pt x="3460" y="74"/>
                    <a:pt x="3404" y="170"/>
                  </a:cubicBezTo>
                  <a:cubicBezTo>
                    <a:pt x="3353" y="270"/>
                    <a:pt x="3238" y="379"/>
                    <a:pt x="3081" y="473"/>
                  </a:cubicBezTo>
                  <a:cubicBezTo>
                    <a:pt x="3001" y="519"/>
                    <a:pt x="2909" y="563"/>
                    <a:pt x="2810" y="600"/>
                  </a:cubicBezTo>
                  <a:cubicBezTo>
                    <a:pt x="2753" y="624"/>
                    <a:pt x="2700" y="641"/>
                    <a:pt x="2651" y="653"/>
                  </a:cubicBezTo>
                  <a:cubicBezTo>
                    <a:pt x="2598" y="668"/>
                    <a:pt x="2543" y="682"/>
                    <a:pt x="2487" y="697"/>
                  </a:cubicBezTo>
                  <a:cubicBezTo>
                    <a:pt x="2373" y="724"/>
                    <a:pt x="2252" y="738"/>
                    <a:pt x="2129" y="754"/>
                  </a:cubicBezTo>
                  <a:cubicBezTo>
                    <a:pt x="2016" y="769"/>
                    <a:pt x="1900" y="775"/>
                    <a:pt x="1783" y="775"/>
                  </a:cubicBezTo>
                  <a:cubicBezTo>
                    <a:pt x="1773" y="775"/>
                    <a:pt x="1763" y="774"/>
                    <a:pt x="1752" y="774"/>
                  </a:cubicBezTo>
                  <a:cubicBezTo>
                    <a:pt x="1729" y="775"/>
                    <a:pt x="1705" y="775"/>
                    <a:pt x="1682" y="775"/>
                  </a:cubicBezTo>
                  <a:cubicBezTo>
                    <a:pt x="1579" y="775"/>
                    <a:pt x="1477" y="769"/>
                    <a:pt x="1377" y="758"/>
                  </a:cubicBezTo>
                  <a:cubicBezTo>
                    <a:pt x="1255" y="741"/>
                    <a:pt x="1133" y="729"/>
                    <a:pt x="1019" y="701"/>
                  </a:cubicBezTo>
                  <a:cubicBezTo>
                    <a:pt x="905" y="674"/>
                    <a:pt x="796" y="645"/>
                    <a:pt x="695" y="608"/>
                  </a:cubicBezTo>
                  <a:cubicBezTo>
                    <a:pt x="598" y="568"/>
                    <a:pt x="501" y="527"/>
                    <a:pt x="423" y="481"/>
                  </a:cubicBezTo>
                  <a:cubicBezTo>
                    <a:pt x="267" y="388"/>
                    <a:pt x="149" y="279"/>
                    <a:pt x="98" y="179"/>
                  </a:cubicBezTo>
                  <a:cubicBezTo>
                    <a:pt x="56" y="105"/>
                    <a:pt x="38" y="48"/>
                    <a:pt x="31" y="23"/>
                  </a:cubicBezTo>
                  <a:lnTo>
                    <a:pt x="28" y="12"/>
                  </a:lnTo>
                  <a:lnTo>
                    <a:pt x="1" y="12"/>
                  </a:lnTo>
                  <a:lnTo>
                    <a:pt x="3" y="61"/>
                  </a:lnTo>
                  <a:cubicBezTo>
                    <a:pt x="6" y="95"/>
                    <a:pt x="12" y="143"/>
                    <a:pt x="31" y="202"/>
                  </a:cubicBezTo>
                  <a:cubicBezTo>
                    <a:pt x="66" y="318"/>
                    <a:pt x="161" y="473"/>
                    <a:pt x="324" y="605"/>
                  </a:cubicBezTo>
                  <a:cubicBezTo>
                    <a:pt x="645" y="873"/>
                    <a:pt x="1198" y="1038"/>
                    <a:pt x="1748" y="1038"/>
                  </a:cubicBezTo>
                  <a:cubicBezTo>
                    <a:pt x="1750" y="1038"/>
                    <a:pt x="1752" y="1038"/>
                    <a:pt x="1754" y="1038"/>
                  </a:cubicBezTo>
                  <a:cubicBezTo>
                    <a:pt x="2030" y="1034"/>
                    <a:pt x="2307" y="996"/>
                    <a:pt x="2554" y="919"/>
                  </a:cubicBezTo>
                  <a:cubicBezTo>
                    <a:pt x="2677" y="879"/>
                    <a:pt x="2797" y="835"/>
                    <a:pt x="2900" y="779"/>
                  </a:cubicBezTo>
                  <a:cubicBezTo>
                    <a:pt x="3008" y="726"/>
                    <a:pt x="3101" y="662"/>
                    <a:pt x="3182" y="597"/>
                  </a:cubicBezTo>
                  <a:cubicBezTo>
                    <a:pt x="3344" y="464"/>
                    <a:pt x="3437" y="308"/>
                    <a:pt x="3472" y="190"/>
                  </a:cubicBezTo>
                  <a:cubicBezTo>
                    <a:pt x="3491" y="132"/>
                    <a:pt x="3495" y="84"/>
                    <a:pt x="3499" y="51"/>
                  </a:cubicBezTo>
                  <a:lnTo>
                    <a:pt x="3501" y="2"/>
                  </a:lnTo>
                  <a:lnTo>
                    <a:pt x="3494" y="2"/>
                  </a:lnTo>
                  <a:lnTo>
                    <a:pt x="3478"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695" name="Google Shape;695;p36"/>
            <p:cNvSpPr/>
            <p:nvPr/>
          </p:nvSpPr>
          <p:spPr>
            <a:xfrm>
              <a:off x="3086975" y="4427875"/>
              <a:ext cx="59975" cy="158900"/>
            </a:xfrm>
            <a:custGeom>
              <a:avLst/>
              <a:gdLst/>
              <a:ahLst/>
              <a:cxnLst/>
              <a:rect l="l" t="t" r="r" b="b"/>
              <a:pathLst>
                <a:path w="2399" h="6356" extrusionOk="0">
                  <a:moveTo>
                    <a:pt x="2398" y="0"/>
                  </a:moveTo>
                  <a:lnTo>
                    <a:pt x="1" y="1384"/>
                  </a:lnTo>
                  <a:cubicBezTo>
                    <a:pt x="3" y="2956"/>
                    <a:pt x="6" y="4454"/>
                    <a:pt x="7" y="5294"/>
                  </a:cubicBezTo>
                  <a:cubicBezTo>
                    <a:pt x="8" y="5731"/>
                    <a:pt x="10" y="5991"/>
                    <a:pt x="10" y="5991"/>
                  </a:cubicBezTo>
                  <a:cubicBezTo>
                    <a:pt x="10" y="5991"/>
                    <a:pt x="10" y="5991"/>
                    <a:pt x="10" y="5991"/>
                  </a:cubicBezTo>
                  <a:cubicBezTo>
                    <a:pt x="26" y="6080"/>
                    <a:pt x="135" y="6168"/>
                    <a:pt x="340" y="6236"/>
                  </a:cubicBezTo>
                  <a:cubicBezTo>
                    <a:pt x="575" y="6315"/>
                    <a:pt x="889" y="6355"/>
                    <a:pt x="1204" y="6355"/>
                  </a:cubicBezTo>
                  <a:cubicBezTo>
                    <a:pt x="1504" y="6355"/>
                    <a:pt x="1804" y="6319"/>
                    <a:pt x="2038" y="6246"/>
                  </a:cubicBezTo>
                  <a:cubicBezTo>
                    <a:pt x="2257" y="6178"/>
                    <a:pt x="2373" y="6090"/>
                    <a:pt x="2397" y="5998"/>
                  </a:cubicBezTo>
                  <a:cubicBezTo>
                    <a:pt x="2397" y="5998"/>
                    <a:pt x="2397" y="5998"/>
                    <a:pt x="2397" y="5998"/>
                  </a:cubicBezTo>
                  <a:cubicBezTo>
                    <a:pt x="2397" y="5998"/>
                    <a:pt x="2397" y="5734"/>
                    <a:pt x="2398" y="5293"/>
                  </a:cubicBezTo>
                  <a:lnTo>
                    <a:pt x="2398" y="3997"/>
                  </a:lnTo>
                  <a:cubicBezTo>
                    <a:pt x="2398" y="2948"/>
                    <a:pt x="2398" y="1615"/>
                    <a:pt x="2398" y="320"/>
                  </a:cubicBezTo>
                  <a:lnTo>
                    <a:pt x="2398"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696" name="Google Shape;696;p36"/>
            <p:cNvSpPr/>
            <p:nvPr/>
          </p:nvSpPr>
          <p:spPr>
            <a:xfrm>
              <a:off x="3067025" y="4309275"/>
              <a:ext cx="100325" cy="57525"/>
            </a:xfrm>
            <a:custGeom>
              <a:avLst/>
              <a:gdLst/>
              <a:ahLst/>
              <a:cxnLst/>
              <a:rect l="l" t="t" r="r" b="b"/>
              <a:pathLst>
                <a:path w="4013" h="2301" extrusionOk="0">
                  <a:moveTo>
                    <a:pt x="1995" y="1"/>
                  </a:moveTo>
                  <a:cubicBezTo>
                    <a:pt x="1498" y="1"/>
                    <a:pt x="1000" y="108"/>
                    <a:pt x="613" y="324"/>
                  </a:cubicBezTo>
                  <a:cubicBezTo>
                    <a:pt x="513" y="379"/>
                    <a:pt x="426" y="439"/>
                    <a:pt x="349" y="503"/>
                  </a:cubicBezTo>
                  <a:lnTo>
                    <a:pt x="284" y="573"/>
                  </a:lnTo>
                  <a:cubicBezTo>
                    <a:pt x="239" y="615"/>
                    <a:pt x="194" y="659"/>
                    <a:pt x="161" y="705"/>
                  </a:cubicBezTo>
                  <a:lnTo>
                    <a:pt x="114" y="792"/>
                  </a:lnTo>
                  <a:cubicBezTo>
                    <a:pt x="89" y="834"/>
                    <a:pt x="61" y="877"/>
                    <a:pt x="45" y="921"/>
                  </a:cubicBezTo>
                  <a:lnTo>
                    <a:pt x="26" y="1015"/>
                  </a:lnTo>
                  <a:cubicBezTo>
                    <a:pt x="18" y="1058"/>
                    <a:pt x="6" y="1101"/>
                    <a:pt x="5" y="1143"/>
                  </a:cubicBezTo>
                  <a:cubicBezTo>
                    <a:pt x="0" y="1434"/>
                    <a:pt x="181" y="1724"/>
                    <a:pt x="556" y="1950"/>
                  </a:cubicBezTo>
                  <a:cubicBezTo>
                    <a:pt x="944" y="2183"/>
                    <a:pt x="1462" y="2301"/>
                    <a:pt x="1982" y="2301"/>
                  </a:cubicBezTo>
                  <a:cubicBezTo>
                    <a:pt x="2478" y="2301"/>
                    <a:pt x="2976" y="2193"/>
                    <a:pt x="3362" y="1978"/>
                  </a:cubicBezTo>
                  <a:cubicBezTo>
                    <a:pt x="3819" y="1723"/>
                    <a:pt x="4012" y="1373"/>
                    <a:pt x="3956" y="1034"/>
                  </a:cubicBezTo>
                  <a:lnTo>
                    <a:pt x="3941" y="941"/>
                  </a:lnTo>
                  <a:cubicBezTo>
                    <a:pt x="3927" y="898"/>
                    <a:pt x="3902" y="857"/>
                    <a:pt x="3881" y="815"/>
                  </a:cubicBezTo>
                  <a:lnTo>
                    <a:pt x="3838" y="730"/>
                  </a:lnTo>
                  <a:cubicBezTo>
                    <a:pt x="3808" y="685"/>
                    <a:pt x="3765" y="641"/>
                    <a:pt x="3725" y="599"/>
                  </a:cubicBezTo>
                  <a:lnTo>
                    <a:pt x="3665" y="531"/>
                  </a:lnTo>
                  <a:cubicBezTo>
                    <a:pt x="3596" y="468"/>
                    <a:pt x="3515" y="408"/>
                    <a:pt x="3421" y="352"/>
                  </a:cubicBezTo>
                  <a:cubicBezTo>
                    <a:pt x="3033" y="118"/>
                    <a:pt x="2514" y="1"/>
                    <a:pt x="1995" y="1"/>
                  </a:cubicBezTo>
                  <a:close/>
                </a:path>
              </a:pathLst>
            </a:custGeom>
            <a:solidFill>
              <a:srgbClr val="055E62"/>
            </a:solidFill>
            <a:ln>
              <a:noFill/>
            </a:ln>
          </p:spPr>
          <p:txBody>
            <a:bodyPr spcFirstLastPara="1" wrap="square" lIns="121900" tIns="121900" rIns="121900" bIns="121900" anchor="ctr" anchorCtr="0">
              <a:noAutofit/>
            </a:bodyPr>
            <a:lstStyle/>
            <a:p>
              <a:endParaRPr sz="2400"/>
            </a:p>
          </p:txBody>
        </p:sp>
        <p:sp>
          <p:nvSpPr>
            <p:cNvPr id="697" name="Google Shape;697;p36"/>
            <p:cNvSpPr/>
            <p:nvPr/>
          </p:nvSpPr>
          <p:spPr>
            <a:xfrm>
              <a:off x="3038625" y="4292725"/>
              <a:ext cx="156200" cy="43550"/>
            </a:xfrm>
            <a:custGeom>
              <a:avLst/>
              <a:gdLst/>
              <a:ahLst/>
              <a:cxnLst/>
              <a:rect l="l" t="t" r="r" b="b"/>
              <a:pathLst>
                <a:path w="6248" h="1742" extrusionOk="0">
                  <a:moveTo>
                    <a:pt x="3133" y="0"/>
                  </a:moveTo>
                  <a:cubicBezTo>
                    <a:pt x="2351" y="0"/>
                    <a:pt x="1567" y="169"/>
                    <a:pt x="958" y="508"/>
                  </a:cubicBezTo>
                  <a:cubicBezTo>
                    <a:pt x="352" y="846"/>
                    <a:pt x="34" y="1291"/>
                    <a:pt x="1" y="1741"/>
                  </a:cubicBezTo>
                  <a:lnTo>
                    <a:pt x="1152" y="1741"/>
                  </a:lnTo>
                  <a:lnTo>
                    <a:pt x="1162" y="1677"/>
                  </a:lnTo>
                  <a:lnTo>
                    <a:pt x="1181" y="1583"/>
                  </a:lnTo>
                  <a:cubicBezTo>
                    <a:pt x="1197" y="1539"/>
                    <a:pt x="1224" y="1496"/>
                    <a:pt x="1250" y="1454"/>
                  </a:cubicBezTo>
                  <a:lnTo>
                    <a:pt x="1297" y="1367"/>
                  </a:lnTo>
                  <a:cubicBezTo>
                    <a:pt x="1330" y="1321"/>
                    <a:pt x="1375" y="1277"/>
                    <a:pt x="1420" y="1235"/>
                  </a:cubicBezTo>
                  <a:lnTo>
                    <a:pt x="1485" y="1165"/>
                  </a:lnTo>
                  <a:cubicBezTo>
                    <a:pt x="1562" y="1101"/>
                    <a:pt x="1649" y="1041"/>
                    <a:pt x="1749" y="986"/>
                  </a:cubicBezTo>
                  <a:cubicBezTo>
                    <a:pt x="2136" y="770"/>
                    <a:pt x="2634" y="663"/>
                    <a:pt x="3131" y="663"/>
                  </a:cubicBezTo>
                  <a:cubicBezTo>
                    <a:pt x="3650" y="663"/>
                    <a:pt x="4169" y="780"/>
                    <a:pt x="4557" y="1014"/>
                  </a:cubicBezTo>
                  <a:cubicBezTo>
                    <a:pt x="4651" y="1070"/>
                    <a:pt x="4732" y="1130"/>
                    <a:pt x="4801" y="1193"/>
                  </a:cubicBezTo>
                  <a:lnTo>
                    <a:pt x="4861" y="1261"/>
                  </a:lnTo>
                  <a:cubicBezTo>
                    <a:pt x="4901" y="1303"/>
                    <a:pt x="4944" y="1347"/>
                    <a:pt x="4974" y="1392"/>
                  </a:cubicBezTo>
                  <a:lnTo>
                    <a:pt x="5017" y="1477"/>
                  </a:lnTo>
                  <a:cubicBezTo>
                    <a:pt x="5038" y="1519"/>
                    <a:pt x="5063" y="1560"/>
                    <a:pt x="5077" y="1603"/>
                  </a:cubicBezTo>
                  <a:lnTo>
                    <a:pt x="5092" y="1696"/>
                  </a:lnTo>
                  <a:lnTo>
                    <a:pt x="5096" y="1741"/>
                  </a:lnTo>
                  <a:lnTo>
                    <a:pt x="6248" y="1741"/>
                  </a:lnTo>
                  <a:cubicBezTo>
                    <a:pt x="6221" y="1312"/>
                    <a:pt x="5936" y="887"/>
                    <a:pt x="5382" y="554"/>
                  </a:cubicBezTo>
                  <a:cubicBezTo>
                    <a:pt x="4770" y="185"/>
                    <a:pt x="3953" y="0"/>
                    <a:pt x="3133"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98" name="Google Shape;698;p36"/>
            <p:cNvSpPr/>
            <p:nvPr/>
          </p:nvSpPr>
          <p:spPr>
            <a:xfrm>
              <a:off x="3073475" y="4190600"/>
              <a:ext cx="13775" cy="170325"/>
            </a:xfrm>
            <a:custGeom>
              <a:avLst/>
              <a:gdLst/>
              <a:ahLst/>
              <a:cxnLst/>
              <a:rect l="l" t="t" r="r" b="b"/>
              <a:pathLst>
                <a:path w="551" h="6813" extrusionOk="0">
                  <a:moveTo>
                    <a:pt x="1" y="1"/>
                  </a:moveTo>
                  <a:lnTo>
                    <a:pt x="5" y="6461"/>
                  </a:lnTo>
                  <a:cubicBezTo>
                    <a:pt x="86" y="6544"/>
                    <a:pt x="178" y="6625"/>
                    <a:pt x="298" y="6697"/>
                  </a:cubicBezTo>
                  <a:cubicBezTo>
                    <a:pt x="371" y="6740"/>
                    <a:pt x="453" y="6776"/>
                    <a:pt x="534" y="6812"/>
                  </a:cubicBezTo>
                  <a:cubicBezTo>
                    <a:pt x="534" y="5762"/>
                    <a:pt x="533" y="5048"/>
                    <a:pt x="533" y="5048"/>
                  </a:cubicBezTo>
                  <a:lnTo>
                    <a:pt x="550" y="5048"/>
                  </a:lnTo>
                  <a:lnTo>
                    <a:pt x="551" y="4993"/>
                  </a:lnTo>
                  <a:lnTo>
                    <a:pt x="546" y="306"/>
                  </a:lnTo>
                  <a:cubicBezTo>
                    <a:pt x="341" y="227"/>
                    <a:pt x="157" y="122"/>
                    <a:pt x="1"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99" name="Google Shape;699;p36"/>
            <p:cNvSpPr/>
            <p:nvPr/>
          </p:nvSpPr>
          <p:spPr>
            <a:xfrm>
              <a:off x="3146700" y="4190200"/>
              <a:ext cx="13775" cy="170425"/>
            </a:xfrm>
            <a:custGeom>
              <a:avLst/>
              <a:gdLst/>
              <a:ahLst/>
              <a:cxnLst/>
              <a:rect l="l" t="t" r="r" b="b"/>
              <a:pathLst>
                <a:path w="551" h="6817" extrusionOk="0">
                  <a:moveTo>
                    <a:pt x="545" y="1"/>
                  </a:moveTo>
                  <a:cubicBezTo>
                    <a:pt x="407" y="110"/>
                    <a:pt x="246" y="205"/>
                    <a:pt x="73" y="283"/>
                  </a:cubicBezTo>
                  <a:lnTo>
                    <a:pt x="0" y="309"/>
                  </a:lnTo>
                  <a:lnTo>
                    <a:pt x="5" y="4998"/>
                  </a:lnTo>
                  <a:lnTo>
                    <a:pt x="8" y="5078"/>
                  </a:lnTo>
                  <a:cubicBezTo>
                    <a:pt x="8" y="5151"/>
                    <a:pt x="8" y="5833"/>
                    <a:pt x="8" y="6817"/>
                  </a:cubicBezTo>
                  <a:cubicBezTo>
                    <a:pt x="64" y="6791"/>
                    <a:pt x="124" y="6770"/>
                    <a:pt x="175" y="6741"/>
                  </a:cubicBezTo>
                  <a:cubicBezTo>
                    <a:pt x="331" y="6653"/>
                    <a:pt x="455" y="6555"/>
                    <a:pt x="550" y="6450"/>
                  </a:cubicBezTo>
                  <a:lnTo>
                    <a:pt x="545"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00" name="Google Shape;700;p36"/>
            <p:cNvSpPr/>
            <p:nvPr/>
          </p:nvSpPr>
          <p:spPr>
            <a:xfrm>
              <a:off x="3117250" y="4157025"/>
              <a:ext cx="26625" cy="10250"/>
            </a:xfrm>
            <a:custGeom>
              <a:avLst/>
              <a:gdLst/>
              <a:ahLst/>
              <a:cxnLst/>
              <a:rect l="l" t="t" r="r" b="b"/>
              <a:pathLst>
                <a:path w="1065" h="410" extrusionOk="0">
                  <a:moveTo>
                    <a:pt x="0" y="1"/>
                  </a:moveTo>
                  <a:lnTo>
                    <a:pt x="0" y="1"/>
                  </a:lnTo>
                  <a:cubicBezTo>
                    <a:pt x="303" y="4"/>
                    <a:pt x="603" y="75"/>
                    <a:pt x="829" y="211"/>
                  </a:cubicBezTo>
                  <a:cubicBezTo>
                    <a:pt x="928" y="270"/>
                    <a:pt x="1001" y="337"/>
                    <a:pt x="1056" y="409"/>
                  </a:cubicBezTo>
                  <a:lnTo>
                    <a:pt x="1065" y="400"/>
                  </a:lnTo>
                  <a:cubicBezTo>
                    <a:pt x="1010" y="332"/>
                    <a:pt x="940" y="267"/>
                    <a:pt x="846" y="211"/>
                  </a:cubicBezTo>
                  <a:cubicBezTo>
                    <a:pt x="615" y="71"/>
                    <a:pt x="309" y="2"/>
                    <a:pt x="0" y="1"/>
                  </a:cubicBez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701" name="Google Shape;701;p36"/>
            <p:cNvSpPr/>
            <p:nvPr/>
          </p:nvSpPr>
          <p:spPr>
            <a:xfrm>
              <a:off x="3087125" y="4197900"/>
              <a:ext cx="59700" cy="117550"/>
            </a:xfrm>
            <a:custGeom>
              <a:avLst/>
              <a:gdLst/>
              <a:ahLst/>
              <a:cxnLst/>
              <a:rect l="l" t="t" r="r" b="b"/>
              <a:pathLst>
                <a:path w="2388" h="4702" extrusionOk="0">
                  <a:moveTo>
                    <a:pt x="2383" y="1"/>
                  </a:moveTo>
                  <a:cubicBezTo>
                    <a:pt x="2042" y="140"/>
                    <a:pt x="1657" y="217"/>
                    <a:pt x="1268" y="227"/>
                  </a:cubicBezTo>
                  <a:cubicBezTo>
                    <a:pt x="1241" y="228"/>
                    <a:pt x="1214" y="228"/>
                    <a:pt x="1188" y="228"/>
                  </a:cubicBezTo>
                  <a:cubicBezTo>
                    <a:pt x="799" y="228"/>
                    <a:pt x="410" y="167"/>
                    <a:pt x="68" y="42"/>
                  </a:cubicBezTo>
                  <a:lnTo>
                    <a:pt x="0" y="14"/>
                  </a:lnTo>
                  <a:lnTo>
                    <a:pt x="5" y="4701"/>
                  </a:lnTo>
                  <a:cubicBezTo>
                    <a:pt x="20" y="4533"/>
                    <a:pt x="141" y="4365"/>
                    <a:pt x="369" y="4238"/>
                  </a:cubicBezTo>
                  <a:cubicBezTo>
                    <a:pt x="602" y="4108"/>
                    <a:pt x="902" y="4044"/>
                    <a:pt x="1201" y="4044"/>
                  </a:cubicBezTo>
                  <a:cubicBezTo>
                    <a:pt x="1515" y="4044"/>
                    <a:pt x="1828" y="4115"/>
                    <a:pt x="2062" y="4255"/>
                  </a:cubicBezTo>
                  <a:cubicBezTo>
                    <a:pt x="2265" y="4378"/>
                    <a:pt x="2370" y="4533"/>
                    <a:pt x="2388" y="4690"/>
                  </a:cubicBezTo>
                  <a:lnTo>
                    <a:pt x="2383"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02" name="Google Shape;702;p36"/>
            <p:cNvSpPr/>
            <p:nvPr/>
          </p:nvSpPr>
          <p:spPr>
            <a:xfrm>
              <a:off x="3086775" y="4316800"/>
              <a:ext cx="60125" cy="49875"/>
            </a:xfrm>
            <a:custGeom>
              <a:avLst/>
              <a:gdLst/>
              <a:ahLst/>
              <a:cxnLst/>
              <a:rect l="l" t="t" r="r" b="b"/>
              <a:pathLst>
                <a:path w="2405" h="1995" extrusionOk="0">
                  <a:moveTo>
                    <a:pt x="1" y="0"/>
                  </a:moveTo>
                  <a:cubicBezTo>
                    <a:pt x="1" y="0"/>
                    <a:pt x="2" y="714"/>
                    <a:pt x="2" y="1764"/>
                  </a:cubicBezTo>
                  <a:cubicBezTo>
                    <a:pt x="353" y="1918"/>
                    <a:pt x="770" y="1995"/>
                    <a:pt x="1189" y="1995"/>
                  </a:cubicBezTo>
                  <a:cubicBezTo>
                    <a:pt x="1617" y="1995"/>
                    <a:pt x="2046" y="1914"/>
                    <a:pt x="2405" y="1753"/>
                  </a:cubicBezTo>
                  <a:cubicBezTo>
                    <a:pt x="2405" y="768"/>
                    <a:pt x="2405" y="87"/>
                    <a:pt x="2405" y="14"/>
                  </a:cubicBezTo>
                  <a:cubicBezTo>
                    <a:pt x="2390" y="184"/>
                    <a:pt x="2270" y="353"/>
                    <a:pt x="2041" y="481"/>
                  </a:cubicBezTo>
                  <a:cubicBezTo>
                    <a:pt x="1808" y="611"/>
                    <a:pt x="1508" y="676"/>
                    <a:pt x="1209" y="676"/>
                  </a:cubicBezTo>
                  <a:cubicBezTo>
                    <a:pt x="895" y="676"/>
                    <a:pt x="581" y="605"/>
                    <a:pt x="347" y="464"/>
                  </a:cubicBezTo>
                  <a:cubicBezTo>
                    <a:pt x="131" y="334"/>
                    <a:pt x="24" y="167"/>
                    <a:pt x="18"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703" name="Google Shape;703;p36"/>
            <p:cNvSpPr/>
            <p:nvPr/>
          </p:nvSpPr>
          <p:spPr>
            <a:xfrm>
              <a:off x="3087200" y="4298975"/>
              <a:ext cx="59700" cy="34725"/>
            </a:xfrm>
            <a:custGeom>
              <a:avLst/>
              <a:gdLst/>
              <a:ahLst/>
              <a:cxnLst/>
              <a:rect l="l" t="t" r="r" b="b"/>
              <a:pathLst>
                <a:path w="2388" h="1389" extrusionOk="0">
                  <a:moveTo>
                    <a:pt x="1198" y="1"/>
                  </a:moveTo>
                  <a:cubicBezTo>
                    <a:pt x="899" y="1"/>
                    <a:pt x="599" y="65"/>
                    <a:pt x="366" y="195"/>
                  </a:cubicBezTo>
                  <a:cubicBezTo>
                    <a:pt x="138" y="322"/>
                    <a:pt x="17" y="490"/>
                    <a:pt x="2" y="658"/>
                  </a:cubicBezTo>
                  <a:lnTo>
                    <a:pt x="1" y="713"/>
                  </a:lnTo>
                  <a:cubicBezTo>
                    <a:pt x="7" y="880"/>
                    <a:pt x="114" y="1047"/>
                    <a:pt x="330" y="1177"/>
                  </a:cubicBezTo>
                  <a:cubicBezTo>
                    <a:pt x="564" y="1318"/>
                    <a:pt x="878" y="1389"/>
                    <a:pt x="1192" y="1389"/>
                  </a:cubicBezTo>
                  <a:cubicBezTo>
                    <a:pt x="1491" y="1389"/>
                    <a:pt x="1791" y="1324"/>
                    <a:pt x="2024" y="1194"/>
                  </a:cubicBezTo>
                  <a:cubicBezTo>
                    <a:pt x="2253" y="1066"/>
                    <a:pt x="2373" y="897"/>
                    <a:pt x="2388" y="727"/>
                  </a:cubicBezTo>
                  <a:lnTo>
                    <a:pt x="2385" y="647"/>
                  </a:lnTo>
                  <a:cubicBezTo>
                    <a:pt x="2367" y="490"/>
                    <a:pt x="2262" y="335"/>
                    <a:pt x="2059" y="212"/>
                  </a:cubicBezTo>
                  <a:cubicBezTo>
                    <a:pt x="1825" y="72"/>
                    <a:pt x="1512" y="1"/>
                    <a:pt x="1198"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04" name="Google Shape;704;p36"/>
            <p:cNvSpPr/>
            <p:nvPr/>
          </p:nvSpPr>
          <p:spPr>
            <a:xfrm>
              <a:off x="3089300" y="4155600"/>
              <a:ext cx="55150" cy="21525"/>
            </a:xfrm>
            <a:custGeom>
              <a:avLst/>
              <a:gdLst/>
              <a:ahLst/>
              <a:cxnLst/>
              <a:rect l="l" t="t" r="r" b="b"/>
              <a:pathLst>
                <a:path w="2206" h="861" extrusionOk="0">
                  <a:moveTo>
                    <a:pt x="1108" y="1"/>
                  </a:moveTo>
                  <a:cubicBezTo>
                    <a:pt x="810" y="1"/>
                    <a:pt x="511" y="65"/>
                    <a:pt x="279" y="195"/>
                  </a:cubicBezTo>
                  <a:cubicBezTo>
                    <a:pt x="154" y="264"/>
                    <a:pt x="61" y="346"/>
                    <a:pt x="1" y="433"/>
                  </a:cubicBezTo>
                  <a:cubicBezTo>
                    <a:pt x="56" y="511"/>
                    <a:pt x="136" y="585"/>
                    <a:pt x="242" y="650"/>
                  </a:cubicBezTo>
                  <a:cubicBezTo>
                    <a:pt x="475" y="790"/>
                    <a:pt x="786" y="861"/>
                    <a:pt x="1098" y="861"/>
                  </a:cubicBezTo>
                  <a:cubicBezTo>
                    <a:pt x="1396" y="861"/>
                    <a:pt x="1695" y="796"/>
                    <a:pt x="1928" y="667"/>
                  </a:cubicBezTo>
                  <a:cubicBezTo>
                    <a:pt x="2033" y="608"/>
                    <a:pt x="2113" y="539"/>
                    <a:pt x="2174" y="466"/>
                  </a:cubicBezTo>
                  <a:cubicBezTo>
                    <a:pt x="2119" y="394"/>
                    <a:pt x="2046" y="327"/>
                    <a:pt x="1947" y="268"/>
                  </a:cubicBezTo>
                  <a:cubicBezTo>
                    <a:pt x="1721" y="132"/>
                    <a:pt x="1421" y="61"/>
                    <a:pt x="1118" y="58"/>
                  </a:cubicBezTo>
                  <a:lnTo>
                    <a:pt x="1118" y="58"/>
                  </a:lnTo>
                  <a:cubicBezTo>
                    <a:pt x="1427" y="59"/>
                    <a:pt x="1733" y="128"/>
                    <a:pt x="1964" y="268"/>
                  </a:cubicBezTo>
                  <a:cubicBezTo>
                    <a:pt x="2058" y="324"/>
                    <a:pt x="2128" y="389"/>
                    <a:pt x="2183" y="457"/>
                  </a:cubicBezTo>
                  <a:lnTo>
                    <a:pt x="2205" y="427"/>
                  </a:lnTo>
                  <a:cubicBezTo>
                    <a:pt x="2150" y="350"/>
                    <a:pt x="2070" y="275"/>
                    <a:pt x="1964" y="211"/>
                  </a:cubicBezTo>
                  <a:cubicBezTo>
                    <a:pt x="1731" y="71"/>
                    <a:pt x="1419" y="1"/>
                    <a:pt x="1108"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05" name="Google Shape;705;p36"/>
            <p:cNvSpPr/>
            <p:nvPr/>
          </p:nvSpPr>
          <p:spPr>
            <a:xfrm>
              <a:off x="3087050" y="4142600"/>
              <a:ext cx="59800" cy="23825"/>
            </a:xfrm>
            <a:custGeom>
              <a:avLst/>
              <a:gdLst/>
              <a:ahLst/>
              <a:cxnLst/>
              <a:rect l="l" t="t" r="r" b="b"/>
              <a:pathLst>
                <a:path w="2392" h="953" extrusionOk="0">
                  <a:moveTo>
                    <a:pt x="1197" y="0"/>
                  </a:moveTo>
                  <a:cubicBezTo>
                    <a:pt x="899" y="0"/>
                    <a:pt x="599" y="64"/>
                    <a:pt x="367" y="194"/>
                  </a:cubicBezTo>
                  <a:cubicBezTo>
                    <a:pt x="306" y="227"/>
                    <a:pt x="255" y="264"/>
                    <a:pt x="209" y="302"/>
                  </a:cubicBezTo>
                  <a:lnTo>
                    <a:pt x="171" y="343"/>
                  </a:lnTo>
                  <a:lnTo>
                    <a:pt x="95" y="424"/>
                  </a:lnTo>
                  <a:lnTo>
                    <a:pt x="67" y="475"/>
                  </a:lnTo>
                  <a:lnTo>
                    <a:pt x="27" y="553"/>
                  </a:lnTo>
                  <a:lnTo>
                    <a:pt x="14" y="610"/>
                  </a:lnTo>
                  <a:lnTo>
                    <a:pt x="2" y="686"/>
                  </a:lnTo>
                  <a:cubicBezTo>
                    <a:pt x="1" y="777"/>
                    <a:pt x="30" y="867"/>
                    <a:pt x="91" y="953"/>
                  </a:cubicBezTo>
                  <a:cubicBezTo>
                    <a:pt x="151" y="866"/>
                    <a:pt x="244" y="784"/>
                    <a:pt x="369" y="715"/>
                  </a:cubicBezTo>
                  <a:cubicBezTo>
                    <a:pt x="601" y="585"/>
                    <a:pt x="900" y="521"/>
                    <a:pt x="1198" y="521"/>
                  </a:cubicBezTo>
                  <a:cubicBezTo>
                    <a:pt x="1509" y="521"/>
                    <a:pt x="1821" y="591"/>
                    <a:pt x="2054" y="731"/>
                  </a:cubicBezTo>
                  <a:cubicBezTo>
                    <a:pt x="2160" y="795"/>
                    <a:pt x="2240" y="870"/>
                    <a:pt x="2295" y="947"/>
                  </a:cubicBezTo>
                  <a:cubicBezTo>
                    <a:pt x="2367" y="843"/>
                    <a:pt x="2392" y="731"/>
                    <a:pt x="2373" y="620"/>
                  </a:cubicBezTo>
                  <a:lnTo>
                    <a:pt x="2364" y="565"/>
                  </a:lnTo>
                  <a:lnTo>
                    <a:pt x="2328" y="489"/>
                  </a:lnTo>
                  <a:lnTo>
                    <a:pt x="2303" y="438"/>
                  </a:lnTo>
                  <a:lnTo>
                    <a:pt x="2233" y="359"/>
                  </a:lnTo>
                  <a:lnTo>
                    <a:pt x="2199" y="319"/>
                  </a:lnTo>
                  <a:cubicBezTo>
                    <a:pt x="2157" y="281"/>
                    <a:pt x="2108" y="245"/>
                    <a:pt x="2051" y="210"/>
                  </a:cubicBezTo>
                  <a:cubicBezTo>
                    <a:pt x="1819" y="70"/>
                    <a:pt x="1508" y="0"/>
                    <a:pt x="1197"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06" name="Google Shape;706;p36"/>
            <p:cNvSpPr/>
            <p:nvPr/>
          </p:nvSpPr>
          <p:spPr>
            <a:xfrm>
              <a:off x="3065025" y="4132650"/>
              <a:ext cx="103675" cy="54425"/>
            </a:xfrm>
            <a:custGeom>
              <a:avLst/>
              <a:gdLst/>
              <a:ahLst/>
              <a:cxnLst/>
              <a:rect l="l" t="t" r="r" b="b"/>
              <a:pathLst>
                <a:path w="4147" h="2177" extrusionOk="0">
                  <a:moveTo>
                    <a:pt x="2078" y="398"/>
                  </a:moveTo>
                  <a:cubicBezTo>
                    <a:pt x="2389" y="398"/>
                    <a:pt x="2700" y="468"/>
                    <a:pt x="2932" y="608"/>
                  </a:cubicBezTo>
                  <a:cubicBezTo>
                    <a:pt x="2989" y="643"/>
                    <a:pt x="3038" y="679"/>
                    <a:pt x="3080" y="717"/>
                  </a:cubicBezTo>
                  <a:lnTo>
                    <a:pt x="3114" y="757"/>
                  </a:lnTo>
                  <a:lnTo>
                    <a:pt x="3184" y="836"/>
                  </a:lnTo>
                  <a:lnTo>
                    <a:pt x="3209" y="887"/>
                  </a:lnTo>
                  <a:lnTo>
                    <a:pt x="3245" y="963"/>
                  </a:lnTo>
                  <a:lnTo>
                    <a:pt x="3254" y="1018"/>
                  </a:lnTo>
                  <a:cubicBezTo>
                    <a:pt x="3273" y="1129"/>
                    <a:pt x="3248" y="1241"/>
                    <a:pt x="3176" y="1345"/>
                  </a:cubicBezTo>
                  <a:lnTo>
                    <a:pt x="3154" y="1375"/>
                  </a:lnTo>
                  <a:lnTo>
                    <a:pt x="3145" y="1384"/>
                  </a:lnTo>
                  <a:cubicBezTo>
                    <a:pt x="3084" y="1457"/>
                    <a:pt x="3004" y="1526"/>
                    <a:pt x="2899" y="1585"/>
                  </a:cubicBezTo>
                  <a:cubicBezTo>
                    <a:pt x="2666" y="1714"/>
                    <a:pt x="2367" y="1779"/>
                    <a:pt x="2069" y="1779"/>
                  </a:cubicBezTo>
                  <a:cubicBezTo>
                    <a:pt x="1757" y="1779"/>
                    <a:pt x="1446" y="1708"/>
                    <a:pt x="1213" y="1568"/>
                  </a:cubicBezTo>
                  <a:cubicBezTo>
                    <a:pt x="1107" y="1503"/>
                    <a:pt x="1027" y="1429"/>
                    <a:pt x="972" y="1351"/>
                  </a:cubicBezTo>
                  <a:cubicBezTo>
                    <a:pt x="911" y="1265"/>
                    <a:pt x="882" y="1175"/>
                    <a:pt x="883" y="1084"/>
                  </a:cubicBezTo>
                  <a:lnTo>
                    <a:pt x="895" y="1008"/>
                  </a:lnTo>
                  <a:lnTo>
                    <a:pt x="908" y="951"/>
                  </a:lnTo>
                  <a:lnTo>
                    <a:pt x="948" y="873"/>
                  </a:lnTo>
                  <a:lnTo>
                    <a:pt x="976" y="822"/>
                  </a:lnTo>
                  <a:lnTo>
                    <a:pt x="1052" y="741"/>
                  </a:lnTo>
                  <a:lnTo>
                    <a:pt x="1090" y="700"/>
                  </a:lnTo>
                  <a:cubicBezTo>
                    <a:pt x="1136" y="662"/>
                    <a:pt x="1187" y="625"/>
                    <a:pt x="1248" y="592"/>
                  </a:cubicBezTo>
                  <a:cubicBezTo>
                    <a:pt x="1480" y="462"/>
                    <a:pt x="1780" y="398"/>
                    <a:pt x="2078" y="398"/>
                  </a:cubicBezTo>
                  <a:close/>
                  <a:moveTo>
                    <a:pt x="2080" y="1"/>
                  </a:moveTo>
                  <a:cubicBezTo>
                    <a:pt x="1610" y="1"/>
                    <a:pt x="1139" y="102"/>
                    <a:pt x="773" y="306"/>
                  </a:cubicBezTo>
                  <a:cubicBezTo>
                    <a:pt x="25" y="724"/>
                    <a:pt x="1" y="1411"/>
                    <a:pt x="718" y="1844"/>
                  </a:cubicBezTo>
                  <a:cubicBezTo>
                    <a:pt x="1086" y="2065"/>
                    <a:pt x="1577" y="2176"/>
                    <a:pt x="2069" y="2176"/>
                  </a:cubicBezTo>
                  <a:cubicBezTo>
                    <a:pt x="2538" y="2176"/>
                    <a:pt x="3008" y="2075"/>
                    <a:pt x="3373" y="1872"/>
                  </a:cubicBezTo>
                  <a:cubicBezTo>
                    <a:pt x="4122" y="1454"/>
                    <a:pt x="4146" y="766"/>
                    <a:pt x="3428" y="332"/>
                  </a:cubicBezTo>
                  <a:cubicBezTo>
                    <a:pt x="3061" y="112"/>
                    <a:pt x="2571" y="1"/>
                    <a:pt x="2080"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07" name="Google Shape;707;p36"/>
            <p:cNvSpPr/>
            <p:nvPr/>
          </p:nvSpPr>
          <p:spPr>
            <a:xfrm>
              <a:off x="3171525" y="4172825"/>
              <a:ext cx="400" cy="1500"/>
            </a:xfrm>
            <a:custGeom>
              <a:avLst/>
              <a:gdLst/>
              <a:ahLst/>
              <a:cxnLst/>
              <a:rect l="l" t="t" r="r" b="b"/>
              <a:pathLst>
                <a:path w="16" h="60" extrusionOk="0">
                  <a:moveTo>
                    <a:pt x="15" y="1"/>
                  </a:moveTo>
                  <a:lnTo>
                    <a:pt x="1" y="58"/>
                  </a:lnTo>
                  <a:lnTo>
                    <a:pt x="1" y="59"/>
                  </a:lnTo>
                  <a:lnTo>
                    <a:pt x="15" y="1"/>
                  </a:lnTo>
                  <a:close/>
                </a:path>
              </a:pathLst>
            </a:custGeom>
            <a:solidFill>
              <a:srgbClr val="DCEEFC"/>
            </a:solidFill>
            <a:ln>
              <a:noFill/>
            </a:ln>
          </p:spPr>
          <p:txBody>
            <a:bodyPr spcFirstLastPara="1" wrap="square" lIns="121900" tIns="121900" rIns="121900" bIns="121900" anchor="ctr" anchorCtr="0">
              <a:noAutofit/>
            </a:bodyPr>
            <a:lstStyle/>
            <a:p>
              <a:endParaRPr sz="2400"/>
            </a:p>
          </p:txBody>
        </p:sp>
        <p:sp>
          <p:nvSpPr>
            <p:cNvPr id="708" name="Google Shape;708;p36"/>
            <p:cNvSpPr/>
            <p:nvPr/>
          </p:nvSpPr>
          <p:spPr>
            <a:xfrm>
              <a:off x="3061600" y="4131000"/>
              <a:ext cx="109450" cy="67400"/>
            </a:xfrm>
            <a:custGeom>
              <a:avLst/>
              <a:gdLst/>
              <a:ahLst/>
              <a:cxnLst/>
              <a:rect l="l" t="t" r="r" b="b"/>
              <a:pathLst>
                <a:path w="4378" h="2696" extrusionOk="0">
                  <a:moveTo>
                    <a:pt x="2217" y="67"/>
                  </a:moveTo>
                  <a:cubicBezTo>
                    <a:pt x="2708" y="67"/>
                    <a:pt x="3198" y="178"/>
                    <a:pt x="3565" y="398"/>
                  </a:cubicBezTo>
                  <a:cubicBezTo>
                    <a:pt x="4283" y="832"/>
                    <a:pt x="4259" y="1520"/>
                    <a:pt x="3510" y="1938"/>
                  </a:cubicBezTo>
                  <a:cubicBezTo>
                    <a:pt x="3145" y="2141"/>
                    <a:pt x="2675" y="2242"/>
                    <a:pt x="2206" y="2242"/>
                  </a:cubicBezTo>
                  <a:cubicBezTo>
                    <a:pt x="1714" y="2242"/>
                    <a:pt x="1223" y="2131"/>
                    <a:pt x="855" y="1910"/>
                  </a:cubicBezTo>
                  <a:cubicBezTo>
                    <a:pt x="138" y="1477"/>
                    <a:pt x="162" y="790"/>
                    <a:pt x="910" y="372"/>
                  </a:cubicBezTo>
                  <a:cubicBezTo>
                    <a:pt x="1276" y="168"/>
                    <a:pt x="1747" y="67"/>
                    <a:pt x="2217" y="67"/>
                  </a:cubicBezTo>
                  <a:close/>
                  <a:moveTo>
                    <a:pt x="2219" y="0"/>
                  </a:moveTo>
                  <a:cubicBezTo>
                    <a:pt x="1966" y="0"/>
                    <a:pt x="1710" y="28"/>
                    <a:pt x="1461" y="84"/>
                  </a:cubicBezTo>
                  <a:cubicBezTo>
                    <a:pt x="900" y="208"/>
                    <a:pt x="593" y="439"/>
                    <a:pt x="492" y="514"/>
                  </a:cubicBezTo>
                  <a:cubicBezTo>
                    <a:pt x="264" y="683"/>
                    <a:pt x="107" y="899"/>
                    <a:pt x="24" y="1154"/>
                  </a:cubicBezTo>
                  <a:lnTo>
                    <a:pt x="23" y="1157"/>
                  </a:lnTo>
                  <a:lnTo>
                    <a:pt x="24" y="1157"/>
                  </a:lnTo>
                  <a:cubicBezTo>
                    <a:pt x="24" y="1157"/>
                    <a:pt x="1" y="1261"/>
                    <a:pt x="16" y="1435"/>
                  </a:cubicBezTo>
                  <a:cubicBezTo>
                    <a:pt x="25" y="1521"/>
                    <a:pt x="45" y="1625"/>
                    <a:pt x="93" y="1732"/>
                  </a:cubicBezTo>
                  <a:cubicBezTo>
                    <a:pt x="140" y="1835"/>
                    <a:pt x="217" y="1950"/>
                    <a:pt x="309" y="2054"/>
                  </a:cubicBezTo>
                  <a:cubicBezTo>
                    <a:pt x="404" y="2160"/>
                    <a:pt x="529" y="2255"/>
                    <a:pt x="672" y="2337"/>
                  </a:cubicBezTo>
                  <a:cubicBezTo>
                    <a:pt x="818" y="2423"/>
                    <a:pt x="976" y="2486"/>
                    <a:pt x="1149" y="2546"/>
                  </a:cubicBezTo>
                  <a:cubicBezTo>
                    <a:pt x="1321" y="2602"/>
                    <a:pt x="1511" y="2646"/>
                    <a:pt x="1697" y="2670"/>
                  </a:cubicBezTo>
                  <a:cubicBezTo>
                    <a:pt x="1842" y="2686"/>
                    <a:pt x="1987" y="2696"/>
                    <a:pt x="2132" y="2696"/>
                  </a:cubicBezTo>
                  <a:cubicBezTo>
                    <a:pt x="2182" y="2696"/>
                    <a:pt x="2233" y="2695"/>
                    <a:pt x="2283" y="2692"/>
                  </a:cubicBezTo>
                  <a:cubicBezTo>
                    <a:pt x="2674" y="2691"/>
                    <a:pt x="3068" y="2620"/>
                    <a:pt x="3402" y="2482"/>
                  </a:cubicBezTo>
                  <a:cubicBezTo>
                    <a:pt x="3569" y="2410"/>
                    <a:pt x="3724" y="2335"/>
                    <a:pt x="3861" y="2240"/>
                  </a:cubicBezTo>
                  <a:cubicBezTo>
                    <a:pt x="3995" y="2149"/>
                    <a:pt x="4104" y="2039"/>
                    <a:pt x="4182" y="1921"/>
                  </a:cubicBezTo>
                  <a:cubicBezTo>
                    <a:pt x="4259" y="1804"/>
                    <a:pt x="4318" y="1685"/>
                    <a:pt x="4346" y="1572"/>
                  </a:cubicBezTo>
                  <a:cubicBezTo>
                    <a:pt x="4375" y="1458"/>
                    <a:pt x="4378" y="1353"/>
                    <a:pt x="4371" y="1266"/>
                  </a:cubicBezTo>
                  <a:cubicBezTo>
                    <a:pt x="4356" y="1093"/>
                    <a:pt x="4317" y="993"/>
                    <a:pt x="4317" y="993"/>
                  </a:cubicBezTo>
                  <a:lnTo>
                    <a:pt x="4334" y="987"/>
                  </a:lnTo>
                  <a:cubicBezTo>
                    <a:pt x="4176" y="660"/>
                    <a:pt x="3898" y="481"/>
                    <a:pt x="3749" y="385"/>
                  </a:cubicBezTo>
                  <a:cubicBezTo>
                    <a:pt x="3325" y="133"/>
                    <a:pt x="2778" y="0"/>
                    <a:pt x="2219"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09" name="Google Shape;709;p36"/>
            <p:cNvSpPr/>
            <p:nvPr/>
          </p:nvSpPr>
          <p:spPr>
            <a:xfrm>
              <a:off x="3060550" y="4155600"/>
              <a:ext cx="112125" cy="48025"/>
            </a:xfrm>
            <a:custGeom>
              <a:avLst/>
              <a:gdLst/>
              <a:ahLst/>
              <a:cxnLst/>
              <a:rect l="l" t="t" r="r" b="b"/>
              <a:pathLst>
                <a:path w="4485" h="1921" extrusionOk="0">
                  <a:moveTo>
                    <a:pt x="4378" y="0"/>
                  </a:moveTo>
                  <a:lnTo>
                    <a:pt x="4376" y="3"/>
                  </a:lnTo>
                  <a:lnTo>
                    <a:pt x="4359" y="9"/>
                  </a:lnTo>
                  <a:cubicBezTo>
                    <a:pt x="4359" y="9"/>
                    <a:pt x="4398" y="109"/>
                    <a:pt x="4413" y="282"/>
                  </a:cubicBezTo>
                  <a:cubicBezTo>
                    <a:pt x="4420" y="369"/>
                    <a:pt x="4417" y="474"/>
                    <a:pt x="4388" y="588"/>
                  </a:cubicBezTo>
                  <a:cubicBezTo>
                    <a:pt x="4360" y="701"/>
                    <a:pt x="4301" y="820"/>
                    <a:pt x="4224" y="937"/>
                  </a:cubicBezTo>
                  <a:cubicBezTo>
                    <a:pt x="4146" y="1055"/>
                    <a:pt x="4037" y="1165"/>
                    <a:pt x="3903" y="1256"/>
                  </a:cubicBezTo>
                  <a:cubicBezTo>
                    <a:pt x="3766" y="1351"/>
                    <a:pt x="3611" y="1426"/>
                    <a:pt x="3444" y="1498"/>
                  </a:cubicBezTo>
                  <a:cubicBezTo>
                    <a:pt x="3110" y="1636"/>
                    <a:pt x="2716" y="1707"/>
                    <a:pt x="2325" y="1708"/>
                  </a:cubicBezTo>
                  <a:cubicBezTo>
                    <a:pt x="2275" y="1711"/>
                    <a:pt x="2224" y="1712"/>
                    <a:pt x="2174" y="1712"/>
                  </a:cubicBezTo>
                  <a:cubicBezTo>
                    <a:pt x="2029" y="1712"/>
                    <a:pt x="1884" y="1702"/>
                    <a:pt x="1739" y="1686"/>
                  </a:cubicBezTo>
                  <a:cubicBezTo>
                    <a:pt x="1553" y="1662"/>
                    <a:pt x="1363" y="1618"/>
                    <a:pt x="1191" y="1562"/>
                  </a:cubicBezTo>
                  <a:cubicBezTo>
                    <a:pt x="1018" y="1502"/>
                    <a:pt x="860" y="1439"/>
                    <a:pt x="714" y="1353"/>
                  </a:cubicBezTo>
                  <a:cubicBezTo>
                    <a:pt x="571" y="1271"/>
                    <a:pt x="446" y="1176"/>
                    <a:pt x="351" y="1070"/>
                  </a:cubicBezTo>
                  <a:cubicBezTo>
                    <a:pt x="259" y="966"/>
                    <a:pt x="182" y="851"/>
                    <a:pt x="135" y="748"/>
                  </a:cubicBezTo>
                  <a:cubicBezTo>
                    <a:pt x="86" y="641"/>
                    <a:pt x="67" y="537"/>
                    <a:pt x="58" y="451"/>
                  </a:cubicBezTo>
                  <a:cubicBezTo>
                    <a:pt x="43" y="277"/>
                    <a:pt x="66" y="173"/>
                    <a:pt x="66" y="173"/>
                  </a:cubicBezTo>
                  <a:lnTo>
                    <a:pt x="65" y="173"/>
                  </a:lnTo>
                  <a:lnTo>
                    <a:pt x="46" y="168"/>
                  </a:lnTo>
                  <a:cubicBezTo>
                    <a:pt x="46" y="168"/>
                    <a:pt x="5" y="266"/>
                    <a:pt x="1" y="449"/>
                  </a:cubicBezTo>
                  <a:cubicBezTo>
                    <a:pt x="1" y="542"/>
                    <a:pt x="10" y="654"/>
                    <a:pt x="49" y="775"/>
                  </a:cubicBezTo>
                  <a:cubicBezTo>
                    <a:pt x="87" y="897"/>
                    <a:pt x="157" y="1024"/>
                    <a:pt x="254" y="1148"/>
                  </a:cubicBezTo>
                  <a:cubicBezTo>
                    <a:pt x="325" y="1239"/>
                    <a:pt x="418" y="1322"/>
                    <a:pt x="518" y="1401"/>
                  </a:cubicBezTo>
                  <a:cubicBezTo>
                    <a:pt x="674" y="1522"/>
                    <a:pt x="858" y="1627"/>
                    <a:pt x="1063" y="1706"/>
                  </a:cubicBezTo>
                  <a:lnTo>
                    <a:pt x="1131" y="1734"/>
                  </a:lnTo>
                  <a:cubicBezTo>
                    <a:pt x="1473" y="1859"/>
                    <a:pt x="1862" y="1920"/>
                    <a:pt x="2251" y="1920"/>
                  </a:cubicBezTo>
                  <a:cubicBezTo>
                    <a:pt x="2277" y="1920"/>
                    <a:pt x="2304" y="1920"/>
                    <a:pt x="2331" y="1919"/>
                  </a:cubicBezTo>
                  <a:cubicBezTo>
                    <a:pt x="2720" y="1909"/>
                    <a:pt x="3105" y="1832"/>
                    <a:pt x="3446" y="1693"/>
                  </a:cubicBezTo>
                  <a:lnTo>
                    <a:pt x="3519" y="1667"/>
                  </a:lnTo>
                  <a:cubicBezTo>
                    <a:pt x="3692" y="1589"/>
                    <a:pt x="3854" y="1494"/>
                    <a:pt x="3991" y="1385"/>
                  </a:cubicBezTo>
                  <a:cubicBezTo>
                    <a:pt x="4136" y="1270"/>
                    <a:pt x="4253" y="1141"/>
                    <a:pt x="4332" y="1001"/>
                  </a:cubicBezTo>
                  <a:cubicBezTo>
                    <a:pt x="4380" y="915"/>
                    <a:pt x="4414" y="831"/>
                    <a:pt x="4440" y="748"/>
                  </a:cubicBezTo>
                  <a:lnTo>
                    <a:pt x="4454" y="690"/>
                  </a:lnTo>
                  <a:lnTo>
                    <a:pt x="4477" y="600"/>
                  </a:lnTo>
                  <a:cubicBezTo>
                    <a:pt x="4484" y="554"/>
                    <a:pt x="4484" y="511"/>
                    <a:pt x="4484" y="469"/>
                  </a:cubicBezTo>
                  <a:lnTo>
                    <a:pt x="4485" y="460"/>
                  </a:lnTo>
                  <a:cubicBezTo>
                    <a:pt x="4484" y="391"/>
                    <a:pt x="4478" y="326"/>
                    <a:pt x="4469" y="272"/>
                  </a:cubicBezTo>
                  <a:cubicBezTo>
                    <a:pt x="4451" y="182"/>
                    <a:pt x="4426" y="115"/>
                    <a:pt x="4408" y="69"/>
                  </a:cubicBezTo>
                  <a:cubicBezTo>
                    <a:pt x="4388" y="25"/>
                    <a:pt x="4378" y="0"/>
                    <a:pt x="4378"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710" name="Google Shape;710;p36"/>
            <p:cNvSpPr/>
            <p:nvPr/>
          </p:nvSpPr>
          <p:spPr>
            <a:xfrm>
              <a:off x="3037775" y="4336250"/>
              <a:ext cx="157825" cy="47000"/>
            </a:xfrm>
            <a:custGeom>
              <a:avLst/>
              <a:gdLst/>
              <a:ahLst/>
              <a:cxnLst/>
              <a:rect l="l" t="t" r="r" b="b"/>
              <a:pathLst>
                <a:path w="6313" h="1880" extrusionOk="0">
                  <a:moveTo>
                    <a:pt x="35" y="0"/>
                  </a:moveTo>
                  <a:cubicBezTo>
                    <a:pt x="0" y="476"/>
                    <a:pt x="285" y="959"/>
                    <a:pt x="901" y="1330"/>
                  </a:cubicBezTo>
                  <a:cubicBezTo>
                    <a:pt x="1065" y="1429"/>
                    <a:pt x="1244" y="1512"/>
                    <a:pt x="1434" y="1584"/>
                  </a:cubicBezTo>
                  <a:cubicBezTo>
                    <a:pt x="1604" y="1648"/>
                    <a:pt x="1780" y="1703"/>
                    <a:pt x="1964" y="1746"/>
                  </a:cubicBezTo>
                  <a:cubicBezTo>
                    <a:pt x="2340" y="1836"/>
                    <a:pt x="2740" y="1880"/>
                    <a:pt x="3140" y="1880"/>
                  </a:cubicBezTo>
                  <a:cubicBezTo>
                    <a:pt x="3556" y="1880"/>
                    <a:pt x="3973" y="1832"/>
                    <a:pt x="4365" y="1736"/>
                  </a:cubicBezTo>
                  <a:cubicBezTo>
                    <a:pt x="4554" y="1690"/>
                    <a:pt x="4734" y="1633"/>
                    <a:pt x="4907" y="1564"/>
                  </a:cubicBezTo>
                  <a:cubicBezTo>
                    <a:pt x="5052" y="1507"/>
                    <a:pt x="5194" y="1448"/>
                    <a:pt x="5324" y="1375"/>
                  </a:cubicBezTo>
                  <a:cubicBezTo>
                    <a:pt x="5994" y="1002"/>
                    <a:pt x="6312" y="499"/>
                    <a:pt x="6282" y="0"/>
                  </a:cubicBezTo>
                  <a:lnTo>
                    <a:pt x="5130" y="0"/>
                  </a:lnTo>
                  <a:cubicBezTo>
                    <a:pt x="5151" y="209"/>
                    <a:pt x="5077" y="419"/>
                    <a:pt x="4907" y="608"/>
                  </a:cubicBezTo>
                  <a:cubicBezTo>
                    <a:pt x="4812" y="713"/>
                    <a:pt x="4688" y="811"/>
                    <a:pt x="4532" y="899"/>
                  </a:cubicBezTo>
                  <a:cubicBezTo>
                    <a:pt x="4481" y="928"/>
                    <a:pt x="4421" y="949"/>
                    <a:pt x="4365" y="975"/>
                  </a:cubicBezTo>
                  <a:cubicBezTo>
                    <a:pt x="4006" y="1136"/>
                    <a:pt x="3577" y="1217"/>
                    <a:pt x="3149" y="1217"/>
                  </a:cubicBezTo>
                  <a:cubicBezTo>
                    <a:pt x="2730" y="1217"/>
                    <a:pt x="2313" y="1140"/>
                    <a:pt x="1962" y="986"/>
                  </a:cubicBezTo>
                  <a:cubicBezTo>
                    <a:pt x="1881" y="950"/>
                    <a:pt x="1799" y="914"/>
                    <a:pt x="1726" y="871"/>
                  </a:cubicBezTo>
                  <a:cubicBezTo>
                    <a:pt x="1606" y="799"/>
                    <a:pt x="1514" y="718"/>
                    <a:pt x="1433" y="635"/>
                  </a:cubicBezTo>
                  <a:cubicBezTo>
                    <a:pt x="1262" y="457"/>
                    <a:pt x="1171" y="262"/>
                    <a:pt x="1175" y="64"/>
                  </a:cubicBezTo>
                  <a:lnTo>
                    <a:pt x="1186"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11" name="Google Shape;711;p36"/>
            <p:cNvSpPr/>
            <p:nvPr/>
          </p:nvSpPr>
          <p:spPr>
            <a:xfrm>
              <a:off x="2939325" y="4235525"/>
              <a:ext cx="100325" cy="57550"/>
            </a:xfrm>
            <a:custGeom>
              <a:avLst/>
              <a:gdLst/>
              <a:ahLst/>
              <a:cxnLst/>
              <a:rect l="l" t="t" r="r" b="b"/>
              <a:pathLst>
                <a:path w="4013" h="2302" extrusionOk="0">
                  <a:moveTo>
                    <a:pt x="1995" y="1"/>
                  </a:moveTo>
                  <a:cubicBezTo>
                    <a:pt x="1498" y="1"/>
                    <a:pt x="1000" y="108"/>
                    <a:pt x="613" y="324"/>
                  </a:cubicBezTo>
                  <a:cubicBezTo>
                    <a:pt x="513" y="380"/>
                    <a:pt x="426" y="440"/>
                    <a:pt x="349" y="504"/>
                  </a:cubicBezTo>
                  <a:lnTo>
                    <a:pt x="284" y="573"/>
                  </a:lnTo>
                  <a:cubicBezTo>
                    <a:pt x="239" y="617"/>
                    <a:pt x="193" y="661"/>
                    <a:pt x="160" y="705"/>
                  </a:cubicBezTo>
                  <a:lnTo>
                    <a:pt x="114" y="792"/>
                  </a:lnTo>
                  <a:cubicBezTo>
                    <a:pt x="89" y="835"/>
                    <a:pt x="61" y="877"/>
                    <a:pt x="45" y="921"/>
                  </a:cubicBezTo>
                  <a:lnTo>
                    <a:pt x="26" y="1016"/>
                  </a:lnTo>
                  <a:cubicBezTo>
                    <a:pt x="17" y="1059"/>
                    <a:pt x="5" y="1101"/>
                    <a:pt x="5" y="1144"/>
                  </a:cubicBezTo>
                  <a:cubicBezTo>
                    <a:pt x="0" y="1434"/>
                    <a:pt x="181" y="1724"/>
                    <a:pt x="555" y="1950"/>
                  </a:cubicBezTo>
                  <a:cubicBezTo>
                    <a:pt x="943" y="2183"/>
                    <a:pt x="1462" y="2301"/>
                    <a:pt x="1982" y="2301"/>
                  </a:cubicBezTo>
                  <a:cubicBezTo>
                    <a:pt x="2478" y="2301"/>
                    <a:pt x="2976" y="2194"/>
                    <a:pt x="3362" y="1978"/>
                  </a:cubicBezTo>
                  <a:cubicBezTo>
                    <a:pt x="3819" y="1724"/>
                    <a:pt x="4012" y="1374"/>
                    <a:pt x="3955" y="1036"/>
                  </a:cubicBezTo>
                  <a:lnTo>
                    <a:pt x="3940" y="941"/>
                  </a:lnTo>
                  <a:cubicBezTo>
                    <a:pt x="3927" y="900"/>
                    <a:pt x="3902" y="858"/>
                    <a:pt x="3881" y="817"/>
                  </a:cubicBezTo>
                  <a:lnTo>
                    <a:pt x="3838" y="731"/>
                  </a:lnTo>
                  <a:cubicBezTo>
                    <a:pt x="3808" y="686"/>
                    <a:pt x="3765" y="643"/>
                    <a:pt x="3724" y="600"/>
                  </a:cubicBezTo>
                  <a:lnTo>
                    <a:pt x="3665" y="532"/>
                  </a:lnTo>
                  <a:cubicBezTo>
                    <a:pt x="3596" y="468"/>
                    <a:pt x="3514" y="408"/>
                    <a:pt x="3420" y="352"/>
                  </a:cubicBezTo>
                  <a:cubicBezTo>
                    <a:pt x="3032" y="118"/>
                    <a:pt x="2514" y="1"/>
                    <a:pt x="1995" y="1"/>
                  </a:cubicBezTo>
                  <a:close/>
                </a:path>
              </a:pathLst>
            </a:custGeom>
            <a:solidFill>
              <a:srgbClr val="055E62"/>
            </a:solidFill>
            <a:ln>
              <a:noFill/>
            </a:ln>
          </p:spPr>
          <p:txBody>
            <a:bodyPr spcFirstLastPara="1" wrap="square" lIns="121900" tIns="121900" rIns="121900" bIns="121900" anchor="ctr" anchorCtr="0">
              <a:noAutofit/>
            </a:bodyPr>
            <a:lstStyle/>
            <a:p>
              <a:endParaRPr sz="2400"/>
            </a:p>
          </p:txBody>
        </p:sp>
        <p:sp>
          <p:nvSpPr>
            <p:cNvPr id="712" name="Google Shape;712;p36"/>
            <p:cNvSpPr/>
            <p:nvPr/>
          </p:nvSpPr>
          <p:spPr>
            <a:xfrm>
              <a:off x="2910925" y="4218975"/>
              <a:ext cx="156200" cy="43575"/>
            </a:xfrm>
            <a:custGeom>
              <a:avLst/>
              <a:gdLst/>
              <a:ahLst/>
              <a:cxnLst/>
              <a:rect l="l" t="t" r="r" b="b"/>
              <a:pathLst>
                <a:path w="6248" h="1743" extrusionOk="0">
                  <a:moveTo>
                    <a:pt x="3134" y="1"/>
                  </a:moveTo>
                  <a:cubicBezTo>
                    <a:pt x="2351" y="1"/>
                    <a:pt x="1567" y="170"/>
                    <a:pt x="958" y="510"/>
                  </a:cubicBezTo>
                  <a:cubicBezTo>
                    <a:pt x="352" y="846"/>
                    <a:pt x="33" y="1292"/>
                    <a:pt x="1" y="1742"/>
                  </a:cubicBezTo>
                  <a:lnTo>
                    <a:pt x="1151" y="1742"/>
                  </a:lnTo>
                  <a:lnTo>
                    <a:pt x="1162" y="1678"/>
                  </a:lnTo>
                  <a:lnTo>
                    <a:pt x="1181" y="1583"/>
                  </a:lnTo>
                  <a:cubicBezTo>
                    <a:pt x="1197" y="1539"/>
                    <a:pt x="1225" y="1497"/>
                    <a:pt x="1250" y="1454"/>
                  </a:cubicBezTo>
                  <a:lnTo>
                    <a:pt x="1296" y="1367"/>
                  </a:lnTo>
                  <a:cubicBezTo>
                    <a:pt x="1330" y="1323"/>
                    <a:pt x="1375" y="1279"/>
                    <a:pt x="1420" y="1235"/>
                  </a:cubicBezTo>
                  <a:lnTo>
                    <a:pt x="1485" y="1166"/>
                  </a:lnTo>
                  <a:cubicBezTo>
                    <a:pt x="1562" y="1102"/>
                    <a:pt x="1649" y="1042"/>
                    <a:pt x="1749" y="986"/>
                  </a:cubicBezTo>
                  <a:cubicBezTo>
                    <a:pt x="2136" y="770"/>
                    <a:pt x="2634" y="663"/>
                    <a:pt x="3131" y="663"/>
                  </a:cubicBezTo>
                  <a:cubicBezTo>
                    <a:pt x="3650" y="663"/>
                    <a:pt x="4168" y="780"/>
                    <a:pt x="4556" y="1014"/>
                  </a:cubicBezTo>
                  <a:cubicBezTo>
                    <a:pt x="4650" y="1070"/>
                    <a:pt x="4732" y="1130"/>
                    <a:pt x="4801" y="1194"/>
                  </a:cubicBezTo>
                  <a:lnTo>
                    <a:pt x="4860" y="1262"/>
                  </a:lnTo>
                  <a:cubicBezTo>
                    <a:pt x="4901" y="1305"/>
                    <a:pt x="4944" y="1348"/>
                    <a:pt x="4974" y="1393"/>
                  </a:cubicBezTo>
                  <a:lnTo>
                    <a:pt x="5017" y="1479"/>
                  </a:lnTo>
                  <a:cubicBezTo>
                    <a:pt x="5038" y="1520"/>
                    <a:pt x="5063" y="1562"/>
                    <a:pt x="5076" y="1603"/>
                  </a:cubicBezTo>
                  <a:lnTo>
                    <a:pt x="5091" y="1698"/>
                  </a:lnTo>
                  <a:lnTo>
                    <a:pt x="5095" y="1742"/>
                  </a:lnTo>
                  <a:lnTo>
                    <a:pt x="6248" y="1742"/>
                  </a:lnTo>
                  <a:cubicBezTo>
                    <a:pt x="6221" y="1312"/>
                    <a:pt x="5935" y="888"/>
                    <a:pt x="5382" y="553"/>
                  </a:cubicBezTo>
                  <a:cubicBezTo>
                    <a:pt x="4770" y="186"/>
                    <a:pt x="3953" y="1"/>
                    <a:pt x="3134"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13" name="Google Shape;713;p36"/>
            <p:cNvSpPr/>
            <p:nvPr/>
          </p:nvSpPr>
          <p:spPr>
            <a:xfrm>
              <a:off x="2945775" y="4116850"/>
              <a:ext cx="13750" cy="170350"/>
            </a:xfrm>
            <a:custGeom>
              <a:avLst/>
              <a:gdLst/>
              <a:ahLst/>
              <a:cxnLst/>
              <a:rect l="l" t="t" r="r" b="b"/>
              <a:pathLst>
                <a:path w="550" h="6814" extrusionOk="0">
                  <a:moveTo>
                    <a:pt x="0" y="1"/>
                  </a:moveTo>
                  <a:lnTo>
                    <a:pt x="5" y="6462"/>
                  </a:lnTo>
                  <a:cubicBezTo>
                    <a:pt x="86" y="6545"/>
                    <a:pt x="178" y="6625"/>
                    <a:pt x="297" y="6697"/>
                  </a:cubicBezTo>
                  <a:cubicBezTo>
                    <a:pt x="371" y="6740"/>
                    <a:pt x="452" y="6777"/>
                    <a:pt x="534" y="6813"/>
                  </a:cubicBezTo>
                  <a:cubicBezTo>
                    <a:pt x="533" y="5762"/>
                    <a:pt x="531" y="5048"/>
                    <a:pt x="531" y="5048"/>
                  </a:cubicBezTo>
                  <a:lnTo>
                    <a:pt x="549" y="5048"/>
                  </a:lnTo>
                  <a:lnTo>
                    <a:pt x="549" y="4994"/>
                  </a:lnTo>
                  <a:lnTo>
                    <a:pt x="546" y="307"/>
                  </a:lnTo>
                  <a:cubicBezTo>
                    <a:pt x="341" y="227"/>
                    <a:pt x="156" y="123"/>
                    <a:pt x="0"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14" name="Google Shape;714;p36"/>
            <p:cNvSpPr/>
            <p:nvPr/>
          </p:nvSpPr>
          <p:spPr>
            <a:xfrm>
              <a:off x="3018975" y="4116450"/>
              <a:ext cx="13800" cy="170450"/>
            </a:xfrm>
            <a:custGeom>
              <a:avLst/>
              <a:gdLst/>
              <a:ahLst/>
              <a:cxnLst/>
              <a:rect l="l" t="t" r="r" b="b"/>
              <a:pathLst>
                <a:path w="552" h="6818" extrusionOk="0">
                  <a:moveTo>
                    <a:pt x="546" y="1"/>
                  </a:moveTo>
                  <a:cubicBezTo>
                    <a:pt x="407" y="111"/>
                    <a:pt x="247" y="206"/>
                    <a:pt x="73" y="283"/>
                  </a:cubicBezTo>
                  <a:lnTo>
                    <a:pt x="1" y="310"/>
                  </a:lnTo>
                  <a:lnTo>
                    <a:pt x="5" y="4998"/>
                  </a:lnTo>
                  <a:lnTo>
                    <a:pt x="9" y="5079"/>
                  </a:lnTo>
                  <a:lnTo>
                    <a:pt x="9" y="6817"/>
                  </a:lnTo>
                  <a:cubicBezTo>
                    <a:pt x="65" y="6792"/>
                    <a:pt x="124" y="6770"/>
                    <a:pt x="176" y="6741"/>
                  </a:cubicBezTo>
                  <a:cubicBezTo>
                    <a:pt x="332" y="6654"/>
                    <a:pt x="456" y="6555"/>
                    <a:pt x="551" y="6451"/>
                  </a:cubicBezTo>
                  <a:lnTo>
                    <a:pt x="546"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15" name="Google Shape;715;p36"/>
            <p:cNvSpPr/>
            <p:nvPr/>
          </p:nvSpPr>
          <p:spPr>
            <a:xfrm>
              <a:off x="2989525" y="4083275"/>
              <a:ext cx="26625" cy="10250"/>
            </a:xfrm>
            <a:custGeom>
              <a:avLst/>
              <a:gdLst/>
              <a:ahLst/>
              <a:cxnLst/>
              <a:rect l="l" t="t" r="r" b="b"/>
              <a:pathLst>
                <a:path w="1065" h="410" extrusionOk="0">
                  <a:moveTo>
                    <a:pt x="1" y="1"/>
                  </a:moveTo>
                  <a:lnTo>
                    <a:pt x="1" y="1"/>
                  </a:lnTo>
                  <a:cubicBezTo>
                    <a:pt x="304" y="5"/>
                    <a:pt x="604" y="75"/>
                    <a:pt x="831" y="211"/>
                  </a:cubicBezTo>
                  <a:cubicBezTo>
                    <a:pt x="929" y="270"/>
                    <a:pt x="1002" y="338"/>
                    <a:pt x="1057" y="409"/>
                  </a:cubicBezTo>
                  <a:lnTo>
                    <a:pt x="1064" y="400"/>
                  </a:lnTo>
                  <a:cubicBezTo>
                    <a:pt x="1010" y="332"/>
                    <a:pt x="941" y="268"/>
                    <a:pt x="847" y="211"/>
                  </a:cubicBezTo>
                  <a:cubicBezTo>
                    <a:pt x="616" y="73"/>
                    <a:pt x="310" y="3"/>
                    <a:pt x="1" y="1"/>
                  </a:cubicBez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716" name="Google Shape;716;p36"/>
            <p:cNvSpPr/>
            <p:nvPr/>
          </p:nvSpPr>
          <p:spPr>
            <a:xfrm>
              <a:off x="2959425" y="4124175"/>
              <a:ext cx="59700" cy="117550"/>
            </a:xfrm>
            <a:custGeom>
              <a:avLst/>
              <a:gdLst/>
              <a:ahLst/>
              <a:cxnLst/>
              <a:rect l="l" t="t" r="r" b="b"/>
              <a:pathLst>
                <a:path w="2388" h="4702" extrusionOk="0">
                  <a:moveTo>
                    <a:pt x="2383" y="1"/>
                  </a:moveTo>
                  <a:cubicBezTo>
                    <a:pt x="2042" y="139"/>
                    <a:pt x="1656" y="216"/>
                    <a:pt x="1267" y="228"/>
                  </a:cubicBezTo>
                  <a:cubicBezTo>
                    <a:pt x="1243" y="228"/>
                    <a:pt x="1219" y="228"/>
                    <a:pt x="1194" y="228"/>
                  </a:cubicBezTo>
                  <a:cubicBezTo>
                    <a:pt x="804" y="228"/>
                    <a:pt x="412" y="168"/>
                    <a:pt x="66" y="42"/>
                  </a:cubicBezTo>
                  <a:lnTo>
                    <a:pt x="0" y="14"/>
                  </a:lnTo>
                  <a:lnTo>
                    <a:pt x="0" y="14"/>
                  </a:lnTo>
                  <a:lnTo>
                    <a:pt x="3" y="4701"/>
                  </a:lnTo>
                  <a:cubicBezTo>
                    <a:pt x="20" y="4532"/>
                    <a:pt x="139" y="4366"/>
                    <a:pt x="367" y="4238"/>
                  </a:cubicBezTo>
                  <a:cubicBezTo>
                    <a:pt x="601" y="4108"/>
                    <a:pt x="901" y="4043"/>
                    <a:pt x="1200" y="4043"/>
                  </a:cubicBezTo>
                  <a:cubicBezTo>
                    <a:pt x="1514" y="4043"/>
                    <a:pt x="1827" y="4114"/>
                    <a:pt x="2062" y="4255"/>
                  </a:cubicBezTo>
                  <a:cubicBezTo>
                    <a:pt x="2264" y="4378"/>
                    <a:pt x="2369" y="4532"/>
                    <a:pt x="2387" y="4689"/>
                  </a:cubicBezTo>
                  <a:lnTo>
                    <a:pt x="2383"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17" name="Google Shape;717;p36"/>
            <p:cNvSpPr/>
            <p:nvPr/>
          </p:nvSpPr>
          <p:spPr>
            <a:xfrm>
              <a:off x="2959050" y="4243050"/>
              <a:ext cx="60150" cy="49900"/>
            </a:xfrm>
            <a:custGeom>
              <a:avLst/>
              <a:gdLst/>
              <a:ahLst/>
              <a:cxnLst/>
              <a:rect l="l" t="t" r="r" b="b"/>
              <a:pathLst>
                <a:path w="2406" h="1996" extrusionOk="0">
                  <a:moveTo>
                    <a:pt x="0" y="0"/>
                  </a:moveTo>
                  <a:cubicBezTo>
                    <a:pt x="0" y="0"/>
                    <a:pt x="2" y="714"/>
                    <a:pt x="3" y="1765"/>
                  </a:cubicBezTo>
                  <a:cubicBezTo>
                    <a:pt x="353" y="1918"/>
                    <a:pt x="770" y="1995"/>
                    <a:pt x="1188" y="1995"/>
                  </a:cubicBezTo>
                  <a:cubicBezTo>
                    <a:pt x="1617" y="1995"/>
                    <a:pt x="2047" y="1914"/>
                    <a:pt x="2406" y="1753"/>
                  </a:cubicBezTo>
                  <a:lnTo>
                    <a:pt x="2406" y="15"/>
                  </a:lnTo>
                  <a:cubicBezTo>
                    <a:pt x="2391" y="185"/>
                    <a:pt x="2271" y="353"/>
                    <a:pt x="2041" y="482"/>
                  </a:cubicBezTo>
                  <a:cubicBezTo>
                    <a:pt x="1808" y="612"/>
                    <a:pt x="1508" y="677"/>
                    <a:pt x="1208" y="677"/>
                  </a:cubicBezTo>
                  <a:cubicBezTo>
                    <a:pt x="895" y="677"/>
                    <a:pt x="582" y="606"/>
                    <a:pt x="347" y="465"/>
                  </a:cubicBezTo>
                  <a:cubicBezTo>
                    <a:pt x="132" y="335"/>
                    <a:pt x="25" y="169"/>
                    <a:pt x="18"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18" name="Google Shape;718;p36"/>
            <p:cNvSpPr/>
            <p:nvPr/>
          </p:nvSpPr>
          <p:spPr>
            <a:xfrm>
              <a:off x="2959500" y="4225225"/>
              <a:ext cx="59700" cy="34750"/>
            </a:xfrm>
            <a:custGeom>
              <a:avLst/>
              <a:gdLst/>
              <a:ahLst/>
              <a:cxnLst/>
              <a:rect l="l" t="t" r="r" b="b"/>
              <a:pathLst>
                <a:path w="2388" h="1390" extrusionOk="0">
                  <a:moveTo>
                    <a:pt x="1197" y="1"/>
                  </a:moveTo>
                  <a:cubicBezTo>
                    <a:pt x="898" y="1"/>
                    <a:pt x="598" y="66"/>
                    <a:pt x="364" y="196"/>
                  </a:cubicBezTo>
                  <a:cubicBezTo>
                    <a:pt x="136" y="324"/>
                    <a:pt x="17" y="490"/>
                    <a:pt x="0" y="659"/>
                  </a:cubicBezTo>
                  <a:lnTo>
                    <a:pt x="0" y="713"/>
                  </a:lnTo>
                  <a:cubicBezTo>
                    <a:pt x="7" y="882"/>
                    <a:pt x="114" y="1048"/>
                    <a:pt x="329" y="1178"/>
                  </a:cubicBezTo>
                  <a:cubicBezTo>
                    <a:pt x="564" y="1319"/>
                    <a:pt x="877" y="1390"/>
                    <a:pt x="1190" y="1390"/>
                  </a:cubicBezTo>
                  <a:cubicBezTo>
                    <a:pt x="1490" y="1390"/>
                    <a:pt x="1790" y="1325"/>
                    <a:pt x="2023" y="1195"/>
                  </a:cubicBezTo>
                  <a:cubicBezTo>
                    <a:pt x="2253" y="1066"/>
                    <a:pt x="2373" y="898"/>
                    <a:pt x="2388" y="728"/>
                  </a:cubicBezTo>
                  <a:lnTo>
                    <a:pt x="2384" y="647"/>
                  </a:lnTo>
                  <a:cubicBezTo>
                    <a:pt x="2366" y="490"/>
                    <a:pt x="2261" y="336"/>
                    <a:pt x="2059" y="213"/>
                  </a:cubicBezTo>
                  <a:cubicBezTo>
                    <a:pt x="1824" y="72"/>
                    <a:pt x="1511" y="1"/>
                    <a:pt x="1197"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19" name="Google Shape;719;p36"/>
            <p:cNvSpPr/>
            <p:nvPr/>
          </p:nvSpPr>
          <p:spPr>
            <a:xfrm>
              <a:off x="2961600" y="4081875"/>
              <a:ext cx="55125" cy="21525"/>
            </a:xfrm>
            <a:custGeom>
              <a:avLst/>
              <a:gdLst/>
              <a:ahLst/>
              <a:cxnLst/>
              <a:rect l="l" t="t" r="r" b="b"/>
              <a:pathLst>
                <a:path w="2205" h="861" extrusionOk="0">
                  <a:moveTo>
                    <a:pt x="1106" y="1"/>
                  </a:moveTo>
                  <a:cubicBezTo>
                    <a:pt x="808" y="1"/>
                    <a:pt x="510" y="65"/>
                    <a:pt x="278" y="194"/>
                  </a:cubicBezTo>
                  <a:cubicBezTo>
                    <a:pt x="153" y="263"/>
                    <a:pt x="61" y="345"/>
                    <a:pt x="1" y="433"/>
                  </a:cubicBezTo>
                  <a:cubicBezTo>
                    <a:pt x="56" y="510"/>
                    <a:pt x="135" y="584"/>
                    <a:pt x="242" y="650"/>
                  </a:cubicBezTo>
                  <a:cubicBezTo>
                    <a:pt x="475" y="790"/>
                    <a:pt x="787" y="860"/>
                    <a:pt x="1099" y="860"/>
                  </a:cubicBezTo>
                  <a:cubicBezTo>
                    <a:pt x="1396" y="860"/>
                    <a:pt x="1695" y="796"/>
                    <a:pt x="1926" y="666"/>
                  </a:cubicBezTo>
                  <a:cubicBezTo>
                    <a:pt x="2033" y="607"/>
                    <a:pt x="2113" y="538"/>
                    <a:pt x="2174" y="465"/>
                  </a:cubicBezTo>
                  <a:cubicBezTo>
                    <a:pt x="2119" y="394"/>
                    <a:pt x="2046" y="326"/>
                    <a:pt x="1948" y="267"/>
                  </a:cubicBezTo>
                  <a:cubicBezTo>
                    <a:pt x="1721" y="131"/>
                    <a:pt x="1421" y="61"/>
                    <a:pt x="1118" y="57"/>
                  </a:cubicBezTo>
                  <a:lnTo>
                    <a:pt x="1118" y="57"/>
                  </a:lnTo>
                  <a:cubicBezTo>
                    <a:pt x="1427" y="59"/>
                    <a:pt x="1733" y="129"/>
                    <a:pt x="1964" y="267"/>
                  </a:cubicBezTo>
                  <a:cubicBezTo>
                    <a:pt x="2058" y="324"/>
                    <a:pt x="2127" y="388"/>
                    <a:pt x="2181" y="456"/>
                  </a:cubicBezTo>
                  <a:lnTo>
                    <a:pt x="2205" y="426"/>
                  </a:lnTo>
                  <a:cubicBezTo>
                    <a:pt x="2150" y="349"/>
                    <a:pt x="2069" y="276"/>
                    <a:pt x="1964" y="212"/>
                  </a:cubicBezTo>
                  <a:cubicBezTo>
                    <a:pt x="1730" y="71"/>
                    <a:pt x="1418" y="1"/>
                    <a:pt x="1106"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20" name="Google Shape;720;p36"/>
            <p:cNvSpPr/>
            <p:nvPr/>
          </p:nvSpPr>
          <p:spPr>
            <a:xfrm>
              <a:off x="2959350" y="4068850"/>
              <a:ext cx="59775" cy="23850"/>
            </a:xfrm>
            <a:custGeom>
              <a:avLst/>
              <a:gdLst/>
              <a:ahLst/>
              <a:cxnLst/>
              <a:rect l="l" t="t" r="r" b="b"/>
              <a:pathLst>
                <a:path w="2391" h="954" extrusionOk="0">
                  <a:moveTo>
                    <a:pt x="1196" y="1"/>
                  </a:moveTo>
                  <a:cubicBezTo>
                    <a:pt x="898" y="1"/>
                    <a:pt x="599" y="65"/>
                    <a:pt x="367" y="195"/>
                  </a:cubicBezTo>
                  <a:cubicBezTo>
                    <a:pt x="306" y="228"/>
                    <a:pt x="255" y="264"/>
                    <a:pt x="209" y="304"/>
                  </a:cubicBezTo>
                  <a:lnTo>
                    <a:pt x="170" y="343"/>
                  </a:lnTo>
                  <a:lnTo>
                    <a:pt x="95" y="424"/>
                  </a:lnTo>
                  <a:lnTo>
                    <a:pt x="67" y="475"/>
                  </a:lnTo>
                  <a:lnTo>
                    <a:pt x="26" y="553"/>
                  </a:lnTo>
                  <a:lnTo>
                    <a:pt x="14" y="610"/>
                  </a:lnTo>
                  <a:lnTo>
                    <a:pt x="2" y="687"/>
                  </a:lnTo>
                  <a:cubicBezTo>
                    <a:pt x="1" y="778"/>
                    <a:pt x="30" y="868"/>
                    <a:pt x="91" y="954"/>
                  </a:cubicBezTo>
                  <a:cubicBezTo>
                    <a:pt x="151" y="866"/>
                    <a:pt x="243" y="784"/>
                    <a:pt x="368" y="715"/>
                  </a:cubicBezTo>
                  <a:cubicBezTo>
                    <a:pt x="600" y="586"/>
                    <a:pt x="898" y="522"/>
                    <a:pt x="1196" y="522"/>
                  </a:cubicBezTo>
                  <a:cubicBezTo>
                    <a:pt x="1508" y="522"/>
                    <a:pt x="1820" y="592"/>
                    <a:pt x="2054" y="733"/>
                  </a:cubicBezTo>
                  <a:cubicBezTo>
                    <a:pt x="2159" y="797"/>
                    <a:pt x="2240" y="870"/>
                    <a:pt x="2295" y="947"/>
                  </a:cubicBezTo>
                  <a:cubicBezTo>
                    <a:pt x="2367" y="844"/>
                    <a:pt x="2390" y="731"/>
                    <a:pt x="2372" y="621"/>
                  </a:cubicBezTo>
                  <a:lnTo>
                    <a:pt x="2363" y="565"/>
                  </a:lnTo>
                  <a:lnTo>
                    <a:pt x="2328" y="490"/>
                  </a:lnTo>
                  <a:lnTo>
                    <a:pt x="2303" y="440"/>
                  </a:lnTo>
                  <a:lnTo>
                    <a:pt x="2233" y="360"/>
                  </a:lnTo>
                  <a:lnTo>
                    <a:pt x="2198" y="320"/>
                  </a:lnTo>
                  <a:cubicBezTo>
                    <a:pt x="2157" y="282"/>
                    <a:pt x="2109" y="245"/>
                    <a:pt x="2051" y="212"/>
                  </a:cubicBezTo>
                  <a:cubicBezTo>
                    <a:pt x="1819" y="71"/>
                    <a:pt x="1508" y="1"/>
                    <a:pt x="1196"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21" name="Google Shape;721;p36"/>
            <p:cNvSpPr/>
            <p:nvPr/>
          </p:nvSpPr>
          <p:spPr>
            <a:xfrm>
              <a:off x="2937325" y="4058925"/>
              <a:ext cx="103675" cy="54425"/>
            </a:xfrm>
            <a:custGeom>
              <a:avLst/>
              <a:gdLst/>
              <a:ahLst/>
              <a:cxnLst/>
              <a:rect l="l" t="t" r="r" b="b"/>
              <a:pathLst>
                <a:path w="4147" h="2177" extrusionOk="0">
                  <a:moveTo>
                    <a:pt x="2077" y="398"/>
                  </a:moveTo>
                  <a:cubicBezTo>
                    <a:pt x="2389" y="398"/>
                    <a:pt x="2700" y="468"/>
                    <a:pt x="2932" y="609"/>
                  </a:cubicBezTo>
                  <a:cubicBezTo>
                    <a:pt x="2990" y="642"/>
                    <a:pt x="3038" y="679"/>
                    <a:pt x="3079" y="717"/>
                  </a:cubicBezTo>
                  <a:lnTo>
                    <a:pt x="3114" y="757"/>
                  </a:lnTo>
                  <a:lnTo>
                    <a:pt x="3184" y="837"/>
                  </a:lnTo>
                  <a:lnTo>
                    <a:pt x="3209" y="887"/>
                  </a:lnTo>
                  <a:lnTo>
                    <a:pt x="3244" y="962"/>
                  </a:lnTo>
                  <a:lnTo>
                    <a:pt x="3253" y="1018"/>
                  </a:lnTo>
                  <a:cubicBezTo>
                    <a:pt x="3271" y="1128"/>
                    <a:pt x="3248" y="1241"/>
                    <a:pt x="3176" y="1344"/>
                  </a:cubicBezTo>
                  <a:lnTo>
                    <a:pt x="3152" y="1374"/>
                  </a:lnTo>
                  <a:lnTo>
                    <a:pt x="3145" y="1383"/>
                  </a:lnTo>
                  <a:cubicBezTo>
                    <a:pt x="3084" y="1456"/>
                    <a:pt x="3004" y="1525"/>
                    <a:pt x="2897" y="1584"/>
                  </a:cubicBezTo>
                  <a:cubicBezTo>
                    <a:pt x="2666" y="1714"/>
                    <a:pt x="2367" y="1778"/>
                    <a:pt x="2070" y="1778"/>
                  </a:cubicBezTo>
                  <a:cubicBezTo>
                    <a:pt x="1758" y="1778"/>
                    <a:pt x="1446" y="1708"/>
                    <a:pt x="1213" y="1568"/>
                  </a:cubicBezTo>
                  <a:cubicBezTo>
                    <a:pt x="1106" y="1502"/>
                    <a:pt x="1027" y="1428"/>
                    <a:pt x="972" y="1351"/>
                  </a:cubicBezTo>
                  <a:cubicBezTo>
                    <a:pt x="911" y="1265"/>
                    <a:pt x="882" y="1175"/>
                    <a:pt x="883" y="1084"/>
                  </a:cubicBezTo>
                  <a:lnTo>
                    <a:pt x="895" y="1007"/>
                  </a:lnTo>
                  <a:lnTo>
                    <a:pt x="907" y="950"/>
                  </a:lnTo>
                  <a:lnTo>
                    <a:pt x="948" y="872"/>
                  </a:lnTo>
                  <a:lnTo>
                    <a:pt x="976" y="821"/>
                  </a:lnTo>
                  <a:lnTo>
                    <a:pt x="1051" y="740"/>
                  </a:lnTo>
                  <a:lnTo>
                    <a:pt x="1090" y="701"/>
                  </a:lnTo>
                  <a:cubicBezTo>
                    <a:pt x="1136" y="661"/>
                    <a:pt x="1187" y="625"/>
                    <a:pt x="1248" y="592"/>
                  </a:cubicBezTo>
                  <a:cubicBezTo>
                    <a:pt x="1480" y="462"/>
                    <a:pt x="1779" y="398"/>
                    <a:pt x="2077" y="398"/>
                  </a:cubicBezTo>
                  <a:close/>
                  <a:moveTo>
                    <a:pt x="2079" y="1"/>
                  </a:moveTo>
                  <a:cubicBezTo>
                    <a:pt x="1609" y="1"/>
                    <a:pt x="1139" y="102"/>
                    <a:pt x="773" y="305"/>
                  </a:cubicBezTo>
                  <a:cubicBezTo>
                    <a:pt x="25" y="723"/>
                    <a:pt x="0" y="1411"/>
                    <a:pt x="718" y="1844"/>
                  </a:cubicBezTo>
                  <a:cubicBezTo>
                    <a:pt x="1086" y="2065"/>
                    <a:pt x="1576" y="2176"/>
                    <a:pt x="2068" y="2176"/>
                  </a:cubicBezTo>
                  <a:cubicBezTo>
                    <a:pt x="2537" y="2176"/>
                    <a:pt x="3007" y="2075"/>
                    <a:pt x="3372" y="1871"/>
                  </a:cubicBezTo>
                  <a:cubicBezTo>
                    <a:pt x="4120" y="1453"/>
                    <a:pt x="4146" y="765"/>
                    <a:pt x="3427" y="332"/>
                  </a:cubicBezTo>
                  <a:cubicBezTo>
                    <a:pt x="3060" y="112"/>
                    <a:pt x="2570" y="1"/>
                    <a:pt x="2079"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22" name="Google Shape;722;p36"/>
            <p:cNvSpPr/>
            <p:nvPr/>
          </p:nvSpPr>
          <p:spPr>
            <a:xfrm>
              <a:off x="3043825" y="4099075"/>
              <a:ext cx="400" cy="1500"/>
            </a:xfrm>
            <a:custGeom>
              <a:avLst/>
              <a:gdLst/>
              <a:ahLst/>
              <a:cxnLst/>
              <a:rect l="l" t="t" r="r" b="b"/>
              <a:pathLst>
                <a:path w="16" h="60" extrusionOk="0">
                  <a:moveTo>
                    <a:pt x="1" y="59"/>
                  </a:moveTo>
                  <a:lnTo>
                    <a:pt x="15" y="1"/>
                  </a:lnTo>
                  <a:lnTo>
                    <a:pt x="1" y="59"/>
                  </a:lnTo>
                  <a:close/>
                </a:path>
              </a:pathLst>
            </a:custGeom>
            <a:solidFill>
              <a:srgbClr val="DCEEFC"/>
            </a:solidFill>
            <a:ln>
              <a:noFill/>
            </a:ln>
          </p:spPr>
          <p:txBody>
            <a:bodyPr spcFirstLastPara="1" wrap="square" lIns="121900" tIns="121900" rIns="121900" bIns="121900" anchor="ctr" anchorCtr="0">
              <a:noAutofit/>
            </a:bodyPr>
            <a:lstStyle/>
            <a:p>
              <a:endParaRPr sz="2400"/>
            </a:p>
          </p:txBody>
        </p:sp>
        <p:sp>
          <p:nvSpPr>
            <p:cNvPr id="723" name="Google Shape;723;p36"/>
            <p:cNvSpPr/>
            <p:nvPr/>
          </p:nvSpPr>
          <p:spPr>
            <a:xfrm>
              <a:off x="2933900" y="4057275"/>
              <a:ext cx="109450" cy="67400"/>
            </a:xfrm>
            <a:custGeom>
              <a:avLst/>
              <a:gdLst/>
              <a:ahLst/>
              <a:cxnLst/>
              <a:rect l="l" t="t" r="r" b="b"/>
              <a:pathLst>
                <a:path w="4378" h="2696" extrusionOk="0">
                  <a:moveTo>
                    <a:pt x="2216" y="67"/>
                  </a:moveTo>
                  <a:cubicBezTo>
                    <a:pt x="2707" y="67"/>
                    <a:pt x="3197" y="178"/>
                    <a:pt x="3564" y="398"/>
                  </a:cubicBezTo>
                  <a:cubicBezTo>
                    <a:pt x="4283" y="831"/>
                    <a:pt x="4257" y="1519"/>
                    <a:pt x="3509" y="1937"/>
                  </a:cubicBezTo>
                  <a:cubicBezTo>
                    <a:pt x="3144" y="2141"/>
                    <a:pt x="2674" y="2242"/>
                    <a:pt x="2205" y="2242"/>
                  </a:cubicBezTo>
                  <a:cubicBezTo>
                    <a:pt x="1713" y="2242"/>
                    <a:pt x="1223" y="2131"/>
                    <a:pt x="855" y="1910"/>
                  </a:cubicBezTo>
                  <a:cubicBezTo>
                    <a:pt x="137" y="1477"/>
                    <a:pt x="162" y="789"/>
                    <a:pt x="910" y="371"/>
                  </a:cubicBezTo>
                  <a:cubicBezTo>
                    <a:pt x="1276" y="168"/>
                    <a:pt x="1746" y="67"/>
                    <a:pt x="2216" y="67"/>
                  </a:cubicBezTo>
                  <a:close/>
                  <a:moveTo>
                    <a:pt x="2217" y="0"/>
                  </a:moveTo>
                  <a:cubicBezTo>
                    <a:pt x="1964" y="0"/>
                    <a:pt x="1708" y="27"/>
                    <a:pt x="1460" y="83"/>
                  </a:cubicBezTo>
                  <a:cubicBezTo>
                    <a:pt x="900" y="209"/>
                    <a:pt x="593" y="438"/>
                    <a:pt x="491" y="513"/>
                  </a:cubicBezTo>
                  <a:cubicBezTo>
                    <a:pt x="264" y="682"/>
                    <a:pt x="107" y="898"/>
                    <a:pt x="23" y="1154"/>
                  </a:cubicBezTo>
                  <a:lnTo>
                    <a:pt x="23" y="1156"/>
                  </a:lnTo>
                  <a:lnTo>
                    <a:pt x="24" y="1157"/>
                  </a:lnTo>
                  <a:cubicBezTo>
                    <a:pt x="24" y="1157"/>
                    <a:pt x="0" y="1261"/>
                    <a:pt x="16" y="1434"/>
                  </a:cubicBezTo>
                  <a:cubicBezTo>
                    <a:pt x="24" y="1520"/>
                    <a:pt x="44" y="1625"/>
                    <a:pt x="92" y="1731"/>
                  </a:cubicBezTo>
                  <a:cubicBezTo>
                    <a:pt x="140" y="1835"/>
                    <a:pt x="216" y="1948"/>
                    <a:pt x="309" y="2055"/>
                  </a:cubicBezTo>
                  <a:cubicBezTo>
                    <a:pt x="403" y="2159"/>
                    <a:pt x="528" y="2255"/>
                    <a:pt x="672" y="2336"/>
                  </a:cubicBezTo>
                  <a:cubicBezTo>
                    <a:pt x="818" y="2423"/>
                    <a:pt x="976" y="2485"/>
                    <a:pt x="1149" y="2545"/>
                  </a:cubicBezTo>
                  <a:cubicBezTo>
                    <a:pt x="1321" y="2603"/>
                    <a:pt x="1510" y="2645"/>
                    <a:pt x="1697" y="2669"/>
                  </a:cubicBezTo>
                  <a:cubicBezTo>
                    <a:pt x="1842" y="2686"/>
                    <a:pt x="1987" y="2696"/>
                    <a:pt x="2133" y="2696"/>
                  </a:cubicBezTo>
                  <a:cubicBezTo>
                    <a:pt x="2183" y="2696"/>
                    <a:pt x="2233" y="2695"/>
                    <a:pt x="2283" y="2692"/>
                  </a:cubicBezTo>
                  <a:cubicBezTo>
                    <a:pt x="2674" y="2691"/>
                    <a:pt x="3068" y="2619"/>
                    <a:pt x="3403" y="2481"/>
                  </a:cubicBezTo>
                  <a:cubicBezTo>
                    <a:pt x="3568" y="2409"/>
                    <a:pt x="3724" y="2334"/>
                    <a:pt x="3862" y="2239"/>
                  </a:cubicBezTo>
                  <a:cubicBezTo>
                    <a:pt x="3995" y="2149"/>
                    <a:pt x="4103" y="2038"/>
                    <a:pt x="4182" y="1921"/>
                  </a:cubicBezTo>
                  <a:cubicBezTo>
                    <a:pt x="4258" y="1803"/>
                    <a:pt x="4318" y="1684"/>
                    <a:pt x="4346" y="1572"/>
                  </a:cubicBezTo>
                  <a:cubicBezTo>
                    <a:pt x="4375" y="1458"/>
                    <a:pt x="4377" y="1353"/>
                    <a:pt x="4371" y="1266"/>
                  </a:cubicBezTo>
                  <a:cubicBezTo>
                    <a:pt x="4356" y="1092"/>
                    <a:pt x="4317" y="992"/>
                    <a:pt x="4317" y="992"/>
                  </a:cubicBezTo>
                  <a:lnTo>
                    <a:pt x="4334" y="986"/>
                  </a:lnTo>
                  <a:cubicBezTo>
                    <a:pt x="4175" y="660"/>
                    <a:pt x="3898" y="480"/>
                    <a:pt x="3748" y="384"/>
                  </a:cubicBezTo>
                  <a:cubicBezTo>
                    <a:pt x="3324" y="133"/>
                    <a:pt x="2777" y="0"/>
                    <a:pt x="2217"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24" name="Google Shape;724;p36"/>
            <p:cNvSpPr/>
            <p:nvPr/>
          </p:nvSpPr>
          <p:spPr>
            <a:xfrm>
              <a:off x="2932850" y="4081875"/>
              <a:ext cx="112100" cy="48025"/>
            </a:xfrm>
            <a:custGeom>
              <a:avLst/>
              <a:gdLst/>
              <a:ahLst/>
              <a:cxnLst/>
              <a:rect l="l" t="t" r="r" b="b"/>
              <a:pathLst>
                <a:path w="4484" h="1921" extrusionOk="0">
                  <a:moveTo>
                    <a:pt x="4378" y="0"/>
                  </a:moveTo>
                  <a:lnTo>
                    <a:pt x="4376" y="2"/>
                  </a:lnTo>
                  <a:lnTo>
                    <a:pt x="4359" y="8"/>
                  </a:lnTo>
                  <a:cubicBezTo>
                    <a:pt x="4359" y="8"/>
                    <a:pt x="4398" y="108"/>
                    <a:pt x="4413" y="282"/>
                  </a:cubicBezTo>
                  <a:cubicBezTo>
                    <a:pt x="4419" y="369"/>
                    <a:pt x="4417" y="474"/>
                    <a:pt x="4388" y="588"/>
                  </a:cubicBezTo>
                  <a:cubicBezTo>
                    <a:pt x="4360" y="700"/>
                    <a:pt x="4300" y="819"/>
                    <a:pt x="4224" y="937"/>
                  </a:cubicBezTo>
                  <a:cubicBezTo>
                    <a:pt x="4145" y="1054"/>
                    <a:pt x="4037" y="1165"/>
                    <a:pt x="3904" y="1255"/>
                  </a:cubicBezTo>
                  <a:cubicBezTo>
                    <a:pt x="3766" y="1350"/>
                    <a:pt x="3610" y="1425"/>
                    <a:pt x="3445" y="1497"/>
                  </a:cubicBezTo>
                  <a:cubicBezTo>
                    <a:pt x="3110" y="1635"/>
                    <a:pt x="2716" y="1707"/>
                    <a:pt x="2325" y="1708"/>
                  </a:cubicBezTo>
                  <a:cubicBezTo>
                    <a:pt x="2275" y="1711"/>
                    <a:pt x="2225" y="1712"/>
                    <a:pt x="2175" y="1712"/>
                  </a:cubicBezTo>
                  <a:cubicBezTo>
                    <a:pt x="2029" y="1712"/>
                    <a:pt x="1884" y="1702"/>
                    <a:pt x="1739" y="1685"/>
                  </a:cubicBezTo>
                  <a:cubicBezTo>
                    <a:pt x="1552" y="1661"/>
                    <a:pt x="1363" y="1619"/>
                    <a:pt x="1191" y="1561"/>
                  </a:cubicBezTo>
                  <a:cubicBezTo>
                    <a:pt x="1018" y="1501"/>
                    <a:pt x="860" y="1439"/>
                    <a:pt x="714" y="1352"/>
                  </a:cubicBezTo>
                  <a:cubicBezTo>
                    <a:pt x="570" y="1271"/>
                    <a:pt x="445" y="1175"/>
                    <a:pt x="351" y="1071"/>
                  </a:cubicBezTo>
                  <a:cubicBezTo>
                    <a:pt x="258" y="964"/>
                    <a:pt x="182" y="851"/>
                    <a:pt x="134" y="747"/>
                  </a:cubicBezTo>
                  <a:cubicBezTo>
                    <a:pt x="86" y="641"/>
                    <a:pt x="66" y="536"/>
                    <a:pt x="58" y="450"/>
                  </a:cubicBezTo>
                  <a:cubicBezTo>
                    <a:pt x="42" y="277"/>
                    <a:pt x="66" y="173"/>
                    <a:pt x="66" y="173"/>
                  </a:cubicBezTo>
                  <a:lnTo>
                    <a:pt x="65" y="172"/>
                  </a:lnTo>
                  <a:lnTo>
                    <a:pt x="46" y="167"/>
                  </a:lnTo>
                  <a:cubicBezTo>
                    <a:pt x="46" y="167"/>
                    <a:pt x="4" y="266"/>
                    <a:pt x="1" y="450"/>
                  </a:cubicBezTo>
                  <a:cubicBezTo>
                    <a:pt x="1" y="541"/>
                    <a:pt x="10" y="653"/>
                    <a:pt x="49" y="774"/>
                  </a:cubicBezTo>
                  <a:cubicBezTo>
                    <a:pt x="87" y="897"/>
                    <a:pt x="157" y="1025"/>
                    <a:pt x="253" y="1148"/>
                  </a:cubicBezTo>
                  <a:cubicBezTo>
                    <a:pt x="324" y="1238"/>
                    <a:pt x="416" y="1321"/>
                    <a:pt x="517" y="1400"/>
                  </a:cubicBezTo>
                  <a:cubicBezTo>
                    <a:pt x="673" y="1522"/>
                    <a:pt x="858" y="1626"/>
                    <a:pt x="1063" y="1706"/>
                  </a:cubicBezTo>
                  <a:lnTo>
                    <a:pt x="1129" y="1734"/>
                  </a:lnTo>
                  <a:cubicBezTo>
                    <a:pt x="1475" y="1860"/>
                    <a:pt x="1867" y="1920"/>
                    <a:pt x="2257" y="1920"/>
                  </a:cubicBezTo>
                  <a:cubicBezTo>
                    <a:pt x="2282" y="1920"/>
                    <a:pt x="2306" y="1920"/>
                    <a:pt x="2330" y="1920"/>
                  </a:cubicBezTo>
                  <a:cubicBezTo>
                    <a:pt x="2719" y="1908"/>
                    <a:pt x="3105" y="1831"/>
                    <a:pt x="3446" y="1693"/>
                  </a:cubicBezTo>
                  <a:lnTo>
                    <a:pt x="3518" y="1666"/>
                  </a:lnTo>
                  <a:cubicBezTo>
                    <a:pt x="3692" y="1589"/>
                    <a:pt x="3852" y="1494"/>
                    <a:pt x="3991" y="1384"/>
                  </a:cubicBezTo>
                  <a:cubicBezTo>
                    <a:pt x="4134" y="1271"/>
                    <a:pt x="4253" y="1141"/>
                    <a:pt x="4332" y="1000"/>
                  </a:cubicBezTo>
                  <a:cubicBezTo>
                    <a:pt x="4380" y="916"/>
                    <a:pt x="4414" y="831"/>
                    <a:pt x="4440" y="747"/>
                  </a:cubicBezTo>
                  <a:lnTo>
                    <a:pt x="4454" y="689"/>
                  </a:lnTo>
                  <a:lnTo>
                    <a:pt x="4477" y="600"/>
                  </a:lnTo>
                  <a:cubicBezTo>
                    <a:pt x="4483" y="554"/>
                    <a:pt x="4483" y="510"/>
                    <a:pt x="4483" y="469"/>
                  </a:cubicBezTo>
                  <a:lnTo>
                    <a:pt x="4483" y="459"/>
                  </a:lnTo>
                  <a:cubicBezTo>
                    <a:pt x="4483" y="390"/>
                    <a:pt x="4479" y="326"/>
                    <a:pt x="4469" y="272"/>
                  </a:cubicBezTo>
                  <a:cubicBezTo>
                    <a:pt x="4451" y="181"/>
                    <a:pt x="4426" y="114"/>
                    <a:pt x="4408" y="68"/>
                  </a:cubicBezTo>
                  <a:cubicBezTo>
                    <a:pt x="4389" y="24"/>
                    <a:pt x="4378" y="0"/>
                    <a:pt x="4378"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725" name="Google Shape;725;p36"/>
            <p:cNvSpPr/>
            <p:nvPr/>
          </p:nvSpPr>
          <p:spPr>
            <a:xfrm>
              <a:off x="2910075" y="4262525"/>
              <a:ext cx="157800" cy="47000"/>
            </a:xfrm>
            <a:custGeom>
              <a:avLst/>
              <a:gdLst/>
              <a:ahLst/>
              <a:cxnLst/>
              <a:rect l="l" t="t" r="r" b="b"/>
              <a:pathLst>
                <a:path w="6312" h="1880" extrusionOk="0">
                  <a:moveTo>
                    <a:pt x="35" y="0"/>
                  </a:moveTo>
                  <a:cubicBezTo>
                    <a:pt x="0" y="477"/>
                    <a:pt x="285" y="959"/>
                    <a:pt x="901" y="1330"/>
                  </a:cubicBezTo>
                  <a:cubicBezTo>
                    <a:pt x="1063" y="1428"/>
                    <a:pt x="1244" y="1511"/>
                    <a:pt x="1434" y="1583"/>
                  </a:cubicBezTo>
                  <a:cubicBezTo>
                    <a:pt x="1602" y="1648"/>
                    <a:pt x="1780" y="1703"/>
                    <a:pt x="1963" y="1745"/>
                  </a:cubicBezTo>
                  <a:cubicBezTo>
                    <a:pt x="2339" y="1835"/>
                    <a:pt x="2739" y="1880"/>
                    <a:pt x="3140" y="1880"/>
                  </a:cubicBezTo>
                  <a:cubicBezTo>
                    <a:pt x="3556" y="1880"/>
                    <a:pt x="3973" y="1832"/>
                    <a:pt x="4365" y="1735"/>
                  </a:cubicBezTo>
                  <a:cubicBezTo>
                    <a:pt x="4553" y="1689"/>
                    <a:pt x="4734" y="1632"/>
                    <a:pt x="4907" y="1564"/>
                  </a:cubicBezTo>
                  <a:cubicBezTo>
                    <a:pt x="5052" y="1507"/>
                    <a:pt x="5193" y="1447"/>
                    <a:pt x="5324" y="1375"/>
                  </a:cubicBezTo>
                  <a:cubicBezTo>
                    <a:pt x="5993" y="1001"/>
                    <a:pt x="6312" y="497"/>
                    <a:pt x="6282" y="0"/>
                  </a:cubicBezTo>
                  <a:lnTo>
                    <a:pt x="5129" y="0"/>
                  </a:lnTo>
                  <a:cubicBezTo>
                    <a:pt x="5150" y="208"/>
                    <a:pt x="5077" y="419"/>
                    <a:pt x="4907" y="608"/>
                  </a:cubicBezTo>
                  <a:cubicBezTo>
                    <a:pt x="4812" y="712"/>
                    <a:pt x="4688" y="811"/>
                    <a:pt x="4532" y="898"/>
                  </a:cubicBezTo>
                  <a:cubicBezTo>
                    <a:pt x="4480" y="927"/>
                    <a:pt x="4421" y="949"/>
                    <a:pt x="4365" y="974"/>
                  </a:cubicBezTo>
                  <a:cubicBezTo>
                    <a:pt x="4006" y="1135"/>
                    <a:pt x="3576" y="1216"/>
                    <a:pt x="3147" y="1216"/>
                  </a:cubicBezTo>
                  <a:cubicBezTo>
                    <a:pt x="2729" y="1216"/>
                    <a:pt x="2312" y="1139"/>
                    <a:pt x="1962" y="986"/>
                  </a:cubicBezTo>
                  <a:cubicBezTo>
                    <a:pt x="1880" y="950"/>
                    <a:pt x="1799" y="913"/>
                    <a:pt x="1725" y="870"/>
                  </a:cubicBezTo>
                  <a:cubicBezTo>
                    <a:pt x="1606" y="798"/>
                    <a:pt x="1514" y="718"/>
                    <a:pt x="1433" y="635"/>
                  </a:cubicBezTo>
                  <a:cubicBezTo>
                    <a:pt x="1262" y="458"/>
                    <a:pt x="1171" y="261"/>
                    <a:pt x="1175" y="64"/>
                  </a:cubicBezTo>
                  <a:lnTo>
                    <a:pt x="1185"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26" name="Google Shape;726;p36"/>
            <p:cNvSpPr/>
            <p:nvPr/>
          </p:nvSpPr>
          <p:spPr>
            <a:xfrm>
              <a:off x="3023225" y="4184350"/>
              <a:ext cx="588225" cy="632225"/>
            </a:xfrm>
            <a:custGeom>
              <a:avLst/>
              <a:gdLst/>
              <a:ahLst/>
              <a:cxnLst/>
              <a:rect l="l" t="t" r="r" b="b"/>
              <a:pathLst>
                <a:path w="23529" h="25289" extrusionOk="0">
                  <a:moveTo>
                    <a:pt x="21109" y="1"/>
                  </a:moveTo>
                  <a:cubicBezTo>
                    <a:pt x="20706" y="1"/>
                    <a:pt x="20251" y="132"/>
                    <a:pt x="19771" y="410"/>
                  </a:cubicBezTo>
                  <a:lnTo>
                    <a:pt x="2982" y="10103"/>
                  </a:lnTo>
                  <a:cubicBezTo>
                    <a:pt x="1335" y="11054"/>
                    <a:pt x="0" y="13368"/>
                    <a:pt x="5" y="15262"/>
                  </a:cubicBezTo>
                  <a:lnTo>
                    <a:pt x="29" y="23712"/>
                  </a:lnTo>
                  <a:cubicBezTo>
                    <a:pt x="31" y="24269"/>
                    <a:pt x="227" y="24659"/>
                    <a:pt x="545" y="24845"/>
                  </a:cubicBezTo>
                  <a:cubicBezTo>
                    <a:pt x="1137" y="25181"/>
                    <a:pt x="1583" y="25288"/>
                    <a:pt x="1927" y="25288"/>
                  </a:cubicBezTo>
                  <a:cubicBezTo>
                    <a:pt x="2315" y="25288"/>
                    <a:pt x="2573" y="25151"/>
                    <a:pt x="2763" y="25050"/>
                  </a:cubicBezTo>
                  <a:lnTo>
                    <a:pt x="2798" y="24987"/>
                  </a:lnTo>
                  <a:lnTo>
                    <a:pt x="2798" y="24987"/>
                  </a:lnTo>
                  <a:cubicBezTo>
                    <a:pt x="2558" y="25126"/>
                    <a:pt x="2331" y="25191"/>
                    <a:pt x="2130" y="25191"/>
                  </a:cubicBezTo>
                  <a:cubicBezTo>
                    <a:pt x="1641" y="25191"/>
                    <a:pt x="1302" y="24804"/>
                    <a:pt x="1300" y="24133"/>
                  </a:cubicBezTo>
                  <a:lnTo>
                    <a:pt x="1300" y="24097"/>
                  </a:lnTo>
                  <a:cubicBezTo>
                    <a:pt x="1300" y="24067"/>
                    <a:pt x="1300" y="24018"/>
                    <a:pt x="1300" y="23951"/>
                  </a:cubicBezTo>
                  <a:lnTo>
                    <a:pt x="1300" y="23866"/>
                  </a:lnTo>
                  <a:cubicBezTo>
                    <a:pt x="1299" y="23766"/>
                    <a:pt x="1299" y="23640"/>
                    <a:pt x="1297" y="23495"/>
                  </a:cubicBezTo>
                  <a:cubicBezTo>
                    <a:pt x="1297" y="23384"/>
                    <a:pt x="1297" y="23273"/>
                    <a:pt x="1297" y="23161"/>
                  </a:cubicBezTo>
                  <a:cubicBezTo>
                    <a:pt x="1297" y="23086"/>
                    <a:pt x="1297" y="23011"/>
                    <a:pt x="1296" y="22936"/>
                  </a:cubicBezTo>
                  <a:lnTo>
                    <a:pt x="1296" y="22889"/>
                  </a:lnTo>
                  <a:lnTo>
                    <a:pt x="1296" y="22789"/>
                  </a:lnTo>
                  <a:cubicBezTo>
                    <a:pt x="1295" y="22569"/>
                    <a:pt x="1295" y="22348"/>
                    <a:pt x="1294" y="22129"/>
                  </a:cubicBezTo>
                  <a:cubicBezTo>
                    <a:pt x="1293" y="21698"/>
                    <a:pt x="1292" y="21229"/>
                    <a:pt x="1291" y="20739"/>
                  </a:cubicBezTo>
                  <a:lnTo>
                    <a:pt x="1291" y="20663"/>
                  </a:lnTo>
                  <a:cubicBezTo>
                    <a:pt x="1290" y="20495"/>
                    <a:pt x="1290" y="20325"/>
                    <a:pt x="1288" y="20154"/>
                  </a:cubicBezTo>
                  <a:cubicBezTo>
                    <a:pt x="1288" y="20071"/>
                    <a:pt x="1288" y="19990"/>
                    <a:pt x="1288" y="19908"/>
                  </a:cubicBezTo>
                  <a:cubicBezTo>
                    <a:pt x="1287" y="19639"/>
                    <a:pt x="1286" y="19369"/>
                    <a:pt x="1285" y="19100"/>
                  </a:cubicBezTo>
                  <a:cubicBezTo>
                    <a:pt x="1284" y="18497"/>
                    <a:pt x="1283" y="17922"/>
                    <a:pt x="1281" y="17417"/>
                  </a:cubicBezTo>
                  <a:cubicBezTo>
                    <a:pt x="1281" y="17254"/>
                    <a:pt x="1279" y="17091"/>
                    <a:pt x="1279" y="16928"/>
                  </a:cubicBezTo>
                  <a:cubicBezTo>
                    <a:pt x="1278" y="16602"/>
                    <a:pt x="1278" y="16277"/>
                    <a:pt x="1277" y="15951"/>
                  </a:cubicBezTo>
                  <a:cubicBezTo>
                    <a:pt x="1277" y="15874"/>
                    <a:pt x="1276" y="15795"/>
                    <a:pt x="1276" y="15719"/>
                  </a:cubicBezTo>
                  <a:lnTo>
                    <a:pt x="1276" y="15683"/>
                  </a:lnTo>
                  <a:cubicBezTo>
                    <a:pt x="1272" y="13965"/>
                    <a:pt x="2484" y="11860"/>
                    <a:pt x="3980" y="10997"/>
                  </a:cubicBezTo>
                  <a:lnTo>
                    <a:pt x="20769" y="1304"/>
                  </a:lnTo>
                  <a:cubicBezTo>
                    <a:pt x="21205" y="1052"/>
                    <a:pt x="21618" y="933"/>
                    <a:pt x="21984" y="933"/>
                  </a:cubicBezTo>
                  <a:cubicBezTo>
                    <a:pt x="22875" y="933"/>
                    <a:pt x="23489" y="1638"/>
                    <a:pt x="23493" y="2856"/>
                  </a:cubicBezTo>
                  <a:lnTo>
                    <a:pt x="23529" y="2794"/>
                  </a:lnTo>
                  <a:cubicBezTo>
                    <a:pt x="23522" y="2505"/>
                    <a:pt x="23506" y="1906"/>
                    <a:pt x="23151" y="1342"/>
                  </a:cubicBezTo>
                  <a:cubicBezTo>
                    <a:pt x="22759" y="720"/>
                    <a:pt x="22132" y="345"/>
                    <a:pt x="21896" y="203"/>
                  </a:cubicBezTo>
                  <a:cubicBezTo>
                    <a:pt x="21668" y="70"/>
                    <a:pt x="21402" y="1"/>
                    <a:pt x="21109"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27" name="Google Shape;727;p36"/>
            <p:cNvSpPr/>
            <p:nvPr/>
          </p:nvSpPr>
          <p:spPr>
            <a:xfrm>
              <a:off x="3055000" y="4207650"/>
              <a:ext cx="557075" cy="606500"/>
            </a:xfrm>
            <a:custGeom>
              <a:avLst/>
              <a:gdLst/>
              <a:ahLst/>
              <a:cxnLst/>
              <a:rect l="l" t="t" r="r" b="b"/>
              <a:pathLst>
                <a:path w="22283" h="24260" extrusionOk="0">
                  <a:moveTo>
                    <a:pt x="20378" y="969"/>
                  </a:moveTo>
                  <a:cubicBezTo>
                    <a:pt x="21021" y="969"/>
                    <a:pt x="21465" y="1479"/>
                    <a:pt x="21467" y="2359"/>
                  </a:cubicBezTo>
                  <a:lnTo>
                    <a:pt x="21491" y="10811"/>
                  </a:lnTo>
                  <a:cubicBezTo>
                    <a:pt x="21493" y="11281"/>
                    <a:pt x="21162" y="11851"/>
                    <a:pt x="20754" y="12086"/>
                  </a:cubicBezTo>
                  <a:lnTo>
                    <a:pt x="18357" y="13471"/>
                  </a:lnTo>
                  <a:cubicBezTo>
                    <a:pt x="18308" y="13500"/>
                    <a:pt x="18258" y="13522"/>
                    <a:pt x="18210" y="13538"/>
                  </a:cubicBezTo>
                  <a:lnTo>
                    <a:pt x="18147" y="13553"/>
                  </a:lnTo>
                  <a:lnTo>
                    <a:pt x="18074" y="13568"/>
                  </a:lnTo>
                  <a:lnTo>
                    <a:pt x="17986" y="13566"/>
                  </a:lnTo>
                  <a:lnTo>
                    <a:pt x="17950" y="13564"/>
                  </a:lnTo>
                  <a:lnTo>
                    <a:pt x="17853" y="13530"/>
                  </a:lnTo>
                  <a:lnTo>
                    <a:pt x="17843" y="13526"/>
                  </a:lnTo>
                  <a:cubicBezTo>
                    <a:pt x="17708" y="13454"/>
                    <a:pt x="17625" y="13297"/>
                    <a:pt x="17618" y="13071"/>
                  </a:cubicBezTo>
                  <a:lnTo>
                    <a:pt x="17616" y="13048"/>
                  </a:lnTo>
                  <a:cubicBezTo>
                    <a:pt x="17616" y="12955"/>
                    <a:pt x="17603" y="12872"/>
                    <a:pt x="17591" y="12790"/>
                  </a:cubicBezTo>
                  <a:lnTo>
                    <a:pt x="17583" y="12715"/>
                  </a:lnTo>
                  <a:lnTo>
                    <a:pt x="17582" y="12714"/>
                  </a:lnTo>
                  <a:cubicBezTo>
                    <a:pt x="17565" y="12632"/>
                    <a:pt x="17538" y="12559"/>
                    <a:pt x="17509" y="12489"/>
                  </a:cubicBezTo>
                  <a:lnTo>
                    <a:pt x="17502" y="12466"/>
                  </a:lnTo>
                  <a:lnTo>
                    <a:pt x="17455" y="12386"/>
                  </a:lnTo>
                  <a:cubicBezTo>
                    <a:pt x="17429" y="12342"/>
                    <a:pt x="17405" y="12299"/>
                    <a:pt x="17374" y="12262"/>
                  </a:cubicBezTo>
                  <a:lnTo>
                    <a:pt x="17307" y="12197"/>
                  </a:lnTo>
                  <a:lnTo>
                    <a:pt x="17206" y="12115"/>
                  </a:lnTo>
                  <a:lnTo>
                    <a:pt x="17124" y="12072"/>
                  </a:lnTo>
                  <a:cubicBezTo>
                    <a:pt x="17085" y="12052"/>
                    <a:pt x="17044" y="12038"/>
                    <a:pt x="17002" y="12027"/>
                  </a:cubicBezTo>
                  <a:lnTo>
                    <a:pt x="16908" y="12006"/>
                  </a:lnTo>
                  <a:cubicBezTo>
                    <a:pt x="16872" y="12001"/>
                    <a:pt x="16835" y="11999"/>
                    <a:pt x="16796" y="11999"/>
                  </a:cubicBezTo>
                  <a:cubicBezTo>
                    <a:pt x="16785" y="11999"/>
                    <a:pt x="16774" y="11999"/>
                    <a:pt x="16763" y="12000"/>
                  </a:cubicBezTo>
                  <a:lnTo>
                    <a:pt x="16667" y="12004"/>
                  </a:lnTo>
                  <a:cubicBezTo>
                    <a:pt x="16610" y="12011"/>
                    <a:pt x="16550" y="12025"/>
                    <a:pt x="16491" y="12042"/>
                  </a:cubicBezTo>
                  <a:lnTo>
                    <a:pt x="16401" y="12066"/>
                  </a:lnTo>
                  <a:cubicBezTo>
                    <a:pt x="16346" y="12086"/>
                    <a:pt x="16289" y="12116"/>
                    <a:pt x="16231" y="12145"/>
                  </a:cubicBezTo>
                  <a:lnTo>
                    <a:pt x="16118" y="12197"/>
                  </a:lnTo>
                  <a:lnTo>
                    <a:pt x="16022" y="12252"/>
                  </a:lnTo>
                  <a:lnTo>
                    <a:pt x="15943" y="12298"/>
                  </a:lnTo>
                  <a:cubicBezTo>
                    <a:pt x="15893" y="12326"/>
                    <a:pt x="15835" y="12360"/>
                    <a:pt x="15766" y="12399"/>
                  </a:cubicBezTo>
                  <a:cubicBezTo>
                    <a:pt x="15707" y="12434"/>
                    <a:pt x="15648" y="12468"/>
                    <a:pt x="15589" y="12502"/>
                  </a:cubicBezTo>
                  <a:cubicBezTo>
                    <a:pt x="15525" y="12540"/>
                    <a:pt x="15456" y="12579"/>
                    <a:pt x="15382" y="12622"/>
                  </a:cubicBezTo>
                  <a:cubicBezTo>
                    <a:pt x="14963" y="12864"/>
                    <a:pt x="14545" y="13106"/>
                    <a:pt x="14126" y="13347"/>
                  </a:cubicBezTo>
                  <a:cubicBezTo>
                    <a:pt x="13635" y="13630"/>
                    <a:pt x="13145" y="13913"/>
                    <a:pt x="12655" y="14196"/>
                  </a:cubicBezTo>
                  <a:cubicBezTo>
                    <a:pt x="12595" y="14231"/>
                    <a:pt x="12536" y="14266"/>
                    <a:pt x="12476" y="14299"/>
                  </a:cubicBezTo>
                  <a:cubicBezTo>
                    <a:pt x="12263" y="14422"/>
                    <a:pt x="12047" y="14548"/>
                    <a:pt x="11829" y="14673"/>
                  </a:cubicBezTo>
                  <a:cubicBezTo>
                    <a:pt x="11691" y="14753"/>
                    <a:pt x="11551" y="14834"/>
                    <a:pt x="11412" y="14914"/>
                  </a:cubicBezTo>
                  <a:cubicBezTo>
                    <a:pt x="10724" y="15311"/>
                    <a:pt x="10036" y="15709"/>
                    <a:pt x="9348" y="16106"/>
                  </a:cubicBezTo>
                  <a:cubicBezTo>
                    <a:pt x="9021" y="16295"/>
                    <a:pt x="8694" y="16483"/>
                    <a:pt x="8367" y="16672"/>
                  </a:cubicBezTo>
                  <a:cubicBezTo>
                    <a:pt x="8003" y="16882"/>
                    <a:pt x="7639" y="17092"/>
                    <a:pt x="7275" y="17302"/>
                  </a:cubicBezTo>
                  <a:lnTo>
                    <a:pt x="7263" y="17310"/>
                  </a:lnTo>
                  <a:cubicBezTo>
                    <a:pt x="7165" y="17366"/>
                    <a:pt x="7068" y="17421"/>
                    <a:pt x="6972" y="17477"/>
                  </a:cubicBezTo>
                  <a:cubicBezTo>
                    <a:pt x="6882" y="17529"/>
                    <a:pt x="6792" y="17582"/>
                    <a:pt x="6703" y="17632"/>
                  </a:cubicBezTo>
                  <a:cubicBezTo>
                    <a:pt x="6635" y="17673"/>
                    <a:pt x="6565" y="17713"/>
                    <a:pt x="6497" y="17752"/>
                  </a:cubicBezTo>
                  <a:cubicBezTo>
                    <a:pt x="6454" y="17777"/>
                    <a:pt x="6411" y="17802"/>
                    <a:pt x="6369" y="17825"/>
                  </a:cubicBezTo>
                  <a:cubicBezTo>
                    <a:pt x="6315" y="17857"/>
                    <a:pt x="6261" y="17887"/>
                    <a:pt x="6207" y="17919"/>
                  </a:cubicBezTo>
                  <a:lnTo>
                    <a:pt x="6144" y="17956"/>
                  </a:lnTo>
                  <a:cubicBezTo>
                    <a:pt x="5321" y="18431"/>
                    <a:pt x="4653" y="19585"/>
                    <a:pt x="4656" y="20530"/>
                  </a:cubicBezTo>
                  <a:cubicBezTo>
                    <a:pt x="4657" y="21000"/>
                    <a:pt x="4328" y="21570"/>
                    <a:pt x="3922" y="21805"/>
                  </a:cubicBezTo>
                  <a:lnTo>
                    <a:pt x="1524" y="23188"/>
                  </a:lnTo>
                  <a:cubicBezTo>
                    <a:pt x="1405" y="23258"/>
                    <a:pt x="1292" y="23291"/>
                    <a:pt x="1192" y="23291"/>
                  </a:cubicBezTo>
                  <a:cubicBezTo>
                    <a:pt x="950" y="23291"/>
                    <a:pt x="784" y="23099"/>
                    <a:pt x="783" y="22766"/>
                  </a:cubicBezTo>
                  <a:lnTo>
                    <a:pt x="759" y="14315"/>
                  </a:lnTo>
                  <a:cubicBezTo>
                    <a:pt x="755" y="13073"/>
                    <a:pt x="1632" y="11554"/>
                    <a:pt x="2711" y="10932"/>
                  </a:cubicBezTo>
                  <a:lnTo>
                    <a:pt x="19500" y="1238"/>
                  </a:lnTo>
                  <a:cubicBezTo>
                    <a:pt x="19815" y="1056"/>
                    <a:pt x="20114" y="969"/>
                    <a:pt x="20378" y="969"/>
                  </a:cubicBezTo>
                  <a:close/>
                  <a:moveTo>
                    <a:pt x="20713" y="1"/>
                  </a:moveTo>
                  <a:cubicBezTo>
                    <a:pt x="20347" y="1"/>
                    <a:pt x="19934" y="120"/>
                    <a:pt x="19498" y="372"/>
                  </a:cubicBezTo>
                  <a:lnTo>
                    <a:pt x="2709" y="10065"/>
                  </a:lnTo>
                  <a:cubicBezTo>
                    <a:pt x="1213" y="10928"/>
                    <a:pt x="1" y="13033"/>
                    <a:pt x="5" y="14751"/>
                  </a:cubicBezTo>
                  <a:lnTo>
                    <a:pt x="5" y="14787"/>
                  </a:lnTo>
                  <a:cubicBezTo>
                    <a:pt x="5" y="14863"/>
                    <a:pt x="6" y="14942"/>
                    <a:pt x="6" y="15019"/>
                  </a:cubicBezTo>
                  <a:cubicBezTo>
                    <a:pt x="7" y="15345"/>
                    <a:pt x="7" y="15670"/>
                    <a:pt x="8" y="15996"/>
                  </a:cubicBezTo>
                  <a:cubicBezTo>
                    <a:pt x="8" y="16159"/>
                    <a:pt x="10" y="16322"/>
                    <a:pt x="10" y="16485"/>
                  </a:cubicBezTo>
                  <a:cubicBezTo>
                    <a:pt x="12" y="17045"/>
                    <a:pt x="13" y="17608"/>
                    <a:pt x="14" y="18168"/>
                  </a:cubicBezTo>
                  <a:cubicBezTo>
                    <a:pt x="15" y="18437"/>
                    <a:pt x="16" y="18707"/>
                    <a:pt x="17" y="18976"/>
                  </a:cubicBezTo>
                  <a:cubicBezTo>
                    <a:pt x="17" y="19058"/>
                    <a:pt x="17" y="19140"/>
                    <a:pt x="17" y="19222"/>
                  </a:cubicBezTo>
                  <a:cubicBezTo>
                    <a:pt x="19" y="19392"/>
                    <a:pt x="19" y="19561"/>
                    <a:pt x="20" y="19732"/>
                  </a:cubicBezTo>
                  <a:lnTo>
                    <a:pt x="20" y="19807"/>
                  </a:lnTo>
                  <a:cubicBezTo>
                    <a:pt x="21" y="20271"/>
                    <a:pt x="22" y="20734"/>
                    <a:pt x="23" y="21197"/>
                  </a:cubicBezTo>
                  <a:cubicBezTo>
                    <a:pt x="24" y="21418"/>
                    <a:pt x="24" y="21637"/>
                    <a:pt x="25" y="21857"/>
                  </a:cubicBezTo>
                  <a:lnTo>
                    <a:pt x="25" y="21957"/>
                  </a:lnTo>
                  <a:lnTo>
                    <a:pt x="25" y="22004"/>
                  </a:lnTo>
                  <a:cubicBezTo>
                    <a:pt x="26" y="22079"/>
                    <a:pt x="26" y="22154"/>
                    <a:pt x="26" y="22229"/>
                  </a:cubicBezTo>
                  <a:cubicBezTo>
                    <a:pt x="26" y="22341"/>
                    <a:pt x="26" y="22452"/>
                    <a:pt x="26" y="22563"/>
                  </a:cubicBezTo>
                  <a:cubicBezTo>
                    <a:pt x="28" y="22686"/>
                    <a:pt x="28" y="22810"/>
                    <a:pt x="29" y="22934"/>
                  </a:cubicBezTo>
                  <a:lnTo>
                    <a:pt x="29" y="23019"/>
                  </a:lnTo>
                  <a:cubicBezTo>
                    <a:pt x="29" y="23067"/>
                    <a:pt x="29" y="23117"/>
                    <a:pt x="29" y="23165"/>
                  </a:cubicBezTo>
                  <a:lnTo>
                    <a:pt x="29" y="23201"/>
                  </a:lnTo>
                  <a:cubicBezTo>
                    <a:pt x="31" y="23872"/>
                    <a:pt x="370" y="24259"/>
                    <a:pt x="859" y="24259"/>
                  </a:cubicBezTo>
                  <a:cubicBezTo>
                    <a:pt x="1060" y="24259"/>
                    <a:pt x="1287" y="24194"/>
                    <a:pt x="1527" y="24055"/>
                  </a:cubicBezTo>
                  <a:lnTo>
                    <a:pt x="1527" y="24055"/>
                  </a:lnTo>
                  <a:lnTo>
                    <a:pt x="1492" y="24118"/>
                  </a:lnTo>
                  <a:lnTo>
                    <a:pt x="1732" y="23980"/>
                  </a:lnTo>
                  <a:lnTo>
                    <a:pt x="1971" y="23841"/>
                  </a:lnTo>
                  <a:lnTo>
                    <a:pt x="2212" y="23703"/>
                  </a:lnTo>
                  <a:lnTo>
                    <a:pt x="2451" y="23565"/>
                  </a:lnTo>
                  <a:lnTo>
                    <a:pt x="2691" y="23426"/>
                  </a:lnTo>
                  <a:lnTo>
                    <a:pt x="2930" y="23287"/>
                  </a:lnTo>
                  <a:lnTo>
                    <a:pt x="3171" y="23149"/>
                  </a:lnTo>
                  <a:lnTo>
                    <a:pt x="3410" y="23011"/>
                  </a:lnTo>
                  <a:lnTo>
                    <a:pt x="3650" y="22873"/>
                  </a:lnTo>
                  <a:lnTo>
                    <a:pt x="3889" y="22734"/>
                  </a:lnTo>
                  <a:cubicBezTo>
                    <a:pt x="4763" y="22227"/>
                    <a:pt x="5447" y="21041"/>
                    <a:pt x="5447" y="20032"/>
                  </a:cubicBezTo>
                  <a:cubicBezTo>
                    <a:pt x="5447" y="19671"/>
                    <a:pt x="5702" y="19130"/>
                    <a:pt x="6113" y="18884"/>
                  </a:cubicBezTo>
                  <a:lnTo>
                    <a:pt x="7110" y="18308"/>
                  </a:lnTo>
                  <a:lnTo>
                    <a:pt x="8107" y="17732"/>
                  </a:lnTo>
                  <a:lnTo>
                    <a:pt x="9104" y="17157"/>
                  </a:lnTo>
                  <a:lnTo>
                    <a:pt x="10101" y="16581"/>
                  </a:lnTo>
                  <a:lnTo>
                    <a:pt x="11098" y="16005"/>
                  </a:lnTo>
                  <a:lnTo>
                    <a:pt x="12097" y="15429"/>
                  </a:lnTo>
                  <a:lnTo>
                    <a:pt x="13093" y="14853"/>
                  </a:lnTo>
                  <a:lnTo>
                    <a:pt x="14091" y="14278"/>
                  </a:lnTo>
                  <a:lnTo>
                    <a:pt x="15088" y="13702"/>
                  </a:lnTo>
                  <a:lnTo>
                    <a:pt x="15175" y="13653"/>
                  </a:lnTo>
                  <a:lnTo>
                    <a:pt x="15623" y="13393"/>
                  </a:lnTo>
                  <a:lnTo>
                    <a:pt x="16120" y="13063"/>
                  </a:lnTo>
                  <a:cubicBezTo>
                    <a:pt x="16240" y="12994"/>
                    <a:pt x="16353" y="12962"/>
                    <a:pt x="16453" y="12962"/>
                  </a:cubicBezTo>
                  <a:cubicBezTo>
                    <a:pt x="16695" y="12962"/>
                    <a:pt x="16862" y="13153"/>
                    <a:pt x="16862" y="13483"/>
                  </a:cubicBezTo>
                  <a:cubicBezTo>
                    <a:pt x="16864" y="14153"/>
                    <a:pt x="17202" y="14541"/>
                    <a:pt x="17692" y="14541"/>
                  </a:cubicBezTo>
                  <a:cubicBezTo>
                    <a:pt x="17893" y="14541"/>
                    <a:pt x="18120" y="14475"/>
                    <a:pt x="18360" y="14336"/>
                  </a:cubicBezTo>
                  <a:cubicBezTo>
                    <a:pt x="19159" y="13875"/>
                    <a:pt x="19923" y="13476"/>
                    <a:pt x="20722" y="13016"/>
                  </a:cubicBezTo>
                  <a:cubicBezTo>
                    <a:pt x="21291" y="12686"/>
                    <a:pt x="21661" y="12145"/>
                    <a:pt x="21830" y="11850"/>
                  </a:cubicBezTo>
                  <a:cubicBezTo>
                    <a:pt x="22258" y="11109"/>
                    <a:pt x="22276" y="10530"/>
                    <a:pt x="22283" y="10312"/>
                  </a:cubicBezTo>
                  <a:lnTo>
                    <a:pt x="22280" y="9466"/>
                  </a:lnTo>
                  <a:lnTo>
                    <a:pt x="22277" y="8622"/>
                  </a:lnTo>
                  <a:lnTo>
                    <a:pt x="22275" y="7776"/>
                  </a:lnTo>
                  <a:lnTo>
                    <a:pt x="22274" y="6932"/>
                  </a:lnTo>
                  <a:lnTo>
                    <a:pt x="22270" y="6086"/>
                  </a:lnTo>
                  <a:lnTo>
                    <a:pt x="22268" y="5242"/>
                  </a:lnTo>
                  <a:lnTo>
                    <a:pt x="22266" y="4396"/>
                  </a:lnTo>
                  <a:lnTo>
                    <a:pt x="22264" y="3552"/>
                  </a:lnTo>
                  <a:lnTo>
                    <a:pt x="22261" y="2706"/>
                  </a:lnTo>
                  <a:lnTo>
                    <a:pt x="22258" y="1862"/>
                  </a:lnTo>
                  <a:lnTo>
                    <a:pt x="22222" y="1924"/>
                  </a:lnTo>
                  <a:cubicBezTo>
                    <a:pt x="22218" y="706"/>
                    <a:pt x="21604" y="1"/>
                    <a:pt x="20713"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grpSp>
        <p:nvGrpSpPr>
          <p:cNvPr id="728" name="Google Shape;728;p36"/>
          <p:cNvGrpSpPr/>
          <p:nvPr/>
        </p:nvGrpSpPr>
        <p:grpSpPr>
          <a:xfrm flipH="1">
            <a:off x="6634740" y="4656767"/>
            <a:ext cx="1882865" cy="1224877"/>
            <a:chOff x="1504800" y="1703525"/>
            <a:chExt cx="874775" cy="569075"/>
          </a:xfrm>
        </p:grpSpPr>
        <p:sp>
          <p:nvSpPr>
            <p:cNvPr id="729" name="Google Shape;729;p36"/>
            <p:cNvSpPr/>
            <p:nvPr/>
          </p:nvSpPr>
          <p:spPr>
            <a:xfrm>
              <a:off x="1921775" y="2190600"/>
              <a:ext cx="46525" cy="82000"/>
            </a:xfrm>
            <a:custGeom>
              <a:avLst/>
              <a:gdLst/>
              <a:ahLst/>
              <a:cxnLst/>
              <a:rect l="l" t="t" r="r" b="b"/>
              <a:pathLst>
                <a:path w="1861" h="3280" extrusionOk="0">
                  <a:moveTo>
                    <a:pt x="12" y="0"/>
                  </a:moveTo>
                  <a:lnTo>
                    <a:pt x="1" y="2743"/>
                  </a:lnTo>
                  <a:cubicBezTo>
                    <a:pt x="1" y="2881"/>
                    <a:pt x="92" y="3019"/>
                    <a:pt x="274" y="3123"/>
                  </a:cubicBezTo>
                  <a:cubicBezTo>
                    <a:pt x="455" y="3228"/>
                    <a:pt x="692" y="3280"/>
                    <a:pt x="928" y="3280"/>
                  </a:cubicBezTo>
                  <a:cubicBezTo>
                    <a:pt x="1164" y="3280"/>
                    <a:pt x="1400" y="3228"/>
                    <a:pt x="1580" y="3123"/>
                  </a:cubicBezTo>
                  <a:cubicBezTo>
                    <a:pt x="1759" y="3019"/>
                    <a:pt x="1849" y="2883"/>
                    <a:pt x="1849" y="2746"/>
                  </a:cubicBezTo>
                  <a:lnTo>
                    <a:pt x="1860" y="5"/>
                  </a:lnTo>
                  <a:lnTo>
                    <a:pt x="1850" y="61"/>
                  </a:lnTo>
                  <a:lnTo>
                    <a:pt x="1844" y="106"/>
                  </a:lnTo>
                  <a:lnTo>
                    <a:pt x="1812" y="166"/>
                  </a:lnTo>
                  <a:lnTo>
                    <a:pt x="1793" y="205"/>
                  </a:lnTo>
                  <a:lnTo>
                    <a:pt x="1738" y="266"/>
                  </a:lnTo>
                  <a:lnTo>
                    <a:pt x="1709" y="298"/>
                  </a:lnTo>
                  <a:cubicBezTo>
                    <a:pt x="1675" y="327"/>
                    <a:pt x="1636" y="355"/>
                    <a:pt x="1591" y="381"/>
                  </a:cubicBezTo>
                  <a:cubicBezTo>
                    <a:pt x="1411" y="486"/>
                    <a:pt x="1174" y="538"/>
                    <a:pt x="937" y="538"/>
                  </a:cubicBezTo>
                  <a:cubicBezTo>
                    <a:pt x="701" y="538"/>
                    <a:pt x="465" y="486"/>
                    <a:pt x="285" y="382"/>
                  </a:cubicBezTo>
                  <a:cubicBezTo>
                    <a:pt x="239" y="356"/>
                    <a:pt x="200" y="328"/>
                    <a:pt x="166" y="298"/>
                  </a:cubicBezTo>
                  <a:lnTo>
                    <a:pt x="135" y="264"/>
                  </a:lnTo>
                  <a:lnTo>
                    <a:pt x="81" y="205"/>
                  </a:lnTo>
                  <a:lnTo>
                    <a:pt x="59" y="163"/>
                  </a:lnTo>
                  <a:lnTo>
                    <a:pt x="30" y="105"/>
                  </a:lnTo>
                  <a:lnTo>
                    <a:pt x="22" y="60"/>
                  </a:lnTo>
                  <a:lnTo>
                    <a:pt x="12" y="3"/>
                  </a:lnTo>
                  <a:lnTo>
                    <a:pt x="12" y="0"/>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30" name="Google Shape;730;p36"/>
            <p:cNvSpPr/>
            <p:nvPr/>
          </p:nvSpPr>
          <p:spPr>
            <a:xfrm>
              <a:off x="1922075" y="2177275"/>
              <a:ext cx="46700" cy="26800"/>
            </a:xfrm>
            <a:custGeom>
              <a:avLst/>
              <a:gdLst/>
              <a:ahLst/>
              <a:cxnLst/>
              <a:rect l="l" t="t" r="r" b="b"/>
              <a:pathLst>
                <a:path w="1868" h="1072" extrusionOk="0">
                  <a:moveTo>
                    <a:pt x="921" y="1"/>
                  </a:moveTo>
                  <a:cubicBezTo>
                    <a:pt x="685" y="1"/>
                    <a:pt x="449" y="53"/>
                    <a:pt x="270" y="158"/>
                  </a:cubicBezTo>
                  <a:cubicBezTo>
                    <a:pt x="90" y="262"/>
                    <a:pt x="0" y="399"/>
                    <a:pt x="0" y="536"/>
                  </a:cubicBezTo>
                  <a:lnTo>
                    <a:pt x="10" y="593"/>
                  </a:lnTo>
                  <a:lnTo>
                    <a:pt x="18" y="638"/>
                  </a:lnTo>
                  <a:lnTo>
                    <a:pt x="47" y="696"/>
                  </a:lnTo>
                  <a:lnTo>
                    <a:pt x="69" y="738"/>
                  </a:lnTo>
                  <a:lnTo>
                    <a:pt x="123" y="797"/>
                  </a:lnTo>
                  <a:lnTo>
                    <a:pt x="154" y="831"/>
                  </a:lnTo>
                  <a:cubicBezTo>
                    <a:pt x="188" y="861"/>
                    <a:pt x="227" y="889"/>
                    <a:pt x="273" y="915"/>
                  </a:cubicBezTo>
                  <a:cubicBezTo>
                    <a:pt x="453" y="1019"/>
                    <a:pt x="689" y="1071"/>
                    <a:pt x="925" y="1071"/>
                  </a:cubicBezTo>
                  <a:cubicBezTo>
                    <a:pt x="1162" y="1071"/>
                    <a:pt x="1399" y="1019"/>
                    <a:pt x="1579" y="914"/>
                  </a:cubicBezTo>
                  <a:cubicBezTo>
                    <a:pt x="1624" y="888"/>
                    <a:pt x="1663" y="860"/>
                    <a:pt x="1697" y="831"/>
                  </a:cubicBezTo>
                  <a:lnTo>
                    <a:pt x="1726" y="799"/>
                  </a:lnTo>
                  <a:lnTo>
                    <a:pt x="1781" y="738"/>
                  </a:lnTo>
                  <a:lnTo>
                    <a:pt x="1800" y="699"/>
                  </a:lnTo>
                  <a:lnTo>
                    <a:pt x="1832" y="639"/>
                  </a:lnTo>
                  <a:lnTo>
                    <a:pt x="1838" y="594"/>
                  </a:lnTo>
                  <a:cubicBezTo>
                    <a:pt x="1868" y="439"/>
                    <a:pt x="1783" y="277"/>
                    <a:pt x="1577" y="158"/>
                  </a:cubicBezTo>
                  <a:cubicBezTo>
                    <a:pt x="1395" y="53"/>
                    <a:pt x="1158" y="1"/>
                    <a:pt x="921" y="1"/>
                  </a:cubicBezTo>
                  <a:close/>
                </a:path>
              </a:pathLst>
            </a:custGeom>
            <a:solidFill>
              <a:srgbClr val="002B36"/>
            </a:solidFill>
            <a:ln>
              <a:noFill/>
            </a:ln>
          </p:spPr>
          <p:txBody>
            <a:bodyPr spcFirstLastPara="1" wrap="square" lIns="121900" tIns="121900" rIns="121900" bIns="121900" anchor="ctr" anchorCtr="0">
              <a:noAutofit/>
            </a:bodyPr>
            <a:lstStyle/>
            <a:p>
              <a:endParaRPr sz="2400"/>
            </a:p>
          </p:txBody>
        </p:sp>
        <p:sp>
          <p:nvSpPr>
            <p:cNvPr id="731" name="Google Shape;731;p36"/>
            <p:cNvSpPr/>
            <p:nvPr/>
          </p:nvSpPr>
          <p:spPr>
            <a:xfrm>
              <a:off x="1922100" y="2191425"/>
              <a:ext cx="46025" cy="14625"/>
            </a:xfrm>
            <a:custGeom>
              <a:avLst/>
              <a:gdLst/>
              <a:ahLst/>
              <a:cxnLst/>
              <a:rect l="l" t="t" r="r" b="b"/>
              <a:pathLst>
                <a:path w="1841" h="585" extrusionOk="0">
                  <a:moveTo>
                    <a:pt x="5" y="0"/>
                  </a:moveTo>
                  <a:lnTo>
                    <a:pt x="0" y="48"/>
                  </a:lnTo>
                  <a:lnTo>
                    <a:pt x="9" y="106"/>
                  </a:lnTo>
                  <a:lnTo>
                    <a:pt x="17" y="151"/>
                  </a:lnTo>
                  <a:lnTo>
                    <a:pt x="47" y="209"/>
                  </a:lnTo>
                  <a:lnTo>
                    <a:pt x="69" y="250"/>
                  </a:lnTo>
                  <a:lnTo>
                    <a:pt x="123" y="310"/>
                  </a:lnTo>
                  <a:lnTo>
                    <a:pt x="153" y="345"/>
                  </a:lnTo>
                  <a:cubicBezTo>
                    <a:pt x="188" y="374"/>
                    <a:pt x="227" y="402"/>
                    <a:pt x="272" y="429"/>
                  </a:cubicBezTo>
                  <a:cubicBezTo>
                    <a:pt x="453" y="533"/>
                    <a:pt x="690" y="585"/>
                    <a:pt x="926" y="585"/>
                  </a:cubicBezTo>
                  <a:cubicBezTo>
                    <a:pt x="1163" y="585"/>
                    <a:pt x="1399" y="532"/>
                    <a:pt x="1579" y="428"/>
                  </a:cubicBezTo>
                  <a:cubicBezTo>
                    <a:pt x="1624" y="401"/>
                    <a:pt x="1663" y="374"/>
                    <a:pt x="1696" y="344"/>
                  </a:cubicBezTo>
                  <a:lnTo>
                    <a:pt x="1726" y="311"/>
                  </a:lnTo>
                  <a:lnTo>
                    <a:pt x="1780" y="250"/>
                  </a:lnTo>
                  <a:lnTo>
                    <a:pt x="1801" y="212"/>
                  </a:lnTo>
                  <a:lnTo>
                    <a:pt x="1831" y="152"/>
                  </a:lnTo>
                  <a:lnTo>
                    <a:pt x="1838" y="108"/>
                  </a:lnTo>
                  <a:lnTo>
                    <a:pt x="1841" y="16"/>
                  </a:lnTo>
                  <a:lnTo>
                    <a:pt x="1838" y="28"/>
                  </a:lnTo>
                  <a:lnTo>
                    <a:pt x="1831" y="73"/>
                  </a:lnTo>
                  <a:lnTo>
                    <a:pt x="1801" y="133"/>
                  </a:lnTo>
                  <a:lnTo>
                    <a:pt x="1780" y="172"/>
                  </a:lnTo>
                  <a:lnTo>
                    <a:pt x="1726" y="233"/>
                  </a:lnTo>
                  <a:lnTo>
                    <a:pt x="1696" y="265"/>
                  </a:lnTo>
                  <a:cubicBezTo>
                    <a:pt x="1663" y="294"/>
                    <a:pt x="1624" y="322"/>
                    <a:pt x="1579" y="348"/>
                  </a:cubicBezTo>
                  <a:cubicBezTo>
                    <a:pt x="1399" y="453"/>
                    <a:pt x="1162" y="505"/>
                    <a:pt x="925" y="505"/>
                  </a:cubicBezTo>
                  <a:cubicBezTo>
                    <a:pt x="689" y="505"/>
                    <a:pt x="453" y="453"/>
                    <a:pt x="272" y="349"/>
                  </a:cubicBezTo>
                  <a:cubicBezTo>
                    <a:pt x="227" y="323"/>
                    <a:pt x="188" y="295"/>
                    <a:pt x="153" y="265"/>
                  </a:cubicBezTo>
                  <a:lnTo>
                    <a:pt x="123" y="231"/>
                  </a:lnTo>
                  <a:lnTo>
                    <a:pt x="69" y="172"/>
                  </a:lnTo>
                  <a:lnTo>
                    <a:pt x="58" y="151"/>
                  </a:lnTo>
                  <a:lnTo>
                    <a:pt x="47" y="130"/>
                  </a:lnTo>
                  <a:lnTo>
                    <a:pt x="17" y="72"/>
                  </a:lnTo>
                  <a:lnTo>
                    <a:pt x="9" y="27"/>
                  </a:lnTo>
                  <a:lnTo>
                    <a:pt x="5" y="0"/>
                  </a:lnTo>
                  <a:close/>
                </a:path>
              </a:pathLst>
            </a:custGeom>
            <a:solidFill>
              <a:srgbClr val="002B36"/>
            </a:solidFill>
            <a:ln>
              <a:noFill/>
            </a:ln>
          </p:spPr>
          <p:txBody>
            <a:bodyPr spcFirstLastPara="1" wrap="square" lIns="121900" tIns="121900" rIns="121900" bIns="121900" anchor="ctr" anchorCtr="0">
              <a:noAutofit/>
            </a:bodyPr>
            <a:lstStyle/>
            <a:p>
              <a:endParaRPr sz="2400"/>
            </a:p>
          </p:txBody>
        </p:sp>
        <p:sp>
          <p:nvSpPr>
            <p:cNvPr id="732" name="Google Shape;732;p36"/>
            <p:cNvSpPr/>
            <p:nvPr/>
          </p:nvSpPr>
          <p:spPr>
            <a:xfrm>
              <a:off x="1520875" y="1977225"/>
              <a:ext cx="46475" cy="82000"/>
            </a:xfrm>
            <a:custGeom>
              <a:avLst/>
              <a:gdLst/>
              <a:ahLst/>
              <a:cxnLst/>
              <a:rect l="l" t="t" r="r" b="b"/>
              <a:pathLst>
                <a:path w="1859" h="3280" extrusionOk="0">
                  <a:moveTo>
                    <a:pt x="11" y="0"/>
                  </a:moveTo>
                  <a:lnTo>
                    <a:pt x="1" y="2741"/>
                  </a:lnTo>
                  <a:cubicBezTo>
                    <a:pt x="1" y="2879"/>
                    <a:pt x="90" y="3017"/>
                    <a:pt x="273" y="3123"/>
                  </a:cubicBezTo>
                  <a:cubicBezTo>
                    <a:pt x="454" y="3227"/>
                    <a:pt x="690" y="3279"/>
                    <a:pt x="925" y="3279"/>
                  </a:cubicBezTo>
                  <a:cubicBezTo>
                    <a:pt x="1162" y="3279"/>
                    <a:pt x="1399" y="3227"/>
                    <a:pt x="1578" y="3122"/>
                  </a:cubicBezTo>
                  <a:cubicBezTo>
                    <a:pt x="1758" y="3017"/>
                    <a:pt x="1848" y="2882"/>
                    <a:pt x="1848" y="2746"/>
                  </a:cubicBezTo>
                  <a:lnTo>
                    <a:pt x="1859" y="4"/>
                  </a:lnTo>
                  <a:lnTo>
                    <a:pt x="1850" y="61"/>
                  </a:lnTo>
                  <a:lnTo>
                    <a:pt x="1842" y="105"/>
                  </a:lnTo>
                  <a:lnTo>
                    <a:pt x="1812" y="164"/>
                  </a:lnTo>
                  <a:lnTo>
                    <a:pt x="1792" y="205"/>
                  </a:lnTo>
                  <a:lnTo>
                    <a:pt x="1738" y="264"/>
                  </a:lnTo>
                  <a:lnTo>
                    <a:pt x="1709" y="297"/>
                  </a:lnTo>
                  <a:cubicBezTo>
                    <a:pt x="1675" y="326"/>
                    <a:pt x="1634" y="354"/>
                    <a:pt x="1589" y="381"/>
                  </a:cubicBezTo>
                  <a:cubicBezTo>
                    <a:pt x="1409" y="486"/>
                    <a:pt x="1172" y="538"/>
                    <a:pt x="935" y="538"/>
                  </a:cubicBezTo>
                  <a:cubicBezTo>
                    <a:pt x="700" y="538"/>
                    <a:pt x="464" y="486"/>
                    <a:pt x="284" y="382"/>
                  </a:cubicBezTo>
                  <a:cubicBezTo>
                    <a:pt x="237" y="355"/>
                    <a:pt x="198" y="327"/>
                    <a:pt x="164" y="297"/>
                  </a:cubicBezTo>
                  <a:lnTo>
                    <a:pt x="133" y="263"/>
                  </a:lnTo>
                  <a:lnTo>
                    <a:pt x="79" y="203"/>
                  </a:lnTo>
                  <a:lnTo>
                    <a:pt x="58" y="162"/>
                  </a:lnTo>
                  <a:lnTo>
                    <a:pt x="29" y="105"/>
                  </a:lnTo>
                  <a:lnTo>
                    <a:pt x="21" y="59"/>
                  </a:lnTo>
                  <a:lnTo>
                    <a:pt x="11" y="1"/>
                  </a:lnTo>
                  <a:lnTo>
                    <a:pt x="11" y="0"/>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33" name="Google Shape;733;p36"/>
            <p:cNvSpPr/>
            <p:nvPr/>
          </p:nvSpPr>
          <p:spPr>
            <a:xfrm>
              <a:off x="1521125" y="1963900"/>
              <a:ext cx="46725" cy="26800"/>
            </a:xfrm>
            <a:custGeom>
              <a:avLst/>
              <a:gdLst/>
              <a:ahLst/>
              <a:cxnLst/>
              <a:rect l="l" t="t" r="r" b="b"/>
              <a:pathLst>
                <a:path w="1869" h="1072" extrusionOk="0">
                  <a:moveTo>
                    <a:pt x="923" y="0"/>
                  </a:moveTo>
                  <a:cubicBezTo>
                    <a:pt x="686" y="0"/>
                    <a:pt x="450" y="53"/>
                    <a:pt x="270" y="157"/>
                  </a:cubicBezTo>
                  <a:cubicBezTo>
                    <a:pt x="89" y="261"/>
                    <a:pt x="1" y="397"/>
                    <a:pt x="1" y="534"/>
                  </a:cubicBezTo>
                  <a:lnTo>
                    <a:pt x="11" y="592"/>
                  </a:lnTo>
                  <a:lnTo>
                    <a:pt x="19" y="638"/>
                  </a:lnTo>
                  <a:lnTo>
                    <a:pt x="48" y="695"/>
                  </a:lnTo>
                  <a:lnTo>
                    <a:pt x="69" y="736"/>
                  </a:lnTo>
                  <a:lnTo>
                    <a:pt x="123" y="796"/>
                  </a:lnTo>
                  <a:lnTo>
                    <a:pt x="154" y="830"/>
                  </a:lnTo>
                  <a:cubicBezTo>
                    <a:pt x="188" y="860"/>
                    <a:pt x="227" y="888"/>
                    <a:pt x="274" y="915"/>
                  </a:cubicBezTo>
                  <a:cubicBezTo>
                    <a:pt x="454" y="1019"/>
                    <a:pt x="690" y="1071"/>
                    <a:pt x="925" y="1071"/>
                  </a:cubicBezTo>
                  <a:cubicBezTo>
                    <a:pt x="1162" y="1071"/>
                    <a:pt x="1399" y="1019"/>
                    <a:pt x="1579" y="914"/>
                  </a:cubicBezTo>
                  <a:cubicBezTo>
                    <a:pt x="1624" y="887"/>
                    <a:pt x="1665" y="859"/>
                    <a:pt x="1699" y="830"/>
                  </a:cubicBezTo>
                  <a:lnTo>
                    <a:pt x="1728" y="797"/>
                  </a:lnTo>
                  <a:lnTo>
                    <a:pt x="1782" y="738"/>
                  </a:lnTo>
                  <a:lnTo>
                    <a:pt x="1802" y="697"/>
                  </a:lnTo>
                  <a:lnTo>
                    <a:pt x="1832" y="638"/>
                  </a:lnTo>
                  <a:lnTo>
                    <a:pt x="1840" y="594"/>
                  </a:lnTo>
                  <a:cubicBezTo>
                    <a:pt x="1868" y="438"/>
                    <a:pt x="1784" y="276"/>
                    <a:pt x="1577" y="157"/>
                  </a:cubicBezTo>
                  <a:cubicBezTo>
                    <a:pt x="1396" y="53"/>
                    <a:pt x="1160" y="0"/>
                    <a:pt x="923" y="0"/>
                  </a:cubicBezTo>
                  <a:close/>
                </a:path>
              </a:pathLst>
            </a:custGeom>
            <a:solidFill>
              <a:srgbClr val="002B36"/>
            </a:solidFill>
            <a:ln>
              <a:noFill/>
            </a:ln>
          </p:spPr>
          <p:txBody>
            <a:bodyPr spcFirstLastPara="1" wrap="square" lIns="121900" tIns="121900" rIns="121900" bIns="121900" anchor="ctr" anchorCtr="0">
              <a:noAutofit/>
            </a:bodyPr>
            <a:lstStyle/>
            <a:p>
              <a:endParaRPr sz="2400"/>
            </a:p>
          </p:txBody>
        </p:sp>
        <p:sp>
          <p:nvSpPr>
            <p:cNvPr id="734" name="Google Shape;734;p36"/>
            <p:cNvSpPr/>
            <p:nvPr/>
          </p:nvSpPr>
          <p:spPr>
            <a:xfrm>
              <a:off x="1521150" y="1978025"/>
              <a:ext cx="46075" cy="14625"/>
            </a:xfrm>
            <a:custGeom>
              <a:avLst/>
              <a:gdLst/>
              <a:ahLst/>
              <a:cxnLst/>
              <a:rect l="l" t="t" r="r" b="b"/>
              <a:pathLst>
                <a:path w="1843" h="585" extrusionOk="0">
                  <a:moveTo>
                    <a:pt x="5" y="1"/>
                  </a:moveTo>
                  <a:lnTo>
                    <a:pt x="1" y="49"/>
                  </a:lnTo>
                  <a:lnTo>
                    <a:pt x="11" y="106"/>
                  </a:lnTo>
                  <a:lnTo>
                    <a:pt x="18" y="151"/>
                  </a:lnTo>
                  <a:lnTo>
                    <a:pt x="48" y="210"/>
                  </a:lnTo>
                  <a:lnTo>
                    <a:pt x="69" y="251"/>
                  </a:lnTo>
                  <a:lnTo>
                    <a:pt x="124" y="311"/>
                  </a:lnTo>
                  <a:lnTo>
                    <a:pt x="155" y="344"/>
                  </a:lnTo>
                  <a:cubicBezTo>
                    <a:pt x="188" y="375"/>
                    <a:pt x="229" y="403"/>
                    <a:pt x="274" y="429"/>
                  </a:cubicBezTo>
                  <a:cubicBezTo>
                    <a:pt x="454" y="533"/>
                    <a:pt x="690" y="585"/>
                    <a:pt x="926" y="585"/>
                  </a:cubicBezTo>
                  <a:cubicBezTo>
                    <a:pt x="1163" y="585"/>
                    <a:pt x="1399" y="532"/>
                    <a:pt x="1580" y="427"/>
                  </a:cubicBezTo>
                  <a:cubicBezTo>
                    <a:pt x="1625" y="402"/>
                    <a:pt x="1664" y="374"/>
                    <a:pt x="1696" y="344"/>
                  </a:cubicBezTo>
                  <a:lnTo>
                    <a:pt x="1727" y="312"/>
                  </a:lnTo>
                  <a:lnTo>
                    <a:pt x="1782" y="251"/>
                  </a:lnTo>
                  <a:lnTo>
                    <a:pt x="1802" y="212"/>
                  </a:lnTo>
                  <a:lnTo>
                    <a:pt x="1832" y="152"/>
                  </a:lnTo>
                  <a:lnTo>
                    <a:pt x="1839" y="107"/>
                  </a:lnTo>
                  <a:lnTo>
                    <a:pt x="1842" y="16"/>
                  </a:lnTo>
                  <a:lnTo>
                    <a:pt x="1839" y="29"/>
                  </a:lnTo>
                  <a:lnTo>
                    <a:pt x="1832" y="73"/>
                  </a:lnTo>
                  <a:lnTo>
                    <a:pt x="1802" y="132"/>
                  </a:lnTo>
                  <a:lnTo>
                    <a:pt x="1782" y="173"/>
                  </a:lnTo>
                  <a:lnTo>
                    <a:pt x="1727" y="232"/>
                  </a:lnTo>
                  <a:lnTo>
                    <a:pt x="1696" y="265"/>
                  </a:lnTo>
                  <a:cubicBezTo>
                    <a:pt x="1664" y="294"/>
                    <a:pt x="1625" y="322"/>
                    <a:pt x="1580" y="349"/>
                  </a:cubicBezTo>
                  <a:cubicBezTo>
                    <a:pt x="1399" y="454"/>
                    <a:pt x="1163" y="506"/>
                    <a:pt x="926" y="506"/>
                  </a:cubicBezTo>
                  <a:cubicBezTo>
                    <a:pt x="690" y="506"/>
                    <a:pt x="454" y="454"/>
                    <a:pt x="274" y="350"/>
                  </a:cubicBezTo>
                  <a:cubicBezTo>
                    <a:pt x="229" y="323"/>
                    <a:pt x="188" y="295"/>
                    <a:pt x="155" y="265"/>
                  </a:cubicBezTo>
                  <a:lnTo>
                    <a:pt x="124" y="231"/>
                  </a:lnTo>
                  <a:lnTo>
                    <a:pt x="69" y="171"/>
                  </a:lnTo>
                  <a:lnTo>
                    <a:pt x="58" y="151"/>
                  </a:lnTo>
                  <a:lnTo>
                    <a:pt x="48" y="130"/>
                  </a:lnTo>
                  <a:lnTo>
                    <a:pt x="18" y="73"/>
                  </a:lnTo>
                  <a:lnTo>
                    <a:pt x="11" y="27"/>
                  </a:lnTo>
                  <a:lnTo>
                    <a:pt x="5" y="1"/>
                  </a:lnTo>
                  <a:close/>
                </a:path>
              </a:pathLst>
            </a:custGeom>
            <a:solidFill>
              <a:srgbClr val="002B36"/>
            </a:solidFill>
            <a:ln>
              <a:noFill/>
            </a:ln>
          </p:spPr>
          <p:txBody>
            <a:bodyPr spcFirstLastPara="1" wrap="square" lIns="121900" tIns="121900" rIns="121900" bIns="121900" anchor="ctr" anchorCtr="0">
              <a:noAutofit/>
            </a:bodyPr>
            <a:lstStyle/>
            <a:p>
              <a:endParaRPr sz="2400"/>
            </a:p>
          </p:txBody>
        </p:sp>
        <p:sp>
          <p:nvSpPr>
            <p:cNvPr id="735" name="Google Shape;735;p36"/>
            <p:cNvSpPr/>
            <p:nvPr/>
          </p:nvSpPr>
          <p:spPr>
            <a:xfrm>
              <a:off x="2314150" y="1983825"/>
              <a:ext cx="46500" cy="81975"/>
            </a:xfrm>
            <a:custGeom>
              <a:avLst/>
              <a:gdLst/>
              <a:ahLst/>
              <a:cxnLst/>
              <a:rect l="l" t="t" r="r" b="b"/>
              <a:pathLst>
                <a:path w="1860" h="3279" extrusionOk="0">
                  <a:moveTo>
                    <a:pt x="11" y="0"/>
                  </a:moveTo>
                  <a:lnTo>
                    <a:pt x="1" y="2741"/>
                  </a:lnTo>
                  <a:cubicBezTo>
                    <a:pt x="1" y="2879"/>
                    <a:pt x="92" y="3017"/>
                    <a:pt x="274" y="3123"/>
                  </a:cubicBezTo>
                  <a:cubicBezTo>
                    <a:pt x="454" y="3227"/>
                    <a:pt x="690" y="3279"/>
                    <a:pt x="926" y="3279"/>
                  </a:cubicBezTo>
                  <a:cubicBezTo>
                    <a:pt x="1163" y="3279"/>
                    <a:pt x="1400" y="3227"/>
                    <a:pt x="1580" y="3122"/>
                  </a:cubicBezTo>
                  <a:cubicBezTo>
                    <a:pt x="1758" y="3018"/>
                    <a:pt x="1848" y="2881"/>
                    <a:pt x="1849" y="2746"/>
                  </a:cubicBezTo>
                  <a:lnTo>
                    <a:pt x="1859" y="3"/>
                  </a:lnTo>
                  <a:lnTo>
                    <a:pt x="1849" y="61"/>
                  </a:lnTo>
                  <a:lnTo>
                    <a:pt x="1842" y="106"/>
                  </a:lnTo>
                  <a:lnTo>
                    <a:pt x="1812" y="164"/>
                  </a:lnTo>
                  <a:lnTo>
                    <a:pt x="1792" y="204"/>
                  </a:lnTo>
                  <a:lnTo>
                    <a:pt x="1738" y="265"/>
                  </a:lnTo>
                  <a:lnTo>
                    <a:pt x="1708" y="297"/>
                  </a:lnTo>
                  <a:cubicBezTo>
                    <a:pt x="1674" y="327"/>
                    <a:pt x="1636" y="355"/>
                    <a:pt x="1590" y="381"/>
                  </a:cubicBezTo>
                  <a:cubicBezTo>
                    <a:pt x="1410" y="485"/>
                    <a:pt x="1173" y="538"/>
                    <a:pt x="936" y="538"/>
                  </a:cubicBezTo>
                  <a:cubicBezTo>
                    <a:pt x="700" y="538"/>
                    <a:pt x="465" y="486"/>
                    <a:pt x="285" y="382"/>
                  </a:cubicBezTo>
                  <a:cubicBezTo>
                    <a:pt x="239" y="355"/>
                    <a:pt x="199" y="327"/>
                    <a:pt x="165" y="298"/>
                  </a:cubicBezTo>
                  <a:lnTo>
                    <a:pt x="135" y="264"/>
                  </a:lnTo>
                  <a:lnTo>
                    <a:pt x="81" y="204"/>
                  </a:lnTo>
                  <a:lnTo>
                    <a:pt x="58" y="162"/>
                  </a:lnTo>
                  <a:lnTo>
                    <a:pt x="29" y="105"/>
                  </a:lnTo>
                  <a:lnTo>
                    <a:pt x="21" y="58"/>
                  </a:lnTo>
                  <a:lnTo>
                    <a:pt x="11" y="1"/>
                  </a:lnTo>
                  <a:lnTo>
                    <a:pt x="11" y="0"/>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36" name="Google Shape;736;p36"/>
            <p:cNvSpPr/>
            <p:nvPr/>
          </p:nvSpPr>
          <p:spPr>
            <a:xfrm>
              <a:off x="2314400" y="1970500"/>
              <a:ext cx="46750" cy="26775"/>
            </a:xfrm>
            <a:custGeom>
              <a:avLst/>
              <a:gdLst/>
              <a:ahLst/>
              <a:cxnLst/>
              <a:rect l="l" t="t" r="r" b="b"/>
              <a:pathLst>
                <a:path w="1870" h="1071" extrusionOk="0">
                  <a:moveTo>
                    <a:pt x="923" y="0"/>
                  </a:moveTo>
                  <a:cubicBezTo>
                    <a:pt x="686" y="0"/>
                    <a:pt x="450" y="52"/>
                    <a:pt x="269" y="157"/>
                  </a:cubicBezTo>
                  <a:cubicBezTo>
                    <a:pt x="91" y="261"/>
                    <a:pt x="1" y="398"/>
                    <a:pt x="1" y="534"/>
                  </a:cubicBezTo>
                  <a:lnTo>
                    <a:pt x="11" y="591"/>
                  </a:lnTo>
                  <a:lnTo>
                    <a:pt x="19" y="638"/>
                  </a:lnTo>
                  <a:lnTo>
                    <a:pt x="48" y="695"/>
                  </a:lnTo>
                  <a:lnTo>
                    <a:pt x="71" y="737"/>
                  </a:lnTo>
                  <a:lnTo>
                    <a:pt x="125" y="797"/>
                  </a:lnTo>
                  <a:lnTo>
                    <a:pt x="155" y="831"/>
                  </a:lnTo>
                  <a:cubicBezTo>
                    <a:pt x="189" y="860"/>
                    <a:pt x="229" y="888"/>
                    <a:pt x="275" y="915"/>
                  </a:cubicBezTo>
                  <a:cubicBezTo>
                    <a:pt x="455" y="1019"/>
                    <a:pt x="690" y="1071"/>
                    <a:pt x="926" y="1071"/>
                  </a:cubicBezTo>
                  <a:cubicBezTo>
                    <a:pt x="1163" y="1071"/>
                    <a:pt x="1400" y="1018"/>
                    <a:pt x="1580" y="914"/>
                  </a:cubicBezTo>
                  <a:cubicBezTo>
                    <a:pt x="1626" y="888"/>
                    <a:pt x="1664" y="860"/>
                    <a:pt x="1698" y="830"/>
                  </a:cubicBezTo>
                  <a:lnTo>
                    <a:pt x="1728" y="798"/>
                  </a:lnTo>
                  <a:lnTo>
                    <a:pt x="1782" y="737"/>
                  </a:lnTo>
                  <a:lnTo>
                    <a:pt x="1802" y="697"/>
                  </a:lnTo>
                  <a:lnTo>
                    <a:pt x="1832" y="639"/>
                  </a:lnTo>
                  <a:lnTo>
                    <a:pt x="1839" y="594"/>
                  </a:lnTo>
                  <a:cubicBezTo>
                    <a:pt x="1870" y="438"/>
                    <a:pt x="1784" y="277"/>
                    <a:pt x="1578" y="157"/>
                  </a:cubicBezTo>
                  <a:cubicBezTo>
                    <a:pt x="1397" y="52"/>
                    <a:pt x="1160" y="0"/>
                    <a:pt x="923" y="0"/>
                  </a:cubicBezTo>
                  <a:close/>
                </a:path>
              </a:pathLst>
            </a:custGeom>
            <a:solidFill>
              <a:srgbClr val="002B36"/>
            </a:solidFill>
            <a:ln>
              <a:noFill/>
            </a:ln>
          </p:spPr>
          <p:txBody>
            <a:bodyPr spcFirstLastPara="1" wrap="square" lIns="121900" tIns="121900" rIns="121900" bIns="121900" anchor="ctr" anchorCtr="0">
              <a:noAutofit/>
            </a:bodyPr>
            <a:lstStyle/>
            <a:p>
              <a:endParaRPr sz="2400"/>
            </a:p>
          </p:txBody>
        </p:sp>
        <p:sp>
          <p:nvSpPr>
            <p:cNvPr id="737" name="Google Shape;737;p36"/>
            <p:cNvSpPr/>
            <p:nvPr/>
          </p:nvSpPr>
          <p:spPr>
            <a:xfrm>
              <a:off x="2314475" y="1984625"/>
              <a:ext cx="46025" cy="14625"/>
            </a:xfrm>
            <a:custGeom>
              <a:avLst/>
              <a:gdLst/>
              <a:ahLst/>
              <a:cxnLst/>
              <a:rect l="l" t="t" r="r" b="b"/>
              <a:pathLst>
                <a:path w="1841" h="585" extrusionOk="0">
                  <a:moveTo>
                    <a:pt x="4" y="1"/>
                  </a:moveTo>
                  <a:lnTo>
                    <a:pt x="0" y="49"/>
                  </a:lnTo>
                  <a:lnTo>
                    <a:pt x="9" y="106"/>
                  </a:lnTo>
                  <a:lnTo>
                    <a:pt x="17" y="151"/>
                  </a:lnTo>
                  <a:lnTo>
                    <a:pt x="46" y="210"/>
                  </a:lnTo>
                  <a:lnTo>
                    <a:pt x="68" y="251"/>
                  </a:lnTo>
                  <a:lnTo>
                    <a:pt x="123" y="311"/>
                  </a:lnTo>
                  <a:lnTo>
                    <a:pt x="153" y="344"/>
                  </a:lnTo>
                  <a:cubicBezTo>
                    <a:pt x="187" y="375"/>
                    <a:pt x="227" y="403"/>
                    <a:pt x="272" y="428"/>
                  </a:cubicBezTo>
                  <a:cubicBezTo>
                    <a:pt x="452" y="533"/>
                    <a:pt x="688" y="585"/>
                    <a:pt x="924" y="585"/>
                  </a:cubicBezTo>
                  <a:cubicBezTo>
                    <a:pt x="1161" y="585"/>
                    <a:pt x="1398" y="532"/>
                    <a:pt x="1578" y="427"/>
                  </a:cubicBezTo>
                  <a:cubicBezTo>
                    <a:pt x="1623" y="402"/>
                    <a:pt x="1662" y="373"/>
                    <a:pt x="1696" y="344"/>
                  </a:cubicBezTo>
                  <a:lnTo>
                    <a:pt x="1725" y="312"/>
                  </a:lnTo>
                  <a:lnTo>
                    <a:pt x="1780" y="251"/>
                  </a:lnTo>
                  <a:lnTo>
                    <a:pt x="1800" y="212"/>
                  </a:lnTo>
                  <a:lnTo>
                    <a:pt x="1831" y="152"/>
                  </a:lnTo>
                  <a:lnTo>
                    <a:pt x="1838" y="108"/>
                  </a:lnTo>
                  <a:lnTo>
                    <a:pt x="1841" y="16"/>
                  </a:lnTo>
                  <a:lnTo>
                    <a:pt x="1838" y="29"/>
                  </a:lnTo>
                  <a:lnTo>
                    <a:pt x="1831" y="74"/>
                  </a:lnTo>
                  <a:lnTo>
                    <a:pt x="1800" y="132"/>
                  </a:lnTo>
                  <a:lnTo>
                    <a:pt x="1780" y="172"/>
                  </a:lnTo>
                  <a:lnTo>
                    <a:pt x="1725" y="233"/>
                  </a:lnTo>
                  <a:lnTo>
                    <a:pt x="1696" y="265"/>
                  </a:lnTo>
                  <a:cubicBezTo>
                    <a:pt x="1662" y="295"/>
                    <a:pt x="1623" y="323"/>
                    <a:pt x="1578" y="349"/>
                  </a:cubicBezTo>
                  <a:cubicBezTo>
                    <a:pt x="1398" y="453"/>
                    <a:pt x="1161" y="506"/>
                    <a:pt x="924" y="506"/>
                  </a:cubicBezTo>
                  <a:cubicBezTo>
                    <a:pt x="688" y="506"/>
                    <a:pt x="452" y="454"/>
                    <a:pt x="272" y="350"/>
                  </a:cubicBezTo>
                  <a:cubicBezTo>
                    <a:pt x="227" y="323"/>
                    <a:pt x="187" y="295"/>
                    <a:pt x="153" y="266"/>
                  </a:cubicBezTo>
                  <a:lnTo>
                    <a:pt x="123" y="232"/>
                  </a:lnTo>
                  <a:lnTo>
                    <a:pt x="68" y="172"/>
                  </a:lnTo>
                  <a:lnTo>
                    <a:pt x="56" y="151"/>
                  </a:lnTo>
                  <a:lnTo>
                    <a:pt x="46" y="130"/>
                  </a:lnTo>
                  <a:lnTo>
                    <a:pt x="17" y="73"/>
                  </a:lnTo>
                  <a:lnTo>
                    <a:pt x="9" y="26"/>
                  </a:lnTo>
                  <a:lnTo>
                    <a:pt x="4" y="1"/>
                  </a:lnTo>
                  <a:close/>
                </a:path>
              </a:pathLst>
            </a:custGeom>
            <a:solidFill>
              <a:srgbClr val="002B36"/>
            </a:solidFill>
            <a:ln>
              <a:noFill/>
            </a:ln>
          </p:spPr>
          <p:txBody>
            <a:bodyPr spcFirstLastPara="1" wrap="square" lIns="121900" tIns="121900" rIns="121900" bIns="121900" anchor="ctr" anchorCtr="0">
              <a:noAutofit/>
            </a:bodyPr>
            <a:lstStyle/>
            <a:p>
              <a:endParaRPr sz="2400"/>
            </a:p>
          </p:txBody>
        </p:sp>
        <p:sp>
          <p:nvSpPr>
            <p:cNvPr id="738" name="Google Shape;738;p36"/>
            <p:cNvSpPr/>
            <p:nvPr/>
          </p:nvSpPr>
          <p:spPr>
            <a:xfrm>
              <a:off x="1507750" y="1788050"/>
              <a:ext cx="725300" cy="404950"/>
            </a:xfrm>
            <a:custGeom>
              <a:avLst/>
              <a:gdLst/>
              <a:ahLst/>
              <a:cxnLst/>
              <a:rect l="l" t="t" r="r" b="b"/>
              <a:pathLst>
                <a:path w="29012" h="16198" extrusionOk="0">
                  <a:moveTo>
                    <a:pt x="10363" y="1"/>
                  </a:moveTo>
                  <a:lnTo>
                    <a:pt x="1861" y="4934"/>
                  </a:lnTo>
                  <a:cubicBezTo>
                    <a:pt x="847" y="5523"/>
                    <a:pt x="228" y="6255"/>
                    <a:pt x="0" y="7018"/>
                  </a:cubicBezTo>
                  <a:lnTo>
                    <a:pt x="24" y="7109"/>
                  </a:lnTo>
                  <a:cubicBezTo>
                    <a:pt x="47" y="7178"/>
                    <a:pt x="81" y="7246"/>
                    <a:pt x="110" y="7313"/>
                  </a:cubicBezTo>
                  <a:cubicBezTo>
                    <a:pt x="134" y="7368"/>
                    <a:pt x="152" y="7423"/>
                    <a:pt x="180" y="7477"/>
                  </a:cubicBezTo>
                  <a:cubicBezTo>
                    <a:pt x="215" y="7546"/>
                    <a:pt x="261" y="7613"/>
                    <a:pt x="303" y="7682"/>
                  </a:cubicBezTo>
                  <a:cubicBezTo>
                    <a:pt x="335" y="7733"/>
                    <a:pt x="362" y="7786"/>
                    <a:pt x="398" y="7837"/>
                  </a:cubicBezTo>
                  <a:cubicBezTo>
                    <a:pt x="448" y="7907"/>
                    <a:pt x="509" y="7977"/>
                    <a:pt x="566" y="8047"/>
                  </a:cubicBezTo>
                  <a:cubicBezTo>
                    <a:pt x="604" y="8093"/>
                    <a:pt x="637" y="8140"/>
                    <a:pt x="678" y="8186"/>
                  </a:cubicBezTo>
                  <a:cubicBezTo>
                    <a:pt x="747" y="8261"/>
                    <a:pt x="828" y="8334"/>
                    <a:pt x="905" y="8407"/>
                  </a:cubicBezTo>
                  <a:cubicBezTo>
                    <a:pt x="944" y="8445"/>
                    <a:pt x="978" y="8483"/>
                    <a:pt x="1021" y="8519"/>
                  </a:cubicBezTo>
                  <a:cubicBezTo>
                    <a:pt x="1114" y="8601"/>
                    <a:pt x="1218" y="8680"/>
                    <a:pt x="1323" y="8759"/>
                  </a:cubicBezTo>
                  <a:lnTo>
                    <a:pt x="1425" y="8838"/>
                  </a:lnTo>
                  <a:cubicBezTo>
                    <a:pt x="1570" y="8941"/>
                    <a:pt x="1727" y="9040"/>
                    <a:pt x="1892" y="9137"/>
                  </a:cubicBezTo>
                  <a:lnTo>
                    <a:pt x="12149" y="15053"/>
                  </a:lnTo>
                  <a:cubicBezTo>
                    <a:pt x="13470" y="15816"/>
                    <a:pt x="15202" y="16198"/>
                    <a:pt x="16932" y="16198"/>
                  </a:cubicBezTo>
                  <a:cubicBezTo>
                    <a:pt x="18660" y="16198"/>
                    <a:pt x="20388" y="15816"/>
                    <a:pt x="21703" y="15053"/>
                  </a:cubicBezTo>
                  <a:lnTo>
                    <a:pt x="29012" y="10812"/>
                  </a:lnTo>
                  <a:lnTo>
                    <a:pt x="10363" y="1"/>
                  </a:ln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739" name="Google Shape;739;p36"/>
            <p:cNvSpPr/>
            <p:nvPr/>
          </p:nvSpPr>
          <p:spPr>
            <a:xfrm>
              <a:off x="1766825" y="1720150"/>
              <a:ext cx="610075" cy="338225"/>
            </a:xfrm>
            <a:custGeom>
              <a:avLst/>
              <a:gdLst/>
              <a:ahLst/>
              <a:cxnLst/>
              <a:rect l="l" t="t" r="r" b="b"/>
              <a:pathLst>
                <a:path w="24403" h="13529" extrusionOk="0">
                  <a:moveTo>
                    <a:pt x="7477" y="0"/>
                  </a:moveTo>
                  <a:cubicBezTo>
                    <a:pt x="5749" y="0"/>
                    <a:pt x="4022" y="382"/>
                    <a:pt x="2707" y="1147"/>
                  </a:cubicBezTo>
                  <a:lnTo>
                    <a:pt x="0" y="2717"/>
                  </a:lnTo>
                  <a:lnTo>
                    <a:pt x="18649" y="13528"/>
                  </a:lnTo>
                  <a:lnTo>
                    <a:pt x="22547" y="11266"/>
                  </a:lnTo>
                  <a:cubicBezTo>
                    <a:pt x="22711" y="11170"/>
                    <a:pt x="22865" y="11071"/>
                    <a:pt x="23008" y="10969"/>
                  </a:cubicBezTo>
                  <a:cubicBezTo>
                    <a:pt x="23048" y="10941"/>
                    <a:pt x="23082" y="10910"/>
                    <a:pt x="23120" y="10881"/>
                  </a:cubicBezTo>
                  <a:cubicBezTo>
                    <a:pt x="23220" y="10805"/>
                    <a:pt x="23319" y="10731"/>
                    <a:pt x="23408" y="10654"/>
                  </a:cubicBezTo>
                  <a:cubicBezTo>
                    <a:pt x="23452" y="10614"/>
                    <a:pt x="23488" y="10573"/>
                    <a:pt x="23530" y="10532"/>
                  </a:cubicBezTo>
                  <a:cubicBezTo>
                    <a:pt x="23604" y="10463"/>
                    <a:pt x="23679" y="10393"/>
                    <a:pt x="23744" y="10321"/>
                  </a:cubicBezTo>
                  <a:cubicBezTo>
                    <a:pt x="23786" y="10276"/>
                    <a:pt x="23817" y="10229"/>
                    <a:pt x="23855" y="10184"/>
                  </a:cubicBezTo>
                  <a:cubicBezTo>
                    <a:pt x="23912" y="10115"/>
                    <a:pt x="23971" y="10046"/>
                    <a:pt x="24021" y="9976"/>
                  </a:cubicBezTo>
                  <a:cubicBezTo>
                    <a:pt x="24056" y="9924"/>
                    <a:pt x="24082" y="9871"/>
                    <a:pt x="24114" y="9819"/>
                  </a:cubicBezTo>
                  <a:cubicBezTo>
                    <a:pt x="24155" y="9753"/>
                    <a:pt x="24200" y="9687"/>
                    <a:pt x="24235" y="9618"/>
                  </a:cubicBezTo>
                  <a:cubicBezTo>
                    <a:pt x="24262" y="9563"/>
                    <a:pt x="24280" y="9508"/>
                    <a:pt x="24305" y="9454"/>
                  </a:cubicBezTo>
                  <a:cubicBezTo>
                    <a:pt x="24333" y="9387"/>
                    <a:pt x="24365" y="9321"/>
                    <a:pt x="24388" y="9252"/>
                  </a:cubicBezTo>
                  <a:lnTo>
                    <a:pt x="24402" y="9192"/>
                  </a:lnTo>
                  <a:cubicBezTo>
                    <a:pt x="24180" y="8412"/>
                    <a:pt x="23557" y="7663"/>
                    <a:pt x="22516" y="7063"/>
                  </a:cubicBezTo>
                  <a:lnTo>
                    <a:pt x="12260" y="1147"/>
                  </a:lnTo>
                  <a:cubicBezTo>
                    <a:pt x="10936" y="382"/>
                    <a:pt x="9206" y="0"/>
                    <a:pt x="7477"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40" name="Google Shape;740;p36"/>
            <p:cNvSpPr/>
            <p:nvPr/>
          </p:nvSpPr>
          <p:spPr>
            <a:xfrm>
              <a:off x="2379150" y="1946825"/>
              <a:ext cx="250" cy="7650"/>
            </a:xfrm>
            <a:custGeom>
              <a:avLst/>
              <a:gdLst/>
              <a:ahLst/>
              <a:cxnLst/>
              <a:rect l="l" t="t" r="r" b="b"/>
              <a:pathLst>
                <a:path w="10" h="306" extrusionOk="0">
                  <a:moveTo>
                    <a:pt x="0" y="0"/>
                  </a:moveTo>
                  <a:cubicBezTo>
                    <a:pt x="5" y="102"/>
                    <a:pt x="9" y="204"/>
                    <a:pt x="0" y="306"/>
                  </a:cubicBezTo>
                  <a:cubicBezTo>
                    <a:pt x="9" y="204"/>
                    <a:pt x="7" y="102"/>
                    <a:pt x="0" y="0"/>
                  </a:cubicBezTo>
                  <a:close/>
                </a:path>
              </a:pathLst>
            </a:custGeom>
            <a:solidFill>
              <a:srgbClr val="FFCF43"/>
            </a:solidFill>
            <a:ln>
              <a:noFill/>
            </a:ln>
          </p:spPr>
          <p:txBody>
            <a:bodyPr spcFirstLastPara="1" wrap="square" lIns="121900" tIns="121900" rIns="121900" bIns="121900" anchor="ctr" anchorCtr="0">
              <a:noAutofit/>
            </a:bodyPr>
            <a:lstStyle/>
            <a:p>
              <a:endParaRPr sz="2400"/>
            </a:p>
          </p:txBody>
        </p:sp>
        <p:sp>
          <p:nvSpPr>
            <p:cNvPr id="741" name="Google Shape;741;p36"/>
            <p:cNvSpPr/>
            <p:nvPr/>
          </p:nvSpPr>
          <p:spPr>
            <a:xfrm>
              <a:off x="2233025" y="1949925"/>
              <a:ext cx="145775" cy="116750"/>
            </a:xfrm>
            <a:custGeom>
              <a:avLst/>
              <a:gdLst/>
              <a:ahLst/>
              <a:cxnLst/>
              <a:rect l="l" t="t" r="r" b="b"/>
              <a:pathLst>
                <a:path w="5831" h="4670" extrusionOk="0">
                  <a:moveTo>
                    <a:pt x="5754" y="1"/>
                  </a:moveTo>
                  <a:lnTo>
                    <a:pt x="5740" y="61"/>
                  </a:lnTo>
                  <a:cubicBezTo>
                    <a:pt x="5717" y="130"/>
                    <a:pt x="5685" y="196"/>
                    <a:pt x="5657" y="263"/>
                  </a:cubicBezTo>
                  <a:cubicBezTo>
                    <a:pt x="5632" y="317"/>
                    <a:pt x="5614" y="372"/>
                    <a:pt x="5587" y="427"/>
                  </a:cubicBezTo>
                  <a:cubicBezTo>
                    <a:pt x="5552" y="496"/>
                    <a:pt x="5507" y="562"/>
                    <a:pt x="5466" y="628"/>
                  </a:cubicBezTo>
                  <a:cubicBezTo>
                    <a:pt x="5434" y="680"/>
                    <a:pt x="5408" y="733"/>
                    <a:pt x="5373" y="785"/>
                  </a:cubicBezTo>
                  <a:cubicBezTo>
                    <a:pt x="5323" y="855"/>
                    <a:pt x="5264" y="924"/>
                    <a:pt x="5207" y="993"/>
                  </a:cubicBezTo>
                  <a:cubicBezTo>
                    <a:pt x="5169" y="1038"/>
                    <a:pt x="5138" y="1085"/>
                    <a:pt x="5096" y="1130"/>
                  </a:cubicBezTo>
                  <a:cubicBezTo>
                    <a:pt x="5031" y="1202"/>
                    <a:pt x="4956" y="1272"/>
                    <a:pt x="4882" y="1341"/>
                  </a:cubicBezTo>
                  <a:cubicBezTo>
                    <a:pt x="4840" y="1382"/>
                    <a:pt x="4804" y="1423"/>
                    <a:pt x="4760" y="1463"/>
                  </a:cubicBezTo>
                  <a:cubicBezTo>
                    <a:pt x="4671" y="1540"/>
                    <a:pt x="4572" y="1614"/>
                    <a:pt x="4472" y="1690"/>
                  </a:cubicBezTo>
                  <a:cubicBezTo>
                    <a:pt x="4434" y="1719"/>
                    <a:pt x="4400" y="1750"/>
                    <a:pt x="4361" y="1778"/>
                  </a:cubicBezTo>
                  <a:cubicBezTo>
                    <a:pt x="4217" y="1880"/>
                    <a:pt x="4063" y="1979"/>
                    <a:pt x="3899" y="2075"/>
                  </a:cubicBezTo>
                  <a:lnTo>
                    <a:pt x="1" y="4337"/>
                  </a:lnTo>
                  <a:lnTo>
                    <a:pt x="574" y="4670"/>
                  </a:lnTo>
                  <a:lnTo>
                    <a:pt x="3899" y="2740"/>
                  </a:lnTo>
                  <a:cubicBezTo>
                    <a:pt x="4063" y="2645"/>
                    <a:pt x="4217" y="2545"/>
                    <a:pt x="4361" y="2444"/>
                  </a:cubicBezTo>
                  <a:cubicBezTo>
                    <a:pt x="4400" y="2415"/>
                    <a:pt x="4434" y="2385"/>
                    <a:pt x="4472" y="2355"/>
                  </a:cubicBezTo>
                  <a:cubicBezTo>
                    <a:pt x="4572" y="2280"/>
                    <a:pt x="4671" y="2206"/>
                    <a:pt x="4760" y="2129"/>
                  </a:cubicBezTo>
                  <a:cubicBezTo>
                    <a:pt x="4804" y="2089"/>
                    <a:pt x="4840" y="2047"/>
                    <a:pt x="4882" y="2007"/>
                  </a:cubicBezTo>
                  <a:cubicBezTo>
                    <a:pt x="4956" y="1937"/>
                    <a:pt x="5031" y="1868"/>
                    <a:pt x="5096" y="1795"/>
                  </a:cubicBezTo>
                  <a:cubicBezTo>
                    <a:pt x="5138" y="1750"/>
                    <a:pt x="5169" y="1704"/>
                    <a:pt x="5207" y="1658"/>
                  </a:cubicBezTo>
                  <a:cubicBezTo>
                    <a:pt x="5264" y="1589"/>
                    <a:pt x="5323" y="1520"/>
                    <a:pt x="5373" y="1450"/>
                  </a:cubicBezTo>
                  <a:cubicBezTo>
                    <a:pt x="5408" y="1399"/>
                    <a:pt x="5434" y="1346"/>
                    <a:pt x="5466" y="1294"/>
                  </a:cubicBezTo>
                  <a:cubicBezTo>
                    <a:pt x="5507" y="1227"/>
                    <a:pt x="5552" y="1161"/>
                    <a:pt x="5587" y="1093"/>
                  </a:cubicBezTo>
                  <a:cubicBezTo>
                    <a:pt x="5614" y="1038"/>
                    <a:pt x="5632" y="983"/>
                    <a:pt x="5657" y="928"/>
                  </a:cubicBezTo>
                  <a:cubicBezTo>
                    <a:pt x="5685" y="861"/>
                    <a:pt x="5717" y="795"/>
                    <a:pt x="5740" y="727"/>
                  </a:cubicBezTo>
                  <a:cubicBezTo>
                    <a:pt x="5758" y="671"/>
                    <a:pt x="5768" y="614"/>
                    <a:pt x="5781" y="558"/>
                  </a:cubicBezTo>
                  <a:cubicBezTo>
                    <a:pt x="5799" y="490"/>
                    <a:pt x="5820" y="424"/>
                    <a:pt x="5831" y="357"/>
                  </a:cubicBezTo>
                  <a:lnTo>
                    <a:pt x="5831" y="357"/>
                  </a:lnTo>
                  <a:lnTo>
                    <a:pt x="5830" y="360"/>
                  </a:lnTo>
                  <a:cubicBezTo>
                    <a:pt x="5814" y="240"/>
                    <a:pt x="5788" y="120"/>
                    <a:pt x="5754"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42" name="Google Shape;742;p36"/>
            <p:cNvSpPr/>
            <p:nvPr/>
          </p:nvSpPr>
          <p:spPr>
            <a:xfrm>
              <a:off x="1505600" y="1963500"/>
              <a:ext cx="741800" cy="246150"/>
            </a:xfrm>
            <a:custGeom>
              <a:avLst/>
              <a:gdLst/>
              <a:ahLst/>
              <a:cxnLst/>
              <a:rect l="l" t="t" r="r" b="b"/>
              <a:pathLst>
                <a:path w="29672" h="9846" extrusionOk="0">
                  <a:moveTo>
                    <a:pt x="1" y="213"/>
                  </a:moveTo>
                  <a:cubicBezTo>
                    <a:pt x="1" y="221"/>
                    <a:pt x="2" y="229"/>
                    <a:pt x="3" y="236"/>
                  </a:cubicBezTo>
                  <a:lnTo>
                    <a:pt x="3" y="236"/>
                  </a:lnTo>
                  <a:cubicBezTo>
                    <a:pt x="2" y="229"/>
                    <a:pt x="1" y="221"/>
                    <a:pt x="1" y="213"/>
                  </a:cubicBezTo>
                  <a:close/>
                  <a:moveTo>
                    <a:pt x="86" y="0"/>
                  </a:moveTo>
                  <a:cubicBezTo>
                    <a:pt x="53" y="111"/>
                    <a:pt x="29" y="224"/>
                    <a:pt x="12" y="335"/>
                  </a:cubicBezTo>
                  <a:cubicBezTo>
                    <a:pt x="9" y="302"/>
                    <a:pt x="6" y="269"/>
                    <a:pt x="3" y="236"/>
                  </a:cubicBezTo>
                  <a:lnTo>
                    <a:pt x="3" y="236"/>
                  </a:lnTo>
                  <a:cubicBezTo>
                    <a:pt x="6" y="285"/>
                    <a:pt x="8" y="334"/>
                    <a:pt x="16" y="383"/>
                  </a:cubicBezTo>
                  <a:cubicBezTo>
                    <a:pt x="28" y="453"/>
                    <a:pt x="49" y="520"/>
                    <a:pt x="67" y="588"/>
                  </a:cubicBezTo>
                  <a:cubicBezTo>
                    <a:pt x="82" y="645"/>
                    <a:pt x="92" y="701"/>
                    <a:pt x="110" y="757"/>
                  </a:cubicBezTo>
                  <a:cubicBezTo>
                    <a:pt x="133" y="825"/>
                    <a:pt x="167" y="894"/>
                    <a:pt x="196" y="961"/>
                  </a:cubicBezTo>
                  <a:cubicBezTo>
                    <a:pt x="220" y="1015"/>
                    <a:pt x="238" y="1071"/>
                    <a:pt x="266" y="1124"/>
                  </a:cubicBezTo>
                  <a:cubicBezTo>
                    <a:pt x="301" y="1194"/>
                    <a:pt x="347" y="1261"/>
                    <a:pt x="389" y="1329"/>
                  </a:cubicBezTo>
                  <a:cubicBezTo>
                    <a:pt x="421" y="1381"/>
                    <a:pt x="448" y="1433"/>
                    <a:pt x="484" y="1485"/>
                  </a:cubicBezTo>
                  <a:cubicBezTo>
                    <a:pt x="534" y="1555"/>
                    <a:pt x="595" y="1624"/>
                    <a:pt x="652" y="1695"/>
                  </a:cubicBezTo>
                  <a:cubicBezTo>
                    <a:pt x="690" y="1741"/>
                    <a:pt x="723" y="1788"/>
                    <a:pt x="764" y="1833"/>
                  </a:cubicBezTo>
                  <a:cubicBezTo>
                    <a:pt x="833" y="1908"/>
                    <a:pt x="914" y="1981"/>
                    <a:pt x="991" y="2055"/>
                  </a:cubicBezTo>
                  <a:cubicBezTo>
                    <a:pt x="1030" y="2092"/>
                    <a:pt x="1064" y="2131"/>
                    <a:pt x="1107" y="2167"/>
                  </a:cubicBezTo>
                  <a:cubicBezTo>
                    <a:pt x="1200" y="2249"/>
                    <a:pt x="1304" y="2328"/>
                    <a:pt x="1409" y="2405"/>
                  </a:cubicBezTo>
                  <a:lnTo>
                    <a:pt x="1511" y="2485"/>
                  </a:lnTo>
                  <a:cubicBezTo>
                    <a:pt x="1656" y="2587"/>
                    <a:pt x="1813" y="2688"/>
                    <a:pt x="1978" y="2784"/>
                  </a:cubicBezTo>
                  <a:lnTo>
                    <a:pt x="12235" y="8700"/>
                  </a:lnTo>
                  <a:cubicBezTo>
                    <a:pt x="13557" y="9463"/>
                    <a:pt x="15289" y="9845"/>
                    <a:pt x="17019" y="9845"/>
                  </a:cubicBezTo>
                  <a:cubicBezTo>
                    <a:pt x="18747" y="9845"/>
                    <a:pt x="20474" y="9464"/>
                    <a:pt x="21789" y="8700"/>
                  </a:cubicBezTo>
                  <a:lnTo>
                    <a:pt x="29671" y="4127"/>
                  </a:lnTo>
                  <a:lnTo>
                    <a:pt x="29098" y="3794"/>
                  </a:lnTo>
                  <a:lnTo>
                    <a:pt x="21789" y="8035"/>
                  </a:lnTo>
                  <a:cubicBezTo>
                    <a:pt x="20474" y="8798"/>
                    <a:pt x="18746" y="9180"/>
                    <a:pt x="17018" y="9180"/>
                  </a:cubicBezTo>
                  <a:cubicBezTo>
                    <a:pt x="15288" y="9180"/>
                    <a:pt x="13556" y="8798"/>
                    <a:pt x="12235" y="8035"/>
                  </a:cubicBezTo>
                  <a:lnTo>
                    <a:pt x="1978" y="2119"/>
                  </a:lnTo>
                  <a:cubicBezTo>
                    <a:pt x="1813" y="2022"/>
                    <a:pt x="1656" y="1923"/>
                    <a:pt x="1511" y="1820"/>
                  </a:cubicBezTo>
                  <a:lnTo>
                    <a:pt x="1409" y="1741"/>
                  </a:lnTo>
                  <a:cubicBezTo>
                    <a:pt x="1304" y="1662"/>
                    <a:pt x="1200" y="1583"/>
                    <a:pt x="1107" y="1501"/>
                  </a:cubicBezTo>
                  <a:cubicBezTo>
                    <a:pt x="1064" y="1465"/>
                    <a:pt x="1030" y="1427"/>
                    <a:pt x="991" y="1389"/>
                  </a:cubicBezTo>
                  <a:cubicBezTo>
                    <a:pt x="914" y="1316"/>
                    <a:pt x="833" y="1243"/>
                    <a:pt x="764" y="1168"/>
                  </a:cubicBezTo>
                  <a:cubicBezTo>
                    <a:pt x="723" y="1122"/>
                    <a:pt x="690" y="1075"/>
                    <a:pt x="652" y="1029"/>
                  </a:cubicBezTo>
                  <a:cubicBezTo>
                    <a:pt x="595" y="959"/>
                    <a:pt x="534" y="889"/>
                    <a:pt x="484" y="819"/>
                  </a:cubicBezTo>
                  <a:cubicBezTo>
                    <a:pt x="448" y="768"/>
                    <a:pt x="421" y="715"/>
                    <a:pt x="389" y="664"/>
                  </a:cubicBezTo>
                  <a:cubicBezTo>
                    <a:pt x="347" y="595"/>
                    <a:pt x="301" y="528"/>
                    <a:pt x="266" y="459"/>
                  </a:cubicBezTo>
                  <a:cubicBezTo>
                    <a:pt x="238" y="405"/>
                    <a:pt x="220" y="350"/>
                    <a:pt x="196" y="295"/>
                  </a:cubicBezTo>
                  <a:cubicBezTo>
                    <a:pt x="167" y="228"/>
                    <a:pt x="133" y="160"/>
                    <a:pt x="110" y="91"/>
                  </a:cubicBezTo>
                  <a:lnTo>
                    <a:pt x="86"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43" name="Google Shape;743;p36"/>
            <p:cNvSpPr/>
            <p:nvPr/>
          </p:nvSpPr>
          <p:spPr>
            <a:xfrm>
              <a:off x="1505175" y="1894825"/>
              <a:ext cx="48975" cy="68800"/>
            </a:xfrm>
            <a:custGeom>
              <a:avLst/>
              <a:gdLst/>
              <a:ahLst/>
              <a:cxnLst/>
              <a:rect l="l" t="t" r="r" b="b"/>
              <a:pathLst>
                <a:path w="1959" h="2752" extrusionOk="0">
                  <a:moveTo>
                    <a:pt x="1958" y="0"/>
                  </a:moveTo>
                  <a:cubicBezTo>
                    <a:pt x="653" y="760"/>
                    <a:pt x="1" y="1755"/>
                    <a:pt x="1" y="2751"/>
                  </a:cubicBezTo>
                  <a:lnTo>
                    <a:pt x="1" y="2751"/>
                  </a:lnTo>
                  <a:cubicBezTo>
                    <a:pt x="1" y="1756"/>
                    <a:pt x="653" y="761"/>
                    <a:pt x="1958" y="0"/>
                  </a:cubicBezTo>
                  <a:close/>
                </a:path>
              </a:pathLst>
            </a:custGeom>
            <a:solidFill>
              <a:srgbClr val="F18408"/>
            </a:solidFill>
            <a:ln>
              <a:noFill/>
            </a:ln>
          </p:spPr>
          <p:txBody>
            <a:bodyPr spcFirstLastPara="1" wrap="square" lIns="121900" tIns="121900" rIns="121900" bIns="121900" anchor="ctr" anchorCtr="0">
              <a:noAutofit/>
            </a:bodyPr>
            <a:lstStyle/>
            <a:p>
              <a:endParaRPr sz="2400"/>
            </a:p>
          </p:txBody>
        </p:sp>
        <p:sp>
          <p:nvSpPr>
            <p:cNvPr id="744" name="Google Shape;744;p36"/>
            <p:cNvSpPr/>
            <p:nvPr/>
          </p:nvSpPr>
          <p:spPr>
            <a:xfrm>
              <a:off x="1752500" y="1703525"/>
              <a:ext cx="626675" cy="246425"/>
            </a:xfrm>
            <a:custGeom>
              <a:avLst/>
              <a:gdLst/>
              <a:ahLst/>
              <a:cxnLst/>
              <a:rect l="l" t="t" r="r" b="b"/>
              <a:pathLst>
                <a:path w="25067" h="9857" extrusionOk="0">
                  <a:moveTo>
                    <a:pt x="8050" y="0"/>
                  </a:moveTo>
                  <a:cubicBezTo>
                    <a:pt x="6322" y="0"/>
                    <a:pt x="4595" y="382"/>
                    <a:pt x="3280" y="1146"/>
                  </a:cubicBezTo>
                  <a:lnTo>
                    <a:pt x="1" y="3050"/>
                  </a:lnTo>
                  <a:lnTo>
                    <a:pt x="573" y="3382"/>
                  </a:lnTo>
                  <a:lnTo>
                    <a:pt x="3280" y="1812"/>
                  </a:lnTo>
                  <a:cubicBezTo>
                    <a:pt x="4595" y="1047"/>
                    <a:pt x="6322" y="665"/>
                    <a:pt x="8050" y="665"/>
                  </a:cubicBezTo>
                  <a:cubicBezTo>
                    <a:pt x="9779" y="665"/>
                    <a:pt x="11509" y="1047"/>
                    <a:pt x="12833" y="1812"/>
                  </a:cubicBezTo>
                  <a:lnTo>
                    <a:pt x="23089" y="7728"/>
                  </a:lnTo>
                  <a:cubicBezTo>
                    <a:pt x="24130" y="8328"/>
                    <a:pt x="24753" y="9077"/>
                    <a:pt x="24975" y="9857"/>
                  </a:cubicBezTo>
                  <a:lnTo>
                    <a:pt x="25002" y="9748"/>
                  </a:lnTo>
                  <a:cubicBezTo>
                    <a:pt x="25019" y="9683"/>
                    <a:pt x="25039" y="9616"/>
                    <a:pt x="25051" y="9551"/>
                  </a:cubicBezTo>
                  <a:cubicBezTo>
                    <a:pt x="25059" y="9611"/>
                    <a:pt x="25062" y="9671"/>
                    <a:pt x="25066" y="9732"/>
                  </a:cubicBezTo>
                  <a:cubicBezTo>
                    <a:pt x="25020" y="8762"/>
                    <a:pt x="24369" y="7801"/>
                    <a:pt x="23089" y="7062"/>
                  </a:cubicBezTo>
                  <a:lnTo>
                    <a:pt x="12833" y="1146"/>
                  </a:lnTo>
                  <a:cubicBezTo>
                    <a:pt x="11509" y="382"/>
                    <a:pt x="9779" y="0"/>
                    <a:pt x="8050"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745" name="Google Shape;745;p36"/>
            <p:cNvSpPr/>
            <p:nvPr/>
          </p:nvSpPr>
          <p:spPr>
            <a:xfrm>
              <a:off x="1505150" y="1779750"/>
              <a:ext cx="261700" cy="183925"/>
            </a:xfrm>
            <a:custGeom>
              <a:avLst/>
              <a:gdLst/>
              <a:ahLst/>
              <a:cxnLst/>
              <a:rect l="l" t="t" r="r" b="b"/>
              <a:pathLst>
                <a:path w="10468" h="7357" extrusionOk="0">
                  <a:moveTo>
                    <a:pt x="9895" y="1"/>
                  </a:moveTo>
                  <a:lnTo>
                    <a:pt x="1965" y="4600"/>
                  </a:lnTo>
                  <a:cubicBezTo>
                    <a:pt x="654" y="5363"/>
                    <a:pt x="1" y="6360"/>
                    <a:pt x="2" y="7357"/>
                  </a:cubicBezTo>
                  <a:cubicBezTo>
                    <a:pt x="2" y="7245"/>
                    <a:pt x="13" y="7132"/>
                    <a:pt x="30" y="7020"/>
                  </a:cubicBezTo>
                  <a:lnTo>
                    <a:pt x="34" y="7068"/>
                  </a:lnTo>
                  <a:cubicBezTo>
                    <a:pt x="46" y="7137"/>
                    <a:pt x="67" y="7204"/>
                    <a:pt x="85" y="7273"/>
                  </a:cubicBezTo>
                  <a:lnTo>
                    <a:pt x="104" y="7350"/>
                  </a:lnTo>
                  <a:cubicBezTo>
                    <a:pt x="332" y="6587"/>
                    <a:pt x="951" y="5855"/>
                    <a:pt x="1965" y="5266"/>
                  </a:cubicBezTo>
                  <a:lnTo>
                    <a:pt x="10467" y="333"/>
                  </a:lnTo>
                  <a:lnTo>
                    <a:pt x="9895" y="1"/>
                  </a:ln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746" name="Google Shape;746;p36"/>
            <p:cNvSpPr/>
            <p:nvPr/>
          </p:nvSpPr>
          <p:spPr>
            <a:xfrm>
              <a:off x="1505175" y="1955225"/>
              <a:ext cx="2600" cy="16650"/>
            </a:xfrm>
            <a:custGeom>
              <a:avLst/>
              <a:gdLst/>
              <a:ahLst/>
              <a:cxnLst/>
              <a:rect l="l" t="t" r="r" b="b"/>
              <a:pathLst>
                <a:path w="104" h="666" extrusionOk="0">
                  <a:moveTo>
                    <a:pt x="29" y="1"/>
                  </a:moveTo>
                  <a:cubicBezTo>
                    <a:pt x="12" y="113"/>
                    <a:pt x="1" y="226"/>
                    <a:pt x="1" y="338"/>
                  </a:cubicBezTo>
                  <a:cubicBezTo>
                    <a:pt x="2" y="407"/>
                    <a:pt x="12" y="476"/>
                    <a:pt x="18" y="544"/>
                  </a:cubicBezTo>
                  <a:cubicBezTo>
                    <a:pt x="21" y="585"/>
                    <a:pt x="26" y="625"/>
                    <a:pt x="29" y="666"/>
                  </a:cubicBezTo>
                  <a:cubicBezTo>
                    <a:pt x="46" y="555"/>
                    <a:pt x="70" y="442"/>
                    <a:pt x="103" y="331"/>
                  </a:cubicBezTo>
                  <a:lnTo>
                    <a:pt x="84" y="254"/>
                  </a:lnTo>
                  <a:cubicBezTo>
                    <a:pt x="66" y="185"/>
                    <a:pt x="45" y="118"/>
                    <a:pt x="33" y="49"/>
                  </a:cubicBezTo>
                  <a:lnTo>
                    <a:pt x="29" y="1"/>
                  </a:lnTo>
                  <a:close/>
                </a:path>
              </a:pathLst>
            </a:custGeom>
            <a:solidFill>
              <a:srgbClr val="F18408"/>
            </a:solidFill>
            <a:ln>
              <a:noFill/>
            </a:ln>
          </p:spPr>
          <p:txBody>
            <a:bodyPr spcFirstLastPara="1" wrap="square" lIns="121900" tIns="121900" rIns="121900" bIns="121900" anchor="ctr" anchorCtr="0">
              <a:noAutofit/>
            </a:bodyPr>
            <a:lstStyle/>
            <a:p>
              <a:endParaRPr sz="2400"/>
            </a:p>
          </p:txBody>
        </p:sp>
        <p:sp>
          <p:nvSpPr>
            <p:cNvPr id="747" name="Google Shape;747;p36"/>
            <p:cNvSpPr/>
            <p:nvPr/>
          </p:nvSpPr>
          <p:spPr>
            <a:xfrm>
              <a:off x="1821250" y="1734350"/>
              <a:ext cx="513000" cy="292725"/>
            </a:xfrm>
            <a:custGeom>
              <a:avLst/>
              <a:gdLst/>
              <a:ahLst/>
              <a:cxnLst/>
              <a:rect l="l" t="t" r="r" b="b"/>
              <a:pathLst>
                <a:path w="20520" h="11709" extrusionOk="0">
                  <a:moveTo>
                    <a:pt x="3892" y="1"/>
                  </a:moveTo>
                  <a:lnTo>
                    <a:pt x="1" y="2150"/>
                  </a:lnTo>
                  <a:lnTo>
                    <a:pt x="16629" y="11708"/>
                  </a:lnTo>
                  <a:lnTo>
                    <a:pt x="20520" y="9560"/>
                  </a:lnTo>
                  <a:lnTo>
                    <a:pt x="3892"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48" name="Google Shape;748;p36"/>
            <p:cNvSpPr/>
            <p:nvPr/>
          </p:nvSpPr>
          <p:spPr>
            <a:xfrm>
              <a:off x="1918525" y="1734350"/>
              <a:ext cx="415725" cy="244725"/>
            </a:xfrm>
            <a:custGeom>
              <a:avLst/>
              <a:gdLst/>
              <a:ahLst/>
              <a:cxnLst/>
              <a:rect l="l" t="t" r="r" b="b"/>
              <a:pathLst>
                <a:path w="16629" h="9789" extrusionOk="0">
                  <a:moveTo>
                    <a:pt x="1" y="1"/>
                  </a:moveTo>
                  <a:lnTo>
                    <a:pt x="1" y="460"/>
                  </a:lnTo>
                  <a:lnTo>
                    <a:pt x="16226" y="9788"/>
                  </a:lnTo>
                  <a:lnTo>
                    <a:pt x="16629" y="9560"/>
                  </a:lnTo>
                  <a:lnTo>
                    <a:pt x="1"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49" name="Google Shape;749;p36"/>
            <p:cNvSpPr/>
            <p:nvPr/>
          </p:nvSpPr>
          <p:spPr>
            <a:xfrm>
              <a:off x="1821250" y="1734350"/>
              <a:ext cx="97300" cy="59525"/>
            </a:xfrm>
            <a:custGeom>
              <a:avLst/>
              <a:gdLst/>
              <a:ahLst/>
              <a:cxnLst/>
              <a:rect l="l" t="t" r="r" b="b"/>
              <a:pathLst>
                <a:path w="3892" h="2381" extrusionOk="0">
                  <a:moveTo>
                    <a:pt x="3892" y="1"/>
                  </a:moveTo>
                  <a:lnTo>
                    <a:pt x="1" y="2150"/>
                  </a:lnTo>
                  <a:lnTo>
                    <a:pt x="404" y="2380"/>
                  </a:lnTo>
                  <a:lnTo>
                    <a:pt x="3892" y="460"/>
                  </a:lnTo>
                  <a:lnTo>
                    <a:pt x="3892"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50" name="Google Shape;750;p36"/>
            <p:cNvSpPr/>
            <p:nvPr/>
          </p:nvSpPr>
          <p:spPr>
            <a:xfrm>
              <a:off x="2013025" y="2068175"/>
              <a:ext cx="74650" cy="29925"/>
            </a:xfrm>
            <a:custGeom>
              <a:avLst/>
              <a:gdLst/>
              <a:ahLst/>
              <a:cxnLst/>
              <a:rect l="l" t="t" r="r" b="b"/>
              <a:pathLst>
                <a:path w="2986" h="1197" extrusionOk="0">
                  <a:moveTo>
                    <a:pt x="4" y="0"/>
                  </a:moveTo>
                  <a:lnTo>
                    <a:pt x="1" y="253"/>
                  </a:lnTo>
                  <a:cubicBezTo>
                    <a:pt x="0" y="425"/>
                    <a:pt x="114" y="597"/>
                    <a:pt x="341" y="727"/>
                  </a:cubicBezTo>
                  <a:lnTo>
                    <a:pt x="827" y="1002"/>
                  </a:lnTo>
                  <a:cubicBezTo>
                    <a:pt x="1051" y="1132"/>
                    <a:pt x="1346" y="1197"/>
                    <a:pt x="1640" y="1197"/>
                  </a:cubicBezTo>
                  <a:cubicBezTo>
                    <a:pt x="1933" y="1197"/>
                    <a:pt x="2227" y="1132"/>
                    <a:pt x="2451" y="1002"/>
                  </a:cubicBezTo>
                  <a:lnTo>
                    <a:pt x="2649" y="881"/>
                  </a:lnTo>
                  <a:cubicBezTo>
                    <a:pt x="2872" y="751"/>
                    <a:pt x="2983" y="582"/>
                    <a:pt x="2983" y="414"/>
                  </a:cubicBezTo>
                  <a:lnTo>
                    <a:pt x="2985" y="160"/>
                  </a:lnTo>
                  <a:lnTo>
                    <a:pt x="2983" y="192"/>
                  </a:lnTo>
                  <a:lnTo>
                    <a:pt x="2981" y="222"/>
                  </a:lnTo>
                  <a:lnTo>
                    <a:pt x="2972" y="256"/>
                  </a:lnTo>
                  <a:lnTo>
                    <a:pt x="2964" y="285"/>
                  </a:lnTo>
                  <a:lnTo>
                    <a:pt x="2950" y="319"/>
                  </a:lnTo>
                  <a:lnTo>
                    <a:pt x="2939" y="347"/>
                  </a:lnTo>
                  <a:lnTo>
                    <a:pt x="2918" y="381"/>
                  </a:lnTo>
                  <a:lnTo>
                    <a:pt x="2902" y="408"/>
                  </a:lnTo>
                  <a:lnTo>
                    <a:pt x="2874" y="444"/>
                  </a:lnTo>
                  <a:lnTo>
                    <a:pt x="2855" y="466"/>
                  </a:lnTo>
                  <a:lnTo>
                    <a:pt x="2819" y="502"/>
                  </a:lnTo>
                  <a:lnTo>
                    <a:pt x="2798" y="523"/>
                  </a:lnTo>
                  <a:lnTo>
                    <a:pt x="2749" y="562"/>
                  </a:lnTo>
                  <a:lnTo>
                    <a:pt x="2730" y="577"/>
                  </a:lnTo>
                  <a:lnTo>
                    <a:pt x="2652" y="627"/>
                  </a:lnTo>
                  <a:lnTo>
                    <a:pt x="2453" y="748"/>
                  </a:lnTo>
                  <a:cubicBezTo>
                    <a:pt x="2230" y="878"/>
                    <a:pt x="1936" y="943"/>
                    <a:pt x="1643" y="943"/>
                  </a:cubicBezTo>
                  <a:cubicBezTo>
                    <a:pt x="1349" y="943"/>
                    <a:pt x="1054" y="878"/>
                    <a:pt x="829" y="748"/>
                  </a:cubicBezTo>
                  <a:lnTo>
                    <a:pt x="342" y="473"/>
                  </a:lnTo>
                  <a:lnTo>
                    <a:pt x="263" y="423"/>
                  </a:lnTo>
                  <a:lnTo>
                    <a:pt x="245" y="409"/>
                  </a:lnTo>
                  <a:lnTo>
                    <a:pt x="195" y="369"/>
                  </a:lnTo>
                  <a:lnTo>
                    <a:pt x="174" y="350"/>
                  </a:lnTo>
                  <a:lnTo>
                    <a:pt x="136" y="311"/>
                  </a:lnTo>
                  <a:lnTo>
                    <a:pt x="117" y="288"/>
                  </a:lnTo>
                  <a:lnTo>
                    <a:pt x="89" y="253"/>
                  </a:lnTo>
                  <a:lnTo>
                    <a:pt x="72" y="226"/>
                  </a:lnTo>
                  <a:lnTo>
                    <a:pt x="51" y="191"/>
                  </a:lnTo>
                  <a:lnTo>
                    <a:pt x="40" y="163"/>
                  </a:lnTo>
                  <a:lnTo>
                    <a:pt x="25" y="130"/>
                  </a:lnTo>
                  <a:lnTo>
                    <a:pt x="17" y="100"/>
                  </a:lnTo>
                  <a:lnTo>
                    <a:pt x="9" y="66"/>
                  </a:lnTo>
                  <a:lnTo>
                    <a:pt x="6" y="36"/>
                  </a:lnTo>
                  <a:lnTo>
                    <a:pt x="4" y="2"/>
                  </a:lnTo>
                  <a:lnTo>
                    <a:pt x="4"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51" name="Google Shape;751;p36"/>
            <p:cNvSpPr/>
            <p:nvPr/>
          </p:nvSpPr>
          <p:spPr>
            <a:xfrm>
              <a:off x="2013100" y="2048600"/>
              <a:ext cx="74875" cy="43150"/>
            </a:xfrm>
            <a:custGeom>
              <a:avLst/>
              <a:gdLst/>
              <a:ahLst/>
              <a:cxnLst/>
              <a:rect l="l" t="t" r="r" b="b"/>
              <a:pathLst>
                <a:path w="2995" h="1726" extrusionOk="0">
                  <a:moveTo>
                    <a:pt x="1344" y="0"/>
                  </a:moveTo>
                  <a:cubicBezTo>
                    <a:pt x="1050" y="0"/>
                    <a:pt x="756" y="65"/>
                    <a:pt x="533" y="195"/>
                  </a:cubicBezTo>
                  <a:lnTo>
                    <a:pt x="334" y="316"/>
                  </a:lnTo>
                  <a:cubicBezTo>
                    <a:pt x="111" y="445"/>
                    <a:pt x="1" y="615"/>
                    <a:pt x="1" y="785"/>
                  </a:cubicBezTo>
                  <a:lnTo>
                    <a:pt x="3" y="819"/>
                  </a:lnTo>
                  <a:lnTo>
                    <a:pt x="6" y="849"/>
                  </a:lnTo>
                  <a:lnTo>
                    <a:pt x="14" y="883"/>
                  </a:lnTo>
                  <a:lnTo>
                    <a:pt x="22" y="913"/>
                  </a:lnTo>
                  <a:lnTo>
                    <a:pt x="37" y="946"/>
                  </a:lnTo>
                  <a:lnTo>
                    <a:pt x="48" y="974"/>
                  </a:lnTo>
                  <a:lnTo>
                    <a:pt x="69" y="1009"/>
                  </a:lnTo>
                  <a:lnTo>
                    <a:pt x="86" y="1036"/>
                  </a:lnTo>
                  <a:lnTo>
                    <a:pt x="114" y="1071"/>
                  </a:lnTo>
                  <a:lnTo>
                    <a:pt x="133" y="1094"/>
                  </a:lnTo>
                  <a:lnTo>
                    <a:pt x="171" y="1133"/>
                  </a:lnTo>
                  <a:lnTo>
                    <a:pt x="192" y="1152"/>
                  </a:lnTo>
                  <a:lnTo>
                    <a:pt x="242" y="1192"/>
                  </a:lnTo>
                  <a:lnTo>
                    <a:pt x="260" y="1206"/>
                  </a:lnTo>
                  <a:lnTo>
                    <a:pt x="339" y="1256"/>
                  </a:lnTo>
                  <a:lnTo>
                    <a:pt x="826" y="1531"/>
                  </a:lnTo>
                  <a:cubicBezTo>
                    <a:pt x="1051" y="1661"/>
                    <a:pt x="1345" y="1726"/>
                    <a:pt x="1639" y="1726"/>
                  </a:cubicBezTo>
                  <a:cubicBezTo>
                    <a:pt x="1933" y="1726"/>
                    <a:pt x="2226" y="1661"/>
                    <a:pt x="2450" y="1531"/>
                  </a:cubicBezTo>
                  <a:lnTo>
                    <a:pt x="2649" y="1410"/>
                  </a:lnTo>
                  <a:lnTo>
                    <a:pt x="2727" y="1360"/>
                  </a:lnTo>
                  <a:lnTo>
                    <a:pt x="2746" y="1345"/>
                  </a:lnTo>
                  <a:lnTo>
                    <a:pt x="2795" y="1306"/>
                  </a:lnTo>
                  <a:lnTo>
                    <a:pt x="2816" y="1285"/>
                  </a:lnTo>
                  <a:lnTo>
                    <a:pt x="2852" y="1249"/>
                  </a:lnTo>
                  <a:lnTo>
                    <a:pt x="2871" y="1227"/>
                  </a:lnTo>
                  <a:lnTo>
                    <a:pt x="2899" y="1191"/>
                  </a:lnTo>
                  <a:lnTo>
                    <a:pt x="2915" y="1164"/>
                  </a:lnTo>
                  <a:lnTo>
                    <a:pt x="2936" y="1130"/>
                  </a:lnTo>
                  <a:lnTo>
                    <a:pt x="2947" y="1102"/>
                  </a:lnTo>
                  <a:lnTo>
                    <a:pt x="2961" y="1068"/>
                  </a:lnTo>
                  <a:lnTo>
                    <a:pt x="2969" y="1039"/>
                  </a:lnTo>
                  <a:lnTo>
                    <a:pt x="2978" y="1005"/>
                  </a:lnTo>
                  <a:lnTo>
                    <a:pt x="2980" y="975"/>
                  </a:lnTo>
                  <a:cubicBezTo>
                    <a:pt x="2994" y="794"/>
                    <a:pt x="2883" y="608"/>
                    <a:pt x="2643" y="470"/>
                  </a:cubicBezTo>
                  <a:lnTo>
                    <a:pt x="2157" y="195"/>
                  </a:lnTo>
                  <a:cubicBezTo>
                    <a:pt x="1932" y="65"/>
                    <a:pt x="1637" y="0"/>
                    <a:pt x="1344"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52" name="Google Shape;752;p36"/>
            <p:cNvSpPr/>
            <p:nvPr/>
          </p:nvSpPr>
          <p:spPr>
            <a:xfrm>
              <a:off x="2013100" y="2066775"/>
              <a:ext cx="74500" cy="25000"/>
            </a:xfrm>
            <a:custGeom>
              <a:avLst/>
              <a:gdLst/>
              <a:ahLst/>
              <a:cxnLst/>
              <a:rect l="l" t="t" r="r" b="b"/>
              <a:pathLst>
                <a:path w="2980" h="1000" extrusionOk="0">
                  <a:moveTo>
                    <a:pt x="5" y="0"/>
                  </a:moveTo>
                  <a:lnTo>
                    <a:pt x="1" y="58"/>
                  </a:lnTo>
                  <a:lnTo>
                    <a:pt x="3" y="92"/>
                  </a:lnTo>
                  <a:lnTo>
                    <a:pt x="6" y="122"/>
                  </a:lnTo>
                  <a:lnTo>
                    <a:pt x="14" y="156"/>
                  </a:lnTo>
                  <a:lnTo>
                    <a:pt x="22" y="186"/>
                  </a:lnTo>
                  <a:lnTo>
                    <a:pt x="37" y="219"/>
                  </a:lnTo>
                  <a:lnTo>
                    <a:pt x="48" y="247"/>
                  </a:lnTo>
                  <a:lnTo>
                    <a:pt x="69" y="282"/>
                  </a:lnTo>
                  <a:lnTo>
                    <a:pt x="86" y="309"/>
                  </a:lnTo>
                  <a:lnTo>
                    <a:pt x="114" y="344"/>
                  </a:lnTo>
                  <a:lnTo>
                    <a:pt x="133" y="367"/>
                  </a:lnTo>
                  <a:lnTo>
                    <a:pt x="171" y="406"/>
                  </a:lnTo>
                  <a:lnTo>
                    <a:pt x="192" y="425"/>
                  </a:lnTo>
                  <a:lnTo>
                    <a:pt x="242" y="465"/>
                  </a:lnTo>
                  <a:lnTo>
                    <a:pt x="260" y="479"/>
                  </a:lnTo>
                  <a:lnTo>
                    <a:pt x="339" y="529"/>
                  </a:lnTo>
                  <a:lnTo>
                    <a:pt x="826" y="804"/>
                  </a:lnTo>
                  <a:cubicBezTo>
                    <a:pt x="1051" y="934"/>
                    <a:pt x="1346" y="999"/>
                    <a:pt x="1640" y="999"/>
                  </a:cubicBezTo>
                  <a:cubicBezTo>
                    <a:pt x="1933" y="999"/>
                    <a:pt x="2227" y="934"/>
                    <a:pt x="2450" y="804"/>
                  </a:cubicBezTo>
                  <a:lnTo>
                    <a:pt x="2649" y="683"/>
                  </a:lnTo>
                  <a:lnTo>
                    <a:pt x="2727" y="633"/>
                  </a:lnTo>
                  <a:lnTo>
                    <a:pt x="2746" y="618"/>
                  </a:lnTo>
                  <a:lnTo>
                    <a:pt x="2795" y="579"/>
                  </a:lnTo>
                  <a:lnTo>
                    <a:pt x="2816" y="558"/>
                  </a:lnTo>
                  <a:lnTo>
                    <a:pt x="2852" y="522"/>
                  </a:lnTo>
                  <a:lnTo>
                    <a:pt x="2871" y="500"/>
                  </a:lnTo>
                  <a:lnTo>
                    <a:pt x="2899" y="464"/>
                  </a:lnTo>
                  <a:lnTo>
                    <a:pt x="2915" y="437"/>
                  </a:lnTo>
                  <a:lnTo>
                    <a:pt x="2936" y="403"/>
                  </a:lnTo>
                  <a:lnTo>
                    <a:pt x="2947" y="375"/>
                  </a:lnTo>
                  <a:lnTo>
                    <a:pt x="2961" y="341"/>
                  </a:lnTo>
                  <a:lnTo>
                    <a:pt x="2969" y="312"/>
                  </a:lnTo>
                  <a:lnTo>
                    <a:pt x="2978" y="278"/>
                  </a:lnTo>
                  <a:lnTo>
                    <a:pt x="2980" y="248"/>
                  </a:lnTo>
                  <a:lnTo>
                    <a:pt x="2976" y="165"/>
                  </a:lnTo>
                  <a:lnTo>
                    <a:pt x="2969" y="199"/>
                  </a:lnTo>
                  <a:lnTo>
                    <a:pt x="2961" y="228"/>
                  </a:lnTo>
                  <a:lnTo>
                    <a:pt x="2947" y="262"/>
                  </a:lnTo>
                  <a:lnTo>
                    <a:pt x="2936" y="290"/>
                  </a:lnTo>
                  <a:lnTo>
                    <a:pt x="2915" y="325"/>
                  </a:lnTo>
                  <a:lnTo>
                    <a:pt x="2899" y="351"/>
                  </a:lnTo>
                  <a:lnTo>
                    <a:pt x="2871" y="387"/>
                  </a:lnTo>
                  <a:lnTo>
                    <a:pt x="2852" y="410"/>
                  </a:lnTo>
                  <a:lnTo>
                    <a:pt x="2816" y="445"/>
                  </a:lnTo>
                  <a:lnTo>
                    <a:pt x="2795" y="466"/>
                  </a:lnTo>
                  <a:lnTo>
                    <a:pt x="2746" y="504"/>
                  </a:lnTo>
                  <a:lnTo>
                    <a:pt x="2727" y="519"/>
                  </a:lnTo>
                  <a:lnTo>
                    <a:pt x="2649" y="571"/>
                  </a:lnTo>
                  <a:lnTo>
                    <a:pt x="2450" y="692"/>
                  </a:lnTo>
                  <a:cubicBezTo>
                    <a:pt x="2226" y="822"/>
                    <a:pt x="1933" y="887"/>
                    <a:pt x="1639" y="887"/>
                  </a:cubicBezTo>
                  <a:cubicBezTo>
                    <a:pt x="1345" y="887"/>
                    <a:pt x="1051" y="822"/>
                    <a:pt x="826" y="692"/>
                  </a:cubicBezTo>
                  <a:lnTo>
                    <a:pt x="339" y="416"/>
                  </a:lnTo>
                  <a:lnTo>
                    <a:pt x="260" y="366"/>
                  </a:lnTo>
                  <a:lnTo>
                    <a:pt x="242" y="352"/>
                  </a:lnTo>
                  <a:lnTo>
                    <a:pt x="192" y="311"/>
                  </a:lnTo>
                  <a:lnTo>
                    <a:pt x="171" y="292"/>
                  </a:lnTo>
                  <a:lnTo>
                    <a:pt x="133" y="255"/>
                  </a:lnTo>
                  <a:lnTo>
                    <a:pt x="114" y="232"/>
                  </a:lnTo>
                  <a:lnTo>
                    <a:pt x="86" y="196"/>
                  </a:lnTo>
                  <a:lnTo>
                    <a:pt x="69" y="169"/>
                  </a:lnTo>
                  <a:lnTo>
                    <a:pt x="48" y="135"/>
                  </a:lnTo>
                  <a:lnTo>
                    <a:pt x="37" y="107"/>
                  </a:lnTo>
                  <a:lnTo>
                    <a:pt x="22" y="72"/>
                  </a:lnTo>
                  <a:lnTo>
                    <a:pt x="14" y="44"/>
                  </a:lnTo>
                  <a:lnTo>
                    <a:pt x="6" y="8"/>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53" name="Google Shape;753;p36"/>
            <p:cNvSpPr/>
            <p:nvPr/>
          </p:nvSpPr>
          <p:spPr>
            <a:xfrm>
              <a:off x="1931075" y="2021125"/>
              <a:ext cx="74650" cy="29925"/>
            </a:xfrm>
            <a:custGeom>
              <a:avLst/>
              <a:gdLst/>
              <a:ahLst/>
              <a:cxnLst/>
              <a:rect l="l" t="t" r="r" b="b"/>
              <a:pathLst>
                <a:path w="2986" h="1197" extrusionOk="0">
                  <a:moveTo>
                    <a:pt x="4" y="0"/>
                  </a:moveTo>
                  <a:lnTo>
                    <a:pt x="2" y="253"/>
                  </a:lnTo>
                  <a:cubicBezTo>
                    <a:pt x="1" y="425"/>
                    <a:pt x="114" y="597"/>
                    <a:pt x="341" y="726"/>
                  </a:cubicBezTo>
                  <a:lnTo>
                    <a:pt x="827" y="1002"/>
                  </a:lnTo>
                  <a:cubicBezTo>
                    <a:pt x="1052" y="1132"/>
                    <a:pt x="1346" y="1197"/>
                    <a:pt x="1640" y="1197"/>
                  </a:cubicBezTo>
                  <a:cubicBezTo>
                    <a:pt x="1934" y="1197"/>
                    <a:pt x="2227" y="1132"/>
                    <a:pt x="2451" y="1002"/>
                  </a:cubicBezTo>
                  <a:lnTo>
                    <a:pt x="2650" y="880"/>
                  </a:lnTo>
                  <a:cubicBezTo>
                    <a:pt x="2872" y="751"/>
                    <a:pt x="2983" y="582"/>
                    <a:pt x="2983" y="413"/>
                  </a:cubicBezTo>
                  <a:lnTo>
                    <a:pt x="2985" y="160"/>
                  </a:lnTo>
                  <a:lnTo>
                    <a:pt x="2983" y="192"/>
                  </a:lnTo>
                  <a:lnTo>
                    <a:pt x="2981" y="222"/>
                  </a:lnTo>
                  <a:lnTo>
                    <a:pt x="2972" y="255"/>
                  </a:lnTo>
                  <a:lnTo>
                    <a:pt x="2965" y="285"/>
                  </a:lnTo>
                  <a:lnTo>
                    <a:pt x="2950" y="319"/>
                  </a:lnTo>
                  <a:lnTo>
                    <a:pt x="2939" y="347"/>
                  </a:lnTo>
                  <a:lnTo>
                    <a:pt x="2918" y="381"/>
                  </a:lnTo>
                  <a:lnTo>
                    <a:pt x="2902" y="408"/>
                  </a:lnTo>
                  <a:lnTo>
                    <a:pt x="2874" y="443"/>
                  </a:lnTo>
                  <a:lnTo>
                    <a:pt x="2855" y="466"/>
                  </a:lnTo>
                  <a:lnTo>
                    <a:pt x="2819" y="502"/>
                  </a:lnTo>
                  <a:lnTo>
                    <a:pt x="2798" y="523"/>
                  </a:lnTo>
                  <a:lnTo>
                    <a:pt x="2749" y="562"/>
                  </a:lnTo>
                  <a:lnTo>
                    <a:pt x="2730" y="576"/>
                  </a:lnTo>
                  <a:lnTo>
                    <a:pt x="2652" y="627"/>
                  </a:lnTo>
                  <a:lnTo>
                    <a:pt x="2454" y="748"/>
                  </a:lnTo>
                  <a:cubicBezTo>
                    <a:pt x="2230" y="878"/>
                    <a:pt x="1936" y="943"/>
                    <a:pt x="1642" y="943"/>
                  </a:cubicBezTo>
                  <a:cubicBezTo>
                    <a:pt x="1348" y="943"/>
                    <a:pt x="1054" y="878"/>
                    <a:pt x="829" y="748"/>
                  </a:cubicBezTo>
                  <a:lnTo>
                    <a:pt x="343" y="473"/>
                  </a:lnTo>
                  <a:lnTo>
                    <a:pt x="263" y="423"/>
                  </a:lnTo>
                  <a:lnTo>
                    <a:pt x="247" y="409"/>
                  </a:lnTo>
                  <a:lnTo>
                    <a:pt x="195" y="369"/>
                  </a:lnTo>
                  <a:lnTo>
                    <a:pt x="175" y="350"/>
                  </a:lnTo>
                  <a:lnTo>
                    <a:pt x="136" y="311"/>
                  </a:lnTo>
                  <a:lnTo>
                    <a:pt x="117" y="288"/>
                  </a:lnTo>
                  <a:lnTo>
                    <a:pt x="89" y="253"/>
                  </a:lnTo>
                  <a:lnTo>
                    <a:pt x="72" y="226"/>
                  </a:lnTo>
                  <a:lnTo>
                    <a:pt x="51" y="191"/>
                  </a:lnTo>
                  <a:lnTo>
                    <a:pt x="40" y="163"/>
                  </a:lnTo>
                  <a:lnTo>
                    <a:pt x="25" y="128"/>
                  </a:lnTo>
                  <a:lnTo>
                    <a:pt x="17" y="100"/>
                  </a:lnTo>
                  <a:lnTo>
                    <a:pt x="10" y="66"/>
                  </a:lnTo>
                  <a:lnTo>
                    <a:pt x="6" y="36"/>
                  </a:lnTo>
                  <a:lnTo>
                    <a:pt x="4" y="2"/>
                  </a:lnTo>
                  <a:lnTo>
                    <a:pt x="4"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54" name="Google Shape;754;p36"/>
            <p:cNvSpPr/>
            <p:nvPr/>
          </p:nvSpPr>
          <p:spPr>
            <a:xfrm>
              <a:off x="1931150" y="2001525"/>
              <a:ext cx="74900" cy="43175"/>
            </a:xfrm>
            <a:custGeom>
              <a:avLst/>
              <a:gdLst/>
              <a:ahLst/>
              <a:cxnLst/>
              <a:rect l="l" t="t" r="r" b="b"/>
              <a:pathLst>
                <a:path w="2996" h="1727" extrusionOk="0">
                  <a:moveTo>
                    <a:pt x="1344" y="1"/>
                  </a:moveTo>
                  <a:cubicBezTo>
                    <a:pt x="1050" y="1"/>
                    <a:pt x="757" y="66"/>
                    <a:pt x="533" y="196"/>
                  </a:cubicBezTo>
                  <a:lnTo>
                    <a:pt x="334" y="316"/>
                  </a:lnTo>
                  <a:cubicBezTo>
                    <a:pt x="111" y="446"/>
                    <a:pt x="1" y="616"/>
                    <a:pt x="1" y="786"/>
                  </a:cubicBezTo>
                  <a:lnTo>
                    <a:pt x="3" y="820"/>
                  </a:lnTo>
                  <a:lnTo>
                    <a:pt x="7" y="850"/>
                  </a:lnTo>
                  <a:lnTo>
                    <a:pt x="16" y="884"/>
                  </a:lnTo>
                  <a:lnTo>
                    <a:pt x="22" y="912"/>
                  </a:lnTo>
                  <a:lnTo>
                    <a:pt x="37" y="947"/>
                  </a:lnTo>
                  <a:lnTo>
                    <a:pt x="48" y="975"/>
                  </a:lnTo>
                  <a:lnTo>
                    <a:pt x="69" y="1010"/>
                  </a:lnTo>
                  <a:lnTo>
                    <a:pt x="86" y="1037"/>
                  </a:lnTo>
                  <a:lnTo>
                    <a:pt x="114" y="1072"/>
                  </a:lnTo>
                  <a:lnTo>
                    <a:pt x="133" y="1095"/>
                  </a:lnTo>
                  <a:lnTo>
                    <a:pt x="172" y="1134"/>
                  </a:lnTo>
                  <a:lnTo>
                    <a:pt x="192" y="1153"/>
                  </a:lnTo>
                  <a:lnTo>
                    <a:pt x="244" y="1193"/>
                  </a:lnTo>
                  <a:lnTo>
                    <a:pt x="260" y="1207"/>
                  </a:lnTo>
                  <a:lnTo>
                    <a:pt x="340" y="1257"/>
                  </a:lnTo>
                  <a:lnTo>
                    <a:pt x="826" y="1532"/>
                  </a:lnTo>
                  <a:cubicBezTo>
                    <a:pt x="1051" y="1662"/>
                    <a:pt x="1345" y="1727"/>
                    <a:pt x="1639" y="1727"/>
                  </a:cubicBezTo>
                  <a:cubicBezTo>
                    <a:pt x="1933" y="1727"/>
                    <a:pt x="2227" y="1662"/>
                    <a:pt x="2451" y="1532"/>
                  </a:cubicBezTo>
                  <a:lnTo>
                    <a:pt x="2649" y="1411"/>
                  </a:lnTo>
                  <a:lnTo>
                    <a:pt x="2727" y="1360"/>
                  </a:lnTo>
                  <a:lnTo>
                    <a:pt x="2746" y="1346"/>
                  </a:lnTo>
                  <a:lnTo>
                    <a:pt x="2795" y="1307"/>
                  </a:lnTo>
                  <a:lnTo>
                    <a:pt x="2816" y="1286"/>
                  </a:lnTo>
                  <a:lnTo>
                    <a:pt x="2852" y="1250"/>
                  </a:lnTo>
                  <a:lnTo>
                    <a:pt x="2871" y="1227"/>
                  </a:lnTo>
                  <a:lnTo>
                    <a:pt x="2899" y="1192"/>
                  </a:lnTo>
                  <a:lnTo>
                    <a:pt x="2915" y="1165"/>
                  </a:lnTo>
                  <a:lnTo>
                    <a:pt x="2936" y="1131"/>
                  </a:lnTo>
                  <a:lnTo>
                    <a:pt x="2947" y="1103"/>
                  </a:lnTo>
                  <a:lnTo>
                    <a:pt x="2962" y="1069"/>
                  </a:lnTo>
                  <a:lnTo>
                    <a:pt x="2969" y="1039"/>
                  </a:lnTo>
                  <a:lnTo>
                    <a:pt x="2978" y="1006"/>
                  </a:lnTo>
                  <a:lnTo>
                    <a:pt x="2980" y="976"/>
                  </a:lnTo>
                  <a:cubicBezTo>
                    <a:pt x="2996" y="795"/>
                    <a:pt x="2883" y="609"/>
                    <a:pt x="2643" y="471"/>
                  </a:cubicBezTo>
                  <a:lnTo>
                    <a:pt x="2157" y="196"/>
                  </a:lnTo>
                  <a:cubicBezTo>
                    <a:pt x="1932" y="66"/>
                    <a:pt x="1638" y="1"/>
                    <a:pt x="1344"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55" name="Google Shape;755;p36"/>
            <p:cNvSpPr/>
            <p:nvPr/>
          </p:nvSpPr>
          <p:spPr>
            <a:xfrm>
              <a:off x="1931150" y="2019725"/>
              <a:ext cx="74525" cy="24975"/>
            </a:xfrm>
            <a:custGeom>
              <a:avLst/>
              <a:gdLst/>
              <a:ahLst/>
              <a:cxnLst/>
              <a:rect l="l" t="t" r="r" b="b"/>
              <a:pathLst>
                <a:path w="2981" h="999" extrusionOk="0">
                  <a:moveTo>
                    <a:pt x="7" y="0"/>
                  </a:moveTo>
                  <a:lnTo>
                    <a:pt x="1" y="58"/>
                  </a:lnTo>
                  <a:lnTo>
                    <a:pt x="3" y="92"/>
                  </a:lnTo>
                  <a:lnTo>
                    <a:pt x="7" y="122"/>
                  </a:lnTo>
                  <a:lnTo>
                    <a:pt x="14" y="156"/>
                  </a:lnTo>
                  <a:lnTo>
                    <a:pt x="22" y="184"/>
                  </a:lnTo>
                  <a:lnTo>
                    <a:pt x="37" y="219"/>
                  </a:lnTo>
                  <a:lnTo>
                    <a:pt x="48" y="247"/>
                  </a:lnTo>
                  <a:lnTo>
                    <a:pt x="69" y="282"/>
                  </a:lnTo>
                  <a:lnTo>
                    <a:pt x="86" y="309"/>
                  </a:lnTo>
                  <a:lnTo>
                    <a:pt x="114" y="344"/>
                  </a:lnTo>
                  <a:lnTo>
                    <a:pt x="133" y="367"/>
                  </a:lnTo>
                  <a:lnTo>
                    <a:pt x="172" y="406"/>
                  </a:lnTo>
                  <a:lnTo>
                    <a:pt x="192" y="425"/>
                  </a:lnTo>
                  <a:lnTo>
                    <a:pt x="244" y="465"/>
                  </a:lnTo>
                  <a:lnTo>
                    <a:pt x="260" y="479"/>
                  </a:lnTo>
                  <a:lnTo>
                    <a:pt x="340" y="529"/>
                  </a:lnTo>
                  <a:lnTo>
                    <a:pt x="826" y="804"/>
                  </a:lnTo>
                  <a:cubicBezTo>
                    <a:pt x="1051" y="934"/>
                    <a:pt x="1345" y="999"/>
                    <a:pt x="1639" y="999"/>
                  </a:cubicBezTo>
                  <a:cubicBezTo>
                    <a:pt x="1933" y="999"/>
                    <a:pt x="2227" y="934"/>
                    <a:pt x="2451" y="804"/>
                  </a:cubicBezTo>
                  <a:lnTo>
                    <a:pt x="2649" y="683"/>
                  </a:lnTo>
                  <a:lnTo>
                    <a:pt x="2727" y="632"/>
                  </a:lnTo>
                  <a:lnTo>
                    <a:pt x="2746" y="618"/>
                  </a:lnTo>
                  <a:lnTo>
                    <a:pt x="2795" y="579"/>
                  </a:lnTo>
                  <a:lnTo>
                    <a:pt x="2816" y="558"/>
                  </a:lnTo>
                  <a:lnTo>
                    <a:pt x="2852" y="522"/>
                  </a:lnTo>
                  <a:lnTo>
                    <a:pt x="2871" y="499"/>
                  </a:lnTo>
                  <a:lnTo>
                    <a:pt x="2899" y="464"/>
                  </a:lnTo>
                  <a:lnTo>
                    <a:pt x="2915" y="437"/>
                  </a:lnTo>
                  <a:lnTo>
                    <a:pt x="2936" y="403"/>
                  </a:lnTo>
                  <a:lnTo>
                    <a:pt x="2947" y="375"/>
                  </a:lnTo>
                  <a:lnTo>
                    <a:pt x="2962" y="341"/>
                  </a:lnTo>
                  <a:lnTo>
                    <a:pt x="2969" y="311"/>
                  </a:lnTo>
                  <a:lnTo>
                    <a:pt x="2978" y="278"/>
                  </a:lnTo>
                  <a:lnTo>
                    <a:pt x="2980" y="248"/>
                  </a:lnTo>
                  <a:lnTo>
                    <a:pt x="2977" y="165"/>
                  </a:lnTo>
                  <a:lnTo>
                    <a:pt x="2969" y="199"/>
                  </a:lnTo>
                  <a:lnTo>
                    <a:pt x="2962" y="228"/>
                  </a:lnTo>
                  <a:lnTo>
                    <a:pt x="2947" y="262"/>
                  </a:lnTo>
                  <a:lnTo>
                    <a:pt x="2936" y="290"/>
                  </a:lnTo>
                  <a:lnTo>
                    <a:pt x="2915" y="324"/>
                  </a:lnTo>
                  <a:lnTo>
                    <a:pt x="2899" y="351"/>
                  </a:lnTo>
                  <a:lnTo>
                    <a:pt x="2871" y="387"/>
                  </a:lnTo>
                  <a:lnTo>
                    <a:pt x="2852" y="409"/>
                  </a:lnTo>
                  <a:lnTo>
                    <a:pt x="2816" y="445"/>
                  </a:lnTo>
                  <a:lnTo>
                    <a:pt x="2795" y="466"/>
                  </a:lnTo>
                  <a:lnTo>
                    <a:pt x="2746" y="504"/>
                  </a:lnTo>
                  <a:lnTo>
                    <a:pt x="2727" y="519"/>
                  </a:lnTo>
                  <a:lnTo>
                    <a:pt x="2649" y="570"/>
                  </a:lnTo>
                  <a:lnTo>
                    <a:pt x="2451" y="691"/>
                  </a:lnTo>
                  <a:cubicBezTo>
                    <a:pt x="2227" y="821"/>
                    <a:pt x="1934" y="886"/>
                    <a:pt x="1640" y="886"/>
                  </a:cubicBezTo>
                  <a:cubicBezTo>
                    <a:pt x="1346" y="886"/>
                    <a:pt x="1051" y="821"/>
                    <a:pt x="826" y="691"/>
                  </a:cubicBezTo>
                  <a:lnTo>
                    <a:pt x="340" y="416"/>
                  </a:lnTo>
                  <a:lnTo>
                    <a:pt x="260" y="365"/>
                  </a:lnTo>
                  <a:lnTo>
                    <a:pt x="244" y="352"/>
                  </a:lnTo>
                  <a:lnTo>
                    <a:pt x="192" y="311"/>
                  </a:lnTo>
                  <a:lnTo>
                    <a:pt x="172" y="292"/>
                  </a:lnTo>
                  <a:lnTo>
                    <a:pt x="133" y="255"/>
                  </a:lnTo>
                  <a:lnTo>
                    <a:pt x="114" y="230"/>
                  </a:lnTo>
                  <a:lnTo>
                    <a:pt x="86" y="196"/>
                  </a:lnTo>
                  <a:lnTo>
                    <a:pt x="69" y="169"/>
                  </a:lnTo>
                  <a:lnTo>
                    <a:pt x="48" y="134"/>
                  </a:lnTo>
                  <a:lnTo>
                    <a:pt x="37" y="106"/>
                  </a:lnTo>
                  <a:lnTo>
                    <a:pt x="22" y="72"/>
                  </a:lnTo>
                  <a:lnTo>
                    <a:pt x="14" y="43"/>
                  </a:lnTo>
                  <a:lnTo>
                    <a:pt x="7" y="8"/>
                  </a:lnTo>
                  <a:lnTo>
                    <a:pt x="7"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56" name="Google Shape;756;p36"/>
            <p:cNvSpPr/>
            <p:nvPr/>
          </p:nvSpPr>
          <p:spPr>
            <a:xfrm>
              <a:off x="1848050" y="1972775"/>
              <a:ext cx="74600" cy="29950"/>
            </a:xfrm>
            <a:custGeom>
              <a:avLst/>
              <a:gdLst/>
              <a:ahLst/>
              <a:cxnLst/>
              <a:rect l="l" t="t" r="r" b="b"/>
              <a:pathLst>
                <a:path w="2984" h="1198" extrusionOk="0">
                  <a:moveTo>
                    <a:pt x="1" y="1"/>
                  </a:moveTo>
                  <a:lnTo>
                    <a:pt x="0" y="255"/>
                  </a:lnTo>
                  <a:cubicBezTo>
                    <a:pt x="0" y="425"/>
                    <a:pt x="112" y="597"/>
                    <a:pt x="339" y="728"/>
                  </a:cubicBezTo>
                  <a:lnTo>
                    <a:pt x="825" y="1002"/>
                  </a:lnTo>
                  <a:cubicBezTo>
                    <a:pt x="1050" y="1132"/>
                    <a:pt x="1345" y="1197"/>
                    <a:pt x="1639" y="1197"/>
                  </a:cubicBezTo>
                  <a:cubicBezTo>
                    <a:pt x="1933" y="1197"/>
                    <a:pt x="2226" y="1133"/>
                    <a:pt x="2449" y="1002"/>
                  </a:cubicBezTo>
                  <a:lnTo>
                    <a:pt x="2648" y="881"/>
                  </a:lnTo>
                  <a:cubicBezTo>
                    <a:pt x="2870" y="753"/>
                    <a:pt x="2981" y="584"/>
                    <a:pt x="2981" y="415"/>
                  </a:cubicBezTo>
                  <a:lnTo>
                    <a:pt x="2984" y="161"/>
                  </a:lnTo>
                  <a:lnTo>
                    <a:pt x="2981" y="194"/>
                  </a:lnTo>
                  <a:lnTo>
                    <a:pt x="2978" y="223"/>
                  </a:lnTo>
                  <a:lnTo>
                    <a:pt x="2970" y="257"/>
                  </a:lnTo>
                  <a:lnTo>
                    <a:pt x="2962" y="286"/>
                  </a:lnTo>
                  <a:lnTo>
                    <a:pt x="2949" y="320"/>
                  </a:lnTo>
                  <a:lnTo>
                    <a:pt x="2938" y="349"/>
                  </a:lnTo>
                  <a:lnTo>
                    <a:pt x="2916" y="383"/>
                  </a:lnTo>
                  <a:lnTo>
                    <a:pt x="2900" y="410"/>
                  </a:lnTo>
                  <a:lnTo>
                    <a:pt x="2872" y="444"/>
                  </a:lnTo>
                  <a:lnTo>
                    <a:pt x="2853" y="468"/>
                  </a:lnTo>
                  <a:lnTo>
                    <a:pt x="2817" y="504"/>
                  </a:lnTo>
                  <a:lnTo>
                    <a:pt x="2796" y="524"/>
                  </a:lnTo>
                  <a:lnTo>
                    <a:pt x="2748" y="562"/>
                  </a:lnTo>
                  <a:lnTo>
                    <a:pt x="2729" y="578"/>
                  </a:lnTo>
                  <a:lnTo>
                    <a:pt x="2650" y="628"/>
                  </a:lnTo>
                  <a:lnTo>
                    <a:pt x="2451" y="750"/>
                  </a:lnTo>
                  <a:cubicBezTo>
                    <a:pt x="2228" y="879"/>
                    <a:pt x="1934" y="944"/>
                    <a:pt x="1640" y="944"/>
                  </a:cubicBezTo>
                  <a:cubicBezTo>
                    <a:pt x="1346" y="944"/>
                    <a:pt x="1052" y="879"/>
                    <a:pt x="828" y="750"/>
                  </a:cubicBezTo>
                  <a:lnTo>
                    <a:pt x="340" y="475"/>
                  </a:lnTo>
                  <a:lnTo>
                    <a:pt x="262" y="424"/>
                  </a:lnTo>
                  <a:lnTo>
                    <a:pt x="244" y="411"/>
                  </a:lnTo>
                  <a:lnTo>
                    <a:pt x="193" y="370"/>
                  </a:lnTo>
                  <a:lnTo>
                    <a:pt x="173" y="351"/>
                  </a:lnTo>
                  <a:lnTo>
                    <a:pt x="135" y="313"/>
                  </a:lnTo>
                  <a:lnTo>
                    <a:pt x="116" y="289"/>
                  </a:lnTo>
                  <a:lnTo>
                    <a:pt x="88" y="253"/>
                  </a:lnTo>
                  <a:lnTo>
                    <a:pt x="71" y="228"/>
                  </a:lnTo>
                  <a:lnTo>
                    <a:pt x="49" y="193"/>
                  </a:lnTo>
                  <a:lnTo>
                    <a:pt x="38" y="165"/>
                  </a:lnTo>
                  <a:lnTo>
                    <a:pt x="25" y="130"/>
                  </a:lnTo>
                  <a:lnTo>
                    <a:pt x="16" y="102"/>
                  </a:lnTo>
                  <a:lnTo>
                    <a:pt x="8" y="67"/>
                  </a:lnTo>
                  <a:lnTo>
                    <a:pt x="6" y="38"/>
                  </a:lnTo>
                  <a:lnTo>
                    <a:pt x="2" y="3"/>
                  </a:lnTo>
                  <a:lnTo>
                    <a:pt x="1"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57" name="Google Shape;757;p36"/>
            <p:cNvSpPr/>
            <p:nvPr/>
          </p:nvSpPr>
          <p:spPr>
            <a:xfrm>
              <a:off x="1848075" y="1953200"/>
              <a:ext cx="74875" cy="43200"/>
            </a:xfrm>
            <a:custGeom>
              <a:avLst/>
              <a:gdLst/>
              <a:ahLst/>
              <a:cxnLst/>
              <a:rect l="l" t="t" r="r" b="b"/>
              <a:pathLst>
                <a:path w="2995" h="1728" extrusionOk="0">
                  <a:moveTo>
                    <a:pt x="1344" y="1"/>
                  </a:moveTo>
                  <a:cubicBezTo>
                    <a:pt x="1050" y="1"/>
                    <a:pt x="757" y="66"/>
                    <a:pt x="534" y="195"/>
                  </a:cubicBezTo>
                  <a:lnTo>
                    <a:pt x="335" y="317"/>
                  </a:lnTo>
                  <a:cubicBezTo>
                    <a:pt x="111" y="447"/>
                    <a:pt x="0" y="615"/>
                    <a:pt x="1" y="786"/>
                  </a:cubicBezTo>
                  <a:lnTo>
                    <a:pt x="5" y="821"/>
                  </a:lnTo>
                  <a:lnTo>
                    <a:pt x="7" y="850"/>
                  </a:lnTo>
                  <a:lnTo>
                    <a:pt x="15" y="885"/>
                  </a:lnTo>
                  <a:lnTo>
                    <a:pt x="24" y="913"/>
                  </a:lnTo>
                  <a:lnTo>
                    <a:pt x="37" y="948"/>
                  </a:lnTo>
                  <a:lnTo>
                    <a:pt x="48" y="976"/>
                  </a:lnTo>
                  <a:lnTo>
                    <a:pt x="70" y="1011"/>
                  </a:lnTo>
                  <a:lnTo>
                    <a:pt x="87" y="1036"/>
                  </a:lnTo>
                  <a:lnTo>
                    <a:pt x="115" y="1072"/>
                  </a:lnTo>
                  <a:lnTo>
                    <a:pt x="134" y="1096"/>
                  </a:lnTo>
                  <a:lnTo>
                    <a:pt x="172" y="1134"/>
                  </a:lnTo>
                  <a:lnTo>
                    <a:pt x="192" y="1153"/>
                  </a:lnTo>
                  <a:lnTo>
                    <a:pt x="243" y="1194"/>
                  </a:lnTo>
                  <a:lnTo>
                    <a:pt x="261" y="1207"/>
                  </a:lnTo>
                  <a:lnTo>
                    <a:pt x="339" y="1258"/>
                  </a:lnTo>
                  <a:lnTo>
                    <a:pt x="827" y="1533"/>
                  </a:lnTo>
                  <a:cubicBezTo>
                    <a:pt x="1051" y="1662"/>
                    <a:pt x="1345" y="1727"/>
                    <a:pt x="1639" y="1727"/>
                  </a:cubicBezTo>
                  <a:cubicBezTo>
                    <a:pt x="1933" y="1727"/>
                    <a:pt x="2227" y="1662"/>
                    <a:pt x="2450" y="1533"/>
                  </a:cubicBezTo>
                  <a:lnTo>
                    <a:pt x="2649" y="1411"/>
                  </a:lnTo>
                  <a:lnTo>
                    <a:pt x="2728" y="1361"/>
                  </a:lnTo>
                  <a:lnTo>
                    <a:pt x="2747" y="1345"/>
                  </a:lnTo>
                  <a:lnTo>
                    <a:pt x="2795" y="1307"/>
                  </a:lnTo>
                  <a:lnTo>
                    <a:pt x="2816" y="1287"/>
                  </a:lnTo>
                  <a:lnTo>
                    <a:pt x="2853" y="1251"/>
                  </a:lnTo>
                  <a:lnTo>
                    <a:pt x="2871" y="1227"/>
                  </a:lnTo>
                  <a:lnTo>
                    <a:pt x="2899" y="1193"/>
                  </a:lnTo>
                  <a:lnTo>
                    <a:pt x="2915" y="1166"/>
                  </a:lnTo>
                  <a:lnTo>
                    <a:pt x="2937" y="1132"/>
                  </a:lnTo>
                  <a:lnTo>
                    <a:pt x="2948" y="1103"/>
                  </a:lnTo>
                  <a:lnTo>
                    <a:pt x="2961" y="1069"/>
                  </a:lnTo>
                  <a:lnTo>
                    <a:pt x="2969" y="1040"/>
                  </a:lnTo>
                  <a:lnTo>
                    <a:pt x="2977" y="1006"/>
                  </a:lnTo>
                  <a:lnTo>
                    <a:pt x="2980" y="977"/>
                  </a:lnTo>
                  <a:cubicBezTo>
                    <a:pt x="2995" y="795"/>
                    <a:pt x="2885" y="610"/>
                    <a:pt x="2643" y="470"/>
                  </a:cubicBezTo>
                  <a:lnTo>
                    <a:pt x="2157" y="195"/>
                  </a:lnTo>
                  <a:cubicBezTo>
                    <a:pt x="1932" y="66"/>
                    <a:pt x="1638" y="1"/>
                    <a:pt x="1344"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58" name="Google Shape;758;p36"/>
            <p:cNvSpPr/>
            <p:nvPr/>
          </p:nvSpPr>
          <p:spPr>
            <a:xfrm>
              <a:off x="1848100" y="1971400"/>
              <a:ext cx="74500" cy="25000"/>
            </a:xfrm>
            <a:custGeom>
              <a:avLst/>
              <a:gdLst/>
              <a:ahLst/>
              <a:cxnLst/>
              <a:rect l="l" t="t" r="r" b="b"/>
              <a:pathLst>
                <a:path w="2980" h="1000" extrusionOk="0">
                  <a:moveTo>
                    <a:pt x="6" y="1"/>
                  </a:moveTo>
                  <a:lnTo>
                    <a:pt x="0" y="58"/>
                  </a:lnTo>
                  <a:lnTo>
                    <a:pt x="4" y="93"/>
                  </a:lnTo>
                  <a:lnTo>
                    <a:pt x="6" y="122"/>
                  </a:lnTo>
                  <a:lnTo>
                    <a:pt x="14" y="157"/>
                  </a:lnTo>
                  <a:lnTo>
                    <a:pt x="23" y="185"/>
                  </a:lnTo>
                  <a:lnTo>
                    <a:pt x="36" y="220"/>
                  </a:lnTo>
                  <a:lnTo>
                    <a:pt x="47" y="248"/>
                  </a:lnTo>
                  <a:lnTo>
                    <a:pt x="69" y="283"/>
                  </a:lnTo>
                  <a:lnTo>
                    <a:pt x="86" y="308"/>
                  </a:lnTo>
                  <a:lnTo>
                    <a:pt x="114" y="344"/>
                  </a:lnTo>
                  <a:lnTo>
                    <a:pt x="133" y="368"/>
                  </a:lnTo>
                  <a:lnTo>
                    <a:pt x="171" y="406"/>
                  </a:lnTo>
                  <a:lnTo>
                    <a:pt x="191" y="425"/>
                  </a:lnTo>
                  <a:lnTo>
                    <a:pt x="242" y="466"/>
                  </a:lnTo>
                  <a:lnTo>
                    <a:pt x="260" y="479"/>
                  </a:lnTo>
                  <a:lnTo>
                    <a:pt x="338" y="530"/>
                  </a:lnTo>
                  <a:lnTo>
                    <a:pt x="826" y="805"/>
                  </a:lnTo>
                  <a:cubicBezTo>
                    <a:pt x="1050" y="934"/>
                    <a:pt x="1344" y="999"/>
                    <a:pt x="1638" y="999"/>
                  </a:cubicBezTo>
                  <a:cubicBezTo>
                    <a:pt x="1932" y="999"/>
                    <a:pt x="2226" y="934"/>
                    <a:pt x="2449" y="805"/>
                  </a:cubicBezTo>
                  <a:lnTo>
                    <a:pt x="2648" y="683"/>
                  </a:lnTo>
                  <a:lnTo>
                    <a:pt x="2727" y="633"/>
                  </a:lnTo>
                  <a:lnTo>
                    <a:pt x="2746" y="617"/>
                  </a:lnTo>
                  <a:lnTo>
                    <a:pt x="2794" y="579"/>
                  </a:lnTo>
                  <a:lnTo>
                    <a:pt x="2815" y="559"/>
                  </a:lnTo>
                  <a:lnTo>
                    <a:pt x="2851" y="523"/>
                  </a:lnTo>
                  <a:lnTo>
                    <a:pt x="2870" y="499"/>
                  </a:lnTo>
                  <a:lnTo>
                    <a:pt x="2898" y="465"/>
                  </a:lnTo>
                  <a:lnTo>
                    <a:pt x="2914" y="438"/>
                  </a:lnTo>
                  <a:lnTo>
                    <a:pt x="2936" y="404"/>
                  </a:lnTo>
                  <a:lnTo>
                    <a:pt x="2947" y="375"/>
                  </a:lnTo>
                  <a:lnTo>
                    <a:pt x="2960" y="341"/>
                  </a:lnTo>
                  <a:lnTo>
                    <a:pt x="2968" y="312"/>
                  </a:lnTo>
                  <a:lnTo>
                    <a:pt x="2976" y="278"/>
                  </a:lnTo>
                  <a:lnTo>
                    <a:pt x="2979" y="249"/>
                  </a:lnTo>
                  <a:lnTo>
                    <a:pt x="2976" y="166"/>
                  </a:lnTo>
                  <a:lnTo>
                    <a:pt x="2968" y="200"/>
                  </a:lnTo>
                  <a:lnTo>
                    <a:pt x="2960" y="229"/>
                  </a:lnTo>
                  <a:lnTo>
                    <a:pt x="2947" y="262"/>
                  </a:lnTo>
                  <a:lnTo>
                    <a:pt x="2936" y="289"/>
                  </a:lnTo>
                  <a:lnTo>
                    <a:pt x="2914" y="324"/>
                  </a:lnTo>
                  <a:lnTo>
                    <a:pt x="2898" y="350"/>
                  </a:lnTo>
                  <a:lnTo>
                    <a:pt x="2870" y="386"/>
                  </a:lnTo>
                  <a:lnTo>
                    <a:pt x="2851" y="409"/>
                  </a:lnTo>
                  <a:lnTo>
                    <a:pt x="2815" y="445"/>
                  </a:lnTo>
                  <a:lnTo>
                    <a:pt x="2794" y="467"/>
                  </a:lnTo>
                  <a:lnTo>
                    <a:pt x="2746" y="505"/>
                  </a:lnTo>
                  <a:lnTo>
                    <a:pt x="2727" y="520"/>
                  </a:lnTo>
                  <a:lnTo>
                    <a:pt x="2648" y="570"/>
                  </a:lnTo>
                  <a:lnTo>
                    <a:pt x="2449" y="691"/>
                  </a:lnTo>
                  <a:cubicBezTo>
                    <a:pt x="2226" y="821"/>
                    <a:pt x="1933" y="886"/>
                    <a:pt x="1639" y="886"/>
                  </a:cubicBezTo>
                  <a:cubicBezTo>
                    <a:pt x="1345" y="886"/>
                    <a:pt x="1050" y="821"/>
                    <a:pt x="826" y="691"/>
                  </a:cubicBezTo>
                  <a:lnTo>
                    <a:pt x="338" y="416"/>
                  </a:lnTo>
                  <a:lnTo>
                    <a:pt x="260" y="367"/>
                  </a:lnTo>
                  <a:lnTo>
                    <a:pt x="242" y="352"/>
                  </a:lnTo>
                  <a:lnTo>
                    <a:pt x="191" y="312"/>
                  </a:lnTo>
                  <a:lnTo>
                    <a:pt x="171" y="293"/>
                  </a:lnTo>
                  <a:lnTo>
                    <a:pt x="133" y="256"/>
                  </a:lnTo>
                  <a:lnTo>
                    <a:pt x="114" y="231"/>
                  </a:lnTo>
                  <a:lnTo>
                    <a:pt x="86" y="196"/>
                  </a:lnTo>
                  <a:lnTo>
                    <a:pt x="69" y="169"/>
                  </a:lnTo>
                  <a:lnTo>
                    <a:pt x="47" y="134"/>
                  </a:lnTo>
                  <a:lnTo>
                    <a:pt x="36" y="107"/>
                  </a:lnTo>
                  <a:lnTo>
                    <a:pt x="23" y="71"/>
                  </a:lnTo>
                  <a:lnTo>
                    <a:pt x="14" y="43"/>
                  </a:lnTo>
                  <a:lnTo>
                    <a:pt x="6" y="9"/>
                  </a:lnTo>
                  <a:lnTo>
                    <a:pt x="6"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59" name="Google Shape;759;p36"/>
            <p:cNvSpPr/>
            <p:nvPr/>
          </p:nvSpPr>
          <p:spPr>
            <a:xfrm>
              <a:off x="1763650" y="1923150"/>
              <a:ext cx="74650" cy="29950"/>
            </a:xfrm>
            <a:custGeom>
              <a:avLst/>
              <a:gdLst/>
              <a:ahLst/>
              <a:cxnLst/>
              <a:rect l="l" t="t" r="r" b="b"/>
              <a:pathLst>
                <a:path w="2986" h="1198" extrusionOk="0">
                  <a:moveTo>
                    <a:pt x="3" y="0"/>
                  </a:moveTo>
                  <a:lnTo>
                    <a:pt x="2" y="254"/>
                  </a:lnTo>
                  <a:cubicBezTo>
                    <a:pt x="1" y="425"/>
                    <a:pt x="114" y="597"/>
                    <a:pt x="341" y="727"/>
                  </a:cubicBezTo>
                  <a:lnTo>
                    <a:pt x="827" y="1002"/>
                  </a:lnTo>
                  <a:cubicBezTo>
                    <a:pt x="1052" y="1132"/>
                    <a:pt x="1346" y="1197"/>
                    <a:pt x="1641" y="1197"/>
                  </a:cubicBezTo>
                  <a:cubicBezTo>
                    <a:pt x="1934" y="1197"/>
                    <a:pt x="2228" y="1132"/>
                    <a:pt x="2451" y="1002"/>
                  </a:cubicBezTo>
                  <a:lnTo>
                    <a:pt x="2649" y="881"/>
                  </a:lnTo>
                  <a:cubicBezTo>
                    <a:pt x="2871" y="752"/>
                    <a:pt x="2982" y="583"/>
                    <a:pt x="2983" y="414"/>
                  </a:cubicBezTo>
                  <a:lnTo>
                    <a:pt x="2985" y="161"/>
                  </a:lnTo>
                  <a:lnTo>
                    <a:pt x="2982" y="192"/>
                  </a:lnTo>
                  <a:lnTo>
                    <a:pt x="2980" y="223"/>
                  </a:lnTo>
                  <a:lnTo>
                    <a:pt x="2972" y="256"/>
                  </a:lnTo>
                  <a:lnTo>
                    <a:pt x="2964" y="286"/>
                  </a:lnTo>
                  <a:lnTo>
                    <a:pt x="2949" y="320"/>
                  </a:lnTo>
                  <a:lnTo>
                    <a:pt x="2938" y="347"/>
                  </a:lnTo>
                  <a:lnTo>
                    <a:pt x="2918" y="382"/>
                  </a:lnTo>
                  <a:lnTo>
                    <a:pt x="2902" y="408"/>
                  </a:lnTo>
                  <a:lnTo>
                    <a:pt x="2873" y="444"/>
                  </a:lnTo>
                  <a:lnTo>
                    <a:pt x="2855" y="466"/>
                  </a:lnTo>
                  <a:lnTo>
                    <a:pt x="2819" y="504"/>
                  </a:lnTo>
                  <a:lnTo>
                    <a:pt x="2798" y="524"/>
                  </a:lnTo>
                  <a:lnTo>
                    <a:pt x="2748" y="563"/>
                  </a:lnTo>
                  <a:lnTo>
                    <a:pt x="2729" y="578"/>
                  </a:lnTo>
                  <a:lnTo>
                    <a:pt x="2652" y="627"/>
                  </a:lnTo>
                  <a:lnTo>
                    <a:pt x="2453" y="749"/>
                  </a:lnTo>
                  <a:cubicBezTo>
                    <a:pt x="2230" y="879"/>
                    <a:pt x="1936" y="944"/>
                    <a:pt x="1642" y="944"/>
                  </a:cubicBezTo>
                  <a:cubicBezTo>
                    <a:pt x="1348" y="944"/>
                    <a:pt x="1054" y="879"/>
                    <a:pt x="829" y="749"/>
                  </a:cubicBezTo>
                  <a:lnTo>
                    <a:pt x="342" y="474"/>
                  </a:lnTo>
                  <a:lnTo>
                    <a:pt x="263" y="424"/>
                  </a:lnTo>
                  <a:lnTo>
                    <a:pt x="245" y="410"/>
                  </a:lnTo>
                  <a:lnTo>
                    <a:pt x="195" y="370"/>
                  </a:lnTo>
                  <a:lnTo>
                    <a:pt x="175" y="351"/>
                  </a:lnTo>
                  <a:lnTo>
                    <a:pt x="136" y="313"/>
                  </a:lnTo>
                  <a:lnTo>
                    <a:pt x="117" y="289"/>
                  </a:lnTo>
                  <a:lnTo>
                    <a:pt x="88" y="253"/>
                  </a:lnTo>
                  <a:lnTo>
                    <a:pt x="72" y="227"/>
                  </a:lnTo>
                  <a:lnTo>
                    <a:pt x="51" y="192"/>
                  </a:lnTo>
                  <a:lnTo>
                    <a:pt x="40" y="164"/>
                  </a:lnTo>
                  <a:lnTo>
                    <a:pt x="25" y="130"/>
                  </a:lnTo>
                  <a:lnTo>
                    <a:pt x="17" y="102"/>
                  </a:lnTo>
                  <a:lnTo>
                    <a:pt x="10" y="67"/>
                  </a:lnTo>
                  <a:lnTo>
                    <a:pt x="6" y="38"/>
                  </a:lnTo>
                  <a:lnTo>
                    <a:pt x="4" y="3"/>
                  </a:lnTo>
                  <a:lnTo>
                    <a:pt x="3"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60" name="Google Shape;760;p36"/>
            <p:cNvSpPr/>
            <p:nvPr/>
          </p:nvSpPr>
          <p:spPr>
            <a:xfrm>
              <a:off x="1763700" y="1903575"/>
              <a:ext cx="74900" cy="43175"/>
            </a:xfrm>
            <a:custGeom>
              <a:avLst/>
              <a:gdLst/>
              <a:ahLst/>
              <a:cxnLst/>
              <a:rect l="l" t="t" r="r" b="b"/>
              <a:pathLst>
                <a:path w="2996" h="1727" extrusionOk="0">
                  <a:moveTo>
                    <a:pt x="1345" y="1"/>
                  </a:moveTo>
                  <a:cubicBezTo>
                    <a:pt x="1051" y="1"/>
                    <a:pt x="758" y="65"/>
                    <a:pt x="534" y="195"/>
                  </a:cubicBezTo>
                  <a:lnTo>
                    <a:pt x="335" y="316"/>
                  </a:lnTo>
                  <a:cubicBezTo>
                    <a:pt x="112" y="447"/>
                    <a:pt x="1" y="616"/>
                    <a:pt x="2" y="786"/>
                  </a:cubicBezTo>
                  <a:lnTo>
                    <a:pt x="4" y="821"/>
                  </a:lnTo>
                  <a:lnTo>
                    <a:pt x="8" y="850"/>
                  </a:lnTo>
                  <a:lnTo>
                    <a:pt x="15" y="885"/>
                  </a:lnTo>
                  <a:lnTo>
                    <a:pt x="23" y="913"/>
                  </a:lnTo>
                  <a:lnTo>
                    <a:pt x="38" y="947"/>
                  </a:lnTo>
                  <a:lnTo>
                    <a:pt x="49" y="975"/>
                  </a:lnTo>
                  <a:lnTo>
                    <a:pt x="70" y="1010"/>
                  </a:lnTo>
                  <a:lnTo>
                    <a:pt x="86" y="1036"/>
                  </a:lnTo>
                  <a:lnTo>
                    <a:pt x="115" y="1072"/>
                  </a:lnTo>
                  <a:lnTo>
                    <a:pt x="134" y="1096"/>
                  </a:lnTo>
                  <a:lnTo>
                    <a:pt x="173" y="1134"/>
                  </a:lnTo>
                  <a:lnTo>
                    <a:pt x="193" y="1153"/>
                  </a:lnTo>
                  <a:lnTo>
                    <a:pt x="243" y="1193"/>
                  </a:lnTo>
                  <a:lnTo>
                    <a:pt x="261" y="1207"/>
                  </a:lnTo>
                  <a:lnTo>
                    <a:pt x="340" y="1257"/>
                  </a:lnTo>
                  <a:lnTo>
                    <a:pt x="827" y="1532"/>
                  </a:lnTo>
                  <a:cubicBezTo>
                    <a:pt x="1052" y="1662"/>
                    <a:pt x="1346" y="1727"/>
                    <a:pt x="1640" y="1727"/>
                  </a:cubicBezTo>
                  <a:cubicBezTo>
                    <a:pt x="1934" y="1727"/>
                    <a:pt x="2228" y="1662"/>
                    <a:pt x="2451" y="1532"/>
                  </a:cubicBezTo>
                  <a:lnTo>
                    <a:pt x="2650" y="1410"/>
                  </a:lnTo>
                  <a:lnTo>
                    <a:pt x="2727" y="1361"/>
                  </a:lnTo>
                  <a:lnTo>
                    <a:pt x="2746" y="1346"/>
                  </a:lnTo>
                  <a:lnTo>
                    <a:pt x="2796" y="1307"/>
                  </a:lnTo>
                  <a:lnTo>
                    <a:pt x="2817" y="1287"/>
                  </a:lnTo>
                  <a:lnTo>
                    <a:pt x="2853" y="1249"/>
                  </a:lnTo>
                  <a:lnTo>
                    <a:pt x="2872" y="1227"/>
                  </a:lnTo>
                  <a:lnTo>
                    <a:pt x="2900" y="1191"/>
                  </a:lnTo>
                  <a:lnTo>
                    <a:pt x="2916" y="1165"/>
                  </a:lnTo>
                  <a:lnTo>
                    <a:pt x="2936" y="1130"/>
                  </a:lnTo>
                  <a:lnTo>
                    <a:pt x="2947" y="1103"/>
                  </a:lnTo>
                  <a:lnTo>
                    <a:pt x="2962" y="1069"/>
                  </a:lnTo>
                  <a:lnTo>
                    <a:pt x="2970" y="1039"/>
                  </a:lnTo>
                  <a:lnTo>
                    <a:pt x="2978" y="1006"/>
                  </a:lnTo>
                  <a:lnTo>
                    <a:pt x="2980" y="975"/>
                  </a:lnTo>
                  <a:cubicBezTo>
                    <a:pt x="2996" y="794"/>
                    <a:pt x="2884" y="609"/>
                    <a:pt x="2644" y="470"/>
                  </a:cubicBezTo>
                  <a:lnTo>
                    <a:pt x="2158" y="195"/>
                  </a:lnTo>
                  <a:cubicBezTo>
                    <a:pt x="1933" y="65"/>
                    <a:pt x="1639" y="1"/>
                    <a:pt x="1345"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61" name="Google Shape;761;p36"/>
            <p:cNvSpPr/>
            <p:nvPr/>
          </p:nvSpPr>
          <p:spPr>
            <a:xfrm>
              <a:off x="1763725" y="1921775"/>
              <a:ext cx="74475" cy="24975"/>
            </a:xfrm>
            <a:custGeom>
              <a:avLst/>
              <a:gdLst/>
              <a:ahLst/>
              <a:cxnLst/>
              <a:rect l="l" t="t" r="r" b="b"/>
              <a:pathLst>
                <a:path w="2979" h="999" extrusionOk="0">
                  <a:moveTo>
                    <a:pt x="5" y="0"/>
                  </a:moveTo>
                  <a:lnTo>
                    <a:pt x="1" y="58"/>
                  </a:lnTo>
                  <a:lnTo>
                    <a:pt x="3" y="93"/>
                  </a:lnTo>
                  <a:lnTo>
                    <a:pt x="7" y="122"/>
                  </a:lnTo>
                  <a:lnTo>
                    <a:pt x="14" y="157"/>
                  </a:lnTo>
                  <a:lnTo>
                    <a:pt x="22" y="185"/>
                  </a:lnTo>
                  <a:lnTo>
                    <a:pt x="37" y="219"/>
                  </a:lnTo>
                  <a:lnTo>
                    <a:pt x="48" y="247"/>
                  </a:lnTo>
                  <a:lnTo>
                    <a:pt x="69" y="282"/>
                  </a:lnTo>
                  <a:lnTo>
                    <a:pt x="85" y="308"/>
                  </a:lnTo>
                  <a:lnTo>
                    <a:pt x="114" y="344"/>
                  </a:lnTo>
                  <a:lnTo>
                    <a:pt x="133" y="368"/>
                  </a:lnTo>
                  <a:lnTo>
                    <a:pt x="172" y="406"/>
                  </a:lnTo>
                  <a:lnTo>
                    <a:pt x="192" y="425"/>
                  </a:lnTo>
                  <a:lnTo>
                    <a:pt x="242" y="465"/>
                  </a:lnTo>
                  <a:lnTo>
                    <a:pt x="260" y="479"/>
                  </a:lnTo>
                  <a:lnTo>
                    <a:pt x="339" y="529"/>
                  </a:lnTo>
                  <a:lnTo>
                    <a:pt x="826" y="804"/>
                  </a:lnTo>
                  <a:cubicBezTo>
                    <a:pt x="1051" y="934"/>
                    <a:pt x="1345" y="999"/>
                    <a:pt x="1639" y="999"/>
                  </a:cubicBezTo>
                  <a:cubicBezTo>
                    <a:pt x="1933" y="999"/>
                    <a:pt x="2227" y="934"/>
                    <a:pt x="2450" y="804"/>
                  </a:cubicBezTo>
                  <a:lnTo>
                    <a:pt x="2649" y="682"/>
                  </a:lnTo>
                  <a:lnTo>
                    <a:pt x="2726" y="633"/>
                  </a:lnTo>
                  <a:lnTo>
                    <a:pt x="2745" y="618"/>
                  </a:lnTo>
                  <a:lnTo>
                    <a:pt x="2795" y="579"/>
                  </a:lnTo>
                  <a:lnTo>
                    <a:pt x="2816" y="559"/>
                  </a:lnTo>
                  <a:lnTo>
                    <a:pt x="2852" y="521"/>
                  </a:lnTo>
                  <a:lnTo>
                    <a:pt x="2871" y="499"/>
                  </a:lnTo>
                  <a:lnTo>
                    <a:pt x="2899" y="463"/>
                  </a:lnTo>
                  <a:lnTo>
                    <a:pt x="2915" y="437"/>
                  </a:lnTo>
                  <a:lnTo>
                    <a:pt x="2935" y="402"/>
                  </a:lnTo>
                  <a:lnTo>
                    <a:pt x="2946" y="375"/>
                  </a:lnTo>
                  <a:lnTo>
                    <a:pt x="2961" y="341"/>
                  </a:lnTo>
                  <a:lnTo>
                    <a:pt x="2969" y="311"/>
                  </a:lnTo>
                  <a:lnTo>
                    <a:pt x="2977" y="278"/>
                  </a:lnTo>
                  <a:lnTo>
                    <a:pt x="2979" y="247"/>
                  </a:lnTo>
                  <a:lnTo>
                    <a:pt x="2977" y="166"/>
                  </a:lnTo>
                  <a:lnTo>
                    <a:pt x="2969" y="199"/>
                  </a:lnTo>
                  <a:lnTo>
                    <a:pt x="2961" y="227"/>
                  </a:lnTo>
                  <a:lnTo>
                    <a:pt x="2946" y="262"/>
                  </a:lnTo>
                  <a:lnTo>
                    <a:pt x="2935" y="289"/>
                  </a:lnTo>
                  <a:lnTo>
                    <a:pt x="2915" y="324"/>
                  </a:lnTo>
                  <a:lnTo>
                    <a:pt x="2899" y="350"/>
                  </a:lnTo>
                  <a:lnTo>
                    <a:pt x="2870" y="386"/>
                  </a:lnTo>
                  <a:lnTo>
                    <a:pt x="2852" y="409"/>
                  </a:lnTo>
                  <a:lnTo>
                    <a:pt x="2816" y="445"/>
                  </a:lnTo>
                  <a:lnTo>
                    <a:pt x="2795" y="465"/>
                  </a:lnTo>
                  <a:lnTo>
                    <a:pt x="2745" y="505"/>
                  </a:lnTo>
                  <a:lnTo>
                    <a:pt x="2726" y="519"/>
                  </a:lnTo>
                  <a:lnTo>
                    <a:pt x="2649" y="570"/>
                  </a:lnTo>
                  <a:lnTo>
                    <a:pt x="2450" y="691"/>
                  </a:lnTo>
                  <a:cubicBezTo>
                    <a:pt x="2227" y="821"/>
                    <a:pt x="1933" y="886"/>
                    <a:pt x="1639" y="886"/>
                  </a:cubicBezTo>
                  <a:cubicBezTo>
                    <a:pt x="1345" y="886"/>
                    <a:pt x="1051" y="821"/>
                    <a:pt x="826" y="691"/>
                  </a:cubicBezTo>
                  <a:lnTo>
                    <a:pt x="339" y="416"/>
                  </a:lnTo>
                  <a:lnTo>
                    <a:pt x="260" y="365"/>
                  </a:lnTo>
                  <a:lnTo>
                    <a:pt x="242" y="352"/>
                  </a:lnTo>
                  <a:lnTo>
                    <a:pt x="192" y="311"/>
                  </a:lnTo>
                  <a:lnTo>
                    <a:pt x="172" y="292"/>
                  </a:lnTo>
                  <a:lnTo>
                    <a:pt x="133" y="254"/>
                  </a:lnTo>
                  <a:lnTo>
                    <a:pt x="114" y="231"/>
                  </a:lnTo>
                  <a:lnTo>
                    <a:pt x="85" y="196"/>
                  </a:lnTo>
                  <a:lnTo>
                    <a:pt x="69" y="169"/>
                  </a:lnTo>
                  <a:lnTo>
                    <a:pt x="48" y="134"/>
                  </a:lnTo>
                  <a:lnTo>
                    <a:pt x="37" y="106"/>
                  </a:lnTo>
                  <a:lnTo>
                    <a:pt x="22" y="72"/>
                  </a:lnTo>
                  <a:lnTo>
                    <a:pt x="14" y="43"/>
                  </a:lnTo>
                  <a:lnTo>
                    <a:pt x="7" y="8"/>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62" name="Google Shape;762;p36"/>
            <p:cNvSpPr/>
            <p:nvPr/>
          </p:nvSpPr>
          <p:spPr>
            <a:xfrm>
              <a:off x="1682025" y="1875450"/>
              <a:ext cx="74625" cy="29900"/>
            </a:xfrm>
            <a:custGeom>
              <a:avLst/>
              <a:gdLst/>
              <a:ahLst/>
              <a:cxnLst/>
              <a:rect l="l" t="t" r="r" b="b"/>
              <a:pathLst>
                <a:path w="2985" h="1196" extrusionOk="0">
                  <a:moveTo>
                    <a:pt x="2" y="1"/>
                  </a:moveTo>
                  <a:lnTo>
                    <a:pt x="0" y="253"/>
                  </a:lnTo>
                  <a:cubicBezTo>
                    <a:pt x="0" y="424"/>
                    <a:pt x="113" y="596"/>
                    <a:pt x="340" y="727"/>
                  </a:cubicBezTo>
                  <a:lnTo>
                    <a:pt x="827" y="1001"/>
                  </a:lnTo>
                  <a:cubicBezTo>
                    <a:pt x="1051" y="1131"/>
                    <a:pt x="1345" y="1196"/>
                    <a:pt x="1639" y="1196"/>
                  </a:cubicBezTo>
                  <a:cubicBezTo>
                    <a:pt x="1933" y="1196"/>
                    <a:pt x="2227" y="1131"/>
                    <a:pt x="2450" y="1001"/>
                  </a:cubicBezTo>
                  <a:lnTo>
                    <a:pt x="2649" y="880"/>
                  </a:lnTo>
                  <a:cubicBezTo>
                    <a:pt x="2871" y="751"/>
                    <a:pt x="2981" y="582"/>
                    <a:pt x="2983" y="413"/>
                  </a:cubicBezTo>
                  <a:lnTo>
                    <a:pt x="2985" y="160"/>
                  </a:lnTo>
                  <a:lnTo>
                    <a:pt x="2981" y="192"/>
                  </a:lnTo>
                  <a:lnTo>
                    <a:pt x="2979" y="222"/>
                  </a:lnTo>
                  <a:lnTo>
                    <a:pt x="2970" y="257"/>
                  </a:lnTo>
                  <a:lnTo>
                    <a:pt x="2963" y="285"/>
                  </a:lnTo>
                  <a:lnTo>
                    <a:pt x="2949" y="318"/>
                  </a:lnTo>
                  <a:lnTo>
                    <a:pt x="2938" y="346"/>
                  </a:lnTo>
                  <a:lnTo>
                    <a:pt x="2917" y="381"/>
                  </a:lnTo>
                  <a:lnTo>
                    <a:pt x="2901" y="407"/>
                  </a:lnTo>
                  <a:lnTo>
                    <a:pt x="2873" y="443"/>
                  </a:lnTo>
                  <a:lnTo>
                    <a:pt x="2855" y="467"/>
                  </a:lnTo>
                  <a:lnTo>
                    <a:pt x="2817" y="503"/>
                  </a:lnTo>
                  <a:lnTo>
                    <a:pt x="2796" y="523"/>
                  </a:lnTo>
                  <a:lnTo>
                    <a:pt x="2748" y="561"/>
                  </a:lnTo>
                  <a:lnTo>
                    <a:pt x="2729" y="577"/>
                  </a:lnTo>
                  <a:lnTo>
                    <a:pt x="2651" y="627"/>
                  </a:lnTo>
                  <a:lnTo>
                    <a:pt x="2453" y="748"/>
                  </a:lnTo>
                  <a:cubicBezTo>
                    <a:pt x="2229" y="878"/>
                    <a:pt x="1935" y="943"/>
                    <a:pt x="1642" y="943"/>
                  </a:cubicBezTo>
                  <a:cubicBezTo>
                    <a:pt x="1348" y="943"/>
                    <a:pt x="1053" y="878"/>
                    <a:pt x="829" y="748"/>
                  </a:cubicBezTo>
                  <a:lnTo>
                    <a:pt x="341" y="473"/>
                  </a:lnTo>
                  <a:lnTo>
                    <a:pt x="263" y="423"/>
                  </a:lnTo>
                  <a:lnTo>
                    <a:pt x="245" y="408"/>
                  </a:lnTo>
                  <a:lnTo>
                    <a:pt x="193" y="369"/>
                  </a:lnTo>
                  <a:lnTo>
                    <a:pt x="174" y="350"/>
                  </a:lnTo>
                  <a:lnTo>
                    <a:pt x="136" y="312"/>
                  </a:lnTo>
                  <a:lnTo>
                    <a:pt x="117" y="288"/>
                  </a:lnTo>
                  <a:lnTo>
                    <a:pt x="88" y="252"/>
                  </a:lnTo>
                  <a:lnTo>
                    <a:pt x="72" y="226"/>
                  </a:lnTo>
                  <a:lnTo>
                    <a:pt x="51" y="192"/>
                  </a:lnTo>
                  <a:lnTo>
                    <a:pt x="39" y="163"/>
                  </a:lnTo>
                  <a:lnTo>
                    <a:pt x="25" y="129"/>
                  </a:lnTo>
                  <a:lnTo>
                    <a:pt x="17" y="99"/>
                  </a:lnTo>
                  <a:lnTo>
                    <a:pt x="9" y="66"/>
                  </a:lnTo>
                  <a:lnTo>
                    <a:pt x="6" y="37"/>
                  </a:lnTo>
                  <a:lnTo>
                    <a:pt x="3"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63" name="Google Shape;763;p36"/>
            <p:cNvSpPr/>
            <p:nvPr/>
          </p:nvSpPr>
          <p:spPr>
            <a:xfrm>
              <a:off x="1682100" y="1855850"/>
              <a:ext cx="74875" cy="43200"/>
            </a:xfrm>
            <a:custGeom>
              <a:avLst/>
              <a:gdLst/>
              <a:ahLst/>
              <a:cxnLst/>
              <a:rect l="l" t="t" r="r" b="b"/>
              <a:pathLst>
                <a:path w="2995" h="1728" extrusionOk="0">
                  <a:moveTo>
                    <a:pt x="1343" y="1"/>
                  </a:moveTo>
                  <a:cubicBezTo>
                    <a:pt x="1050" y="1"/>
                    <a:pt x="756" y="65"/>
                    <a:pt x="533" y="195"/>
                  </a:cubicBezTo>
                  <a:lnTo>
                    <a:pt x="334" y="316"/>
                  </a:lnTo>
                  <a:cubicBezTo>
                    <a:pt x="110" y="447"/>
                    <a:pt x="0" y="616"/>
                    <a:pt x="0" y="785"/>
                  </a:cubicBezTo>
                  <a:lnTo>
                    <a:pt x="3" y="821"/>
                  </a:lnTo>
                  <a:lnTo>
                    <a:pt x="6" y="850"/>
                  </a:lnTo>
                  <a:lnTo>
                    <a:pt x="14" y="883"/>
                  </a:lnTo>
                  <a:lnTo>
                    <a:pt x="22" y="913"/>
                  </a:lnTo>
                  <a:lnTo>
                    <a:pt x="36" y="947"/>
                  </a:lnTo>
                  <a:lnTo>
                    <a:pt x="48" y="976"/>
                  </a:lnTo>
                  <a:lnTo>
                    <a:pt x="69" y="1010"/>
                  </a:lnTo>
                  <a:lnTo>
                    <a:pt x="85" y="1036"/>
                  </a:lnTo>
                  <a:lnTo>
                    <a:pt x="114" y="1072"/>
                  </a:lnTo>
                  <a:lnTo>
                    <a:pt x="133" y="1096"/>
                  </a:lnTo>
                  <a:lnTo>
                    <a:pt x="171" y="1134"/>
                  </a:lnTo>
                  <a:lnTo>
                    <a:pt x="190" y="1153"/>
                  </a:lnTo>
                  <a:lnTo>
                    <a:pt x="242" y="1193"/>
                  </a:lnTo>
                  <a:lnTo>
                    <a:pt x="260" y="1207"/>
                  </a:lnTo>
                  <a:lnTo>
                    <a:pt x="338" y="1257"/>
                  </a:lnTo>
                  <a:lnTo>
                    <a:pt x="826" y="1532"/>
                  </a:lnTo>
                  <a:cubicBezTo>
                    <a:pt x="1050" y="1662"/>
                    <a:pt x="1345" y="1727"/>
                    <a:pt x="1639" y="1727"/>
                  </a:cubicBezTo>
                  <a:cubicBezTo>
                    <a:pt x="1932" y="1727"/>
                    <a:pt x="2226" y="1662"/>
                    <a:pt x="2450" y="1532"/>
                  </a:cubicBezTo>
                  <a:lnTo>
                    <a:pt x="2648" y="1411"/>
                  </a:lnTo>
                  <a:lnTo>
                    <a:pt x="2726" y="1361"/>
                  </a:lnTo>
                  <a:lnTo>
                    <a:pt x="2745" y="1346"/>
                  </a:lnTo>
                  <a:lnTo>
                    <a:pt x="2794" y="1307"/>
                  </a:lnTo>
                  <a:lnTo>
                    <a:pt x="2814" y="1287"/>
                  </a:lnTo>
                  <a:lnTo>
                    <a:pt x="2852" y="1251"/>
                  </a:lnTo>
                  <a:lnTo>
                    <a:pt x="2870" y="1227"/>
                  </a:lnTo>
                  <a:lnTo>
                    <a:pt x="2899" y="1191"/>
                  </a:lnTo>
                  <a:lnTo>
                    <a:pt x="2914" y="1165"/>
                  </a:lnTo>
                  <a:lnTo>
                    <a:pt x="2935" y="1130"/>
                  </a:lnTo>
                  <a:lnTo>
                    <a:pt x="2946" y="1104"/>
                  </a:lnTo>
                  <a:lnTo>
                    <a:pt x="2960" y="1069"/>
                  </a:lnTo>
                  <a:lnTo>
                    <a:pt x="2967" y="1041"/>
                  </a:lnTo>
                  <a:lnTo>
                    <a:pt x="2976" y="1006"/>
                  </a:lnTo>
                  <a:lnTo>
                    <a:pt x="2978" y="976"/>
                  </a:lnTo>
                  <a:cubicBezTo>
                    <a:pt x="2994" y="795"/>
                    <a:pt x="2883" y="609"/>
                    <a:pt x="2643" y="470"/>
                  </a:cubicBezTo>
                  <a:lnTo>
                    <a:pt x="2156" y="195"/>
                  </a:lnTo>
                  <a:cubicBezTo>
                    <a:pt x="1931" y="65"/>
                    <a:pt x="1637" y="1"/>
                    <a:pt x="1343"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64" name="Google Shape;764;p36"/>
            <p:cNvSpPr/>
            <p:nvPr/>
          </p:nvSpPr>
          <p:spPr>
            <a:xfrm>
              <a:off x="1682100" y="1874050"/>
              <a:ext cx="74475" cy="25000"/>
            </a:xfrm>
            <a:custGeom>
              <a:avLst/>
              <a:gdLst/>
              <a:ahLst/>
              <a:cxnLst/>
              <a:rect l="l" t="t" r="r" b="b"/>
              <a:pathLst>
                <a:path w="2979" h="1000" extrusionOk="0">
                  <a:moveTo>
                    <a:pt x="5" y="0"/>
                  </a:moveTo>
                  <a:lnTo>
                    <a:pt x="0" y="58"/>
                  </a:lnTo>
                  <a:lnTo>
                    <a:pt x="3" y="93"/>
                  </a:lnTo>
                  <a:lnTo>
                    <a:pt x="6" y="122"/>
                  </a:lnTo>
                  <a:lnTo>
                    <a:pt x="14" y="155"/>
                  </a:lnTo>
                  <a:lnTo>
                    <a:pt x="22" y="185"/>
                  </a:lnTo>
                  <a:lnTo>
                    <a:pt x="36" y="219"/>
                  </a:lnTo>
                  <a:lnTo>
                    <a:pt x="48" y="248"/>
                  </a:lnTo>
                  <a:lnTo>
                    <a:pt x="69" y="282"/>
                  </a:lnTo>
                  <a:lnTo>
                    <a:pt x="85" y="308"/>
                  </a:lnTo>
                  <a:lnTo>
                    <a:pt x="114" y="344"/>
                  </a:lnTo>
                  <a:lnTo>
                    <a:pt x="133" y="368"/>
                  </a:lnTo>
                  <a:lnTo>
                    <a:pt x="171" y="406"/>
                  </a:lnTo>
                  <a:lnTo>
                    <a:pt x="190" y="425"/>
                  </a:lnTo>
                  <a:lnTo>
                    <a:pt x="242" y="465"/>
                  </a:lnTo>
                  <a:lnTo>
                    <a:pt x="260" y="479"/>
                  </a:lnTo>
                  <a:lnTo>
                    <a:pt x="338" y="529"/>
                  </a:lnTo>
                  <a:lnTo>
                    <a:pt x="826" y="804"/>
                  </a:lnTo>
                  <a:cubicBezTo>
                    <a:pt x="1050" y="934"/>
                    <a:pt x="1345" y="999"/>
                    <a:pt x="1639" y="999"/>
                  </a:cubicBezTo>
                  <a:cubicBezTo>
                    <a:pt x="1932" y="999"/>
                    <a:pt x="2226" y="934"/>
                    <a:pt x="2450" y="804"/>
                  </a:cubicBezTo>
                  <a:lnTo>
                    <a:pt x="2648" y="683"/>
                  </a:lnTo>
                  <a:lnTo>
                    <a:pt x="2726" y="633"/>
                  </a:lnTo>
                  <a:lnTo>
                    <a:pt x="2745" y="618"/>
                  </a:lnTo>
                  <a:lnTo>
                    <a:pt x="2793" y="579"/>
                  </a:lnTo>
                  <a:lnTo>
                    <a:pt x="2814" y="559"/>
                  </a:lnTo>
                  <a:lnTo>
                    <a:pt x="2852" y="523"/>
                  </a:lnTo>
                  <a:lnTo>
                    <a:pt x="2870" y="499"/>
                  </a:lnTo>
                  <a:lnTo>
                    <a:pt x="2899" y="463"/>
                  </a:lnTo>
                  <a:lnTo>
                    <a:pt x="2914" y="437"/>
                  </a:lnTo>
                  <a:lnTo>
                    <a:pt x="2935" y="402"/>
                  </a:lnTo>
                  <a:lnTo>
                    <a:pt x="2946" y="376"/>
                  </a:lnTo>
                  <a:lnTo>
                    <a:pt x="2960" y="341"/>
                  </a:lnTo>
                  <a:lnTo>
                    <a:pt x="2967" y="313"/>
                  </a:lnTo>
                  <a:lnTo>
                    <a:pt x="2976" y="278"/>
                  </a:lnTo>
                  <a:lnTo>
                    <a:pt x="2978" y="248"/>
                  </a:lnTo>
                  <a:lnTo>
                    <a:pt x="2976" y="166"/>
                  </a:lnTo>
                  <a:lnTo>
                    <a:pt x="2967" y="199"/>
                  </a:lnTo>
                  <a:lnTo>
                    <a:pt x="2960" y="227"/>
                  </a:lnTo>
                  <a:lnTo>
                    <a:pt x="2946" y="262"/>
                  </a:lnTo>
                  <a:lnTo>
                    <a:pt x="2935" y="289"/>
                  </a:lnTo>
                  <a:lnTo>
                    <a:pt x="2914" y="324"/>
                  </a:lnTo>
                  <a:lnTo>
                    <a:pt x="2899" y="351"/>
                  </a:lnTo>
                  <a:lnTo>
                    <a:pt x="2870" y="386"/>
                  </a:lnTo>
                  <a:lnTo>
                    <a:pt x="2852" y="409"/>
                  </a:lnTo>
                  <a:lnTo>
                    <a:pt x="2814" y="445"/>
                  </a:lnTo>
                  <a:lnTo>
                    <a:pt x="2793" y="465"/>
                  </a:lnTo>
                  <a:lnTo>
                    <a:pt x="2745" y="505"/>
                  </a:lnTo>
                  <a:lnTo>
                    <a:pt x="2726" y="519"/>
                  </a:lnTo>
                  <a:lnTo>
                    <a:pt x="2648" y="570"/>
                  </a:lnTo>
                  <a:lnTo>
                    <a:pt x="2450" y="691"/>
                  </a:lnTo>
                  <a:cubicBezTo>
                    <a:pt x="2226" y="821"/>
                    <a:pt x="1932" y="886"/>
                    <a:pt x="1639" y="886"/>
                  </a:cubicBezTo>
                  <a:cubicBezTo>
                    <a:pt x="1345" y="886"/>
                    <a:pt x="1050" y="821"/>
                    <a:pt x="826" y="691"/>
                  </a:cubicBezTo>
                  <a:lnTo>
                    <a:pt x="338" y="416"/>
                  </a:lnTo>
                  <a:lnTo>
                    <a:pt x="260" y="365"/>
                  </a:lnTo>
                  <a:lnTo>
                    <a:pt x="242" y="352"/>
                  </a:lnTo>
                  <a:lnTo>
                    <a:pt x="190" y="312"/>
                  </a:lnTo>
                  <a:lnTo>
                    <a:pt x="171" y="292"/>
                  </a:lnTo>
                  <a:lnTo>
                    <a:pt x="133" y="254"/>
                  </a:lnTo>
                  <a:lnTo>
                    <a:pt x="114" y="231"/>
                  </a:lnTo>
                  <a:lnTo>
                    <a:pt x="85" y="195"/>
                  </a:lnTo>
                  <a:lnTo>
                    <a:pt x="69" y="169"/>
                  </a:lnTo>
                  <a:lnTo>
                    <a:pt x="48" y="134"/>
                  </a:lnTo>
                  <a:lnTo>
                    <a:pt x="36" y="106"/>
                  </a:lnTo>
                  <a:lnTo>
                    <a:pt x="22" y="72"/>
                  </a:lnTo>
                  <a:lnTo>
                    <a:pt x="14" y="43"/>
                  </a:lnTo>
                  <a:lnTo>
                    <a:pt x="6" y="8"/>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65" name="Google Shape;765;p36"/>
            <p:cNvSpPr/>
            <p:nvPr/>
          </p:nvSpPr>
          <p:spPr>
            <a:xfrm>
              <a:off x="1948325" y="2104825"/>
              <a:ext cx="74625" cy="29925"/>
            </a:xfrm>
            <a:custGeom>
              <a:avLst/>
              <a:gdLst/>
              <a:ahLst/>
              <a:cxnLst/>
              <a:rect l="l" t="t" r="r" b="b"/>
              <a:pathLst>
                <a:path w="2985" h="1197" extrusionOk="0">
                  <a:moveTo>
                    <a:pt x="2" y="1"/>
                  </a:moveTo>
                  <a:lnTo>
                    <a:pt x="1" y="254"/>
                  </a:lnTo>
                  <a:cubicBezTo>
                    <a:pt x="0" y="424"/>
                    <a:pt x="113" y="597"/>
                    <a:pt x="340" y="728"/>
                  </a:cubicBezTo>
                  <a:lnTo>
                    <a:pt x="827" y="1002"/>
                  </a:lnTo>
                  <a:cubicBezTo>
                    <a:pt x="1051" y="1131"/>
                    <a:pt x="1346" y="1196"/>
                    <a:pt x="1640" y="1196"/>
                  </a:cubicBezTo>
                  <a:cubicBezTo>
                    <a:pt x="1933" y="1196"/>
                    <a:pt x="2226" y="1132"/>
                    <a:pt x="2450" y="1002"/>
                  </a:cubicBezTo>
                  <a:lnTo>
                    <a:pt x="2649" y="881"/>
                  </a:lnTo>
                  <a:cubicBezTo>
                    <a:pt x="2870" y="752"/>
                    <a:pt x="2981" y="584"/>
                    <a:pt x="2983" y="414"/>
                  </a:cubicBezTo>
                  <a:lnTo>
                    <a:pt x="2985" y="162"/>
                  </a:lnTo>
                  <a:lnTo>
                    <a:pt x="2981" y="193"/>
                  </a:lnTo>
                  <a:lnTo>
                    <a:pt x="2979" y="222"/>
                  </a:lnTo>
                  <a:lnTo>
                    <a:pt x="2970" y="257"/>
                  </a:lnTo>
                  <a:lnTo>
                    <a:pt x="2963" y="285"/>
                  </a:lnTo>
                  <a:lnTo>
                    <a:pt x="2949" y="320"/>
                  </a:lnTo>
                  <a:lnTo>
                    <a:pt x="2938" y="348"/>
                  </a:lnTo>
                  <a:lnTo>
                    <a:pt x="2916" y="382"/>
                  </a:lnTo>
                  <a:lnTo>
                    <a:pt x="2901" y="409"/>
                  </a:lnTo>
                  <a:lnTo>
                    <a:pt x="2872" y="443"/>
                  </a:lnTo>
                  <a:lnTo>
                    <a:pt x="2855" y="467"/>
                  </a:lnTo>
                  <a:lnTo>
                    <a:pt x="2819" y="503"/>
                  </a:lnTo>
                  <a:lnTo>
                    <a:pt x="2797" y="523"/>
                  </a:lnTo>
                  <a:lnTo>
                    <a:pt x="2748" y="562"/>
                  </a:lnTo>
                  <a:lnTo>
                    <a:pt x="2729" y="577"/>
                  </a:lnTo>
                  <a:lnTo>
                    <a:pt x="2651" y="628"/>
                  </a:lnTo>
                  <a:lnTo>
                    <a:pt x="2453" y="749"/>
                  </a:lnTo>
                  <a:cubicBezTo>
                    <a:pt x="2229" y="879"/>
                    <a:pt x="1935" y="943"/>
                    <a:pt x="1641" y="943"/>
                  </a:cubicBezTo>
                  <a:cubicBezTo>
                    <a:pt x="1347" y="943"/>
                    <a:pt x="1053" y="879"/>
                    <a:pt x="829" y="749"/>
                  </a:cubicBezTo>
                  <a:lnTo>
                    <a:pt x="341" y="475"/>
                  </a:lnTo>
                  <a:lnTo>
                    <a:pt x="263" y="423"/>
                  </a:lnTo>
                  <a:lnTo>
                    <a:pt x="245" y="410"/>
                  </a:lnTo>
                  <a:lnTo>
                    <a:pt x="193" y="369"/>
                  </a:lnTo>
                  <a:lnTo>
                    <a:pt x="174" y="350"/>
                  </a:lnTo>
                  <a:lnTo>
                    <a:pt x="135" y="312"/>
                  </a:lnTo>
                  <a:lnTo>
                    <a:pt x="116" y="288"/>
                  </a:lnTo>
                  <a:lnTo>
                    <a:pt x="88" y="254"/>
                  </a:lnTo>
                  <a:lnTo>
                    <a:pt x="72" y="227"/>
                  </a:lnTo>
                  <a:lnTo>
                    <a:pt x="51" y="192"/>
                  </a:lnTo>
                  <a:lnTo>
                    <a:pt x="39" y="164"/>
                  </a:lnTo>
                  <a:lnTo>
                    <a:pt x="25" y="130"/>
                  </a:lnTo>
                  <a:lnTo>
                    <a:pt x="17" y="101"/>
                  </a:lnTo>
                  <a:lnTo>
                    <a:pt x="8" y="66"/>
                  </a:lnTo>
                  <a:lnTo>
                    <a:pt x="6" y="38"/>
                  </a:lnTo>
                  <a:lnTo>
                    <a:pt x="3" y="2"/>
                  </a:lnTo>
                  <a:lnTo>
                    <a:pt x="2"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66" name="Google Shape;766;p36"/>
            <p:cNvSpPr/>
            <p:nvPr/>
          </p:nvSpPr>
          <p:spPr>
            <a:xfrm>
              <a:off x="1948375" y="2085275"/>
              <a:ext cx="74900" cy="43150"/>
            </a:xfrm>
            <a:custGeom>
              <a:avLst/>
              <a:gdLst/>
              <a:ahLst/>
              <a:cxnLst/>
              <a:rect l="l" t="t" r="r" b="b"/>
              <a:pathLst>
                <a:path w="2996" h="1726" extrusionOk="0">
                  <a:moveTo>
                    <a:pt x="1344" y="0"/>
                  </a:moveTo>
                  <a:cubicBezTo>
                    <a:pt x="1050" y="0"/>
                    <a:pt x="757" y="65"/>
                    <a:pt x="533" y="195"/>
                  </a:cubicBezTo>
                  <a:lnTo>
                    <a:pt x="334" y="316"/>
                  </a:lnTo>
                  <a:cubicBezTo>
                    <a:pt x="111" y="445"/>
                    <a:pt x="0" y="615"/>
                    <a:pt x="1" y="784"/>
                  </a:cubicBezTo>
                  <a:lnTo>
                    <a:pt x="4" y="820"/>
                  </a:lnTo>
                  <a:lnTo>
                    <a:pt x="6" y="848"/>
                  </a:lnTo>
                  <a:lnTo>
                    <a:pt x="15" y="883"/>
                  </a:lnTo>
                  <a:lnTo>
                    <a:pt x="23" y="912"/>
                  </a:lnTo>
                  <a:lnTo>
                    <a:pt x="37" y="946"/>
                  </a:lnTo>
                  <a:lnTo>
                    <a:pt x="49" y="974"/>
                  </a:lnTo>
                  <a:lnTo>
                    <a:pt x="70" y="1009"/>
                  </a:lnTo>
                  <a:lnTo>
                    <a:pt x="86" y="1036"/>
                  </a:lnTo>
                  <a:lnTo>
                    <a:pt x="115" y="1070"/>
                  </a:lnTo>
                  <a:lnTo>
                    <a:pt x="133" y="1094"/>
                  </a:lnTo>
                  <a:lnTo>
                    <a:pt x="172" y="1132"/>
                  </a:lnTo>
                  <a:lnTo>
                    <a:pt x="192" y="1151"/>
                  </a:lnTo>
                  <a:lnTo>
                    <a:pt x="243" y="1192"/>
                  </a:lnTo>
                  <a:lnTo>
                    <a:pt x="261" y="1205"/>
                  </a:lnTo>
                  <a:lnTo>
                    <a:pt x="339" y="1257"/>
                  </a:lnTo>
                  <a:lnTo>
                    <a:pt x="827" y="1531"/>
                  </a:lnTo>
                  <a:cubicBezTo>
                    <a:pt x="1051" y="1661"/>
                    <a:pt x="1345" y="1725"/>
                    <a:pt x="1639" y="1725"/>
                  </a:cubicBezTo>
                  <a:cubicBezTo>
                    <a:pt x="1933" y="1725"/>
                    <a:pt x="2227" y="1661"/>
                    <a:pt x="2451" y="1531"/>
                  </a:cubicBezTo>
                  <a:lnTo>
                    <a:pt x="2649" y="1410"/>
                  </a:lnTo>
                  <a:lnTo>
                    <a:pt x="2727" y="1359"/>
                  </a:lnTo>
                  <a:lnTo>
                    <a:pt x="2746" y="1344"/>
                  </a:lnTo>
                  <a:lnTo>
                    <a:pt x="2795" y="1305"/>
                  </a:lnTo>
                  <a:lnTo>
                    <a:pt x="2817" y="1285"/>
                  </a:lnTo>
                  <a:lnTo>
                    <a:pt x="2853" y="1249"/>
                  </a:lnTo>
                  <a:lnTo>
                    <a:pt x="2870" y="1225"/>
                  </a:lnTo>
                  <a:lnTo>
                    <a:pt x="2899" y="1191"/>
                  </a:lnTo>
                  <a:lnTo>
                    <a:pt x="2914" y="1164"/>
                  </a:lnTo>
                  <a:lnTo>
                    <a:pt x="2936" y="1130"/>
                  </a:lnTo>
                  <a:lnTo>
                    <a:pt x="2947" y="1102"/>
                  </a:lnTo>
                  <a:lnTo>
                    <a:pt x="2961" y="1067"/>
                  </a:lnTo>
                  <a:lnTo>
                    <a:pt x="2968" y="1039"/>
                  </a:lnTo>
                  <a:lnTo>
                    <a:pt x="2977" y="1004"/>
                  </a:lnTo>
                  <a:lnTo>
                    <a:pt x="2979" y="975"/>
                  </a:lnTo>
                  <a:cubicBezTo>
                    <a:pt x="2995" y="793"/>
                    <a:pt x="2884" y="608"/>
                    <a:pt x="2644" y="470"/>
                  </a:cubicBezTo>
                  <a:lnTo>
                    <a:pt x="2157" y="195"/>
                  </a:lnTo>
                  <a:cubicBezTo>
                    <a:pt x="1932" y="65"/>
                    <a:pt x="1638" y="0"/>
                    <a:pt x="1344"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67" name="Google Shape;767;p36"/>
            <p:cNvSpPr/>
            <p:nvPr/>
          </p:nvSpPr>
          <p:spPr>
            <a:xfrm>
              <a:off x="1948400" y="2103425"/>
              <a:ext cx="74475" cy="25000"/>
            </a:xfrm>
            <a:custGeom>
              <a:avLst/>
              <a:gdLst/>
              <a:ahLst/>
              <a:cxnLst/>
              <a:rect l="l" t="t" r="r" b="b"/>
              <a:pathLst>
                <a:path w="2979" h="1000" extrusionOk="0">
                  <a:moveTo>
                    <a:pt x="5" y="1"/>
                  </a:moveTo>
                  <a:lnTo>
                    <a:pt x="0" y="58"/>
                  </a:lnTo>
                  <a:lnTo>
                    <a:pt x="3" y="94"/>
                  </a:lnTo>
                  <a:lnTo>
                    <a:pt x="5" y="122"/>
                  </a:lnTo>
                  <a:lnTo>
                    <a:pt x="14" y="157"/>
                  </a:lnTo>
                  <a:lnTo>
                    <a:pt x="22" y="186"/>
                  </a:lnTo>
                  <a:lnTo>
                    <a:pt x="36" y="220"/>
                  </a:lnTo>
                  <a:lnTo>
                    <a:pt x="48" y="248"/>
                  </a:lnTo>
                  <a:lnTo>
                    <a:pt x="69" y="283"/>
                  </a:lnTo>
                  <a:lnTo>
                    <a:pt x="85" y="310"/>
                  </a:lnTo>
                  <a:lnTo>
                    <a:pt x="113" y="344"/>
                  </a:lnTo>
                  <a:lnTo>
                    <a:pt x="132" y="368"/>
                  </a:lnTo>
                  <a:lnTo>
                    <a:pt x="171" y="406"/>
                  </a:lnTo>
                  <a:lnTo>
                    <a:pt x="190" y="425"/>
                  </a:lnTo>
                  <a:lnTo>
                    <a:pt x="242" y="466"/>
                  </a:lnTo>
                  <a:lnTo>
                    <a:pt x="260" y="479"/>
                  </a:lnTo>
                  <a:lnTo>
                    <a:pt x="338" y="531"/>
                  </a:lnTo>
                  <a:lnTo>
                    <a:pt x="826" y="805"/>
                  </a:lnTo>
                  <a:cubicBezTo>
                    <a:pt x="1050" y="935"/>
                    <a:pt x="1344" y="999"/>
                    <a:pt x="1638" y="999"/>
                  </a:cubicBezTo>
                  <a:cubicBezTo>
                    <a:pt x="1932" y="999"/>
                    <a:pt x="2226" y="935"/>
                    <a:pt x="2450" y="805"/>
                  </a:cubicBezTo>
                  <a:lnTo>
                    <a:pt x="2648" y="684"/>
                  </a:lnTo>
                  <a:lnTo>
                    <a:pt x="2726" y="633"/>
                  </a:lnTo>
                  <a:lnTo>
                    <a:pt x="2745" y="618"/>
                  </a:lnTo>
                  <a:lnTo>
                    <a:pt x="2794" y="579"/>
                  </a:lnTo>
                  <a:lnTo>
                    <a:pt x="2816" y="559"/>
                  </a:lnTo>
                  <a:lnTo>
                    <a:pt x="2852" y="523"/>
                  </a:lnTo>
                  <a:lnTo>
                    <a:pt x="2869" y="499"/>
                  </a:lnTo>
                  <a:lnTo>
                    <a:pt x="2898" y="465"/>
                  </a:lnTo>
                  <a:lnTo>
                    <a:pt x="2913" y="438"/>
                  </a:lnTo>
                  <a:lnTo>
                    <a:pt x="2935" y="404"/>
                  </a:lnTo>
                  <a:lnTo>
                    <a:pt x="2946" y="376"/>
                  </a:lnTo>
                  <a:lnTo>
                    <a:pt x="2960" y="341"/>
                  </a:lnTo>
                  <a:lnTo>
                    <a:pt x="2967" y="313"/>
                  </a:lnTo>
                  <a:lnTo>
                    <a:pt x="2976" y="278"/>
                  </a:lnTo>
                  <a:lnTo>
                    <a:pt x="2978" y="249"/>
                  </a:lnTo>
                  <a:lnTo>
                    <a:pt x="2975" y="166"/>
                  </a:lnTo>
                  <a:lnTo>
                    <a:pt x="2967" y="200"/>
                  </a:lnTo>
                  <a:lnTo>
                    <a:pt x="2960" y="229"/>
                  </a:lnTo>
                  <a:lnTo>
                    <a:pt x="2946" y="262"/>
                  </a:lnTo>
                  <a:lnTo>
                    <a:pt x="2935" y="291"/>
                  </a:lnTo>
                  <a:lnTo>
                    <a:pt x="2913" y="325"/>
                  </a:lnTo>
                  <a:lnTo>
                    <a:pt x="2898" y="351"/>
                  </a:lnTo>
                  <a:lnTo>
                    <a:pt x="2869" y="387"/>
                  </a:lnTo>
                  <a:lnTo>
                    <a:pt x="2852" y="410"/>
                  </a:lnTo>
                  <a:lnTo>
                    <a:pt x="2816" y="446"/>
                  </a:lnTo>
                  <a:lnTo>
                    <a:pt x="2794" y="467"/>
                  </a:lnTo>
                  <a:lnTo>
                    <a:pt x="2745" y="505"/>
                  </a:lnTo>
                  <a:lnTo>
                    <a:pt x="2726" y="521"/>
                  </a:lnTo>
                  <a:lnTo>
                    <a:pt x="2648" y="571"/>
                  </a:lnTo>
                  <a:lnTo>
                    <a:pt x="2450" y="693"/>
                  </a:lnTo>
                  <a:cubicBezTo>
                    <a:pt x="2226" y="822"/>
                    <a:pt x="1932" y="887"/>
                    <a:pt x="1638" y="887"/>
                  </a:cubicBezTo>
                  <a:cubicBezTo>
                    <a:pt x="1344" y="887"/>
                    <a:pt x="1050" y="822"/>
                    <a:pt x="826" y="693"/>
                  </a:cubicBezTo>
                  <a:lnTo>
                    <a:pt x="338" y="417"/>
                  </a:lnTo>
                  <a:lnTo>
                    <a:pt x="260" y="366"/>
                  </a:lnTo>
                  <a:lnTo>
                    <a:pt x="242" y="352"/>
                  </a:lnTo>
                  <a:lnTo>
                    <a:pt x="190" y="312"/>
                  </a:lnTo>
                  <a:lnTo>
                    <a:pt x="171" y="293"/>
                  </a:lnTo>
                  <a:lnTo>
                    <a:pt x="132" y="256"/>
                  </a:lnTo>
                  <a:lnTo>
                    <a:pt x="113" y="232"/>
                  </a:lnTo>
                  <a:lnTo>
                    <a:pt x="85" y="196"/>
                  </a:lnTo>
                  <a:lnTo>
                    <a:pt x="69" y="169"/>
                  </a:lnTo>
                  <a:lnTo>
                    <a:pt x="48" y="136"/>
                  </a:lnTo>
                  <a:lnTo>
                    <a:pt x="36" y="106"/>
                  </a:lnTo>
                  <a:lnTo>
                    <a:pt x="22" y="73"/>
                  </a:lnTo>
                  <a:lnTo>
                    <a:pt x="14" y="44"/>
                  </a:lnTo>
                  <a:lnTo>
                    <a:pt x="5" y="9"/>
                  </a:lnTo>
                  <a:lnTo>
                    <a:pt x="5"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68" name="Google Shape;768;p36"/>
            <p:cNvSpPr/>
            <p:nvPr/>
          </p:nvSpPr>
          <p:spPr>
            <a:xfrm>
              <a:off x="1866375" y="2057775"/>
              <a:ext cx="74625" cy="29925"/>
            </a:xfrm>
            <a:custGeom>
              <a:avLst/>
              <a:gdLst/>
              <a:ahLst/>
              <a:cxnLst/>
              <a:rect l="l" t="t" r="r" b="b"/>
              <a:pathLst>
                <a:path w="2985" h="1197" extrusionOk="0">
                  <a:moveTo>
                    <a:pt x="3" y="1"/>
                  </a:moveTo>
                  <a:lnTo>
                    <a:pt x="1" y="254"/>
                  </a:lnTo>
                  <a:cubicBezTo>
                    <a:pt x="0" y="424"/>
                    <a:pt x="114" y="596"/>
                    <a:pt x="341" y="726"/>
                  </a:cubicBezTo>
                  <a:lnTo>
                    <a:pt x="827" y="1001"/>
                  </a:lnTo>
                  <a:cubicBezTo>
                    <a:pt x="1052" y="1131"/>
                    <a:pt x="1346" y="1196"/>
                    <a:pt x="1640" y="1196"/>
                  </a:cubicBezTo>
                  <a:cubicBezTo>
                    <a:pt x="1934" y="1196"/>
                    <a:pt x="2227" y="1132"/>
                    <a:pt x="2450" y="1001"/>
                  </a:cubicBezTo>
                  <a:lnTo>
                    <a:pt x="2649" y="880"/>
                  </a:lnTo>
                  <a:cubicBezTo>
                    <a:pt x="2872" y="751"/>
                    <a:pt x="2982" y="583"/>
                    <a:pt x="2983" y="413"/>
                  </a:cubicBezTo>
                  <a:lnTo>
                    <a:pt x="2985" y="160"/>
                  </a:lnTo>
                  <a:lnTo>
                    <a:pt x="2982" y="193"/>
                  </a:lnTo>
                  <a:lnTo>
                    <a:pt x="2979" y="222"/>
                  </a:lnTo>
                  <a:lnTo>
                    <a:pt x="2972" y="257"/>
                  </a:lnTo>
                  <a:lnTo>
                    <a:pt x="2964" y="285"/>
                  </a:lnTo>
                  <a:lnTo>
                    <a:pt x="2949" y="320"/>
                  </a:lnTo>
                  <a:lnTo>
                    <a:pt x="2938" y="347"/>
                  </a:lnTo>
                  <a:lnTo>
                    <a:pt x="2918" y="382"/>
                  </a:lnTo>
                  <a:lnTo>
                    <a:pt x="2902" y="407"/>
                  </a:lnTo>
                  <a:lnTo>
                    <a:pt x="2874" y="443"/>
                  </a:lnTo>
                  <a:lnTo>
                    <a:pt x="2855" y="467"/>
                  </a:lnTo>
                  <a:lnTo>
                    <a:pt x="2819" y="503"/>
                  </a:lnTo>
                  <a:lnTo>
                    <a:pt x="2797" y="523"/>
                  </a:lnTo>
                  <a:lnTo>
                    <a:pt x="2748" y="562"/>
                  </a:lnTo>
                  <a:lnTo>
                    <a:pt x="2729" y="577"/>
                  </a:lnTo>
                  <a:lnTo>
                    <a:pt x="2651" y="628"/>
                  </a:lnTo>
                  <a:lnTo>
                    <a:pt x="2453" y="749"/>
                  </a:lnTo>
                  <a:cubicBezTo>
                    <a:pt x="2229" y="879"/>
                    <a:pt x="1936" y="943"/>
                    <a:pt x="1642" y="943"/>
                  </a:cubicBezTo>
                  <a:cubicBezTo>
                    <a:pt x="1348" y="943"/>
                    <a:pt x="1054" y="879"/>
                    <a:pt x="829" y="749"/>
                  </a:cubicBezTo>
                  <a:lnTo>
                    <a:pt x="342" y="474"/>
                  </a:lnTo>
                  <a:lnTo>
                    <a:pt x="263" y="423"/>
                  </a:lnTo>
                  <a:lnTo>
                    <a:pt x="245" y="410"/>
                  </a:lnTo>
                  <a:lnTo>
                    <a:pt x="195" y="369"/>
                  </a:lnTo>
                  <a:lnTo>
                    <a:pt x="174" y="350"/>
                  </a:lnTo>
                  <a:lnTo>
                    <a:pt x="136" y="312"/>
                  </a:lnTo>
                  <a:lnTo>
                    <a:pt x="117" y="288"/>
                  </a:lnTo>
                  <a:lnTo>
                    <a:pt x="88" y="254"/>
                  </a:lnTo>
                  <a:lnTo>
                    <a:pt x="72" y="227"/>
                  </a:lnTo>
                  <a:lnTo>
                    <a:pt x="51" y="192"/>
                  </a:lnTo>
                  <a:lnTo>
                    <a:pt x="40" y="164"/>
                  </a:lnTo>
                  <a:lnTo>
                    <a:pt x="25" y="130"/>
                  </a:lnTo>
                  <a:lnTo>
                    <a:pt x="17" y="101"/>
                  </a:lnTo>
                  <a:lnTo>
                    <a:pt x="9" y="66"/>
                  </a:lnTo>
                  <a:lnTo>
                    <a:pt x="6" y="37"/>
                  </a:lnTo>
                  <a:lnTo>
                    <a:pt x="4" y="2"/>
                  </a:lnTo>
                  <a:lnTo>
                    <a:pt x="3"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69" name="Google Shape;769;p36"/>
            <p:cNvSpPr/>
            <p:nvPr/>
          </p:nvSpPr>
          <p:spPr>
            <a:xfrm>
              <a:off x="1866425" y="2038200"/>
              <a:ext cx="74900" cy="43175"/>
            </a:xfrm>
            <a:custGeom>
              <a:avLst/>
              <a:gdLst/>
              <a:ahLst/>
              <a:cxnLst/>
              <a:rect l="l" t="t" r="r" b="b"/>
              <a:pathLst>
                <a:path w="2996" h="1727" extrusionOk="0">
                  <a:moveTo>
                    <a:pt x="1345" y="0"/>
                  </a:moveTo>
                  <a:cubicBezTo>
                    <a:pt x="1051" y="0"/>
                    <a:pt x="757" y="65"/>
                    <a:pt x="534" y="196"/>
                  </a:cubicBezTo>
                  <a:lnTo>
                    <a:pt x="335" y="317"/>
                  </a:lnTo>
                  <a:cubicBezTo>
                    <a:pt x="112" y="446"/>
                    <a:pt x="1" y="616"/>
                    <a:pt x="2" y="785"/>
                  </a:cubicBezTo>
                  <a:lnTo>
                    <a:pt x="4" y="820"/>
                  </a:lnTo>
                  <a:lnTo>
                    <a:pt x="6" y="849"/>
                  </a:lnTo>
                  <a:lnTo>
                    <a:pt x="15" y="884"/>
                  </a:lnTo>
                  <a:lnTo>
                    <a:pt x="23" y="913"/>
                  </a:lnTo>
                  <a:lnTo>
                    <a:pt x="38" y="947"/>
                  </a:lnTo>
                  <a:lnTo>
                    <a:pt x="49" y="975"/>
                  </a:lnTo>
                  <a:lnTo>
                    <a:pt x="70" y="1010"/>
                  </a:lnTo>
                  <a:lnTo>
                    <a:pt x="86" y="1037"/>
                  </a:lnTo>
                  <a:lnTo>
                    <a:pt x="115" y="1071"/>
                  </a:lnTo>
                  <a:lnTo>
                    <a:pt x="134" y="1095"/>
                  </a:lnTo>
                  <a:lnTo>
                    <a:pt x="172" y="1133"/>
                  </a:lnTo>
                  <a:lnTo>
                    <a:pt x="193" y="1152"/>
                  </a:lnTo>
                  <a:lnTo>
                    <a:pt x="243" y="1193"/>
                  </a:lnTo>
                  <a:lnTo>
                    <a:pt x="261" y="1206"/>
                  </a:lnTo>
                  <a:lnTo>
                    <a:pt x="340" y="1257"/>
                  </a:lnTo>
                  <a:lnTo>
                    <a:pt x="827" y="1532"/>
                  </a:lnTo>
                  <a:cubicBezTo>
                    <a:pt x="1052" y="1662"/>
                    <a:pt x="1346" y="1726"/>
                    <a:pt x="1640" y="1726"/>
                  </a:cubicBezTo>
                  <a:cubicBezTo>
                    <a:pt x="1934" y="1726"/>
                    <a:pt x="2227" y="1662"/>
                    <a:pt x="2451" y="1532"/>
                  </a:cubicBezTo>
                  <a:lnTo>
                    <a:pt x="2649" y="1411"/>
                  </a:lnTo>
                  <a:lnTo>
                    <a:pt x="2727" y="1360"/>
                  </a:lnTo>
                  <a:lnTo>
                    <a:pt x="2746" y="1345"/>
                  </a:lnTo>
                  <a:lnTo>
                    <a:pt x="2795" y="1306"/>
                  </a:lnTo>
                  <a:lnTo>
                    <a:pt x="2817" y="1286"/>
                  </a:lnTo>
                  <a:lnTo>
                    <a:pt x="2853" y="1250"/>
                  </a:lnTo>
                  <a:lnTo>
                    <a:pt x="2872" y="1226"/>
                  </a:lnTo>
                  <a:lnTo>
                    <a:pt x="2900" y="1192"/>
                  </a:lnTo>
                  <a:lnTo>
                    <a:pt x="2916" y="1165"/>
                  </a:lnTo>
                  <a:lnTo>
                    <a:pt x="2936" y="1130"/>
                  </a:lnTo>
                  <a:lnTo>
                    <a:pt x="2947" y="1103"/>
                  </a:lnTo>
                  <a:lnTo>
                    <a:pt x="2962" y="1068"/>
                  </a:lnTo>
                  <a:lnTo>
                    <a:pt x="2970" y="1040"/>
                  </a:lnTo>
                  <a:lnTo>
                    <a:pt x="2977" y="1005"/>
                  </a:lnTo>
                  <a:lnTo>
                    <a:pt x="2980" y="976"/>
                  </a:lnTo>
                  <a:cubicBezTo>
                    <a:pt x="2995" y="794"/>
                    <a:pt x="2884" y="609"/>
                    <a:pt x="2644" y="470"/>
                  </a:cubicBezTo>
                  <a:lnTo>
                    <a:pt x="2158" y="196"/>
                  </a:lnTo>
                  <a:cubicBezTo>
                    <a:pt x="1932" y="65"/>
                    <a:pt x="1638" y="0"/>
                    <a:pt x="1345"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70" name="Google Shape;770;p36"/>
            <p:cNvSpPr/>
            <p:nvPr/>
          </p:nvSpPr>
          <p:spPr>
            <a:xfrm>
              <a:off x="1866450" y="2056375"/>
              <a:ext cx="74475" cy="25000"/>
            </a:xfrm>
            <a:custGeom>
              <a:avLst/>
              <a:gdLst/>
              <a:ahLst/>
              <a:cxnLst/>
              <a:rect l="l" t="t" r="r" b="b"/>
              <a:pathLst>
                <a:path w="2979" h="1000" extrusionOk="0">
                  <a:moveTo>
                    <a:pt x="5" y="1"/>
                  </a:moveTo>
                  <a:lnTo>
                    <a:pt x="1" y="58"/>
                  </a:lnTo>
                  <a:lnTo>
                    <a:pt x="3" y="93"/>
                  </a:lnTo>
                  <a:lnTo>
                    <a:pt x="5" y="122"/>
                  </a:lnTo>
                  <a:lnTo>
                    <a:pt x="14" y="157"/>
                  </a:lnTo>
                  <a:lnTo>
                    <a:pt x="22" y="186"/>
                  </a:lnTo>
                  <a:lnTo>
                    <a:pt x="37" y="220"/>
                  </a:lnTo>
                  <a:lnTo>
                    <a:pt x="48" y="248"/>
                  </a:lnTo>
                  <a:lnTo>
                    <a:pt x="69" y="283"/>
                  </a:lnTo>
                  <a:lnTo>
                    <a:pt x="85" y="310"/>
                  </a:lnTo>
                  <a:lnTo>
                    <a:pt x="114" y="344"/>
                  </a:lnTo>
                  <a:lnTo>
                    <a:pt x="133" y="368"/>
                  </a:lnTo>
                  <a:lnTo>
                    <a:pt x="171" y="406"/>
                  </a:lnTo>
                  <a:lnTo>
                    <a:pt x="192" y="425"/>
                  </a:lnTo>
                  <a:lnTo>
                    <a:pt x="242" y="466"/>
                  </a:lnTo>
                  <a:lnTo>
                    <a:pt x="260" y="479"/>
                  </a:lnTo>
                  <a:lnTo>
                    <a:pt x="339" y="530"/>
                  </a:lnTo>
                  <a:lnTo>
                    <a:pt x="826" y="805"/>
                  </a:lnTo>
                  <a:cubicBezTo>
                    <a:pt x="1051" y="935"/>
                    <a:pt x="1345" y="999"/>
                    <a:pt x="1639" y="999"/>
                  </a:cubicBezTo>
                  <a:cubicBezTo>
                    <a:pt x="1933" y="999"/>
                    <a:pt x="2226" y="935"/>
                    <a:pt x="2450" y="805"/>
                  </a:cubicBezTo>
                  <a:lnTo>
                    <a:pt x="2648" y="684"/>
                  </a:lnTo>
                  <a:lnTo>
                    <a:pt x="2726" y="633"/>
                  </a:lnTo>
                  <a:lnTo>
                    <a:pt x="2745" y="618"/>
                  </a:lnTo>
                  <a:lnTo>
                    <a:pt x="2794" y="579"/>
                  </a:lnTo>
                  <a:lnTo>
                    <a:pt x="2816" y="559"/>
                  </a:lnTo>
                  <a:lnTo>
                    <a:pt x="2852" y="523"/>
                  </a:lnTo>
                  <a:lnTo>
                    <a:pt x="2871" y="499"/>
                  </a:lnTo>
                  <a:lnTo>
                    <a:pt x="2899" y="465"/>
                  </a:lnTo>
                  <a:lnTo>
                    <a:pt x="2915" y="438"/>
                  </a:lnTo>
                  <a:lnTo>
                    <a:pt x="2935" y="404"/>
                  </a:lnTo>
                  <a:lnTo>
                    <a:pt x="2946" y="376"/>
                  </a:lnTo>
                  <a:lnTo>
                    <a:pt x="2961" y="341"/>
                  </a:lnTo>
                  <a:lnTo>
                    <a:pt x="2969" y="313"/>
                  </a:lnTo>
                  <a:lnTo>
                    <a:pt x="2976" y="278"/>
                  </a:lnTo>
                  <a:lnTo>
                    <a:pt x="2979" y="249"/>
                  </a:lnTo>
                  <a:lnTo>
                    <a:pt x="2976" y="166"/>
                  </a:lnTo>
                  <a:lnTo>
                    <a:pt x="2969" y="200"/>
                  </a:lnTo>
                  <a:lnTo>
                    <a:pt x="2961" y="228"/>
                  </a:lnTo>
                  <a:lnTo>
                    <a:pt x="2946" y="262"/>
                  </a:lnTo>
                  <a:lnTo>
                    <a:pt x="2935" y="291"/>
                  </a:lnTo>
                  <a:lnTo>
                    <a:pt x="2915" y="324"/>
                  </a:lnTo>
                  <a:lnTo>
                    <a:pt x="2899" y="351"/>
                  </a:lnTo>
                  <a:lnTo>
                    <a:pt x="2871" y="386"/>
                  </a:lnTo>
                  <a:lnTo>
                    <a:pt x="2852" y="410"/>
                  </a:lnTo>
                  <a:lnTo>
                    <a:pt x="2816" y="446"/>
                  </a:lnTo>
                  <a:lnTo>
                    <a:pt x="2794" y="466"/>
                  </a:lnTo>
                  <a:lnTo>
                    <a:pt x="2745" y="505"/>
                  </a:lnTo>
                  <a:lnTo>
                    <a:pt x="2726" y="520"/>
                  </a:lnTo>
                  <a:lnTo>
                    <a:pt x="2648" y="570"/>
                  </a:lnTo>
                  <a:lnTo>
                    <a:pt x="2450" y="691"/>
                  </a:lnTo>
                  <a:cubicBezTo>
                    <a:pt x="2226" y="821"/>
                    <a:pt x="1933" y="886"/>
                    <a:pt x="1639" y="886"/>
                  </a:cubicBezTo>
                  <a:cubicBezTo>
                    <a:pt x="1345" y="886"/>
                    <a:pt x="1051" y="821"/>
                    <a:pt x="826" y="691"/>
                  </a:cubicBezTo>
                  <a:lnTo>
                    <a:pt x="339" y="416"/>
                  </a:lnTo>
                  <a:lnTo>
                    <a:pt x="260" y="366"/>
                  </a:lnTo>
                  <a:lnTo>
                    <a:pt x="242" y="352"/>
                  </a:lnTo>
                  <a:lnTo>
                    <a:pt x="192" y="312"/>
                  </a:lnTo>
                  <a:lnTo>
                    <a:pt x="171" y="293"/>
                  </a:lnTo>
                  <a:lnTo>
                    <a:pt x="133" y="255"/>
                  </a:lnTo>
                  <a:lnTo>
                    <a:pt x="114" y="231"/>
                  </a:lnTo>
                  <a:lnTo>
                    <a:pt x="85" y="196"/>
                  </a:lnTo>
                  <a:lnTo>
                    <a:pt x="69" y="169"/>
                  </a:lnTo>
                  <a:lnTo>
                    <a:pt x="48" y="136"/>
                  </a:lnTo>
                  <a:lnTo>
                    <a:pt x="37" y="106"/>
                  </a:lnTo>
                  <a:lnTo>
                    <a:pt x="22" y="73"/>
                  </a:lnTo>
                  <a:lnTo>
                    <a:pt x="14" y="43"/>
                  </a:lnTo>
                  <a:lnTo>
                    <a:pt x="6" y="9"/>
                  </a:lnTo>
                  <a:lnTo>
                    <a:pt x="5"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71" name="Google Shape;771;p36"/>
            <p:cNvSpPr/>
            <p:nvPr/>
          </p:nvSpPr>
          <p:spPr>
            <a:xfrm>
              <a:off x="1783300" y="2009450"/>
              <a:ext cx="74650" cy="29925"/>
            </a:xfrm>
            <a:custGeom>
              <a:avLst/>
              <a:gdLst/>
              <a:ahLst/>
              <a:cxnLst/>
              <a:rect l="l" t="t" r="r" b="b"/>
              <a:pathLst>
                <a:path w="2986" h="1197" extrusionOk="0">
                  <a:moveTo>
                    <a:pt x="3" y="0"/>
                  </a:moveTo>
                  <a:lnTo>
                    <a:pt x="2" y="254"/>
                  </a:lnTo>
                  <a:cubicBezTo>
                    <a:pt x="1" y="425"/>
                    <a:pt x="114" y="597"/>
                    <a:pt x="341" y="728"/>
                  </a:cubicBezTo>
                  <a:lnTo>
                    <a:pt x="827" y="1002"/>
                  </a:lnTo>
                  <a:cubicBezTo>
                    <a:pt x="1052" y="1132"/>
                    <a:pt x="1346" y="1197"/>
                    <a:pt x="1641" y="1197"/>
                  </a:cubicBezTo>
                  <a:cubicBezTo>
                    <a:pt x="1934" y="1197"/>
                    <a:pt x="2228" y="1132"/>
                    <a:pt x="2451" y="1002"/>
                  </a:cubicBezTo>
                  <a:lnTo>
                    <a:pt x="2650" y="881"/>
                  </a:lnTo>
                  <a:cubicBezTo>
                    <a:pt x="2871" y="752"/>
                    <a:pt x="2982" y="583"/>
                    <a:pt x="2983" y="415"/>
                  </a:cubicBezTo>
                  <a:lnTo>
                    <a:pt x="2985" y="161"/>
                  </a:lnTo>
                  <a:lnTo>
                    <a:pt x="2982" y="193"/>
                  </a:lnTo>
                  <a:lnTo>
                    <a:pt x="2980" y="223"/>
                  </a:lnTo>
                  <a:lnTo>
                    <a:pt x="2971" y="256"/>
                  </a:lnTo>
                  <a:lnTo>
                    <a:pt x="2964" y="286"/>
                  </a:lnTo>
                  <a:lnTo>
                    <a:pt x="2949" y="319"/>
                  </a:lnTo>
                  <a:lnTo>
                    <a:pt x="2938" y="348"/>
                  </a:lnTo>
                  <a:lnTo>
                    <a:pt x="2918" y="382"/>
                  </a:lnTo>
                  <a:lnTo>
                    <a:pt x="2902" y="409"/>
                  </a:lnTo>
                  <a:lnTo>
                    <a:pt x="2874" y="444"/>
                  </a:lnTo>
                  <a:lnTo>
                    <a:pt x="2855" y="467"/>
                  </a:lnTo>
                  <a:lnTo>
                    <a:pt x="2819" y="503"/>
                  </a:lnTo>
                  <a:lnTo>
                    <a:pt x="2798" y="524"/>
                  </a:lnTo>
                  <a:lnTo>
                    <a:pt x="2748" y="563"/>
                  </a:lnTo>
                  <a:lnTo>
                    <a:pt x="2729" y="577"/>
                  </a:lnTo>
                  <a:lnTo>
                    <a:pt x="2652" y="628"/>
                  </a:lnTo>
                  <a:lnTo>
                    <a:pt x="2453" y="749"/>
                  </a:lnTo>
                  <a:cubicBezTo>
                    <a:pt x="2230" y="879"/>
                    <a:pt x="1936" y="944"/>
                    <a:pt x="1642" y="944"/>
                  </a:cubicBezTo>
                  <a:cubicBezTo>
                    <a:pt x="1348" y="944"/>
                    <a:pt x="1054" y="879"/>
                    <a:pt x="829" y="749"/>
                  </a:cubicBezTo>
                  <a:lnTo>
                    <a:pt x="342" y="474"/>
                  </a:lnTo>
                  <a:lnTo>
                    <a:pt x="263" y="424"/>
                  </a:lnTo>
                  <a:lnTo>
                    <a:pt x="245" y="410"/>
                  </a:lnTo>
                  <a:lnTo>
                    <a:pt x="195" y="370"/>
                  </a:lnTo>
                  <a:lnTo>
                    <a:pt x="175" y="351"/>
                  </a:lnTo>
                  <a:lnTo>
                    <a:pt x="136" y="312"/>
                  </a:lnTo>
                  <a:lnTo>
                    <a:pt x="117" y="289"/>
                  </a:lnTo>
                  <a:lnTo>
                    <a:pt x="88" y="253"/>
                  </a:lnTo>
                  <a:lnTo>
                    <a:pt x="72" y="227"/>
                  </a:lnTo>
                  <a:lnTo>
                    <a:pt x="51" y="192"/>
                  </a:lnTo>
                  <a:lnTo>
                    <a:pt x="40" y="164"/>
                  </a:lnTo>
                  <a:lnTo>
                    <a:pt x="25" y="129"/>
                  </a:lnTo>
                  <a:lnTo>
                    <a:pt x="17" y="101"/>
                  </a:lnTo>
                  <a:lnTo>
                    <a:pt x="8" y="67"/>
                  </a:lnTo>
                  <a:lnTo>
                    <a:pt x="6" y="37"/>
                  </a:lnTo>
                  <a:lnTo>
                    <a:pt x="4" y="3"/>
                  </a:lnTo>
                  <a:lnTo>
                    <a:pt x="3"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72" name="Google Shape;772;p36"/>
            <p:cNvSpPr/>
            <p:nvPr/>
          </p:nvSpPr>
          <p:spPr>
            <a:xfrm>
              <a:off x="1783350" y="1989875"/>
              <a:ext cx="74900" cy="43175"/>
            </a:xfrm>
            <a:custGeom>
              <a:avLst/>
              <a:gdLst/>
              <a:ahLst/>
              <a:cxnLst/>
              <a:rect l="l" t="t" r="r" b="b"/>
              <a:pathLst>
                <a:path w="2996" h="1727" extrusionOk="0">
                  <a:moveTo>
                    <a:pt x="1345" y="0"/>
                  </a:moveTo>
                  <a:cubicBezTo>
                    <a:pt x="1051" y="0"/>
                    <a:pt x="758" y="65"/>
                    <a:pt x="534" y="195"/>
                  </a:cubicBezTo>
                  <a:lnTo>
                    <a:pt x="335" y="316"/>
                  </a:lnTo>
                  <a:cubicBezTo>
                    <a:pt x="112" y="446"/>
                    <a:pt x="1" y="616"/>
                    <a:pt x="2" y="786"/>
                  </a:cubicBezTo>
                  <a:lnTo>
                    <a:pt x="4" y="820"/>
                  </a:lnTo>
                  <a:lnTo>
                    <a:pt x="6" y="850"/>
                  </a:lnTo>
                  <a:lnTo>
                    <a:pt x="15" y="884"/>
                  </a:lnTo>
                  <a:lnTo>
                    <a:pt x="23" y="912"/>
                  </a:lnTo>
                  <a:lnTo>
                    <a:pt x="38" y="947"/>
                  </a:lnTo>
                  <a:lnTo>
                    <a:pt x="49" y="975"/>
                  </a:lnTo>
                  <a:lnTo>
                    <a:pt x="70" y="1010"/>
                  </a:lnTo>
                  <a:lnTo>
                    <a:pt x="86" y="1036"/>
                  </a:lnTo>
                  <a:lnTo>
                    <a:pt x="115" y="1072"/>
                  </a:lnTo>
                  <a:lnTo>
                    <a:pt x="134" y="1095"/>
                  </a:lnTo>
                  <a:lnTo>
                    <a:pt x="173" y="1134"/>
                  </a:lnTo>
                  <a:lnTo>
                    <a:pt x="193" y="1153"/>
                  </a:lnTo>
                  <a:lnTo>
                    <a:pt x="243" y="1193"/>
                  </a:lnTo>
                  <a:lnTo>
                    <a:pt x="261" y="1207"/>
                  </a:lnTo>
                  <a:lnTo>
                    <a:pt x="340" y="1257"/>
                  </a:lnTo>
                  <a:lnTo>
                    <a:pt x="827" y="1532"/>
                  </a:lnTo>
                  <a:cubicBezTo>
                    <a:pt x="1052" y="1662"/>
                    <a:pt x="1346" y="1727"/>
                    <a:pt x="1640" y="1727"/>
                  </a:cubicBezTo>
                  <a:cubicBezTo>
                    <a:pt x="1934" y="1727"/>
                    <a:pt x="2228" y="1662"/>
                    <a:pt x="2451" y="1532"/>
                  </a:cubicBezTo>
                  <a:lnTo>
                    <a:pt x="2650" y="1411"/>
                  </a:lnTo>
                  <a:lnTo>
                    <a:pt x="2727" y="1360"/>
                  </a:lnTo>
                  <a:lnTo>
                    <a:pt x="2746" y="1346"/>
                  </a:lnTo>
                  <a:lnTo>
                    <a:pt x="2796" y="1307"/>
                  </a:lnTo>
                  <a:lnTo>
                    <a:pt x="2817" y="1286"/>
                  </a:lnTo>
                  <a:lnTo>
                    <a:pt x="2853" y="1250"/>
                  </a:lnTo>
                  <a:lnTo>
                    <a:pt x="2872" y="1227"/>
                  </a:lnTo>
                  <a:lnTo>
                    <a:pt x="2900" y="1192"/>
                  </a:lnTo>
                  <a:lnTo>
                    <a:pt x="2916" y="1165"/>
                  </a:lnTo>
                  <a:lnTo>
                    <a:pt x="2936" y="1131"/>
                  </a:lnTo>
                  <a:lnTo>
                    <a:pt x="2947" y="1102"/>
                  </a:lnTo>
                  <a:lnTo>
                    <a:pt x="2962" y="1069"/>
                  </a:lnTo>
                  <a:lnTo>
                    <a:pt x="2969" y="1039"/>
                  </a:lnTo>
                  <a:lnTo>
                    <a:pt x="2978" y="1006"/>
                  </a:lnTo>
                  <a:lnTo>
                    <a:pt x="2980" y="976"/>
                  </a:lnTo>
                  <a:cubicBezTo>
                    <a:pt x="2996" y="795"/>
                    <a:pt x="2884" y="609"/>
                    <a:pt x="2644" y="470"/>
                  </a:cubicBezTo>
                  <a:lnTo>
                    <a:pt x="2158" y="195"/>
                  </a:lnTo>
                  <a:cubicBezTo>
                    <a:pt x="1933" y="65"/>
                    <a:pt x="1639" y="0"/>
                    <a:pt x="1345"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73" name="Google Shape;773;p36"/>
            <p:cNvSpPr/>
            <p:nvPr/>
          </p:nvSpPr>
          <p:spPr>
            <a:xfrm>
              <a:off x="1783375" y="2008050"/>
              <a:ext cx="74475" cy="25000"/>
            </a:xfrm>
            <a:custGeom>
              <a:avLst/>
              <a:gdLst/>
              <a:ahLst/>
              <a:cxnLst/>
              <a:rect l="l" t="t" r="r" b="b"/>
              <a:pathLst>
                <a:path w="2979" h="1000" extrusionOk="0">
                  <a:moveTo>
                    <a:pt x="5" y="0"/>
                  </a:moveTo>
                  <a:lnTo>
                    <a:pt x="1" y="59"/>
                  </a:lnTo>
                  <a:lnTo>
                    <a:pt x="3" y="93"/>
                  </a:lnTo>
                  <a:lnTo>
                    <a:pt x="5" y="123"/>
                  </a:lnTo>
                  <a:lnTo>
                    <a:pt x="14" y="157"/>
                  </a:lnTo>
                  <a:lnTo>
                    <a:pt x="22" y="185"/>
                  </a:lnTo>
                  <a:lnTo>
                    <a:pt x="37" y="220"/>
                  </a:lnTo>
                  <a:lnTo>
                    <a:pt x="48" y="248"/>
                  </a:lnTo>
                  <a:lnTo>
                    <a:pt x="69" y="283"/>
                  </a:lnTo>
                  <a:lnTo>
                    <a:pt x="85" y="309"/>
                  </a:lnTo>
                  <a:lnTo>
                    <a:pt x="114" y="345"/>
                  </a:lnTo>
                  <a:lnTo>
                    <a:pt x="133" y="368"/>
                  </a:lnTo>
                  <a:lnTo>
                    <a:pt x="172" y="407"/>
                  </a:lnTo>
                  <a:lnTo>
                    <a:pt x="192" y="426"/>
                  </a:lnTo>
                  <a:lnTo>
                    <a:pt x="242" y="466"/>
                  </a:lnTo>
                  <a:lnTo>
                    <a:pt x="260" y="480"/>
                  </a:lnTo>
                  <a:lnTo>
                    <a:pt x="339" y="530"/>
                  </a:lnTo>
                  <a:lnTo>
                    <a:pt x="826" y="805"/>
                  </a:lnTo>
                  <a:cubicBezTo>
                    <a:pt x="1051" y="935"/>
                    <a:pt x="1345" y="1000"/>
                    <a:pt x="1639" y="1000"/>
                  </a:cubicBezTo>
                  <a:cubicBezTo>
                    <a:pt x="1933" y="1000"/>
                    <a:pt x="2227" y="935"/>
                    <a:pt x="2450" y="805"/>
                  </a:cubicBezTo>
                  <a:lnTo>
                    <a:pt x="2649" y="684"/>
                  </a:lnTo>
                  <a:lnTo>
                    <a:pt x="2726" y="633"/>
                  </a:lnTo>
                  <a:lnTo>
                    <a:pt x="2745" y="619"/>
                  </a:lnTo>
                  <a:lnTo>
                    <a:pt x="2795" y="580"/>
                  </a:lnTo>
                  <a:lnTo>
                    <a:pt x="2816" y="559"/>
                  </a:lnTo>
                  <a:lnTo>
                    <a:pt x="2852" y="523"/>
                  </a:lnTo>
                  <a:lnTo>
                    <a:pt x="2871" y="500"/>
                  </a:lnTo>
                  <a:lnTo>
                    <a:pt x="2899" y="465"/>
                  </a:lnTo>
                  <a:lnTo>
                    <a:pt x="2915" y="438"/>
                  </a:lnTo>
                  <a:lnTo>
                    <a:pt x="2935" y="404"/>
                  </a:lnTo>
                  <a:lnTo>
                    <a:pt x="2946" y="375"/>
                  </a:lnTo>
                  <a:lnTo>
                    <a:pt x="2961" y="342"/>
                  </a:lnTo>
                  <a:lnTo>
                    <a:pt x="2968" y="312"/>
                  </a:lnTo>
                  <a:lnTo>
                    <a:pt x="2977" y="279"/>
                  </a:lnTo>
                  <a:lnTo>
                    <a:pt x="2979" y="249"/>
                  </a:lnTo>
                  <a:lnTo>
                    <a:pt x="2976" y="166"/>
                  </a:lnTo>
                  <a:lnTo>
                    <a:pt x="2968" y="200"/>
                  </a:lnTo>
                  <a:lnTo>
                    <a:pt x="2961" y="228"/>
                  </a:lnTo>
                  <a:lnTo>
                    <a:pt x="2946" y="263"/>
                  </a:lnTo>
                  <a:lnTo>
                    <a:pt x="2935" y="291"/>
                  </a:lnTo>
                  <a:lnTo>
                    <a:pt x="2915" y="325"/>
                  </a:lnTo>
                  <a:lnTo>
                    <a:pt x="2899" y="352"/>
                  </a:lnTo>
                  <a:lnTo>
                    <a:pt x="2871" y="386"/>
                  </a:lnTo>
                  <a:lnTo>
                    <a:pt x="2852" y="410"/>
                  </a:lnTo>
                  <a:lnTo>
                    <a:pt x="2816" y="446"/>
                  </a:lnTo>
                  <a:lnTo>
                    <a:pt x="2795" y="466"/>
                  </a:lnTo>
                  <a:lnTo>
                    <a:pt x="2745" y="505"/>
                  </a:lnTo>
                  <a:lnTo>
                    <a:pt x="2726" y="520"/>
                  </a:lnTo>
                  <a:lnTo>
                    <a:pt x="2649" y="571"/>
                  </a:lnTo>
                  <a:lnTo>
                    <a:pt x="2450" y="692"/>
                  </a:lnTo>
                  <a:cubicBezTo>
                    <a:pt x="2227" y="822"/>
                    <a:pt x="1934" y="887"/>
                    <a:pt x="1640" y="887"/>
                  </a:cubicBezTo>
                  <a:cubicBezTo>
                    <a:pt x="1346" y="887"/>
                    <a:pt x="1051" y="822"/>
                    <a:pt x="826" y="692"/>
                  </a:cubicBezTo>
                  <a:lnTo>
                    <a:pt x="339" y="417"/>
                  </a:lnTo>
                  <a:lnTo>
                    <a:pt x="260" y="366"/>
                  </a:lnTo>
                  <a:lnTo>
                    <a:pt x="242" y="353"/>
                  </a:lnTo>
                  <a:lnTo>
                    <a:pt x="192" y="312"/>
                  </a:lnTo>
                  <a:lnTo>
                    <a:pt x="172" y="293"/>
                  </a:lnTo>
                  <a:lnTo>
                    <a:pt x="133" y="255"/>
                  </a:lnTo>
                  <a:lnTo>
                    <a:pt x="114" y="233"/>
                  </a:lnTo>
                  <a:lnTo>
                    <a:pt x="85" y="197"/>
                  </a:lnTo>
                  <a:lnTo>
                    <a:pt x="69" y="170"/>
                  </a:lnTo>
                  <a:lnTo>
                    <a:pt x="48" y="135"/>
                  </a:lnTo>
                  <a:lnTo>
                    <a:pt x="37" y="107"/>
                  </a:lnTo>
                  <a:lnTo>
                    <a:pt x="22" y="72"/>
                  </a:lnTo>
                  <a:lnTo>
                    <a:pt x="14" y="44"/>
                  </a:lnTo>
                  <a:lnTo>
                    <a:pt x="5" y="9"/>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74" name="Google Shape;774;p36"/>
            <p:cNvSpPr/>
            <p:nvPr/>
          </p:nvSpPr>
          <p:spPr>
            <a:xfrm>
              <a:off x="1698950" y="1959800"/>
              <a:ext cx="74600" cy="29950"/>
            </a:xfrm>
            <a:custGeom>
              <a:avLst/>
              <a:gdLst/>
              <a:ahLst/>
              <a:cxnLst/>
              <a:rect l="l" t="t" r="r" b="b"/>
              <a:pathLst>
                <a:path w="2984" h="1198" extrusionOk="0">
                  <a:moveTo>
                    <a:pt x="2" y="1"/>
                  </a:moveTo>
                  <a:lnTo>
                    <a:pt x="1" y="255"/>
                  </a:lnTo>
                  <a:cubicBezTo>
                    <a:pt x="0" y="425"/>
                    <a:pt x="114" y="597"/>
                    <a:pt x="340" y="728"/>
                  </a:cubicBezTo>
                  <a:lnTo>
                    <a:pt x="827" y="1003"/>
                  </a:lnTo>
                  <a:cubicBezTo>
                    <a:pt x="1051" y="1132"/>
                    <a:pt x="1346" y="1198"/>
                    <a:pt x="1640" y="1198"/>
                  </a:cubicBezTo>
                  <a:cubicBezTo>
                    <a:pt x="1933" y="1198"/>
                    <a:pt x="2227" y="1133"/>
                    <a:pt x="2450" y="1003"/>
                  </a:cubicBezTo>
                  <a:lnTo>
                    <a:pt x="2648" y="881"/>
                  </a:lnTo>
                  <a:cubicBezTo>
                    <a:pt x="2870" y="752"/>
                    <a:pt x="2982" y="584"/>
                    <a:pt x="2982" y="414"/>
                  </a:cubicBezTo>
                  <a:lnTo>
                    <a:pt x="2984" y="162"/>
                  </a:lnTo>
                  <a:lnTo>
                    <a:pt x="2982" y="194"/>
                  </a:lnTo>
                  <a:lnTo>
                    <a:pt x="2979" y="223"/>
                  </a:lnTo>
                  <a:lnTo>
                    <a:pt x="2970" y="257"/>
                  </a:lnTo>
                  <a:lnTo>
                    <a:pt x="2964" y="286"/>
                  </a:lnTo>
                  <a:lnTo>
                    <a:pt x="2949" y="320"/>
                  </a:lnTo>
                  <a:lnTo>
                    <a:pt x="2938" y="349"/>
                  </a:lnTo>
                  <a:lnTo>
                    <a:pt x="2916" y="383"/>
                  </a:lnTo>
                  <a:lnTo>
                    <a:pt x="2901" y="410"/>
                  </a:lnTo>
                  <a:lnTo>
                    <a:pt x="2873" y="445"/>
                  </a:lnTo>
                  <a:lnTo>
                    <a:pt x="2854" y="468"/>
                  </a:lnTo>
                  <a:lnTo>
                    <a:pt x="2818" y="504"/>
                  </a:lnTo>
                  <a:lnTo>
                    <a:pt x="2796" y="524"/>
                  </a:lnTo>
                  <a:lnTo>
                    <a:pt x="2748" y="562"/>
                  </a:lnTo>
                  <a:lnTo>
                    <a:pt x="2729" y="578"/>
                  </a:lnTo>
                  <a:lnTo>
                    <a:pt x="2650" y="628"/>
                  </a:lnTo>
                  <a:lnTo>
                    <a:pt x="2453" y="750"/>
                  </a:lnTo>
                  <a:cubicBezTo>
                    <a:pt x="2229" y="880"/>
                    <a:pt x="1935" y="944"/>
                    <a:pt x="1642" y="944"/>
                  </a:cubicBezTo>
                  <a:cubicBezTo>
                    <a:pt x="1347" y="944"/>
                    <a:pt x="1053" y="879"/>
                    <a:pt x="829" y="750"/>
                  </a:cubicBezTo>
                  <a:lnTo>
                    <a:pt x="342" y="475"/>
                  </a:lnTo>
                  <a:lnTo>
                    <a:pt x="263" y="424"/>
                  </a:lnTo>
                  <a:lnTo>
                    <a:pt x="245" y="411"/>
                  </a:lnTo>
                  <a:lnTo>
                    <a:pt x="193" y="370"/>
                  </a:lnTo>
                  <a:lnTo>
                    <a:pt x="174" y="351"/>
                  </a:lnTo>
                  <a:lnTo>
                    <a:pt x="135" y="313"/>
                  </a:lnTo>
                  <a:lnTo>
                    <a:pt x="116" y="290"/>
                  </a:lnTo>
                  <a:lnTo>
                    <a:pt x="88" y="254"/>
                  </a:lnTo>
                  <a:lnTo>
                    <a:pt x="72" y="228"/>
                  </a:lnTo>
                  <a:lnTo>
                    <a:pt x="51" y="193"/>
                  </a:lnTo>
                  <a:lnTo>
                    <a:pt x="38" y="165"/>
                  </a:lnTo>
                  <a:lnTo>
                    <a:pt x="24" y="130"/>
                  </a:lnTo>
                  <a:lnTo>
                    <a:pt x="17" y="102"/>
                  </a:lnTo>
                  <a:lnTo>
                    <a:pt x="8" y="67"/>
                  </a:lnTo>
                  <a:lnTo>
                    <a:pt x="6" y="38"/>
                  </a:lnTo>
                  <a:lnTo>
                    <a:pt x="4" y="3"/>
                  </a:lnTo>
                  <a:lnTo>
                    <a:pt x="2"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75" name="Google Shape;775;p36"/>
            <p:cNvSpPr/>
            <p:nvPr/>
          </p:nvSpPr>
          <p:spPr>
            <a:xfrm>
              <a:off x="1699000" y="1940250"/>
              <a:ext cx="74900" cy="43175"/>
            </a:xfrm>
            <a:custGeom>
              <a:avLst/>
              <a:gdLst/>
              <a:ahLst/>
              <a:cxnLst/>
              <a:rect l="l" t="t" r="r" b="b"/>
              <a:pathLst>
                <a:path w="2996" h="1727" extrusionOk="0">
                  <a:moveTo>
                    <a:pt x="1344" y="0"/>
                  </a:moveTo>
                  <a:cubicBezTo>
                    <a:pt x="1050" y="0"/>
                    <a:pt x="756" y="65"/>
                    <a:pt x="533" y="195"/>
                  </a:cubicBezTo>
                  <a:lnTo>
                    <a:pt x="334" y="316"/>
                  </a:lnTo>
                  <a:cubicBezTo>
                    <a:pt x="112" y="446"/>
                    <a:pt x="0" y="615"/>
                    <a:pt x="2" y="785"/>
                  </a:cubicBezTo>
                  <a:lnTo>
                    <a:pt x="4" y="820"/>
                  </a:lnTo>
                  <a:lnTo>
                    <a:pt x="6" y="849"/>
                  </a:lnTo>
                  <a:lnTo>
                    <a:pt x="15" y="884"/>
                  </a:lnTo>
                  <a:lnTo>
                    <a:pt x="22" y="912"/>
                  </a:lnTo>
                  <a:lnTo>
                    <a:pt x="36" y="947"/>
                  </a:lnTo>
                  <a:lnTo>
                    <a:pt x="49" y="975"/>
                  </a:lnTo>
                  <a:lnTo>
                    <a:pt x="70" y="1010"/>
                  </a:lnTo>
                  <a:lnTo>
                    <a:pt x="86" y="1036"/>
                  </a:lnTo>
                  <a:lnTo>
                    <a:pt x="114" y="1072"/>
                  </a:lnTo>
                  <a:lnTo>
                    <a:pt x="133" y="1095"/>
                  </a:lnTo>
                  <a:lnTo>
                    <a:pt x="172" y="1133"/>
                  </a:lnTo>
                  <a:lnTo>
                    <a:pt x="191" y="1152"/>
                  </a:lnTo>
                  <a:lnTo>
                    <a:pt x="243" y="1193"/>
                  </a:lnTo>
                  <a:lnTo>
                    <a:pt x="261" y="1206"/>
                  </a:lnTo>
                  <a:lnTo>
                    <a:pt x="340" y="1257"/>
                  </a:lnTo>
                  <a:lnTo>
                    <a:pt x="827" y="1532"/>
                  </a:lnTo>
                  <a:cubicBezTo>
                    <a:pt x="1051" y="1661"/>
                    <a:pt x="1345" y="1726"/>
                    <a:pt x="1640" y="1726"/>
                  </a:cubicBezTo>
                  <a:cubicBezTo>
                    <a:pt x="1933" y="1726"/>
                    <a:pt x="2227" y="1662"/>
                    <a:pt x="2451" y="1532"/>
                  </a:cubicBezTo>
                  <a:lnTo>
                    <a:pt x="2648" y="1410"/>
                  </a:lnTo>
                  <a:lnTo>
                    <a:pt x="2727" y="1360"/>
                  </a:lnTo>
                  <a:lnTo>
                    <a:pt x="2746" y="1344"/>
                  </a:lnTo>
                  <a:lnTo>
                    <a:pt x="2794" y="1306"/>
                  </a:lnTo>
                  <a:lnTo>
                    <a:pt x="2816" y="1286"/>
                  </a:lnTo>
                  <a:lnTo>
                    <a:pt x="2852" y="1250"/>
                  </a:lnTo>
                  <a:lnTo>
                    <a:pt x="2871" y="1227"/>
                  </a:lnTo>
                  <a:lnTo>
                    <a:pt x="2899" y="1192"/>
                  </a:lnTo>
                  <a:lnTo>
                    <a:pt x="2914" y="1165"/>
                  </a:lnTo>
                  <a:lnTo>
                    <a:pt x="2936" y="1131"/>
                  </a:lnTo>
                  <a:lnTo>
                    <a:pt x="2947" y="1102"/>
                  </a:lnTo>
                  <a:lnTo>
                    <a:pt x="2962" y="1068"/>
                  </a:lnTo>
                  <a:lnTo>
                    <a:pt x="2968" y="1039"/>
                  </a:lnTo>
                  <a:lnTo>
                    <a:pt x="2977" y="1005"/>
                  </a:lnTo>
                  <a:lnTo>
                    <a:pt x="2980" y="976"/>
                  </a:lnTo>
                  <a:cubicBezTo>
                    <a:pt x="2995" y="794"/>
                    <a:pt x="2883" y="609"/>
                    <a:pt x="2644" y="470"/>
                  </a:cubicBezTo>
                  <a:lnTo>
                    <a:pt x="2156" y="195"/>
                  </a:lnTo>
                  <a:cubicBezTo>
                    <a:pt x="1932" y="65"/>
                    <a:pt x="1638" y="0"/>
                    <a:pt x="1344"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76" name="Google Shape;776;p36"/>
            <p:cNvSpPr/>
            <p:nvPr/>
          </p:nvSpPr>
          <p:spPr>
            <a:xfrm>
              <a:off x="1699025" y="1958425"/>
              <a:ext cx="74475" cy="25000"/>
            </a:xfrm>
            <a:custGeom>
              <a:avLst/>
              <a:gdLst/>
              <a:ahLst/>
              <a:cxnLst/>
              <a:rect l="l" t="t" r="r" b="b"/>
              <a:pathLst>
                <a:path w="2979" h="1000" extrusionOk="0">
                  <a:moveTo>
                    <a:pt x="4" y="1"/>
                  </a:moveTo>
                  <a:lnTo>
                    <a:pt x="1" y="58"/>
                  </a:lnTo>
                  <a:lnTo>
                    <a:pt x="3" y="93"/>
                  </a:lnTo>
                  <a:lnTo>
                    <a:pt x="5" y="122"/>
                  </a:lnTo>
                  <a:lnTo>
                    <a:pt x="14" y="157"/>
                  </a:lnTo>
                  <a:lnTo>
                    <a:pt x="21" y="185"/>
                  </a:lnTo>
                  <a:lnTo>
                    <a:pt x="35" y="220"/>
                  </a:lnTo>
                  <a:lnTo>
                    <a:pt x="48" y="248"/>
                  </a:lnTo>
                  <a:lnTo>
                    <a:pt x="69" y="283"/>
                  </a:lnTo>
                  <a:lnTo>
                    <a:pt x="85" y="309"/>
                  </a:lnTo>
                  <a:lnTo>
                    <a:pt x="113" y="345"/>
                  </a:lnTo>
                  <a:lnTo>
                    <a:pt x="132" y="368"/>
                  </a:lnTo>
                  <a:lnTo>
                    <a:pt x="171" y="406"/>
                  </a:lnTo>
                  <a:lnTo>
                    <a:pt x="190" y="425"/>
                  </a:lnTo>
                  <a:lnTo>
                    <a:pt x="242" y="466"/>
                  </a:lnTo>
                  <a:lnTo>
                    <a:pt x="260" y="479"/>
                  </a:lnTo>
                  <a:lnTo>
                    <a:pt x="339" y="530"/>
                  </a:lnTo>
                  <a:lnTo>
                    <a:pt x="826" y="805"/>
                  </a:lnTo>
                  <a:cubicBezTo>
                    <a:pt x="1050" y="934"/>
                    <a:pt x="1344" y="999"/>
                    <a:pt x="1639" y="999"/>
                  </a:cubicBezTo>
                  <a:cubicBezTo>
                    <a:pt x="1932" y="999"/>
                    <a:pt x="2226" y="935"/>
                    <a:pt x="2450" y="805"/>
                  </a:cubicBezTo>
                  <a:lnTo>
                    <a:pt x="2647" y="683"/>
                  </a:lnTo>
                  <a:lnTo>
                    <a:pt x="2726" y="633"/>
                  </a:lnTo>
                  <a:lnTo>
                    <a:pt x="2745" y="617"/>
                  </a:lnTo>
                  <a:lnTo>
                    <a:pt x="2793" y="579"/>
                  </a:lnTo>
                  <a:lnTo>
                    <a:pt x="2815" y="559"/>
                  </a:lnTo>
                  <a:lnTo>
                    <a:pt x="2851" y="523"/>
                  </a:lnTo>
                  <a:lnTo>
                    <a:pt x="2870" y="500"/>
                  </a:lnTo>
                  <a:lnTo>
                    <a:pt x="2898" y="465"/>
                  </a:lnTo>
                  <a:lnTo>
                    <a:pt x="2913" y="438"/>
                  </a:lnTo>
                  <a:lnTo>
                    <a:pt x="2935" y="404"/>
                  </a:lnTo>
                  <a:lnTo>
                    <a:pt x="2946" y="375"/>
                  </a:lnTo>
                  <a:lnTo>
                    <a:pt x="2961" y="341"/>
                  </a:lnTo>
                  <a:lnTo>
                    <a:pt x="2967" y="313"/>
                  </a:lnTo>
                  <a:lnTo>
                    <a:pt x="2976" y="278"/>
                  </a:lnTo>
                  <a:lnTo>
                    <a:pt x="2979" y="249"/>
                  </a:lnTo>
                  <a:lnTo>
                    <a:pt x="2975" y="166"/>
                  </a:lnTo>
                  <a:lnTo>
                    <a:pt x="2967" y="200"/>
                  </a:lnTo>
                  <a:lnTo>
                    <a:pt x="2961" y="228"/>
                  </a:lnTo>
                  <a:lnTo>
                    <a:pt x="2946" y="263"/>
                  </a:lnTo>
                  <a:lnTo>
                    <a:pt x="2935" y="291"/>
                  </a:lnTo>
                  <a:lnTo>
                    <a:pt x="2913" y="324"/>
                  </a:lnTo>
                  <a:lnTo>
                    <a:pt x="2898" y="351"/>
                  </a:lnTo>
                  <a:lnTo>
                    <a:pt x="2870" y="386"/>
                  </a:lnTo>
                  <a:lnTo>
                    <a:pt x="2851" y="410"/>
                  </a:lnTo>
                  <a:lnTo>
                    <a:pt x="2815" y="446"/>
                  </a:lnTo>
                  <a:lnTo>
                    <a:pt x="2793" y="466"/>
                  </a:lnTo>
                  <a:lnTo>
                    <a:pt x="2745" y="505"/>
                  </a:lnTo>
                  <a:lnTo>
                    <a:pt x="2726" y="520"/>
                  </a:lnTo>
                  <a:lnTo>
                    <a:pt x="2647" y="570"/>
                  </a:lnTo>
                  <a:lnTo>
                    <a:pt x="2450" y="692"/>
                  </a:lnTo>
                  <a:cubicBezTo>
                    <a:pt x="2226" y="821"/>
                    <a:pt x="1932" y="886"/>
                    <a:pt x="1638" y="886"/>
                  </a:cubicBezTo>
                  <a:cubicBezTo>
                    <a:pt x="1344" y="886"/>
                    <a:pt x="1050" y="821"/>
                    <a:pt x="826" y="692"/>
                  </a:cubicBezTo>
                  <a:lnTo>
                    <a:pt x="339" y="416"/>
                  </a:lnTo>
                  <a:lnTo>
                    <a:pt x="260" y="366"/>
                  </a:lnTo>
                  <a:lnTo>
                    <a:pt x="242" y="352"/>
                  </a:lnTo>
                  <a:lnTo>
                    <a:pt x="190" y="312"/>
                  </a:lnTo>
                  <a:lnTo>
                    <a:pt x="171" y="293"/>
                  </a:lnTo>
                  <a:lnTo>
                    <a:pt x="132" y="255"/>
                  </a:lnTo>
                  <a:lnTo>
                    <a:pt x="113" y="231"/>
                  </a:lnTo>
                  <a:lnTo>
                    <a:pt x="85" y="195"/>
                  </a:lnTo>
                  <a:lnTo>
                    <a:pt x="69" y="169"/>
                  </a:lnTo>
                  <a:lnTo>
                    <a:pt x="48" y="135"/>
                  </a:lnTo>
                  <a:lnTo>
                    <a:pt x="35" y="107"/>
                  </a:lnTo>
                  <a:lnTo>
                    <a:pt x="21" y="72"/>
                  </a:lnTo>
                  <a:lnTo>
                    <a:pt x="14" y="44"/>
                  </a:lnTo>
                  <a:lnTo>
                    <a:pt x="5" y="9"/>
                  </a:lnTo>
                  <a:lnTo>
                    <a:pt x="4"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77" name="Google Shape;777;p36"/>
            <p:cNvSpPr/>
            <p:nvPr/>
          </p:nvSpPr>
          <p:spPr>
            <a:xfrm>
              <a:off x="1617300" y="1912125"/>
              <a:ext cx="74650" cy="29900"/>
            </a:xfrm>
            <a:custGeom>
              <a:avLst/>
              <a:gdLst/>
              <a:ahLst/>
              <a:cxnLst/>
              <a:rect l="l" t="t" r="r" b="b"/>
              <a:pathLst>
                <a:path w="2986" h="1196" extrusionOk="0">
                  <a:moveTo>
                    <a:pt x="3" y="0"/>
                  </a:moveTo>
                  <a:lnTo>
                    <a:pt x="1" y="253"/>
                  </a:lnTo>
                  <a:cubicBezTo>
                    <a:pt x="1" y="425"/>
                    <a:pt x="114" y="595"/>
                    <a:pt x="340" y="726"/>
                  </a:cubicBezTo>
                  <a:lnTo>
                    <a:pt x="827" y="1001"/>
                  </a:lnTo>
                  <a:cubicBezTo>
                    <a:pt x="1052" y="1131"/>
                    <a:pt x="1346" y="1196"/>
                    <a:pt x="1640" y="1196"/>
                  </a:cubicBezTo>
                  <a:cubicBezTo>
                    <a:pt x="1934" y="1196"/>
                    <a:pt x="2227" y="1131"/>
                    <a:pt x="2450" y="1001"/>
                  </a:cubicBezTo>
                  <a:lnTo>
                    <a:pt x="2649" y="879"/>
                  </a:lnTo>
                  <a:cubicBezTo>
                    <a:pt x="2871" y="750"/>
                    <a:pt x="2982" y="582"/>
                    <a:pt x="2982" y="412"/>
                  </a:cubicBezTo>
                  <a:lnTo>
                    <a:pt x="2985" y="160"/>
                  </a:lnTo>
                  <a:lnTo>
                    <a:pt x="2982" y="192"/>
                  </a:lnTo>
                  <a:lnTo>
                    <a:pt x="2980" y="221"/>
                  </a:lnTo>
                  <a:lnTo>
                    <a:pt x="2971" y="255"/>
                  </a:lnTo>
                  <a:lnTo>
                    <a:pt x="2964" y="284"/>
                  </a:lnTo>
                  <a:lnTo>
                    <a:pt x="2950" y="318"/>
                  </a:lnTo>
                  <a:lnTo>
                    <a:pt x="2938" y="347"/>
                  </a:lnTo>
                  <a:lnTo>
                    <a:pt x="2917" y="381"/>
                  </a:lnTo>
                  <a:lnTo>
                    <a:pt x="2901" y="408"/>
                  </a:lnTo>
                  <a:lnTo>
                    <a:pt x="2873" y="443"/>
                  </a:lnTo>
                  <a:lnTo>
                    <a:pt x="2855" y="466"/>
                  </a:lnTo>
                  <a:lnTo>
                    <a:pt x="2818" y="502"/>
                  </a:lnTo>
                  <a:lnTo>
                    <a:pt x="2797" y="522"/>
                  </a:lnTo>
                  <a:lnTo>
                    <a:pt x="2749" y="560"/>
                  </a:lnTo>
                  <a:lnTo>
                    <a:pt x="2729" y="576"/>
                  </a:lnTo>
                  <a:lnTo>
                    <a:pt x="2652" y="627"/>
                  </a:lnTo>
                  <a:lnTo>
                    <a:pt x="2453" y="748"/>
                  </a:lnTo>
                  <a:cubicBezTo>
                    <a:pt x="2230" y="878"/>
                    <a:pt x="1936" y="943"/>
                    <a:pt x="1642" y="943"/>
                  </a:cubicBezTo>
                  <a:cubicBezTo>
                    <a:pt x="1348" y="943"/>
                    <a:pt x="1053" y="878"/>
                    <a:pt x="829" y="748"/>
                  </a:cubicBezTo>
                  <a:lnTo>
                    <a:pt x="342" y="473"/>
                  </a:lnTo>
                  <a:lnTo>
                    <a:pt x="262" y="422"/>
                  </a:lnTo>
                  <a:lnTo>
                    <a:pt x="246" y="408"/>
                  </a:lnTo>
                  <a:lnTo>
                    <a:pt x="194" y="368"/>
                  </a:lnTo>
                  <a:lnTo>
                    <a:pt x="175" y="349"/>
                  </a:lnTo>
                  <a:lnTo>
                    <a:pt x="136" y="311"/>
                  </a:lnTo>
                  <a:lnTo>
                    <a:pt x="116" y="288"/>
                  </a:lnTo>
                  <a:lnTo>
                    <a:pt x="88" y="252"/>
                  </a:lnTo>
                  <a:lnTo>
                    <a:pt x="73" y="226"/>
                  </a:lnTo>
                  <a:lnTo>
                    <a:pt x="51" y="191"/>
                  </a:lnTo>
                  <a:lnTo>
                    <a:pt x="39" y="163"/>
                  </a:lnTo>
                  <a:lnTo>
                    <a:pt x="24" y="128"/>
                  </a:lnTo>
                  <a:lnTo>
                    <a:pt x="18" y="100"/>
                  </a:lnTo>
                  <a:lnTo>
                    <a:pt x="9" y="65"/>
                  </a:lnTo>
                  <a:lnTo>
                    <a:pt x="5" y="36"/>
                  </a:lnTo>
                  <a:lnTo>
                    <a:pt x="3"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78" name="Google Shape;778;p36"/>
            <p:cNvSpPr/>
            <p:nvPr/>
          </p:nvSpPr>
          <p:spPr>
            <a:xfrm>
              <a:off x="1617375" y="1892525"/>
              <a:ext cx="74875" cy="43175"/>
            </a:xfrm>
            <a:custGeom>
              <a:avLst/>
              <a:gdLst/>
              <a:ahLst/>
              <a:cxnLst/>
              <a:rect l="l" t="t" r="r" b="b"/>
              <a:pathLst>
                <a:path w="2995" h="1727" extrusionOk="0">
                  <a:moveTo>
                    <a:pt x="1343" y="0"/>
                  </a:moveTo>
                  <a:cubicBezTo>
                    <a:pt x="1049" y="0"/>
                    <a:pt x="756" y="65"/>
                    <a:pt x="532" y="195"/>
                  </a:cubicBezTo>
                  <a:lnTo>
                    <a:pt x="334" y="316"/>
                  </a:lnTo>
                  <a:cubicBezTo>
                    <a:pt x="111" y="445"/>
                    <a:pt x="0" y="615"/>
                    <a:pt x="0" y="784"/>
                  </a:cubicBezTo>
                  <a:lnTo>
                    <a:pt x="2" y="820"/>
                  </a:lnTo>
                  <a:lnTo>
                    <a:pt x="6" y="849"/>
                  </a:lnTo>
                  <a:lnTo>
                    <a:pt x="15" y="884"/>
                  </a:lnTo>
                  <a:lnTo>
                    <a:pt x="21" y="912"/>
                  </a:lnTo>
                  <a:lnTo>
                    <a:pt x="36" y="947"/>
                  </a:lnTo>
                  <a:lnTo>
                    <a:pt x="48" y="975"/>
                  </a:lnTo>
                  <a:lnTo>
                    <a:pt x="70" y="1010"/>
                  </a:lnTo>
                  <a:lnTo>
                    <a:pt x="85" y="1036"/>
                  </a:lnTo>
                  <a:lnTo>
                    <a:pt x="113" y="1072"/>
                  </a:lnTo>
                  <a:lnTo>
                    <a:pt x="133" y="1095"/>
                  </a:lnTo>
                  <a:lnTo>
                    <a:pt x="172" y="1133"/>
                  </a:lnTo>
                  <a:lnTo>
                    <a:pt x="191" y="1152"/>
                  </a:lnTo>
                  <a:lnTo>
                    <a:pt x="243" y="1192"/>
                  </a:lnTo>
                  <a:lnTo>
                    <a:pt x="259" y="1206"/>
                  </a:lnTo>
                  <a:lnTo>
                    <a:pt x="339" y="1257"/>
                  </a:lnTo>
                  <a:lnTo>
                    <a:pt x="826" y="1532"/>
                  </a:lnTo>
                  <a:cubicBezTo>
                    <a:pt x="1050" y="1662"/>
                    <a:pt x="1345" y="1727"/>
                    <a:pt x="1639" y="1727"/>
                  </a:cubicBezTo>
                  <a:cubicBezTo>
                    <a:pt x="1933" y="1727"/>
                    <a:pt x="2227" y="1662"/>
                    <a:pt x="2450" y="1532"/>
                  </a:cubicBezTo>
                  <a:lnTo>
                    <a:pt x="2649" y="1411"/>
                  </a:lnTo>
                  <a:lnTo>
                    <a:pt x="2726" y="1360"/>
                  </a:lnTo>
                  <a:lnTo>
                    <a:pt x="2746" y="1344"/>
                  </a:lnTo>
                  <a:lnTo>
                    <a:pt x="2794" y="1306"/>
                  </a:lnTo>
                  <a:lnTo>
                    <a:pt x="2815" y="1286"/>
                  </a:lnTo>
                  <a:lnTo>
                    <a:pt x="2852" y="1250"/>
                  </a:lnTo>
                  <a:lnTo>
                    <a:pt x="2870" y="1227"/>
                  </a:lnTo>
                  <a:lnTo>
                    <a:pt x="2898" y="1192"/>
                  </a:lnTo>
                  <a:lnTo>
                    <a:pt x="2914" y="1165"/>
                  </a:lnTo>
                  <a:lnTo>
                    <a:pt x="2935" y="1131"/>
                  </a:lnTo>
                  <a:lnTo>
                    <a:pt x="2947" y="1102"/>
                  </a:lnTo>
                  <a:lnTo>
                    <a:pt x="2961" y="1068"/>
                  </a:lnTo>
                  <a:lnTo>
                    <a:pt x="2968" y="1039"/>
                  </a:lnTo>
                  <a:lnTo>
                    <a:pt x="2977" y="1005"/>
                  </a:lnTo>
                  <a:lnTo>
                    <a:pt x="2979" y="976"/>
                  </a:lnTo>
                  <a:cubicBezTo>
                    <a:pt x="2995" y="794"/>
                    <a:pt x="2884" y="608"/>
                    <a:pt x="2643" y="470"/>
                  </a:cubicBezTo>
                  <a:lnTo>
                    <a:pt x="2156" y="195"/>
                  </a:lnTo>
                  <a:cubicBezTo>
                    <a:pt x="1931" y="65"/>
                    <a:pt x="1637" y="0"/>
                    <a:pt x="1343"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79" name="Google Shape;779;p36"/>
            <p:cNvSpPr/>
            <p:nvPr/>
          </p:nvSpPr>
          <p:spPr>
            <a:xfrm>
              <a:off x="1617375" y="1910675"/>
              <a:ext cx="74500" cy="25025"/>
            </a:xfrm>
            <a:custGeom>
              <a:avLst/>
              <a:gdLst/>
              <a:ahLst/>
              <a:cxnLst/>
              <a:rect l="l" t="t" r="r" b="b"/>
              <a:pathLst>
                <a:path w="2980" h="1001" extrusionOk="0">
                  <a:moveTo>
                    <a:pt x="5" y="1"/>
                  </a:moveTo>
                  <a:lnTo>
                    <a:pt x="0" y="58"/>
                  </a:lnTo>
                  <a:lnTo>
                    <a:pt x="2" y="94"/>
                  </a:lnTo>
                  <a:lnTo>
                    <a:pt x="6" y="122"/>
                  </a:lnTo>
                  <a:lnTo>
                    <a:pt x="15" y="158"/>
                  </a:lnTo>
                  <a:lnTo>
                    <a:pt x="21" y="186"/>
                  </a:lnTo>
                  <a:lnTo>
                    <a:pt x="36" y="221"/>
                  </a:lnTo>
                  <a:lnTo>
                    <a:pt x="48" y="249"/>
                  </a:lnTo>
                  <a:lnTo>
                    <a:pt x="70" y="284"/>
                  </a:lnTo>
                  <a:lnTo>
                    <a:pt x="85" y="310"/>
                  </a:lnTo>
                  <a:lnTo>
                    <a:pt x="113" y="346"/>
                  </a:lnTo>
                  <a:lnTo>
                    <a:pt x="133" y="369"/>
                  </a:lnTo>
                  <a:lnTo>
                    <a:pt x="172" y="407"/>
                  </a:lnTo>
                  <a:lnTo>
                    <a:pt x="191" y="425"/>
                  </a:lnTo>
                  <a:lnTo>
                    <a:pt x="243" y="466"/>
                  </a:lnTo>
                  <a:lnTo>
                    <a:pt x="259" y="480"/>
                  </a:lnTo>
                  <a:lnTo>
                    <a:pt x="339" y="531"/>
                  </a:lnTo>
                  <a:lnTo>
                    <a:pt x="826" y="806"/>
                  </a:lnTo>
                  <a:cubicBezTo>
                    <a:pt x="1050" y="936"/>
                    <a:pt x="1345" y="1001"/>
                    <a:pt x="1639" y="1001"/>
                  </a:cubicBezTo>
                  <a:cubicBezTo>
                    <a:pt x="1933" y="1001"/>
                    <a:pt x="2227" y="936"/>
                    <a:pt x="2450" y="806"/>
                  </a:cubicBezTo>
                  <a:lnTo>
                    <a:pt x="2649" y="685"/>
                  </a:lnTo>
                  <a:lnTo>
                    <a:pt x="2726" y="634"/>
                  </a:lnTo>
                  <a:lnTo>
                    <a:pt x="2746" y="618"/>
                  </a:lnTo>
                  <a:lnTo>
                    <a:pt x="2794" y="580"/>
                  </a:lnTo>
                  <a:lnTo>
                    <a:pt x="2815" y="560"/>
                  </a:lnTo>
                  <a:lnTo>
                    <a:pt x="2852" y="524"/>
                  </a:lnTo>
                  <a:lnTo>
                    <a:pt x="2870" y="501"/>
                  </a:lnTo>
                  <a:lnTo>
                    <a:pt x="2898" y="466"/>
                  </a:lnTo>
                  <a:lnTo>
                    <a:pt x="2914" y="439"/>
                  </a:lnTo>
                  <a:lnTo>
                    <a:pt x="2935" y="405"/>
                  </a:lnTo>
                  <a:lnTo>
                    <a:pt x="2947" y="376"/>
                  </a:lnTo>
                  <a:lnTo>
                    <a:pt x="2961" y="342"/>
                  </a:lnTo>
                  <a:lnTo>
                    <a:pt x="2968" y="313"/>
                  </a:lnTo>
                  <a:lnTo>
                    <a:pt x="2977" y="279"/>
                  </a:lnTo>
                  <a:lnTo>
                    <a:pt x="2979" y="250"/>
                  </a:lnTo>
                  <a:lnTo>
                    <a:pt x="2976" y="166"/>
                  </a:lnTo>
                  <a:lnTo>
                    <a:pt x="2968" y="201"/>
                  </a:lnTo>
                  <a:lnTo>
                    <a:pt x="2961" y="229"/>
                  </a:lnTo>
                  <a:lnTo>
                    <a:pt x="2947" y="263"/>
                  </a:lnTo>
                  <a:lnTo>
                    <a:pt x="2935" y="292"/>
                  </a:lnTo>
                  <a:lnTo>
                    <a:pt x="2914" y="325"/>
                  </a:lnTo>
                  <a:lnTo>
                    <a:pt x="2898" y="352"/>
                  </a:lnTo>
                  <a:lnTo>
                    <a:pt x="2870" y="387"/>
                  </a:lnTo>
                  <a:lnTo>
                    <a:pt x="2852" y="411"/>
                  </a:lnTo>
                  <a:lnTo>
                    <a:pt x="2815" y="447"/>
                  </a:lnTo>
                  <a:lnTo>
                    <a:pt x="2794" y="467"/>
                  </a:lnTo>
                  <a:lnTo>
                    <a:pt x="2746" y="506"/>
                  </a:lnTo>
                  <a:lnTo>
                    <a:pt x="2726" y="521"/>
                  </a:lnTo>
                  <a:lnTo>
                    <a:pt x="2649" y="571"/>
                  </a:lnTo>
                  <a:lnTo>
                    <a:pt x="2450" y="693"/>
                  </a:lnTo>
                  <a:cubicBezTo>
                    <a:pt x="2227" y="823"/>
                    <a:pt x="1933" y="888"/>
                    <a:pt x="1640" y="888"/>
                  </a:cubicBezTo>
                  <a:cubicBezTo>
                    <a:pt x="1345" y="888"/>
                    <a:pt x="1051" y="822"/>
                    <a:pt x="826" y="693"/>
                  </a:cubicBezTo>
                  <a:lnTo>
                    <a:pt x="339" y="417"/>
                  </a:lnTo>
                  <a:lnTo>
                    <a:pt x="259" y="367"/>
                  </a:lnTo>
                  <a:lnTo>
                    <a:pt x="243" y="353"/>
                  </a:lnTo>
                  <a:lnTo>
                    <a:pt x="191" y="313"/>
                  </a:lnTo>
                  <a:lnTo>
                    <a:pt x="172" y="294"/>
                  </a:lnTo>
                  <a:lnTo>
                    <a:pt x="133" y="256"/>
                  </a:lnTo>
                  <a:lnTo>
                    <a:pt x="113" y="232"/>
                  </a:lnTo>
                  <a:lnTo>
                    <a:pt x="85" y="196"/>
                  </a:lnTo>
                  <a:lnTo>
                    <a:pt x="70" y="170"/>
                  </a:lnTo>
                  <a:lnTo>
                    <a:pt x="48" y="136"/>
                  </a:lnTo>
                  <a:lnTo>
                    <a:pt x="36" y="108"/>
                  </a:lnTo>
                  <a:lnTo>
                    <a:pt x="21" y="73"/>
                  </a:lnTo>
                  <a:lnTo>
                    <a:pt x="15" y="45"/>
                  </a:lnTo>
                  <a:lnTo>
                    <a:pt x="6" y="10"/>
                  </a:lnTo>
                  <a:lnTo>
                    <a:pt x="5"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80" name="Google Shape;780;p36"/>
            <p:cNvSpPr/>
            <p:nvPr/>
          </p:nvSpPr>
          <p:spPr>
            <a:xfrm>
              <a:off x="2075400" y="2034800"/>
              <a:ext cx="74625" cy="29900"/>
            </a:xfrm>
            <a:custGeom>
              <a:avLst/>
              <a:gdLst/>
              <a:ahLst/>
              <a:cxnLst/>
              <a:rect l="l" t="t" r="r" b="b"/>
              <a:pathLst>
                <a:path w="2985" h="1196" extrusionOk="0">
                  <a:moveTo>
                    <a:pt x="3" y="0"/>
                  </a:moveTo>
                  <a:lnTo>
                    <a:pt x="0" y="253"/>
                  </a:lnTo>
                  <a:cubicBezTo>
                    <a:pt x="0" y="425"/>
                    <a:pt x="113" y="597"/>
                    <a:pt x="340" y="727"/>
                  </a:cubicBezTo>
                  <a:lnTo>
                    <a:pt x="826" y="1002"/>
                  </a:lnTo>
                  <a:cubicBezTo>
                    <a:pt x="1050" y="1131"/>
                    <a:pt x="1345" y="1196"/>
                    <a:pt x="1639" y="1196"/>
                  </a:cubicBezTo>
                  <a:cubicBezTo>
                    <a:pt x="1933" y="1196"/>
                    <a:pt x="2227" y="1131"/>
                    <a:pt x="2451" y="1001"/>
                  </a:cubicBezTo>
                  <a:lnTo>
                    <a:pt x="2648" y="881"/>
                  </a:lnTo>
                  <a:cubicBezTo>
                    <a:pt x="2871" y="752"/>
                    <a:pt x="2982" y="583"/>
                    <a:pt x="2982" y="414"/>
                  </a:cubicBezTo>
                  <a:lnTo>
                    <a:pt x="2984" y="160"/>
                  </a:lnTo>
                  <a:lnTo>
                    <a:pt x="2982" y="192"/>
                  </a:lnTo>
                  <a:lnTo>
                    <a:pt x="2978" y="223"/>
                  </a:lnTo>
                  <a:lnTo>
                    <a:pt x="2971" y="256"/>
                  </a:lnTo>
                  <a:lnTo>
                    <a:pt x="2964" y="284"/>
                  </a:lnTo>
                  <a:lnTo>
                    <a:pt x="2949" y="319"/>
                  </a:lnTo>
                  <a:lnTo>
                    <a:pt x="2938" y="347"/>
                  </a:lnTo>
                  <a:lnTo>
                    <a:pt x="2917" y="381"/>
                  </a:lnTo>
                  <a:lnTo>
                    <a:pt x="2902" y="408"/>
                  </a:lnTo>
                  <a:lnTo>
                    <a:pt x="2873" y="443"/>
                  </a:lnTo>
                  <a:lnTo>
                    <a:pt x="2854" y="466"/>
                  </a:lnTo>
                  <a:lnTo>
                    <a:pt x="2818" y="502"/>
                  </a:lnTo>
                  <a:lnTo>
                    <a:pt x="2797" y="522"/>
                  </a:lnTo>
                  <a:lnTo>
                    <a:pt x="2748" y="562"/>
                  </a:lnTo>
                  <a:lnTo>
                    <a:pt x="2729" y="576"/>
                  </a:lnTo>
                  <a:lnTo>
                    <a:pt x="2651" y="627"/>
                  </a:lnTo>
                  <a:lnTo>
                    <a:pt x="2453" y="748"/>
                  </a:lnTo>
                  <a:cubicBezTo>
                    <a:pt x="2229" y="878"/>
                    <a:pt x="1936" y="943"/>
                    <a:pt x="1642" y="943"/>
                  </a:cubicBezTo>
                  <a:cubicBezTo>
                    <a:pt x="1348" y="943"/>
                    <a:pt x="1054" y="878"/>
                    <a:pt x="829" y="748"/>
                  </a:cubicBezTo>
                  <a:lnTo>
                    <a:pt x="342" y="474"/>
                  </a:lnTo>
                  <a:lnTo>
                    <a:pt x="263" y="423"/>
                  </a:lnTo>
                  <a:lnTo>
                    <a:pt x="245" y="409"/>
                  </a:lnTo>
                  <a:lnTo>
                    <a:pt x="194" y="369"/>
                  </a:lnTo>
                  <a:lnTo>
                    <a:pt x="175" y="350"/>
                  </a:lnTo>
                  <a:lnTo>
                    <a:pt x="136" y="312"/>
                  </a:lnTo>
                  <a:lnTo>
                    <a:pt x="117" y="289"/>
                  </a:lnTo>
                  <a:lnTo>
                    <a:pt x="88" y="253"/>
                  </a:lnTo>
                  <a:lnTo>
                    <a:pt x="71" y="226"/>
                  </a:lnTo>
                  <a:lnTo>
                    <a:pt x="51" y="191"/>
                  </a:lnTo>
                  <a:lnTo>
                    <a:pt x="39" y="164"/>
                  </a:lnTo>
                  <a:lnTo>
                    <a:pt x="24" y="129"/>
                  </a:lnTo>
                  <a:lnTo>
                    <a:pt x="17" y="100"/>
                  </a:lnTo>
                  <a:lnTo>
                    <a:pt x="8" y="65"/>
                  </a:lnTo>
                  <a:lnTo>
                    <a:pt x="6" y="36"/>
                  </a:lnTo>
                  <a:lnTo>
                    <a:pt x="3" y="1"/>
                  </a:lnTo>
                  <a:lnTo>
                    <a:pt x="3"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81" name="Google Shape;781;p36"/>
            <p:cNvSpPr/>
            <p:nvPr/>
          </p:nvSpPr>
          <p:spPr>
            <a:xfrm>
              <a:off x="2075450" y="2015225"/>
              <a:ext cx="74900" cy="43150"/>
            </a:xfrm>
            <a:custGeom>
              <a:avLst/>
              <a:gdLst/>
              <a:ahLst/>
              <a:cxnLst/>
              <a:rect l="l" t="t" r="r" b="b"/>
              <a:pathLst>
                <a:path w="2996" h="1726" extrusionOk="0">
                  <a:moveTo>
                    <a:pt x="1344" y="0"/>
                  </a:moveTo>
                  <a:cubicBezTo>
                    <a:pt x="1050" y="0"/>
                    <a:pt x="756" y="65"/>
                    <a:pt x="533" y="195"/>
                  </a:cubicBezTo>
                  <a:lnTo>
                    <a:pt x="334" y="316"/>
                  </a:lnTo>
                  <a:cubicBezTo>
                    <a:pt x="112" y="445"/>
                    <a:pt x="1" y="615"/>
                    <a:pt x="1" y="784"/>
                  </a:cubicBezTo>
                  <a:lnTo>
                    <a:pt x="4" y="819"/>
                  </a:lnTo>
                  <a:lnTo>
                    <a:pt x="6" y="848"/>
                  </a:lnTo>
                  <a:lnTo>
                    <a:pt x="15" y="883"/>
                  </a:lnTo>
                  <a:lnTo>
                    <a:pt x="22" y="912"/>
                  </a:lnTo>
                  <a:lnTo>
                    <a:pt x="37" y="947"/>
                  </a:lnTo>
                  <a:lnTo>
                    <a:pt x="49" y="974"/>
                  </a:lnTo>
                  <a:lnTo>
                    <a:pt x="69" y="1009"/>
                  </a:lnTo>
                  <a:lnTo>
                    <a:pt x="86" y="1036"/>
                  </a:lnTo>
                  <a:lnTo>
                    <a:pt x="115" y="1072"/>
                  </a:lnTo>
                  <a:lnTo>
                    <a:pt x="134" y="1095"/>
                  </a:lnTo>
                  <a:lnTo>
                    <a:pt x="173" y="1133"/>
                  </a:lnTo>
                  <a:lnTo>
                    <a:pt x="192" y="1152"/>
                  </a:lnTo>
                  <a:lnTo>
                    <a:pt x="243" y="1192"/>
                  </a:lnTo>
                  <a:lnTo>
                    <a:pt x="261" y="1206"/>
                  </a:lnTo>
                  <a:lnTo>
                    <a:pt x="340" y="1257"/>
                  </a:lnTo>
                  <a:lnTo>
                    <a:pt x="827" y="1531"/>
                  </a:lnTo>
                  <a:cubicBezTo>
                    <a:pt x="1051" y="1661"/>
                    <a:pt x="1345" y="1726"/>
                    <a:pt x="1639" y="1726"/>
                  </a:cubicBezTo>
                  <a:cubicBezTo>
                    <a:pt x="1934" y="1726"/>
                    <a:pt x="2227" y="1661"/>
                    <a:pt x="2451" y="1531"/>
                  </a:cubicBezTo>
                  <a:lnTo>
                    <a:pt x="2649" y="1410"/>
                  </a:lnTo>
                  <a:lnTo>
                    <a:pt x="2727" y="1359"/>
                  </a:lnTo>
                  <a:lnTo>
                    <a:pt x="2746" y="1345"/>
                  </a:lnTo>
                  <a:lnTo>
                    <a:pt x="2795" y="1305"/>
                  </a:lnTo>
                  <a:lnTo>
                    <a:pt x="2816" y="1285"/>
                  </a:lnTo>
                  <a:lnTo>
                    <a:pt x="2852" y="1249"/>
                  </a:lnTo>
                  <a:lnTo>
                    <a:pt x="2871" y="1226"/>
                  </a:lnTo>
                  <a:lnTo>
                    <a:pt x="2900" y="1191"/>
                  </a:lnTo>
                  <a:lnTo>
                    <a:pt x="2915" y="1164"/>
                  </a:lnTo>
                  <a:lnTo>
                    <a:pt x="2936" y="1130"/>
                  </a:lnTo>
                  <a:lnTo>
                    <a:pt x="2947" y="1102"/>
                  </a:lnTo>
                  <a:lnTo>
                    <a:pt x="2962" y="1067"/>
                  </a:lnTo>
                  <a:lnTo>
                    <a:pt x="2969" y="1039"/>
                  </a:lnTo>
                  <a:lnTo>
                    <a:pt x="2976" y="1006"/>
                  </a:lnTo>
                  <a:lnTo>
                    <a:pt x="2980" y="975"/>
                  </a:lnTo>
                  <a:cubicBezTo>
                    <a:pt x="2996" y="793"/>
                    <a:pt x="2884" y="608"/>
                    <a:pt x="2643" y="470"/>
                  </a:cubicBezTo>
                  <a:lnTo>
                    <a:pt x="2157" y="195"/>
                  </a:lnTo>
                  <a:cubicBezTo>
                    <a:pt x="1932" y="65"/>
                    <a:pt x="1637" y="0"/>
                    <a:pt x="1344"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82" name="Google Shape;782;p36"/>
            <p:cNvSpPr/>
            <p:nvPr/>
          </p:nvSpPr>
          <p:spPr>
            <a:xfrm>
              <a:off x="2075450" y="2033400"/>
              <a:ext cx="74500" cy="24975"/>
            </a:xfrm>
            <a:custGeom>
              <a:avLst/>
              <a:gdLst/>
              <a:ahLst/>
              <a:cxnLst/>
              <a:rect l="l" t="t" r="r" b="b"/>
              <a:pathLst>
                <a:path w="2980" h="999" extrusionOk="0">
                  <a:moveTo>
                    <a:pt x="5" y="0"/>
                  </a:moveTo>
                  <a:lnTo>
                    <a:pt x="1" y="57"/>
                  </a:lnTo>
                  <a:lnTo>
                    <a:pt x="4" y="92"/>
                  </a:lnTo>
                  <a:lnTo>
                    <a:pt x="6" y="121"/>
                  </a:lnTo>
                  <a:lnTo>
                    <a:pt x="15" y="156"/>
                  </a:lnTo>
                  <a:lnTo>
                    <a:pt x="22" y="185"/>
                  </a:lnTo>
                  <a:lnTo>
                    <a:pt x="37" y="220"/>
                  </a:lnTo>
                  <a:lnTo>
                    <a:pt x="49" y="247"/>
                  </a:lnTo>
                  <a:lnTo>
                    <a:pt x="69" y="282"/>
                  </a:lnTo>
                  <a:lnTo>
                    <a:pt x="86" y="309"/>
                  </a:lnTo>
                  <a:lnTo>
                    <a:pt x="115" y="345"/>
                  </a:lnTo>
                  <a:lnTo>
                    <a:pt x="134" y="368"/>
                  </a:lnTo>
                  <a:lnTo>
                    <a:pt x="173" y="406"/>
                  </a:lnTo>
                  <a:lnTo>
                    <a:pt x="192" y="425"/>
                  </a:lnTo>
                  <a:lnTo>
                    <a:pt x="243" y="465"/>
                  </a:lnTo>
                  <a:lnTo>
                    <a:pt x="261" y="479"/>
                  </a:lnTo>
                  <a:lnTo>
                    <a:pt x="340" y="530"/>
                  </a:lnTo>
                  <a:lnTo>
                    <a:pt x="827" y="804"/>
                  </a:lnTo>
                  <a:cubicBezTo>
                    <a:pt x="1052" y="934"/>
                    <a:pt x="1346" y="999"/>
                    <a:pt x="1640" y="999"/>
                  </a:cubicBezTo>
                  <a:cubicBezTo>
                    <a:pt x="1934" y="999"/>
                    <a:pt x="2227" y="934"/>
                    <a:pt x="2451" y="804"/>
                  </a:cubicBezTo>
                  <a:lnTo>
                    <a:pt x="2649" y="683"/>
                  </a:lnTo>
                  <a:lnTo>
                    <a:pt x="2727" y="632"/>
                  </a:lnTo>
                  <a:lnTo>
                    <a:pt x="2746" y="618"/>
                  </a:lnTo>
                  <a:lnTo>
                    <a:pt x="2795" y="578"/>
                  </a:lnTo>
                  <a:lnTo>
                    <a:pt x="2816" y="558"/>
                  </a:lnTo>
                  <a:lnTo>
                    <a:pt x="2852" y="522"/>
                  </a:lnTo>
                  <a:lnTo>
                    <a:pt x="2871" y="499"/>
                  </a:lnTo>
                  <a:lnTo>
                    <a:pt x="2900" y="464"/>
                  </a:lnTo>
                  <a:lnTo>
                    <a:pt x="2915" y="437"/>
                  </a:lnTo>
                  <a:lnTo>
                    <a:pt x="2936" y="403"/>
                  </a:lnTo>
                  <a:lnTo>
                    <a:pt x="2947" y="375"/>
                  </a:lnTo>
                  <a:lnTo>
                    <a:pt x="2962" y="340"/>
                  </a:lnTo>
                  <a:lnTo>
                    <a:pt x="2969" y="312"/>
                  </a:lnTo>
                  <a:lnTo>
                    <a:pt x="2976" y="279"/>
                  </a:lnTo>
                  <a:lnTo>
                    <a:pt x="2980" y="248"/>
                  </a:lnTo>
                  <a:lnTo>
                    <a:pt x="2976" y="166"/>
                  </a:lnTo>
                  <a:lnTo>
                    <a:pt x="2969" y="199"/>
                  </a:lnTo>
                  <a:lnTo>
                    <a:pt x="2962" y="228"/>
                  </a:lnTo>
                  <a:lnTo>
                    <a:pt x="2947" y="262"/>
                  </a:lnTo>
                  <a:lnTo>
                    <a:pt x="2936" y="290"/>
                  </a:lnTo>
                  <a:lnTo>
                    <a:pt x="2915" y="325"/>
                  </a:lnTo>
                  <a:lnTo>
                    <a:pt x="2900" y="351"/>
                  </a:lnTo>
                  <a:lnTo>
                    <a:pt x="2871" y="385"/>
                  </a:lnTo>
                  <a:lnTo>
                    <a:pt x="2852" y="409"/>
                  </a:lnTo>
                  <a:lnTo>
                    <a:pt x="2816" y="446"/>
                  </a:lnTo>
                  <a:lnTo>
                    <a:pt x="2795" y="466"/>
                  </a:lnTo>
                  <a:lnTo>
                    <a:pt x="2746" y="504"/>
                  </a:lnTo>
                  <a:lnTo>
                    <a:pt x="2727" y="520"/>
                  </a:lnTo>
                  <a:lnTo>
                    <a:pt x="2649" y="569"/>
                  </a:lnTo>
                  <a:lnTo>
                    <a:pt x="2451" y="691"/>
                  </a:lnTo>
                  <a:cubicBezTo>
                    <a:pt x="2228" y="821"/>
                    <a:pt x="1934" y="886"/>
                    <a:pt x="1641" y="886"/>
                  </a:cubicBezTo>
                  <a:cubicBezTo>
                    <a:pt x="1347" y="886"/>
                    <a:pt x="1052" y="821"/>
                    <a:pt x="827" y="691"/>
                  </a:cubicBezTo>
                  <a:lnTo>
                    <a:pt x="340" y="417"/>
                  </a:lnTo>
                  <a:lnTo>
                    <a:pt x="261" y="366"/>
                  </a:lnTo>
                  <a:lnTo>
                    <a:pt x="243" y="352"/>
                  </a:lnTo>
                  <a:lnTo>
                    <a:pt x="192" y="312"/>
                  </a:lnTo>
                  <a:lnTo>
                    <a:pt x="173" y="292"/>
                  </a:lnTo>
                  <a:lnTo>
                    <a:pt x="134" y="255"/>
                  </a:lnTo>
                  <a:lnTo>
                    <a:pt x="115" y="231"/>
                  </a:lnTo>
                  <a:lnTo>
                    <a:pt x="86" y="196"/>
                  </a:lnTo>
                  <a:lnTo>
                    <a:pt x="69" y="170"/>
                  </a:lnTo>
                  <a:lnTo>
                    <a:pt x="49" y="135"/>
                  </a:lnTo>
                  <a:lnTo>
                    <a:pt x="37" y="107"/>
                  </a:lnTo>
                  <a:lnTo>
                    <a:pt x="22" y="72"/>
                  </a:lnTo>
                  <a:lnTo>
                    <a:pt x="15" y="43"/>
                  </a:lnTo>
                  <a:lnTo>
                    <a:pt x="6" y="9"/>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83" name="Google Shape;783;p36"/>
            <p:cNvSpPr/>
            <p:nvPr/>
          </p:nvSpPr>
          <p:spPr>
            <a:xfrm>
              <a:off x="1993450" y="1987725"/>
              <a:ext cx="74625" cy="29925"/>
            </a:xfrm>
            <a:custGeom>
              <a:avLst/>
              <a:gdLst/>
              <a:ahLst/>
              <a:cxnLst/>
              <a:rect l="l" t="t" r="r" b="b"/>
              <a:pathLst>
                <a:path w="2985" h="1197" extrusionOk="0">
                  <a:moveTo>
                    <a:pt x="3" y="0"/>
                  </a:moveTo>
                  <a:lnTo>
                    <a:pt x="1" y="254"/>
                  </a:lnTo>
                  <a:cubicBezTo>
                    <a:pt x="1" y="425"/>
                    <a:pt x="113" y="596"/>
                    <a:pt x="340" y="728"/>
                  </a:cubicBezTo>
                  <a:lnTo>
                    <a:pt x="827" y="1002"/>
                  </a:lnTo>
                  <a:cubicBezTo>
                    <a:pt x="1052" y="1132"/>
                    <a:pt x="1347" y="1197"/>
                    <a:pt x="1641" y="1197"/>
                  </a:cubicBezTo>
                  <a:cubicBezTo>
                    <a:pt x="1934" y="1197"/>
                    <a:pt x="2228" y="1132"/>
                    <a:pt x="2451" y="1002"/>
                  </a:cubicBezTo>
                  <a:lnTo>
                    <a:pt x="2650" y="881"/>
                  </a:lnTo>
                  <a:cubicBezTo>
                    <a:pt x="2871" y="753"/>
                    <a:pt x="2982" y="583"/>
                    <a:pt x="2983" y="415"/>
                  </a:cubicBezTo>
                  <a:lnTo>
                    <a:pt x="2984" y="161"/>
                  </a:lnTo>
                  <a:lnTo>
                    <a:pt x="2982" y="193"/>
                  </a:lnTo>
                  <a:lnTo>
                    <a:pt x="2979" y="223"/>
                  </a:lnTo>
                  <a:lnTo>
                    <a:pt x="2971" y="257"/>
                  </a:lnTo>
                  <a:lnTo>
                    <a:pt x="2964" y="285"/>
                  </a:lnTo>
                  <a:lnTo>
                    <a:pt x="2949" y="320"/>
                  </a:lnTo>
                  <a:lnTo>
                    <a:pt x="2938" y="348"/>
                  </a:lnTo>
                  <a:lnTo>
                    <a:pt x="2917" y="382"/>
                  </a:lnTo>
                  <a:lnTo>
                    <a:pt x="2901" y="408"/>
                  </a:lnTo>
                  <a:lnTo>
                    <a:pt x="2873" y="444"/>
                  </a:lnTo>
                  <a:lnTo>
                    <a:pt x="2855" y="467"/>
                  </a:lnTo>
                  <a:lnTo>
                    <a:pt x="2818" y="503"/>
                  </a:lnTo>
                  <a:lnTo>
                    <a:pt x="2797" y="523"/>
                  </a:lnTo>
                  <a:lnTo>
                    <a:pt x="2748" y="563"/>
                  </a:lnTo>
                  <a:lnTo>
                    <a:pt x="2729" y="577"/>
                  </a:lnTo>
                  <a:lnTo>
                    <a:pt x="2651" y="628"/>
                  </a:lnTo>
                  <a:lnTo>
                    <a:pt x="2453" y="749"/>
                  </a:lnTo>
                  <a:cubicBezTo>
                    <a:pt x="2230" y="879"/>
                    <a:pt x="1936" y="944"/>
                    <a:pt x="1642" y="944"/>
                  </a:cubicBezTo>
                  <a:cubicBezTo>
                    <a:pt x="1348" y="944"/>
                    <a:pt x="1053" y="879"/>
                    <a:pt x="829" y="749"/>
                  </a:cubicBezTo>
                  <a:lnTo>
                    <a:pt x="342" y="474"/>
                  </a:lnTo>
                  <a:lnTo>
                    <a:pt x="263" y="424"/>
                  </a:lnTo>
                  <a:lnTo>
                    <a:pt x="246" y="410"/>
                  </a:lnTo>
                  <a:lnTo>
                    <a:pt x="194" y="370"/>
                  </a:lnTo>
                  <a:lnTo>
                    <a:pt x="175" y="351"/>
                  </a:lnTo>
                  <a:lnTo>
                    <a:pt x="137" y="312"/>
                  </a:lnTo>
                  <a:lnTo>
                    <a:pt x="116" y="289"/>
                  </a:lnTo>
                  <a:lnTo>
                    <a:pt x="88" y="253"/>
                  </a:lnTo>
                  <a:lnTo>
                    <a:pt x="73" y="227"/>
                  </a:lnTo>
                  <a:lnTo>
                    <a:pt x="51" y="192"/>
                  </a:lnTo>
                  <a:lnTo>
                    <a:pt x="40" y="164"/>
                  </a:lnTo>
                  <a:lnTo>
                    <a:pt x="24" y="129"/>
                  </a:lnTo>
                  <a:lnTo>
                    <a:pt x="18" y="101"/>
                  </a:lnTo>
                  <a:lnTo>
                    <a:pt x="9" y="66"/>
                  </a:lnTo>
                  <a:lnTo>
                    <a:pt x="6" y="37"/>
                  </a:lnTo>
                  <a:lnTo>
                    <a:pt x="3" y="2"/>
                  </a:lnTo>
                  <a:lnTo>
                    <a:pt x="3"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84" name="Google Shape;784;p36"/>
            <p:cNvSpPr/>
            <p:nvPr/>
          </p:nvSpPr>
          <p:spPr>
            <a:xfrm>
              <a:off x="1993500" y="1968150"/>
              <a:ext cx="74900" cy="43175"/>
            </a:xfrm>
            <a:custGeom>
              <a:avLst/>
              <a:gdLst/>
              <a:ahLst/>
              <a:cxnLst/>
              <a:rect l="l" t="t" r="r" b="b"/>
              <a:pathLst>
                <a:path w="2996" h="1727" extrusionOk="0">
                  <a:moveTo>
                    <a:pt x="1344" y="0"/>
                  </a:moveTo>
                  <a:cubicBezTo>
                    <a:pt x="1050" y="0"/>
                    <a:pt x="757" y="65"/>
                    <a:pt x="533" y="195"/>
                  </a:cubicBezTo>
                  <a:lnTo>
                    <a:pt x="336" y="316"/>
                  </a:lnTo>
                  <a:cubicBezTo>
                    <a:pt x="112" y="446"/>
                    <a:pt x="1" y="616"/>
                    <a:pt x="1" y="785"/>
                  </a:cubicBezTo>
                  <a:lnTo>
                    <a:pt x="4" y="820"/>
                  </a:lnTo>
                  <a:lnTo>
                    <a:pt x="7" y="849"/>
                  </a:lnTo>
                  <a:lnTo>
                    <a:pt x="16" y="884"/>
                  </a:lnTo>
                  <a:lnTo>
                    <a:pt x="22" y="912"/>
                  </a:lnTo>
                  <a:lnTo>
                    <a:pt x="38" y="947"/>
                  </a:lnTo>
                  <a:lnTo>
                    <a:pt x="49" y="975"/>
                  </a:lnTo>
                  <a:lnTo>
                    <a:pt x="71" y="1010"/>
                  </a:lnTo>
                  <a:lnTo>
                    <a:pt x="86" y="1036"/>
                  </a:lnTo>
                  <a:lnTo>
                    <a:pt x="114" y="1072"/>
                  </a:lnTo>
                  <a:lnTo>
                    <a:pt x="135" y="1095"/>
                  </a:lnTo>
                  <a:lnTo>
                    <a:pt x="173" y="1134"/>
                  </a:lnTo>
                  <a:lnTo>
                    <a:pt x="192" y="1153"/>
                  </a:lnTo>
                  <a:lnTo>
                    <a:pt x="244" y="1193"/>
                  </a:lnTo>
                  <a:lnTo>
                    <a:pt x="261" y="1207"/>
                  </a:lnTo>
                  <a:lnTo>
                    <a:pt x="340" y="1257"/>
                  </a:lnTo>
                  <a:lnTo>
                    <a:pt x="827" y="1532"/>
                  </a:lnTo>
                  <a:cubicBezTo>
                    <a:pt x="1051" y="1662"/>
                    <a:pt x="1346" y="1727"/>
                    <a:pt x="1640" y="1727"/>
                  </a:cubicBezTo>
                  <a:cubicBezTo>
                    <a:pt x="1934" y="1727"/>
                    <a:pt x="2228" y="1662"/>
                    <a:pt x="2451" y="1532"/>
                  </a:cubicBezTo>
                  <a:lnTo>
                    <a:pt x="2649" y="1411"/>
                  </a:lnTo>
                  <a:lnTo>
                    <a:pt x="2727" y="1360"/>
                  </a:lnTo>
                  <a:lnTo>
                    <a:pt x="2748" y="1346"/>
                  </a:lnTo>
                  <a:lnTo>
                    <a:pt x="2795" y="1306"/>
                  </a:lnTo>
                  <a:lnTo>
                    <a:pt x="2816" y="1286"/>
                  </a:lnTo>
                  <a:lnTo>
                    <a:pt x="2853" y="1250"/>
                  </a:lnTo>
                  <a:lnTo>
                    <a:pt x="2871" y="1227"/>
                  </a:lnTo>
                  <a:lnTo>
                    <a:pt x="2899" y="1191"/>
                  </a:lnTo>
                  <a:lnTo>
                    <a:pt x="2915" y="1165"/>
                  </a:lnTo>
                  <a:lnTo>
                    <a:pt x="2936" y="1131"/>
                  </a:lnTo>
                  <a:lnTo>
                    <a:pt x="2947" y="1103"/>
                  </a:lnTo>
                  <a:lnTo>
                    <a:pt x="2962" y="1068"/>
                  </a:lnTo>
                  <a:lnTo>
                    <a:pt x="2969" y="1040"/>
                  </a:lnTo>
                  <a:lnTo>
                    <a:pt x="2977" y="1006"/>
                  </a:lnTo>
                  <a:lnTo>
                    <a:pt x="2980" y="976"/>
                  </a:lnTo>
                  <a:cubicBezTo>
                    <a:pt x="2996" y="793"/>
                    <a:pt x="2885" y="609"/>
                    <a:pt x="2644" y="470"/>
                  </a:cubicBezTo>
                  <a:lnTo>
                    <a:pt x="2157" y="195"/>
                  </a:lnTo>
                  <a:cubicBezTo>
                    <a:pt x="1932" y="65"/>
                    <a:pt x="1638" y="0"/>
                    <a:pt x="1344"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85" name="Google Shape;785;p36"/>
            <p:cNvSpPr/>
            <p:nvPr/>
          </p:nvSpPr>
          <p:spPr>
            <a:xfrm>
              <a:off x="1993500" y="1986350"/>
              <a:ext cx="74525" cy="24975"/>
            </a:xfrm>
            <a:custGeom>
              <a:avLst/>
              <a:gdLst/>
              <a:ahLst/>
              <a:cxnLst/>
              <a:rect l="l" t="t" r="r" b="b"/>
              <a:pathLst>
                <a:path w="2981" h="999" extrusionOk="0">
                  <a:moveTo>
                    <a:pt x="5" y="0"/>
                  </a:moveTo>
                  <a:lnTo>
                    <a:pt x="1" y="57"/>
                  </a:lnTo>
                  <a:lnTo>
                    <a:pt x="4" y="92"/>
                  </a:lnTo>
                  <a:lnTo>
                    <a:pt x="7" y="121"/>
                  </a:lnTo>
                  <a:lnTo>
                    <a:pt x="16" y="156"/>
                  </a:lnTo>
                  <a:lnTo>
                    <a:pt x="22" y="184"/>
                  </a:lnTo>
                  <a:lnTo>
                    <a:pt x="38" y="219"/>
                  </a:lnTo>
                  <a:lnTo>
                    <a:pt x="49" y="247"/>
                  </a:lnTo>
                  <a:lnTo>
                    <a:pt x="71" y="282"/>
                  </a:lnTo>
                  <a:lnTo>
                    <a:pt x="86" y="308"/>
                  </a:lnTo>
                  <a:lnTo>
                    <a:pt x="114" y="344"/>
                  </a:lnTo>
                  <a:lnTo>
                    <a:pt x="135" y="367"/>
                  </a:lnTo>
                  <a:lnTo>
                    <a:pt x="173" y="406"/>
                  </a:lnTo>
                  <a:lnTo>
                    <a:pt x="192" y="425"/>
                  </a:lnTo>
                  <a:lnTo>
                    <a:pt x="244" y="465"/>
                  </a:lnTo>
                  <a:lnTo>
                    <a:pt x="261" y="479"/>
                  </a:lnTo>
                  <a:lnTo>
                    <a:pt x="340" y="530"/>
                  </a:lnTo>
                  <a:lnTo>
                    <a:pt x="827" y="804"/>
                  </a:lnTo>
                  <a:cubicBezTo>
                    <a:pt x="1051" y="934"/>
                    <a:pt x="1346" y="999"/>
                    <a:pt x="1640" y="999"/>
                  </a:cubicBezTo>
                  <a:cubicBezTo>
                    <a:pt x="1934" y="999"/>
                    <a:pt x="2228" y="934"/>
                    <a:pt x="2451" y="804"/>
                  </a:cubicBezTo>
                  <a:lnTo>
                    <a:pt x="2649" y="683"/>
                  </a:lnTo>
                  <a:lnTo>
                    <a:pt x="2727" y="632"/>
                  </a:lnTo>
                  <a:lnTo>
                    <a:pt x="2746" y="618"/>
                  </a:lnTo>
                  <a:lnTo>
                    <a:pt x="2795" y="578"/>
                  </a:lnTo>
                  <a:lnTo>
                    <a:pt x="2816" y="558"/>
                  </a:lnTo>
                  <a:lnTo>
                    <a:pt x="2853" y="522"/>
                  </a:lnTo>
                  <a:lnTo>
                    <a:pt x="2871" y="499"/>
                  </a:lnTo>
                  <a:lnTo>
                    <a:pt x="2899" y="463"/>
                  </a:lnTo>
                  <a:lnTo>
                    <a:pt x="2915" y="437"/>
                  </a:lnTo>
                  <a:lnTo>
                    <a:pt x="2936" y="403"/>
                  </a:lnTo>
                  <a:lnTo>
                    <a:pt x="2947" y="375"/>
                  </a:lnTo>
                  <a:lnTo>
                    <a:pt x="2962" y="340"/>
                  </a:lnTo>
                  <a:lnTo>
                    <a:pt x="2969" y="312"/>
                  </a:lnTo>
                  <a:lnTo>
                    <a:pt x="2977" y="278"/>
                  </a:lnTo>
                  <a:lnTo>
                    <a:pt x="2980" y="248"/>
                  </a:lnTo>
                  <a:lnTo>
                    <a:pt x="2977" y="165"/>
                  </a:lnTo>
                  <a:lnTo>
                    <a:pt x="2969" y="199"/>
                  </a:lnTo>
                  <a:lnTo>
                    <a:pt x="2962" y="228"/>
                  </a:lnTo>
                  <a:lnTo>
                    <a:pt x="2947" y="262"/>
                  </a:lnTo>
                  <a:lnTo>
                    <a:pt x="2936" y="289"/>
                  </a:lnTo>
                  <a:lnTo>
                    <a:pt x="2915" y="325"/>
                  </a:lnTo>
                  <a:lnTo>
                    <a:pt x="2899" y="349"/>
                  </a:lnTo>
                  <a:lnTo>
                    <a:pt x="2871" y="385"/>
                  </a:lnTo>
                  <a:lnTo>
                    <a:pt x="2853" y="409"/>
                  </a:lnTo>
                  <a:lnTo>
                    <a:pt x="2816" y="445"/>
                  </a:lnTo>
                  <a:lnTo>
                    <a:pt x="2795" y="466"/>
                  </a:lnTo>
                  <a:lnTo>
                    <a:pt x="2746" y="504"/>
                  </a:lnTo>
                  <a:lnTo>
                    <a:pt x="2727" y="519"/>
                  </a:lnTo>
                  <a:lnTo>
                    <a:pt x="2649" y="569"/>
                  </a:lnTo>
                  <a:lnTo>
                    <a:pt x="2451" y="691"/>
                  </a:lnTo>
                  <a:cubicBezTo>
                    <a:pt x="2228" y="821"/>
                    <a:pt x="1934" y="886"/>
                    <a:pt x="1641" y="886"/>
                  </a:cubicBezTo>
                  <a:cubicBezTo>
                    <a:pt x="1346" y="886"/>
                    <a:pt x="1052" y="821"/>
                    <a:pt x="827" y="691"/>
                  </a:cubicBezTo>
                  <a:lnTo>
                    <a:pt x="340" y="416"/>
                  </a:lnTo>
                  <a:lnTo>
                    <a:pt x="261" y="366"/>
                  </a:lnTo>
                  <a:lnTo>
                    <a:pt x="244" y="352"/>
                  </a:lnTo>
                  <a:lnTo>
                    <a:pt x="192" y="311"/>
                  </a:lnTo>
                  <a:lnTo>
                    <a:pt x="173" y="292"/>
                  </a:lnTo>
                  <a:lnTo>
                    <a:pt x="135" y="255"/>
                  </a:lnTo>
                  <a:lnTo>
                    <a:pt x="114" y="230"/>
                  </a:lnTo>
                  <a:lnTo>
                    <a:pt x="86" y="196"/>
                  </a:lnTo>
                  <a:lnTo>
                    <a:pt x="71" y="169"/>
                  </a:lnTo>
                  <a:lnTo>
                    <a:pt x="49" y="135"/>
                  </a:lnTo>
                  <a:lnTo>
                    <a:pt x="38" y="107"/>
                  </a:lnTo>
                  <a:lnTo>
                    <a:pt x="22" y="72"/>
                  </a:lnTo>
                  <a:lnTo>
                    <a:pt x="16" y="43"/>
                  </a:lnTo>
                  <a:lnTo>
                    <a:pt x="7" y="8"/>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86" name="Google Shape;786;p36"/>
            <p:cNvSpPr/>
            <p:nvPr/>
          </p:nvSpPr>
          <p:spPr>
            <a:xfrm>
              <a:off x="1910375" y="1939425"/>
              <a:ext cx="74625" cy="29925"/>
            </a:xfrm>
            <a:custGeom>
              <a:avLst/>
              <a:gdLst/>
              <a:ahLst/>
              <a:cxnLst/>
              <a:rect l="l" t="t" r="r" b="b"/>
              <a:pathLst>
                <a:path w="2985" h="1197" extrusionOk="0">
                  <a:moveTo>
                    <a:pt x="3" y="1"/>
                  </a:moveTo>
                  <a:lnTo>
                    <a:pt x="1" y="253"/>
                  </a:lnTo>
                  <a:cubicBezTo>
                    <a:pt x="1" y="424"/>
                    <a:pt x="114" y="596"/>
                    <a:pt x="340" y="727"/>
                  </a:cubicBezTo>
                  <a:lnTo>
                    <a:pt x="827" y="1001"/>
                  </a:lnTo>
                  <a:cubicBezTo>
                    <a:pt x="1052" y="1131"/>
                    <a:pt x="1347" y="1196"/>
                    <a:pt x="1641" y="1196"/>
                  </a:cubicBezTo>
                  <a:cubicBezTo>
                    <a:pt x="1934" y="1196"/>
                    <a:pt x="2227" y="1131"/>
                    <a:pt x="2451" y="1001"/>
                  </a:cubicBezTo>
                  <a:lnTo>
                    <a:pt x="2650" y="880"/>
                  </a:lnTo>
                  <a:cubicBezTo>
                    <a:pt x="2871" y="751"/>
                    <a:pt x="2982" y="582"/>
                    <a:pt x="2983" y="414"/>
                  </a:cubicBezTo>
                  <a:lnTo>
                    <a:pt x="2985" y="160"/>
                  </a:lnTo>
                  <a:lnTo>
                    <a:pt x="2982" y="192"/>
                  </a:lnTo>
                  <a:lnTo>
                    <a:pt x="2979" y="222"/>
                  </a:lnTo>
                  <a:lnTo>
                    <a:pt x="2971" y="257"/>
                  </a:lnTo>
                  <a:lnTo>
                    <a:pt x="2964" y="285"/>
                  </a:lnTo>
                  <a:lnTo>
                    <a:pt x="2950" y="320"/>
                  </a:lnTo>
                  <a:lnTo>
                    <a:pt x="2939" y="347"/>
                  </a:lnTo>
                  <a:lnTo>
                    <a:pt x="2917" y="381"/>
                  </a:lnTo>
                  <a:lnTo>
                    <a:pt x="2901" y="407"/>
                  </a:lnTo>
                  <a:lnTo>
                    <a:pt x="2873" y="443"/>
                  </a:lnTo>
                  <a:lnTo>
                    <a:pt x="2854" y="467"/>
                  </a:lnTo>
                  <a:lnTo>
                    <a:pt x="2818" y="503"/>
                  </a:lnTo>
                  <a:lnTo>
                    <a:pt x="2797" y="523"/>
                  </a:lnTo>
                  <a:lnTo>
                    <a:pt x="2749" y="562"/>
                  </a:lnTo>
                  <a:lnTo>
                    <a:pt x="2730" y="577"/>
                  </a:lnTo>
                  <a:lnTo>
                    <a:pt x="2651" y="627"/>
                  </a:lnTo>
                  <a:lnTo>
                    <a:pt x="2453" y="749"/>
                  </a:lnTo>
                  <a:cubicBezTo>
                    <a:pt x="2230" y="878"/>
                    <a:pt x="1936" y="943"/>
                    <a:pt x="1642" y="943"/>
                  </a:cubicBezTo>
                  <a:cubicBezTo>
                    <a:pt x="1348" y="943"/>
                    <a:pt x="1054" y="878"/>
                    <a:pt x="830" y="749"/>
                  </a:cubicBezTo>
                  <a:lnTo>
                    <a:pt x="342" y="473"/>
                  </a:lnTo>
                  <a:lnTo>
                    <a:pt x="264" y="423"/>
                  </a:lnTo>
                  <a:lnTo>
                    <a:pt x="246" y="409"/>
                  </a:lnTo>
                  <a:lnTo>
                    <a:pt x="194" y="369"/>
                  </a:lnTo>
                  <a:lnTo>
                    <a:pt x="175" y="350"/>
                  </a:lnTo>
                  <a:lnTo>
                    <a:pt x="136" y="312"/>
                  </a:lnTo>
                  <a:lnTo>
                    <a:pt x="117" y="288"/>
                  </a:lnTo>
                  <a:lnTo>
                    <a:pt x="89" y="252"/>
                  </a:lnTo>
                  <a:lnTo>
                    <a:pt x="72" y="226"/>
                  </a:lnTo>
                  <a:lnTo>
                    <a:pt x="52" y="192"/>
                  </a:lnTo>
                  <a:lnTo>
                    <a:pt x="39" y="165"/>
                  </a:lnTo>
                  <a:lnTo>
                    <a:pt x="25" y="129"/>
                  </a:lnTo>
                  <a:lnTo>
                    <a:pt x="18" y="100"/>
                  </a:lnTo>
                  <a:lnTo>
                    <a:pt x="9" y="66"/>
                  </a:lnTo>
                  <a:lnTo>
                    <a:pt x="7" y="37"/>
                  </a:lnTo>
                  <a:lnTo>
                    <a:pt x="3" y="2"/>
                  </a:lnTo>
                  <a:lnTo>
                    <a:pt x="3"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87" name="Google Shape;787;p36"/>
            <p:cNvSpPr/>
            <p:nvPr/>
          </p:nvSpPr>
          <p:spPr>
            <a:xfrm>
              <a:off x="1910450" y="1919825"/>
              <a:ext cx="74900" cy="43200"/>
            </a:xfrm>
            <a:custGeom>
              <a:avLst/>
              <a:gdLst/>
              <a:ahLst/>
              <a:cxnLst/>
              <a:rect l="l" t="t" r="r" b="b"/>
              <a:pathLst>
                <a:path w="2996" h="1728" extrusionOk="0">
                  <a:moveTo>
                    <a:pt x="1344" y="1"/>
                  </a:moveTo>
                  <a:cubicBezTo>
                    <a:pt x="1050" y="1"/>
                    <a:pt x="757" y="66"/>
                    <a:pt x="534" y="196"/>
                  </a:cubicBezTo>
                  <a:lnTo>
                    <a:pt x="335" y="318"/>
                  </a:lnTo>
                  <a:cubicBezTo>
                    <a:pt x="111" y="447"/>
                    <a:pt x="0" y="616"/>
                    <a:pt x="0" y="786"/>
                  </a:cubicBezTo>
                  <a:lnTo>
                    <a:pt x="4" y="821"/>
                  </a:lnTo>
                  <a:lnTo>
                    <a:pt x="6" y="850"/>
                  </a:lnTo>
                  <a:lnTo>
                    <a:pt x="15" y="884"/>
                  </a:lnTo>
                  <a:lnTo>
                    <a:pt x="22" y="913"/>
                  </a:lnTo>
                  <a:lnTo>
                    <a:pt x="36" y="949"/>
                  </a:lnTo>
                  <a:lnTo>
                    <a:pt x="49" y="976"/>
                  </a:lnTo>
                  <a:lnTo>
                    <a:pt x="69" y="1010"/>
                  </a:lnTo>
                  <a:lnTo>
                    <a:pt x="86" y="1036"/>
                  </a:lnTo>
                  <a:lnTo>
                    <a:pt x="114" y="1072"/>
                  </a:lnTo>
                  <a:lnTo>
                    <a:pt x="133" y="1096"/>
                  </a:lnTo>
                  <a:lnTo>
                    <a:pt x="172" y="1134"/>
                  </a:lnTo>
                  <a:lnTo>
                    <a:pt x="191" y="1153"/>
                  </a:lnTo>
                  <a:lnTo>
                    <a:pt x="243" y="1193"/>
                  </a:lnTo>
                  <a:lnTo>
                    <a:pt x="261" y="1207"/>
                  </a:lnTo>
                  <a:lnTo>
                    <a:pt x="339" y="1257"/>
                  </a:lnTo>
                  <a:lnTo>
                    <a:pt x="827" y="1533"/>
                  </a:lnTo>
                  <a:cubicBezTo>
                    <a:pt x="1051" y="1662"/>
                    <a:pt x="1345" y="1727"/>
                    <a:pt x="1639" y="1727"/>
                  </a:cubicBezTo>
                  <a:cubicBezTo>
                    <a:pt x="1933" y="1727"/>
                    <a:pt x="2227" y="1662"/>
                    <a:pt x="2450" y="1533"/>
                  </a:cubicBezTo>
                  <a:lnTo>
                    <a:pt x="2648" y="1411"/>
                  </a:lnTo>
                  <a:lnTo>
                    <a:pt x="2727" y="1361"/>
                  </a:lnTo>
                  <a:lnTo>
                    <a:pt x="2746" y="1346"/>
                  </a:lnTo>
                  <a:lnTo>
                    <a:pt x="2794" y="1307"/>
                  </a:lnTo>
                  <a:lnTo>
                    <a:pt x="2815" y="1287"/>
                  </a:lnTo>
                  <a:lnTo>
                    <a:pt x="2851" y="1251"/>
                  </a:lnTo>
                  <a:lnTo>
                    <a:pt x="2870" y="1227"/>
                  </a:lnTo>
                  <a:lnTo>
                    <a:pt x="2898" y="1191"/>
                  </a:lnTo>
                  <a:lnTo>
                    <a:pt x="2914" y="1165"/>
                  </a:lnTo>
                  <a:lnTo>
                    <a:pt x="2936" y="1131"/>
                  </a:lnTo>
                  <a:lnTo>
                    <a:pt x="2947" y="1104"/>
                  </a:lnTo>
                  <a:lnTo>
                    <a:pt x="2961" y="1069"/>
                  </a:lnTo>
                  <a:lnTo>
                    <a:pt x="2968" y="1041"/>
                  </a:lnTo>
                  <a:lnTo>
                    <a:pt x="2976" y="1006"/>
                  </a:lnTo>
                  <a:lnTo>
                    <a:pt x="2979" y="977"/>
                  </a:lnTo>
                  <a:cubicBezTo>
                    <a:pt x="2995" y="795"/>
                    <a:pt x="2884" y="610"/>
                    <a:pt x="2644" y="470"/>
                  </a:cubicBezTo>
                  <a:lnTo>
                    <a:pt x="2156" y="196"/>
                  </a:lnTo>
                  <a:cubicBezTo>
                    <a:pt x="1932" y="66"/>
                    <a:pt x="1638" y="1"/>
                    <a:pt x="1344"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88" name="Google Shape;788;p36"/>
            <p:cNvSpPr/>
            <p:nvPr/>
          </p:nvSpPr>
          <p:spPr>
            <a:xfrm>
              <a:off x="1910450" y="1938025"/>
              <a:ext cx="74500" cy="25000"/>
            </a:xfrm>
            <a:custGeom>
              <a:avLst/>
              <a:gdLst/>
              <a:ahLst/>
              <a:cxnLst/>
              <a:rect l="l" t="t" r="r" b="b"/>
              <a:pathLst>
                <a:path w="2980" h="1000" extrusionOk="0">
                  <a:moveTo>
                    <a:pt x="5" y="1"/>
                  </a:moveTo>
                  <a:lnTo>
                    <a:pt x="0" y="58"/>
                  </a:lnTo>
                  <a:lnTo>
                    <a:pt x="4" y="93"/>
                  </a:lnTo>
                  <a:lnTo>
                    <a:pt x="6" y="122"/>
                  </a:lnTo>
                  <a:lnTo>
                    <a:pt x="15" y="156"/>
                  </a:lnTo>
                  <a:lnTo>
                    <a:pt x="22" y="185"/>
                  </a:lnTo>
                  <a:lnTo>
                    <a:pt x="36" y="221"/>
                  </a:lnTo>
                  <a:lnTo>
                    <a:pt x="49" y="248"/>
                  </a:lnTo>
                  <a:lnTo>
                    <a:pt x="69" y="282"/>
                  </a:lnTo>
                  <a:lnTo>
                    <a:pt x="86" y="308"/>
                  </a:lnTo>
                  <a:lnTo>
                    <a:pt x="114" y="344"/>
                  </a:lnTo>
                  <a:lnTo>
                    <a:pt x="133" y="368"/>
                  </a:lnTo>
                  <a:lnTo>
                    <a:pt x="172" y="406"/>
                  </a:lnTo>
                  <a:lnTo>
                    <a:pt x="191" y="425"/>
                  </a:lnTo>
                  <a:lnTo>
                    <a:pt x="243" y="465"/>
                  </a:lnTo>
                  <a:lnTo>
                    <a:pt x="261" y="479"/>
                  </a:lnTo>
                  <a:lnTo>
                    <a:pt x="339" y="529"/>
                  </a:lnTo>
                  <a:lnTo>
                    <a:pt x="826" y="805"/>
                  </a:lnTo>
                  <a:cubicBezTo>
                    <a:pt x="1051" y="934"/>
                    <a:pt x="1345" y="999"/>
                    <a:pt x="1639" y="999"/>
                  </a:cubicBezTo>
                  <a:cubicBezTo>
                    <a:pt x="1933" y="999"/>
                    <a:pt x="2227" y="934"/>
                    <a:pt x="2450" y="805"/>
                  </a:cubicBezTo>
                  <a:lnTo>
                    <a:pt x="2648" y="683"/>
                  </a:lnTo>
                  <a:lnTo>
                    <a:pt x="2727" y="633"/>
                  </a:lnTo>
                  <a:lnTo>
                    <a:pt x="2746" y="618"/>
                  </a:lnTo>
                  <a:lnTo>
                    <a:pt x="2794" y="579"/>
                  </a:lnTo>
                  <a:lnTo>
                    <a:pt x="2815" y="559"/>
                  </a:lnTo>
                  <a:lnTo>
                    <a:pt x="2851" y="523"/>
                  </a:lnTo>
                  <a:lnTo>
                    <a:pt x="2870" y="499"/>
                  </a:lnTo>
                  <a:lnTo>
                    <a:pt x="2898" y="463"/>
                  </a:lnTo>
                  <a:lnTo>
                    <a:pt x="2914" y="437"/>
                  </a:lnTo>
                  <a:lnTo>
                    <a:pt x="2936" y="403"/>
                  </a:lnTo>
                  <a:lnTo>
                    <a:pt x="2947" y="376"/>
                  </a:lnTo>
                  <a:lnTo>
                    <a:pt x="2961" y="341"/>
                  </a:lnTo>
                  <a:lnTo>
                    <a:pt x="2968" y="313"/>
                  </a:lnTo>
                  <a:lnTo>
                    <a:pt x="2976" y="278"/>
                  </a:lnTo>
                  <a:lnTo>
                    <a:pt x="2979" y="248"/>
                  </a:lnTo>
                  <a:lnTo>
                    <a:pt x="2976" y="166"/>
                  </a:lnTo>
                  <a:lnTo>
                    <a:pt x="2968" y="199"/>
                  </a:lnTo>
                  <a:lnTo>
                    <a:pt x="2961" y="227"/>
                  </a:lnTo>
                  <a:lnTo>
                    <a:pt x="2947" y="262"/>
                  </a:lnTo>
                  <a:lnTo>
                    <a:pt x="2936" y="290"/>
                  </a:lnTo>
                  <a:lnTo>
                    <a:pt x="2914" y="324"/>
                  </a:lnTo>
                  <a:lnTo>
                    <a:pt x="2898" y="351"/>
                  </a:lnTo>
                  <a:lnTo>
                    <a:pt x="2870" y="386"/>
                  </a:lnTo>
                  <a:lnTo>
                    <a:pt x="2851" y="409"/>
                  </a:lnTo>
                  <a:lnTo>
                    <a:pt x="2815" y="445"/>
                  </a:lnTo>
                  <a:lnTo>
                    <a:pt x="2794" y="465"/>
                  </a:lnTo>
                  <a:lnTo>
                    <a:pt x="2746" y="505"/>
                  </a:lnTo>
                  <a:lnTo>
                    <a:pt x="2727" y="519"/>
                  </a:lnTo>
                  <a:lnTo>
                    <a:pt x="2648" y="570"/>
                  </a:lnTo>
                  <a:lnTo>
                    <a:pt x="2450" y="691"/>
                  </a:lnTo>
                  <a:cubicBezTo>
                    <a:pt x="2227" y="821"/>
                    <a:pt x="1933" y="886"/>
                    <a:pt x="1639" y="886"/>
                  </a:cubicBezTo>
                  <a:cubicBezTo>
                    <a:pt x="1345" y="886"/>
                    <a:pt x="1051" y="821"/>
                    <a:pt x="826" y="691"/>
                  </a:cubicBezTo>
                  <a:lnTo>
                    <a:pt x="339" y="416"/>
                  </a:lnTo>
                  <a:lnTo>
                    <a:pt x="261" y="366"/>
                  </a:lnTo>
                  <a:lnTo>
                    <a:pt x="243" y="352"/>
                  </a:lnTo>
                  <a:lnTo>
                    <a:pt x="191" y="312"/>
                  </a:lnTo>
                  <a:lnTo>
                    <a:pt x="172" y="293"/>
                  </a:lnTo>
                  <a:lnTo>
                    <a:pt x="133" y="254"/>
                  </a:lnTo>
                  <a:lnTo>
                    <a:pt x="114" y="231"/>
                  </a:lnTo>
                  <a:lnTo>
                    <a:pt x="86" y="196"/>
                  </a:lnTo>
                  <a:lnTo>
                    <a:pt x="69" y="169"/>
                  </a:lnTo>
                  <a:lnTo>
                    <a:pt x="49" y="134"/>
                  </a:lnTo>
                  <a:lnTo>
                    <a:pt x="36" y="107"/>
                  </a:lnTo>
                  <a:lnTo>
                    <a:pt x="22" y="72"/>
                  </a:lnTo>
                  <a:lnTo>
                    <a:pt x="15" y="43"/>
                  </a:lnTo>
                  <a:lnTo>
                    <a:pt x="6" y="8"/>
                  </a:lnTo>
                  <a:lnTo>
                    <a:pt x="5"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89" name="Google Shape;789;p36"/>
            <p:cNvSpPr/>
            <p:nvPr/>
          </p:nvSpPr>
          <p:spPr>
            <a:xfrm>
              <a:off x="1826000" y="1889800"/>
              <a:ext cx="74650" cy="29925"/>
            </a:xfrm>
            <a:custGeom>
              <a:avLst/>
              <a:gdLst/>
              <a:ahLst/>
              <a:cxnLst/>
              <a:rect l="l" t="t" r="r" b="b"/>
              <a:pathLst>
                <a:path w="2986" h="1197" extrusionOk="0">
                  <a:moveTo>
                    <a:pt x="3" y="0"/>
                  </a:moveTo>
                  <a:lnTo>
                    <a:pt x="2" y="253"/>
                  </a:lnTo>
                  <a:cubicBezTo>
                    <a:pt x="1" y="425"/>
                    <a:pt x="114" y="596"/>
                    <a:pt x="341" y="727"/>
                  </a:cubicBezTo>
                  <a:lnTo>
                    <a:pt x="827" y="1002"/>
                  </a:lnTo>
                  <a:cubicBezTo>
                    <a:pt x="1052" y="1131"/>
                    <a:pt x="1346" y="1196"/>
                    <a:pt x="1640" y="1196"/>
                  </a:cubicBezTo>
                  <a:cubicBezTo>
                    <a:pt x="1934" y="1196"/>
                    <a:pt x="2227" y="1131"/>
                    <a:pt x="2451" y="1001"/>
                  </a:cubicBezTo>
                  <a:lnTo>
                    <a:pt x="2649" y="880"/>
                  </a:lnTo>
                  <a:cubicBezTo>
                    <a:pt x="2872" y="751"/>
                    <a:pt x="2983" y="582"/>
                    <a:pt x="2983" y="413"/>
                  </a:cubicBezTo>
                  <a:lnTo>
                    <a:pt x="2985" y="160"/>
                  </a:lnTo>
                  <a:lnTo>
                    <a:pt x="2983" y="192"/>
                  </a:lnTo>
                  <a:lnTo>
                    <a:pt x="2980" y="222"/>
                  </a:lnTo>
                  <a:lnTo>
                    <a:pt x="2972" y="255"/>
                  </a:lnTo>
                  <a:lnTo>
                    <a:pt x="2964" y="285"/>
                  </a:lnTo>
                  <a:lnTo>
                    <a:pt x="2950" y="318"/>
                  </a:lnTo>
                  <a:lnTo>
                    <a:pt x="2939" y="347"/>
                  </a:lnTo>
                  <a:lnTo>
                    <a:pt x="2918" y="381"/>
                  </a:lnTo>
                  <a:lnTo>
                    <a:pt x="2902" y="408"/>
                  </a:lnTo>
                  <a:lnTo>
                    <a:pt x="2874" y="443"/>
                  </a:lnTo>
                  <a:lnTo>
                    <a:pt x="2855" y="466"/>
                  </a:lnTo>
                  <a:lnTo>
                    <a:pt x="2818" y="502"/>
                  </a:lnTo>
                  <a:lnTo>
                    <a:pt x="2798" y="523"/>
                  </a:lnTo>
                  <a:lnTo>
                    <a:pt x="2749" y="561"/>
                  </a:lnTo>
                  <a:lnTo>
                    <a:pt x="2730" y="576"/>
                  </a:lnTo>
                  <a:lnTo>
                    <a:pt x="2652" y="627"/>
                  </a:lnTo>
                  <a:lnTo>
                    <a:pt x="2454" y="748"/>
                  </a:lnTo>
                  <a:cubicBezTo>
                    <a:pt x="2230" y="878"/>
                    <a:pt x="1936" y="943"/>
                    <a:pt x="1642" y="943"/>
                  </a:cubicBezTo>
                  <a:cubicBezTo>
                    <a:pt x="1348" y="943"/>
                    <a:pt x="1054" y="878"/>
                    <a:pt x="829" y="748"/>
                  </a:cubicBezTo>
                  <a:lnTo>
                    <a:pt x="343" y="473"/>
                  </a:lnTo>
                  <a:lnTo>
                    <a:pt x="263" y="423"/>
                  </a:lnTo>
                  <a:lnTo>
                    <a:pt x="246" y="409"/>
                  </a:lnTo>
                  <a:lnTo>
                    <a:pt x="195" y="368"/>
                  </a:lnTo>
                  <a:lnTo>
                    <a:pt x="176" y="350"/>
                  </a:lnTo>
                  <a:lnTo>
                    <a:pt x="136" y="311"/>
                  </a:lnTo>
                  <a:lnTo>
                    <a:pt x="117" y="288"/>
                  </a:lnTo>
                  <a:lnTo>
                    <a:pt x="89" y="253"/>
                  </a:lnTo>
                  <a:lnTo>
                    <a:pt x="72" y="226"/>
                  </a:lnTo>
                  <a:lnTo>
                    <a:pt x="51" y="191"/>
                  </a:lnTo>
                  <a:lnTo>
                    <a:pt x="40" y="163"/>
                  </a:lnTo>
                  <a:lnTo>
                    <a:pt x="25" y="128"/>
                  </a:lnTo>
                  <a:lnTo>
                    <a:pt x="17" y="100"/>
                  </a:lnTo>
                  <a:lnTo>
                    <a:pt x="9" y="66"/>
                  </a:lnTo>
                  <a:lnTo>
                    <a:pt x="7" y="36"/>
                  </a:lnTo>
                  <a:lnTo>
                    <a:pt x="3" y="2"/>
                  </a:lnTo>
                  <a:lnTo>
                    <a:pt x="3"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90" name="Google Shape;790;p36"/>
            <p:cNvSpPr/>
            <p:nvPr/>
          </p:nvSpPr>
          <p:spPr>
            <a:xfrm>
              <a:off x="1826050" y="1870200"/>
              <a:ext cx="74900" cy="43175"/>
            </a:xfrm>
            <a:custGeom>
              <a:avLst/>
              <a:gdLst/>
              <a:ahLst/>
              <a:cxnLst/>
              <a:rect l="l" t="t" r="r" b="b"/>
              <a:pathLst>
                <a:path w="2996" h="1727" extrusionOk="0">
                  <a:moveTo>
                    <a:pt x="1345" y="0"/>
                  </a:moveTo>
                  <a:cubicBezTo>
                    <a:pt x="1051" y="0"/>
                    <a:pt x="758" y="65"/>
                    <a:pt x="534" y="195"/>
                  </a:cubicBezTo>
                  <a:lnTo>
                    <a:pt x="335" y="317"/>
                  </a:lnTo>
                  <a:cubicBezTo>
                    <a:pt x="112" y="446"/>
                    <a:pt x="1" y="616"/>
                    <a:pt x="1" y="786"/>
                  </a:cubicBezTo>
                  <a:lnTo>
                    <a:pt x="5" y="820"/>
                  </a:lnTo>
                  <a:lnTo>
                    <a:pt x="7" y="850"/>
                  </a:lnTo>
                  <a:lnTo>
                    <a:pt x="15" y="884"/>
                  </a:lnTo>
                  <a:lnTo>
                    <a:pt x="23" y="912"/>
                  </a:lnTo>
                  <a:lnTo>
                    <a:pt x="38" y="947"/>
                  </a:lnTo>
                  <a:lnTo>
                    <a:pt x="49" y="975"/>
                  </a:lnTo>
                  <a:lnTo>
                    <a:pt x="70" y="1010"/>
                  </a:lnTo>
                  <a:lnTo>
                    <a:pt x="87" y="1037"/>
                  </a:lnTo>
                  <a:lnTo>
                    <a:pt x="115" y="1072"/>
                  </a:lnTo>
                  <a:lnTo>
                    <a:pt x="134" y="1095"/>
                  </a:lnTo>
                  <a:lnTo>
                    <a:pt x="174" y="1134"/>
                  </a:lnTo>
                  <a:lnTo>
                    <a:pt x="193" y="1152"/>
                  </a:lnTo>
                  <a:lnTo>
                    <a:pt x="244" y="1193"/>
                  </a:lnTo>
                  <a:lnTo>
                    <a:pt x="261" y="1207"/>
                  </a:lnTo>
                  <a:lnTo>
                    <a:pt x="341" y="1257"/>
                  </a:lnTo>
                  <a:lnTo>
                    <a:pt x="827" y="1532"/>
                  </a:lnTo>
                  <a:cubicBezTo>
                    <a:pt x="1052" y="1662"/>
                    <a:pt x="1346" y="1727"/>
                    <a:pt x="1640" y="1727"/>
                  </a:cubicBezTo>
                  <a:cubicBezTo>
                    <a:pt x="1934" y="1727"/>
                    <a:pt x="2228" y="1662"/>
                    <a:pt x="2452" y="1532"/>
                  </a:cubicBezTo>
                  <a:lnTo>
                    <a:pt x="2650" y="1411"/>
                  </a:lnTo>
                  <a:lnTo>
                    <a:pt x="2728" y="1360"/>
                  </a:lnTo>
                  <a:lnTo>
                    <a:pt x="2747" y="1345"/>
                  </a:lnTo>
                  <a:lnTo>
                    <a:pt x="2796" y="1307"/>
                  </a:lnTo>
                  <a:lnTo>
                    <a:pt x="2816" y="1286"/>
                  </a:lnTo>
                  <a:lnTo>
                    <a:pt x="2853" y="1250"/>
                  </a:lnTo>
                  <a:lnTo>
                    <a:pt x="2872" y="1227"/>
                  </a:lnTo>
                  <a:lnTo>
                    <a:pt x="2900" y="1192"/>
                  </a:lnTo>
                  <a:lnTo>
                    <a:pt x="2916" y="1165"/>
                  </a:lnTo>
                  <a:lnTo>
                    <a:pt x="2937" y="1131"/>
                  </a:lnTo>
                  <a:lnTo>
                    <a:pt x="2948" y="1102"/>
                  </a:lnTo>
                  <a:lnTo>
                    <a:pt x="2962" y="1069"/>
                  </a:lnTo>
                  <a:lnTo>
                    <a:pt x="2970" y="1039"/>
                  </a:lnTo>
                  <a:lnTo>
                    <a:pt x="2978" y="1006"/>
                  </a:lnTo>
                  <a:lnTo>
                    <a:pt x="2981" y="976"/>
                  </a:lnTo>
                  <a:cubicBezTo>
                    <a:pt x="2996" y="795"/>
                    <a:pt x="2884" y="609"/>
                    <a:pt x="2644" y="470"/>
                  </a:cubicBezTo>
                  <a:lnTo>
                    <a:pt x="2157" y="195"/>
                  </a:lnTo>
                  <a:cubicBezTo>
                    <a:pt x="1932" y="65"/>
                    <a:pt x="1638" y="0"/>
                    <a:pt x="1345"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91" name="Google Shape;791;p36"/>
            <p:cNvSpPr/>
            <p:nvPr/>
          </p:nvSpPr>
          <p:spPr>
            <a:xfrm>
              <a:off x="1826050" y="1888400"/>
              <a:ext cx="74525" cy="24975"/>
            </a:xfrm>
            <a:custGeom>
              <a:avLst/>
              <a:gdLst/>
              <a:ahLst/>
              <a:cxnLst/>
              <a:rect l="l" t="t" r="r" b="b"/>
              <a:pathLst>
                <a:path w="2981" h="999" extrusionOk="0">
                  <a:moveTo>
                    <a:pt x="6" y="0"/>
                  </a:moveTo>
                  <a:lnTo>
                    <a:pt x="1" y="58"/>
                  </a:lnTo>
                  <a:lnTo>
                    <a:pt x="5" y="92"/>
                  </a:lnTo>
                  <a:lnTo>
                    <a:pt x="7" y="122"/>
                  </a:lnTo>
                  <a:lnTo>
                    <a:pt x="15" y="156"/>
                  </a:lnTo>
                  <a:lnTo>
                    <a:pt x="23" y="184"/>
                  </a:lnTo>
                  <a:lnTo>
                    <a:pt x="38" y="219"/>
                  </a:lnTo>
                  <a:lnTo>
                    <a:pt x="49" y="247"/>
                  </a:lnTo>
                  <a:lnTo>
                    <a:pt x="70" y="282"/>
                  </a:lnTo>
                  <a:lnTo>
                    <a:pt x="87" y="309"/>
                  </a:lnTo>
                  <a:lnTo>
                    <a:pt x="115" y="344"/>
                  </a:lnTo>
                  <a:lnTo>
                    <a:pt x="134" y="367"/>
                  </a:lnTo>
                  <a:lnTo>
                    <a:pt x="174" y="406"/>
                  </a:lnTo>
                  <a:lnTo>
                    <a:pt x="193" y="424"/>
                  </a:lnTo>
                  <a:lnTo>
                    <a:pt x="244" y="465"/>
                  </a:lnTo>
                  <a:lnTo>
                    <a:pt x="261" y="479"/>
                  </a:lnTo>
                  <a:lnTo>
                    <a:pt x="341" y="529"/>
                  </a:lnTo>
                  <a:lnTo>
                    <a:pt x="827" y="804"/>
                  </a:lnTo>
                  <a:cubicBezTo>
                    <a:pt x="1052" y="934"/>
                    <a:pt x="1346" y="999"/>
                    <a:pt x="1640" y="999"/>
                  </a:cubicBezTo>
                  <a:cubicBezTo>
                    <a:pt x="1934" y="999"/>
                    <a:pt x="2228" y="934"/>
                    <a:pt x="2452" y="804"/>
                  </a:cubicBezTo>
                  <a:lnTo>
                    <a:pt x="2650" y="683"/>
                  </a:lnTo>
                  <a:lnTo>
                    <a:pt x="2728" y="632"/>
                  </a:lnTo>
                  <a:lnTo>
                    <a:pt x="2747" y="617"/>
                  </a:lnTo>
                  <a:lnTo>
                    <a:pt x="2796" y="579"/>
                  </a:lnTo>
                  <a:lnTo>
                    <a:pt x="2816" y="558"/>
                  </a:lnTo>
                  <a:lnTo>
                    <a:pt x="2853" y="522"/>
                  </a:lnTo>
                  <a:lnTo>
                    <a:pt x="2872" y="499"/>
                  </a:lnTo>
                  <a:lnTo>
                    <a:pt x="2900" y="464"/>
                  </a:lnTo>
                  <a:lnTo>
                    <a:pt x="2916" y="437"/>
                  </a:lnTo>
                  <a:lnTo>
                    <a:pt x="2937" y="403"/>
                  </a:lnTo>
                  <a:lnTo>
                    <a:pt x="2948" y="374"/>
                  </a:lnTo>
                  <a:lnTo>
                    <a:pt x="2962" y="341"/>
                  </a:lnTo>
                  <a:lnTo>
                    <a:pt x="2970" y="311"/>
                  </a:lnTo>
                  <a:lnTo>
                    <a:pt x="2978" y="278"/>
                  </a:lnTo>
                  <a:lnTo>
                    <a:pt x="2981" y="248"/>
                  </a:lnTo>
                  <a:lnTo>
                    <a:pt x="2978" y="165"/>
                  </a:lnTo>
                  <a:lnTo>
                    <a:pt x="2970" y="199"/>
                  </a:lnTo>
                  <a:lnTo>
                    <a:pt x="2962" y="227"/>
                  </a:lnTo>
                  <a:lnTo>
                    <a:pt x="2948" y="262"/>
                  </a:lnTo>
                  <a:lnTo>
                    <a:pt x="2937" y="290"/>
                  </a:lnTo>
                  <a:lnTo>
                    <a:pt x="2916" y="324"/>
                  </a:lnTo>
                  <a:lnTo>
                    <a:pt x="2900" y="351"/>
                  </a:lnTo>
                  <a:lnTo>
                    <a:pt x="2872" y="385"/>
                  </a:lnTo>
                  <a:lnTo>
                    <a:pt x="2853" y="409"/>
                  </a:lnTo>
                  <a:lnTo>
                    <a:pt x="2816" y="445"/>
                  </a:lnTo>
                  <a:lnTo>
                    <a:pt x="2796" y="466"/>
                  </a:lnTo>
                  <a:lnTo>
                    <a:pt x="2747" y="504"/>
                  </a:lnTo>
                  <a:lnTo>
                    <a:pt x="2728" y="519"/>
                  </a:lnTo>
                  <a:lnTo>
                    <a:pt x="2650" y="570"/>
                  </a:lnTo>
                  <a:lnTo>
                    <a:pt x="2452" y="691"/>
                  </a:lnTo>
                  <a:cubicBezTo>
                    <a:pt x="2228" y="821"/>
                    <a:pt x="1935" y="886"/>
                    <a:pt x="1641" y="886"/>
                  </a:cubicBezTo>
                  <a:cubicBezTo>
                    <a:pt x="1347" y="886"/>
                    <a:pt x="1052" y="821"/>
                    <a:pt x="827" y="691"/>
                  </a:cubicBezTo>
                  <a:lnTo>
                    <a:pt x="341" y="416"/>
                  </a:lnTo>
                  <a:lnTo>
                    <a:pt x="261" y="365"/>
                  </a:lnTo>
                  <a:lnTo>
                    <a:pt x="244" y="352"/>
                  </a:lnTo>
                  <a:lnTo>
                    <a:pt x="193" y="311"/>
                  </a:lnTo>
                  <a:lnTo>
                    <a:pt x="174" y="292"/>
                  </a:lnTo>
                  <a:lnTo>
                    <a:pt x="134" y="255"/>
                  </a:lnTo>
                  <a:lnTo>
                    <a:pt x="115" y="230"/>
                  </a:lnTo>
                  <a:lnTo>
                    <a:pt x="87" y="196"/>
                  </a:lnTo>
                  <a:lnTo>
                    <a:pt x="70" y="169"/>
                  </a:lnTo>
                  <a:lnTo>
                    <a:pt x="49" y="134"/>
                  </a:lnTo>
                  <a:lnTo>
                    <a:pt x="38" y="106"/>
                  </a:lnTo>
                  <a:lnTo>
                    <a:pt x="23" y="72"/>
                  </a:lnTo>
                  <a:lnTo>
                    <a:pt x="15" y="43"/>
                  </a:lnTo>
                  <a:lnTo>
                    <a:pt x="7" y="8"/>
                  </a:lnTo>
                  <a:lnTo>
                    <a:pt x="6"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92" name="Google Shape;792;p36"/>
            <p:cNvSpPr/>
            <p:nvPr/>
          </p:nvSpPr>
          <p:spPr>
            <a:xfrm>
              <a:off x="1744400" y="1842050"/>
              <a:ext cx="74600" cy="29925"/>
            </a:xfrm>
            <a:custGeom>
              <a:avLst/>
              <a:gdLst/>
              <a:ahLst/>
              <a:cxnLst/>
              <a:rect l="l" t="t" r="r" b="b"/>
              <a:pathLst>
                <a:path w="2984" h="1197" extrusionOk="0">
                  <a:moveTo>
                    <a:pt x="2" y="0"/>
                  </a:moveTo>
                  <a:lnTo>
                    <a:pt x="0" y="254"/>
                  </a:lnTo>
                  <a:cubicBezTo>
                    <a:pt x="0" y="425"/>
                    <a:pt x="112" y="597"/>
                    <a:pt x="339" y="728"/>
                  </a:cubicBezTo>
                  <a:lnTo>
                    <a:pt x="826" y="1002"/>
                  </a:lnTo>
                  <a:cubicBezTo>
                    <a:pt x="1050" y="1132"/>
                    <a:pt x="1345" y="1197"/>
                    <a:pt x="1639" y="1197"/>
                  </a:cubicBezTo>
                  <a:cubicBezTo>
                    <a:pt x="1933" y="1197"/>
                    <a:pt x="2226" y="1132"/>
                    <a:pt x="2449" y="1002"/>
                  </a:cubicBezTo>
                  <a:lnTo>
                    <a:pt x="2648" y="881"/>
                  </a:lnTo>
                  <a:cubicBezTo>
                    <a:pt x="2870" y="753"/>
                    <a:pt x="2980" y="583"/>
                    <a:pt x="2982" y="415"/>
                  </a:cubicBezTo>
                  <a:lnTo>
                    <a:pt x="2984" y="161"/>
                  </a:lnTo>
                  <a:lnTo>
                    <a:pt x="2980" y="193"/>
                  </a:lnTo>
                  <a:lnTo>
                    <a:pt x="2978" y="223"/>
                  </a:lnTo>
                  <a:lnTo>
                    <a:pt x="2970" y="256"/>
                  </a:lnTo>
                  <a:lnTo>
                    <a:pt x="2964" y="286"/>
                  </a:lnTo>
                  <a:lnTo>
                    <a:pt x="2949" y="319"/>
                  </a:lnTo>
                  <a:lnTo>
                    <a:pt x="2937" y="348"/>
                  </a:lnTo>
                  <a:lnTo>
                    <a:pt x="2916" y="382"/>
                  </a:lnTo>
                  <a:lnTo>
                    <a:pt x="2901" y="409"/>
                  </a:lnTo>
                  <a:lnTo>
                    <a:pt x="2873" y="444"/>
                  </a:lnTo>
                  <a:lnTo>
                    <a:pt x="2854" y="467"/>
                  </a:lnTo>
                  <a:lnTo>
                    <a:pt x="2818" y="503"/>
                  </a:lnTo>
                  <a:lnTo>
                    <a:pt x="2796" y="524"/>
                  </a:lnTo>
                  <a:lnTo>
                    <a:pt x="2748" y="563"/>
                  </a:lnTo>
                  <a:lnTo>
                    <a:pt x="2729" y="578"/>
                  </a:lnTo>
                  <a:lnTo>
                    <a:pt x="2650" y="628"/>
                  </a:lnTo>
                  <a:lnTo>
                    <a:pt x="2452" y="749"/>
                  </a:lnTo>
                  <a:cubicBezTo>
                    <a:pt x="2228" y="879"/>
                    <a:pt x="1934" y="944"/>
                    <a:pt x="1641" y="944"/>
                  </a:cubicBezTo>
                  <a:cubicBezTo>
                    <a:pt x="1347" y="944"/>
                    <a:pt x="1052" y="879"/>
                    <a:pt x="828" y="749"/>
                  </a:cubicBezTo>
                  <a:lnTo>
                    <a:pt x="342" y="474"/>
                  </a:lnTo>
                  <a:lnTo>
                    <a:pt x="262" y="424"/>
                  </a:lnTo>
                  <a:lnTo>
                    <a:pt x="245" y="410"/>
                  </a:lnTo>
                  <a:lnTo>
                    <a:pt x="193" y="370"/>
                  </a:lnTo>
                  <a:lnTo>
                    <a:pt x="174" y="351"/>
                  </a:lnTo>
                  <a:lnTo>
                    <a:pt x="135" y="313"/>
                  </a:lnTo>
                  <a:lnTo>
                    <a:pt x="116" y="289"/>
                  </a:lnTo>
                  <a:lnTo>
                    <a:pt x="87" y="253"/>
                  </a:lnTo>
                  <a:lnTo>
                    <a:pt x="71" y="227"/>
                  </a:lnTo>
                  <a:lnTo>
                    <a:pt x="50" y="192"/>
                  </a:lnTo>
                  <a:lnTo>
                    <a:pt x="38" y="164"/>
                  </a:lnTo>
                  <a:lnTo>
                    <a:pt x="24" y="129"/>
                  </a:lnTo>
                  <a:lnTo>
                    <a:pt x="17" y="101"/>
                  </a:lnTo>
                  <a:lnTo>
                    <a:pt x="8" y="67"/>
                  </a:lnTo>
                  <a:lnTo>
                    <a:pt x="5" y="37"/>
                  </a:lnTo>
                  <a:lnTo>
                    <a:pt x="2" y="3"/>
                  </a:lnTo>
                  <a:lnTo>
                    <a:pt x="2"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93" name="Google Shape;793;p36"/>
            <p:cNvSpPr/>
            <p:nvPr/>
          </p:nvSpPr>
          <p:spPr>
            <a:xfrm>
              <a:off x="1744450" y="1822475"/>
              <a:ext cx="74875" cy="43175"/>
            </a:xfrm>
            <a:custGeom>
              <a:avLst/>
              <a:gdLst/>
              <a:ahLst/>
              <a:cxnLst/>
              <a:rect l="l" t="t" r="r" b="b"/>
              <a:pathLst>
                <a:path w="2995" h="1727" extrusionOk="0">
                  <a:moveTo>
                    <a:pt x="1343" y="0"/>
                  </a:moveTo>
                  <a:cubicBezTo>
                    <a:pt x="1050" y="0"/>
                    <a:pt x="756" y="65"/>
                    <a:pt x="533" y="195"/>
                  </a:cubicBezTo>
                  <a:lnTo>
                    <a:pt x="334" y="316"/>
                  </a:lnTo>
                  <a:cubicBezTo>
                    <a:pt x="112" y="446"/>
                    <a:pt x="0" y="615"/>
                    <a:pt x="0" y="786"/>
                  </a:cubicBezTo>
                  <a:lnTo>
                    <a:pt x="3" y="820"/>
                  </a:lnTo>
                  <a:lnTo>
                    <a:pt x="6" y="850"/>
                  </a:lnTo>
                  <a:lnTo>
                    <a:pt x="15" y="884"/>
                  </a:lnTo>
                  <a:lnTo>
                    <a:pt x="22" y="912"/>
                  </a:lnTo>
                  <a:lnTo>
                    <a:pt x="36" y="947"/>
                  </a:lnTo>
                  <a:lnTo>
                    <a:pt x="48" y="975"/>
                  </a:lnTo>
                  <a:lnTo>
                    <a:pt x="69" y="1010"/>
                  </a:lnTo>
                  <a:lnTo>
                    <a:pt x="85" y="1036"/>
                  </a:lnTo>
                  <a:lnTo>
                    <a:pt x="114" y="1072"/>
                  </a:lnTo>
                  <a:lnTo>
                    <a:pt x="133" y="1096"/>
                  </a:lnTo>
                  <a:lnTo>
                    <a:pt x="172" y="1134"/>
                  </a:lnTo>
                  <a:lnTo>
                    <a:pt x="191" y="1153"/>
                  </a:lnTo>
                  <a:lnTo>
                    <a:pt x="243" y="1193"/>
                  </a:lnTo>
                  <a:lnTo>
                    <a:pt x="260" y="1207"/>
                  </a:lnTo>
                  <a:lnTo>
                    <a:pt x="340" y="1257"/>
                  </a:lnTo>
                  <a:lnTo>
                    <a:pt x="826" y="1532"/>
                  </a:lnTo>
                  <a:cubicBezTo>
                    <a:pt x="1050" y="1662"/>
                    <a:pt x="1345" y="1727"/>
                    <a:pt x="1639" y="1727"/>
                  </a:cubicBezTo>
                  <a:cubicBezTo>
                    <a:pt x="1932" y="1727"/>
                    <a:pt x="2226" y="1662"/>
                    <a:pt x="2450" y="1532"/>
                  </a:cubicBezTo>
                  <a:lnTo>
                    <a:pt x="2648" y="1411"/>
                  </a:lnTo>
                  <a:lnTo>
                    <a:pt x="2727" y="1361"/>
                  </a:lnTo>
                  <a:lnTo>
                    <a:pt x="2746" y="1346"/>
                  </a:lnTo>
                  <a:lnTo>
                    <a:pt x="2794" y="1307"/>
                  </a:lnTo>
                  <a:lnTo>
                    <a:pt x="2816" y="1286"/>
                  </a:lnTo>
                  <a:lnTo>
                    <a:pt x="2852" y="1250"/>
                  </a:lnTo>
                  <a:lnTo>
                    <a:pt x="2871" y="1227"/>
                  </a:lnTo>
                  <a:lnTo>
                    <a:pt x="2899" y="1192"/>
                  </a:lnTo>
                  <a:lnTo>
                    <a:pt x="2914" y="1165"/>
                  </a:lnTo>
                  <a:lnTo>
                    <a:pt x="2935" y="1131"/>
                  </a:lnTo>
                  <a:lnTo>
                    <a:pt x="2947" y="1102"/>
                  </a:lnTo>
                  <a:lnTo>
                    <a:pt x="2962" y="1069"/>
                  </a:lnTo>
                  <a:lnTo>
                    <a:pt x="2968" y="1039"/>
                  </a:lnTo>
                  <a:lnTo>
                    <a:pt x="2976" y="1006"/>
                  </a:lnTo>
                  <a:lnTo>
                    <a:pt x="2978" y="976"/>
                  </a:lnTo>
                  <a:cubicBezTo>
                    <a:pt x="2994" y="795"/>
                    <a:pt x="2883" y="608"/>
                    <a:pt x="2643" y="470"/>
                  </a:cubicBezTo>
                  <a:lnTo>
                    <a:pt x="2156" y="195"/>
                  </a:lnTo>
                  <a:cubicBezTo>
                    <a:pt x="1931" y="65"/>
                    <a:pt x="1637" y="0"/>
                    <a:pt x="1343"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94" name="Google Shape;794;p36"/>
            <p:cNvSpPr/>
            <p:nvPr/>
          </p:nvSpPr>
          <p:spPr>
            <a:xfrm>
              <a:off x="1744450" y="1840675"/>
              <a:ext cx="74475" cy="24975"/>
            </a:xfrm>
            <a:custGeom>
              <a:avLst/>
              <a:gdLst/>
              <a:ahLst/>
              <a:cxnLst/>
              <a:rect l="l" t="t" r="r" b="b"/>
              <a:pathLst>
                <a:path w="2979" h="999" extrusionOk="0">
                  <a:moveTo>
                    <a:pt x="5" y="0"/>
                  </a:moveTo>
                  <a:lnTo>
                    <a:pt x="0" y="58"/>
                  </a:lnTo>
                  <a:lnTo>
                    <a:pt x="3" y="92"/>
                  </a:lnTo>
                  <a:lnTo>
                    <a:pt x="6" y="122"/>
                  </a:lnTo>
                  <a:lnTo>
                    <a:pt x="15" y="156"/>
                  </a:lnTo>
                  <a:lnTo>
                    <a:pt x="22" y="184"/>
                  </a:lnTo>
                  <a:lnTo>
                    <a:pt x="36" y="219"/>
                  </a:lnTo>
                  <a:lnTo>
                    <a:pt x="48" y="247"/>
                  </a:lnTo>
                  <a:lnTo>
                    <a:pt x="69" y="282"/>
                  </a:lnTo>
                  <a:lnTo>
                    <a:pt x="85" y="308"/>
                  </a:lnTo>
                  <a:lnTo>
                    <a:pt x="114" y="344"/>
                  </a:lnTo>
                  <a:lnTo>
                    <a:pt x="133" y="368"/>
                  </a:lnTo>
                  <a:lnTo>
                    <a:pt x="172" y="406"/>
                  </a:lnTo>
                  <a:lnTo>
                    <a:pt x="191" y="425"/>
                  </a:lnTo>
                  <a:lnTo>
                    <a:pt x="243" y="465"/>
                  </a:lnTo>
                  <a:lnTo>
                    <a:pt x="260" y="479"/>
                  </a:lnTo>
                  <a:lnTo>
                    <a:pt x="340" y="529"/>
                  </a:lnTo>
                  <a:lnTo>
                    <a:pt x="826" y="804"/>
                  </a:lnTo>
                  <a:cubicBezTo>
                    <a:pt x="1050" y="934"/>
                    <a:pt x="1345" y="999"/>
                    <a:pt x="1639" y="999"/>
                  </a:cubicBezTo>
                  <a:cubicBezTo>
                    <a:pt x="1932" y="999"/>
                    <a:pt x="2226" y="934"/>
                    <a:pt x="2450" y="804"/>
                  </a:cubicBezTo>
                  <a:lnTo>
                    <a:pt x="2648" y="683"/>
                  </a:lnTo>
                  <a:lnTo>
                    <a:pt x="2727" y="633"/>
                  </a:lnTo>
                  <a:lnTo>
                    <a:pt x="2746" y="618"/>
                  </a:lnTo>
                  <a:lnTo>
                    <a:pt x="2794" y="579"/>
                  </a:lnTo>
                  <a:lnTo>
                    <a:pt x="2816" y="558"/>
                  </a:lnTo>
                  <a:lnTo>
                    <a:pt x="2852" y="522"/>
                  </a:lnTo>
                  <a:lnTo>
                    <a:pt x="2871" y="499"/>
                  </a:lnTo>
                  <a:lnTo>
                    <a:pt x="2899" y="464"/>
                  </a:lnTo>
                  <a:lnTo>
                    <a:pt x="2914" y="437"/>
                  </a:lnTo>
                  <a:lnTo>
                    <a:pt x="2935" y="403"/>
                  </a:lnTo>
                  <a:lnTo>
                    <a:pt x="2947" y="374"/>
                  </a:lnTo>
                  <a:lnTo>
                    <a:pt x="2962" y="341"/>
                  </a:lnTo>
                  <a:lnTo>
                    <a:pt x="2968" y="311"/>
                  </a:lnTo>
                  <a:lnTo>
                    <a:pt x="2976" y="278"/>
                  </a:lnTo>
                  <a:lnTo>
                    <a:pt x="2978" y="248"/>
                  </a:lnTo>
                  <a:lnTo>
                    <a:pt x="2976" y="164"/>
                  </a:lnTo>
                  <a:lnTo>
                    <a:pt x="2968" y="199"/>
                  </a:lnTo>
                  <a:lnTo>
                    <a:pt x="2962" y="227"/>
                  </a:lnTo>
                  <a:lnTo>
                    <a:pt x="2947" y="262"/>
                  </a:lnTo>
                  <a:lnTo>
                    <a:pt x="2935" y="290"/>
                  </a:lnTo>
                  <a:lnTo>
                    <a:pt x="2914" y="324"/>
                  </a:lnTo>
                  <a:lnTo>
                    <a:pt x="2899" y="351"/>
                  </a:lnTo>
                  <a:lnTo>
                    <a:pt x="2871" y="387"/>
                  </a:lnTo>
                  <a:lnTo>
                    <a:pt x="2852" y="409"/>
                  </a:lnTo>
                  <a:lnTo>
                    <a:pt x="2816" y="445"/>
                  </a:lnTo>
                  <a:lnTo>
                    <a:pt x="2794" y="465"/>
                  </a:lnTo>
                  <a:lnTo>
                    <a:pt x="2746" y="505"/>
                  </a:lnTo>
                  <a:lnTo>
                    <a:pt x="2727" y="519"/>
                  </a:lnTo>
                  <a:lnTo>
                    <a:pt x="2648" y="570"/>
                  </a:lnTo>
                  <a:lnTo>
                    <a:pt x="2450" y="691"/>
                  </a:lnTo>
                  <a:cubicBezTo>
                    <a:pt x="2226" y="821"/>
                    <a:pt x="1932" y="885"/>
                    <a:pt x="1639" y="885"/>
                  </a:cubicBezTo>
                  <a:cubicBezTo>
                    <a:pt x="1345" y="885"/>
                    <a:pt x="1050" y="821"/>
                    <a:pt x="826" y="691"/>
                  </a:cubicBezTo>
                  <a:lnTo>
                    <a:pt x="340" y="416"/>
                  </a:lnTo>
                  <a:lnTo>
                    <a:pt x="260" y="365"/>
                  </a:lnTo>
                  <a:lnTo>
                    <a:pt x="243" y="352"/>
                  </a:lnTo>
                  <a:lnTo>
                    <a:pt x="191" y="311"/>
                  </a:lnTo>
                  <a:lnTo>
                    <a:pt x="172" y="292"/>
                  </a:lnTo>
                  <a:lnTo>
                    <a:pt x="133" y="254"/>
                  </a:lnTo>
                  <a:lnTo>
                    <a:pt x="114" y="231"/>
                  </a:lnTo>
                  <a:lnTo>
                    <a:pt x="85" y="196"/>
                  </a:lnTo>
                  <a:lnTo>
                    <a:pt x="69" y="169"/>
                  </a:lnTo>
                  <a:lnTo>
                    <a:pt x="48" y="134"/>
                  </a:lnTo>
                  <a:lnTo>
                    <a:pt x="36" y="106"/>
                  </a:lnTo>
                  <a:lnTo>
                    <a:pt x="22" y="71"/>
                  </a:lnTo>
                  <a:lnTo>
                    <a:pt x="15" y="43"/>
                  </a:lnTo>
                  <a:lnTo>
                    <a:pt x="6" y="8"/>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95" name="Google Shape;795;p36"/>
            <p:cNvSpPr/>
            <p:nvPr/>
          </p:nvSpPr>
          <p:spPr>
            <a:xfrm>
              <a:off x="1790125" y="2091025"/>
              <a:ext cx="74650" cy="29900"/>
            </a:xfrm>
            <a:custGeom>
              <a:avLst/>
              <a:gdLst/>
              <a:ahLst/>
              <a:cxnLst/>
              <a:rect l="l" t="t" r="r" b="b"/>
              <a:pathLst>
                <a:path w="2986" h="1196" extrusionOk="0">
                  <a:moveTo>
                    <a:pt x="4" y="1"/>
                  </a:moveTo>
                  <a:lnTo>
                    <a:pt x="2" y="253"/>
                  </a:lnTo>
                  <a:cubicBezTo>
                    <a:pt x="0" y="424"/>
                    <a:pt x="114" y="596"/>
                    <a:pt x="341" y="726"/>
                  </a:cubicBezTo>
                  <a:lnTo>
                    <a:pt x="827" y="1001"/>
                  </a:lnTo>
                  <a:cubicBezTo>
                    <a:pt x="1052" y="1131"/>
                    <a:pt x="1346" y="1196"/>
                    <a:pt x="1641" y="1196"/>
                  </a:cubicBezTo>
                  <a:cubicBezTo>
                    <a:pt x="1934" y="1196"/>
                    <a:pt x="2227" y="1131"/>
                    <a:pt x="2451" y="1001"/>
                  </a:cubicBezTo>
                  <a:lnTo>
                    <a:pt x="2649" y="880"/>
                  </a:lnTo>
                  <a:cubicBezTo>
                    <a:pt x="2872" y="751"/>
                    <a:pt x="2982" y="581"/>
                    <a:pt x="2983" y="413"/>
                  </a:cubicBezTo>
                  <a:lnTo>
                    <a:pt x="2985" y="159"/>
                  </a:lnTo>
                  <a:lnTo>
                    <a:pt x="2982" y="191"/>
                  </a:lnTo>
                  <a:lnTo>
                    <a:pt x="2980" y="222"/>
                  </a:lnTo>
                  <a:lnTo>
                    <a:pt x="2971" y="255"/>
                  </a:lnTo>
                  <a:lnTo>
                    <a:pt x="2965" y="285"/>
                  </a:lnTo>
                  <a:lnTo>
                    <a:pt x="2950" y="318"/>
                  </a:lnTo>
                  <a:lnTo>
                    <a:pt x="2938" y="346"/>
                  </a:lnTo>
                  <a:lnTo>
                    <a:pt x="2918" y="381"/>
                  </a:lnTo>
                  <a:lnTo>
                    <a:pt x="2902" y="407"/>
                  </a:lnTo>
                  <a:lnTo>
                    <a:pt x="2874" y="443"/>
                  </a:lnTo>
                  <a:lnTo>
                    <a:pt x="2855" y="465"/>
                  </a:lnTo>
                  <a:lnTo>
                    <a:pt x="2819" y="502"/>
                  </a:lnTo>
                  <a:lnTo>
                    <a:pt x="2798" y="523"/>
                  </a:lnTo>
                  <a:lnTo>
                    <a:pt x="2749" y="561"/>
                  </a:lnTo>
                  <a:lnTo>
                    <a:pt x="2730" y="575"/>
                  </a:lnTo>
                  <a:lnTo>
                    <a:pt x="2651" y="626"/>
                  </a:lnTo>
                  <a:lnTo>
                    <a:pt x="2453" y="747"/>
                  </a:lnTo>
                  <a:cubicBezTo>
                    <a:pt x="2230" y="877"/>
                    <a:pt x="1936" y="942"/>
                    <a:pt x="1643" y="942"/>
                  </a:cubicBezTo>
                  <a:cubicBezTo>
                    <a:pt x="1349" y="942"/>
                    <a:pt x="1054" y="877"/>
                    <a:pt x="829" y="747"/>
                  </a:cubicBezTo>
                  <a:lnTo>
                    <a:pt x="342" y="473"/>
                  </a:lnTo>
                  <a:lnTo>
                    <a:pt x="263" y="422"/>
                  </a:lnTo>
                  <a:lnTo>
                    <a:pt x="246" y="408"/>
                  </a:lnTo>
                  <a:lnTo>
                    <a:pt x="195" y="368"/>
                  </a:lnTo>
                  <a:lnTo>
                    <a:pt x="174" y="350"/>
                  </a:lnTo>
                  <a:lnTo>
                    <a:pt x="136" y="312"/>
                  </a:lnTo>
                  <a:lnTo>
                    <a:pt x="117" y="288"/>
                  </a:lnTo>
                  <a:lnTo>
                    <a:pt x="89" y="252"/>
                  </a:lnTo>
                  <a:lnTo>
                    <a:pt x="72" y="226"/>
                  </a:lnTo>
                  <a:lnTo>
                    <a:pt x="51" y="190"/>
                  </a:lnTo>
                  <a:lnTo>
                    <a:pt x="40" y="163"/>
                  </a:lnTo>
                  <a:lnTo>
                    <a:pt x="25" y="129"/>
                  </a:lnTo>
                  <a:lnTo>
                    <a:pt x="17" y="100"/>
                  </a:lnTo>
                  <a:lnTo>
                    <a:pt x="9" y="65"/>
                  </a:lnTo>
                  <a:lnTo>
                    <a:pt x="6" y="35"/>
                  </a:lnTo>
                  <a:lnTo>
                    <a:pt x="4"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96" name="Google Shape;796;p36"/>
            <p:cNvSpPr/>
            <p:nvPr/>
          </p:nvSpPr>
          <p:spPr>
            <a:xfrm>
              <a:off x="1790200" y="2071425"/>
              <a:ext cx="74900" cy="43175"/>
            </a:xfrm>
            <a:custGeom>
              <a:avLst/>
              <a:gdLst/>
              <a:ahLst/>
              <a:cxnLst/>
              <a:rect l="l" t="t" r="r" b="b"/>
              <a:pathLst>
                <a:path w="2996" h="1727" extrusionOk="0">
                  <a:moveTo>
                    <a:pt x="1344" y="0"/>
                  </a:moveTo>
                  <a:cubicBezTo>
                    <a:pt x="1050" y="0"/>
                    <a:pt x="757" y="65"/>
                    <a:pt x="533" y="195"/>
                  </a:cubicBezTo>
                  <a:lnTo>
                    <a:pt x="334" y="316"/>
                  </a:lnTo>
                  <a:cubicBezTo>
                    <a:pt x="111" y="445"/>
                    <a:pt x="1" y="615"/>
                    <a:pt x="1" y="785"/>
                  </a:cubicBezTo>
                  <a:lnTo>
                    <a:pt x="3" y="819"/>
                  </a:lnTo>
                  <a:lnTo>
                    <a:pt x="6" y="849"/>
                  </a:lnTo>
                  <a:lnTo>
                    <a:pt x="14" y="884"/>
                  </a:lnTo>
                  <a:lnTo>
                    <a:pt x="22" y="913"/>
                  </a:lnTo>
                  <a:lnTo>
                    <a:pt x="37" y="947"/>
                  </a:lnTo>
                  <a:lnTo>
                    <a:pt x="48" y="974"/>
                  </a:lnTo>
                  <a:lnTo>
                    <a:pt x="69" y="1010"/>
                  </a:lnTo>
                  <a:lnTo>
                    <a:pt x="86" y="1036"/>
                  </a:lnTo>
                  <a:lnTo>
                    <a:pt x="114" y="1072"/>
                  </a:lnTo>
                  <a:lnTo>
                    <a:pt x="133" y="1096"/>
                  </a:lnTo>
                  <a:lnTo>
                    <a:pt x="171" y="1134"/>
                  </a:lnTo>
                  <a:lnTo>
                    <a:pt x="192" y="1152"/>
                  </a:lnTo>
                  <a:lnTo>
                    <a:pt x="243" y="1192"/>
                  </a:lnTo>
                  <a:lnTo>
                    <a:pt x="260" y="1206"/>
                  </a:lnTo>
                  <a:lnTo>
                    <a:pt x="339" y="1257"/>
                  </a:lnTo>
                  <a:lnTo>
                    <a:pt x="826" y="1531"/>
                  </a:lnTo>
                  <a:cubicBezTo>
                    <a:pt x="1051" y="1661"/>
                    <a:pt x="1346" y="1726"/>
                    <a:pt x="1640" y="1726"/>
                  </a:cubicBezTo>
                  <a:cubicBezTo>
                    <a:pt x="1933" y="1726"/>
                    <a:pt x="2227" y="1661"/>
                    <a:pt x="2450" y="1531"/>
                  </a:cubicBezTo>
                  <a:lnTo>
                    <a:pt x="2648" y="1410"/>
                  </a:lnTo>
                  <a:lnTo>
                    <a:pt x="2727" y="1359"/>
                  </a:lnTo>
                  <a:lnTo>
                    <a:pt x="2746" y="1345"/>
                  </a:lnTo>
                  <a:lnTo>
                    <a:pt x="2795" y="1307"/>
                  </a:lnTo>
                  <a:lnTo>
                    <a:pt x="2816" y="1286"/>
                  </a:lnTo>
                  <a:lnTo>
                    <a:pt x="2852" y="1249"/>
                  </a:lnTo>
                  <a:lnTo>
                    <a:pt x="2871" y="1227"/>
                  </a:lnTo>
                  <a:lnTo>
                    <a:pt x="2899" y="1191"/>
                  </a:lnTo>
                  <a:lnTo>
                    <a:pt x="2915" y="1165"/>
                  </a:lnTo>
                  <a:lnTo>
                    <a:pt x="2935" y="1130"/>
                  </a:lnTo>
                  <a:lnTo>
                    <a:pt x="2947" y="1102"/>
                  </a:lnTo>
                  <a:lnTo>
                    <a:pt x="2962" y="1069"/>
                  </a:lnTo>
                  <a:lnTo>
                    <a:pt x="2968" y="1039"/>
                  </a:lnTo>
                  <a:lnTo>
                    <a:pt x="2977" y="1006"/>
                  </a:lnTo>
                  <a:lnTo>
                    <a:pt x="2979" y="975"/>
                  </a:lnTo>
                  <a:cubicBezTo>
                    <a:pt x="2996" y="793"/>
                    <a:pt x="2883" y="608"/>
                    <a:pt x="2643" y="470"/>
                  </a:cubicBezTo>
                  <a:lnTo>
                    <a:pt x="2157" y="195"/>
                  </a:lnTo>
                  <a:cubicBezTo>
                    <a:pt x="1932" y="65"/>
                    <a:pt x="1637" y="0"/>
                    <a:pt x="134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97" name="Google Shape;797;p36"/>
            <p:cNvSpPr/>
            <p:nvPr/>
          </p:nvSpPr>
          <p:spPr>
            <a:xfrm>
              <a:off x="1790200" y="2089600"/>
              <a:ext cx="74475" cy="25000"/>
            </a:xfrm>
            <a:custGeom>
              <a:avLst/>
              <a:gdLst/>
              <a:ahLst/>
              <a:cxnLst/>
              <a:rect l="l" t="t" r="r" b="b"/>
              <a:pathLst>
                <a:path w="2979" h="1000" extrusionOk="0">
                  <a:moveTo>
                    <a:pt x="5" y="0"/>
                  </a:moveTo>
                  <a:lnTo>
                    <a:pt x="1" y="58"/>
                  </a:lnTo>
                  <a:lnTo>
                    <a:pt x="3" y="92"/>
                  </a:lnTo>
                  <a:lnTo>
                    <a:pt x="6" y="122"/>
                  </a:lnTo>
                  <a:lnTo>
                    <a:pt x="14" y="157"/>
                  </a:lnTo>
                  <a:lnTo>
                    <a:pt x="22" y="186"/>
                  </a:lnTo>
                  <a:lnTo>
                    <a:pt x="37" y="220"/>
                  </a:lnTo>
                  <a:lnTo>
                    <a:pt x="48" y="247"/>
                  </a:lnTo>
                  <a:lnTo>
                    <a:pt x="69" y="283"/>
                  </a:lnTo>
                  <a:lnTo>
                    <a:pt x="86" y="309"/>
                  </a:lnTo>
                  <a:lnTo>
                    <a:pt x="114" y="345"/>
                  </a:lnTo>
                  <a:lnTo>
                    <a:pt x="133" y="369"/>
                  </a:lnTo>
                  <a:lnTo>
                    <a:pt x="171" y="407"/>
                  </a:lnTo>
                  <a:lnTo>
                    <a:pt x="192" y="425"/>
                  </a:lnTo>
                  <a:lnTo>
                    <a:pt x="243" y="465"/>
                  </a:lnTo>
                  <a:lnTo>
                    <a:pt x="260" y="479"/>
                  </a:lnTo>
                  <a:lnTo>
                    <a:pt x="339" y="530"/>
                  </a:lnTo>
                  <a:lnTo>
                    <a:pt x="826" y="804"/>
                  </a:lnTo>
                  <a:cubicBezTo>
                    <a:pt x="1051" y="934"/>
                    <a:pt x="1346" y="999"/>
                    <a:pt x="1640" y="999"/>
                  </a:cubicBezTo>
                  <a:cubicBezTo>
                    <a:pt x="1933" y="999"/>
                    <a:pt x="2227" y="934"/>
                    <a:pt x="2450" y="804"/>
                  </a:cubicBezTo>
                  <a:lnTo>
                    <a:pt x="2648" y="683"/>
                  </a:lnTo>
                  <a:lnTo>
                    <a:pt x="2727" y="632"/>
                  </a:lnTo>
                  <a:lnTo>
                    <a:pt x="2746" y="618"/>
                  </a:lnTo>
                  <a:lnTo>
                    <a:pt x="2795" y="580"/>
                  </a:lnTo>
                  <a:lnTo>
                    <a:pt x="2816" y="559"/>
                  </a:lnTo>
                  <a:lnTo>
                    <a:pt x="2852" y="522"/>
                  </a:lnTo>
                  <a:lnTo>
                    <a:pt x="2871" y="500"/>
                  </a:lnTo>
                  <a:lnTo>
                    <a:pt x="2899" y="464"/>
                  </a:lnTo>
                  <a:lnTo>
                    <a:pt x="2915" y="438"/>
                  </a:lnTo>
                  <a:lnTo>
                    <a:pt x="2935" y="403"/>
                  </a:lnTo>
                  <a:lnTo>
                    <a:pt x="2947" y="375"/>
                  </a:lnTo>
                  <a:lnTo>
                    <a:pt x="2962" y="342"/>
                  </a:lnTo>
                  <a:lnTo>
                    <a:pt x="2968" y="312"/>
                  </a:lnTo>
                  <a:lnTo>
                    <a:pt x="2977" y="279"/>
                  </a:lnTo>
                  <a:lnTo>
                    <a:pt x="2979" y="248"/>
                  </a:lnTo>
                  <a:lnTo>
                    <a:pt x="2977" y="165"/>
                  </a:lnTo>
                  <a:lnTo>
                    <a:pt x="2968" y="199"/>
                  </a:lnTo>
                  <a:lnTo>
                    <a:pt x="2962" y="228"/>
                  </a:lnTo>
                  <a:lnTo>
                    <a:pt x="2947" y="262"/>
                  </a:lnTo>
                  <a:lnTo>
                    <a:pt x="2935" y="290"/>
                  </a:lnTo>
                  <a:lnTo>
                    <a:pt x="2915" y="325"/>
                  </a:lnTo>
                  <a:lnTo>
                    <a:pt x="2899" y="351"/>
                  </a:lnTo>
                  <a:lnTo>
                    <a:pt x="2871" y="387"/>
                  </a:lnTo>
                  <a:lnTo>
                    <a:pt x="2852" y="410"/>
                  </a:lnTo>
                  <a:lnTo>
                    <a:pt x="2816" y="446"/>
                  </a:lnTo>
                  <a:lnTo>
                    <a:pt x="2795" y="466"/>
                  </a:lnTo>
                  <a:lnTo>
                    <a:pt x="2746" y="504"/>
                  </a:lnTo>
                  <a:lnTo>
                    <a:pt x="2727" y="520"/>
                  </a:lnTo>
                  <a:lnTo>
                    <a:pt x="2648" y="571"/>
                  </a:lnTo>
                  <a:lnTo>
                    <a:pt x="2450" y="692"/>
                  </a:lnTo>
                  <a:cubicBezTo>
                    <a:pt x="2226" y="822"/>
                    <a:pt x="1933" y="886"/>
                    <a:pt x="1639" y="886"/>
                  </a:cubicBezTo>
                  <a:cubicBezTo>
                    <a:pt x="1345" y="886"/>
                    <a:pt x="1051" y="822"/>
                    <a:pt x="826" y="692"/>
                  </a:cubicBezTo>
                  <a:lnTo>
                    <a:pt x="339" y="417"/>
                  </a:lnTo>
                  <a:lnTo>
                    <a:pt x="260" y="366"/>
                  </a:lnTo>
                  <a:lnTo>
                    <a:pt x="243" y="352"/>
                  </a:lnTo>
                  <a:lnTo>
                    <a:pt x="192" y="312"/>
                  </a:lnTo>
                  <a:lnTo>
                    <a:pt x="171" y="293"/>
                  </a:lnTo>
                  <a:lnTo>
                    <a:pt x="133" y="255"/>
                  </a:lnTo>
                  <a:lnTo>
                    <a:pt x="114" y="232"/>
                  </a:lnTo>
                  <a:lnTo>
                    <a:pt x="86" y="196"/>
                  </a:lnTo>
                  <a:lnTo>
                    <a:pt x="69" y="170"/>
                  </a:lnTo>
                  <a:lnTo>
                    <a:pt x="48" y="135"/>
                  </a:lnTo>
                  <a:lnTo>
                    <a:pt x="37" y="107"/>
                  </a:lnTo>
                  <a:lnTo>
                    <a:pt x="22" y="72"/>
                  </a:lnTo>
                  <a:lnTo>
                    <a:pt x="14" y="44"/>
                  </a:lnTo>
                  <a:lnTo>
                    <a:pt x="6" y="9"/>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98" name="Google Shape;798;p36"/>
            <p:cNvSpPr/>
            <p:nvPr/>
          </p:nvSpPr>
          <p:spPr>
            <a:xfrm>
              <a:off x="1707075" y="2042675"/>
              <a:ext cx="74625" cy="29950"/>
            </a:xfrm>
            <a:custGeom>
              <a:avLst/>
              <a:gdLst/>
              <a:ahLst/>
              <a:cxnLst/>
              <a:rect l="l" t="t" r="r" b="b"/>
              <a:pathLst>
                <a:path w="2985" h="1198" extrusionOk="0">
                  <a:moveTo>
                    <a:pt x="3" y="1"/>
                  </a:moveTo>
                  <a:lnTo>
                    <a:pt x="1" y="253"/>
                  </a:lnTo>
                  <a:cubicBezTo>
                    <a:pt x="1" y="425"/>
                    <a:pt x="113" y="596"/>
                    <a:pt x="340" y="727"/>
                  </a:cubicBezTo>
                  <a:lnTo>
                    <a:pt x="826" y="1002"/>
                  </a:lnTo>
                  <a:cubicBezTo>
                    <a:pt x="1051" y="1132"/>
                    <a:pt x="1345" y="1197"/>
                    <a:pt x="1639" y="1197"/>
                  </a:cubicBezTo>
                  <a:cubicBezTo>
                    <a:pt x="1933" y="1197"/>
                    <a:pt x="2226" y="1132"/>
                    <a:pt x="2450" y="1002"/>
                  </a:cubicBezTo>
                  <a:lnTo>
                    <a:pt x="2649" y="880"/>
                  </a:lnTo>
                  <a:cubicBezTo>
                    <a:pt x="2870" y="752"/>
                    <a:pt x="2981" y="583"/>
                    <a:pt x="2982" y="414"/>
                  </a:cubicBezTo>
                  <a:lnTo>
                    <a:pt x="2984" y="160"/>
                  </a:lnTo>
                  <a:lnTo>
                    <a:pt x="2981" y="193"/>
                  </a:lnTo>
                  <a:lnTo>
                    <a:pt x="2979" y="222"/>
                  </a:lnTo>
                  <a:lnTo>
                    <a:pt x="2971" y="257"/>
                  </a:lnTo>
                  <a:lnTo>
                    <a:pt x="2963" y="286"/>
                  </a:lnTo>
                  <a:lnTo>
                    <a:pt x="2949" y="320"/>
                  </a:lnTo>
                  <a:lnTo>
                    <a:pt x="2937" y="348"/>
                  </a:lnTo>
                  <a:lnTo>
                    <a:pt x="2917" y="383"/>
                  </a:lnTo>
                  <a:lnTo>
                    <a:pt x="2901" y="408"/>
                  </a:lnTo>
                  <a:lnTo>
                    <a:pt x="2873" y="443"/>
                  </a:lnTo>
                  <a:lnTo>
                    <a:pt x="2854" y="467"/>
                  </a:lnTo>
                  <a:lnTo>
                    <a:pt x="2818" y="503"/>
                  </a:lnTo>
                  <a:lnTo>
                    <a:pt x="2797" y="523"/>
                  </a:lnTo>
                  <a:lnTo>
                    <a:pt x="2749" y="562"/>
                  </a:lnTo>
                  <a:lnTo>
                    <a:pt x="2730" y="577"/>
                  </a:lnTo>
                  <a:lnTo>
                    <a:pt x="2651" y="627"/>
                  </a:lnTo>
                  <a:lnTo>
                    <a:pt x="2452" y="749"/>
                  </a:lnTo>
                  <a:cubicBezTo>
                    <a:pt x="2229" y="879"/>
                    <a:pt x="1936" y="944"/>
                    <a:pt x="1642" y="944"/>
                  </a:cubicBezTo>
                  <a:cubicBezTo>
                    <a:pt x="1348" y="944"/>
                    <a:pt x="1053" y="879"/>
                    <a:pt x="828" y="749"/>
                  </a:cubicBezTo>
                  <a:lnTo>
                    <a:pt x="341" y="475"/>
                  </a:lnTo>
                  <a:lnTo>
                    <a:pt x="262" y="423"/>
                  </a:lnTo>
                  <a:lnTo>
                    <a:pt x="246" y="410"/>
                  </a:lnTo>
                  <a:lnTo>
                    <a:pt x="194" y="369"/>
                  </a:lnTo>
                  <a:lnTo>
                    <a:pt x="174" y="350"/>
                  </a:lnTo>
                  <a:lnTo>
                    <a:pt x="136" y="313"/>
                  </a:lnTo>
                  <a:lnTo>
                    <a:pt x="117" y="288"/>
                  </a:lnTo>
                  <a:lnTo>
                    <a:pt x="88" y="253"/>
                  </a:lnTo>
                  <a:lnTo>
                    <a:pt x="72" y="227"/>
                  </a:lnTo>
                  <a:lnTo>
                    <a:pt x="50" y="192"/>
                  </a:lnTo>
                  <a:lnTo>
                    <a:pt x="39" y="165"/>
                  </a:lnTo>
                  <a:lnTo>
                    <a:pt x="24" y="130"/>
                  </a:lnTo>
                  <a:lnTo>
                    <a:pt x="18" y="101"/>
                  </a:lnTo>
                  <a:lnTo>
                    <a:pt x="9" y="66"/>
                  </a:lnTo>
                  <a:lnTo>
                    <a:pt x="5" y="37"/>
                  </a:lnTo>
                  <a:lnTo>
                    <a:pt x="3" y="2"/>
                  </a:lnTo>
                  <a:lnTo>
                    <a:pt x="3"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99" name="Google Shape;799;p36"/>
            <p:cNvSpPr/>
            <p:nvPr/>
          </p:nvSpPr>
          <p:spPr>
            <a:xfrm>
              <a:off x="1707100" y="2023100"/>
              <a:ext cx="74900" cy="43175"/>
            </a:xfrm>
            <a:custGeom>
              <a:avLst/>
              <a:gdLst/>
              <a:ahLst/>
              <a:cxnLst/>
              <a:rect l="l" t="t" r="r" b="b"/>
              <a:pathLst>
                <a:path w="2996" h="1727" extrusionOk="0">
                  <a:moveTo>
                    <a:pt x="1345" y="1"/>
                  </a:moveTo>
                  <a:cubicBezTo>
                    <a:pt x="1051" y="1"/>
                    <a:pt x="758" y="66"/>
                    <a:pt x="534" y="195"/>
                  </a:cubicBezTo>
                  <a:lnTo>
                    <a:pt x="336" y="317"/>
                  </a:lnTo>
                  <a:cubicBezTo>
                    <a:pt x="113" y="446"/>
                    <a:pt x="1" y="615"/>
                    <a:pt x="2" y="785"/>
                  </a:cubicBezTo>
                  <a:lnTo>
                    <a:pt x="4" y="821"/>
                  </a:lnTo>
                  <a:lnTo>
                    <a:pt x="8" y="849"/>
                  </a:lnTo>
                  <a:lnTo>
                    <a:pt x="16" y="884"/>
                  </a:lnTo>
                  <a:lnTo>
                    <a:pt x="23" y="913"/>
                  </a:lnTo>
                  <a:lnTo>
                    <a:pt x="38" y="948"/>
                  </a:lnTo>
                  <a:lnTo>
                    <a:pt x="49" y="975"/>
                  </a:lnTo>
                  <a:lnTo>
                    <a:pt x="71" y="1010"/>
                  </a:lnTo>
                  <a:lnTo>
                    <a:pt x="87" y="1036"/>
                  </a:lnTo>
                  <a:lnTo>
                    <a:pt x="116" y="1071"/>
                  </a:lnTo>
                  <a:lnTo>
                    <a:pt x="135" y="1096"/>
                  </a:lnTo>
                  <a:lnTo>
                    <a:pt x="173" y="1133"/>
                  </a:lnTo>
                  <a:lnTo>
                    <a:pt x="193" y="1152"/>
                  </a:lnTo>
                  <a:lnTo>
                    <a:pt x="244" y="1193"/>
                  </a:lnTo>
                  <a:lnTo>
                    <a:pt x="261" y="1206"/>
                  </a:lnTo>
                  <a:lnTo>
                    <a:pt x="340" y="1258"/>
                  </a:lnTo>
                  <a:lnTo>
                    <a:pt x="827" y="1532"/>
                  </a:lnTo>
                  <a:cubicBezTo>
                    <a:pt x="1052" y="1662"/>
                    <a:pt x="1347" y="1727"/>
                    <a:pt x="1641" y="1727"/>
                  </a:cubicBezTo>
                  <a:cubicBezTo>
                    <a:pt x="1935" y="1727"/>
                    <a:pt x="2228" y="1662"/>
                    <a:pt x="2451" y="1532"/>
                  </a:cubicBezTo>
                  <a:lnTo>
                    <a:pt x="2650" y="1410"/>
                  </a:lnTo>
                  <a:lnTo>
                    <a:pt x="2729" y="1360"/>
                  </a:lnTo>
                  <a:lnTo>
                    <a:pt x="2748" y="1345"/>
                  </a:lnTo>
                  <a:lnTo>
                    <a:pt x="2796" y="1306"/>
                  </a:lnTo>
                  <a:lnTo>
                    <a:pt x="2817" y="1286"/>
                  </a:lnTo>
                  <a:lnTo>
                    <a:pt x="2853" y="1250"/>
                  </a:lnTo>
                  <a:lnTo>
                    <a:pt x="2872" y="1226"/>
                  </a:lnTo>
                  <a:lnTo>
                    <a:pt x="2900" y="1191"/>
                  </a:lnTo>
                  <a:lnTo>
                    <a:pt x="2916" y="1166"/>
                  </a:lnTo>
                  <a:lnTo>
                    <a:pt x="2936" y="1131"/>
                  </a:lnTo>
                  <a:lnTo>
                    <a:pt x="2948" y="1103"/>
                  </a:lnTo>
                  <a:lnTo>
                    <a:pt x="2962" y="1069"/>
                  </a:lnTo>
                  <a:lnTo>
                    <a:pt x="2970" y="1040"/>
                  </a:lnTo>
                  <a:lnTo>
                    <a:pt x="2978" y="1005"/>
                  </a:lnTo>
                  <a:lnTo>
                    <a:pt x="2980" y="976"/>
                  </a:lnTo>
                  <a:cubicBezTo>
                    <a:pt x="2996" y="794"/>
                    <a:pt x="2885" y="609"/>
                    <a:pt x="2644" y="471"/>
                  </a:cubicBezTo>
                  <a:lnTo>
                    <a:pt x="2157" y="195"/>
                  </a:lnTo>
                  <a:cubicBezTo>
                    <a:pt x="1932" y="66"/>
                    <a:pt x="1638" y="1"/>
                    <a:pt x="134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800" name="Google Shape;800;p36"/>
            <p:cNvSpPr/>
            <p:nvPr/>
          </p:nvSpPr>
          <p:spPr>
            <a:xfrm>
              <a:off x="1707150" y="2041275"/>
              <a:ext cx="74475" cy="25000"/>
            </a:xfrm>
            <a:custGeom>
              <a:avLst/>
              <a:gdLst/>
              <a:ahLst/>
              <a:cxnLst/>
              <a:rect l="l" t="t" r="r" b="b"/>
              <a:pathLst>
                <a:path w="2979" h="1000" extrusionOk="0">
                  <a:moveTo>
                    <a:pt x="5" y="1"/>
                  </a:moveTo>
                  <a:lnTo>
                    <a:pt x="0" y="58"/>
                  </a:lnTo>
                  <a:lnTo>
                    <a:pt x="2" y="94"/>
                  </a:lnTo>
                  <a:lnTo>
                    <a:pt x="6" y="122"/>
                  </a:lnTo>
                  <a:lnTo>
                    <a:pt x="15" y="157"/>
                  </a:lnTo>
                  <a:lnTo>
                    <a:pt x="20" y="186"/>
                  </a:lnTo>
                  <a:lnTo>
                    <a:pt x="36" y="221"/>
                  </a:lnTo>
                  <a:lnTo>
                    <a:pt x="47" y="248"/>
                  </a:lnTo>
                  <a:lnTo>
                    <a:pt x="69" y="283"/>
                  </a:lnTo>
                  <a:lnTo>
                    <a:pt x="85" y="309"/>
                  </a:lnTo>
                  <a:lnTo>
                    <a:pt x="114" y="344"/>
                  </a:lnTo>
                  <a:lnTo>
                    <a:pt x="133" y="369"/>
                  </a:lnTo>
                  <a:lnTo>
                    <a:pt x="171" y="406"/>
                  </a:lnTo>
                  <a:lnTo>
                    <a:pt x="191" y="425"/>
                  </a:lnTo>
                  <a:lnTo>
                    <a:pt x="243" y="466"/>
                  </a:lnTo>
                  <a:lnTo>
                    <a:pt x="259" y="479"/>
                  </a:lnTo>
                  <a:lnTo>
                    <a:pt x="338" y="531"/>
                  </a:lnTo>
                  <a:lnTo>
                    <a:pt x="825" y="805"/>
                  </a:lnTo>
                  <a:cubicBezTo>
                    <a:pt x="1050" y="935"/>
                    <a:pt x="1345" y="1000"/>
                    <a:pt x="1639" y="1000"/>
                  </a:cubicBezTo>
                  <a:cubicBezTo>
                    <a:pt x="1933" y="1000"/>
                    <a:pt x="2226" y="935"/>
                    <a:pt x="2449" y="805"/>
                  </a:cubicBezTo>
                  <a:lnTo>
                    <a:pt x="2648" y="683"/>
                  </a:lnTo>
                  <a:lnTo>
                    <a:pt x="2727" y="633"/>
                  </a:lnTo>
                  <a:lnTo>
                    <a:pt x="2746" y="618"/>
                  </a:lnTo>
                  <a:lnTo>
                    <a:pt x="2794" y="579"/>
                  </a:lnTo>
                  <a:lnTo>
                    <a:pt x="2815" y="559"/>
                  </a:lnTo>
                  <a:lnTo>
                    <a:pt x="2851" y="523"/>
                  </a:lnTo>
                  <a:lnTo>
                    <a:pt x="2870" y="499"/>
                  </a:lnTo>
                  <a:lnTo>
                    <a:pt x="2898" y="464"/>
                  </a:lnTo>
                  <a:lnTo>
                    <a:pt x="2914" y="439"/>
                  </a:lnTo>
                  <a:lnTo>
                    <a:pt x="2934" y="404"/>
                  </a:lnTo>
                  <a:lnTo>
                    <a:pt x="2946" y="376"/>
                  </a:lnTo>
                  <a:lnTo>
                    <a:pt x="2960" y="342"/>
                  </a:lnTo>
                  <a:lnTo>
                    <a:pt x="2968" y="313"/>
                  </a:lnTo>
                  <a:lnTo>
                    <a:pt x="2976" y="278"/>
                  </a:lnTo>
                  <a:lnTo>
                    <a:pt x="2978" y="249"/>
                  </a:lnTo>
                  <a:lnTo>
                    <a:pt x="2976" y="166"/>
                  </a:lnTo>
                  <a:lnTo>
                    <a:pt x="2968" y="201"/>
                  </a:lnTo>
                  <a:lnTo>
                    <a:pt x="2960" y="229"/>
                  </a:lnTo>
                  <a:lnTo>
                    <a:pt x="2946" y="262"/>
                  </a:lnTo>
                  <a:lnTo>
                    <a:pt x="2934" y="290"/>
                  </a:lnTo>
                  <a:lnTo>
                    <a:pt x="2914" y="325"/>
                  </a:lnTo>
                  <a:lnTo>
                    <a:pt x="2898" y="351"/>
                  </a:lnTo>
                  <a:lnTo>
                    <a:pt x="2870" y="387"/>
                  </a:lnTo>
                  <a:lnTo>
                    <a:pt x="2851" y="409"/>
                  </a:lnTo>
                  <a:lnTo>
                    <a:pt x="2815" y="446"/>
                  </a:lnTo>
                  <a:lnTo>
                    <a:pt x="2794" y="467"/>
                  </a:lnTo>
                  <a:lnTo>
                    <a:pt x="2746" y="506"/>
                  </a:lnTo>
                  <a:lnTo>
                    <a:pt x="2727" y="521"/>
                  </a:lnTo>
                  <a:lnTo>
                    <a:pt x="2648" y="570"/>
                  </a:lnTo>
                  <a:lnTo>
                    <a:pt x="2449" y="692"/>
                  </a:lnTo>
                  <a:cubicBezTo>
                    <a:pt x="2226" y="822"/>
                    <a:pt x="1933" y="887"/>
                    <a:pt x="1639" y="887"/>
                  </a:cubicBezTo>
                  <a:cubicBezTo>
                    <a:pt x="1345" y="887"/>
                    <a:pt x="1050" y="822"/>
                    <a:pt x="825" y="692"/>
                  </a:cubicBezTo>
                  <a:lnTo>
                    <a:pt x="338" y="417"/>
                  </a:lnTo>
                  <a:lnTo>
                    <a:pt x="259" y="367"/>
                  </a:lnTo>
                  <a:lnTo>
                    <a:pt x="243" y="353"/>
                  </a:lnTo>
                  <a:lnTo>
                    <a:pt x="191" y="312"/>
                  </a:lnTo>
                  <a:lnTo>
                    <a:pt x="171" y="293"/>
                  </a:lnTo>
                  <a:lnTo>
                    <a:pt x="133" y="256"/>
                  </a:lnTo>
                  <a:lnTo>
                    <a:pt x="114" y="232"/>
                  </a:lnTo>
                  <a:lnTo>
                    <a:pt x="85" y="196"/>
                  </a:lnTo>
                  <a:lnTo>
                    <a:pt x="69" y="170"/>
                  </a:lnTo>
                  <a:lnTo>
                    <a:pt x="47" y="135"/>
                  </a:lnTo>
                  <a:lnTo>
                    <a:pt x="36" y="107"/>
                  </a:lnTo>
                  <a:lnTo>
                    <a:pt x="20" y="73"/>
                  </a:lnTo>
                  <a:lnTo>
                    <a:pt x="15" y="43"/>
                  </a:lnTo>
                  <a:lnTo>
                    <a:pt x="6" y="10"/>
                  </a:lnTo>
                  <a:lnTo>
                    <a:pt x="5"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801" name="Google Shape;801;p36"/>
            <p:cNvSpPr/>
            <p:nvPr/>
          </p:nvSpPr>
          <p:spPr>
            <a:xfrm>
              <a:off x="1624100" y="1994650"/>
              <a:ext cx="74625" cy="29925"/>
            </a:xfrm>
            <a:custGeom>
              <a:avLst/>
              <a:gdLst/>
              <a:ahLst/>
              <a:cxnLst/>
              <a:rect l="l" t="t" r="r" b="b"/>
              <a:pathLst>
                <a:path w="2985" h="1197" extrusionOk="0">
                  <a:moveTo>
                    <a:pt x="3" y="1"/>
                  </a:moveTo>
                  <a:lnTo>
                    <a:pt x="1" y="253"/>
                  </a:lnTo>
                  <a:cubicBezTo>
                    <a:pt x="1" y="425"/>
                    <a:pt x="114" y="597"/>
                    <a:pt x="340" y="727"/>
                  </a:cubicBezTo>
                  <a:lnTo>
                    <a:pt x="826" y="1002"/>
                  </a:lnTo>
                  <a:cubicBezTo>
                    <a:pt x="1050" y="1132"/>
                    <a:pt x="1345" y="1197"/>
                    <a:pt x="1639" y="1197"/>
                  </a:cubicBezTo>
                  <a:cubicBezTo>
                    <a:pt x="1932" y="1197"/>
                    <a:pt x="2226" y="1132"/>
                    <a:pt x="2450" y="1002"/>
                  </a:cubicBezTo>
                  <a:lnTo>
                    <a:pt x="2648" y="881"/>
                  </a:lnTo>
                  <a:cubicBezTo>
                    <a:pt x="2870" y="752"/>
                    <a:pt x="2981" y="583"/>
                    <a:pt x="2982" y="414"/>
                  </a:cubicBezTo>
                  <a:lnTo>
                    <a:pt x="2984" y="161"/>
                  </a:lnTo>
                  <a:lnTo>
                    <a:pt x="2981" y="193"/>
                  </a:lnTo>
                  <a:lnTo>
                    <a:pt x="2978" y="222"/>
                  </a:lnTo>
                  <a:lnTo>
                    <a:pt x="2971" y="257"/>
                  </a:lnTo>
                  <a:lnTo>
                    <a:pt x="2964" y="286"/>
                  </a:lnTo>
                  <a:lnTo>
                    <a:pt x="2949" y="319"/>
                  </a:lnTo>
                  <a:lnTo>
                    <a:pt x="2937" y="348"/>
                  </a:lnTo>
                  <a:lnTo>
                    <a:pt x="2917" y="381"/>
                  </a:lnTo>
                  <a:lnTo>
                    <a:pt x="2901" y="408"/>
                  </a:lnTo>
                  <a:lnTo>
                    <a:pt x="2873" y="444"/>
                  </a:lnTo>
                  <a:lnTo>
                    <a:pt x="2854" y="467"/>
                  </a:lnTo>
                  <a:lnTo>
                    <a:pt x="2818" y="504"/>
                  </a:lnTo>
                  <a:lnTo>
                    <a:pt x="2797" y="524"/>
                  </a:lnTo>
                  <a:lnTo>
                    <a:pt x="2748" y="562"/>
                  </a:lnTo>
                  <a:lnTo>
                    <a:pt x="2729" y="577"/>
                  </a:lnTo>
                  <a:lnTo>
                    <a:pt x="2651" y="627"/>
                  </a:lnTo>
                  <a:lnTo>
                    <a:pt x="2452" y="748"/>
                  </a:lnTo>
                  <a:cubicBezTo>
                    <a:pt x="2229" y="879"/>
                    <a:pt x="1935" y="943"/>
                    <a:pt x="1642" y="943"/>
                  </a:cubicBezTo>
                  <a:cubicBezTo>
                    <a:pt x="1348" y="943"/>
                    <a:pt x="1053" y="878"/>
                    <a:pt x="828" y="748"/>
                  </a:cubicBezTo>
                  <a:lnTo>
                    <a:pt x="342" y="474"/>
                  </a:lnTo>
                  <a:lnTo>
                    <a:pt x="262" y="423"/>
                  </a:lnTo>
                  <a:lnTo>
                    <a:pt x="245" y="409"/>
                  </a:lnTo>
                  <a:lnTo>
                    <a:pt x="194" y="369"/>
                  </a:lnTo>
                  <a:lnTo>
                    <a:pt x="175" y="350"/>
                  </a:lnTo>
                  <a:lnTo>
                    <a:pt x="135" y="312"/>
                  </a:lnTo>
                  <a:lnTo>
                    <a:pt x="116" y="288"/>
                  </a:lnTo>
                  <a:lnTo>
                    <a:pt x="88" y="253"/>
                  </a:lnTo>
                  <a:lnTo>
                    <a:pt x="71" y="227"/>
                  </a:lnTo>
                  <a:lnTo>
                    <a:pt x="50" y="191"/>
                  </a:lnTo>
                  <a:lnTo>
                    <a:pt x="39" y="164"/>
                  </a:lnTo>
                  <a:lnTo>
                    <a:pt x="24" y="130"/>
                  </a:lnTo>
                  <a:lnTo>
                    <a:pt x="17" y="100"/>
                  </a:lnTo>
                  <a:lnTo>
                    <a:pt x="8" y="66"/>
                  </a:lnTo>
                  <a:lnTo>
                    <a:pt x="5" y="36"/>
                  </a:lnTo>
                  <a:lnTo>
                    <a:pt x="3" y="2"/>
                  </a:lnTo>
                  <a:lnTo>
                    <a:pt x="3"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802" name="Google Shape;802;p36"/>
            <p:cNvSpPr/>
            <p:nvPr/>
          </p:nvSpPr>
          <p:spPr>
            <a:xfrm>
              <a:off x="1624150" y="1975050"/>
              <a:ext cx="74900" cy="43200"/>
            </a:xfrm>
            <a:custGeom>
              <a:avLst/>
              <a:gdLst/>
              <a:ahLst/>
              <a:cxnLst/>
              <a:rect l="l" t="t" r="r" b="b"/>
              <a:pathLst>
                <a:path w="2996" h="1728" extrusionOk="0">
                  <a:moveTo>
                    <a:pt x="1344" y="1"/>
                  </a:moveTo>
                  <a:cubicBezTo>
                    <a:pt x="1050" y="1"/>
                    <a:pt x="756" y="66"/>
                    <a:pt x="533" y="196"/>
                  </a:cubicBezTo>
                  <a:lnTo>
                    <a:pt x="334" y="317"/>
                  </a:lnTo>
                  <a:cubicBezTo>
                    <a:pt x="112" y="447"/>
                    <a:pt x="1" y="616"/>
                    <a:pt x="1" y="786"/>
                  </a:cubicBezTo>
                  <a:lnTo>
                    <a:pt x="3" y="820"/>
                  </a:lnTo>
                  <a:lnTo>
                    <a:pt x="6" y="850"/>
                  </a:lnTo>
                  <a:lnTo>
                    <a:pt x="15" y="884"/>
                  </a:lnTo>
                  <a:lnTo>
                    <a:pt x="22" y="914"/>
                  </a:lnTo>
                  <a:lnTo>
                    <a:pt x="37" y="948"/>
                  </a:lnTo>
                  <a:lnTo>
                    <a:pt x="48" y="975"/>
                  </a:lnTo>
                  <a:lnTo>
                    <a:pt x="69" y="1011"/>
                  </a:lnTo>
                  <a:lnTo>
                    <a:pt x="86" y="1037"/>
                  </a:lnTo>
                  <a:lnTo>
                    <a:pt x="114" y="1072"/>
                  </a:lnTo>
                  <a:lnTo>
                    <a:pt x="133" y="1096"/>
                  </a:lnTo>
                  <a:lnTo>
                    <a:pt x="173" y="1134"/>
                  </a:lnTo>
                  <a:lnTo>
                    <a:pt x="192" y="1153"/>
                  </a:lnTo>
                  <a:lnTo>
                    <a:pt x="243" y="1193"/>
                  </a:lnTo>
                  <a:lnTo>
                    <a:pt x="260" y="1207"/>
                  </a:lnTo>
                  <a:lnTo>
                    <a:pt x="340" y="1258"/>
                  </a:lnTo>
                  <a:lnTo>
                    <a:pt x="826" y="1532"/>
                  </a:lnTo>
                  <a:cubicBezTo>
                    <a:pt x="1051" y="1662"/>
                    <a:pt x="1346" y="1727"/>
                    <a:pt x="1640" y="1727"/>
                  </a:cubicBezTo>
                  <a:cubicBezTo>
                    <a:pt x="1933" y="1727"/>
                    <a:pt x="2227" y="1663"/>
                    <a:pt x="2450" y="1532"/>
                  </a:cubicBezTo>
                  <a:lnTo>
                    <a:pt x="2649" y="1411"/>
                  </a:lnTo>
                  <a:lnTo>
                    <a:pt x="2727" y="1361"/>
                  </a:lnTo>
                  <a:lnTo>
                    <a:pt x="2746" y="1346"/>
                  </a:lnTo>
                  <a:lnTo>
                    <a:pt x="2795" y="1308"/>
                  </a:lnTo>
                  <a:lnTo>
                    <a:pt x="2816" y="1286"/>
                  </a:lnTo>
                  <a:lnTo>
                    <a:pt x="2852" y="1251"/>
                  </a:lnTo>
                  <a:lnTo>
                    <a:pt x="2871" y="1228"/>
                  </a:lnTo>
                  <a:lnTo>
                    <a:pt x="2899" y="1192"/>
                  </a:lnTo>
                  <a:lnTo>
                    <a:pt x="2915" y="1165"/>
                  </a:lnTo>
                  <a:lnTo>
                    <a:pt x="2935" y="1132"/>
                  </a:lnTo>
                  <a:lnTo>
                    <a:pt x="2947" y="1103"/>
                  </a:lnTo>
                  <a:lnTo>
                    <a:pt x="2962" y="1070"/>
                  </a:lnTo>
                  <a:lnTo>
                    <a:pt x="2969" y="1041"/>
                  </a:lnTo>
                  <a:lnTo>
                    <a:pt x="2976" y="1006"/>
                  </a:lnTo>
                  <a:lnTo>
                    <a:pt x="2979" y="977"/>
                  </a:lnTo>
                  <a:cubicBezTo>
                    <a:pt x="2996" y="795"/>
                    <a:pt x="2883" y="609"/>
                    <a:pt x="2643" y="471"/>
                  </a:cubicBezTo>
                  <a:lnTo>
                    <a:pt x="2157" y="196"/>
                  </a:lnTo>
                  <a:cubicBezTo>
                    <a:pt x="1932" y="66"/>
                    <a:pt x="1637" y="1"/>
                    <a:pt x="134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803" name="Google Shape;803;p36"/>
            <p:cNvSpPr/>
            <p:nvPr/>
          </p:nvSpPr>
          <p:spPr>
            <a:xfrm>
              <a:off x="1624150" y="1993250"/>
              <a:ext cx="74475" cy="25000"/>
            </a:xfrm>
            <a:custGeom>
              <a:avLst/>
              <a:gdLst/>
              <a:ahLst/>
              <a:cxnLst/>
              <a:rect l="l" t="t" r="r" b="b"/>
              <a:pathLst>
                <a:path w="2979" h="1000" extrusionOk="0">
                  <a:moveTo>
                    <a:pt x="5" y="0"/>
                  </a:moveTo>
                  <a:lnTo>
                    <a:pt x="1" y="58"/>
                  </a:lnTo>
                  <a:lnTo>
                    <a:pt x="3" y="92"/>
                  </a:lnTo>
                  <a:lnTo>
                    <a:pt x="6" y="122"/>
                  </a:lnTo>
                  <a:lnTo>
                    <a:pt x="15" y="156"/>
                  </a:lnTo>
                  <a:lnTo>
                    <a:pt x="22" y="186"/>
                  </a:lnTo>
                  <a:lnTo>
                    <a:pt x="37" y="220"/>
                  </a:lnTo>
                  <a:lnTo>
                    <a:pt x="48" y="247"/>
                  </a:lnTo>
                  <a:lnTo>
                    <a:pt x="69" y="283"/>
                  </a:lnTo>
                  <a:lnTo>
                    <a:pt x="86" y="309"/>
                  </a:lnTo>
                  <a:lnTo>
                    <a:pt x="114" y="344"/>
                  </a:lnTo>
                  <a:lnTo>
                    <a:pt x="133" y="368"/>
                  </a:lnTo>
                  <a:lnTo>
                    <a:pt x="173" y="406"/>
                  </a:lnTo>
                  <a:lnTo>
                    <a:pt x="192" y="425"/>
                  </a:lnTo>
                  <a:lnTo>
                    <a:pt x="243" y="465"/>
                  </a:lnTo>
                  <a:lnTo>
                    <a:pt x="260" y="479"/>
                  </a:lnTo>
                  <a:lnTo>
                    <a:pt x="340" y="530"/>
                  </a:lnTo>
                  <a:lnTo>
                    <a:pt x="826" y="804"/>
                  </a:lnTo>
                  <a:cubicBezTo>
                    <a:pt x="1051" y="934"/>
                    <a:pt x="1346" y="999"/>
                    <a:pt x="1640" y="999"/>
                  </a:cubicBezTo>
                  <a:cubicBezTo>
                    <a:pt x="1933" y="999"/>
                    <a:pt x="2227" y="935"/>
                    <a:pt x="2450" y="804"/>
                  </a:cubicBezTo>
                  <a:lnTo>
                    <a:pt x="2649" y="683"/>
                  </a:lnTo>
                  <a:lnTo>
                    <a:pt x="2727" y="633"/>
                  </a:lnTo>
                  <a:lnTo>
                    <a:pt x="2746" y="618"/>
                  </a:lnTo>
                  <a:lnTo>
                    <a:pt x="2795" y="580"/>
                  </a:lnTo>
                  <a:lnTo>
                    <a:pt x="2816" y="558"/>
                  </a:lnTo>
                  <a:lnTo>
                    <a:pt x="2852" y="523"/>
                  </a:lnTo>
                  <a:lnTo>
                    <a:pt x="2871" y="500"/>
                  </a:lnTo>
                  <a:lnTo>
                    <a:pt x="2899" y="464"/>
                  </a:lnTo>
                  <a:lnTo>
                    <a:pt x="2915" y="437"/>
                  </a:lnTo>
                  <a:lnTo>
                    <a:pt x="2935" y="404"/>
                  </a:lnTo>
                  <a:lnTo>
                    <a:pt x="2947" y="375"/>
                  </a:lnTo>
                  <a:lnTo>
                    <a:pt x="2962" y="342"/>
                  </a:lnTo>
                  <a:lnTo>
                    <a:pt x="2969" y="313"/>
                  </a:lnTo>
                  <a:lnTo>
                    <a:pt x="2976" y="278"/>
                  </a:lnTo>
                  <a:lnTo>
                    <a:pt x="2979" y="249"/>
                  </a:lnTo>
                  <a:lnTo>
                    <a:pt x="2976" y="165"/>
                  </a:lnTo>
                  <a:lnTo>
                    <a:pt x="2969" y="199"/>
                  </a:lnTo>
                  <a:lnTo>
                    <a:pt x="2962" y="228"/>
                  </a:lnTo>
                  <a:lnTo>
                    <a:pt x="2947" y="262"/>
                  </a:lnTo>
                  <a:lnTo>
                    <a:pt x="2935" y="290"/>
                  </a:lnTo>
                  <a:lnTo>
                    <a:pt x="2915" y="325"/>
                  </a:lnTo>
                  <a:lnTo>
                    <a:pt x="2899" y="351"/>
                  </a:lnTo>
                  <a:lnTo>
                    <a:pt x="2871" y="387"/>
                  </a:lnTo>
                  <a:lnTo>
                    <a:pt x="2852" y="410"/>
                  </a:lnTo>
                  <a:lnTo>
                    <a:pt x="2816" y="446"/>
                  </a:lnTo>
                  <a:lnTo>
                    <a:pt x="2795" y="466"/>
                  </a:lnTo>
                  <a:lnTo>
                    <a:pt x="2746" y="505"/>
                  </a:lnTo>
                  <a:lnTo>
                    <a:pt x="2727" y="519"/>
                  </a:lnTo>
                  <a:lnTo>
                    <a:pt x="2649" y="570"/>
                  </a:lnTo>
                  <a:lnTo>
                    <a:pt x="2450" y="692"/>
                  </a:lnTo>
                  <a:cubicBezTo>
                    <a:pt x="2227" y="822"/>
                    <a:pt x="1933" y="886"/>
                    <a:pt x="1640" y="886"/>
                  </a:cubicBezTo>
                  <a:cubicBezTo>
                    <a:pt x="1346" y="886"/>
                    <a:pt x="1051" y="821"/>
                    <a:pt x="826" y="692"/>
                  </a:cubicBezTo>
                  <a:lnTo>
                    <a:pt x="340" y="417"/>
                  </a:lnTo>
                  <a:lnTo>
                    <a:pt x="260" y="366"/>
                  </a:lnTo>
                  <a:lnTo>
                    <a:pt x="243" y="352"/>
                  </a:lnTo>
                  <a:lnTo>
                    <a:pt x="192" y="311"/>
                  </a:lnTo>
                  <a:lnTo>
                    <a:pt x="173" y="292"/>
                  </a:lnTo>
                  <a:lnTo>
                    <a:pt x="133" y="255"/>
                  </a:lnTo>
                  <a:lnTo>
                    <a:pt x="114" y="232"/>
                  </a:lnTo>
                  <a:lnTo>
                    <a:pt x="86" y="196"/>
                  </a:lnTo>
                  <a:lnTo>
                    <a:pt x="69" y="170"/>
                  </a:lnTo>
                  <a:lnTo>
                    <a:pt x="48" y="135"/>
                  </a:lnTo>
                  <a:lnTo>
                    <a:pt x="37" y="107"/>
                  </a:lnTo>
                  <a:lnTo>
                    <a:pt x="22" y="72"/>
                  </a:lnTo>
                  <a:lnTo>
                    <a:pt x="15" y="43"/>
                  </a:lnTo>
                  <a:lnTo>
                    <a:pt x="6" y="8"/>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804" name="Google Shape;804;p36"/>
            <p:cNvSpPr/>
            <p:nvPr/>
          </p:nvSpPr>
          <p:spPr>
            <a:xfrm>
              <a:off x="1547650" y="1950400"/>
              <a:ext cx="74625" cy="29950"/>
            </a:xfrm>
            <a:custGeom>
              <a:avLst/>
              <a:gdLst/>
              <a:ahLst/>
              <a:cxnLst/>
              <a:rect l="l" t="t" r="r" b="b"/>
              <a:pathLst>
                <a:path w="2985" h="1198" extrusionOk="0">
                  <a:moveTo>
                    <a:pt x="3" y="1"/>
                  </a:moveTo>
                  <a:lnTo>
                    <a:pt x="1" y="255"/>
                  </a:lnTo>
                  <a:cubicBezTo>
                    <a:pt x="1" y="426"/>
                    <a:pt x="114" y="597"/>
                    <a:pt x="340" y="728"/>
                  </a:cubicBezTo>
                  <a:lnTo>
                    <a:pt x="826" y="1002"/>
                  </a:lnTo>
                  <a:cubicBezTo>
                    <a:pt x="1051" y="1133"/>
                    <a:pt x="1346" y="1198"/>
                    <a:pt x="1639" y="1198"/>
                  </a:cubicBezTo>
                  <a:cubicBezTo>
                    <a:pt x="1933" y="1198"/>
                    <a:pt x="2226" y="1133"/>
                    <a:pt x="2450" y="1002"/>
                  </a:cubicBezTo>
                  <a:lnTo>
                    <a:pt x="2649" y="881"/>
                  </a:lnTo>
                  <a:cubicBezTo>
                    <a:pt x="2871" y="752"/>
                    <a:pt x="2981" y="584"/>
                    <a:pt x="2982" y="414"/>
                  </a:cubicBezTo>
                  <a:lnTo>
                    <a:pt x="2984" y="161"/>
                  </a:lnTo>
                  <a:lnTo>
                    <a:pt x="2981" y="194"/>
                  </a:lnTo>
                  <a:lnTo>
                    <a:pt x="2979" y="223"/>
                  </a:lnTo>
                  <a:lnTo>
                    <a:pt x="2971" y="257"/>
                  </a:lnTo>
                  <a:lnTo>
                    <a:pt x="2964" y="286"/>
                  </a:lnTo>
                  <a:lnTo>
                    <a:pt x="2950" y="320"/>
                  </a:lnTo>
                  <a:lnTo>
                    <a:pt x="2937" y="349"/>
                  </a:lnTo>
                  <a:lnTo>
                    <a:pt x="2917" y="383"/>
                  </a:lnTo>
                  <a:lnTo>
                    <a:pt x="2901" y="410"/>
                  </a:lnTo>
                  <a:lnTo>
                    <a:pt x="2873" y="444"/>
                  </a:lnTo>
                  <a:lnTo>
                    <a:pt x="2854" y="468"/>
                  </a:lnTo>
                  <a:lnTo>
                    <a:pt x="2818" y="504"/>
                  </a:lnTo>
                  <a:lnTo>
                    <a:pt x="2797" y="524"/>
                  </a:lnTo>
                  <a:lnTo>
                    <a:pt x="2749" y="563"/>
                  </a:lnTo>
                  <a:lnTo>
                    <a:pt x="2729" y="578"/>
                  </a:lnTo>
                  <a:lnTo>
                    <a:pt x="2651" y="629"/>
                  </a:lnTo>
                  <a:lnTo>
                    <a:pt x="2452" y="750"/>
                  </a:lnTo>
                  <a:cubicBezTo>
                    <a:pt x="2229" y="880"/>
                    <a:pt x="1936" y="945"/>
                    <a:pt x="1642" y="945"/>
                  </a:cubicBezTo>
                  <a:cubicBezTo>
                    <a:pt x="1348" y="945"/>
                    <a:pt x="1054" y="880"/>
                    <a:pt x="830" y="750"/>
                  </a:cubicBezTo>
                  <a:lnTo>
                    <a:pt x="342" y="475"/>
                  </a:lnTo>
                  <a:lnTo>
                    <a:pt x="262" y="424"/>
                  </a:lnTo>
                  <a:lnTo>
                    <a:pt x="246" y="411"/>
                  </a:lnTo>
                  <a:lnTo>
                    <a:pt x="194" y="370"/>
                  </a:lnTo>
                  <a:lnTo>
                    <a:pt x="175" y="351"/>
                  </a:lnTo>
                  <a:lnTo>
                    <a:pt x="136" y="313"/>
                  </a:lnTo>
                  <a:lnTo>
                    <a:pt x="116" y="289"/>
                  </a:lnTo>
                  <a:lnTo>
                    <a:pt x="88" y="255"/>
                  </a:lnTo>
                  <a:lnTo>
                    <a:pt x="73" y="228"/>
                  </a:lnTo>
                  <a:lnTo>
                    <a:pt x="51" y="193"/>
                  </a:lnTo>
                  <a:lnTo>
                    <a:pt x="39" y="165"/>
                  </a:lnTo>
                  <a:lnTo>
                    <a:pt x="24" y="130"/>
                  </a:lnTo>
                  <a:lnTo>
                    <a:pt x="18" y="102"/>
                  </a:lnTo>
                  <a:lnTo>
                    <a:pt x="9" y="67"/>
                  </a:lnTo>
                  <a:lnTo>
                    <a:pt x="5" y="38"/>
                  </a:lnTo>
                  <a:lnTo>
                    <a:pt x="3" y="3"/>
                  </a:lnTo>
                  <a:lnTo>
                    <a:pt x="3"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805" name="Google Shape;805;p36"/>
            <p:cNvSpPr/>
            <p:nvPr/>
          </p:nvSpPr>
          <p:spPr>
            <a:xfrm>
              <a:off x="1547725" y="1930825"/>
              <a:ext cx="74875" cy="43200"/>
            </a:xfrm>
            <a:custGeom>
              <a:avLst/>
              <a:gdLst/>
              <a:ahLst/>
              <a:cxnLst/>
              <a:rect l="l" t="t" r="r" b="b"/>
              <a:pathLst>
                <a:path w="2995" h="1728" extrusionOk="0">
                  <a:moveTo>
                    <a:pt x="1343" y="1"/>
                  </a:moveTo>
                  <a:cubicBezTo>
                    <a:pt x="1049" y="1"/>
                    <a:pt x="756" y="66"/>
                    <a:pt x="532" y="195"/>
                  </a:cubicBezTo>
                  <a:lnTo>
                    <a:pt x="334" y="317"/>
                  </a:lnTo>
                  <a:cubicBezTo>
                    <a:pt x="111" y="447"/>
                    <a:pt x="0" y="616"/>
                    <a:pt x="0" y="786"/>
                  </a:cubicBezTo>
                  <a:lnTo>
                    <a:pt x="2" y="821"/>
                  </a:lnTo>
                  <a:lnTo>
                    <a:pt x="6" y="850"/>
                  </a:lnTo>
                  <a:lnTo>
                    <a:pt x="15" y="885"/>
                  </a:lnTo>
                  <a:lnTo>
                    <a:pt x="21" y="913"/>
                  </a:lnTo>
                  <a:lnTo>
                    <a:pt x="36" y="948"/>
                  </a:lnTo>
                  <a:lnTo>
                    <a:pt x="48" y="976"/>
                  </a:lnTo>
                  <a:lnTo>
                    <a:pt x="70" y="1011"/>
                  </a:lnTo>
                  <a:lnTo>
                    <a:pt x="85" y="1038"/>
                  </a:lnTo>
                  <a:lnTo>
                    <a:pt x="113" y="1072"/>
                  </a:lnTo>
                  <a:lnTo>
                    <a:pt x="133" y="1096"/>
                  </a:lnTo>
                  <a:lnTo>
                    <a:pt x="172" y="1134"/>
                  </a:lnTo>
                  <a:lnTo>
                    <a:pt x="191" y="1153"/>
                  </a:lnTo>
                  <a:lnTo>
                    <a:pt x="243" y="1194"/>
                  </a:lnTo>
                  <a:lnTo>
                    <a:pt x="259" y="1207"/>
                  </a:lnTo>
                  <a:lnTo>
                    <a:pt x="339" y="1258"/>
                  </a:lnTo>
                  <a:lnTo>
                    <a:pt x="827" y="1533"/>
                  </a:lnTo>
                  <a:cubicBezTo>
                    <a:pt x="1051" y="1663"/>
                    <a:pt x="1345" y="1728"/>
                    <a:pt x="1639" y="1728"/>
                  </a:cubicBezTo>
                  <a:cubicBezTo>
                    <a:pt x="1933" y="1728"/>
                    <a:pt x="2226" y="1663"/>
                    <a:pt x="2449" y="1533"/>
                  </a:cubicBezTo>
                  <a:lnTo>
                    <a:pt x="2648" y="1412"/>
                  </a:lnTo>
                  <a:lnTo>
                    <a:pt x="2726" y="1361"/>
                  </a:lnTo>
                  <a:lnTo>
                    <a:pt x="2746" y="1346"/>
                  </a:lnTo>
                  <a:lnTo>
                    <a:pt x="2794" y="1307"/>
                  </a:lnTo>
                  <a:lnTo>
                    <a:pt x="2815" y="1287"/>
                  </a:lnTo>
                  <a:lnTo>
                    <a:pt x="2851" y="1251"/>
                  </a:lnTo>
                  <a:lnTo>
                    <a:pt x="2870" y="1227"/>
                  </a:lnTo>
                  <a:lnTo>
                    <a:pt x="2898" y="1193"/>
                  </a:lnTo>
                  <a:lnTo>
                    <a:pt x="2914" y="1166"/>
                  </a:lnTo>
                  <a:lnTo>
                    <a:pt x="2934" y="1132"/>
                  </a:lnTo>
                  <a:lnTo>
                    <a:pt x="2947" y="1103"/>
                  </a:lnTo>
                  <a:lnTo>
                    <a:pt x="2961" y="1069"/>
                  </a:lnTo>
                  <a:lnTo>
                    <a:pt x="2968" y="1040"/>
                  </a:lnTo>
                  <a:lnTo>
                    <a:pt x="2976" y="1006"/>
                  </a:lnTo>
                  <a:lnTo>
                    <a:pt x="2978" y="977"/>
                  </a:lnTo>
                  <a:cubicBezTo>
                    <a:pt x="2995" y="795"/>
                    <a:pt x="2883" y="610"/>
                    <a:pt x="2642" y="471"/>
                  </a:cubicBezTo>
                  <a:lnTo>
                    <a:pt x="2156" y="195"/>
                  </a:lnTo>
                  <a:cubicBezTo>
                    <a:pt x="1931" y="66"/>
                    <a:pt x="1637" y="1"/>
                    <a:pt x="1343"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806" name="Google Shape;806;p36"/>
            <p:cNvSpPr/>
            <p:nvPr/>
          </p:nvSpPr>
          <p:spPr>
            <a:xfrm>
              <a:off x="1547725" y="1949025"/>
              <a:ext cx="74475" cy="25000"/>
            </a:xfrm>
            <a:custGeom>
              <a:avLst/>
              <a:gdLst/>
              <a:ahLst/>
              <a:cxnLst/>
              <a:rect l="l" t="t" r="r" b="b"/>
              <a:pathLst>
                <a:path w="2979" h="1000" extrusionOk="0">
                  <a:moveTo>
                    <a:pt x="5" y="1"/>
                  </a:moveTo>
                  <a:lnTo>
                    <a:pt x="0" y="58"/>
                  </a:lnTo>
                  <a:lnTo>
                    <a:pt x="2" y="93"/>
                  </a:lnTo>
                  <a:lnTo>
                    <a:pt x="6" y="122"/>
                  </a:lnTo>
                  <a:lnTo>
                    <a:pt x="15" y="157"/>
                  </a:lnTo>
                  <a:lnTo>
                    <a:pt x="21" y="185"/>
                  </a:lnTo>
                  <a:lnTo>
                    <a:pt x="36" y="220"/>
                  </a:lnTo>
                  <a:lnTo>
                    <a:pt x="48" y="248"/>
                  </a:lnTo>
                  <a:lnTo>
                    <a:pt x="70" y="283"/>
                  </a:lnTo>
                  <a:lnTo>
                    <a:pt x="85" y="310"/>
                  </a:lnTo>
                  <a:lnTo>
                    <a:pt x="113" y="344"/>
                  </a:lnTo>
                  <a:lnTo>
                    <a:pt x="133" y="368"/>
                  </a:lnTo>
                  <a:lnTo>
                    <a:pt x="172" y="406"/>
                  </a:lnTo>
                  <a:lnTo>
                    <a:pt x="191" y="425"/>
                  </a:lnTo>
                  <a:lnTo>
                    <a:pt x="243" y="466"/>
                  </a:lnTo>
                  <a:lnTo>
                    <a:pt x="259" y="479"/>
                  </a:lnTo>
                  <a:lnTo>
                    <a:pt x="339" y="530"/>
                  </a:lnTo>
                  <a:lnTo>
                    <a:pt x="827" y="805"/>
                  </a:lnTo>
                  <a:cubicBezTo>
                    <a:pt x="1051" y="934"/>
                    <a:pt x="1344" y="999"/>
                    <a:pt x="1638" y="999"/>
                  </a:cubicBezTo>
                  <a:cubicBezTo>
                    <a:pt x="1932" y="999"/>
                    <a:pt x="2226" y="934"/>
                    <a:pt x="2449" y="805"/>
                  </a:cubicBezTo>
                  <a:lnTo>
                    <a:pt x="2648" y="684"/>
                  </a:lnTo>
                  <a:lnTo>
                    <a:pt x="2726" y="633"/>
                  </a:lnTo>
                  <a:lnTo>
                    <a:pt x="2746" y="618"/>
                  </a:lnTo>
                  <a:lnTo>
                    <a:pt x="2794" y="579"/>
                  </a:lnTo>
                  <a:lnTo>
                    <a:pt x="2815" y="559"/>
                  </a:lnTo>
                  <a:lnTo>
                    <a:pt x="2851" y="523"/>
                  </a:lnTo>
                  <a:lnTo>
                    <a:pt x="2870" y="499"/>
                  </a:lnTo>
                  <a:lnTo>
                    <a:pt x="2898" y="465"/>
                  </a:lnTo>
                  <a:lnTo>
                    <a:pt x="2914" y="438"/>
                  </a:lnTo>
                  <a:lnTo>
                    <a:pt x="2934" y="404"/>
                  </a:lnTo>
                  <a:lnTo>
                    <a:pt x="2947" y="375"/>
                  </a:lnTo>
                  <a:lnTo>
                    <a:pt x="2961" y="341"/>
                  </a:lnTo>
                  <a:lnTo>
                    <a:pt x="2968" y="312"/>
                  </a:lnTo>
                  <a:lnTo>
                    <a:pt x="2976" y="278"/>
                  </a:lnTo>
                  <a:lnTo>
                    <a:pt x="2978" y="249"/>
                  </a:lnTo>
                  <a:lnTo>
                    <a:pt x="2976" y="166"/>
                  </a:lnTo>
                  <a:lnTo>
                    <a:pt x="2968" y="200"/>
                  </a:lnTo>
                  <a:lnTo>
                    <a:pt x="2961" y="228"/>
                  </a:lnTo>
                  <a:lnTo>
                    <a:pt x="2947" y="262"/>
                  </a:lnTo>
                  <a:lnTo>
                    <a:pt x="2934" y="290"/>
                  </a:lnTo>
                  <a:lnTo>
                    <a:pt x="2914" y="324"/>
                  </a:lnTo>
                  <a:lnTo>
                    <a:pt x="2898" y="351"/>
                  </a:lnTo>
                  <a:lnTo>
                    <a:pt x="2870" y="386"/>
                  </a:lnTo>
                  <a:lnTo>
                    <a:pt x="2851" y="410"/>
                  </a:lnTo>
                  <a:lnTo>
                    <a:pt x="2815" y="445"/>
                  </a:lnTo>
                  <a:lnTo>
                    <a:pt x="2794" y="467"/>
                  </a:lnTo>
                  <a:lnTo>
                    <a:pt x="2746" y="505"/>
                  </a:lnTo>
                  <a:lnTo>
                    <a:pt x="2726" y="520"/>
                  </a:lnTo>
                  <a:lnTo>
                    <a:pt x="2648" y="570"/>
                  </a:lnTo>
                  <a:lnTo>
                    <a:pt x="2449" y="691"/>
                  </a:lnTo>
                  <a:cubicBezTo>
                    <a:pt x="2226" y="821"/>
                    <a:pt x="1933" y="886"/>
                    <a:pt x="1639" y="886"/>
                  </a:cubicBezTo>
                  <a:cubicBezTo>
                    <a:pt x="1345" y="886"/>
                    <a:pt x="1051" y="821"/>
                    <a:pt x="827" y="691"/>
                  </a:cubicBezTo>
                  <a:lnTo>
                    <a:pt x="339" y="416"/>
                  </a:lnTo>
                  <a:lnTo>
                    <a:pt x="259" y="366"/>
                  </a:lnTo>
                  <a:lnTo>
                    <a:pt x="243" y="352"/>
                  </a:lnTo>
                  <a:lnTo>
                    <a:pt x="191" y="312"/>
                  </a:lnTo>
                  <a:lnTo>
                    <a:pt x="172" y="293"/>
                  </a:lnTo>
                  <a:lnTo>
                    <a:pt x="133" y="256"/>
                  </a:lnTo>
                  <a:lnTo>
                    <a:pt x="113" y="232"/>
                  </a:lnTo>
                  <a:lnTo>
                    <a:pt x="85" y="196"/>
                  </a:lnTo>
                  <a:lnTo>
                    <a:pt x="70" y="169"/>
                  </a:lnTo>
                  <a:lnTo>
                    <a:pt x="48" y="134"/>
                  </a:lnTo>
                  <a:lnTo>
                    <a:pt x="36" y="107"/>
                  </a:lnTo>
                  <a:lnTo>
                    <a:pt x="21" y="73"/>
                  </a:lnTo>
                  <a:lnTo>
                    <a:pt x="15" y="43"/>
                  </a:lnTo>
                  <a:lnTo>
                    <a:pt x="6" y="9"/>
                  </a:lnTo>
                  <a:lnTo>
                    <a:pt x="5"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807" name="Google Shape;807;p36"/>
            <p:cNvSpPr/>
            <p:nvPr/>
          </p:nvSpPr>
          <p:spPr>
            <a:xfrm>
              <a:off x="1895975" y="2137975"/>
              <a:ext cx="46500" cy="28875"/>
            </a:xfrm>
            <a:custGeom>
              <a:avLst/>
              <a:gdLst/>
              <a:ahLst/>
              <a:cxnLst/>
              <a:rect l="l" t="t" r="r" b="b"/>
              <a:pathLst>
                <a:path w="1860" h="1155" extrusionOk="0">
                  <a:moveTo>
                    <a:pt x="12" y="0"/>
                  </a:moveTo>
                  <a:lnTo>
                    <a:pt x="1" y="617"/>
                  </a:lnTo>
                  <a:cubicBezTo>
                    <a:pt x="1" y="755"/>
                    <a:pt x="92" y="893"/>
                    <a:pt x="274" y="997"/>
                  </a:cubicBezTo>
                  <a:cubicBezTo>
                    <a:pt x="454" y="1102"/>
                    <a:pt x="690" y="1154"/>
                    <a:pt x="926" y="1154"/>
                  </a:cubicBezTo>
                  <a:cubicBezTo>
                    <a:pt x="1163" y="1154"/>
                    <a:pt x="1400" y="1101"/>
                    <a:pt x="1580" y="996"/>
                  </a:cubicBezTo>
                  <a:cubicBezTo>
                    <a:pt x="1758" y="893"/>
                    <a:pt x="1848" y="757"/>
                    <a:pt x="1848" y="620"/>
                  </a:cubicBezTo>
                  <a:lnTo>
                    <a:pt x="1859" y="3"/>
                  </a:lnTo>
                  <a:lnTo>
                    <a:pt x="1850" y="61"/>
                  </a:lnTo>
                  <a:lnTo>
                    <a:pt x="1843" y="104"/>
                  </a:lnTo>
                  <a:lnTo>
                    <a:pt x="1812" y="164"/>
                  </a:lnTo>
                  <a:lnTo>
                    <a:pt x="1792" y="203"/>
                  </a:lnTo>
                  <a:lnTo>
                    <a:pt x="1738" y="264"/>
                  </a:lnTo>
                  <a:lnTo>
                    <a:pt x="1709" y="296"/>
                  </a:lnTo>
                  <a:cubicBezTo>
                    <a:pt x="1675" y="327"/>
                    <a:pt x="1636" y="354"/>
                    <a:pt x="1590" y="381"/>
                  </a:cubicBezTo>
                  <a:cubicBezTo>
                    <a:pt x="1411" y="485"/>
                    <a:pt x="1175" y="537"/>
                    <a:pt x="939" y="537"/>
                  </a:cubicBezTo>
                  <a:cubicBezTo>
                    <a:pt x="702" y="537"/>
                    <a:pt x="465" y="485"/>
                    <a:pt x="284" y="381"/>
                  </a:cubicBezTo>
                  <a:cubicBezTo>
                    <a:pt x="239" y="355"/>
                    <a:pt x="200" y="327"/>
                    <a:pt x="165" y="296"/>
                  </a:cubicBezTo>
                  <a:lnTo>
                    <a:pt x="133" y="263"/>
                  </a:lnTo>
                  <a:lnTo>
                    <a:pt x="81" y="203"/>
                  </a:lnTo>
                  <a:lnTo>
                    <a:pt x="58" y="162"/>
                  </a:lnTo>
                  <a:lnTo>
                    <a:pt x="29" y="103"/>
                  </a:lnTo>
                  <a:lnTo>
                    <a:pt x="21" y="58"/>
                  </a:lnTo>
                  <a:lnTo>
                    <a:pt x="12" y="1"/>
                  </a:lnTo>
                  <a:lnTo>
                    <a:pt x="12" y="0"/>
                  </a:ln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808" name="Google Shape;808;p36"/>
            <p:cNvSpPr/>
            <p:nvPr/>
          </p:nvSpPr>
          <p:spPr>
            <a:xfrm>
              <a:off x="1896275" y="2124650"/>
              <a:ext cx="46700" cy="26775"/>
            </a:xfrm>
            <a:custGeom>
              <a:avLst/>
              <a:gdLst/>
              <a:ahLst/>
              <a:cxnLst/>
              <a:rect l="l" t="t" r="r" b="b"/>
              <a:pathLst>
                <a:path w="1868" h="1071" extrusionOk="0">
                  <a:moveTo>
                    <a:pt x="921" y="0"/>
                  </a:moveTo>
                  <a:cubicBezTo>
                    <a:pt x="685" y="0"/>
                    <a:pt x="448" y="52"/>
                    <a:pt x="269" y="157"/>
                  </a:cubicBezTo>
                  <a:cubicBezTo>
                    <a:pt x="89" y="260"/>
                    <a:pt x="0" y="397"/>
                    <a:pt x="0" y="534"/>
                  </a:cubicBezTo>
                  <a:lnTo>
                    <a:pt x="9" y="591"/>
                  </a:lnTo>
                  <a:lnTo>
                    <a:pt x="17" y="636"/>
                  </a:lnTo>
                  <a:lnTo>
                    <a:pt x="46" y="695"/>
                  </a:lnTo>
                  <a:lnTo>
                    <a:pt x="69" y="736"/>
                  </a:lnTo>
                  <a:lnTo>
                    <a:pt x="121" y="796"/>
                  </a:lnTo>
                  <a:lnTo>
                    <a:pt x="153" y="829"/>
                  </a:lnTo>
                  <a:cubicBezTo>
                    <a:pt x="188" y="860"/>
                    <a:pt x="227" y="888"/>
                    <a:pt x="272" y="914"/>
                  </a:cubicBezTo>
                  <a:cubicBezTo>
                    <a:pt x="453" y="1018"/>
                    <a:pt x="690" y="1070"/>
                    <a:pt x="927" y="1070"/>
                  </a:cubicBezTo>
                  <a:cubicBezTo>
                    <a:pt x="1163" y="1070"/>
                    <a:pt x="1399" y="1018"/>
                    <a:pt x="1578" y="914"/>
                  </a:cubicBezTo>
                  <a:cubicBezTo>
                    <a:pt x="1624" y="887"/>
                    <a:pt x="1663" y="860"/>
                    <a:pt x="1697" y="829"/>
                  </a:cubicBezTo>
                  <a:lnTo>
                    <a:pt x="1726" y="797"/>
                  </a:lnTo>
                  <a:lnTo>
                    <a:pt x="1780" y="736"/>
                  </a:lnTo>
                  <a:lnTo>
                    <a:pt x="1800" y="697"/>
                  </a:lnTo>
                  <a:lnTo>
                    <a:pt x="1831" y="637"/>
                  </a:lnTo>
                  <a:lnTo>
                    <a:pt x="1838" y="594"/>
                  </a:lnTo>
                  <a:cubicBezTo>
                    <a:pt x="1868" y="438"/>
                    <a:pt x="1783" y="276"/>
                    <a:pt x="1576" y="157"/>
                  </a:cubicBezTo>
                  <a:cubicBezTo>
                    <a:pt x="1395" y="52"/>
                    <a:pt x="1158" y="0"/>
                    <a:pt x="921" y="0"/>
                  </a:cubicBez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809" name="Google Shape;809;p36"/>
            <p:cNvSpPr/>
            <p:nvPr/>
          </p:nvSpPr>
          <p:spPr>
            <a:xfrm>
              <a:off x="1896275" y="2138775"/>
              <a:ext cx="46050" cy="14625"/>
            </a:xfrm>
            <a:custGeom>
              <a:avLst/>
              <a:gdLst/>
              <a:ahLst/>
              <a:cxnLst/>
              <a:rect l="l" t="t" r="r" b="b"/>
              <a:pathLst>
                <a:path w="1842" h="585" extrusionOk="0">
                  <a:moveTo>
                    <a:pt x="5" y="1"/>
                  </a:moveTo>
                  <a:lnTo>
                    <a:pt x="0" y="48"/>
                  </a:lnTo>
                  <a:lnTo>
                    <a:pt x="10" y="106"/>
                  </a:lnTo>
                  <a:lnTo>
                    <a:pt x="18" y="151"/>
                  </a:lnTo>
                  <a:lnTo>
                    <a:pt x="47" y="208"/>
                  </a:lnTo>
                  <a:lnTo>
                    <a:pt x="69" y="251"/>
                  </a:lnTo>
                  <a:lnTo>
                    <a:pt x="124" y="311"/>
                  </a:lnTo>
                  <a:lnTo>
                    <a:pt x="154" y="344"/>
                  </a:lnTo>
                  <a:cubicBezTo>
                    <a:pt x="188" y="373"/>
                    <a:pt x="228" y="401"/>
                    <a:pt x="273" y="428"/>
                  </a:cubicBezTo>
                  <a:cubicBezTo>
                    <a:pt x="453" y="533"/>
                    <a:pt x="689" y="585"/>
                    <a:pt x="925" y="585"/>
                  </a:cubicBezTo>
                  <a:cubicBezTo>
                    <a:pt x="1162" y="585"/>
                    <a:pt x="1399" y="532"/>
                    <a:pt x="1579" y="427"/>
                  </a:cubicBezTo>
                  <a:cubicBezTo>
                    <a:pt x="1624" y="401"/>
                    <a:pt x="1663" y="373"/>
                    <a:pt x="1697" y="343"/>
                  </a:cubicBezTo>
                  <a:lnTo>
                    <a:pt x="1726" y="312"/>
                  </a:lnTo>
                  <a:lnTo>
                    <a:pt x="1781" y="251"/>
                  </a:lnTo>
                  <a:lnTo>
                    <a:pt x="1801" y="211"/>
                  </a:lnTo>
                  <a:lnTo>
                    <a:pt x="1832" y="151"/>
                  </a:lnTo>
                  <a:lnTo>
                    <a:pt x="1838" y="107"/>
                  </a:lnTo>
                  <a:lnTo>
                    <a:pt x="1842" y="16"/>
                  </a:lnTo>
                  <a:lnTo>
                    <a:pt x="1838" y="29"/>
                  </a:lnTo>
                  <a:lnTo>
                    <a:pt x="1832" y="72"/>
                  </a:lnTo>
                  <a:lnTo>
                    <a:pt x="1801" y="132"/>
                  </a:lnTo>
                  <a:lnTo>
                    <a:pt x="1781" y="171"/>
                  </a:lnTo>
                  <a:lnTo>
                    <a:pt x="1726" y="232"/>
                  </a:lnTo>
                  <a:lnTo>
                    <a:pt x="1697" y="264"/>
                  </a:lnTo>
                  <a:cubicBezTo>
                    <a:pt x="1663" y="295"/>
                    <a:pt x="1624" y="322"/>
                    <a:pt x="1579" y="349"/>
                  </a:cubicBezTo>
                  <a:cubicBezTo>
                    <a:pt x="1399" y="453"/>
                    <a:pt x="1163" y="505"/>
                    <a:pt x="927" y="505"/>
                  </a:cubicBezTo>
                  <a:cubicBezTo>
                    <a:pt x="690" y="505"/>
                    <a:pt x="454" y="453"/>
                    <a:pt x="273" y="349"/>
                  </a:cubicBezTo>
                  <a:cubicBezTo>
                    <a:pt x="228" y="323"/>
                    <a:pt x="188" y="295"/>
                    <a:pt x="154" y="264"/>
                  </a:cubicBezTo>
                  <a:lnTo>
                    <a:pt x="124" y="231"/>
                  </a:lnTo>
                  <a:lnTo>
                    <a:pt x="69" y="171"/>
                  </a:lnTo>
                  <a:lnTo>
                    <a:pt x="57" y="151"/>
                  </a:lnTo>
                  <a:lnTo>
                    <a:pt x="47" y="130"/>
                  </a:lnTo>
                  <a:lnTo>
                    <a:pt x="18" y="71"/>
                  </a:lnTo>
                  <a:lnTo>
                    <a:pt x="10" y="26"/>
                  </a:lnTo>
                  <a:lnTo>
                    <a:pt x="5"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810" name="Google Shape;810;p36"/>
            <p:cNvSpPr/>
            <p:nvPr/>
          </p:nvSpPr>
          <p:spPr>
            <a:xfrm>
              <a:off x="1504800" y="1963425"/>
              <a:ext cx="742600" cy="283475"/>
            </a:xfrm>
            <a:custGeom>
              <a:avLst/>
              <a:gdLst/>
              <a:ahLst/>
              <a:cxnLst/>
              <a:rect l="l" t="t" r="r" b="b"/>
              <a:pathLst>
                <a:path w="29704" h="11339" extrusionOk="0">
                  <a:moveTo>
                    <a:pt x="16" y="1"/>
                  </a:moveTo>
                  <a:lnTo>
                    <a:pt x="2" y="1491"/>
                  </a:lnTo>
                  <a:cubicBezTo>
                    <a:pt x="0" y="2498"/>
                    <a:pt x="665" y="3508"/>
                    <a:pt x="1998" y="4277"/>
                  </a:cubicBezTo>
                  <a:lnTo>
                    <a:pt x="12253" y="10194"/>
                  </a:lnTo>
                  <a:cubicBezTo>
                    <a:pt x="13576" y="10956"/>
                    <a:pt x="15307" y="11338"/>
                    <a:pt x="17037" y="11338"/>
                  </a:cubicBezTo>
                  <a:cubicBezTo>
                    <a:pt x="18766" y="11338"/>
                    <a:pt x="20493" y="10957"/>
                    <a:pt x="21807" y="10194"/>
                  </a:cubicBezTo>
                  <a:lnTo>
                    <a:pt x="29703" y="5612"/>
                  </a:lnTo>
                  <a:lnTo>
                    <a:pt x="29703" y="4130"/>
                  </a:lnTo>
                  <a:lnTo>
                    <a:pt x="21821" y="8703"/>
                  </a:lnTo>
                  <a:cubicBezTo>
                    <a:pt x="20506" y="9467"/>
                    <a:pt x="18779" y="9848"/>
                    <a:pt x="17051" y="9848"/>
                  </a:cubicBezTo>
                  <a:cubicBezTo>
                    <a:pt x="15321" y="9848"/>
                    <a:pt x="13589" y="9466"/>
                    <a:pt x="12267" y="8703"/>
                  </a:cubicBezTo>
                  <a:lnTo>
                    <a:pt x="2010" y="2787"/>
                  </a:lnTo>
                  <a:cubicBezTo>
                    <a:pt x="1845" y="2691"/>
                    <a:pt x="1688" y="2590"/>
                    <a:pt x="1543" y="2488"/>
                  </a:cubicBezTo>
                  <a:lnTo>
                    <a:pt x="1441" y="2408"/>
                  </a:lnTo>
                  <a:cubicBezTo>
                    <a:pt x="1336" y="2331"/>
                    <a:pt x="1232" y="2252"/>
                    <a:pt x="1139" y="2170"/>
                  </a:cubicBezTo>
                  <a:cubicBezTo>
                    <a:pt x="1096" y="2133"/>
                    <a:pt x="1062" y="2095"/>
                    <a:pt x="1023" y="2058"/>
                  </a:cubicBezTo>
                  <a:cubicBezTo>
                    <a:pt x="946" y="1984"/>
                    <a:pt x="865" y="1911"/>
                    <a:pt x="796" y="1836"/>
                  </a:cubicBezTo>
                  <a:cubicBezTo>
                    <a:pt x="755" y="1791"/>
                    <a:pt x="722" y="1744"/>
                    <a:pt x="684" y="1698"/>
                  </a:cubicBezTo>
                  <a:cubicBezTo>
                    <a:pt x="627" y="1627"/>
                    <a:pt x="566" y="1558"/>
                    <a:pt x="516" y="1488"/>
                  </a:cubicBezTo>
                  <a:cubicBezTo>
                    <a:pt x="480" y="1436"/>
                    <a:pt x="453" y="1384"/>
                    <a:pt x="421" y="1332"/>
                  </a:cubicBezTo>
                  <a:cubicBezTo>
                    <a:pt x="379" y="1264"/>
                    <a:pt x="333" y="1197"/>
                    <a:pt x="298" y="1127"/>
                  </a:cubicBezTo>
                  <a:cubicBezTo>
                    <a:pt x="270" y="1074"/>
                    <a:pt x="252" y="1018"/>
                    <a:pt x="228" y="964"/>
                  </a:cubicBezTo>
                  <a:cubicBezTo>
                    <a:pt x="199" y="897"/>
                    <a:pt x="165" y="828"/>
                    <a:pt x="142" y="760"/>
                  </a:cubicBezTo>
                  <a:cubicBezTo>
                    <a:pt x="124" y="704"/>
                    <a:pt x="114" y="648"/>
                    <a:pt x="99" y="591"/>
                  </a:cubicBezTo>
                  <a:cubicBezTo>
                    <a:pt x="81" y="523"/>
                    <a:pt x="60" y="456"/>
                    <a:pt x="48" y="386"/>
                  </a:cubicBezTo>
                  <a:cubicBezTo>
                    <a:pt x="38" y="330"/>
                    <a:pt x="38" y="273"/>
                    <a:pt x="33" y="216"/>
                  </a:cubicBezTo>
                  <a:cubicBezTo>
                    <a:pt x="27" y="148"/>
                    <a:pt x="17" y="78"/>
                    <a:pt x="16" y="10"/>
                  </a:cubicBezTo>
                  <a:lnTo>
                    <a:pt x="16" y="1"/>
                  </a:ln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811" name="Google Shape;811;p36"/>
            <p:cNvSpPr/>
            <p:nvPr/>
          </p:nvSpPr>
          <p:spPr>
            <a:xfrm>
              <a:off x="2247375" y="1949725"/>
              <a:ext cx="132200" cy="154025"/>
            </a:xfrm>
            <a:custGeom>
              <a:avLst/>
              <a:gdLst/>
              <a:ahLst/>
              <a:cxnLst/>
              <a:rect l="l" t="t" r="r" b="b"/>
              <a:pathLst>
                <a:path w="5288" h="6161" extrusionOk="0">
                  <a:moveTo>
                    <a:pt x="5287" y="1"/>
                  </a:moveTo>
                  <a:lnTo>
                    <a:pt x="5287" y="11"/>
                  </a:lnTo>
                  <a:lnTo>
                    <a:pt x="5287" y="11"/>
                  </a:lnTo>
                  <a:cubicBezTo>
                    <a:pt x="5287" y="8"/>
                    <a:pt x="5287" y="4"/>
                    <a:pt x="5287" y="1"/>
                  </a:cubicBezTo>
                  <a:close/>
                  <a:moveTo>
                    <a:pt x="5287" y="11"/>
                  </a:moveTo>
                  <a:cubicBezTo>
                    <a:pt x="5286" y="70"/>
                    <a:pt x="5277" y="130"/>
                    <a:pt x="5271" y="190"/>
                  </a:cubicBezTo>
                  <a:cubicBezTo>
                    <a:pt x="5267" y="248"/>
                    <a:pt x="5266" y="306"/>
                    <a:pt x="5257" y="365"/>
                  </a:cubicBezTo>
                  <a:cubicBezTo>
                    <a:pt x="5246" y="432"/>
                    <a:pt x="5225" y="498"/>
                    <a:pt x="5207" y="566"/>
                  </a:cubicBezTo>
                  <a:cubicBezTo>
                    <a:pt x="5194" y="622"/>
                    <a:pt x="5184" y="679"/>
                    <a:pt x="5166" y="735"/>
                  </a:cubicBezTo>
                  <a:cubicBezTo>
                    <a:pt x="5143" y="803"/>
                    <a:pt x="5111" y="869"/>
                    <a:pt x="5083" y="936"/>
                  </a:cubicBezTo>
                  <a:cubicBezTo>
                    <a:pt x="5058" y="991"/>
                    <a:pt x="5040" y="1046"/>
                    <a:pt x="5013" y="1101"/>
                  </a:cubicBezTo>
                  <a:cubicBezTo>
                    <a:pt x="4978" y="1169"/>
                    <a:pt x="4933" y="1235"/>
                    <a:pt x="4892" y="1302"/>
                  </a:cubicBezTo>
                  <a:cubicBezTo>
                    <a:pt x="4860" y="1354"/>
                    <a:pt x="4834" y="1407"/>
                    <a:pt x="4799" y="1458"/>
                  </a:cubicBezTo>
                  <a:cubicBezTo>
                    <a:pt x="4749" y="1528"/>
                    <a:pt x="4690" y="1597"/>
                    <a:pt x="4633" y="1666"/>
                  </a:cubicBezTo>
                  <a:cubicBezTo>
                    <a:pt x="4595" y="1712"/>
                    <a:pt x="4564" y="1758"/>
                    <a:pt x="4522" y="1803"/>
                  </a:cubicBezTo>
                  <a:cubicBezTo>
                    <a:pt x="4457" y="1876"/>
                    <a:pt x="4382" y="1945"/>
                    <a:pt x="4308" y="2015"/>
                  </a:cubicBezTo>
                  <a:cubicBezTo>
                    <a:pt x="4266" y="2055"/>
                    <a:pt x="4230" y="2097"/>
                    <a:pt x="4186" y="2137"/>
                  </a:cubicBezTo>
                  <a:cubicBezTo>
                    <a:pt x="4097" y="2214"/>
                    <a:pt x="3998" y="2288"/>
                    <a:pt x="3898" y="2363"/>
                  </a:cubicBezTo>
                  <a:cubicBezTo>
                    <a:pt x="3860" y="2393"/>
                    <a:pt x="3826" y="2423"/>
                    <a:pt x="3786" y="2452"/>
                  </a:cubicBezTo>
                  <a:cubicBezTo>
                    <a:pt x="3643" y="2553"/>
                    <a:pt x="3489" y="2653"/>
                    <a:pt x="3325" y="2748"/>
                  </a:cubicBezTo>
                  <a:lnTo>
                    <a:pt x="0" y="4678"/>
                  </a:lnTo>
                  <a:lnTo>
                    <a:pt x="0" y="6160"/>
                  </a:lnTo>
                  <a:lnTo>
                    <a:pt x="3314" y="4239"/>
                  </a:lnTo>
                  <a:cubicBezTo>
                    <a:pt x="4619" y="3480"/>
                    <a:pt x="5273" y="2486"/>
                    <a:pt x="5275" y="1491"/>
                  </a:cubicBezTo>
                  <a:lnTo>
                    <a:pt x="5287" y="11"/>
                  </a:lnTo>
                  <a:close/>
                </a:path>
              </a:pathLst>
            </a:custGeom>
            <a:solidFill>
              <a:schemeClr val="dk2"/>
            </a:solidFill>
            <a:ln>
              <a:noFill/>
            </a:ln>
          </p:spPr>
          <p:txBody>
            <a:bodyPr spcFirstLastPara="1" wrap="square" lIns="121900" tIns="121900" rIns="121900" bIns="121900" anchor="ctr" anchorCtr="0">
              <a:noAutofit/>
            </a:bodyPr>
            <a:lstStyle/>
            <a:p>
              <a:endParaRPr sz="2400"/>
            </a:p>
          </p:txBody>
        </p:sp>
      </p:grpSp>
    </p:spTree>
    <p:extLst>
      <p:ext uri="{BB962C8B-B14F-4D97-AF65-F5344CB8AC3E}">
        <p14:creationId xmlns:p14="http://schemas.microsoft.com/office/powerpoint/2010/main" val="383418980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4CAC80-54C9-B770-EBF8-C7A1F3EF5DFC}"/>
              </a:ext>
            </a:extLst>
          </p:cNvPr>
          <p:cNvSpPr>
            <a:spLocks noGrp="1"/>
          </p:cNvSpPr>
          <p:nvPr>
            <p:ph type="title"/>
          </p:nvPr>
        </p:nvSpPr>
        <p:spPr>
          <a:xfrm>
            <a:off x="1008529" y="1041188"/>
            <a:ext cx="6453538" cy="636702"/>
          </a:xfrm>
        </p:spPr>
        <p:txBody>
          <a:bodyPr/>
          <a:lstStyle/>
          <a:p>
            <a:r>
              <a:rPr lang="de-DE" sz="4400" dirty="0"/>
              <a:t>Glucose </a:t>
            </a:r>
            <a:r>
              <a:rPr lang="de-DE" sz="4400" dirty="0" err="1"/>
              <a:t>fermentation</a:t>
            </a:r>
            <a:endParaRPr lang="de-DE" sz="4400" dirty="0"/>
          </a:p>
        </p:txBody>
      </p:sp>
      <p:sp>
        <p:nvSpPr>
          <p:cNvPr id="6" name="TextBox 5">
            <a:extLst>
              <a:ext uri="{FF2B5EF4-FFF2-40B4-BE49-F238E27FC236}">
                <a16:creationId xmlns:a16="http://schemas.microsoft.com/office/drawing/2014/main" id="{087728E4-82D2-78DD-F596-DF45CAC8B100}"/>
              </a:ext>
            </a:extLst>
          </p:cNvPr>
          <p:cNvSpPr txBox="1"/>
          <p:nvPr/>
        </p:nvSpPr>
        <p:spPr>
          <a:xfrm>
            <a:off x="1238810" y="1800863"/>
            <a:ext cx="7831231" cy="646331"/>
          </a:xfrm>
          <a:prstGeom prst="rect">
            <a:avLst/>
          </a:prstGeom>
          <a:noFill/>
        </p:spPr>
        <p:txBody>
          <a:bodyPr wrap="square">
            <a:spAutoFit/>
          </a:bodyPr>
          <a:lstStyle/>
          <a:p>
            <a:r>
              <a:rPr lang="de-DE" dirty="0"/>
              <a:t> A 100 g/L </a:t>
            </a:r>
            <a:r>
              <a:rPr lang="de-DE" dirty="0" err="1"/>
              <a:t>glucose</a:t>
            </a:r>
            <a:r>
              <a:rPr lang="de-DE" dirty="0"/>
              <a:t> </a:t>
            </a:r>
            <a:r>
              <a:rPr lang="de-DE" dirty="0" err="1"/>
              <a:t>solution</a:t>
            </a:r>
            <a:r>
              <a:rPr lang="de-DE" dirty="0"/>
              <a:t> was fully </a:t>
            </a:r>
            <a:r>
              <a:rPr lang="de-DE" dirty="0" err="1"/>
              <a:t>metabolized</a:t>
            </a:r>
            <a:r>
              <a:rPr lang="de-DE" dirty="0"/>
              <a:t> in 6 </a:t>
            </a:r>
            <a:r>
              <a:rPr lang="de-DE" dirty="0" err="1"/>
              <a:t>hours</a:t>
            </a:r>
            <a:r>
              <a:rPr lang="de-DE" dirty="0"/>
              <a:t>, </a:t>
            </a:r>
            <a:r>
              <a:rPr lang="de-DE" dirty="0" err="1"/>
              <a:t>much</a:t>
            </a:r>
            <a:r>
              <a:rPr lang="de-DE" dirty="0"/>
              <a:t> </a:t>
            </a:r>
            <a:r>
              <a:rPr lang="de-DE" dirty="0" err="1"/>
              <a:t>faster</a:t>
            </a:r>
            <a:r>
              <a:rPr lang="de-DE" dirty="0"/>
              <a:t> </a:t>
            </a:r>
            <a:r>
              <a:rPr lang="de-DE" dirty="0" err="1"/>
              <a:t>than</a:t>
            </a:r>
            <a:r>
              <a:rPr lang="de-DE" dirty="0"/>
              <a:t> </a:t>
            </a:r>
            <a:r>
              <a:rPr lang="de-DE" dirty="0" err="1"/>
              <a:t>the</a:t>
            </a:r>
            <a:r>
              <a:rPr lang="de-DE" dirty="0"/>
              <a:t> </a:t>
            </a:r>
            <a:r>
              <a:rPr lang="de-DE" dirty="0" err="1"/>
              <a:t>expected</a:t>
            </a:r>
            <a:r>
              <a:rPr lang="de-DE" dirty="0"/>
              <a:t> 72 </a:t>
            </a:r>
            <a:r>
              <a:rPr lang="de-DE" dirty="0" err="1"/>
              <a:t>hours</a:t>
            </a:r>
            <a:r>
              <a:rPr lang="de-DE" dirty="0"/>
              <a:t>, </a:t>
            </a:r>
            <a:r>
              <a:rPr lang="de-DE" dirty="0" err="1"/>
              <a:t>showcasing</a:t>
            </a:r>
            <a:r>
              <a:rPr lang="de-DE" dirty="0"/>
              <a:t> </a:t>
            </a:r>
            <a:r>
              <a:rPr lang="de-DE" dirty="0" err="1"/>
              <a:t>yeast</a:t>
            </a:r>
            <a:r>
              <a:rPr lang="de-DE" dirty="0"/>
              <a:t> </a:t>
            </a:r>
            <a:r>
              <a:rPr lang="de-DE" dirty="0" err="1"/>
              <a:t>efficiency</a:t>
            </a:r>
            <a:r>
              <a:rPr lang="de-DE" dirty="0"/>
              <a:t>.</a:t>
            </a:r>
          </a:p>
        </p:txBody>
      </p:sp>
      <p:sp>
        <p:nvSpPr>
          <p:cNvPr id="8" name="TextBox 7">
            <a:extLst>
              <a:ext uri="{FF2B5EF4-FFF2-40B4-BE49-F238E27FC236}">
                <a16:creationId xmlns:a16="http://schemas.microsoft.com/office/drawing/2014/main" id="{9391D596-A50C-5C67-4693-A236F9B5B0D5}"/>
              </a:ext>
            </a:extLst>
          </p:cNvPr>
          <p:cNvSpPr txBox="1"/>
          <p:nvPr/>
        </p:nvSpPr>
        <p:spPr>
          <a:xfrm>
            <a:off x="1008529" y="2659559"/>
            <a:ext cx="6094878" cy="769441"/>
          </a:xfrm>
          <a:prstGeom prst="rect">
            <a:avLst/>
          </a:prstGeom>
          <a:noFill/>
        </p:spPr>
        <p:txBody>
          <a:bodyPr wrap="square">
            <a:spAutoFit/>
          </a:bodyPr>
          <a:lstStyle/>
          <a:p>
            <a:r>
              <a:rPr lang="de-DE" sz="4400" b="1" dirty="0" err="1">
                <a:latin typeface="Poppins" panose="00000500000000000000" pitchFamily="2" charset="0"/>
                <a:cs typeface="Poppins" panose="00000500000000000000" pitchFamily="2" charset="0"/>
              </a:rPr>
              <a:t>Acidity</a:t>
            </a:r>
            <a:endParaRPr lang="de-DE" sz="2400" b="1" dirty="0">
              <a:latin typeface="Poppins" panose="00000500000000000000" pitchFamily="2" charset="0"/>
              <a:cs typeface="Poppins" panose="00000500000000000000" pitchFamily="2" charset="0"/>
            </a:endParaRPr>
          </a:p>
        </p:txBody>
      </p:sp>
      <p:sp>
        <p:nvSpPr>
          <p:cNvPr id="10" name="TextBox 9">
            <a:extLst>
              <a:ext uri="{FF2B5EF4-FFF2-40B4-BE49-F238E27FC236}">
                <a16:creationId xmlns:a16="http://schemas.microsoft.com/office/drawing/2014/main" id="{30BA1A6E-4E0C-7E7E-883D-D1E9552E1B46}"/>
              </a:ext>
            </a:extLst>
          </p:cNvPr>
          <p:cNvSpPr txBox="1"/>
          <p:nvPr/>
        </p:nvSpPr>
        <p:spPr>
          <a:xfrm>
            <a:off x="1238810" y="3405904"/>
            <a:ext cx="6094878" cy="646331"/>
          </a:xfrm>
          <a:prstGeom prst="rect">
            <a:avLst/>
          </a:prstGeom>
          <a:noFill/>
        </p:spPr>
        <p:txBody>
          <a:bodyPr wrap="square">
            <a:spAutoFit/>
          </a:bodyPr>
          <a:lstStyle/>
          <a:p>
            <a:r>
              <a:rPr lang="de-DE" dirty="0"/>
              <a:t> </a:t>
            </a:r>
            <a:r>
              <a:rPr lang="de-DE" dirty="0" err="1"/>
              <a:t>Organic</a:t>
            </a:r>
            <a:r>
              <a:rPr lang="de-DE" dirty="0"/>
              <a:t> </a:t>
            </a:r>
            <a:r>
              <a:rPr lang="de-DE" dirty="0" err="1"/>
              <a:t>acid</a:t>
            </a:r>
            <a:r>
              <a:rPr lang="de-DE" dirty="0"/>
              <a:t> </a:t>
            </a:r>
            <a:r>
              <a:rPr lang="de-DE" dirty="0" err="1"/>
              <a:t>production</a:t>
            </a:r>
            <a:r>
              <a:rPr lang="de-DE" dirty="0"/>
              <a:t> </a:t>
            </a:r>
            <a:r>
              <a:rPr lang="de-DE" dirty="0" err="1"/>
              <a:t>lowered</a:t>
            </a:r>
            <a:r>
              <a:rPr lang="de-DE" dirty="0"/>
              <a:t> pH </a:t>
            </a:r>
            <a:r>
              <a:rPr lang="de-DE" dirty="0" err="1"/>
              <a:t>during</a:t>
            </a:r>
            <a:r>
              <a:rPr lang="de-DE" dirty="0"/>
              <a:t> </a:t>
            </a:r>
            <a:r>
              <a:rPr lang="de-DE" dirty="0" err="1"/>
              <a:t>fermentation</a:t>
            </a:r>
            <a:r>
              <a:rPr lang="de-DE" dirty="0"/>
              <a:t>, </a:t>
            </a:r>
            <a:r>
              <a:rPr lang="de-DE" dirty="0" err="1"/>
              <a:t>indicating</a:t>
            </a:r>
            <a:r>
              <a:rPr lang="de-DE" dirty="0"/>
              <a:t> </a:t>
            </a:r>
            <a:r>
              <a:rPr lang="de-DE" dirty="0" err="1"/>
              <a:t>yeast</a:t>
            </a:r>
            <a:r>
              <a:rPr lang="de-DE" dirty="0"/>
              <a:t> </a:t>
            </a:r>
            <a:r>
              <a:rPr lang="de-DE" dirty="0" err="1"/>
              <a:t>metabolic</a:t>
            </a:r>
            <a:r>
              <a:rPr lang="de-DE" dirty="0"/>
              <a:t> </a:t>
            </a:r>
            <a:r>
              <a:rPr lang="de-DE" dirty="0" err="1"/>
              <a:t>activity</a:t>
            </a:r>
            <a:r>
              <a:rPr lang="de-DE" dirty="0"/>
              <a:t>.</a:t>
            </a:r>
          </a:p>
        </p:txBody>
      </p:sp>
      <p:sp>
        <p:nvSpPr>
          <p:cNvPr id="12" name="TextBox 11">
            <a:extLst>
              <a:ext uri="{FF2B5EF4-FFF2-40B4-BE49-F238E27FC236}">
                <a16:creationId xmlns:a16="http://schemas.microsoft.com/office/drawing/2014/main" id="{E863B361-0C3C-F43C-7322-53599DA0502E}"/>
              </a:ext>
            </a:extLst>
          </p:cNvPr>
          <p:cNvSpPr txBox="1"/>
          <p:nvPr/>
        </p:nvSpPr>
        <p:spPr>
          <a:xfrm>
            <a:off x="1008529" y="4320099"/>
            <a:ext cx="6094878" cy="769441"/>
          </a:xfrm>
          <a:prstGeom prst="rect">
            <a:avLst/>
          </a:prstGeom>
          <a:noFill/>
        </p:spPr>
        <p:txBody>
          <a:bodyPr wrap="square">
            <a:spAutoFit/>
          </a:bodyPr>
          <a:lstStyle/>
          <a:p>
            <a:r>
              <a:rPr lang="de-DE" sz="4400" b="1" dirty="0">
                <a:latin typeface="Poppins" panose="00000500000000000000" pitchFamily="2" charset="0"/>
                <a:cs typeface="Poppins" panose="00000500000000000000" pitchFamily="2" charset="0"/>
              </a:rPr>
              <a:t>Dates vs. </a:t>
            </a:r>
            <a:r>
              <a:rPr lang="de-DE" sz="4400" b="1" dirty="0" err="1">
                <a:latin typeface="Poppins" panose="00000500000000000000" pitchFamily="2" charset="0"/>
                <a:cs typeface="Poppins" panose="00000500000000000000" pitchFamily="2" charset="0"/>
              </a:rPr>
              <a:t>glucose</a:t>
            </a:r>
            <a:endParaRPr lang="de-DE" sz="4400" b="1" dirty="0">
              <a:latin typeface="Poppins" panose="00000500000000000000" pitchFamily="2" charset="0"/>
              <a:cs typeface="Poppins" panose="00000500000000000000" pitchFamily="2" charset="0"/>
            </a:endParaRPr>
          </a:p>
        </p:txBody>
      </p:sp>
      <p:sp>
        <p:nvSpPr>
          <p:cNvPr id="14" name="TextBox 13">
            <a:extLst>
              <a:ext uri="{FF2B5EF4-FFF2-40B4-BE49-F238E27FC236}">
                <a16:creationId xmlns:a16="http://schemas.microsoft.com/office/drawing/2014/main" id="{3AF08D15-E373-F9A6-3378-930B8F13E3C3}"/>
              </a:ext>
            </a:extLst>
          </p:cNvPr>
          <p:cNvSpPr txBox="1"/>
          <p:nvPr/>
        </p:nvSpPr>
        <p:spPr>
          <a:xfrm>
            <a:off x="1238809" y="5057309"/>
            <a:ext cx="6977343" cy="923330"/>
          </a:xfrm>
          <a:prstGeom prst="rect">
            <a:avLst/>
          </a:prstGeom>
          <a:noFill/>
        </p:spPr>
        <p:txBody>
          <a:bodyPr wrap="square">
            <a:spAutoFit/>
          </a:bodyPr>
          <a:lstStyle/>
          <a:p>
            <a:r>
              <a:rPr lang="de-DE" dirty="0"/>
              <a:t>Dates </a:t>
            </a:r>
            <a:r>
              <a:rPr lang="de-DE" dirty="0" err="1"/>
              <a:t>produced</a:t>
            </a:r>
            <a:r>
              <a:rPr lang="de-DE" dirty="0"/>
              <a:t> 91.3% </a:t>
            </a:r>
            <a:r>
              <a:rPr lang="de-DE" dirty="0" err="1"/>
              <a:t>of</a:t>
            </a:r>
            <a:r>
              <a:rPr lang="de-DE" dirty="0"/>
              <a:t> </a:t>
            </a:r>
            <a:r>
              <a:rPr lang="de-DE" dirty="0" err="1"/>
              <a:t>the</a:t>
            </a:r>
            <a:r>
              <a:rPr lang="de-DE" dirty="0"/>
              <a:t> </a:t>
            </a:r>
            <a:r>
              <a:rPr lang="de-DE" dirty="0" err="1"/>
              <a:t>ethanol</a:t>
            </a:r>
            <a:r>
              <a:rPr lang="de-DE" dirty="0"/>
              <a:t> </a:t>
            </a:r>
            <a:r>
              <a:rPr lang="de-DE" dirty="0" err="1"/>
              <a:t>yield</a:t>
            </a:r>
            <a:r>
              <a:rPr lang="de-DE" dirty="0"/>
              <a:t> </a:t>
            </a:r>
            <a:r>
              <a:rPr lang="de-DE" dirty="0" err="1"/>
              <a:t>compared</a:t>
            </a:r>
            <a:r>
              <a:rPr lang="de-DE" dirty="0"/>
              <a:t> </a:t>
            </a:r>
            <a:r>
              <a:rPr lang="de-DE" dirty="0" err="1"/>
              <a:t>to</a:t>
            </a:r>
            <a:r>
              <a:rPr lang="de-DE" dirty="0"/>
              <a:t> </a:t>
            </a:r>
            <a:r>
              <a:rPr lang="de-DE" dirty="0" err="1"/>
              <a:t>glucose</a:t>
            </a:r>
            <a:r>
              <a:rPr lang="de-DE" dirty="0"/>
              <a:t>, </a:t>
            </a:r>
            <a:r>
              <a:rPr lang="de-DE" dirty="0" err="1"/>
              <a:t>though</a:t>
            </a:r>
            <a:r>
              <a:rPr lang="de-DE" dirty="0"/>
              <a:t> at a </a:t>
            </a:r>
            <a:r>
              <a:rPr lang="de-DE" dirty="0" err="1"/>
              <a:t>slower</a:t>
            </a:r>
            <a:r>
              <a:rPr lang="de-DE" dirty="0"/>
              <a:t> rate, </a:t>
            </a:r>
            <a:r>
              <a:rPr lang="de-DE" dirty="0" err="1"/>
              <a:t>suggesting</a:t>
            </a:r>
            <a:r>
              <a:rPr lang="de-DE" dirty="0"/>
              <a:t> </a:t>
            </a:r>
            <a:r>
              <a:rPr lang="de-DE" dirty="0" err="1"/>
              <a:t>dates</a:t>
            </a:r>
            <a:r>
              <a:rPr lang="de-DE" dirty="0"/>
              <a:t> </a:t>
            </a:r>
            <a:r>
              <a:rPr lang="de-DE" dirty="0" err="1"/>
              <a:t>need</a:t>
            </a:r>
            <a:r>
              <a:rPr lang="de-DE" dirty="0"/>
              <a:t> </a:t>
            </a:r>
            <a:r>
              <a:rPr lang="de-DE" dirty="0" err="1"/>
              <a:t>further</a:t>
            </a:r>
            <a:r>
              <a:rPr lang="de-DE" dirty="0"/>
              <a:t> </a:t>
            </a:r>
            <a:r>
              <a:rPr lang="de-DE" dirty="0" err="1"/>
              <a:t>optimization</a:t>
            </a:r>
            <a:r>
              <a:rPr lang="de-DE" dirty="0"/>
              <a:t> </a:t>
            </a:r>
            <a:r>
              <a:rPr lang="de-DE" dirty="0" err="1"/>
              <a:t>for</a:t>
            </a:r>
            <a:r>
              <a:rPr lang="de-DE" dirty="0"/>
              <a:t> </a:t>
            </a:r>
            <a:r>
              <a:rPr lang="de-DE" dirty="0" err="1"/>
              <a:t>ethanol</a:t>
            </a:r>
            <a:r>
              <a:rPr lang="de-DE" dirty="0"/>
              <a:t> </a:t>
            </a:r>
            <a:r>
              <a:rPr lang="de-DE" dirty="0" err="1"/>
              <a:t>production</a:t>
            </a:r>
            <a:r>
              <a:rPr lang="de-DE" dirty="0"/>
              <a:t>.</a:t>
            </a:r>
          </a:p>
        </p:txBody>
      </p:sp>
    </p:spTree>
    <p:extLst>
      <p:ext uri="{BB962C8B-B14F-4D97-AF65-F5344CB8AC3E}">
        <p14:creationId xmlns:p14="http://schemas.microsoft.com/office/powerpoint/2010/main" val="178410088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26"/>
        <p:cNvGrpSpPr/>
        <p:nvPr/>
      </p:nvGrpSpPr>
      <p:grpSpPr>
        <a:xfrm>
          <a:off x="0" y="0"/>
          <a:ext cx="0" cy="0"/>
          <a:chOff x="0" y="0"/>
          <a:chExt cx="0" cy="0"/>
        </a:xfrm>
      </p:grpSpPr>
      <p:sp>
        <p:nvSpPr>
          <p:cNvPr id="527" name="Google Shape;527;p35"/>
          <p:cNvSpPr txBox="1">
            <a:spLocks noGrp="1"/>
          </p:cNvSpPr>
          <p:nvPr>
            <p:ph type="title"/>
          </p:nvPr>
        </p:nvSpPr>
        <p:spPr>
          <a:xfrm>
            <a:off x="1026502" y="2632409"/>
            <a:ext cx="9344600" cy="1548400"/>
          </a:xfrm>
          <a:prstGeom prst="rect">
            <a:avLst/>
          </a:prstGeom>
        </p:spPr>
        <p:txBody>
          <a:bodyPr spcFirstLastPara="1" wrap="square" lIns="121900" tIns="121900" rIns="121900" bIns="121900" anchor="b" anchorCtr="0">
            <a:noAutofit/>
          </a:bodyPr>
          <a:lstStyle/>
          <a:p>
            <a:r>
              <a:rPr lang="de-DE" sz="9600" dirty="0"/>
              <a:t>SO</a:t>
            </a:r>
            <a:r>
              <a:rPr lang="en" sz="9600" dirty="0"/>
              <a:t>!</a:t>
            </a:r>
            <a:endParaRPr sz="9600" dirty="0"/>
          </a:p>
        </p:txBody>
      </p:sp>
      <p:grpSp>
        <p:nvGrpSpPr>
          <p:cNvPr id="2" name="Google Shape;728;p36">
            <a:extLst>
              <a:ext uri="{FF2B5EF4-FFF2-40B4-BE49-F238E27FC236}">
                <a16:creationId xmlns:a16="http://schemas.microsoft.com/office/drawing/2014/main" id="{F9E6E9DC-CAFF-3EC2-E738-8AB530CB1B12}"/>
              </a:ext>
            </a:extLst>
          </p:cNvPr>
          <p:cNvGrpSpPr/>
          <p:nvPr/>
        </p:nvGrpSpPr>
        <p:grpSpPr>
          <a:xfrm flipH="1">
            <a:off x="1186468" y="920282"/>
            <a:ext cx="1882865" cy="1224877"/>
            <a:chOff x="1504800" y="1703525"/>
            <a:chExt cx="874775" cy="569075"/>
          </a:xfrm>
        </p:grpSpPr>
        <p:sp>
          <p:nvSpPr>
            <p:cNvPr id="3" name="Google Shape;729;p36">
              <a:extLst>
                <a:ext uri="{FF2B5EF4-FFF2-40B4-BE49-F238E27FC236}">
                  <a16:creationId xmlns:a16="http://schemas.microsoft.com/office/drawing/2014/main" id="{AA600986-47DB-D1E7-AFD7-D06B7EB2B749}"/>
                </a:ext>
              </a:extLst>
            </p:cNvPr>
            <p:cNvSpPr/>
            <p:nvPr/>
          </p:nvSpPr>
          <p:spPr>
            <a:xfrm>
              <a:off x="1921775" y="2190600"/>
              <a:ext cx="46525" cy="82000"/>
            </a:xfrm>
            <a:custGeom>
              <a:avLst/>
              <a:gdLst/>
              <a:ahLst/>
              <a:cxnLst/>
              <a:rect l="l" t="t" r="r" b="b"/>
              <a:pathLst>
                <a:path w="1861" h="3280" extrusionOk="0">
                  <a:moveTo>
                    <a:pt x="12" y="0"/>
                  </a:moveTo>
                  <a:lnTo>
                    <a:pt x="1" y="2743"/>
                  </a:lnTo>
                  <a:cubicBezTo>
                    <a:pt x="1" y="2881"/>
                    <a:pt x="92" y="3019"/>
                    <a:pt x="274" y="3123"/>
                  </a:cubicBezTo>
                  <a:cubicBezTo>
                    <a:pt x="455" y="3228"/>
                    <a:pt x="692" y="3280"/>
                    <a:pt x="928" y="3280"/>
                  </a:cubicBezTo>
                  <a:cubicBezTo>
                    <a:pt x="1164" y="3280"/>
                    <a:pt x="1400" y="3228"/>
                    <a:pt x="1580" y="3123"/>
                  </a:cubicBezTo>
                  <a:cubicBezTo>
                    <a:pt x="1759" y="3019"/>
                    <a:pt x="1849" y="2883"/>
                    <a:pt x="1849" y="2746"/>
                  </a:cubicBezTo>
                  <a:lnTo>
                    <a:pt x="1860" y="5"/>
                  </a:lnTo>
                  <a:lnTo>
                    <a:pt x="1850" y="61"/>
                  </a:lnTo>
                  <a:lnTo>
                    <a:pt x="1844" y="106"/>
                  </a:lnTo>
                  <a:lnTo>
                    <a:pt x="1812" y="166"/>
                  </a:lnTo>
                  <a:lnTo>
                    <a:pt x="1793" y="205"/>
                  </a:lnTo>
                  <a:lnTo>
                    <a:pt x="1738" y="266"/>
                  </a:lnTo>
                  <a:lnTo>
                    <a:pt x="1709" y="298"/>
                  </a:lnTo>
                  <a:cubicBezTo>
                    <a:pt x="1675" y="327"/>
                    <a:pt x="1636" y="355"/>
                    <a:pt x="1591" y="381"/>
                  </a:cubicBezTo>
                  <a:cubicBezTo>
                    <a:pt x="1411" y="486"/>
                    <a:pt x="1174" y="538"/>
                    <a:pt x="937" y="538"/>
                  </a:cubicBezTo>
                  <a:cubicBezTo>
                    <a:pt x="701" y="538"/>
                    <a:pt x="465" y="486"/>
                    <a:pt x="285" y="382"/>
                  </a:cubicBezTo>
                  <a:cubicBezTo>
                    <a:pt x="239" y="356"/>
                    <a:pt x="200" y="328"/>
                    <a:pt x="166" y="298"/>
                  </a:cubicBezTo>
                  <a:lnTo>
                    <a:pt x="135" y="264"/>
                  </a:lnTo>
                  <a:lnTo>
                    <a:pt x="81" y="205"/>
                  </a:lnTo>
                  <a:lnTo>
                    <a:pt x="59" y="163"/>
                  </a:lnTo>
                  <a:lnTo>
                    <a:pt x="30" y="105"/>
                  </a:lnTo>
                  <a:lnTo>
                    <a:pt x="22" y="60"/>
                  </a:lnTo>
                  <a:lnTo>
                    <a:pt x="12" y="3"/>
                  </a:lnTo>
                  <a:lnTo>
                    <a:pt x="12" y="0"/>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4" name="Google Shape;730;p36">
              <a:extLst>
                <a:ext uri="{FF2B5EF4-FFF2-40B4-BE49-F238E27FC236}">
                  <a16:creationId xmlns:a16="http://schemas.microsoft.com/office/drawing/2014/main" id="{CEFF9E89-7FF5-0407-E34C-4749DB9FBE56}"/>
                </a:ext>
              </a:extLst>
            </p:cNvPr>
            <p:cNvSpPr/>
            <p:nvPr/>
          </p:nvSpPr>
          <p:spPr>
            <a:xfrm>
              <a:off x="1922075" y="2177275"/>
              <a:ext cx="46700" cy="26800"/>
            </a:xfrm>
            <a:custGeom>
              <a:avLst/>
              <a:gdLst/>
              <a:ahLst/>
              <a:cxnLst/>
              <a:rect l="l" t="t" r="r" b="b"/>
              <a:pathLst>
                <a:path w="1868" h="1072" extrusionOk="0">
                  <a:moveTo>
                    <a:pt x="921" y="1"/>
                  </a:moveTo>
                  <a:cubicBezTo>
                    <a:pt x="685" y="1"/>
                    <a:pt x="449" y="53"/>
                    <a:pt x="270" y="158"/>
                  </a:cubicBezTo>
                  <a:cubicBezTo>
                    <a:pt x="90" y="262"/>
                    <a:pt x="0" y="399"/>
                    <a:pt x="0" y="536"/>
                  </a:cubicBezTo>
                  <a:lnTo>
                    <a:pt x="10" y="593"/>
                  </a:lnTo>
                  <a:lnTo>
                    <a:pt x="18" y="638"/>
                  </a:lnTo>
                  <a:lnTo>
                    <a:pt x="47" y="696"/>
                  </a:lnTo>
                  <a:lnTo>
                    <a:pt x="69" y="738"/>
                  </a:lnTo>
                  <a:lnTo>
                    <a:pt x="123" y="797"/>
                  </a:lnTo>
                  <a:lnTo>
                    <a:pt x="154" y="831"/>
                  </a:lnTo>
                  <a:cubicBezTo>
                    <a:pt x="188" y="861"/>
                    <a:pt x="227" y="889"/>
                    <a:pt x="273" y="915"/>
                  </a:cubicBezTo>
                  <a:cubicBezTo>
                    <a:pt x="453" y="1019"/>
                    <a:pt x="689" y="1071"/>
                    <a:pt x="925" y="1071"/>
                  </a:cubicBezTo>
                  <a:cubicBezTo>
                    <a:pt x="1162" y="1071"/>
                    <a:pt x="1399" y="1019"/>
                    <a:pt x="1579" y="914"/>
                  </a:cubicBezTo>
                  <a:cubicBezTo>
                    <a:pt x="1624" y="888"/>
                    <a:pt x="1663" y="860"/>
                    <a:pt x="1697" y="831"/>
                  </a:cubicBezTo>
                  <a:lnTo>
                    <a:pt x="1726" y="799"/>
                  </a:lnTo>
                  <a:lnTo>
                    <a:pt x="1781" y="738"/>
                  </a:lnTo>
                  <a:lnTo>
                    <a:pt x="1800" y="699"/>
                  </a:lnTo>
                  <a:lnTo>
                    <a:pt x="1832" y="639"/>
                  </a:lnTo>
                  <a:lnTo>
                    <a:pt x="1838" y="594"/>
                  </a:lnTo>
                  <a:cubicBezTo>
                    <a:pt x="1868" y="439"/>
                    <a:pt x="1783" y="277"/>
                    <a:pt x="1577" y="158"/>
                  </a:cubicBezTo>
                  <a:cubicBezTo>
                    <a:pt x="1395" y="53"/>
                    <a:pt x="1158" y="1"/>
                    <a:pt x="921" y="1"/>
                  </a:cubicBezTo>
                  <a:close/>
                </a:path>
              </a:pathLst>
            </a:custGeom>
            <a:solidFill>
              <a:srgbClr val="002B36"/>
            </a:solidFill>
            <a:ln>
              <a:noFill/>
            </a:ln>
          </p:spPr>
          <p:txBody>
            <a:bodyPr spcFirstLastPara="1" wrap="square" lIns="121900" tIns="121900" rIns="121900" bIns="121900" anchor="ctr" anchorCtr="0">
              <a:noAutofit/>
            </a:bodyPr>
            <a:lstStyle/>
            <a:p>
              <a:endParaRPr sz="2400"/>
            </a:p>
          </p:txBody>
        </p:sp>
        <p:sp>
          <p:nvSpPr>
            <p:cNvPr id="5" name="Google Shape;731;p36">
              <a:extLst>
                <a:ext uri="{FF2B5EF4-FFF2-40B4-BE49-F238E27FC236}">
                  <a16:creationId xmlns:a16="http://schemas.microsoft.com/office/drawing/2014/main" id="{27EAE4A5-DBB7-B9CC-89A6-A38EF3E1D1F0}"/>
                </a:ext>
              </a:extLst>
            </p:cNvPr>
            <p:cNvSpPr/>
            <p:nvPr/>
          </p:nvSpPr>
          <p:spPr>
            <a:xfrm>
              <a:off x="1922100" y="2191425"/>
              <a:ext cx="46025" cy="14625"/>
            </a:xfrm>
            <a:custGeom>
              <a:avLst/>
              <a:gdLst/>
              <a:ahLst/>
              <a:cxnLst/>
              <a:rect l="l" t="t" r="r" b="b"/>
              <a:pathLst>
                <a:path w="1841" h="585" extrusionOk="0">
                  <a:moveTo>
                    <a:pt x="5" y="0"/>
                  </a:moveTo>
                  <a:lnTo>
                    <a:pt x="0" y="48"/>
                  </a:lnTo>
                  <a:lnTo>
                    <a:pt x="9" y="106"/>
                  </a:lnTo>
                  <a:lnTo>
                    <a:pt x="17" y="151"/>
                  </a:lnTo>
                  <a:lnTo>
                    <a:pt x="47" y="209"/>
                  </a:lnTo>
                  <a:lnTo>
                    <a:pt x="69" y="250"/>
                  </a:lnTo>
                  <a:lnTo>
                    <a:pt x="123" y="310"/>
                  </a:lnTo>
                  <a:lnTo>
                    <a:pt x="153" y="345"/>
                  </a:lnTo>
                  <a:cubicBezTo>
                    <a:pt x="188" y="374"/>
                    <a:pt x="227" y="402"/>
                    <a:pt x="272" y="429"/>
                  </a:cubicBezTo>
                  <a:cubicBezTo>
                    <a:pt x="453" y="533"/>
                    <a:pt x="690" y="585"/>
                    <a:pt x="926" y="585"/>
                  </a:cubicBezTo>
                  <a:cubicBezTo>
                    <a:pt x="1163" y="585"/>
                    <a:pt x="1399" y="532"/>
                    <a:pt x="1579" y="428"/>
                  </a:cubicBezTo>
                  <a:cubicBezTo>
                    <a:pt x="1624" y="401"/>
                    <a:pt x="1663" y="374"/>
                    <a:pt x="1696" y="344"/>
                  </a:cubicBezTo>
                  <a:lnTo>
                    <a:pt x="1726" y="311"/>
                  </a:lnTo>
                  <a:lnTo>
                    <a:pt x="1780" y="250"/>
                  </a:lnTo>
                  <a:lnTo>
                    <a:pt x="1801" y="212"/>
                  </a:lnTo>
                  <a:lnTo>
                    <a:pt x="1831" y="152"/>
                  </a:lnTo>
                  <a:lnTo>
                    <a:pt x="1838" y="108"/>
                  </a:lnTo>
                  <a:lnTo>
                    <a:pt x="1841" y="16"/>
                  </a:lnTo>
                  <a:lnTo>
                    <a:pt x="1838" y="28"/>
                  </a:lnTo>
                  <a:lnTo>
                    <a:pt x="1831" y="73"/>
                  </a:lnTo>
                  <a:lnTo>
                    <a:pt x="1801" y="133"/>
                  </a:lnTo>
                  <a:lnTo>
                    <a:pt x="1780" y="172"/>
                  </a:lnTo>
                  <a:lnTo>
                    <a:pt x="1726" y="233"/>
                  </a:lnTo>
                  <a:lnTo>
                    <a:pt x="1696" y="265"/>
                  </a:lnTo>
                  <a:cubicBezTo>
                    <a:pt x="1663" y="294"/>
                    <a:pt x="1624" y="322"/>
                    <a:pt x="1579" y="348"/>
                  </a:cubicBezTo>
                  <a:cubicBezTo>
                    <a:pt x="1399" y="453"/>
                    <a:pt x="1162" y="505"/>
                    <a:pt x="925" y="505"/>
                  </a:cubicBezTo>
                  <a:cubicBezTo>
                    <a:pt x="689" y="505"/>
                    <a:pt x="453" y="453"/>
                    <a:pt x="272" y="349"/>
                  </a:cubicBezTo>
                  <a:cubicBezTo>
                    <a:pt x="227" y="323"/>
                    <a:pt x="188" y="295"/>
                    <a:pt x="153" y="265"/>
                  </a:cubicBezTo>
                  <a:lnTo>
                    <a:pt x="123" y="231"/>
                  </a:lnTo>
                  <a:lnTo>
                    <a:pt x="69" y="172"/>
                  </a:lnTo>
                  <a:lnTo>
                    <a:pt x="58" y="151"/>
                  </a:lnTo>
                  <a:lnTo>
                    <a:pt x="47" y="130"/>
                  </a:lnTo>
                  <a:lnTo>
                    <a:pt x="17" y="72"/>
                  </a:lnTo>
                  <a:lnTo>
                    <a:pt x="9" y="27"/>
                  </a:lnTo>
                  <a:lnTo>
                    <a:pt x="5" y="0"/>
                  </a:lnTo>
                  <a:close/>
                </a:path>
              </a:pathLst>
            </a:custGeom>
            <a:solidFill>
              <a:srgbClr val="002B36"/>
            </a:solidFill>
            <a:ln>
              <a:noFill/>
            </a:ln>
          </p:spPr>
          <p:txBody>
            <a:bodyPr spcFirstLastPara="1" wrap="square" lIns="121900" tIns="121900" rIns="121900" bIns="121900" anchor="ctr" anchorCtr="0">
              <a:noAutofit/>
            </a:bodyPr>
            <a:lstStyle/>
            <a:p>
              <a:endParaRPr sz="2400"/>
            </a:p>
          </p:txBody>
        </p:sp>
        <p:sp>
          <p:nvSpPr>
            <p:cNvPr id="6" name="Google Shape;732;p36">
              <a:extLst>
                <a:ext uri="{FF2B5EF4-FFF2-40B4-BE49-F238E27FC236}">
                  <a16:creationId xmlns:a16="http://schemas.microsoft.com/office/drawing/2014/main" id="{17840DA8-1279-E558-8D2C-5232EEDEBCDB}"/>
                </a:ext>
              </a:extLst>
            </p:cNvPr>
            <p:cNvSpPr/>
            <p:nvPr/>
          </p:nvSpPr>
          <p:spPr>
            <a:xfrm>
              <a:off x="1520875" y="1977225"/>
              <a:ext cx="46475" cy="82000"/>
            </a:xfrm>
            <a:custGeom>
              <a:avLst/>
              <a:gdLst/>
              <a:ahLst/>
              <a:cxnLst/>
              <a:rect l="l" t="t" r="r" b="b"/>
              <a:pathLst>
                <a:path w="1859" h="3280" extrusionOk="0">
                  <a:moveTo>
                    <a:pt x="11" y="0"/>
                  </a:moveTo>
                  <a:lnTo>
                    <a:pt x="1" y="2741"/>
                  </a:lnTo>
                  <a:cubicBezTo>
                    <a:pt x="1" y="2879"/>
                    <a:pt x="90" y="3017"/>
                    <a:pt x="273" y="3123"/>
                  </a:cubicBezTo>
                  <a:cubicBezTo>
                    <a:pt x="454" y="3227"/>
                    <a:pt x="690" y="3279"/>
                    <a:pt x="925" y="3279"/>
                  </a:cubicBezTo>
                  <a:cubicBezTo>
                    <a:pt x="1162" y="3279"/>
                    <a:pt x="1399" y="3227"/>
                    <a:pt x="1578" y="3122"/>
                  </a:cubicBezTo>
                  <a:cubicBezTo>
                    <a:pt x="1758" y="3017"/>
                    <a:pt x="1848" y="2882"/>
                    <a:pt x="1848" y="2746"/>
                  </a:cubicBezTo>
                  <a:lnTo>
                    <a:pt x="1859" y="4"/>
                  </a:lnTo>
                  <a:lnTo>
                    <a:pt x="1850" y="61"/>
                  </a:lnTo>
                  <a:lnTo>
                    <a:pt x="1842" y="105"/>
                  </a:lnTo>
                  <a:lnTo>
                    <a:pt x="1812" y="164"/>
                  </a:lnTo>
                  <a:lnTo>
                    <a:pt x="1792" y="205"/>
                  </a:lnTo>
                  <a:lnTo>
                    <a:pt x="1738" y="264"/>
                  </a:lnTo>
                  <a:lnTo>
                    <a:pt x="1709" y="297"/>
                  </a:lnTo>
                  <a:cubicBezTo>
                    <a:pt x="1675" y="326"/>
                    <a:pt x="1634" y="354"/>
                    <a:pt x="1589" y="381"/>
                  </a:cubicBezTo>
                  <a:cubicBezTo>
                    <a:pt x="1409" y="486"/>
                    <a:pt x="1172" y="538"/>
                    <a:pt x="935" y="538"/>
                  </a:cubicBezTo>
                  <a:cubicBezTo>
                    <a:pt x="700" y="538"/>
                    <a:pt x="464" y="486"/>
                    <a:pt x="284" y="382"/>
                  </a:cubicBezTo>
                  <a:cubicBezTo>
                    <a:pt x="237" y="355"/>
                    <a:pt x="198" y="327"/>
                    <a:pt x="164" y="297"/>
                  </a:cubicBezTo>
                  <a:lnTo>
                    <a:pt x="133" y="263"/>
                  </a:lnTo>
                  <a:lnTo>
                    <a:pt x="79" y="203"/>
                  </a:lnTo>
                  <a:lnTo>
                    <a:pt x="58" y="162"/>
                  </a:lnTo>
                  <a:lnTo>
                    <a:pt x="29" y="105"/>
                  </a:lnTo>
                  <a:lnTo>
                    <a:pt x="21" y="59"/>
                  </a:lnTo>
                  <a:lnTo>
                    <a:pt x="11" y="1"/>
                  </a:lnTo>
                  <a:lnTo>
                    <a:pt x="11" y="0"/>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 name="Google Shape;733;p36">
              <a:extLst>
                <a:ext uri="{FF2B5EF4-FFF2-40B4-BE49-F238E27FC236}">
                  <a16:creationId xmlns:a16="http://schemas.microsoft.com/office/drawing/2014/main" id="{9B3243FC-A6FB-424A-318A-1794C9F579BB}"/>
                </a:ext>
              </a:extLst>
            </p:cNvPr>
            <p:cNvSpPr/>
            <p:nvPr/>
          </p:nvSpPr>
          <p:spPr>
            <a:xfrm>
              <a:off x="1521125" y="1963900"/>
              <a:ext cx="46725" cy="26800"/>
            </a:xfrm>
            <a:custGeom>
              <a:avLst/>
              <a:gdLst/>
              <a:ahLst/>
              <a:cxnLst/>
              <a:rect l="l" t="t" r="r" b="b"/>
              <a:pathLst>
                <a:path w="1869" h="1072" extrusionOk="0">
                  <a:moveTo>
                    <a:pt x="923" y="0"/>
                  </a:moveTo>
                  <a:cubicBezTo>
                    <a:pt x="686" y="0"/>
                    <a:pt x="450" y="53"/>
                    <a:pt x="270" y="157"/>
                  </a:cubicBezTo>
                  <a:cubicBezTo>
                    <a:pt x="89" y="261"/>
                    <a:pt x="1" y="397"/>
                    <a:pt x="1" y="534"/>
                  </a:cubicBezTo>
                  <a:lnTo>
                    <a:pt x="11" y="592"/>
                  </a:lnTo>
                  <a:lnTo>
                    <a:pt x="19" y="638"/>
                  </a:lnTo>
                  <a:lnTo>
                    <a:pt x="48" y="695"/>
                  </a:lnTo>
                  <a:lnTo>
                    <a:pt x="69" y="736"/>
                  </a:lnTo>
                  <a:lnTo>
                    <a:pt x="123" y="796"/>
                  </a:lnTo>
                  <a:lnTo>
                    <a:pt x="154" y="830"/>
                  </a:lnTo>
                  <a:cubicBezTo>
                    <a:pt x="188" y="860"/>
                    <a:pt x="227" y="888"/>
                    <a:pt x="274" y="915"/>
                  </a:cubicBezTo>
                  <a:cubicBezTo>
                    <a:pt x="454" y="1019"/>
                    <a:pt x="690" y="1071"/>
                    <a:pt x="925" y="1071"/>
                  </a:cubicBezTo>
                  <a:cubicBezTo>
                    <a:pt x="1162" y="1071"/>
                    <a:pt x="1399" y="1019"/>
                    <a:pt x="1579" y="914"/>
                  </a:cubicBezTo>
                  <a:cubicBezTo>
                    <a:pt x="1624" y="887"/>
                    <a:pt x="1665" y="859"/>
                    <a:pt x="1699" y="830"/>
                  </a:cubicBezTo>
                  <a:lnTo>
                    <a:pt x="1728" y="797"/>
                  </a:lnTo>
                  <a:lnTo>
                    <a:pt x="1782" y="738"/>
                  </a:lnTo>
                  <a:lnTo>
                    <a:pt x="1802" y="697"/>
                  </a:lnTo>
                  <a:lnTo>
                    <a:pt x="1832" y="638"/>
                  </a:lnTo>
                  <a:lnTo>
                    <a:pt x="1840" y="594"/>
                  </a:lnTo>
                  <a:cubicBezTo>
                    <a:pt x="1868" y="438"/>
                    <a:pt x="1784" y="276"/>
                    <a:pt x="1577" y="157"/>
                  </a:cubicBezTo>
                  <a:cubicBezTo>
                    <a:pt x="1396" y="53"/>
                    <a:pt x="1160" y="0"/>
                    <a:pt x="923" y="0"/>
                  </a:cubicBezTo>
                  <a:close/>
                </a:path>
              </a:pathLst>
            </a:custGeom>
            <a:solidFill>
              <a:srgbClr val="002B36"/>
            </a:solidFill>
            <a:ln>
              <a:noFill/>
            </a:ln>
          </p:spPr>
          <p:txBody>
            <a:bodyPr spcFirstLastPara="1" wrap="square" lIns="121900" tIns="121900" rIns="121900" bIns="121900" anchor="ctr" anchorCtr="0">
              <a:noAutofit/>
            </a:bodyPr>
            <a:lstStyle/>
            <a:p>
              <a:endParaRPr sz="2400"/>
            </a:p>
          </p:txBody>
        </p:sp>
        <p:sp>
          <p:nvSpPr>
            <p:cNvPr id="8" name="Google Shape;734;p36">
              <a:extLst>
                <a:ext uri="{FF2B5EF4-FFF2-40B4-BE49-F238E27FC236}">
                  <a16:creationId xmlns:a16="http://schemas.microsoft.com/office/drawing/2014/main" id="{A7877E01-5070-D18E-C767-99FD3FA2F9C2}"/>
                </a:ext>
              </a:extLst>
            </p:cNvPr>
            <p:cNvSpPr/>
            <p:nvPr/>
          </p:nvSpPr>
          <p:spPr>
            <a:xfrm>
              <a:off x="1521150" y="1978025"/>
              <a:ext cx="46075" cy="14625"/>
            </a:xfrm>
            <a:custGeom>
              <a:avLst/>
              <a:gdLst/>
              <a:ahLst/>
              <a:cxnLst/>
              <a:rect l="l" t="t" r="r" b="b"/>
              <a:pathLst>
                <a:path w="1843" h="585" extrusionOk="0">
                  <a:moveTo>
                    <a:pt x="5" y="1"/>
                  </a:moveTo>
                  <a:lnTo>
                    <a:pt x="1" y="49"/>
                  </a:lnTo>
                  <a:lnTo>
                    <a:pt x="11" y="106"/>
                  </a:lnTo>
                  <a:lnTo>
                    <a:pt x="18" y="151"/>
                  </a:lnTo>
                  <a:lnTo>
                    <a:pt x="48" y="210"/>
                  </a:lnTo>
                  <a:lnTo>
                    <a:pt x="69" y="251"/>
                  </a:lnTo>
                  <a:lnTo>
                    <a:pt x="124" y="311"/>
                  </a:lnTo>
                  <a:lnTo>
                    <a:pt x="155" y="344"/>
                  </a:lnTo>
                  <a:cubicBezTo>
                    <a:pt x="188" y="375"/>
                    <a:pt x="229" y="403"/>
                    <a:pt x="274" y="429"/>
                  </a:cubicBezTo>
                  <a:cubicBezTo>
                    <a:pt x="454" y="533"/>
                    <a:pt x="690" y="585"/>
                    <a:pt x="926" y="585"/>
                  </a:cubicBezTo>
                  <a:cubicBezTo>
                    <a:pt x="1163" y="585"/>
                    <a:pt x="1399" y="532"/>
                    <a:pt x="1580" y="427"/>
                  </a:cubicBezTo>
                  <a:cubicBezTo>
                    <a:pt x="1625" y="402"/>
                    <a:pt x="1664" y="374"/>
                    <a:pt x="1696" y="344"/>
                  </a:cubicBezTo>
                  <a:lnTo>
                    <a:pt x="1727" y="312"/>
                  </a:lnTo>
                  <a:lnTo>
                    <a:pt x="1782" y="251"/>
                  </a:lnTo>
                  <a:lnTo>
                    <a:pt x="1802" y="212"/>
                  </a:lnTo>
                  <a:lnTo>
                    <a:pt x="1832" y="152"/>
                  </a:lnTo>
                  <a:lnTo>
                    <a:pt x="1839" y="107"/>
                  </a:lnTo>
                  <a:lnTo>
                    <a:pt x="1842" y="16"/>
                  </a:lnTo>
                  <a:lnTo>
                    <a:pt x="1839" y="29"/>
                  </a:lnTo>
                  <a:lnTo>
                    <a:pt x="1832" y="73"/>
                  </a:lnTo>
                  <a:lnTo>
                    <a:pt x="1802" y="132"/>
                  </a:lnTo>
                  <a:lnTo>
                    <a:pt x="1782" y="173"/>
                  </a:lnTo>
                  <a:lnTo>
                    <a:pt x="1727" y="232"/>
                  </a:lnTo>
                  <a:lnTo>
                    <a:pt x="1696" y="265"/>
                  </a:lnTo>
                  <a:cubicBezTo>
                    <a:pt x="1664" y="294"/>
                    <a:pt x="1625" y="322"/>
                    <a:pt x="1580" y="349"/>
                  </a:cubicBezTo>
                  <a:cubicBezTo>
                    <a:pt x="1399" y="454"/>
                    <a:pt x="1163" y="506"/>
                    <a:pt x="926" y="506"/>
                  </a:cubicBezTo>
                  <a:cubicBezTo>
                    <a:pt x="690" y="506"/>
                    <a:pt x="454" y="454"/>
                    <a:pt x="274" y="350"/>
                  </a:cubicBezTo>
                  <a:cubicBezTo>
                    <a:pt x="229" y="323"/>
                    <a:pt x="188" y="295"/>
                    <a:pt x="155" y="265"/>
                  </a:cubicBezTo>
                  <a:lnTo>
                    <a:pt x="124" y="231"/>
                  </a:lnTo>
                  <a:lnTo>
                    <a:pt x="69" y="171"/>
                  </a:lnTo>
                  <a:lnTo>
                    <a:pt x="58" y="151"/>
                  </a:lnTo>
                  <a:lnTo>
                    <a:pt x="48" y="130"/>
                  </a:lnTo>
                  <a:lnTo>
                    <a:pt x="18" y="73"/>
                  </a:lnTo>
                  <a:lnTo>
                    <a:pt x="11" y="27"/>
                  </a:lnTo>
                  <a:lnTo>
                    <a:pt x="5" y="1"/>
                  </a:lnTo>
                  <a:close/>
                </a:path>
              </a:pathLst>
            </a:custGeom>
            <a:solidFill>
              <a:srgbClr val="002B36"/>
            </a:solidFill>
            <a:ln>
              <a:noFill/>
            </a:ln>
          </p:spPr>
          <p:txBody>
            <a:bodyPr spcFirstLastPara="1" wrap="square" lIns="121900" tIns="121900" rIns="121900" bIns="121900" anchor="ctr" anchorCtr="0">
              <a:noAutofit/>
            </a:bodyPr>
            <a:lstStyle/>
            <a:p>
              <a:endParaRPr sz="2400"/>
            </a:p>
          </p:txBody>
        </p:sp>
        <p:sp>
          <p:nvSpPr>
            <p:cNvPr id="9" name="Google Shape;735;p36">
              <a:extLst>
                <a:ext uri="{FF2B5EF4-FFF2-40B4-BE49-F238E27FC236}">
                  <a16:creationId xmlns:a16="http://schemas.microsoft.com/office/drawing/2014/main" id="{8E303EE9-BD69-2EBF-FA57-1842E9B794E8}"/>
                </a:ext>
              </a:extLst>
            </p:cNvPr>
            <p:cNvSpPr/>
            <p:nvPr/>
          </p:nvSpPr>
          <p:spPr>
            <a:xfrm>
              <a:off x="2314150" y="1983825"/>
              <a:ext cx="46500" cy="81975"/>
            </a:xfrm>
            <a:custGeom>
              <a:avLst/>
              <a:gdLst/>
              <a:ahLst/>
              <a:cxnLst/>
              <a:rect l="l" t="t" r="r" b="b"/>
              <a:pathLst>
                <a:path w="1860" h="3279" extrusionOk="0">
                  <a:moveTo>
                    <a:pt x="11" y="0"/>
                  </a:moveTo>
                  <a:lnTo>
                    <a:pt x="1" y="2741"/>
                  </a:lnTo>
                  <a:cubicBezTo>
                    <a:pt x="1" y="2879"/>
                    <a:pt x="92" y="3017"/>
                    <a:pt x="274" y="3123"/>
                  </a:cubicBezTo>
                  <a:cubicBezTo>
                    <a:pt x="454" y="3227"/>
                    <a:pt x="690" y="3279"/>
                    <a:pt x="926" y="3279"/>
                  </a:cubicBezTo>
                  <a:cubicBezTo>
                    <a:pt x="1163" y="3279"/>
                    <a:pt x="1400" y="3227"/>
                    <a:pt x="1580" y="3122"/>
                  </a:cubicBezTo>
                  <a:cubicBezTo>
                    <a:pt x="1758" y="3018"/>
                    <a:pt x="1848" y="2881"/>
                    <a:pt x="1849" y="2746"/>
                  </a:cubicBezTo>
                  <a:lnTo>
                    <a:pt x="1859" y="3"/>
                  </a:lnTo>
                  <a:lnTo>
                    <a:pt x="1849" y="61"/>
                  </a:lnTo>
                  <a:lnTo>
                    <a:pt x="1842" y="106"/>
                  </a:lnTo>
                  <a:lnTo>
                    <a:pt x="1812" y="164"/>
                  </a:lnTo>
                  <a:lnTo>
                    <a:pt x="1792" y="204"/>
                  </a:lnTo>
                  <a:lnTo>
                    <a:pt x="1738" y="265"/>
                  </a:lnTo>
                  <a:lnTo>
                    <a:pt x="1708" y="297"/>
                  </a:lnTo>
                  <a:cubicBezTo>
                    <a:pt x="1674" y="327"/>
                    <a:pt x="1636" y="355"/>
                    <a:pt x="1590" y="381"/>
                  </a:cubicBezTo>
                  <a:cubicBezTo>
                    <a:pt x="1410" y="485"/>
                    <a:pt x="1173" y="538"/>
                    <a:pt x="936" y="538"/>
                  </a:cubicBezTo>
                  <a:cubicBezTo>
                    <a:pt x="700" y="538"/>
                    <a:pt x="465" y="486"/>
                    <a:pt x="285" y="382"/>
                  </a:cubicBezTo>
                  <a:cubicBezTo>
                    <a:pt x="239" y="355"/>
                    <a:pt x="199" y="327"/>
                    <a:pt x="165" y="298"/>
                  </a:cubicBezTo>
                  <a:lnTo>
                    <a:pt x="135" y="264"/>
                  </a:lnTo>
                  <a:lnTo>
                    <a:pt x="81" y="204"/>
                  </a:lnTo>
                  <a:lnTo>
                    <a:pt x="58" y="162"/>
                  </a:lnTo>
                  <a:lnTo>
                    <a:pt x="29" y="105"/>
                  </a:lnTo>
                  <a:lnTo>
                    <a:pt x="21" y="58"/>
                  </a:lnTo>
                  <a:lnTo>
                    <a:pt x="11" y="1"/>
                  </a:lnTo>
                  <a:lnTo>
                    <a:pt x="11" y="0"/>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0" name="Google Shape;736;p36">
              <a:extLst>
                <a:ext uri="{FF2B5EF4-FFF2-40B4-BE49-F238E27FC236}">
                  <a16:creationId xmlns:a16="http://schemas.microsoft.com/office/drawing/2014/main" id="{300C32DB-198B-B41C-5D72-7EA92D7CF05B}"/>
                </a:ext>
              </a:extLst>
            </p:cNvPr>
            <p:cNvSpPr/>
            <p:nvPr/>
          </p:nvSpPr>
          <p:spPr>
            <a:xfrm>
              <a:off x="2314400" y="1970500"/>
              <a:ext cx="46750" cy="26775"/>
            </a:xfrm>
            <a:custGeom>
              <a:avLst/>
              <a:gdLst/>
              <a:ahLst/>
              <a:cxnLst/>
              <a:rect l="l" t="t" r="r" b="b"/>
              <a:pathLst>
                <a:path w="1870" h="1071" extrusionOk="0">
                  <a:moveTo>
                    <a:pt x="923" y="0"/>
                  </a:moveTo>
                  <a:cubicBezTo>
                    <a:pt x="686" y="0"/>
                    <a:pt x="450" y="52"/>
                    <a:pt x="269" y="157"/>
                  </a:cubicBezTo>
                  <a:cubicBezTo>
                    <a:pt x="91" y="261"/>
                    <a:pt x="1" y="398"/>
                    <a:pt x="1" y="534"/>
                  </a:cubicBezTo>
                  <a:lnTo>
                    <a:pt x="11" y="591"/>
                  </a:lnTo>
                  <a:lnTo>
                    <a:pt x="19" y="638"/>
                  </a:lnTo>
                  <a:lnTo>
                    <a:pt x="48" y="695"/>
                  </a:lnTo>
                  <a:lnTo>
                    <a:pt x="71" y="737"/>
                  </a:lnTo>
                  <a:lnTo>
                    <a:pt x="125" y="797"/>
                  </a:lnTo>
                  <a:lnTo>
                    <a:pt x="155" y="831"/>
                  </a:lnTo>
                  <a:cubicBezTo>
                    <a:pt x="189" y="860"/>
                    <a:pt x="229" y="888"/>
                    <a:pt x="275" y="915"/>
                  </a:cubicBezTo>
                  <a:cubicBezTo>
                    <a:pt x="455" y="1019"/>
                    <a:pt x="690" y="1071"/>
                    <a:pt x="926" y="1071"/>
                  </a:cubicBezTo>
                  <a:cubicBezTo>
                    <a:pt x="1163" y="1071"/>
                    <a:pt x="1400" y="1018"/>
                    <a:pt x="1580" y="914"/>
                  </a:cubicBezTo>
                  <a:cubicBezTo>
                    <a:pt x="1626" y="888"/>
                    <a:pt x="1664" y="860"/>
                    <a:pt x="1698" y="830"/>
                  </a:cubicBezTo>
                  <a:lnTo>
                    <a:pt x="1728" y="798"/>
                  </a:lnTo>
                  <a:lnTo>
                    <a:pt x="1782" y="737"/>
                  </a:lnTo>
                  <a:lnTo>
                    <a:pt x="1802" y="697"/>
                  </a:lnTo>
                  <a:lnTo>
                    <a:pt x="1832" y="639"/>
                  </a:lnTo>
                  <a:lnTo>
                    <a:pt x="1839" y="594"/>
                  </a:lnTo>
                  <a:cubicBezTo>
                    <a:pt x="1870" y="438"/>
                    <a:pt x="1784" y="277"/>
                    <a:pt x="1578" y="157"/>
                  </a:cubicBezTo>
                  <a:cubicBezTo>
                    <a:pt x="1397" y="52"/>
                    <a:pt x="1160" y="0"/>
                    <a:pt x="923" y="0"/>
                  </a:cubicBezTo>
                  <a:close/>
                </a:path>
              </a:pathLst>
            </a:custGeom>
            <a:solidFill>
              <a:srgbClr val="002B36"/>
            </a:solidFill>
            <a:ln>
              <a:noFill/>
            </a:ln>
          </p:spPr>
          <p:txBody>
            <a:bodyPr spcFirstLastPara="1" wrap="square" lIns="121900" tIns="121900" rIns="121900" bIns="121900" anchor="ctr" anchorCtr="0">
              <a:noAutofit/>
            </a:bodyPr>
            <a:lstStyle/>
            <a:p>
              <a:endParaRPr sz="2400"/>
            </a:p>
          </p:txBody>
        </p:sp>
        <p:sp>
          <p:nvSpPr>
            <p:cNvPr id="11" name="Google Shape;737;p36">
              <a:extLst>
                <a:ext uri="{FF2B5EF4-FFF2-40B4-BE49-F238E27FC236}">
                  <a16:creationId xmlns:a16="http://schemas.microsoft.com/office/drawing/2014/main" id="{6F338DAD-C16B-7D28-DF81-E9BBCD50B3D8}"/>
                </a:ext>
              </a:extLst>
            </p:cNvPr>
            <p:cNvSpPr/>
            <p:nvPr/>
          </p:nvSpPr>
          <p:spPr>
            <a:xfrm>
              <a:off x="2314475" y="1984625"/>
              <a:ext cx="46025" cy="14625"/>
            </a:xfrm>
            <a:custGeom>
              <a:avLst/>
              <a:gdLst/>
              <a:ahLst/>
              <a:cxnLst/>
              <a:rect l="l" t="t" r="r" b="b"/>
              <a:pathLst>
                <a:path w="1841" h="585" extrusionOk="0">
                  <a:moveTo>
                    <a:pt x="4" y="1"/>
                  </a:moveTo>
                  <a:lnTo>
                    <a:pt x="0" y="49"/>
                  </a:lnTo>
                  <a:lnTo>
                    <a:pt x="9" y="106"/>
                  </a:lnTo>
                  <a:lnTo>
                    <a:pt x="17" y="151"/>
                  </a:lnTo>
                  <a:lnTo>
                    <a:pt x="46" y="210"/>
                  </a:lnTo>
                  <a:lnTo>
                    <a:pt x="68" y="251"/>
                  </a:lnTo>
                  <a:lnTo>
                    <a:pt x="123" y="311"/>
                  </a:lnTo>
                  <a:lnTo>
                    <a:pt x="153" y="344"/>
                  </a:lnTo>
                  <a:cubicBezTo>
                    <a:pt x="187" y="375"/>
                    <a:pt x="227" y="403"/>
                    <a:pt x="272" y="428"/>
                  </a:cubicBezTo>
                  <a:cubicBezTo>
                    <a:pt x="452" y="533"/>
                    <a:pt x="688" y="585"/>
                    <a:pt x="924" y="585"/>
                  </a:cubicBezTo>
                  <a:cubicBezTo>
                    <a:pt x="1161" y="585"/>
                    <a:pt x="1398" y="532"/>
                    <a:pt x="1578" y="427"/>
                  </a:cubicBezTo>
                  <a:cubicBezTo>
                    <a:pt x="1623" y="402"/>
                    <a:pt x="1662" y="373"/>
                    <a:pt x="1696" y="344"/>
                  </a:cubicBezTo>
                  <a:lnTo>
                    <a:pt x="1725" y="312"/>
                  </a:lnTo>
                  <a:lnTo>
                    <a:pt x="1780" y="251"/>
                  </a:lnTo>
                  <a:lnTo>
                    <a:pt x="1800" y="212"/>
                  </a:lnTo>
                  <a:lnTo>
                    <a:pt x="1831" y="152"/>
                  </a:lnTo>
                  <a:lnTo>
                    <a:pt x="1838" y="108"/>
                  </a:lnTo>
                  <a:lnTo>
                    <a:pt x="1841" y="16"/>
                  </a:lnTo>
                  <a:lnTo>
                    <a:pt x="1838" y="29"/>
                  </a:lnTo>
                  <a:lnTo>
                    <a:pt x="1831" y="74"/>
                  </a:lnTo>
                  <a:lnTo>
                    <a:pt x="1800" y="132"/>
                  </a:lnTo>
                  <a:lnTo>
                    <a:pt x="1780" y="172"/>
                  </a:lnTo>
                  <a:lnTo>
                    <a:pt x="1725" y="233"/>
                  </a:lnTo>
                  <a:lnTo>
                    <a:pt x="1696" y="265"/>
                  </a:lnTo>
                  <a:cubicBezTo>
                    <a:pt x="1662" y="295"/>
                    <a:pt x="1623" y="323"/>
                    <a:pt x="1578" y="349"/>
                  </a:cubicBezTo>
                  <a:cubicBezTo>
                    <a:pt x="1398" y="453"/>
                    <a:pt x="1161" y="506"/>
                    <a:pt x="924" y="506"/>
                  </a:cubicBezTo>
                  <a:cubicBezTo>
                    <a:pt x="688" y="506"/>
                    <a:pt x="452" y="454"/>
                    <a:pt x="272" y="350"/>
                  </a:cubicBezTo>
                  <a:cubicBezTo>
                    <a:pt x="227" y="323"/>
                    <a:pt x="187" y="295"/>
                    <a:pt x="153" y="266"/>
                  </a:cubicBezTo>
                  <a:lnTo>
                    <a:pt x="123" y="232"/>
                  </a:lnTo>
                  <a:lnTo>
                    <a:pt x="68" y="172"/>
                  </a:lnTo>
                  <a:lnTo>
                    <a:pt x="56" y="151"/>
                  </a:lnTo>
                  <a:lnTo>
                    <a:pt x="46" y="130"/>
                  </a:lnTo>
                  <a:lnTo>
                    <a:pt x="17" y="73"/>
                  </a:lnTo>
                  <a:lnTo>
                    <a:pt x="9" y="26"/>
                  </a:lnTo>
                  <a:lnTo>
                    <a:pt x="4" y="1"/>
                  </a:lnTo>
                  <a:close/>
                </a:path>
              </a:pathLst>
            </a:custGeom>
            <a:solidFill>
              <a:srgbClr val="002B36"/>
            </a:solidFill>
            <a:ln>
              <a:noFill/>
            </a:ln>
          </p:spPr>
          <p:txBody>
            <a:bodyPr spcFirstLastPara="1" wrap="square" lIns="121900" tIns="121900" rIns="121900" bIns="121900" anchor="ctr" anchorCtr="0">
              <a:noAutofit/>
            </a:bodyPr>
            <a:lstStyle/>
            <a:p>
              <a:endParaRPr sz="2400"/>
            </a:p>
          </p:txBody>
        </p:sp>
        <p:sp>
          <p:nvSpPr>
            <p:cNvPr id="12" name="Google Shape;738;p36">
              <a:extLst>
                <a:ext uri="{FF2B5EF4-FFF2-40B4-BE49-F238E27FC236}">
                  <a16:creationId xmlns:a16="http://schemas.microsoft.com/office/drawing/2014/main" id="{8EEB3EF0-2C16-3A8D-5248-06ABCBB98B40}"/>
                </a:ext>
              </a:extLst>
            </p:cNvPr>
            <p:cNvSpPr/>
            <p:nvPr/>
          </p:nvSpPr>
          <p:spPr>
            <a:xfrm>
              <a:off x="1507750" y="1788050"/>
              <a:ext cx="725300" cy="404950"/>
            </a:xfrm>
            <a:custGeom>
              <a:avLst/>
              <a:gdLst/>
              <a:ahLst/>
              <a:cxnLst/>
              <a:rect l="l" t="t" r="r" b="b"/>
              <a:pathLst>
                <a:path w="29012" h="16198" extrusionOk="0">
                  <a:moveTo>
                    <a:pt x="10363" y="1"/>
                  </a:moveTo>
                  <a:lnTo>
                    <a:pt x="1861" y="4934"/>
                  </a:lnTo>
                  <a:cubicBezTo>
                    <a:pt x="847" y="5523"/>
                    <a:pt x="228" y="6255"/>
                    <a:pt x="0" y="7018"/>
                  </a:cubicBezTo>
                  <a:lnTo>
                    <a:pt x="24" y="7109"/>
                  </a:lnTo>
                  <a:cubicBezTo>
                    <a:pt x="47" y="7178"/>
                    <a:pt x="81" y="7246"/>
                    <a:pt x="110" y="7313"/>
                  </a:cubicBezTo>
                  <a:cubicBezTo>
                    <a:pt x="134" y="7368"/>
                    <a:pt x="152" y="7423"/>
                    <a:pt x="180" y="7477"/>
                  </a:cubicBezTo>
                  <a:cubicBezTo>
                    <a:pt x="215" y="7546"/>
                    <a:pt x="261" y="7613"/>
                    <a:pt x="303" y="7682"/>
                  </a:cubicBezTo>
                  <a:cubicBezTo>
                    <a:pt x="335" y="7733"/>
                    <a:pt x="362" y="7786"/>
                    <a:pt x="398" y="7837"/>
                  </a:cubicBezTo>
                  <a:cubicBezTo>
                    <a:pt x="448" y="7907"/>
                    <a:pt x="509" y="7977"/>
                    <a:pt x="566" y="8047"/>
                  </a:cubicBezTo>
                  <a:cubicBezTo>
                    <a:pt x="604" y="8093"/>
                    <a:pt x="637" y="8140"/>
                    <a:pt x="678" y="8186"/>
                  </a:cubicBezTo>
                  <a:cubicBezTo>
                    <a:pt x="747" y="8261"/>
                    <a:pt x="828" y="8334"/>
                    <a:pt x="905" y="8407"/>
                  </a:cubicBezTo>
                  <a:cubicBezTo>
                    <a:pt x="944" y="8445"/>
                    <a:pt x="978" y="8483"/>
                    <a:pt x="1021" y="8519"/>
                  </a:cubicBezTo>
                  <a:cubicBezTo>
                    <a:pt x="1114" y="8601"/>
                    <a:pt x="1218" y="8680"/>
                    <a:pt x="1323" y="8759"/>
                  </a:cubicBezTo>
                  <a:lnTo>
                    <a:pt x="1425" y="8838"/>
                  </a:lnTo>
                  <a:cubicBezTo>
                    <a:pt x="1570" y="8941"/>
                    <a:pt x="1727" y="9040"/>
                    <a:pt x="1892" y="9137"/>
                  </a:cubicBezTo>
                  <a:lnTo>
                    <a:pt x="12149" y="15053"/>
                  </a:lnTo>
                  <a:cubicBezTo>
                    <a:pt x="13470" y="15816"/>
                    <a:pt x="15202" y="16198"/>
                    <a:pt x="16932" y="16198"/>
                  </a:cubicBezTo>
                  <a:cubicBezTo>
                    <a:pt x="18660" y="16198"/>
                    <a:pt x="20388" y="15816"/>
                    <a:pt x="21703" y="15053"/>
                  </a:cubicBezTo>
                  <a:lnTo>
                    <a:pt x="29012" y="10812"/>
                  </a:lnTo>
                  <a:lnTo>
                    <a:pt x="10363" y="1"/>
                  </a:ln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3" name="Google Shape;739;p36">
              <a:extLst>
                <a:ext uri="{FF2B5EF4-FFF2-40B4-BE49-F238E27FC236}">
                  <a16:creationId xmlns:a16="http://schemas.microsoft.com/office/drawing/2014/main" id="{3A9D4BD9-E9D1-8911-E079-026EFDF61C52}"/>
                </a:ext>
              </a:extLst>
            </p:cNvPr>
            <p:cNvSpPr/>
            <p:nvPr/>
          </p:nvSpPr>
          <p:spPr>
            <a:xfrm>
              <a:off x="1766825" y="1720150"/>
              <a:ext cx="610075" cy="338225"/>
            </a:xfrm>
            <a:custGeom>
              <a:avLst/>
              <a:gdLst/>
              <a:ahLst/>
              <a:cxnLst/>
              <a:rect l="l" t="t" r="r" b="b"/>
              <a:pathLst>
                <a:path w="24403" h="13529" extrusionOk="0">
                  <a:moveTo>
                    <a:pt x="7477" y="0"/>
                  </a:moveTo>
                  <a:cubicBezTo>
                    <a:pt x="5749" y="0"/>
                    <a:pt x="4022" y="382"/>
                    <a:pt x="2707" y="1147"/>
                  </a:cubicBezTo>
                  <a:lnTo>
                    <a:pt x="0" y="2717"/>
                  </a:lnTo>
                  <a:lnTo>
                    <a:pt x="18649" y="13528"/>
                  </a:lnTo>
                  <a:lnTo>
                    <a:pt x="22547" y="11266"/>
                  </a:lnTo>
                  <a:cubicBezTo>
                    <a:pt x="22711" y="11170"/>
                    <a:pt x="22865" y="11071"/>
                    <a:pt x="23008" y="10969"/>
                  </a:cubicBezTo>
                  <a:cubicBezTo>
                    <a:pt x="23048" y="10941"/>
                    <a:pt x="23082" y="10910"/>
                    <a:pt x="23120" y="10881"/>
                  </a:cubicBezTo>
                  <a:cubicBezTo>
                    <a:pt x="23220" y="10805"/>
                    <a:pt x="23319" y="10731"/>
                    <a:pt x="23408" y="10654"/>
                  </a:cubicBezTo>
                  <a:cubicBezTo>
                    <a:pt x="23452" y="10614"/>
                    <a:pt x="23488" y="10573"/>
                    <a:pt x="23530" y="10532"/>
                  </a:cubicBezTo>
                  <a:cubicBezTo>
                    <a:pt x="23604" y="10463"/>
                    <a:pt x="23679" y="10393"/>
                    <a:pt x="23744" y="10321"/>
                  </a:cubicBezTo>
                  <a:cubicBezTo>
                    <a:pt x="23786" y="10276"/>
                    <a:pt x="23817" y="10229"/>
                    <a:pt x="23855" y="10184"/>
                  </a:cubicBezTo>
                  <a:cubicBezTo>
                    <a:pt x="23912" y="10115"/>
                    <a:pt x="23971" y="10046"/>
                    <a:pt x="24021" y="9976"/>
                  </a:cubicBezTo>
                  <a:cubicBezTo>
                    <a:pt x="24056" y="9924"/>
                    <a:pt x="24082" y="9871"/>
                    <a:pt x="24114" y="9819"/>
                  </a:cubicBezTo>
                  <a:cubicBezTo>
                    <a:pt x="24155" y="9753"/>
                    <a:pt x="24200" y="9687"/>
                    <a:pt x="24235" y="9618"/>
                  </a:cubicBezTo>
                  <a:cubicBezTo>
                    <a:pt x="24262" y="9563"/>
                    <a:pt x="24280" y="9508"/>
                    <a:pt x="24305" y="9454"/>
                  </a:cubicBezTo>
                  <a:cubicBezTo>
                    <a:pt x="24333" y="9387"/>
                    <a:pt x="24365" y="9321"/>
                    <a:pt x="24388" y="9252"/>
                  </a:cubicBezTo>
                  <a:lnTo>
                    <a:pt x="24402" y="9192"/>
                  </a:lnTo>
                  <a:cubicBezTo>
                    <a:pt x="24180" y="8412"/>
                    <a:pt x="23557" y="7663"/>
                    <a:pt x="22516" y="7063"/>
                  </a:cubicBezTo>
                  <a:lnTo>
                    <a:pt x="12260" y="1147"/>
                  </a:lnTo>
                  <a:cubicBezTo>
                    <a:pt x="10936" y="382"/>
                    <a:pt x="9206" y="0"/>
                    <a:pt x="7477"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4" name="Google Shape;740;p36">
              <a:extLst>
                <a:ext uri="{FF2B5EF4-FFF2-40B4-BE49-F238E27FC236}">
                  <a16:creationId xmlns:a16="http://schemas.microsoft.com/office/drawing/2014/main" id="{05E9A09A-C634-8A49-F655-85752782BCDC}"/>
                </a:ext>
              </a:extLst>
            </p:cNvPr>
            <p:cNvSpPr/>
            <p:nvPr/>
          </p:nvSpPr>
          <p:spPr>
            <a:xfrm>
              <a:off x="2379150" y="1946825"/>
              <a:ext cx="250" cy="7650"/>
            </a:xfrm>
            <a:custGeom>
              <a:avLst/>
              <a:gdLst/>
              <a:ahLst/>
              <a:cxnLst/>
              <a:rect l="l" t="t" r="r" b="b"/>
              <a:pathLst>
                <a:path w="10" h="306" extrusionOk="0">
                  <a:moveTo>
                    <a:pt x="0" y="0"/>
                  </a:moveTo>
                  <a:cubicBezTo>
                    <a:pt x="5" y="102"/>
                    <a:pt x="9" y="204"/>
                    <a:pt x="0" y="306"/>
                  </a:cubicBezTo>
                  <a:cubicBezTo>
                    <a:pt x="9" y="204"/>
                    <a:pt x="7" y="102"/>
                    <a:pt x="0" y="0"/>
                  </a:cubicBezTo>
                  <a:close/>
                </a:path>
              </a:pathLst>
            </a:custGeom>
            <a:solidFill>
              <a:srgbClr val="FFCF43"/>
            </a:solidFill>
            <a:ln>
              <a:noFill/>
            </a:ln>
          </p:spPr>
          <p:txBody>
            <a:bodyPr spcFirstLastPara="1" wrap="square" lIns="121900" tIns="121900" rIns="121900" bIns="121900" anchor="ctr" anchorCtr="0">
              <a:noAutofit/>
            </a:bodyPr>
            <a:lstStyle/>
            <a:p>
              <a:endParaRPr sz="2400"/>
            </a:p>
          </p:txBody>
        </p:sp>
        <p:sp>
          <p:nvSpPr>
            <p:cNvPr id="15" name="Google Shape;741;p36">
              <a:extLst>
                <a:ext uri="{FF2B5EF4-FFF2-40B4-BE49-F238E27FC236}">
                  <a16:creationId xmlns:a16="http://schemas.microsoft.com/office/drawing/2014/main" id="{351E23BF-D0E2-307A-054E-4C0B375C4239}"/>
                </a:ext>
              </a:extLst>
            </p:cNvPr>
            <p:cNvSpPr/>
            <p:nvPr/>
          </p:nvSpPr>
          <p:spPr>
            <a:xfrm>
              <a:off x="2233025" y="1949925"/>
              <a:ext cx="145775" cy="116750"/>
            </a:xfrm>
            <a:custGeom>
              <a:avLst/>
              <a:gdLst/>
              <a:ahLst/>
              <a:cxnLst/>
              <a:rect l="l" t="t" r="r" b="b"/>
              <a:pathLst>
                <a:path w="5831" h="4670" extrusionOk="0">
                  <a:moveTo>
                    <a:pt x="5754" y="1"/>
                  </a:moveTo>
                  <a:lnTo>
                    <a:pt x="5740" y="61"/>
                  </a:lnTo>
                  <a:cubicBezTo>
                    <a:pt x="5717" y="130"/>
                    <a:pt x="5685" y="196"/>
                    <a:pt x="5657" y="263"/>
                  </a:cubicBezTo>
                  <a:cubicBezTo>
                    <a:pt x="5632" y="317"/>
                    <a:pt x="5614" y="372"/>
                    <a:pt x="5587" y="427"/>
                  </a:cubicBezTo>
                  <a:cubicBezTo>
                    <a:pt x="5552" y="496"/>
                    <a:pt x="5507" y="562"/>
                    <a:pt x="5466" y="628"/>
                  </a:cubicBezTo>
                  <a:cubicBezTo>
                    <a:pt x="5434" y="680"/>
                    <a:pt x="5408" y="733"/>
                    <a:pt x="5373" y="785"/>
                  </a:cubicBezTo>
                  <a:cubicBezTo>
                    <a:pt x="5323" y="855"/>
                    <a:pt x="5264" y="924"/>
                    <a:pt x="5207" y="993"/>
                  </a:cubicBezTo>
                  <a:cubicBezTo>
                    <a:pt x="5169" y="1038"/>
                    <a:pt x="5138" y="1085"/>
                    <a:pt x="5096" y="1130"/>
                  </a:cubicBezTo>
                  <a:cubicBezTo>
                    <a:pt x="5031" y="1202"/>
                    <a:pt x="4956" y="1272"/>
                    <a:pt x="4882" y="1341"/>
                  </a:cubicBezTo>
                  <a:cubicBezTo>
                    <a:pt x="4840" y="1382"/>
                    <a:pt x="4804" y="1423"/>
                    <a:pt x="4760" y="1463"/>
                  </a:cubicBezTo>
                  <a:cubicBezTo>
                    <a:pt x="4671" y="1540"/>
                    <a:pt x="4572" y="1614"/>
                    <a:pt x="4472" y="1690"/>
                  </a:cubicBezTo>
                  <a:cubicBezTo>
                    <a:pt x="4434" y="1719"/>
                    <a:pt x="4400" y="1750"/>
                    <a:pt x="4361" y="1778"/>
                  </a:cubicBezTo>
                  <a:cubicBezTo>
                    <a:pt x="4217" y="1880"/>
                    <a:pt x="4063" y="1979"/>
                    <a:pt x="3899" y="2075"/>
                  </a:cubicBezTo>
                  <a:lnTo>
                    <a:pt x="1" y="4337"/>
                  </a:lnTo>
                  <a:lnTo>
                    <a:pt x="574" y="4670"/>
                  </a:lnTo>
                  <a:lnTo>
                    <a:pt x="3899" y="2740"/>
                  </a:lnTo>
                  <a:cubicBezTo>
                    <a:pt x="4063" y="2645"/>
                    <a:pt x="4217" y="2545"/>
                    <a:pt x="4361" y="2444"/>
                  </a:cubicBezTo>
                  <a:cubicBezTo>
                    <a:pt x="4400" y="2415"/>
                    <a:pt x="4434" y="2385"/>
                    <a:pt x="4472" y="2355"/>
                  </a:cubicBezTo>
                  <a:cubicBezTo>
                    <a:pt x="4572" y="2280"/>
                    <a:pt x="4671" y="2206"/>
                    <a:pt x="4760" y="2129"/>
                  </a:cubicBezTo>
                  <a:cubicBezTo>
                    <a:pt x="4804" y="2089"/>
                    <a:pt x="4840" y="2047"/>
                    <a:pt x="4882" y="2007"/>
                  </a:cubicBezTo>
                  <a:cubicBezTo>
                    <a:pt x="4956" y="1937"/>
                    <a:pt x="5031" y="1868"/>
                    <a:pt x="5096" y="1795"/>
                  </a:cubicBezTo>
                  <a:cubicBezTo>
                    <a:pt x="5138" y="1750"/>
                    <a:pt x="5169" y="1704"/>
                    <a:pt x="5207" y="1658"/>
                  </a:cubicBezTo>
                  <a:cubicBezTo>
                    <a:pt x="5264" y="1589"/>
                    <a:pt x="5323" y="1520"/>
                    <a:pt x="5373" y="1450"/>
                  </a:cubicBezTo>
                  <a:cubicBezTo>
                    <a:pt x="5408" y="1399"/>
                    <a:pt x="5434" y="1346"/>
                    <a:pt x="5466" y="1294"/>
                  </a:cubicBezTo>
                  <a:cubicBezTo>
                    <a:pt x="5507" y="1227"/>
                    <a:pt x="5552" y="1161"/>
                    <a:pt x="5587" y="1093"/>
                  </a:cubicBezTo>
                  <a:cubicBezTo>
                    <a:pt x="5614" y="1038"/>
                    <a:pt x="5632" y="983"/>
                    <a:pt x="5657" y="928"/>
                  </a:cubicBezTo>
                  <a:cubicBezTo>
                    <a:pt x="5685" y="861"/>
                    <a:pt x="5717" y="795"/>
                    <a:pt x="5740" y="727"/>
                  </a:cubicBezTo>
                  <a:cubicBezTo>
                    <a:pt x="5758" y="671"/>
                    <a:pt x="5768" y="614"/>
                    <a:pt x="5781" y="558"/>
                  </a:cubicBezTo>
                  <a:cubicBezTo>
                    <a:pt x="5799" y="490"/>
                    <a:pt x="5820" y="424"/>
                    <a:pt x="5831" y="357"/>
                  </a:cubicBezTo>
                  <a:lnTo>
                    <a:pt x="5831" y="357"/>
                  </a:lnTo>
                  <a:lnTo>
                    <a:pt x="5830" y="360"/>
                  </a:lnTo>
                  <a:cubicBezTo>
                    <a:pt x="5814" y="240"/>
                    <a:pt x="5788" y="120"/>
                    <a:pt x="5754"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6" name="Google Shape;742;p36">
              <a:extLst>
                <a:ext uri="{FF2B5EF4-FFF2-40B4-BE49-F238E27FC236}">
                  <a16:creationId xmlns:a16="http://schemas.microsoft.com/office/drawing/2014/main" id="{70EACF0A-6A6E-B283-9C7D-9F9A41213FF6}"/>
                </a:ext>
              </a:extLst>
            </p:cNvPr>
            <p:cNvSpPr/>
            <p:nvPr/>
          </p:nvSpPr>
          <p:spPr>
            <a:xfrm>
              <a:off x="1505600" y="1963500"/>
              <a:ext cx="741800" cy="246150"/>
            </a:xfrm>
            <a:custGeom>
              <a:avLst/>
              <a:gdLst/>
              <a:ahLst/>
              <a:cxnLst/>
              <a:rect l="l" t="t" r="r" b="b"/>
              <a:pathLst>
                <a:path w="29672" h="9846" extrusionOk="0">
                  <a:moveTo>
                    <a:pt x="1" y="213"/>
                  </a:moveTo>
                  <a:cubicBezTo>
                    <a:pt x="1" y="221"/>
                    <a:pt x="2" y="229"/>
                    <a:pt x="3" y="236"/>
                  </a:cubicBezTo>
                  <a:lnTo>
                    <a:pt x="3" y="236"/>
                  </a:lnTo>
                  <a:cubicBezTo>
                    <a:pt x="2" y="229"/>
                    <a:pt x="1" y="221"/>
                    <a:pt x="1" y="213"/>
                  </a:cubicBezTo>
                  <a:close/>
                  <a:moveTo>
                    <a:pt x="86" y="0"/>
                  </a:moveTo>
                  <a:cubicBezTo>
                    <a:pt x="53" y="111"/>
                    <a:pt x="29" y="224"/>
                    <a:pt x="12" y="335"/>
                  </a:cubicBezTo>
                  <a:cubicBezTo>
                    <a:pt x="9" y="302"/>
                    <a:pt x="6" y="269"/>
                    <a:pt x="3" y="236"/>
                  </a:cubicBezTo>
                  <a:lnTo>
                    <a:pt x="3" y="236"/>
                  </a:lnTo>
                  <a:cubicBezTo>
                    <a:pt x="6" y="285"/>
                    <a:pt x="8" y="334"/>
                    <a:pt x="16" y="383"/>
                  </a:cubicBezTo>
                  <a:cubicBezTo>
                    <a:pt x="28" y="453"/>
                    <a:pt x="49" y="520"/>
                    <a:pt x="67" y="588"/>
                  </a:cubicBezTo>
                  <a:cubicBezTo>
                    <a:pt x="82" y="645"/>
                    <a:pt x="92" y="701"/>
                    <a:pt x="110" y="757"/>
                  </a:cubicBezTo>
                  <a:cubicBezTo>
                    <a:pt x="133" y="825"/>
                    <a:pt x="167" y="894"/>
                    <a:pt x="196" y="961"/>
                  </a:cubicBezTo>
                  <a:cubicBezTo>
                    <a:pt x="220" y="1015"/>
                    <a:pt x="238" y="1071"/>
                    <a:pt x="266" y="1124"/>
                  </a:cubicBezTo>
                  <a:cubicBezTo>
                    <a:pt x="301" y="1194"/>
                    <a:pt x="347" y="1261"/>
                    <a:pt x="389" y="1329"/>
                  </a:cubicBezTo>
                  <a:cubicBezTo>
                    <a:pt x="421" y="1381"/>
                    <a:pt x="448" y="1433"/>
                    <a:pt x="484" y="1485"/>
                  </a:cubicBezTo>
                  <a:cubicBezTo>
                    <a:pt x="534" y="1555"/>
                    <a:pt x="595" y="1624"/>
                    <a:pt x="652" y="1695"/>
                  </a:cubicBezTo>
                  <a:cubicBezTo>
                    <a:pt x="690" y="1741"/>
                    <a:pt x="723" y="1788"/>
                    <a:pt x="764" y="1833"/>
                  </a:cubicBezTo>
                  <a:cubicBezTo>
                    <a:pt x="833" y="1908"/>
                    <a:pt x="914" y="1981"/>
                    <a:pt x="991" y="2055"/>
                  </a:cubicBezTo>
                  <a:cubicBezTo>
                    <a:pt x="1030" y="2092"/>
                    <a:pt x="1064" y="2131"/>
                    <a:pt x="1107" y="2167"/>
                  </a:cubicBezTo>
                  <a:cubicBezTo>
                    <a:pt x="1200" y="2249"/>
                    <a:pt x="1304" y="2328"/>
                    <a:pt x="1409" y="2405"/>
                  </a:cubicBezTo>
                  <a:lnTo>
                    <a:pt x="1511" y="2485"/>
                  </a:lnTo>
                  <a:cubicBezTo>
                    <a:pt x="1656" y="2587"/>
                    <a:pt x="1813" y="2688"/>
                    <a:pt x="1978" y="2784"/>
                  </a:cubicBezTo>
                  <a:lnTo>
                    <a:pt x="12235" y="8700"/>
                  </a:lnTo>
                  <a:cubicBezTo>
                    <a:pt x="13557" y="9463"/>
                    <a:pt x="15289" y="9845"/>
                    <a:pt x="17019" y="9845"/>
                  </a:cubicBezTo>
                  <a:cubicBezTo>
                    <a:pt x="18747" y="9845"/>
                    <a:pt x="20474" y="9464"/>
                    <a:pt x="21789" y="8700"/>
                  </a:cubicBezTo>
                  <a:lnTo>
                    <a:pt x="29671" y="4127"/>
                  </a:lnTo>
                  <a:lnTo>
                    <a:pt x="29098" y="3794"/>
                  </a:lnTo>
                  <a:lnTo>
                    <a:pt x="21789" y="8035"/>
                  </a:lnTo>
                  <a:cubicBezTo>
                    <a:pt x="20474" y="8798"/>
                    <a:pt x="18746" y="9180"/>
                    <a:pt x="17018" y="9180"/>
                  </a:cubicBezTo>
                  <a:cubicBezTo>
                    <a:pt x="15288" y="9180"/>
                    <a:pt x="13556" y="8798"/>
                    <a:pt x="12235" y="8035"/>
                  </a:cubicBezTo>
                  <a:lnTo>
                    <a:pt x="1978" y="2119"/>
                  </a:lnTo>
                  <a:cubicBezTo>
                    <a:pt x="1813" y="2022"/>
                    <a:pt x="1656" y="1923"/>
                    <a:pt x="1511" y="1820"/>
                  </a:cubicBezTo>
                  <a:lnTo>
                    <a:pt x="1409" y="1741"/>
                  </a:lnTo>
                  <a:cubicBezTo>
                    <a:pt x="1304" y="1662"/>
                    <a:pt x="1200" y="1583"/>
                    <a:pt x="1107" y="1501"/>
                  </a:cubicBezTo>
                  <a:cubicBezTo>
                    <a:pt x="1064" y="1465"/>
                    <a:pt x="1030" y="1427"/>
                    <a:pt x="991" y="1389"/>
                  </a:cubicBezTo>
                  <a:cubicBezTo>
                    <a:pt x="914" y="1316"/>
                    <a:pt x="833" y="1243"/>
                    <a:pt x="764" y="1168"/>
                  </a:cubicBezTo>
                  <a:cubicBezTo>
                    <a:pt x="723" y="1122"/>
                    <a:pt x="690" y="1075"/>
                    <a:pt x="652" y="1029"/>
                  </a:cubicBezTo>
                  <a:cubicBezTo>
                    <a:pt x="595" y="959"/>
                    <a:pt x="534" y="889"/>
                    <a:pt x="484" y="819"/>
                  </a:cubicBezTo>
                  <a:cubicBezTo>
                    <a:pt x="448" y="768"/>
                    <a:pt x="421" y="715"/>
                    <a:pt x="389" y="664"/>
                  </a:cubicBezTo>
                  <a:cubicBezTo>
                    <a:pt x="347" y="595"/>
                    <a:pt x="301" y="528"/>
                    <a:pt x="266" y="459"/>
                  </a:cubicBezTo>
                  <a:cubicBezTo>
                    <a:pt x="238" y="405"/>
                    <a:pt x="220" y="350"/>
                    <a:pt x="196" y="295"/>
                  </a:cubicBezTo>
                  <a:cubicBezTo>
                    <a:pt x="167" y="228"/>
                    <a:pt x="133" y="160"/>
                    <a:pt x="110" y="91"/>
                  </a:cubicBezTo>
                  <a:lnTo>
                    <a:pt x="86"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17" name="Google Shape;743;p36">
              <a:extLst>
                <a:ext uri="{FF2B5EF4-FFF2-40B4-BE49-F238E27FC236}">
                  <a16:creationId xmlns:a16="http://schemas.microsoft.com/office/drawing/2014/main" id="{523EE8AE-8D1F-B7EA-A18D-53DC738D8C8D}"/>
                </a:ext>
              </a:extLst>
            </p:cNvPr>
            <p:cNvSpPr/>
            <p:nvPr/>
          </p:nvSpPr>
          <p:spPr>
            <a:xfrm>
              <a:off x="1505175" y="1894825"/>
              <a:ext cx="48975" cy="68800"/>
            </a:xfrm>
            <a:custGeom>
              <a:avLst/>
              <a:gdLst/>
              <a:ahLst/>
              <a:cxnLst/>
              <a:rect l="l" t="t" r="r" b="b"/>
              <a:pathLst>
                <a:path w="1959" h="2752" extrusionOk="0">
                  <a:moveTo>
                    <a:pt x="1958" y="0"/>
                  </a:moveTo>
                  <a:cubicBezTo>
                    <a:pt x="653" y="760"/>
                    <a:pt x="1" y="1755"/>
                    <a:pt x="1" y="2751"/>
                  </a:cubicBezTo>
                  <a:lnTo>
                    <a:pt x="1" y="2751"/>
                  </a:lnTo>
                  <a:cubicBezTo>
                    <a:pt x="1" y="1756"/>
                    <a:pt x="653" y="761"/>
                    <a:pt x="1958" y="0"/>
                  </a:cubicBezTo>
                  <a:close/>
                </a:path>
              </a:pathLst>
            </a:custGeom>
            <a:solidFill>
              <a:srgbClr val="F18408"/>
            </a:solidFill>
            <a:ln>
              <a:noFill/>
            </a:ln>
          </p:spPr>
          <p:txBody>
            <a:bodyPr spcFirstLastPara="1" wrap="square" lIns="121900" tIns="121900" rIns="121900" bIns="121900" anchor="ctr" anchorCtr="0">
              <a:noAutofit/>
            </a:bodyPr>
            <a:lstStyle/>
            <a:p>
              <a:endParaRPr sz="2400"/>
            </a:p>
          </p:txBody>
        </p:sp>
        <p:sp>
          <p:nvSpPr>
            <p:cNvPr id="18" name="Google Shape;744;p36">
              <a:extLst>
                <a:ext uri="{FF2B5EF4-FFF2-40B4-BE49-F238E27FC236}">
                  <a16:creationId xmlns:a16="http://schemas.microsoft.com/office/drawing/2014/main" id="{08B3D302-C398-1F99-39FF-11D4DB8ADE0F}"/>
                </a:ext>
              </a:extLst>
            </p:cNvPr>
            <p:cNvSpPr/>
            <p:nvPr/>
          </p:nvSpPr>
          <p:spPr>
            <a:xfrm>
              <a:off x="1752500" y="1703525"/>
              <a:ext cx="626675" cy="246425"/>
            </a:xfrm>
            <a:custGeom>
              <a:avLst/>
              <a:gdLst/>
              <a:ahLst/>
              <a:cxnLst/>
              <a:rect l="l" t="t" r="r" b="b"/>
              <a:pathLst>
                <a:path w="25067" h="9857" extrusionOk="0">
                  <a:moveTo>
                    <a:pt x="8050" y="0"/>
                  </a:moveTo>
                  <a:cubicBezTo>
                    <a:pt x="6322" y="0"/>
                    <a:pt x="4595" y="382"/>
                    <a:pt x="3280" y="1146"/>
                  </a:cubicBezTo>
                  <a:lnTo>
                    <a:pt x="1" y="3050"/>
                  </a:lnTo>
                  <a:lnTo>
                    <a:pt x="573" y="3382"/>
                  </a:lnTo>
                  <a:lnTo>
                    <a:pt x="3280" y="1812"/>
                  </a:lnTo>
                  <a:cubicBezTo>
                    <a:pt x="4595" y="1047"/>
                    <a:pt x="6322" y="665"/>
                    <a:pt x="8050" y="665"/>
                  </a:cubicBezTo>
                  <a:cubicBezTo>
                    <a:pt x="9779" y="665"/>
                    <a:pt x="11509" y="1047"/>
                    <a:pt x="12833" y="1812"/>
                  </a:cubicBezTo>
                  <a:lnTo>
                    <a:pt x="23089" y="7728"/>
                  </a:lnTo>
                  <a:cubicBezTo>
                    <a:pt x="24130" y="8328"/>
                    <a:pt x="24753" y="9077"/>
                    <a:pt x="24975" y="9857"/>
                  </a:cubicBezTo>
                  <a:lnTo>
                    <a:pt x="25002" y="9748"/>
                  </a:lnTo>
                  <a:cubicBezTo>
                    <a:pt x="25019" y="9683"/>
                    <a:pt x="25039" y="9616"/>
                    <a:pt x="25051" y="9551"/>
                  </a:cubicBezTo>
                  <a:cubicBezTo>
                    <a:pt x="25059" y="9611"/>
                    <a:pt x="25062" y="9671"/>
                    <a:pt x="25066" y="9732"/>
                  </a:cubicBezTo>
                  <a:cubicBezTo>
                    <a:pt x="25020" y="8762"/>
                    <a:pt x="24369" y="7801"/>
                    <a:pt x="23089" y="7062"/>
                  </a:cubicBezTo>
                  <a:lnTo>
                    <a:pt x="12833" y="1146"/>
                  </a:lnTo>
                  <a:cubicBezTo>
                    <a:pt x="11509" y="382"/>
                    <a:pt x="9779" y="0"/>
                    <a:pt x="8050"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19" name="Google Shape;745;p36">
              <a:extLst>
                <a:ext uri="{FF2B5EF4-FFF2-40B4-BE49-F238E27FC236}">
                  <a16:creationId xmlns:a16="http://schemas.microsoft.com/office/drawing/2014/main" id="{4F22B4DC-4295-2386-A608-375B5E04B76B}"/>
                </a:ext>
              </a:extLst>
            </p:cNvPr>
            <p:cNvSpPr/>
            <p:nvPr/>
          </p:nvSpPr>
          <p:spPr>
            <a:xfrm>
              <a:off x="1505150" y="1779750"/>
              <a:ext cx="261700" cy="183925"/>
            </a:xfrm>
            <a:custGeom>
              <a:avLst/>
              <a:gdLst/>
              <a:ahLst/>
              <a:cxnLst/>
              <a:rect l="l" t="t" r="r" b="b"/>
              <a:pathLst>
                <a:path w="10468" h="7357" extrusionOk="0">
                  <a:moveTo>
                    <a:pt x="9895" y="1"/>
                  </a:moveTo>
                  <a:lnTo>
                    <a:pt x="1965" y="4600"/>
                  </a:lnTo>
                  <a:cubicBezTo>
                    <a:pt x="654" y="5363"/>
                    <a:pt x="1" y="6360"/>
                    <a:pt x="2" y="7357"/>
                  </a:cubicBezTo>
                  <a:cubicBezTo>
                    <a:pt x="2" y="7245"/>
                    <a:pt x="13" y="7132"/>
                    <a:pt x="30" y="7020"/>
                  </a:cubicBezTo>
                  <a:lnTo>
                    <a:pt x="34" y="7068"/>
                  </a:lnTo>
                  <a:cubicBezTo>
                    <a:pt x="46" y="7137"/>
                    <a:pt x="67" y="7204"/>
                    <a:pt x="85" y="7273"/>
                  </a:cubicBezTo>
                  <a:lnTo>
                    <a:pt x="104" y="7350"/>
                  </a:lnTo>
                  <a:cubicBezTo>
                    <a:pt x="332" y="6587"/>
                    <a:pt x="951" y="5855"/>
                    <a:pt x="1965" y="5266"/>
                  </a:cubicBezTo>
                  <a:lnTo>
                    <a:pt x="10467" y="333"/>
                  </a:lnTo>
                  <a:lnTo>
                    <a:pt x="9895" y="1"/>
                  </a:ln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20" name="Google Shape;746;p36">
              <a:extLst>
                <a:ext uri="{FF2B5EF4-FFF2-40B4-BE49-F238E27FC236}">
                  <a16:creationId xmlns:a16="http://schemas.microsoft.com/office/drawing/2014/main" id="{F216A313-43DE-2A70-A333-9787E6CE2BAD}"/>
                </a:ext>
              </a:extLst>
            </p:cNvPr>
            <p:cNvSpPr/>
            <p:nvPr/>
          </p:nvSpPr>
          <p:spPr>
            <a:xfrm>
              <a:off x="1505175" y="1955225"/>
              <a:ext cx="2600" cy="16650"/>
            </a:xfrm>
            <a:custGeom>
              <a:avLst/>
              <a:gdLst/>
              <a:ahLst/>
              <a:cxnLst/>
              <a:rect l="l" t="t" r="r" b="b"/>
              <a:pathLst>
                <a:path w="104" h="666" extrusionOk="0">
                  <a:moveTo>
                    <a:pt x="29" y="1"/>
                  </a:moveTo>
                  <a:cubicBezTo>
                    <a:pt x="12" y="113"/>
                    <a:pt x="1" y="226"/>
                    <a:pt x="1" y="338"/>
                  </a:cubicBezTo>
                  <a:cubicBezTo>
                    <a:pt x="2" y="407"/>
                    <a:pt x="12" y="476"/>
                    <a:pt x="18" y="544"/>
                  </a:cubicBezTo>
                  <a:cubicBezTo>
                    <a:pt x="21" y="585"/>
                    <a:pt x="26" y="625"/>
                    <a:pt x="29" y="666"/>
                  </a:cubicBezTo>
                  <a:cubicBezTo>
                    <a:pt x="46" y="555"/>
                    <a:pt x="70" y="442"/>
                    <a:pt x="103" y="331"/>
                  </a:cubicBezTo>
                  <a:lnTo>
                    <a:pt x="84" y="254"/>
                  </a:lnTo>
                  <a:cubicBezTo>
                    <a:pt x="66" y="185"/>
                    <a:pt x="45" y="118"/>
                    <a:pt x="33" y="49"/>
                  </a:cubicBezTo>
                  <a:lnTo>
                    <a:pt x="29" y="1"/>
                  </a:lnTo>
                  <a:close/>
                </a:path>
              </a:pathLst>
            </a:custGeom>
            <a:solidFill>
              <a:srgbClr val="F18408"/>
            </a:solidFill>
            <a:ln>
              <a:noFill/>
            </a:ln>
          </p:spPr>
          <p:txBody>
            <a:bodyPr spcFirstLastPara="1" wrap="square" lIns="121900" tIns="121900" rIns="121900" bIns="121900" anchor="ctr" anchorCtr="0">
              <a:noAutofit/>
            </a:bodyPr>
            <a:lstStyle/>
            <a:p>
              <a:endParaRPr sz="2400"/>
            </a:p>
          </p:txBody>
        </p:sp>
        <p:sp>
          <p:nvSpPr>
            <p:cNvPr id="21" name="Google Shape;747;p36">
              <a:extLst>
                <a:ext uri="{FF2B5EF4-FFF2-40B4-BE49-F238E27FC236}">
                  <a16:creationId xmlns:a16="http://schemas.microsoft.com/office/drawing/2014/main" id="{80612706-8C77-939F-AB4C-EBDB93A8A739}"/>
                </a:ext>
              </a:extLst>
            </p:cNvPr>
            <p:cNvSpPr/>
            <p:nvPr/>
          </p:nvSpPr>
          <p:spPr>
            <a:xfrm>
              <a:off x="1821250" y="1734350"/>
              <a:ext cx="513000" cy="292725"/>
            </a:xfrm>
            <a:custGeom>
              <a:avLst/>
              <a:gdLst/>
              <a:ahLst/>
              <a:cxnLst/>
              <a:rect l="l" t="t" r="r" b="b"/>
              <a:pathLst>
                <a:path w="20520" h="11709" extrusionOk="0">
                  <a:moveTo>
                    <a:pt x="3892" y="1"/>
                  </a:moveTo>
                  <a:lnTo>
                    <a:pt x="1" y="2150"/>
                  </a:lnTo>
                  <a:lnTo>
                    <a:pt x="16629" y="11708"/>
                  </a:lnTo>
                  <a:lnTo>
                    <a:pt x="20520" y="9560"/>
                  </a:lnTo>
                  <a:lnTo>
                    <a:pt x="3892"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22" name="Google Shape;748;p36">
              <a:extLst>
                <a:ext uri="{FF2B5EF4-FFF2-40B4-BE49-F238E27FC236}">
                  <a16:creationId xmlns:a16="http://schemas.microsoft.com/office/drawing/2014/main" id="{CAC39926-0388-7365-3D0D-FB1A49113D58}"/>
                </a:ext>
              </a:extLst>
            </p:cNvPr>
            <p:cNvSpPr/>
            <p:nvPr/>
          </p:nvSpPr>
          <p:spPr>
            <a:xfrm>
              <a:off x="1918525" y="1734350"/>
              <a:ext cx="415725" cy="244725"/>
            </a:xfrm>
            <a:custGeom>
              <a:avLst/>
              <a:gdLst/>
              <a:ahLst/>
              <a:cxnLst/>
              <a:rect l="l" t="t" r="r" b="b"/>
              <a:pathLst>
                <a:path w="16629" h="9789" extrusionOk="0">
                  <a:moveTo>
                    <a:pt x="1" y="1"/>
                  </a:moveTo>
                  <a:lnTo>
                    <a:pt x="1" y="460"/>
                  </a:lnTo>
                  <a:lnTo>
                    <a:pt x="16226" y="9788"/>
                  </a:lnTo>
                  <a:lnTo>
                    <a:pt x="16629" y="9560"/>
                  </a:lnTo>
                  <a:lnTo>
                    <a:pt x="1"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23" name="Google Shape;749;p36">
              <a:extLst>
                <a:ext uri="{FF2B5EF4-FFF2-40B4-BE49-F238E27FC236}">
                  <a16:creationId xmlns:a16="http://schemas.microsoft.com/office/drawing/2014/main" id="{E5705549-DDAB-96DC-CE9F-A0AF314BFC8E}"/>
                </a:ext>
              </a:extLst>
            </p:cNvPr>
            <p:cNvSpPr/>
            <p:nvPr/>
          </p:nvSpPr>
          <p:spPr>
            <a:xfrm>
              <a:off x="1821250" y="1734350"/>
              <a:ext cx="97300" cy="59525"/>
            </a:xfrm>
            <a:custGeom>
              <a:avLst/>
              <a:gdLst/>
              <a:ahLst/>
              <a:cxnLst/>
              <a:rect l="l" t="t" r="r" b="b"/>
              <a:pathLst>
                <a:path w="3892" h="2381" extrusionOk="0">
                  <a:moveTo>
                    <a:pt x="3892" y="1"/>
                  </a:moveTo>
                  <a:lnTo>
                    <a:pt x="1" y="2150"/>
                  </a:lnTo>
                  <a:lnTo>
                    <a:pt x="404" y="2380"/>
                  </a:lnTo>
                  <a:lnTo>
                    <a:pt x="3892" y="460"/>
                  </a:lnTo>
                  <a:lnTo>
                    <a:pt x="3892"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24" name="Google Shape;750;p36">
              <a:extLst>
                <a:ext uri="{FF2B5EF4-FFF2-40B4-BE49-F238E27FC236}">
                  <a16:creationId xmlns:a16="http://schemas.microsoft.com/office/drawing/2014/main" id="{C0DCF248-E0D5-D6C6-2A32-3BB61B02396C}"/>
                </a:ext>
              </a:extLst>
            </p:cNvPr>
            <p:cNvSpPr/>
            <p:nvPr/>
          </p:nvSpPr>
          <p:spPr>
            <a:xfrm>
              <a:off x="2013025" y="2068175"/>
              <a:ext cx="74650" cy="29925"/>
            </a:xfrm>
            <a:custGeom>
              <a:avLst/>
              <a:gdLst/>
              <a:ahLst/>
              <a:cxnLst/>
              <a:rect l="l" t="t" r="r" b="b"/>
              <a:pathLst>
                <a:path w="2986" h="1197" extrusionOk="0">
                  <a:moveTo>
                    <a:pt x="4" y="0"/>
                  </a:moveTo>
                  <a:lnTo>
                    <a:pt x="1" y="253"/>
                  </a:lnTo>
                  <a:cubicBezTo>
                    <a:pt x="0" y="425"/>
                    <a:pt x="114" y="597"/>
                    <a:pt x="341" y="727"/>
                  </a:cubicBezTo>
                  <a:lnTo>
                    <a:pt x="827" y="1002"/>
                  </a:lnTo>
                  <a:cubicBezTo>
                    <a:pt x="1051" y="1132"/>
                    <a:pt x="1346" y="1197"/>
                    <a:pt x="1640" y="1197"/>
                  </a:cubicBezTo>
                  <a:cubicBezTo>
                    <a:pt x="1933" y="1197"/>
                    <a:pt x="2227" y="1132"/>
                    <a:pt x="2451" y="1002"/>
                  </a:cubicBezTo>
                  <a:lnTo>
                    <a:pt x="2649" y="881"/>
                  </a:lnTo>
                  <a:cubicBezTo>
                    <a:pt x="2872" y="751"/>
                    <a:pt x="2983" y="582"/>
                    <a:pt x="2983" y="414"/>
                  </a:cubicBezTo>
                  <a:lnTo>
                    <a:pt x="2985" y="160"/>
                  </a:lnTo>
                  <a:lnTo>
                    <a:pt x="2983" y="192"/>
                  </a:lnTo>
                  <a:lnTo>
                    <a:pt x="2981" y="222"/>
                  </a:lnTo>
                  <a:lnTo>
                    <a:pt x="2972" y="256"/>
                  </a:lnTo>
                  <a:lnTo>
                    <a:pt x="2964" y="285"/>
                  </a:lnTo>
                  <a:lnTo>
                    <a:pt x="2950" y="319"/>
                  </a:lnTo>
                  <a:lnTo>
                    <a:pt x="2939" y="347"/>
                  </a:lnTo>
                  <a:lnTo>
                    <a:pt x="2918" y="381"/>
                  </a:lnTo>
                  <a:lnTo>
                    <a:pt x="2902" y="408"/>
                  </a:lnTo>
                  <a:lnTo>
                    <a:pt x="2874" y="444"/>
                  </a:lnTo>
                  <a:lnTo>
                    <a:pt x="2855" y="466"/>
                  </a:lnTo>
                  <a:lnTo>
                    <a:pt x="2819" y="502"/>
                  </a:lnTo>
                  <a:lnTo>
                    <a:pt x="2798" y="523"/>
                  </a:lnTo>
                  <a:lnTo>
                    <a:pt x="2749" y="562"/>
                  </a:lnTo>
                  <a:lnTo>
                    <a:pt x="2730" y="577"/>
                  </a:lnTo>
                  <a:lnTo>
                    <a:pt x="2652" y="627"/>
                  </a:lnTo>
                  <a:lnTo>
                    <a:pt x="2453" y="748"/>
                  </a:lnTo>
                  <a:cubicBezTo>
                    <a:pt x="2230" y="878"/>
                    <a:pt x="1936" y="943"/>
                    <a:pt x="1643" y="943"/>
                  </a:cubicBezTo>
                  <a:cubicBezTo>
                    <a:pt x="1349" y="943"/>
                    <a:pt x="1054" y="878"/>
                    <a:pt x="829" y="748"/>
                  </a:cubicBezTo>
                  <a:lnTo>
                    <a:pt x="342" y="473"/>
                  </a:lnTo>
                  <a:lnTo>
                    <a:pt x="263" y="423"/>
                  </a:lnTo>
                  <a:lnTo>
                    <a:pt x="245" y="409"/>
                  </a:lnTo>
                  <a:lnTo>
                    <a:pt x="195" y="369"/>
                  </a:lnTo>
                  <a:lnTo>
                    <a:pt x="174" y="350"/>
                  </a:lnTo>
                  <a:lnTo>
                    <a:pt x="136" y="311"/>
                  </a:lnTo>
                  <a:lnTo>
                    <a:pt x="117" y="288"/>
                  </a:lnTo>
                  <a:lnTo>
                    <a:pt x="89" y="253"/>
                  </a:lnTo>
                  <a:lnTo>
                    <a:pt x="72" y="226"/>
                  </a:lnTo>
                  <a:lnTo>
                    <a:pt x="51" y="191"/>
                  </a:lnTo>
                  <a:lnTo>
                    <a:pt x="40" y="163"/>
                  </a:lnTo>
                  <a:lnTo>
                    <a:pt x="25" y="130"/>
                  </a:lnTo>
                  <a:lnTo>
                    <a:pt x="17" y="100"/>
                  </a:lnTo>
                  <a:lnTo>
                    <a:pt x="9" y="66"/>
                  </a:lnTo>
                  <a:lnTo>
                    <a:pt x="6" y="36"/>
                  </a:lnTo>
                  <a:lnTo>
                    <a:pt x="4" y="2"/>
                  </a:lnTo>
                  <a:lnTo>
                    <a:pt x="4"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25" name="Google Shape;751;p36">
              <a:extLst>
                <a:ext uri="{FF2B5EF4-FFF2-40B4-BE49-F238E27FC236}">
                  <a16:creationId xmlns:a16="http://schemas.microsoft.com/office/drawing/2014/main" id="{3CD6E298-E01D-215E-CAB6-8F88F8065F0B}"/>
                </a:ext>
              </a:extLst>
            </p:cNvPr>
            <p:cNvSpPr/>
            <p:nvPr/>
          </p:nvSpPr>
          <p:spPr>
            <a:xfrm>
              <a:off x="2013100" y="2048600"/>
              <a:ext cx="74875" cy="43150"/>
            </a:xfrm>
            <a:custGeom>
              <a:avLst/>
              <a:gdLst/>
              <a:ahLst/>
              <a:cxnLst/>
              <a:rect l="l" t="t" r="r" b="b"/>
              <a:pathLst>
                <a:path w="2995" h="1726" extrusionOk="0">
                  <a:moveTo>
                    <a:pt x="1344" y="0"/>
                  </a:moveTo>
                  <a:cubicBezTo>
                    <a:pt x="1050" y="0"/>
                    <a:pt x="756" y="65"/>
                    <a:pt x="533" y="195"/>
                  </a:cubicBezTo>
                  <a:lnTo>
                    <a:pt x="334" y="316"/>
                  </a:lnTo>
                  <a:cubicBezTo>
                    <a:pt x="111" y="445"/>
                    <a:pt x="1" y="615"/>
                    <a:pt x="1" y="785"/>
                  </a:cubicBezTo>
                  <a:lnTo>
                    <a:pt x="3" y="819"/>
                  </a:lnTo>
                  <a:lnTo>
                    <a:pt x="6" y="849"/>
                  </a:lnTo>
                  <a:lnTo>
                    <a:pt x="14" y="883"/>
                  </a:lnTo>
                  <a:lnTo>
                    <a:pt x="22" y="913"/>
                  </a:lnTo>
                  <a:lnTo>
                    <a:pt x="37" y="946"/>
                  </a:lnTo>
                  <a:lnTo>
                    <a:pt x="48" y="974"/>
                  </a:lnTo>
                  <a:lnTo>
                    <a:pt x="69" y="1009"/>
                  </a:lnTo>
                  <a:lnTo>
                    <a:pt x="86" y="1036"/>
                  </a:lnTo>
                  <a:lnTo>
                    <a:pt x="114" y="1071"/>
                  </a:lnTo>
                  <a:lnTo>
                    <a:pt x="133" y="1094"/>
                  </a:lnTo>
                  <a:lnTo>
                    <a:pt x="171" y="1133"/>
                  </a:lnTo>
                  <a:lnTo>
                    <a:pt x="192" y="1152"/>
                  </a:lnTo>
                  <a:lnTo>
                    <a:pt x="242" y="1192"/>
                  </a:lnTo>
                  <a:lnTo>
                    <a:pt x="260" y="1206"/>
                  </a:lnTo>
                  <a:lnTo>
                    <a:pt x="339" y="1256"/>
                  </a:lnTo>
                  <a:lnTo>
                    <a:pt x="826" y="1531"/>
                  </a:lnTo>
                  <a:cubicBezTo>
                    <a:pt x="1051" y="1661"/>
                    <a:pt x="1345" y="1726"/>
                    <a:pt x="1639" y="1726"/>
                  </a:cubicBezTo>
                  <a:cubicBezTo>
                    <a:pt x="1933" y="1726"/>
                    <a:pt x="2226" y="1661"/>
                    <a:pt x="2450" y="1531"/>
                  </a:cubicBezTo>
                  <a:lnTo>
                    <a:pt x="2649" y="1410"/>
                  </a:lnTo>
                  <a:lnTo>
                    <a:pt x="2727" y="1360"/>
                  </a:lnTo>
                  <a:lnTo>
                    <a:pt x="2746" y="1345"/>
                  </a:lnTo>
                  <a:lnTo>
                    <a:pt x="2795" y="1306"/>
                  </a:lnTo>
                  <a:lnTo>
                    <a:pt x="2816" y="1285"/>
                  </a:lnTo>
                  <a:lnTo>
                    <a:pt x="2852" y="1249"/>
                  </a:lnTo>
                  <a:lnTo>
                    <a:pt x="2871" y="1227"/>
                  </a:lnTo>
                  <a:lnTo>
                    <a:pt x="2899" y="1191"/>
                  </a:lnTo>
                  <a:lnTo>
                    <a:pt x="2915" y="1164"/>
                  </a:lnTo>
                  <a:lnTo>
                    <a:pt x="2936" y="1130"/>
                  </a:lnTo>
                  <a:lnTo>
                    <a:pt x="2947" y="1102"/>
                  </a:lnTo>
                  <a:lnTo>
                    <a:pt x="2961" y="1068"/>
                  </a:lnTo>
                  <a:lnTo>
                    <a:pt x="2969" y="1039"/>
                  </a:lnTo>
                  <a:lnTo>
                    <a:pt x="2978" y="1005"/>
                  </a:lnTo>
                  <a:lnTo>
                    <a:pt x="2980" y="975"/>
                  </a:lnTo>
                  <a:cubicBezTo>
                    <a:pt x="2994" y="794"/>
                    <a:pt x="2883" y="608"/>
                    <a:pt x="2643" y="470"/>
                  </a:cubicBezTo>
                  <a:lnTo>
                    <a:pt x="2157" y="195"/>
                  </a:lnTo>
                  <a:cubicBezTo>
                    <a:pt x="1932" y="65"/>
                    <a:pt x="1637" y="0"/>
                    <a:pt x="1344"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26" name="Google Shape;752;p36">
              <a:extLst>
                <a:ext uri="{FF2B5EF4-FFF2-40B4-BE49-F238E27FC236}">
                  <a16:creationId xmlns:a16="http://schemas.microsoft.com/office/drawing/2014/main" id="{0FA34BBD-2245-3B58-7C89-18D78E0E19C7}"/>
                </a:ext>
              </a:extLst>
            </p:cNvPr>
            <p:cNvSpPr/>
            <p:nvPr/>
          </p:nvSpPr>
          <p:spPr>
            <a:xfrm>
              <a:off x="2013100" y="2066775"/>
              <a:ext cx="74500" cy="25000"/>
            </a:xfrm>
            <a:custGeom>
              <a:avLst/>
              <a:gdLst/>
              <a:ahLst/>
              <a:cxnLst/>
              <a:rect l="l" t="t" r="r" b="b"/>
              <a:pathLst>
                <a:path w="2980" h="1000" extrusionOk="0">
                  <a:moveTo>
                    <a:pt x="5" y="0"/>
                  </a:moveTo>
                  <a:lnTo>
                    <a:pt x="1" y="58"/>
                  </a:lnTo>
                  <a:lnTo>
                    <a:pt x="3" y="92"/>
                  </a:lnTo>
                  <a:lnTo>
                    <a:pt x="6" y="122"/>
                  </a:lnTo>
                  <a:lnTo>
                    <a:pt x="14" y="156"/>
                  </a:lnTo>
                  <a:lnTo>
                    <a:pt x="22" y="186"/>
                  </a:lnTo>
                  <a:lnTo>
                    <a:pt x="37" y="219"/>
                  </a:lnTo>
                  <a:lnTo>
                    <a:pt x="48" y="247"/>
                  </a:lnTo>
                  <a:lnTo>
                    <a:pt x="69" y="282"/>
                  </a:lnTo>
                  <a:lnTo>
                    <a:pt x="86" y="309"/>
                  </a:lnTo>
                  <a:lnTo>
                    <a:pt x="114" y="344"/>
                  </a:lnTo>
                  <a:lnTo>
                    <a:pt x="133" y="367"/>
                  </a:lnTo>
                  <a:lnTo>
                    <a:pt x="171" y="406"/>
                  </a:lnTo>
                  <a:lnTo>
                    <a:pt x="192" y="425"/>
                  </a:lnTo>
                  <a:lnTo>
                    <a:pt x="242" y="465"/>
                  </a:lnTo>
                  <a:lnTo>
                    <a:pt x="260" y="479"/>
                  </a:lnTo>
                  <a:lnTo>
                    <a:pt x="339" y="529"/>
                  </a:lnTo>
                  <a:lnTo>
                    <a:pt x="826" y="804"/>
                  </a:lnTo>
                  <a:cubicBezTo>
                    <a:pt x="1051" y="934"/>
                    <a:pt x="1346" y="999"/>
                    <a:pt x="1640" y="999"/>
                  </a:cubicBezTo>
                  <a:cubicBezTo>
                    <a:pt x="1933" y="999"/>
                    <a:pt x="2227" y="934"/>
                    <a:pt x="2450" y="804"/>
                  </a:cubicBezTo>
                  <a:lnTo>
                    <a:pt x="2649" y="683"/>
                  </a:lnTo>
                  <a:lnTo>
                    <a:pt x="2727" y="633"/>
                  </a:lnTo>
                  <a:lnTo>
                    <a:pt x="2746" y="618"/>
                  </a:lnTo>
                  <a:lnTo>
                    <a:pt x="2795" y="579"/>
                  </a:lnTo>
                  <a:lnTo>
                    <a:pt x="2816" y="558"/>
                  </a:lnTo>
                  <a:lnTo>
                    <a:pt x="2852" y="522"/>
                  </a:lnTo>
                  <a:lnTo>
                    <a:pt x="2871" y="500"/>
                  </a:lnTo>
                  <a:lnTo>
                    <a:pt x="2899" y="464"/>
                  </a:lnTo>
                  <a:lnTo>
                    <a:pt x="2915" y="437"/>
                  </a:lnTo>
                  <a:lnTo>
                    <a:pt x="2936" y="403"/>
                  </a:lnTo>
                  <a:lnTo>
                    <a:pt x="2947" y="375"/>
                  </a:lnTo>
                  <a:lnTo>
                    <a:pt x="2961" y="341"/>
                  </a:lnTo>
                  <a:lnTo>
                    <a:pt x="2969" y="312"/>
                  </a:lnTo>
                  <a:lnTo>
                    <a:pt x="2978" y="278"/>
                  </a:lnTo>
                  <a:lnTo>
                    <a:pt x="2980" y="248"/>
                  </a:lnTo>
                  <a:lnTo>
                    <a:pt x="2976" y="165"/>
                  </a:lnTo>
                  <a:lnTo>
                    <a:pt x="2969" y="199"/>
                  </a:lnTo>
                  <a:lnTo>
                    <a:pt x="2961" y="228"/>
                  </a:lnTo>
                  <a:lnTo>
                    <a:pt x="2947" y="262"/>
                  </a:lnTo>
                  <a:lnTo>
                    <a:pt x="2936" y="290"/>
                  </a:lnTo>
                  <a:lnTo>
                    <a:pt x="2915" y="325"/>
                  </a:lnTo>
                  <a:lnTo>
                    <a:pt x="2899" y="351"/>
                  </a:lnTo>
                  <a:lnTo>
                    <a:pt x="2871" y="387"/>
                  </a:lnTo>
                  <a:lnTo>
                    <a:pt x="2852" y="410"/>
                  </a:lnTo>
                  <a:lnTo>
                    <a:pt x="2816" y="445"/>
                  </a:lnTo>
                  <a:lnTo>
                    <a:pt x="2795" y="466"/>
                  </a:lnTo>
                  <a:lnTo>
                    <a:pt x="2746" y="504"/>
                  </a:lnTo>
                  <a:lnTo>
                    <a:pt x="2727" y="519"/>
                  </a:lnTo>
                  <a:lnTo>
                    <a:pt x="2649" y="571"/>
                  </a:lnTo>
                  <a:lnTo>
                    <a:pt x="2450" y="692"/>
                  </a:lnTo>
                  <a:cubicBezTo>
                    <a:pt x="2226" y="822"/>
                    <a:pt x="1933" y="887"/>
                    <a:pt x="1639" y="887"/>
                  </a:cubicBezTo>
                  <a:cubicBezTo>
                    <a:pt x="1345" y="887"/>
                    <a:pt x="1051" y="822"/>
                    <a:pt x="826" y="692"/>
                  </a:cubicBezTo>
                  <a:lnTo>
                    <a:pt x="339" y="416"/>
                  </a:lnTo>
                  <a:lnTo>
                    <a:pt x="260" y="366"/>
                  </a:lnTo>
                  <a:lnTo>
                    <a:pt x="242" y="352"/>
                  </a:lnTo>
                  <a:lnTo>
                    <a:pt x="192" y="311"/>
                  </a:lnTo>
                  <a:lnTo>
                    <a:pt x="171" y="292"/>
                  </a:lnTo>
                  <a:lnTo>
                    <a:pt x="133" y="255"/>
                  </a:lnTo>
                  <a:lnTo>
                    <a:pt x="114" y="232"/>
                  </a:lnTo>
                  <a:lnTo>
                    <a:pt x="86" y="196"/>
                  </a:lnTo>
                  <a:lnTo>
                    <a:pt x="69" y="169"/>
                  </a:lnTo>
                  <a:lnTo>
                    <a:pt x="48" y="135"/>
                  </a:lnTo>
                  <a:lnTo>
                    <a:pt x="37" y="107"/>
                  </a:lnTo>
                  <a:lnTo>
                    <a:pt x="22" y="72"/>
                  </a:lnTo>
                  <a:lnTo>
                    <a:pt x="14" y="44"/>
                  </a:lnTo>
                  <a:lnTo>
                    <a:pt x="6" y="8"/>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27" name="Google Shape;753;p36">
              <a:extLst>
                <a:ext uri="{FF2B5EF4-FFF2-40B4-BE49-F238E27FC236}">
                  <a16:creationId xmlns:a16="http://schemas.microsoft.com/office/drawing/2014/main" id="{9C2574F6-30F1-4683-1F96-01829622444C}"/>
                </a:ext>
              </a:extLst>
            </p:cNvPr>
            <p:cNvSpPr/>
            <p:nvPr/>
          </p:nvSpPr>
          <p:spPr>
            <a:xfrm>
              <a:off x="1931075" y="2021125"/>
              <a:ext cx="74650" cy="29925"/>
            </a:xfrm>
            <a:custGeom>
              <a:avLst/>
              <a:gdLst/>
              <a:ahLst/>
              <a:cxnLst/>
              <a:rect l="l" t="t" r="r" b="b"/>
              <a:pathLst>
                <a:path w="2986" h="1197" extrusionOk="0">
                  <a:moveTo>
                    <a:pt x="4" y="0"/>
                  </a:moveTo>
                  <a:lnTo>
                    <a:pt x="2" y="253"/>
                  </a:lnTo>
                  <a:cubicBezTo>
                    <a:pt x="1" y="425"/>
                    <a:pt x="114" y="597"/>
                    <a:pt x="341" y="726"/>
                  </a:cubicBezTo>
                  <a:lnTo>
                    <a:pt x="827" y="1002"/>
                  </a:lnTo>
                  <a:cubicBezTo>
                    <a:pt x="1052" y="1132"/>
                    <a:pt x="1346" y="1197"/>
                    <a:pt x="1640" y="1197"/>
                  </a:cubicBezTo>
                  <a:cubicBezTo>
                    <a:pt x="1934" y="1197"/>
                    <a:pt x="2227" y="1132"/>
                    <a:pt x="2451" y="1002"/>
                  </a:cubicBezTo>
                  <a:lnTo>
                    <a:pt x="2650" y="880"/>
                  </a:lnTo>
                  <a:cubicBezTo>
                    <a:pt x="2872" y="751"/>
                    <a:pt x="2983" y="582"/>
                    <a:pt x="2983" y="413"/>
                  </a:cubicBezTo>
                  <a:lnTo>
                    <a:pt x="2985" y="160"/>
                  </a:lnTo>
                  <a:lnTo>
                    <a:pt x="2983" y="192"/>
                  </a:lnTo>
                  <a:lnTo>
                    <a:pt x="2981" y="222"/>
                  </a:lnTo>
                  <a:lnTo>
                    <a:pt x="2972" y="255"/>
                  </a:lnTo>
                  <a:lnTo>
                    <a:pt x="2965" y="285"/>
                  </a:lnTo>
                  <a:lnTo>
                    <a:pt x="2950" y="319"/>
                  </a:lnTo>
                  <a:lnTo>
                    <a:pt x="2939" y="347"/>
                  </a:lnTo>
                  <a:lnTo>
                    <a:pt x="2918" y="381"/>
                  </a:lnTo>
                  <a:lnTo>
                    <a:pt x="2902" y="408"/>
                  </a:lnTo>
                  <a:lnTo>
                    <a:pt x="2874" y="443"/>
                  </a:lnTo>
                  <a:lnTo>
                    <a:pt x="2855" y="466"/>
                  </a:lnTo>
                  <a:lnTo>
                    <a:pt x="2819" y="502"/>
                  </a:lnTo>
                  <a:lnTo>
                    <a:pt x="2798" y="523"/>
                  </a:lnTo>
                  <a:lnTo>
                    <a:pt x="2749" y="562"/>
                  </a:lnTo>
                  <a:lnTo>
                    <a:pt x="2730" y="576"/>
                  </a:lnTo>
                  <a:lnTo>
                    <a:pt x="2652" y="627"/>
                  </a:lnTo>
                  <a:lnTo>
                    <a:pt x="2454" y="748"/>
                  </a:lnTo>
                  <a:cubicBezTo>
                    <a:pt x="2230" y="878"/>
                    <a:pt x="1936" y="943"/>
                    <a:pt x="1642" y="943"/>
                  </a:cubicBezTo>
                  <a:cubicBezTo>
                    <a:pt x="1348" y="943"/>
                    <a:pt x="1054" y="878"/>
                    <a:pt x="829" y="748"/>
                  </a:cubicBezTo>
                  <a:lnTo>
                    <a:pt x="343" y="473"/>
                  </a:lnTo>
                  <a:lnTo>
                    <a:pt x="263" y="423"/>
                  </a:lnTo>
                  <a:lnTo>
                    <a:pt x="247" y="409"/>
                  </a:lnTo>
                  <a:lnTo>
                    <a:pt x="195" y="369"/>
                  </a:lnTo>
                  <a:lnTo>
                    <a:pt x="175" y="350"/>
                  </a:lnTo>
                  <a:lnTo>
                    <a:pt x="136" y="311"/>
                  </a:lnTo>
                  <a:lnTo>
                    <a:pt x="117" y="288"/>
                  </a:lnTo>
                  <a:lnTo>
                    <a:pt x="89" y="253"/>
                  </a:lnTo>
                  <a:lnTo>
                    <a:pt x="72" y="226"/>
                  </a:lnTo>
                  <a:lnTo>
                    <a:pt x="51" y="191"/>
                  </a:lnTo>
                  <a:lnTo>
                    <a:pt x="40" y="163"/>
                  </a:lnTo>
                  <a:lnTo>
                    <a:pt x="25" y="128"/>
                  </a:lnTo>
                  <a:lnTo>
                    <a:pt x="17" y="100"/>
                  </a:lnTo>
                  <a:lnTo>
                    <a:pt x="10" y="66"/>
                  </a:lnTo>
                  <a:lnTo>
                    <a:pt x="6" y="36"/>
                  </a:lnTo>
                  <a:lnTo>
                    <a:pt x="4" y="2"/>
                  </a:lnTo>
                  <a:lnTo>
                    <a:pt x="4"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28" name="Google Shape;754;p36">
              <a:extLst>
                <a:ext uri="{FF2B5EF4-FFF2-40B4-BE49-F238E27FC236}">
                  <a16:creationId xmlns:a16="http://schemas.microsoft.com/office/drawing/2014/main" id="{5FB56A30-B945-410F-E94A-3FA9857617C3}"/>
                </a:ext>
              </a:extLst>
            </p:cNvPr>
            <p:cNvSpPr/>
            <p:nvPr/>
          </p:nvSpPr>
          <p:spPr>
            <a:xfrm>
              <a:off x="1931150" y="2001525"/>
              <a:ext cx="74900" cy="43175"/>
            </a:xfrm>
            <a:custGeom>
              <a:avLst/>
              <a:gdLst/>
              <a:ahLst/>
              <a:cxnLst/>
              <a:rect l="l" t="t" r="r" b="b"/>
              <a:pathLst>
                <a:path w="2996" h="1727" extrusionOk="0">
                  <a:moveTo>
                    <a:pt x="1344" y="1"/>
                  </a:moveTo>
                  <a:cubicBezTo>
                    <a:pt x="1050" y="1"/>
                    <a:pt x="757" y="66"/>
                    <a:pt x="533" y="196"/>
                  </a:cubicBezTo>
                  <a:lnTo>
                    <a:pt x="334" y="316"/>
                  </a:lnTo>
                  <a:cubicBezTo>
                    <a:pt x="111" y="446"/>
                    <a:pt x="1" y="616"/>
                    <a:pt x="1" y="786"/>
                  </a:cubicBezTo>
                  <a:lnTo>
                    <a:pt x="3" y="820"/>
                  </a:lnTo>
                  <a:lnTo>
                    <a:pt x="7" y="850"/>
                  </a:lnTo>
                  <a:lnTo>
                    <a:pt x="16" y="884"/>
                  </a:lnTo>
                  <a:lnTo>
                    <a:pt x="22" y="912"/>
                  </a:lnTo>
                  <a:lnTo>
                    <a:pt x="37" y="947"/>
                  </a:lnTo>
                  <a:lnTo>
                    <a:pt x="48" y="975"/>
                  </a:lnTo>
                  <a:lnTo>
                    <a:pt x="69" y="1010"/>
                  </a:lnTo>
                  <a:lnTo>
                    <a:pt x="86" y="1037"/>
                  </a:lnTo>
                  <a:lnTo>
                    <a:pt x="114" y="1072"/>
                  </a:lnTo>
                  <a:lnTo>
                    <a:pt x="133" y="1095"/>
                  </a:lnTo>
                  <a:lnTo>
                    <a:pt x="172" y="1134"/>
                  </a:lnTo>
                  <a:lnTo>
                    <a:pt x="192" y="1153"/>
                  </a:lnTo>
                  <a:lnTo>
                    <a:pt x="244" y="1193"/>
                  </a:lnTo>
                  <a:lnTo>
                    <a:pt x="260" y="1207"/>
                  </a:lnTo>
                  <a:lnTo>
                    <a:pt x="340" y="1257"/>
                  </a:lnTo>
                  <a:lnTo>
                    <a:pt x="826" y="1532"/>
                  </a:lnTo>
                  <a:cubicBezTo>
                    <a:pt x="1051" y="1662"/>
                    <a:pt x="1345" y="1727"/>
                    <a:pt x="1639" y="1727"/>
                  </a:cubicBezTo>
                  <a:cubicBezTo>
                    <a:pt x="1933" y="1727"/>
                    <a:pt x="2227" y="1662"/>
                    <a:pt x="2451" y="1532"/>
                  </a:cubicBezTo>
                  <a:lnTo>
                    <a:pt x="2649" y="1411"/>
                  </a:lnTo>
                  <a:lnTo>
                    <a:pt x="2727" y="1360"/>
                  </a:lnTo>
                  <a:lnTo>
                    <a:pt x="2746" y="1346"/>
                  </a:lnTo>
                  <a:lnTo>
                    <a:pt x="2795" y="1307"/>
                  </a:lnTo>
                  <a:lnTo>
                    <a:pt x="2816" y="1286"/>
                  </a:lnTo>
                  <a:lnTo>
                    <a:pt x="2852" y="1250"/>
                  </a:lnTo>
                  <a:lnTo>
                    <a:pt x="2871" y="1227"/>
                  </a:lnTo>
                  <a:lnTo>
                    <a:pt x="2899" y="1192"/>
                  </a:lnTo>
                  <a:lnTo>
                    <a:pt x="2915" y="1165"/>
                  </a:lnTo>
                  <a:lnTo>
                    <a:pt x="2936" y="1131"/>
                  </a:lnTo>
                  <a:lnTo>
                    <a:pt x="2947" y="1103"/>
                  </a:lnTo>
                  <a:lnTo>
                    <a:pt x="2962" y="1069"/>
                  </a:lnTo>
                  <a:lnTo>
                    <a:pt x="2969" y="1039"/>
                  </a:lnTo>
                  <a:lnTo>
                    <a:pt x="2978" y="1006"/>
                  </a:lnTo>
                  <a:lnTo>
                    <a:pt x="2980" y="976"/>
                  </a:lnTo>
                  <a:cubicBezTo>
                    <a:pt x="2996" y="795"/>
                    <a:pt x="2883" y="609"/>
                    <a:pt x="2643" y="471"/>
                  </a:cubicBezTo>
                  <a:lnTo>
                    <a:pt x="2157" y="196"/>
                  </a:lnTo>
                  <a:cubicBezTo>
                    <a:pt x="1932" y="66"/>
                    <a:pt x="1638" y="1"/>
                    <a:pt x="1344"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29" name="Google Shape;755;p36">
              <a:extLst>
                <a:ext uri="{FF2B5EF4-FFF2-40B4-BE49-F238E27FC236}">
                  <a16:creationId xmlns:a16="http://schemas.microsoft.com/office/drawing/2014/main" id="{3476C0AB-CE7E-F94F-5E22-C5B15BA0F1C2}"/>
                </a:ext>
              </a:extLst>
            </p:cNvPr>
            <p:cNvSpPr/>
            <p:nvPr/>
          </p:nvSpPr>
          <p:spPr>
            <a:xfrm>
              <a:off x="1931150" y="2019725"/>
              <a:ext cx="74525" cy="24975"/>
            </a:xfrm>
            <a:custGeom>
              <a:avLst/>
              <a:gdLst/>
              <a:ahLst/>
              <a:cxnLst/>
              <a:rect l="l" t="t" r="r" b="b"/>
              <a:pathLst>
                <a:path w="2981" h="999" extrusionOk="0">
                  <a:moveTo>
                    <a:pt x="7" y="0"/>
                  </a:moveTo>
                  <a:lnTo>
                    <a:pt x="1" y="58"/>
                  </a:lnTo>
                  <a:lnTo>
                    <a:pt x="3" y="92"/>
                  </a:lnTo>
                  <a:lnTo>
                    <a:pt x="7" y="122"/>
                  </a:lnTo>
                  <a:lnTo>
                    <a:pt x="14" y="156"/>
                  </a:lnTo>
                  <a:lnTo>
                    <a:pt x="22" y="184"/>
                  </a:lnTo>
                  <a:lnTo>
                    <a:pt x="37" y="219"/>
                  </a:lnTo>
                  <a:lnTo>
                    <a:pt x="48" y="247"/>
                  </a:lnTo>
                  <a:lnTo>
                    <a:pt x="69" y="282"/>
                  </a:lnTo>
                  <a:lnTo>
                    <a:pt x="86" y="309"/>
                  </a:lnTo>
                  <a:lnTo>
                    <a:pt x="114" y="344"/>
                  </a:lnTo>
                  <a:lnTo>
                    <a:pt x="133" y="367"/>
                  </a:lnTo>
                  <a:lnTo>
                    <a:pt x="172" y="406"/>
                  </a:lnTo>
                  <a:lnTo>
                    <a:pt x="192" y="425"/>
                  </a:lnTo>
                  <a:lnTo>
                    <a:pt x="244" y="465"/>
                  </a:lnTo>
                  <a:lnTo>
                    <a:pt x="260" y="479"/>
                  </a:lnTo>
                  <a:lnTo>
                    <a:pt x="340" y="529"/>
                  </a:lnTo>
                  <a:lnTo>
                    <a:pt x="826" y="804"/>
                  </a:lnTo>
                  <a:cubicBezTo>
                    <a:pt x="1051" y="934"/>
                    <a:pt x="1345" y="999"/>
                    <a:pt x="1639" y="999"/>
                  </a:cubicBezTo>
                  <a:cubicBezTo>
                    <a:pt x="1933" y="999"/>
                    <a:pt x="2227" y="934"/>
                    <a:pt x="2451" y="804"/>
                  </a:cubicBezTo>
                  <a:lnTo>
                    <a:pt x="2649" y="683"/>
                  </a:lnTo>
                  <a:lnTo>
                    <a:pt x="2727" y="632"/>
                  </a:lnTo>
                  <a:lnTo>
                    <a:pt x="2746" y="618"/>
                  </a:lnTo>
                  <a:lnTo>
                    <a:pt x="2795" y="579"/>
                  </a:lnTo>
                  <a:lnTo>
                    <a:pt x="2816" y="558"/>
                  </a:lnTo>
                  <a:lnTo>
                    <a:pt x="2852" y="522"/>
                  </a:lnTo>
                  <a:lnTo>
                    <a:pt x="2871" y="499"/>
                  </a:lnTo>
                  <a:lnTo>
                    <a:pt x="2899" y="464"/>
                  </a:lnTo>
                  <a:lnTo>
                    <a:pt x="2915" y="437"/>
                  </a:lnTo>
                  <a:lnTo>
                    <a:pt x="2936" y="403"/>
                  </a:lnTo>
                  <a:lnTo>
                    <a:pt x="2947" y="375"/>
                  </a:lnTo>
                  <a:lnTo>
                    <a:pt x="2962" y="341"/>
                  </a:lnTo>
                  <a:lnTo>
                    <a:pt x="2969" y="311"/>
                  </a:lnTo>
                  <a:lnTo>
                    <a:pt x="2978" y="278"/>
                  </a:lnTo>
                  <a:lnTo>
                    <a:pt x="2980" y="248"/>
                  </a:lnTo>
                  <a:lnTo>
                    <a:pt x="2977" y="165"/>
                  </a:lnTo>
                  <a:lnTo>
                    <a:pt x="2969" y="199"/>
                  </a:lnTo>
                  <a:lnTo>
                    <a:pt x="2962" y="228"/>
                  </a:lnTo>
                  <a:lnTo>
                    <a:pt x="2947" y="262"/>
                  </a:lnTo>
                  <a:lnTo>
                    <a:pt x="2936" y="290"/>
                  </a:lnTo>
                  <a:lnTo>
                    <a:pt x="2915" y="324"/>
                  </a:lnTo>
                  <a:lnTo>
                    <a:pt x="2899" y="351"/>
                  </a:lnTo>
                  <a:lnTo>
                    <a:pt x="2871" y="387"/>
                  </a:lnTo>
                  <a:lnTo>
                    <a:pt x="2852" y="409"/>
                  </a:lnTo>
                  <a:lnTo>
                    <a:pt x="2816" y="445"/>
                  </a:lnTo>
                  <a:lnTo>
                    <a:pt x="2795" y="466"/>
                  </a:lnTo>
                  <a:lnTo>
                    <a:pt x="2746" y="504"/>
                  </a:lnTo>
                  <a:lnTo>
                    <a:pt x="2727" y="519"/>
                  </a:lnTo>
                  <a:lnTo>
                    <a:pt x="2649" y="570"/>
                  </a:lnTo>
                  <a:lnTo>
                    <a:pt x="2451" y="691"/>
                  </a:lnTo>
                  <a:cubicBezTo>
                    <a:pt x="2227" y="821"/>
                    <a:pt x="1934" y="886"/>
                    <a:pt x="1640" y="886"/>
                  </a:cubicBezTo>
                  <a:cubicBezTo>
                    <a:pt x="1346" y="886"/>
                    <a:pt x="1051" y="821"/>
                    <a:pt x="826" y="691"/>
                  </a:cubicBezTo>
                  <a:lnTo>
                    <a:pt x="340" y="416"/>
                  </a:lnTo>
                  <a:lnTo>
                    <a:pt x="260" y="365"/>
                  </a:lnTo>
                  <a:lnTo>
                    <a:pt x="244" y="352"/>
                  </a:lnTo>
                  <a:lnTo>
                    <a:pt x="192" y="311"/>
                  </a:lnTo>
                  <a:lnTo>
                    <a:pt x="172" y="292"/>
                  </a:lnTo>
                  <a:lnTo>
                    <a:pt x="133" y="255"/>
                  </a:lnTo>
                  <a:lnTo>
                    <a:pt x="114" y="230"/>
                  </a:lnTo>
                  <a:lnTo>
                    <a:pt x="86" y="196"/>
                  </a:lnTo>
                  <a:lnTo>
                    <a:pt x="69" y="169"/>
                  </a:lnTo>
                  <a:lnTo>
                    <a:pt x="48" y="134"/>
                  </a:lnTo>
                  <a:lnTo>
                    <a:pt x="37" y="106"/>
                  </a:lnTo>
                  <a:lnTo>
                    <a:pt x="22" y="72"/>
                  </a:lnTo>
                  <a:lnTo>
                    <a:pt x="14" y="43"/>
                  </a:lnTo>
                  <a:lnTo>
                    <a:pt x="7" y="8"/>
                  </a:lnTo>
                  <a:lnTo>
                    <a:pt x="7"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30" name="Google Shape;756;p36">
              <a:extLst>
                <a:ext uri="{FF2B5EF4-FFF2-40B4-BE49-F238E27FC236}">
                  <a16:creationId xmlns:a16="http://schemas.microsoft.com/office/drawing/2014/main" id="{CB1A50CF-7910-BEAD-7B4A-98B6D6315B69}"/>
                </a:ext>
              </a:extLst>
            </p:cNvPr>
            <p:cNvSpPr/>
            <p:nvPr/>
          </p:nvSpPr>
          <p:spPr>
            <a:xfrm>
              <a:off x="1848050" y="1972775"/>
              <a:ext cx="74600" cy="29950"/>
            </a:xfrm>
            <a:custGeom>
              <a:avLst/>
              <a:gdLst/>
              <a:ahLst/>
              <a:cxnLst/>
              <a:rect l="l" t="t" r="r" b="b"/>
              <a:pathLst>
                <a:path w="2984" h="1198" extrusionOk="0">
                  <a:moveTo>
                    <a:pt x="1" y="1"/>
                  </a:moveTo>
                  <a:lnTo>
                    <a:pt x="0" y="255"/>
                  </a:lnTo>
                  <a:cubicBezTo>
                    <a:pt x="0" y="425"/>
                    <a:pt x="112" y="597"/>
                    <a:pt x="339" y="728"/>
                  </a:cubicBezTo>
                  <a:lnTo>
                    <a:pt x="825" y="1002"/>
                  </a:lnTo>
                  <a:cubicBezTo>
                    <a:pt x="1050" y="1132"/>
                    <a:pt x="1345" y="1197"/>
                    <a:pt x="1639" y="1197"/>
                  </a:cubicBezTo>
                  <a:cubicBezTo>
                    <a:pt x="1933" y="1197"/>
                    <a:pt x="2226" y="1133"/>
                    <a:pt x="2449" y="1002"/>
                  </a:cubicBezTo>
                  <a:lnTo>
                    <a:pt x="2648" y="881"/>
                  </a:lnTo>
                  <a:cubicBezTo>
                    <a:pt x="2870" y="753"/>
                    <a:pt x="2981" y="584"/>
                    <a:pt x="2981" y="415"/>
                  </a:cubicBezTo>
                  <a:lnTo>
                    <a:pt x="2984" y="161"/>
                  </a:lnTo>
                  <a:lnTo>
                    <a:pt x="2981" y="194"/>
                  </a:lnTo>
                  <a:lnTo>
                    <a:pt x="2978" y="223"/>
                  </a:lnTo>
                  <a:lnTo>
                    <a:pt x="2970" y="257"/>
                  </a:lnTo>
                  <a:lnTo>
                    <a:pt x="2962" y="286"/>
                  </a:lnTo>
                  <a:lnTo>
                    <a:pt x="2949" y="320"/>
                  </a:lnTo>
                  <a:lnTo>
                    <a:pt x="2938" y="349"/>
                  </a:lnTo>
                  <a:lnTo>
                    <a:pt x="2916" y="383"/>
                  </a:lnTo>
                  <a:lnTo>
                    <a:pt x="2900" y="410"/>
                  </a:lnTo>
                  <a:lnTo>
                    <a:pt x="2872" y="444"/>
                  </a:lnTo>
                  <a:lnTo>
                    <a:pt x="2853" y="468"/>
                  </a:lnTo>
                  <a:lnTo>
                    <a:pt x="2817" y="504"/>
                  </a:lnTo>
                  <a:lnTo>
                    <a:pt x="2796" y="524"/>
                  </a:lnTo>
                  <a:lnTo>
                    <a:pt x="2748" y="562"/>
                  </a:lnTo>
                  <a:lnTo>
                    <a:pt x="2729" y="578"/>
                  </a:lnTo>
                  <a:lnTo>
                    <a:pt x="2650" y="628"/>
                  </a:lnTo>
                  <a:lnTo>
                    <a:pt x="2451" y="750"/>
                  </a:lnTo>
                  <a:cubicBezTo>
                    <a:pt x="2228" y="879"/>
                    <a:pt x="1934" y="944"/>
                    <a:pt x="1640" y="944"/>
                  </a:cubicBezTo>
                  <a:cubicBezTo>
                    <a:pt x="1346" y="944"/>
                    <a:pt x="1052" y="879"/>
                    <a:pt x="828" y="750"/>
                  </a:cubicBezTo>
                  <a:lnTo>
                    <a:pt x="340" y="475"/>
                  </a:lnTo>
                  <a:lnTo>
                    <a:pt x="262" y="424"/>
                  </a:lnTo>
                  <a:lnTo>
                    <a:pt x="244" y="411"/>
                  </a:lnTo>
                  <a:lnTo>
                    <a:pt x="193" y="370"/>
                  </a:lnTo>
                  <a:lnTo>
                    <a:pt x="173" y="351"/>
                  </a:lnTo>
                  <a:lnTo>
                    <a:pt x="135" y="313"/>
                  </a:lnTo>
                  <a:lnTo>
                    <a:pt x="116" y="289"/>
                  </a:lnTo>
                  <a:lnTo>
                    <a:pt x="88" y="253"/>
                  </a:lnTo>
                  <a:lnTo>
                    <a:pt x="71" y="228"/>
                  </a:lnTo>
                  <a:lnTo>
                    <a:pt x="49" y="193"/>
                  </a:lnTo>
                  <a:lnTo>
                    <a:pt x="38" y="165"/>
                  </a:lnTo>
                  <a:lnTo>
                    <a:pt x="25" y="130"/>
                  </a:lnTo>
                  <a:lnTo>
                    <a:pt x="16" y="102"/>
                  </a:lnTo>
                  <a:lnTo>
                    <a:pt x="8" y="67"/>
                  </a:lnTo>
                  <a:lnTo>
                    <a:pt x="6" y="38"/>
                  </a:lnTo>
                  <a:lnTo>
                    <a:pt x="2" y="3"/>
                  </a:lnTo>
                  <a:lnTo>
                    <a:pt x="1"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31" name="Google Shape;757;p36">
              <a:extLst>
                <a:ext uri="{FF2B5EF4-FFF2-40B4-BE49-F238E27FC236}">
                  <a16:creationId xmlns:a16="http://schemas.microsoft.com/office/drawing/2014/main" id="{05936558-4E2A-77A5-6858-8910E785FD1D}"/>
                </a:ext>
              </a:extLst>
            </p:cNvPr>
            <p:cNvSpPr/>
            <p:nvPr/>
          </p:nvSpPr>
          <p:spPr>
            <a:xfrm>
              <a:off x="1848075" y="1953200"/>
              <a:ext cx="74875" cy="43200"/>
            </a:xfrm>
            <a:custGeom>
              <a:avLst/>
              <a:gdLst/>
              <a:ahLst/>
              <a:cxnLst/>
              <a:rect l="l" t="t" r="r" b="b"/>
              <a:pathLst>
                <a:path w="2995" h="1728" extrusionOk="0">
                  <a:moveTo>
                    <a:pt x="1344" y="1"/>
                  </a:moveTo>
                  <a:cubicBezTo>
                    <a:pt x="1050" y="1"/>
                    <a:pt x="757" y="66"/>
                    <a:pt x="534" y="195"/>
                  </a:cubicBezTo>
                  <a:lnTo>
                    <a:pt x="335" y="317"/>
                  </a:lnTo>
                  <a:cubicBezTo>
                    <a:pt x="111" y="447"/>
                    <a:pt x="0" y="615"/>
                    <a:pt x="1" y="786"/>
                  </a:cubicBezTo>
                  <a:lnTo>
                    <a:pt x="5" y="821"/>
                  </a:lnTo>
                  <a:lnTo>
                    <a:pt x="7" y="850"/>
                  </a:lnTo>
                  <a:lnTo>
                    <a:pt x="15" y="885"/>
                  </a:lnTo>
                  <a:lnTo>
                    <a:pt x="24" y="913"/>
                  </a:lnTo>
                  <a:lnTo>
                    <a:pt x="37" y="948"/>
                  </a:lnTo>
                  <a:lnTo>
                    <a:pt x="48" y="976"/>
                  </a:lnTo>
                  <a:lnTo>
                    <a:pt x="70" y="1011"/>
                  </a:lnTo>
                  <a:lnTo>
                    <a:pt x="87" y="1036"/>
                  </a:lnTo>
                  <a:lnTo>
                    <a:pt x="115" y="1072"/>
                  </a:lnTo>
                  <a:lnTo>
                    <a:pt x="134" y="1096"/>
                  </a:lnTo>
                  <a:lnTo>
                    <a:pt x="172" y="1134"/>
                  </a:lnTo>
                  <a:lnTo>
                    <a:pt x="192" y="1153"/>
                  </a:lnTo>
                  <a:lnTo>
                    <a:pt x="243" y="1194"/>
                  </a:lnTo>
                  <a:lnTo>
                    <a:pt x="261" y="1207"/>
                  </a:lnTo>
                  <a:lnTo>
                    <a:pt x="339" y="1258"/>
                  </a:lnTo>
                  <a:lnTo>
                    <a:pt x="827" y="1533"/>
                  </a:lnTo>
                  <a:cubicBezTo>
                    <a:pt x="1051" y="1662"/>
                    <a:pt x="1345" y="1727"/>
                    <a:pt x="1639" y="1727"/>
                  </a:cubicBezTo>
                  <a:cubicBezTo>
                    <a:pt x="1933" y="1727"/>
                    <a:pt x="2227" y="1662"/>
                    <a:pt x="2450" y="1533"/>
                  </a:cubicBezTo>
                  <a:lnTo>
                    <a:pt x="2649" y="1411"/>
                  </a:lnTo>
                  <a:lnTo>
                    <a:pt x="2728" y="1361"/>
                  </a:lnTo>
                  <a:lnTo>
                    <a:pt x="2747" y="1345"/>
                  </a:lnTo>
                  <a:lnTo>
                    <a:pt x="2795" y="1307"/>
                  </a:lnTo>
                  <a:lnTo>
                    <a:pt x="2816" y="1287"/>
                  </a:lnTo>
                  <a:lnTo>
                    <a:pt x="2853" y="1251"/>
                  </a:lnTo>
                  <a:lnTo>
                    <a:pt x="2871" y="1227"/>
                  </a:lnTo>
                  <a:lnTo>
                    <a:pt x="2899" y="1193"/>
                  </a:lnTo>
                  <a:lnTo>
                    <a:pt x="2915" y="1166"/>
                  </a:lnTo>
                  <a:lnTo>
                    <a:pt x="2937" y="1132"/>
                  </a:lnTo>
                  <a:lnTo>
                    <a:pt x="2948" y="1103"/>
                  </a:lnTo>
                  <a:lnTo>
                    <a:pt x="2961" y="1069"/>
                  </a:lnTo>
                  <a:lnTo>
                    <a:pt x="2969" y="1040"/>
                  </a:lnTo>
                  <a:lnTo>
                    <a:pt x="2977" y="1006"/>
                  </a:lnTo>
                  <a:lnTo>
                    <a:pt x="2980" y="977"/>
                  </a:lnTo>
                  <a:cubicBezTo>
                    <a:pt x="2995" y="795"/>
                    <a:pt x="2885" y="610"/>
                    <a:pt x="2643" y="470"/>
                  </a:cubicBezTo>
                  <a:lnTo>
                    <a:pt x="2157" y="195"/>
                  </a:lnTo>
                  <a:cubicBezTo>
                    <a:pt x="1932" y="66"/>
                    <a:pt x="1638" y="1"/>
                    <a:pt x="1344"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32" name="Google Shape;758;p36">
              <a:extLst>
                <a:ext uri="{FF2B5EF4-FFF2-40B4-BE49-F238E27FC236}">
                  <a16:creationId xmlns:a16="http://schemas.microsoft.com/office/drawing/2014/main" id="{7405F86E-B1E6-9556-1238-8F81A5B89033}"/>
                </a:ext>
              </a:extLst>
            </p:cNvPr>
            <p:cNvSpPr/>
            <p:nvPr/>
          </p:nvSpPr>
          <p:spPr>
            <a:xfrm>
              <a:off x="1848100" y="1971400"/>
              <a:ext cx="74500" cy="25000"/>
            </a:xfrm>
            <a:custGeom>
              <a:avLst/>
              <a:gdLst/>
              <a:ahLst/>
              <a:cxnLst/>
              <a:rect l="l" t="t" r="r" b="b"/>
              <a:pathLst>
                <a:path w="2980" h="1000" extrusionOk="0">
                  <a:moveTo>
                    <a:pt x="6" y="1"/>
                  </a:moveTo>
                  <a:lnTo>
                    <a:pt x="0" y="58"/>
                  </a:lnTo>
                  <a:lnTo>
                    <a:pt x="4" y="93"/>
                  </a:lnTo>
                  <a:lnTo>
                    <a:pt x="6" y="122"/>
                  </a:lnTo>
                  <a:lnTo>
                    <a:pt x="14" y="157"/>
                  </a:lnTo>
                  <a:lnTo>
                    <a:pt x="23" y="185"/>
                  </a:lnTo>
                  <a:lnTo>
                    <a:pt x="36" y="220"/>
                  </a:lnTo>
                  <a:lnTo>
                    <a:pt x="47" y="248"/>
                  </a:lnTo>
                  <a:lnTo>
                    <a:pt x="69" y="283"/>
                  </a:lnTo>
                  <a:lnTo>
                    <a:pt x="86" y="308"/>
                  </a:lnTo>
                  <a:lnTo>
                    <a:pt x="114" y="344"/>
                  </a:lnTo>
                  <a:lnTo>
                    <a:pt x="133" y="368"/>
                  </a:lnTo>
                  <a:lnTo>
                    <a:pt x="171" y="406"/>
                  </a:lnTo>
                  <a:lnTo>
                    <a:pt x="191" y="425"/>
                  </a:lnTo>
                  <a:lnTo>
                    <a:pt x="242" y="466"/>
                  </a:lnTo>
                  <a:lnTo>
                    <a:pt x="260" y="479"/>
                  </a:lnTo>
                  <a:lnTo>
                    <a:pt x="338" y="530"/>
                  </a:lnTo>
                  <a:lnTo>
                    <a:pt x="826" y="805"/>
                  </a:lnTo>
                  <a:cubicBezTo>
                    <a:pt x="1050" y="934"/>
                    <a:pt x="1344" y="999"/>
                    <a:pt x="1638" y="999"/>
                  </a:cubicBezTo>
                  <a:cubicBezTo>
                    <a:pt x="1932" y="999"/>
                    <a:pt x="2226" y="934"/>
                    <a:pt x="2449" y="805"/>
                  </a:cubicBezTo>
                  <a:lnTo>
                    <a:pt x="2648" y="683"/>
                  </a:lnTo>
                  <a:lnTo>
                    <a:pt x="2727" y="633"/>
                  </a:lnTo>
                  <a:lnTo>
                    <a:pt x="2746" y="617"/>
                  </a:lnTo>
                  <a:lnTo>
                    <a:pt x="2794" y="579"/>
                  </a:lnTo>
                  <a:lnTo>
                    <a:pt x="2815" y="559"/>
                  </a:lnTo>
                  <a:lnTo>
                    <a:pt x="2851" y="523"/>
                  </a:lnTo>
                  <a:lnTo>
                    <a:pt x="2870" y="499"/>
                  </a:lnTo>
                  <a:lnTo>
                    <a:pt x="2898" y="465"/>
                  </a:lnTo>
                  <a:lnTo>
                    <a:pt x="2914" y="438"/>
                  </a:lnTo>
                  <a:lnTo>
                    <a:pt x="2936" y="404"/>
                  </a:lnTo>
                  <a:lnTo>
                    <a:pt x="2947" y="375"/>
                  </a:lnTo>
                  <a:lnTo>
                    <a:pt x="2960" y="341"/>
                  </a:lnTo>
                  <a:lnTo>
                    <a:pt x="2968" y="312"/>
                  </a:lnTo>
                  <a:lnTo>
                    <a:pt x="2976" y="278"/>
                  </a:lnTo>
                  <a:lnTo>
                    <a:pt x="2979" y="249"/>
                  </a:lnTo>
                  <a:lnTo>
                    <a:pt x="2976" y="166"/>
                  </a:lnTo>
                  <a:lnTo>
                    <a:pt x="2968" y="200"/>
                  </a:lnTo>
                  <a:lnTo>
                    <a:pt x="2960" y="229"/>
                  </a:lnTo>
                  <a:lnTo>
                    <a:pt x="2947" y="262"/>
                  </a:lnTo>
                  <a:lnTo>
                    <a:pt x="2936" y="289"/>
                  </a:lnTo>
                  <a:lnTo>
                    <a:pt x="2914" y="324"/>
                  </a:lnTo>
                  <a:lnTo>
                    <a:pt x="2898" y="350"/>
                  </a:lnTo>
                  <a:lnTo>
                    <a:pt x="2870" y="386"/>
                  </a:lnTo>
                  <a:lnTo>
                    <a:pt x="2851" y="409"/>
                  </a:lnTo>
                  <a:lnTo>
                    <a:pt x="2815" y="445"/>
                  </a:lnTo>
                  <a:lnTo>
                    <a:pt x="2794" y="467"/>
                  </a:lnTo>
                  <a:lnTo>
                    <a:pt x="2746" y="505"/>
                  </a:lnTo>
                  <a:lnTo>
                    <a:pt x="2727" y="520"/>
                  </a:lnTo>
                  <a:lnTo>
                    <a:pt x="2648" y="570"/>
                  </a:lnTo>
                  <a:lnTo>
                    <a:pt x="2449" y="691"/>
                  </a:lnTo>
                  <a:cubicBezTo>
                    <a:pt x="2226" y="821"/>
                    <a:pt x="1933" y="886"/>
                    <a:pt x="1639" y="886"/>
                  </a:cubicBezTo>
                  <a:cubicBezTo>
                    <a:pt x="1345" y="886"/>
                    <a:pt x="1050" y="821"/>
                    <a:pt x="826" y="691"/>
                  </a:cubicBezTo>
                  <a:lnTo>
                    <a:pt x="338" y="416"/>
                  </a:lnTo>
                  <a:lnTo>
                    <a:pt x="260" y="367"/>
                  </a:lnTo>
                  <a:lnTo>
                    <a:pt x="242" y="352"/>
                  </a:lnTo>
                  <a:lnTo>
                    <a:pt x="191" y="312"/>
                  </a:lnTo>
                  <a:lnTo>
                    <a:pt x="171" y="293"/>
                  </a:lnTo>
                  <a:lnTo>
                    <a:pt x="133" y="256"/>
                  </a:lnTo>
                  <a:lnTo>
                    <a:pt x="114" y="231"/>
                  </a:lnTo>
                  <a:lnTo>
                    <a:pt x="86" y="196"/>
                  </a:lnTo>
                  <a:lnTo>
                    <a:pt x="69" y="169"/>
                  </a:lnTo>
                  <a:lnTo>
                    <a:pt x="47" y="134"/>
                  </a:lnTo>
                  <a:lnTo>
                    <a:pt x="36" y="107"/>
                  </a:lnTo>
                  <a:lnTo>
                    <a:pt x="23" y="71"/>
                  </a:lnTo>
                  <a:lnTo>
                    <a:pt x="14" y="43"/>
                  </a:lnTo>
                  <a:lnTo>
                    <a:pt x="6" y="9"/>
                  </a:lnTo>
                  <a:lnTo>
                    <a:pt x="6"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33" name="Google Shape;759;p36">
              <a:extLst>
                <a:ext uri="{FF2B5EF4-FFF2-40B4-BE49-F238E27FC236}">
                  <a16:creationId xmlns:a16="http://schemas.microsoft.com/office/drawing/2014/main" id="{44265D37-EC1B-E29E-8440-433250D2960F}"/>
                </a:ext>
              </a:extLst>
            </p:cNvPr>
            <p:cNvSpPr/>
            <p:nvPr/>
          </p:nvSpPr>
          <p:spPr>
            <a:xfrm>
              <a:off x="1763650" y="1923150"/>
              <a:ext cx="74650" cy="29950"/>
            </a:xfrm>
            <a:custGeom>
              <a:avLst/>
              <a:gdLst/>
              <a:ahLst/>
              <a:cxnLst/>
              <a:rect l="l" t="t" r="r" b="b"/>
              <a:pathLst>
                <a:path w="2986" h="1198" extrusionOk="0">
                  <a:moveTo>
                    <a:pt x="3" y="0"/>
                  </a:moveTo>
                  <a:lnTo>
                    <a:pt x="2" y="254"/>
                  </a:lnTo>
                  <a:cubicBezTo>
                    <a:pt x="1" y="425"/>
                    <a:pt x="114" y="597"/>
                    <a:pt x="341" y="727"/>
                  </a:cubicBezTo>
                  <a:lnTo>
                    <a:pt x="827" y="1002"/>
                  </a:lnTo>
                  <a:cubicBezTo>
                    <a:pt x="1052" y="1132"/>
                    <a:pt x="1346" y="1197"/>
                    <a:pt x="1641" y="1197"/>
                  </a:cubicBezTo>
                  <a:cubicBezTo>
                    <a:pt x="1934" y="1197"/>
                    <a:pt x="2228" y="1132"/>
                    <a:pt x="2451" y="1002"/>
                  </a:cubicBezTo>
                  <a:lnTo>
                    <a:pt x="2649" y="881"/>
                  </a:lnTo>
                  <a:cubicBezTo>
                    <a:pt x="2871" y="752"/>
                    <a:pt x="2982" y="583"/>
                    <a:pt x="2983" y="414"/>
                  </a:cubicBezTo>
                  <a:lnTo>
                    <a:pt x="2985" y="161"/>
                  </a:lnTo>
                  <a:lnTo>
                    <a:pt x="2982" y="192"/>
                  </a:lnTo>
                  <a:lnTo>
                    <a:pt x="2980" y="223"/>
                  </a:lnTo>
                  <a:lnTo>
                    <a:pt x="2972" y="256"/>
                  </a:lnTo>
                  <a:lnTo>
                    <a:pt x="2964" y="286"/>
                  </a:lnTo>
                  <a:lnTo>
                    <a:pt x="2949" y="320"/>
                  </a:lnTo>
                  <a:lnTo>
                    <a:pt x="2938" y="347"/>
                  </a:lnTo>
                  <a:lnTo>
                    <a:pt x="2918" y="382"/>
                  </a:lnTo>
                  <a:lnTo>
                    <a:pt x="2902" y="408"/>
                  </a:lnTo>
                  <a:lnTo>
                    <a:pt x="2873" y="444"/>
                  </a:lnTo>
                  <a:lnTo>
                    <a:pt x="2855" y="466"/>
                  </a:lnTo>
                  <a:lnTo>
                    <a:pt x="2819" y="504"/>
                  </a:lnTo>
                  <a:lnTo>
                    <a:pt x="2798" y="524"/>
                  </a:lnTo>
                  <a:lnTo>
                    <a:pt x="2748" y="563"/>
                  </a:lnTo>
                  <a:lnTo>
                    <a:pt x="2729" y="578"/>
                  </a:lnTo>
                  <a:lnTo>
                    <a:pt x="2652" y="627"/>
                  </a:lnTo>
                  <a:lnTo>
                    <a:pt x="2453" y="749"/>
                  </a:lnTo>
                  <a:cubicBezTo>
                    <a:pt x="2230" y="879"/>
                    <a:pt x="1936" y="944"/>
                    <a:pt x="1642" y="944"/>
                  </a:cubicBezTo>
                  <a:cubicBezTo>
                    <a:pt x="1348" y="944"/>
                    <a:pt x="1054" y="879"/>
                    <a:pt x="829" y="749"/>
                  </a:cubicBezTo>
                  <a:lnTo>
                    <a:pt x="342" y="474"/>
                  </a:lnTo>
                  <a:lnTo>
                    <a:pt x="263" y="424"/>
                  </a:lnTo>
                  <a:lnTo>
                    <a:pt x="245" y="410"/>
                  </a:lnTo>
                  <a:lnTo>
                    <a:pt x="195" y="370"/>
                  </a:lnTo>
                  <a:lnTo>
                    <a:pt x="175" y="351"/>
                  </a:lnTo>
                  <a:lnTo>
                    <a:pt x="136" y="313"/>
                  </a:lnTo>
                  <a:lnTo>
                    <a:pt x="117" y="289"/>
                  </a:lnTo>
                  <a:lnTo>
                    <a:pt x="88" y="253"/>
                  </a:lnTo>
                  <a:lnTo>
                    <a:pt x="72" y="227"/>
                  </a:lnTo>
                  <a:lnTo>
                    <a:pt x="51" y="192"/>
                  </a:lnTo>
                  <a:lnTo>
                    <a:pt x="40" y="164"/>
                  </a:lnTo>
                  <a:lnTo>
                    <a:pt x="25" y="130"/>
                  </a:lnTo>
                  <a:lnTo>
                    <a:pt x="17" y="102"/>
                  </a:lnTo>
                  <a:lnTo>
                    <a:pt x="10" y="67"/>
                  </a:lnTo>
                  <a:lnTo>
                    <a:pt x="6" y="38"/>
                  </a:lnTo>
                  <a:lnTo>
                    <a:pt x="4" y="3"/>
                  </a:lnTo>
                  <a:lnTo>
                    <a:pt x="3"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34" name="Google Shape;760;p36">
              <a:extLst>
                <a:ext uri="{FF2B5EF4-FFF2-40B4-BE49-F238E27FC236}">
                  <a16:creationId xmlns:a16="http://schemas.microsoft.com/office/drawing/2014/main" id="{D8F4B64A-C55D-9E80-1B6B-158B9AF8DFF3}"/>
                </a:ext>
              </a:extLst>
            </p:cNvPr>
            <p:cNvSpPr/>
            <p:nvPr/>
          </p:nvSpPr>
          <p:spPr>
            <a:xfrm>
              <a:off x="1763700" y="1903575"/>
              <a:ext cx="74900" cy="43175"/>
            </a:xfrm>
            <a:custGeom>
              <a:avLst/>
              <a:gdLst/>
              <a:ahLst/>
              <a:cxnLst/>
              <a:rect l="l" t="t" r="r" b="b"/>
              <a:pathLst>
                <a:path w="2996" h="1727" extrusionOk="0">
                  <a:moveTo>
                    <a:pt x="1345" y="1"/>
                  </a:moveTo>
                  <a:cubicBezTo>
                    <a:pt x="1051" y="1"/>
                    <a:pt x="758" y="65"/>
                    <a:pt x="534" y="195"/>
                  </a:cubicBezTo>
                  <a:lnTo>
                    <a:pt x="335" y="316"/>
                  </a:lnTo>
                  <a:cubicBezTo>
                    <a:pt x="112" y="447"/>
                    <a:pt x="1" y="616"/>
                    <a:pt x="2" y="786"/>
                  </a:cubicBezTo>
                  <a:lnTo>
                    <a:pt x="4" y="821"/>
                  </a:lnTo>
                  <a:lnTo>
                    <a:pt x="8" y="850"/>
                  </a:lnTo>
                  <a:lnTo>
                    <a:pt x="15" y="885"/>
                  </a:lnTo>
                  <a:lnTo>
                    <a:pt x="23" y="913"/>
                  </a:lnTo>
                  <a:lnTo>
                    <a:pt x="38" y="947"/>
                  </a:lnTo>
                  <a:lnTo>
                    <a:pt x="49" y="975"/>
                  </a:lnTo>
                  <a:lnTo>
                    <a:pt x="70" y="1010"/>
                  </a:lnTo>
                  <a:lnTo>
                    <a:pt x="86" y="1036"/>
                  </a:lnTo>
                  <a:lnTo>
                    <a:pt x="115" y="1072"/>
                  </a:lnTo>
                  <a:lnTo>
                    <a:pt x="134" y="1096"/>
                  </a:lnTo>
                  <a:lnTo>
                    <a:pt x="173" y="1134"/>
                  </a:lnTo>
                  <a:lnTo>
                    <a:pt x="193" y="1153"/>
                  </a:lnTo>
                  <a:lnTo>
                    <a:pt x="243" y="1193"/>
                  </a:lnTo>
                  <a:lnTo>
                    <a:pt x="261" y="1207"/>
                  </a:lnTo>
                  <a:lnTo>
                    <a:pt x="340" y="1257"/>
                  </a:lnTo>
                  <a:lnTo>
                    <a:pt x="827" y="1532"/>
                  </a:lnTo>
                  <a:cubicBezTo>
                    <a:pt x="1052" y="1662"/>
                    <a:pt x="1346" y="1727"/>
                    <a:pt x="1640" y="1727"/>
                  </a:cubicBezTo>
                  <a:cubicBezTo>
                    <a:pt x="1934" y="1727"/>
                    <a:pt x="2228" y="1662"/>
                    <a:pt x="2451" y="1532"/>
                  </a:cubicBezTo>
                  <a:lnTo>
                    <a:pt x="2650" y="1410"/>
                  </a:lnTo>
                  <a:lnTo>
                    <a:pt x="2727" y="1361"/>
                  </a:lnTo>
                  <a:lnTo>
                    <a:pt x="2746" y="1346"/>
                  </a:lnTo>
                  <a:lnTo>
                    <a:pt x="2796" y="1307"/>
                  </a:lnTo>
                  <a:lnTo>
                    <a:pt x="2817" y="1287"/>
                  </a:lnTo>
                  <a:lnTo>
                    <a:pt x="2853" y="1249"/>
                  </a:lnTo>
                  <a:lnTo>
                    <a:pt x="2872" y="1227"/>
                  </a:lnTo>
                  <a:lnTo>
                    <a:pt x="2900" y="1191"/>
                  </a:lnTo>
                  <a:lnTo>
                    <a:pt x="2916" y="1165"/>
                  </a:lnTo>
                  <a:lnTo>
                    <a:pt x="2936" y="1130"/>
                  </a:lnTo>
                  <a:lnTo>
                    <a:pt x="2947" y="1103"/>
                  </a:lnTo>
                  <a:lnTo>
                    <a:pt x="2962" y="1069"/>
                  </a:lnTo>
                  <a:lnTo>
                    <a:pt x="2970" y="1039"/>
                  </a:lnTo>
                  <a:lnTo>
                    <a:pt x="2978" y="1006"/>
                  </a:lnTo>
                  <a:lnTo>
                    <a:pt x="2980" y="975"/>
                  </a:lnTo>
                  <a:cubicBezTo>
                    <a:pt x="2996" y="794"/>
                    <a:pt x="2884" y="609"/>
                    <a:pt x="2644" y="470"/>
                  </a:cubicBezTo>
                  <a:lnTo>
                    <a:pt x="2158" y="195"/>
                  </a:lnTo>
                  <a:cubicBezTo>
                    <a:pt x="1933" y="65"/>
                    <a:pt x="1639" y="1"/>
                    <a:pt x="1345"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35" name="Google Shape;761;p36">
              <a:extLst>
                <a:ext uri="{FF2B5EF4-FFF2-40B4-BE49-F238E27FC236}">
                  <a16:creationId xmlns:a16="http://schemas.microsoft.com/office/drawing/2014/main" id="{5CA5E369-AF25-F7B2-66A4-F695FEB363B2}"/>
                </a:ext>
              </a:extLst>
            </p:cNvPr>
            <p:cNvSpPr/>
            <p:nvPr/>
          </p:nvSpPr>
          <p:spPr>
            <a:xfrm>
              <a:off x="1763725" y="1921775"/>
              <a:ext cx="74475" cy="24975"/>
            </a:xfrm>
            <a:custGeom>
              <a:avLst/>
              <a:gdLst/>
              <a:ahLst/>
              <a:cxnLst/>
              <a:rect l="l" t="t" r="r" b="b"/>
              <a:pathLst>
                <a:path w="2979" h="999" extrusionOk="0">
                  <a:moveTo>
                    <a:pt x="5" y="0"/>
                  </a:moveTo>
                  <a:lnTo>
                    <a:pt x="1" y="58"/>
                  </a:lnTo>
                  <a:lnTo>
                    <a:pt x="3" y="93"/>
                  </a:lnTo>
                  <a:lnTo>
                    <a:pt x="7" y="122"/>
                  </a:lnTo>
                  <a:lnTo>
                    <a:pt x="14" y="157"/>
                  </a:lnTo>
                  <a:lnTo>
                    <a:pt x="22" y="185"/>
                  </a:lnTo>
                  <a:lnTo>
                    <a:pt x="37" y="219"/>
                  </a:lnTo>
                  <a:lnTo>
                    <a:pt x="48" y="247"/>
                  </a:lnTo>
                  <a:lnTo>
                    <a:pt x="69" y="282"/>
                  </a:lnTo>
                  <a:lnTo>
                    <a:pt x="85" y="308"/>
                  </a:lnTo>
                  <a:lnTo>
                    <a:pt x="114" y="344"/>
                  </a:lnTo>
                  <a:lnTo>
                    <a:pt x="133" y="368"/>
                  </a:lnTo>
                  <a:lnTo>
                    <a:pt x="172" y="406"/>
                  </a:lnTo>
                  <a:lnTo>
                    <a:pt x="192" y="425"/>
                  </a:lnTo>
                  <a:lnTo>
                    <a:pt x="242" y="465"/>
                  </a:lnTo>
                  <a:lnTo>
                    <a:pt x="260" y="479"/>
                  </a:lnTo>
                  <a:lnTo>
                    <a:pt x="339" y="529"/>
                  </a:lnTo>
                  <a:lnTo>
                    <a:pt x="826" y="804"/>
                  </a:lnTo>
                  <a:cubicBezTo>
                    <a:pt x="1051" y="934"/>
                    <a:pt x="1345" y="999"/>
                    <a:pt x="1639" y="999"/>
                  </a:cubicBezTo>
                  <a:cubicBezTo>
                    <a:pt x="1933" y="999"/>
                    <a:pt x="2227" y="934"/>
                    <a:pt x="2450" y="804"/>
                  </a:cubicBezTo>
                  <a:lnTo>
                    <a:pt x="2649" y="682"/>
                  </a:lnTo>
                  <a:lnTo>
                    <a:pt x="2726" y="633"/>
                  </a:lnTo>
                  <a:lnTo>
                    <a:pt x="2745" y="618"/>
                  </a:lnTo>
                  <a:lnTo>
                    <a:pt x="2795" y="579"/>
                  </a:lnTo>
                  <a:lnTo>
                    <a:pt x="2816" y="559"/>
                  </a:lnTo>
                  <a:lnTo>
                    <a:pt x="2852" y="521"/>
                  </a:lnTo>
                  <a:lnTo>
                    <a:pt x="2871" y="499"/>
                  </a:lnTo>
                  <a:lnTo>
                    <a:pt x="2899" y="463"/>
                  </a:lnTo>
                  <a:lnTo>
                    <a:pt x="2915" y="437"/>
                  </a:lnTo>
                  <a:lnTo>
                    <a:pt x="2935" y="402"/>
                  </a:lnTo>
                  <a:lnTo>
                    <a:pt x="2946" y="375"/>
                  </a:lnTo>
                  <a:lnTo>
                    <a:pt x="2961" y="341"/>
                  </a:lnTo>
                  <a:lnTo>
                    <a:pt x="2969" y="311"/>
                  </a:lnTo>
                  <a:lnTo>
                    <a:pt x="2977" y="278"/>
                  </a:lnTo>
                  <a:lnTo>
                    <a:pt x="2979" y="247"/>
                  </a:lnTo>
                  <a:lnTo>
                    <a:pt x="2977" y="166"/>
                  </a:lnTo>
                  <a:lnTo>
                    <a:pt x="2969" y="199"/>
                  </a:lnTo>
                  <a:lnTo>
                    <a:pt x="2961" y="227"/>
                  </a:lnTo>
                  <a:lnTo>
                    <a:pt x="2946" y="262"/>
                  </a:lnTo>
                  <a:lnTo>
                    <a:pt x="2935" y="289"/>
                  </a:lnTo>
                  <a:lnTo>
                    <a:pt x="2915" y="324"/>
                  </a:lnTo>
                  <a:lnTo>
                    <a:pt x="2899" y="350"/>
                  </a:lnTo>
                  <a:lnTo>
                    <a:pt x="2870" y="386"/>
                  </a:lnTo>
                  <a:lnTo>
                    <a:pt x="2852" y="409"/>
                  </a:lnTo>
                  <a:lnTo>
                    <a:pt x="2816" y="445"/>
                  </a:lnTo>
                  <a:lnTo>
                    <a:pt x="2795" y="465"/>
                  </a:lnTo>
                  <a:lnTo>
                    <a:pt x="2745" y="505"/>
                  </a:lnTo>
                  <a:lnTo>
                    <a:pt x="2726" y="519"/>
                  </a:lnTo>
                  <a:lnTo>
                    <a:pt x="2649" y="570"/>
                  </a:lnTo>
                  <a:lnTo>
                    <a:pt x="2450" y="691"/>
                  </a:lnTo>
                  <a:cubicBezTo>
                    <a:pt x="2227" y="821"/>
                    <a:pt x="1933" y="886"/>
                    <a:pt x="1639" y="886"/>
                  </a:cubicBezTo>
                  <a:cubicBezTo>
                    <a:pt x="1345" y="886"/>
                    <a:pt x="1051" y="821"/>
                    <a:pt x="826" y="691"/>
                  </a:cubicBezTo>
                  <a:lnTo>
                    <a:pt x="339" y="416"/>
                  </a:lnTo>
                  <a:lnTo>
                    <a:pt x="260" y="365"/>
                  </a:lnTo>
                  <a:lnTo>
                    <a:pt x="242" y="352"/>
                  </a:lnTo>
                  <a:lnTo>
                    <a:pt x="192" y="311"/>
                  </a:lnTo>
                  <a:lnTo>
                    <a:pt x="172" y="292"/>
                  </a:lnTo>
                  <a:lnTo>
                    <a:pt x="133" y="254"/>
                  </a:lnTo>
                  <a:lnTo>
                    <a:pt x="114" y="231"/>
                  </a:lnTo>
                  <a:lnTo>
                    <a:pt x="85" y="196"/>
                  </a:lnTo>
                  <a:lnTo>
                    <a:pt x="69" y="169"/>
                  </a:lnTo>
                  <a:lnTo>
                    <a:pt x="48" y="134"/>
                  </a:lnTo>
                  <a:lnTo>
                    <a:pt x="37" y="106"/>
                  </a:lnTo>
                  <a:lnTo>
                    <a:pt x="22" y="72"/>
                  </a:lnTo>
                  <a:lnTo>
                    <a:pt x="14" y="43"/>
                  </a:lnTo>
                  <a:lnTo>
                    <a:pt x="7" y="8"/>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36" name="Google Shape;762;p36">
              <a:extLst>
                <a:ext uri="{FF2B5EF4-FFF2-40B4-BE49-F238E27FC236}">
                  <a16:creationId xmlns:a16="http://schemas.microsoft.com/office/drawing/2014/main" id="{2AF14774-8812-0B31-4235-3D70AE004BD8}"/>
                </a:ext>
              </a:extLst>
            </p:cNvPr>
            <p:cNvSpPr/>
            <p:nvPr/>
          </p:nvSpPr>
          <p:spPr>
            <a:xfrm>
              <a:off x="1682025" y="1875450"/>
              <a:ext cx="74625" cy="29900"/>
            </a:xfrm>
            <a:custGeom>
              <a:avLst/>
              <a:gdLst/>
              <a:ahLst/>
              <a:cxnLst/>
              <a:rect l="l" t="t" r="r" b="b"/>
              <a:pathLst>
                <a:path w="2985" h="1196" extrusionOk="0">
                  <a:moveTo>
                    <a:pt x="2" y="1"/>
                  </a:moveTo>
                  <a:lnTo>
                    <a:pt x="0" y="253"/>
                  </a:lnTo>
                  <a:cubicBezTo>
                    <a:pt x="0" y="424"/>
                    <a:pt x="113" y="596"/>
                    <a:pt x="340" y="727"/>
                  </a:cubicBezTo>
                  <a:lnTo>
                    <a:pt x="827" y="1001"/>
                  </a:lnTo>
                  <a:cubicBezTo>
                    <a:pt x="1051" y="1131"/>
                    <a:pt x="1345" y="1196"/>
                    <a:pt x="1639" y="1196"/>
                  </a:cubicBezTo>
                  <a:cubicBezTo>
                    <a:pt x="1933" y="1196"/>
                    <a:pt x="2227" y="1131"/>
                    <a:pt x="2450" y="1001"/>
                  </a:cubicBezTo>
                  <a:lnTo>
                    <a:pt x="2649" y="880"/>
                  </a:lnTo>
                  <a:cubicBezTo>
                    <a:pt x="2871" y="751"/>
                    <a:pt x="2981" y="582"/>
                    <a:pt x="2983" y="413"/>
                  </a:cubicBezTo>
                  <a:lnTo>
                    <a:pt x="2985" y="160"/>
                  </a:lnTo>
                  <a:lnTo>
                    <a:pt x="2981" y="192"/>
                  </a:lnTo>
                  <a:lnTo>
                    <a:pt x="2979" y="222"/>
                  </a:lnTo>
                  <a:lnTo>
                    <a:pt x="2970" y="257"/>
                  </a:lnTo>
                  <a:lnTo>
                    <a:pt x="2963" y="285"/>
                  </a:lnTo>
                  <a:lnTo>
                    <a:pt x="2949" y="318"/>
                  </a:lnTo>
                  <a:lnTo>
                    <a:pt x="2938" y="346"/>
                  </a:lnTo>
                  <a:lnTo>
                    <a:pt x="2917" y="381"/>
                  </a:lnTo>
                  <a:lnTo>
                    <a:pt x="2901" y="407"/>
                  </a:lnTo>
                  <a:lnTo>
                    <a:pt x="2873" y="443"/>
                  </a:lnTo>
                  <a:lnTo>
                    <a:pt x="2855" y="467"/>
                  </a:lnTo>
                  <a:lnTo>
                    <a:pt x="2817" y="503"/>
                  </a:lnTo>
                  <a:lnTo>
                    <a:pt x="2796" y="523"/>
                  </a:lnTo>
                  <a:lnTo>
                    <a:pt x="2748" y="561"/>
                  </a:lnTo>
                  <a:lnTo>
                    <a:pt x="2729" y="577"/>
                  </a:lnTo>
                  <a:lnTo>
                    <a:pt x="2651" y="627"/>
                  </a:lnTo>
                  <a:lnTo>
                    <a:pt x="2453" y="748"/>
                  </a:lnTo>
                  <a:cubicBezTo>
                    <a:pt x="2229" y="878"/>
                    <a:pt x="1935" y="943"/>
                    <a:pt x="1642" y="943"/>
                  </a:cubicBezTo>
                  <a:cubicBezTo>
                    <a:pt x="1348" y="943"/>
                    <a:pt x="1053" y="878"/>
                    <a:pt x="829" y="748"/>
                  </a:cubicBezTo>
                  <a:lnTo>
                    <a:pt x="341" y="473"/>
                  </a:lnTo>
                  <a:lnTo>
                    <a:pt x="263" y="423"/>
                  </a:lnTo>
                  <a:lnTo>
                    <a:pt x="245" y="408"/>
                  </a:lnTo>
                  <a:lnTo>
                    <a:pt x="193" y="369"/>
                  </a:lnTo>
                  <a:lnTo>
                    <a:pt x="174" y="350"/>
                  </a:lnTo>
                  <a:lnTo>
                    <a:pt x="136" y="312"/>
                  </a:lnTo>
                  <a:lnTo>
                    <a:pt x="117" y="288"/>
                  </a:lnTo>
                  <a:lnTo>
                    <a:pt x="88" y="252"/>
                  </a:lnTo>
                  <a:lnTo>
                    <a:pt x="72" y="226"/>
                  </a:lnTo>
                  <a:lnTo>
                    <a:pt x="51" y="192"/>
                  </a:lnTo>
                  <a:lnTo>
                    <a:pt x="39" y="163"/>
                  </a:lnTo>
                  <a:lnTo>
                    <a:pt x="25" y="129"/>
                  </a:lnTo>
                  <a:lnTo>
                    <a:pt x="17" y="99"/>
                  </a:lnTo>
                  <a:lnTo>
                    <a:pt x="9" y="66"/>
                  </a:lnTo>
                  <a:lnTo>
                    <a:pt x="6" y="37"/>
                  </a:lnTo>
                  <a:lnTo>
                    <a:pt x="3"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37" name="Google Shape;763;p36">
              <a:extLst>
                <a:ext uri="{FF2B5EF4-FFF2-40B4-BE49-F238E27FC236}">
                  <a16:creationId xmlns:a16="http://schemas.microsoft.com/office/drawing/2014/main" id="{C66847E1-8768-13D2-2F66-F1970F942514}"/>
                </a:ext>
              </a:extLst>
            </p:cNvPr>
            <p:cNvSpPr/>
            <p:nvPr/>
          </p:nvSpPr>
          <p:spPr>
            <a:xfrm>
              <a:off x="1682100" y="1855850"/>
              <a:ext cx="74875" cy="43200"/>
            </a:xfrm>
            <a:custGeom>
              <a:avLst/>
              <a:gdLst/>
              <a:ahLst/>
              <a:cxnLst/>
              <a:rect l="l" t="t" r="r" b="b"/>
              <a:pathLst>
                <a:path w="2995" h="1728" extrusionOk="0">
                  <a:moveTo>
                    <a:pt x="1343" y="1"/>
                  </a:moveTo>
                  <a:cubicBezTo>
                    <a:pt x="1050" y="1"/>
                    <a:pt x="756" y="65"/>
                    <a:pt x="533" y="195"/>
                  </a:cubicBezTo>
                  <a:lnTo>
                    <a:pt x="334" y="316"/>
                  </a:lnTo>
                  <a:cubicBezTo>
                    <a:pt x="110" y="447"/>
                    <a:pt x="0" y="616"/>
                    <a:pt x="0" y="785"/>
                  </a:cubicBezTo>
                  <a:lnTo>
                    <a:pt x="3" y="821"/>
                  </a:lnTo>
                  <a:lnTo>
                    <a:pt x="6" y="850"/>
                  </a:lnTo>
                  <a:lnTo>
                    <a:pt x="14" y="883"/>
                  </a:lnTo>
                  <a:lnTo>
                    <a:pt x="22" y="913"/>
                  </a:lnTo>
                  <a:lnTo>
                    <a:pt x="36" y="947"/>
                  </a:lnTo>
                  <a:lnTo>
                    <a:pt x="48" y="976"/>
                  </a:lnTo>
                  <a:lnTo>
                    <a:pt x="69" y="1010"/>
                  </a:lnTo>
                  <a:lnTo>
                    <a:pt x="85" y="1036"/>
                  </a:lnTo>
                  <a:lnTo>
                    <a:pt x="114" y="1072"/>
                  </a:lnTo>
                  <a:lnTo>
                    <a:pt x="133" y="1096"/>
                  </a:lnTo>
                  <a:lnTo>
                    <a:pt x="171" y="1134"/>
                  </a:lnTo>
                  <a:lnTo>
                    <a:pt x="190" y="1153"/>
                  </a:lnTo>
                  <a:lnTo>
                    <a:pt x="242" y="1193"/>
                  </a:lnTo>
                  <a:lnTo>
                    <a:pt x="260" y="1207"/>
                  </a:lnTo>
                  <a:lnTo>
                    <a:pt x="338" y="1257"/>
                  </a:lnTo>
                  <a:lnTo>
                    <a:pt x="826" y="1532"/>
                  </a:lnTo>
                  <a:cubicBezTo>
                    <a:pt x="1050" y="1662"/>
                    <a:pt x="1345" y="1727"/>
                    <a:pt x="1639" y="1727"/>
                  </a:cubicBezTo>
                  <a:cubicBezTo>
                    <a:pt x="1932" y="1727"/>
                    <a:pt x="2226" y="1662"/>
                    <a:pt x="2450" y="1532"/>
                  </a:cubicBezTo>
                  <a:lnTo>
                    <a:pt x="2648" y="1411"/>
                  </a:lnTo>
                  <a:lnTo>
                    <a:pt x="2726" y="1361"/>
                  </a:lnTo>
                  <a:lnTo>
                    <a:pt x="2745" y="1346"/>
                  </a:lnTo>
                  <a:lnTo>
                    <a:pt x="2794" y="1307"/>
                  </a:lnTo>
                  <a:lnTo>
                    <a:pt x="2814" y="1287"/>
                  </a:lnTo>
                  <a:lnTo>
                    <a:pt x="2852" y="1251"/>
                  </a:lnTo>
                  <a:lnTo>
                    <a:pt x="2870" y="1227"/>
                  </a:lnTo>
                  <a:lnTo>
                    <a:pt x="2899" y="1191"/>
                  </a:lnTo>
                  <a:lnTo>
                    <a:pt x="2914" y="1165"/>
                  </a:lnTo>
                  <a:lnTo>
                    <a:pt x="2935" y="1130"/>
                  </a:lnTo>
                  <a:lnTo>
                    <a:pt x="2946" y="1104"/>
                  </a:lnTo>
                  <a:lnTo>
                    <a:pt x="2960" y="1069"/>
                  </a:lnTo>
                  <a:lnTo>
                    <a:pt x="2967" y="1041"/>
                  </a:lnTo>
                  <a:lnTo>
                    <a:pt x="2976" y="1006"/>
                  </a:lnTo>
                  <a:lnTo>
                    <a:pt x="2978" y="976"/>
                  </a:lnTo>
                  <a:cubicBezTo>
                    <a:pt x="2994" y="795"/>
                    <a:pt x="2883" y="609"/>
                    <a:pt x="2643" y="470"/>
                  </a:cubicBezTo>
                  <a:lnTo>
                    <a:pt x="2156" y="195"/>
                  </a:lnTo>
                  <a:cubicBezTo>
                    <a:pt x="1931" y="65"/>
                    <a:pt x="1637" y="1"/>
                    <a:pt x="1343"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38" name="Google Shape;764;p36">
              <a:extLst>
                <a:ext uri="{FF2B5EF4-FFF2-40B4-BE49-F238E27FC236}">
                  <a16:creationId xmlns:a16="http://schemas.microsoft.com/office/drawing/2014/main" id="{B3FC4D70-F16F-82DB-BB22-8B2B836E0E87}"/>
                </a:ext>
              </a:extLst>
            </p:cNvPr>
            <p:cNvSpPr/>
            <p:nvPr/>
          </p:nvSpPr>
          <p:spPr>
            <a:xfrm>
              <a:off x="1682100" y="1874050"/>
              <a:ext cx="74475" cy="25000"/>
            </a:xfrm>
            <a:custGeom>
              <a:avLst/>
              <a:gdLst/>
              <a:ahLst/>
              <a:cxnLst/>
              <a:rect l="l" t="t" r="r" b="b"/>
              <a:pathLst>
                <a:path w="2979" h="1000" extrusionOk="0">
                  <a:moveTo>
                    <a:pt x="5" y="0"/>
                  </a:moveTo>
                  <a:lnTo>
                    <a:pt x="0" y="58"/>
                  </a:lnTo>
                  <a:lnTo>
                    <a:pt x="3" y="93"/>
                  </a:lnTo>
                  <a:lnTo>
                    <a:pt x="6" y="122"/>
                  </a:lnTo>
                  <a:lnTo>
                    <a:pt x="14" y="155"/>
                  </a:lnTo>
                  <a:lnTo>
                    <a:pt x="22" y="185"/>
                  </a:lnTo>
                  <a:lnTo>
                    <a:pt x="36" y="219"/>
                  </a:lnTo>
                  <a:lnTo>
                    <a:pt x="48" y="248"/>
                  </a:lnTo>
                  <a:lnTo>
                    <a:pt x="69" y="282"/>
                  </a:lnTo>
                  <a:lnTo>
                    <a:pt x="85" y="308"/>
                  </a:lnTo>
                  <a:lnTo>
                    <a:pt x="114" y="344"/>
                  </a:lnTo>
                  <a:lnTo>
                    <a:pt x="133" y="368"/>
                  </a:lnTo>
                  <a:lnTo>
                    <a:pt x="171" y="406"/>
                  </a:lnTo>
                  <a:lnTo>
                    <a:pt x="190" y="425"/>
                  </a:lnTo>
                  <a:lnTo>
                    <a:pt x="242" y="465"/>
                  </a:lnTo>
                  <a:lnTo>
                    <a:pt x="260" y="479"/>
                  </a:lnTo>
                  <a:lnTo>
                    <a:pt x="338" y="529"/>
                  </a:lnTo>
                  <a:lnTo>
                    <a:pt x="826" y="804"/>
                  </a:lnTo>
                  <a:cubicBezTo>
                    <a:pt x="1050" y="934"/>
                    <a:pt x="1345" y="999"/>
                    <a:pt x="1639" y="999"/>
                  </a:cubicBezTo>
                  <a:cubicBezTo>
                    <a:pt x="1932" y="999"/>
                    <a:pt x="2226" y="934"/>
                    <a:pt x="2450" y="804"/>
                  </a:cubicBezTo>
                  <a:lnTo>
                    <a:pt x="2648" y="683"/>
                  </a:lnTo>
                  <a:lnTo>
                    <a:pt x="2726" y="633"/>
                  </a:lnTo>
                  <a:lnTo>
                    <a:pt x="2745" y="618"/>
                  </a:lnTo>
                  <a:lnTo>
                    <a:pt x="2793" y="579"/>
                  </a:lnTo>
                  <a:lnTo>
                    <a:pt x="2814" y="559"/>
                  </a:lnTo>
                  <a:lnTo>
                    <a:pt x="2852" y="523"/>
                  </a:lnTo>
                  <a:lnTo>
                    <a:pt x="2870" y="499"/>
                  </a:lnTo>
                  <a:lnTo>
                    <a:pt x="2899" y="463"/>
                  </a:lnTo>
                  <a:lnTo>
                    <a:pt x="2914" y="437"/>
                  </a:lnTo>
                  <a:lnTo>
                    <a:pt x="2935" y="402"/>
                  </a:lnTo>
                  <a:lnTo>
                    <a:pt x="2946" y="376"/>
                  </a:lnTo>
                  <a:lnTo>
                    <a:pt x="2960" y="341"/>
                  </a:lnTo>
                  <a:lnTo>
                    <a:pt x="2967" y="313"/>
                  </a:lnTo>
                  <a:lnTo>
                    <a:pt x="2976" y="278"/>
                  </a:lnTo>
                  <a:lnTo>
                    <a:pt x="2978" y="248"/>
                  </a:lnTo>
                  <a:lnTo>
                    <a:pt x="2976" y="166"/>
                  </a:lnTo>
                  <a:lnTo>
                    <a:pt x="2967" y="199"/>
                  </a:lnTo>
                  <a:lnTo>
                    <a:pt x="2960" y="227"/>
                  </a:lnTo>
                  <a:lnTo>
                    <a:pt x="2946" y="262"/>
                  </a:lnTo>
                  <a:lnTo>
                    <a:pt x="2935" y="289"/>
                  </a:lnTo>
                  <a:lnTo>
                    <a:pt x="2914" y="324"/>
                  </a:lnTo>
                  <a:lnTo>
                    <a:pt x="2899" y="351"/>
                  </a:lnTo>
                  <a:lnTo>
                    <a:pt x="2870" y="386"/>
                  </a:lnTo>
                  <a:lnTo>
                    <a:pt x="2852" y="409"/>
                  </a:lnTo>
                  <a:lnTo>
                    <a:pt x="2814" y="445"/>
                  </a:lnTo>
                  <a:lnTo>
                    <a:pt x="2793" y="465"/>
                  </a:lnTo>
                  <a:lnTo>
                    <a:pt x="2745" y="505"/>
                  </a:lnTo>
                  <a:lnTo>
                    <a:pt x="2726" y="519"/>
                  </a:lnTo>
                  <a:lnTo>
                    <a:pt x="2648" y="570"/>
                  </a:lnTo>
                  <a:lnTo>
                    <a:pt x="2450" y="691"/>
                  </a:lnTo>
                  <a:cubicBezTo>
                    <a:pt x="2226" y="821"/>
                    <a:pt x="1932" y="886"/>
                    <a:pt x="1639" y="886"/>
                  </a:cubicBezTo>
                  <a:cubicBezTo>
                    <a:pt x="1345" y="886"/>
                    <a:pt x="1050" y="821"/>
                    <a:pt x="826" y="691"/>
                  </a:cubicBezTo>
                  <a:lnTo>
                    <a:pt x="338" y="416"/>
                  </a:lnTo>
                  <a:lnTo>
                    <a:pt x="260" y="365"/>
                  </a:lnTo>
                  <a:lnTo>
                    <a:pt x="242" y="352"/>
                  </a:lnTo>
                  <a:lnTo>
                    <a:pt x="190" y="312"/>
                  </a:lnTo>
                  <a:lnTo>
                    <a:pt x="171" y="292"/>
                  </a:lnTo>
                  <a:lnTo>
                    <a:pt x="133" y="254"/>
                  </a:lnTo>
                  <a:lnTo>
                    <a:pt x="114" y="231"/>
                  </a:lnTo>
                  <a:lnTo>
                    <a:pt x="85" y="195"/>
                  </a:lnTo>
                  <a:lnTo>
                    <a:pt x="69" y="169"/>
                  </a:lnTo>
                  <a:lnTo>
                    <a:pt x="48" y="134"/>
                  </a:lnTo>
                  <a:lnTo>
                    <a:pt x="36" y="106"/>
                  </a:lnTo>
                  <a:lnTo>
                    <a:pt x="22" y="72"/>
                  </a:lnTo>
                  <a:lnTo>
                    <a:pt x="14" y="43"/>
                  </a:lnTo>
                  <a:lnTo>
                    <a:pt x="6" y="8"/>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39" name="Google Shape;765;p36">
              <a:extLst>
                <a:ext uri="{FF2B5EF4-FFF2-40B4-BE49-F238E27FC236}">
                  <a16:creationId xmlns:a16="http://schemas.microsoft.com/office/drawing/2014/main" id="{10E65274-30C9-39F8-30B5-1A62C4D0964A}"/>
                </a:ext>
              </a:extLst>
            </p:cNvPr>
            <p:cNvSpPr/>
            <p:nvPr/>
          </p:nvSpPr>
          <p:spPr>
            <a:xfrm>
              <a:off x="1948325" y="2104825"/>
              <a:ext cx="74625" cy="29925"/>
            </a:xfrm>
            <a:custGeom>
              <a:avLst/>
              <a:gdLst/>
              <a:ahLst/>
              <a:cxnLst/>
              <a:rect l="l" t="t" r="r" b="b"/>
              <a:pathLst>
                <a:path w="2985" h="1197" extrusionOk="0">
                  <a:moveTo>
                    <a:pt x="2" y="1"/>
                  </a:moveTo>
                  <a:lnTo>
                    <a:pt x="1" y="254"/>
                  </a:lnTo>
                  <a:cubicBezTo>
                    <a:pt x="0" y="424"/>
                    <a:pt x="113" y="597"/>
                    <a:pt x="340" y="728"/>
                  </a:cubicBezTo>
                  <a:lnTo>
                    <a:pt x="827" y="1002"/>
                  </a:lnTo>
                  <a:cubicBezTo>
                    <a:pt x="1051" y="1131"/>
                    <a:pt x="1346" y="1196"/>
                    <a:pt x="1640" y="1196"/>
                  </a:cubicBezTo>
                  <a:cubicBezTo>
                    <a:pt x="1933" y="1196"/>
                    <a:pt x="2226" y="1132"/>
                    <a:pt x="2450" y="1002"/>
                  </a:cubicBezTo>
                  <a:lnTo>
                    <a:pt x="2649" y="881"/>
                  </a:lnTo>
                  <a:cubicBezTo>
                    <a:pt x="2870" y="752"/>
                    <a:pt x="2981" y="584"/>
                    <a:pt x="2983" y="414"/>
                  </a:cubicBezTo>
                  <a:lnTo>
                    <a:pt x="2985" y="162"/>
                  </a:lnTo>
                  <a:lnTo>
                    <a:pt x="2981" y="193"/>
                  </a:lnTo>
                  <a:lnTo>
                    <a:pt x="2979" y="222"/>
                  </a:lnTo>
                  <a:lnTo>
                    <a:pt x="2970" y="257"/>
                  </a:lnTo>
                  <a:lnTo>
                    <a:pt x="2963" y="285"/>
                  </a:lnTo>
                  <a:lnTo>
                    <a:pt x="2949" y="320"/>
                  </a:lnTo>
                  <a:lnTo>
                    <a:pt x="2938" y="348"/>
                  </a:lnTo>
                  <a:lnTo>
                    <a:pt x="2916" y="382"/>
                  </a:lnTo>
                  <a:lnTo>
                    <a:pt x="2901" y="409"/>
                  </a:lnTo>
                  <a:lnTo>
                    <a:pt x="2872" y="443"/>
                  </a:lnTo>
                  <a:lnTo>
                    <a:pt x="2855" y="467"/>
                  </a:lnTo>
                  <a:lnTo>
                    <a:pt x="2819" y="503"/>
                  </a:lnTo>
                  <a:lnTo>
                    <a:pt x="2797" y="523"/>
                  </a:lnTo>
                  <a:lnTo>
                    <a:pt x="2748" y="562"/>
                  </a:lnTo>
                  <a:lnTo>
                    <a:pt x="2729" y="577"/>
                  </a:lnTo>
                  <a:lnTo>
                    <a:pt x="2651" y="628"/>
                  </a:lnTo>
                  <a:lnTo>
                    <a:pt x="2453" y="749"/>
                  </a:lnTo>
                  <a:cubicBezTo>
                    <a:pt x="2229" y="879"/>
                    <a:pt x="1935" y="943"/>
                    <a:pt x="1641" y="943"/>
                  </a:cubicBezTo>
                  <a:cubicBezTo>
                    <a:pt x="1347" y="943"/>
                    <a:pt x="1053" y="879"/>
                    <a:pt x="829" y="749"/>
                  </a:cubicBezTo>
                  <a:lnTo>
                    <a:pt x="341" y="475"/>
                  </a:lnTo>
                  <a:lnTo>
                    <a:pt x="263" y="423"/>
                  </a:lnTo>
                  <a:lnTo>
                    <a:pt x="245" y="410"/>
                  </a:lnTo>
                  <a:lnTo>
                    <a:pt x="193" y="369"/>
                  </a:lnTo>
                  <a:lnTo>
                    <a:pt x="174" y="350"/>
                  </a:lnTo>
                  <a:lnTo>
                    <a:pt x="135" y="312"/>
                  </a:lnTo>
                  <a:lnTo>
                    <a:pt x="116" y="288"/>
                  </a:lnTo>
                  <a:lnTo>
                    <a:pt x="88" y="254"/>
                  </a:lnTo>
                  <a:lnTo>
                    <a:pt x="72" y="227"/>
                  </a:lnTo>
                  <a:lnTo>
                    <a:pt x="51" y="192"/>
                  </a:lnTo>
                  <a:lnTo>
                    <a:pt x="39" y="164"/>
                  </a:lnTo>
                  <a:lnTo>
                    <a:pt x="25" y="130"/>
                  </a:lnTo>
                  <a:lnTo>
                    <a:pt x="17" y="101"/>
                  </a:lnTo>
                  <a:lnTo>
                    <a:pt x="8" y="66"/>
                  </a:lnTo>
                  <a:lnTo>
                    <a:pt x="6" y="38"/>
                  </a:lnTo>
                  <a:lnTo>
                    <a:pt x="3" y="2"/>
                  </a:lnTo>
                  <a:lnTo>
                    <a:pt x="2"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40" name="Google Shape;766;p36">
              <a:extLst>
                <a:ext uri="{FF2B5EF4-FFF2-40B4-BE49-F238E27FC236}">
                  <a16:creationId xmlns:a16="http://schemas.microsoft.com/office/drawing/2014/main" id="{487ED154-80F6-C723-D917-208BB323817D}"/>
                </a:ext>
              </a:extLst>
            </p:cNvPr>
            <p:cNvSpPr/>
            <p:nvPr/>
          </p:nvSpPr>
          <p:spPr>
            <a:xfrm>
              <a:off x="1948375" y="2085275"/>
              <a:ext cx="74900" cy="43150"/>
            </a:xfrm>
            <a:custGeom>
              <a:avLst/>
              <a:gdLst/>
              <a:ahLst/>
              <a:cxnLst/>
              <a:rect l="l" t="t" r="r" b="b"/>
              <a:pathLst>
                <a:path w="2996" h="1726" extrusionOk="0">
                  <a:moveTo>
                    <a:pt x="1344" y="0"/>
                  </a:moveTo>
                  <a:cubicBezTo>
                    <a:pt x="1050" y="0"/>
                    <a:pt x="757" y="65"/>
                    <a:pt x="533" y="195"/>
                  </a:cubicBezTo>
                  <a:lnTo>
                    <a:pt x="334" y="316"/>
                  </a:lnTo>
                  <a:cubicBezTo>
                    <a:pt x="111" y="445"/>
                    <a:pt x="0" y="615"/>
                    <a:pt x="1" y="784"/>
                  </a:cubicBezTo>
                  <a:lnTo>
                    <a:pt x="4" y="820"/>
                  </a:lnTo>
                  <a:lnTo>
                    <a:pt x="6" y="848"/>
                  </a:lnTo>
                  <a:lnTo>
                    <a:pt x="15" y="883"/>
                  </a:lnTo>
                  <a:lnTo>
                    <a:pt x="23" y="912"/>
                  </a:lnTo>
                  <a:lnTo>
                    <a:pt x="37" y="946"/>
                  </a:lnTo>
                  <a:lnTo>
                    <a:pt x="49" y="974"/>
                  </a:lnTo>
                  <a:lnTo>
                    <a:pt x="70" y="1009"/>
                  </a:lnTo>
                  <a:lnTo>
                    <a:pt x="86" y="1036"/>
                  </a:lnTo>
                  <a:lnTo>
                    <a:pt x="115" y="1070"/>
                  </a:lnTo>
                  <a:lnTo>
                    <a:pt x="133" y="1094"/>
                  </a:lnTo>
                  <a:lnTo>
                    <a:pt x="172" y="1132"/>
                  </a:lnTo>
                  <a:lnTo>
                    <a:pt x="192" y="1151"/>
                  </a:lnTo>
                  <a:lnTo>
                    <a:pt x="243" y="1192"/>
                  </a:lnTo>
                  <a:lnTo>
                    <a:pt x="261" y="1205"/>
                  </a:lnTo>
                  <a:lnTo>
                    <a:pt x="339" y="1257"/>
                  </a:lnTo>
                  <a:lnTo>
                    <a:pt x="827" y="1531"/>
                  </a:lnTo>
                  <a:cubicBezTo>
                    <a:pt x="1051" y="1661"/>
                    <a:pt x="1345" y="1725"/>
                    <a:pt x="1639" y="1725"/>
                  </a:cubicBezTo>
                  <a:cubicBezTo>
                    <a:pt x="1933" y="1725"/>
                    <a:pt x="2227" y="1661"/>
                    <a:pt x="2451" y="1531"/>
                  </a:cubicBezTo>
                  <a:lnTo>
                    <a:pt x="2649" y="1410"/>
                  </a:lnTo>
                  <a:lnTo>
                    <a:pt x="2727" y="1359"/>
                  </a:lnTo>
                  <a:lnTo>
                    <a:pt x="2746" y="1344"/>
                  </a:lnTo>
                  <a:lnTo>
                    <a:pt x="2795" y="1305"/>
                  </a:lnTo>
                  <a:lnTo>
                    <a:pt x="2817" y="1285"/>
                  </a:lnTo>
                  <a:lnTo>
                    <a:pt x="2853" y="1249"/>
                  </a:lnTo>
                  <a:lnTo>
                    <a:pt x="2870" y="1225"/>
                  </a:lnTo>
                  <a:lnTo>
                    <a:pt x="2899" y="1191"/>
                  </a:lnTo>
                  <a:lnTo>
                    <a:pt x="2914" y="1164"/>
                  </a:lnTo>
                  <a:lnTo>
                    <a:pt x="2936" y="1130"/>
                  </a:lnTo>
                  <a:lnTo>
                    <a:pt x="2947" y="1102"/>
                  </a:lnTo>
                  <a:lnTo>
                    <a:pt x="2961" y="1067"/>
                  </a:lnTo>
                  <a:lnTo>
                    <a:pt x="2968" y="1039"/>
                  </a:lnTo>
                  <a:lnTo>
                    <a:pt x="2977" y="1004"/>
                  </a:lnTo>
                  <a:lnTo>
                    <a:pt x="2979" y="975"/>
                  </a:lnTo>
                  <a:cubicBezTo>
                    <a:pt x="2995" y="793"/>
                    <a:pt x="2884" y="608"/>
                    <a:pt x="2644" y="470"/>
                  </a:cubicBezTo>
                  <a:lnTo>
                    <a:pt x="2157" y="195"/>
                  </a:lnTo>
                  <a:cubicBezTo>
                    <a:pt x="1932" y="65"/>
                    <a:pt x="1638" y="0"/>
                    <a:pt x="1344"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41" name="Google Shape;767;p36">
              <a:extLst>
                <a:ext uri="{FF2B5EF4-FFF2-40B4-BE49-F238E27FC236}">
                  <a16:creationId xmlns:a16="http://schemas.microsoft.com/office/drawing/2014/main" id="{FF4972EE-A797-3A2C-B185-DA89994F65A9}"/>
                </a:ext>
              </a:extLst>
            </p:cNvPr>
            <p:cNvSpPr/>
            <p:nvPr/>
          </p:nvSpPr>
          <p:spPr>
            <a:xfrm>
              <a:off x="1948400" y="2103425"/>
              <a:ext cx="74475" cy="25000"/>
            </a:xfrm>
            <a:custGeom>
              <a:avLst/>
              <a:gdLst/>
              <a:ahLst/>
              <a:cxnLst/>
              <a:rect l="l" t="t" r="r" b="b"/>
              <a:pathLst>
                <a:path w="2979" h="1000" extrusionOk="0">
                  <a:moveTo>
                    <a:pt x="5" y="1"/>
                  </a:moveTo>
                  <a:lnTo>
                    <a:pt x="0" y="58"/>
                  </a:lnTo>
                  <a:lnTo>
                    <a:pt x="3" y="94"/>
                  </a:lnTo>
                  <a:lnTo>
                    <a:pt x="5" y="122"/>
                  </a:lnTo>
                  <a:lnTo>
                    <a:pt x="14" y="157"/>
                  </a:lnTo>
                  <a:lnTo>
                    <a:pt x="22" y="186"/>
                  </a:lnTo>
                  <a:lnTo>
                    <a:pt x="36" y="220"/>
                  </a:lnTo>
                  <a:lnTo>
                    <a:pt x="48" y="248"/>
                  </a:lnTo>
                  <a:lnTo>
                    <a:pt x="69" y="283"/>
                  </a:lnTo>
                  <a:lnTo>
                    <a:pt x="85" y="310"/>
                  </a:lnTo>
                  <a:lnTo>
                    <a:pt x="113" y="344"/>
                  </a:lnTo>
                  <a:lnTo>
                    <a:pt x="132" y="368"/>
                  </a:lnTo>
                  <a:lnTo>
                    <a:pt x="171" y="406"/>
                  </a:lnTo>
                  <a:lnTo>
                    <a:pt x="190" y="425"/>
                  </a:lnTo>
                  <a:lnTo>
                    <a:pt x="242" y="466"/>
                  </a:lnTo>
                  <a:lnTo>
                    <a:pt x="260" y="479"/>
                  </a:lnTo>
                  <a:lnTo>
                    <a:pt x="338" y="531"/>
                  </a:lnTo>
                  <a:lnTo>
                    <a:pt x="826" y="805"/>
                  </a:lnTo>
                  <a:cubicBezTo>
                    <a:pt x="1050" y="935"/>
                    <a:pt x="1344" y="999"/>
                    <a:pt x="1638" y="999"/>
                  </a:cubicBezTo>
                  <a:cubicBezTo>
                    <a:pt x="1932" y="999"/>
                    <a:pt x="2226" y="935"/>
                    <a:pt x="2450" y="805"/>
                  </a:cubicBezTo>
                  <a:lnTo>
                    <a:pt x="2648" y="684"/>
                  </a:lnTo>
                  <a:lnTo>
                    <a:pt x="2726" y="633"/>
                  </a:lnTo>
                  <a:lnTo>
                    <a:pt x="2745" y="618"/>
                  </a:lnTo>
                  <a:lnTo>
                    <a:pt x="2794" y="579"/>
                  </a:lnTo>
                  <a:lnTo>
                    <a:pt x="2816" y="559"/>
                  </a:lnTo>
                  <a:lnTo>
                    <a:pt x="2852" y="523"/>
                  </a:lnTo>
                  <a:lnTo>
                    <a:pt x="2869" y="499"/>
                  </a:lnTo>
                  <a:lnTo>
                    <a:pt x="2898" y="465"/>
                  </a:lnTo>
                  <a:lnTo>
                    <a:pt x="2913" y="438"/>
                  </a:lnTo>
                  <a:lnTo>
                    <a:pt x="2935" y="404"/>
                  </a:lnTo>
                  <a:lnTo>
                    <a:pt x="2946" y="376"/>
                  </a:lnTo>
                  <a:lnTo>
                    <a:pt x="2960" y="341"/>
                  </a:lnTo>
                  <a:lnTo>
                    <a:pt x="2967" y="313"/>
                  </a:lnTo>
                  <a:lnTo>
                    <a:pt x="2976" y="278"/>
                  </a:lnTo>
                  <a:lnTo>
                    <a:pt x="2978" y="249"/>
                  </a:lnTo>
                  <a:lnTo>
                    <a:pt x="2975" y="166"/>
                  </a:lnTo>
                  <a:lnTo>
                    <a:pt x="2967" y="200"/>
                  </a:lnTo>
                  <a:lnTo>
                    <a:pt x="2960" y="229"/>
                  </a:lnTo>
                  <a:lnTo>
                    <a:pt x="2946" y="262"/>
                  </a:lnTo>
                  <a:lnTo>
                    <a:pt x="2935" y="291"/>
                  </a:lnTo>
                  <a:lnTo>
                    <a:pt x="2913" y="325"/>
                  </a:lnTo>
                  <a:lnTo>
                    <a:pt x="2898" y="351"/>
                  </a:lnTo>
                  <a:lnTo>
                    <a:pt x="2869" y="387"/>
                  </a:lnTo>
                  <a:lnTo>
                    <a:pt x="2852" y="410"/>
                  </a:lnTo>
                  <a:lnTo>
                    <a:pt x="2816" y="446"/>
                  </a:lnTo>
                  <a:lnTo>
                    <a:pt x="2794" y="467"/>
                  </a:lnTo>
                  <a:lnTo>
                    <a:pt x="2745" y="505"/>
                  </a:lnTo>
                  <a:lnTo>
                    <a:pt x="2726" y="521"/>
                  </a:lnTo>
                  <a:lnTo>
                    <a:pt x="2648" y="571"/>
                  </a:lnTo>
                  <a:lnTo>
                    <a:pt x="2450" y="693"/>
                  </a:lnTo>
                  <a:cubicBezTo>
                    <a:pt x="2226" y="822"/>
                    <a:pt x="1932" y="887"/>
                    <a:pt x="1638" y="887"/>
                  </a:cubicBezTo>
                  <a:cubicBezTo>
                    <a:pt x="1344" y="887"/>
                    <a:pt x="1050" y="822"/>
                    <a:pt x="826" y="693"/>
                  </a:cubicBezTo>
                  <a:lnTo>
                    <a:pt x="338" y="417"/>
                  </a:lnTo>
                  <a:lnTo>
                    <a:pt x="260" y="366"/>
                  </a:lnTo>
                  <a:lnTo>
                    <a:pt x="242" y="352"/>
                  </a:lnTo>
                  <a:lnTo>
                    <a:pt x="190" y="312"/>
                  </a:lnTo>
                  <a:lnTo>
                    <a:pt x="171" y="293"/>
                  </a:lnTo>
                  <a:lnTo>
                    <a:pt x="132" y="256"/>
                  </a:lnTo>
                  <a:lnTo>
                    <a:pt x="113" y="232"/>
                  </a:lnTo>
                  <a:lnTo>
                    <a:pt x="85" y="196"/>
                  </a:lnTo>
                  <a:lnTo>
                    <a:pt x="69" y="169"/>
                  </a:lnTo>
                  <a:lnTo>
                    <a:pt x="48" y="136"/>
                  </a:lnTo>
                  <a:lnTo>
                    <a:pt x="36" y="106"/>
                  </a:lnTo>
                  <a:lnTo>
                    <a:pt x="22" y="73"/>
                  </a:lnTo>
                  <a:lnTo>
                    <a:pt x="14" y="44"/>
                  </a:lnTo>
                  <a:lnTo>
                    <a:pt x="5" y="9"/>
                  </a:lnTo>
                  <a:lnTo>
                    <a:pt x="5"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42" name="Google Shape;768;p36">
              <a:extLst>
                <a:ext uri="{FF2B5EF4-FFF2-40B4-BE49-F238E27FC236}">
                  <a16:creationId xmlns:a16="http://schemas.microsoft.com/office/drawing/2014/main" id="{E56BC61A-CAA2-5A5E-929B-A2C84119ABAA}"/>
                </a:ext>
              </a:extLst>
            </p:cNvPr>
            <p:cNvSpPr/>
            <p:nvPr/>
          </p:nvSpPr>
          <p:spPr>
            <a:xfrm>
              <a:off x="1866375" y="2057775"/>
              <a:ext cx="74625" cy="29925"/>
            </a:xfrm>
            <a:custGeom>
              <a:avLst/>
              <a:gdLst/>
              <a:ahLst/>
              <a:cxnLst/>
              <a:rect l="l" t="t" r="r" b="b"/>
              <a:pathLst>
                <a:path w="2985" h="1197" extrusionOk="0">
                  <a:moveTo>
                    <a:pt x="3" y="1"/>
                  </a:moveTo>
                  <a:lnTo>
                    <a:pt x="1" y="254"/>
                  </a:lnTo>
                  <a:cubicBezTo>
                    <a:pt x="0" y="424"/>
                    <a:pt x="114" y="596"/>
                    <a:pt x="341" y="726"/>
                  </a:cubicBezTo>
                  <a:lnTo>
                    <a:pt x="827" y="1001"/>
                  </a:lnTo>
                  <a:cubicBezTo>
                    <a:pt x="1052" y="1131"/>
                    <a:pt x="1346" y="1196"/>
                    <a:pt x="1640" y="1196"/>
                  </a:cubicBezTo>
                  <a:cubicBezTo>
                    <a:pt x="1934" y="1196"/>
                    <a:pt x="2227" y="1132"/>
                    <a:pt x="2450" y="1001"/>
                  </a:cubicBezTo>
                  <a:lnTo>
                    <a:pt x="2649" y="880"/>
                  </a:lnTo>
                  <a:cubicBezTo>
                    <a:pt x="2872" y="751"/>
                    <a:pt x="2982" y="583"/>
                    <a:pt x="2983" y="413"/>
                  </a:cubicBezTo>
                  <a:lnTo>
                    <a:pt x="2985" y="160"/>
                  </a:lnTo>
                  <a:lnTo>
                    <a:pt x="2982" y="193"/>
                  </a:lnTo>
                  <a:lnTo>
                    <a:pt x="2979" y="222"/>
                  </a:lnTo>
                  <a:lnTo>
                    <a:pt x="2972" y="257"/>
                  </a:lnTo>
                  <a:lnTo>
                    <a:pt x="2964" y="285"/>
                  </a:lnTo>
                  <a:lnTo>
                    <a:pt x="2949" y="320"/>
                  </a:lnTo>
                  <a:lnTo>
                    <a:pt x="2938" y="347"/>
                  </a:lnTo>
                  <a:lnTo>
                    <a:pt x="2918" y="382"/>
                  </a:lnTo>
                  <a:lnTo>
                    <a:pt x="2902" y="407"/>
                  </a:lnTo>
                  <a:lnTo>
                    <a:pt x="2874" y="443"/>
                  </a:lnTo>
                  <a:lnTo>
                    <a:pt x="2855" y="467"/>
                  </a:lnTo>
                  <a:lnTo>
                    <a:pt x="2819" y="503"/>
                  </a:lnTo>
                  <a:lnTo>
                    <a:pt x="2797" y="523"/>
                  </a:lnTo>
                  <a:lnTo>
                    <a:pt x="2748" y="562"/>
                  </a:lnTo>
                  <a:lnTo>
                    <a:pt x="2729" y="577"/>
                  </a:lnTo>
                  <a:lnTo>
                    <a:pt x="2651" y="628"/>
                  </a:lnTo>
                  <a:lnTo>
                    <a:pt x="2453" y="749"/>
                  </a:lnTo>
                  <a:cubicBezTo>
                    <a:pt x="2229" y="879"/>
                    <a:pt x="1936" y="943"/>
                    <a:pt x="1642" y="943"/>
                  </a:cubicBezTo>
                  <a:cubicBezTo>
                    <a:pt x="1348" y="943"/>
                    <a:pt x="1054" y="879"/>
                    <a:pt x="829" y="749"/>
                  </a:cubicBezTo>
                  <a:lnTo>
                    <a:pt x="342" y="474"/>
                  </a:lnTo>
                  <a:lnTo>
                    <a:pt x="263" y="423"/>
                  </a:lnTo>
                  <a:lnTo>
                    <a:pt x="245" y="410"/>
                  </a:lnTo>
                  <a:lnTo>
                    <a:pt x="195" y="369"/>
                  </a:lnTo>
                  <a:lnTo>
                    <a:pt x="174" y="350"/>
                  </a:lnTo>
                  <a:lnTo>
                    <a:pt x="136" y="312"/>
                  </a:lnTo>
                  <a:lnTo>
                    <a:pt x="117" y="288"/>
                  </a:lnTo>
                  <a:lnTo>
                    <a:pt x="88" y="254"/>
                  </a:lnTo>
                  <a:lnTo>
                    <a:pt x="72" y="227"/>
                  </a:lnTo>
                  <a:lnTo>
                    <a:pt x="51" y="192"/>
                  </a:lnTo>
                  <a:lnTo>
                    <a:pt x="40" y="164"/>
                  </a:lnTo>
                  <a:lnTo>
                    <a:pt x="25" y="130"/>
                  </a:lnTo>
                  <a:lnTo>
                    <a:pt x="17" y="101"/>
                  </a:lnTo>
                  <a:lnTo>
                    <a:pt x="9" y="66"/>
                  </a:lnTo>
                  <a:lnTo>
                    <a:pt x="6" y="37"/>
                  </a:lnTo>
                  <a:lnTo>
                    <a:pt x="4" y="2"/>
                  </a:lnTo>
                  <a:lnTo>
                    <a:pt x="3"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43" name="Google Shape;769;p36">
              <a:extLst>
                <a:ext uri="{FF2B5EF4-FFF2-40B4-BE49-F238E27FC236}">
                  <a16:creationId xmlns:a16="http://schemas.microsoft.com/office/drawing/2014/main" id="{416401F3-7DFC-E8DF-85C7-8341FE68B236}"/>
                </a:ext>
              </a:extLst>
            </p:cNvPr>
            <p:cNvSpPr/>
            <p:nvPr/>
          </p:nvSpPr>
          <p:spPr>
            <a:xfrm>
              <a:off x="1866425" y="2038200"/>
              <a:ext cx="74900" cy="43175"/>
            </a:xfrm>
            <a:custGeom>
              <a:avLst/>
              <a:gdLst/>
              <a:ahLst/>
              <a:cxnLst/>
              <a:rect l="l" t="t" r="r" b="b"/>
              <a:pathLst>
                <a:path w="2996" h="1727" extrusionOk="0">
                  <a:moveTo>
                    <a:pt x="1345" y="0"/>
                  </a:moveTo>
                  <a:cubicBezTo>
                    <a:pt x="1051" y="0"/>
                    <a:pt x="757" y="65"/>
                    <a:pt x="534" y="196"/>
                  </a:cubicBezTo>
                  <a:lnTo>
                    <a:pt x="335" y="317"/>
                  </a:lnTo>
                  <a:cubicBezTo>
                    <a:pt x="112" y="446"/>
                    <a:pt x="1" y="616"/>
                    <a:pt x="2" y="785"/>
                  </a:cubicBezTo>
                  <a:lnTo>
                    <a:pt x="4" y="820"/>
                  </a:lnTo>
                  <a:lnTo>
                    <a:pt x="6" y="849"/>
                  </a:lnTo>
                  <a:lnTo>
                    <a:pt x="15" y="884"/>
                  </a:lnTo>
                  <a:lnTo>
                    <a:pt x="23" y="913"/>
                  </a:lnTo>
                  <a:lnTo>
                    <a:pt x="38" y="947"/>
                  </a:lnTo>
                  <a:lnTo>
                    <a:pt x="49" y="975"/>
                  </a:lnTo>
                  <a:lnTo>
                    <a:pt x="70" y="1010"/>
                  </a:lnTo>
                  <a:lnTo>
                    <a:pt x="86" y="1037"/>
                  </a:lnTo>
                  <a:lnTo>
                    <a:pt x="115" y="1071"/>
                  </a:lnTo>
                  <a:lnTo>
                    <a:pt x="134" y="1095"/>
                  </a:lnTo>
                  <a:lnTo>
                    <a:pt x="172" y="1133"/>
                  </a:lnTo>
                  <a:lnTo>
                    <a:pt x="193" y="1152"/>
                  </a:lnTo>
                  <a:lnTo>
                    <a:pt x="243" y="1193"/>
                  </a:lnTo>
                  <a:lnTo>
                    <a:pt x="261" y="1206"/>
                  </a:lnTo>
                  <a:lnTo>
                    <a:pt x="340" y="1257"/>
                  </a:lnTo>
                  <a:lnTo>
                    <a:pt x="827" y="1532"/>
                  </a:lnTo>
                  <a:cubicBezTo>
                    <a:pt x="1052" y="1662"/>
                    <a:pt x="1346" y="1726"/>
                    <a:pt x="1640" y="1726"/>
                  </a:cubicBezTo>
                  <a:cubicBezTo>
                    <a:pt x="1934" y="1726"/>
                    <a:pt x="2227" y="1662"/>
                    <a:pt x="2451" y="1532"/>
                  </a:cubicBezTo>
                  <a:lnTo>
                    <a:pt x="2649" y="1411"/>
                  </a:lnTo>
                  <a:lnTo>
                    <a:pt x="2727" y="1360"/>
                  </a:lnTo>
                  <a:lnTo>
                    <a:pt x="2746" y="1345"/>
                  </a:lnTo>
                  <a:lnTo>
                    <a:pt x="2795" y="1306"/>
                  </a:lnTo>
                  <a:lnTo>
                    <a:pt x="2817" y="1286"/>
                  </a:lnTo>
                  <a:lnTo>
                    <a:pt x="2853" y="1250"/>
                  </a:lnTo>
                  <a:lnTo>
                    <a:pt x="2872" y="1226"/>
                  </a:lnTo>
                  <a:lnTo>
                    <a:pt x="2900" y="1192"/>
                  </a:lnTo>
                  <a:lnTo>
                    <a:pt x="2916" y="1165"/>
                  </a:lnTo>
                  <a:lnTo>
                    <a:pt x="2936" y="1130"/>
                  </a:lnTo>
                  <a:lnTo>
                    <a:pt x="2947" y="1103"/>
                  </a:lnTo>
                  <a:lnTo>
                    <a:pt x="2962" y="1068"/>
                  </a:lnTo>
                  <a:lnTo>
                    <a:pt x="2970" y="1040"/>
                  </a:lnTo>
                  <a:lnTo>
                    <a:pt x="2977" y="1005"/>
                  </a:lnTo>
                  <a:lnTo>
                    <a:pt x="2980" y="976"/>
                  </a:lnTo>
                  <a:cubicBezTo>
                    <a:pt x="2995" y="794"/>
                    <a:pt x="2884" y="609"/>
                    <a:pt x="2644" y="470"/>
                  </a:cubicBezTo>
                  <a:lnTo>
                    <a:pt x="2158" y="196"/>
                  </a:lnTo>
                  <a:cubicBezTo>
                    <a:pt x="1932" y="65"/>
                    <a:pt x="1638" y="0"/>
                    <a:pt x="1345"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44" name="Google Shape;770;p36">
              <a:extLst>
                <a:ext uri="{FF2B5EF4-FFF2-40B4-BE49-F238E27FC236}">
                  <a16:creationId xmlns:a16="http://schemas.microsoft.com/office/drawing/2014/main" id="{B092980A-505A-7103-E4A1-635FE0A40DD3}"/>
                </a:ext>
              </a:extLst>
            </p:cNvPr>
            <p:cNvSpPr/>
            <p:nvPr/>
          </p:nvSpPr>
          <p:spPr>
            <a:xfrm>
              <a:off x="1866450" y="2056375"/>
              <a:ext cx="74475" cy="25000"/>
            </a:xfrm>
            <a:custGeom>
              <a:avLst/>
              <a:gdLst/>
              <a:ahLst/>
              <a:cxnLst/>
              <a:rect l="l" t="t" r="r" b="b"/>
              <a:pathLst>
                <a:path w="2979" h="1000" extrusionOk="0">
                  <a:moveTo>
                    <a:pt x="5" y="1"/>
                  </a:moveTo>
                  <a:lnTo>
                    <a:pt x="1" y="58"/>
                  </a:lnTo>
                  <a:lnTo>
                    <a:pt x="3" y="93"/>
                  </a:lnTo>
                  <a:lnTo>
                    <a:pt x="5" y="122"/>
                  </a:lnTo>
                  <a:lnTo>
                    <a:pt x="14" y="157"/>
                  </a:lnTo>
                  <a:lnTo>
                    <a:pt x="22" y="186"/>
                  </a:lnTo>
                  <a:lnTo>
                    <a:pt x="37" y="220"/>
                  </a:lnTo>
                  <a:lnTo>
                    <a:pt x="48" y="248"/>
                  </a:lnTo>
                  <a:lnTo>
                    <a:pt x="69" y="283"/>
                  </a:lnTo>
                  <a:lnTo>
                    <a:pt x="85" y="310"/>
                  </a:lnTo>
                  <a:lnTo>
                    <a:pt x="114" y="344"/>
                  </a:lnTo>
                  <a:lnTo>
                    <a:pt x="133" y="368"/>
                  </a:lnTo>
                  <a:lnTo>
                    <a:pt x="171" y="406"/>
                  </a:lnTo>
                  <a:lnTo>
                    <a:pt x="192" y="425"/>
                  </a:lnTo>
                  <a:lnTo>
                    <a:pt x="242" y="466"/>
                  </a:lnTo>
                  <a:lnTo>
                    <a:pt x="260" y="479"/>
                  </a:lnTo>
                  <a:lnTo>
                    <a:pt x="339" y="530"/>
                  </a:lnTo>
                  <a:lnTo>
                    <a:pt x="826" y="805"/>
                  </a:lnTo>
                  <a:cubicBezTo>
                    <a:pt x="1051" y="935"/>
                    <a:pt x="1345" y="999"/>
                    <a:pt x="1639" y="999"/>
                  </a:cubicBezTo>
                  <a:cubicBezTo>
                    <a:pt x="1933" y="999"/>
                    <a:pt x="2226" y="935"/>
                    <a:pt x="2450" y="805"/>
                  </a:cubicBezTo>
                  <a:lnTo>
                    <a:pt x="2648" y="684"/>
                  </a:lnTo>
                  <a:lnTo>
                    <a:pt x="2726" y="633"/>
                  </a:lnTo>
                  <a:lnTo>
                    <a:pt x="2745" y="618"/>
                  </a:lnTo>
                  <a:lnTo>
                    <a:pt x="2794" y="579"/>
                  </a:lnTo>
                  <a:lnTo>
                    <a:pt x="2816" y="559"/>
                  </a:lnTo>
                  <a:lnTo>
                    <a:pt x="2852" y="523"/>
                  </a:lnTo>
                  <a:lnTo>
                    <a:pt x="2871" y="499"/>
                  </a:lnTo>
                  <a:lnTo>
                    <a:pt x="2899" y="465"/>
                  </a:lnTo>
                  <a:lnTo>
                    <a:pt x="2915" y="438"/>
                  </a:lnTo>
                  <a:lnTo>
                    <a:pt x="2935" y="404"/>
                  </a:lnTo>
                  <a:lnTo>
                    <a:pt x="2946" y="376"/>
                  </a:lnTo>
                  <a:lnTo>
                    <a:pt x="2961" y="341"/>
                  </a:lnTo>
                  <a:lnTo>
                    <a:pt x="2969" y="313"/>
                  </a:lnTo>
                  <a:lnTo>
                    <a:pt x="2976" y="278"/>
                  </a:lnTo>
                  <a:lnTo>
                    <a:pt x="2979" y="249"/>
                  </a:lnTo>
                  <a:lnTo>
                    <a:pt x="2976" y="166"/>
                  </a:lnTo>
                  <a:lnTo>
                    <a:pt x="2969" y="200"/>
                  </a:lnTo>
                  <a:lnTo>
                    <a:pt x="2961" y="228"/>
                  </a:lnTo>
                  <a:lnTo>
                    <a:pt x="2946" y="262"/>
                  </a:lnTo>
                  <a:lnTo>
                    <a:pt x="2935" y="291"/>
                  </a:lnTo>
                  <a:lnTo>
                    <a:pt x="2915" y="324"/>
                  </a:lnTo>
                  <a:lnTo>
                    <a:pt x="2899" y="351"/>
                  </a:lnTo>
                  <a:lnTo>
                    <a:pt x="2871" y="386"/>
                  </a:lnTo>
                  <a:lnTo>
                    <a:pt x="2852" y="410"/>
                  </a:lnTo>
                  <a:lnTo>
                    <a:pt x="2816" y="446"/>
                  </a:lnTo>
                  <a:lnTo>
                    <a:pt x="2794" y="466"/>
                  </a:lnTo>
                  <a:lnTo>
                    <a:pt x="2745" y="505"/>
                  </a:lnTo>
                  <a:lnTo>
                    <a:pt x="2726" y="520"/>
                  </a:lnTo>
                  <a:lnTo>
                    <a:pt x="2648" y="570"/>
                  </a:lnTo>
                  <a:lnTo>
                    <a:pt x="2450" y="691"/>
                  </a:lnTo>
                  <a:cubicBezTo>
                    <a:pt x="2226" y="821"/>
                    <a:pt x="1933" y="886"/>
                    <a:pt x="1639" y="886"/>
                  </a:cubicBezTo>
                  <a:cubicBezTo>
                    <a:pt x="1345" y="886"/>
                    <a:pt x="1051" y="821"/>
                    <a:pt x="826" y="691"/>
                  </a:cubicBezTo>
                  <a:lnTo>
                    <a:pt x="339" y="416"/>
                  </a:lnTo>
                  <a:lnTo>
                    <a:pt x="260" y="366"/>
                  </a:lnTo>
                  <a:lnTo>
                    <a:pt x="242" y="352"/>
                  </a:lnTo>
                  <a:lnTo>
                    <a:pt x="192" y="312"/>
                  </a:lnTo>
                  <a:lnTo>
                    <a:pt x="171" y="293"/>
                  </a:lnTo>
                  <a:lnTo>
                    <a:pt x="133" y="255"/>
                  </a:lnTo>
                  <a:lnTo>
                    <a:pt x="114" y="231"/>
                  </a:lnTo>
                  <a:lnTo>
                    <a:pt x="85" y="196"/>
                  </a:lnTo>
                  <a:lnTo>
                    <a:pt x="69" y="169"/>
                  </a:lnTo>
                  <a:lnTo>
                    <a:pt x="48" y="136"/>
                  </a:lnTo>
                  <a:lnTo>
                    <a:pt x="37" y="106"/>
                  </a:lnTo>
                  <a:lnTo>
                    <a:pt x="22" y="73"/>
                  </a:lnTo>
                  <a:lnTo>
                    <a:pt x="14" y="43"/>
                  </a:lnTo>
                  <a:lnTo>
                    <a:pt x="6" y="9"/>
                  </a:lnTo>
                  <a:lnTo>
                    <a:pt x="5"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45" name="Google Shape;771;p36">
              <a:extLst>
                <a:ext uri="{FF2B5EF4-FFF2-40B4-BE49-F238E27FC236}">
                  <a16:creationId xmlns:a16="http://schemas.microsoft.com/office/drawing/2014/main" id="{27880930-3270-682D-F6FD-93CAB58E08C5}"/>
                </a:ext>
              </a:extLst>
            </p:cNvPr>
            <p:cNvSpPr/>
            <p:nvPr/>
          </p:nvSpPr>
          <p:spPr>
            <a:xfrm>
              <a:off x="1783300" y="2009450"/>
              <a:ext cx="74650" cy="29925"/>
            </a:xfrm>
            <a:custGeom>
              <a:avLst/>
              <a:gdLst/>
              <a:ahLst/>
              <a:cxnLst/>
              <a:rect l="l" t="t" r="r" b="b"/>
              <a:pathLst>
                <a:path w="2986" h="1197" extrusionOk="0">
                  <a:moveTo>
                    <a:pt x="3" y="0"/>
                  </a:moveTo>
                  <a:lnTo>
                    <a:pt x="2" y="254"/>
                  </a:lnTo>
                  <a:cubicBezTo>
                    <a:pt x="1" y="425"/>
                    <a:pt x="114" y="597"/>
                    <a:pt x="341" y="728"/>
                  </a:cubicBezTo>
                  <a:lnTo>
                    <a:pt x="827" y="1002"/>
                  </a:lnTo>
                  <a:cubicBezTo>
                    <a:pt x="1052" y="1132"/>
                    <a:pt x="1346" y="1197"/>
                    <a:pt x="1641" y="1197"/>
                  </a:cubicBezTo>
                  <a:cubicBezTo>
                    <a:pt x="1934" y="1197"/>
                    <a:pt x="2228" y="1132"/>
                    <a:pt x="2451" y="1002"/>
                  </a:cubicBezTo>
                  <a:lnTo>
                    <a:pt x="2650" y="881"/>
                  </a:lnTo>
                  <a:cubicBezTo>
                    <a:pt x="2871" y="752"/>
                    <a:pt x="2982" y="583"/>
                    <a:pt x="2983" y="415"/>
                  </a:cubicBezTo>
                  <a:lnTo>
                    <a:pt x="2985" y="161"/>
                  </a:lnTo>
                  <a:lnTo>
                    <a:pt x="2982" y="193"/>
                  </a:lnTo>
                  <a:lnTo>
                    <a:pt x="2980" y="223"/>
                  </a:lnTo>
                  <a:lnTo>
                    <a:pt x="2971" y="256"/>
                  </a:lnTo>
                  <a:lnTo>
                    <a:pt x="2964" y="286"/>
                  </a:lnTo>
                  <a:lnTo>
                    <a:pt x="2949" y="319"/>
                  </a:lnTo>
                  <a:lnTo>
                    <a:pt x="2938" y="348"/>
                  </a:lnTo>
                  <a:lnTo>
                    <a:pt x="2918" y="382"/>
                  </a:lnTo>
                  <a:lnTo>
                    <a:pt x="2902" y="409"/>
                  </a:lnTo>
                  <a:lnTo>
                    <a:pt x="2874" y="444"/>
                  </a:lnTo>
                  <a:lnTo>
                    <a:pt x="2855" y="467"/>
                  </a:lnTo>
                  <a:lnTo>
                    <a:pt x="2819" y="503"/>
                  </a:lnTo>
                  <a:lnTo>
                    <a:pt x="2798" y="524"/>
                  </a:lnTo>
                  <a:lnTo>
                    <a:pt x="2748" y="563"/>
                  </a:lnTo>
                  <a:lnTo>
                    <a:pt x="2729" y="577"/>
                  </a:lnTo>
                  <a:lnTo>
                    <a:pt x="2652" y="628"/>
                  </a:lnTo>
                  <a:lnTo>
                    <a:pt x="2453" y="749"/>
                  </a:lnTo>
                  <a:cubicBezTo>
                    <a:pt x="2230" y="879"/>
                    <a:pt x="1936" y="944"/>
                    <a:pt x="1642" y="944"/>
                  </a:cubicBezTo>
                  <a:cubicBezTo>
                    <a:pt x="1348" y="944"/>
                    <a:pt x="1054" y="879"/>
                    <a:pt x="829" y="749"/>
                  </a:cubicBezTo>
                  <a:lnTo>
                    <a:pt x="342" y="474"/>
                  </a:lnTo>
                  <a:lnTo>
                    <a:pt x="263" y="424"/>
                  </a:lnTo>
                  <a:lnTo>
                    <a:pt x="245" y="410"/>
                  </a:lnTo>
                  <a:lnTo>
                    <a:pt x="195" y="370"/>
                  </a:lnTo>
                  <a:lnTo>
                    <a:pt x="175" y="351"/>
                  </a:lnTo>
                  <a:lnTo>
                    <a:pt x="136" y="312"/>
                  </a:lnTo>
                  <a:lnTo>
                    <a:pt x="117" y="289"/>
                  </a:lnTo>
                  <a:lnTo>
                    <a:pt x="88" y="253"/>
                  </a:lnTo>
                  <a:lnTo>
                    <a:pt x="72" y="227"/>
                  </a:lnTo>
                  <a:lnTo>
                    <a:pt x="51" y="192"/>
                  </a:lnTo>
                  <a:lnTo>
                    <a:pt x="40" y="164"/>
                  </a:lnTo>
                  <a:lnTo>
                    <a:pt x="25" y="129"/>
                  </a:lnTo>
                  <a:lnTo>
                    <a:pt x="17" y="101"/>
                  </a:lnTo>
                  <a:lnTo>
                    <a:pt x="8" y="67"/>
                  </a:lnTo>
                  <a:lnTo>
                    <a:pt x="6" y="37"/>
                  </a:lnTo>
                  <a:lnTo>
                    <a:pt x="4" y="3"/>
                  </a:lnTo>
                  <a:lnTo>
                    <a:pt x="3"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46" name="Google Shape;772;p36">
              <a:extLst>
                <a:ext uri="{FF2B5EF4-FFF2-40B4-BE49-F238E27FC236}">
                  <a16:creationId xmlns:a16="http://schemas.microsoft.com/office/drawing/2014/main" id="{C02F88AF-E481-EF97-7513-1701C6F75C90}"/>
                </a:ext>
              </a:extLst>
            </p:cNvPr>
            <p:cNvSpPr/>
            <p:nvPr/>
          </p:nvSpPr>
          <p:spPr>
            <a:xfrm>
              <a:off x="1783350" y="1989875"/>
              <a:ext cx="74900" cy="43175"/>
            </a:xfrm>
            <a:custGeom>
              <a:avLst/>
              <a:gdLst/>
              <a:ahLst/>
              <a:cxnLst/>
              <a:rect l="l" t="t" r="r" b="b"/>
              <a:pathLst>
                <a:path w="2996" h="1727" extrusionOk="0">
                  <a:moveTo>
                    <a:pt x="1345" y="0"/>
                  </a:moveTo>
                  <a:cubicBezTo>
                    <a:pt x="1051" y="0"/>
                    <a:pt x="758" y="65"/>
                    <a:pt x="534" y="195"/>
                  </a:cubicBezTo>
                  <a:lnTo>
                    <a:pt x="335" y="316"/>
                  </a:lnTo>
                  <a:cubicBezTo>
                    <a:pt x="112" y="446"/>
                    <a:pt x="1" y="616"/>
                    <a:pt x="2" y="786"/>
                  </a:cubicBezTo>
                  <a:lnTo>
                    <a:pt x="4" y="820"/>
                  </a:lnTo>
                  <a:lnTo>
                    <a:pt x="6" y="850"/>
                  </a:lnTo>
                  <a:lnTo>
                    <a:pt x="15" y="884"/>
                  </a:lnTo>
                  <a:lnTo>
                    <a:pt x="23" y="912"/>
                  </a:lnTo>
                  <a:lnTo>
                    <a:pt x="38" y="947"/>
                  </a:lnTo>
                  <a:lnTo>
                    <a:pt x="49" y="975"/>
                  </a:lnTo>
                  <a:lnTo>
                    <a:pt x="70" y="1010"/>
                  </a:lnTo>
                  <a:lnTo>
                    <a:pt x="86" y="1036"/>
                  </a:lnTo>
                  <a:lnTo>
                    <a:pt x="115" y="1072"/>
                  </a:lnTo>
                  <a:lnTo>
                    <a:pt x="134" y="1095"/>
                  </a:lnTo>
                  <a:lnTo>
                    <a:pt x="173" y="1134"/>
                  </a:lnTo>
                  <a:lnTo>
                    <a:pt x="193" y="1153"/>
                  </a:lnTo>
                  <a:lnTo>
                    <a:pt x="243" y="1193"/>
                  </a:lnTo>
                  <a:lnTo>
                    <a:pt x="261" y="1207"/>
                  </a:lnTo>
                  <a:lnTo>
                    <a:pt x="340" y="1257"/>
                  </a:lnTo>
                  <a:lnTo>
                    <a:pt x="827" y="1532"/>
                  </a:lnTo>
                  <a:cubicBezTo>
                    <a:pt x="1052" y="1662"/>
                    <a:pt x="1346" y="1727"/>
                    <a:pt x="1640" y="1727"/>
                  </a:cubicBezTo>
                  <a:cubicBezTo>
                    <a:pt x="1934" y="1727"/>
                    <a:pt x="2228" y="1662"/>
                    <a:pt x="2451" y="1532"/>
                  </a:cubicBezTo>
                  <a:lnTo>
                    <a:pt x="2650" y="1411"/>
                  </a:lnTo>
                  <a:lnTo>
                    <a:pt x="2727" y="1360"/>
                  </a:lnTo>
                  <a:lnTo>
                    <a:pt x="2746" y="1346"/>
                  </a:lnTo>
                  <a:lnTo>
                    <a:pt x="2796" y="1307"/>
                  </a:lnTo>
                  <a:lnTo>
                    <a:pt x="2817" y="1286"/>
                  </a:lnTo>
                  <a:lnTo>
                    <a:pt x="2853" y="1250"/>
                  </a:lnTo>
                  <a:lnTo>
                    <a:pt x="2872" y="1227"/>
                  </a:lnTo>
                  <a:lnTo>
                    <a:pt x="2900" y="1192"/>
                  </a:lnTo>
                  <a:lnTo>
                    <a:pt x="2916" y="1165"/>
                  </a:lnTo>
                  <a:lnTo>
                    <a:pt x="2936" y="1131"/>
                  </a:lnTo>
                  <a:lnTo>
                    <a:pt x="2947" y="1102"/>
                  </a:lnTo>
                  <a:lnTo>
                    <a:pt x="2962" y="1069"/>
                  </a:lnTo>
                  <a:lnTo>
                    <a:pt x="2969" y="1039"/>
                  </a:lnTo>
                  <a:lnTo>
                    <a:pt x="2978" y="1006"/>
                  </a:lnTo>
                  <a:lnTo>
                    <a:pt x="2980" y="976"/>
                  </a:lnTo>
                  <a:cubicBezTo>
                    <a:pt x="2996" y="795"/>
                    <a:pt x="2884" y="609"/>
                    <a:pt x="2644" y="470"/>
                  </a:cubicBezTo>
                  <a:lnTo>
                    <a:pt x="2158" y="195"/>
                  </a:lnTo>
                  <a:cubicBezTo>
                    <a:pt x="1933" y="65"/>
                    <a:pt x="1639" y="0"/>
                    <a:pt x="1345"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47" name="Google Shape;773;p36">
              <a:extLst>
                <a:ext uri="{FF2B5EF4-FFF2-40B4-BE49-F238E27FC236}">
                  <a16:creationId xmlns:a16="http://schemas.microsoft.com/office/drawing/2014/main" id="{A95A84ED-34EF-8643-5DC7-B4A9682E5ACA}"/>
                </a:ext>
              </a:extLst>
            </p:cNvPr>
            <p:cNvSpPr/>
            <p:nvPr/>
          </p:nvSpPr>
          <p:spPr>
            <a:xfrm>
              <a:off x="1783375" y="2008050"/>
              <a:ext cx="74475" cy="25000"/>
            </a:xfrm>
            <a:custGeom>
              <a:avLst/>
              <a:gdLst/>
              <a:ahLst/>
              <a:cxnLst/>
              <a:rect l="l" t="t" r="r" b="b"/>
              <a:pathLst>
                <a:path w="2979" h="1000" extrusionOk="0">
                  <a:moveTo>
                    <a:pt x="5" y="0"/>
                  </a:moveTo>
                  <a:lnTo>
                    <a:pt x="1" y="59"/>
                  </a:lnTo>
                  <a:lnTo>
                    <a:pt x="3" y="93"/>
                  </a:lnTo>
                  <a:lnTo>
                    <a:pt x="5" y="123"/>
                  </a:lnTo>
                  <a:lnTo>
                    <a:pt x="14" y="157"/>
                  </a:lnTo>
                  <a:lnTo>
                    <a:pt x="22" y="185"/>
                  </a:lnTo>
                  <a:lnTo>
                    <a:pt x="37" y="220"/>
                  </a:lnTo>
                  <a:lnTo>
                    <a:pt x="48" y="248"/>
                  </a:lnTo>
                  <a:lnTo>
                    <a:pt x="69" y="283"/>
                  </a:lnTo>
                  <a:lnTo>
                    <a:pt x="85" y="309"/>
                  </a:lnTo>
                  <a:lnTo>
                    <a:pt x="114" y="345"/>
                  </a:lnTo>
                  <a:lnTo>
                    <a:pt x="133" y="368"/>
                  </a:lnTo>
                  <a:lnTo>
                    <a:pt x="172" y="407"/>
                  </a:lnTo>
                  <a:lnTo>
                    <a:pt x="192" y="426"/>
                  </a:lnTo>
                  <a:lnTo>
                    <a:pt x="242" y="466"/>
                  </a:lnTo>
                  <a:lnTo>
                    <a:pt x="260" y="480"/>
                  </a:lnTo>
                  <a:lnTo>
                    <a:pt x="339" y="530"/>
                  </a:lnTo>
                  <a:lnTo>
                    <a:pt x="826" y="805"/>
                  </a:lnTo>
                  <a:cubicBezTo>
                    <a:pt x="1051" y="935"/>
                    <a:pt x="1345" y="1000"/>
                    <a:pt x="1639" y="1000"/>
                  </a:cubicBezTo>
                  <a:cubicBezTo>
                    <a:pt x="1933" y="1000"/>
                    <a:pt x="2227" y="935"/>
                    <a:pt x="2450" y="805"/>
                  </a:cubicBezTo>
                  <a:lnTo>
                    <a:pt x="2649" y="684"/>
                  </a:lnTo>
                  <a:lnTo>
                    <a:pt x="2726" y="633"/>
                  </a:lnTo>
                  <a:lnTo>
                    <a:pt x="2745" y="619"/>
                  </a:lnTo>
                  <a:lnTo>
                    <a:pt x="2795" y="580"/>
                  </a:lnTo>
                  <a:lnTo>
                    <a:pt x="2816" y="559"/>
                  </a:lnTo>
                  <a:lnTo>
                    <a:pt x="2852" y="523"/>
                  </a:lnTo>
                  <a:lnTo>
                    <a:pt x="2871" y="500"/>
                  </a:lnTo>
                  <a:lnTo>
                    <a:pt x="2899" y="465"/>
                  </a:lnTo>
                  <a:lnTo>
                    <a:pt x="2915" y="438"/>
                  </a:lnTo>
                  <a:lnTo>
                    <a:pt x="2935" y="404"/>
                  </a:lnTo>
                  <a:lnTo>
                    <a:pt x="2946" y="375"/>
                  </a:lnTo>
                  <a:lnTo>
                    <a:pt x="2961" y="342"/>
                  </a:lnTo>
                  <a:lnTo>
                    <a:pt x="2968" y="312"/>
                  </a:lnTo>
                  <a:lnTo>
                    <a:pt x="2977" y="279"/>
                  </a:lnTo>
                  <a:lnTo>
                    <a:pt x="2979" y="249"/>
                  </a:lnTo>
                  <a:lnTo>
                    <a:pt x="2976" y="166"/>
                  </a:lnTo>
                  <a:lnTo>
                    <a:pt x="2968" y="200"/>
                  </a:lnTo>
                  <a:lnTo>
                    <a:pt x="2961" y="228"/>
                  </a:lnTo>
                  <a:lnTo>
                    <a:pt x="2946" y="263"/>
                  </a:lnTo>
                  <a:lnTo>
                    <a:pt x="2935" y="291"/>
                  </a:lnTo>
                  <a:lnTo>
                    <a:pt x="2915" y="325"/>
                  </a:lnTo>
                  <a:lnTo>
                    <a:pt x="2899" y="352"/>
                  </a:lnTo>
                  <a:lnTo>
                    <a:pt x="2871" y="386"/>
                  </a:lnTo>
                  <a:lnTo>
                    <a:pt x="2852" y="410"/>
                  </a:lnTo>
                  <a:lnTo>
                    <a:pt x="2816" y="446"/>
                  </a:lnTo>
                  <a:lnTo>
                    <a:pt x="2795" y="466"/>
                  </a:lnTo>
                  <a:lnTo>
                    <a:pt x="2745" y="505"/>
                  </a:lnTo>
                  <a:lnTo>
                    <a:pt x="2726" y="520"/>
                  </a:lnTo>
                  <a:lnTo>
                    <a:pt x="2649" y="571"/>
                  </a:lnTo>
                  <a:lnTo>
                    <a:pt x="2450" y="692"/>
                  </a:lnTo>
                  <a:cubicBezTo>
                    <a:pt x="2227" y="822"/>
                    <a:pt x="1934" y="887"/>
                    <a:pt x="1640" y="887"/>
                  </a:cubicBezTo>
                  <a:cubicBezTo>
                    <a:pt x="1346" y="887"/>
                    <a:pt x="1051" y="822"/>
                    <a:pt x="826" y="692"/>
                  </a:cubicBezTo>
                  <a:lnTo>
                    <a:pt x="339" y="417"/>
                  </a:lnTo>
                  <a:lnTo>
                    <a:pt x="260" y="366"/>
                  </a:lnTo>
                  <a:lnTo>
                    <a:pt x="242" y="353"/>
                  </a:lnTo>
                  <a:lnTo>
                    <a:pt x="192" y="312"/>
                  </a:lnTo>
                  <a:lnTo>
                    <a:pt x="172" y="293"/>
                  </a:lnTo>
                  <a:lnTo>
                    <a:pt x="133" y="255"/>
                  </a:lnTo>
                  <a:lnTo>
                    <a:pt x="114" y="233"/>
                  </a:lnTo>
                  <a:lnTo>
                    <a:pt x="85" y="197"/>
                  </a:lnTo>
                  <a:lnTo>
                    <a:pt x="69" y="170"/>
                  </a:lnTo>
                  <a:lnTo>
                    <a:pt x="48" y="135"/>
                  </a:lnTo>
                  <a:lnTo>
                    <a:pt x="37" y="107"/>
                  </a:lnTo>
                  <a:lnTo>
                    <a:pt x="22" y="72"/>
                  </a:lnTo>
                  <a:lnTo>
                    <a:pt x="14" y="44"/>
                  </a:lnTo>
                  <a:lnTo>
                    <a:pt x="5" y="9"/>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48" name="Google Shape;774;p36">
              <a:extLst>
                <a:ext uri="{FF2B5EF4-FFF2-40B4-BE49-F238E27FC236}">
                  <a16:creationId xmlns:a16="http://schemas.microsoft.com/office/drawing/2014/main" id="{1602D2B8-939E-8ED4-354B-E05C113A8496}"/>
                </a:ext>
              </a:extLst>
            </p:cNvPr>
            <p:cNvSpPr/>
            <p:nvPr/>
          </p:nvSpPr>
          <p:spPr>
            <a:xfrm>
              <a:off x="1698950" y="1959800"/>
              <a:ext cx="74600" cy="29950"/>
            </a:xfrm>
            <a:custGeom>
              <a:avLst/>
              <a:gdLst/>
              <a:ahLst/>
              <a:cxnLst/>
              <a:rect l="l" t="t" r="r" b="b"/>
              <a:pathLst>
                <a:path w="2984" h="1198" extrusionOk="0">
                  <a:moveTo>
                    <a:pt x="2" y="1"/>
                  </a:moveTo>
                  <a:lnTo>
                    <a:pt x="1" y="255"/>
                  </a:lnTo>
                  <a:cubicBezTo>
                    <a:pt x="0" y="425"/>
                    <a:pt x="114" y="597"/>
                    <a:pt x="340" y="728"/>
                  </a:cubicBezTo>
                  <a:lnTo>
                    <a:pt x="827" y="1003"/>
                  </a:lnTo>
                  <a:cubicBezTo>
                    <a:pt x="1051" y="1132"/>
                    <a:pt x="1346" y="1198"/>
                    <a:pt x="1640" y="1198"/>
                  </a:cubicBezTo>
                  <a:cubicBezTo>
                    <a:pt x="1933" y="1198"/>
                    <a:pt x="2227" y="1133"/>
                    <a:pt x="2450" y="1003"/>
                  </a:cubicBezTo>
                  <a:lnTo>
                    <a:pt x="2648" y="881"/>
                  </a:lnTo>
                  <a:cubicBezTo>
                    <a:pt x="2870" y="752"/>
                    <a:pt x="2982" y="584"/>
                    <a:pt x="2982" y="414"/>
                  </a:cubicBezTo>
                  <a:lnTo>
                    <a:pt x="2984" y="162"/>
                  </a:lnTo>
                  <a:lnTo>
                    <a:pt x="2982" y="194"/>
                  </a:lnTo>
                  <a:lnTo>
                    <a:pt x="2979" y="223"/>
                  </a:lnTo>
                  <a:lnTo>
                    <a:pt x="2970" y="257"/>
                  </a:lnTo>
                  <a:lnTo>
                    <a:pt x="2964" y="286"/>
                  </a:lnTo>
                  <a:lnTo>
                    <a:pt x="2949" y="320"/>
                  </a:lnTo>
                  <a:lnTo>
                    <a:pt x="2938" y="349"/>
                  </a:lnTo>
                  <a:lnTo>
                    <a:pt x="2916" y="383"/>
                  </a:lnTo>
                  <a:lnTo>
                    <a:pt x="2901" y="410"/>
                  </a:lnTo>
                  <a:lnTo>
                    <a:pt x="2873" y="445"/>
                  </a:lnTo>
                  <a:lnTo>
                    <a:pt x="2854" y="468"/>
                  </a:lnTo>
                  <a:lnTo>
                    <a:pt x="2818" y="504"/>
                  </a:lnTo>
                  <a:lnTo>
                    <a:pt x="2796" y="524"/>
                  </a:lnTo>
                  <a:lnTo>
                    <a:pt x="2748" y="562"/>
                  </a:lnTo>
                  <a:lnTo>
                    <a:pt x="2729" y="578"/>
                  </a:lnTo>
                  <a:lnTo>
                    <a:pt x="2650" y="628"/>
                  </a:lnTo>
                  <a:lnTo>
                    <a:pt x="2453" y="750"/>
                  </a:lnTo>
                  <a:cubicBezTo>
                    <a:pt x="2229" y="880"/>
                    <a:pt x="1935" y="944"/>
                    <a:pt x="1642" y="944"/>
                  </a:cubicBezTo>
                  <a:cubicBezTo>
                    <a:pt x="1347" y="944"/>
                    <a:pt x="1053" y="879"/>
                    <a:pt x="829" y="750"/>
                  </a:cubicBezTo>
                  <a:lnTo>
                    <a:pt x="342" y="475"/>
                  </a:lnTo>
                  <a:lnTo>
                    <a:pt x="263" y="424"/>
                  </a:lnTo>
                  <a:lnTo>
                    <a:pt x="245" y="411"/>
                  </a:lnTo>
                  <a:lnTo>
                    <a:pt x="193" y="370"/>
                  </a:lnTo>
                  <a:lnTo>
                    <a:pt x="174" y="351"/>
                  </a:lnTo>
                  <a:lnTo>
                    <a:pt x="135" y="313"/>
                  </a:lnTo>
                  <a:lnTo>
                    <a:pt x="116" y="290"/>
                  </a:lnTo>
                  <a:lnTo>
                    <a:pt x="88" y="254"/>
                  </a:lnTo>
                  <a:lnTo>
                    <a:pt x="72" y="228"/>
                  </a:lnTo>
                  <a:lnTo>
                    <a:pt x="51" y="193"/>
                  </a:lnTo>
                  <a:lnTo>
                    <a:pt x="38" y="165"/>
                  </a:lnTo>
                  <a:lnTo>
                    <a:pt x="24" y="130"/>
                  </a:lnTo>
                  <a:lnTo>
                    <a:pt x="17" y="102"/>
                  </a:lnTo>
                  <a:lnTo>
                    <a:pt x="8" y="67"/>
                  </a:lnTo>
                  <a:lnTo>
                    <a:pt x="6" y="38"/>
                  </a:lnTo>
                  <a:lnTo>
                    <a:pt x="4" y="3"/>
                  </a:lnTo>
                  <a:lnTo>
                    <a:pt x="2"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49" name="Google Shape;775;p36">
              <a:extLst>
                <a:ext uri="{FF2B5EF4-FFF2-40B4-BE49-F238E27FC236}">
                  <a16:creationId xmlns:a16="http://schemas.microsoft.com/office/drawing/2014/main" id="{E2E99040-9E42-7C65-8629-00F19831C6A9}"/>
                </a:ext>
              </a:extLst>
            </p:cNvPr>
            <p:cNvSpPr/>
            <p:nvPr/>
          </p:nvSpPr>
          <p:spPr>
            <a:xfrm>
              <a:off x="1699000" y="1940250"/>
              <a:ext cx="74900" cy="43175"/>
            </a:xfrm>
            <a:custGeom>
              <a:avLst/>
              <a:gdLst/>
              <a:ahLst/>
              <a:cxnLst/>
              <a:rect l="l" t="t" r="r" b="b"/>
              <a:pathLst>
                <a:path w="2996" h="1727" extrusionOk="0">
                  <a:moveTo>
                    <a:pt x="1344" y="0"/>
                  </a:moveTo>
                  <a:cubicBezTo>
                    <a:pt x="1050" y="0"/>
                    <a:pt x="756" y="65"/>
                    <a:pt x="533" y="195"/>
                  </a:cubicBezTo>
                  <a:lnTo>
                    <a:pt x="334" y="316"/>
                  </a:lnTo>
                  <a:cubicBezTo>
                    <a:pt x="112" y="446"/>
                    <a:pt x="0" y="615"/>
                    <a:pt x="2" y="785"/>
                  </a:cubicBezTo>
                  <a:lnTo>
                    <a:pt x="4" y="820"/>
                  </a:lnTo>
                  <a:lnTo>
                    <a:pt x="6" y="849"/>
                  </a:lnTo>
                  <a:lnTo>
                    <a:pt x="15" y="884"/>
                  </a:lnTo>
                  <a:lnTo>
                    <a:pt x="22" y="912"/>
                  </a:lnTo>
                  <a:lnTo>
                    <a:pt x="36" y="947"/>
                  </a:lnTo>
                  <a:lnTo>
                    <a:pt x="49" y="975"/>
                  </a:lnTo>
                  <a:lnTo>
                    <a:pt x="70" y="1010"/>
                  </a:lnTo>
                  <a:lnTo>
                    <a:pt x="86" y="1036"/>
                  </a:lnTo>
                  <a:lnTo>
                    <a:pt x="114" y="1072"/>
                  </a:lnTo>
                  <a:lnTo>
                    <a:pt x="133" y="1095"/>
                  </a:lnTo>
                  <a:lnTo>
                    <a:pt x="172" y="1133"/>
                  </a:lnTo>
                  <a:lnTo>
                    <a:pt x="191" y="1152"/>
                  </a:lnTo>
                  <a:lnTo>
                    <a:pt x="243" y="1193"/>
                  </a:lnTo>
                  <a:lnTo>
                    <a:pt x="261" y="1206"/>
                  </a:lnTo>
                  <a:lnTo>
                    <a:pt x="340" y="1257"/>
                  </a:lnTo>
                  <a:lnTo>
                    <a:pt x="827" y="1532"/>
                  </a:lnTo>
                  <a:cubicBezTo>
                    <a:pt x="1051" y="1661"/>
                    <a:pt x="1345" y="1726"/>
                    <a:pt x="1640" y="1726"/>
                  </a:cubicBezTo>
                  <a:cubicBezTo>
                    <a:pt x="1933" y="1726"/>
                    <a:pt x="2227" y="1662"/>
                    <a:pt x="2451" y="1532"/>
                  </a:cubicBezTo>
                  <a:lnTo>
                    <a:pt x="2648" y="1410"/>
                  </a:lnTo>
                  <a:lnTo>
                    <a:pt x="2727" y="1360"/>
                  </a:lnTo>
                  <a:lnTo>
                    <a:pt x="2746" y="1344"/>
                  </a:lnTo>
                  <a:lnTo>
                    <a:pt x="2794" y="1306"/>
                  </a:lnTo>
                  <a:lnTo>
                    <a:pt x="2816" y="1286"/>
                  </a:lnTo>
                  <a:lnTo>
                    <a:pt x="2852" y="1250"/>
                  </a:lnTo>
                  <a:lnTo>
                    <a:pt x="2871" y="1227"/>
                  </a:lnTo>
                  <a:lnTo>
                    <a:pt x="2899" y="1192"/>
                  </a:lnTo>
                  <a:lnTo>
                    <a:pt x="2914" y="1165"/>
                  </a:lnTo>
                  <a:lnTo>
                    <a:pt x="2936" y="1131"/>
                  </a:lnTo>
                  <a:lnTo>
                    <a:pt x="2947" y="1102"/>
                  </a:lnTo>
                  <a:lnTo>
                    <a:pt x="2962" y="1068"/>
                  </a:lnTo>
                  <a:lnTo>
                    <a:pt x="2968" y="1039"/>
                  </a:lnTo>
                  <a:lnTo>
                    <a:pt x="2977" y="1005"/>
                  </a:lnTo>
                  <a:lnTo>
                    <a:pt x="2980" y="976"/>
                  </a:lnTo>
                  <a:cubicBezTo>
                    <a:pt x="2995" y="794"/>
                    <a:pt x="2883" y="609"/>
                    <a:pt x="2644" y="470"/>
                  </a:cubicBezTo>
                  <a:lnTo>
                    <a:pt x="2156" y="195"/>
                  </a:lnTo>
                  <a:cubicBezTo>
                    <a:pt x="1932" y="65"/>
                    <a:pt x="1638" y="0"/>
                    <a:pt x="1344"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50" name="Google Shape;776;p36">
              <a:extLst>
                <a:ext uri="{FF2B5EF4-FFF2-40B4-BE49-F238E27FC236}">
                  <a16:creationId xmlns:a16="http://schemas.microsoft.com/office/drawing/2014/main" id="{237C4BCF-D2D3-9CF3-B60B-BD3A5E2D1313}"/>
                </a:ext>
              </a:extLst>
            </p:cNvPr>
            <p:cNvSpPr/>
            <p:nvPr/>
          </p:nvSpPr>
          <p:spPr>
            <a:xfrm>
              <a:off x="1699025" y="1958425"/>
              <a:ext cx="74475" cy="25000"/>
            </a:xfrm>
            <a:custGeom>
              <a:avLst/>
              <a:gdLst/>
              <a:ahLst/>
              <a:cxnLst/>
              <a:rect l="l" t="t" r="r" b="b"/>
              <a:pathLst>
                <a:path w="2979" h="1000" extrusionOk="0">
                  <a:moveTo>
                    <a:pt x="4" y="1"/>
                  </a:moveTo>
                  <a:lnTo>
                    <a:pt x="1" y="58"/>
                  </a:lnTo>
                  <a:lnTo>
                    <a:pt x="3" y="93"/>
                  </a:lnTo>
                  <a:lnTo>
                    <a:pt x="5" y="122"/>
                  </a:lnTo>
                  <a:lnTo>
                    <a:pt x="14" y="157"/>
                  </a:lnTo>
                  <a:lnTo>
                    <a:pt x="21" y="185"/>
                  </a:lnTo>
                  <a:lnTo>
                    <a:pt x="35" y="220"/>
                  </a:lnTo>
                  <a:lnTo>
                    <a:pt x="48" y="248"/>
                  </a:lnTo>
                  <a:lnTo>
                    <a:pt x="69" y="283"/>
                  </a:lnTo>
                  <a:lnTo>
                    <a:pt x="85" y="309"/>
                  </a:lnTo>
                  <a:lnTo>
                    <a:pt x="113" y="345"/>
                  </a:lnTo>
                  <a:lnTo>
                    <a:pt x="132" y="368"/>
                  </a:lnTo>
                  <a:lnTo>
                    <a:pt x="171" y="406"/>
                  </a:lnTo>
                  <a:lnTo>
                    <a:pt x="190" y="425"/>
                  </a:lnTo>
                  <a:lnTo>
                    <a:pt x="242" y="466"/>
                  </a:lnTo>
                  <a:lnTo>
                    <a:pt x="260" y="479"/>
                  </a:lnTo>
                  <a:lnTo>
                    <a:pt x="339" y="530"/>
                  </a:lnTo>
                  <a:lnTo>
                    <a:pt x="826" y="805"/>
                  </a:lnTo>
                  <a:cubicBezTo>
                    <a:pt x="1050" y="934"/>
                    <a:pt x="1344" y="999"/>
                    <a:pt x="1639" y="999"/>
                  </a:cubicBezTo>
                  <a:cubicBezTo>
                    <a:pt x="1932" y="999"/>
                    <a:pt x="2226" y="935"/>
                    <a:pt x="2450" y="805"/>
                  </a:cubicBezTo>
                  <a:lnTo>
                    <a:pt x="2647" y="683"/>
                  </a:lnTo>
                  <a:lnTo>
                    <a:pt x="2726" y="633"/>
                  </a:lnTo>
                  <a:lnTo>
                    <a:pt x="2745" y="617"/>
                  </a:lnTo>
                  <a:lnTo>
                    <a:pt x="2793" y="579"/>
                  </a:lnTo>
                  <a:lnTo>
                    <a:pt x="2815" y="559"/>
                  </a:lnTo>
                  <a:lnTo>
                    <a:pt x="2851" y="523"/>
                  </a:lnTo>
                  <a:lnTo>
                    <a:pt x="2870" y="500"/>
                  </a:lnTo>
                  <a:lnTo>
                    <a:pt x="2898" y="465"/>
                  </a:lnTo>
                  <a:lnTo>
                    <a:pt x="2913" y="438"/>
                  </a:lnTo>
                  <a:lnTo>
                    <a:pt x="2935" y="404"/>
                  </a:lnTo>
                  <a:lnTo>
                    <a:pt x="2946" y="375"/>
                  </a:lnTo>
                  <a:lnTo>
                    <a:pt x="2961" y="341"/>
                  </a:lnTo>
                  <a:lnTo>
                    <a:pt x="2967" y="313"/>
                  </a:lnTo>
                  <a:lnTo>
                    <a:pt x="2976" y="278"/>
                  </a:lnTo>
                  <a:lnTo>
                    <a:pt x="2979" y="249"/>
                  </a:lnTo>
                  <a:lnTo>
                    <a:pt x="2975" y="166"/>
                  </a:lnTo>
                  <a:lnTo>
                    <a:pt x="2967" y="200"/>
                  </a:lnTo>
                  <a:lnTo>
                    <a:pt x="2961" y="228"/>
                  </a:lnTo>
                  <a:lnTo>
                    <a:pt x="2946" y="263"/>
                  </a:lnTo>
                  <a:lnTo>
                    <a:pt x="2935" y="291"/>
                  </a:lnTo>
                  <a:lnTo>
                    <a:pt x="2913" y="324"/>
                  </a:lnTo>
                  <a:lnTo>
                    <a:pt x="2898" y="351"/>
                  </a:lnTo>
                  <a:lnTo>
                    <a:pt x="2870" y="386"/>
                  </a:lnTo>
                  <a:lnTo>
                    <a:pt x="2851" y="410"/>
                  </a:lnTo>
                  <a:lnTo>
                    <a:pt x="2815" y="446"/>
                  </a:lnTo>
                  <a:lnTo>
                    <a:pt x="2793" y="466"/>
                  </a:lnTo>
                  <a:lnTo>
                    <a:pt x="2745" y="505"/>
                  </a:lnTo>
                  <a:lnTo>
                    <a:pt x="2726" y="520"/>
                  </a:lnTo>
                  <a:lnTo>
                    <a:pt x="2647" y="570"/>
                  </a:lnTo>
                  <a:lnTo>
                    <a:pt x="2450" y="692"/>
                  </a:lnTo>
                  <a:cubicBezTo>
                    <a:pt x="2226" y="821"/>
                    <a:pt x="1932" y="886"/>
                    <a:pt x="1638" y="886"/>
                  </a:cubicBezTo>
                  <a:cubicBezTo>
                    <a:pt x="1344" y="886"/>
                    <a:pt x="1050" y="821"/>
                    <a:pt x="826" y="692"/>
                  </a:cubicBezTo>
                  <a:lnTo>
                    <a:pt x="339" y="416"/>
                  </a:lnTo>
                  <a:lnTo>
                    <a:pt x="260" y="366"/>
                  </a:lnTo>
                  <a:lnTo>
                    <a:pt x="242" y="352"/>
                  </a:lnTo>
                  <a:lnTo>
                    <a:pt x="190" y="312"/>
                  </a:lnTo>
                  <a:lnTo>
                    <a:pt x="171" y="293"/>
                  </a:lnTo>
                  <a:lnTo>
                    <a:pt x="132" y="255"/>
                  </a:lnTo>
                  <a:lnTo>
                    <a:pt x="113" y="231"/>
                  </a:lnTo>
                  <a:lnTo>
                    <a:pt x="85" y="195"/>
                  </a:lnTo>
                  <a:lnTo>
                    <a:pt x="69" y="169"/>
                  </a:lnTo>
                  <a:lnTo>
                    <a:pt x="48" y="135"/>
                  </a:lnTo>
                  <a:lnTo>
                    <a:pt x="35" y="107"/>
                  </a:lnTo>
                  <a:lnTo>
                    <a:pt x="21" y="72"/>
                  </a:lnTo>
                  <a:lnTo>
                    <a:pt x="14" y="44"/>
                  </a:lnTo>
                  <a:lnTo>
                    <a:pt x="5" y="9"/>
                  </a:lnTo>
                  <a:lnTo>
                    <a:pt x="4"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51" name="Google Shape;777;p36">
              <a:extLst>
                <a:ext uri="{FF2B5EF4-FFF2-40B4-BE49-F238E27FC236}">
                  <a16:creationId xmlns:a16="http://schemas.microsoft.com/office/drawing/2014/main" id="{B18DB958-D42F-2F8A-EA1A-F2A718197EFE}"/>
                </a:ext>
              </a:extLst>
            </p:cNvPr>
            <p:cNvSpPr/>
            <p:nvPr/>
          </p:nvSpPr>
          <p:spPr>
            <a:xfrm>
              <a:off x="1617300" y="1912125"/>
              <a:ext cx="74650" cy="29900"/>
            </a:xfrm>
            <a:custGeom>
              <a:avLst/>
              <a:gdLst/>
              <a:ahLst/>
              <a:cxnLst/>
              <a:rect l="l" t="t" r="r" b="b"/>
              <a:pathLst>
                <a:path w="2986" h="1196" extrusionOk="0">
                  <a:moveTo>
                    <a:pt x="3" y="0"/>
                  </a:moveTo>
                  <a:lnTo>
                    <a:pt x="1" y="253"/>
                  </a:lnTo>
                  <a:cubicBezTo>
                    <a:pt x="1" y="425"/>
                    <a:pt x="114" y="595"/>
                    <a:pt x="340" y="726"/>
                  </a:cubicBezTo>
                  <a:lnTo>
                    <a:pt x="827" y="1001"/>
                  </a:lnTo>
                  <a:cubicBezTo>
                    <a:pt x="1052" y="1131"/>
                    <a:pt x="1346" y="1196"/>
                    <a:pt x="1640" y="1196"/>
                  </a:cubicBezTo>
                  <a:cubicBezTo>
                    <a:pt x="1934" y="1196"/>
                    <a:pt x="2227" y="1131"/>
                    <a:pt x="2450" y="1001"/>
                  </a:cubicBezTo>
                  <a:lnTo>
                    <a:pt x="2649" y="879"/>
                  </a:lnTo>
                  <a:cubicBezTo>
                    <a:pt x="2871" y="750"/>
                    <a:pt x="2982" y="582"/>
                    <a:pt x="2982" y="412"/>
                  </a:cubicBezTo>
                  <a:lnTo>
                    <a:pt x="2985" y="160"/>
                  </a:lnTo>
                  <a:lnTo>
                    <a:pt x="2982" y="192"/>
                  </a:lnTo>
                  <a:lnTo>
                    <a:pt x="2980" y="221"/>
                  </a:lnTo>
                  <a:lnTo>
                    <a:pt x="2971" y="255"/>
                  </a:lnTo>
                  <a:lnTo>
                    <a:pt x="2964" y="284"/>
                  </a:lnTo>
                  <a:lnTo>
                    <a:pt x="2950" y="318"/>
                  </a:lnTo>
                  <a:lnTo>
                    <a:pt x="2938" y="347"/>
                  </a:lnTo>
                  <a:lnTo>
                    <a:pt x="2917" y="381"/>
                  </a:lnTo>
                  <a:lnTo>
                    <a:pt x="2901" y="408"/>
                  </a:lnTo>
                  <a:lnTo>
                    <a:pt x="2873" y="443"/>
                  </a:lnTo>
                  <a:lnTo>
                    <a:pt x="2855" y="466"/>
                  </a:lnTo>
                  <a:lnTo>
                    <a:pt x="2818" y="502"/>
                  </a:lnTo>
                  <a:lnTo>
                    <a:pt x="2797" y="522"/>
                  </a:lnTo>
                  <a:lnTo>
                    <a:pt x="2749" y="560"/>
                  </a:lnTo>
                  <a:lnTo>
                    <a:pt x="2729" y="576"/>
                  </a:lnTo>
                  <a:lnTo>
                    <a:pt x="2652" y="627"/>
                  </a:lnTo>
                  <a:lnTo>
                    <a:pt x="2453" y="748"/>
                  </a:lnTo>
                  <a:cubicBezTo>
                    <a:pt x="2230" y="878"/>
                    <a:pt x="1936" y="943"/>
                    <a:pt x="1642" y="943"/>
                  </a:cubicBezTo>
                  <a:cubicBezTo>
                    <a:pt x="1348" y="943"/>
                    <a:pt x="1053" y="878"/>
                    <a:pt x="829" y="748"/>
                  </a:cubicBezTo>
                  <a:lnTo>
                    <a:pt x="342" y="473"/>
                  </a:lnTo>
                  <a:lnTo>
                    <a:pt x="262" y="422"/>
                  </a:lnTo>
                  <a:lnTo>
                    <a:pt x="246" y="408"/>
                  </a:lnTo>
                  <a:lnTo>
                    <a:pt x="194" y="368"/>
                  </a:lnTo>
                  <a:lnTo>
                    <a:pt x="175" y="349"/>
                  </a:lnTo>
                  <a:lnTo>
                    <a:pt x="136" y="311"/>
                  </a:lnTo>
                  <a:lnTo>
                    <a:pt x="116" y="288"/>
                  </a:lnTo>
                  <a:lnTo>
                    <a:pt x="88" y="252"/>
                  </a:lnTo>
                  <a:lnTo>
                    <a:pt x="73" y="226"/>
                  </a:lnTo>
                  <a:lnTo>
                    <a:pt x="51" y="191"/>
                  </a:lnTo>
                  <a:lnTo>
                    <a:pt x="39" y="163"/>
                  </a:lnTo>
                  <a:lnTo>
                    <a:pt x="24" y="128"/>
                  </a:lnTo>
                  <a:lnTo>
                    <a:pt x="18" y="100"/>
                  </a:lnTo>
                  <a:lnTo>
                    <a:pt x="9" y="65"/>
                  </a:lnTo>
                  <a:lnTo>
                    <a:pt x="5" y="36"/>
                  </a:lnTo>
                  <a:lnTo>
                    <a:pt x="3"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52" name="Google Shape;778;p36">
              <a:extLst>
                <a:ext uri="{FF2B5EF4-FFF2-40B4-BE49-F238E27FC236}">
                  <a16:creationId xmlns:a16="http://schemas.microsoft.com/office/drawing/2014/main" id="{C0D725F0-918E-5D49-49C5-704F20F70198}"/>
                </a:ext>
              </a:extLst>
            </p:cNvPr>
            <p:cNvSpPr/>
            <p:nvPr/>
          </p:nvSpPr>
          <p:spPr>
            <a:xfrm>
              <a:off x="1617375" y="1892525"/>
              <a:ext cx="74875" cy="43175"/>
            </a:xfrm>
            <a:custGeom>
              <a:avLst/>
              <a:gdLst/>
              <a:ahLst/>
              <a:cxnLst/>
              <a:rect l="l" t="t" r="r" b="b"/>
              <a:pathLst>
                <a:path w="2995" h="1727" extrusionOk="0">
                  <a:moveTo>
                    <a:pt x="1343" y="0"/>
                  </a:moveTo>
                  <a:cubicBezTo>
                    <a:pt x="1049" y="0"/>
                    <a:pt x="756" y="65"/>
                    <a:pt x="532" y="195"/>
                  </a:cubicBezTo>
                  <a:lnTo>
                    <a:pt x="334" y="316"/>
                  </a:lnTo>
                  <a:cubicBezTo>
                    <a:pt x="111" y="445"/>
                    <a:pt x="0" y="615"/>
                    <a:pt x="0" y="784"/>
                  </a:cubicBezTo>
                  <a:lnTo>
                    <a:pt x="2" y="820"/>
                  </a:lnTo>
                  <a:lnTo>
                    <a:pt x="6" y="849"/>
                  </a:lnTo>
                  <a:lnTo>
                    <a:pt x="15" y="884"/>
                  </a:lnTo>
                  <a:lnTo>
                    <a:pt x="21" y="912"/>
                  </a:lnTo>
                  <a:lnTo>
                    <a:pt x="36" y="947"/>
                  </a:lnTo>
                  <a:lnTo>
                    <a:pt x="48" y="975"/>
                  </a:lnTo>
                  <a:lnTo>
                    <a:pt x="70" y="1010"/>
                  </a:lnTo>
                  <a:lnTo>
                    <a:pt x="85" y="1036"/>
                  </a:lnTo>
                  <a:lnTo>
                    <a:pt x="113" y="1072"/>
                  </a:lnTo>
                  <a:lnTo>
                    <a:pt x="133" y="1095"/>
                  </a:lnTo>
                  <a:lnTo>
                    <a:pt x="172" y="1133"/>
                  </a:lnTo>
                  <a:lnTo>
                    <a:pt x="191" y="1152"/>
                  </a:lnTo>
                  <a:lnTo>
                    <a:pt x="243" y="1192"/>
                  </a:lnTo>
                  <a:lnTo>
                    <a:pt x="259" y="1206"/>
                  </a:lnTo>
                  <a:lnTo>
                    <a:pt x="339" y="1257"/>
                  </a:lnTo>
                  <a:lnTo>
                    <a:pt x="826" y="1532"/>
                  </a:lnTo>
                  <a:cubicBezTo>
                    <a:pt x="1050" y="1662"/>
                    <a:pt x="1345" y="1727"/>
                    <a:pt x="1639" y="1727"/>
                  </a:cubicBezTo>
                  <a:cubicBezTo>
                    <a:pt x="1933" y="1727"/>
                    <a:pt x="2227" y="1662"/>
                    <a:pt x="2450" y="1532"/>
                  </a:cubicBezTo>
                  <a:lnTo>
                    <a:pt x="2649" y="1411"/>
                  </a:lnTo>
                  <a:lnTo>
                    <a:pt x="2726" y="1360"/>
                  </a:lnTo>
                  <a:lnTo>
                    <a:pt x="2746" y="1344"/>
                  </a:lnTo>
                  <a:lnTo>
                    <a:pt x="2794" y="1306"/>
                  </a:lnTo>
                  <a:lnTo>
                    <a:pt x="2815" y="1286"/>
                  </a:lnTo>
                  <a:lnTo>
                    <a:pt x="2852" y="1250"/>
                  </a:lnTo>
                  <a:lnTo>
                    <a:pt x="2870" y="1227"/>
                  </a:lnTo>
                  <a:lnTo>
                    <a:pt x="2898" y="1192"/>
                  </a:lnTo>
                  <a:lnTo>
                    <a:pt x="2914" y="1165"/>
                  </a:lnTo>
                  <a:lnTo>
                    <a:pt x="2935" y="1131"/>
                  </a:lnTo>
                  <a:lnTo>
                    <a:pt x="2947" y="1102"/>
                  </a:lnTo>
                  <a:lnTo>
                    <a:pt x="2961" y="1068"/>
                  </a:lnTo>
                  <a:lnTo>
                    <a:pt x="2968" y="1039"/>
                  </a:lnTo>
                  <a:lnTo>
                    <a:pt x="2977" y="1005"/>
                  </a:lnTo>
                  <a:lnTo>
                    <a:pt x="2979" y="976"/>
                  </a:lnTo>
                  <a:cubicBezTo>
                    <a:pt x="2995" y="794"/>
                    <a:pt x="2884" y="608"/>
                    <a:pt x="2643" y="470"/>
                  </a:cubicBezTo>
                  <a:lnTo>
                    <a:pt x="2156" y="195"/>
                  </a:lnTo>
                  <a:cubicBezTo>
                    <a:pt x="1931" y="65"/>
                    <a:pt x="1637" y="0"/>
                    <a:pt x="1343"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53" name="Google Shape;779;p36">
              <a:extLst>
                <a:ext uri="{FF2B5EF4-FFF2-40B4-BE49-F238E27FC236}">
                  <a16:creationId xmlns:a16="http://schemas.microsoft.com/office/drawing/2014/main" id="{E57F156D-2E3F-0566-150F-C6632AF1867A}"/>
                </a:ext>
              </a:extLst>
            </p:cNvPr>
            <p:cNvSpPr/>
            <p:nvPr/>
          </p:nvSpPr>
          <p:spPr>
            <a:xfrm>
              <a:off x="1617375" y="1910675"/>
              <a:ext cx="74500" cy="25025"/>
            </a:xfrm>
            <a:custGeom>
              <a:avLst/>
              <a:gdLst/>
              <a:ahLst/>
              <a:cxnLst/>
              <a:rect l="l" t="t" r="r" b="b"/>
              <a:pathLst>
                <a:path w="2980" h="1001" extrusionOk="0">
                  <a:moveTo>
                    <a:pt x="5" y="1"/>
                  </a:moveTo>
                  <a:lnTo>
                    <a:pt x="0" y="58"/>
                  </a:lnTo>
                  <a:lnTo>
                    <a:pt x="2" y="94"/>
                  </a:lnTo>
                  <a:lnTo>
                    <a:pt x="6" y="122"/>
                  </a:lnTo>
                  <a:lnTo>
                    <a:pt x="15" y="158"/>
                  </a:lnTo>
                  <a:lnTo>
                    <a:pt x="21" y="186"/>
                  </a:lnTo>
                  <a:lnTo>
                    <a:pt x="36" y="221"/>
                  </a:lnTo>
                  <a:lnTo>
                    <a:pt x="48" y="249"/>
                  </a:lnTo>
                  <a:lnTo>
                    <a:pt x="70" y="284"/>
                  </a:lnTo>
                  <a:lnTo>
                    <a:pt x="85" y="310"/>
                  </a:lnTo>
                  <a:lnTo>
                    <a:pt x="113" y="346"/>
                  </a:lnTo>
                  <a:lnTo>
                    <a:pt x="133" y="369"/>
                  </a:lnTo>
                  <a:lnTo>
                    <a:pt x="172" y="407"/>
                  </a:lnTo>
                  <a:lnTo>
                    <a:pt x="191" y="425"/>
                  </a:lnTo>
                  <a:lnTo>
                    <a:pt x="243" y="466"/>
                  </a:lnTo>
                  <a:lnTo>
                    <a:pt x="259" y="480"/>
                  </a:lnTo>
                  <a:lnTo>
                    <a:pt x="339" y="531"/>
                  </a:lnTo>
                  <a:lnTo>
                    <a:pt x="826" y="806"/>
                  </a:lnTo>
                  <a:cubicBezTo>
                    <a:pt x="1050" y="936"/>
                    <a:pt x="1345" y="1001"/>
                    <a:pt x="1639" y="1001"/>
                  </a:cubicBezTo>
                  <a:cubicBezTo>
                    <a:pt x="1933" y="1001"/>
                    <a:pt x="2227" y="936"/>
                    <a:pt x="2450" y="806"/>
                  </a:cubicBezTo>
                  <a:lnTo>
                    <a:pt x="2649" y="685"/>
                  </a:lnTo>
                  <a:lnTo>
                    <a:pt x="2726" y="634"/>
                  </a:lnTo>
                  <a:lnTo>
                    <a:pt x="2746" y="618"/>
                  </a:lnTo>
                  <a:lnTo>
                    <a:pt x="2794" y="580"/>
                  </a:lnTo>
                  <a:lnTo>
                    <a:pt x="2815" y="560"/>
                  </a:lnTo>
                  <a:lnTo>
                    <a:pt x="2852" y="524"/>
                  </a:lnTo>
                  <a:lnTo>
                    <a:pt x="2870" y="501"/>
                  </a:lnTo>
                  <a:lnTo>
                    <a:pt x="2898" y="466"/>
                  </a:lnTo>
                  <a:lnTo>
                    <a:pt x="2914" y="439"/>
                  </a:lnTo>
                  <a:lnTo>
                    <a:pt x="2935" y="405"/>
                  </a:lnTo>
                  <a:lnTo>
                    <a:pt x="2947" y="376"/>
                  </a:lnTo>
                  <a:lnTo>
                    <a:pt x="2961" y="342"/>
                  </a:lnTo>
                  <a:lnTo>
                    <a:pt x="2968" y="313"/>
                  </a:lnTo>
                  <a:lnTo>
                    <a:pt x="2977" y="279"/>
                  </a:lnTo>
                  <a:lnTo>
                    <a:pt x="2979" y="250"/>
                  </a:lnTo>
                  <a:lnTo>
                    <a:pt x="2976" y="166"/>
                  </a:lnTo>
                  <a:lnTo>
                    <a:pt x="2968" y="201"/>
                  </a:lnTo>
                  <a:lnTo>
                    <a:pt x="2961" y="229"/>
                  </a:lnTo>
                  <a:lnTo>
                    <a:pt x="2947" y="263"/>
                  </a:lnTo>
                  <a:lnTo>
                    <a:pt x="2935" y="292"/>
                  </a:lnTo>
                  <a:lnTo>
                    <a:pt x="2914" y="325"/>
                  </a:lnTo>
                  <a:lnTo>
                    <a:pt x="2898" y="352"/>
                  </a:lnTo>
                  <a:lnTo>
                    <a:pt x="2870" y="387"/>
                  </a:lnTo>
                  <a:lnTo>
                    <a:pt x="2852" y="411"/>
                  </a:lnTo>
                  <a:lnTo>
                    <a:pt x="2815" y="447"/>
                  </a:lnTo>
                  <a:lnTo>
                    <a:pt x="2794" y="467"/>
                  </a:lnTo>
                  <a:lnTo>
                    <a:pt x="2746" y="506"/>
                  </a:lnTo>
                  <a:lnTo>
                    <a:pt x="2726" y="521"/>
                  </a:lnTo>
                  <a:lnTo>
                    <a:pt x="2649" y="571"/>
                  </a:lnTo>
                  <a:lnTo>
                    <a:pt x="2450" y="693"/>
                  </a:lnTo>
                  <a:cubicBezTo>
                    <a:pt x="2227" y="823"/>
                    <a:pt x="1933" y="888"/>
                    <a:pt x="1640" y="888"/>
                  </a:cubicBezTo>
                  <a:cubicBezTo>
                    <a:pt x="1345" y="888"/>
                    <a:pt x="1051" y="822"/>
                    <a:pt x="826" y="693"/>
                  </a:cubicBezTo>
                  <a:lnTo>
                    <a:pt x="339" y="417"/>
                  </a:lnTo>
                  <a:lnTo>
                    <a:pt x="259" y="367"/>
                  </a:lnTo>
                  <a:lnTo>
                    <a:pt x="243" y="353"/>
                  </a:lnTo>
                  <a:lnTo>
                    <a:pt x="191" y="313"/>
                  </a:lnTo>
                  <a:lnTo>
                    <a:pt x="172" y="294"/>
                  </a:lnTo>
                  <a:lnTo>
                    <a:pt x="133" y="256"/>
                  </a:lnTo>
                  <a:lnTo>
                    <a:pt x="113" y="232"/>
                  </a:lnTo>
                  <a:lnTo>
                    <a:pt x="85" y="196"/>
                  </a:lnTo>
                  <a:lnTo>
                    <a:pt x="70" y="170"/>
                  </a:lnTo>
                  <a:lnTo>
                    <a:pt x="48" y="136"/>
                  </a:lnTo>
                  <a:lnTo>
                    <a:pt x="36" y="108"/>
                  </a:lnTo>
                  <a:lnTo>
                    <a:pt x="21" y="73"/>
                  </a:lnTo>
                  <a:lnTo>
                    <a:pt x="15" y="45"/>
                  </a:lnTo>
                  <a:lnTo>
                    <a:pt x="6" y="10"/>
                  </a:lnTo>
                  <a:lnTo>
                    <a:pt x="5"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54" name="Google Shape;780;p36">
              <a:extLst>
                <a:ext uri="{FF2B5EF4-FFF2-40B4-BE49-F238E27FC236}">
                  <a16:creationId xmlns:a16="http://schemas.microsoft.com/office/drawing/2014/main" id="{1659065D-D939-2972-EF45-1716A75E0FCB}"/>
                </a:ext>
              </a:extLst>
            </p:cNvPr>
            <p:cNvSpPr/>
            <p:nvPr/>
          </p:nvSpPr>
          <p:spPr>
            <a:xfrm>
              <a:off x="2075400" y="2034800"/>
              <a:ext cx="74625" cy="29900"/>
            </a:xfrm>
            <a:custGeom>
              <a:avLst/>
              <a:gdLst/>
              <a:ahLst/>
              <a:cxnLst/>
              <a:rect l="l" t="t" r="r" b="b"/>
              <a:pathLst>
                <a:path w="2985" h="1196" extrusionOk="0">
                  <a:moveTo>
                    <a:pt x="3" y="0"/>
                  </a:moveTo>
                  <a:lnTo>
                    <a:pt x="0" y="253"/>
                  </a:lnTo>
                  <a:cubicBezTo>
                    <a:pt x="0" y="425"/>
                    <a:pt x="113" y="597"/>
                    <a:pt x="340" y="727"/>
                  </a:cubicBezTo>
                  <a:lnTo>
                    <a:pt x="826" y="1002"/>
                  </a:lnTo>
                  <a:cubicBezTo>
                    <a:pt x="1050" y="1131"/>
                    <a:pt x="1345" y="1196"/>
                    <a:pt x="1639" y="1196"/>
                  </a:cubicBezTo>
                  <a:cubicBezTo>
                    <a:pt x="1933" y="1196"/>
                    <a:pt x="2227" y="1131"/>
                    <a:pt x="2451" y="1001"/>
                  </a:cubicBezTo>
                  <a:lnTo>
                    <a:pt x="2648" y="881"/>
                  </a:lnTo>
                  <a:cubicBezTo>
                    <a:pt x="2871" y="752"/>
                    <a:pt x="2982" y="583"/>
                    <a:pt x="2982" y="414"/>
                  </a:cubicBezTo>
                  <a:lnTo>
                    <a:pt x="2984" y="160"/>
                  </a:lnTo>
                  <a:lnTo>
                    <a:pt x="2982" y="192"/>
                  </a:lnTo>
                  <a:lnTo>
                    <a:pt x="2978" y="223"/>
                  </a:lnTo>
                  <a:lnTo>
                    <a:pt x="2971" y="256"/>
                  </a:lnTo>
                  <a:lnTo>
                    <a:pt x="2964" y="284"/>
                  </a:lnTo>
                  <a:lnTo>
                    <a:pt x="2949" y="319"/>
                  </a:lnTo>
                  <a:lnTo>
                    <a:pt x="2938" y="347"/>
                  </a:lnTo>
                  <a:lnTo>
                    <a:pt x="2917" y="381"/>
                  </a:lnTo>
                  <a:lnTo>
                    <a:pt x="2902" y="408"/>
                  </a:lnTo>
                  <a:lnTo>
                    <a:pt x="2873" y="443"/>
                  </a:lnTo>
                  <a:lnTo>
                    <a:pt x="2854" y="466"/>
                  </a:lnTo>
                  <a:lnTo>
                    <a:pt x="2818" y="502"/>
                  </a:lnTo>
                  <a:lnTo>
                    <a:pt x="2797" y="522"/>
                  </a:lnTo>
                  <a:lnTo>
                    <a:pt x="2748" y="562"/>
                  </a:lnTo>
                  <a:lnTo>
                    <a:pt x="2729" y="576"/>
                  </a:lnTo>
                  <a:lnTo>
                    <a:pt x="2651" y="627"/>
                  </a:lnTo>
                  <a:lnTo>
                    <a:pt x="2453" y="748"/>
                  </a:lnTo>
                  <a:cubicBezTo>
                    <a:pt x="2229" y="878"/>
                    <a:pt x="1936" y="943"/>
                    <a:pt x="1642" y="943"/>
                  </a:cubicBezTo>
                  <a:cubicBezTo>
                    <a:pt x="1348" y="943"/>
                    <a:pt x="1054" y="878"/>
                    <a:pt x="829" y="748"/>
                  </a:cubicBezTo>
                  <a:lnTo>
                    <a:pt x="342" y="474"/>
                  </a:lnTo>
                  <a:lnTo>
                    <a:pt x="263" y="423"/>
                  </a:lnTo>
                  <a:lnTo>
                    <a:pt x="245" y="409"/>
                  </a:lnTo>
                  <a:lnTo>
                    <a:pt x="194" y="369"/>
                  </a:lnTo>
                  <a:lnTo>
                    <a:pt x="175" y="350"/>
                  </a:lnTo>
                  <a:lnTo>
                    <a:pt x="136" y="312"/>
                  </a:lnTo>
                  <a:lnTo>
                    <a:pt x="117" y="289"/>
                  </a:lnTo>
                  <a:lnTo>
                    <a:pt x="88" y="253"/>
                  </a:lnTo>
                  <a:lnTo>
                    <a:pt x="71" y="226"/>
                  </a:lnTo>
                  <a:lnTo>
                    <a:pt x="51" y="191"/>
                  </a:lnTo>
                  <a:lnTo>
                    <a:pt x="39" y="164"/>
                  </a:lnTo>
                  <a:lnTo>
                    <a:pt x="24" y="129"/>
                  </a:lnTo>
                  <a:lnTo>
                    <a:pt x="17" y="100"/>
                  </a:lnTo>
                  <a:lnTo>
                    <a:pt x="8" y="65"/>
                  </a:lnTo>
                  <a:lnTo>
                    <a:pt x="6" y="36"/>
                  </a:lnTo>
                  <a:lnTo>
                    <a:pt x="3" y="1"/>
                  </a:lnTo>
                  <a:lnTo>
                    <a:pt x="3"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55" name="Google Shape;781;p36">
              <a:extLst>
                <a:ext uri="{FF2B5EF4-FFF2-40B4-BE49-F238E27FC236}">
                  <a16:creationId xmlns:a16="http://schemas.microsoft.com/office/drawing/2014/main" id="{FD578457-846B-C49C-3DF0-C80780ED9228}"/>
                </a:ext>
              </a:extLst>
            </p:cNvPr>
            <p:cNvSpPr/>
            <p:nvPr/>
          </p:nvSpPr>
          <p:spPr>
            <a:xfrm>
              <a:off x="2075450" y="2015225"/>
              <a:ext cx="74900" cy="43150"/>
            </a:xfrm>
            <a:custGeom>
              <a:avLst/>
              <a:gdLst/>
              <a:ahLst/>
              <a:cxnLst/>
              <a:rect l="l" t="t" r="r" b="b"/>
              <a:pathLst>
                <a:path w="2996" h="1726" extrusionOk="0">
                  <a:moveTo>
                    <a:pt x="1344" y="0"/>
                  </a:moveTo>
                  <a:cubicBezTo>
                    <a:pt x="1050" y="0"/>
                    <a:pt x="756" y="65"/>
                    <a:pt x="533" y="195"/>
                  </a:cubicBezTo>
                  <a:lnTo>
                    <a:pt x="334" y="316"/>
                  </a:lnTo>
                  <a:cubicBezTo>
                    <a:pt x="112" y="445"/>
                    <a:pt x="1" y="615"/>
                    <a:pt x="1" y="784"/>
                  </a:cubicBezTo>
                  <a:lnTo>
                    <a:pt x="4" y="819"/>
                  </a:lnTo>
                  <a:lnTo>
                    <a:pt x="6" y="848"/>
                  </a:lnTo>
                  <a:lnTo>
                    <a:pt x="15" y="883"/>
                  </a:lnTo>
                  <a:lnTo>
                    <a:pt x="22" y="912"/>
                  </a:lnTo>
                  <a:lnTo>
                    <a:pt x="37" y="947"/>
                  </a:lnTo>
                  <a:lnTo>
                    <a:pt x="49" y="974"/>
                  </a:lnTo>
                  <a:lnTo>
                    <a:pt x="69" y="1009"/>
                  </a:lnTo>
                  <a:lnTo>
                    <a:pt x="86" y="1036"/>
                  </a:lnTo>
                  <a:lnTo>
                    <a:pt x="115" y="1072"/>
                  </a:lnTo>
                  <a:lnTo>
                    <a:pt x="134" y="1095"/>
                  </a:lnTo>
                  <a:lnTo>
                    <a:pt x="173" y="1133"/>
                  </a:lnTo>
                  <a:lnTo>
                    <a:pt x="192" y="1152"/>
                  </a:lnTo>
                  <a:lnTo>
                    <a:pt x="243" y="1192"/>
                  </a:lnTo>
                  <a:lnTo>
                    <a:pt x="261" y="1206"/>
                  </a:lnTo>
                  <a:lnTo>
                    <a:pt x="340" y="1257"/>
                  </a:lnTo>
                  <a:lnTo>
                    <a:pt x="827" y="1531"/>
                  </a:lnTo>
                  <a:cubicBezTo>
                    <a:pt x="1051" y="1661"/>
                    <a:pt x="1345" y="1726"/>
                    <a:pt x="1639" y="1726"/>
                  </a:cubicBezTo>
                  <a:cubicBezTo>
                    <a:pt x="1934" y="1726"/>
                    <a:pt x="2227" y="1661"/>
                    <a:pt x="2451" y="1531"/>
                  </a:cubicBezTo>
                  <a:lnTo>
                    <a:pt x="2649" y="1410"/>
                  </a:lnTo>
                  <a:lnTo>
                    <a:pt x="2727" y="1359"/>
                  </a:lnTo>
                  <a:lnTo>
                    <a:pt x="2746" y="1345"/>
                  </a:lnTo>
                  <a:lnTo>
                    <a:pt x="2795" y="1305"/>
                  </a:lnTo>
                  <a:lnTo>
                    <a:pt x="2816" y="1285"/>
                  </a:lnTo>
                  <a:lnTo>
                    <a:pt x="2852" y="1249"/>
                  </a:lnTo>
                  <a:lnTo>
                    <a:pt x="2871" y="1226"/>
                  </a:lnTo>
                  <a:lnTo>
                    <a:pt x="2900" y="1191"/>
                  </a:lnTo>
                  <a:lnTo>
                    <a:pt x="2915" y="1164"/>
                  </a:lnTo>
                  <a:lnTo>
                    <a:pt x="2936" y="1130"/>
                  </a:lnTo>
                  <a:lnTo>
                    <a:pt x="2947" y="1102"/>
                  </a:lnTo>
                  <a:lnTo>
                    <a:pt x="2962" y="1067"/>
                  </a:lnTo>
                  <a:lnTo>
                    <a:pt x="2969" y="1039"/>
                  </a:lnTo>
                  <a:lnTo>
                    <a:pt x="2976" y="1006"/>
                  </a:lnTo>
                  <a:lnTo>
                    <a:pt x="2980" y="975"/>
                  </a:lnTo>
                  <a:cubicBezTo>
                    <a:pt x="2996" y="793"/>
                    <a:pt x="2884" y="608"/>
                    <a:pt x="2643" y="470"/>
                  </a:cubicBezTo>
                  <a:lnTo>
                    <a:pt x="2157" y="195"/>
                  </a:lnTo>
                  <a:cubicBezTo>
                    <a:pt x="1932" y="65"/>
                    <a:pt x="1637" y="0"/>
                    <a:pt x="1344"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56" name="Google Shape;782;p36">
              <a:extLst>
                <a:ext uri="{FF2B5EF4-FFF2-40B4-BE49-F238E27FC236}">
                  <a16:creationId xmlns:a16="http://schemas.microsoft.com/office/drawing/2014/main" id="{F0F491FE-D3CA-E2D8-1B89-B330C3E5FDF8}"/>
                </a:ext>
              </a:extLst>
            </p:cNvPr>
            <p:cNvSpPr/>
            <p:nvPr/>
          </p:nvSpPr>
          <p:spPr>
            <a:xfrm>
              <a:off x="2075450" y="2033400"/>
              <a:ext cx="74500" cy="24975"/>
            </a:xfrm>
            <a:custGeom>
              <a:avLst/>
              <a:gdLst/>
              <a:ahLst/>
              <a:cxnLst/>
              <a:rect l="l" t="t" r="r" b="b"/>
              <a:pathLst>
                <a:path w="2980" h="999" extrusionOk="0">
                  <a:moveTo>
                    <a:pt x="5" y="0"/>
                  </a:moveTo>
                  <a:lnTo>
                    <a:pt x="1" y="57"/>
                  </a:lnTo>
                  <a:lnTo>
                    <a:pt x="4" y="92"/>
                  </a:lnTo>
                  <a:lnTo>
                    <a:pt x="6" y="121"/>
                  </a:lnTo>
                  <a:lnTo>
                    <a:pt x="15" y="156"/>
                  </a:lnTo>
                  <a:lnTo>
                    <a:pt x="22" y="185"/>
                  </a:lnTo>
                  <a:lnTo>
                    <a:pt x="37" y="220"/>
                  </a:lnTo>
                  <a:lnTo>
                    <a:pt x="49" y="247"/>
                  </a:lnTo>
                  <a:lnTo>
                    <a:pt x="69" y="282"/>
                  </a:lnTo>
                  <a:lnTo>
                    <a:pt x="86" y="309"/>
                  </a:lnTo>
                  <a:lnTo>
                    <a:pt x="115" y="345"/>
                  </a:lnTo>
                  <a:lnTo>
                    <a:pt x="134" y="368"/>
                  </a:lnTo>
                  <a:lnTo>
                    <a:pt x="173" y="406"/>
                  </a:lnTo>
                  <a:lnTo>
                    <a:pt x="192" y="425"/>
                  </a:lnTo>
                  <a:lnTo>
                    <a:pt x="243" y="465"/>
                  </a:lnTo>
                  <a:lnTo>
                    <a:pt x="261" y="479"/>
                  </a:lnTo>
                  <a:lnTo>
                    <a:pt x="340" y="530"/>
                  </a:lnTo>
                  <a:lnTo>
                    <a:pt x="827" y="804"/>
                  </a:lnTo>
                  <a:cubicBezTo>
                    <a:pt x="1052" y="934"/>
                    <a:pt x="1346" y="999"/>
                    <a:pt x="1640" y="999"/>
                  </a:cubicBezTo>
                  <a:cubicBezTo>
                    <a:pt x="1934" y="999"/>
                    <a:pt x="2227" y="934"/>
                    <a:pt x="2451" y="804"/>
                  </a:cubicBezTo>
                  <a:lnTo>
                    <a:pt x="2649" y="683"/>
                  </a:lnTo>
                  <a:lnTo>
                    <a:pt x="2727" y="632"/>
                  </a:lnTo>
                  <a:lnTo>
                    <a:pt x="2746" y="618"/>
                  </a:lnTo>
                  <a:lnTo>
                    <a:pt x="2795" y="578"/>
                  </a:lnTo>
                  <a:lnTo>
                    <a:pt x="2816" y="558"/>
                  </a:lnTo>
                  <a:lnTo>
                    <a:pt x="2852" y="522"/>
                  </a:lnTo>
                  <a:lnTo>
                    <a:pt x="2871" y="499"/>
                  </a:lnTo>
                  <a:lnTo>
                    <a:pt x="2900" y="464"/>
                  </a:lnTo>
                  <a:lnTo>
                    <a:pt x="2915" y="437"/>
                  </a:lnTo>
                  <a:lnTo>
                    <a:pt x="2936" y="403"/>
                  </a:lnTo>
                  <a:lnTo>
                    <a:pt x="2947" y="375"/>
                  </a:lnTo>
                  <a:lnTo>
                    <a:pt x="2962" y="340"/>
                  </a:lnTo>
                  <a:lnTo>
                    <a:pt x="2969" y="312"/>
                  </a:lnTo>
                  <a:lnTo>
                    <a:pt x="2976" y="279"/>
                  </a:lnTo>
                  <a:lnTo>
                    <a:pt x="2980" y="248"/>
                  </a:lnTo>
                  <a:lnTo>
                    <a:pt x="2976" y="166"/>
                  </a:lnTo>
                  <a:lnTo>
                    <a:pt x="2969" y="199"/>
                  </a:lnTo>
                  <a:lnTo>
                    <a:pt x="2962" y="228"/>
                  </a:lnTo>
                  <a:lnTo>
                    <a:pt x="2947" y="262"/>
                  </a:lnTo>
                  <a:lnTo>
                    <a:pt x="2936" y="290"/>
                  </a:lnTo>
                  <a:lnTo>
                    <a:pt x="2915" y="325"/>
                  </a:lnTo>
                  <a:lnTo>
                    <a:pt x="2900" y="351"/>
                  </a:lnTo>
                  <a:lnTo>
                    <a:pt x="2871" y="385"/>
                  </a:lnTo>
                  <a:lnTo>
                    <a:pt x="2852" y="409"/>
                  </a:lnTo>
                  <a:lnTo>
                    <a:pt x="2816" y="446"/>
                  </a:lnTo>
                  <a:lnTo>
                    <a:pt x="2795" y="466"/>
                  </a:lnTo>
                  <a:lnTo>
                    <a:pt x="2746" y="504"/>
                  </a:lnTo>
                  <a:lnTo>
                    <a:pt x="2727" y="520"/>
                  </a:lnTo>
                  <a:lnTo>
                    <a:pt x="2649" y="569"/>
                  </a:lnTo>
                  <a:lnTo>
                    <a:pt x="2451" y="691"/>
                  </a:lnTo>
                  <a:cubicBezTo>
                    <a:pt x="2228" y="821"/>
                    <a:pt x="1934" y="886"/>
                    <a:pt x="1641" y="886"/>
                  </a:cubicBezTo>
                  <a:cubicBezTo>
                    <a:pt x="1347" y="886"/>
                    <a:pt x="1052" y="821"/>
                    <a:pt x="827" y="691"/>
                  </a:cubicBezTo>
                  <a:lnTo>
                    <a:pt x="340" y="417"/>
                  </a:lnTo>
                  <a:lnTo>
                    <a:pt x="261" y="366"/>
                  </a:lnTo>
                  <a:lnTo>
                    <a:pt x="243" y="352"/>
                  </a:lnTo>
                  <a:lnTo>
                    <a:pt x="192" y="312"/>
                  </a:lnTo>
                  <a:lnTo>
                    <a:pt x="173" y="292"/>
                  </a:lnTo>
                  <a:lnTo>
                    <a:pt x="134" y="255"/>
                  </a:lnTo>
                  <a:lnTo>
                    <a:pt x="115" y="231"/>
                  </a:lnTo>
                  <a:lnTo>
                    <a:pt x="86" y="196"/>
                  </a:lnTo>
                  <a:lnTo>
                    <a:pt x="69" y="170"/>
                  </a:lnTo>
                  <a:lnTo>
                    <a:pt x="49" y="135"/>
                  </a:lnTo>
                  <a:lnTo>
                    <a:pt x="37" y="107"/>
                  </a:lnTo>
                  <a:lnTo>
                    <a:pt x="22" y="72"/>
                  </a:lnTo>
                  <a:lnTo>
                    <a:pt x="15" y="43"/>
                  </a:lnTo>
                  <a:lnTo>
                    <a:pt x="6" y="9"/>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57" name="Google Shape;783;p36">
              <a:extLst>
                <a:ext uri="{FF2B5EF4-FFF2-40B4-BE49-F238E27FC236}">
                  <a16:creationId xmlns:a16="http://schemas.microsoft.com/office/drawing/2014/main" id="{D3D88CA1-743D-3C8F-7184-D66ED14C72AD}"/>
                </a:ext>
              </a:extLst>
            </p:cNvPr>
            <p:cNvSpPr/>
            <p:nvPr/>
          </p:nvSpPr>
          <p:spPr>
            <a:xfrm>
              <a:off x="1993450" y="1987725"/>
              <a:ext cx="74625" cy="29925"/>
            </a:xfrm>
            <a:custGeom>
              <a:avLst/>
              <a:gdLst/>
              <a:ahLst/>
              <a:cxnLst/>
              <a:rect l="l" t="t" r="r" b="b"/>
              <a:pathLst>
                <a:path w="2985" h="1197" extrusionOk="0">
                  <a:moveTo>
                    <a:pt x="3" y="0"/>
                  </a:moveTo>
                  <a:lnTo>
                    <a:pt x="1" y="254"/>
                  </a:lnTo>
                  <a:cubicBezTo>
                    <a:pt x="1" y="425"/>
                    <a:pt x="113" y="596"/>
                    <a:pt x="340" y="728"/>
                  </a:cubicBezTo>
                  <a:lnTo>
                    <a:pt x="827" y="1002"/>
                  </a:lnTo>
                  <a:cubicBezTo>
                    <a:pt x="1052" y="1132"/>
                    <a:pt x="1347" y="1197"/>
                    <a:pt x="1641" y="1197"/>
                  </a:cubicBezTo>
                  <a:cubicBezTo>
                    <a:pt x="1934" y="1197"/>
                    <a:pt x="2228" y="1132"/>
                    <a:pt x="2451" y="1002"/>
                  </a:cubicBezTo>
                  <a:lnTo>
                    <a:pt x="2650" y="881"/>
                  </a:lnTo>
                  <a:cubicBezTo>
                    <a:pt x="2871" y="753"/>
                    <a:pt x="2982" y="583"/>
                    <a:pt x="2983" y="415"/>
                  </a:cubicBezTo>
                  <a:lnTo>
                    <a:pt x="2984" y="161"/>
                  </a:lnTo>
                  <a:lnTo>
                    <a:pt x="2982" y="193"/>
                  </a:lnTo>
                  <a:lnTo>
                    <a:pt x="2979" y="223"/>
                  </a:lnTo>
                  <a:lnTo>
                    <a:pt x="2971" y="257"/>
                  </a:lnTo>
                  <a:lnTo>
                    <a:pt x="2964" y="285"/>
                  </a:lnTo>
                  <a:lnTo>
                    <a:pt x="2949" y="320"/>
                  </a:lnTo>
                  <a:lnTo>
                    <a:pt x="2938" y="348"/>
                  </a:lnTo>
                  <a:lnTo>
                    <a:pt x="2917" y="382"/>
                  </a:lnTo>
                  <a:lnTo>
                    <a:pt x="2901" y="408"/>
                  </a:lnTo>
                  <a:lnTo>
                    <a:pt x="2873" y="444"/>
                  </a:lnTo>
                  <a:lnTo>
                    <a:pt x="2855" y="467"/>
                  </a:lnTo>
                  <a:lnTo>
                    <a:pt x="2818" y="503"/>
                  </a:lnTo>
                  <a:lnTo>
                    <a:pt x="2797" y="523"/>
                  </a:lnTo>
                  <a:lnTo>
                    <a:pt x="2748" y="563"/>
                  </a:lnTo>
                  <a:lnTo>
                    <a:pt x="2729" y="577"/>
                  </a:lnTo>
                  <a:lnTo>
                    <a:pt x="2651" y="628"/>
                  </a:lnTo>
                  <a:lnTo>
                    <a:pt x="2453" y="749"/>
                  </a:lnTo>
                  <a:cubicBezTo>
                    <a:pt x="2230" y="879"/>
                    <a:pt x="1936" y="944"/>
                    <a:pt x="1642" y="944"/>
                  </a:cubicBezTo>
                  <a:cubicBezTo>
                    <a:pt x="1348" y="944"/>
                    <a:pt x="1053" y="879"/>
                    <a:pt x="829" y="749"/>
                  </a:cubicBezTo>
                  <a:lnTo>
                    <a:pt x="342" y="474"/>
                  </a:lnTo>
                  <a:lnTo>
                    <a:pt x="263" y="424"/>
                  </a:lnTo>
                  <a:lnTo>
                    <a:pt x="246" y="410"/>
                  </a:lnTo>
                  <a:lnTo>
                    <a:pt x="194" y="370"/>
                  </a:lnTo>
                  <a:lnTo>
                    <a:pt x="175" y="351"/>
                  </a:lnTo>
                  <a:lnTo>
                    <a:pt x="137" y="312"/>
                  </a:lnTo>
                  <a:lnTo>
                    <a:pt x="116" y="289"/>
                  </a:lnTo>
                  <a:lnTo>
                    <a:pt x="88" y="253"/>
                  </a:lnTo>
                  <a:lnTo>
                    <a:pt x="73" y="227"/>
                  </a:lnTo>
                  <a:lnTo>
                    <a:pt x="51" y="192"/>
                  </a:lnTo>
                  <a:lnTo>
                    <a:pt x="40" y="164"/>
                  </a:lnTo>
                  <a:lnTo>
                    <a:pt x="24" y="129"/>
                  </a:lnTo>
                  <a:lnTo>
                    <a:pt x="18" y="101"/>
                  </a:lnTo>
                  <a:lnTo>
                    <a:pt x="9" y="66"/>
                  </a:lnTo>
                  <a:lnTo>
                    <a:pt x="6" y="37"/>
                  </a:lnTo>
                  <a:lnTo>
                    <a:pt x="3" y="2"/>
                  </a:lnTo>
                  <a:lnTo>
                    <a:pt x="3"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58" name="Google Shape;784;p36">
              <a:extLst>
                <a:ext uri="{FF2B5EF4-FFF2-40B4-BE49-F238E27FC236}">
                  <a16:creationId xmlns:a16="http://schemas.microsoft.com/office/drawing/2014/main" id="{9F1212D8-DF4B-9010-70AC-DBC211E88184}"/>
                </a:ext>
              </a:extLst>
            </p:cNvPr>
            <p:cNvSpPr/>
            <p:nvPr/>
          </p:nvSpPr>
          <p:spPr>
            <a:xfrm>
              <a:off x="1993500" y="1968150"/>
              <a:ext cx="74900" cy="43175"/>
            </a:xfrm>
            <a:custGeom>
              <a:avLst/>
              <a:gdLst/>
              <a:ahLst/>
              <a:cxnLst/>
              <a:rect l="l" t="t" r="r" b="b"/>
              <a:pathLst>
                <a:path w="2996" h="1727" extrusionOk="0">
                  <a:moveTo>
                    <a:pt x="1344" y="0"/>
                  </a:moveTo>
                  <a:cubicBezTo>
                    <a:pt x="1050" y="0"/>
                    <a:pt x="757" y="65"/>
                    <a:pt x="533" y="195"/>
                  </a:cubicBezTo>
                  <a:lnTo>
                    <a:pt x="336" y="316"/>
                  </a:lnTo>
                  <a:cubicBezTo>
                    <a:pt x="112" y="446"/>
                    <a:pt x="1" y="616"/>
                    <a:pt x="1" y="785"/>
                  </a:cubicBezTo>
                  <a:lnTo>
                    <a:pt x="4" y="820"/>
                  </a:lnTo>
                  <a:lnTo>
                    <a:pt x="7" y="849"/>
                  </a:lnTo>
                  <a:lnTo>
                    <a:pt x="16" y="884"/>
                  </a:lnTo>
                  <a:lnTo>
                    <a:pt x="22" y="912"/>
                  </a:lnTo>
                  <a:lnTo>
                    <a:pt x="38" y="947"/>
                  </a:lnTo>
                  <a:lnTo>
                    <a:pt x="49" y="975"/>
                  </a:lnTo>
                  <a:lnTo>
                    <a:pt x="71" y="1010"/>
                  </a:lnTo>
                  <a:lnTo>
                    <a:pt x="86" y="1036"/>
                  </a:lnTo>
                  <a:lnTo>
                    <a:pt x="114" y="1072"/>
                  </a:lnTo>
                  <a:lnTo>
                    <a:pt x="135" y="1095"/>
                  </a:lnTo>
                  <a:lnTo>
                    <a:pt x="173" y="1134"/>
                  </a:lnTo>
                  <a:lnTo>
                    <a:pt x="192" y="1153"/>
                  </a:lnTo>
                  <a:lnTo>
                    <a:pt x="244" y="1193"/>
                  </a:lnTo>
                  <a:lnTo>
                    <a:pt x="261" y="1207"/>
                  </a:lnTo>
                  <a:lnTo>
                    <a:pt x="340" y="1257"/>
                  </a:lnTo>
                  <a:lnTo>
                    <a:pt x="827" y="1532"/>
                  </a:lnTo>
                  <a:cubicBezTo>
                    <a:pt x="1051" y="1662"/>
                    <a:pt x="1346" y="1727"/>
                    <a:pt x="1640" y="1727"/>
                  </a:cubicBezTo>
                  <a:cubicBezTo>
                    <a:pt x="1934" y="1727"/>
                    <a:pt x="2228" y="1662"/>
                    <a:pt x="2451" y="1532"/>
                  </a:cubicBezTo>
                  <a:lnTo>
                    <a:pt x="2649" y="1411"/>
                  </a:lnTo>
                  <a:lnTo>
                    <a:pt x="2727" y="1360"/>
                  </a:lnTo>
                  <a:lnTo>
                    <a:pt x="2748" y="1346"/>
                  </a:lnTo>
                  <a:lnTo>
                    <a:pt x="2795" y="1306"/>
                  </a:lnTo>
                  <a:lnTo>
                    <a:pt x="2816" y="1286"/>
                  </a:lnTo>
                  <a:lnTo>
                    <a:pt x="2853" y="1250"/>
                  </a:lnTo>
                  <a:lnTo>
                    <a:pt x="2871" y="1227"/>
                  </a:lnTo>
                  <a:lnTo>
                    <a:pt x="2899" y="1191"/>
                  </a:lnTo>
                  <a:lnTo>
                    <a:pt x="2915" y="1165"/>
                  </a:lnTo>
                  <a:lnTo>
                    <a:pt x="2936" y="1131"/>
                  </a:lnTo>
                  <a:lnTo>
                    <a:pt x="2947" y="1103"/>
                  </a:lnTo>
                  <a:lnTo>
                    <a:pt x="2962" y="1068"/>
                  </a:lnTo>
                  <a:lnTo>
                    <a:pt x="2969" y="1040"/>
                  </a:lnTo>
                  <a:lnTo>
                    <a:pt x="2977" y="1006"/>
                  </a:lnTo>
                  <a:lnTo>
                    <a:pt x="2980" y="976"/>
                  </a:lnTo>
                  <a:cubicBezTo>
                    <a:pt x="2996" y="793"/>
                    <a:pt x="2885" y="609"/>
                    <a:pt x="2644" y="470"/>
                  </a:cubicBezTo>
                  <a:lnTo>
                    <a:pt x="2157" y="195"/>
                  </a:lnTo>
                  <a:cubicBezTo>
                    <a:pt x="1932" y="65"/>
                    <a:pt x="1638" y="0"/>
                    <a:pt x="1344"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59" name="Google Shape;785;p36">
              <a:extLst>
                <a:ext uri="{FF2B5EF4-FFF2-40B4-BE49-F238E27FC236}">
                  <a16:creationId xmlns:a16="http://schemas.microsoft.com/office/drawing/2014/main" id="{AF78EC13-A8CE-8300-63F3-5262480F1965}"/>
                </a:ext>
              </a:extLst>
            </p:cNvPr>
            <p:cNvSpPr/>
            <p:nvPr/>
          </p:nvSpPr>
          <p:spPr>
            <a:xfrm>
              <a:off x="1993500" y="1986350"/>
              <a:ext cx="74525" cy="24975"/>
            </a:xfrm>
            <a:custGeom>
              <a:avLst/>
              <a:gdLst/>
              <a:ahLst/>
              <a:cxnLst/>
              <a:rect l="l" t="t" r="r" b="b"/>
              <a:pathLst>
                <a:path w="2981" h="999" extrusionOk="0">
                  <a:moveTo>
                    <a:pt x="5" y="0"/>
                  </a:moveTo>
                  <a:lnTo>
                    <a:pt x="1" y="57"/>
                  </a:lnTo>
                  <a:lnTo>
                    <a:pt x="4" y="92"/>
                  </a:lnTo>
                  <a:lnTo>
                    <a:pt x="7" y="121"/>
                  </a:lnTo>
                  <a:lnTo>
                    <a:pt x="16" y="156"/>
                  </a:lnTo>
                  <a:lnTo>
                    <a:pt x="22" y="184"/>
                  </a:lnTo>
                  <a:lnTo>
                    <a:pt x="38" y="219"/>
                  </a:lnTo>
                  <a:lnTo>
                    <a:pt x="49" y="247"/>
                  </a:lnTo>
                  <a:lnTo>
                    <a:pt x="71" y="282"/>
                  </a:lnTo>
                  <a:lnTo>
                    <a:pt x="86" y="308"/>
                  </a:lnTo>
                  <a:lnTo>
                    <a:pt x="114" y="344"/>
                  </a:lnTo>
                  <a:lnTo>
                    <a:pt x="135" y="367"/>
                  </a:lnTo>
                  <a:lnTo>
                    <a:pt x="173" y="406"/>
                  </a:lnTo>
                  <a:lnTo>
                    <a:pt x="192" y="425"/>
                  </a:lnTo>
                  <a:lnTo>
                    <a:pt x="244" y="465"/>
                  </a:lnTo>
                  <a:lnTo>
                    <a:pt x="261" y="479"/>
                  </a:lnTo>
                  <a:lnTo>
                    <a:pt x="340" y="530"/>
                  </a:lnTo>
                  <a:lnTo>
                    <a:pt x="827" y="804"/>
                  </a:lnTo>
                  <a:cubicBezTo>
                    <a:pt x="1051" y="934"/>
                    <a:pt x="1346" y="999"/>
                    <a:pt x="1640" y="999"/>
                  </a:cubicBezTo>
                  <a:cubicBezTo>
                    <a:pt x="1934" y="999"/>
                    <a:pt x="2228" y="934"/>
                    <a:pt x="2451" y="804"/>
                  </a:cubicBezTo>
                  <a:lnTo>
                    <a:pt x="2649" y="683"/>
                  </a:lnTo>
                  <a:lnTo>
                    <a:pt x="2727" y="632"/>
                  </a:lnTo>
                  <a:lnTo>
                    <a:pt x="2746" y="618"/>
                  </a:lnTo>
                  <a:lnTo>
                    <a:pt x="2795" y="578"/>
                  </a:lnTo>
                  <a:lnTo>
                    <a:pt x="2816" y="558"/>
                  </a:lnTo>
                  <a:lnTo>
                    <a:pt x="2853" y="522"/>
                  </a:lnTo>
                  <a:lnTo>
                    <a:pt x="2871" y="499"/>
                  </a:lnTo>
                  <a:lnTo>
                    <a:pt x="2899" y="463"/>
                  </a:lnTo>
                  <a:lnTo>
                    <a:pt x="2915" y="437"/>
                  </a:lnTo>
                  <a:lnTo>
                    <a:pt x="2936" y="403"/>
                  </a:lnTo>
                  <a:lnTo>
                    <a:pt x="2947" y="375"/>
                  </a:lnTo>
                  <a:lnTo>
                    <a:pt x="2962" y="340"/>
                  </a:lnTo>
                  <a:lnTo>
                    <a:pt x="2969" y="312"/>
                  </a:lnTo>
                  <a:lnTo>
                    <a:pt x="2977" y="278"/>
                  </a:lnTo>
                  <a:lnTo>
                    <a:pt x="2980" y="248"/>
                  </a:lnTo>
                  <a:lnTo>
                    <a:pt x="2977" y="165"/>
                  </a:lnTo>
                  <a:lnTo>
                    <a:pt x="2969" y="199"/>
                  </a:lnTo>
                  <a:lnTo>
                    <a:pt x="2962" y="228"/>
                  </a:lnTo>
                  <a:lnTo>
                    <a:pt x="2947" y="262"/>
                  </a:lnTo>
                  <a:lnTo>
                    <a:pt x="2936" y="289"/>
                  </a:lnTo>
                  <a:lnTo>
                    <a:pt x="2915" y="325"/>
                  </a:lnTo>
                  <a:lnTo>
                    <a:pt x="2899" y="349"/>
                  </a:lnTo>
                  <a:lnTo>
                    <a:pt x="2871" y="385"/>
                  </a:lnTo>
                  <a:lnTo>
                    <a:pt x="2853" y="409"/>
                  </a:lnTo>
                  <a:lnTo>
                    <a:pt x="2816" y="445"/>
                  </a:lnTo>
                  <a:lnTo>
                    <a:pt x="2795" y="466"/>
                  </a:lnTo>
                  <a:lnTo>
                    <a:pt x="2746" y="504"/>
                  </a:lnTo>
                  <a:lnTo>
                    <a:pt x="2727" y="519"/>
                  </a:lnTo>
                  <a:lnTo>
                    <a:pt x="2649" y="569"/>
                  </a:lnTo>
                  <a:lnTo>
                    <a:pt x="2451" y="691"/>
                  </a:lnTo>
                  <a:cubicBezTo>
                    <a:pt x="2228" y="821"/>
                    <a:pt x="1934" y="886"/>
                    <a:pt x="1641" y="886"/>
                  </a:cubicBezTo>
                  <a:cubicBezTo>
                    <a:pt x="1346" y="886"/>
                    <a:pt x="1052" y="821"/>
                    <a:pt x="827" y="691"/>
                  </a:cubicBezTo>
                  <a:lnTo>
                    <a:pt x="340" y="416"/>
                  </a:lnTo>
                  <a:lnTo>
                    <a:pt x="261" y="366"/>
                  </a:lnTo>
                  <a:lnTo>
                    <a:pt x="244" y="352"/>
                  </a:lnTo>
                  <a:lnTo>
                    <a:pt x="192" y="311"/>
                  </a:lnTo>
                  <a:lnTo>
                    <a:pt x="173" y="292"/>
                  </a:lnTo>
                  <a:lnTo>
                    <a:pt x="135" y="255"/>
                  </a:lnTo>
                  <a:lnTo>
                    <a:pt x="114" y="230"/>
                  </a:lnTo>
                  <a:lnTo>
                    <a:pt x="86" y="196"/>
                  </a:lnTo>
                  <a:lnTo>
                    <a:pt x="71" y="169"/>
                  </a:lnTo>
                  <a:lnTo>
                    <a:pt x="49" y="135"/>
                  </a:lnTo>
                  <a:lnTo>
                    <a:pt x="38" y="107"/>
                  </a:lnTo>
                  <a:lnTo>
                    <a:pt x="22" y="72"/>
                  </a:lnTo>
                  <a:lnTo>
                    <a:pt x="16" y="43"/>
                  </a:lnTo>
                  <a:lnTo>
                    <a:pt x="7" y="8"/>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0" name="Google Shape;786;p36">
              <a:extLst>
                <a:ext uri="{FF2B5EF4-FFF2-40B4-BE49-F238E27FC236}">
                  <a16:creationId xmlns:a16="http://schemas.microsoft.com/office/drawing/2014/main" id="{421F6752-15F9-121F-6080-D79350C7C3E2}"/>
                </a:ext>
              </a:extLst>
            </p:cNvPr>
            <p:cNvSpPr/>
            <p:nvPr/>
          </p:nvSpPr>
          <p:spPr>
            <a:xfrm>
              <a:off x="1910375" y="1939425"/>
              <a:ext cx="74625" cy="29925"/>
            </a:xfrm>
            <a:custGeom>
              <a:avLst/>
              <a:gdLst/>
              <a:ahLst/>
              <a:cxnLst/>
              <a:rect l="l" t="t" r="r" b="b"/>
              <a:pathLst>
                <a:path w="2985" h="1197" extrusionOk="0">
                  <a:moveTo>
                    <a:pt x="3" y="1"/>
                  </a:moveTo>
                  <a:lnTo>
                    <a:pt x="1" y="253"/>
                  </a:lnTo>
                  <a:cubicBezTo>
                    <a:pt x="1" y="424"/>
                    <a:pt x="114" y="596"/>
                    <a:pt x="340" y="727"/>
                  </a:cubicBezTo>
                  <a:lnTo>
                    <a:pt x="827" y="1001"/>
                  </a:lnTo>
                  <a:cubicBezTo>
                    <a:pt x="1052" y="1131"/>
                    <a:pt x="1347" y="1196"/>
                    <a:pt x="1641" y="1196"/>
                  </a:cubicBezTo>
                  <a:cubicBezTo>
                    <a:pt x="1934" y="1196"/>
                    <a:pt x="2227" y="1131"/>
                    <a:pt x="2451" y="1001"/>
                  </a:cubicBezTo>
                  <a:lnTo>
                    <a:pt x="2650" y="880"/>
                  </a:lnTo>
                  <a:cubicBezTo>
                    <a:pt x="2871" y="751"/>
                    <a:pt x="2982" y="582"/>
                    <a:pt x="2983" y="414"/>
                  </a:cubicBezTo>
                  <a:lnTo>
                    <a:pt x="2985" y="160"/>
                  </a:lnTo>
                  <a:lnTo>
                    <a:pt x="2982" y="192"/>
                  </a:lnTo>
                  <a:lnTo>
                    <a:pt x="2979" y="222"/>
                  </a:lnTo>
                  <a:lnTo>
                    <a:pt x="2971" y="257"/>
                  </a:lnTo>
                  <a:lnTo>
                    <a:pt x="2964" y="285"/>
                  </a:lnTo>
                  <a:lnTo>
                    <a:pt x="2950" y="320"/>
                  </a:lnTo>
                  <a:lnTo>
                    <a:pt x="2939" y="347"/>
                  </a:lnTo>
                  <a:lnTo>
                    <a:pt x="2917" y="381"/>
                  </a:lnTo>
                  <a:lnTo>
                    <a:pt x="2901" y="407"/>
                  </a:lnTo>
                  <a:lnTo>
                    <a:pt x="2873" y="443"/>
                  </a:lnTo>
                  <a:lnTo>
                    <a:pt x="2854" y="467"/>
                  </a:lnTo>
                  <a:lnTo>
                    <a:pt x="2818" y="503"/>
                  </a:lnTo>
                  <a:lnTo>
                    <a:pt x="2797" y="523"/>
                  </a:lnTo>
                  <a:lnTo>
                    <a:pt x="2749" y="562"/>
                  </a:lnTo>
                  <a:lnTo>
                    <a:pt x="2730" y="577"/>
                  </a:lnTo>
                  <a:lnTo>
                    <a:pt x="2651" y="627"/>
                  </a:lnTo>
                  <a:lnTo>
                    <a:pt x="2453" y="749"/>
                  </a:lnTo>
                  <a:cubicBezTo>
                    <a:pt x="2230" y="878"/>
                    <a:pt x="1936" y="943"/>
                    <a:pt x="1642" y="943"/>
                  </a:cubicBezTo>
                  <a:cubicBezTo>
                    <a:pt x="1348" y="943"/>
                    <a:pt x="1054" y="878"/>
                    <a:pt x="830" y="749"/>
                  </a:cubicBezTo>
                  <a:lnTo>
                    <a:pt x="342" y="473"/>
                  </a:lnTo>
                  <a:lnTo>
                    <a:pt x="264" y="423"/>
                  </a:lnTo>
                  <a:lnTo>
                    <a:pt x="246" y="409"/>
                  </a:lnTo>
                  <a:lnTo>
                    <a:pt x="194" y="369"/>
                  </a:lnTo>
                  <a:lnTo>
                    <a:pt x="175" y="350"/>
                  </a:lnTo>
                  <a:lnTo>
                    <a:pt x="136" y="312"/>
                  </a:lnTo>
                  <a:lnTo>
                    <a:pt x="117" y="288"/>
                  </a:lnTo>
                  <a:lnTo>
                    <a:pt x="89" y="252"/>
                  </a:lnTo>
                  <a:lnTo>
                    <a:pt x="72" y="226"/>
                  </a:lnTo>
                  <a:lnTo>
                    <a:pt x="52" y="192"/>
                  </a:lnTo>
                  <a:lnTo>
                    <a:pt x="39" y="165"/>
                  </a:lnTo>
                  <a:lnTo>
                    <a:pt x="25" y="129"/>
                  </a:lnTo>
                  <a:lnTo>
                    <a:pt x="18" y="100"/>
                  </a:lnTo>
                  <a:lnTo>
                    <a:pt x="9" y="66"/>
                  </a:lnTo>
                  <a:lnTo>
                    <a:pt x="7" y="37"/>
                  </a:lnTo>
                  <a:lnTo>
                    <a:pt x="3" y="2"/>
                  </a:lnTo>
                  <a:lnTo>
                    <a:pt x="3"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61" name="Google Shape;787;p36">
              <a:extLst>
                <a:ext uri="{FF2B5EF4-FFF2-40B4-BE49-F238E27FC236}">
                  <a16:creationId xmlns:a16="http://schemas.microsoft.com/office/drawing/2014/main" id="{6EF46631-D4D5-2A9C-A7C4-75C6A2DBC527}"/>
                </a:ext>
              </a:extLst>
            </p:cNvPr>
            <p:cNvSpPr/>
            <p:nvPr/>
          </p:nvSpPr>
          <p:spPr>
            <a:xfrm>
              <a:off x="1910450" y="1919825"/>
              <a:ext cx="74900" cy="43200"/>
            </a:xfrm>
            <a:custGeom>
              <a:avLst/>
              <a:gdLst/>
              <a:ahLst/>
              <a:cxnLst/>
              <a:rect l="l" t="t" r="r" b="b"/>
              <a:pathLst>
                <a:path w="2996" h="1728" extrusionOk="0">
                  <a:moveTo>
                    <a:pt x="1344" y="1"/>
                  </a:moveTo>
                  <a:cubicBezTo>
                    <a:pt x="1050" y="1"/>
                    <a:pt x="757" y="66"/>
                    <a:pt x="534" y="196"/>
                  </a:cubicBezTo>
                  <a:lnTo>
                    <a:pt x="335" y="318"/>
                  </a:lnTo>
                  <a:cubicBezTo>
                    <a:pt x="111" y="447"/>
                    <a:pt x="0" y="616"/>
                    <a:pt x="0" y="786"/>
                  </a:cubicBezTo>
                  <a:lnTo>
                    <a:pt x="4" y="821"/>
                  </a:lnTo>
                  <a:lnTo>
                    <a:pt x="6" y="850"/>
                  </a:lnTo>
                  <a:lnTo>
                    <a:pt x="15" y="884"/>
                  </a:lnTo>
                  <a:lnTo>
                    <a:pt x="22" y="913"/>
                  </a:lnTo>
                  <a:lnTo>
                    <a:pt x="36" y="949"/>
                  </a:lnTo>
                  <a:lnTo>
                    <a:pt x="49" y="976"/>
                  </a:lnTo>
                  <a:lnTo>
                    <a:pt x="69" y="1010"/>
                  </a:lnTo>
                  <a:lnTo>
                    <a:pt x="86" y="1036"/>
                  </a:lnTo>
                  <a:lnTo>
                    <a:pt x="114" y="1072"/>
                  </a:lnTo>
                  <a:lnTo>
                    <a:pt x="133" y="1096"/>
                  </a:lnTo>
                  <a:lnTo>
                    <a:pt x="172" y="1134"/>
                  </a:lnTo>
                  <a:lnTo>
                    <a:pt x="191" y="1153"/>
                  </a:lnTo>
                  <a:lnTo>
                    <a:pt x="243" y="1193"/>
                  </a:lnTo>
                  <a:lnTo>
                    <a:pt x="261" y="1207"/>
                  </a:lnTo>
                  <a:lnTo>
                    <a:pt x="339" y="1257"/>
                  </a:lnTo>
                  <a:lnTo>
                    <a:pt x="827" y="1533"/>
                  </a:lnTo>
                  <a:cubicBezTo>
                    <a:pt x="1051" y="1662"/>
                    <a:pt x="1345" y="1727"/>
                    <a:pt x="1639" y="1727"/>
                  </a:cubicBezTo>
                  <a:cubicBezTo>
                    <a:pt x="1933" y="1727"/>
                    <a:pt x="2227" y="1662"/>
                    <a:pt x="2450" y="1533"/>
                  </a:cubicBezTo>
                  <a:lnTo>
                    <a:pt x="2648" y="1411"/>
                  </a:lnTo>
                  <a:lnTo>
                    <a:pt x="2727" y="1361"/>
                  </a:lnTo>
                  <a:lnTo>
                    <a:pt x="2746" y="1346"/>
                  </a:lnTo>
                  <a:lnTo>
                    <a:pt x="2794" y="1307"/>
                  </a:lnTo>
                  <a:lnTo>
                    <a:pt x="2815" y="1287"/>
                  </a:lnTo>
                  <a:lnTo>
                    <a:pt x="2851" y="1251"/>
                  </a:lnTo>
                  <a:lnTo>
                    <a:pt x="2870" y="1227"/>
                  </a:lnTo>
                  <a:lnTo>
                    <a:pt x="2898" y="1191"/>
                  </a:lnTo>
                  <a:lnTo>
                    <a:pt x="2914" y="1165"/>
                  </a:lnTo>
                  <a:lnTo>
                    <a:pt x="2936" y="1131"/>
                  </a:lnTo>
                  <a:lnTo>
                    <a:pt x="2947" y="1104"/>
                  </a:lnTo>
                  <a:lnTo>
                    <a:pt x="2961" y="1069"/>
                  </a:lnTo>
                  <a:lnTo>
                    <a:pt x="2968" y="1041"/>
                  </a:lnTo>
                  <a:lnTo>
                    <a:pt x="2976" y="1006"/>
                  </a:lnTo>
                  <a:lnTo>
                    <a:pt x="2979" y="977"/>
                  </a:lnTo>
                  <a:cubicBezTo>
                    <a:pt x="2995" y="795"/>
                    <a:pt x="2884" y="610"/>
                    <a:pt x="2644" y="470"/>
                  </a:cubicBezTo>
                  <a:lnTo>
                    <a:pt x="2156" y="196"/>
                  </a:lnTo>
                  <a:cubicBezTo>
                    <a:pt x="1932" y="66"/>
                    <a:pt x="1638" y="1"/>
                    <a:pt x="1344"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62" name="Google Shape;788;p36">
              <a:extLst>
                <a:ext uri="{FF2B5EF4-FFF2-40B4-BE49-F238E27FC236}">
                  <a16:creationId xmlns:a16="http://schemas.microsoft.com/office/drawing/2014/main" id="{22C9DFDA-2CB5-CC6D-DFA3-8E21269E1DCF}"/>
                </a:ext>
              </a:extLst>
            </p:cNvPr>
            <p:cNvSpPr/>
            <p:nvPr/>
          </p:nvSpPr>
          <p:spPr>
            <a:xfrm>
              <a:off x="1910450" y="1938025"/>
              <a:ext cx="74500" cy="25000"/>
            </a:xfrm>
            <a:custGeom>
              <a:avLst/>
              <a:gdLst/>
              <a:ahLst/>
              <a:cxnLst/>
              <a:rect l="l" t="t" r="r" b="b"/>
              <a:pathLst>
                <a:path w="2980" h="1000" extrusionOk="0">
                  <a:moveTo>
                    <a:pt x="5" y="1"/>
                  </a:moveTo>
                  <a:lnTo>
                    <a:pt x="0" y="58"/>
                  </a:lnTo>
                  <a:lnTo>
                    <a:pt x="4" y="93"/>
                  </a:lnTo>
                  <a:lnTo>
                    <a:pt x="6" y="122"/>
                  </a:lnTo>
                  <a:lnTo>
                    <a:pt x="15" y="156"/>
                  </a:lnTo>
                  <a:lnTo>
                    <a:pt x="22" y="185"/>
                  </a:lnTo>
                  <a:lnTo>
                    <a:pt x="36" y="221"/>
                  </a:lnTo>
                  <a:lnTo>
                    <a:pt x="49" y="248"/>
                  </a:lnTo>
                  <a:lnTo>
                    <a:pt x="69" y="282"/>
                  </a:lnTo>
                  <a:lnTo>
                    <a:pt x="86" y="308"/>
                  </a:lnTo>
                  <a:lnTo>
                    <a:pt x="114" y="344"/>
                  </a:lnTo>
                  <a:lnTo>
                    <a:pt x="133" y="368"/>
                  </a:lnTo>
                  <a:lnTo>
                    <a:pt x="172" y="406"/>
                  </a:lnTo>
                  <a:lnTo>
                    <a:pt x="191" y="425"/>
                  </a:lnTo>
                  <a:lnTo>
                    <a:pt x="243" y="465"/>
                  </a:lnTo>
                  <a:lnTo>
                    <a:pt x="261" y="479"/>
                  </a:lnTo>
                  <a:lnTo>
                    <a:pt x="339" y="529"/>
                  </a:lnTo>
                  <a:lnTo>
                    <a:pt x="826" y="805"/>
                  </a:lnTo>
                  <a:cubicBezTo>
                    <a:pt x="1051" y="934"/>
                    <a:pt x="1345" y="999"/>
                    <a:pt x="1639" y="999"/>
                  </a:cubicBezTo>
                  <a:cubicBezTo>
                    <a:pt x="1933" y="999"/>
                    <a:pt x="2227" y="934"/>
                    <a:pt x="2450" y="805"/>
                  </a:cubicBezTo>
                  <a:lnTo>
                    <a:pt x="2648" y="683"/>
                  </a:lnTo>
                  <a:lnTo>
                    <a:pt x="2727" y="633"/>
                  </a:lnTo>
                  <a:lnTo>
                    <a:pt x="2746" y="618"/>
                  </a:lnTo>
                  <a:lnTo>
                    <a:pt x="2794" y="579"/>
                  </a:lnTo>
                  <a:lnTo>
                    <a:pt x="2815" y="559"/>
                  </a:lnTo>
                  <a:lnTo>
                    <a:pt x="2851" y="523"/>
                  </a:lnTo>
                  <a:lnTo>
                    <a:pt x="2870" y="499"/>
                  </a:lnTo>
                  <a:lnTo>
                    <a:pt x="2898" y="463"/>
                  </a:lnTo>
                  <a:lnTo>
                    <a:pt x="2914" y="437"/>
                  </a:lnTo>
                  <a:lnTo>
                    <a:pt x="2936" y="403"/>
                  </a:lnTo>
                  <a:lnTo>
                    <a:pt x="2947" y="376"/>
                  </a:lnTo>
                  <a:lnTo>
                    <a:pt x="2961" y="341"/>
                  </a:lnTo>
                  <a:lnTo>
                    <a:pt x="2968" y="313"/>
                  </a:lnTo>
                  <a:lnTo>
                    <a:pt x="2976" y="278"/>
                  </a:lnTo>
                  <a:lnTo>
                    <a:pt x="2979" y="248"/>
                  </a:lnTo>
                  <a:lnTo>
                    <a:pt x="2976" y="166"/>
                  </a:lnTo>
                  <a:lnTo>
                    <a:pt x="2968" y="199"/>
                  </a:lnTo>
                  <a:lnTo>
                    <a:pt x="2961" y="227"/>
                  </a:lnTo>
                  <a:lnTo>
                    <a:pt x="2947" y="262"/>
                  </a:lnTo>
                  <a:lnTo>
                    <a:pt x="2936" y="290"/>
                  </a:lnTo>
                  <a:lnTo>
                    <a:pt x="2914" y="324"/>
                  </a:lnTo>
                  <a:lnTo>
                    <a:pt x="2898" y="351"/>
                  </a:lnTo>
                  <a:lnTo>
                    <a:pt x="2870" y="386"/>
                  </a:lnTo>
                  <a:lnTo>
                    <a:pt x="2851" y="409"/>
                  </a:lnTo>
                  <a:lnTo>
                    <a:pt x="2815" y="445"/>
                  </a:lnTo>
                  <a:lnTo>
                    <a:pt x="2794" y="465"/>
                  </a:lnTo>
                  <a:lnTo>
                    <a:pt x="2746" y="505"/>
                  </a:lnTo>
                  <a:lnTo>
                    <a:pt x="2727" y="519"/>
                  </a:lnTo>
                  <a:lnTo>
                    <a:pt x="2648" y="570"/>
                  </a:lnTo>
                  <a:lnTo>
                    <a:pt x="2450" y="691"/>
                  </a:lnTo>
                  <a:cubicBezTo>
                    <a:pt x="2227" y="821"/>
                    <a:pt x="1933" y="886"/>
                    <a:pt x="1639" y="886"/>
                  </a:cubicBezTo>
                  <a:cubicBezTo>
                    <a:pt x="1345" y="886"/>
                    <a:pt x="1051" y="821"/>
                    <a:pt x="826" y="691"/>
                  </a:cubicBezTo>
                  <a:lnTo>
                    <a:pt x="339" y="416"/>
                  </a:lnTo>
                  <a:lnTo>
                    <a:pt x="261" y="366"/>
                  </a:lnTo>
                  <a:lnTo>
                    <a:pt x="243" y="352"/>
                  </a:lnTo>
                  <a:lnTo>
                    <a:pt x="191" y="312"/>
                  </a:lnTo>
                  <a:lnTo>
                    <a:pt x="172" y="293"/>
                  </a:lnTo>
                  <a:lnTo>
                    <a:pt x="133" y="254"/>
                  </a:lnTo>
                  <a:lnTo>
                    <a:pt x="114" y="231"/>
                  </a:lnTo>
                  <a:lnTo>
                    <a:pt x="86" y="196"/>
                  </a:lnTo>
                  <a:lnTo>
                    <a:pt x="69" y="169"/>
                  </a:lnTo>
                  <a:lnTo>
                    <a:pt x="49" y="134"/>
                  </a:lnTo>
                  <a:lnTo>
                    <a:pt x="36" y="107"/>
                  </a:lnTo>
                  <a:lnTo>
                    <a:pt x="22" y="72"/>
                  </a:lnTo>
                  <a:lnTo>
                    <a:pt x="15" y="43"/>
                  </a:lnTo>
                  <a:lnTo>
                    <a:pt x="6" y="8"/>
                  </a:lnTo>
                  <a:lnTo>
                    <a:pt x="5"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3" name="Google Shape;789;p36">
              <a:extLst>
                <a:ext uri="{FF2B5EF4-FFF2-40B4-BE49-F238E27FC236}">
                  <a16:creationId xmlns:a16="http://schemas.microsoft.com/office/drawing/2014/main" id="{23A1F899-031D-C196-3E25-378F48CFC793}"/>
                </a:ext>
              </a:extLst>
            </p:cNvPr>
            <p:cNvSpPr/>
            <p:nvPr/>
          </p:nvSpPr>
          <p:spPr>
            <a:xfrm>
              <a:off x="1826000" y="1889800"/>
              <a:ext cx="74650" cy="29925"/>
            </a:xfrm>
            <a:custGeom>
              <a:avLst/>
              <a:gdLst/>
              <a:ahLst/>
              <a:cxnLst/>
              <a:rect l="l" t="t" r="r" b="b"/>
              <a:pathLst>
                <a:path w="2986" h="1197" extrusionOk="0">
                  <a:moveTo>
                    <a:pt x="3" y="0"/>
                  </a:moveTo>
                  <a:lnTo>
                    <a:pt x="2" y="253"/>
                  </a:lnTo>
                  <a:cubicBezTo>
                    <a:pt x="1" y="425"/>
                    <a:pt x="114" y="596"/>
                    <a:pt x="341" y="727"/>
                  </a:cubicBezTo>
                  <a:lnTo>
                    <a:pt x="827" y="1002"/>
                  </a:lnTo>
                  <a:cubicBezTo>
                    <a:pt x="1052" y="1131"/>
                    <a:pt x="1346" y="1196"/>
                    <a:pt x="1640" y="1196"/>
                  </a:cubicBezTo>
                  <a:cubicBezTo>
                    <a:pt x="1934" y="1196"/>
                    <a:pt x="2227" y="1131"/>
                    <a:pt x="2451" y="1001"/>
                  </a:cubicBezTo>
                  <a:lnTo>
                    <a:pt x="2649" y="880"/>
                  </a:lnTo>
                  <a:cubicBezTo>
                    <a:pt x="2872" y="751"/>
                    <a:pt x="2983" y="582"/>
                    <a:pt x="2983" y="413"/>
                  </a:cubicBezTo>
                  <a:lnTo>
                    <a:pt x="2985" y="160"/>
                  </a:lnTo>
                  <a:lnTo>
                    <a:pt x="2983" y="192"/>
                  </a:lnTo>
                  <a:lnTo>
                    <a:pt x="2980" y="222"/>
                  </a:lnTo>
                  <a:lnTo>
                    <a:pt x="2972" y="255"/>
                  </a:lnTo>
                  <a:lnTo>
                    <a:pt x="2964" y="285"/>
                  </a:lnTo>
                  <a:lnTo>
                    <a:pt x="2950" y="318"/>
                  </a:lnTo>
                  <a:lnTo>
                    <a:pt x="2939" y="347"/>
                  </a:lnTo>
                  <a:lnTo>
                    <a:pt x="2918" y="381"/>
                  </a:lnTo>
                  <a:lnTo>
                    <a:pt x="2902" y="408"/>
                  </a:lnTo>
                  <a:lnTo>
                    <a:pt x="2874" y="443"/>
                  </a:lnTo>
                  <a:lnTo>
                    <a:pt x="2855" y="466"/>
                  </a:lnTo>
                  <a:lnTo>
                    <a:pt x="2818" y="502"/>
                  </a:lnTo>
                  <a:lnTo>
                    <a:pt x="2798" y="523"/>
                  </a:lnTo>
                  <a:lnTo>
                    <a:pt x="2749" y="561"/>
                  </a:lnTo>
                  <a:lnTo>
                    <a:pt x="2730" y="576"/>
                  </a:lnTo>
                  <a:lnTo>
                    <a:pt x="2652" y="627"/>
                  </a:lnTo>
                  <a:lnTo>
                    <a:pt x="2454" y="748"/>
                  </a:lnTo>
                  <a:cubicBezTo>
                    <a:pt x="2230" y="878"/>
                    <a:pt x="1936" y="943"/>
                    <a:pt x="1642" y="943"/>
                  </a:cubicBezTo>
                  <a:cubicBezTo>
                    <a:pt x="1348" y="943"/>
                    <a:pt x="1054" y="878"/>
                    <a:pt x="829" y="748"/>
                  </a:cubicBezTo>
                  <a:lnTo>
                    <a:pt x="343" y="473"/>
                  </a:lnTo>
                  <a:lnTo>
                    <a:pt x="263" y="423"/>
                  </a:lnTo>
                  <a:lnTo>
                    <a:pt x="246" y="409"/>
                  </a:lnTo>
                  <a:lnTo>
                    <a:pt x="195" y="368"/>
                  </a:lnTo>
                  <a:lnTo>
                    <a:pt x="176" y="350"/>
                  </a:lnTo>
                  <a:lnTo>
                    <a:pt x="136" y="311"/>
                  </a:lnTo>
                  <a:lnTo>
                    <a:pt x="117" y="288"/>
                  </a:lnTo>
                  <a:lnTo>
                    <a:pt x="89" y="253"/>
                  </a:lnTo>
                  <a:lnTo>
                    <a:pt x="72" y="226"/>
                  </a:lnTo>
                  <a:lnTo>
                    <a:pt x="51" y="191"/>
                  </a:lnTo>
                  <a:lnTo>
                    <a:pt x="40" y="163"/>
                  </a:lnTo>
                  <a:lnTo>
                    <a:pt x="25" y="128"/>
                  </a:lnTo>
                  <a:lnTo>
                    <a:pt x="17" y="100"/>
                  </a:lnTo>
                  <a:lnTo>
                    <a:pt x="9" y="66"/>
                  </a:lnTo>
                  <a:lnTo>
                    <a:pt x="7" y="36"/>
                  </a:lnTo>
                  <a:lnTo>
                    <a:pt x="3" y="2"/>
                  </a:lnTo>
                  <a:lnTo>
                    <a:pt x="3"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512" name="Google Shape;790;p36">
              <a:extLst>
                <a:ext uri="{FF2B5EF4-FFF2-40B4-BE49-F238E27FC236}">
                  <a16:creationId xmlns:a16="http://schemas.microsoft.com/office/drawing/2014/main" id="{137AF935-FF75-AE11-C1B1-86A48B1D1C14}"/>
                </a:ext>
              </a:extLst>
            </p:cNvPr>
            <p:cNvSpPr/>
            <p:nvPr/>
          </p:nvSpPr>
          <p:spPr>
            <a:xfrm>
              <a:off x="1826050" y="1870200"/>
              <a:ext cx="74900" cy="43175"/>
            </a:xfrm>
            <a:custGeom>
              <a:avLst/>
              <a:gdLst/>
              <a:ahLst/>
              <a:cxnLst/>
              <a:rect l="l" t="t" r="r" b="b"/>
              <a:pathLst>
                <a:path w="2996" h="1727" extrusionOk="0">
                  <a:moveTo>
                    <a:pt x="1345" y="0"/>
                  </a:moveTo>
                  <a:cubicBezTo>
                    <a:pt x="1051" y="0"/>
                    <a:pt x="758" y="65"/>
                    <a:pt x="534" y="195"/>
                  </a:cubicBezTo>
                  <a:lnTo>
                    <a:pt x="335" y="317"/>
                  </a:lnTo>
                  <a:cubicBezTo>
                    <a:pt x="112" y="446"/>
                    <a:pt x="1" y="616"/>
                    <a:pt x="1" y="786"/>
                  </a:cubicBezTo>
                  <a:lnTo>
                    <a:pt x="5" y="820"/>
                  </a:lnTo>
                  <a:lnTo>
                    <a:pt x="7" y="850"/>
                  </a:lnTo>
                  <a:lnTo>
                    <a:pt x="15" y="884"/>
                  </a:lnTo>
                  <a:lnTo>
                    <a:pt x="23" y="912"/>
                  </a:lnTo>
                  <a:lnTo>
                    <a:pt x="38" y="947"/>
                  </a:lnTo>
                  <a:lnTo>
                    <a:pt x="49" y="975"/>
                  </a:lnTo>
                  <a:lnTo>
                    <a:pt x="70" y="1010"/>
                  </a:lnTo>
                  <a:lnTo>
                    <a:pt x="87" y="1037"/>
                  </a:lnTo>
                  <a:lnTo>
                    <a:pt x="115" y="1072"/>
                  </a:lnTo>
                  <a:lnTo>
                    <a:pt x="134" y="1095"/>
                  </a:lnTo>
                  <a:lnTo>
                    <a:pt x="174" y="1134"/>
                  </a:lnTo>
                  <a:lnTo>
                    <a:pt x="193" y="1152"/>
                  </a:lnTo>
                  <a:lnTo>
                    <a:pt x="244" y="1193"/>
                  </a:lnTo>
                  <a:lnTo>
                    <a:pt x="261" y="1207"/>
                  </a:lnTo>
                  <a:lnTo>
                    <a:pt x="341" y="1257"/>
                  </a:lnTo>
                  <a:lnTo>
                    <a:pt x="827" y="1532"/>
                  </a:lnTo>
                  <a:cubicBezTo>
                    <a:pt x="1052" y="1662"/>
                    <a:pt x="1346" y="1727"/>
                    <a:pt x="1640" y="1727"/>
                  </a:cubicBezTo>
                  <a:cubicBezTo>
                    <a:pt x="1934" y="1727"/>
                    <a:pt x="2228" y="1662"/>
                    <a:pt x="2452" y="1532"/>
                  </a:cubicBezTo>
                  <a:lnTo>
                    <a:pt x="2650" y="1411"/>
                  </a:lnTo>
                  <a:lnTo>
                    <a:pt x="2728" y="1360"/>
                  </a:lnTo>
                  <a:lnTo>
                    <a:pt x="2747" y="1345"/>
                  </a:lnTo>
                  <a:lnTo>
                    <a:pt x="2796" y="1307"/>
                  </a:lnTo>
                  <a:lnTo>
                    <a:pt x="2816" y="1286"/>
                  </a:lnTo>
                  <a:lnTo>
                    <a:pt x="2853" y="1250"/>
                  </a:lnTo>
                  <a:lnTo>
                    <a:pt x="2872" y="1227"/>
                  </a:lnTo>
                  <a:lnTo>
                    <a:pt x="2900" y="1192"/>
                  </a:lnTo>
                  <a:lnTo>
                    <a:pt x="2916" y="1165"/>
                  </a:lnTo>
                  <a:lnTo>
                    <a:pt x="2937" y="1131"/>
                  </a:lnTo>
                  <a:lnTo>
                    <a:pt x="2948" y="1102"/>
                  </a:lnTo>
                  <a:lnTo>
                    <a:pt x="2962" y="1069"/>
                  </a:lnTo>
                  <a:lnTo>
                    <a:pt x="2970" y="1039"/>
                  </a:lnTo>
                  <a:lnTo>
                    <a:pt x="2978" y="1006"/>
                  </a:lnTo>
                  <a:lnTo>
                    <a:pt x="2981" y="976"/>
                  </a:lnTo>
                  <a:cubicBezTo>
                    <a:pt x="2996" y="795"/>
                    <a:pt x="2884" y="609"/>
                    <a:pt x="2644" y="470"/>
                  </a:cubicBezTo>
                  <a:lnTo>
                    <a:pt x="2157" y="195"/>
                  </a:lnTo>
                  <a:cubicBezTo>
                    <a:pt x="1932" y="65"/>
                    <a:pt x="1638" y="0"/>
                    <a:pt x="1345"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513" name="Google Shape;791;p36">
              <a:extLst>
                <a:ext uri="{FF2B5EF4-FFF2-40B4-BE49-F238E27FC236}">
                  <a16:creationId xmlns:a16="http://schemas.microsoft.com/office/drawing/2014/main" id="{625234DE-11B9-4C20-4AF0-98C25C7F61A0}"/>
                </a:ext>
              </a:extLst>
            </p:cNvPr>
            <p:cNvSpPr/>
            <p:nvPr/>
          </p:nvSpPr>
          <p:spPr>
            <a:xfrm>
              <a:off x="1826050" y="1888400"/>
              <a:ext cx="74525" cy="24975"/>
            </a:xfrm>
            <a:custGeom>
              <a:avLst/>
              <a:gdLst/>
              <a:ahLst/>
              <a:cxnLst/>
              <a:rect l="l" t="t" r="r" b="b"/>
              <a:pathLst>
                <a:path w="2981" h="999" extrusionOk="0">
                  <a:moveTo>
                    <a:pt x="6" y="0"/>
                  </a:moveTo>
                  <a:lnTo>
                    <a:pt x="1" y="58"/>
                  </a:lnTo>
                  <a:lnTo>
                    <a:pt x="5" y="92"/>
                  </a:lnTo>
                  <a:lnTo>
                    <a:pt x="7" y="122"/>
                  </a:lnTo>
                  <a:lnTo>
                    <a:pt x="15" y="156"/>
                  </a:lnTo>
                  <a:lnTo>
                    <a:pt x="23" y="184"/>
                  </a:lnTo>
                  <a:lnTo>
                    <a:pt x="38" y="219"/>
                  </a:lnTo>
                  <a:lnTo>
                    <a:pt x="49" y="247"/>
                  </a:lnTo>
                  <a:lnTo>
                    <a:pt x="70" y="282"/>
                  </a:lnTo>
                  <a:lnTo>
                    <a:pt x="87" y="309"/>
                  </a:lnTo>
                  <a:lnTo>
                    <a:pt x="115" y="344"/>
                  </a:lnTo>
                  <a:lnTo>
                    <a:pt x="134" y="367"/>
                  </a:lnTo>
                  <a:lnTo>
                    <a:pt x="174" y="406"/>
                  </a:lnTo>
                  <a:lnTo>
                    <a:pt x="193" y="424"/>
                  </a:lnTo>
                  <a:lnTo>
                    <a:pt x="244" y="465"/>
                  </a:lnTo>
                  <a:lnTo>
                    <a:pt x="261" y="479"/>
                  </a:lnTo>
                  <a:lnTo>
                    <a:pt x="341" y="529"/>
                  </a:lnTo>
                  <a:lnTo>
                    <a:pt x="827" y="804"/>
                  </a:lnTo>
                  <a:cubicBezTo>
                    <a:pt x="1052" y="934"/>
                    <a:pt x="1346" y="999"/>
                    <a:pt x="1640" y="999"/>
                  </a:cubicBezTo>
                  <a:cubicBezTo>
                    <a:pt x="1934" y="999"/>
                    <a:pt x="2228" y="934"/>
                    <a:pt x="2452" y="804"/>
                  </a:cubicBezTo>
                  <a:lnTo>
                    <a:pt x="2650" y="683"/>
                  </a:lnTo>
                  <a:lnTo>
                    <a:pt x="2728" y="632"/>
                  </a:lnTo>
                  <a:lnTo>
                    <a:pt x="2747" y="617"/>
                  </a:lnTo>
                  <a:lnTo>
                    <a:pt x="2796" y="579"/>
                  </a:lnTo>
                  <a:lnTo>
                    <a:pt x="2816" y="558"/>
                  </a:lnTo>
                  <a:lnTo>
                    <a:pt x="2853" y="522"/>
                  </a:lnTo>
                  <a:lnTo>
                    <a:pt x="2872" y="499"/>
                  </a:lnTo>
                  <a:lnTo>
                    <a:pt x="2900" y="464"/>
                  </a:lnTo>
                  <a:lnTo>
                    <a:pt x="2916" y="437"/>
                  </a:lnTo>
                  <a:lnTo>
                    <a:pt x="2937" y="403"/>
                  </a:lnTo>
                  <a:lnTo>
                    <a:pt x="2948" y="374"/>
                  </a:lnTo>
                  <a:lnTo>
                    <a:pt x="2962" y="341"/>
                  </a:lnTo>
                  <a:lnTo>
                    <a:pt x="2970" y="311"/>
                  </a:lnTo>
                  <a:lnTo>
                    <a:pt x="2978" y="278"/>
                  </a:lnTo>
                  <a:lnTo>
                    <a:pt x="2981" y="248"/>
                  </a:lnTo>
                  <a:lnTo>
                    <a:pt x="2978" y="165"/>
                  </a:lnTo>
                  <a:lnTo>
                    <a:pt x="2970" y="199"/>
                  </a:lnTo>
                  <a:lnTo>
                    <a:pt x="2962" y="227"/>
                  </a:lnTo>
                  <a:lnTo>
                    <a:pt x="2948" y="262"/>
                  </a:lnTo>
                  <a:lnTo>
                    <a:pt x="2937" y="290"/>
                  </a:lnTo>
                  <a:lnTo>
                    <a:pt x="2916" y="324"/>
                  </a:lnTo>
                  <a:lnTo>
                    <a:pt x="2900" y="351"/>
                  </a:lnTo>
                  <a:lnTo>
                    <a:pt x="2872" y="385"/>
                  </a:lnTo>
                  <a:lnTo>
                    <a:pt x="2853" y="409"/>
                  </a:lnTo>
                  <a:lnTo>
                    <a:pt x="2816" y="445"/>
                  </a:lnTo>
                  <a:lnTo>
                    <a:pt x="2796" y="466"/>
                  </a:lnTo>
                  <a:lnTo>
                    <a:pt x="2747" y="504"/>
                  </a:lnTo>
                  <a:lnTo>
                    <a:pt x="2728" y="519"/>
                  </a:lnTo>
                  <a:lnTo>
                    <a:pt x="2650" y="570"/>
                  </a:lnTo>
                  <a:lnTo>
                    <a:pt x="2452" y="691"/>
                  </a:lnTo>
                  <a:cubicBezTo>
                    <a:pt x="2228" y="821"/>
                    <a:pt x="1935" y="886"/>
                    <a:pt x="1641" y="886"/>
                  </a:cubicBezTo>
                  <a:cubicBezTo>
                    <a:pt x="1347" y="886"/>
                    <a:pt x="1052" y="821"/>
                    <a:pt x="827" y="691"/>
                  </a:cubicBezTo>
                  <a:lnTo>
                    <a:pt x="341" y="416"/>
                  </a:lnTo>
                  <a:lnTo>
                    <a:pt x="261" y="365"/>
                  </a:lnTo>
                  <a:lnTo>
                    <a:pt x="244" y="352"/>
                  </a:lnTo>
                  <a:lnTo>
                    <a:pt x="193" y="311"/>
                  </a:lnTo>
                  <a:lnTo>
                    <a:pt x="174" y="292"/>
                  </a:lnTo>
                  <a:lnTo>
                    <a:pt x="134" y="255"/>
                  </a:lnTo>
                  <a:lnTo>
                    <a:pt x="115" y="230"/>
                  </a:lnTo>
                  <a:lnTo>
                    <a:pt x="87" y="196"/>
                  </a:lnTo>
                  <a:lnTo>
                    <a:pt x="70" y="169"/>
                  </a:lnTo>
                  <a:lnTo>
                    <a:pt x="49" y="134"/>
                  </a:lnTo>
                  <a:lnTo>
                    <a:pt x="38" y="106"/>
                  </a:lnTo>
                  <a:lnTo>
                    <a:pt x="23" y="72"/>
                  </a:lnTo>
                  <a:lnTo>
                    <a:pt x="15" y="43"/>
                  </a:lnTo>
                  <a:lnTo>
                    <a:pt x="7" y="8"/>
                  </a:lnTo>
                  <a:lnTo>
                    <a:pt x="6"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514" name="Google Shape;792;p36">
              <a:extLst>
                <a:ext uri="{FF2B5EF4-FFF2-40B4-BE49-F238E27FC236}">
                  <a16:creationId xmlns:a16="http://schemas.microsoft.com/office/drawing/2014/main" id="{F2239635-6B32-153A-5B9C-2C256586A5C6}"/>
                </a:ext>
              </a:extLst>
            </p:cNvPr>
            <p:cNvSpPr/>
            <p:nvPr/>
          </p:nvSpPr>
          <p:spPr>
            <a:xfrm>
              <a:off x="1744400" y="1842050"/>
              <a:ext cx="74600" cy="29925"/>
            </a:xfrm>
            <a:custGeom>
              <a:avLst/>
              <a:gdLst/>
              <a:ahLst/>
              <a:cxnLst/>
              <a:rect l="l" t="t" r="r" b="b"/>
              <a:pathLst>
                <a:path w="2984" h="1197" extrusionOk="0">
                  <a:moveTo>
                    <a:pt x="2" y="0"/>
                  </a:moveTo>
                  <a:lnTo>
                    <a:pt x="0" y="254"/>
                  </a:lnTo>
                  <a:cubicBezTo>
                    <a:pt x="0" y="425"/>
                    <a:pt x="112" y="597"/>
                    <a:pt x="339" y="728"/>
                  </a:cubicBezTo>
                  <a:lnTo>
                    <a:pt x="826" y="1002"/>
                  </a:lnTo>
                  <a:cubicBezTo>
                    <a:pt x="1050" y="1132"/>
                    <a:pt x="1345" y="1197"/>
                    <a:pt x="1639" y="1197"/>
                  </a:cubicBezTo>
                  <a:cubicBezTo>
                    <a:pt x="1933" y="1197"/>
                    <a:pt x="2226" y="1132"/>
                    <a:pt x="2449" y="1002"/>
                  </a:cubicBezTo>
                  <a:lnTo>
                    <a:pt x="2648" y="881"/>
                  </a:lnTo>
                  <a:cubicBezTo>
                    <a:pt x="2870" y="753"/>
                    <a:pt x="2980" y="583"/>
                    <a:pt x="2982" y="415"/>
                  </a:cubicBezTo>
                  <a:lnTo>
                    <a:pt x="2984" y="161"/>
                  </a:lnTo>
                  <a:lnTo>
                    <a:pt x="2980" y="193"/>
                  </a:lnTo>
                  <a:lnTo>
                    <a:pt x="2978" y="223"/>
                  </a:lnTo>
                  <a:lnTo>
                    <a:pt x="2970" y="256"/>
                  </a:lnTo>
                  <a:lnTo>
                    <a:pt x="2964" y="286"/>
                  </a:lnTo>
                  <a:lnTo>
                    <a:pt x="2949" y="319"/>
                  </a:lnTo>
                  <a:lnTo>
                    <a:pt x="2937" y="348"/>
                  </a:lnTo>
                  <a:lnTo>
                    <a:pt x="2916" y="382"/>
                  </a:lnTo>
                  <a:lnTo>
                    <a:pt x="2901" y="409"/>
                  </a:lnTo>
                  <a:lnTo>
                    <a:pt x="2873" y="444"/>
                  </a:lnTo>
                  <a:lnTo>
                    <a:pt x="2854" y="467"/>
                  </a:lnTo>
                  <a:lnTo>
                    <a:pt x="2818" y="503"/>
                  </a:lnTo>
                  <a:lnTo>
                    <a:pt x="2796" y="524"/>
                  </a:lnTo>
                  <a:lnTo>
                    <a:pt x="2748" y="563"/>
                  </a:lnTo>
                  <a:lnTo>
                    <a:pt x="2729" y="578"/>
                  </a:lnTo>
                  <a:lnTo>
                    <a:pt x="2650" y="628"/>
                  </a:lnTo>
                  <a:lnTo>
                    <a:pt x="2452" y="749"/>
                  </a:lnTo>
                  <a:cubicBezTo>
                    <a:pt x="2228" y="879"/>
                    <a:pt x="1934" y="944"/>
                    <a:pt x="1641" y="944"/>
                  </a:cubicBezTo>
                  <a:cubicBezTo>
                    <a:pt x="1347" y="944"/>
                    <a:pt x="1052" y="879"/>
                    <a:pt x="828" y="749"/>
                  </a:cubicBezTo>
                  <a:lnTo>
                    <a:pt x="342" y="474"/>
                  </a:lnTo>
                  <a:lnTo>
                    <a:pt x="262" y="424"/>
                  </a:lnTo>
                  <a:lnTo>
                    <a:pt x="245" y="410"/>
                  </a:lnTo>
                  <a:lnTo>
                    <a:pt x="193" y="370"/>
                  </a:lnTo>
                  <a:lnTo>
                    <a:pt x="174" y="351"/>
                  </a:lnTo>
                  <a:lnTo>
                    <a:pt x="135" y="313"/>
                  </a:lnTo>
                  <a:lnTo>
                    <a:pt x="116" y="289"/>
                  </a:lnTo>
                  <a:lnTo>
                    <a:pt x="87" y="253"/>
                  </a:lnTo>
                  <a:lnTo>
                    <a:pt x="71" y="227"/>
                  </a:lnTo>
                  <a:lnTo>
                    <a:pt x="50" y="192"/>
                  </a:lnTo>
                  <a:lnTo>
                    <a:pt x="38" y="164"/>
                  </a:lnTo>
                  <a:lnTo>
                    <a:pt x="24" y="129"/>
                  </a:lnTo>
                  <a:lnTo>
                    <a:pt x="17" y="101"/>
                  </a:lnTo>
                  <a:lnTo>
                    <a:pt x="8" y="67"/>
                  </a:lnTo>
                  <a:lnTo>
                    <a:pt x="5" y="37"/>
                  </a:lnTo>
                  <a:lnTo>
                    <a:pt x="2" y="3"/>
                  </a:lnTo>
                  <a:lnTo>
                    <a:pt x="2"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515" name="Google Shape;793;p36">
              <a:extLst>
                <a:ext uri="{FF2B5EF4-FFF2-40B4-BE49-F238E27FC236}">
                  <a16:creationId xmlns:a16="http://schemas.microsoft.com/office/drawing/2014/main" id="{AD1C3283-FEAE-26A4-A481-798E6B2C3777}"/>
                </a:ext>
              </a:extLst>
            </p:cNvPr>
            <p:cNvSpPr/>
            <p:nvPr/>
          </p:nvSpPr>
          <p:spPr>
            <a:xfrm>
              <a:off x="1744450" y="1822475"/>
              <a:ext cx="74875" cy="43175"/>
            </a:xfrm>
            <a:custGeom>
              <a:avLst/>
              <a:gdLst/>
              <a:ahLst/>
              <a:cxnLst/>
              <a:rect l="l" t="t" r="r" b="b"/>
              <a:pathLst>
                <a:path w="2995" h="1727" extrusionOk="0">
                  <a:moveTo>
                    <a:pt x="1343" y="0"/>
                  </a:moveTo>
                  <a:cubicBezTo>
                    <a:pt x="1050" y="0"/>
                    <a:pt x="756" y="65"/>
                    <a:pt x="533" y="195"/>
                  </a:cubicBezTo>
                  <a:lnTo>
                    <a:pt x="334" y="316"/>
                  </a:lnTo>
                  <a:cubicBezTo>
                    <a:pt x="112" y="446"/>
                    <a:pt x="0" y="615"/>
                    <a:pt x="0" y="786"/>
                  </a:cubicBezTo>
                  <a:lnTo>
                    <a:pt x="3" y="820"/>
                  </a:lnTo>
                  <a:lnTo>
                    <a:pt x="6" y="850"/>
                  </a:lnTo>
                  <a:lnTo>
                    <a:pt x="15" y="884"/>
                  </a:lnTo>
                  <a:lnTo>
                    <a:pt x="22" y="912"/>
                  </a:lnTo>
                  <a:lnTo>
                    <a:pt x="36" y="947"/>
                  </a:lnTo>
                  <a:lnTo>
                    <a:pt x="48" y="975"/>
                  </a:lnTo>
                  <a:lnTo>
                    <a:pt x="69" y="1010"/>
                  </a:lnTo>
                  <a:lnTo>
                    <a:pt x="85" y="1036"/>
                  </a:lnTo>
                  <a:lnTo>
                    <a:pt x="114" y="1072"/>
                  </a:lnTo>
                  <a:lnTo>
                    <a:pt x="133" y="1096"/>
                  </a:lnTo>
                  <a:lnTo>
                    <a:pt x="172" y="1134"/>
                  </a:lnTo>
                  <a:lnTo>
                    <a:pt x="191" y="1153"/>
                  </a:lnTo>
                  <a:lnTo>
                    <a:pt x="243" y="1193"/>
                  </a:lnTo>
                  <a:lnTo>
                    <a:pt x="260" y="1207"/>
                  </a:lnTo>
                  <a:lnTo>
                    <a:pt x="340" y="1257"/>
                  </a:lnTo>
                  <a:lnTo>
                    <a:pt x="826" y="1532"/>
                  </a:lnTo>
                  <a:cubicBezTo>
                    <a:pt x="1050" y="1662"/>
                    <a:pt x="1345" y="1727"/>
                    <a:pt x="1639" y="1727"/>
                  </a:cubicBezTo>
                  <a:cubicBezTo>
                    <a:pt x="1932" y="1727"/>
                    <a:pt x="2226" y="1662"/>
                    <a:pt x="2450" y="1532"/>
                  </a:cubicBezTo>
                  <a:lnTo>
                    <a:pt x="2648" y="1411"/>
                  </a:lnTo>
                  <a:lnTo>
                    <a:pt x="2727" y="1361"/>
                  </a:lnTo>
                  <a:lnTo>
                    <a:pt x="2746" y="1346"/>
                  </a:lnTo>
                  <a:lnTo>
                    <a:pt x="2794" y="1307"/>
                  </a:lnTo>
                  <a:lnTo>
                    <a:pt x="2816" y="1286"/>
                  </a:lnTo>
                  <a:lnTo>
                    <a:pt x="2852" y="1250"/>
                  </a:lnTo>
                  <a:lnTo>
                    <a:pt x="2871" y="1227"/>
                  </a:lnTo>
                  <a:lnTo>
                    <a:pt x="2899" y="1192"/>
                  </a:lnTo>
                  <a:lnTo>
                    <a:pt x="2914" y="1165"/>
                  </a:lnTo>
                  <a:lnTo>
                    <a:pt x="2935" y="1131"/>
                  </a:lnTo>
                  <a:lnTo>
                    <a:pt x="2947" y="1102"/>
                  </a:lnTo>
                  <a:lnTo>
                    <a:pt x="2962" y="1069"/>
                  </a:lnTo>
                  <a:lnTo>
                    <a:pt x="2968" y="1039"/>
                  </a:lnTo>
                  <a:lnTo>
                    <a:pt x="2976" y="1006"/>
                  </a:lnTo>
                  <a:lnTo>
                    <a:pt x="2978" y="976"/>
                  </a:lnTo>
                  <a:cubicBezTo>
                    <a:pt x="2994" y="795"/>
                    <a:pt x="2883" y="608"/>
                    <a:pt x="2643" y="470"/>
                  </a:cubicBezTo>
                  <a:lnTo>
                    <a:pt x="2156" y="195"/>
                  </a:lnTo>
                  <a:cubicBezTo>
                    <a:pt x="1931" y="65"/>
                    <a:pt x="1637" y="0"/>
                    <a:pt x="1343"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516" name="Google Shape;794;p36">
              <a:extLst>
                <a:ext uri="{FF2B5EF4-FFF2-40B4-BE49-F238E27FC236}">
                  <a16:creationId xmlns:a16="http://schemas.microsoft.com/office/drawing/2014/main" id="{69A9B2CD-95BB-3369-4B6C-187D68AC8C44}"/>
                </a:ext>
              </a:extLst>
            </p:cNvPr>
            <p:cNvSpPr/>
            <p:nvPr/>
          </p:nvSpPr>
          <p:spPr>
            <a:xfrm>
              <a:off x="1744450" y="1840675"/>
              <a:ext cx="74475" cy="24975"/>
            </a:xfrm>
            <a:custGeom>
              <a:avLst/>
              <a:gdLst/>
              <a:ahLst/>
              <a:cxnLst/>
              <a:rect l="l" t="t" r="r" b="b"/>
              <a:pathLst>
                <a:path w="2979" h="999" extrusionOk="0">
                  <a:moveTo>
                    <a:pt x="5" y="0"/>
                  </a:moveTo>
                  <a:lnTo>
                    <a:pt x="0" y="58"/>
                  </a:lnTo>
                  <a:lnTo>
                    <a:pt x="3" y="92"/>
                  </a:lnTo>
                  <a:lnTo>
                    <a:pt x="6" y="122"/>
                  </a:lnTo>
                  <a:lnTo>
                    <a:pt x="15" y="156"/>
                  </a:lnTo>
                  <a:lnTo>
                    <a:pt x="22" y="184"/>
                  </a:lnTo>
                  <a:lnTo>
                    <a:pt x="36" y="219"/>
                  </a:lnTo>
                  <a:lnTo>
                    <a:pt x="48" y="247"/>
                  </a:lnTo>
                  <a:lnTo>
                    <a:pt x="69" y="282"/>
                  </a:lnTo>
                  <a:lnTo>
                    <a:pt x="85" y="308"/>
                  </a:lnTo>
                  <a:lnTo>
                    <a:pt x="114" y="344"/>
                  </a:lnTo>
                  <a:lnTo>
                    <a:pt x="133" y="368"/>
                  </a:lnTo>
                  <a:lnTo>
                    <a:pt x="172" y="406"/>
                  </a:lnTo>
                  <a:lnTo>
                    <a:pt x="191" y="425"/>
                  </a:lnTo>
                  <a:lnTo>
                    <a:pt x="243" y="465"/>
                  </a:lnTo>
                  <a:lnTo>
                    <a:pt x="260" y="479"/>
                  </a:lnTo>
                  <a:lnTo>
                    <a:pt x="340" y="529"/>
                  </a:lnTo>
                  <a:lnTo>
                    <a:pt x="826" y="804"/>
                  </a:lnTo>
                  <a:cubicBezTo>
                    <a:pt x="1050" y="934"/>
                    <a:pt x="1345" y="999"/>
                    <a:pt x="1639" y="999"/>
                  </a:cubicBezTo>
                  <a:cubicBezTo>
                    <a:pt x="1932" y="999"/>
                    <a:pt x="2226" y="934"/>
                    <a:pt x="2450" y="804"/>
                  </a:cubicBezTo>
                  <a:lnTo>
                    <a:pt x="2648" y="683"/>
                  </a:lnTo>
                  <a:lnTo>
                    <a:pt x="2727" y="633"/>
                  </a:lnTo>
                  <a:lnTo>
                    <a:pt x="2746" y="618"/>
                  </a:lnTo>
                  <a:lnTo>
                    <a:pt x="2794" y="579"/>
                  </a:lnTo>
                  <a:lnTo>
                    <a:pt x="2816" y="558"/>
                  </a:lnTo>
                  <a:lnTo>
                    <a:pt x="2852" y="522"/>
                  </a:lnTo>
                  <a:lnTo>
                    <a:pt x="2871" y="499"/>
                  </a:lnTo>
                  <a:lnTo>
                    <a:pt x="2899" y="464"/>
                  </a:lnTo>
                  <a:lnTo>
                    <a:pt x="2914" y="437"/>
                  </a:lnTo>
                  <a:lnTo>
                    <a:pt x="2935" y="403"/>
                  </a:lnTo>
                  <a:lnTo>
                    <a:pt x="2947" y="374"/>
                  </a:lnTo>
                  <a:lnTo>
                    <a:pt x="2962" y="341"/>
                  </a:lnTo>
                  <a:lnTo>
                    <a:pt x="2968" y="311"/>
                  </a:lnTo>
                  <a:lnTo>
                    <a:pt x="2976" y="278"/>
                  </a:lnTo>
                  <a:lnTo>
                    <a:pt x="2978" y="248"/>
                  </a:lnTo>
                  <a:lnTo>
                    <a:pt x="2976" y="164"/>
                  </a:lnTo>
                  <a:lnTo>
                    <a:pt x="2968" y="199"/>
                  </a:lnTo>
                  <a:lnTo>
                    <a:pt x="2962" y="227"/>
                  </a:lnTo>
                  <a:lnTo>
                    <a:pt x="2947" y="262"/>
                  </a:lnTo>
                  <a:lnTo>
                    <a:pt x="2935" y="290"/>
                  </a:lnTo>
                  <a:lnTo>
                    <a:pt x="2914" y="324"/>
                  </a:lnTo>
                  <a:lnTo>
                    <a:pt x="2899" y="351"/>
                  </a:lnTo>
                  <a:lnTo>
                    <a:pt x="2871" y="387"/>
                  </a:lnTo>
                  <a:lnTo>
                    <a:pt x="2852" y="409"/>
                  </a:lnTo>
                  <a:lnTo>
                    <a:pt x="2816" y="445"/>
                  </a:lnTo>
                  <a:lnTo>
                    <a:pt x="2794" y="465"/>
                  </a:lnTo>
                  <a:lnTo>
                    <a:pt x="2746" y="505"/>
                  </a:lnTo>
                  <a:lnTo>
                    <a:pt x="2727" y="519"/>
                  </a:lnTo>
                  <a:lnTo>
                    <a:pt x="2648" y="570"/>
                  </a:lnTo>
                  <a:lnTo>
                    <a:pt x="2450" y="691"/>
                  </a:lnTo>
                  <a:cubicBezTo>
                    <a:pt x="2226" y="821"/>
                    <a:pt x="1932" y="885"/>
                    <a:pt x="1639" y="885"/>
                  </a:cubicBezTo>
                  <a:cubicBezTo>
                    <a:pt x="1345" y="885"/>
                    <a:pt x="1050" y="821"/>
                    <a:pt x="826" y="691"/>
                  </a:cubicBezTo>
                  <a:lnTo>
                    <a:pt x="340" y="416"/>
                  </a:lnTo>
                  <a:lnTo>
                    <a:pt x="260" y="365"/>
                  </a:lnTo>
                  <a:lnTo>
                    <a:pt x="243" y="352"/>
                  </a:lnTo>
                  <a:lnTo>
                    <a:pt x="191" y="311"/>
                  </a:lnTo>
                  <a:lnTo>
                    <a:pt x="172" y="292"/>
                  </a:lnTo>
                  <a:lnTo>
                    <a:pt x="133" y="254"/>
                  </a:lnTo>
                  <a:lnTo>
                    <a:pt x="114" y="231"/>
                  </a:lnTo>
                  <a:lnTo>
                    <a:pt x="85" y="196"/>
                  </a:lnTo>
                  <a:lnTo>
                    <a:pt x="69" y="169"/>
                  </a:lnTo>
                  <a:lnTo>
                    <a:pt x="48" y="134"/>
                  </a:lnTo>
                  <a:lnTo>
                    <a:pt x="36" y="106"/>
                  </a:lnTo>
                  <a:lnTo>
                    <a:pt x="22" y="71"/>
                  </a:lnTo>
                  <a:lnTo>
                    <a:pt x="15" y="43"/>
                  </a:lnTo>
                  <a:lnTo>
                    <a:pt x="6" y="8"/>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517" name="Google Shape;795;p36">
              <a:extLst>
                <a:ext uri="{FF2B5EF4-FFF2-40B4-BE49-F238E27FC236}">
                  <a16:creationId xmlns:a16="http://schemas.microsoft.com/office/drawing/2014/main" id="{2995C41E-CF60-A20B-76E9-5381046E2641}"/>
                </a:ext>
              </a:extLst>
            </p:cNvPr>
            <p:cNvSpPr/>
            <p:nvPr/>
          </p:nvSpPr>
          <p:spPr>
            <a:xfrm>
              <a:off x="1790125" y="2091025"/>
              <a:ext cx="74650" cy="29900"/>
            </a:xfrm>
            <a:custGeom>
              <a:avLst/>
              <a:gdLst/>
              <a:ahLst/>
              <a:cxnLst/>
              <a:rect l="l" t="t" r="r" b="b"/>
              <a:pathLst>
                <a:path w="2986" h="1196" extrusionOk="0">
                  <a:moveTo>
                    <a:pt x="4" y="1"/>
                  </a:moveTo>
                  <a:lnTo>
                    <a:pt x="2" y="253"/>
                  </a:lnTo>
                  <a:cubicBezTo>
                    <a:pt x="0" y="424"/>
                    <a:pt x="114" y="596"/>
                    <a:pt x="341" y="726"/>
                  </a:cubicBezTo>
                  <a:lnTo>
                    <a:pt x="827" y="1001"/>
                  </a:lnTo>
                  <a:cubicBezTo>
                    <a:pt x="1052" y="1131"/>
                    <a:pt x="1346" y="1196"/>
                    <a:pt x="1641" y="1196"/>
                  </a:cubicBezTo>
                  <a:cubicBezTo>
                    <a:pt x="1934" y="1196"/>
                    <a:pt x="2227" y="1131"/>
                    <a:pt x="2451" y="1001"/>
                  </a:cubicBezTo>
                  <a:lnTo>
                    <a:pt x="2649" y="880"/>
                  </a:lnTo>
                  <a:cubicBezTo>
                    <a:pt x="2872" y="751"/>
                    <a:pt x="2982" y="581"/>
                    <a:pt x="2983" y="413"/>
                  </a:cubicBezTo>
                  <a:lnTo>
                    <a:pt x="2985" y="159"/>
                  </a:lnTo>
                  <a:lnTo>
                    <a:pt x="2982" y="191"/>
                  </a:lnTo>
                  <a:lnTo>
                    <a:pt x="2980" y="222"/>
                  </a:lnTo>
                  <a:lnTo>
                    <a:pt x="2971" y="255"/>
                  </a:lnTo>
                  <a:lnTo>
                    <a:pt x="2965" y="285"/>
                  </a:lnTo>
                  <a:lnTo>
                    <a:pt x="2950" y="318"/>
                  </a:lnTo>
                  <a:lnTo>
                    <a:pt x="2938" y="346"/>
                  </a:lnTo>
                  <a:lnTo>
                    <a:pt x="2918" y="381"/>
                  </a:lnTo>
                  <a:lnTo>
                    <a:pt x="2902" y="407"/>
                  </a:lnTo>
                  <a:lnTo>
                    <a:pt x="2874" y="443"/>
                  </a:lnTo>
                  <a:lnTo>
                    <a:pt x="2855" y="465"/>
                  </a:lnTo>
                  <a:lnTo>
                    <a:pt x="2819" y="502"/>
                  </a:lnTo>
                  <a:lnTo>
                    <a:pt x="2798" y="523"/>
                  </a:lnTo>
                  <a:lnTo>
                    <a:pt x="2749" y="561"/>
                  </a:lnTo>
                  <a:lnTo>
                    <a:pt x="2730" y="575"/>
                  </a:lnTo>
                  <a:lnTo>
                    <a:pt x="2651" y="626"/>
                  </a:lnTo>
                  <a:lnTo>
                    <a:pt x="2453" y="747"/>
                  </a:lnTo>
                  <a:cubicBezTo>
                    <a:pt x="2230" y="877"/>
                    <a:pt x="1936" y="942"/>
                    <a:pt x="1643" y="942"/>
                  </a:cubicBezTo>
                  <a:cubicBezTo>
                    <a:pt x="1349" y="942"/>
                    <a:pt x="1054" y="877"/>
                    <a:pt x="829" y="747"/>
                  </a:cubicBezTo>
                  <a:lnTo>
                    <a:pt x="342" y="473"/>
                  </a:lnTo>
                  <a:lnTo>
                    <a:pt x="263" y="422"/>
                  </a:lnTo>
                  <a:lnTo>
                    <a:pt x="246" y="408"/>
                  </a:lnTo>
                  <a:lnTo>
                    <a:pt x="195" y="368"/>
                  </a:lnTo>
                  <a:lnTo>
                    <a:pt x="174" y="350"/>
                  </a:lnTo>
                  <a:lnTo>
                    <a:pt x="136" y="312"/>
                  </a:lnTo>
                  <a:lnTo>
                    <a:pt x="117" y="288"/>
                  </a:lnTo>
                  <a:lnTo>
                    <a:pt x="89" y="252"/>
                  </a:lnTo>
                  <a:lnTo>
                    <a:pt x="72" y="226"/>
                  </a:lnTo>
                  <a:lnTo>
                    <a:pt x="51" y="190"/>
                  </a:lnTo>
                  <a:lnTo>
                    <a:pt x="40" y="163"/>
                  </a:lnTo>
                  <a:lnTo>
                    <a:pt x="25" y="129"/>
                  </a:lnTo>
                  <a:lnTo>
                    <a:pt x="17" y="100"/>
                  </a:lnTo>
                  <a:lnTo>
                    <a:pt x="9" y="65"/>
                  </a:lnTo>
                  <a:lnTo>
                    <a:pt x="6" y="35"/>
                  </a:lnTo>
                  <a:lnTo>
                    <a:pt x="4"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518" name="Google Shape;796;p36">
              <a:extLst>
                <a:ext uri="{FF2B5EF4-FFF2-40B4-BE49-F238E27FC236}">
                  <a16:creationId xmlns:a16="http://schemas.microsoft.com/office/drawing/2014/main" id="{C8AD711B-7654-6FC2-0566-D48AB44EAF3E}"/>
                </a:ext>
              </a:extLst>
            </p:cNvPr>
            <p:cNvSpPr/>
            <p:nvPr/>
          </p:nvSpPr>
          <p:spPr>
            <a:xfrm>
              <a:off x="1790200" y="2071425"/>
              <a:ext cx="74900" cy="43175"/>
            </a:xfrm>
            <a:custGeom>
              <a:avLst/>
              <a:gdLst/>
              <a:ahLst/>
              <a:cxnLst/>
              <a:rect l="l" t="t" r="r" b="b"/>
              <a:pathLst>
                <a:path w="2996" h="1727" extrusionOk="0">
                  <a:moveTo>
                    <a:pt x="1344" y="0"/>
                  </a:moveTo>
                  <a:cubicBezTo>
                    <a:pt x="1050" y="0"/>
                    <a:pt x="757" y="65"/>
                    <a:pt x="533" y="195"/>
                  </a:cubicBezTo>
                  <a:lnTo>
                    <a:pt x="334" y="316"/>
                  </a:lnTo>
                  <a:cubicBezTo>
                    <a:pt x="111" y="445"/>
                    <a:pt x="1" y="615"/>
                    <a:pt x="1" y="785"/>
                  </a:cubicBezTo>
                  <a:lnTo>
                    <a:pt x="3" y="819"/>
                  </a:lnTo>
                  <a:lnTo>
                    <a:pt x="6" y="849"/>
                  </a:lnTo>
                  <a:lnTo>
                    <a:pt x="14" y="884"/>
                  </a:lnTo>
                  <a:lnTo>
                    <a:pt x="22" y="913"/>
                  </a:lnTo>
                  <a:lnTo>
                    <a:pt x="37" y="947"/>
                  </a:lnTo>
                  <a:lnTo>
                    <a:pt x="48" y="974"/>
                  </a:lnTo>
                  <a:lnTo>
                    <a:pt x="69" y="1010"/>
                  </a:lnTo>
                  <a:lnTo>
                    <a:pt x="86" y="1036"/>
                  </a:lnTo>
                  <a:lnTo>
                    <a:pt x="114" y="1072"/>
                  </a:lnTo>
                  <a:lnTo>
                    <a:pt x="133" y="1096"/>
                  </a:lnTo>
                  <a:lnTo>
                    <a:pt x="171" y="1134"/>
                  </a:lnTo>
                  <a:lnTo>
                    <a:pt x="192" y="1152"/>
                  </a:lnTo>
                  <a:lnTo>
                    <a:pt x="243" y="1192"/>
                  </a:lnTo>
                  <a:lnTo>
                    <a:pt x="260" y="1206"/>
                  </a:lnTo>
                  <a:lnTo>
                    <a:pt x="339" y="1257"/>
                  </a:lnTo>
                  <a:lnTo>
                    <a:pt x="826" y="1531"/>
                  </a:lnTo>
                  <a:cubicBezTo>
                    <a:pt x="1051" y="1661"/>
                    <a:pt x="1346" y="1726"/>
                    <a:pt x="1640" y="1726"/>
                  </a:cubicBezTo>
                  <a:cubicBezTo>
                    <a:pt x="1933" y="1726"/>
                    <a:pt x="2227" y="1661"/>
                    <a:pt x="2450" y="1531"/>
                  </a:cubicBezTo>
                  <a:lnTo>
                    <a:pt x="2648" y="1410"/>
                  </a:lnTo>
                  <a:lnTo>
                    <a:pt x="2727" y="1359"/>
                  </a:lnTo>
                  <a:lnTo>
                    <a:pt x="2746" y="1345"/>
                  </a:lnTo>
                  <a:lnTo>
                    <a:pt x="2795" y="1307"/>
                  </a:lnTo>
                  <a:lnTo>
                    <a:pt x="2816" y="1286"/>
                  </a:lnTo>
                  <a:lnTo>
                    <a:pt x="2852" y="1249"/>
                  </a:lnTo>
                  <a:lnTo>
                    <a:pt x="2871" y="1227"/>
                  </a:lnTo>
                  <a:lnTo>
                    <a:pt x="2899" y="1191"/>
                  </a:lnTo>
                  <a:lnTo>
                    <a:pt x="2915" y="1165"/>
                  </a:lnTo>
                  <a:lnTo>
                    <a:pt x="2935" y="1130"/>
                  </a:lnTo>
                  <a:lnTo>
                    <a:pt x="2947" y="1102"/>
                  </a:lnTo>
                  <a:lnTo>
                    <a:pt x="2962" y="1069"/>
                  </a:lnTo>
                  <a:lnTo>
                    <a:pt x="2968" y="1039"/>
                  </a:lnTo>
                  <a:lnTo>
                    <a:pt x="2977" y="1006"/>
                  </a:lnTo>
                  <a:lnTo>
                    <a:pt x="2979" y="975"/>
                  </a:lnTo>
                  <a:cubicBezTo>
                    <a:pt x="2996" y="793"/>
                    <a:pt x="2883" y="608"/>
                    <a:pt x="2643" y="470"/>
                  </a:cubicBezTo>
                  <a:lnTo>
                    <a:pt x="2157" y="195"/>
                  </a:lnTo>
                  <a:cubicBezTo>
                    <a:pt x="1932" y="65"/>
                    <a:pt x="1637" y="0"/>
                    <a:pt x="134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519" name="Google Shape;797;p36">
              <a:extLst>
                <a:ext uri="{FF2B5EF4-FFF2-40B4-BE49-F238E27FC236}">
                  <a16:creationId xmlns:a16="http://schemas.microsoft.com/office/drawing/2014/main" id="{ED9B4318-F921-993E-896B-07E168430F46}"/>
                </a:ext>
              </a:extLst>
            </p:cNvPr>
            <p:cNvSpPr/>
            <p:nvPr/>
          </p:nvSpPr>
          <p:spPr>
            <a:xfrm>
              <a:off x="1790200" y="2089600"/>
              <a:ext cx="74475" cy="25000"/>
            </a:xfrm>
            <a:custGeom>
              <a:avLst/>
              <a:gdLst/>
              <a:ahLst/>
              <a:cxnLst/>
              <a:rect l="l" t="t" r="r" b="b"/>
              <a:pathLst>
                <a:path w="2979" h="1000" extrusionOk="0">
                  <a:moveTo>
                    <a:pt x="5" y="0"/>
                  </a:moveTo>
                  <a:lnTo>
                    <a:pt x="1" y="58"/>
                  </a:lnTo>
                  <a:lnTo>
                    <a:pt x="3" y="92"/>
                  </a:lnTo>
                  <a:lnTo>
                    <a:pt x="6" y="122"/>
                  </a:lnTo>
                  <a:lnTo>
                    <a:pt x="14" y="157"/>
                  </a:lnTo>
                  <a:lnTo>
                    <a:pt x="22" y="186"/>
                  </a:lnTo>
                  <a:lnTo>
                    <a:pt x="37" y="220"/>
                  </a:lnTo>
                  <a:lnTo>
                    <a:pt x="48" y="247"/>
                  </a:lnTo>
                  <a:lnTo>
                    <a:pt x="69" y="283"/>
                  </a:lnTo>
                  <a:lnTo>
                    <a:pt x="86" y="309"/>
                  </a:lnTo>
                  <a:lnTo>
                    <a:pt x="114" y="345"/>
                  </a:lnTo>
                  <a:lnTo>
                    <a:pt x="133" y="369"/>
                  </a:lnTo>
                  <a:lnTo>
                    <a:pt x="171" y="407"/>
                  </a:lnTo>
                  <a:lnTo>
                    <a:pt x="192" y="425"/>
                  </a:lnTo>
                  <a:lnTo>
                    <a:pt x="243" y="465"/>
                  </a:lnTo>
                  <a:lnTo>
                    <a:pt x="260" y="479"/>
                  </a:lnTo>
                  <a:lnTo>
                    <a:pt x="339" y="530"/>
                  </a:lnTo>
                  <a:lnTo>
                    <a:pt x="826" y="804"/>
                  </a:lnTo>
                  <a:cubicBezTo>
                    <a:pt x="1051" y="934"/>
                    <a:pt x="1346" y="999"/>
                    <a:pt x="1640" y="999"/>
                  </a:cubicBezTo>
                  <a:cubicBezTo>
                    <a:pt x="1933" y="999"/>
                    <a:pt x="2227" y="934"/>
                    <a:pt x="2450" y="804"/>
                  </a:cubicBezTo>
                  <a:lnTo>
                    <a:pt x="2648" y="683"/>
                  </a:lnTo>
                  <a:lnTo>
                    <a:pt x="2727" y="632"/>
                  </a:lnTo>
                  <a:lnTo>
                    <a:pt x="2746" y="618"/>
                  </a:lnTo>
                  <a:lnTo>
                    <a:pt x="2795" y="580"/>
                  </a:lnTo>
                  <a:lnTo>
                    <a:pt x="2816" y="559"/>
                  </a:lnTo>
                  <a:lnTo>
                    <a:pt x="2852" y="522"/>
                  </a:lnTo>
                  <a:lnTo>
                    <a:pt x="2871" y="500"/>
                  </a:lnTo>
                  <a:lnTo>
                    <a:pt x="2899" y="464"/>
                  </a:lnTo>
                  <a:lnTo>
                    <a:pt x="2915" y="438"/>
                  </a:lnTo>
                  <a:lnTo>
                    <a:pt x="2935" y="403"/>
                  </a:lnTo>
                  <a:lnTo>
                    <a:pt x="2947" y="375"/>
                  </a:lnTo>
                  <a:lnTo>
                    <a:pt x="2962" y="342"/>
                  </a:lnTo>
                  <a:lnTo>
                    <a:pt x="2968" y="312"/>
                  </a:lnTo>
                  <a:lnTo>
                    <a:pt x="2977" y="279"/>
                  </a:lnTo>
                  <a:lnTo>
                    <a:pt x="2979" y="248"/>
                  </a:lnTo>
                  <a:lnTo>
                    <a:pt x="2977" y="165"/>
                  </a:lnTo>
                  <a:lnTo>
                    <a:pt x="2968" y="199"/>
                  </a:lnTo>
                  <a:lnTo>
                    <a:pt x="2962" y="228"/>
                  </a:lnTo>
                  <a:lnTo>
                    <a:pt x="2947" y="262"/>
                  </a:lnTo>
                  <a:lnTo>
                    <a:pt x="2935" y="290"/>
                  </a:lnTo>
                  <a:lnTo>
                    <a:pt x="2915" y="325"/>
                  </a:lnTo>
                  <a:lnTo>
                    <a:pt x="2899" y="351"/>
                  </a:lnTo>
                  <a:lnTo>
                    <a:pt x="2871" y="387"/>
                  </a:lnTo>
                  <a:lnTo>
                    <a:pt x="2852" y="410"/>
                  </a:lnTo>
                  <a:lnTo>
                    <a:pt x="2816" y="446"/>
                  </a:lnTo>
                  <a:lnTo>
                    <a:pt x="2795" y="466"/>
                  </a:lnTo>
                  <a:lnTo>
                    <a:pt x="2746" y="504"/>
                  </a:lnTo>
                  <a:lnTo>
                    <a:pt x="2727" y="520"/>
                  </a:lnTo>
                  <a:lnTo>
                    <a:pt x="2648" y="571"/>
                  </a:lnTo>
                  <a:lnTo>
                    <a:pt x="2450" y="692"/>
                  </a:lnTo>
                  <a:cubicBezTo>
                    <a:pt x="2226" y="822"/>
                    <a:pt x="1933" y="886"/>
                    <a:pt x="1639" y="886"/>
                  </a:cubicBezTo>
                  <a:cubicBezTo>
                    <a:pt x="1345" y="886"/>
                    <a:pt x="1051" y="822"/>
                    <a:pt x="826" y="692"/>
                  </a:cubicBezTo>
                  <a:lnTo>
                    <a:pt x="339" y="417"/>
                  </a:lnTo>
                  <a:lnTo>
                    <a:pt x="260" y="366"/>
                  </a:lnTo>
                  <a:lnTo>
                    <a:pt x="243" y="352"/>
                  </a:lnTo>
                  <a:lnTo>
                    <a:pt x="192" y="312"/>
                  </a:lnTo>
                  <a:lnTo>
                    <a:pt x="171" y="293"/>
                  </a:lnTo>
                  <a:lnTo>
                    <a:pt x="133" y="255"/>
                  </a:lnTo>
                  <a:lnTo>
                    <a:pt x="114" y="232"/>
                  </a:lnTo>
                  <a:lnTo>
                    <a:pt x="86" y="196"/>
                  </a:lnTo>
                  <a:lnTo>
                    <a:pt x="69" y="170"/>
                  </a:lnTo>
                  <a:lnTo>
                    <a:pt x="48" y="135"/>
                  </a:lnTo>
                  <a:lnTo>
                    <a:pt x="37" y="107"/>
                  </a:lnTo>
                  <a:lnTo>
                    <a:pt x="22" y="72"/>
                  </a:lnTo>
                  <a:lnTo>
                    <a:pt x="14" y="44"/>
                  </a:lnTo>
                  <a:lnTo>
                    <a:pt x="6" y="9"/>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520" name="Google Shape;798;p36">
              <a:extLst>
                <a:ext uri="{FF2B5EF4-FFF2-40B4-BE49-F238E27FC236}">
                  <a16:creationId xmlns:a16="http://schemas.microsoft.com/office/drawing/2014/main" id="{1007CA30-F0FA-10CE-7453-56420DBB13D1}"/>
                </a:ext>
              </a:extLst>
            </p:cNvPr>
            <p:cNvSpPr/>
            <p:nvPr/>
          </p:nvSpPr>
          <p:spPr>
            <a:xfrm>
              <a:off x="1707075" y="2042675"/>
              <a:ext cx="74625" cy="29950"/>
            </a:xfrm>
            <a:custGeom>
              <a:avLst/>
              <a:gdLst/>
              <a:ahLst/>
              <a:cxnLst/>
              <a:rect l="l" t="t" r="r" b="b"/>
              <a:pathLst>
                <a:path w="2985" h="1198" extrusionOk="0">
                  <a:moveTo>
                    <a:pt x="3" y="1"/>
                  </a:moveTo>
                  <a:lnTo>
                    <a:pt x="1" y="253"/>
                  </a:lnTo>
                  <a:cubicBezTo>
                    <a:pt x="1" y="425"/>
                    <a:pt x="113" y="596"/>
                    <a:pt x="340" y="727"/>
                  </a:cubicBezTo>
                  <a:lnTo>
                    <a:pt x="826" y="1002"/>
                  </a:lnTo>
                  <a:cubicBezTo>
                    <a:pt x="1051" y="1132"/>
                    <a:pt x="1345" y="1197"/>
                    <a:pt x="1639" y="1197"/>
                  </a:cubicBezTo>
                  <a:cubicBezTo>
                    <a:pt x="1933" y="1197"/>
                    <a:pt x="2226" y="1132"/>
                    <a:pt x="2450" y="1002"/>
                  </a:cubicBezTo>
                  <a:lnTo>
                    <a:pt x="2649" y="880"/>
                  </a:lnTo>
                  <a:cubicBezTo>
                    <a:pt x="2870" y="752"/>
                    <a:pt x="2981" y="583"/>
                    <a:pt x="2982" y="414"/>
                  </a:cubicBezTo>
                  <a:lnTo>
                    <a:pt x="2984" y="160"/>
                  </a:lnTo>
                  <a:lnTo>
                    <a:pt x="2981" y="193"/>
                  </a:lnTo>
                  <a:lnTo>
                    <a:pt x="2979" y="222"/>
                  </a:lnTo>
                  <a:lnTo>
                    <a:pt x="2971" y="257"/>
                  </a:lnTo>
                  <a:lnTo>
                    <a:pt x="2963" y="286"/>
                  </a:lnTo>
                  <a:lnTo>
                    <a:pt x="2949" y="320"/>
                  </a:lnTo>
                  <a:lnTo>
                    <a:pt x="2937" y="348"/>
                  </a:lnTo>
                  <a:lnTo>
                    <a:pt x="2917" y="383"/>
                  </a:lnTo>
                  <a:lnTo>
                    <a:pt x="2901" y="408"/>
                  </a:lnTo>
                  <a:lnTo>
                    <a:pt x="2873" y="443"/>
                  </a:lnTo>
                  <a:lnTo>
                    <a:pt x="2854" y="467"/>
                  </a:lnTo>
                  <a:lnTo>
                    <a:pt x="2818" y="503"/>
                  </a:lnTo>
                  <a:lnTo>
                    <a:pt x="2797" y="523"/>
                  </a:lnTo>
                  <a:lnTo>
                    <a:pt x="2749" y="562"/>
                  </a:lnTo>
                  <a:lnTo>
                    <a:pt x="2730" y="577"/>
                  </a:lnTo>
                  <a:lnTo>
                    <a:pt x="2651" y="627"/>
                  </a:lnTo>
                  <a:lnTo>
                    <a:pt x="2452" y="749"/>
                  </a:lnTo>
                  <a:cubicBezTo>
                    <a:pt x="2229" y="879"/>
                    <a:pt x="1936" y="944"/>
                    <a:pt x="1642" y="944"/>
                  </a:cubicBezTo>
                  <a:cubicBezTo>
                    <a:pt x="1348" y="944"/>
                    <a:pt x="1053" y="879"/>
                    <a:pt x="828" y="749"/>
                  </a:cubicBezTo>
                  <a:lnTo>
                    <a:pt x="341" y="475"/>
                  </a:lnTo>
                  <a:lnTo>
                    <a:pt x="262" y="423"/>
                  </a:lnTo>
                  <a:lnTo>
                    <a:pt x="246" y="410"/>
                  </a:lnTo>
                  <a:lnTo>
                    <a:pt x="194" y="369"/>
                  </a:lnTo>
                  <a:lnTo>
                    <a:pt x="174" y="350"/>
                  </a:lnTo>
                  <a:lnTo>
                    <a:pt x="136" y="313"/>
                  </a:lnTo>
                  <a:lnTo>
                    <a:pt x="117" y="288"/>
                  </a:lnTo>
                  <a:lnTo>
                    <a:pt x="88" y="253"/>
                  </a:lnTo>
                  <a:lnTo>
                    <a:pt x="72" y="227"/>
                  </a:lnTo>
                  <a:lnTo>
                    <a:pt x="50" y="192"/>
                  </a:lnTo>
                  <a:lnTo>
                    <a:pt x="39" y="165"/>
                  </a:lnTo>
                  <a:lnTo>
                    <a:pt x="24" y="130"/>
                  </a:lnTo>
                  <a:lnTo>
                    <a:pt x="18" y="101"/>
                  </a:lnTo>
                  <a:lnTo>
                    <a:pt x="9" y="66"/>
                  </a:lnTo>
                  <a:lnTo>
                    <a:pt x="5" y="37"/>
                  </a:lnTo>
                  <a:lnTo>
                    <a:pt x="3" y="2"/>
                  </a:lnTo>
                  <a:lnTo>
                    <a:pt x="3"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521" name="Google Shape;799;p36">
              <a:extLst>
                <a:ext uri="{FF2B5EF4-FFF2-40B4-BE49-F238E27FC236}">
                  <a16:creationId xmlns:a16="http://schemas.microsoft.com/office/drawing/2014/main" id="{F78B31E6-90AD-E589-91FF-DAD2FA51FA47}"/>
                </a:ext>
              </a:extLst>
            </p:cNvPr>
            <p:cNvSpPr/>
            <p:nvPr/>
          </p:nvSpPr>
          <p:spPr>
            <a:xfrm>
              <a:off x="1707100" y="2023100"/>
              <a:ext cx="74900" cy="43175"/>
            </a:xfrm>
            <a:custGeom>
              <a:avLst/>
              <a:gdLst/>
              <a:ahLst/>
              <a:cxnLst/>
              <a:rect l="l" t="t" r="r" b="b"/>
              <a:pathLst>
                <a:path w="2996" h="1727" extrusionOk="0">
                  <a:moveTo>
                    <a:pt x="1345" y="1"/>
                  </a:moveTo>
                  <a:cubicBezTo>
                    <a:pt x="1051" y="1"/>
                    <a:pt x="758" y="66"/>
                    <a:pt x="534" y="195"/>
                  </a:cubicBezTo>
                  <a:lnTo>
                    <a:pt x="336" y="317"/>
                  </a:lnTo>
                  <a:cubicBezTo>
                    <a:pt x="113" y="446"/>
                    <a:pt x="1" y="615"/>
                    <a:pt x="2" y="785"/>
                  </a:cubicBezTo>
                  <a:lnTo>
                    <a:pt x="4" y="821"/>
                  </a:lnTo>
                  <a:lnTo>
                    <a:pt x="8" y="849"/>
                  </a:lnTo>
                  <a:lnTo>
                    <a:pt x="16" y="884"/>
                  </a:lnTo>
                  <a:lnTo>
                    <a:pt x="23" y="913"/>
                  </a:lnTo>
                  <a:lnTo>
                    <a:pt x="38" y="948"/>
                  </a:lnTo>
                  <a:lnTo>
                    <a:pt x="49" y="975"/>
                  </a:lnTo>
                  <a:lnTo>
                    <a:pt x="71" y="1010"/>
                  </a:lnTo>
                  <a:lnTo>
                    <a:pt x="87" y="1036"/>
                  </a:lnTo>
                  <a:lnTo>
                    <a:pt x="116" y="1071"/>
                  </a:lnTo>
                  <a:lnTo>
                    <a:pt x="135" y="1096"/>
                  </a:lnTo>
                  <a:lnTo>
                    <a:pt x="173" y="1133"/>
                  </a:lnTo>
                  <a:lnTo>
                    <a:pt x="193" y="1152"/>
                  </a:lnTo>
                  <a:lnTo>
                    <a:pt x="244" y="1193"/>
                  </a:lnTo>
                  <a:lnTo>
                    <a:pt x="261" y="1206"/>
                  </a:lnTo>
                  <a:lnTo>
                    <a:pt x="340" y="1258"/>
                  </a:lnTo>
                  <a:lnTo>
                    <a:pt x="827" y="1532"/>
                  </a:lnTo>
                  <a:cubicBezTo>
                    <a:pt x="1052" y="1662"/>
                    <a:pt x="1347" y="1727"/>
                    <a:pt x="1641" y="1727"/>
                  </a:cubicBezTo>
                  <a:cubicBezTo>
                    <a:pt x="1935" y="1727"/>
                    <a:pt x="2228" y="1662"/>
                    <a:pt x="2451" y="1532"/>
                  </a:cubicBezTo>
                  <a:lnTo>
                    <a:pt x="2650" y="1410"/>
                  </a:lnTo>
                  <a:lnTo>
                    <a:pt x="2729" y="1360"/>
                  </a:lnTo>
                  <a:lnTo>
                    <a:pt x="2748" y="1345"/>
                  </a:lnTo>
                  <a:lnTo>
                    <a:pt x="2796" y="1306"/>
                  </a:lnTo>
                  <a:lnTo>
                    <a:pt x="2817" y="1286"/>
                  </a:lnTo>
                  <a:lnTo>
                    <a:pt x="2853" y="1250"/>
                  </a:lnTo>
                  <a:lnTo>
                    <a:pt x="2872" y="1226"/>
                  </a:lnTo>
                  <a:lnTo>
                    <a:pt x="2900" y="1191"/>
                  </a:lnTo>
                  <a:lnTo>
                    <a:pt x="2916" y="1166"/>
                  </a:lnTo>
                  <a:lnTo>
                    <a:pt x="2936" y="1131"/>
                  </a:lnTo>
                  <a:lnTo>
                    <a:pt x="2948" y="1103"/>
                  </a:lnTo>
                  <a:lnTo>
                    <a:pt x="2962" y="1069"/>
                  </a:lnTo>
                  <a:lnTo>
                    <a:pt x="2970" y="1040"/>
                  </a:lnTo>
                  <a:lnTo>
                    <a:pt x="2978" y="1005"/>
                  </a:lnTo>
                  <a:lnTo>
                    <a:pt x="2980" y="976"/>
                  </a:lnTo>
                  <a:cubicBezTo>
                    <a:pt x="2996" y="794"/>
                    <a:pt x="2885" y="609"/>
                    <a:pt x="2644" y="471"/>
                  </a:cubicBezTo>
                  <a:lnTo>
                    <a:pt x="2157" y="195"/>
                  </a:lnTo>
                  <a:cubicBezTo>
                    <a:pt x="1932" y="66"/>
                    <a:pt x="1638" y="1"/>
                    <a:pt x="134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522" name="Google Shape;800;p36">
              <a:extLst>
                <a:ext uri="{FF2B5EF4-FFF2-40B4-BE49-F238E27FC236}">
                  <a16:creationId xmlns:a16="http://schemas.microsoft.com/office/drawing/2014/main" id="{C6A5B04C-2A2D-87FE-C817-A31BB7873774}"/>
                </a:ext>
              </a:extLst>
            </p:cNvPr>
            <p:cNvSpPr/>
            <p:nvPr/>
          </p:nvSpPr>
          <p:spPr>
            <a:xfrm>
              <a:off x="1707150" y="2041275"/>
              <a:ext cx="74475" cy="25000"/>
            </a:xfrm>
            <a:custGeom>
              <a:avLst/>
              <a:gdLst/>
              <a:ahLst/>
              <a:cxnLst/>
              <a:rect l="l" t="t" r="r" b="b"/>
              <a:pathLst>
                <a:path w="2979" h="1000" extrusionOk="0">
                  <a:moveTo>
                    <a:pt x="5" y="1"/>
                  </a:moveTo>
                  <a:lnTo>
                    <a:pt x="0" y="58"/>
                  </a:lnTo>
                  <a:lnTo>
                    <a:pt x="2" y="94"/>
                  </a:lnTo>
                  <a:lnTo>
                    <a:pt x="6" y="122"/>
                  </a:lnTo>
                  <a:lnTo>
                    <a:pt x="15" y="157"/>
                  </a:lnTo>
                  <a:lnTo>
                    <a:pt x="20" y="186"/>
                  </a:lnTo>
                  <a:lnTo>
                    <a:pt x="36" y="221"/>
                  </a:lnTo>
                  <a:lnTo>
                    <a:pt x="47" y="248"/>
                  </a:lnTo>
                  <a:lnTo>
                    <a:pt x="69" y="283"/>
                  </a:lnTo>
                  <a:lnTo>
                    <a:pt x="85" y="309"/>
                  </a:lnTo>
                  <a:lnTo>
                    <a:pt x="114" y="344"/>
                  </a:lnTo>
                  <a:lnTo>
                    <a:pt x="133" y="369"/>
                  </a:lnTo>
                  <a:lnTo>
                    <a:pt x="171" y="406"/>
                  </a:lnTo>
                  <a:lnTo>
                    <a:pt x="191" y="425"/>
                  </a:lnTo>
                  <a:lnTo>
                    <a:pt x="243" y="466"/>
                  </a:lnTo>
                  <a:lnTo>
                    <a:pt x="259" y="479"/>
                  </a:lnTo>
                  <a:lnTo>
                    <a:pt x="338" y="531"/>
                  </a:lnTo>
                  <a:lnTo>
                    <a:pt x="825" y="805"/>
                  </a:lnTo>
                  <a:cubicBezTo>
                    <a:pt x="1050" y="935"/>
                    <a:pt x="1345" y="1000"/>
                    <a:pt x="1639" y="1000"/>
                  </a:cubicBezTo>
                  <a:cubicBezTo>
                    <a:pt x="1933" y="1000"/>
                    <a:pt x="2226" y="935"/>
                    <a:pt x="2449" y="805"/>
                  </a:cubicBezTo>
                  <a:lnTo>
                    <a:pt x="2648" y="683"/>
                  </a:lnTo>
                  <a:lnTo>
                    <a:pt x="2727" y="633"/>
                  </a:lnTo>
                  <a:lnTo>
                    <a:pt x="2746" y="618"/>
                  </a:lnTo>
                  <a:lnTo>
                    <a:pt x="2794" y="579"/>
                  </a:lnTo>
                  <a:lnTo>
                    <a:pt x="2815" y="559"/>
                  </a:lnTo>
                  <a:lnTo>
                    <a:pt x="2851" y="523"/>
                  </a:lnTo>
                  <a:lnTo>
                    <a:pt x="2870" y="499"/>
                  </a:lnTo>
                  <a:lnTo>
                    <a:pt x="2898" y="464"/>
                  </a:lnTo>
                  <a:lnTo>
                    <a:pt x="2914" y="439"/>
                  </a:lnTo>
                  <a:lnTo>
                    <a:pt x="2934" y="404"/>
                  </a:lnTo>
                  <a:lnTo>
                    <a:pt x="2946" y="376"/>
                  </a:lnTo>
                  <a:lnTo>
                    <a:pt x="2960" y="342"/>
                  </a:lnTo>
                  <a:lnTo>
                    <a:pt x="2968" y="313"/>
                  </a:lnTo>
                  <a:lnTo>
                    <a:pt x="2976" y="278"/>
                  </a:lnTo>
                  <a:lnTo>
                    <a:pt x="2978" y="249"/>
                  </a:lnTo>
                  <a:lnTo>
                    <a:pt x="2976" y="166"/>
                  </a:lnTo>
                  <a:lnTo>
                    <a:pt x="2968" y="201"/>
                  </a:lnTo>
                  <a:lnTo>
                    <a:pt x="2960" y="229"/>
                  </a:lnTo>
                  <a:lnTo>
                    <a:pt x="2946" y="262"/>
                  </a:lnTo>
                  <a:lnTo>
                    <a:pt x="2934" y="290"/>
                  </a:lnTo>
                  <a:lnTo>
                    <a:pt x="2914" y="325"/>
                  </a:lnTo>
                  <a:lnTo>
                    <a:pt x="2898" y="351"/>
                  </a:lnTo>
                  <a:lnTo>
                    <a:pt x="2870" y="387"/>
                  </a:lnTo>
                  <a:lnTo>
                    <a:pt x="2851" y="409"/>
                  </a:lnTo>
                  <a:lnTo>
                    <a:pt x="2815" y="446"/>
                  </a:lnTo>
                  <a:lnTo>
                    <a:pt x="2794" y="467"/>
                  </a:lnTo>
                  <a:lnTo>
                    <a:pt x="2746" y="506"/>
                  </a:lnTo>
                  <a:lnTo>
                    <a:pt x="2727" y="521"/>
                  </a:lnTo>
                  <a:lnTo>
                    <a:pt x="2648" y="570"/>
                  </a:lnTo>
                  <a:lnTo>
                    <a:pt x="2449" y="692"/>
                  </a:lnTo>
                  <a:cubicBezTo>
                    <a:pt x="2226" y="822"/>
                    <a:pt x="1933" y="887"/>
                    <a:pt x="1639" y="887"/>
                  </a:cubicBezTo>
                  <a:cubicBezTo>
                    <a:pt x="1345" y="887"/>
                    <a:pt x="1050" y="822"/>
                    <a:pt x="825" y="692"/>
                  </a:cubicBezTo>
                  <a:lnTo>
                    <a:pt x="338" y="417"/>
                  </a:lnTo>
                  <a:lnTo>
                    <a:pt x="259" y="367"/>
                  </a:lnTo>
                  <a:lnTo>
                    <a:pt x="243" y="353"/>
                  </a:lnTo>
                  <a:lnTo>
                    <a:pt x="191" y="312"/>
                  </a:lnTo>
                  <a:lnTo>
                    <a:pt x="171" y="293"/>
                  </a:lnTo>
                  <a:lnTo>
                    <a:pt x="133" y="256"/>
                  </a:lnTo>
                  <a:lnTo>
                    <a:pt x="114" y="232"/>
                  </a:lnTo>
                  <a:lnTo>
                    <a:pt x="85" y="196"/>
                  </a:lnTo>
                  <a:lnTo>
                    <a:pt x="69" y="170"/>
                  </a:lnTo>
                  <a:lnTo>
                    <a:pt x="47" y="135"/>
                  </a:lnTo>
                  <a:lnTo>
                    <a:pt x="36" y="107"/>
                  </a:lnTo>
                  <a:lnTo>
                    <a:pt x="20" y="73"/>
                  </a:lnTo>
                  <a:lnTo>
                    <a:pt x="15" y="43"/>
                  </a:lnTo>
                  <a:lnTo>
                    <a:pt x="6" y="10"/>
                  </a:lnTo>
                  <a:lnTo>
                    <a:pt x="5"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523" name="Google Shape;801;p36">
              <a:extLst>
                <a:ext uri="{FF2B5EF4-FFF2-40B4-BE49-F238E27FC236}">
                  <a16:creationId xmlns:a16="http://schemas.microsoft.com/office/drawing/2014/main" id="{FCE75A9E-9B1A-F76A-9042-031BE8F04C24}"/>
                </a:ext>
              </a:extLst>
            </p:cNvPr>
            <p:cNvSpPr/>
            <p:nvPr/>
          </p:nvSpPr>
          <p:spPr>
            <a:xfrm>
              <a:off x="1624100" y="1994650"/>
              <a:ext cx="74625" cy="29925"/>
            </a:xfrm>
            <a:custGeom>
              <a:avLst/>
              <a:gdLst/>
              <a:ahLst/>
              <a:cxnLst/>
              <a:rect l="l" t="t" r="r" b="b"/>
              <a:pathLst>
                <a:path w="2985" h="1197" extrusionOk="0">
                  <a:moveTo>
                    <a:pt x="3" y="1"/>
                  </a:moveTo>
                  <a:lnTo>
                    <a:pt x="1" y="253"/>
                  </a:lnTo>
                  <a:cubicBezTo>
                    <a:pt x="1" y="425"/>
                    <a:pt x="114" y="597"/>
                    <a:pt x="340" y="727"/>
                  </a:cubicBezTo>
                  <a:lnTo>
                    <a:pt x="826" y="1002"/>
                  </a:lnTo>
                  <a:cubicBezTo>
                    <a:pt x="1050" y="1132"/>
                    <a:pt x="1345" y="1197"/>
                    <a:pt x="1639" y="1197"/>
                  </a:cubicBezTo>
                  <a:cubicBezTo>
                    <a:pt x="1932" y="1197"/>
                    <a:pt x="2226" y="1132"/>
                    <a:pt x="2450" y="1002"/>
                  </a:cubicBezTo>
                  <a:lnTo>
                    <a:pt x="2648" y="881"/>
                  </a:lnTo>
                  <a:cubicBezTo>
                    <a:pt x="2870" y="752"/>
                    <a:pt x="2981" y="583"/>
                    <a:pt x="2982" y="414"/>
                  </a:cubicBezTo>
                  <a:lnTo>
                    <a:pt x="2984" y="161"/>
                  </a:lnTo>
                  <a:lnTo>
                    <a:pt x="2981" y="193"/>
                  </a:lnTo>
                  <a:lnTo>
                    <a:pt x="2978" y="222"/>
                  </a:lnTo>
                  <a:lnTo>
                    <a:pt x="2971" y="257"/>
                  </a:lnTo>
                  <a:lnTo>
                    <a:pt x="2964" y="286"/>
                  </a:lnTo>
                  <a:lnTo>
                    <a:pt x="2949" y="319"/>
                  </a:lnTo>
                  <a:lnTo>
                    <a:pt x="2937" y="348"/>
                  </a:lnTo>
                  <a:lnTo>
                    <a:pt x="2917" y="381"/>
                  </a:lnTo>
                  <a:lnTo>
                    <a:pt x="2901" y="408"/>
                  </a:lnTo>
                  <a:lnTo>
                    <a:pt x="2873" y="444"/>
                  </a:lnTo>
                  <a:lnTo>
                    <a:pt x="2854" y="467"/>
                  </a:lnTo>
                  <a:lnTo>
                    <a:pt x="2818" y="504"/>
                  </a:lnTo>
                  <a:lnTo>
                    <a:pt x="2797" y="524"/>
                  </a:lnTo>
                  <a:lnTo>
                    <a:pt x="2748" y="562"/>
                  </a:lnTo>
                  <a:lnTo>
                    <a:pt x="2729" y="577"/>
                  </a:lnTo>
                  <a:lnTo>
                    <a:pt x="2651" y="627"/>
                  </a:lnTo>
                  <a:lnTo>
                    <a:pt x="2452" y="748"/>
                  </a:lnTo>
                  <a:cubicBezTo>
                    <a:pt x="2229" y="879"/>
                    <a:pt x="1935" y="943"/>
                    <a:pt x="1642" y="943"/>
                  </a:cubicBezTo>
                  <a:cubicBezTo>
                    <a:pt x="1348" y="943"/>
                    <a:pt x="1053" y="878"/>
                    <a:pt x="828" y="748"/>
                  </a:cubicBezTo>
                  <a:lnTo>
                    <a:pt x="342" y="474"/>
                  </a:lnTo>
                  <a:lnTo>
                    <a:pt x="262" y="423"/>
                  </a:lnTo>
                  <a:lnTo>
                    <a:pt x="245" y="409"/>
                  </a:lnTo>
                  <a:lnTo>
                    <a:pt x="194" y="369"/>
                  </a:lnTo>
                  <a:lnTo>
                    <a:pt x="175" y="350"/>
                  </a:lnTo>
                  <a:lnTo>
                    <a:pt x="135" y="312"/>
                  </a:lnTo>
                  <a:lnTo>
                    <a:pt x="116" y="288"/>
                  </a:lnTo>
                  <a:lnTo>
                    <a:pt x="88" y="253"/>
                  </a:lnTo>
                  <a:lnTo>
                    <a:pt x="71" y="227"/>
                  </a:lnTo>
                  <a:lnTo>
                    <a:pt x="50" y="191"/>
                  </a:lnTo>
                  <a:lnTo>
                    <a:pt x="39" y="164"/>
                  </a:lnTo>
                  <a:lnTo>
                    <a:pt x="24" y="130"/>
                  </a:lnTo>
                  <a:lnTo>
                    <a:pt x="17" y="100"/>
                  </a:lnTo>
                  <a:lnTo>
                    <a:pt x="8" y="66"/>
                  </a:lnTo>
                  <a:lnTo>
                    <a:pt x="5" y="36"/>
                  </a:lnTo>
                  <a:lnTo>
                    <a:pt x="3" y="2"/>
                  </a:lnTo>
                  <a:lnTo>
                    <a:pt x="3"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524" name="Google Shape;802;p36">
              <a:extLst>
                <a:ext uri="{FF2B5EF4-FFF2-40B4-BE49-F238E27FC236}">
                  <a16:creationId xmlns:a16="http://schemas.microsoft.com/office/drawing/2014/main" id="{A9B35502-EEC0-D435-B583-EEBDCBBE38FF}"/>
                </a:ext>
              </a:extLst>
            </p:cNvPr>
            <p:cNvSpPr/>
            <p:nvPr/>
          </p:nvSpPr>
          <p:spPr>
            <a:xfrm>
              <a:off x="1624150" y="1975050"/>
              <a:ext cx="74900" cy="43200"/>
            </a:xfrm>
            <a:custGeom>
              <a:avLst/>
              <a:gdLst/>
              <a:ahLst/>
              <a:cxnLst/>
              <a:rect l="l" t="t" r="r" b="b"/>
              <a:pathLst>
                <a:path w="2996" h="1728" extrusionOk="0">
                  <a:moveTo>
                    <a:pt x="1344" y="1"/>
                  </a:moveTo>
                  <a:cubicBezTo>
                    <a:pt x="1050" y="1"/>
                    <a:pt x="756" y="66"/>
                    <a:pt x="533" y="196"/>
                  </a:cubicBezTo>
                  <a:lnTo>
                    <a:pt x="334" y="317"/>
                  </a:lnTo>
                  <a:cubicBezTo>
                    <a:pt x="112" y="447"/>
                    <a:pt x="1" y="616"/>
                    <a:pt x="1" y="786"/>
                  </a:cubicBezTo>
                  <a:lnTo>
                    <a:pt x="3" y="820"/>
                  </a:lnTo>
                  <a:lnTo>
                    <a:pt x="6" y="850"/>
                  </a:lnTo>
                  <a:lnTo>
                    <a:pt x="15" y="884"/>
                  </a:lnTo>
                  <a:lnTo>
                    <a:pt x="22" y="914"/>
                  </a:lnTo>
                  <a:lnTo>
                    <a:pt x="37" y="948"/>
                  </a:lnTo>
                  <a:lnTo>
                    <a:pt x="48" y="975"/>
                  </a:lnTo>
                  <a:lnTo>
                    <a:pt x="69" y="1011"/>
                  </a:lnTo>
                  <a:lnTo>
                    <a:pt x="86" y="1037"/>
                  </a:lnTo>
                  <a:lnTo>
                    <a:pt x="114" y="1072"/>
                  </a:lnTo>
                  <a:lnTo>
                    <a:pt x="133" y="1096"/>
                  </a:lnTo>
                  <a:lnTo>
                    <a:pt x="173" y="1134"/>
                  </a:lnTo>
                  <a:lnTo>
                    <a:pt x="192" y="1153"/>
                  </a:lnTo>
                  <a:lnTo>
                    <a:pt x="243" y="1193"/>
                  </a:lnTo>
                  <a:lnTo>
                    <a:pt x="260" y="1207"/>
                  </a:lnTo>
                  <a:lnTo>
                    <a:pt x="340" y="1258"/>
                  </a:lnTo>
                  <a:lnTo>
                    <a:pt x="826" y="1532"/>
                  </a:lnTo>
                  <a:cubicBezTo>
                    <a:pt x="1051" y="1662"/>
                    <a:pt x="1346" y="1727"/>
                    <a:pt x="1640" y="1727"/>
                  </a:cubicBezTo>
                  <a:cubicBezTo>
                    <a:pt x="1933" y="1727"/>
                    <a:pt x="2227" y="1663"/>
                    <a:pt x="2450" y="1532"/>
                  </a:cubicBezTo>
                  <a:lnTo>
                    <a:pt x="2649" y="1411"/>
                  </a:lnTo>
                  <a:lnTo>
                    <a:pt x="2727" y="1361"/>
                  </a:lnTo>
                  <a:lnTo>
                    <a:pt x="2746" y="1346"/>
                  </a:lnTo>
                  <a:lnTo>
                    <a:pt x="2795" y="1308"/>
                  </a:lnTo>
                  <a:lnTo>
                    <a:pt x="2816" y="1286"/>
                  </a:lnTo>
                  <a:lnTo>
                    <a:pt x="2852" y="1251"/>
                  </a:lnTo>
                  <a:lnTo>
                    <a:pt x="2871" y="1228"/>
                  </a:lnTo>
                  <a:lnTo>
                    <a:pt x="2899" y="1192"/>
                  </a:lnTo>
                  <a:lnTo>
                    <a:pt x="2915" y="1165"/>
                  </a:lnTo>
                  <a:lnTo>
                    <a:pt x="2935" y="1132"/>
                  </a:lnTo>
                  <a:lnTo>
                    <a:pt x="2947" y="1103"/>
                  </a:lnTo>
                  <a:lnTo>
                    <a:pt x="2962" y="1070"/>
                  </a:lnTo>
                  <a:lnTo>
                    <a:pt x="2969" y="1041"/>
                  </a:lnTo>
                  <a:lnTo>
                    <a:pt x="2976" y="1006"/>
                  </a:lnTo>
                  <a:lnTo>
                    <a:pt x="2979" y="977"/>
                  </a:lnTo>
                  <a:cubicBezTo>
                    <a:pt x="2996" y="795"/>
                    <a:pt x="2883" y="609"/>
                    <a:pt x="2643" y="471"/>
                  </a:cubicBezTo>
                  <a:lnTo>
                    <a:pt x="2157" y="196"/>
                  </a:lnTo>
                  <a:cubicBezTo>
                    <a:pt x="1932" y="66"/>
                    <a:pt x="1637" y="1"/>
                    <a:pt x="134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525" name="Google Shape;803;p36">
              <a:extLst>
                <a:ext uri="{FF2B5EF4-FFF2-40B4-BE49-F238E27FC236}">
                  <a16:creationId xmlns:a16="http://schemas.microsoft.com/office/drawing/2014/main" id="{561E113E-99C6-E62A-AF4E-3FC3191E5BF6}"/>
                </a:ext>
              </a:extLst>
            </p:cNvPr>
            <p:cNvSpPr/>
            <p:nvPr/>
          </p:nvSpPr>
          <p:spPr>
            <a:xfrm>
              <a:off x="1624150" y="1993250"/>
              <a:ext cx="74475" cy="25000"/>
            </a:xfrm>
            <a:custGeom>
              <a:avLst/>
              <a:gdLst/>
              <a:ahLst/>
              <a:cxnLst/>
              <a:rect l="l" t="t" r="r" b="b"/>
              <a:pathLst>
                <a:path w="2979" h="1000" extrusionOk="0">
                  <a:moveTo>
                    <a:pt x="5" y="0"/>
                  </a:moveTo>
                  <a:lnTo>
                    <a:pt x="1" y="58"/>
                  </a:lnTo>
                  <a:lnTo>
                    <a:pt x="3" y="92"/>
                  </a:lnTo>
                  <a:lnTo>
                    <a:pt x="6" y="122"/>
                  </a:lnTo>
                  <a:lnTo>
                    <a:pt x="15" y="156"/>
                  </a:lnTo>
                  <a:lnTo>
                    <a:pt x="22" y="186"/>
                  </a:lnTo>
                  <a:lnTo>
                    <a:pt x="37" y="220"/>
                  </a:lnTo>
                  <a:lnTo>
                    <a:pt x="48" y="247"/>
                  </a:lnTo>
                  <a:lnTo>
                    <a:pt x="69" y="283"/>
                  </a:lnTo>
                  <a:lnTo>
                    <a:pt x="86" y="309"/>
                  </a:lnTo>
                  <a:lnTo>
                    <a:pt x="114" y="344"/>
                  </a:lnTo>
                  <a:lnTo>
                    <a:pt x="133" y="368"/>
                  </a:lnTo>
                  <a:lnTo>
                    <a:pt x="173" y="406"/>
                  </a:lnTo>
                  <a:lnTo>
                    <a:pt x="192" y="425"/>
                  </a:lnTo>
                  <a:lnTo>
                    <a:pt x="243" y="465"/>
                  </a:lnTo>
                  <a:lnTo>
                    <a:pt x="260" y="479"/>
                  </a:lnTo>
                  <a:lnTo>
                    <a:pt x="340" y="530"/>
                  </a:lnTo>
                  <a:lnTo>
                    <a:pt x="826" y="804"/>
                  </a:lnTo>
                  <a:cubicBezTo>
                    <a:pt x="1051" y="934"/>
                    <a:pt x="1346" y="999"/>
                    <a:pt x="1640" y="999"/>
                  </a:cubicBezTo>
                  <a:cubicBezTo>
                    <a:pt x="1933" y="999"/>
                    <a:pt x="2227" y="935"/>
                    <a:pt x="2450" y="804"/>
                  </a:cubicBezTo>
                  <a:lnTo>
                    <a:pt x="2649" y="683"/>
                  </a:lnTo>
                  <a:lnTo>
                    <a:pt x="2727" y="633"/>
                  </a:lnTo>
                  <a:lnTo>
                    <a:pt x="2746" y="618"/>
                  </a:lnTo>
                  <a:lnTo>
                    <a:pt x="2795" y="580"/>
                  </a:lnTo>
                  <a:lnTo>
                    <a:pt x="2816" y="558"/>
                  </a:lnTo>
                  <a:lnTo>
                    <a:pt x="2852" y="523"/>
                  </a:lnTo>
                  <a:lnTo>
                    <a:pt x="2871" y="500"/>
                  </a:lnTo>
                  <a:lnTo>
                    <a:pt x="2899" y="464"/>
                  </a:lnTo>
                  <a:lnTo>
                    <a:pt x="2915" y="437"/>
                  </a:lnTo>
                  <a:lnTo>
                    <a:pt x="2935" y="404"/>
                  </a:lnTo>
                  <a:lnTo>
                    <a:pt x="2947" y="375"/>
                  </a:lnTo>
                  <a:lnTo>
                    <a:pt x="2962" y="342"/>
                  </a:lnTo>
                  <a:lnTo>
                    <a:pt x="2969" y="313"/>
                  </a:lnTo>
                  <a:lnTo>
                    <a:pt x="2976" y="278"/>
                  </a:lnTo>
                  <a:lnTo>
                    <a:pt x="2979" y="249"/>
                  </a:lnTo>
                  <a:lnTo>
                    <a:pt x="2976" y="165"/>
                  </a:lnTo>
                  <a:lnTo>
                    <a:pt x="2969" y="199"/>
                  </a:lnTo>
                  <a:lnTo>
                    <a:pt x="2962" y="228"/>
                  </a:lnTo>
                  <a:lnTo>
                    <a:pt x="2947" y="262"/>
                  </a:lnTo>
                  <a:lnTo>
                    <a:pt x="2935" y="290"/>
                  </a:lnTo>
                  <a:lnTo>
                    <a:pt x="2915" y="325"/>
                  </a:lnTo>
                  <a:lnTo>
                    <a:pt x="2899" y="351"/>
                  </a:lnTo>
                  <a:lnTo>
                    <a:pt x="2871" y="387"/>
                  </a:lnTo>
                  <a:lnTo>
                    <a:pt x="2852" y="410"/>
                  </a:lnTo>
                  <a:lnTo>
                    <a:pt x="2816" y="446"/>
                  </a:lnTo>
                  <a:lnTo>
                    <a:pt x="2795" y="466"/>
                  </a:lnTo>
                  <a:lnTo>
                    <a:pt x="2746" y="505"/>
                  </a:lnTo>
                  <a:lnTo>
                    <a:pt x="2727" y="519"/>
                  </a:lnTo>
                  <a:lnTo>
                    <a:pt x="2649" y="570"/>
                  </a:lnTo>
                  <a:lnTo>
                    <a:pt x="2450" y="692"/>
                  </a:lnTo>
                  <a:cubicBezTo>
                    <a:pt x="2227" y="822"/>
                    <a:pt x="1933" y="886"/>
                    <a:pt x="1640" y="886"/>
                  </a:cubicBezTo>
                  <a:cubicBezTo>
                    <a:pt x="1346" y="886"/>
                    <a:pt x="1051" y="821"/>
                    <a:pt x="826" y="692"/>
                  </a:cubicBezTo>
                  <a:lnTo>
                    <a:pt x="340" y="417"/>
                  </a:lnTo>
                  <a:lnTo>
                    <a:pt x="260" y="366"/>
                  </a:lnTo>
                  <a:lnTo>
                    <a:pt x="243" y="352"/>
                  </a:lnTo>
                  <a:lnTo>
                    <a:pt x="192" y="311"/>
                  </a:lnTo>
                  <a:lnTo>
                    <a:pt x="173" y="292"/>
                  </a:lnTo>
                  <a:lnTo>
                    <a:pt x="133" y="255"/>
                  </a:lnTo>
                  <a:lnTo>
                    <a:pt x="114" y="232"/>
                  </a:lnTo>
                  <a:lnTo>
                    <a:pt x="86" y="196"/>
                  </a:lnTo>
                  <a:lnTo>
                    <a:pt x="69" y="170"/>
                  </a:lnTo>
                  <a:lnTo>
                    <a:pt x="48" y="135"/>
                  </a:lnTo>
                  <a:lnTo>
                    <a:pt x="37" y="107"/>
                  </a:lnTo>
                  <a:lnTo>
                    <a:pt x="22" y="72"/>
                  </a:lnTo>
                  <a:lnTo>
                    <a:pt x="15" y="43"/>
                  </a:lnTo>
                  <a:lnTo>
                    <a:pt x="6" y="8"/>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526" name="Google Shape;804;p36">
              <a:extLst>
                <a:ext uri="{FF2B5EF4-FFF2-40B4-BE49-F238E27FC236}">
                  <a16:creationId xmlns:a16="http://schemas.microsoft.com/office/drawing/2014/main" id="{AE09DEE5-1410-EDBB-7BE6-2E4D4BA8F2B9}"/>
                </a:ext>
              </a:extLst>
            </p:cNvPr>
            <p:cNvSpPr/>
            <p:nvPr/>
          </p:nvSpPr>
          <p:spPr>
            <a:xfrm>
              <a:off x="1547650" y="1950400"/>
              <a:ext cx="74625" cy="29950"/>
            </a:xfrm>
            <a:custGeom>
              <a:avLst/>
              <a:gdLst/>
              <a:ahLst/>
              <a:cxnLst/>
              <a:rect l="l" t="t" r="r" b="b"/>
              <a:pathLst>
                <a:path w="2985" h="1198" extrusionOk="0">
                  <a:moveTo>
                    <a:pt x="3" y="1"/>
                  </a:moveTo>
                  <a:lnTo>
                    <a:pt x="1" y="255"/>
                  </a:lnTo>
                  <a:cubicBezTo>
                    <a:pt x="1" y="426"/>
                    <a:pt x="114" y="597"/>
                    <a:pt x="340" y="728"/>
                  </a:cubicBezTo>
                  <a:lnTo>
                    <a:pt x="826" y="1002"/>
                  </a:lnTo>
                  <a:cubicBezTo>
                    <a:pt x="1051" y="1133"/>
                    <a:pt x="1346" y="1198"/>
                    <a:pt x="1639" y="1198"/>
                  </a:cubicBezTo>
                  <a:cubicBezTo>
                    <a:pt x="1933" y="1198"/>
                    <a:pt x="2226" y="1133"/>
                    <a:pt x="2450" y="1002"/>
                  </a:cubicBezTo>
                  <a:lnTo>
                    <a:pt x="2649" y="881"/>
                  </a:lnTo>
                  <a:cubicBezTo>
                    <a:pt x="2871" y="752"/>
                    <a:pt x="2981" y="584"/>
                    <a:pt x="2982" y="414"/>
                  </a:cubicBezTo>
                  <a:lnTo>
                    <a:pt x="2984" y="161"/>
                  </a:lnTo>
                  <a:lnTo>
                    <a:pt x="2981" y="194"/>
                  </a:lnTo>
                  <a:lnTo>
                    <a:pt x="2979" y="223"/>
                  </a:lnTo>
                  <a:lnTo>
                    <a:pt x="2971" y="257"/>
                  </a:lnTo>
                  <a:lnTo>
                    <a:pt x="2964" y="286"/>
                  </a:lnTo>
                  <a:lnTo>
                    <a:pt x="2950" y="320"/>
                  </a:lnTo>
                  <a:lnTo>
                    <a:pt x="2937" y="349"/>
                  </a:lnTo>
                  <a:lnTo>
                    <a:pt x="2917" y="383"/>
                  </a:lnTo>
                  <a:lnTo>
                    <a:pt x="2901" y="410"/>
                  </a:lnTo>
                  <a:lnTo>
                    <a:pt x="2873" y="444"/>
                  </a:lnTo>
                  <a:lnTo>
                    <a:pt x="2854" y="468"/>
                  </a:lnTo>
                  <a:lnTo>
                    <a:pt x="2818" y="504"/>
                  </a:lnTo>
                  <a:lnTo>
                    <a:pt x="2797" y="524"/>
                  </a:lnTo>
                  <a:lnTo>
                    <a:pt x="2749" y="563"/>
                  </a:lnTo>
                  <a:lnTo>
                    <a:pt x="2729" y="578"/>
                  </a:lnTo>
                  <a:lnTo>
                    <a:pt x="2651" y="629"/>
                  </a:lnTo>
                  <a:lnTo>
                    <a:pt x="2452" y="750"/>
                  </a:lnTo>
                  <a:cubicBezTo>
                    <a:pt x="2229" y="880"/>
                    <a:pt x="1936" y="945"/>
                    <a:pt x="1642" y="945"/>
                  </a:cubicBezTo>
                  <a:cubicBezTo>
                    <a:pt x="1348" y="945"/>
                    <a:pt x="1054" y="880"/>
                    <a:pt x="830" y="750"/>
                  </a:cubicBezTo>
                  <a:lnTo>
                    <a:pt x="342" y="475"/>
                  </a:lnTo>
                  <a:lnTo>
                    <a:pt x="262" y="424"/>
                  </a:lnTo>
                  <a:lnTo>
                    <a:pt x="246" y="411"/>
                  </a:lnTo>
                  <a:lnTo>
                    <a:pt x="194" y="370"/>
                  </a:lnTo>
                  <a:lnTo>
                    <a:pt x="175" y="351"/>
                  </a:lnTo>
                  <a:lnTo>
                    <a:pt x="136" y="313"/>
                  </a:lnTo>
                  <a:lnTo>
                    <a:pt x="116" y="289"/>
                  </a:lnTo>
                  <a:lnTo>
                    <a:pt x="88" y="255"/>
                  </a:lnTo>
                  <a:lnTo>
                    <a:pt x="73" y="228"/>
                  </a:lnTo>
                  <a:lnTo>
                    <a:pt x="51" y="193"/>
                  </a:lnTo>
                  <a:lnTo>
                    <a:pt x="39" y="165"/>
                  </a:lnTo>
                  <a:lnTo>
                    <a:pt x="24" y="130"/>
                  </a:lnTo>
                  <a:lnTo>
                    <a:pt x="18" y="102"/>
                  </a:lnTo>
                  <a:lnTo>
                    <a:pt x="9" y="67"/>
                  </a:lnTo>
                  <a:lnTo>
                    <a:pt x="5" y="38"/>
                  </a:lnTo>
                  <a:lnTo>
                    <a:pt x="3" y="3"/>
                  </a:lnTo>
                  <a:lnTo>
                    <a:pt x="3"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599" name="Google Shape;805;p36">
              <a:extLst>
                <a:ext uri="{FF2B5EF4-FFF2-40B4-BE49-F238E27FC236}">
                  <a16:creationId xmlns:a16="http://schemas.microsoft.com/office/drawing/2014/main" id="{CC9017D2-0731-2B5A-2243-94B231541D3C}"/>
                </a:ext>
              </a:extLst>
            </p:cNvPr>
            <p:cNvSpPr/>
            <p:nvPr/>
          </p:nvSpPr>
          <p:spPr>
            <a:xfrm>
              <a:off x="1547725" y="1930825"/>
              <a:ext cx="74875" cy="43200"/>
            </a:xfrm>
            <a:custGeom>
              <a:avLst/>
              <a:gdLst/>
              <a:ahLst/>
              <a:cxnLst/>
              <a:rect l="l" t="t" r="r" b="b"/>
              <a:pathLst>
                <a:path w="2995" h="1728" extrusionOk="0">
                  <a:moveTo>
                    <a:pt x="1343" y="1"/>
                  </a:moveTo>
                  <a:cubicBezTo>
                    <a:pt x="1049" y="1"/>
                    <a:pt x="756" y="66"/>
                    <a:pt x="532" y="195"/>
                  </a:cubicBezTo>
                  <a:lnTo>
                    <a:pt x="334" y="317"/>
                  </a:lnTo>
                  <a:cubicBezTo>
                    <a:pt x="111" y="447"/>
                    <a:pt x="0" y="616"/>
                    <a:pt x="0" y="786"/>
                  </a:cubicBezTo>
                  <a:lnTo>
                    <a:pt x="2" y="821"/>
                  </a:lnTo>
                  <a:lnTo>
                    <a:pt x="6" y="850"/>
                  </a:lnTo>
                  <a:lnTo>
                    <a:pt x="15" y="885"/>
                  </a:lnTo>
                  <a:lnTo>
                    <a:pt x="21" y="913"/>
                  </a:lnTo>
                  <a:lnTo>
                    <a:pt x="36" y="948"/>
                  </a:lnTo>
                  <a:lnTo>
                    <a:pt x="48" y="976"/>
                  </a:lnTo>
                  <a:lnTo>
                    <a:pt x="70" y="1011"/>
                  </a:lnTo>
                  <a:lnTo>
                    <a:pt x="85" y="1038"/>
                  </a:lnTo>
                  <a:lnTo>
                    <a:pt x="113" y="1072"/>
                  </a:lnTo>
                  <a:lnTo>
                    <a:pt x="133" y="1096"/>
                  </a:lnTo>
                  <a:lnTo>
                    <a:pt x="172" y="1134"/>
                  </a:lnTo>
                  <a:lnTo>
                    <a:pt x="191" y="1153"/>
                  </a:lnTo>
                  <a:lnTo>
                    <a:pt x="243" y="1194"/>
                  </a:lnTo>
                  <a:lnTo>
                    <a:pt x="259" y="1207"/>
                  </a:lnTo>
                  <a:lnTo>
                    <a:pt x="339" y="1258"/>
                  </a:lnTo>
                  <a:lnTo>
                    <a:pt x="827" y="1533"/>
                  </a:lnTo>
                  <a:cubicBezTo>
                    <a:pt x="1051" y="1663"/>
                    <a:pt x="1345" y="1728"/>
                    <a:pt x="1639" y="1728"/>
                  </a:cubicBezTo>
                  <a:cubicBezTo>
                    <a:pt x="1933" y="1728"/>
                    <a:pt x="2226" y="1663"/>
                    <a:pt x="2449" y="1533"/>
                  </a:cubicBezTo>
                  <a:lnTo>
                    <a:pt x="2648" y="1412"/>
                  </a:lnTo>
                  <a:lnTo>
                    <a:pt x="2726" y="1361"/>
                  </a:lnTo>
                  <a:lnTo>
                    <a:pt x="2746" y="1346"/>
                  </a:lnTo>
                  <a:lnTo>
                    <a:pt x="2794" y="1307"/>
                  </a:lnTo>
                  <a:lnTo>
                    <a:pt x="2815" y="1287"/>
                  </a:lnTo>
                  <a:lnTo>
                    <a:pt x="2851" y="1251"/>
                  </a:lnTo>
                  <a:lnTo>
                    <a:pt x="2870" y="1227"/>
                  </a:lnTo>
                  <a:lnTo>
                    <a:pt x="2898" y="1193"/>
                  </a:lnTo>
                  <a:lnTo>
                    <a:pt x="2914" y="1166"/>
                  </a:lnTo>
                  <a:lnTo>
                    <a:pt x="2934" y="1132"/>
                  </a:lnTo>
                  <a:lnTo>
                    <a:pt x="2947" y="1103"/>
                  </a:lnTo>
                  <a:lnTo>
                    <a:pt x="2961" y="1069"/>
                  </a:lnTo>
                  <a:lnTo>
                    <a:pt x="2968" y="1040"/>
                  </a:lnTo>
                  <a:lnTo>
                    <a:pt x="2976" y="1006"/>
                  </a:lnTo>
                  <a:lnTo>
                    <a:pt x="2978" y="977"/>
                  </a:lnTo>
                  <a:cubicBezTo>
                    <a:pt x="2995" y="795"/>
                    <a:pt x="2883" y="610"/>
                    <a:pt x="2642" y="471"/>
                  </a:cubicBezTo>
                  <a:lnTo>
                    <a:pt x="2156" y="195"/>
                  </a:lnTo>
                  <a:cubicBezTo>
                    <a:pt x="1931" y="66"/>
                    <a:pt x="1637" y="1"/>
                    <a:pt x="1343"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00" name="Google Shape;806;p36">
              <a:extLst>
                <a:ext uri="{FF2B5EF4-FFF2-40B4-BE49-F238E27FC236}">
                  <a16:creationId xmlns:a16="http://schemas.microsoft.com/office/drawing/2014/main" id="{59466332-579A-A508-CA8A-19D91235E059}"/>
                </a:ext>
              </a:extLst>
            </p:cNvPr>
            <p:cNvSpPr/>
            <p:nvPr/>
          </p:nvSpPr>
          <p:spPr>
            <a:xfrm>
              <a:off x="1547725" y="1949025"/>
              <a:ext cx="74475" cy="25000"/>
            </a:xfrm>
            <a:custGeom>
              <a:avLst/>
              <a:gdLst/>
              <a:ahLst/>
              <a:cxnLst/>
              <a:rect l="l" t="t" r="r" b="b"/>
              <a:pathLst>
                <a:path w="2979" h="1000" extrusionOk="0">
                  <a:moveTo>
                    <a:pt x="5" y="1"/>
                  </a:moveTo>
                  <a:lnTo>
                    <a:pt x="0" y="58"/>
                  </a:lnTo>
                  <a:lnTo>
                    <a:pt x="2" y="93"/>
                  </a:lnTo>
                  <a:lnTo>
                    <a:pt x="6" y="122"/>
                  </a:lnTo>
                  <a:lnTo>
                    <a:pt x="15" y="157"/>
                  </a:lnTo>
                  <a:lnTo>
                    <a:pt x="21" y="185"/>
                  </a:lnTo>
                  <a:lnTo>
                    <a:pt x="36" y="220"/>
                  </a:lnTo>
                  <a:lnTo>
                    <a:pt x="48" y="248"/>
                  </a:lnTo>
                  <a:lnTo>
                    <a:pt x="70" y="283"/>
                  </a:lnTo>
                  <a:lnTo>
                    <a:pt x="85" y="310"/>
                  </a:lnTo>
                  <a:lnTo>
                    <a:pt x="113" y="344"/>
                  </a:lnTo>
                  <a:lnTo>
                    <a:pt x="133" y="368"/>
                  </a:lnTo>
                  <a:lnTo>
                    <a:pt x="172" y="406"/>
                  </a:lnTo>
                  <a:lnTo>
                    <a:pt x="191" y="425"/>
                  </a:lnTo>
                  <a:lnTo>
                    <a:pt x="243" y="466"/>
                  </a:lnTo>
                  <a:lnTo>
                    <a:pt x="259" y="479"/>
                  </a:lnTo>
                  <a:lnTo>
                    <a:pt x="339" y="530"/>
                  </a:lnTo>
                  <a:lnTo>
                    <a:pt x="827" y="805"/>
                  </a:lnTo>
                  <a:cubicBezTo>
                    <a:pt x="1051" y="934"/>
                    <a:pt x="1344" y="999"/>
                    <a:pt x="1638" y="999"/>
                  </a:cubicBezTo>
                  <a:cubicBezTo>
                    <a:pt x="1932" y="999"/>
                    <a:pt x="2226" y="934"/>
                    <a:pt x="2449" y="805"/>
                  </a:cubicBezTo>
                  <a:lnTo>
                    <a:pt x="2648" y="684"/>
                  </a:lnTo>
                  <a:lnTo>
                    <a:pt x="2726" y="633"/>
                  </a:lnTo>
                  <a:lnTo>
                    <a:pt x="2746" y="618"/>
                  </a:lnTo>
                  <a:lnTo>
                    <a:pt x="2794" y="579"/>
                  </a:lnTo>
                  <a:lnTo>
                    <a:pt x="2815" y="559"/>
                  </a:lnTo>
                  <a:lnTo>
                    <a:pt x="2851" y="523"/>
                  </a:lnTo>
                  <a:lnTo>
                    <a:pt x="2870" y="499"/>
                  </a:lnTo>
                  <a:lnTo>
                    <a:pt x="2898" y="465"/>
                  </a:lnTo>
                  <a:lnTo>
                    <a:pt x="2914" y="438"/>
                  </a:lnTo>
                  <a:lnTo>
                    <a:pt x="2934" y="404"/>
                  </a:lnTo>
                  <a:lnTo>
                    <a:pt x="2947" y="375"/>
                  </a:lnTo>
                  <a:lnTo>
                    <a:pt x="2961" y="341"/>
                  </a:lnTo>
                  <a:lnTo>
                    <a:pt x="2968" y="312"/>
                  </a:lnTo>
                  <a:lnTo>
                    <a:pt x="2976" y="278"/>
                  </a:lnTo>
                  <a:lnTo>
                    <a:pt x="2978" y="249"/>
                  </a:lnTo>
                  <a:lnTo>
                    <a:pt x="2976" y="166"/>
                  </a:lnTo>
                  <a:lnTo>
                    <a:pt x="2968" y="200"/>
                  </a:lnTo>
                  <a:lnTo>
                    <a:pt x="2961" y="228"/>
                  </a:lnTo>
                  <a:lnTo>
                    <a:pt x="2947" y="262"/>
                  </a:lnTo>
                  <a:lnTo>
                    <a:pt x="2934" y="290"/>
                  </a:lnTo>
                  <a:lnTo>
                    <a:pt x="2914" y="324"/>
                  </a:lnTo>
                  <a:lnTo>
                    <a:pt x="2898" y="351"/>
                  </a:lnTo>
                  <a:lnTo>
                    <a:pt x="2870" y="386"/>
                  </a:lnTo>
                  <a:lnTo>
                    <a:pt x="2851" y="410"/>
                  </a:lnTo>
                  <a:lnTo>
                    <a:pt x="2815" y="445"/>
                  </a:lnTo>
                  <a:lnTo>
                    <a:pt x="2794" y="467"/>
                  </a:lnTo>
                  <a:lnTo>
                    <a:pt x="2746" y="505"/>
                  </a:lnTo>
                  <a:lnTo>
                    <a:pt x="2726" y="520"/>
                  </a:lnTo>
                  <a:lnTo>
                    <a:pt x="2648" y="570"/>
                  </a:lnTo>
                  <a:lnTo>
                    <a:pt x="2449" y="691"/>
                  </a:lnTo>
                  <a:cubicBezTo>
                    <a:pt x="2226" y="821"/>
                    <a:pt x="1933" y="886"/>
                    <a:pt x="1639" y="886"/>
                  </a:cubicBezTo>
                  <a:cubicBezTo>
                    <a:pt x="1345" y="886"/>
                    <a:pt x="1051" y="821"/>
                    <a:pt x="827" y="691"/>
                  </a:cubicBezTo>
                  <a:lnTo>
                    <a:pt x="339" y="416"/>
                  </a:lnTo>
                  <a:lnTo>
                    <a:pt x="259" y="366"/>
                  </a:lnTo>
                  <a:lnTo>
                    <a:pt x="243" y="352"/>
                  </a:lnTo>
                  <a:lnTo>
                    <a:pt x="191" y="312"/>
                  </a:lnTo>
                  <a:lnTo>
                    <a:pt x="172" y="293"/>
                  </a:lnTo>
                  <a:lnTo>
                    <a:pt x="133" y="256"/>
                  </a:lnTo>
                  <a:lnTo>
                    <a:pt x="113" y="232"/>
                  </a:lnTo>
                  <a:lnTo>
                    <a:pt x="85" y="196"/>
                  </a:lnTo>
                  <a:lnTo>
                    <a:pt x="70" y="169"/>
                  </a:lnTo>
                  <a:lnTo>
                    <a:pt x="48" y="134"/>
                  </a:lnTo>
                  <a:lnTo>
                    <a:pt x="36" y="107"/>
                  </a:lnTo>
                  <a:lnTo>
                    <a:pt x="21" y="73"/>
                  </a:lnTo>
                  <a:lnTo>
                    <a:pt x="15" y="43"/>
                  </a:lnTo>
                  <a:lnTo>
                    <a:pt x="6" y="9"/>
                  </a:lnTo>
                  <a:lnTo>
                    <a:pt x="5"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01" name="Google Shape;807;p36">
              <a:extLst>
                <a:ext uri="{FF2B5EF4-FFF2-40B4-BE49-F238E27FC236}">
                  <a16:creationId xmlns:a16="http://schemas.microsoft.com/office/drawing/2014/main" id="{97590943-09F2-CB80-83A5-C6257AFD4693}"/>
                </a:ext>
              </a:extLst>
            </p:cNvPr>
            <p:cNvSpPr/>
            <p:nvPr/>
          </p:nvSpPr>
          <p:spPr>
            <a:xfrm>
              <a:off x="1895975" y="2137975"/>
              <a:ext cx="46500" cy="28875"/>
            </a:xfrm>
            <a:custGeom>
              <a:avLst/>
              <a:gdLst/>
              <a:ahLst/>
              <a:cxnLst/>
              <a:rect l="l" t="t" r="r" b="b"/>
              <a:pathLst>
                <a:path w="1860" h="1155" extrusionOk="0">
                  <a:moveTo>
                    <a:pt x="12" y="0"/>
                  </a:moveTo>
                  <a:lnTo>
                    <a:pt x="1" y="617"/>
                  </a:lnTo>
                  <a:cubicBezTo>
                    <a:pt x="1" y="755"/>
                    <a:pt x="92" y="893"/>
                    <a:pt x="274" y="997"/>
                  </a:cubicBezTo>
                  <a:cubicBezTo>
                    <a:pt x="454" y="1102"/>
                    <a:pt x="690" y="1154"/>
                    <a:pt x="926" y="1154"/>
                  </a:cubicBezTo>
                  <a:cubicBezTo>
                    <a:pt x="1163" y="1154"/>
                    <a:pt x="1400" y="1101"/>
                    <a:pt x="1580" y="996"/>
                  </a:cubicBezTo>
                  <a:cubicBezTo>
                    <a:pt x="1758" y="893"/>
                    <a:pt x="1848" y="757"/>
                    <a:pt x="1848" y="620"/>
                  </a:cubicBezTo>
                  <a:lnTo>
                    <a:pt x="1859" y="3"/>
                  </a:lnTo>
                  <a:lnTo>
                    <a:pt x="1850" y="61"/>
                  </a:lnTo>
                  <a:lnTo>
                    <a:pt x="1843" y="104"/>
                  </a:lnTo>
                  <a:lnTo>
                    <a:pt x="1812" y="164"/>
                  </a:lnTo>
                  <a:lnTo>
                    <a:pt x="1792" y="203"/>
                  </a:lnTo>
                  <a:lnTo>
                    <a:pt x="1738" y="264"/>
                  </a:lnTo>
                  <a:lnTo>
                    <a:pt x="1709" y="296"/>
                  </a:lnTo>
                  <a:cubicBezTo>
                    <a:pt x="1675" y="327"/>
                    <a:pt x="1636" y="354"/>
                    <a:pt x="1590" y="381"/>
                  </a:cubicBezTo>
                  <a:cubicBezTo>
                    <a:pt x="1411" y="485"/>
                    <a:pt x="1175" y="537"/>
                    <a:pt x="939" y="537"/>
                  </a:cubicBezTo>
                  <a:cubicBezTo>
                    <a:pt x="702" y="537"/>
                    <a:pt x="465" y="485"/>
                    <a:pt x="284" y="381"/>
                  </a:cubicBezTo>
                  <a:cubicBezTo>
                    <a:pt x="239" y="355"/>
                    <a:pt x="200" y="327"/>
                    <a:pt x="165" y="296"/>
                  </a:cubicBezTo>
                  <a:lnTo>
                    <a:pt x="133" y="263"/>
                  </a:lnTo>
                  <a:lnTo>
                    <a:pt x="81" y="203"/>
                  </a:lnTo>
                  <a:lnTo>
                    <a:pt x="58" y="162"/>
                  </a:lnTo>
                  <a:lnTo>
                    <a:pt x="29" y="103"/>
                  </a:lnTo>
                  <a:lnTo>
                    <a:pt x="21" y="58"/>
                  </a:lnTo>
                  <a:lnTo>
                    <a:pt x="12" y="1"/>
                  </a:lnTo>
                  <a:lnTo>
                    <a:pt x="12" y="0"/>
                  </a:ln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602" name="Google Shape;808;p36">
              <a:extLst>
                <a:ext uri="{FF2B5EF4-FFF2-40B4-BE49-F238E27FC236}">
                  <a16:creationId xmlns:a16="http://schemas.microsoft.com/office/drawing/2014/main" id="{992628AF-4F23-5403-3AC0-96B330B88EBA}"/>
                </a:ext>
              </a:extLst>
            </p:cNvPr>
            <p:cNvSpPr/>
            <p:nvPr/>
          </p:nvSpPr>
          <p:spPr>
            <a:xfrm>
              <a:off x="1896275" y="2124650"/>
              <a:ext cx="46700" cy="26775"/>
            </a:xfrm>
            <a:custGeom>
              <a:avLst/>
              <a:gdLst/>
              <a:ahLst/>
              <a:cxnLst/>
              <a:rect l="l" t="t" r="r" b="b"/>
              <a:pathLst>
                <a:path w="1868" h="1071" extrusionOk="0">
                  <a:moveTo>
                    <a:pt x="921" y="0"/>
                  </a:moveTo>
                  <a:cubicBezTo>
                    <a:pt x="685" y="0"/>
                    <a:pt x="448" y="52"/>
                    <a:pt x="269" y="157"/>
                  </a:cubicBezTo>
                  <a:cubicBezTo>
                    <a:pt x="89" y="260"/>
                    <a:pt x="0" y="397"/>
                    <a:pt x="0" y="534"/>
                  </a:cubicBezTo>
                  <a:lnTo>
                    <a:pt x="9" y="591"/>
                  </a:lnTo>
                  <a:lnTo>
                    <a:pt x="17" y="636"/>
                  </a:lnTo>
                  <a:lnTo>
                    <a:pt x="46" y="695"/>
                  </a:lnTo>
                  <a:lnTo>
                    <a:pt x="69" y="736"/>
                  </a:lnTo>
                  <a:lnTo>
                    <a:pt x="121" y="796"/>
                  </a:lnTo>
                  <a:lnTo>
                    <a:pt x="153" y="829"/>
                  </a:lnTo>
                  <a:cubicBezTo>
                    <a:pt x="188" y="860"/>
                    <a:pt x="227" y="888"/>
                    <a:pt x="272" y="914"/>
                  </a:cubicBezTo>
                  <a:cubicBezTo>
                    <a:pt x="453" y="1018"/>
                    <a:pt x="690" y="1070"/>
                    <a:pt x="927" y="1070"/>
                  </a:cubicBezTo>
                  <a:cubicBezTo>
                    <a:pt x="1163" y="1070"/>
                    <a:pt x="1399" y="1018"/>
                    <a:pt x="1578" y="914"/>
                  </a:cubicBezTo>
                  <a:cubicBezTo>
                    <a:pt x="1624" y="887"/>
                    <a:pt x="1663" y="860"/>
                    <a:pt x="1697" y="829"/>
                  </a:cubicBezTo>
                  <a:lnTo>
                    <a:pt x="1726" y="797"/>
                  </a:lnTo>
                  <a:lnTo>
                    <a:pt x="1780" y="736"/>
                  </a:lnTo>
                  <a:lnTo>
                    <a:pt x="1800" y="697"/>
                  </a:lnTo>
                  <a:lnTo>
                    <a:pt x="1831" y="637"/>
                  </a:lnTo>
                  <a:lnTo>
                    <a:pt x="1838" y="594"/>
                  </a:lnTo>
                  <a:cubicBezTo>
                    <a:pt x="1868" y="438"/>
                    <a:pt x="1783" y="276"/>
                    <a:pt x="1576" y="157"/>
                  </a:cubicBezTo>
                  <a:cubicBezTo>
                    <a:pt x="1395" y="52"/>
                    <a:pt x="1158" y="0"/>
                    <a:pt x="921" y="0"/>
                  </a:cubicBez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603" name="Google Shape;809;p36">
              <a:extLst>
                <a:ext uri="{FF2B5EF4-FFF2-40B4-BE49-F238E27FC236}">
                  <a16:creationId xmlns:a16="http://schemas.microsoft.com/office/drawing/2014/main" id="{FD00F4D5-EBF1-6D6D-FAF2-E90AF6B503C0}"/>
                </a:ext>
              </a:extLst>
            </p:cNvPr>
            <p:cNvSpPr/>
            <p:nvPr/>
          </p:nvSpPr>
          <p:spPr>
            <a:xfrm>
              <a:off x="1896275" y="2138775"/>
              <a:ext cx="46050" cy="14625"/>
            </a:xfrm>
            <a:custGeom>
              <a:avLst/>
              <a:gdLst/>
              <a:ahLst/>
              <a:cxnLst/>
              <a:rect l="l" t="t" r="r" b="b"/>
              <a:pathLst>
                <a:path w="1842" h="585" extrusionOk="0">
                  <a:moveTo>
                    <a:pt x="5" y="1"/>
                  </a:moveTo>
                  <a:lnTo>
                    <a:pt x="0" y="48"/>
                  </a:lnTo>
                  <a:lnTo>
                    <a:pt x="10" y="106"/>
                  </a:lnTo>
                  <a:lnTo>
                    <a:pt x="18" y="151"/>
                  </a:lnTo>
                  <a:lnTo>
                    <a:pt x="47" y="208"/>
                  </a:lnTo>
                  <a:lnTo>
                    <a:pt x="69" y="251"/>
                  </a:lnTo>
                  <a:lnTo>
                    <a:pt x="124" y="311"/>
                  </a:lnTo>
                  <a:lnTo>
                    <a:pt x="154" y="344"/>
                  </a:lnTo>
                  <a:cubicBezTo>
                    <a:pt x="188" y="373"/>
                    <a:pt x="228" y="401"/>
                    <a:pt x="273" y="428"/>
                  </a:cubicBezTo>
                  <a:cubicBezTo>
                    <a:pt x="453" y="533"/>
                    <a:pt x="689" y="585"/>
                    <a:pt x="925" y="585"/>
                  </a:cubicBezTo>
                  <a:cubicBezTo>
                    <a:pt x="1162" y="585"/>
                    <a:pt x="1399" y="532"/>
                    <a:pt x="1579" y="427"/>
                  </a:cubicBezTo>
                  <a:cubicBezTo>
                    <a:pt x="1624" y="401"/>
                    <a:pt x="1663" y="373"/>
                    <a:pt x="1697" y="343"/>
                  </a:cubicBezTo>
                  <a:lnTo>
                    <a:pt x="1726" y="312"/>
                  </a:lnTo>
                  <a:lnTo>
                    <a:pt x="1781" y="251"/>
                  </a:lnTo>
                  <a:lnTo>
                    <a:pt x="1801" y="211"/>
                  </a:lnTo>
                  <a:lnTo>
                    <a:pt x="1832" y="151"/>
                  </a:lnTo>
                  <a:lnTo>
                    <a:pt x="1838" y="107"/>
                  </a:lnTo>
                  <a:lnTo>
                    <a:pt x="1842" y="16"/>
                  </a:lnTo>
                  <a:lnTo>
                    <a:pt x="1838" y="29"/>
                  </a:lnTo>
                  <a:lnTo>
                    <a:pt x="1832" y="72"/>
                  </a:lnTo>
                  <a:lnTo>
                    <a:pt x="1801" y="132"/>
                  </a:lnTo>
                  <a:lnTo>
                    <a:pt x="1781" y="171"/>
                  </a:lnTo>
                  <a:lnTo>
                    <a:pt x="1726" y="232"/>
                  </a:lnTo>
                  <a:lnTo>
                    <a:pt x="1697" y="264"/>
                  </a:lnTo>
                  <a:cubicBezTo>
                    <a:pt x="1663" y="295"/>
                    <a:pt x="1624" y="322"/>
                    <a:pt x="1579" y="349"/>
                  </a:cubicBezTo>
                  <a:cubicBezTo>
                    <a:pt x="1399" y="453"/>
                    <a:pt x="1163" y="505"/>
                    <a:pt x="927" y="505"/>
                  </a:cubicBezTo>
                  <a:cubicBezTo>
                    <a:pt x="690" y="505"/>
                    <a:pt x="454" y="453"/>
                    <a:pt x="273" y="349"/>
                  </a:cubicBezTo>
                  <a:cubicBezTo>
                    <a:pt x="228" y="323"/>
                    <a:pt x="188" y="295"/>
                    <a:pt x="154" y="264"/>
                  </a:cubicBezTo>
                  <a:lnTo>
                    <a:pt x="124" y="231"/>
                  </a:lnTo>
                  <a:lnTo>
                    <a:pt x="69" y="171"/>
                  </a:lnTo>
                  <a:lnTo>
                    <a:pt x="57" y="151"/>
                  </a:lnTo>
                  <a:lnTo>
                    <a:pt x="47" y="130"/>
                  </a:lnTo>
                  <a:lnTo>
                    <a:pt x="18" y="71"/>
                  </a:lnTo>
                  <a:lnTo>
                    <a:pt x="10" y="26"/>
                  </a:lnTo>
                  <a:lnTo>
                    <a:pt x="5"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04" name="Google Shape;810;p36">
              <a:extLst>
                <a:ext uri="{FF2B5EF4-FFF2-40B4-BE49-F238E27FC236}">
                  <a16:creationId xmlns:a16="http://schemas.microsoft.com/office/drawing/2014/main" id="{738987D0-93AC-8EAD-A65C-B77C2AAD7075}"/>
                </a:ext>
              </a:extLst>
            </p:cNvPr>
            <p:cNvSpPr/>
            <p:nvPr/>
          </p:nvSpPr>
          <p:spPr>
            <a:xfrm>
              <a:off x="1504800" y="1963425"/>
              <a:ext cx="742600" cy="283475"/>
            </a:xfrm>
            <a:custGeom>
              <a:avLst/>
              <a:gdLst/>
              <a:ahLst/>
              <a:cxnLst/>
              <a:rect l="l" t="t" r="r" b="b"/>
              <a:pathLst>
                <a:path w="29704" h="11339" extrusionOk="0">
                  <a:moveTo>
                    <a:pt x="16" y="1"/>
                  </a:moveTo>
                  <a:lnTo>
                    <a:pt x="2" y="1491"/>
                  </a:lnTo>
                  <a:cubicBezTo>
                    <a:pt x="0" y="2498"/>
                    <a:pt x="665" y="3508"/>
                    <a:pt x="1998" y="4277"/>
                  </a:cubicBezTo>
                  <a:lnTo>
                    <a:pt x="12253" y="10194"/>
                  </a:lnTo>
                  <a:cubicBezTo>
                    <a:pt x="13576" y="10956"/>
                    <a:pt x="15307" y="11338"/>
                    <a:pt x="17037" y="11338"/>
                  </a:cubicBezTo>
                  <a:cubicBezTo>
                    <a:pt x="18766" y="11338"/>
                    <a:pt x="20493" y="10957"/>
                    <a:pt x="21807" y="10194"/>
                  </a:cubicBezTo>
                  <a:lnTo>
                    <a:pt x="29703" y="5612"/>
                  </a:lnTo>
                  <a:lnTo>
                    <a:pt x="29703" y="4130"/>
                  </a:lnTo>
                  <a:lnTo>
                    <a:pt x="21821" y="8703"/>
                  </a:lnTo>
                  <a:cubicBezTo>
                    <a:pt x="20506" y="9467"/>
                    <a:pt x="18779" y="9848"/>
                    <a:pt x="17051" y="9848"/>
                  </a:cubicBezTo>
                  <a:cubicBezTo>
                    <a:pt x="15321" y="9848"/>
                    <a:pt x="13589" y="9466"/>
                    <a:pt x="12267" y="8703"/>
                  </a:cubicBezTo>
                  <a:lnTo>
                    <a:pt x="2010" y="2787"/>
                  </a:lnTo>
                  <a:cubicBezTo>
                    <a:pt x="1845" y="2691"/>
                    <a:pt x="1688" y="2590"/>
                    <a:pt x="1543" y="2488"/>
                  </a:cubicBezTo>
                  <a:lnTo>
                    <a:pt x="1441" y="2408"/>
                  </a:lnTo>
                  <a:cubicBezTo>
                    <a:pt x="1336" y="2331"/>
                    <a:pt x="1232" y="2252"/>
                    <a:pt x="1139" y="2170"/>
                  </a:cubicBezTo>
                  <a:cubicBezTo>
                    <a:pt x="1096" y="2133"/>
                    <a:pt x="1062" y="2095"/>
                    <a:pt x="1023" y="2058"/>
                  </a:cubicBezTo>
                  <a:cubicBezTo>
                    <a:pt x="946" y="1984"/>
                    <a:pt x="865" y="1911"/>
                    <a:pt x="796" y="1836"/>
                  </a:cubicBezTo>
                  <a:cubicBezTo>
                    <a:pt x="755" y="1791"/>
                    <a:pt x="722" y="1744"/>
                    <a:pt x="684" y="1698"/>
                  </a:cubicBezTo>
                  <a:cubicBezTo>
                    <a:pt x="627" y="1627"/>
                    <a:pt x="566" y="1558"/>
                    <a:pt x="516" y="1488"/>
                  </a:cubicBezTo>
                  <a:cubicBezTo>
                    <a:pt x="480" y="1436"/>
                    <a:pt x="453" y="1384"/>
                    <a:pt x="421" y="1332"/>
                  </a:cubicBezTo>
                  <a:cubicBezTo>
                    <a:pt x="379" y="1264"/>
                    <a:pt x="333" y="1197"/>
                    <a:pt x="298" y="1127"/>
                  </a:cubicBezTo>
                  <a:cubicBezTo>
                    <a:pt x="270" y="1074"/>
                    <a:pt x="252" y="1018"/>
                    <a:pt x="228" y="964"/>
                  </a:cubicBezTo>
                  <a:cubicBezTo>
                    <a:pt x="199" y="897"/>
                    <a:pt x="165" y="828"/>
                    <a:pt x="142" y="760"/>
                  </a:cubicBezTo>
                  <a:cubicBezTo>
                    <a:pt x="124" y="704"/>
                    <a:pt x="114" y="648"/>
                    <a:pt x="99" y="591"/>
                  </a:cubicBezTo>
                  <a:cubicBezTo>
                    <a:pt x="81" y="523"/>
                    <a:pt x="60" y="456"/>
                    <a:pt x="48" y="386"/>
                  </a:cubicBezTo>
                  <a:cubicBezTo>
                    <a:pt x="38" y="330"/>
                    <a:pt x="38" y="273"/>
                    <a:pt x="33" y="216"/>
                  </a:cubicBezTo>
                  <a:cubicBezTo>
                    <a:pt x="27" y="148"/>
                    <a:pt x="17" y="78"/>
                    <a:pt x="16" y="10"/>
                  </a:cubicBezTo>
                  <a:lnTo>
                    <a:pt x="16" y="1"/>
                  </a:ln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605" name="Google Shape;811;p36">
              <a:extLst>
                <a:ext uri="{FF2B5EF4-FFF2-40B4-BE49-F238E27FC236}">
                  <a16:creationId xmlns:a16="http://schemas.microsoft.com/office/drawing/2014/main" id="{833B6254-88AA-0220-040D-5F6BE1C68722}"/>
                </a:ext>
              </a:extLst>
            </p:cNvPr>
            <p:cNvSpPr/>
            <p:nvPr/>
          </p:nvSpPr>
          <p:spPr>
            <a:xfrm>
              <a:off x="2247375" y="1949725"/>
              <a:ext cx="132200" cy="154025"/>
            </a:xfrm>
            <a:custGeom>
              <a:avLst/>
              <a:gdLst/>
              <a:ahLst/>
              <a:cxnLst/>
              <a:rect l="l" t="t" r="r" b="b"/>
              <a:pathLst>
                <a:path w="5288" h="6161" extrusionOk="0">
                  <a:moveTo>
                    <a:pt x="5287" y="1"/>
                  </a:moveTo>
                  <a:lnTo>
                    <a:pt x="5287" y="11"/>
                  </a:lnTo>
                  <a:lnTo>
                    <a:pt x="5287" y="11"/>
                  </a:lnTo>
                  <a:cubicBezTo>
                    <a:pt x="5287" y="8"/>
                    <a:pt x="5287" y="4"/>
                    <a:pt x="5287" y="1"/>
                  </a:cubicBezTo>
                  <a:close/>
                  <a:moveTo>
                    <a:pt x="5287" y="11"/>
                  </a:moveTo>
                  <a:cubicBezTo>
                    <a:pt x="5286" y="70"/>
                    <a:pt x="5277" y="130"/>
                    <a:pt x="5271" y="190"/>
                  </a:cubicBezTo>
                  <a:cubicBezTo>
                    <a:pt x="5267" y="248"/>
                    <a:pt x="5266" y="306"/>
                    <a:pt x="5257" y="365"/>
                  </a:cubicBezTo>
                  <a:cubicBezTo>
                    <a:pt x="5246" y="432"/>
                    <a:pt x="5225" y="498"/>
                    <a:pt x="5207" y="566"/>
                  </a:cubicBezTo>
                  <a:cubicBezTo>
                    <a:pt x="5194" y="622"/>
                    <a:pt x="5184" y="679"/>
                    <a:pt x="5166" y="735"/>
                  </a:cubicBezTo>
                  <a:cubicBezTo>
                    <a:pt x="5143" y="803"/>
                    <a:pt x="5111" y="869"/>
                    <a:pt x="5083" y="936"/>
                  </a:cubicBezTo>
                  <a:cubicBezTo>
                    <a:pt x="5058" y="991"/>
                    <a:pt x="5040" y="1046"/>
                    <a:pt x="5013" y="1101"/>
                  </a:cubicBezTo>
                  <a:cubicBezTo>
                    <a:pt x="4978" y="1169"/>
                    <a:pt x="4933" y="1235"/>
                    <a:pt x="4892" y="1302"/>
                  </a:cubicBezTo>
                  <a:cubicBezTo>
                    <a:pt x="4860" y="1354"/>
                    <a:pt x="4834" y="1407"/>
                    <a:pt x="4799" y="1458"/>
                  </a:cubicBezTo>
                  <a:cubicBezTo>
                    <a:pt x="4749" y="1528"/>
                    <a:pt x="4690" y="1597"/>
                    <a:pt x="4633" y="1666"/>
                  </a:cubicBezTo>
                  <a:cubicBezTo>
                    <a:pt x="4595" y="1712"/>
                    <a:pt x="4564" y="1758"/>
                    <a:pt x="4522" y="1803"/>
                  </a:cubicBezTo>
                  <a:cubicBezTo>
                    <a:pt x="4457" y="1876"/>
                    <a:pt x="4382" y="1945"/>
                    <a:pt x="4308" y="2015"/>
                  </a:cubicBezTo>
                  <a:cubicBezTo>
                    <a:pt x="4266" y="2055"/>
                    <a:pt x="4230" y="2097"/>
                    <a:pt x="4186" y="2137"/>
                  </a:cubicBezTo>
                  <a:cubicBezTo>
                    <a:pt x="4097" y="2214"/>
                    <a:pt x="3998" y="2288"/>
                    <a:pt x="3898" y="2363"/>
                  </a:cubicBezTo>
                  <a:cubicBezTo>
                    <a:pt x="3860" y="2393"/>
                    <a:pt x="3826" y="2423"/>
                    <a:pt x="3786" y="2452"/>
                  </a:cubicBezTo>
                  <a:cubicBezTo>
                    <a:pt x="3643" y="2553"/>
                    <a:pt x="3489" y="2653"/>
                    <a:pt x="3325" y="2748"/>
                  </a:cubicBezTo>
                  <a:lnTo>
                    <a:pt x="0" y="4678"/>
                  </a:lnTo>
                  <a:lnTo>
                    <a:pt x="0" y="6160"/>
                  </a:lnTo>
                  <a:lnTo>
                    <a:pt x="3314" y="4239"/>
                  </a:lnTo>
                  <a:cubicBezTo>
                    <a:pt x="4619" y="3480"/>
                    <a:pt x="5273" y="2486"/>
                    <a:pt x="5275" y="1491"/>
                  </a:cubicBezTo>
                  <a:lnTo>
                    <a:pt x="5287" y="11"/>
                  </a:lnTo>
                  <a:close/>
                </a:path>
              </a:pathLst>
            </a:custGeom>
            <a:solidFill>
              <a:schemeClr val="dk2"/>
            </a:solidFill>
            <a:ln>
              <a:noFill/>
            </a:ln>
          </p:spPr>
          <p:txBody>
            <a:bodyPr spcFirstLastPara="1" wrap="square" lIns="121900" tIns="121900" rIns="121900" bIns="121900" anchor="ctr" anchorCtr="0">
              <a:noAutofit/>
            </a:bodyPr>
            <a:lstStyle/>
            <a:p>
              <a:endParaRPr sz="2400"/>
            </a:p>
          </p:txBody>
        </p:sp>
      </p:grpSp>
      <p:grpSp>
        <p:nvGrpSpPr>
          <p:cNvPr id="606" name="Google Shape;607;p36">
            <a:extLst>
              <a:ext uri="{FF2B5EF4-FFF2-40B4-BE49-F238E27FC236}">
                <a16:creationId xmlns:a16="http://schemas.microsoft.com/office/drawing/2014/main" id="{93351B72-E159-F6F2-43D0-51D3C97919AD}"/>
              </a:ext>
            </a:extLst>
          </p:cNvPr>
          <p:cNvGrpSpPr/>
          <p:nvPr/>
        </p:nvGrpSpPr>
        <p:grpSpPr>
          <a:xfrm>
            <a:off x="9065320" y="3912233"/>
            <a:ext cx="1844715" cy="1969392"/>
            <a:chOff x="2755025" y="3901600"/>
            <a:chExt cx="857050" cy="914975"/>
          </a:xfrm>
        </p:grpSpPr>
        <p:sp>
          <p:nvSpPr>
            <p:cNvPr id="607" name="Google Shape;608;p36">
              <a:extLst>
                <a:ext uri="{FF2B5EF4-FFF2-40B4-BE49-F238E27FC236}">
                  <a16:creationId xmlns:a16="http://schemas.microsoft.com/office/drawing/2014/main" id="{F2677A92-274A-C767-6327-01F5CE478C82}"/>
                </a:ext>
              </a:extLst>
            </p:cNvPr>
            <p:cNvSpPr/>
            <p:nvPr/>
          </p:nvSpPr>
          <p:spPr>
            <a:xfrm>
              <a:off x="3434350" y="4531675"/>
              <a:ext cx="64675" cy="40000"/>
            </a:xfrm>
            <a:custGeom>
              <a:avLst/>
              <a:gdLst/>
              <a:ahLst/>
              <a:cxnLst/>
              <a:rect l="l" t="t" r="r" b="b"/>
              <a:pathLst>
                <a:path w="2587" h="1600" extrusionOk="0">
                  <a:moveTo>
                    <a:pt x="1279" y="1"/>
                  </a:moveTo>
                  <a:cubicBezTo>
                    <a:pt x="1179" y="1"/>
                    <a:pt x="1066" y="33"/>
                    <a:pt x="946" y="102"/>
                  </a:cubicBezTo>
                  <a:lnTo>
                    <a:pt x="1" y="692"/>
                  </a:lnTo>
                  <a:lnTo>
                    <a:pt x="933" y="1233"/>
                  </a:lnTo>
                  <a:cubicBezTo>
                    <a:pt x="1428" y="1514"/>
                    <a:pt x="1882" y="1600"/>
                    <a:pt x="2250" y="1600"/>
                  </a:cubicBezTo>
                  <a:cubicBezTo>
                    <a:pt x="2372" y="1600"/>
                    <a:pt x="2485" y="1590"/>
                    <a:pt x="2587" y="1575"/>
                  </a:cubicBezTo>
                  <a:lnTo>
                    <a:pt x="2587" y="1575"/>
                  </a:lnTo>
                  <a:cubicBezTo>
                    <a:pt x="2564" y="1577"/>
                    <a:pt x="2542" y="1578"/>
                    <a:pt x="2520" y="1578"/>
                  </a:cubicBezTo>
                  <a:cubicBezTo>
                    <a:pt x="2030" y="1578"/>
                    <a:pt x="1689" y="1193"/>
                    <a:pt x="1688" y="522"/>
                  </a:cubicBezTo>
                  <a:cubicBezTo>
                    <a:pt x="1688" y="192"/>
                    <a:pt x="1521" y="1"/>
                    <a:pt x="1279" y="1"/>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608" name="Google Shape;609;p36">
              <a:extLst>
                <a:ext uri="{FF2B5EF4-FFF2-40B4-BE49-F238E27FC236}">
                  <a16:creationId xmlns:a16="http://schemas.microsoft.com/office/drawing/2014/main" id="{DAA94268-F134-CAC1-A5E2-AA854B924BCD}"/>
                </a:ext>
              </a:extLst>
            </p:cNvPr>
            <p:cNvSpPr/>
            <p:nvPr/>
          </p:nvSpPr>
          <p:spPr>
            <a:xfrm>
              <a:off x="3121900" y="4231875"/>
              <a:ext cx="470450" cy="315000"/>
            </a:xfrm>
            <a:custGeom>
              <a:avLst/>
              <a:gdLst/>
              <a:ahLst/>
              <a:cxnLst/>
              <a:rect l="l" t="t" r="r" b="b"/>
              <a:pathLst>
                <a:path w="18818" h="12600" extrusionOk="0">
                  <a:moveTo>
                    <a:pt x="17702" y="0"/>
                  </a:moveTo>
                  <a:cubicBezTo>
                    <a:pt x="17438" y="0"/>
                    <a:pt x="17139" y="87"/>
                    <a:pt x="16824" y="269"/>
                  </a:cubicBezTo>
                  <a:lnTo>
                    <a:pt x="35" y="9963"/>
                  </a:lnTo>
                  <a:lnTo>
                    <a:pt x="1" y="10025"/>
                  </a:lnTo>
                  <a:lnTo>
                    <a:pt x="1679" y="9055"/>
                  </a:lnTo>
                  <a:lnTo>
                    <a:pt x="3358" y="8086"/>
                  </a:lnTo>
                  <a:lnTo>
                    <a:pt x="5037" y="7116"/>
                  </a:lnTo>
                  <a:lnTo>
                    <a:pt x="5976" y="6575"/>
                  </a:lnTo>
                  <a:lnTo>
                    <a:pt x="6712" y="6149"/>
                  </a:lnTo>
                  <a:lnTo>
                    <a:pt x="13702" y="10211"/>
                  </a:lnTo>
                  <a:cubicBezTo>
                    <a:pt x="14031" y="10409"/>
                    <a:pt x="14447" y="10690"/>
                    <a:pt x="14724" y="11113"/>
                  </a:cubicBezTo>
                  <a:cubicBezTo>
                    <a:pt x="14808" y="11238"/>
                    <a:pt x="14861" y="11364"/>
                    <a:pt x="14898" y="11483"/>
                  </a:cubicBezTo>
                  <a:cubicBezTo>
                    <a:pt x="14930" y="11591"/>
                    <a:pt x="14911" y="11818"/>
                    <a:pt x="14915" y="11821"/>
                  </a:cubicBezTo>
                  <a:cubicBezTo>
                    <a:pt x="14927" y="11903"/>
                    <a:pt x="14940" y="11986"/>
                    <a:pt x="14940" y="12079"/>
                  </a:cubicBezTo>
                  <a:lnTo>
                    <a:pt x="14942" y="12102"/>
                  </a:lnTo>
                  <a:cubicBezTo>
                    <a:pt x="14949" y="12328"/>
                    <a:pt x="15033" y="12485"/>
                    <a:pt x="15167" y="12557"/>
                  </a:cubicBezTo>
                  <a:lnTo>
                    <a:pt x="15177" y="12561"/>
                  </a:lnTo>
                  <a:lnTo>
                    <a:pt x="15274" y="12595"/>
                  </a:lnTo>
                  <a:lnTo>
                    <a:pt x="15310" y="12597"/>
                  </a:lnTo>
                  <a:lnTo>
                    <a:pt x="15398" y="12599"/>
                  </a:lnTo>
                  <a:lnTo>
                    <a:pt x="15471" y="12584"/>
                  </a:lnTo>
                  <a:lnTo>
                    <a:pt x="15534" y="12569"/>
                  </a:lnTo>
                  <a:cubicBezTo>
                    <a:pt x="15582" y="12553"/>
                    <a:pt x="15632" y="12531"/>
                    <a:pt x="15681" y="12502"/>
                  </a:cubicBezTo>
                  <a:lnTo>
                    <a:pt x="18078" y="11117"/>
                  </a:lnTo>
                  <a:cubicBezTo>
                    <a:pt x="18486" y="10882"/>
                    <a:pt x="18817" y="10312"/>
                    <a:pt x="18815" y="9842"/>
                  </a:cubicBezTo>
                  <a:lnTo>
                    <a:pt x="18791" y="1390"/>
                  </a:lnTo>
                  <a:cubicBezTo>
                    <a:pt x="18789" y="510"/>
                    <a:pt x="18345" y="0"/>
                    <a:pt x="17702"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609" name="Google Shape;610;p36">
              <a:extLst>
                <a:ext uri="{FF2B5EF4-FFF2-40B4-BE49-F238E27FC236}">
                  <a16:creationId xmlns:a16="http://schemas.microsoft.com/office/drawing/2014/main" id="{8A0235EF-4202-1BCC-9856-5D87FBD5F77E}"/>
                </a:ext>
              </a:extLst>
            </p:cNvPr>
            <p:cNvSpPr/>
            <p:nvPr/>
          </p:nvSpPr>
          <p:spPr>
            <a:xfrm>
              <a:off x="3072375" y="4568950"/>
              <a:ext cx="136250" cy="220975"/>
            </a:xfrm>
            <a:custGeom>
              <a:avLst/>
              <a:gdLst/>
              <a:ahLst/>
              <a:cxnLst/>
              <a:rect l="l" t="t" r="r" b="b"/>
              <a:pathLst>
                <a:path w="5450" h="8839" extrusionOk="0">
                  <a:moveTo>
                    <a:pt x="1" y="0"/>
                  </a:moveTo>
                  <a:lnTo>
                    <a:pt x="88" y="8314"/>
                  </a:lnTo>
                  <a:cubicBezTo>
                    <a:pt x="89" y="8647"/>
                    <a:pt x="255" y="8839"/>
                    <a:pt x="497" y="8839"/>
                  </a:cubicBezTo>
                  <a:cubicBezTo>
                    <a:pt x="597" y="8839"/>
                    <a:pt x="710" y="8806"/>
                    <a:pt x="829" y="8736"/>
                  </a:cubicBezTo>
                  <a:lnTo>
                    <a:pt x="3227" y="7353"/>
                  </a:lnTo>
                  <a:cubicBezTo>
                    <a:pt x="3633" y="7118"/>
                    <a:pt x="3962" y="6548"/>
                    <a:pt x="3961" y="6078"/>
                  </a:cubicBezTo>
                  <a:cubicBezTo>
                    <a:pt x="3958" y="5133"/>
                    <a:pt x="4626" y="3979"/>
                    <a:pt x="5449" y="3504"/>
                  </a:cubicBezTo>
                  <a:cubicBezTo>
                    <a:pt x="5448" y="3330"/>
                    <a:pt x="5002" y="2929"/>
                    <a:pt x="4451" y="2609"/>
                  </a:cubicBezTo>
                  <a:lnTo>
                    <a:pt x="1"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610" name="Google Shape;611;p36">
              <a:extLst>
                <a:ext uri="{FF2B5EF4-FFF2-40B4-BE49-F238E27FC236}">
                  <a16:creationId xmlns:a16="http://schemas.microsoft.com/office/drawing/2014/main" id="{69FE4737-ADA7-7866-B349-234CA2A35A1D}"/>
                </a:ext>
              </a:extLst>
            </p:cNvPr>
            <p:cNvSpPr/>
            <p:nvPr/>
          </p:nvSpPr>
          <p:spPr>
            <a:xfrm>
              <a:off x="2824400" y="4031300"/>
              <a:ext cx="746250" cy="405650"/>
            </a:xfrm>
            <a:custGeom>
              <a:avLst/>
              <a:gdLst/>
              <a:ahLst/>
              <a:cxnLst/>
              <a:rect l="l" t="t" r="r" b="b"/>
              <a:pathLst>
                <a:path w="29850" h="16226" extrusionOk="0">
                  <a:moveTo>
                    <a:pt x="29847" y="6324"/>
                  </a:moveTo>
                  <a:lnTo>
                    <a:pt x="29849" y="6325"/>
                  </a:lnTo>
                  <a:cubicBezTo>
                    <a:pt x="29848" y="6325"/>
                    <a:pt x="29847" y="6324"/>
                    <a:pt x="29847" y="6324"/>
                  </a:cubicBezTo>
                  <a:close/>
                  <a:moveTo>
                    <a:pt x="18171" y="1"/>
                  </a:moveTo>
                  <a:cubicBezTo>
                    <a:pt x="17553" y="1"/>
                    <a:pt x="17110" y="237"/>
                    <a:pt x="16790" y="409"/>
                  </a:cubicBezTo>
                  <a:lnTo>
                    <a:pt x="15110" y="1378"/>
                  </a:lnTo>
                  <a:lnTo>
                    <a:pt x="13431" y="2347"/>
                  </a:lnTo>
                  <a:lnTo>
                    <a:pt x="11752" y="3316"/>
                  </a:lnTo>
                  <a:lnTo>
                    <a:pt x="10074" y="4286"/>
                  </a:lnTo>
                  <a:lnTo>
                    <a:pt x="8395" y="5254"/>
                  </a:lnTo>
                  <a:lnTo>
                    <a:pt x="6716" y="6224"/>
                  </a:lnTo>
                  <a:lnTo>
                    <a:pt x="5037" y="7193"/>
                  </a:lnTo>
                  <a:lnTo>
                    <a:pt x="3359" y="8164"/>
                  </a:lnTo>
                  <a:lnTo>
                    <a:pt x="1679" y="9132"/>
                  </a:lnTo>
                  <a:lnTo>
                    <a:pt x="1" y="10102"/>
                  </a:lnTo>
                  <a:lnTo>
                    <a:pt x="56" y="10085"/>
                  </a:lnTo>
                  <a:cubicBezTo>
                    <a:pt x="65" y="10084"/>
                    <a:pt x="74" y="10084"/>
                    <a:pt x="84" y="10084"/>
                  </a:cubicBezTo>
                  <a:cubicBezTo>
                    <a:pt x="227" y="10084"/>
                    <a:pt x="486" y="10174"/>
                    <a:pt x="794" y="10336"/>
                  </a:cubicBezTo>
                  <a:cubicBezTo>
                    <a:pt x="848" y="10365"/>
                    <a:pt x="905" y="10396"/>
                    <a:pt x="962" y="10430"/>
                  </a:cubicBezTo>
                  <a:lnTo>
                    <a:pt x="10935" y="16225"/>
                  </a:lnTo>
                  <a:lnTo>
                    <a:pt x="27724" y="6532"/>
                  </a:lnTo>
                  <a:cubicBezTo>
                    <a:pt x="28204" y="6254"/>
                    <a:pt x="28659" y="6123"/>
                    <a:pt x="29062" y="6123"/>
                  </a:cubicBezTo>
                  <a:cubicBezTo>
                    <a:pt x="29354" y="6123"/>
                    <a:pt x="29619" y="6192"/>
                    <a:pt x="29847" y="6324"/>
                  </a:cubicBezTo>
                  <a:lnTo>
                    <a:pt x="29847" y="6324"/>
                  </a:lnTo>
                  <a:lnTo>
                    <a:pt x="19877" y="529"/>
                  </a:lnTo>
                  <a:cubicBezTo>
                    <a:pt x="19196" y="134"/>
                    <a:pt x="18634" y="1"/>
                    <a:pt x="18171" y="1"/>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611" name="Google Shape;612;p36">
              <a:extLst>
                <a:ext uri="{FF2B5EF4-FFF2-40B4-BE49-F238E27FC236}">
                  <a16:creationId xmlns:a16="http://schemas.microsoft.com/office/drawing/2014/main" id="{3A444CDA-0462-5686-313C-F5D51C0CCC48}"/>
                </a:ext>
              </a:extLst>
            </p:cNvPr>
            <p:cNvSpPr/>
            <p:nvPr/>
          </p:nvSpPr>
          <p:spPr>
            <a:xfrm>
              <a:off x="2755025" y="4283375"/>
              <a:ext cx="342750" cy="282525"/>
            </a:xfrm>
            <a:custGeom>
              <a:avLst/>
              <a:gdLst/>
              <a:ahLst/>
              <a:cxnLst/>
              <a:rect l="l" t="t" r="r" b="b"/>
              <a:pathLst>
                <a:path w="13710" h="11301" extrusionOk="0">
                  <a:moveTo>
                    <a:pt x="2859" y="1"/>
                  </a:moveTo>
                  <a:cubicBezTo>
                    <a:pt x="2849" y="1"/>
                    <a:pt x="2840" y="1"/>
                    <a:pt x="2831" y="2"/>
                  </a:cubicBezTo>
                  <a:lnTo>
                    <a:pt x="2776" y="19"/>
                  </a:lnTo>
                  <a:cubicBezTo>
                    <a:pt x="1768" y="603"/>
                    <a:pt x="1110" y="1568"/>
                    <a:pt x="808" y="2093"/>
                  </a:cubicBezTo>
                  <a:cubicBezTo>
                    <a:pt x="555" y="2531"/>
                    <a:pt x="345" y="3012"/>
                    <a:pt x="216" y="3449"/>
                  </a:cubicBezTo>
                  <a:cubicBezTo>
                    <a:pt x="21" y="4106"/>
                    <a:pt x="9" y="4507"/>
                    <a:pt x="0" y="4830"/>
                  </a:cubicBezTo>
                  <a:lnTo>
                    <a:pt x="14" y="4887"/>
                  </a:lnTo>
                  <a:cubicBezTo>
                    <a:pt x="51" y="4970"/>
                    <a:pt x="158" y="5084"/>
                    <a:pt x="319" y="5210"/>
                  </a:cubicBezTo>
                  <a:cubicBezTo>
                    <a:pt x="438" y="5303"/>
                    <a:pt x="589" y="5405"/>
                    <a:pt x="760" y="5505"/>
                  </a:cubicBezTo>
                  <a:lnTo>
                    <a:pt x="10733" y="11301"/>
                  </a:lnTo>
                  <a:cubicBezTo>
                    <a:pt x="10728" y="9407"/>
                    <a:pt x="12063" y="7093"/>
                    <a:pt x="13710" y="6142"/>
                  </a:cubicBezTo>
                  <a:lnTo>
                    <a:pt x="3737" y="347"/>
                  </a:lnTo>
                  <a:cubicBezTo>
                    <a:pt x="3680" y="313"/>
                    <a:pt x="3623" y="282"/>
                    <a:pt x="3569" y="253"/>
                  </a:cubicBezTo>
                  <a:cubicBezTo>
                    <a:pt x="3261" y="91"/>
                    <a:pt x="3002" y="1"/>
                    <a:pt x="2859"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12" name="Google Shape;613;p36">
              <a:extLst>
                <a:ext uri="{FF2B5EF4-FFF2-40B4-BE49-F238E27FC236}">
                  <a16:creationId xmlns:a16="http://schemas.microsoft.com/office/drawing/2014/main" id="{DB256758-C71E-5E3C-365D-95C971929F7D}"/>
                </a:ext>
              </a:extLst>
            </p:cNvPr>
            <p:cNvSpPr/>
            <p:nvPr/>
          </p:nvSpPr>
          <p:spPr>
            <a:xfrm>
              <a:off x="2755025" y="4404125"/>
              <a:ext cx="281850" cy="401350"/>
            </a:xfrm>
            <a:custGeom>
              <a:avLst/>
              <a:gdLst/>
              <a:ahLst/>
              <a:cxnLst/>
              <a:rect l="l" t="t" r="r" b="b"/>
              <a:pathLst>
                <a:path w="11274" h="16054" extrusionOk="0">
                  <a:moveTo>
                    <a:pt x="0" y="0"/>
                  </a:moveTo>
                  <a:lnTo>
                    <a:pt x="2" y="846"/>
                  </a:lnTo>
                  <a:lnTo>
                    <a:pt x="5" y="1690"/>
                  </a:lnTo>
                  <a:lnTo>
                    <a:pt x="7" y="2535"/>
                  </a:lnTo>
                  <a:lnTo>
                    <a:pt x="9" y="3380"/>
                  </a:lnTo>
                  <a:lnTo>
                    <a:pt x="11" y="4226"/>
                  </a:lnTo>
                  <a:lnTo>
                    <a:pt x="14" y="5070"/>
                  </a:lnTo>
                  <a:lnTo>
                    <a:pt x="17" y="5916"/>
                  </a:lnTo>
                  <a:lnTo>
                    <a:pt x="19" y="6760"/>
                  </a:lnTo>
                  <a:lnTo>
                    <a:pt x="21" y="7606"/>
                  </a:lnTo>
                  <a:lnTo>
                    <a:pt x="24" y="8450"/>
                  </a:lnTo>
                  <a:cubicBezTo>
                    <a:pt x="36" y="8962"/>
                    <a:pt x="146" y="9567"/>
                    <a:pt x="1300" y="10258"/>
                  </a:cubicBezTo>
                  <a:lnTo>
                    <a:pt x="11273" y="16054"/>
                  </a:lnTo>
                  <a:cubicBezTo>
                    <a:pt x="10955" y="15868"/>
                    <a:pt x="10759" y="15478"/>
                    <a:pt x="10757" y="14921"/>
                  </a:cubicBezTo>
                  <a:lnTo>
                    <a:pt x="10733" y="6471"/>
                  </a:lnTo>
                  <a:lnTo>
                    <a:pt x="760" y="675"/>
                  </a:lnTo>
                  <a:cubicBezTo>
                    <a:pt x="589" y="575"/>
                    <a:pt x="438" y="473"/>
                    <a:pt x="319" y="380"/>
                  </a:cubicBezTo>
                  <a:cubicBezTo>
                    <a:pt x="158" y="254"/>
                    <a:pt x="51" y="140"/>
                    <a:pt x="14" y="57"/>
                  </a:cubicBezTo>
                  <a:lnTo>
                    <a:pt x="0"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613" name="Google Shape;614;p36">
              <a:extLst>
                <a:ext uri="{FF2B5EF4-FFF2-40B4-BE49-F238E27FC236}">
                  <a16:creationId xmlns:a16="http://schemas.microsoft.com/office/drawing/2014/main" id="{2B4BAA62-9153-964A-5DA5-75878C0BD7F3}"/>
                </a:ext>
              </a:extLst>
            </p:cNvPr>
            <p:cNvSpPr/>
            <p:nvPr/>
          </p:nvSpPr>
          <p:spPr>
            <a:xfrm>
              <a:off x="3070575" y="4385600"/>
              <a:ext cx="424450" cy="270950"/>
            </a:xfrm>
            <a:custGeom>
              <a:avLst/>
              <a:gdLst/>
              <a:ahLst/>
              <a:cxnLst/>
              <a:rect l="l" t="t" r="r" b="b"/>
              <a:pathLst>
                <a:path w="16978" h="10838" extrusionOk="0">
                  <a:moveTo>
                    <a:pt x="8765" y="0"/>
                  </a:moveTo>
                  <a:lnTo>
                    <a:pt x="8029" y="426"/>
                  </a:lnTo>
                  <a:lnTo>
                    <a:pt x="7090" y="967"/>
                  </a:lnTo>
                  <a:lnTo>
                    <a:pt x="5411" y="1937"/>
                  </a:lnTo>
                  <a:lnTo>
                    <a:pt x="3732" y="2906"/>
                  </a:lnTo>
                  <a:lnTo>
                    <a:pt x="2088" y="3814"/>
                  </a:lnTo>
                  <a:cubicBezTo>
                    <a:pt x="1867" y="3950"/>
                    <a:pt x="1169" y="4293"/>
                    <a:pt x="647" y="5199"/>
                  </a:cubicBezTo>
                  <a:cubicBezTo>
                    <a:pt x="524" y="5409"/>
                    <a:pt x="364" y="5813"/>
                    <a:pt x="249" y="6200"/>
                  </a:cubicBezTo>
                  <a:cubicBezTo>
                    <a:pt x="128" y="6605"/>
                    <a:pt x="1" y="6962"/>
                    <a:pt x="1" y="7159"/>
                  </a:cubicBezTo>
                  <a:lnTo>
                    <a:pt x="73" y="7334"/>
                  </a:lnTo>
                  <a:lnTo>
                    <a:pt x="4523" y="9943"/>
                  </a:lnTo>
                  <a:cubicBezTo>
                    <a:pt x="5074" y="10263"/>
                    <a:pt x="5520" y="10664"/>
                    <a:pt x="5521" y="10838"/>
                  </a:cubicBezTo>
                  <a:lnTo>
                    <a:pt x="5584" y="10801"/>
                  </a:lnTo>
                  <a:cubicBezTo>
                    <a:pt x="5622" y="10779"/>
                    <a:pt x="5675" y="10749"/>
                    <a:pt x="5746" y="10707"/>
                  </a:cubicBezTo>
                  <a:cubicBezTo>
                    <a:pt x="5788" y="10684"/>
                    <a:pt x="5831" y="10659"/>
                    <a:pt x="5874" y="10634"/>
                  </a:cubicBezTo>
                  <a:cubicBezTo>
                    <a:pt x="5942" y="10595"/>
                    <a:pt x="6012" y="10555"/>
                    <a:pt x="6080" y="10514"/>
                  </a:cubicBezTo>
                  <a:cubicBezTo>
                    <a:pt x="6162" y="10467"/>
                    <a:pt x="6252" y="10415"/>
                    <a:pt x="6349" y="10359"/>
                  </a:cubicBezTo>
                  <a:cubicBezTo>
                    <a:pt x="6445" y="10303"/>
                    <a:pt x="6542" y="10248"/>
                    <a:pt x="6640" y="10192"/>
                  </a:cubicBezTo>
                  <a:lnTo>
                    <a:pt x="6652" y="10184"/>
                  </a:lnTo>
                  <a:cubicBezTo>
                    <a:pt x="7016" y="9974"/>
                    <a:pt x="7380" y="9764"/>
                    <a:pt x="7744" y="9554"/>
                  </a:cubicBezTo>
                  <a:cubicBezTo>
                    <a:pt x="8071" y="9365"/>
                    <a:pt x="8398" y="9177"/>
                    <a:pt x="8725" y="8988"/>
                  </a:cubicBezTo>
                  <a:cubicBezTo>
                    <a:pt x="9384" y="8608"/>
                    <a:pt x="10090" y="8200"/>
                    <a:pt x="10789" y="7796"/>
                  </a:cubicBezTo>
                  <a:cubicBezTo>
                    <a:pt x="10928" y="7716"/>
                    <a:pt x="11068" y="7635"/>
                    <a:pt x="11206" y="7555"/>
                  </a:cubicBezTo>
                  <a:cubicBezTo>
                    <a:pt x="11424" y="7430"/>
                    <a:pt x="11640" y="7304"/>
                    <a:pt x="11853" y="7181"/>
                  </a:cubicBezTo>
                  <a:cubicBezTo>
                    <a:pt x="11913" y="7148"/>
                    <a:pt x="11972" y="7113"/>
                    <a:pt x="12032" y="7078"/>
                  </a:cubicBezTo>
                  <a:cubicBezTo>
                    <a:pt x="12522" y="6795"/>
                    <a:pt x="13012" y="6512"/>
                    <a:pt x="13503" y="6229"/>
                  </a:cubicBezTo>
                  <a:cubicBezTo>
                    <a:pt x="13922" y="5988"/>
                    <a:pt x="14340" y="5746"/>
                    <a:pt x="14759" y="5504"/>
                  </a:cubicBezTo>
                  <a:cubicBezTo>
                    <a:pt x="14833" y="5461"/>
                    <a:pt x="14902" y="5422"/>
                    <a:pt x="14966" y="5385"/>
                  </a:cubicBezTo>
                  <a:cubicBezTo>
                    <a:pt x="15025" y="5350"/>
                    <a:pt x="15084" y="5316"/>
                    <a:pt x="15143" y="5281"/>
                  </a:cubicBezTo>
                  <a:cubicBezTo>
                    <a:pt x="15212" y="5242"/>
                    <a:pt x="15270" y="5208"/>
                    <a:pt x="15320" y="5180"/>
                  </a:cubicBezTo>
                  <a:lnTo>
                    <a:pt x="15399" y="5134"/>
                  </a:lnTo>
                  <a:cubicBezTo>
                    <a:pt x="15459" y="5100"/>
                    <a:pt x="15495" y="5079"/>
                    <a:pt x="15495" y="5079"/>
                  </a:cubicBezTo>
                  <a:lnTo>
                    <a:pt x="15606" y="5027"/>
                  </a:lnTo>
                  <a:cubicBezTo>
                    <a:pt x="15664" y="4997"/>
                    <a:pt x="15723" y="4968"/>
                    <a:pt x="15778" y="4948"/>
                  </a:cubicBezTo>
                  <a:lnTo>
                    <a:pt x="15868" y="4924"/>
                  </a:lnTo>
                  <a:cubicBezTo>
                    <a:pt x="15927" y="4907"/>
                    <a:pt x="15987" y="4893"/>
                    <a:pt x="16044" y="4886"/>
                  </a:cubicBezTo>
                  <a:lnTo>
                    <a:pt x="16140" y="4882"/>
                  </a:lnTo>
                  <a:cubicBezTo>
                    <a:pt x="16151" y="4881"/>
                    <a:pt x="16162" y="4881"/>
                    <a:pt x="16173" y="4881"/>
                  </a:cubicBezTo>
                  <a:cubicBezTo>
                    <a:pt x="16212" y="4881"/>
                    <a:pt x="16249" y="4883"/>
                    <a:pt x="16285" y="4888"/>
                  </a:cubicBezTo>
                  <a:lnTo>
                    <a:pt x="16379" y="4909"/>
                  </a:lnTo>
                  <a:cubicBezTo>
                    <a:pt x="16421" y="4920"/>
                    <a:pt x="16462" y="4934"/>
                    <a:pt x="16501" y="4954"/>
                  </a:cubicBezTo>
                  <a:lnTo>
                    <a:pt x="16583" y="4997"/>
                  </a:lnTo>
                  <a:lnTo>
                    <a:pt x="16684" y="5079"/>
                  </a:lnTo>
                  <a:lnTo>
                    <a:pt x="16751" y="5144"/>
                  </a:lnTo>
                  <a:cubicBezTo>
                    <a:pt x="16782" y="5181"/>
                    <a:pt x="16806" y="5224"/>
                    <a:pt x="16832" y="5268"/>
                  </a:cubicBezTo>
                  <a:lnTo>
                    <a:pt x="16879" y="5348"/>
                  </a:lnTo>
                  <a:lnTo>
                    <a:pt x="16888" y="5370"/>
                  </a:lnTo>
                  <a:cubicBezTo>
                    <a:pt x="16918" y="5440"/>
                    <a:pt x="16942" y="5514"/>
                    <a:pt x="16959" y="5596"/>
                  </a:cubicBezTo>
                  <a:cubicBezTo>
                    <a:pt x="16962" y="5618"/>
                    <a:pt x="16965" y="5627"/>
                    <a:pt x="16967" y="5627"/>
                  </a:cubicBezTo>
                  <a:cubicBezTo>
                    <a:pt x="16977" y="5627"/>
                    <a:pt x="16977" y="5423"/>
                    <a:pt x="16951" y="5334"/>
                  </a:cubicBezTo>
                  <a:cubicBezTo>
                    <a:pt x="16914" y="5215"/>
                    <a:pt x="16861" y="5089"/>
                    <a:pt x="16777" y="4964"/>
                  </a:cubicBezTo>
                  <a:cubicBezTo>
                    <a:pt x="16500" y="4541"/>
                    <a:pt x="16084" y="4260"/>
                    <a:pt x="15755" y="4062"/>
                  </a:cubicBezTo>
                  <a:lnTo>
                    <a:pt x="8765"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14" name="Google Shape;615;p36">
              <a:extLst>
                <a:ext uri="{FF2B5EF4-FFF2-40B4-BE49-F238E27FC236}">
                  <a16:creationId xmlns:a16="http://schemas.microsoft.com/office/drawing/2014/main" id="{DA971A56-A7BF-0B9A-CD67-1C00A2065C1F}"/>
                </a:ext>
              </a:extLst>
            </p:cNvPr>
            <p:cNvSpPr/>
            <p:nvPr/>
          </p:nvSpPr>
          <p:spPr>
            <a:xfrm>
              <a:off x="3220075" y="4079775"/>
              <a:ext cx="100325" cy="57525"/>
            </a:xfrm>
            <a:custGeom>
              <a:avLst/>
              <a:gdLst/>
              <a:ahLst/>
              <a:cxnLst/>
              <a:rect l="l" t="t" r="r" b="b"/>
              <a:pathLst>
                <a:path w="4013" h="2301" extrusionOk="0">
                  <a:moveTo>
                    <a:pt x="1995" y="1"/>
                  </a:moveTo>
                  <a:cubicBezTo>
                    <a:pt x="1498" y="1"/>
                    <a:pt x="1000" y="108"/>
                    <a:pt x="613" y="324"/>
                  </a:cubicBezTo>
                  <a:cubicBezTo>
                    <a:pt x="512" y="380"/>
                    <a:pt x="426" y="440"/>
                    <a:pt x="350" y="504"/>
                  </a:cubicBezTo>
                  <a:lnTo>
                    <a:pt x="284" y="573"/>
                  </a:lnTo>
                  <a:cubicBezTo>
                    <a:pt x="241" y="617"/>
                    <a:pt x="194" y="661"/>
                    <a:pt x="160" y="707"/>
                  </a:cubicBezTo>
                  <a:lnTo>
                    <a:pt x="113" y="793"/>
                  </a:lnTo>
                  <a:cubicBezTo>
                    <a:pt x="88" y="835"/>
                    <a:pt x="61" y="877"/>
                    <a:pt x="44" y="921"/>
                  </a:cubicBezTo>
                  <a:lnTo>
                    <a:pt x="26" y="1017"/>
                  </a:lnTo>
                  <a:cubicBezTo>
                    <a:pt x="17" y="1059"/>
                    <a:pt x="6" y="1102"/>
                    <a:pt x="5" y="1145"/>
                  </a:cubicBezTo>
                  <a:cubicBezTo>
                    <a:pt x="0" y="1433"/>
                    <a:pt x="181" y="1724"/>
                    <a:pt x="555" y="1950"/>
                  </a:cubicBezTo>
                  <a:cubicBezTo>
                    <a:pt x="943" y="2183"/>
                    <a:pt x="1462" y="2301"/>
                    <a:pt x="1982" y="2301"/>
                  </a:cubicBezTo>
                  <a:cubicBezTo>
                    <a:pt x="2479" y="2301"/>
                    <a:pt x="2976" y="2194"/>
                    <a:pt x="3362" y="1979"/>
                  </a:cubicBezTo>
                  <a:cubicBezTo>
                    <a:pt x="3819" y="1724"/>
                    <a:pt x="4013" y="1374"/>
                    <a:pt x="3955" y="1036"/>
                  </a:cubicBezTo>
                  <a:lnTo>
                    <a:pt x="3941" y="941"/>
                  </a:lnTo>
                  <a:cubicBezTo>
                    <a:pt x="3927" y="900"/>
                    <a:pt x="3902" y="858"/>
                    <a:pt x="3881" y="817"/>
                  </a:cubicBezTo>
                  <a:lnTo>
                    <a:pt x="3838" y="731"/>
                  </a:lnTo>
                  <a:cubicBezTo>
                    <a:pt x="3807" y="686"/>
                    <a:pt x="3764" y="643"/>
                    <a:pt x="3724" y="600"/>
                  </a:cubicBezTo>
                  <a:lnTo>
                    <a:pt x="3666" y="533"/>
                  </a:lnTo>
                  <a:cubicBezTo>
                    <a:pt x="3595" y="470"/>
                    <a:pt x="3514" y="409"/>
                    <a:pt x="3421" y="352"/>
                  </a:cubicBezTo>
                  <a:cubicBezTo>
                    <a:pt x="3033" y="118"/>
                    <a:pt x="2514" y="1"/>
                    <a:pt x="1995" y="1"/>
                  </a:cubicBezTo>
                  <a:close/>
                </a:path>
              </a:pathLst>
            </a:custGeom>
            <a:solidFill>
              <a:srgbClr val="055E62"/>
            </a:solidFill>
            <a:ln>
              <a:noFill/>
            </a:ln>
          </p:spPr>
          <p:txBody>
            <a:bodyPr spcFirstLastPara="1" wrap="square" lIns="121900" tIns="121900" rIns="121900" bIns="121900" anchor="ctr" anchorCtr="0">
              <a:noAutofit/>
            </a:bodyPr>
            <a:lstStyle/>
            <a:p>
              <a:endParaRPr sz="2400"/>
            </a:p>
          </p:txBody>
        </p:sp>
        <p:sp>
          <p:nvSpPr>
            <p:cNvPr id="615" name="Google Shape;616;p36">
              <a:extLst>
                <a:ext uri="{FF2B5EF4-FFF2-40B4-BE49-F238E27FC236}">
                  <a16:creationId xmlns:a16="http://schemas.microsoft.com/office/drawing/2014/main" id="{7C9BF4B8-437E-BCD3-FA2B-FF01F31D243C}"/>
                </a:ext>
              </a:extLst>
            </p:cNvPr>
            <p:cNvSpPr/>
            <p:nvPr/>
          </p:nvSpPr>
          <p:spPr>
            <a:xfrm>
              <a:off x="3183425" y="4063250"/>
              <a:ext cx="172700" cy="90625"/>
            </a:xfrm>
            <a:custGeom>
              <a:avLst/>
              <a:gdLst/>
              <a:ahLst/>
              <a:cxnLst/>
              <a:rect l="l" t="t" r="r" b="b"/>
              <a:pathLst>
                <a:path w="6908" h="3625" extrusionOk="0">
                  <a:moveTo>
                    <a:pt x="3461" y="662"/>
                  </a:moveTo>
                  <a:cubicBezTo>
                    <a:pt x="3980" y="662"/>
                    <a:pt x="4499" y="779"/>
                    <a:pt x="4887" y="1013"/>
                  </a:cubicBezTo>
                  <a:cubicBezTo>
                    <a:pt x="4980" y="1070"/>
                    <a:pt x="5061" y="1131"/>
                    <a:pt x="5132" y="1194"/>
                  </a:cubicBezTo>
                  <a:lnTo>
                    <a:pt x="5190" y="1261"/>
                  </a:lnTo>
                  <a:cubicBezTo>
                    <a:pt x="5230" y="1304"/>
                    <a:pt x="5273" y="1347"/>
                    <a:pt x="5304" y="1392"/>
                  </a:cubicBezTo>
                  <a:lnTo>
                    <a:pt x="5347" y="1478"/>
                  </a:lnTo>
                  <a:cubicBezTo>
                    <a:pt x="5368" y="1519"/>
                    <a:pt x="5393" y="1561"/>
                    <a:pt x="5407" y="1602"/>
                  </a:cubicBezTo>
                  <a:lnTo>
                    <a:pt x="5421" y="1697"/>
                  </a:lnTo>
                  <a:cubicBezTo>
                    <a:pt x="5479" y="2035"/>
                    <a:pt x="5285" y="2385"/>
                    <a:pt x="4828" y="2640"/>
                  </a:cubicBezTo>
                  <a:cubicBezTo>
                    <a:pt x="4442" y="2855"/>
                    <a:pt x="3945" y="2962"/>
                    <a:pt x="3448" y="2962"/>
                  </a:cubicBezTo>
                  <a:cubicBezTo>
                    <a:pt x="2928" y="2962"/>
                    <a:pt x="2409" y="2844"/>
                    <a:pt x="2021" y="2611"/>
                  </a:cubicBezTo>
                  <a:cubicBezTo>
                    <a:pt x="1647" y="2385"/>
                    <a:pt x="1466" y="2094"/>
                    <a:pt x="1471" y="1806"/>
                  </a:cubicBezTo>
                  <a:cubicBezTo>
                    <a:pt x="1472" y="1762"/>
                    <a:pt x="1483" y="1720"/>
                    <a:pt x="1492" y="1678"/>
                  </a:cubicBezTo>
                  <a:lnTo>
                    <a:pt x="1510" y="1582"/>
                  </a:lnTo>
                  <a:cubicBezTo>
                    <a:pt x="1527" y="1538"/>
                    <a:pt x="1554" y="1496"/>
                    <a:pt x="1579" y="1454"/>
                  </a:cubicBezTo>
                  <a:lnTo>
                    <a:pt x="1626" y="1368"/>
                  </a:lnTo>
                  <a:cubicBezTo>
                    <a:pt x="1660" y="1322"/>
                    <a:pt x="1707" y="1278"/>
                    <a:pt x="1750" y="1234"/>
                  </a:cubicBezTo>
                  <a:lnTo>
                    <a:pt x="1816" y="1165"/>
                  </a:lnTo>
                  <a:cubicBezTo>
                    <a:pt x="1892" y="1101"/>
                    <a:pt x="1978" y="1041"/>
                    <a:pt x="2079" y="985"/>
                  </a:cubicBezTo>
                  <a:cubicBezTo>
                    <a:pt x="2466" y="769"/>
                    <a:pt x="2964" y="662"/>
                    <a:pt x="3461" y="662"/>
                  </a:cubicBezTo>
                  <a:close/>
                  <a:moveTo>
                    <a:pt x="3465" y="0"/>
                  </a:moveTo>
                  <a:cubicBezTo>
                    <a:pt x="2682" y="0"/>
                    <a:pt x="1897" y="169"/>
                    <a:pt x="1288" y="509"/>
                  </a:cubicBezTo>
                  <a:cubicBezTo>
                    <a:pt x="41" y="1204"/>
                    <a:pt x="1" y="2350"/>
                    <a:pt x="1196" y="3071"/>
                  </a:cubicBezTo>
                  <a:cubicBezTo>
                    <a:pt x="1808" y="3439"/>
                    <a:pt x="2625" y="3624"/>
                    <a:pt x="3444" y="3624"/>
                  </a:cubicBezTo>
                  <a:cubicBezTo>
                    <a:pt x="4226" y="3624"/>
                    <a:pt x="5011" y="3455"/>
                    <a:pt x="5620" y="3115"/>
                  </a:cubicBezTo>
                  <a:cubicBezTo>
                    <a:pt x="6866" y="2421"/>
                    <a:pt x="6908" y="1273"/>
                    <a:pt x="5712" y="552"/>
                  </a:cubicBezTo>
                  <a:cubicBezTo>
                    <a:pt x="5100" y="185"/>
                    <a:pt x="4283" y="0"/>
                    <a:pt x="3465" y="0"/>
                  </a:cubicBezTo>
                  <a:close/>
                </a:path>
              </a:pathLst>
            </a:custGeom>
            <a:solidFill>
              <a:srgbClr val="4CBDC6"/>
            </a:solidFill>
            <a:ln>
              <a:noFill/>
            </a:ln>
          </p:spPr>
          <p:txBody>
            <a:bodyPr spcFirstLastPara="1" wrap="square" lIns="121900" tIns="121900" rIns="121900" bIns="121900" anchor="ctr" anchorCtr="0">
              <a:noAutofit/>
            </a:bodyPr>
            <a:lstStyle/>
            <a:p>
              <a:endParaRPr sz="2400"/>
            </a:p>
          </p:txBody>
        </p:sp>
        <p:sp>
          <p:nvSpPr>
            <p:cNvPr id="616" name="Google Shape;617;p36">
              <a:extLst>
                <a:ext uri="{FF2B5EF4-FFF2-40B4-BE49-F238E27FC236}">
                  <a16:creationId xmlns:a16="http://schemas.microsoft.com/office/drawing/2014/main" id="{D0395C87-DAB3-F1EF-1D43-DDAC326502D6}"/>
                </a:ext>
              </a:extLst>
            </p:cNvPr>
            <p:cNvSpPr/>
            <p:nvPr/>
          </p:nvSpPr>
          <p:spPr>
            <a:xfrm>
              <a:off x="3354425" y="4419825"/>
              <a:ext cx="300" cy="1700"/>
            </a:xfrm>
            <a:custGeom>
              <a:avLst/>
              <a:gdLst/>
              <a:ahLst/>
              <a:cxnLst/>
              <a:rect l="l" t="t" r="r" b="b"/>
              <a:pathLst>
                <a:path w="12" h="68" extrusionOk="0">
                  <a:moveTo>
                    <a:pt x="1" y="0"/>
                  </a:moveTo>
                  <a:lnTo>
                    <a:pt x="2" y="56"/>
                  </a:lnTo>
                  <a:lnTo>
                    <a:pt x="8" y="56"/>
                  </a:lnTo>
                  <a:lnTo>
                    <a:pt x="12" y="68"/>
                  </a:lnTo>
                  <a:lnTo>
                    <a:pt x="1" y="0"/>
                  </a:lnTo>
                  <a:close/>
                </a:path>
              </a:pathLst>
            </a:custGeom>
            <a:solidFill>
              <a:srgbClr val="C4E3F8"/>
            </a:solidFill>
            <a:ln>
              <a:noFill/>
            </a:ln>
          </p:spPr>
          <p:txBody>
            <a:bodyPr spcFirstLastPara="1" wrap="square" lIns="121900" tIns="121900" rIns="121900" bIns="121900" anchor="ctr" anchorCtr="0">
              <a:noAutofit/>
            </a:bodyPr>
            <a:lstStyle/>
            <a:p>
              <a:endParaRPr sz="2400"/>
            </a:p>
          </p:txBody>
        </p:sp>
        <p:sp>
          <p:nvSpPr>
            <p:cNvPr id="617" name="Google Shape;618;p36">
              <a:extLst>
                <a:ext uri="{FF2B5EF4-FFF2-40B4-BE49-F238E27FC236}">
                  <a16:creationId xmlns:a16="http://schemas.microsoft.com/office/drawing/2014/main" id="{5499857F-CEEC-9938-E6CB-222F3A4043A9}"/>
                </a:ext>
              </a:extLst>
            </p:cNvPr>
            <p:cNvSpPr/>
            <p:nvPr/>
          </p:nvSpPr>
          <p:spPr>
            <a:xfrm>
              <a:off x="3354375" y="4306800"/>
              <a:ext cx="13475" cy="112500"/>
            </a:xfrm>
            <a:custGeom>
              <a:avLst/>
              <a:gdLst/>
              <a:ahLst/>
              <a:cxnLst/>
              <a:rect l="l" t="t" r="r" b="b"/>
              <a:pathLst>
                <a:path w="539" h="4500" extrusionOk="0">
                  <a:moveTo>
                    <a:pt x="533" y="0"/>
                  </a:moveTo>
                  <a:lnTo>
                    <a:pt x="0" y="307"/>
                  </a:lnTo>
                  <a:lnTo>
                    <a:pt x="3" y="4500"/>
                  </a:lnTo>
                  <a:cubicBezTo>
                    <a:pt x="17" y="4285"/>
                    <a:pt x="194" y="4073"/>
                    <a:pt x="535" y="3913"/>
                  </a:cubicBezTo>
                  <a:lnTo>
                    <a:pt x="538" y="3910"/>
                  </a:lnTo>
                  <a:cubicBezTo>
                    <a:pt x="538" y="3071"/>
                    <a:pt x="535" y="1572"/>
                    <a:pt x="533"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18" name="Google Shape;619;p36">
              <a:extLst>
                <a:ext uri="{FF2B5EF4-FFF2-40B4-BE49-F238E27FC236}">
                  <a16:creationId xmlns:a16="http://schemas.microsoft.com/office/drawing/2014/main" id="{3617F40B-D45B-CE36-F21F-43C05C60C1F4}"/>
                </a:ext>
              </a:extLst>
            </p:cNvPr>
            <p:cNvSpPr/>
            <p:nvPr/>
          </p:nvSpPr>
          <p:spPr>
            <a:xfrm>
              <a:off x="3427575" y="4264375"/>
              <a:ext cx="14000" cy="156625"/>
            </a:xfrm>
            <a:custGeom>
              <a:avLst/>
              <a:gdLst/>
              <a:ahLst/>
              <a:cxnLst/>
              <a:rect l="l" t="t" r="r" b="b"/>
              <a:pathLst>
                <a:path w="560" h="6265" extrusionOk="0">
                  <a:moveTo>
                    <a:pt x="544" y="1"/>
                  </a:moveTo>
                  <a:lnTo>
                    <a:pt x="1" y="314"/>
                  </a:lnTo>
                  <a:cubicBezTo>
                    <a:pt x="1" y="421"/>
                    <a:pt x="1" y="527"/>
                    <a:pt x="1" y="634"/>
                  </a:cubicBezTo>
                  <a:lnTo>
                    <a:pt x="4" y="4329"/>
                  </a:lnTo>
                  <a:lnTo>
                    <a:pt x="1" y="4310"/>
                  </a:lnTo>
                  <a:cubicBezTo>
                    <a:pt x="1" y="4824"/>
                    <a:pt x="1" y="5267"/>
                    <a:pt x="1" y="5607"/>
                  </a:cubicBezTo>
                  <a:lnTo>
                    <a:pt x="58" y="5631"/>
                  </a:lnTo>
                  <a:cubicBezTo>
                    <a:pt x="404" y="5806"/>
                    <a:pt x="559" y="6037"/>
                    <a:pt x="534" y="6264"/>
                  </a:cubicBezTo>
                  <a:lnTo>
                    <a:pt x="549" y="6264"/>
                  </a:lnTo>
                  <a:lnTo>
                    <a:pt x="544"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19" name="Google Shape;620;p36">
              <a:extLst>
                <a:ext uri="{FF2B5EF4-FFF2-40B4-BE49-F238E27FC236}">
                  <a16:creationId xmlns:a16="http://schemas.microsoft.com/office/drawing/2014/main" id="{0DDEB3D7-04BB-189A-979C-3204E12BEC64}"/>
                </a:ext>
              </a:extLst>
            </p:cNvPr>
            <p:cNvSpPr/>
            <p:nvPr/>
          </p:nvSpPr>
          <p:spPr>
            <a:xfrm>
              <a:off x="3354425" y="4404550"/>
              <a:ext cx="87150" cy="35775"/>
            </a:xfrm>
            <a:custGeom>
              <a:avLst/>
              <a:gdLst/>
              <a:ahLst/>
              <a:cxnLst/>
              <a:rect l="l" t="t" r="r" b="b"/>
              <a:pathLst>
                <a:path w="3486" h="1431" extrusionOk="0">
                  <a:moveTo>
                    <a:pt x="536" y="0"/>
                  </a:moveTo>
                  <a:lnTo>
                    <a:pt x="533" y="3"/>
                  </a:lnTo>
                  <a:cubicBezTo>
                    <a:pt x="192" y="163"/>
                    <a:pt x="15" y="375"/>
                    <a:pt x="1" y="590"/>
                  </a:cubicBezTo>
                  <a:lnTo>
                    <a:pt x="1" y="611"/>
                  </a:lnTo>
                  <a:lnTo>
                    <a:pt x="12" y="679"/>
                  </a:lnTo>
                  <a:cubicBezTo>
                    <a:pt x="19" y="703"/>
                    <a:pt x="38" y="762"/>
                    <a:pt x="79" y="835"/>
                  </a:cubicBezTo>
                  <a:cubicBezTo>
                    <a:pt x="131" y="936"/>
                    <a:pt x="248" y="1044"/>
                    <a:pt x="405" y="1138"/>
                  </a:cubicBezTo>
                  <a:cubicBezTo>
                    <a:pt x="482" y="1183"/>
                    <a:pt x="579" y="1223"/>
                    <a:pt x="677" y="1264"/>
                  </a:cubicBezTo>
                  <a:cubicBezTo>
                    <a:pt x="778" y="1300"/>
                    <a:pt x="887" y="1330"/>
                    <a:pt x="1000" y="1357"/>
                  </a:cubicBezTo>
                  <a:cubicBezTo>
                    <a:pt x="1115" y="1385"/>
                    <a:pt x="1237" y="1396"/>
                    <a:pt x="1358" y="1413"/>
                  </a:cubicBezTo>
                  <a:cubicBezTo>
                    <a:pt x="1459" y="1425"/>
                    <a:pt x="1561" y="1431"/>
                    <a:pt x="1664" y="1431"/>
                  </a:cubicBezTo>
                  <a:cubicBezTo>
                    <a:pt x="1687" y="1431"/>
                    <a:pt x="1711" y="1430"/>
                    <a:pt x="1734" y="1430"/>
                  </a:cubicBezTo>
                  <a:cubicBezTo>
                    <a:pt x="1746" y="1430"/>
                    <a:pt x="1758" y="1430"/>
                    <a:pt x="1770" y="1430"/>
                  </a:cubicBezTo>
                  <a:cubicBezTo>
                    <a:pt x="1884" y="1430"/>
                    <a:pt x="1999" y="1425"/>
                    <a:pt x="2111" y="1411"/>
                  </a:cubicBezTo>
                  <a:cubicBezTo>
                    <a:pt x="2233" y="1394"/>
                    <a:pt x="2354" y="1380"/>
                    <a:pt x="2469" y="1352"/>
                  </a:cubicBezTo>
                  <a:cubicBezTo>
                    <a:pt x="2525" y="1337"/>
                    <a:pt x="2579" y="1323"/>
                    <a:pt x="2632" y="1309"/>
                  </a:cubicBezTo>
                  <a:cubicBezTo>
                    <a:pt x="2682" y="1295"/>
                    <a:pt x="2734" y="1280"/>
                    <a:pt x="2791" y="1256"/>
                  </a:cubicBezTo>
                  <a:cubicBezTo>
                    <a:pt x="2891" y="1219"/>
                    <a:pt x="2982" y="1176"/>
                    <a:pt x="3062" y="1129"/>
                  </a:cubicBezTo>
                  <a:cubicBezTo>
                    <a:pt x="3219" y="1035"/>
                    <a:pt x="3335" y="926"/>
                    <a:pt x="3386" y="825"/>
                  </a:cubicBezTo>
                  <a:cubicBezTo>
                    <a:pt x="3441" y="728"/>
                    <a:pt x="3456" y="656"/>
                    <a:pt x="3456" y="656"/>
                  </a:cubicBezTo>
                  <a:lnTo>
                    <a:pt x="3460" y="657"/>
                  </a:lnTo>
                  <a:cubicBezTo>
                    <a:pt x="3485" y="430"/>
                    <a:pt x="3330" y="199"/>
                    <a:pt x="2984" y="23"/>
                  </a:cubicBezTo>
                  <a:lnTo>
                    <a:pt x="2927" y="0"/>
                  </a:lnTo>
                  <a:lnTo>
                    <a:pt x="2927" y="706"/>
                  </a:lnTo>
                  <a:cubicBezTo>
                    <a:pt x="2902" y="795"/>
                    <a:pt x="2785" y="884"/>
                    <a:pt x="2566" y="953"/>
                  </a:cubicBezTo>
                  <a:cubicBezTo>
                    <a:pt x="2332" y="1026"/>
                    <a:pt x="2030" y="1062"/>
                    <a:pt x="1730" y="1062"/>
                  </a:cubicBezTo>
                  <a:cubicBezTo>
                    <a:pt x="1416" y="1062"/>
                    <a:pt x="1104" y="1023"/>
                    <a:pt x="870" y="944"/>
                  </a:cubicBezTo>
                  <a:cubicBezTo>
                    <a:pt x="664" y="874"/>
                    <a:pt x="556" y="786"/>
                    <a:pt x="540" y="697"/>
                  </a:cubicBezTo>
                  <a:cubicBezTo>
                    <a:pt x="540" y="697"/>
                    <a:pt x="540" y="697"/>
                    <a:pt x="540" y="697"/>
                  </a:cubicBezTo>
                  <a:cubicBezTo>
                    <a:pt x="539" y="697"/>
                    <a:pt x="538" y="437"/>
                    <a:pt x="536"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20" name="Google Shape;621;p36">
              <a:extLst>
                <a:ext uri="{FF2B5EF4-FFF2-40B4-BE49-F238E27FC236}">
                  <a16:creationId xmlns:a16="http://schemas.microsoft.com/office/drawing/2014/main" id="{C0FD17FE-C4D1-F2B6-97E5-F111BA79AEF7}"/>
                </a:ext>
              </a:extLst>
            </p:cNvPr>
            <p:cNvSpPr/>
            <p:nvPr/>
          </p:nvSpPr>
          <p:spPr>
            <a:xfrm>
              <a:off x="3427575" y="4280200"/>
              <a:ext cx="125" cy="92425"/>
            </a:xfrm>
            <a:custGeom>
              <a:avLst/>
              <a:gdLst/>
              <a:ahLst/>
              <a:cxnLst/>
              <a:rect l="l" t="t" r="r" b="b"/>
              <a:pathLst>
                <a:path w="5" h="3697" extrusionOk="0">
                  <a:moveTo>
                    <a:pt x="1" y="1"/>
                  </a:moveTo>
                  <a:cubicBezTo>
                    <a:pt x="1" y="1296"/>
                    <a:pt x="1" y="2629"/>
                    <a:pt x="1" y="3677"/>
                  </a:cubicBezTo>
                  <a:lnTo>
                    <a:pt x="4" y="3696"/>
                  </a:lnTo>
                  <a:lnTo>
                    <a:pt x="1" y="1"/>
                  </a:ln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621" name="Google Shape;622;p36">
              <a:extLst>
                <a:ext uri="{FF2B5EF4-FFF2-40B4-BE49-F238E27FC236}">
                  <a16:creationId xmlns:a16="http://schemas.microsoft.com/office/drawing/2014/main" id="{015B8BB8-44E5-06AF-02DC-10352E3ED30B}"/>
                </a:ext>
              </a:extLst>
            </p:cNvPr>
            <p:cNvSpPr/>
            <p:nvPr/>
          </p:nvSpPr>
          <p:spPr>
            <a:xfrm>
              <a:off x="3353975" y="4420950"/>
              <a:ext cx="87525" cy="25950"/>
            </a:xfrm>
            <a:custGeom>
              <a:avLst/>
              <a:gdLst/>
              <a:ahLst/>
              <a:cxnLst/>
              <a:rect l="l" t="t" r="r" b="b"/>
              <a:pathLst>
                <a:path w="3501" h="1038" extrusionOk="0">
                  <a:moveTo>
                    <a:pt x="3474" y="0"/>
                  </a:moveTo>
                  <a:cubicBezTo>
                    <a:pt x="3474" y="0"/>
                    <a:pt x="3459" y="72"/>
                    <a:pt x="3404" y="169"/>
                  </a:cubicBezTo>
                  <a:cubicBezTo>
                    <a:pt x="3353" y="270"/>
                    <a:pt x="3237" y="379"/>
                    <a:pt x="3080" y="473"/>
                  </a:cubicBezTo>
                  <a:cubicBezTo>
                    <a:pt x="3000" y="520"/>
                    <a:pt x="2909" y="563"/>
                    <a:pt x="2809" y="600"/>
                  </a:cubicBezTo>
                  <a:cubicBezTo>
                    <a:pt x="2752" y="624"/>
                    <a:pt x="2700" y="639"/>
                    <a:pt x="2650" y="653"/>
                  </a:cubicBezTo>
                  <a:cubicBezTo>
                    <a:pt x="2597" y="667"/>
                    <a:pt x="2543" y="681"/>
                    <a:pt x="2487" y="696"/>
                  </a:cubicBezTo>
                  <a:cubicBezTo>
                    <a:pt x="2372" y="724"/>
                    <a:pt x="2251" y="738"/>
                    <a:pt x="2129" y="755"/>
                  </a:cubicBezTo>
                  <a:cubicBezTo>
                    <a:pt x="2017" y="769"/>
                    <a:pt x="1902" y="774"/>
                    <a:pt x="1788" y="774"/>
                  </a:cubicBezTo>
                  <a:cubicBezTo>
                    <a:pt x="1776" y="774"/>
                    <a:pt x="1764" y="774"/>
                    <a:pt x="1752" y="774"/>
                  </a:cubicBezTo>
                  <a:cubicBezTo>
                    <a:pt x="1729" y="774"/>
                    <a:pt x="1705" y="775"/>
                    <a:pt x="1682" y="775"/>
                  </a:cubicBezTo>
                  <a:cubicBezTo>
                    <a:pt x="1579" y="775"/>
                    <a:pt x="1477" y="769"/>
                    <a:pt x="1376" y="757"/>
                  </a:cubicBezTo>
                  <a:cubicBezTo>
                    <a:pt x="1255" y="740"/>
                    <a:pt x="1133" y="729"/>
                    <a:pt x="1018" y="701"/>
                  </a:cubicBezTo>
                  <a:cubicBezTo>
                    <a:pt x="905" y="674"/>
                    <a:pt x="796" y="644"/>
                    <a:pt x="695" y="608"/>
                  </a:cubicBezTo>
                  <a:cubicBezTo>
                    <a:pt x="597" y="568"/>
                    <a:pt x="500" y="527"/>
                    <a:pt x="423" y="482"/>
                  </a:cubicBezTo>
                  <a:cubicBezTo>
                    <a:pt x="266" y="388"/>
                    <a:pt x="149" y="280"/>
                    <a:pt x="97" y="179"/>
                  </a:cubicBezTo>
                  <a:cubicBezTo>
                    <a:pt x="56" y="106"/>
                    <a:pt x="37" y="47"/>
                    <a:pt x="30" y="23"/>
                  </a:cubicBezTo>
                  <a:lnTo>
                    <a:pt x="26" y="11"/>
                  </a:lnTo>
                  <a:lnTo>
                    <a:pt x="1" y="11"/>
                  </a:lnTo>
                  <a:lnTo>
                    <a:pt x="2" y="62"/>
                  </a:lnTo>
                  <a:cubicBezTo>
                    <a:pt x="6" y="93"/>
                    <a:pt x="12" y="142"/>
                    <a:pt x="30" y="201"/>
                  </a:cubicBezTo>
                  <a:cubicBezTo>
                    <a:pt x="65" y="318"/>
                    <a:pt x="161" y="473"/>
                    <a:pt x="323" y="604"/>
                  </a:cubicBezTo>
                  <a:cubicBezTo>
                    <a:pt x="645" y="873"/>
                    <a:pt x="1197" y="1038"/>
                    <a:pt x="1748" y="1038"/>
                  </a:cubicBezTo>
                  <a:cubicBezTo>
                    <a:pt x="1750" y="1038"/>
                    <a:pt x="1752" y="1038"/>
                    <a:pt x="1754" y="1038"/>
                  </a:cubicBezTo>
                  <a:cubicBezTo>
                    <a:pt x="2030" y="1034"/>
                    <a:pt x="2306" y="996"/>
                    <a:pt x="2553" y="919"/>
                  </a:cubicBezTo>
                  <a:cubicBezTo>
                    <a:pt x="2675" y="879"/>
                    <a:pt x="2797" y="834"/>
                    <a:pt x="2900" y="778"/>
                  </a:cubicBezTo>
                  <a:cubicBezTo>
                    <a:pt x="3007" y="726"/>
                    <a:pt x="3100" y="661"/>
                    <a:pt x="3181" y="596"/>
                  </a:cubicBezTo>
                  <a:cubicBezTo>
                    <a:pt x="3344" y="464"/>
                    <a:pt x="3437" y="308"/>
                    <a:pt x="3472" y="191"/>
                  </a:cubicBezTo>
                  <a:cubicBezTo>
                    <a:pt x="3491" y="133"/>
                    <a:pt x="3495" y="83"/>
                    <a:pt x="3499" y="51"/>
                  </a:cubicBezTo>
                  <a:lnTo>
                    <a:pt x="3501" y="1"/>
                  </a:lnTo>
                  <a:lnTo>
                    <a:pt x="3478" y="1"/>
                  </a:lnTo>
                  <a:lnTo>
                    <a:pt x="3474"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622" name="Google Shape;623;p36">
              <a:extLst>
                <a:ext uri="{FF2B5EF4-FFF2-40B4-BE49-F238E27FC236}">
                  <a16:creationId xmlns:a16="http://schemas.microsoft.com/office/drawing/2014/main" id="{E5BDF216-4B27-9A06-2752-9EAAEB4047EE}"/>
                </a:ext>
              </a:extLst>
            </p:cNvPr>
            <p:cNvSpPr/>
            <p:nvPr/>
          </p:nvSpPr>
          <p:spPr>
            <a:xfrm>
              <a:off x="3367675" y="4272200"/>
              <a:ext cx="59925" cy="158925"/>
            </a:xfrm>
            <a:custGeom>
              <a:avLst/>
              <a:gdLst/>
              <a:ahLst/>
              <a:cxnLst/>
              <a:rect l="l" t="t" r="r" b="b"/>
              <a:pathLst>
                <a:path w="2397" h="6357" extrusionOk="0">
                  <a:moveTo>
                    <a:pt x="2397" y="1"/>
                  </a:moveTo>
                  <a:lnTo>
                    <a:pt x="1" y="1384"/>
                  </a:lnTo>
                  <a:cubicBezTo>
                    <a:pt x="3" y="2956"/>
                    <a:pt x="6" y="4455"/>
                    <a:pt x="6" y="5294"/>
                  </a:cubicBezTo>
                  <a:cubicBezTo>
                    <a:pt x="8" y="5731"/>
                    <a:pt x="9" y="5991"/>
                    <a:pt x="10" y="5991"/>
                  </a:cubicBezTo>
                  <a:cubicBezTo>
                    <a:pt x="10" y="5991"/>
                    <a:pt x="10" y="5991"/>
                    <a:pt x="10" y="5991"/>
                  </a:cubicBezTo>
                  <a:cubicBezTo>
                    <a:pt x="26" y="6080"/>
                    <a:pt x="134" y="6168"/>
                    <a:pt x="340" y="6238"/>
                  </a:cubicBezTo>
                  <a:cubicBezTo>
                    <a:pt x="574" y="6317"/>
                    <a:pt x="887" y="6357"/>
                    <a:pt x="1201" y="6357"/>
                  </a:cubicBezTo>
                  <a:cubicBezTo>
                    <a:pt x="1502" y="6357"/>
                    <a:pt x="1803" y="6320"/>
                    <a:pt x="2036" y="6247"/>
                  </a:cubicBezTo>
                  <a:cubicBezTo>
                    <a:pt x="2255" y="6178"/>
                    <a:pt x="2372" y="6089"/>
                    <a:pt x="2397" y="6000"/>
                  </a:cubicBezTo>
                  <a:lnTo>
                    <a:pt x="2397" y="5294"/>
                  </a:lnTo>
                  <a:cubicBezTo>
                    <a:pt x="2397" y="4954"/>
                    <a:pt x="2397" y="4511"/>
                    <a:pt x="2397" y="3997"/>
                  </a:cubicBezTo>
                  <a:cubicBezTo>
                    <a:pt x="2397" y="2949"/>
                    <a:pt x="2397" y="1616"/>
                    <a:pt x="2397" y="321"/>
                  </a:cubicBezTo>
                  <a:lnTo>
                    <a:pt x="2397" y="1"/>
                  </a:ln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623" name="Google Shape;624;p36">
              <a:extLst>
                <a:ext uri="{FF2B5EF4-FFF2-40B4-BE49-F238E27FC236}">
                  <a16:creationId xmlns:a16="http://schemas.microsoft.com/office/drawing/2014/main" id="{BA3181DA-278E-051D-A8EA-A7DC80F2682E}"/>
                </a:ext>
              </a:extLst>
            </p:cNvPr>
            <p:cNvSpPr/>
            <p:nvPr/>
          </p:nvSpPr>
          <p:spPr>
            <a:xfrm>
              <a:off x="3347700" y="4153600"/>
              <a:ext cx="100350" cy="57550"/>
            </a:xfrm>
            <a:custGeom>
              <a:avLst/>
              <a:gdLst/>
              <a:ahLst/>
              <a:cxnLst/>
              <a:rect l="l" t="t" r="r" b="b"/>
              <a:pathLst>
                <a:path w="4014" h="2302" extrusionOk="0">
                  <a:moveTo>
                    <a:pt x="1994" y="1"/>
                  </a:moveTo>
                  <a:cubicBezTo>
                    <a:pt x="1498" y="1"/>
                    <a:pt x="1000" y="108"/>
                    <a:pt x="614" y="323"/>
                  </a:cubicBezTo>
                  <a:cubicBezTo>
                    <a:pt x="513" y="379"/>
                    <a:pt x="427" y="440"/>
                    <a:pt x="350" y="505"/>
                  </a:cubicBezTo>
                  <a:lnTo>
                    <a:pt x="285" y="573"/>
                  </a:lnTo>
                  <a:cubicBezTo>
                    <a:pt x="240" y="616"/>
                    <a:pt x="194" y="660"/>
                    <a:pt x="161" y="706"/>
                  </a:cubicBezTo>
                  <a:lnTo>
                    <a:pt x="114" y="792"/>
                  </a:lnTo>
                  <a:cubicBezTo>
                    <a:pt x="89" y="835"/>
                    <a:pt x="61" y="878"/>
                    <a:pt x="46" y="921"/>
                  </a:cubicBezTo>
                  <a:lnTo>
                    <a:pt x="27" y="1016"/>
                  </a:lnTo>
                  <a:cubicBezTo>
                    <a:pt x="18" y="1058"/>
                    <a:pt x="6" y="1101"/>
                    <a:pt x="6" y="1144"/>
                  </a:cubicBezTo>
                  <a:cubicBezTo>
                    <a:pt x="0" y="1433"/>
                    <a:pt x="182" y="1724"/>
                    <a:pt x="556" y="1950"/>
                  </a:cubicBezTo>
                  <a:cubicBezTo>
                    <a:pt x="944" y="2184"/>
                    <a:pt x="1462" y="2301"/>
                    <a:pt x="1982" y="2301"/>
                  </a:cubicBezTo>
                  <a:cubicBezTo>
                    <a:pt x="2479" y="2301"/>
                    <a:pt x="2977" y="2194"/>
                    <a:pt x="3363" y="1978"/>
                  </a:cubicBezTo>
                  <a:cubicBezTo>
                    <a:pt x="3819" y="1723"/>
                    <a:pt x="4013" y="1373"/>
                    <a:pt x="3956" y="1035"/>
                  </a:cubicBezTo>
                  <a:lnTo>
                    <a:pt x="3940" y="942"/>
                  </a:lnTo>
                  <a:cubicBezTo>
                    <a:pt x="3927" y="899"/>
                    <a:pt x="3903" y="857"/>
                    <a:pt x="3881" y="816"/>
                  </a:cubicBezTo>
                  <a:lnTo>
                    <a:pt x="3838" y="732"/>
                  </a:lnTo>
                  <a:cubicBezTo>
                    <a:pt x="3808" y="686"/>
                    <a:pt x="3766" y="643"/>
                    <a:pt x="3725" y="599"/>
                  </a:cubicBezTo>
                  <a:lnTo>
                    <a:pt x="3665" y="532"/>
                  </a:lnTo>
                  <a:cubicBezTo>
                    <a:pt x="3596" y="469"/>
                    <a:pt x="3515" y="408"/>
                    <a:pt x="3422" y="352"/>
                  </a:cubicBezTo>
                  <a:cubicBezTo>
                    <a:pt x="3033" y="118"/>
                    <a:pt x="2514" y="1"/>
                    <a:pt x="1994" y="1"/>
                  </a:cubicBezTo>
                  <a:close/>
                </a:path>
              </a:pathLst>
            </a:custGeom>
            <a:solidFill>
              <a:srgbClr val="055E62"/>
            </a:solidFill>
            <a:ln>
              <a:noFill/>
            </a:ln>
          </p:spPr>
          <p:txBody>
            <a:bodyPr spcFirstLastPara="1" wrap="square" lIns="121900" tIns="121900" rIns="121900" bIns="121900" anchor="ctr" anchorCtr="0">
              <a:noAutofit/>
            </a:bodyPr>
            <a:lstStyle/>
            <a:p>
              <a:endParaRPr sz="2400"/>
            </a:p>
          </p:txBody>
        </p:sp>
        <p:sp>
          <p:nvSpPr>
            <p:cNvPr id="624" name="Google Shape;625;p36">
              <a:extLst>
                <a:ext uri="{FF2B5EF4-FFF2-40B4-BE49-F238E27FC236}">
                  <a16:creationId xmlns:a16="http://schemas.microsoft.com/office/drawing/2014/main" id="{4680713A-D4CF-F9AB-B8D8-9A5B32FA9446}"/>
                </a:ext>
              </a:extLst>
            </p:cNvPr>
            <p:cNvSpPr/>
            <p:nvPr/>
          </p:nvSpPr>
          <p:spPr>
            <a:xfrm>
              <a:off x="3319300" y="4137050"/>
              <a:ext cx="156200" cy="43550"/>
            </a:xfrm>
            <a:custGeom>
              <a:avLst/>
              <a:gdLst/>
              <a:ahLst/>
              <a:cxnLst/>
              <a:rect l="l" t="t" r="r" b="b"/>
              <a:pathLst>
                <a:path w="6248" h="1742" extrusionOk="0">
                  <a:moveTo>
                    <a:pt x="3135" y="0"/>
                  </a:moveTo>
                  <a:cubicBezTo>
                    <a:pt x="2352" y="0"/>
                    <a:pt x="1568" y="170"/>
                    <a:pt x="959" y="510"/>
                  </a:cubicBezTo>
                  <a:cubicBezTo>
                    <a:pt x="352" y="847"/>
                    <a:pt x="35" y="1291"/>
                    <a:pt x="1" y="1742"/>
                  </a:cubicBezTo>
                  <a:lnTo>
                    <a:pt x="1152" y="1742"/>
                  </a:lnTo>
                  <a:lnTo>
                    <a:pt x="1163" y="1678"/>
                  </a:lnTo>
                  <a:lnTo>
                    <a:pt x="1182" y="1583"/>
                  </a:lnTo>
                  <a:cubicBezTo>
                    <a:pt x="1197" y="1540"/>
                    <a:pt x="1225" y="1497"/>
                    <a:pt x="1250" y="1454"/>
                  </a:cubicBezTo>
                  <a:lnTo>
                    <a:pt x="1297" y="1368"/>
                  </a:lnTo>
                  <a:cubicBezTo>
                    <a:pt x="1330" y="1322"/>
                    <a:pt x="1376" y="1278"/>
                    <a:pt x="1421" y="1235"/>
                  </a:cubicBezTo>
                  <a:lnTo>
                    <a:pt x="1486" y="1167"/>
                  </a:lnTo>
                  <a:cubicBezTo>
                    <a:pt x="1563" y="1102"/>
                    <a:pt x="1649" y="1041"/>
                    <a:pt x="1750" y="985"/>
                  </a:cubicBezTo>
                  <a:cubicBezTo>
                    <a:pt x="2137" y="770"/>
                    <a:pt x="2635" y="663"/>
                    <a:pt x="3131" y="663"/>
                  </a:cubicBezTo>
                  <a:cubicBezTo>
                    <a:pt x="3651" y="663"/>
                    <a:pt x="4169" y="780"/>
                    <a:pt x="4558" y="1014"/>
                  </a:cubicBezTo>
                  <a:cubicBezTo>
                    <a:pt x="4651" y="1070"/>
                    <a:pt x="4732" y="1131"/>
                    <a:pt x="4801" y="1194"/>
                  </a:cubicBezTo>
                  <a:lnTo>
                    <a:pt x="4861" y="1261"/>
                  </a:lnTo>
                  <a:cubicBezTo>
                    <a:pt x="4902" y="1305"/>
                    <a:pt x="4944" y="1348"/>
                    <a:pt x="4974" y="1394"/>
                  </a:cubicBezTo>
                  <a:lnTo>
                    <a:pt x="5018" y="1478"/>
                  </a:lnTo>
                  <a:cubicBezTo>
                    <a:pt x="5039" y="1519"/>
                    <a:pt x="5064" y="1561"/>
                    <a:pt x="5076" y="1604"/>
                  </a:cubicBezTo>
                  <a:lnTo>
                    <a:pt x="5092" y="1697"/>
                  </a:lnTo>
                  <a:lnTo>
                    <a:pt x="5096" y="1742"/>
                  </a:lnTo>
                  <a:lnTo>
                    <a:pt x="6248" y="1742"/>
                  </a:lnTo>
                  <a:cubicBezTo>
                    <a:pt x="6221" y="1313"/>
                    <a:pt x="5937" y="887"/>
                    <a:pt x="5382" y="554"/>
                  </a:cubicBezTo>
                  <a:cubicBezTo>
                    <a:pt x="4770" y="186"/>
                    <a:pt x="3954" y="0"/>
                    <a:pt x="3135"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25" name="Google Shape;626;p36">
              <a:extLst>
                <a:ext uri="{FF2B5EF4-FFF2-40B4-BE49-F238E27FC236}">
                  <a16:creationId xmlns:a16="http://schemas.microsoft.com/office/drawing/2014/main" id="{39BAF520-E2CF-0E8A-966A-7EFD305C87C0}"/>
                </a:ext>
              </a:extLst>
            </p:cNvPr>
            <p:cNvSpPr/>
            <p:nvPr/>
          </p:nvSpPr>
          <p:spPr>
            <a:xfrm>
              <a:off x="3354175" y="4034900"/>
              <a:ext cx="13750" cy="170375"/>
            </a:xfrm>
            <a:custGeom>
              <a:avLst/>
              <a:gdLst/>
              <a:ahLst/>
              <a:cxnLst/>
              <a:rect l="l" t="t" r="r" b="b"/>
              <a:pathLst>
                <a:path w="550" h="6815" extrusionOk="0">
                  <a:moveTo>
                    <a:pt x="1" y="1"/>
                  </a:moveTo>
                  <a:lnTo>
                    <a:pt x="5" y="6462"/>
                  </a:lnTo>
                  <a:cubicBezTo>
                    <a:pt x="85" y="6546"/>
                    <a:pt x="178" y="6626"/>
                    <a:pt x="297" y="6698"/>
                  </a:cubicBezTo>
                  <a:cubicBezTo>
                    <a:pt x="370" y="6742"/>
                    <a:pt x="452" y="6779"/>
                    <a:pt x="534" y="6815"/>
                  </a:cubicBezTo>
                  <a:cubicBezTo>
                    <a:pt x="533" y="5764"/>
                    <a:pt x="532" y="5049"/>
                    <a:pt x="532" y="5049"/>
                  </a:cubicBezTo>
                  <a:lnTo>
                    <a:pt x="549" y="5049"/>
                  </a:lnTo>
                  <a:lnTo>
                    <a:pt x="550" y="4996"/>
                  </a:lnTo>
                  <a:lnTo>
                    <a:pt x="546" y="307"/>
                  </a:lnTo>
                  <a:cubicBezTo>
                    <a:pt x="341" y="229"/>
                    <a:pt x="155" y="123"/>
                    <a:pt x="1"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26" name="Google Shape;627;p36">
              <a:extLst>
                <a:ext uri="{FF2B5EF4-FFF2-40B4-BE49-F238E27FC236}">
                  <a16:creationId xmlns:a16="http://schemas.microsoft.com/office/drawing/2014/main" id="{EE1BD47B-4806-C427-B5D3-50B96B9560E9}"/>
                </a:ext>
              </a:extLst>
            </p:cNvPr>
            <p:cNvSpPr/>
            <p:nvPr/>
          </p:nvSpPr>
          <p:spPr>
            <a:xfrm>
              <a:off x="3427400" y="4034550"/>
              <a:ext cx="13750" cy="170425"/>
            </a:xfrm>
            <a:custGeom>
              <a:avLst/>
              <a:gdLst/>
              <a:ahLst/>
              <a:cxnLst/>
              <a:rect l="l" t="t" r="r" b="b"/>
              <a:pathLst>
                <a:path w="550" h="6817" extrusionOk="0">
                  <a:moveTo>
                    <a:pt x="545" y="0"/>
                  </a:moveTo>
                  <a:cubicBezTo>
                    <a:pt x="407" y="109"/>
                    <a:pt x="246" y="205"/>
                    <a:pt x="72" y="281"/>
                  </a:cubicBezTo>
                  <a:lnTo>
                    <a:pt x="0" y="308"/>
                  </a:lnTo>
                  <a:lnTo>
                    <a:pt x="5" y="4997"/>
                  </a:lnTo>
                  <a:lnTo>
                    <a:pt x="8" y="5077"/>
                  </a:lnTo>
                  <a:lnTo>
                    <a:pt x="8" y="6816"/>
                  </a:lnTo>
                  <a:cubicBezTo>
                    <a:pt x="64" y="6791"/>
                    <a:pt x="124" y="6769"/>
                    <a:pt x="175" y="6740"/>
                  </a:cubicBezTo>
                  <a:cubicBezTo>
                    <a:pt x="331" y="6654"/>
                    <a:pt x="455" y="6555"/>
                    <a:pt x="549" y="6449"/>
                  </a:cubicBezTo>
                  <a:lnTo>
                    <a:pt x="545" y="0"/>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27" name="Google Shape;628;p36">
              <a:extLst>
                <a:ext uri="{FF2B5EF4-FFF2-40B4-BE49-F238E27FC236}">
                  <a16:creationId xmlns:a16="http://schemas.microsoft.com/office/drawing/2014/main" id="{EF708DFE-A276-5D1E-7C2B-525085B4E1B8}"/>
                </a:ext>
              </a:extLst>
            </p:cNvPr>
            <p:cNvSpPr/>
            <p:nvPr/>
          </p:nvSpPr>
          <p:spPr>
            <a:xfrm>
              <a:off x="3397950" y="4001350"/>
              <a:ext cx="26600" cy="10225"/>
            </a:xfrm>
            <a:custGeom>
              <a:avLst/>
              <a:gdLst/>
              <a:ahLst/>
              <a:cxnLst/>
              <a:rect l="l" t="t" r="r" b="b"/>
              <a:pathLst>
                <a:path w="1064" h="409" extrusionOk="0">
                  <a:moveTo>
                    <a:pt x="0" y="1"/>
                  </a:moveTo>
                  <a:lnTo>
                    <a:pt x="0" y="1"/>
                  </a:lnTo>
                  <a:cubicBezTo>
                    <a:pt x="302" y="4"/>
                    <a:pt x="603" y="75"/>
                    <a:pt x="829" y="211"/>
                  </a:cubicBezTo>
                  <a:cubicBezTo>
                    <a:pt x="928" y="270"/>
                    <a:pt x="1001" y="338"/>
                    <a:pt x="1055" y="409"/>
                  </a:cubicBezTo>
                  <a:lnTo>
                    <a:pt x="1064" y="401"/>
                  </a:lnTo>
                  <a:cubicBezTo>
                    <a:pt x="1010" y="332"/>
                    <a:pt x="940" y="268"/>
                    <a:pt x="845" y="211"/>
                  </a:cubicBezTo>
                  <a:cubicBezTo>
                    <a:pt x="614" y="72"/>
                    <a:pt x="309" y="2"/>
                    <a:pt x="0" y="1"/>
                  </a:cubicBez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628" name="Google Shape;629;p36">
              <a:extLst>
                <a:ext uri="{FF2B5EF4-FFF2-40B4-BE49-F238E27FC236}">
                  <a16:creationId xmlns:a16="http://schemas.microsoft.com/office/drawing/2014/main" id="{8A7C0DF3-98E7-E262-1DB0-2CA92AE4859D}"/>
                </a:ext>
              </a:extLst>
            </p:cNvPr>
            <p:cNvSpPr/>
            <p:nvPr/>
          </p:nvSpPr>
          <p:spPr>
            <a:xfrm>
              <a:off x="3367825" y="4042225"/>
              <a:ext cx="59700" cy="117575"/>
            </a:xfrm>
            <a:custGeom>
              <a:avLst/>
              <a:gdLst/>
              <a:ahLst/>
              <a:cxnLst/>
              <a:rect l="l" t="t" r="r" b="b"/>
              <a:pathLst>
                <a:path w="2388" h="4703" extrusionOk="0">
                  <a:moveTo>
                    <a:pt x="2383" y="1"/>
                  </a:moveTo>
                  <a:cubicBezTo>
                    <a:pt x="2042" y="140"/>
                    <a:pt x="1655" y="217"/>
                    <a:pt x="1267" y="228"/>
                  </a:cubicBezTo>
                  <a:cubicBezTo>
                    <a:pt x="1240" y="228"/>
                    <a:pt x="1213" y="229"/>
                    <a:pt x="1185" y="229"/>
                  </a:cubicBezTo>
                  <a:cubicBezTo>
                    <a:pt x="797" y="229"/>
                    <a:pt x="410" y="168"/>
                    <a:pt x="67" y="42"/>
                  </a:cubicBezTo>
                  <a:lnTo>
                    <a:pt x="0" y="14"/>
                  </a:lnTo>
                  <a:lnTo>
                    <a:pt x="4" y="4703"/>
                  </a:lnTo>
                  <a:cubicBezTo>
                    <a:pt x="20" y="4533"/>
                    <a:pt x="140" y="4366"/>
                    <a:pt x="367" y="4239"/>
                  </a:cubicBezTo>
                  <a:cubicBezTo>
                    <a:pt x="601" y="4109"/>
                    <a:pt x="901" y="4044"/>
                    <a:pt x="1201" y="4044"/>
                  </a:cubicBezTo>
                  <a:cubicBezTo>
                    <a:pt x="1514" y="4044"/>
                    <a:pt x="1827" y="4115"/>
                    <a:pt x="2061" y="4256"/>
                  </a:cubicBezTo>
                  <a:cubicBezTo>
                    <a:pt x="2265" y="4378"/>
                    <a:pt x="2368" y="4533"/>
                    <a:pt x="2388" y="4690"/>
                  </a:cubicBezTo>
                  <a:lnTo>
                    <a:pt x="2383"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29" name="Google Shape;630;p36">
              <a:extLst>
                <a:ext uri="{FF2B5EF4-FFF2-40B4-BE49-F238E27FC236}">
                  <a16:creationId xmlns:a16="http://schemas.microsoft.com/office/drawing/2014/main" id="{15E2755B-9FA1-05C7-06AF-170941CAA87D}"/>
                </a:ext>
              </a:extLst>
            </p:cNvPr>
            <p:cNvSpPr/>
            <p:nvPr/>
          </p:nvSpPr>
          <p:spPr>
            <a:xfrm>
              <a:off x="3367450" y="4161125"/>
              <a:ext cx="60150" cy="49900"/>
            </a:xfrm>
            <a:custGeom>
              <a:avLst/>
              <a:gdLst/>
              <a:ahLst/>
              <a:cxnLst/>
              <a:rect l="l" t="t" r="r" b="b"/>
              <a:pathLst>
                <a:path w="2406" h="1996" extrusionOk="0">
                  <a:moveTo>
                    <a:pt x="1" y="0"/>
                  </a:moveTo>
                  <a:cubicBezTo>
                    <a:pt x="1" y="0"/>
                    <a:pt x="2" y="715"/>
                    <a:pt x="3" y="1766"/>
                  </a:cubicBezTo>
                  <a:cubicBezTo>
                    <a:pt x="353" y="1919"/>
                    <a:pt x="770" y="1995"/>
                    <a:pt x="1188" y="1995"/>
                  </a:cubicBezTo>
                  <a:cubicBezTo>
                    <a:pt x="1617" y="1995"/>
                    <a:pt x="2047" y="1915"/>
                    <a:pt x="2406" y="1753"/>
                  </a:cubicBezTo>
                  <a:lnTo>
                    <a:pt x="2406" y="14"/>
                  </a:lnTo>
                  <a:cubicBezTo>
                    <a:pt x="2391" y="185"/>
                    <a:pt x="2271" y="353"/>
                    <a:pt x="2041" y="481"/>
                  </a:cubicBezTo>
                  <a:cubicBezTo>
                    <a:pt x="1808" y="611"/>
                    <a:pt x="1508" y="676"/>
                    <a:pt x="1208" y="676"/>
                  </a:cubicBezTo>
                  <a:cubicBezTo>
                    <a:pt x="895" y="676"/>
                    <a:pt x="582" y="605"/>
                    <a:pt x="348" y="464"/>
                  </a:cubicBezTo>
                  <a:cubicBezTo>
                    <a:pt x="132" y="334"/>
                    <a:pt x="25" y="168"/>
                    <a:pt x="18" y="0"/>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630" name="Google Shape;631;p36">
              <a:extLst>
                <a:ext uri="{FF2B5EF4-FFF2-40B4-BE49-F238E27FC236}">
                  <a16:creationId xmlns:a16="http://schemas.microsoft.com/office/drawing/2014/main" id="{434F0C2E-A9EB-88F9-0ABA-A3A11EF3B7DB}"/>
                </a:ext>
              </a:extLst>
            </p:cNvPr>
            <p:cNvSpPr/>
            <p:nvPr/>
          </p:nvSpPr>
          <p:spPr>
            <a:xfrm>
              <a:off x="3367875" y="4143325"/>
              <a:ext cx="59725" cy="34700"/>
            </a:xfrm>
            <a:custGeom>
              <a:avLst/>
              <a:gdLst/>
              <a:ahLst/>
              <a:cxnLst/>
              <a:rect l="l" t="t" r="r" b="b"/>
              <a:pathLst>
                <a:path w="2389" h="1388" extrusionOk="0">
                  <a:moveTo>
                    <a:pt x="1199" y="0"/>
                  </a:moveTo>
                  <a:cubicBezTo>
                    <a:pt x="899" y="0"/>
                    <a:pt x="599" y="65"/>
                    <a:pt x="365" y="195"/>
                  </a:cubicBezTo>
                  <a:cubicBezTo>
                    <a:pt x="138" y="322"/>
                    <a:pt x="18" y="489"/>
                    <a:pt x="2" y="659"/>
                  </a:cubicBezTo>
                  <a:lnTo>
                    <a:pt x="1" y="712"/>
                  </a:lnTo>
                  <a:cubicBezTo>
                    <a:pt x="8" y="880"/>
                    <a:pt x="115" y="1046"/>
                    <a:pt x="331" y="1176"/>
                  </a:cubicBezTo>
                  <a:cubicBezTo>
                    <a:pt x="565" y="1317"/>
                    <a:pt x="878" y="1388"/>
                    <a:pt x="1191" y="1388"/>
                  </a:cubicBezTo>
                  <a:cubicBezTo>
                    <a:pt x="1491" y="1388"/>
                    <a:pt x="1791" y="1323"/>
                    <a:pt x="2024" y="1193"/>
                  </a:cubicBezTo>
                  <a:cubicBezTo>
                    <a:pt x="2254" y="1065"/>
                    <a:pt x="2374" y="897"/>
                    <a:pt x="2389" y="726"/>
                  </a:cubicBezTo>
                  <a:lnTo>
                    <a:pt x="2386" y="646"/>
                  </a:lnTo>
                  <a:cubicBezTo>
                    <a:pt x="2366" y="489"/>
                    <a:pt x="2263" y="334"/>
                    <a:pt x="2059" y="212"/>
                  </a:cubicBezTo>
                  <a:cubicBezTo>
                    <a:pt x="1825" y="71"/>
                    <a:pt x="1512" y="0"/>
                    <a:pt x="1199"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631" name="Google Shape;632;p36">
              <a:extLst>
                <a:ext uri="{FF2B5EF4-FFF2-40B4-BE49-F238E27FC236}">
                  <a16:creationId xmlns:a16="http://schemas.microsoft.com/office/drawing/2014/main" id="{48CE7BE8-5509-0A1D-2B47-6E9F42E7C04A}"/>
                </a:ext>
              </a:extLst>
            </p:cNvPr>
            <p:cNvSpPr/>
            <p:nvPr/>
          </p:nvSpPr>
          <p:spPr>
            <a:xfrm>
              <a:off x="3370000" y="3999950"/>
              <a:ext cx="55100" cy="21525"/>
            </a:xfrm>
            <a:custGeom>
              <a:avLst/>
              <a:gdLst/>
              <a:ahLst/>
              <a:cxnLst/>
              <a:rect l="l" t="t" r="r" b="b"/>
              <a:pathLst>
                <a:path w="2204" h="861" extrusionOk="0">
                  <a:moveTo>
                    <a:pt x="1106" y="0"/>
                  </a:moveTo>
                  <a:cubicBezTo>
                    <a:pt x="808" y="0"/>
                    <a:pt x="510" y="65"/>
                    <a:pt x="278" y="194"/>
                  </a:cubicBezTo>
                  <a:cubicBezTo>
                    <a:pt x="154" y="264"/>
                    <a:pt x="61" y="346"/>
                    <a:pt x="1" y="433"/>
                  </a:cubicBezTo>
                  <a:cubicBezTo>
                    <a:pt x="56" y="511"/>
                    <a:pt x="134" y="585"/>
                    <a:pt x="241" y="650"/>
                  </a:cubicBezTo>
                  <a:cubicBezTo>
                    <a:pt x="474" y="790"/>
                    <a:pt x="785" y="860"/>
                    <a:pt x="1097" y="860"/>
                  </a:cubicBezTo>
                  <a:cubicBezTo>
                    <a:pt x="1395" y="860"/>
                    <a:pt x="1694" y="796"/>
                    <a:pt x="1927" y="667"/>
                  </a:cubicBezTo>
                  <a:cubicBezTo>
                    <a:pt x="2033" y="607"/>
                    <a:pt x="2113" y="539"/>
                    <a:pt x="2173" y="465"/>
                  </a:cubicBezTo>
                  <a:cubicBezTo>
                    <a:pt x="2119" y="394"/>
                    <a:pt x="2046" y="326"/>
                    <a:pt x="1947" y="267"/>
                  </a:cubicBezTo>
                  <a:cubicBezTo>
                    <a:pt x="1721" y="131"/>
                    <a:pt x="1420" y="60"/>
                    <a:pt x="1118" y="57"/>
                  </a:cubicBezTo>
                  <a:lnTo>
                    <a:pt x="1118" y="57"/>
                  </a:lnTo>
                  <a:cubicBezTo>
                    <a:pt x="1427" y="58"/>
                    <a:pt x="1732" y="128"/>
                    <a:pt x="1963" y="267"/>
                  </a:cubicBezTo>
                  <a:cubicBezTo>
                    <a:pt x="2058" y="324"/>
                    <a:pt x="2128" y="388"/>
                    <a:pt x="2182" y="456"/>
                  </a:cubicBezTo>
                  <a:lnTo>
                    <a:pt x="2204" y="426"/>
                  </a:lnTo>
                  <a:cubicBezTo>
                    <a:pt x="2149" y="349"/>
                    <a:pt x="2069" y="276"/>
                    <a:pt x="1963" y="212"/>
                  </a:cubicBezTo>
                  <a:cubicBezTo>
                    <a:pt x="1729" y="71"/>
                    <a:pt x="1418" y="0"/>
                    <a:pt x="1106"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32" name="Google Shape;633;p36">
              <a:extLst>
                <a:ext uri="{FF2B5EF4-FFF2-40B4-BE49-F238E27FC236}">
                  <a16:creationId xmlns:a16="http://schemas.microsoft.com/office/drawing/2014/main" id="{80EB0FB5-F547-E38F-6B71-BEA0AF1BA4D5}"/>
                </a:ext>
              </a:extLst>
            </p:cNvPr>
            <p:cNvSpPr/>
            <p:nvPr/>
          </p:nvSpPr>
          <p:spPr>
            <a:xfrm>
              <a:off x="3367725" y="3986950"/>
              <a:ext cx="59800" cy="23850"/>
            </a:xfrm>
            <a:custGeom>
              <a:avLst/>
              <a:gdLst/>
              <a:ahLst/>
              <a:cxnLst/>
              <a:rect l="l" t="t" r="r" b="b"/>
              <a:pathLst>
                <a:path w="2392" h="954" extrusionOk="0">
                  <a:moveTo>
                    <a:pt x="1196" y="0"/>
                  </a:moveTo>
                  <a:cubicBezTo>
                    <a:pt x="899" y="0"/>
                    <a:pt x="600" y="65"/>
                    <a:pt x="368" y="194"/>
                  </a:cubicBezTo>
                  <a:cubicBezTo>
                    <a:pt x="307" y="227"/>
                    <a:pt x="256" y="264"/>
                    <a:pt x="210" y="302"/>
                  </a:cubicBezTo>
                  <a:lnTo>
                    <a:pt x="172" y="342"/>
                  </a:lnTo>
                  <a:lnTo>
                    <a:pt x="96" y="423"/>
                  </a:lnTo>
                  <a:lnTo>
                    <a:pt x="67" y="475"/>
                  </a:lnTo>
                  <a:lnTo>
                    <a:pt x="27" y="552"/>
                  </a:lnTo>
                  <a:lnTo>
                    <a:pt x="15" y="610"/>
                  </a:lnTo>
                  <a:lnTo>
                    <a:pt x="2" y="686"/>
                  </a:lnTo>
                  <a:cubicBezTo>
                    <a:pt x="1" y="776"/>
                    <a:pt x="31" y="867"/>
                    <a:pt x="92" y="953"/>
                  </a:cubicBezTo>
                  <a:cubicBezTo>
                    <a:pt x="152" y="866"/>
                    <a:pt x="245" y="784"/>
                    <a:pt x="369" y="714"/>
                  </a:cubicBezTo>
                  <a:cubicBezTo>
                    <a:pt x="601" y="585"/>
                    <a:pt x="899" y="520"/>
                    <a:pt x="1197" y="520"/>
                  </a:cubicBezTo>
                  <a:cubicBezTo>
                    <a:pt x="1509" y="520"/>
                    <a:pt x="1820" y="591"/>
                    <a:pt x="2054" y="732"/>
                  </a:cubicBezTo>
                  <a:cubicBezTo>
                    <a:pt x="2160" y="796"/>
                    <a:pt x="2240" y="869"/>
                    <a:pt x="2295" y="946"/>
                  </a:cubicBezTo>
                  <a:cubicBezTo>
                    <a:pt x="2368" y="842"/>
                    <a:pt x="2392" y="731"/>
                    <a:pt x="2374" y="621"/>
                  </a:cubicBezTo>
                  <a:lnTo>
                    <a:pt x="2365" y="565"/>
                  </a:lnTo>
                  <a:lnTo>
                    <a:pt x="2329" y="489"/>
                  </a:lnTo>
                  <a:lnTo>
                    <a:pt x="2303" y="438"/>
                  </a:lnTo>
                  <a:lnTo>
                    <a:pt x="2234" y="358"/>
                  </a:lnTo>
                  <a:lnTo>
                    <a:pt x="2198" y="319"/>
                  </a:lnTo>
                  <a:cubicBezTo>
                    <a:pt x="2157" y="281"/>
                    <a:pt x="2109" y="245"/>
                    <a:pt x="2052" y="211"/>
                  </a:cubicBezTo>
                  <a:cubicBezTo>
                    <a:pt x="1819" y="71"/>
                    <a:pt x="1508" y="0"/>
                    <a:pt x="1196"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33" name="Google Shape;634;p36">
              <a:extLst>
                <a:ext uri="{FF2B5EF4-FFF2-40B4-BE49-F238E27FC236}">
                  <a16:creationId xmlns:a16="http://schemas.microsoft.com/office/drawing/2014/main" id="{A1D270A5-17B9-D7B6-254C-545C1A6E43B1}"/>
                </a:ext>
              </a:extLst>
            </p:cNvPr>
            <p:cNvSpPr/>
            <p:nvPr/>
          </p:nvSpPr>
          <p:spPr>
            <a:xfrm>
              <a:off x="3345725" y="3977000"/>
              <a:ext cx="103650" cy="54400"/>
            </a:xfrm>
            <a:custGeom>
              <a:avLst/>
              <a:gdLst/>
              <a:ahLst/>
              <a:cxnLst/>
              <a:rect l="l" t="t" r="r" b="b"/>
              <a:pathLst>
                <a:path w="4146" h="2176" extrusionOk="0">
                  <a:moveTo>
                    <a:pt x="2076" y="398"/>
                  </a:moveTo>
                  <a:cubicBezTo>
                    <a:pt x="2388" y="398"/>
                    <a:pt x="2699" y="469"/>
                    <a:pt x="2932" y="609"/>
                  </a:cubicBezTo>
                  <a:cubicBezTo>
                    <a:pt x="2989" y="643"/>
                    <a:pt x="3037" y="679"/>
                    <a:pt x="3078" y="717"/>
                  </a:cubicBezTo>
                  <a:lnTo>
                    <a:pt x="3114" y="756"/>
                  </a:lnTo>
                  <a:lnTo>
                    <a:pt x="3183" y="836"/>
                  </a:lnTo>
                  <a:lnTo>
                    <a:pt x="3209" y="887"/>
                  </a:lnTo>
                  <a:lnTo>
                    <a:pt x="3245" y="963"/>
                  </a:lnTo>
                  <a:lnTo>
                    <a:pt x="3254" y="1019"/>
                  </a:lnTo>
                  <a:cubicBezTo>
                    <a:pt x="3272" y="1129"/>
                    <a:pt x="3248" y="1240"/>
                    <a:pt x="3175" y="1344"/>
                  </a:cubicBezTo>
                  <a:lnTo>
                    <a:pt x="3153" y="1374"/>
                  </a:lnTo>
                  <a:lnTo>
                    <a:pt x="3144" y="1383"/>
                  </a:lnTo>
                  <a:cubicBezTo>
                    <a:pt x="3084" y="1457"/>
                    <a:pt x="3004" y="1525"/>
                    <a:pt x="2898" y="1585"/>
                  </a:cubicBezTo>
                  <a:cubicBezTo>
                    <a:pt x="2665" y="1714"/>
                    <a:pt x="2366" y="1778"/>
                    <a:pt x="2068" y="1778"/>
                  </a:cubicBezTo>
                  <a:cubicBezTo>
                    <a:pt x="1756" y="1778"/>
                    <a:pt x="1445" y="1708"/>
                    <a:pt x="1212" y="1568"/>
                  </a:cubicBezTo>
                  <a:cubicBezTo>
                    <a:pt x="1105" y="1503"/>
                    <a:pt x="1027" y="1429"/>
                    <a:pt x="972" y="1351"/>
                  </a:cubicBezTo>
                  <a:cubicBezTo>
                    <a:pt x="911" y="1265"/>
                    <a:pt x="881" y="1174"/>
                    <a:pt x="882" y="1084"/>
                  </a:cubicBezTo>
                  <a:lnTo>
                    <a:pt x="895" y="1008"/>
                  </a:lnTo>
                  <a:lnTo>
                    <a:pt x="907" y="950"/>
                  </a:lnTo>
                  <a:lnTo>
                    <a:pt x="947" y="873"/>
                  </a:lnTo>
                  <a:lnTo>
                    <a:pt x="976" y="821"/>
                  </a:lnTo>
                  <a:lnTo>
                    <a:pt x="1052" y="740"/>
                  </a:lnTo>
                  <a:lnTo>
                    <a:pt x="1090" y="700"/>
                  </a:lnTo>
                  <a:cubicBezTo>
                    <a:pt x="1136" y="662"/>
                    <a:pt x="1187" y="625"/>
                    <a:pt x="1248" y="592"/>
                  </a:cubicBezTo>
                  <a:cubicBezTo>
                    <a:pt x="1480" y="463"/>
                    <a:pt x="1779" y="398"/>
                    <a:pt x="2076" y="398"/>
                  </a:cubicBezTo>
                  <a:close/>
                  <a:moveTo>
                    <a:pt x="2079" y="1"/>
                  </a:moveTo>
                  <a:cubicBezTo>
                    <a:pt x="1610" y="1"/>
                    <a:pt x="1139" y="102"/>
                    <a:pt x="773" y="306"/>
                  </a:cubicBezTo>
                  <a:cubicBezTo>
                    <a:pt x="25" y="723"/>
                    <a:pt x="1" y="1412"/>
                    <a:pt x="718" y="1843"/>
                  </a:cubicBezTo>
                  <a:cubicBezTo>
                    <a:pt x="1085" y="2064"/>
                    <a:pt x="1575" y="2175"/>
                    <a:pt x="2067" y="2175"/>
                  </a:cubicBezTo>
                  <a:cubicBezTo>
                    <a:pt x="2536" y="2175"/>
                    <a:pt x="3007" y="2074"/>
                    <a:pt x="3373" y="1870"/>
                  </a:cubicBezTo>
                  <a:cubicBezTo>
                    <a:pt x="4121" y="1453"/>
                    <a:pt x="4145" y="765"/>
                    <a:pt x="3428" y="333"/>
                  </a:cubicBezTo>
                  <a:cubicBezTo>
                    <a:pt x="3061" y="112"/>
                    <a:pt x="2571" y="1"/>
                    <a:pt x="2079"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34" name="Google Shape;635;p36">
              <a:extLst>
                <a:ext uri="{FF2B5EF4-FFF2-40B4-BE49-F238E27FC236}">
                  <a16:creationId xmlns:a16="http://schemas.microsoft.com/office/drawing/2014/main" id="{A21DD2CB-52C2-F02F-5A0F-2F095302DE10}"/>
                </a:ext>
              </a:extLst>
            </p:cNvPr>
            <p:cNvSpPr/>
            <p:nvPr/>
          </p:nvSpPr>
          <p:spPr>
            <a:xfrm>
              <a:off x="3452200" y="4017150"/>
              <a:ext cx="425" cy="1500"/>
            </a:xfrm>
            <a:custGeom>
              <a:avLst/>
              <a:gdLst/>
              <a:ahLst/>
              <a:cxnLst/>
              <a:rect l="l" t="t" r="r" b="b"/>
              <a:pathLst>
                <a:path w="17" h="60" extrusionOk="0">
                  <a:moveTo>
                    <a:pt x="16" y="0"/>
                  </a:moveTo>
                  <a:lnTo>
                    <a:pt x="1" y="60"/>
                  </a:lnTo>
                  <a:lnTo>
                    <a:pt x="2" y="58"/>
                  </a:lnTo>
                  <a:lnTo>
                    <a:pt x="16" y="0"/>
                  </a:lnTo>
                  <a:close/>
                </a:path>
              </a:pathLst>
            </a:custGeom>
            <a:solidFill>
              <a:srgbClr val="DCEEFC"/>
            </a:solidFill>
            <a:ln>
              <a:noFill/>
            </a:ln>
          </p:spPr>
          <p:txBody>
            <a:bodyPr spcFirstLastPara="1" wrap="square" lIns="121900" tIns="121900" rIns="121900" bIns="121900" anchor="ctr" anchorCtr="0">
              <a:noAutofit/>
            </a:bodyPr>
            <a:lstStyle/>
            <a:p>
              <a:endParaRPr sz="2400"/>
            </a:p>
          </p:txBody>
        </p:sp>
        <p:sp>
          <p:nvSpPr>
            <p:cNvPr id="635" name="Google Shape;636;p36">
              <a:extLst>
                <a:ext uri="{FF2B5EF4-FFF2-40B4-BE49-F238E27FC236}">
                  <a16:creationId xmlns:a16="http://schemas.microsoft.com/office/drawing/2014/main" id="{482DF366-C288-2D03-1060-0A6558FA02FE}"/>
                </a:ext>
              </a:extLst>
            </p:cNvPr>
            <p:cNvSpPr/>
            <p:nvPr/>
          </p:nvSpPr>
          <p:spPr>
            <a:xfrm>
              <a:off x="3342275" y="3975325"/>
              <a:ext cx="109475" cy="67425"/>
            </a:xfrm>
            <a:custGeom>
              <a:avLst/>
              <a:gdLst/>
              <a:ahLst/>
              <a:cxnLst/>
              <a:rect l="l" t="t" r="r" b="b"/>
              <a:pathLst>
                <a:path w="4379" h="2697" extrusionOk="0">
                  <a:moveTo>
                    <a:pt x="2217" y="68"/>
                  </a:moveTo>
                  <a:cubicBezTo>
                    <a:pt x="2709" y="68"/>
                    <a:pt x="3199" y="179"/>
                    <a:pt x="3566" y="400"/>
                  </a:cubicBezTo>
                  <a:cubicBezTo>
                    <a:pt x="4283" y="832"/>
                    <a:pt x="4259" y="1520"/>
                    <a:pt x="3511" y="1937"/>
                  </a:cubicBezTo>
                  <a:cubicBezTo>
                    <a:pt x="3145" y="2141"/>
                    <a:pt x="2675" y="2242"/>
                    <a:pt x="2205" y="2242"/>
                  </a:cubicBezTo>
                  <a:cubicBezTo>
                    <a:pt x="1714" y="2242"/>
                    <a:pt x="1223" y="2131"/>
                    <a:pt x="856" y="1910"/>
                  </a:cubicBezTo>
                  <a:cubicBezTo>
                    <a:pt x="139" y="1479"/>
                    <a:pt x="163" y="790"/>
                    <a:pt x="911" y="373"/>
                  </a:cubicBezTo>
                  <a:cubicBezTo>
                    <a:pt x="1277" y="169"/>
                    <a:pt x="1748" y="68"/>
                    <a:pt x="2217" y="68"/>
                  </a:cubicBezTo>
                  <a:close/>
                  <a:moveTo>
                    <a:pt x="2220" y="1"/>
                  </a:moveTo>
                  <a:cubicBezTo>
                    <a:pt x="1966" y="1"/>
                    <a:pt x="1710" y="28"/>
                    <a:pt x="1461" y="84"/>
                  </a:cubicBezTo>
                  <a:cubicBezTo>
                    <a:pt x="901" y="210"/>
                    <a:pt x="593" y="438"/>
                    <a:pt x="492" y="514"/>
                  </a:cubicBezTo>
                  <a:cubicBezTo>
                    <a:pt x="264" y="684"/>
                    <a:pt x="107" y="899"/>
                    <a:pt x="24" y="1154"/>
                  </a:cubicBezTo>
                  <a:lnTo>
                    <a:pt x="24" y="1158"/>
                  </a:lnTo>
                  <a:cubicBezTo>
                    <a:pt x="25" y="1158"/>
                    <a:pt x="0" y="1261"/>
                    <a:pt x="17" y="1435"/>
                  </a:cubicBezTo>
                  <a:cubicBezTo>
                    <a:pt x="25" y="1521"/>
                    <a:pt x="45" y="1625"/>
                    <a:pt x="94" y="1733"/>
                  </a:cubicBezTo>
                  <a:cubicBezTo>
                    <a:pt x="140" y="1836"/>
                    <a:pt x="217" y="1949"/>
                    <a:pt x="309" y="2055"/>
                  </a:cubicBezTo>
                  <a:cubicBezTo>
                    <a:pt x="405" y="2160"/>
                    <a:pt x="529" y="2256"/>
                    <a:pt x="672" y="2338"/>
                  </a:cubicBezTo>
                  <a:cubicBezTo>
                    <a:pt x="818" y="2423"/>
                    <a:pt x="976" y="2486"/>
                    <a:pt x="1150" y="2546"/>
                  </a:cubicBezTo>
                  <a:cubicBezTo>
                    <a:pt x="1322" y="2604"/>
                    <a:pt x="1511" y="2647"/>
                    <a:pt x="1697" y="2670"/>
                  </a:cubicBezTo>
                  <a:cubicBezTo>
                    <a:pt x="1844" y="2688"/>
                    <a:pt x="1990" y="2697"/>
                    <a:pt x="2137" y="2697"/>
                  </a:cubicBezTo>
                  <a:cubicBezTo>
                    <a:pt x="2186" y="2697"/>
                    <a:pt x="2235" y="2696"/>
                    <a:pt x="2284" y="2694"/>
                  </a:cubicBezTo>
                  <a:cubicBezTo>
                    <a:pt x="2674" y="2692"/>
                    <a:pt x="3068" y="2621"/>
                    <a:pt x="3403" y="2483"/>
                  </a:cubicBezTo>
                  <a:cubicBezTo>
                    <a:pt x="3569" y="2411"/>
                    <a:pt x="3724" y="2334"/>
                    <a:pt x="3862" y="2240"/>
                  </a:cubicBezTo>
                  <a:cubicBezTo>
                    <a:pt x="3996" y="2149"/>
                    <a:pt x="4104" y="2039"/>
                    <a:pt x="4182" y="1922"/>
                  </a:cubicBezTo>
                  <a:cubicBezTo>
                    <a:pt x="4260" y="1804"/>
                    <a:pt x="4319" y="1685"/>
                    <a:pt x="4347" y="1572"/>
                  </a:cubicBezTo>
                  <a:cubicBezTo>
                    <a:pt x="4375" y="1459"/>
                    <a:pt x="4379" y="1353"/>
                    <a:pt x="4372" y="1267"/>
                  </a:cubicBezTo>
                  <a:cubicBezTo>
                    <a:pt x="4357" y="1094"/>
                    <a:pt x="4318" y="994"/>
                    <a:pt x="4318" y="994"/>
                  </a:cubicBezTo>
                  <a:lnTo>
                    <a:pt x="4335" y="986"/>
                  </a:lnTo>
                  <a:cubicBezTo>
                    <a:pt x="4177" y="660"/>
                    <a:pt x="3898" y="481"/>
                    <a:pt x="3749" y="384"/>
                  </a:cubicBezTo>
                  <a:cubicBezTo>
                    <a:pt x="3326" y="134"/>
                    <a:pt x="2779" y="1"/>
                    <a:pt x="2220"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36" name="Google Shape;637;p36">
              <a:extLst>
                <a:ext uri="{FF2B5EF4-FFF2-40B4-BE49-F238E27FC236}">
                  <a16:creationId xmlns:a16="http://schemas.microsoft.com/office/drawing/2014/main" id="{57F67F65-3E14-5314-D5CE-5548E7679177}"/>
                </a:ext>
              </a:extLst>
            </p:cNvPr>
            <p:cNvSpPr/>
            <p:nvPr/>
          </p:nvSpPr>
          <p:spPr>
            <a:xfrm>
              <a:off x="3341250" y="3999950"/>
              <a:ext cx="112100" cy="48000"/>
            </a:xfrm>
            <a:custGeom>
              <a:avLst/>
              <a:gdLst/>
              <a:ahLst/>
              <a:cxnLst/>
              <a:rect l="l" t="t" r="r" b="b"/>
              <a:pathLst>
                <a:path w="4484" h="1920" extrusionOk="0">
                  <a:moveTo>
                    <a:pt x="4376" y="1"/>
                  </a:moveTo>
                  <a:lnTo>
                    <a:pt x="4359" y="9"/>
                  </a:lnTo>
                  <a:cubicBezTo>
                    <a:pt x="4359" y="9"/>
                    <a:pt x="4398" y="109"/>
                    <a:pt x="4413" y="282"/>
                  </a:cubicBezTo>
                  <a:cubicBezTo>
                    <a:pt x="4420" y="368"/>
                    <a:pt x="4416" y="474"/>
                    <a:pt x="4388" y="587"/>
                  </a:cubicBezTo>
                  <a:cubicBezTo>
                    <a:pt x="4360" y="700"/>
                    <a:pt x="4301" y="819"/>
                    <a:pt x="4223" y="937"/>
                  </a:cubicBezTo>
                  <a:cubicBezTo>
                    <a:pt x="4145" y="1054"/>
                    <a:pt x="4037" y="1164"/>
                    <a:pt x="3903" y="1255"/>
                  </a:cubicBezTo>
                  <a:cubicBezTo>
                    <a:pt x="3765" y="1349"/>
                    <a:pt x="3610" y="1426"/>
                    <a:pt x="3444" y="1498"/>
                  </a:cubicBezTo>
                  <a:cubicBezTo>
                    <a:pt x="3109" y="1636"/>
                    <a:pt x="2715" y="1707"/>
                    <a:pt x="2325" y="1709"/>
                  </a:cubicBezTo>
                  <a:cubicBezTo>
                    <a:pt x="2276" y="1711"/>
                    <a:pt x="2227" y="1712"/>
                    <a:pt x="2178" y="1712"/>
                  </a:cubicBezTo>
                  <a:cubicBezTo>
                    <a:pt x="2031" y="1712"/>
                    <a:pt x="1885" y="1703"/>
                    <a:pt x="1738" y="1685"/>
                  </a:cubicBezTo>
                  <a:cubicBezTo>
                    <a:pt x="1552" y="1662"/>
                    <a:pt x="1363" y="1619"/>
                    <a:pt x="1191" y="1561"/>
                  </a:cubicBezTo>
                  <a:cubicBezTo>
                    <a:pt x="1017" y="1501"/>
                    <a:pt x="859" y="1438"/>
                    <a:pt x="713" y="1353"/>
                  </a:cubicBezTo>
                  <a:cubicBezTo>
                    <a:pt x="570" y="1271"/>
                    <a:pt x="446" y="1175"/>
                    <a:pt x="350" y="1070"/>
                  </a:cubicBezTo>
                  <a:cubicBezTo>
                    <a:pt x="258" y="964"/>
                    <a:pt x="181" y="851"/>
                    <a:pt x="135" y="748"/>
                  </a:cubicBezTo>
                  <a:cubicBezTo>
                    <a:pt x="86" y="640"/>
                    <a:pt x="66" y="536"/>
                    <a:pt x="58" y="450"/>
                  </a:cubicBezTo>
                  <a:cubicBezTo>
                    <a:pt x="41" y="276"/>
                    <a:pt x="66" y="173"/>
                    <a:pt x="66" y="173"/>
                  </a:cubicBezTo>
                  <a:lnTo>
                    <a:pt x="65" y="173"/>
                  </a:lnTo>
                  <a:lnTo>
                    <a:pt x="46" y="166"/>
                  </a:lnTo>
                  <a:cubicBezTo>
                    <a:pt x="46" y="166"/>
                    <a:pt x="4" y="266"/>
                    <a:pt x="1" y="449"/>
                  </a:cubicBezTo>
                  <a:cubicBezTo>
                    <a:pt x="1" y="541"/>
                    <a:pt x="10" y="653"/>
                    <a:pt x="49" y="775"/>
                  </a:cubicBezTo>
                  <a:cubicBezTo>
                    <a:pt x="87" y="897"/>
                    <a:pt x="156" y="1024"/>
                    <a:pt x="253" y="1148"/>
                  </a:cubicBezTo>
                  <a:cubicBezTo>
                    <a:pt x="326" y="1238"/>
                    <a:pt x="416" y="1321"/>
                    <a:pt x="518" y="1399"/>
                  </a:cubicBezTo>
                  <a:cubicBezTo>
                    <a:pt x="672" y="1521"/>
                    <a:pt x="858" y="1627"/>
                    <a:pt x="1063" y="1705"/>
                  </a:cubicBezTo>
                  <a:lnTo>
                    <a:pt x="1130" y="1733"/>
                  </a:lnTo>
                  <a:cubicBezTo>
                    <a:pt x="1473" y="1859"/>
                    <a:pt x="1860" y="1920"/>
                    <a:pt x="2248" y="1920"/>
                  </a:cubicBezTo>
                  <a:cubicBezTo>
                    <a:pt x="2276" y="1920"/>
                    <a:pt x="2303" y="1919"/>
                    <a:pt x="2330" y="1919"/>
                  </a:cubicBezTo>
                  <a:cubicBezTo>
                    <a:pt x="2718" y="1908"/>
                    <a:pt x="3105" y="1831"/>
                    <a:pt x="3446" y="1692"/>
                  </a:cubicBezTo>
                  <a:lnTo>
                    <a:pt x="3518" y="1665"/>
                  </a:lnTo>
                  <a:cubicBezTo>
                    <a:pt x="3692" y="1589"/>
                    <a:pt x="3853" y="1493"/>
                    <a:pt x="3991" y="1384"/>
                  </a:cubicBezTo>
                  <a:cubicBezTo>
                    <a:pt x="4134" y="1270"/>
                    <a:pt x="4252" y="1142"/>
                    <a:pt x="4331" y="1000"/>
                  </a:cubicBezTo>
                  <a:cubicBezTo>
                    <a:pt x="4380" y="915"/>
                    <a:pt x="4413" y="831"/>
                    <a:pt x="4439" y="748"/>
                  </a:cubicBezTo>
                  <a:lnTo>
                    <a:pt x="4454" y="688"/>
                  </a:lnTo>
                  <a:lnTo>
                    <a:pt x="4476" y="600"/>
                  </a:lnTo>
                  <a:cubicBezTo>
                    <a:pt x="4484" y="553"/>
                    <a:pt x="4483" y="511"/>
                    <a:pt x="4483" y="469"/>
                  </a:cubicBezTo>
                  <a:lnTo>
                    <a:pt x="4484" y="459"/>
                  </a:lnTo>
                  <a:cubicBezTo>
                    <a:pt x="4484" y="390"/>
                    <a:pt x="4478" y="325"/>
                    <a:pt x="4468" y="271"/>
                  </a:cubicBezTo>
                  <a:cubicBezTo>
                    <a:pt x="4451" y="182"/>
                    <a:pt x="4426" y="114"/>
                    <a:pt x="4408" y="68"/>
                  </a:cubicBezTo>
                  <a:cubicBezTo>
                    <a:pt x="4388" y="24"/>
                    <a:pt x="4378" y="1"/>
                    <a:pt x="4378"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637" name="Google Shape;638;p36">
              <a:extLst>
                <a:ext uri="{FF2B5EF4-FFF2-40B4-BE49-F238E27FC236}">
                  <a16:creationId xmlns:a16="http://schemas.microsoft.com/office/drawing/2014/main" id="{953E09AA-37E1-F6E4-DCD0-B13DDCF4AF8A}"/>
                </a:ext>
              </a:extLst>
            </p:cNvPr>
            <p:cNvSpPr/>
            <p:nvPr/>
          </p:nvSpPr>
          <p:spPr>
            <a:xfrm>
              <a:off x="3318450" y="4180575"/>
              <a:ext cx="157850" cy="47025"/>
            </a:xfrm>
            <a:custGeom>
              <a:avLst/>
              <a:gdLst/>
              <a:ahLst/>
              <a:cxnLst/>
              <a:rect l="l" t="t" r="r" b="b"/>
              <a:pathLst>
                <a:path w="6314" h="1881" extrusionOk="0">
                  <a:moveTo>
                    <a:pt x="35" y="1"/>
                  </a:moveTo>
                  <a:cubicBezTo>
                    <a:pt x="0" y="478"/>
                    <a:pt x="286" y="961"/>
                    <a:pt x="901" y="1330"/>
                  </a:cubicBezTo>
                  <a:cubicBezTo>
                    <a:pt x="1065" y="1429"/>
                    <a:pt x="1245" y="1512"/>
                    <a:pt x="1434" y="1584"/>
                  </a:cubicBezTo>
                  <a:cubicBezTo>
                    <a:pt x="1604" y="1648"/>
                    <a:pt x="1781" y="1703"/>
                    <a:pt x="1964" y="1747"/>
                  </a:cubicBezTo>
                  <a:cubicBezTo>
                    <a:pt x="2340" y="1836"/>
                    <a:pt x="2740" y="1880"/>
                    <a:pt x="3141" y="1880"/>
                  </a:cubicBezTo>
                  <a:cubicBezTo>
                    <a:pt x="3557" y="1880"/>
                    <a:pt x="3974" y="1832"/>
                    <a:pt x="4366" y="1737"/>
                  </a:cubicBezTo>
                  <a:cubicBezTo>
                    <a:pt x="4555" y="1691"/>
                    <a:pt x="4735" y="1633"/>
                    <a:pt x="4908" y="1565"/>
                  </a:cubicBezTo>
                  <a:cubicBezTo>
                    <a:pt x="5052" y="1509"/>
                    <a:pt x="5195" y="1448"/>
                    <a:pt x="5325" y="1375"/>
                  </a:cubicBezTo>
                  <a:cubicBezTo>
                    <a:pt x="5994" y="1002"/>
                    <a:pt x="6313" y="498"/>
                    <a:pt x="6282" y="1"/>
                  </a:cubicBezTo>
                  <a:lnTo>
                    <a:pt x="5130" y="1"/>
                  </a:lnTo>
                  <a:cubicBezTo>
                    <a:pt x="5151" y="210"/>
                    <a:pt x="5078" y="420"/>
                    <a:pt x="4907" y="608"/>
                  </a:cubicBezTo>
                  <a:cubicBezTo>
                    <a:pt x="4813" y="714"/>
                    <a:pt x="4689" y="811"/>
                    <a:pt x="4533" y="899"/>
                  </a:cubicBezTo>
                  <a:cubicBezTo>
                    <a:pt x="4482" y="928"/>
                    <a:pt x="4422" y="950"/>
                    <a:pt x="4366" y="975"/>
                  </a:cubicBezTo>
                  <a:cubicBezTo>
                    <a:pt x="4007" y="1137"/>
                    <a:pt x="3577" y="1217"/>
                    <a:pt x="3148" y="1217"/>
                  </a:cubicBezTo>
                  <a:cubicBezTo>
                    <a:pt x="2730" y="1217"/>
                    <a:pt x="2313" y="1141"/>
                    <a:pt x="1963" y="988"/>
                  </a:cubicBezTo>
                  <a:cubicBezTo>
                    <a:pt x="1881" y="952"/>
                    <a:pt x="1799" y="915"/>
                    <a:pt x="1726" y="871"/>
                  </a:cubicBezTo>
                  <a:cubicBezTo>
                    <a:pt x="1607" y="799"/>
                    <a:pt x="1514" y="719"/>
                    <a:pt x="1434" y="635"/>
                  </a:cubicBezTo>
                  <a:cubicBezTo>
                    <a:pt x="1262" y="459"/>
                    <a:pt x="1172" y="262"/>
                    <a:pt x="1176" y="65"/>
                  </a:cubicBezTo>
                  <a:lnTo>
                    <a:pt x="1186" y="1"/>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38" name="Google Shape;639;p36">
              <a:extLst>
                <a:ext uri="{FF2B5EF4-FFF2-40B4-BE49-F238E27FC236}">
                  <a16:creationId xmlns:a16="http://schemas.microsoft.com/office/drawing/2014/main" id="{409CF3D6-EA7E-06D9-C0A5-09146FEEB1BA}"/>
                </a:ext>
              </a:extLst>
            </p:cNvPr>
            <p:cNvSpPr/>
            <p:nvPr/>
          </p:nvSpPr>
          <p:spPr>
            <a:xfrm>
              <a:off x="3219975" y="4079875"/>
              <a:ext cx="100350" cy="57525"/>
            </a:xfrm>
            <a:custGeom>
              <a:avLst/>
              <a:gdLst/>
              <a:ahLst/>
              <a:cxnLst/>
              <a:rect l="l" t="t" r="r" b="b"/>
              <a:pathLst>
                <a:path w="4014" h="2301" extrusionOk="0">
                  <a:moveTo>
                    <a:pt x="1995" y="0"/>
                  </a:moveTo>
                  <a:cubicBezTo>
                    <a:pt x="1498" y="0"/>
                    <a:pt x="1001" y="107"/>
                    <a:pt x="614" y="323"/>
                  </a:cubicBezTo>
                  <a:cubicBezTo>
                    <a:pt x="514" y="379"/>
                    <a:pt x="427" y="440"/>
                    <a:pt x="351" y="504"/>
                  </a:cubicBezTo>
                  <a:lnTo>
                    <a:pt x="286" y="572"/>
                  </a:lnTo>
                  <a:cubicBezTo>
                    <a:pt x="241" y="616"/>
                    <a:pt x="195" y="660"/>
                    <a:pt x="162" y="706"/>
                  </a:cubicBezTo>
                  <a:lnTo>
                    <a:pt x="114" y="791"/>
                  </a:lnTo>
                  <a:cubicBezTo>
                    <a:pt x="90" y="834"/>
                    <a:pt x="62" y="877"/>
                    <a:pt x="46" y="920"/>
                  </a:cubicBezTo>
                  <a:lnTo>
                    <a:pt x="28" y="1016"/>
                  </a:lnTo>
                  <a:cubicBezTo>
                    <a:pt x="19" y="1059"/>
                    <a:pt x="7" y="1101"/>
                    <a:pt x="7" y="1143"/>
                  </a:cubicBezTo>
                  <a:cubicBezTo>
                    <a:pt x="1" y="1434"/>
                    <a:pt x="183" y="1724"/>
                    <a:pt x="557" y="1949"/>
                  </a:cubicBezTo>
                  <a:cubicBezTo>
                    <a:pt x="945" y="2183"/>
                    <a:pt x="1463" y="2300"/>
                    <a:pt x="1983" y="2300"/>
                  </a:cubicBezTo>
                  <a:cubicBezTo>
                    <a:pt x="2479" y="2300"/>
                    <a:pt x="2977" y="2193"/>
                    <a:pt x="3364" y="1977"/>
                  </a:cubicBezTo>
                  <a:cubicBezTo>
                    <a:pt x="3820" y="1723"/>
                    <a:pt x="4013" y="1373"/>
                    <a:pt x="3957" y="1034"/>
                  </a:cubicBezTo>
                  <a:lnTo>
                    <a:pt x="3941" y="941"/>
                  </a:lnTo>
                  <a:cubicBezTo>
                    <a:pt x="3928" y="898"/>
                    <a:pt x="3904" y="858"/>
                    <a:pt x="3882" y="816"/>
                  </a:cubicBezTo>
                  <a:lnTo>
                    <a:pt x="3839" y="731"/>
                  </a:lnTo>
                  <a:cubicBezTo>
                    <a:pt x="3809" y="685"/>
                    <a:pt x="3766" y="642"/>
                    <a:pt x="3726" y="599"/>
                  </a:cubicBezTo>
                  <a:lnTo>
                    <a:pt x="3666" y="532"/>
                  </a:lnTo>
                  <a:cubicBezTo>
                    <a:pt x="3597" y="468"/>
                    <a:pt x="3516" y="407"/>
                    <a:pt x="3421" y="352"/>
                  </a:cubicBezTo>
                  <a:cubicBezTo>
                    <a:pt x="3033" y="118"/>
                    <a:pt x="2515" y="0"/>
                    <a:pt x="1995" y="0"/>
                  </a:cubicBezTo>
                  <a:close/>
                </a:path>
              </a:pathLst>
            </a:custGeom>
            <a:solidFill>
              <a:srgbClr val="055E62"/>
            </a:solidFill>
            <a:ln>
              <a:noFill/>
            </a:ln>
          </p:spPr>
          <p:txBody>
            <a:bodyPr spcFirstLastPara="1" wrap="square" lIns="121900" tIns="121900" rIns="121900" bIns="121900" anchor="ctr" anchorCtr="0">
              <a:noAutofit/>
            </a:bodyPr>
            <a:lstStyle/>
            <a:p>
              <a:endParaRPr sz="2400"/>
            </a:p>
          </p:txBody>
        </p:sp>
        <p:sp>
          <p:nvSpPr>
            <p:cNvPr id="639" name="Google Shape;640;p36">
              <a:extLst>
                <a:ext uri="{FF2B5EF4-FFF2-40B4-BE49-F238E27FC236}">
                  <a16:creationId xmlns:a16="http://schemas.microsoft.com/office/drawing/2014/main" id="{89BF4F8A-29E6-D413-F246-47F5EDC0F0CE}"/>
                </a:ext>
              </a:extLst>
            </p:cNvPr>
            <p:cNvSpPr/>
            <p:nvPr/>
          </p:nvSpPr>
          <p:spPr>
            <a:xfrm>
              <a:off x="3191625" y="4063325"/>
              <a:ext cx="156175" cy="43550"/>
            </a:xfrm>
            <a:custGeom>
              <a:avLst/>
              <a:gdLst/>
              <a:ahLst/>
              <a:cxnLst/>
              <a:rect l="l" t="t" r="r" b="b"/>
              <a:pathLst>
                <a:path w="6247" h="1742" extrusionOk="0">
                  <a:moveTo>
                    <a:pt x="3133" y="1"/>
                  </a:moveTo>
                  <a:cubicBezTo>
                    <a:pt x="2351" y="1"/>
                    <a:pt x="1566" y="169"/>
                    <a:pt x="958" y="509"/>
                  </a:cubicBezTo>
                  <a:cubicBezTo>
                    <a:pt x="351" y="847"/>
                    <a:pt x="32" y="1292"/>
                    <a:pt x="1" y="1742"/>
                  </a:cubicBezTo>
                  <a:lnTo>
                    <a:pt x="1151" y="1742"/>
                  </a:lnTo>
                  <a:lnTo>
                    <a:pt x="1162" y="1678"/>
                  </a:lnTo>
                  <a:lnTo>
                    <a:pt x="1180" y="1584"/>
                  </a:lnTo>
                  <a:cubicBezTo>
                    <a:pt x="1196" y="1539"/>
                    <a:pt x="1224" y="1496"/>
                    <a:pt x="1248" y="1453"/>
                  </a:cubicBezTo>
                  <a:lnTo>
                    <a:pt x="1296" y="1368"/>
                  </a:lnTo>
                  <a:cubicBezTo>
                    <a:pt x="1329" y="1322"/>
                    <a:pt x="1375" y="1278"/>
                    <a:pt x="1420" y="1234"/>
                  </a:cubicBezTo>
                  <a:lnTo>
                    <a:pt x="1485" y="1166"/>
                  </a:lnTo>
                  <a:cubicBezTo>
                    <a:pt x="1561" y="1102"/>
                    <a:pt x="1648" y="1041"/>
                    <a:pt x="1748" y="985"/>
                  </a:cubicBezTo>
                  <a:cubicBezTo>
                    <a:pt x="2135" y="769"/>
                    <a:pt x="2632" y="662"/>
                    <a:pt x="3129" y="662"/>
                  </a:cubicBezTo>
                  <a:cubicBezTo>
                    <a:pt x="3649" y="662"/>
                    <a:pt x="4167" y="780"/>
                    <a:pt x="4555" y="1014"/>
                  </a:cubicBezTo>
                  <a:cubicBezTo>
                    <a:pt x="4650" y="1069"/>
                    <a:pt x="4731" y="1130"/>
                    <a:pt x="4800" y="1194"/>
                  </a:cubicBezTo>
                  <a:lnTo>
                    <a:pt x="4860" y="1261"/>
                  </a:lnTo>
                  <a:cubicBezTo>
                    <a:pt x="4900" y="1304"/>
                    <a:pt x="4943" y="1347"/>
                    <a:pt x="4973" y="1393"/>
                  </a:cubicBezTo>
                  <a:lnTo>
                    <a:pt x="5016" y="1478"/>
                  </a:lnTo>
                  <a:cubicBezTo>
                    <a:pt x="5038" y="1520"/>
                    <a:pt x="5062" y="1560"/>
                    <a:pt x="5075" y="1603"/>
                  </a:cubicBezTo>
                  <a:lnTo>
                    <a:pt x="5091" y="1696"/>
                  </a:lnTo>
                  <a:lnTo>
                    <a:pt x="5094" y="1742"/>
                  </a:lnTo>
                  <a:lnTo>
                    <a:pt x="6247" y="1742"/>
                  </a:lnTo>
                  <a:cubicBezTo>
                    <a:pt x="6220" y="1312"/>
                    <a:pt x="5934" y="887"/>
                    <a:pt x="5381" y="554"/>
                  </a:cubicBezTo>
                  <a:cubicBezTo>
                    <a:pt x="4769" y="186"/>
                    <a:pt x="3952" y="1"/>
                    <a:pt x="3133"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40" name="Google Shape;641;p36">
              <a:extLst>
                <a:ext uri="{FF2B5EF4-FFF2-40B4-BE49-F238E27FC236}">
                  <a16:creationId xmlns:a16="http://schemas.microsoft.com/office/drawing/2014/main" id="{DAF134B9-B47D-8F68-B782-B4903A334145}"/>
                </a:ext>
              </a:extLst>
            </p:cNvPr>
            <p:cNvSpPr/>
            <p:nvPr/>
          </p:nvSpPr>
          <p:spPr>
            <a:xfrm>
              <a:off x="3226450" y="3961200"/>
              <a:ext cx="13775" cy="170325"/>
            </a:xfrm>
            <a:custGeom>
              <a:avLst/>
              <a:gdLst/>
              <a:ahLst/>
              <a:cxnLst/>
              <a:rect l="l" t="t" r="r" b="b"/>
              <a:pathLst>
                <a:path w="551" h="6813" extrusionOk="0">
                  <a:moveTo>
                    <a:pt x="0" y="0"/>
                  </a:moveTo>
                  <a:lnTo>
                    <a:pt x="6" y="6461"/>
                  </a:lnTo>
                  <a:cubicBezTo>
                    <a:pt x="86" y="6544"/>
                    <a:pt x="179" y="6624"/>
                    <a:pt x="298" y="6696"/>
                  </a:cubicBezTo>
                  <a:cubicBezTo>
                    <a:pt x="371" y="6741"/>
                    <a:pt x="453" y="6777"/>
                    <a:pt x="535" y="6813"/>
                  </a:cubicBezTo>
                  <a:cubicBezTo>
                    <a:pt x="534" y="5762"/>
                    <a:pt x="533" y="5048"/>
                    <a:pt x="533" y="5048"/>
                  </a:cubicBezTo>
                  <a:lnTo>
                    <a:pt x="549" y="5048"/>
                  </a:lnTo>
                  <a:lnTo>
                    <a:pt x="550" y="4994"/>
                  </a:lnTo>
                  <a:lnTo>
                    <a:pt x="546" y="307"/>
                  </a:lnTo>
                  <a:cubicBezTo>
                    <a:pt x="342" y="227"/>
                    <a:pt x="156" y="122"/>
                    <a:pt x="0"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41" name="Google Shape;642;p36">
              <a:extLst>
                <a:ext uri="{FF2B5EF4-FFF2-40B4-BE49-F238E27FC236}">
                  <a16:creationId xmlns:a16="http://schemas.microsoft.com/office/drawing/2014/main" id="{4A35E8DA-6F12-543A-9351-E1BB13B7610B}"/>
                </a:ext>
              </a:extLst>
            </p:cNvPr>
            <p:cNvSpPr/>
            <p:nvPr/>
          </p:nvSpPr>
          <p:spPr>
            <a:xfrm>
              <a:off x="3299675" y="3960800"/>
              <a:ext cx="13775" cy="170450"/>
            </a:xfrm>
            <a:custGeom>
              <a:avLst/>
              <a:gdLst/>
              <a:ahLst/>
              <a:cxnLst/>
              <a:rect l="l" t="t" r="r" b="b"/>
              <a:pathLst>
                <a:path w="551" h="6818" extrusionOk="0">
                  <a:moveTo>
                    <a:pt x="546" y="0"/>
                  </a:moveTo>
                  <a:cubicBezTo>
                    <a:pt x="407" y="110"/>
                    <a:pt x="246" y="205"/>
                    <a:pt x="73" y="282"/>
                  </a:cubicBezTo>
                  <a:lnTo>
                    <a:pt x="1" y="309"/>
                  </a:lnTo>
                  <a:lnTo>
                    <a:pt x="4" y="4998"/>
                  </a:lnTo>
                  <a:lnTo>
                    <a:pt x="9" y="5078"/>
                  </a:lnTo>
                  <a:lnTo>
                    <a:pt x="9" y="6818"/>
                  </a:lnTo>
                  <a:cubicBezTo>
                    <a:pt x="64" y="6792"/>
                    <a:pt x="123" y="6769"/>
                    <a:pt x="176" y="6740"/>
                  </a:cubicBezTo>
                  <a:cubicBezTo>
                    <a:pt x="332" y="6654"/>
                    <a:pt x="455" y="6555"/>
                    <a:pt x="550" y="6450"/>
                  </a:cubicBezTo>
                  <a:lnTo>
                    <a:pt x="546" y="0"/>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42" name="Google Shape;643;p36">
              <a:extLst>
                <a:ext uri="{FF2B5EF4-FFF2-40B4-BE49-F238E27FC236}">
                  <a16:creationId xmlns:a16="http://schemas.microsoft.com/office/drawing/2014/main" id="{BA3794B2-2936-58CD-2AB8-CC12FCD887A1}"/>
                </a:ext>
              </a:extLst>
            </p:cNvPr>
            <p:cNvSpPr/>
            <p:nvPr/>
          </p:nvSpPr>
          <p:spPr>
            <a:xfrm>
              <a:off x="3270250" y="3927650"/>
              <a:ext cx="26600" cy="10200"/>
            </a:xfrm>
            <a:custGeom>
              <a:avLst/>
              <a:gdLst/>
              <a:ahLst/>
              <a:cxnLst/>
              <a:rect l="l" t="t" r="r" b="b"/>
              <a:pathLst>
                <a:path w="1064" h="408" extrusionOk="0">
                  <a:moveTo>
                    <a:pt x="0" y="0"/>
                  </a:moveTo>
                  <a:cubicBezTo>
                    <a:pt x="302" y="2"/>
                    <a:pt x="602" y="73"/>
                    <a:pt x="829" y="209"/>
                  </a:cubicBezTo>
                  <a:cubicBezTo>
                    <a:pt x="928" y="269"/>
                    <a:pt x="1001" y="337"/>
                    <a:pt x="1054" y="408"/>
                  </a:cubicBezTo>
                  <a:lnTo>
                    <a:pt x="1063" y="399"/>
                  </a:lnTo>
                  <a:cubicBezTo>
                    <a:pt x="1010" y="330"/>
                    <a:pt x="940" y="266"/>
                    <a:pt x="844" y="209"/>
                  </a:cubicBezTo>
                  <a:cubicBezTo>
                    <a:pt x="614" y="71"/>
                    <a:pt x="309" y="0"/>
                    <a:pt x="0" y="0"/>
                  </a:cubicBez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643" name="Google Shape;644;p36">
              <a:extLst>
                <a:ext uri="{FF2B5EF4-FFF2-40B4-BE49-F238E27FC236}">
                  <a16:creationId xmlns:a16="http://schemas.microsoft.com/office/drawing/2014/main" id="{EA3EBA53-079F-43B5-CD07-A81D3BC479E1}"/>
                </a:ext>
              </a:extLst>
            </p:cNvPr>
            <p:cNvSpPr/>
            <p:nvPr/>
          </p:nvSpPr>
          <p:spPr>
            <a:xfrm>
              <a:off x="3240100" y="3968525"/>
              <a:ext cx="59700" cy="117525"/>
            </a:xfrm>
            <a:custGeom>
              <a:avLst/>
              <a:gdLst/>
              <a:ahLst/>
              <a:cxnLst/>
              <a:rect l="l" t="t" r="r" b="b"/>
              <a:pathLst>
                <a:path w="2388" h="4701" extrusionOk="0">
                  <a:moveTo>
                    <a:pt x="2384" y="0"/>
                  </a:moveTo>
                  <a:cubicBezTo>
                    <a:pt x="2041" y="138"/>
                    <a:pt x="1656" y="216"/>
                    <a:pt x="1268" y="227"/>
                  </a:cubicBezTo>
                  <a:cubicBezTo>
                    <a:pt x="1244" y="227"/>
                    <a:pt x="1220" y="228"/>
                    <a:pt x="1196" y="228"/>
                  </a:cubicBezTo>
                  <a:cubicBezTo>
                    <a:pt x="805" y="228"/>
                    <a:pt x="414" y="167"/>
                    <a:pt x="67" y="42"/>
                  </a:cubicBezTo>
                  <a:lnTo>
                    <a:pt x="0" y="14"/>
                  </a:lnTo>
                  <a:lnTo>
                    <a:pt x="4" y="4701"/>
                  </a:lnTo>
                  <a:cubicBezTo>
                    <a:pt x="21" y="4531"/>
                    <a:pt x="140" y="4365"/>
                    <a:pt x="368" y="4237"/>
                  </a:cubicBezTo>
                  <a:cubicBezTo>
                    <a:pt x="601" y="4107"/>
                    <a:pt x="901" y="4043"/>
                    <a:pt x="1200" y="4043"/>
                  </a:cubicBezTo>
                  <a:cubicBezTo>
                    <a:pt x="1514" y="4043"/>
                    <a:pt x="1828" y="4114"/>
                    <a:pt x="2063" y="4255"/>
                  </a:cubicBezTo>
                  <a:cubicBezTo>
                    <a:pt x="2265" y="4377"/>
                    <a:pt x="2369" y="4532"/>
                    <a:pt x="2387" y="4689"/>
                  </a:cubicBezTo>
                  <a:lnTo>
                    <a:pt x="2384"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44" name="Google Shape;645;p36">
              <a:extLst>
                <a:ext uri="{FF2B5EF4-FFF2-40B4-BE49-F238E27FC236}">
                  <a16:creationId xmlns:a16="http://schemas.microsoft.com/office/drawing/2014/main" id="{AF337526-C270-BE03-704B-9FA2C3368813}"/>
                </a:ext>
              </a:extLst>
            </p:cNvPr>
            <p:cNvSpPr/>
            <p:nvPr/>
          </p:nvSpPr>
          <p:spPr>
            <a:xfrm>
              <a:off x="3239750" y="4087375"/>
              <a:ext cx="60150" cy="49900"/>
            </a:xfrm>
            <a:custGeom>
              <a:avLst/>
              <a:gdLst/>
              <a:ahLst/>
              <a:cxnLst/>
              <a:rect l="l" t="t" r="r" b="b"/>
              <a:pathLst>
                <a:path w="2406" h="1996" extrusionOk="0">
                  <a:moveTo>
                    <a:pt x="1" y="1"/>
                  </a:moveTo>
                  <a:cubicBezTo>
                    <a:pt x="1" y="1"/>
                    <a:pt x="2" y="715"/>
                    <a:pt x="3" y="1766"/>
                  </a:cubicBezTo>
                  <a:cubicBezTo>
                    <a:pt x="353" y="1919"/>
                    <a:pt x="771" y="1996"/>
                    <a:pt x="1189" y="1996"/>
                  </a:cubicBezTo>
                  <a:cubicBezTo>
                    <a:pt x="1617" y="1996"/>
                    <a:pt x="2047" y="1915"/>
                    <a:pt x="2406" y="1755"/>
                  </a:cubicBezTo>
                  <a:lnTo>
                    <a:pt x="2406" y="15"/>
                  </a:lnTo>
                  <a:cubicBezTo>
                    <a:pt x="2390" y="186"/>
                    <a:pt x="2271" y="354"/>
                    <a:pt x="2041" y="482"/>
                  </a:cubicBezTo>
                  <a:cubicBezTo>
                    <a:pt x="1808" y="612"/>
                    <a:pt x="1508" y="677"/>
                    <a:pt x="1209" y="677"/>
                  </a:cubicBezTo>
                  <a:cubicBezTo>
                    <a:pt x="895" y="677"/>
                    <a:pt x="582" y="606"/>
                    <a:pt x="348" y="464"/>
                  </a:cubicBezTo>
                  <a:cubicBezTo>
                    <a:pt x="132" y="334"/>
                    <a:pt x="25" y="168"/>
                    <a:pt x="17"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45" name="Google Shape;646;p36">
              <a:extLst>
                <a:ext uri="{FF2B5EF4-FFF2-40B4-BE49-F238E27FC236}">
                  <a16:creationId xmlns:a16="http://schemas.microsoft.com/office/drawing/2014/main" id="{C22B510F-5127-BE88-918D-46E75A3DA1FB}"/>
                </a:ext>
              </a:extLst>
            </p:cNvPr>
            <p:cNvSpPr/>
            <p:nvPr/>
          </p:nvSpPr>
          <p:spPr>
            <a:xfrm>
              <a:off x="3240175" y="4069575"/>
              <a:ext cx="59725" cy="34725"/>
            </a:xfrm>
            <a:custGeom>
              <a:avLst/>
              <a:gdLst/>
              <a:ahLst/>
              <a:cxnLst/>
              <a:rect l="l" t="t" r="r" b="b"/>
              <a:pathLst>
                <a:path w="2389" h="1389" extrusionOk="0">
                  <a:moveTo>
                    <a:pt x="1197" y="1"/>
                  </a:moveTo>
                  <a:cubicBezTo>
                    <a:pt x="898" y="1"/>
                    <a:pt x="598" y="65"/>
                    <a:pt x="365" y="195"/>
                  </a:cubicBezTo>
                  <a:cubicBezTo>
                    <a:pt x="137" y="323"/>
                    <a:pt x="18" y="489"/>
                    <a:pt x="1" y="659"/>
                  </a:cubicBezTo>
                  <a:lnTo>
                    <a:pt x="0" y="713"/>
                  </a:lnTo>
                  <a:cubicBezTo>
                    <a:pt x="8" y="880"/>
                    <a:pt x="115" y="1046"/>
                    <a:pt x="331" y="1176"/>
                  </a:cubicBezTo>
                  <a:cubicBezTo>
                    <a:pt x="565" y="1318"/>
                    <a:pt x="878" y="1389"/>
                    <a:pt x="1192" y="1389"/>
                  </a:cubicBezTo>
                  <a:cubicBezTo>
                    <a:pt x="1491" y="1389"/>
                    <a:pt x="1791" y="1324"/>
                    <a:pt x="2024" y="1194"/>
                  </a:cubicBezTo>
                  <a:cubicBezTo>
                    <a:pt x="2254" y="1066"/>
                    <a:pt x="2373" y="898"/>
                    <a:pt x="2389" y="727"/>
                  </a:cubicBezTo>
                  <a:lnTo>
                    <a:pt x="2384" y="647"/>
                  </a:lnTo>
                  <a:cubicBezTo>
                    <a:pt x="2366" y="490"/>
                    <a:pt x="2262" y="335"/>
                    <a:pt x="2060" y="213"/>
                  </a:cubicBezTo>
                  <a:cubicBezTo>
                    <a:pt x="1825" y="72"/>
                    <a:pt x="1511" y="1"/>
                    <a:pt x="1197" y="1"/>
                  </a:cubicBezTo>
                  <a:close/>
                </a:path>
              </a:pathLst>
            </a:custGeom>
            <a:solidFill>
              <a:srgbClr val="FFCF43"/>
            </a:solidFill>
            <a:ln>
              <a:noFill/>
            </a:ln>
          </p:spPr>
          <p:txBody>
            <a:bodyPr spcFirstLastPara="1" wrap="square" lIns="121900" tIns="121900" rIns="121900" bIns="121900" anchor="ctr" anchorCtr="0">
              <a:noAutofit/>
            </a:bodyPr>
            <a:lstStyle/>
            <a:p>
              <a:endParaRPr sz="2400"/>
            </a:p>
          </p:txBody>
        </p:sp>
        <p:sp>
          <p:nvSpPr>
            <p:cNvPr id="646" name="Google Shape;647;p36">
              <a:extLst>
                <a:ext uri="{FF2B5EF4-FFF2-40B4-BE49-F238E27FC236}">
                  <a16:creationId xmlns:a16="http://schemas.microsoft.com/office/drawing/2014/main" id="{73CCA080-5CE4-2E2B-B5CA-B7EE645DA270}"/>
                </a:ext>
              </a:extLst>
            </p:cNvPr>
            <p:cNvSpPr/>
            <p:nvPr/>
          </p:nvSpPr>
          <p:spPr>
            <a:xfrm>
              <a:off x="3242300" y="3926225"/>
              <a:ext cx="55100" cy="21500"/>
            </a:xfrm>
            <a:custGeom>
              <a:avLst/>
              <a:gdLst/>
              <a:ahLst/>
              <a:cxnLst/>
              <a:rect l="l" t="t" r="r" b="b"/>
              <a:pathLst>
                <a:path w="2204" h="860" extrusionOk="0">
                  <a:moveTo>
                    <a:pt x="1105" y="0"/>
                  </a:moveTo>
                  <a:cubicBezTo>
                    <a:pt x="808" y="0"/>
                    <a:pt x="510" y="64"/>
                    <a:pt x="278" y="193"/>
                  </a:cubicBezTo>
                  <a:cubicBezTo>
                    <a:pt x="153" y="263"/>
                    <a:pt x="61" y="345"/>
                    <a:pt x="1" y="431"/>
                  </a:cubicBezTo>
                  <a:cubicBezTo>
                    <a:pt x="55" y="510"/>
                    <a:pt x="134" y="584"/>
                    <a:pt x="241" y="649"/>
                  </a:cubicBezTo>
                  <a:cubicBezTo>
                    <a:pt x="474" y="789"/>
                    <a:pt x="786" y="860"/>
                    <a:pt x="1098" y="860"/>
                  </a:cubicBezTo>
                  <a:cubicBezTo>
                    <a:pt x="1396" y="860"/>
                    <a:pt x="1694" y="795"/>
                    <a:pt x="1927" y="666"/>
                  </a:cubicBezTo>
                  <a:cubicBezTo>
                    <a:pt x="2033" y="606"/>
                    <a:pt x="2112" y="538"/>
                    <a:pt x="2172" y="465"/>
                  </a:cubicBezTo>
                  <a:cubicBezTo>
                    <a:pt x="2119" y="394"/>
                    <a:pt x="2046" y="326"/>
                    <a:pt x="1947" y="266"/>
                  </a:cubicBezTo>
                  <a:cubicBezTo>
                    <a:pt x="1720" y="130"/>
                    <a:pt x="1420" y="59"/>
                    <a:pt x="1118" y="57"/>
                  </a:cubicBezTo>
                  <a:cubicBezTo>
                    <a:pt x="1427" y="57"/>
                    <a:pt x="1732" y="128"/>
                    <a:pt x="1962" y="266"/>
                  </a:cubicBezTo>
                  <a:cubicBezTo>
                    <a:pt x="2058" y="323"/>
                    <a:pt x="2128" y="387"/>
                    <a:pt x="2181" y="456"/>
                  </a:cubicBezTo>
                  <a:lnTo>
                    <a:pt x="2204" y="427"/>
                  </a:lnTo>
                  <a:cubicBezTo>
                    <a:pt x="2149" y="348"/>
                    <a:pt x="2069" y="275"/>
                    <a:pt x="1962" y="211"/>
                  </a:cubicBezTo>
                  <a:cubicBezTo>
                    <a:pt x="1729" y="71"/>
                    <a:pt x="1418" y="0"/>
                    <a:pt x="1105"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47" name="Google Shape;648;p36">
              <a:extLst>
                <a:ext uri="{FF2B5EF4-FFF2-40B4-BE49-F238E27FC236}">
                  <a16:creationId xmlns:a16="http://schemas.microsoft.com/office/drawing/2014/main" id="{063BE29A-44F5-CD92-24C2-9633E82D5005}"/>
                </a:ext>
              </a:extLst>
            </p:cNvPr>
            <p:cNvSpPr/>
            <p:nvPr/>
          </p:nvSpPr>
          <p:spPr>
            <a:xfrm>
              <a:off x="3240025" y="3913200"/>
              <a:ext cx="59800" cy="23825"/>
            </a:xfrm>
            <a:custGeom>
              <a:avLst/>
              <a:gdLst/>
              <a:ahLst/>
              <a:cxnLst/>
              <a:rect l="l" t="t" r="r" b="b"/>
              <a:pathLst>
                <a:path w="2392" h="953" extrusionOk="0">
                  <a:moveTo>
                    <a:pt x="1196" y="0"/>
                  </a:moveTo>
                  <a:cubicBezTo>
                    <a:pt x="898" y="0"/>
                    <a:pt x="599" y="65"/>
                    <a:pt x="367" y="194"/>
                  </a:cubicBezTo>
                  <a:cubicBezTo>
                    <a:pt x="307" y="228"/>
                    <a:pt x="255" y="265"/>
                    <a:pt x="208" y="302"/>
                  </a:cubicBezTo>
                  <a:lnTo>
                    <a:pt x="171" y="342"/>
                  </a:lnTo>
                  <a:lnTo>
                    <a:pt x="95" y="423"/>
                  </a:lnTo>
                  <a:lnTo>
                    <a:pt x="67" y="476"/>
                  </a:lnTo>
                  <a:lnTo>
                    <a:pt x="27" y="553"/>
                  </a:lnTo>
                  <a:lnTo>
                    <a:pt x="15" y="610"/>
                  </a:lnTo>
                  <a:lnTo>
                    <a:pt x="2" y="687"/>
                  </a:lnTo>
                  <a:cubicBezTo>
                    <a:pt x="1" y="777"/>
                    <a:pt x="30" y="868"/>
                    <a:pt x="91" y="952"/>
                  </a:cubicBezTo>
                  <a:cubicBezTo>
                    <a:pt x="152" y="866"/>
                    <a:pt x="244" y="784"/>
                    <a:pt x="369" y="714"/>
                  </a:cubicBezTo>
                  <a:cubicBezTo>
                    <a:pt x="601" y="585"/>
                    <a:pt x="899" y="521"/>
                    <a:pt x="1196" y="521"/>
                  </a:cubicBezTo>
                  <a:cubicBezTo>
                    <a:pt x="1509" y="521"/>
                    <a:pt x="1820" y="592"/>
                    <a:pt x="2053" y="732"/>
                  </a:cubicBezTo>
                  <a:cubicBezTo>
                    <a:pt x="2160" y="796"/>
                    <a:pt x="2240" y="869"/>
                    <a:pt x="2295" y="948"/>
                  </a:cubicBezTo>
                  <a:cubicBezTo>
                    <a:pt x="2368" y="843"/>
                    <a:pt x="2391" y="731"/>
                    <a:pt x="2372" y="621"/>
                  </a:cubicBezTo>
                  <a:lnTo>
                    <a:pt x="2364" y="565"/>
                  </a:lnTo>
                  <a:lnTo>
                    <a:pt x="2329" y="489"/>
                  </a:lnTo>
                  <a:lnTo>
                    <a:pt x="2303" y="439"/>
                  </a:lnTo>
                  <a:lnTo>
                    <a:pt x="2234" y="359"/>
                  </a:lnTo>
                  <a:lnTo>
                    <a:pt x="2199" y="320"/>
                  </a:lnTo>
                  <a:cubicBezTo>
                    <a:pt x="2158" y="281"/>
                    <a:pt x="2108" y="245"/>
                    <a:pt x="2052" y="211"/>
                  </a:cubicBezTo>
                  <a:cubicBezTo>
                    <a:pt x="1819" y="71"/>
                    <a:pt x="1508" y="0"/>
                    <a:pt x="1196"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48" name="Google Shape;649;p36">
              <a:extLst>
                <a:ext uri="{FF2B5EF4-FFF2-40B4-BE49-F238E27FC236}">
                  <a16:creationId xmlns:a16="http://schemas.microsoft.com/office/drawing/2014/main" id="{51CA1EC4-EA67-8AC7-065D-80F114039CB2}"/>
                </a:ext>
              </a:extLst>
            </p:cNvPr>
            <p:cNvSpPr/>
            <p:nvPr/>
          </p:nvSpPr>
          <p:spPr>
            <a:xfrm>
              <a:off x="3218025" y="3903275"/>
              <a:ext cx="103650" cy="54400"/>
            </a:xfrm>
            <a:custGeom>
              <a:avLst/>
              <a:gdLst/>
              <a:ahLst/>
              <a:cxnLst/>
              <a:rect l="l" t="t" r="r" b="b"/>
              <a:pathLst>
                <a:path w="4146" h="2176" extrusionOk="0">
                  <a:moveTo>
                    <a:pt x="2076" y="397"/>
                  </a:moveTo>
                  <a:cubicBezTo>
                    <a:pt x="2388" y="397"/>
                    <a:pt x="2699" y="468"/>
                    <a:pt x="2932" y="608"/>
                  </a:cubicBezTo>
                  <a:cubicBezTo>
                    <a:pt x="2988" y="642"/>
                    <a:pt x="3038" y="679"/>
                    <a:pt x="3079" y="717"/>
                  </a:cubicBezTo>
                  <a:lnTo>
                    <a:pt x="3114" y="756"/>
                  </a:lnTo>
                  <a:lnTo>
                    <a:pt x="3183" y="836"/>
                  </a:lnTo>
                  <a:lnTo>
                    <a:pt x="3209" y="886"/>
                  </a:lnTo>
                  <a:lnTo>
                    <a:pt x="3244" y="962"/>
                  </a:lnTo>
                  <a:lnTo>
                    <a:pt x="3253" y="1018"/>
                  </a:lnTo>
                  <a:cubicBezTo>
                    <a:pt x="3271" y="1128"/>
                    <a:pt x="3248" y="1240"/>
                    <a:pt x="3175" y="1345"/>
                  </a:cubicBezTo>
                  <a:lnTo>
                    <a:pt x="3152" y="1374"/>
                  </a:lnTo>
                  <a:lnTo>
                    <a:pt x="3143" y="1383"/>
                  </a:lnTo>
                  <a:cubicBezTo>
                    <a:pt x="3084" y="1456"/>
                    <a:pt x="3004" y="1524"/>
                    <a:pt x="2898" y="1584"/>
                  </a:cubicBezTo>
                  <a:cubicBezTo>
                    <a:pt x="2665" y="1713"/>
                    <a:pt x="2367" y="1778"/>
                    <a:pt x="2069" y="1778"/>
                  </a:cubicBezTo>
                  <a:cubicBezTo>
                    <a:pt x="1757" y="1778"/>
                    <a:pt x="1445" y="1707"/>
                    <a:pt x="1212" y="1567"/>
                  </a:cubicBezTo>
                  <a:cubicBezTo>
                    <a:pt x="1105" y="1502"/>
                    <a:pt x="1026" y="1428"/>
                    <a:pt x="972" y="1349"/>
                  </a:cubicBezTo>
                  <a:cubicBezTo>
                    <a:pt x="911" y="1265"/>
                    <a:pt x="881" y="1174"/>
                    <a:pt x="882" y="1084"/>
                  </a:cubicBezTo>
                  <a:lnTo>
                    <a:pt x="895" y="1007"/>
                  </a:lnTo>
                  <a:lnTo>
                    <a:pt x="907" y="950"/>
                  </a:lnTo>
                  <a:lnTo>
                    <a:pt x="947" y="873"/>
                  </a:lnTo>
                  <a:lnTo>
                    <a:pt x="975" y="820"/>
                  </a:lnTo>
                  <a:lnTo>
                    <a:pt x="1051" y="739"/>
                  </a:lnTo>
                  <a:lnTo>
                    <a:pt x="1088" y="699"/>
                  </a:lnTo>
                  <a:cubicBezTo>
                    <a:pt x="1135" y="662"/>
                    <a:pt x="1187" y="625"/>
                    <a:pt x="1248" y="591"/>
                  </a:cubicBezTo>
                  <a:cubicBezTo>
                    <a:pt x="1480" y="462"/>
                    <a:pt x="1779" y="397"/>
                    <a:pt x="2076" y="397"/>
                  </a:cubicBezTo>
                  <a:close/>
                  <a:moveTo>
                    <a:pt x="2079" y="0"/>
                  </a:moveTo>
                  <a:cubicBezTo>
                    <a:pt x="1609" y="0"/>
                    <a:pt x="1138" y="102"/>
                    <a:pt x="773" y="306"/>
                  </a:cubicBezTo>
                  <a:cubicBezTo>
                    <a:pt x="24" y="723"/>
                    <a:pt x="0" y="1411"/>
                    <a:pt x="718" y="1843"/>
                  </a:cubicBezTo>
                  <a:cubicBezTo>
                    <a:pt x="1085" y="2064"/>
                    <a:pt x="1575" y="2175"/>
                    <a:pt x="2066" y="2175"/>
                  </a:cubicBezTo>
                  <a:cubicBezTo>
                    <a:pt x="2535" y="2175"/>
                    <a:pt x="3006" y="2074"/>
                    <a:pt x="3371" y="1870"/>
                  </a:cubicBezTo>
                  <a:cubicBezTo>
                    <a:pt x="4120" y="1452"/>
                    <a:pt x="4145" y="764"/>
                    <a:pt x="3426" y="332"/>
                  </a:cubicBezTo>
                  <a:cubicBezTo>
                    <a:pt x="3060" y="111"/>
                    <a:pt x="2570" y="0"/>
                    <a:pt x="2079" y="0"/>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49" name="Google Shape;650;p36">
              <a:extLst>
                <a:ext uri="{FF2B5EF4-FFF2-40B4-BE49-F238E27FC236}">
                  <a16:creationId xmlns:a16="http://schemas.microsoft.com/office/drawing/2014/main" id="{F8F35EF2-7C42-B1A7-EE73-6F315D9562AB}"/>
                </a:ext>
              </a:extLst>
            </p:cNvPr>
            <p:cNvSpPr/>
            <p:nvPr/>
          </p:nvSpPr>
          <p:spPr>
            <a:xfrm>
              <a:off x="3324500" y="3943425"/>
              <a:ext cx="425" cy="1500"/>
            </a:xfrm>
            <a:custGeom>
              <a:avLst/>
              <a:gdLst/>
              <a:ahLst/>
              <a:cxnLst/>
              <a:rect l="l" t="t" r="r" b="b"/>
              <a:pathLst>
                <a:path w="17" h="60" extrusionOk="0">
                  <a:moveTo>
                    <a:pt x="16" y="0"/>
                  </a:moveTo>
                  <a:lnTo>
                    <a:pt x="1" y="60"/>
                  </a:lnTo>
                  <a:lnTo>
                    <a:pt x="2" y="58"/>
                  </a:lnTo>
                  <a:lnTo>
                    <a:pt x="16" y="0"/>
                  </a:lnTo>
                  <a:close/>
                </a:path>
              </a:pathLst>
            </a:custGeom>
            <a:solidFill>
              <a:srgbClr val="DCEEFC"/>
            </a:solidFill>
            <a:ln>
              <a:noFill/>
            </a:ln>
          </p:spPr>
          <p:txBody>
            <a:bodyPr spcFirstLastPara="1" wrap="square" lIns="121900" tIns="121900" rIns="121900" bIns="121900" anchor="ctr" anchorCtr="0">
              <a:noAutofit/>
            </a:bodyPr>
            <a:lstStyle/>
            <a:p>
              <a:endParaRPr sz="2400"/>
            </a:p>
          </p:txBody>
        </p:sp>
        <p:sp>
          <p:nvSpPr>
            <p:cNvPr id="650" name="Google Shape;651;p36">
              <a:extLst>
                <a:ext uri="{FF2B5EF4-FFF2-40B4-BE49-F238E27FC236}">
                  <a16:creationId xmlns:a16="http://schemas.microsoft.com/office/drawing/2014/main" id="{66BFFE11-34E6-613F-33CA-EFEBE927DB92}"/>
                </a:ext>
              </a:extLst>
            </p:cNvPr>
            <p:cNvSpPr/>
            <p:nvPr/>
          </p:nvSpPr>
          <p:spPr>
            <a:xfrm>
              <a:off x="3214575" y="3901600"/>
              <a:ext cx="109450" cy="67400"/>
            </a:xfrm>
            <a:custGeom>
              <a:avLst/>
              <a:gdLst/>
              <a:ahLst/>
              <a:cxnLst/>
              <a:rect l="l" t="t" r="r" b="b"/>
              <a:pathLst>
                <a:path w="4378" h="2696" extrusionOk="0">
                  <a:moveTo>
                    <a:pt x="2217" y="67"/>
                  </a:moveTo>
                  <a:cubicBezTo>
                    <a:pt x="2708" y="67"/>
                    <a:pt x="3198" y="178"/>
                    <a:pt x="3564" y="399"/>
                  </a:cubicBezTo>
                  <a:cubicBezTo>
                    <a:pt x="4283" y="831"/>
                    <a:pt x="4258" y="1519"/>
                    <a:pt x="3511" y="1937"/>
                  </a:cubicBezTo>
                  <a:cubicBezTo>
                    <a:pt x="3144" y="2141"/>
                    <a:pt x="2673" y="2242"/>
                    <a:pt x="2204" y="2242"/>
                  </a:cubicBezTo>
                  <a:cubicBezTo>
                    <a:pt x="1713" y="2242"/>
                    <a:pt x="1223" y="2131"/>
                    <a:pt x="856" y="1910"/>
                  </a:cubicBezTo>
                  <a:cubicBezTo>
                    <a:pt x="138" y="1478"/>
                    <a:pt x="162" y="790"/>
                    <a:pt x="911" y="373"/>
                  </a:cubicBezTo>
                  <a:cubicBezTo>
                    <a:pt x="1276" y="169"/>
                    <a:pt x="1747" y="67"/>
                    <a:pt x="2217" y="67"/>
                  </a:cubicBezTo>
                  <a:close/>
                  <a:moveTo>
                    <a:pt x="2217" y="1"/>
                  </a:moveTo>
                  <a:cubicBezTo>
                    <a:pt x="1964" y="1"/>
                    <a:pt x="1709" y="28"/>
                    <a:pt x="1461" y="83"/>
                  </a:cubicBezTo>
                  <a:cubicBezTo>
                    <a:pt x="901" y="209"/>
                    <a:pt x="593" y="438"/>
                    <a:pt x="492" y="513"/>
                  </a:cubicBezTo>
                  <a:cubicBezTo>
                    <a:pt x="264" y="683"/>
                    <a:pt x="107" y="898"/>
                    <a:pt x="24" y="1154"/>
                  </a:cubicBezTo>
                  <a:lnTo>
                    <a:pt x="24" y="1157"/>
                  </a:lnTo>
                  <a:lnTo>
                    <a:pt x="24" y="1158"/>
                  </a:lnTo>
                  <a:cubicBezTo>
                    <a:pt x="24" y="1158"/>
                    <a:pt x="0" y="1260"/>
                    <a:pt x="17" y="1435"/>
                  </a:cubicBezTo>
                  <a:cubicBezTo>
                    <a:pt x="25" y="1521"/>
                    <a:pt x="45" y="1625"/>
                    <a:pt x="93" y="1732"/>
                  </a:cubicBezTo>
                  <a:cubicBezTo>
                    <a:pt x="140" y="1835"/>
                    <a:pt x="217" y="1950"/>
                    <a:pt x="309" y="2054"/>
                  </a:cubicBezTo>
                  <a:cubicBezTo>
                    <a:pt x="405" y="2159"/>
                    <a:pt x="529" y="2255"/>
                    <a:pt x="672" y="2337"/>
                  </a:cubicBezTo>
                  <a:cubicBezTo>
                    <a:pt x="818" y="2423"/>
                    <a:pt x="976" y="2485"/>
                    <a:pt x="1149" y="2546"/>
                  </a:cubicBezTo>
                  <a:cubicBezTo>
                    <a:pt x="1322" y="2603"/>
                    <a:pt x="1511" y="2646"/>
                    <a:pt x="1697" y="2669"/>
                  </a:cubicBezTo>
                  <a:cubicBezTo>
                    <a:pt x="1844" y="2687"/>
                    <a:pt x="1990" y="2696"/>
                    <a:pt x="2137" y="2696"/>
                  </a:cubicBezTo>
                  <a:cubicBezTo>
                    <a:pt x="2185" y="2696"/>
                    <a:pt x="2234" y="2695"/>
                    <a:pt x="2283" y="2693"/>
                  </a:cubicBezTo>
                  <a:cubicBezTo>
                    <a:pt x="2674" y="2692"/>
                    <a:pt x="3068" y="2621"/>
                    <a:pt x="3403" y="2483"/>
                  </a:cubicBezTo>
                  <a:cubicBezTo>
                    <a:pt x="3569" y="2410"/>
                    <a:pt x="3725" y="2335"/>
                    <a:pt x="3862" y="2239"/>
                  </a:cubicBezTo>
                  <a:cubicBezTo>
                    <a:pt x="3996" y="2149"/>
                    <a:pt x="4103" y="2039"/>
                    <a:pt x="4182" y="1921"/>
                  </a:cubicBezTo>
                  <a:cubicBezTo>
                    <a:pt x="4258" y="1804"/>
                    <a:pt x="4319" y="1684"/>
                    <a:pt x="4347" y="1572"/>
                  </a:cubicBezTo>
                  <a:cubicBezTo>
                    <a:pt x="4375" y="1459"/>
                    <a:pt x="4377" y="1353"/>
                    <a:pt x="4371" y="1267"/>
                  </a:cubicBezTo>
                  <a:cubicBezTo>
                    <a:pt x="4357" y="1093"/>
                    <a:pt x="4317" y="994"/>
                    <a:pt x="4317" y="994"/>
                  </a:cubicBezTo>
                  <a:lnTo>
                    <a:pt x="4335" y="986"/>
                  </a:lnTo>
                  <a:cubicBezTo>
                    <a:pt x="4176" y="659"/>
                    <a:pt x="3898" y="481"/>
                    <a:pt x="3749" y="384"/>
                  </a:cubicBezTo>
                  <a:cubicBezTo>
                    <a:pt x="3325" y="133"/>
                    <a:pt x="2777" y="1"/>
                    <a:pt x="2217"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51" name="Google Shape;652;p36">
              <a:extLst>
                <a:ext uri="{FF2B5EF4-FFF2-40B4-BE49-F238E27FC236}">
                  <a16:creationId xmlns:a16="http://schemas.microsoft.com/office/drawing/2014/main" id="{95C42671-1F06-4BCA-16C3-BCB8F2684B49}"/>
                </a:ext>
              </a:extLst>
            </p:cNvPr>
            <p:cNvSpPr/>
            <p:nvPr/>
          </p:nvSpPr>
          <p:spPr>
            <a:xfrm>
              <a:off x="3213525" y="3926200"/>
              <a:ext cx="112125" cy="48025"/>
            </a:xfrm>
            <a:custGeom>
              <a:avLst/>
              <a:gdLst/>
              <a:ahLst/>
              <a:cxnLst/>
              <a:rect l="l" t="t" r="r" b="b"/>
              <a:pathLst>
                <a:path w="4485" h="1921" extrusionOk="0">
                  <a:moveTo>
                    <a:pt x="4378" y="1"/>
                  </a:moveTo>
                  <a:lnTo>
                    <a:pt x="4377" y="2"/>
                  </a:lnTo>
                  <a:lnTo>
                    <a:pt x="4359" y="10"/>
                  </a:lnTo>
                  <a:cubicBezTo>
                    <a:pt x="4359" y="10"/>
                    <a:pt x="4399" y="109"/>
                    <a:pt x="4413" y="283"/>
                  </a:cubicBezTo>
                  <a:cubicBezTo>
                    <a:pt x="4419" y="369"/>
                    <a:pt x="4417" y="475"/>
                    <a:pt x="4389" y="588"/>
                  </a:cubicBezTo>
                  <a:cubicBezTo>
                    <a:pt x="4361" y="700"/>
                    <a:pt x="4300" y="820"/>
                    <a:pt x="4224" y="937"/>
                  </a:cubicBezTo>
                  <a:cubicBezTo>
                    <a:pt x="4145" y="1055"/>
                    <a:pt x="4038" y="1165"/>
                    <a:pt x="3904" y="1255"/>
                  </a:cubicBezTo>
                  <a:cubicBezTo>
                    <a:pt x="3767" y="1351"/>
                    <a:pt x="3611" y="1426"/>
                    <a:pt x="3445" y="1499"/>
                  </a:cubicBezTo>
                  <a:cubicBezTo>
                    <a:pt x="3110" y="1637"/>
                    <a:pt x="2716" y="1708"/>
                    <a:pt x="2325" y="1709"/>
                  </a:cubicBezTo>
                  <a:cubicBezTo>
                    <a:pt x="2276" y="1711"/>
                    <a:pt x="2227" y="1712"/>
                    <a:pt x="2179" y="1712"/>
                  </a:cubicBezTo>
                  <a:cubicBezTo>
                    <a:pt x="2032" y="1712"/>
                    <a:pt x="1886" y="1703"/>
                    <a:pt x="1739" y="1685"/>
                  </a:cubicBezTo>
                  <a:cubicBezTo>
                    <a:pt x="1553" y="1662"/>
                    <a:pt x="1364" y="1619"/>
                    <a:pt x="1191" y="1562"/>
                  </a:cubicBezTo>
                  <a:cubicBezTo>
                    <a:pt x="1018" y="1501"/>
                    <a:pt x="860" y="1439"/>
                    <a:pt x="714" y="1353"/>
                  </a:cubicBezTo>
                  <a:cubicBezTo>
                    <a:pt x="571" y="1271"/>
                    <a:pt x="447" y="1175"/>
                    <a:pt x="351" y="1070"/>
                  </a:cubicBezTo>
                  <a:cubicBezTo>
                    <a:pt x="259" y="966"/>
                    <a:pt x="182" y="851"/>
                    <a:pt x="134" y="748"/>
                  </a:cubicBezTo>
                  <a:cubicBezTo>
                    <a:pt x="87" y="641"/>
                    <a:pt x="67" y="537"/>
                    <a:pt x="59" y="451"/>
                  </a:cubicBezTo>
                  <a:cubicBezTo>
                    <a:pt x="42" y="276"/>
                    <a:pt x="66" y="174"/>
                    <a:pt x="66" y="174"/>
                  </a:cubicBezTo>
                  <a:lnTo>
                    <a:pt x="66" y="173"/>
                  </a:lnTo>
                  <a:lnTo>
                    <a:pt x="47" y="167"/>
                  </a:lnTo>
                  <a:cubicBezTo>
                    <a:pt x="47" y="167"/>
                    <a:pt x="5" y="267"/>
                    <a:pt x="2" y="450"/>
                  </a:cubicBezTo>
                  <a:cubicBezTo>
                    <a:pt x="1" y="541"/>
                    <a:pt x="10" y="653"/>
                    <a:pt x="49" y="776"/>
                  </a:cubicBezTo>
                  <a:cubicBezTo>
                    <a:pt x="88" y="897"/>
                    <a:pt x="157" y="1025"/>
                    <a:pt x="253" y="1149"/>
                  </a:cubicBezTo>
                  <a:cubicBezTo>
                    <a:pt x="325" y="1239"/>
                    <a:pt x="417" y="1321"/>
                    <a:pt x="517" y="1400"/>
                  </a:cubicBezTo>
                  <a:cubicBezTo>
                    <a:pt x="673" y="1522"/>
                    <a:pt x="859" y="1627"/>
                    <a:pt x="1063" y="1707"/>
                  </a:cubicBezTo>
                  <a:lnTo>
                    <a:pt x="1130" y="1735"/>
                  </a:lnTo>
                  <a:cubicBezTo>
                    <a:pt x="1477" y="1860"/>
                    <a:pt x="1868" y="1921"/>
                    <a:pt x="2259" y="1921"/>
                  </a:cubicBezTo>
                  <a:cubicBezTo>
                    <a:pt x="2283" y="1921"/>
                    <a:pt x="2307" y="1920"/>
                    <a:pt x="2331" y="1920"/>
                  </a:cubicBezTo>
                  <a:cubicBezTo>
                    <a:pt x="2719" y="1909"/>
                    <a:pt x="3104" y="1831"/>
                    <a:pt x="3447" y="1693"/>
                  </a:cubicBezTo>
                  <a:lnTo>
                    <a:pt x="3519" y="1666"/>
                  </a:lnTo>
                  <a:cubicBezTo>
                    <a:pt x="3692" y="1589"/>
                    <a:pt x="3853" y="1494"/>
                    <a:pt x="3992" y="1384"/>
                  </a:cubicBezTo>
                  <a:cubicBezTo>
                    <a:pt x="4135" y="1271"/>
                    <a:pt x="4253" y="1142"/>
                    <a:pt x="4332" y="1000"/>
                  </a:cubicBezTo>
                  <a:cubicBezTo>
                    <a:pt x="4380" y="915"/>
                    <a:pt x="4415" y="832"/>
                    <a:pt x="4440" y="749"/>
                  </a:cubicBezTo>
                  <a:lnTo>
                    <a:pt x="4455" y="689"/>
                  </a:lnTo>
                  <a:lnTo>
                    <a:pt x="4477" y="601"/>
                  </a:lnTo>
                  <a:cubicBezTo>
                    <a:pt x="4483" y="553"/>
                    <a:pt x="4483" y="512"/>
                    <a:pt x="4483" y="469"/>
                  </a:cubicBezTo>
                  <a:lnTo>
                    <a:pt x="4485" y="460"/>
                  </a:lnTo>
                  <a:cubicBezTo>
                    <a:pt x="4483" y="391"/>
                    <a:pt x="4479" y="327"/>
                    <a:pt x="4469" y="273"/>
                  </a:cubicBezTo>
                  <a:cubicBezTo>
                    <a:pt x="4451" y="182"/>
                    <a:pt x="4426" y="114"/>
                    <a:pt x="4409" y="68"/>
                  </a:cubicBezTo>
                  <a:cubicBezTo>
                    <a:pt x="4389" y="24"/>
                    <a:pt x="4378" y="1"/>
                    <a:pt x="4378"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652" name="Google Shape;653;p36">
              <a:extLst>
                <a:ext uri="{FF2B5EF4-FFF2-40B4-BE49-F238E27FC236}">
                  <a16:creationId xmlns:a16="http://schemas.microsoft.com/office/drawing/2014/main" id="{49342D7F-3439-AD8B-C0DE-AF5313DB53F5}"/>
                </a:ext>
              </a:extLst>
            </p:cNvPr>
            <p:cNvSpPr/>
            <p:nvPr/>
          </p:nvSpPr>
          <p:spPr>
            <a:xfrm>
              <a:off x="3190725" y="4106850"/>
              <a:ext cx="157825" cy="47025"/>
            </a:xfrm>
            <a:custGeom>
              <a:avLst/>
              <a:gdLst/>
              <a:ahLst/>
              <a:cxnLst/>
              <a:rect l="l" t="t" r="r" b="b"/>
              <a:pathLst>
                <a:path w="6313" h="1881" extrusionOk="0">
                  <a:moveTo>
                    <a:pt x="37" y="1"/>
                  </a:moveTo>
                  <a:cubicBezTo>
                    <a:pt x="1" y="477"/>
                    <a:pt x="287" y="960"/>
                    <a:pt x="901" y="1330"/>
                  </a:cubicBezTo>
                  <a:cubicBezTo>
                    <a:pt x="1065" y="1429"/>
                    <a:pt x="1246" y="1511"/>
                    <a:pt x="1435" y="1583"/>
                  </a:cubicBezTo>
                  <a:cubicBezTo>
                    <a:pt x="1604" y="1648"/>
                    <a:pt x="1781" y="1703"/>
                    <a:pt x="1965" y="1747"/>
                  </a:cubicBezTo>
                  <a:cubicBezTo>
                    <a:pt x="2341" y="1836"/>
                    <a:pt x="2741" y="1881"/>
                    <a:pt x="3142" y="1881"/>
                  </a:cubicBezTo>
                  <a:cubicBezTo>
                    <a:pt x="3558" y="1881"/>
                    <a:pt x="3975" y="1833"/>
                    <a:pt x="4367" y="1737"/>
                  </a:cubicBezTo>
                  <a:cubicBezTo>
                    <a:pt x="4554" y="1690"/>
                    <a:pt x="4736" y="1632"/>
                    <a:pt x="4909" y="1565"/>
                  </a:cubicBezTo>
                  <a:cubicBezTo>
                    <a:pt x="5053" y="1508"/>
                    <a:pt x="5196" y="1447"/>
                    <a:pt x="5326" y="1374"/>
                  </a:cubicBezTo>
                  <a:cubicBezTo>
                    <a:pt x="5995" y="1001"/>
                    <a:pt x="6313" y="498"/>
                    <a:pt x="6283" y="1"/>
                  </a:cubicBezTo>
                  <a:lnTo>
                    <a:pt x="5130" y="1"/>
                  </a:lnTo>
                  <a:cubicBezTo>
                    <a:pt x="5152" y="209"/>
                    <a:pt x="5078" y="420"/>
                    <a:pt x="4908" y="608"/>
                  </a:cubicBezTo>
                  <a:cubicBezTo>
                    <a:pt x="4813" y="713"/>
                    <a:pt x="4690" y="812"/>
                    <a:pt x="4534" y="898"/>
                  </a:cubicBezTo>
                  <a:cubicBezTo>
                    <a:pt x="4481" y="927"/>
                    <a:pt x="4422" y="950"/>
                    <a:pt x="4367" y="976"/>
                  </a:cubicBezTo>
                  <a:cubicBezTo>
                    <a:pt x="4008" y="1136"/>
                    <a:pt x="3578" y="1217"/>
                    <a:pt x="3150" y="1217"/>
                  </a:cubicBezTo>
                  <a:cubicBezTo>
                    <a:pt x="2732" y="1217"/>
                    <a:pt x="2314" y="1140"/>
                    <a:pt x="1964" y="987"/>
                  </a:cubicBezTo>
                  <a:cubicBezTo>
                    <a:pt x="1882" y="951"/>
                    <a:pt x="1800" y="915"/>
                    <a:pt x="1727" y="870"/>
                  </a:cubicBezTo>
                  <a:cubicBezTo>
                    <a:pt x="1608" y="798"/>
                    <a:pt x="1515" y="718"/>
                    <a:pt x="1435" y="635"/>
                  </a:cubicBezTo>
                  <a:cubicBezTo>
                    <a:pt x="1263" y="459"/>
                    <a:pt x="1173" y="263"/>
                    <a:pt x="1177" y="64"/>
                  </a:cubicBezTo>
                  <a:lnTo>
                    <a:pt x="1187" y="1"/>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53" name="Google Shape;654;p36">
              <a:extLst>
                <a:ext uri="{FF2B5EF4-FFF2-40B4-BE49-F238E27FC236}">
                  <a16:creationId xmlns:a16="http://schemas.microsoft.com/office/drawing/2014/main" id="{9BDC71C2-586B-2AFB-8093-F0D4BEA4F014}"/>
                </a:ext>
              </a:extLst>
            </p:cNvPr>
            <p:cNvSpPr/>
            <p:nvPr/>
          </p:nvSpPr>
          <p:spPr>
            <a:xfrm>
              <a:off x="3212425" y="4384575"/>
              <a:ext cx="13550" cy="112525"/>
            </a:xfrm>
            <a:custGeom>
              <a:avLst/>
              <a:gdLst/>
              <a:ahLst/>
              <a:cxnLst/>
              <a:rect l="l" t="t" r="r" b="b"/>
              <a:pathLst>
                <a:path w="542" h="4501" extrusionOk="0">
                  <a:moveTo>
                    <a:pt x="533" y="1"/>
                  </a:moveTo>
                  <a:lnTo>
                    <a:pt x="1" y="307"/>
                  </a:lnTo>
                  <a:lnTo>
                    <a:pt x="4" y="4500"/>
                  </a:lnTo>
                  <a:cubicBezTo>
                    <a:pt x="18" y="4286"/>
                    <a:pt x="194" y="4074"/>
                    <a:pt x="535" y="3913"/>
                  </a:cubicBezTo>
                  <a:lnTo>
                    <a:pt x="541" y="3911"/>
                  </a:lnTo>
                  <a:cubicBezTo>
                    <a:pt x="539" y="3071"/>
                    <a:pt x="537" y="1573"/>
                    <a:pt x="533"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54" name="Google Shape;655;p36">
              <a:extLst>
                <a:ext uri="{FF2B5EF4-FFF2-40B4-BE49-F238E27FC236}">
                  <a16:creationId xmlns:a16="http://schemas.microsoft.com/office/drawing/2014/main" id="{64FC1400-AAFF-B24B-8AA5-229788837437}"/>
                </a:ext>
              </a:extLst>
            </p:cNvPr>
            <p:cNvSpPr/>
            <p:nvPr/>
          </p:nvSpPr>
          <p:spPr>
            <a:xfrm>
              <a:off x="3285675" y="4342150"/>
              <a:ext cx="13950" cy="156625"/>
            </a:xfrm>
            <a:custGeom>
              <a:avLst/>
              <a:gdLst/>
              <a:ahLst/>
              <a:cxnLst/>
              <a:rect l="l" t="t" r="r" b="b"/>
              <a:pathLst>
                <a:path w="558" h="6265" extrusionOk="0">
                  <a:moveTo>
                    <a:pt x="543" y="0"/>
                  </a:moveTo>
                  <a:lnTo>
                    <a:pt x="1" y="314"/>
                  </a:lnTo>
                  <a:cubicBezTo>
                    <a:pt x="1" y="421"/>
                    <a:pt x="1" y="527"/>
                    <a:pt x="1" y="635"/>
                  </a:cubicBezTo>
                  <a:lnTo>
                    <a:pt x="3" y="4330"/>
                  </a:lnTo>
                  <a:lnTo>
                    <a:pt x="1" y="4311"/>
                  </a:lnTo>
                  <a:lnTo>
                    <a:pt x="1" y="5608"/>
                  </a:lnTo>
                  <a:lnTo>
                    <a:pt x="58" y="5632"/>
                  </a:lnTo>
                  <a:cubicBezTo>
                    <a:pt x="404" y="5807"/>
                    <a:pt x="558" y="6037"/>
                    <a:pt x="533" y="6265"/>
                  </a:cubicBezTo>
                  <a:lnTo>
                    <a:pt x="549" y="6265"/>
                  </a:lnTo>
                  <a:lnTo>
                    <a:pt x="543" y="0"/>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55" name="Google Shape;656;p36">
              <a:extLst>
                <a:ext uri="{FF2B5EF4-FFF2-40B4-BE49-F238E27FC236}">
                  <a16:creationId xmlns:a16="http://schemas.microsoft.com/office/drawing/2014/main" id="{0152E7D8-F2B6-1CFF-E341-BE7CD034FC2C}"/>
                </a:ext>
              </a:extLst>
            </p:cNvPr>
            <p:cNvSpPr/>
            <p:nvPr/>
          </p:nvSpPr>
          <p:spPr>
            <a:xfrm>
              <a:off x="3212525" y="4482325"/>
              <a:ext cx="87100" cy="35775"/>
            </a:xfrm>
            <a:custGeom>
              <a:avLst/>
              <a:gdLst/>
              <a:ahLst/>
              <a:cxnLst/>
              <a:rect l="l" t="t" r="r" b="b"/>
              <a:pathLst>
                <a:path w="3484" h="1431" extrusionOk="0">
                  <a:moveTo>
                    <a:pt x="537" y="1"/>
                  </a:moveTo>
                  <a:lnTo>
                    <a:pt x="531" y="3"/>
                  </a:lnTo>
                  <a:cubicBezTo>
                    <a:pt x="190" y="164"/>
                    <a:pt x="14" y="376"/>
                    <a:pt x="0" y="590"/>
                  </a:cubicBezTo>
                  <a:lnTo>
                    <a:pt x="0" y="612"/>
                  </a:lnTo>
                  <a:lnTo>
                    <a:pt x="10" y="679"/>
                  </a:lnTo>
                  <a:cubicBezTo>
                    <a:pt x="18" y="704"/>
                    <a:pt x="36" y="761"/>
                    <a:pt x="79" y="835"/>
                  </a:cubicBezTo>
                  <a:cubicBezTo>
                    <a:pt x="129" y="935"/>
                    <a:pt x="247" y="1043"/>
                    <a:pt x="405" y="1137"/>
                  </a:cubicBezTo>
                  <a:cubicBezTo>
                    <a:pt x="482" y="1183"/>
                    <a:pt x="579" y="1224"/>
                    <a:pt x="675" y="1264"/>
                  </a:cubicBezTo>
                  <a:cubicBezTo>
                    <a:pt x="776" y="1300"/>
                    <a:pt x="885" y="1329"/>
                    <a:pt x="999" y="1357"/>
                  </a:cubicBezTo>
                  <a:cubicBezTo>
                    <a:pt x="1113" y="1385"/>
                    <a:pt x="1236" y="1397"/>
                    <a:pt x="1358" y="1412"/>
                  </a:cubicBezTo>
                  <a:cubicBezTo>
                    <a:pt x="1453" y="1425"/>
                    <a:pt x="1551" y="1431"/>
                    <a:pt x="1650" y="1431"/>
                  </a:cubicBezTo>
                  <a:cubicBezTo>
                    <a:pt x="1678" y="1431"/>
                    <a:pt x="1706" y="1430"/>
                    <a:pt x="1734" y="1429"/>
                  </a:cubicBezTo>
                  <a:cubicBezTo>
                    <a:pt x="1754" y="1430"/>
                    <a:pt x="1773" y="1430"/>
                    <a:pt x="1793" y="1430"/>
                  </a:cubicBezTo>
                  <a:cubicBezTo>
                    <a:pt x="1899" y="1430"/>
                    <a:pt x="2006" y="1424"/>
                    <a:pt x="2109" y="1410"/>
                  </a:cubicBezTo>
                  <a:cubicBezTo>
                    <a:pt x="2233" y="1393"/>
                    <a:pt x="2354" y="1381"/>
                    <a:pt x="2467" y="1352"/>
                  </a:cubicBezTo>
                  <a:cubicBezTo>
                    <a:pt x="2523" y="1337"/>
                    <a:pt x="2577" y="1323"/>
                    <a:pt x="2631" y="1309"/>
                  </a:cubicBezTo>
                  <a:cubicBezTo>
                    <a:pt x="2681" y="1296"/>
                    <a:pt x="2733" y="1281"/>
                    <a:pt x="2791" y="1256"/>
                  </a:cubicBezTo>
                  <a:cubicBezTo>
                    <a:pt x="2890" y="1219"/>
                    <a:pt x="2982" y="1175"/>
                    <a:pt x="3061" y="1129"/>
                  </a:cubicBezTo>
                  <a:cubicBezTo>
                    <a:pt x="3219" y="1035"/>
                    <a:pt x="3333" y="925"/>
                    <a:pt x="3385" y="825"/>
                  </a:cubicBezTo>
                  <a:cubicBezTo>
                    <a:pt x="3441" y="729"/>
                    <a:pt x="3454" y="657"/>
                    <a:pt x="3454" y="657"/>
                  </a:cubicBezTo>
                  <a:lnTo>
                    <a:pt x="3459" y="658"/>
                  </a:lnTo>
                  <a:cubicBezTo>
                    <a:pt x="3484" y="430"/>
                    <a:pt x="3330" y="200"/>
                    <a:pt x="2984" y="25"/>
                  </a:cubicBezTo>
                  <a:lnTo>
                    <a:pt x="2927" y="1"/>
                  </a:lnTo>
                  <a:cubicBezTo>
                    <a:pt x="2927" y="442"/>
                    <a:pt x="2925" y="706"/>
                    <a:pt x="2925" y="706"/>
                  </a:cubicBezTo>
                  <a:cubicBezTo>
                    <a:pt x="2925" y="706"/>
                    <a:pt x="2925" y="706"/>
                    <a:pt x="2925" y="706"/>
                  </a:cubicBezTo>
                  <a:cubicBezTo>
                    <a:pt x="2901" y="796"/>
                    <a:pt x="2785" y="885"/>
                    <a:pt x="2566" y="953"/>
                  </a:cubicBezTo>
                  <a:cubicBezTo>
                    <a:pt x="2333" y="1026"/>
                    <a:pt x="2033" y="1063"/>
                    <a:pt x="1734" y="1063"/>
                  </a:cubicBezTo>
                  <a:cubicBezTo>
                    <a:pt x="1419" y="1063"/>
                    <a:pt x="1104" y="1023"/>
                    <a:pt x="868" y="943"/>
                  </a:cubicBezTo>
                  <a:cubicBezTo>
                    <a:pt x="664" y="875"/>
                    <a:pt x="555" y="787"/>
                    <a:pt x="539" y="697"/>
                  </a:cubicBezTo>
                  <a:cubicBezTo>
                    <a:pt x="539" y="697"/>
                    <a:pt x="539" y="697"/>
                    <a:pt x="539" y="697"/>
                  </a:cubicBezTo>
                  <a:cubicBezTo>
                    <a:pt x="538" y="697"/>
                    <a:pt x="537" y="436"/>
                    <a:pt x="537"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56" name="Google Shape;657;p36">
              <a:extLst>
                <a:ext uri="{FF2B5EF4-FFF2-40B4-BE49-F238E27FC236}">
                  <a16:creationId xmlns:a16="http://schemas.microsoft.com/office/drawing/2014/main" id="{EA48706C-BACD-1357-A2D9-0B0D9E923F44}"/>
                </a:ext>
              </a:extLst>
            </p:cNvPr>
            <p:cNvSpPr/>
            <p:nvPr/>
          </p:nvSpPr>
          <p:spPr>
            <a:xfrm>
              <a:off x="3285675" y="4358000"/>
              <a:ext cx="75" cy="92425"/>
            </a:xfrm>
            <a:custGeom>
              <a:avLst/>
              <a:gdLst/>
              <a:ahLst/>
              <a:cxnLst/>
              <a:rect l="l" t="t" r="r" b="b"/>
              <a:pathLst>
                <a:path w="3" h="3697" extrusionOk="0">
                  <a:moveTo>
                    <a:pt x="1" y="1"/>
                  </a:moveTo>
                  <a:lnTo>
                    <a:pt x="1" y="3677"/>
                  </a:lnTo>
                  <a:lnTo>
                    <a:pt x="3" y="3696"/>
                  </a:lnTo>
                  <a:lnTo>
                    <a:pt x="1" y="1"/>
                  </a:ln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657" name="Google Shape;658;p36">
              <a:extLst>
                <a:ext uri="{FF2B5EF4-FFF2-40B4-BE49-F238E27FC236}">
                  <a16:creationId xmlns:a16="http://schemas.microsoft.com/office/drawing/2014/main" id="{3EE17957-9EC5-C7C6-3D44-0B778621FA25}"/>
                </a:ext>
              </a:extLst>
            </p:cNvPr>
            <p:cNvSpPr/>
            <p:nvPr/>
          </p:nvSpPr>
          <p:spPr>
            <a:xfrm>
              <a:off x="3212050" y="4498725"/>
              <a:ext cx="87525" cy="25975"/>
            </a:xfrm>
            <a:custGeom>
              <a:avLst/>
              <a:gdLst/>
              <a:ahLst/>
              <a:cxnLst/>
              <a:rect l="l" t="t" r="r" b="b"/>
              <a:pathLst>
                <a:path w="3501" h="1039" extrusionOk="0">
                  <a:moveTo>
                    <a:pt x="3473" y="1"/>
                  </a:moveTo>
                  <a:cubicBezTo>
                    <a:pt x="3473" y="1"/>
                    <a:pt x="3460" y="73"/>
                    <a:pt x="3404" y="169"/>
                  </a:cubicBezTo>
                  <a:cubicBezTo>
                    <a:pt x="3352" y="269"/>
                    <a:pt x="3238" y="379"/>
                    <a:pt x="3080" y="473"/>
                  </a:cubicBezTo>
                  <a:cubicBezTo>
                    <a:pt x="3001" y="519"/>
                    <a:pt x="2909" y="563"/>
                    <a:pt x="2810" y="600"/>
                  </a:cubicBezTo>
                  <a:cubicBezTo>
                    <a:pt x="2752" y="625"/>
                    <a:pt x="2700" y="640"/>
                    <a:pt x="2650" y="653"/>
                  </a:cubicBezTo>
                  <a:cubicBezTo>
                    <a:pt x="2596" y="667"/>
                    <a:pt x="2542" y="681"/>
                    <a:pt x="2486" y="696"/>
                  </a:cubicBezTo>
                  <a:cubicBezTo>
                    <a:pt x="2373" y="725"/>
                    <a:pt x="2252" y="737"/>
                    <a:pt x="2128" y="754"/>
                  </a:cubicBezTo>
                  <a:cubicBezTo>
                    <a:pt x="2025" y="768"/>
                    <a:pt x="1918" y="774"/>
                    <a:pt x="1812" y="774"/>
                  </a:cubicBezTo>
                  <a:cubicBezTo>
                    <a:pt x="1792" y="774"/>
                    <a:pt x="1773" y="774"/>
                    <a:pt x="1753" y="773"/>
                  </a:cubicBezTo>
                  <a:cubicBezTo>
                    <a:pt x="1725" y="774"/>
                    <a:pt x="1697" y="775"/>
                    <a:pt x="1669" y="775"/>
                  </a:cubicBezTo>
                  <a:cubicBezTo>
                    <a:pt x="1570" y="775"/>
                    <a:pt x="1472" y="769"/>
                    <a:pt x="1377" y="756"/>
                  </a:cubicBezTo>
                  <a:cubicBezTo>
                    <a:pt x="1255" y="741"/>
                    <a:pt x="1132" y="729"/>
                    <a:pt x="1018" y="701"/>
                  </a:cubicBezTo>
                  <a:cubicBezTo>
                    <a:pt x="904" y="673"/>
                    <a:pt x="795" y="644"/>
                    <a:pt x="694" y="608"/>
                  </a:cubicBezTo>
                  <a:cubicBezTo>
                    <a:pt x="598" y="568"/>
                    <a:pt x="501" y="527"/>
                    <a:pt x="424" y="481"/>
                  </a:cubicBezTo>
                  <a:cubicBezTo>
                    <a:pt x="266" y="387"/>
                    <a:pt x="148" y="279"/>
                    <a:pt x="98" y="179"/>
                  </a:cubicBezTo>
                  <a:cubicBezTo>
                    <a:pt x="55" y="105"/>
                    <a:pt x="37" y="48"/>
                    <a:pt x="29" y="23"/>
                  </a:cubicBezTo>
                  <a:lnTo>
                    <a:pt x="27" y="11"/>
                  </a:lnTo>
                  <a:lnTo>
                    <a:pt x="0" y="11"/>
                  </a:lnTo>
                  <a:lnTo>
                    <a:pt x="2" y="62"/>
                  </a:lnTo>
                  <a:cubicBezTo>
                    <a:pt x="6" y="94"/>
                    <a:pt x="11" y="142"/>
                    <a:pt x="31" y="201"/>
                  </a:cubicBezTo>
                  <a:cubicBezTo>
                    <a:pt x="65" y="318"/>
                    <a:pt x="161" y="472"/>
                    <a:pt x="324" y="605"/>
                  </a:cubicBezTo>
                  <a:cubicBezTo>
                    <a:pt x="645" y="873"/>
                    <a:pt x="1198" y="1038"/>
                    <a:pt x="1747" y="1038"/>
                  </a:cubicBezTo>
                  <a:cubicBezTo>
                    <a:pt x="1749" y="1038"/>
                    <a:pt x="1751" y="1038"/>
                    <a:pt x="1753" y="1038"/>
                  </a:cubicBezTo>
                  <a:cubicBezTo>
                    <a:pt x="2030" y="1035"/>
                    <a:pt x="2306" y="997"/>
                    <a:pt x="2554" y="919"/>
                  </a:cubicBezTo>
                  <a:cubicBezTo>
                    <a:pt x="2676" y="879"/>
                    <a:pt x="2797" y="834"/>
                    <a:pt x="2900" y="779"/>
                  </a:cubicBezTo>
                  <a:cubicBezTo>
                    <a:pt x="3006" y="726"/>
                    <a:pt x="3101" y="662"/>
                    <a:pt x="3181" y="596"/>
                  </a:cubicBezTo>
                  <a:cubicBezTo>
                    <a:pt x="3343" y="464"/>
                    <a:pt x="3436" y="307"/>
                    <a:pt x="3472" y="192"/>
                  </a:cubicBezTo>
                  <a:cubicBezTo>
                    <a:pt x="3490" y="133"/>
                    <a:pt x="3495" y="84"/>
                    <a:pt x="3498" y="50"/>
                  </a:cubicBezTo>
                  <a:lnTo>
                    <a:pt x="3500" y="2"/>
                  </a:lnTo>
                  <a:lnTo>
                    <a:pt x="3478" y="2"/>
                  </a:lnTo>
                  <a:lnTo>
                    <a:pt x="3473"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658" name="Google Shape;659;p36">
              <a:extLst>
                <a:ext uri="{FF2B5EF4-FFF2-40B4-BE49-F238E27FC236}">
                  <a16:creationId xmlns:a16="http://schemas.microsoft.com/office/drawing/2014/main" id="{2DF9074B-B328-223C-6FD8-7133C0ADB66F}"/>
                </a:ext>
              </a:extLst>
            </p:cNvPr>
            <p:cNvSpPr/>
            <p:nvPr/>
          </p:nvSpPr>
          <p:spPr>
            <a:xfrm>
              <a:off x="3225750" y="4350000"/>
              <a:ext cx="59950" cy="158900"/>
            </a:xfrm>
            <a:custGeom>
              <a:avLst/>
              <a:gdLst/>
              <a:ahLst/>
              <a:cxnLst/>
              <a:rect l="l" t="t" r="r" b="b"/>
              <a:pathLst>
                <a:path w="2398" h="6356" extrusionOk="0">
                  <a:moveTo>
                    <a:pt x="2398" y="0"/>
                  </a:moveTo>
                  <a:lnTo>
                    <a:pt x="0" y="1384"/>
                  </a:lnTo>
                  <a:cubicBezTo>
                    <a:pt x="4" y="2956"/>
                    <a:pt x="6" y="4454"/>
                    <a:pt x="8" y="5294"/>
                  </a:cubicBezTo>
                  <a:cubicBezTo>
                    <a:pt x="8" y="5729"/>
                    <a:pt x="9" y="5990"/>
                    <a:pt x="9" y="5990"/>
                  </a:cubicBezTo>
                  <a:cubicBezTo>
                    <a:pt x="9" y="5990"/>
                    <a:pt x="9" y="5990"/>
                    <a:pt x="9" y="5990"/>
                  </a:cubicBezTo>
                  <a:cubicBezTo>
                    <a:pt x="26" y="6080"/>
                    <a:pt x="135" y="6168"/>
                    <a:pt x="339" y="6236"/>
                  </a:cubicBezTo>
                  <a:cubicBezTo>
                    <a:pt x="575" y="6316"/>
                    <a:pt x="890" y="6356"/>
                    <a:pt x="1205" y="6356"/>
                  </a:cubicBezTo>
                  <a:cubicBezTo>
                    <a:pt x="1504" y="6356"/>
                    <a:pt x="1804" y="6319"/>
                    <a:pt x="2037" y="6246"/>
                  </a:cubicBezTo>
                  <a:cubicBezTo>
                    <a:pt x="2256" y="6178"/>
                    <a:pt x="2372" y="6089"/>
                    <a:pt x="2396" y="5999"/>
                  </a:cubicBezTo>
                  <a:cubicBezTo>
                    <a:pt x="2396" y="5999"/>
                    <a:pt x="2396" y="5999"/>
                    <a:pt x="2396" y="5999"/>
                  </a:cubicBezTo>
                  <a:cubicBezTo>
                    <a:pt x="2396" y="5999"/>
                    <a:pt x="2398" y="5735"/>
                    <a:pt x="2398" y="5294"/>
                  </a:cubicBezTo>
                  <a:lnTo>
                    <a:pt x="2398" y="3997"/>
                  </a:lnTo>
                  <a:cubicBezTo>
                    <a:pt x="2398" y="2948"/>
                    <a:pt x="2398" y="1615"/>
                    <a:pt x="2398" y="321"/>
                  </a:cubicBezTo>
                  <a:lnTo>
                    <a:pt x="2398" y="0"/>
                  </a:ln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659" name="Google Shape;660;p36">
              <a:extLst>
                <a:ext uri="{FF2B5EF4-FFF2-40B4-BE49-F238E27FC236}">
                  <a16:creationId xmlns:a16="http://schemas.microsoft.com/office/drawing/2014/main" id="{7F661FC4-540F-962D-F152-C97A12268883}"/>
                </a:ext>
              </a:extLst>
            </p:cNvPr>
            <p:cNvSpPr/>
            <p:nvPr/>
          </p:nvSpPr>
          <p:spPr>
            <a:xfrm>
              <a:off x="3205775" y="4231375"/>
              <a:ext cx="100325" cy="57550"/>
            </a:xfrm>
            <a:custGeom>
              <a:avLst/>
              <a:gdLst/>
              <a:ahLst/>
              <a:cxnLst/>
              <a:rect l="l" t="t" r="r" b="b"/>
              <a:pathLst>
                <a:path w="4013" h="2302" extrusionOk="0">
                  <a:moveTo>
                    <a:pt x="1995" y="1"/>
                  </a:moveTo>
                  <a:cubicBezTo>
                    <a:pt x="1498" y="1"/>
                    <a:pt x="1001" y="108"/>
                    <a:pt x="614" y="323"/>
                  </a:cubicBezTo>
                  <a:cubicBezTo>
                    <a:pt x="514" y="380"/>
                    <a:pt x="426" y="440"/>
                    <a:pt x="350" y="504"/>
                  </a:cubicBezTo>
                  <a:lnTo>
                    <a:pt x="285" y="573"/>
                  </a:lnTo>
                  <a:cubicBezTo>
                    <a:pt x="241" y="617"/>
                    <a:pt x="194" y="660"/>
                    <a:pt x="160" y="706"/>
                  </a:cubicBezTo>
                  <a:lnTo>
                    <a:pt x="113" y="792"/>
                  </a:lnTo>
                  <a:cubicBezTo>
                    <a:pt x="90" y="835"/>
                    <a:pt x="61" y="878"/>
                    <a:pt x="46" y="922"/>
                  </a:cubicBezTo>
                  <a:lnTo>
                    <a:pt x="27" y="1016"/>
                  </a:lnTo>
                  <a:cubicBezTo>
                    <a:pt x="18" y="1059"/>
                    <a:pt x="6" y="1102"/>
                    <a:pt x="5" y="1144"/>
                  </a:cubicBezTo>
                  <a:cubicBezTo>
                    <a:pt x="1" y="1434"/>
                    <a:pt x="182" y="1725"/>
                    <a:pt x="556" y="1949"/>
                  </a:cubicBezTo>
                  <a:cubicBezTo>
                    <a:pt x="944" y="2183"/>
                    <a:pt x="1463" y="2301"/>
                    <a:pt x="1984" y="2301"/>
                  </a:cubicBezTo>
                  <a:cubicBezTo>
                    <a:pt x="2480" y="2301"/>
                    <a:pt x="2977" y="2194"/>
                    <a:pt x="3363" y="1979"/>
                  </a:cubicBezTo>
                  <a:cubicBezTo>
                    <a:pt x="3820" y="1724"/>
                    <a:pt x="4013" y="1373"/>
                    <a:pt x="3956" y="1035"/>
                  </a:cubicBezTo>
                  <a:lnTo>
                    <a:pt x="3941" y="942"/>
                  </a:lnTo>
                  <a:cubicBezTo>
                    <a:pt x="3928" y="899"/>
                    <a:pt x="3903" y="858"/>
                    <a:pt x="3882" y="816"/>
                  </a:cubicBezTo>
                  <a:lnTo>
                    <a:pt x="3839" y="731"/>
                  </a:lnTo>
                  <a:cubicBezTo>
                    <a:pt x="3809" y="685"/>
                    <a:pt x="3766" y="643"/>
                    <a:pt x="3724" y="600"/>
                  </a:cubicBezTo>
                  <a:lnTo>
                    <a:pt x="3665" y="532"/>
                  </a:lnTo>
                  <a:cubicBezTo>
                    <a:pt x="3596" y="469"/>
                    <a:pt x="3514" y="409"/>
                    <a:pt x="3421" y="353"/>
                  </a:cubicBezTo>
                  <a:cubicBezTo>
                    <a:pt x="3033" y="118"/>
                    <a:pt x="2514" y="1"/>
                    <a:pt x="1995" y="1"/>
                  </a:cubicBezTo>
                  <a:close/>
                </a:path>
              </a:pathLst>
            </a:custGeom>
            <a:solidFill>
              <a:srgbClr val="055E62"/>
            </a:solidFill>
            <a:ln>
              <a:noFill/>
            </a:ln>
          </p:spPr>
          <p:txBody>
            <a:bodyPr spcFirstLastPara="1" wrap="square" lIns="121900" tIns="121900" rIns="121900" bIns="121900" anchor="ctr" anchorCtr="0">
              <a:noAutofit/>
            </a:bodyPr>
            <a:lstStyle/>
            <a:p>
              <a:endParaRPr sz="2400"/>
            </a:p>
          </p:txBody>
        </p:sp>
        <p:sp>
          <p:nvSpPr>
            <p:cNvPr id="660" name="Google Shape;661;p36">
              <a:extLst>
                <a:ext uri="{FF2B5EF4-FFF2-40B4-BE49-F238E27FC236}">
                  <a16:creationId xmlns:a16="http://schemas.microsoft.com/office/drawing/2014/main" id="{A616D686-604A-4A1D-3DAF-6F28371DFB19}"/>
                </a:ext>
              </a:extLst>
            </p:cNvPr>
            <p:cNvSpPr/>
            <p:nvPr/>
          </p:nvSpPr>
          <p:spPr>
            <a:xfrm>
              <a:off x="3177400" y="4214825"/>
              <a:ext cx="156175" cy="43575"/>
            </a:xfrm>
            <a:custGeom>
              <a:avLst/>
              <a:gdLst/>
              <a:ahLst/>
              <a:cxnLst/>
              <a:rect l="l" t="t" r="r" b="b"/>
              <a:pathLst>
                <a:path w="6247" h="1743" extrusionOk="0">
                  <a:moveTo>
                    <a:pt x="3133" y="1"/>
                  </a:moveTo>
                  <a:cubicBezTo>
                    <a:pt x="2351" y="1"/>
                    <a:pt x="1567" y="170"/>
                    <a:pt x="958" y="509"/>
                  </a:cubicBezTo>
                  <a:cubicBezTo>
                    <a:pt x="352" y="847"/>
                    <a:pt x="33" y="1292"/>
                    <a:pt x="1" y="1742"/>
                  </a:cubicBezTo>
                  <a:lnTo>
                    <a:pt x="1152" y="1742"/>
                  </a:lnTo>
                  <a:lnTo>
                    <a:pt x="1162" y="1678"/>
                  </a:lnTo>
                  <a:lnTo>
                    <a:pt x="1181" y="1584"/>
                  </a:lnTo>
                  <a:cubicBezTo>
                    <a:pt x="1196" y="1539"/>
                    <a:pt x="1225" y="1497"/>
                    <a:pt x="1248" y="1454"/>
                  </a:cubicBezTo>
                  <a:lnTo>
                    <a:pt x="1295" y="1368"/>
                  </a:lnTo>
                  <a:cubicBezTo>
                    <a:pt x="1329" y="1322"/>
                    <a:pt x="1376" y="1279"/>
                    <a:pt x="1420" y="1235"/>
                  </a:cubicBezTo>
                  <a:lnTo>
                    <a:pt x="1485" y="1166"/>
                  </a:lnTo>
                  <a:cubicBezTo>
                    <a:pt x="1561" y="1102"/>
                    <a:pt x="1649" y="1042"/>
                    <a:pt x="1749" y="985"/>
                  </a:cubicBezTo>
                  <a:cubicBezTo>
                    <a:pt x="2136" y="770"/>
                    <a:pt x="2633" y="663"/>
                    <a:pt x="3130" y="663"/>
                  </a:cubicBezTo>
                  <a:cubicBezTo>
                    <a:pt x="3649" y="663"/>
                    <a:pt x="4168" y="780"/>
                    <a:pt x="4556" y="1015"/>
                  </a:cubicBezTo>
                  <a:cubicBezTo>
                    <a:pt x="4649" y="1071"/>
                    <a:pt x="4731" y="1131"/>
                    <a:pt x="4801" y="1194"/>
                  </a:cubicBezTo>
                  <a:lnTo>
                    <a:pt x="4859" y="1262"/>
                  </a:lnTo>
                  <a:cubicBezTo>
                    <a:pt x="4901" y="1305"/>
                    <a:pt x="4944" y="1347"/>
                    <a:pt x="4974" y="1393"/>
                  </a:cubicBezTo>
                  <a:lnTo>
                    <a:pt x="5017" y="1478"/>
                  </a:lnTo>
                  <a:cubicBezTo>
                    <a:pt x="5038" y="1520"/>
                    <a:pt x="5063" y="1561"/>
                    <a:pt x="5076" y="1604"/>
                  </a:cubicBezTo>
                  <a:lnTo>
                    <a:pt x="5091" y="1697"/>
                  </a:lnTo>
                  <a:lnTo>
                    <a:pt x="5095" y="1742"/>
                  </a:lnTo>
                  <a:lnTo>
                    <a:pt x="6246" y="1742"/>
                  </a:lnTo>
                  <a:cubicBezTo>
                    <a:pt x="6220" y="1312"/>
                    <a:pt x="5935" y="888"/>
                    <a:pt x="5382" y="554"/>
                  </a:cubicBezTo>
                  <a:cubicBezTo>
                    <a:pt x="4769" y="186"/>
                    <a:pt x="3952" y="1"/>
                    <a:pt x="3133"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61" name="Google Shape;662;p36">
              <a:extLst>
                <a:ext uri="{FF2B5EF4-FFF2-40B4-BE49-F238E27FC236}">
                  <a16:creationId xmlns:a16="http://schemas.microsoft.com/office/drawing/2014/main" id="{65490F81-91E4-071A-A891-F5030D4CEF4C}"/>
                </a:ext>
              </a:extLst>
            </p:cNvPr>
            <p:cNvSpPr/>
            <p:nvPr/>
          </p:nvSpPr>
          <p:spPr>
            <a:xfrm>
              <a:off x="3212250" y="4112700"/>
              <a:ext cx="13775" cy="170350"/>
            </a:xfrm>
            <a:custGeom>
              <a:avLst/>
              <a:gdLst/>
              <a:ahLst/>
              <a:cxnLst/>
              <a:rect l="l" t="t" r="r" b="b"/>
              <a:pathLst>
                <a:path w="551" h="6814" extrusionOk="0">
                  <a:moveTo>
                    <a:pt x="0" y="0"/>
                  </a:moveTo>
                  <a:lnTo>
                    <a:pt x="5" y="6462"/>
                  </a:lnTo>
                  <a:cubicBezTo>
                    <a:pt x="85" y="6545"/>
                    <a:pt x="177" y="6625"/>
                    <a:pt x="297" y="6696"/>
                  </a:cubicBezTo>
                  <a:cubicBezTo>
                    <a:pt x="370" y="6741"/>
                    <a:pt x="453" y="6778"/>
                    <a:pt x="535" y="6813"/>
                  </a:cubicBezTo>
                  <a:cubicBezTo>
                    <a:pt x="533" y="5763"/>
                    <a:pt x="531" y="5049"/>
                    <a:pt x="531" y="5049"/>
                  </a:cubicBezTo>
                  <a:lnTo>
                    <a:pt x="550" y="5049"/>
                  </a:lnTo>
                  <a:lnTo>
                    <a:pt x="550" y="4995"/>
                  </a:lnTo>
                  <a:lnTo>
                    <a:pt x="546" y="307"/>
                  </a:lnTo>
                  <a:cubicBezTo>
                    <a:pt x="340" y="227"/>
                    <a:pt x="156" y="123"/>
                    <a:pt x="0"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62" name="Google Shape;663;p36">
              <a:extLst>
                <a:ext uri="{FF2B5EF4-FFF2-40B4-BE49-F238E27FC236}">
                  <a16:creationId xmlns:a16="http://schemas.microsoft.com/office/drawing/2014/main" id="{5BA82B5B-B091-F1F5-57FE-05CCAD651B55}"/>
                </a:ext>
              </a:extLst>
            </p:cNvPr>
            <p:cNvSpPr/>
            <p:nvPr/>
          </p:nvSpPr>
          <p:spPr>
            <a:xfrm>
              <a:off x="3285450" y="4112300"/>
              <a:ext cx="13775" cy="170450"/>
            </a:xfrm>
            <a:custGeom>
              <a:avLst/>
              <a:gdLst/>
              <a:ahLst/>
              <a:cxnLst/>
              <a:rect l="l" t="t" r="r" b="b"/>
              <a:pathLst>
                <a:path w="551" h="6818" extrusionOk="0">
                  <a:moveTo>
                    <a:pt x="545" y="1"/>
                  </a:moveTo>
                  <a:cubicBezTo>
                    <a:pt x="407" y="111"/>
                    <a:pt x="247" y="205"/>
                    <a:pt x="72" y="283"/>
                  </a:cubicBezTo>
                  <a:lnTo>
                    <a:pt x="1" y="310"/>
                  </a:lnTo>
                  <a:lnTo>
                    <a:pt x="5" y="4999"/>
                  </a:lnTo>
                  <a:lnTo>
                    <a:pt x="8" y="5079"/>
                  </a:lnTo>
                  <a:cubicBezTo>
                    <a:pt x="8" y="5152"/>
                    <a:pt x="8" y="5833"/>
                    <a:pt x="10" y="6818"/>
                  </a:cubicBezTo>
                  <a:cubicBezTo>
                    <a:pt x="65" y="6792"/>
                    <a:pt x="124" y="6771"/>
                    <a:pt x="176" y="6742"/>
                  </a:cubicBezTo>
                  <a:cubicBezTo>
                    <a:pt x="332" y="6654"/>
                    <a:pt x="455" y="6556"/>
                    <a:pt x="551" y="6451"/>
                  </a:cubicBezTo>
                  <a:lnTo>
                    <a:pt x="545"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63" name="Google Shape;664;p36">
              <a:extLst>
                <a:ext uri="{FF2B5EF4-FFF2-40B4-BE49-F238E27FC236}">
                  <a16:creationId xmlns:a16="http://schemas.microsoft.com/office/drawing/2014/main" id="{3C399CB4-E37D-C325-241C-E385F01939B3}"/>
                </a:ext>
              </a:extLst>
            </p:cNvPr>
            <p:cNvSpPr/>
            <p:nvPr/>
          </p:nvSpPr>
          <p:spPr>
            <a:xfrm>
              <a:off x="3256025" y="4079150"/>
              <a:ext cx="26600" cy="10225"/>
            </a:xfrm>
            <a:custGeom>
              <a:avLst/>
              <a:gdLst/>
              <a:ahLst/>
              <a:cxnLst/>
              <a:rect l="l" t="t" r="r" b="b"/>
              <a:pathLst>
                <a:path w="1064" h="409" extrusionOk="0">
                  <a:moveTo>
                    <a:pt x="1" y="1"/>
                  </a:moveTo>
                  <a:cubicBezTo>
                    <a:pt x="303" y="4"/>
                    <a:pt x="603" y="74"/>
                    <a:pt x="830" y="211"/>
                  </a:cubicBezTo>
                  <a:cubicBezTo>
                    <a:pt x="927" y="269"/>
                    <a:pt x="1000" y="337"/>
                    <a:pt x="1055" y="408"/>
                  </a:cubicBezTo>
                  <a:lnTo>
                    <a:pt x="1063" y="399"/>
                  </a:lnTo>
                  <a:cubicBezTo>
                    <a:pt x="1009" y="332"/>
                    <a:pt x="940" y="267"/>
                    <a:pt x="845" y="211"/>
                  </a:cubicBezTo>
                  <a:cubicBezTo>
                    <a:pt x="615" y="71"/>
                    <a:pt x="308" y="2"/>
                    <a:pt x="1" y="1"/>
                  </a:cubicBez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664" name="Google Shape;665;p36">
              <a:extLst>
                <a:ext uri="{FF2B5EF4-FFF2-40B4-BE49-F238E27FC236}">
                  <a16:creationId xmlns:a16="http://schemas.microsoft.com/office/drawing/2014/main" id="{E5293327-58F6-FFB6-702C-3734D92588AD}"/>
                </a:ext>
              </a:extLst>
            </p:cNvPr>
            <p:cNvSpPr/>
            <p:nvPr/>
          </p:nvSpPr>
          <p:spPr>
            <a:xfrm>
              <a:off x="3225875" y="4120025"/>
              <a:ext cx="59725" cy="117575"/>
            </a:xfrm>
            <a:custGeom>
              <a:avLst/>
              <a:gdLst/>
              <a:ahLst/>
              <a:cxnLst/>
              <a:rect l="l" t="t" r="r" b="b"/>
              <a:pathLst>
                <a:path w="2389" h="4703" extrusionOk="0">
                  <a:moveTo>
                    <a:pt x="2384" y="1"/>
                  </a:moveTo>
                  <a:cubicBezTo>
                    <a:pt x="2042" y="139"/>
                    <a:pt x="1657" y="216"/>
                    <a:pt x="1267" y="227"/>
                  </a:cubicBezTo>
                  <a:cubicBezTo>
                    <a:pt x="1243" y="228"/>
                    <a:pt x="1219" y="228"/>
                    <a:pt x="1195" y="228"/>
                  </a:cubicBezTo>
                  <a:cubicBezTo>
                    <a:pt x="805" y="228"/>
                    <a:pt x="414" y="168"/>
                    <a:pt x="67" y="42"/>
                  </a:cubicBezTo>
                  <a:lnTo>
                    <a:pt x="1" y="14"/>
                  </a:lnTo>
                  <a:lnTo>
                    <a:pt x="5" y="4702"/>
                  </a:lnTo>
                  <a:cubicBezTo>
                    <a:pt x="21" y="4533"/>
                    <a:pt x="141" y="4365"/>
                    <a:pt x="369" y="4238"/>
                  </a:cubicBezTo>
                  <a:cubicBezTo>
                    <a:pt x="602" y="4108"/>
                    <a:pt x="902" y="4044"/>
                    <a:pt x="1202" y="4044"/>
                  </a:cubicBezTo>
                  <a:cubicBezTo>
                    <a:pt x="1515" y="4044"/>
                    <a:pt x="1828" y="4115"/>
                    <a:pt x="2062" y="4255"/>
                  </a:cubicBezTo>
                  <a:cubicBezTo>
                    <a:pt x="2266" y="4378"/>
                    <a:pt x="2370" y="4533"/>
                    <a:pt x="2388" y="4690"/>
                  </a:cubicBezTo>
                  <a:lnTo>
                    <a:pt x="2384"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65" name="Google Shape;666;p36">
              <a:extLst>
                <a:ext uri="{FF2B5EF4-FFF2-40B4-BE49-F238E27FC236}">
                  <a16:creationId xmlns:a16="http://schemas.microsoft.com/office/drawing/2014/main" id="{2142E699-C288-8E60-5DE8-AF16A93649A1}"/>
                </a:ext>
              </a:extLst>
            </p:cNvPr>
            <p:cNvSpPr/>
            <p:nvPr/>
          </p:nvSpPr>
          <p:spPr>
            <a:xfrm>
              <a:off x="3225525" y="4238925"/>
              <a:ext cx="60175" cy="49875"/>
            </a:xfrm>
            <a:custGeom>
              <a:avLst/>
              <a:gdLst/>
              <a:ahLst/>
              <a:cxnLst/>
              <a:rect l="l" t="t" r="r" b="b"/>
              <a:pathLst>
                <a:path w="2407" h="1995" extrusionOk="0">
                  <a:moveTo>
                    <a:pt x="0" y="0"/>
                  </a:moveTo>
                  <a:cubicBezTo>
                    <a:pt x="0" y="0"/>
                    <a:pt x="2" y="714"/>
                    <a:pt x="4" y="1764"/>
                  </a:cubicBezTo>
                  <a:cubicBezTo>
                    <a:pt x="354" y="1918"/>
                    <a:pt x="771" y="1995"/>
                    <a:pt x="1190" y="1995"/>
                  </a:cubicBezTo>
                  <a:cubicBezTo>
                    <a:pt x="1618" y="1995"/>
                    <a:pt x="2047" y="1914"/>
                    <a:pt x="2407" y="1753"/>
                  </a:cubicBezTo>
                  <a:cubicBezTo>
                    <a:pt x="2405" y="768"/>
                    <a:pt x="2405" y="87"/>
                    <a:pt x="2405" y="14"/>
                  </a:cubicBezTo>
                  <a:cubicBezTo>
                    <a:pt x="2391" y="184"/>
                    <a:pt x="2271" y="353"/>
                    <a:pt x="2042" y="481"/>
                  </a:cubicBezTo>
                  <a:cubicBezTo>
                    <a:pt x="1808" y="611"/>
                    <a:pt x="1508" y="675"/>
                    <a:pt x="1208" y="675"/>
                  </a:cubicBezTo>
                  <a:cubicBezTo>
                    <a:pt x="895" y="675"/>
                    <a:pt x="581" y="605"/>
                    <a:pt x="347" y="464"/>
                  </a:cubicBezTo>
                  <a:cubicBezTo>
                    <a:pt x="132" y="334"/>
                    <a:pt x="25" y="167"/>
                    <a:pt x="19" y="0"/>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666" name="Google Shape;667;p36">
              <a:extLst>
                <a:ext uri="{FF2B5EF4-FFF2-40B4-BE49-F238E27FC236}">
                  <a16:creationId xmlns:a16="http://schemas.microsoft.com/office/drawing/2014/main" id="{F5C50A44-16F5-59BD-BDA9-880D4911982A}"/>
                </a:ext>
              </a:extLst>
            </p:cNvPr>
            <p:cNvSpPr/>
            <p:nvPr/>
          </p:nvSpPr>
          <p:spPr>
            <a:xfrm>
              <a:off x="3225975" y="4221100"/>
              <a:ext cx="59700" cy="34725"/>
            </a:xfrm>
            <a:custGeom>
              <a:avLst/>
              <a:gdLst/>
              <a:ahLst/>
              <a:cxnLst/>
              <a:rect l="l" t="t" r="r" b="b"/>
              <a:pathLst>
                <a:path w="2388" h="1389" extrusionOk="0">
                  <a:moveTo>
                    <a:pt x="1198" y="1"/>
                  </a:moveTo>
                  <a:cubicBezTo>
                    <a:pt x="898" y="1"/>
                    <a:pt x="598" y="65"/>
                    <a:pt x="364" y="195"/>
                  </a:cubicBezTo>
                  <a:cubicBezTo>
                    <a:pt x="137" y="322"/>
                    <a:pt x="17" y="490"/>
                    <a:pt x="1" y="659"/>
                  </a:cubicBezTo>
                  <a:lnTo>
                    <a:pt x="0" y="713"/>
                  </a:lnTo>
                  <a:cubicBezTo>
                    <a:pt x="7" y="880"/>
                    <a:pt x="114" y="1047"/>
                    <a:pt x="329" y="1177"/>
                  </a:cubicBezTo>
                  <a:cubicBezTo>
                    <a:pt x="563" y="1318"/>
                    <a:pt x="877" y="1388"/>
                    <a:pt x="1190" y="1388"/>
                  </a:cubicBezTo>
                  <a:cubicBezTo>
                    <a:pt x="1490" y="1388"/>
                    <a:pt x="1790" y="1324"/>
                    <a:pt x="2024" y="1194"/>
                  </a:cubicBezTo>
                  <a:cubicBezTo>
                    <a:pt x="2253" y="1066"/>
                    <a:pt x="2373" y="897"/>
                    <a:pt x="2387" y="727"/>
                  </a:cubicBezTo>
                  <a:lnTo>
                    <a:pt x="2384" y="647"/>
                  </a:lnTo>
                  <a:cubicBezTo>
                    <a:pt x="2366" y="490"/>
                    <a:pt x="2262" y="335"/>
                    <a:pt x="2058" y="212"/>
                  </a:cubicBezTo>
                  <a:cubicBezTo>
                    <a:pt x="1824" y="72"/>
                    <a:pt x="1511" y="1"/>
                    <a:pt x="1198" y="1"/>
                  </a:cubicBez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667" name="Google Shape;668;p36">
              <a:extLst>
                <a:ext uri="{FF2B5EF4-FFF2-40B4-BE49-F238E27FC236}">
                  <a16:creationId xmlns:a16="http://schemas.microsoft.com/office/drawing/2014/main" id="{7419B5B5-4F45-0280-A43F-DDDA22FF2C25}"/>
                </a:ext>
              </a:extLst>
            </p:cNvPr>
            <p:cNvSpPr/>
            <p:nvPr/>
          </p:nvSpPr>
          <p:spPr>
            <a:xfrm>
              <a:off x="3228075" y="4077725"/>
              <a:ext cx="55125" cy="21500"/>
            </a:xfrm>
            <a:custGeom>
              <a:avLst/>
              <a:gdLst/>
              <a:ahLst/>
              <a:cxnLst/>
              <a:rect l="l" t="t" r="r" b="b"/>
              <a:pathLst>
                <a:path w="2205" h="860" extrusionOk="0">
                  <a:moveTo>
                    <a:pt x="1106" y="1"/>
                  </a:moveTo>
                  <a:cubicBezTo>
                    <a:pt x="808" y="1"/>
                    <a:pt x="510" y="65"/>
                    <a:pt x="279" y="193"/>
                  </a:cubicBezTo>
                  <a:cubicBezTo>
                    <a:pt x="154" y="264"/>
                    <a:pt x="61" y="345"/>
                    <a:pt x="0" y="433"/>
                  </a:cubicBezTo>
                  <a:cubicBezTo>
                    <a:pt x="55" y="511"/>
                    <a:pt x="134" y="585"/>
                    <a:pt x="242" y="649"/>
                  </a:cubicBezTo>
                  <a:cubicBezTo>
                    <a:pt x="475" y="789"/>
                    <a:pt x="786" y="860"/>
                    <a:pt x="1098" y="860"/>
                  </a:cubicBezTo>
                  <a:cubicBezTo>
                    <a:pt x="1396" y="860"/>
                    <a:pt x="1694" y="796"/>
                    <a:pt x="1926" y="666"/>
                  </a:cubicBezTo>
                  <a:cubicBezTo>
                    <a:pt x="2033" y="608"/>
                    <a:pt x="2113" y="538"/>
                    <a:pt x="2173" y="465"/>
                  </a:cubicBezTo>
                  <a:cubicBezTo>
                    <a:pt x="2118" y="394"/>
                    <a:pt x="2045" y="326"/>
                    <a:pt x="1948" y="268"/>
                  </a:cubicBezTo>
                  <a:cubicBezTo>
                    <a:pt x="1721" y="131"/>
                    <a:pt x="1421" y="61"/>
                    <a:pt x="1119" y="58"/>
                  </a:cubicBezTo>
                  <a:lnTo>
                    <a:pt x="1119" y="58"/>
                  </a:lnTo>
                  <a:cubicBezTo>
                    <a:pt x="1426" y="59"/>
                    <a:pt x="1733" y="128"/>
                    <a:pt x="1963" y="268"/>
                  </a:cubicBezTo>
                  <a:cubicBezTo>
                    <a:pt x="2058" y="324"/>
                    <a:pt x="2127" y="389"/>
                    <a:pt x="2181" y="456"/>
                  </a:cubicBezTo>
                  <a:lnTo>
                    <a:pt x="2205" y="427"/>
                  </a:lnTo>
                  <a:cubicBezTo>
                    <a:pt x="2150" y="348"/>
                    <a:pt x="2070" y="275"/>
                    <a:pt x="1963" y="211"/>
                  </a:cubicBezTo>
                  <a:cubicBezTo>
                    <a:pt x="1730" y="71"/>
                    <a:pt x="1418" y="1"/>
                    <a:pt x="1106"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68" name="Google Shape;669;p36">
              <a:extLst>
                <a:ext uri="{FF2B5EF4-FFF2-40B4-BE49-F238E27FC236}">
                  <a16:creationId xmlns:a16="http://schemas.microsoft.com/office/drawing/2014/main" id="{265ECACA-835F-33CF-2691-DABADC1F74F2}"/>
                </a:ext>
              </a:extLst>
            </p:cNvPr>
            <p:cNvSpPr/>
            <p:nvPr/>
          </p:nvSpPr>
          <p:spPr>
            <a:xfrm>
              <a:off x="3225825" y="4064725"/>
              <a:ext cx="59800" cy="23825"/>
            </a:xfrm>
            <a:custGeom>
              <a:avLst/>
              <a:gdLst/>
              <a:ahLst/>
              <a:cxnLst/>
              <a:rect l="l" t="t" r="r" b="b"/>
              <a:pathLst>
                <a:path w="2392" h="953" extrusionOk="0">
                  <a:moveTo>
                    <a:pt x="1196" y="0"/>
                  </a:moveTo>
                  <a:cubicBezTo>
                    <a:pt x="897" y="0"/>
                    <a:pt x="599" y="65"/>
                    <a:pt x="367" y="194"/>
                  </a:cubicBezTo>
                  <a:cubicBezTo>
                    <a:pt x="307" y="227"/>
                    <a:pt x="254" y="264"/>
                    <a:pt x="209" y="302"/>
                  </a:cubicBezTo>
                  <a:lnTo>
                    <a:pt x="171" y="342"/>
                  </a:lnTo>
                  <a:lnTo>
                    <a:pt x="95" y="423"/>
                  </a:lnTo>
                  <a:lnTo>
                    <a:pt x="67" y="475"/>
                  </a:lnTo>
                  <a:lnTo>
                    <a:pt x="26" y="553"/>
                  </a:lnTo>
                  <a:lnTo>
                    <a:pt x="14" y="610"/>
                  </a:lnTo>
                  <a:lnTo>
                    <a:pt x="2" y="686"/>
                  </a:lnTo>
                  <a:cubicBezTo>
                    <a:pt x="1" y="776"/>
                    <a:pt x="31" y="867"/>
                    <a:pt x="90" y="953"/>
                  </a:cubicBezTo>
                  <a:cubicBezTo>
                    <a:pt x="151" y="865"/>
                    <a:pt x="244" y="784"/>
                    <a:pt x="369" y="713"/>
                  </a:cubicBezTo>
                  <a:cubicBezTo>
                    <a:pt x="600" y="585"/>
                    <a:pt x="898" y="521"/>
                    <a:pt x="1196" y="521"/>
                  </a:cubicBezTo>
                  <a:cubicBezTo>
                    <a:pt x="1508" y="521"/>
                    <a:pt x="1820" y="591"/>
                    <a:pt x="2053" y="731"/>
                  </a:cubicBezTo>
                  <a:cubicBezTo>
                    <a:pt x="2160" y="795"/>
                    <a:pt x="2240" y="868"/>
                    <a:pt x="2295" y="947"/>
                  </a:cubicBezTo>
                  <a:cubicBezTo>
                    <a:pt x="2368" y="843"/>
                    <a:pt x="2391" y="730"/>
                    <a:pt x="2372" y="621"/>
                  </a:cubicBezTo>
                  <a:lnTo>
                    <a:pt x="2363" y="565"/>
                  </a:lnTo>
                  <a:lnTo>
                    <a:pt x="2327" y="489"/>
                  </a:lnTo>
                  <a:lnTo>
                    <a:pt x="2303" y="438"/>
                  </a:lnTo>
                  <a:lnTo>
                    <a:pt x="2234" y="359"/>
                  </a:lnTo>
                  <a:lnTo>
                    <a:pt x="2198" y="319"/>
                  </a:lnTo>
                  <a:cubicBezTo>
                    <a:pt x="2157" y="281"/>
                    <a:pt x="2108" y="245"/>
                    <a:pt x="2052" y="212"/>
                  </a:cubicBezTo>
                  <a:cubicBezTo>
                    <a:pt x="1819" y="71"/>
                    <a:pt x="1508" y="0"/>
                    <a:pt x="1196"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69" name="Google Shape;670;p36">
              <a:extLst>
                <a:ext uri="{FF2B5EF4-FFF2-40B4-BE49-F238E27FC236}">
                  <a16:creationId xmlns:a16="http://schemas.microsoft.com/office/drawing/2014/main" id="{4F9A0285-497B-8456-CAF6-A558B6557E66}"/>
                </a:ext>
              </a:extLst>
            </p:cNvPr>
            <p:cNvSpPr/>
            <p:nvPr/>
          </p:nvSpPr>
          <p:spPr>
            <a:xfrm>
              <a:off x="3203800" y="4054775"/>
              <a:ext cx="103650" cy="54400"/>
            </a:xfrm>
            <a:custGeom>
              <a:avLst/>
              <a:gdLst/>
              <a:ahLst/>
              <a:cxnLst/>
              <a:rect l="l" t="t" r="r" b="b"/>
              <a:pathLst>
                <a:path w="4146" h="2176" extrusionOk="0">
                  <a:moveTo>
                    <a:pt x="2077" y="398"/>
                  </a:moveTo>
                  <a:cubicBezTo>
                    <a:pt x="2389" y="398"/>
                    <a:pt x="2700" y="469"/>
                    <a:pt x="2933" y="610"/>
                  </a:cubicBezTo>
                  <a:cubicBezTo>
                    <a:pt x="2989" y="643"/>
                    <a:pt x="3038" y="679"/>
                    <a:pt x="3079" y="717"/>
                  </a:cubicBezTo>
                  <a:lnTo>
                    <a:pt x="3115" y="757"/>
                  </a:lnTo>
                  <a:lnTo>
                    <a:pt x="3184" y="836"/>
                  </a:lnTo>
                  <a:lnTo>
                    <a:pt x="3208" y="887"/>
                  </a:lnTo>
                  <a:lnTo>
                    <a:pt x="3244" y="963"/>
                  </a:lnTo>
                  <a:lnTo>
                    <a:pt x="3253" y="1019"/>
                  </a:lnTo>
                  <a:cubicBezTo>
                    <a:pt x="3272" y="1128"/>
                    <a:pt x="3249" y="1241"/>
                    <a:pt x="3176" y="1345"/>
                  </a:cubicBezTo>
                  <a:lnTo>
                    <a:pt x="3152" y="1374"/>
                  </a:lnTo>
                  <a:lnTo>
                    <a:pt x="3144" y="1383"/>
                  </a:lnTo>
                  <a:cubicBezTo>
                    <a:pt x="3084" y="1456"/>
                    <a:pt x="3004" y="1526"/>
                    <a:pt x="2897" y="1584"/>
                  </a:cubicBezTo>
                  <a:cubicBezTo>
                    <a:pt x="2666" y="1714"/>
                    <a:pt x="2367" y="1778"/>
                    <a:pt x="2069" y="1778"/>
                  </a:cubicBezTo>
                  <a:cubicBezTo>
                    <a:pt x="1757" y="1778"/>
                    <a:pt x="1446" y="1707"/>
                    <a:pt x="1213" y="1567"/>
                  </a:cubicBezTo>
                  <a:cubicBezTo>
                    <a:pt x="1105" y="1503"/>
                    <a:pt x="1026" y="1429"/>
                    <a:pt x="971" y="1351"/>
                  </a:cubicBezTo>
                  <a:cubicBezTo>
                    <a:pt x="912" y="1265"/>
                    <a:pt x="882" y="1174"/>
                    <a:pt x="883" y="1084"/>
                  </a:cubicBezTo>
                  <a:lnTo>
                    <a:pt x="895" y="1008"/>
                  </a:lnTo>
                  <a:lnTo>
                    <a:pt x="907" y="951"/>
                  </a:lnTo>
                  <a:lnTo>
                    <a:pt x="948" y="873"/>
                  </a:lnTo>
                  <a:lnTo>
                    <a:pt x="976" y="821"/>
                  </a:lnTo>
                  <a:lnTo>
                    <a:pt x="1052" y="740"/>
                  </a:lnTo>
                  <a:lnTo>
                    <a:pt x="1090" y="700"/>
                  </a:lnTo>
                  <a:cubicBezTo>
                    <a:pt x="1135" y="662"/>
                    <a:pt x="1188" y="625"/>
                    <a:pt x="1248" y="592"/>
                  </a:cubicBezTo>
                  <a:cubicBezTo>
                    <a:pt x="1480" y="463"/>
                    <a:pt x="1778" y="398"/>
                    <a:pt x="2077" y="398"/>
                  </a:cubicBezTo>
                  <a:close/>
                  <a:moveTo>
                    <a:pt x="2079" y="1"/>
                  </a:moveTo>
                  <a:cubicBezTo>
                    <a:pt x="1609" y="1"/>
                    <a:pt x="1138" y="102"/>
                    <a:pt x="773" y="306"/>
                  </a:cubicBezTo>
                  <a:cubicBezTo>
                    <a:pt x="25" y="723"/>
                    <a:pt x="0" y="1411"/>
                    <a:pt x="719" y="1844"/>
                  </a:cubicBezTo>
                  <a:cubicBezTo>
                    <a:pt x="1085" y="2065"/>
                    <a:pt x="1575" y="2176"/>
                    <a:pt x="2067" y="2176"/>
                  </a:cubicBezTo>
                  <a:cubicBezTo>
                    <a:pt x="2536" y="2176"/>
                    <a:pt x="3007" y="2075"/>
                    <a:pt x="3372" y="1871"/>
                  </a:cubicBezTo>
                  <a:cubicBezTo>
                    <a:pt x="4121" y="1453"/>
                    <a:pt x="4146" y="764"/>
                    <a:pt x="3428" y="333"/>
                  </a:cubicBezTo>
                  <a:cubicBezTo>
                    <a:pt x="3061" y="112"/>
                    <a:pt x="2570" y="1"/>
                    <a:pt x="2079"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70" name="Google Shape;671;p36">
              <a:extLst>
                <a:ext uri="{FF2B5EF4-FFF2-40B4-BE49-F238E27FC236}">
                  <a16:creationId xmlns:a16="http://schemas.microsoft.com/office/drawing/2014/main" id="{8A12FA2E-50AB-1549-B88D-46ACFBE5787F}"/>
                </a:ext>
              </a:extLst>
            </p:cNvPr>
            <p:cNvSpPr/>
            <p:nvPr/>
          </p:nvSpPr>
          <p:spPr>
            <a:xfrm>
              <a:off x="3310300" y="4094925"/>
              <a:ext cx="375" cy="1525"/>
            </a:xfrm>
            <a:custGeom>
              <a:avLst/>
              <a:gdLst/>
              <a:ahLst/>
              <a:cxnLst/>
              <a:rect l="l" t="t" r="r" b="b"/>
              <a:pathLst>
                <a:path w="15" h="61" extrusionOk="0">
                  <a:moveTo>
                    <a:pt x="15" y="1"/>
                  </a:moveTo>
                  <a:lnTo>
                    <a:pt x="0" y="60"/>
                  </a:lnTo>
                  <a:lnTo>
                    <a:pt x="0" y="60"/>
                  </a:lnTo>
                  <a:lnTo>
                    <a:pt x="2" y="59"/>
                  </a:lnTo>
                  <a:lnTo>
                    <a:pt x="15" y="1"/>
                  </a:lnTo>
                  <a:close/>
                </a:path>
              </a:pathLst>
            </a:custGeom>
            <a:solidFill>
              <a:srgbClr val="DCEEFC"/>
            </a:solidFill>
            <a:ln>
              <a:noFill/>
            </a:ln>
          </p:spPr>
          <p:txBody>
            <a:bodyPr spcFirstLastPara="1" wrap="square" lIns="121900" tIns="121900" rIns="121900" bIns="121900" anchor="ctr" anchorCtr="0">
              <a:noAutofit/>
            </a:bodyPr>
            <a:lstStyle/>
            <a:p>
              <a:endParaRPr sz="2400"/>
            </a:p>
          </p:txBody>
        </p:sp>
        <p:sp>
          <p:nvSpPr>
            <p:cNvPr id="671" name="Google Shape;672;p36">
              <a:extLst>
                <a:ext uri="{FF2B5EF4-FFF2-40B4-BE49-F238E27FC236}">
                  <a16:creationId xmlns:a16="http://schemas.microsoft.com/office/drawing/2014/main" id="{5B49C217-F98B-9728-0786-E3279DEE0445}"/>
                </a:ext>
              </a:extLst>
            </p:cNvPr>
            <p:cNvSpPr/>
            <p:nvPr/>
          </p:nvSpPr>
          <p:spPr>
            <a:xfrm>
              <a:off x="3200375" y="4053125"/>
              <a:ext cx="109450" cy="67400"/>
            </a:xfrm>
            <a:custGeom>
              <a:avLst/>
              <a:gdLst/>
              <a:ahLst/>
              <a:cxnLst/>
              <a:rect l="l" t="t" r="r" b="b"/>
              <a:pathLst>
                <a:path w="4378" h="2696" extrusionOk="0">
                  <a:moveTo>
                    <a:pt x="2216" y="67"/>
                  </a:moveTo>
                  <a:cubicBezTo>
                    <a:pt x="2707" y="67"/>
                    <a:pt x="3198" y="178"/>
                    <a:pt x="3565" y="399"/>
                  </a:cubicBezTo>
                  <a:cubicBezTo>
                    <a:pt x="4283" y="830"/>
                    <a:pt x="4258" y="1519"/>
                    <a:pt x="3509" y="1937"/>
                  </a:cubicBezTo>
                  <a:cubicBezTo>
                    <a:pt x="3144" y="2141"/>
                    <a:pt x="2673" y="2242"/>
                    <a:pt x="2204" y="2242"/>
                  </a:cubicBezTo>
                  <a:cubicBezTo>
                    <a:pt x="1712" y="2242"/>
                    <a:pt x="1222" y="2131"/>
                    <a:pt x="856" y="1910"/>
                  </a:cubicBezTo>
                  <a:cubicBezTo>
                    <a:pt x="137" y="1477"/>
                    <a:pt x="162" y="789"/>
                    <a:pt x="910" y="372"/>
                  </a:cubicBezTo>
                  <a:cubicBezTo>
                    <a:pt x="1275" y="168"/>
                    <a:pt x="1746" y="67"/>
                    <a:pt x="2216" y="67"/>
                  </a:cubicBezTo>
                  <a:close/>
                  <a:moveTo>
                    <a:pt x="2216" y="0"/>
                  </a:moveTo>
                  <a:cubicBezTo>
                    <a:pt x="1963" y="0"/>
                    <a:pt x="1707" y="27"/>
                    <a:pt x="1460" y="83"/>
                  </a:cubicBezTo>
                  <a:cubicBezTo>
                    <a:pt x="901" y="208"/>
                    <a:pt x="592" y="437"/>
                    <a:pt x="492" y="513"/>
                  </a:cubicBezTo>
                  <a:cubicBezTo>
                    <a:pt x="264" y="682"/>
                    <a:pt x="107" y="898"/>
                    <a:pt x="24" y="1154"/>
                  </a:cubicBezTo>
                  <a:lnTo>
                    <a:pt x="23" y="1157"/>
                  </a:lnTo>
                  <a:lnTo>
                    <a:pt x="24" y="1157"/>
                  </a:lnTo>
                  <a:cubicBezTo>
                    <a:pt x="24" y="1157"/>
                    <a:pt x="0" y="1261"/>
                    <a:pt x="16" y="1435"/>
                  </a:cubicBezTo>
                  <a:cubicBezTo>
                    <a:pt x="24" y="1521"/>
                    <a:pt x="45" y="1624"/>
                    <a:pt x="92" y="1731"/>
                  </a:cubicBezTo>
                  <a:cubicBezTo>
                    <a:pt x="138" y="1834"/>
                    <a:pt x="217" y="1949"/>
                    <a:pt x="309" y="2054"/>
                  </a:cubicBezTo>
                  <a:cubicBezTo>
                    <a:pt x="403" y="2160"/>
                    <a:pt x="529" y="2254"/>
                    <a:pt x="672" y="2337"/>
                  </a:cubicBezTo>
                  <a:cubicBezTo>
                    <a:pt x="818" y="2423"/>
                    <a:pt x="976" y="2486"/>
                    <a:pt x="1149" y="2545"/>
                  </a:cubicBezTo>
                  <a:cubicBezTo>
                    <a:pt x="1321" y="2602"/>
                    <a:pt x="1510" y="2645"/>
                    <a:pt x="1697" y="2669"/>
                  </a:cubicBezTo>
                  <a:cubicBezTo>
                    <a:pt x="1842" y="2686"/>
                    <a:pt x="1987" y="2696"/>
                    <a:pt x="2133" y="2696"/>
                  </a:cubicBezTo>
                  <a:cubicBezTo>
                    <a:pt x="2183" y="2696"/>
                    <a:pt x="2233" y="2695"/>
                    <a:pt x="2283" y="2692"/>
                  </a:cubicBezTo>
                  <a:cubicBezTo>
                    <a:pt x="2674" y="2691"/>
                    <a:pt x="3068" y="2620"/>
                    <a:pt x="3403" y="2482"/>
                  </a:cubicBezTo>
                  <a:cubicBezTo>
                    <a:pt x="3568" y="2410"/>
                    <a:pt x="3724" y="2334"/>
                    <a:pt x="3862" y="2239"/>
                  </a:cubicBezTo>
                  <a:cubicBezTo>
                    <a:pt x="3994" y="2149"/>
                    <a:pt x="4103" y="2039"/>
                    <a:pt x="4182" y="1922"/>
                  </a:cubicBezTo>
                  <a:cubicBezTo>
                    <a:pt x="4258" y="1803"/>
                    <a:pt x="4318" y="1685"/>
                    <a:pt x="4346" y="1572"/>
                  </a:cubicBezTo>
                  <a:cubicBezTo>
                    <a:pt x="4375" y="1458"/>
                    <a:pt x="4377" y="1353"/>
                    <a:pt x="4370" y="1266"/>
                  </a:cubicBezTo>
                  <a:cubicBezTo>
                    <a:pt x="4356" y="1092"/>
                    <a:pt x="4317" y="993"/>
                    <a:pt x="4317" y="993"/>
                  </a:cubicBezTo>
                  <a:lnTo>
                    <a:pt x="4335" y="985"/>
                  </a:lnTo>
                  <a:cubicBezTo>
                    <a:pt x="4175" y="660"/>
                    <a:pt x="3898" y="480"/>
                    <a:pt x="3747" y="384"/>
                  </a:cubicBezTo>
                  <a:cubicBezTo>
                    <a:pt x="3324" y="133"/>
                    <a:pt x="2776" y="0"/>
                    <a:pt x="2216"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72" name="Google Shape;673;p36">
              <a:extLst>
                <a:ext uri="{FF2B5EF4-FFF2-40B4-BE49-F238E27FC236}">
                  <a16:creationId xmlns:a16="http://schemas.microsoft.com/office/drawing/2014/main" id="{C21CEB74-132D-8D65-7C0B-0914B27CFF8C}"/>
                </a:ext>
              </a:extLst>
            </p:cNvPr>
            <p:cNvSpPr/>
            <p:nvPr/>
          </p:nvSpPr>
          <p:spPr>
            <a:xfrm>
              <a:off x="3199325" y="4077725"/>
              <a:ext cx="112100" cy="48025"/>
            </a:xfrm>
            <a:custGeom>
              <a:avLst/>
              <a:gdLst/>
              <a:ahLst/>
              <a:cxnLst/>
              <a:rect l="l" t="t" r="r" b="b"/>
              <a:pathLst>
                <a:path w="4484" h="1921" extrusionOk="0">
                  <a:moveTo>
                    <a:pt x="4379" y="0"/>
                  </a:moveTo>
                  <a:lnTo>
                    <a:pt x="4377" y="1"/>
                  </a:lnTo>
                  <a:lnTo>
                    <a:pt x="4359" y="9"/>
                  </a:lnTo>
                  <a:cubicBezTo>
                    <a:pt x="4359" y="9"/>
                    <a:pt x="4398" y="108"/>
                    <a:pt x="4412" y="282"/>
                  </a:cubicBezTo>
                  <a:cubicBezTo>
                    <a:pt x="4419" y="369"/>
                    <a:pt x="4417" y="474"/>
                    <a:pt x="4388" y="588"/>
                  </a:cubicBezTo>
                  <a:cubicBezTo>
                    <a:pt x="4360" y="701"/>
                    <a:pt x="4300" y="819"/>
                    <a:pt x="4224" y="938"/>
                  </a:cubicBezTo>
                  <a:cubicBezTo>
                    <a:pt x="4145" y="1055"/>
                    <a:pt x="4036" y="1165"/>
                    <a:pt x="3904" y="1255"/>
                  </a:cubicBezTo>
                  <a:cubicBezTo>
                    <a:pt x="3766" y="1350"/>
                    <a:pt x="3610" y="1426"/>
                    <a:pt x="3445" y="1498"/>
                  </a:cubicBezTo>
                  <a:cubicBezTo>
                    <a:pt x="3110" y="1636"/>
                    <a:pt x="2716" y="1707"/>
                    <a:pt x="2325" y="1708"/>
                  </a:cubicBezTo>
                  <a:cubicBezTo>
                    <a:pt x="2275" y="1711"/>
                    <a:pt x="2225" y="1712"/>
                    <a:pt x="2175" y="1712"/>
                  </a:cubicBezTo>
                  <a:cubicBezTo>
                    <a:pt x="2029" y="1712"/>
                    <a:pt x="1884" y="1702"/>
                    <a:pt x="1739" y="1685"/>
                  </a:cubicBezTo>
                  <a:cubicBezTo>
                    <a:pt x="1552" y="1661"/>
                    <a:pt x="1363" y="1618"/>
                    <a:pt x="1191" y="1561"/>
                  </a:cubicBezTo>
                  <a:cubicBezTo>
                    <a:pt x="1018" y="1502"/>
                    <a:pt x="860" y="1439"/>
                    <a:pt x="714" y="1353"/>
                  </a:cubicBezTo>
                  <a:cubicBezTo>
                    <a:pt x="571" y="1270"/>
                    <a:pt x="445" y="1176"/>
                    <a:pt x="351" y="1070"/>
                  </a:cubicBezTo>
                  <a:cubicBezTo>
                    <a:pt x="259" y="965"/>
                    <a:pt x="180" y="850"/>
                    <a:pt x="134" y="747"/>
                  </a:cubicBezTo>
                  <a:cubicBezTo>
                    <a:pt x="87" y="640"/>
                    <a:pt x="66" y="537"/>
                    <a:pt x="58" y="451"/>
                  </a:cubicBezTo>
                  <a:cubicBezTo>
                    <a:pt x="42" y="277"/>
                    <a:pt x="66" y="173"/>
                    <a:pt x="66" y="173"/>
                  </a:cubicBezTo>
                  <a:lnTo>
                    <a:pt x="65" y="173"/>
                  </a:lnTo>
                  <a:lnTo>
                    <a:pt x="45" y="166"/>
                  </a:lnTo>
                  <a:cubicBezTo>
                    <a:pt x="45" y="166"/>
                    <a:pt x="5" y="266"/>
                    <a:pt x="1" y="449"/>
                  </a:cubicBezTo>
                  <a:cubicBezTo>
                    <a:pt x="1" y="540"/>
                    <a:pt x="10" y="654"/>
                    <a:pt x="49" y="775"/>
                  </a:cubicBezTo>
                  <a:cubicBezTo>
                    <a:pt x="88" y="898"/>
                    <a:pt x="157" y="1024"/>
                    <a:pt x="253" y="1148"/>
                  </a:cubicBezTo>
                  <a:cubicBezTo>
                    <a:pt x="325" y="1239"/>
                    <a:pt x="416" y="1321"/>
                    <a:pt x="517" y="1399"/>
                  </a:cubicBezTo>
                  <a:cubicBezTo>
                    <a:pt x="673" y="1522"/>
                    <a:pt x="857" y="1626"/>
                    <a:pt x="1063" y="1706"/>
                  </a:cubicBezTo>
                  <a:lnTo>
                    <a:pt x="1129" y="1734"/>
                  </a:lnTo>
                  <a:cubicBezTo>
                    <a:pt x="1476" y="1860"/>
                    <a:pt x="1867" y="1920"/>
                    <a:pt x="2257" y="1920"/>
                  </a:cubicBezTo>
                  <a:cubicBezTo>
                    <a:pt x="2281" y="1920"/>
                    <a:pt x="2305" y="1920"/>
                    <a:pt x="2329" y="1919"/>
                  </a:cubicBezTo>
                  <a:cubicBezTo>
                    <a:pt x="2719" y="1908"/>
                    <a:pt x="3104" y="1831"/>
                    <a:pt x="3446" y="1693"/>
                  </a:cubicBezTo>
                  <a:lnTo>
                    <a:pt x="3517" y="1666"/>
                  </a:lnTo>
                  <a:cubicBezTo>
                    <a:pt x="3692" y="1588"/>
                    <a:pt x="3852" y="1494"/>
                    <a:pt x="3990" y="1384"/>
                  </a:cubicBezTo>
                  <a:cubicBezTo>
                    <a:pt x="4135" y="1270"/>
                    <a:pt x="4253" y="1141"/>
                    <a:pt x="4332" y="1001"/>
                  </a:cubicBezTo>
                  <a:cubicBezTo>
                    <a:pt x="4380" y="915"/>
                    <a:pt x="4414" y="831"/>
                    <a:pt x="4439" y="748"/>
                  </a:cubicBezTo>
                  <a:lnTo>
                    <a:pt x="4454" y="689"/>
                  </a:lnTo>
                  <a:lnTo>
                    <a:pt x="4476" y="600"/>
                  </a:lnTo>
                  <a:cubicBezTo>
                    <a:pt x="4483" y="554"/>
                    <a:pt x="4483" y="511"/>
                    <a:pt x="4483" y="469"/>
                  </a:cubicBezTo>
                  <a:lnTo>
                    <a:pt x="4483" y="460"/>
                  </a:lnTo>
                  <a:cubicBezTo>
                    <a:pt x="4483" y="390"/>
                    <a:pt x="4479" y="326"/>
                    <a:pt x="4469" y="272"/>
                  </a:cubicBezTo>
                  <a:cubicBezTo>
                    <a:pt x="4452" y="181"/>
                    <a:pt x="4426" y="114"/>
                    <a:pt x="4408" y="69"/>
                  </a:cubicBezTo>
                  <a:cubicBezTo>
                    <a:pt x="4389" y="24"/>
                    <a:pt x="4379" y="0"/>
                    <a:pt x="4379"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673" name="Google Shape;674;p36">
              <a:extLst>
                <a:ext uri="{FF2B5EF4-FFF2-40B4-BE49-F238E27FC236}">
                  <a16:creationId xmlns:a16="http://schemas.microsoft.com/office/drawing/2014/main" id="{550A0300-8273-BF5B-BDAC-41929DC1A90D}"/>
                </a:ext>
              </a:extLst>
            </p:cNvPr>
            <p:cNvSpPr/>
            <p:nvPr/>
          </p:nvSpPr>
          <p:spPr>
            <a:xfrm>
              <a:off x="3176525" y="4258375"/>
              <a:ext cx="157825" cy="47000"/>
            </a:xfrm>
            <a:custGeom>
              <a:avLst/>
              <a:gdLst/>
              <a:ahLst/>
              <a:cxnLst/>
              <a:rect l="l" t="t" r="r" b="b"/>
              <a:pathLst>
                <a:path w="6313" h="1880" extrusionOk="0">
                  <a:moveTo>
                    <a:pt x="36" y="0"/>
                  </a:moveTo>
                  <a:cubicBezTo>
                    <a:pt x="1" y="476"/>
                    <a:pt x="286" y="960"/>
                    <a:pt x="901" y="1330"/>
                  </a:cubicBezTo>
                  <a:cubicBezTo>
                    <a:pt x="1065" y="1429"/>
                    <a:pt x="1245" y="1511"/>
                    <a:pt x="1435" y="1584"/>
                  </a:cubicBezTo>
                  <a:cubicBezTo>
                    <a:pt x="1604" y="1649"/>
                    <a:pt x="1781" y="1703"/>
                    <a:pt x="1965" y="1746"/>
                  </a:cubicBezTo>
                  <a:cubicBezTo>
                    <a:pt x="2341" y="1836"/>
                    <a:pt x="2740" y="1880"/>
                    <a:pt x="3141" y="1880"/>
                  </a:cubicBezTo>
                  <a:cubicBezTo>
                    <a:pt x="3557" y="1880"/>
                    <a:pt x="3974" y="1832"/>
                    <a:pt x="4367" y="1736"/>
                  </a:cubicBezTo>
                  <a:cubicBezTo>
                    <a:pt x="4554" y="1690"/>
                    <a:pt x="4735" y="1632"/>
                    <a:pt x="4908" y="1565"/>
                  </a:cubicBezTo>
                  <a:cubicBezTo>
                    <a:pt x="5053" y="1507"/>
                    <a:pt x="5195" y="1447"/>
                    <a:pt x="5324" y="1375"/>
                  </a:cubicBezTo>
                  <a:cubicBezTo>
                    <a:pt x="5994" y="1001"/>
                    <a:pt x="6313" y="498"/>
                    <a:pt x="6281" y="0"/>
                  </a:cubicBezTo>
                  <a:lnTo>
                    <a:pt x="5130" y="0"/>
                  </a:lnTo>
                  <a:cubicBezTo>
                    <a:pt x="5150" y="209"/>
                    <a:pt x="5077" y="419"/>
                    <a:pt x="4908" y="608"/>
                  </a:cubicBezTo>
                  <a:cubicBezTo>
                    <a:pt x="4812" y="713"/>
                    <a:pt x="4689" y="811"/>
                    <a:pt x="4533" y="899"/>
                  </a:cubicBezTo>
                  <a:cubicBezTo>
                    <a:pt x="4481" y="928"/>
                    <a:pt x="4422" y="949"/>
                    <a:pt x="4367" y="975"/>
                  </a:cubicBezTo>
                  <a:cubicBezTo>
                    <a:pt x="4007" y="1136"/>
                    <a:pt x="3578" y="1217"/>
                    <a:pt x="3150" y="1217"/>
                  </a:cubicBezTo>
                  <a:cubicBezTo>
                    <a:pt x="2731" y="1217"/>
                    <a:pt x="2314" y="1140"/>
                    <a:pt x="1964" y="986"/>
                  </a:cubicBezTo>
                  <a:cubicBezTo>
                    <a:pt x="1882" y="951"/>
                    <a:pt x="1799" y="914"/>
                    <a:pt x="1726" y="869"/>
                  </a:cubicBezTo>
                  <a:cubicBezTo>
                    <a:pt x="1606" y="798"/>
                    <a:pt x="1514" y="718"/>
                    <a:pt x="1434" y="635"/>
                  </a:cubicBezTo>
                  <a:cubicBezTo>
                    <a:pt x="1263" y="458"/>
                    <a:pt x="1172" y="262"/>
                    <a:pt x="1175" y="64"/>
                  </a:cubicBezTo>
                  <a:lnTo>
                    <a:pt x="1187"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74" name="Google Shape;675;p36">
              <a:extLst>
                <a:ext uri="{FF2B5EF4-FFF2-40B4-BE49-F238E27FC236}">
                  <a16:creationId xmlns:a16="http://schemas.microsoft.com/office/drawing/2014/main" id="{D8A70C60-2870-E4B0-F6A4-AA3B57A40287}"/>
                </a:ext>
              </a:extLst>
            </p:cNvPr>
            <p:cNvSpPr/>
            <p:nvPr/>
          </p:nvSpPr>
          <p:spPr>
            <a:xfrm>
              <a:off x="3078075" y="4157650"/>
              <a:ext cx="100325" cy="57525"/>
            </a:xfrm>
            <a:custGeom>
              <a:avLst/>
              <a:gdLst/>
              <a:ahLst/>
              <a:cxnLst/>
              <a:rect l="l" t="t" r="r" b="b"/>
              <a:pathLst>
                <a:path w="4013" h="2301" extrusionOk="0">
                  <a:moveTo>
                    <a:pt x="1995" y="1"/>
                  </a:moveTo>
                  <a:cubicBezTo>
                    <a:pt x="1499" y="1"/>
                    <a:pt x="1001" y="108"/>
                    <a:pt x="614" y="324"/>
                  </a:cubicBezTo>
                  <a:cubicBezTo>
                    <a:pt x="514" y="380"/>
                    <a:pt x="426" y="440"/>
                    <a:pt x="350" y="504"/>
                  </a:cubicBezTo>
                  <a:lnTo>
                    <a:pt x="285" y="573"/>
                  </a:lnTo>
                  <a:cubicBezTo>
                    <a:pt x="241" y="617"/>
                    <a:pt x="194" y="659"/>
                    <a:pt x="160" y="705"/>
                  </a:cubicBezTo>
                  <a:lnTo>
                    <a:pt x="113" y="792"/>
                  </a:lnTo>
                  <a:cubicBezTo>
                    <a:pt x="88" y="835"/>
                    <a:pt x="61" y="877"/>
                    <a:pt x="46" y="921"/>
                  </a:cubicBezTo>
                  <a:lnTo>
                    <a:pt x="26" y="1015"/>
                  </a:lnTo>
                  <a:cubicBezTo>
                    <a:pt x="18" y="1058"/>
                    <a:pt x="6" y="1102"/>
                    <a:pt x="5" y="1143"/>
                  </a:cubicBezTo>
                  <a:cubicBezTo>
                    <a:pt x="1" y="1433"/>
                    <a:pt x="181" y="1725"/>
                    <a:pt x="555" y="1950"/>
                  </a:cubicBezTo>
                  <a:cubicBezTo>
                    <a:pt x="943" y="2183"/>
                    <a:pt x="1462" y="2301"/>
                    <a:pt x="1982" y="2301"/>
                  </a:cubicBezTo>
                  <a:cubicBezTo>
                    <a:pt x="2478" y="2301"/>
                    <a:pt x="2976" y="2193"/>
                    <a:pt x="3363" y="1978"/>
                  </a:cubicBezTo>
                  <a:cubicBezTo>
                    <a:pt x="3820" y="1723"/>
                    <a:pt x="4013" y="1374"/>
                    <a:pt x="3956" y="1034"/>
                  </a:cubicBezTo>
                  <a:lnTo>
                    <a:pt x="3941" y="941"/>
                  </a:lnTo>
                  <a:cubicBezTo>
                    <a:pt x="3927" y="899"/>
                    <a:pt x="3903" y="858"/>
                    <a:pt x="3881" y="817"/>
                  </a:cubicBezTo>
                  <a:lnTo>
                    <a:pt x="3839" y="730"/>
                  </a:lnTo>
                  <a:cubicBezTo>
                    <a:pt x="3808" y="685"/>
                    <a:pt x="3765" y="643"/>
                    <a:pt x="3724" y="599"/>
                  </a:cubicBezTo>
                  <a:lnTo>
                    <a:pt x="3666" y="533"/>
                  </a:lnTo>
                  <a:cubicBezTo>
                    <a:pt x="3595" y="469"/>
                    <a:pt x="3514" y="408"/>
                    <a:pt x="3421" y="352"/>
                  </a:cubicBezTo>
                  <a:cubicBezTo>
                    <a:pt x="3033" y="118"/>
                    <a:pt x="2515" y="1"/>
                    <a:pt x="1995" y="1"/>
                  </a:cubicBezTo>
                  <a:close/>
                </a:path>
              </a:pathLst>
            </a:custGeom>
            <a:solidFill>
              <a:srgbClr val="055E62"/>
            </a:solidFill>
            <a:ln>
              <a:noFill/>
            </a:ln>
          </p:spPr>
          <p:txBody>
            <a:bodyPr spcFirstLastPara="1" wrap="square" lIns="121900" tIns="121900" rIns="121900" bIns="121900" anchor="ctr" anchorCtr="0">
              <a:noAutofit/>
            </a:bodyPr>
            <a:lstStyle/>
            <a:p>
              <a:endParaRPr sz="2400"/>
            </a:p>
          </p:txBody>
        </p:sp>
        <p:sp>
          <p:nvSpPr>
            <p:cNvPr id="675" name="Google Shape;676;p36">
              <a:extLst>
                <a:ext uri="{FF2B5EF4-FFF2-40B4-BE49-F238E27FC236}">
                  <a16:creationId xmlns:a16="http://schemas.microsoft.com/office/drawing/2014/main" id="{BA835730-779F-9D4B-75C0-5B029C51D740}"/>
                </a:ext>
              </a:extLst>
            </p:cNvPr>
            <p:cNvSpPr/>
            <p:nvPr/>
          </p:nvSpPr>
          <p:spPr>
            <a:xfrm>
              <a:off x="3049700" y="4141100"/>
              <a:ext cx="156175" cy="43575"/>
            </a:xfrm>
            <a:custGeom>
              <a:avLst/>
              <a:gdLst/>
              <a:ahLst/>
              <a:cxnLst/>
              <a:rect l="l" t="t" r="r" b="b"/>
              <a:pathLst>
                <a:path w="6247" h="1743" extrusionOk="0">
                  <a:moveTo>
                    <a:pt x="3134" y="0"/>
                  </a:moveTo>
                  <a:cubicBezTo>
                    <a:pt x="2352" y="0"/>
                    <a:pt x="1567" y="169"/>
                    <a:pt x="958" y="508"/>
                  </a:cubicBezTo>
                  <a:cubicBezTo>
                    <a:pt x="352" y="848"/>
                    <a:pt x="33" y="1292"/>
                    <a:pt x="0" y="1742"/>
                  </a:cubicBezTo>
                  <a:lnTo>
                    <a:pt x="1150" y="1742"/>
                  </a:lnTo>
                  <a:lnTo>
                    <a:pt x="1161" y="1677"/>
                  </a:lnTo>
                  <a:lnTo>
                    <a:pt x="1181" y="1583"/>
                  </a:lnTo>
                  <a:cubicBezTo>
                    <a:pt x="1196" y="1539"/>
                    <a:pt x="1223" y="1497"/>
                    <a:pt x="1248" y="1454"/>
                  </a:cubicBezTo>
                  <a:lnTo>
                    <a:pt x="1295" y="1367"/>
                  </a:lnTo>
                  <a:cubicBezTo>
                    <a:pt x="1329" y="1321"/>
                    <a:pt x="1376" y="1279"/>
                    <a:pt x="1420" y="1235"/>
                  </a:cubicBezTo>
                  <a:lnTo>
                    <a:pt x="1485" y="1166"/>
                  </a:lnTo>
                  <a:cubicBezTo>
                    <a:pt x="1561" y="1102"/>
                    <a:pt x="1649" y="1042"/>
                    <a:pt x="1749" y="986"/>
                  </a:cubicBezTo>
                  <a:cubicBezTo>
                    <a:pt x="2136" y="770"/>
                    <a:pt x="2634" y="663"/>
                    <a:pt x="3130" y="663"/>
                  </a:cubicBezTo>
                  <a:cubicBezTo>
                    <a:pt x="3650" y="663"/>
                    <a:pt x="4168" y="780"/>
                    <a:pt x="4556" y="1014"/>
                  </a:cubicBezTo>
                  <a:cubicBezTo>
                    <a:pt x="4649" y="1070"/>
                    <a:pt x="4730" y="1131"/>
                    <a:pt x="4801" y="1195"/>
                  </a:cubicBezTo>
                  <a:lnTo>
                    <a:pt x="4859" y="1261"/>
                  </a:lnTo>
                  <a:cubicBezTo>
                    <a:pt x="4900" y="1305"/>
                    <a:pt x="4943" y="1347"/>
                    <a:pt x="4974" y="1392"/>
                  </a:cubicBezTo>
                  <a:lnTo>
                    <a:pt x="5016" y="1479"/>
                  </a:lnTo>
                  <a:cubicBezTo>
                    <a:pt x="5038" y="1520"/>
                    <a:pt x="5062" y="1561"/>
                    <a:pt x="5076" y="1603"/>
                  </a:cubicBezTo>
                  <a:lnTo>
                    <a:pt x="5091" y="1696"/>
                  </a:lnTo>
                  <a:lnTo>
                    <a:pt x="5094" y="1742"/>
                  </a:lnTo>
                  <a:lnTo>
                    <a:pt x="6246" y="1742"/>
                  </a:lnTo>
                  <a:cubicBezTo>
                    <a:pt x="6220" y="1312"/>
                    <a:pt x="5935" y="887"/>
                    <a:pt x="5381" y="553"/>
                  </a:cubicBezTo>
                  <a:cubicBezTo>
                    <a:pt x="4769" y="185"/>
                    <a:pt x="3953" y="0"/>
                    <a:pt x="3134"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76" name="Google Shape;677;p36">
              <a:extLst>
                <a:ext uri="{FF2B5EF4-FFF2-40B4-BE49-F238E27FC236}">
                  <a16:creationId xmlns:a16="http://schemas.microsoft.com/office/drawing/2014/main" id="{E5531BDF-4594-B0BC-105B-3C1C32BF64F5}"/>
                </a:ext>
              </a:extLst>
            </p:cNvPr>
            <p:cNvSpPr/>
            <p:nvPr/>
          </p:nvSpPr>
          <p:spPr>
            <a:xfrm>
              <a:off x="3084525" y="4038975"/>
              <a:ext cx="13800" cy="170350"/>
            </a:xfrm>
            <a:custGeom>
              <a:avLst/>
              <a:gdLst/>
              <a:ahLst/>
              <a:cxnLst/>
              <a:rect l="l" t="t" r="r" b="b"/>
              <a:pathLst>
                <a:path w="552" h="6814" extrusionOk="0">
                  <a:moveTo>
                    <a:pt x="1" y="1"/>
                  </a:moveTo>
                  <a:lnTo>
                    <a:pt x="5" y="6462"/>
                  </a:lnTo>
                  <a:cubicBezTo>
                    <a:pt x="85" y="6545"/>
                    <a:pt x="178" y="6625"/>
                    <a:pt x="297" y="6697"/>
                  </a:cubicBezTo>
                  <a:cubicBezTo>
                    <a:pt x="371" y="6740"/>
                    <a:pt x="452" y="6777"/>
                    <a:pt x="535" y="6813"/>
                  </a:cubicBezTo>
                  <a:cubicBezTo>
                    <a:pt x="533" y="5762"/>
                    <a:pt x="532" y="5048"/>
                    <a:pt x="532" y="5048"/>
                  </a:cubicBezTo>
                  <a:lnTo>
                    <a:pt x="550" y="5048"/>
                  </a:lnTo>
                  <a:lnTo>
                    <a:pt x="551" y="4994"/>
                  </a:lnTo>
                  <a:lnTo>
                    <a:pt x="547" y="307"/>
                  </a:lnTo>
                  <a:cubicBezTo>
                    <a:pt x="341" y="228"/>
                    <a:pt x="157" y="123"/>
                    <a:pt x="1"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77" name="Google Shape;678;p36">
              <a:extLst>
                <a:ext uri="{FF2B5EF4-FFF2-40B4-BE49-F238E27FC236}">
                  <a16:creationId xmlns:a16="http://schemas.microsoft.com/office/drawing/2014/main" id="{ABAD4787-3216-2D4C-42AC-001FAF7EB7A9}"/>
                </a:ext>
              </a:extLst>
            </p:cNvPr>
            <p:cNvSpPr/>
            <p:nvPr/>
          </p:nvSpPr>
          <p:spPr>
            <a:xfrm>
              <a:off x="3157750" y="4038575"/>
              <a:ext cx="13750" cy="170450"/>
            </a:xfrm>
            <a:custGeom>
              <a:avLst/>
              <a:gdLst/>
              <a:ahLst/>
              <a:cxnLst/>
              <a:rect l="l" t="t" r="r" b="b"/>
              <a:pathLst>
                <a:path w="550" h="6818" extrusionOk="0">
                  <a:moveTo>
                    <a:pt x="546" y="1"/>
                  </a:moveTo>
                  <a:cubicBezTo>
                    <a:pt x="407" y="110"/>
                    <a:pt x="246" y="205"/>
                    <a:pt x="72" y="283"/>
                  </a:cubicBezTo>
                  <a:lnTo>
                    <a:pt x="0" y="310"/>
                  </a:lnTo>
                  <a:lnTo>
                    <a:pt x="5" y="4998"/>
                  </a:lnTo>
                  <a:lnTo>
                    <a:pt x="8" y="5079"/>
                  </a:lnTo>
                  <a:lnTo>
                    <a:pt x="8" y="6817"/>
                  </a:lnTo>
                  <a:cubicBezTo>
                    <a:pt x="64" y="6792"/>
                    <a:pt x="124" y="6770"/>
                    <a:pt x="176" y="6741"/>
                  </a:cubicBezTo>
                  <a:cubicBezTo>
                    <a:pt x="332" y="6654"/>
                    <a:pt x="455" y="6555"/>
                    <a:pt x="550" y="6450"/>
                  </a:cubicBezTo>
                  <a:lnTo>
                    <a:pt x="546"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78" name="Google Shape;679;p36">
              <a:extLst>
                <a:ext uri="{FF2B5EF4-FFF2-40B4-BE49-F238E27FC236}">
                  <a16:creationId xmlns:a16="http://schemas.microsoft.com/office/drawing/2014/main" id="{E9E53978-1C5B-F83A-3D7C-2F2F60C7CA18}"/>
                </a:ext>
              </a:extLst>
            </p:cNvPr>
            <p:cNvSpPr/>
            <p:nvPr/>
          </p:nvSpPr>
          <p:spPr>
            <a:xfrm>
              <a:off x="3128325" y="4005400"/>
              <a:ext cx="26575" cy="10250"/>
            </a:xfrm>
            <a:custGeom>
              <a:avLst/>
              <a:gdLst/>
              <a:ahLst/>
              <a:cxnLst/>
              <a:rect l="l" t="t" r="r" b="b"/>
              <a:pathLst>
                <a:path w="1063" h="410" extrusionOk="0">
                  <a:moveTo>
                    <a:pt x="1" y="1"/>
                  </a:moveTo>
                  <a:cubicBezTo>
                    <a:pt x="303" y="4"/>
                    <a:pt x="603" y="75"/>
                    <a:pt x="828" y="211"/>
                  </a:cubicBezTo>
                  <a:cubicBezTo>
                    <a:pt x="927" y="270"/>
                    <a:pt x="1000" y="338"/>
                    <a:pt x="1054" y="409"/>
                  </a:cubicBezTo>
                  <a:lnTo>
                    <a:pt x="1063" y="400"/>
                  </a:lnTo>
                  <a:cubicBezTo>
                    <a:pt x="1010" y="332"/>
                    <a:pt x="939" y="268"/>
                    <a:pt x="845" y="211"/>
                  </a:cubicBezTo>
                  <a:cubicBezTo>
                    <a:pt x="615" y="73"/>
                    <a:pt x="308" y="2"/>
                    <a:pt x="1" y="1"/>
                  </a:cubicBez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679" name="Google Shape;680;p36">
              <a:extLst>
                <a:ext uri="{FF2B5EF4-FFF2-40B4-BE49-F238E27FC236}">
                  <a16:creationId xmlns:a16="http://schemas.microsoft.com/office/drawing/2014/main" id="{0BEE4265-1611-695D-AAF0-B86E7D79FE06}"/>
                </a:ext>
              </a:extLst>
            </p:cNvPr>
            <p:cNvSpPr/>
            <p:nvPr/>
          </p:nvSpPr>
          <p:spPr>
            <a:xfrm>
              <a:off x="3098175" y="4046300"/>
              <a:ext cx="59700" cy="117550"/>
            </a:xfrm>
            <a:custGeom>
              <a:avLst/>
              <a:gdLst/>
              <a:ahLst/>
              <a:cxnLst/>
              <a:rect l="l" t="t" r="r" b="b"/>
              <a:pathLst>
                <a:path w="2388" h="4702" extrusionOk="0">
                  <a:moveTo>
                    <a:pt x="2383" y="1"/>
                  </a:moveTo>
                  <a:cubicBezTo>
                    <a:pt x="2042" y="139"/>
                    <a:pt x="1656" y="216"/>
                    <a:pt x="1268" y="228"/>
                  </a:cubicBezTo>
                  <a:cubicBezTo>
                    <a:pt x="1245" y="228"/>
                    <a:pt x="1221" y="228"/>
                    <a:pt x="1197" y="228"/>
                  </a:cubicBezTo>
                  <a:cubicBezTo>
                    <a:pt x="805" y="228"/>
                    <a:pt x="414" y="167"/>
                    <a:pt x="67" y="42"/>
                  </a:cubicBezTo>
                  <a:lnTo>
                    <a:pt x="1" y="14"/>
                  </a:lnTo>
                  <a:lnTo>
                    <a:pt x="5" y="4701"/>
                  </a:lnTo>
                  <a:cubicBezTo>
                    <a:pt x="21" y="4532"/>
                    <a:pt x="140" y="4364"/>
                    <a:pt x="368" y="4238"/>
                  </a:cubicBezTo>
                  <a:cubicBezTo>
                    <a:pt x="602" y="4107"/>
                    <a:pt x="902" y="4043"/>
                    <a:pt x="1202" y="4043"/>
                  </a:cubicBezTo>
                  <a:cubicBezTo>
                    <a:pt x="1515" y="4043"/>
                    <a:pt x="1828" y="4114"/>
                    <a:pt x="2062" y="4254"/>
                  </a:cubicBezTo>
                  <a:cubicBezTo>
                    <a:pt x="2266" y="4377"/>
                    <a:pt x="2370" y="4532"/>
                    <a:pt x="2388" y="4689"/>
                  </a:cubicBezTo>
                  <a:lnTo>
                    <a:pt x="2383"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80" name="Google Shape;681;p36">
              <a:extLst>
                <a:ext uri="{FF2B5EF4-FFF2-40B4-BE49-F238E27FC236}">
                  <a16:creationId xmlns:a16="http://schemas.microsoft.com/office/drawing/2014/main" id="{D4E4FF48-9B8A-BCEB-3316-8C86349B9927}"/>
                </a:ext>
              </a:extLst>
            </p:cNvPr>
            <p:cNvSpPr/>
            <p:nvPr/>
          </p:nvSpPr>
          <p:spPr>
            <a:xfrm>
              <a:off x="3097825" y="4165175"/>
              <a:ext cx="60150" cy="49900"/>
            </a:xfrm>
            <a:custGeom>
              <a:avLst/>
              <a:gdLst/>
              <a:ahLst/>
              <a:cxnLst/>
              <a:rect l="l" t="t" r="r" b="b"/>
              <a:pathLst>
                <a:path w="2406" h="1996" extrusionOk="0">
                  <a:moveTo>
                    <a:pt x="0" y="0"/>
                  </a:moveTo>
                  <a:cubicBezTo>
                    <a:pt x="0" y="0"/>
                    <a:pt x="1" y="714"/>
                    <a:pt x="3" y="1765"/>
                  </a:cubicBezTo>
                  <a:cubicBezTo>
                    <a:pt x="353" y="1918"/>
                    <a:pt x="770" y="1995"/>
                    <a:pt x="1188" y="1995"/>
                  </a:cubicBezTo>
                  <a:cubicBezTo>
                    <a:pt x="1617" y="1995"/>
                    <a:pt x="2046" y="1915"/>
                    <a:pt x="2405" y="1753"/>
                  </a:cubicBezTo>
                  <a:lnTo>
                    <a:pt x="2405" y="15"/>
                  </a:lnTo>
                  <a:cubicBezTo>
                    <a:pt x="2391" y="185"/>
                    <a:pt x="2271" y="353"/>
                    <a:pt x="2042" y="481"/>
                  </a:cubicBezTo>
                  <a:cubicBezTo>
                    <a:pt x="1808" y="611"/>
                    <a:pt x="1507" y="676"/>
                    <a:pt x="1207" y="676"/>
                  </a:cubicBezTo>
                  <a:cubicBezTo>
                    <a:pt x="893" y="676"/>
                    <a:pt x="581" y="605"/>
                    <a:pt x="347" y="464"/>
                  </a:cubicBezTo>
                  <a:cubicBezTo>
                    <a:pt x="131" y="335"/>
                    <a:pt x="25" y="168"/>
                    <a:pt x="18" y="0"/>
                  </a:cubicBezTo>
                  <a:close/>
                </a:path>
              </a:pathLst>
            </a:custGeom>
            <a:solidFill>
              <a:srgbClr val="F9B24F"/>
            </a:solidFill>
            <a:ln>
              <a:noFill/>
            </a:ln>
          </p:spPr>
          <p:txBody>
            <a:bodyPr spcFirstLastPara="1" wrap="square" lIns="121900" tIns="121900" rIns="121900" bIns="121900" anchor="ctr" anchorCtr="0">
              <a:noAutofit/>
            </a:bodyPr>
            <a:lstStyle/>
            <a:p>
              <a:endParaRPr sz="2400"/>
            </a:p>
          </p:txBody>
        </p:sp>
        <p:sp>
          <p:nvSpPr>
            <p:cNvPr id="681" name="Google Shape;682;p36">
              <a:extLst>
                <a:ext uri="{FF2B5EF4-FFF2-40B4-BE49-F238E27FC236}">
                  <a16:creationId xmlns:a16="http://schemas.microsoft.com/office/drawing/2014/main" id="{6DDA3BDE-642F-57AF-9366-867081805478}"/>
                </a:ext>
              </a:extLst>
            </p:cNvPr>
            <p:cNvSpPr/>
            <p:nvPr/>
          </p:nvSpPr>
          <p:spPr>
            <a:xfrm>
              <a:off x="3098275" y="4147350"/>
              <a:ext cx="59700" cy="34725"/>
            </a:xfrm>
            <a:custGeom>
              <a:avLst/>
              <a:gdLst/>
              <a:ahLst/>
              <a:cxnLst/>
              <a:rect l="l" t="t" r="r" b="b"/>
              <a:pathLst>
                <a:path w="2388" h="1389" extrusionOk="0">
                  <a:moveTo>
                    <a:pt x="1198" y="1"/>
                  </a:moveTo>
                  <a:cubicBezTo>
                    <a:pt x="898" y="1"/>
                    <a:pt x="598" y="65"/>
                    <a:pt x="364" y="196"/>
                  </a:cubicBezTo>
                  <a:cubicBezTo>
                    <a:pt x="136" y="322"/>
                    <a:pt x="17" y="490"/>
                    <a:pt x="1" y="659"/>
                  </a:cubicBezTo>
                  <a:lnTo>
                    <a:pt x="0" y="713"/>
                  </a:lnTo>
                  <a:cubicBezTo>
                    <a:pt x="7" y="881"/>
                    <a:pt x="113" y="1047"/>
                    <a:pt x="329" y="1177"/>
                  </a:cubicBezTo>
                  <a:cubicBezTo>
                    <a:pt x="563" y="1318"/>
                    <a:pt x="875" y="1389"/>
                    <a:pt x="1189" y="1389"/>
                  </a:cubicBezTo>
                  <a:cubicBezTo>
                    <a:pt x="1489" y="1389"/>
                    <a:pt x="1790" y="1324"/>
                    <a:pt x="2024" y="1194"/>
                  </a:cubicBezTo>
                  <a:cubicBezTo>
                    <a:pt x="2253" y="1066"/>
                    <a:pt x="2373" y="898"/>
                    <a:pt x="2387" y="727"/>
                  </a:cubicBezTo>
                  <a:lnTo>
                    <a:pt x="2384" y="647"/>
                  </a:lnTo>
                  <a:cubicBezTo>
                    <a:pt x="2366" y="490"/>
                    <a:pt x="2262" y="335"/>
                    <a:pt x="2058" y="212"/>
                  </a:cubicBezTo>
                  <a:cubicBezTo>
                    <a:pt x="1824" y="72"/>
                    <a:pt x="1511" y="1"/>
                    <a:pt x="1198" y="1"/>
                  </a:cubicBezTo>
                  <a:close/>
                </a:path>
              </a:pathLst>
            </a:custGeom>
            <a:solidFill>
              <a:srgbClr val="FFCF43"/>
            </a:solidFill>
            <a:ln>
              <a:noFill/>
            </a:ln>
          </p:spPr>
          <p:txBody>
            <a:bodyPr spcFirstLastPara="1" wrap="square" lIns="121900" tIns="121900" rIns="121900" bIns="121900" anchor="ctr" anchorCtr="0">
              <a:noAutofit/>
            </a:bodyPr>
            <a:lstStyle/>
            <a:p>
              <a:endParaRPr sz="2400"/>
            </a:p>
          </p:txBody>
        </p:sp>
        <p:sp>
          <p:nvSpPr>
            <p:cNvPr id="682" name="Google Shape;683;p36">
              <a:extLst>
                <a:ext uri="{FF2B5EF4-FFF2-40B4-BE49-F238E27FC236}">
                  <a16:creationId xmlns:a16="http://schemas.microsoft.com/office/drawing/2014/main" id="{38492A9D-796A-FD8C-9474-F671AC6028B9}"/>
                </a:ext>
              </a:extLst>
            </p:cNvPr>
            <p:cNvSpPr/>
            <p:nvPr/>
          </p:nvSpPr>
          <p:spPr>
            <a:xfrm>
              <a:off x="3100375" y="4004000"/>
              <a:ext cx="55125" cy="21525"/>
            </a:xfrm>
            <a:custGeom>
              <a:avLst/>
              <a:gdLst/>
              <a:ahLst/>
              <a:cxnLst/>
              <a:rect l="l" t="t" r="r" b="b"/>
              <a:pathLst>
                <a:path w="2205" h="861" extrusionOk="0">
                  <a:moveTo>
                    <a:pt x="1107" y="0"/>
                  </a:moveTo>
                  <a:cubicBezTo>
                    <a:pt x="809" y="0"/>
                    <a:pt x="510" y="65"/>
                    <a:pt x="278" y="194"/>
                  </a:cubicBezTo>
                  <a:cubicBezTo>
                    <a:pt x="154" y="263"/>
                    <a:pt x="61" y="344"/>
                    <a:pt x="0" y="432"/>
                  </a:cubicBezTo>
                  <a:cubicBezTo>
                    <a:pt x="55" y="510"/>
                    <a:pt x="134" y="584"/>
                    <a:pt x="242" y="650"/>
                  </a:cubicBezTo>
                  <a:cubicBezTo>
                    <a:pt x="475" y="790"/>
                    <a:pt x="786" y="860"/>
                    <a:pt x="1098" y="860"/>
                  </a:cubicBezTo>
                  <a:cubicBezTo>
                    <a:pt x="1395" y="860"/>
                    <a:pt x="1694" y="796"/>
                    <a:pt x="1926" y="666"/>
                  </a:cubicBezTo>
                  <a:cubicBezTo>
                    <a:pt x="2033" y="607"/>
                    <a:pt x="2112" y="538"/>
                    <a:pt x="2172" y="465"/>
                  </a:cubicBezTo>
                  <a:cubicBezTo>
                    <a:pt x="2118" y="394"/>
                    <a:pt x="2045" y="326"/>
                    <a:pt x="1946" y="267"/>
                  </a:cubicBezTo>
                  <a:cubicBezTo>
                    <a:pt x="1721" y="131"/>
                    <a:pt x="1421" y="60"/>
                    <a:pt x="1119" y="57"/>
                  </a:cubicBezTo>
                  <a:lnTo>
                    <a:pt x="1119" y="57"/>
                  </a:lnTo>
                  <a:cubicBezTo>
                    <a:pt x="1426" y="58"/>
                    <a:pt x="1733" y="129"/>
                    <a:pt x="1963" y="267"/>
                  </a:cubicBezTo>
                  <a:cubicBezTo>
                    <a:pt x="2057" y="324"/>
                    <a:pt x="2128" y="388"/>
                    <a:pt x="2181" y="456"/>
                  </a:cubicBezTo>
                  <a:lnTo>
                    <a:pt x="2205" y="426"/>
                  </a:lnTo>
                  <a:cubicBezTo>
                    <a:pt x="2150" y="349"/>
                    <a:pt x="2070" y="276"/>
                    <a:pt x="1963" y="211"/>
                  </a:cubicBezTo>
                  <a:cubicBezTo>
                    <a:pt x="1730" y="71"/>
                    <a:pt x="1419" y="0"/>
                    <a:pt x="1107"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83" name="Google Shape;684;p36">
              <a:extLst>
                <a:ext uri="{FF2B5EF4-FFF2-40B4-BE49-F238E27FC236}">
                  <a16:creationId xmlns:a16="http://schemas.microsoft.com/office/drawing/2014/main" id="{5D117DC7-C02C-D0BF-963C-3DEFC70EEA72}"/>
                </a:ext>
              </a:extLst>
            </p:cNvPr>
            <p:cNvSpPr/>
            <p:nvPr/>
          </p:nvSpPr>
          <p:spPr>
            <a:xfrm>
              <a:off x="3098100" y="3990975"/>
              <a:ext cx="59825" cy="23825"/>
            </a:xfrm>
            <a:custGeom>
              <a:avLst/>
              <a:gdLst/>
              <a:ahLst/>
              <a:cxnLst/>
              <a:rect l="l" t="t" r="r" b="b"/>
              <a:pathLst>
                <a:path w="2393" h="953" extrusionOk="0">
                  <a:moveTo>
                    <a:pt x="1195" y="1"/>
                  </a:moveTo>
                  <a:cubicBezTo>
                    <a:pt x="898" y="1"/>
                    <a:pt x="600" y="65"/>
                    <a:pt x="369" y="194"/>
                  </a:cubicBezTo>
                  <a:cubicBezTo>
                    <a:pt x="307" y="227"/>
                    <a:pt x="255" y="264"/>
                    <a:pt x="209" y="303"/>
                  </a:cubicBezTo>
                  <a:lnTo>
                    <a:pt x="171" y="343"/>
                  </a:lnTo>
                  <a:lnTo>
                    <a:pt x="96" y="424"/>
                  </a:lnTo>
                  <a:lnTo>
                    <a:pt x="67" y="477"/>
                  </a:lnTo>
                  <a:lnTo>
                    <a:pt x="27" y="553"/>
                  </a:lnTo>
                  <a:lnTo>
                    <a:pt x="15" y="610"/>
                  </a:lnTo>
                  <a:lnTo>
                    <a:pt x="3" y="687"/>
                  </a:lnTo>
                  <a:cubicBezTo>
                    <a:pt x="0" y="778"/>
                    <a:pt x="31" y="867"/>
                    <a:pt x="91" y="953"/>
                  </a:cubicBezTo>
                  <a:cubicBezTo>
                    <a:pt x="152" y="865"/>
                    <a:pt x="245" y="784"/>
                    <a:pt x="369" y="715"/>
                  </a:cubicBezTo>
                  <a:cubicBezTo>
                    <a:pt x="601" y="586"/>
                    <a:pt x="900" y="521"/>
                    <a:pt x="1198" y="521"/>
                  </a:cubicBezTo>
                  <a:cubicBezTo>
                    <a:pt x="1510" y="521"/>
                    <a:pt x="1821" y="592"/>
                    <a:pt x="2054" y="732"/>
                  </a:cubicBezTo>
                  <a:cubicBezTo>
                    <a:pt x="2161" y="797"/>
                    <a:pt x="2241" y="870"/>
                    <a:pt x="2296" y="947"/>
                  </a:cubicBezTo>
                  <a:cubicBezTo>
                    <a:pt x="2367" y="843"/>
                    <a:pt x="2392" y="732"/>
                    <a:pt x="2373" y="621"/>
                  </a:cubicBezTo>
                  <a:lnTo>
                    <a:pt x="2364" y="565"/>
                  </a:lnTo>
                  <a:lnTo>
                    <a:pt x="2328" y="490"/>
                  </a:lnTo>
                  <a:lnTo>
                    <a:pt x="2303" y="438"/>
                  </a:lnTo>
                  <a:lnTo>
                    <a:pt x="2234" y="359"/>
                  </a:lnTo>
                  <a:lnTo>
                    <a:pt x="2199" y="319"/>
                  </a:lnTo>
                  <a:cubicBezTo>
                    <a:pt x="2157" y="281"/>
                    <a:pt x="2109" y="245"/>
                    <a:pt x="2052" y="212"/>
                  </a:cubicBezTo>
                  <a:cubicBezTo>
                    <a:pt x="1818" y="71"/>
                    <a:pt x="1507" y="1"/>
                    <a:pt x="1195"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84" name="Google Shape;685;p36">
              <a:extLst>
                <a:ext uri="{FF2B5EF4-FFF2-40B4-BE49-F238E27FC236}">
                  <a16:creationId xmlns:a16="http://schemas.microsoft.com/office/drawing/2014/main" id="{D5BA2389-637F-D5F0-0EEC-648FFDD3F0FC}"/>
                </a:ext>
              </a:extLst>
            </p:cNvPr>
            <p:cNvSpPr/>
            <p:nvPr/>
          </p:nvSpPr>
          <p:spPr>
            <a:xfrm>
              <a:off x="3076075" y="3981050"/>
              <a:ext cx="103650" cy="54400"/>
            </a:xfrm>
            <a:custGeom>
              <a:avLst/>
              <a:gdLst/>
              <a:ahLst/>
              <a:cxnLst/>
              <a:rect l="l" t="t" r="r" b="b"/>
              <a:pathLst>
                <a:path w="4146" h="2176" extrusionOk="0">
                  <a:moveTo>
                    <a:pt x="2076" y="398"/>
                  </a:moveTo>
                  <a:cubicBezTo>
                    <a:pt x="2388" y="398"/>
                    <a:pt x="2699" y="468"/>
                    <a:pt x="2933" y="609"/>
                  </a:cubicBezTo>
                  <a:cubicBezTo>
                    <a:pt x="2990" y="642"/>
                    <a:pt x="3038" y="678"/>
                    <a:pt x="3080" y="716"/>
                  </a:cubicBezTo>
                  <a:lnTo>
                    <a:pt x="3115" y="757"/>
                  </a:lnTo>
                  <a:lnTo>
                    <a:pt x="3184" y="835"/>
                  </a:lnTo>
                  <a:lnTo>
                    <a:pt x="3209" y="887"/>
                  </a:lnTo>
                  <a:lnTo>
                    <a:pt x="3245" y="962"/>
                  </a:lnTo>
                  <a:lnTo>
                    <a:pt x="3254" y="1018"/>
                  </a:lnTo>
                  <a:cubicBezTo>
                    <a:pt x="3273" y="1129"/>
                    <a:pt x="3248" y="1240"/>
                    <a:pt x="3177" y="1344"/>
                  </a:cubicBezTo>
                  <a:lnTo>
                    <a:pt x="3153" y="1374"/>
                  </a:lnTo>
                  <a:lnTo>
                    <a:pt x="3144" y="1383"/>
                  </a:lnTo>
                  <a:cubicBezTo>
                    <a:pt x="3084" y="1456"/>
                    <a:pt x="3005" y="1525"/>
                    <a:pt x="2898" y="1584"/>
                  </a:cubicBezTo>
                  <a:cubicBezTo>
                    <a:pt x="2666" y="1714"/>
                    <a:pt x="2367" y="1778"/>
                    <a:pt x="2070" y="1778"/>
                  </a:cubicBezTo>
                  <a:cubicBezTo>
                    <a:pt x="1758" y="1778"/>
                    <a:pt x="1447" y="1708"/>
                    <a:pt x="1214" y="1568"/>
                  </a:cubicBezTo>
                  <a:cubicBezTo>
                    <a:pt x="1106" y="1502"/>
                    <a:pt x="1027" y="1428"/>
                    <a:pt x="972" y="1350"/>
                  </a:cubicBezTo>
                  <a:cubicBezTo>
                    <a:pt x="912" y="1264"/>
                    <a:pt x="881" y="1175"/>
                    <a:pt x="884" y="1084"/>
                  </a:cubicBezTo>
                  <a:lnTo>
                    <a:pt x="896" y="1007"/>
                  </a:lnTo>
                  <a:lnTo>
                    <a:pt x="908" y="950"/>
                  </a:lnTo>
                  <a:lnTo>
                    <a:pt x="948" y="874"/>
                  </a:lnTo>
                  <a:lnTo>
                    <a:pt x="977" y="821"/>
                  </a:lnTo>
                  <a:lnTo>
                    <a:pt x="1052" y="740"/>
                  </a:lnTo>
                  <a:lnTo>
                    <a:pt x="1090" y="700"/>
                  </a:lnTo>
                  <a:cubicBezTo>
                    <a:pt x="1136" y="661"/>
                    <a:pt x="1188" y="624"/>
                    <a:pt x="1250" y="591"/>
                  </a:cubicBezTo>
                  <a:cubicBezTo>
                    <a:pt x="1481" y="462"/>
                    <a:pt x="1779" y="398"/>
                    <a:pt x="2076" y="398"/>
                  </a:cubicBezTo>
                  <a:close/>
                  <a:moveTo>
                    <a:pt x="2080" y="0"/>
                  </a:moveTo>
                  <a:cubicBezTo>
                    <a:pt x="1611" y="0"/>
                    <a:pt x="1140" y="102"/>
                    <a:pt x="773" y="305"/>
                  </a:cubicBezTo>
                  <a:cubicBezTo>
                    <a:pt x="26" y="723"/>
                    <a:pt x="1" y="1411"/>
                    <a:pt x="718" y="1844"/>
                  </a:cubicBezTo>
                  <a:cubicBezTo>
                    <a:pt x="1085" y="2064"/>
                    <a:pt x="1575" y="2175"/>
                    <a:pt x="2067" y="2175"/>
                  </a:cubicBezTo>
                  <a:cubicBezTo>
                    <a:pt x="2537" y="2175"/>
                    <a:pt x="3008" y="2074"/>
                    <a:pt x="3373" y="1870"/>
                  </a:cubicBezTo>
                  <a:cubicBezTo>
                    <a:pt x="4121" y="1453"/>
                    <a:pt x="4146" y="765"/>
                    <a:pt x="3428" y="332"/>
                  </a:cubicBezTo>
                  <a:cubicBezTo>
                    <a:pt x="3061" y="111"/>
                    <a:pt x="2571" y="0"/>
                    <a:pt x="2080" y="0"/>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85" name="Google Shape;686;p36">
              <a:extLst>
                <a:ext uri="{FF2B5EF4-FFF2-40B4-BE49-F238E27FC236}">
                  <a16:creationId xmlns:a16="http://schemas.microsoft.com/office/drawing/2014/main" id="{1FDF0543-AE13-3793-6935-11C1EF5667CB}"/>
                </a:ext>
              </a:extLst>
            </p:cNvPr>
            <p:cNvSpPr/>
            <p:nvPr/>
          </p:nvSpPr>
          <p:spPr>
            <a:xfrm>
              <a:off x="3182600" y="4021200"/>
              <a:ext cx="375" cy="1525"/>
            </a:xfrm>
            <a:custGeom>
              <a:avLst/>
              <a:gdLst/>
              <a:ahLst/>
              <a:cxnLst/>
              <a:rect l="l" t="t" r="r" b="b"/>
              <a:pathLst>
                <a:path w="15" h="61" extrusionOk="0">
                  <a:moveTo>
                    <a:pt x="15" y="1"/>
                  </a:moveTo>
                  <a:lnTo>
                    <a:pt x="0" y="58"/>
                  </a:lnTo>
                  <a:lnTo>
                    <a:pt x="0" y="60"/>
                  </a:lnTo>
                  <a:lnTo>
                    <a:pt x="15" y="1"/>
                  </a:lnTo>
                  <a:close/>
                </a:path>
              </a:pathLst>
            </a:custGeom>
            <a:solidFill>
              <a:srgbClr val="DCEEFC"/>
            </a:solidFill>
            <a:ln>
              <a:noFill/>
            </a:ln>
          </p:spPr>
          <p:txBody>
            <a:bodyPr spcFirstLastPara="1" wrap="square" lIns="121900" tIns="121900" rIns="121900" bIns="121900" anchor="ctr" anchorCtr="0">
              <a:noAutofit/>
            </a:bodyPr>
            <a:lstStyle/>
            <a:p>
              <a:endParaRPr sz="2400"/>
            </a:p>
          </p:txBody>
        </p:sp>
        <p:sp>
          <p:nvSpPr>
            <p:cNvPr id="686" name="Google Shape;687;p36">
              <a:extLst>
                <a:ext uri="{FF2B5EF4-FFF2-40B4-BE49-F238E27FC236}">
                  <a16:creationId xmlns:a16="http://schemas.microsoft.com/office/drawing/2014/main" id="{8426CCDB-62DF-0EA6-7C4D-94878F3817A6}"/>
                </a:ext>
              </a:extLst>
            </p:cNvPr>
            <p:cNvSpPr/>
            <p:nvPr/>
          </p:nvSpPr>
          <p:spPr>
            <a:xfrm>
              <a:off x="3072625" y="3979375"/>
              <a:ext cx="109500" cy="67425"/>
            </a:xfrm>
            <a:custGeom>
              <a:avLst/>
              <a:gdLst/>
              <a:ahLst/>
              <a:cxnLst/>
              <a:rect l="l" t="t" r="r" b="b"/>
              <a:pathLst>
                <a:path w="4380" h="2697" extrusionOk="0">
                  <a:moveTo>
                    <a:pt x="2218" y="67"/>
                  </a:moveTo>
                  <a:cubicBezTo>
                    <a:pt x="2709" y="67"/>
                    <a:pt x="3199" y="178"/>
                    <a:pt x="3566" y="399"/>
                  </a:cubicBezTo>
                  <a:cubicBezTo>
                    <a:pt x="4284" y="832"/>
                    <a:pt x="4259" y="1520"/>
                    <a:pt x="3511" y="1937"/>
                  </a:cubicBezTo>
                  <a:cubicBezTo>
                    <a:pt x="3146" y="2141"/>
                    <a:pt x="2675" y="2242"/>
                    <a:pt x="2205" y="2242"/>
                  </a:cubicBezTo>
                  <a:cubicBezTo>
                    <a:pt x="1713" y="2242"/>
                    <a:pt x="1223" y="2131"/>
                    <a:pt x="856" y="1911"/>
                  </a:cubicBezTo>
                  <a:cubicBezTo>
                    <a:pt x="139" y="1478"/>
                    <a:pt x="164" y="790"/>
                    <a:pt x="911" y="372"/>
                  </a:cubicBezTo>
                  <a:cubicBezTo>
                    <a:pt x="1278" y="169"/>
                    <a:pt x="1749" y="67"/>
                    <a:pt x="2218" y="67"/>
                  </a:cubicBezTo>
                  <a:close/>
                  <a:moveTo>
                    <a:pt x="2215" y="1"/>
                  </a:moveTo>
                  <a:cubicBezTo>
                    <a:pt x="1963" y="1"/>
                    <a:pt x="1709" y="28"/>
                    <a:pt x="1462" y="83"/>
                  </a:cubicBezTo>
                  <a:cubicBezTo>
                    <a:pt x="903" y="208"/>
                    <a:pt x="594" y="439"/>
                    <a:pt x="494" y="514"/>
                  </a:cubicBezTo>
                  <a:cubicBezTo>
                    <a:pt x="266" y="683"/>
                    <a:pt x="109" y="899"/>
                    <a:pt x="24" y="1155"/>
                  </a:cubicBezTo>
                  <a:lnTo>
                    <a:pt x="24" y="1157"/>
                  </a:lnTo>
                  <a:lnTo>
                    <a:pt x="26" y="1158"/>
                  </a:lnTo>
                  <a:cubicBezTo>
                    <a:pt x="26" y="1158"/>
                    <a:pt x="1" y="1261"/>
                    <a:pt x="18" y="1436"/>
                  </a:cubicBezTo>
                  <a:cubicBezTo>
                    <a:pt x="26" y="1522"/>
                    <a:pt x="47" y="1626"/>
                    <a:pt x="94" y="1732"/>
                  </a:cubicBezTo>
                  <a:cubicBezTo>
                    <a:pt x="141" y="1836"/>
                    <a:pt x="219" y="1950"/>
                    <a:pt x="311" y="2056"/>
                  </a:cubicBezTo>
                  <a:cubicBezTo>
                    <a:pt x="405" y="2160"/>
                    <a:pt x="530" y="2256"/>
                    <a:pt x="672" y="2338"/>
                  </a:cubicBezTo>
                  <a:cubicBezTo>
                    <a:pt x="819" y="2423"/>
                    <a:pt x="977" y="2486"/>
                    <a:pt x="1151" y="2546"/>
                  </a:cubicBezTo>
                  <a:cubicBezTo>
                    <a:pt x="1322" y="2603"/>
                    <a:pt x="1512" y="2646"/>
                    <a:pt x="1699" y="2670"/>
                  </a:cubicBezTo>
                  <a:cubicBezTo>
                    <a:pt x="1845" y="2688"/>
                    <a:pt x="1991" y="2696"/>
                    <a:pt x="2138" y="2696"/>
                  </a:cubicBezTo>
                  <a:cubicBezTo>
                    <a:pt x="2187" y="2696"/>
                    <a:pt x="2236" y="2695"/>
                    <a:pt x="2285" y="2693"/>
                  </a:cubicBezTo>
                  <a:cubicBezTo>
                    <a:pt x="2676" y="2692"/>
                    <a:pt x="3069" y="2620"/>
                    <a:pt x="3403" y="2483"/>
                  </a:cubicBezTo>
                  <a:cubicBezTo>
                    <a:pt x="3569" y="2411"/>
                    <a:pt x="3726" y="2335"/>
                    <a:pt x="3863" y="2240"/>
                  </a:cubicBezTo>
                  <a:cubicBezTo>
                    <a:pt x="3996" y="2149"/>
                    <a:pt x="4105" y="2040"/>
                    <a:pt x="4184" y="1922"/>
                  </a:cubicBezTo>
                  <a:cubicBezTo>
                    <a:pt x="4260" y="1804"/>
                    <a:pt x="4320" y="1685"/>
                    <a:pt x="4348" y="1572"/>
                  </a:cubicBezTo>
                  <a:cubicBezTo>
                    <a:pt x="4376" y="1459"/>
                    <a:pt x="4379" y="1353"/>
                    <a:pt x="4371" y="1266"/>
                  </a:cubicBezTo>
                  <a:cubicBezTo>
                    <a:pt x="4358" y="1093"/>
                    <a:pt x="4318" y="993"/>
                    <a:pt x="4318" y="993"/>
                  </a:cubicBezTo>
                  <a:lnTo>
                    <a:pt x="4336" y="987"/>
                  </a:lnTo>
                  <a:cubicBezTo>
                    <a:pt x="4177" y="660"/>
                    <a:pt x="3900" y="481"/>
                    <a:pt x="3749" y="385"/>
                  </a:cubicBezTo>
                  <a:cubicBezTo>
                    <a:pt x="3325" y="134"/>
                    <a:pt x="2776" y="1"/>
                    <a:pt x="2215"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87" name="Google Shape;688;p36">
              <a:extLst>
                <a:ext uri="{FF2B5EF4-FFF2-40B4-BE49-F238E27FC236}">
                  <a16:creationId xmlns:a16="http://schemas.microsoft.com/office/drawing/2014/main" id="{D79F011B-B6D4-E7D1-1E9F-30F6AFC4BBDF}"/>
                </a:ext>
              </a:extLst>
            </p:cNvPr>
            <p:cNvSpPr/>
            <p:nvPr/>
          </p:nvSpPr>
          <p:spPr>
            <a:xfrm>
              <a:off x="3071625" y="4004000"/>
              <a:ext cx="112100" cy="48025"/>
            </a:xfrm>
            <a:custGeom>
              <a:avLst/>
              <a:gdLst/>
              <a:ahLst/>
              <a:cxnLst/>
              <a:rect l="l" t="t" r="r" b="b"/>
              <a:pathLst>
                <a:path w="4484" h="1921" extrusionOk="0">
                  <a:moveTo>
                    <a:pt x="4379" y="1"/>
                  </a:moveTo>
                  <a:lnTo>
                    <a:pt x="4376" y="2"/>
                  </a:lnTo>
                  <a:lnTo>
                    <a:pt x="4358" y="8"/>
                  </a:lnTo>
                  <a:cubicBezTo>
                    <a:pt x="4358" y="8"/>
                    <a:pt x="4398" y="108"/>
                    <a:pt x="4411" y="281"/>
                  </a:cubicBezTo>
                  <a:cubicBezTo>
                    <a:pt x="4419" y="368"/>
                    <a:pt x="4416" y="474"/>
                    <a:pt x="4388" y="587"/>
                  </a:cubicBezTo>
                  <a:cubicBezTo>
                    <a:pt x="4360" y="700"/>
                    <a:pt x="4300" y="819"/>
                    <a:pt x="4224" y="937"/>
                  </a:cubicBezTo>
                  <a:cubicBezTo>
                    <a:pt x="4145" y="1055"/>
                    <a:pt x="4036" y="1164"/>
                    <a:pt x="3903" y="1255"/>
                  </a:cubicBezTo>
                  <a:cubicBezTo>
                    <a:pt x="3766" y="1350"/>
                    <a:pt x="3609" y="1426"/>
                    <a:pt x="3443" y="1498"/>
                  </a:cubicBezTo>
                  <a:cubicBezTo>
                    <a:pt x="3109" y="1635"/>
                    <a:pt x="2716" y="1707"/>
                    <a:pt x="2325" y="1707"/>
                  </a:cubicBezTo>
                  <a:cubicBezTo>
                    <a:pt x="2274" y="1710"/>
                    <a:pt x="2223" y="1711"/>
                    <a:pt x="2173" y="1711"/>
                  </a:cubicBezTo>
                  <a:cubicBezTo>
                    <a:pt x="2028" y="1711"/>
                    <a:pt x="1884" y="1702"/>
                    <a:pt x="1739" y="1685"/>
                  </a:cubicBezTo>
                  <a:cubicBezTo>
                    <a:pt x="1552" y="1661"/>
                    <a:pt x="1362" y="1618"/>
                    <a:pt x="1191" y="1561"/>
                  </a:cubicBezTo>
                  <a:cubicBezTo>
                    <a:pt x="1017" y="1501"/>
                    <a:pt x="859" y="1438"/>
                    <a:pt x="712" y="1353"/>
                  </a:cubicBezTo>
                  <a:cubicBezTo>
                    <a:pt x="570" y="1271"/>
                    <a:pt x="445" y="1175"/>
                    <a:pt x="351" y="1070"/>
                  </a:cubicBezTo>
                  <a:cubicBezTo>
                    <a:pt x="259" y="965"/>
                    <a:pt x="181" y="851"/>
                    <a:pt x="134" y="747"/>
                  </a:cubicBezTo>
                  <a:cubicBezTo>
                    <a:pt x="87" y="641"/>
                    <a:pt x="66" y="537"/>
                    <a:pt x="58" y="451"/>
                  </a:cubicBezTo>
                  <a:cubicBezTo>
                    <a:pt x="41" y="276"/>
                    <a:pt x="66" y="173"/>
                    <a:pt x="66" y="173"/>
                  </a:cubicBezTo>
                  <a:lnTo>
                    <a:pt x="64" y="172"/>
                  </a:lnTo>
                  <a:lnTo>
                    <a:pt x="45" y="167"/>
                  </a:lnTo>
                  <a:cubicBezTo>
                    <a:pt x="45" y="167"/>
                    <a:pt x="5" y="266"/>
                    <a:pt x="0" y="450"/>
                  </a:cubicBezTo>
                  <a:cubicBezTo>
                    <a:pt x="0" y="541"/>
                    <a:pt x="9" y="653"/>
                    <a:pt x="49" y="775"/>
                  </a:cubicBezTo>
                  <a:cubicBezTo>
                    <a:pt x="88" y="897"/>
                    <a:pt x="156" y="1025"/>
                    <a:pt x="252" y="1148"/>
                  </a:cubicBezTo>
                  <a:cubicBezTo>
                    <a:pt x="324" y="1238"/>
                    <a:pt x="416" y="1321"/>
                    <a:pt x="517" y="1400"/>
                  </a:cubicBezTo>
                  <a:cubicBezTo>
                    <a:pt x="673" y="1522"/>
                    <a:pt x="857" y="1627"/>
                    <a:pt x="1063" y="1706"/>
                  </a:cubicBezTo>
                  <a:lnTo>
                    <a:pt x="1129" y="1734"/>
                  </a:lnTo>
                  <a:cubicBezTo>
                    <a:pt x="1476" y="1859"/>
                    <a:pt x="1867" y="1920"/>
                    <a:pt x="2259" y="1920"/>
                  </a:cubicBezTo>
                  <a:cubicBezTo>
                    <a:pt x="2283" y="1920"/>
                    <a:pt x="2307" y="1920"/>
                    <a:pt x="2330" y="1920"/>
                  </a:cubicBezTo>
                  <a:cubicBezTo>
                    <a:pt x="2718" y="1908"/>
                    <a:pt x="3104" y="1831"/>
                    <a:pt x="3445" y="1693"/>
                  </a:cubicBezTo>
                  <a:lnTo>
                    <a:pt x="3517" y="1666"/>
                  </a:lnTo>
                  <a:cubicBezTo>
                    <a:pt x="3691" y="1588"/>
                    <a:pt x="3852" y="1493"/>
                    <a:pt x="3991" y="1384"/>
                  </a:cubicBezTo>
                  <a:cubicBezTo>
                    <a:pt x="4134" y="1271"/>
                    <a:pt x="4253" y="1141"/>
                    <a:pt x="4331" y="1000"/>
                  </a:cubicBezTo>
                  <a:cubicBezTo>
                    <a:pt x="4380" y="916"/>
                    <a:pt x="4413" y="830"/>
                    <a:pt x="4439" y="748"/>
                  </a:cubicBezTo>
                  <a:lnTo>
                    <a:pt x="4454" y="689"/>
                  </a:lnTo>
                  <a:lnTo>
                    <a:pt x="4476" y="600"/>
                  </a:lnTo>
                  <a:cubicBezTo>
                    <a:pt x="4483" y="553"/>
                    <a:pt x="4483" y="511"/>
                    <a:pt x="4483" y="469"/>
                  </a:cubicBezTo>
                  <a:lnTo>
                    <a:pt x="4483" y="460"/>
                  </a:lnTo>
                  <a:cubicBezTo>
                    <a:pt x="4483" y="390"/>
                    <a:pt x="4479" y="326"/>
                    <a:pt x="4468" y="271"/>
                  </a:cubicBezTo>
                  <a:cubicBezTo>
                    <a:pt x="4451" y="181"/>
                    <a:pt x="4426" y="114"/>
                    <a:pt x="4408" y="68"/>
                  </a:cubicBezTo>
                  <a:cubicBezTo>
                    <a:pt x="4389" y="24"/>
                    <a:pt x="4379" y="1"/>
                    <a:pt x="4379"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688" name="Google Shape;689;p36">
              <a:extLst>
                <a:ext uri="{FF2B5EF4-FFF2-40B4-BE49-F238E27FC236}">
                  <a16:creationId xmlns:a16="http://schemas.microsoft.com/office/drawing/2014/main" id="{5CA52DF2-B5DC-6915-B823-094D14D9FE21}"/>
                </a:ext>
              </a:extLst>
            </p:cNvPr>
            <p:cNvSpPr/>
            <p:nvPr/>
          </p:nvSpPr>
          <p:spPr>
            <a:xfrm>
              <a:off x="3048825" y="4184650"/>
              <a:ext cx="157825" cy="47000"/>
            </a:xfrm>
            <a:custGeom>
              <a:avLst/>
              <a:gdLst/>
              <a:ahLst/>
              <a:cxnLst/>
              <a:rect l="l" t="t" r="r" b="b"/>
              <a:pathLst>
                <a:path w="6313" h="1880" extrusionOk="0">
                  <a:moveTo>
                    <a:pt x="35" y="0"/>
                  </a:moveTo>
                  <a:cubicBezTo>
                    <a:pt x="1" y="477"/>
                    <a:pt x="286" y="959"/>
                    <a:pt x="901" y="1330"/>
                  </a:cubicBezTo>
                  <a:cubicBezTo>
                    <a:pt x="1064" y="1428"/>
                    <a:pt x="1245" y="1511"/>
                    <a:pt x="1435" y="1583"/>
                  </a:cubicBezTo>
                  <a:cubicBezTo>
                    <a:pt x="1603" y="1648"/>
                    <a:pt x="1780" y="1703"/>
                    <a:pt x="1965" y="1746"/>
                  </a:cubicBezTo>
                  <a:cubicBezTo>
                    <a:pt x="2341" y="1835"/>
                    <a:pt x="2741" y="1879"/>
                    <a:pt x="3142" y="1879"/>
                  </a:cubicBezTo>
                  <a:cubicBezTo>
                    <a:pt x="3558" y="1879"/>
                    <a:pt x="3975" y="1831"/>
                    <a:pt x="4366" y="1735"/>
                  </a:cubicBezTo>
                  <a:cubicBezTo>
                    <a:pt x="4554" y="1689"/>
                    <a:pt x="4735" y="1632"/>
                    <a:pt x="4908" y="1565"/>
                  </a:cubicBezTo>
                  <a:cubicBezTo>
                    <a:pt x="5051" y="1506"/>
                    <a:pt x="5194" y="1447"/>
                    <a:pt x="5324" y="1374"/>
                  </a:cubicBezTo>
                  <a:cubicBezTo>
                    <a:pt x="5994" y="1001"/>
                    <a:pt x="6312" y="498"/>
                    <a:pt x="6281" y="0"/>
                  </a:cubicBezTo>
                  <a:lnTo>
                    <a:pt x="5129" y="0"/>
                  </a:lnTo>
                  <a:cubicBezTo>
                    <a:pt x="5150" y="208"/>
                    <a:pt x="5077" y="419"/>
                    <a:pt x="4907" y="607"/>
                  </a:cubicBezTo>
                  <a:cubicBezTo>
                    <a:pt x="4812" y="712"/>
                    <a:pt x="4689" y="811"/>
                    <a:pt x="4533" y="898"/>
                  </a:cubicBezTo>
                  <a:cubicBezTo>
                    <a:pt x="4481" y="927"/>
                    <a:pt x="4421" y="949"/>
                    <a:pt x="4365" y="974"/>
                  </a:cubicBezTo>
                  <a:cubicBezTo>
                    <a:pt x="4006" y="1136"/>
                    <a:pt x="3577" y="1216"/>
                    <a:pt x="3148" y="1216"/>
                  </a:cubicBezTo>
                  <a:cubicBezTo>
                    <a:pt x="2730" y="1216"/>
                    <a:pt x="2313" y="1139"/>
                    <a:pt x="1963" y="986"/>
                  </a:cubicBezTo>
                  <a:cubicBezTo>
                    <a:pt x="1880" y="950"/>
                    <a:pt x="1799" y="913"/>
                    <a:pt x="1725" y="870"/>
                  </a:cubicBezTo>
                  <a:cubicBezTo>
                    <a:pt x="1606" y="798"/>
                    <a:pt x="1513" y="718"/>
                    <a:pt x="1433" y="635"/>
                  </a:cubicBezTo>
                  <a:cubicBezTo>
                    <a:pt x="1263" y="458"/>
                    <a:pt x="1172" y="261"/>
                    <a:pt x="1175" y="63"/>
                  </a:cubicBezTo>
                  <a:lnTo>
                    <a:pt x="1185"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89" name="Google Shape;690;p36">
              <a:extLst>
                <a:ext uri="{FF2B5EF4-FFF2-40B4-BE49-F238E27FC236}">
                  <a16:creationId xmlns:a16="http://schemas.microsoft.com/office/drawing/2014/main" id="{A8B2879A-94C4-617C-3E3F-774533B6F95F}"/>
                </a:ext>
              </a:extLst>
            </p:cNvPr>
            <p:cNvSpPr/>
            <p:nvPr/>
          </p:nvSpPr>
          <p:spPr>
            <a:xfrm>
              <a:off x="3073700" y="4462450"/>
              <a:ext cx="13475" cy="112525"/>
            </a:xfrm>
            <a:custGeom>
              <a:avLst/>
              <a:gdLst/>
              <a:ahLst/>
              <a:cxnLst/>
              <a:rect l="l" t="t" r="r" b="b"/>
              <a:pathLst>
                <a:path w="539" h="4501" extrusionOk="0">
                  <a:moveTo>
                    <a:pt x="532" y="1"/>
                  </a:moveTo>
                  <a:lnTo>
                    <a:pt x="0" y="309"/>
                  </a:lnTo>
                  <a:lnTo>
                    <a:pt x="3" y="4500"/>
                  </a:lnTo>
                  <a:cubicBezTo>
                    <a:pt x="16" y="4286"/>
                    <a:pt x="193" y="4074"/>
                    <a:pt x="534" y="3913"/>
                  </a:cubicBezTo>
                  <a:lnTo>
                    <a:pt x="538" y="3911"/>
                  </a:lnTo>
                  <a:cubicBezTo>
                    <a:pt x="537" y="3071"/>
                    <a:pt x="534" y="1573"/>
                    <a:pt x="532"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90" name="Google Shape;691;p36">
              <a:extLst>
                <a:ext uri="{FF2B5EF4-FFF2-40B4-BE49-F238E27FC236}">
                  <a16:creationId xmlns:a16="http://schemas.microsoft.com/office/drawing/2014/main" id="{76417280-DD35-6E8D-C0AC-4F896C031640}"/>
                </a:ext>
              </a:extLst>
            </p:cNvPr>
            <p:cNvSpPr/>
            <p:nvPr/>
          </p:nvSpPr>
          <p:spPr>
            <a:xfrm>
              <a:off x="3146925" y="4420050"/>
              <a:ext cx="13975" cy="156600"/>
            </a:xfrm>
            <a:custGeom>
              <a:avLst/>
              <a:gdLst/>
              <a:ahLst/>
              <a:cxnLst/>
              <a:rect l="l" t="t" r="r" b="b"/>
              <a:pathLst>
                <a:path w="559" h="6264" extrusionOk="0">
                  <a:moveTo>
                    <a:pt x="542" y="0"/>
                  </a:moveTo>
                  <a:lnTo>
                    <a:pt x="0" y="313"/>
                  </a:lnTo>
                  <a:lnTo>
                    <a:pt x="0" y="633"/>
                  </a:lnTo>
                  <a:lnTo>
                    <a:pt x="3" y="4329"/>
                  </a:lnTo>
                  <a:lnTo>
                    <a:pt x="0" y="4310"/>
                  </a:lnTo>
                  <a:lnTo>
                    <a:pt x="0" y="5606"/>
                  </a:lnTo>
                  <a:lnTo>
                    <a:pt x="57" y="5630"/>
                  </a:lnTo>
                  <a:cubicBezTo>
                    <a:pt x="403" y="5807"/>
                    <a:pt x="558" y="6037"/>
                    <a:pt x="532" y="6263"/>
                  </a:cubicBezTo>
                  <a:lnTo>
                    <a:pt x="548" y="6264"/>
                  </a:lnTo>
                  <a:lnTo>
                    <a:pt x="542" y="0"/>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91" name="Google Shape;692;p36">
              <a:extLst>
                <a:ext uri="{FF2B5EF4-FFF2-40B4-BE49-F238E27FC236}">
                  <a16:creationId xmlns:a16="http://schemas.microsoft.com/office/drawing/2014/main" id="{D6A9A9B1-50D0-C76A-41F0-596007952535}"/>
                </a:ext>
              </a:extLst>
            </p:cNvPr>
            <p:cNvSpPr/>
            <p:nvPr/>
          </p:nvSpPr>
          <p:spPr>
            <a:xfrm>
              <a:off x="3073750" y="4560175"/>
              <a:ext cx="87150" cy="35825"/>
            </a:xfrm>
            <a:custGeom>
              <a:avLst/>
              <a:gdLst/>
              <a:ahLst/>
              <a:cxnLst/>
              <a:rect l="l" t="t" r="r" b="b"/>
              <a:pathLst>
                <a:path w="3486" h="1433" extrusionOk="0">
                  <a:moveTo>
                    <a:pt x="2927" y="1"/>
                  </a:moveTo>
                  <a:cubicBezTo>
                    <a:pt x="2926" y="442"/>
                    <a:pt x="2926" y="706"/>
                    <a:pt x="2926" y="706"/>
                  </a:cubicBezTo>
                  <a:cubicBezTo>
                    <a:pt x="2926" y="706"/>
                    <a:pt x="2926" y="706"/>
                    <a:pt x="2926" y="706"/>
                  </a:cubicBezTo>
                  <a:cubicBezTo>
                    <a:pt x="2902" y="798"/>
                    <a:pt x="2786" y="886"/>
                    <a:pt x="2567" y="954"/>
                  </a:cubicBezTo>
                  <a:cubicBezTo>
                    <a:pt x="2333" y="1027"/>
                    <a:pt x="2033" y="1063"/>
                    <a:pt x="1733" y="1063"/>
                  </a:cubicBezTo>
                  <a:cubicBezTo>
                    <a:pt x="1418" y="1063"/>
                    <a:pt x="1104" y="1023"/>
                    <a:pt x="869" y="944"/>
                  </a:cubicBezTo>
                  <a:cubicBezTo>
                    <a:pt x="664" y="876"/>
                    <a:pt x="555" y="788"/>
                    <a:pt x="539" y="699"/>
                  </a:cubicBezTo>
                  <a:cubicBezTo>
                    <a:pt x="539" y="699"/>
                    <a:pt x="539" y="699"/>
                    <a:pt x="539" y="699"/>
                  </a:cubicBezTo>
                  <a:cubicBezTo>
                    <a:pt x="539" y="699"/>
                    <a:pt x="537" y="439"/>
                    <a:pt x="536" y="2"/>
                  </a:cubicBezTo>
                  <a:lnTo>
                    <a:pt x="532" y="4"/>
                  </a:lnTo>
                  <a:cubicBezTo>
                    <a:pt x="191" y="165"/>
                    <a:pt x="14" y="377"/>
                    <a:pt x="1" y="591"/>
                  </a:cubicBezTo>
                  <a:lnTo>
                    <a:pt x="1" y="613"/>
                  </a:lnTo>
                  <a:lnTo>
                    <a:pt x="12" y="680"/>
                  </a:lnTo>
                  <a:cubicBezTo>
                    <a:pt x="19" y="705"/>
                    <a:pt x="37" y="762"/>
                    <a:pt x="79" y="836"/>
                  </a:cubicBezTo>
                  <a:cubicBezTo>
                    <a:pt x="130" y="936"/>
                    <a:pt x="248" y="1045"/>
                    <a:pt x="404" y="1138"/>
                  </a:cubicBezTo>
                  <a:cubicBezTo>
                    <a:pt x="482" y="1184"/>
                    <a:pt x="579" y="1225"/>
                    <a:pt x="676" y="1265"/>
                  </a:cubicBezTo>
                  <a:cubicBezTo>
                    <a:pt x="777" y="1302"/>
                    <a:pt x="886" y="1331"/>
                    <a:pt x="1000" y="1358"/>
                  </a:cubicBezTo>
                  <a:cubicBezTo>
                    <a:pt x="1114" y="1386"/>
                    <a:pt x="1236" y="1398"/>
                    <a:pt x="1358" y="1415"/>
                  </a:cubicBezTo>
                  <a:cubicBezTo>
                    <a:pt x="1458" y="1426"/>
                    <a:pt x="1560" y="1432"/>
                    <a:pt x="1663" y="1432"/>
                  </a:cubicBezTo>
                  <a:cubicBezTo>
                    <a:pt x="1686" y="1432"/>
                    <a:pt x="1710" y="1432"/>
                    <a:pt x="1733" y="1431"/>
                  </a:cubicBezTo>
                  <a:cubicBezTo>
                    <a:pt x="1744" y="1431"/>
                    <a:pt x="1754" y="1432"/>
                    <a:pt x="1764" y="1432"/>
                  </a:cubicBezTo>
                  <a:cubicBezTo>
                    <a:pt x="1881" y="1432"/>
                    <a:pt x="1997" y="1426"/>
                    <a:pt x="2110" y="1411"/>
                  </a:cubicBezTo>
                  <a:cubicBezTo>
                    <a:pt x="2233" y="1395"/>
                    <a:pt x="2354" y="1381"/>
                    <a:pt x="2468" y="1354"/>
                  </a:cubicBezTo>
                  <a:cubicBezTo>
                    <a:pt x="2524" y="1339"/>
                    <a:pt x="2579" y="1325"/>
                    <a:pt x="2632" y="1310"/>
                  </a:cubicBezTo>
                  <a:cubicBezTo>
                    <a:pt x="2681" y="1298"/>
                    <a:pt x="2734" y="1281"/>
                    <a:pt x="2791" y="1257"/>
                  </a:cubicBezTo>
                  <a:cubicBezTo>
                    <a:pt x="2890" y="1220"/>
                    <a:pt x="2982" y="1176"/>
                    <a:pt x="3062" y="1130"/>
                  </a:cubicBezTo>
                  <a:cubicBezTo>
                    <a:pt x="3219" y="1036"/>
                    <a:pt x="3334" y="927"/>
                    <a:pt x="3385" y="827"/>
                  </a:cubicBezTo>
                  <a:cubicBezTo>
                    <a:pt x="3441" y="731"/>
                    <a:pt x="3456" y="658"/>
                    <a:pt x="3456" y="658"/>
                  </a:cubicBezTo>
                  <a:lnTo>
                    <a:pt x="3459" y="658"/>
                  </a:lnTo>
                  <a:cubicBezTo>
                    <a:pt x="3485" y="432"/>
                    <a:pt x="3330" y="202"/>
                    <a:pt x="2984" y="25"/>
                  </a:cubicBezTo>
                  <a:lnTo>
                    <a:pt x="2927"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92" name="Google Shape;693;p36">
              <a:extLst>
                <a:ext uri="{FF2B5EF4-FFF2-40B4-BE49-F238E27FC236}">
                  <a16:creationId xmlns:a16="http://schemas.microsoft.com/office/drawing/2014/main" id="{910F42B7-2C2B-8A5D-A21B-00E7F7E993F3}"/>
                </a:ext>
              </a:extLst>
            </p:cNvPr>
            <p:cNvSpPr/>
            <p:nvPr/>
          </p:nvSpPr>
          <p:spPr>
            <a:xfrm>
              <a:off x="3146925" y="4435875"/>
              <a:ext cx="100" cy="92425"/>
            </a:xfrm>
            <a:custGeom>
              <a:avLst/>
              <a:gdLst/>
              <a:ahLst/>
              <a:cxnLst/>
              <a:rect l="l" t="t" r="r" b="b"/>
              <a:pathLst>
                <a:path w="4" h="3697" extrusionOk="0">
                  <a:moveTo>
                    <a:pt x="0" y="0"/>
                  </a:moveTo>
                  <a:lnTo>
                    <a:pt x="0" y="3677"/>
                  </a:lnTo>
                  <a:lnTo>
                    <a:pt x="3" y="3696"/>
                  </a:lnTo>
                  <a:lnTo>
                    <a:pt x="0" y="0"/>
                  </a:ln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693" name="Google Shape;694;p36">
              <a:extLst>
                <a:ext uri="{FF2B5EF4-FFF2-40B4-BE49-F238E27FC236}">
                  <a16:creationId xmlns:a16="http://schemas.microsoft.com/office/drawing/2014/main" id="{3FE06AD0-9898-984D-3011-1C88F723B924}"/>
                </a:ext>
              </a:extLst>
            </p:cNvPr>
            <p:cNvSpPr/>
            <p:nvPr/>
          </p:nvSpPr>
          <p:spPr>
            <a:xfrm>
              <a:off x="3073275" y="4576600"/>
              <a:ext cx="87525" cy="25975"/>
            </a:xfrm>
            <a:custGeom>
              <a:avLst/>
              <a:gdLst/>
              <a:ahLst/>
              <a:cxnLst/>
              <a:rect l="l" t="t" r="r" b="b"/>
              <a:pathLst>
                <a:path w="3501" h="1039" extrusionOk="0">
                  <a:moveTo>
                    <a:pt x="3475" y="1"/>
                  </a:moveTo>
                  <a:cubicBezTo>
                    <a:pt x="3475" y="1"/>
                    <a:pt x="3460" y="74"/>
                    <a:pt x="3404" y="170"/>
                  </a:cubicBezTo>
                  <a:cubicBezTo>
                    <a:pt x="3353" y="270"/>
                    <a:pt x="3238" y="379"/>
                    <a:pt x="3081" y="473"/>
                  </a:cubicBezTo>
                  <a:cubicBezTo>
                    <a:pt x="3001" y="519"/>
                    <a:pt x="2909" y="563"/>
                    <a:pt x="2810" y="600"/>
                  </a:cubicBezTo>
                  <a:cubicBezTo>
                    <a:pt x="2753" y="624"/>
                    <a:pt x="2700" y="641"/>
                    <a:pt x="2651" y="653"/>
                  </a:cubicBezTo>
                  <a:cubicBezTo>
                    <a:pt x="2598" y="668"/>
                    <a:pt x="2543" y="682"/>
                    <a:pt x="2487" y="697"/>
                  </a:cubicBezTo>
                  <a:cubicBezTo>
                    <a:pt x="2373" y="724"/>
                    <a:pt x="2252" y="738"/>
                    <a:pt x="2129" y="754"/>
                  </a:cubicBezTo>
                  <a:cubicBezTo>
                    <a:pt x="2016" y="769"/>
                    <a:pt x="1900" y="775"/>
                    <a:pt x="1783" y="775"/>
                  </a:cubicBezTo>
                  <a:cubicBezTo>
                    <a:pt x="1773" y="775"/>
                    <a:pt x="1763" y="774"/>
                    <a:pt x="1752" y="774"/>
                  </a:cubicBezTo>
                  <a:cubicBezTo>
                    <a:pt x="1729" y="775"/>
                    <a:pt x="1705" y="775"/>
                    <a:pt x="1682" y="775"/>
                  </a:cubicBezTo>
                  <a:cubicBezTo>
                    <a:pt x="1579" y="775"/>
                    <a:pt x="1477" y="769"/>
                    <a:pt x="1377" y="758"/>
                  </a:cubicBezTo>
                  <a:cubicBezTo>
                    <a:pt x="1255" y="741"/>
                    <a:pt x="1133" y="729"/>
                    <a:pt x="1019" y="701"/>
                  </a:cubicBezTo>
                  <a:cubicBezTo>
                    <a:pt x="905" y="674"/>
                    <a:pt x="796" y="645"/>
                    <a:pt x="695" y="608"/>
                  </a:cubicBezTo>
                  <a:cubicBezTo>
                    <a:pt x="598" y="568"/>
                    <a:pt x="501" y="527"/>
                    <a:pt x="423" y="481"/>
                  </a:cubicBezTo>
                  <a:cubicBezTo>
                    <a:pt x="267" y="388"/>
                    <a:pt x="149" y="279"/>
                    <a:pt x="98" y="179"/>
                  </a:cubicBezTo>
                  <a:cubicBezTo>
                    <a:pt x="56" y="105"/>
                    <a:pt x="38" y="48"/>
                    <a:pt x="31" y="23"/>
                  </a:cubicBezTo>
                  <a:lnTo>
                    <a:pt x="28" y="12"/>
                  </a:lnTo>
                  <a:lnTo>
                    <a:pt x="1" y="12"/>
                  </a:lnTo>
                  <a:lnTo>
                    <a:pt x="3" y="61"/>
                  </a:lnTo>
                  <a:cubicBezTo>
                    <a:pt x="6" y="95"/>
                    <a:pt x="12" y="143"/>
                    <a:pt x="31" y="202"/>
                  </a:cubicBezTo>
                  <a:cubicBezTo>
                    <a:pt x="66" y="318"/>
                    <a:pt x="161" y="473"/>
                    <a:pt x="324" y="605"/>
                  </a:cubicBezTo>
                  <a:cubicBezTo>
                    <a:pt x="645" y="873"/>
                    <a:pt x="1198" y="1038"/>
                    <a:pt x="1748" y="1038"/>
                  </a:cubicBezTo>
                  <a:cubicBezTo>
                    <a:pt x="1750" y="1038"/>
                    <a:pt x="1752" y="1038"/>
                    <a:pt x="1754" y="1038"/>
                  </a:cubicBezTo>
                  <a:cubicBezTo>
                    <a:pt x="2030" y="1034"/>
                    <a:pt x="2307" y="996"/>
                    <a:pt x="2554" y="919"/>
                  </a:cubicBezTo>
                  <a:cubicBezTo>
                    <a:pt x="2677" y="879"/>
                    <a:pt x="2797" y="835"/>
                    <a:pt x="2900" y="779"/>
                  </a:cubicBezTo>
                  <a:cubicBezTo>
                    <a:pt x="3008" y="726"/>
                    <a:pt x="3101" y="662"/>
                    <a:pt x="3182" y="597"/>
                  </a:cubicBezTo>
                  <a:cubicBezTo>
                    <a:pt x="3344" y="464"/>
                    <a:pt x="3437" y="308"/>
                    <a:pt x="3472" y="190"/>
                  </a:cubicBezTo>
                  <a:cubicBezTo>
                    <a:pt x="3491" y="132"/>
                    <a:pt x="3495" y="84"/>
                    <a:pt x="3499" y="51"/>
                  </a:cubicBezTo>
                  <a:lnTo>
                    <a:pt x="3501" y="2"/>
                  </a:lnTo>
                  <a:lnTo>
                    <a:pt x="3494" y="2"/>
                  </a:lnTo>
                  <a:lnTo>
                    <a:pt x="3478"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694" name="Google Shape;695;p36">
              <a:extLst>
                <a:ext uri="{FF2B5EF4-FFF2-40B4-BE49-F238E27FC236}">
                  <a16:creationId xmlns:a16="http://schemas.microsoft.com/office/drawing/2014/main" id="{62EF1F17-CAD2-F438-8D50-C2908C35BC77}"/>
                </a:ext>
              </a:extLst>
            </p:cNvPr>
            <p:cNvSpPr/>
            <p:nvPr/>
          </p:nvSpPr>
          <p:spPr>
            <a:xfrm>
              <a:off x="3086975" y="4427875"/>
              <a:ext cx="59975" cy="158900"/>
            </a:xfrm>
            <a:custGeom>
              <a:avLst/>
              <a:gdLst/>
              <a:ahLst/>
              <a:cxnLst/>
              <a:rect l="l" t="t" r="r" b="b"/>
              <a:pathLst>
                <a:path w="2399" h="6356" extrusionOk="0">
                  <a:moveTo>
                    <a:pt x="2398" y="0"/>
                  </a:moveTo>
                  <a:lnTo>
                    <a:pt x="1" y="1384"/>
                  </a:lnTo>
                  <a:cubicBezTo>
                    <a:pt x="3" y="2956"/>
                    <a:pt x="6" y="4454"/>
                    <a:pt x="7" y="5294"/>
                  </a:cubicBezTo>
                  <a:cubicBezTo>
                    <a:pt x="8" y="5731"/>
                    <a:pt x="10" y="5991"/>
                    <a:pt x="10" y="5991"/>
                  </a:cubicBezTo>
                  <a:cubicBezTo>
                    <a:pt x="10" y="5991"/>
                    <a:pt x="10" y="5991"/>
                    <a:pt x="10" y="5991"/>
                  </a:cubicBezTo>
                  <a:cubicBezTo>
                    <a:pt x="26" y="6080"/>
                    <a:pt x="135" y="6168"/>
                    <a:pt x="340" y="6236"/>
                  </a:cubicBezTo>
                  <a:cubicBezTo>
                    <a:pt x="575" y="6315"/>
                    <a:pt x="889" y="6355"/>
                    <a:pt x="1204" y="6355"/>
                  </a:cubicBezTo>
                  <a:cubicBezTo>
                    <a:pt x="1504" y="6355"/>
                    <a:pt x="1804" y="6319"/>
                    <a:pt x="2038" y="6246"/>
                  </a:cubicBezTo>
                  <a:cubicBezTo>
                    <a:pt x="2257" y="6178"/>
                    <a:pt x="2373" y="6090"/>
                    <a:pt x="2397" y="5998"/>
                  </a:cubicBezTo>
                  <a:cubicBezTo>
                    <a:pt x="2397" y="5998"/>
                    <a:pt x="2397" y="5998"/>
                    <a:pt x="2397" y="5998"/>
                  </a:cubicBezTo>
                  <a:cubicBezTo>
                    <a:pt x="2397" y="5998"/>
                    <a:pt x="2397" y="5734"/>
                    <a:pt x="2398" y="5293"/>
                  </a:cubicBezTo>
                  <a:lnTo>
                    <a:pt x="2398" y="3997"/>
                  </a:lnTo>
                  <a:cubicBezTo>
                    <a:pt x="2398" y="2948"/>
                    <a:pt x="2398" y="1615"/>
                    <a:pt x="2398" y="320"/>
                  </a:cubicBezTo>
                  <a:lnTo>
                    <a:pt x="2398"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695" name="Google Shape;696;p36">
              <a:extLst>
                <a:ext uri="{FF2B5EF4-FFF2-40B4-BE49-F238E27FC236}">
                  <a16:creationId xmlns:a16="http://schemas.microsoft.com/office/drawing/2014/main" id="{D402E165-ABCE-0398-CF2D-6674715EC9D1}"/>
                </a:ext>
              </a:extLst>
            </p:cNvPr>
            <p:cNvSpPr/>
            <p:nvPr/>
          </p:nvSpPr>
          <p:spPr>
            <a:xfrm>
              <a:off x="3067025" y="4309275"/>
              <a:ext cx="100325" cy="57525"/>
            </a:xfrm>
            <a:custGeom>
              <a:avLst/>
              <a:gdLst/>
              <a:ahLst/>
              <a:cxnLst/>
              <a:rect l="l" t="t" r="r" b="b"/>
              <a:pathLst>
                <a:path w="4013" h="2301" extrusionOk="0">
                  <a:moveTo>
                    <a:pt x="1995" y="1"/>
                  </a:moveTo>
                  <a:cubicBezTo>
                    <a:pt x="1498" y="1"/>
                    <a:pt x="1000" y="108"/>
                    <a:pt x="613" y="324"/>
                  </a:cubicBezTo>
                  <a:cubicBezTo>
                    <a:pt x="513" y="379"/>
                    <a:pt x="426" y="439"/>
                    <a:pt x="349" y="503"/>
                  </a:cubicBezTo>
                  <a:lnTo>
                    <a:pt x="284" y="573"/>
                  </a:lnTo>
                  <a:cubicBezTo>
                    <a:pt x="239" y="615"/>
                    <a:pt x="194" y="659"/>
                    <a:pt x="161" y="705"/>
                  </a:cubicBezTo>
                  <a:lnTo>
                    <a:pt x="114" y="792"/>
                  </a:lnTo>
                  <a:cubicBezTo>
                    <a:pt x="89" y="834"/>
                    <a:pt x="61" y="877"/>
                    <a:pt x="45" y="921"/>
                  </a:cubicBezTo>
                  <a:lnTo>
                    <a:pt x="26" y="1015"/>
                  </a:lnTo>
                  <a:cubicBezTo>
                    <a:pt x="18" y="1058"/>
                    <a:pt x="6" y="1101"/>
                    <a:pt x="5" y="1143"/>
                  </a:cubicBezTo>
                  <a:cubicBezTo>
                    <a:pt x="0" y="1434"/>
                    <a:pt x="181" y="1724"/>
                    <a:pt x="556" y="1950"/>
                  </a:cubicBezTo>
                  <a:cubicBezTo>
                    <a:pt x="944" y="2183"/>
                    <a:pt x="1462" y="2301"/>
                    <a:pt x="1982" y="2301"/>
                  </a:cubicBezTo>
                  <a:cubicBezTo>
                    <a:pt x="2478" y="2301"/>
                    <a:pt x="2976" y="2193"/>
                    <a:pt x="3362" y="1978"/>
                  </a:cubicBezTo>
                  <a:cubicBezTo>
                    <a:pt x="3819" y="1723"/>
                    <a:pt x="4012" y="1373"/>
                    <a:pt x="3956" y="1034"/>
                  </a:cubicBezTo>
                  <a:lnTo>
                    <a:pt x="3941" y="941"/>
                  </a:lnTo>
                  <a:cubicBezTo>
                    <a:pt x="3927" y="898"/>
                    <a:pt x="3902" y="857"/>
                    <a:pt x="3881" y="815"/>
                  </a:cubicBezTo>
                  <a:lnTo>
                    <a:pt x="3838" y="730"/>
                  </a:lnTo>
                  <a:cubicBezTo>
                    <a:pt x="3808" y="685"/>
                    <a:pt x="3765" y="641"/>
                    <a:pt x="3725" y="599"/>
                  </a:cubicBezTo>
                  <a:lnTo>
                    <a:pt x="3665" y="531"/>
                  </a:lnTo>
                  <a:cubicBezTo>
                    <a:pt x="3596" y="468"/>
                    <a:pt x="3515" y="408"/>
                    <a:pt x="3421" y="352"/>
                  </a:cubicBezTo>
                  <a:cubicBezTo>
                    <a:pt x="3033" y="118"/>
                    <a:pt x="2514" y="1"/>
                    <a:pt x="1995" y="1"/>
                  </a:cubicBezTo>
                  <a:close/>
                </a:path>
              </a:pathLst>
            </a:custGeom>
            <a:solidFill>
              <a:srgbClr val="055E62"/>
            </a:solidFill>
            <a:ln>
              <a:noFill/>
            </a:ln>
          </p:spPr>
          <p:txBody>
            <a:bodyPr spcFirstLastPara="1" wrap="square" lIns="121900" tIns="121900" rIns="121900" bIns="121900" anchor="ctr" anchorCtr="0">
              <a:noAutofit/>
            </a:bodyPr>
            <a:lstStyle/>
            <a:p>
              <a:endParaRPr sz="2400"/>
            </a:p>
          </p:txBody>
        </p:sp>
        <p:sp>
          <p:nvSpPr>
            <p:cNvPr id="696" name="Google Shape;697;p36">
              <a:extLst>
                <a:ext uri="{FF2B5EF4-FFF2-40B4-BE49-F238E27FC236}">
                  <a16:creationId xmlns:a16="http://schemas.microsoft.com/office/drawing/2014/main" id="{4A2FEA53-7628-DD81-08CD-57EC70E65123}"/>
                </a:ext>
              </a:extLst>
            </p:cNvPr>
            <p:cNvSpPr/>
            <p:nvPr/>
          </p:nvSpPr>
          <p:spPr>
            <a:xfrm>
              <a:off x="3038625" y="4292725"/>
              <a:ext cx="156200" cy="43550"/>
            </a:xfrm>
            <a:custGeom>
              <a:avLst/>
              <a:gdLst/>
              <a:ahLst/>
              <a:cxnLst/>
              <a:rect l="l" t="t" r="r" b="b"/>
              <a:pathLst>
                <a:path w="6248" h="1742" extrusionOk="0">
                  <a:moveTo>
                    <a:pt x="3133" y="0"/>
                  </a:moveTo>
                  <a:cubicBezTo>
                    <a:pt x="2351" y="0"/>
                    <a:pt x="1567" y="169"/>
                    <a:pt x="958" y="508"/>
                  </a:cubicBezTo>
                  <a:cubicBezTo>
                    <a:pt x="352" y="846"/>
                    <a:pt x="34" y="1291"/>
                    <a:pt x="1" y="1741"/>
                  </a:cubicBezTo>
                  <a:lnTo>
                    <a:pt x="1152" y="1741"/>
                  </a:lnTo>
                  <a:lnTo>
                    <a:pt x="1162" y="1677"/>
                  </a:lnTo>
                  <a:lnTo>
                    <a:pt x="1181" y="1583"/>
                  </a:lnTo>
                  <a:cubicBezTo>
                    <a:pt x="1197" y="1539"/>
                    <a:pt x="1224" y="1496"/>
                    <a:pt x="1250" y="1454"/>
                  </a:cubicBezTo>
                  <a:lnTo>
                    <a:pt x="1297" y="1367"/>
                  </a:lnTo>
                  <a:cubicBezTo>
                    <a:pt x="1330" y="1321"/>
                    <a:pt x="1375" y="1277"/>
                    <a:pt x="1420" y="1235"/>
                  </a:cubicBezTo>
                  <a:lnTo>
                    <a:pt x="1485" y="1165"/>
                  </a:lnTo>
                  <a:cubicBezTo>
                    <a:pt x="1562" y="1101"/>
                    <a:pt x="1649" y="1041"/>
                    <a:pt x="1749" y="986"/>
                  </a:cubicBezTo>
                  <a:cubicBezTo>
                    <a:pt x="2136" y="770"/>
                    <a:pt x="2634" y="663"/>
                    <a:pt x="3131" y="663"/>
                  </a:cubicBezTo>
                  <a:cubicBezTo>
                    <a:pt x="3650" y="663"/>
                    <a:pt x="4169" y="780"/>
                    <a:pt x="4557" y="1014"/>
                  </a:cubicBezTo>
                  <a:cubicBezTo>
                    <a:pt x="4651" y="1070"/>
                    <a:pt x="4732" y="1130"/>
                    <a:pt x="4801" y="1193"/>
                  </a:cubicBezTo>
                  <a:lnTo>
                    <a:pt x="4861" y="1261"/>
                  </a:lnTo>
                  <a:cubicBezTo>
                    <a:pt x="4901" y="1303"/>
                    <a:pt x="4944" y="1347"/>
                    <a:pt x="4974" y="1392"/>
                  </a:cubicBezTo>
                  <a:lnTo>
                    <a:pt x="5017" y="1477"/>
                  </a:lnTo>
                  <a:cubicBezTo>
                    <a:pt x="5038" y="1519"/>
                    <a:pt x="5063" y="1560"/>
                    <a:pt x="5077" y="1603"/>
                  </a:cubicBezTo>
                  <a:lnTo>
                    <a:pt x="5092" y="1696"/>
                  </a:lnTo>
                  <a:lnTo>
                    <a:pt x="5096" y="1741"/>
                  </a:lnTo>
                  <a:lnTo>
                    <a:pt x="6248" y="1741"/>
                  </a:lnTo>
                  <a:cubicBezTo>
                    <a:pt x="6221" y="1312"/>
                    <a:pt x="5936" y="887"/>
                    <a:pt x="5382" y="554"/>
                  </a:cubicBezTo>
                  <a:cubicBezTo>
                    <a:pt x="4770" y="185"/>
                    <a:pt x="3953" y="0"/>
                    <a:pt x="3133"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97" name="Google Shape;698;p36">
              <a:extLst>
                <a:ext uri="{FF2B5EF4-FFF2-40B4-BE49-F238E27FC236}">
                  <a16:creationId xmlns:a16="http://schemas.microsoft.com/office/drawing/2014/main" id="{7FF2BD1E-2497-D73C-6E73-B9E76EF099D3}"/>
                </a:ext>
              </a:extLst>
            </p:cNvPr>
            <p:cNvSpPr/>
            <p:nvPr/>
          </p:nvSpPr>
          <p:spPr>
            <a:xfrm>
              <a:off x="3073475" y="4190600"/>
              <a:ext cx="13775" cy="170325"/>
            </a:xfrm>
            <a:custGeom>
              <a:avLst/>
              <a:gdLst/>
              <a:ahLst/>
              <a:cxnLst/>
              <a:rect l="l" t="t" r="r" b="b"/>
              <a:pathLst>
                <a:path w="551" h="6813" extrusionOk="0">
                  <a:moveTo>
                    <a:pt x="1" y="1"/>
                  </a:moveTo>
                  <a:lnTo>
                    <a:pt x="5" y="6461"/>
                  </a:lnTo>
                  <a:cubicBezTo>
                    <a:pt x="86" y="6544"/>
                    <a:pt x="178" y="6625"/>
                    <a:pt x="298" y="6697"/>
                  </a:cubicBezTo>
                  <a:cubicBezTo>
                    <a:pt x="371" y="6740"/>
                    <a:pt x="453" y="6776"/>
                    <a:pt x="534" y="6812"/>
                  </a:cubicBezTo>
                  <a:cubicBezTo>
                    <a:pt x="534" y="5762"/>
                    <a:pt x="533" y="5048"/>
                    <a:pt x="533" y="5048"/>
                  </a:cubicBezTo>
                  <a:lnTo>
                    <a:pt x="550" y="5048"/>
                  </a:lnTo>
                  <a:lnTo>
                    <a:pt x="551" y="4993"/>
                  </a:lnTo>
                  <a:lnTo>
                    <a:pt x="546" y="306"/>
                  </a:lnTo>
                  <a:cubicBezTo>
                    <a:pt x="341" y="227"/>
                    <a:pt x="157" y="122"/>
                    <a:pt x="1"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98" name="Google Shape;699;p36">
              <a:extLst>
                <a:ext uri="{FF2B5EF4-FFF2-40B4-BE49-F238E27FC236}">
                  <a16:creationId xmlns:a16="http://schemas.microsoft.com/office/drawing/2014/main" id="{FF1C212C-84FA-A2C4-7A11-BB8AF36050C6}"/>
                </a:ext>
              </a:extLst>
            </p:cNvPr>
            <p:cNvSpPr/>
            <p:nvPr/>
          </p:nvSpPr>
          <p:spPr>
            <a:xfrm>
              <a:off x="3146700" y="4190200"/>
              <a:ext cx="13775" cy="170425"/>
            </a:xfrm>
            <a:custGeom>
              <a:avLst/>
              <a:gdLst/>
              <a:ahLst/>
              <a:cxnLst/>
              <a:rect l="l" t="t" r="r" b="b"/>
              <a:pathLst>
                <a:path w="551" h="6817" extrusionOk="0">
                  <a:moveTo>
                    <a:pt x="545" y="1"/>
                  </a:moveTo>
                  <a:cubicBezTo>
                    <a:pt x="407" y="110"/>
                    <a:pt x="246" y="205"/>
                    <a:pt x="73" y="283"/>
                  </a:cubicBezTo>
                  <a:lnTo>
                    <a:pt x="0" y="309"/>
                  </a:lnTo>
                  <a:lnTo>
                    <a:pt x="5" y="4998"/>
                  </a:lnTo>
                  <a:lnTo>
                    <a:pt x="8" y="5078"/>
                  </a:lnTo>
                  <a:cubicBezTo>
                    <a:pt x="8" y="5151"/>
                    <a:pt x="8" y="5833"/>
                    <a:pt x="8" y="6817"/>
                  </a:cubicBezTo>
                  <a:cubicBezTo>
                    <a:pt x="64" y="6791"/>
                    <a:pt x="124" y="6770"/>
                    <a:pt x="175" y="6741"/>
                  </a:cubicBezTo>
                  <a:cubicBezTo>
                    <a:pt x="331" y="6653"/>
                    <a:pt x="455" y="6555"/>
                    <a:pt x="550" y="6450"/>
                  </a:cubicBezTo>
                  <a:lnTo>
                    <a:pt x="545"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99" name="Google Shape;700;p36">
              <a:extLst>
                <a:ext uri="{FF2B5EF4-FFF2-40B4-BE49-F238E27FC236}">
                  <a16:creationId xmlns:a16="http://schemas.microsoft.com/office/drawing/2014/main" id="{38D9189E-E5D3-08AA-F963-16CC8C870385}"/>
                </a:ext>
              </a:extLst>
            </p:cNvPr>
            <p:cNvSpPr/>
            <p:nvPr/>
          </p:nvSpPr>
          <p:spPr>
            <a:xfrm>
              <a:off x="3117250" y="4157025"/>
              <a:ext cx="26625" cy="10250"/>
            </a:xfrm>
            <a:custGeom>
              <a:avLst/>
              <a:gdLst/>
              <a:ahLst/>
              <a:cxnLst/>
              <a:rect l="l" t="t" r="r" b="b"/>
              <a:pathLst>
                <a:path w="1065" h="410" extrusionOk="0">
                  <a:moveTo>
                    <a:pt x="0" y="1"/>
                  </a:moveTo>
                  <a:lnTo>
                    <a:pt x="0" y="1"/>
                  </a:lnTo>
                  <a:cubicBezTo>
                    <a:pt x="303" y="4"/>
                    <a:pt x="603" y="75"/>
                    <a:pt x="829" y="211"/>
                  </a:cubicBezTo>
                  <a:cubicBezTo>
                    <a:pt x="928" y="270"/>
                    <a:pt x="1001" y="337"/>
                    <a:pt x="1056" y="409"/>
                  </a:cubicBezTo>
                  <a:lnTo>
                    <a:pt x="1065" y="400"/>
                  </a:lnTo>
                  <a:cubicBezTo>
                    <a:pt x="1010" y="332"/>
                    <a:pt x="940" y="267"/>
                    <a:pt x="846" y="211"/>
                  </a:cubicBezTo>
                  <a:cubicBezTo>
                    <a:pt x="615" y="71"/>
                    <a:pt x="309" y="2"/>
                    <a:pt x="0" y="1"/>
                  </a:cubicBez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700" name="Google Shape;701;p36">
              <a:extLst>
                <a:ext uri="{FF2B5EF4-FFF2-40B4-BE49-F238E27FC236}">
                  <a16:creationId xmlns:a16="http://schemas.microsoft.com/office/drawing/2014/main" id="{8159FA05-E0DD-1701-BFC0-00A33B415E5A}"/>
                </a:ext>
              </a:extLst>
            </p:cNvPr>
            <p:cNvSpPr/>
            <p:nvPr/>
          </p:nvSpPr>
          <p:spPr>
            <a:xfrm>
              <a:off x="3087125" y="4197900"/>
              <a:ext cx="59700" cy="117550"/>
            </a:xfrm>
            <a:custGeom>
              <a:avLst/>
              <a:gdLst/>
              <a:ahLst/>
              <a:cxnLst/>
              <a:rect l="l" t="t" r="r" b="b"/>
              <a:pathLst>
                <a:path w="2388" h="4702" extrusionOk="0">
                  <a:moveTo>
                    <a:pt x="2383" y="1"/>
                  </a:moveTo>
                  <a:cubicBezTo>
                    <a:pt x="2042" y="140"/>
                    <a:pt x="1657" y="217"/>
                    <a:pt x="1268" y="227"/>
                  </a:cubicBezTo>
                  <a:cubicBezTo>
                    <a:pt x="1241" y="228"/>
                    <a:pt x="1214" y="228"/>
                    <a:pt x="1188" y="228"/>
                  </a:cubicBezTo>
                  <a:cubicBezTo>
                    <a:pt x="799" y="228"/>
                    <a:pt x="410" y="167"/>
                    <a:pt x="68" y="42"/>
                  </a:cubicBezTo>
                  <a:lnTo>
                    <a:pt x="0" y="14"/>
                  </a:lnTo>
                  <a:lnTo>
                    <a:pt x="5" y="4701"/>
                  </a:lnTo>
                  <a:cubicBezTo>
                    <a:pt x="20" y="4533"/>
                    <a:pt x="141" y="4365"/>
                    <a:pt x="369" y="4238"/>
                  </a:cubicBezTo>
                  <a:cubicBezTo>
                    <a:pt x="602" y="4108"/>
                    <a:pt x="902" y="4044"/>
                    <a:pt x="1201" y="4044"/>
                  </a:cubicBezTo>
                  <a:cubicBezTo>
                    <a:pt x="1515" y="4044"/>
                    <a:pt x="1828" y="4115"/>
                    <a:pt x="2062" y="4255"/>
                  </a:cubicBezTo>
                  <a:cubicBezTo>
                    <a:pt x="2265" y="4378"/>
                    <a:pt x="2370" y="4533"/>
                    <a:pt x="2388" y="4690"/>
                  </a:cubicBezTo>
                  <a:lnTo>
                    <a:pt x="2383"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01" name="Google Shape;702;p36">
              <a:extLst>
                <a:ext uri="{FF2B5EF4-FFF2-40B4-BE49-F238E27FC236}">
                  <a16:creationId xmlns:a16="http://schemas.microsoft.com/office/drawing/2014/main" id="{94F40D9D-E4C7-12B5-BC41-B456DA369FC1}"/>
                </a:ext>
              </a:extLst>
            </p:cNvPr>
            <p:cNvSpPr/>
            <p:nvPr/>
          </p:nvSpPr>
          <p:spPr>
            <a:xfrm>
              <a:off x="3086775" y="4316800"/>
              <a:ext cx="60125" cy="49875"/>
            </a:xfrm>
            <a:custGeom>
              <a:avLst/>
              <a:gdLst/>
              <a:ahLst/>
              <a:cxnLst/>
              <a:rect l="l" t="t" r="r" b="b"/>
              <a:pathLst>
                <a:path w="2405" h="1995" extrusionOk="0">
                  <a:moveTo>
                    <a:pt x="1" y="0"/>
                  </a:moveTo>
                  <a:cubicBezTo>
                    <a:pt x="1" y="0"/>
                    <a:pt x="2" y="714"/>
                    <a:pt x="2" y="1764"/>
                  </a:cubicBezTo>
                  <a:cubicBezTo>
                    <a:pt x="353" y="1918"/>
                    <a:pt x="770" y="1995"/>
                    <a:pt x="1189" y="1995"/>
                  </a:cubicBezTo>
                  <a:cubicBezTo>
                    <a:pt x="1617" y="1995"/>
                    <a:pt x="2046" y="1914"/>
                    <a:pt x="2405" y="1753"/>
                  </a:cubicBezTo>
                  <a:cubicBezTo>
                    <a:pt x="2405" y="768"/>
                    <a:pt x="2405" y="87"/>
                    <a:pt x="2405" y="14"/>
                  </a:cubicBezTo>
                  <a:cubicBezTo>
                    <a:pt x="2390" y="184"/>
                    <a:pt x="2270" y="353"/>
                    <a:pt x="2041" y="481"/>
                  </a:cubicBezTo>
                  <a:cubicBezTo>
                    <a:pt x="1808" y="611"/>
                    <a:pt x="1508" y="676"/>
                    <a:pt x="1209" y="676"/>
                  </a:cubicBezTo>
                  <a:cubicBezTo>
                    <a:pt x="895" y="676"/>
                    <a:pt x="581" y="605"/>
                    <a:pt x="347" y="464"/>
                  </a:cubicBezTo>
                  <a:cubicBezTo>
                    <a:pt x="131" y="334"/>
                    <a:pt x="24" y="167"/>
                    <a:pt x="18"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702" name="Google Shape;703;p36">
              <a:extLst>
                <a:ext uri="{FF2B5EF4-FFF2-40B4-BE49-F238E27FC236}">
                  <a16:creationId xmlns:a16="http://schemas.microsoft.com/office/drawing/2014/main" id="{52815D79-BA03-8B91-9A7C-08190D571E95}"/>
                </a:ext>
              </a:extLst>
            </p:cNvPr>
            <p:cNvSpPr/>
            <p:nvPr/>
          </p:nvSpPr>
          <p:spPr>
            <a:xfrm>
              <a:off x="3087200" y="4298975"/>
              <a:ext cx="59700" cy="34725"/>
            </a:xfrm>
            <a:custGeom>
              <a:avLst/>
              <a:gdLst/>
              <a:ahLst/>
              <a:cxnLst/>
              <a:rect l="l" t="t" r="r" b="b"/>
              <a:pathLst>
                <a:path w="2388" h="1389" extrusionOk="0">
                  <a:moveTo>
                    <a:pt x="1198" y="1"/>
                  </a:moveTo>
                  <a:cubicBezTo>
                    <a:pt x="899" y="1"/>
                    <a:pt x="599" y="65"/>
                    <a:pt x="366" y="195"/>
                  </a:cubicBezTo>
                  <a:cubicBezTo>
                    <a:pt x="138" y="322"/>
                    <a:pt x="17" y="490"/>
                    <a:pt x="2" y="658"/>
                  </a:cubicBezTo>
                  <a:lnTo>
                    <a:pt x="1" y="713"/>
                  </a:lnTo>
                  <a:cubicBezTo>
                    <a:pt x="7" y="880"/>
                    <a:pt x="114" y="1047"/>
                    <a:pt x="330" y="1177"/>
                  </a:cubicBezTo>
                  <a:cubicBezTo>
                    <a:pt x="564" y="1318"/>
                    <a:pt x="878" y="1389"/>
                    <a:pt x="1192" y="1389"/>
                  </a:cubicBezTo>
                  <a:cubicBezTo>
                    <a:pt x="1491" y="1389"/>
                    <a:pt x="1791" y="1324"/>
                    <a:pt x="2024" y="1194"/>
                  </a:cubicBezTo>
                  <a:cubicBezTo>
                    <a:pt x="2253" y="1066"/>
                    <a:pt x="2373" y="897"/>
                    <a:pt x="2388" y="727"/>
                  </a:cubicBezTo>
                  <a:lnTo>
                    <a:pt x="2385" y="647"/>
                  </a:lnTo>
                  <a:cubicBezTo>
                    <a:pt x="2367" y="490"/>
                    <a:pt x="2262" y="335"/>
                    <a:pt x="2059" y="212"/>
                  </a:cubicBezTo>
                  <a:cubicBezTo>
                    <a:pt x="1825" y="72"/>
                    <a:pt x="1512" y="1"/>
                    <a:pt x="1198"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03" name="Google Shape;704;p36">
              <a:extLst>
                <a:ext uri="{FF2B5EF4-FFF2-40B4-BE49-F238E27FC236}">
                  <a16:creationId xmlns:a16="http://schemas.microsoft.com/office/drawing/2014/main" id="{52B90562-6993-020B-A859-4EEC612166B0}"/>
                </a:ext>
              </a:extLst>
            </p:cNvPr>
            <p:cNvSpPr/>
            <p:nvPr/>
          </p:nvSpPr>
          <p:spPr>
            <a:xfrm>
              <a:off x="3089300" y="4155600"/>
              <a:ext cx="55150" cy="21525"/>
            </a:xfrm>
            <a:custGeom>
              <a:avLst/>
              <a:gdLst/>
              <a:ahLst/>
              <a:cxnLst/>
              <a:rect l="l" t="t" r="r" b="b"/>
              <a:pathLst>
                <a:path w="2206" h="861" extrusionOk="0">
                  <a:moveTo>
                    <a:pt x="1108" y="1"/>
                  </a:moveTo>
                  <a:cubicBezTo>
                    <a:pt x="810" y="1"/>
                    <a:pt x="511" y="65"/>
                    <a:pt x="279" y="195"/>
                  </a:cubicBezTo>
                  <a:cubicBezTo>
                    <a:pt x="154" y="264"/>
                    <a:pt x="61" y="346"/>
                    <a:pt x="1" y="433"/>
                  </a:cubicBezTo>
                  <a:cubicBezTo>
                    <a:pt x="56" y="511"/>
                    <a:pt x="136" y="585"/>
                    <a:pt x="242" y="650"/>
                  </a:cubicBezTo>
                  <a:cubicBezTo>
                    <a:pt x="475" y="790"/>
                    <a:pt x="786" y="861"/>
                    <a:pt x="1098" y="861"/>
                  </a:cubicBezTo>
                  <a:cubicBezTo>
                    <a:pt x="1396" y="861"/>
                    <a:pt x="1695" y="796"/>
                    <a:pt x="1928" y="667"/>
                  </a:cubicBezTo>
                  <a:cubicBezTo>
                    <a:pt x="2033" y="608"/>
                    <a:pt x="2113" y="539"/>
                    <a:pt x="2174" y="466"/>
                  </a:cubicBezTo>
                  <a:cubicBezTo>
                    <a:pt x="2119" y="394"/>
                    <a:pt x="2046" y="327"/>
                    <a:pt x="1947" y="268"/>
                  </a:cubicBezTo>
                  <a:cubicBezTo>
                    <a:pt x="1721" y="132"/>
                    <a:pt x="1421" y="61"/>
                    <a:pt x="1118" y="58"/>
                  </a:cubicBezTo>
                  <a:lnTo>
                    <a:pt x="1118" y="58"/>
                  </a:lnTo>
                  <a:cubicBezTo>
                    <a:pt x="1427" y="59"/>
                    <a:pt x="1733" y="128"/>
                    <a:pt x="1964" y="268"/>
                  </a:cubicBezTo>
                  <a:cubicBezTo>
                    <a:pt x="2058" y="324"/>
                    <a:pt x="2128" y="389"/>
                    <a:pt x="2183" y="457"/>
                  </a:cubicBezTo>
                  <a:lnTo>
                    <a:pt x="2205" y="427"/>
                  </a:lnTo>
                  <a:cubicBezTo>
                    <a:pt x="2150" y="350"/>
                    <a:pt x="2070" y="275"/>
                    <a:pt x="1964" y="211"/>
                  </a:cubicBezTo>
                  <a:cubicBezTo>
                    <a:pt x="1731" y="71"/>
                    <a:pt x="1419" y="1"/>
                    <a:pt x="1108"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04" name="Google Shape;705;p36">
              <a:extLst>
                <a:ext uri="{FF2B5EF4-FFF2-40B4-BE49-F238E27FC236}">
                  <a16:creationId xmlns:a16="http://schemas.microsoft.com/office/drawing/2014/main" id="{58CE4614-0E5B-25DE-123C-276D6DF0970E}"/>
                </a:ext>
              </a:extLst>
            </p:cNvPr>
            <p:cNvSpPr/>
            <p:nvPr/>
          </p:nvSpPr>
          <p:spPr>
            <a:xfrm>
              <a:off x="3087050" y="4142600"/>
              <a:ext cx="59800" cy="23825"/>
            </a:xfrm>
            <a:custGeom>
              <a:avLst/>
              <a:gdLst/>
              <a:ahLst/>
              <a:cxnLst/>
              <a:rect l="l" t="t" r="r" b="b"/>
              <a:pathLst>
                <a:path w="2392" h="953" extrusionOk="0">
                  <a:moveTo>
                    <a:pt x="1197" y="0"/>
                  </a:moveTo>
                  <a:cubicBezTo>
                    <a:pt x="899" y="0"/>
                    <a:pt x="599" y="64"/>
                    <a:pt x="367" y="194"/>
                  </a:cubicBezTo>
                  <a:cubicBezTo>
                    <a:pt x="306" y="227"/>
                    <a:pt x="255" y="264"/>
                    <a:pt x="209" y="302"/>
                  </a:cubicBezTo>
                  <a:lnTo>
                    <a:pt x="171" y="343"/>
                  </a:lnTo>
                  <a:lnTo>
                    <a:pt x="95" y="424"/>
                  </a:lnTo>
                  <a:lnTo>
                    <a:pt x="67" y="475"/>
                  </a:lnTo>
                  <a:lnTo>
                    <a:pt x="27" y="553"/>
                  </a:lnTo>
                  <a:lnTo>
                    <a:pt x="14" y="610"/>
                  </a:lnTo>
                  <a:lnTo>
                    <a:pt x="2" y="686"/>
                  </a:lnTo>
                  <a:cubicBezTo>
                    <a:pt x="1" y="777"/>
                    <a:pt x="30" y="867"/>
                    <a:pt x="91" y="953"/>
                  </a:cubicBezTo>
                  <a:cubicBezTo>
                    <a:pt x="151" y="866"/>
                    <a:pt x="244" y="784"/>
                    <a:pt x="369" y="715"/>
                  </a:cubicBezTo>
                  <a:cubicBezTo>
                    <a:pt x="601" y="585"/>
                    <a:pt x="900" y="521"/>
                    <a:pt x="1198" y="521"/>
                  </a:cubicBezTo>
                  <a:cubicBezTo>
                    <a:pt x="1509" y="521"/>
                    <a:pt x="1821" y="591"/>
                    <a:pt x="2054" y="731"/>
                  </a:cubicBezTo>
                  <a:cubicBezTo>
                    <a:pt x="2160" y="795"/>
                    <a:pt x="2240" y="870"/>
                    <a:pt x="2295" y="947"/>
                  </a:cubicBezTo>
                  <a:cubicBezTo>
                    <a:pt x="2367" y="843"/>
                    <a:pt x="2392" y="731"/>
                    <a:pt x="2373" y="620"/>
                  </a:cubicBezTo>
                  <a:lnTo>
                    <a:pt x="2364" y="565"/>
                  </a:lnTo>
                  <a:lnTo>
                    <a:pt x="2328" y="489"/>
                  </a:lnTo>
                  <a:lnTo>
                    <a:pt x="2303" y="438"/>
                  </a:lnTo>
                  <a:lnTo>
                    <a:pt x="2233" y="359"/>
                  </a:lnTo>
                  <a:lnTo>
                    <a:pt x="2199" y="319"/>
                  </a:lnTo>
                  <a:cubicBezTo>
                    <a:pt x="2157" y="281"/>
                    <a:pt x="2108" y="245"/>
                    <a:pt x="2051" y="210"/>
                  </a:cubicBezTo>
                  <a:cubicBezTo>
                    <a:pt x="1819" y="70"/>
                    <a:pt x="1508" y="0"/>
                    <a:pt x="1197"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05" name="Google Shape;706;p36">
              <a:extLst>
                <a:ext uri="{FF2B5EF4-FFF2-40B4-BE49-F238E27FC236}">
                  <a16:creationId xmlns:a16="http://schemas.microsoft.com/office/drawing/2014/main" id="{E2C4B311-0187-E225-DE42-F2858185F02F}"/>
                </a:ext>
              </a:extLst>
            </p:cNvPr>
            <p:cNvSpPr/>
            <p:nvPr/>
          </p:nvSpPr>
          <p:spPr>
            <a:xfrm>
              <a:off x="3065025" y="4132650"/>
              <a:ext cx="103675" cy="54425"/>
            </a:xfrm>
            <a:custGeom>
              <a:avLst/>
              <a:gdLst/>
              <a:ahLst/>
              <a:cxnLst/>
              <a:rect l="l" t="t" r="r" b="b"/>
              <a:pathLst>
                <a:path w="4147" h="2177" extrusionOk="0">
                  <a:moveTo>
                    <a:pt x="2078" y="398"/>
                  </a:moveTo>
                  <a:cubicBezTo>
                    <a:pt x="2389" y="398"/>
                    <a:pt x="2700" y="468"/>
                    <a:pt x="2932" y="608"/>
                  </a:cubicBezTo>
                  <a:cubicBezTo>
                    <a:pt x="2989" y="643"/>
                    <a:pt x="3038" y="679"/>
                    <a:pt x="3080" y="717"/>
                  </a:cubicBezTo>
                  <a:lnTo>
                    <a:pt x="3114" y="757"/>
                  </a:lnTo>
                  <a:lnTo>
                    <a:pt x="3184" y="836"/>
                  </a:lnTo>
                  <a:lnTo>
                    <a:pt x="3209" y="887"/>
                  </a:lnTo>
                  <a:lnTo>
                    <a:pt x="3245" y="963"/>
                  </a:lnTo>
                  <a:lnTo>
                    <a:pt x="3254" y="1018"/>
                  </a:lnTo>
                  <a:cubicBezTo>
                    <a:pt x="3273" y="1129"/>
                    <a:pt x="3248" y="1241"/>
                    <a:pt x="3176" y="1345"/>
                  </a:cubicBezTo>
                  <a:lnTo>
                    <a:pt x="3154" y="1375"/>
                  </a:lnTo>
                  <a:lnTo>
                    <a:pt x="3145" y="1384"/>
                  </a:lnTo>
                  <a:cubicBezTo>
                    <a:pt x="3084" y="1457"/>
                    <a:pt x="3004" y="1526"/>
                    <a:pt x="2899" y="1585"/>
                  </a:cubicBezTo>
                  <a:cubicBezTo>
                    <a:pt x="2666" y="1714"/>
                    <a:pt x="2367" y="1779"/>
                    <a:pt x="2069" y="1779"/>
                  </a:cubicBezTo>
                  <a:cubicBezTo>
                    <a:pt x="1757" y="1779"/>
                    <a:pt x="1446" y="1708"/>
                    <a:pt x="1213" y="1568"/>
                  </a:cubicBezTo>
                  <a:cubicBezTo>
                    <a:pt x="1107" y="1503"/>
                    <a:pt x="1027" y="1429"/>
                    <a:pt x="972" y="1351"/>
                  </a:cubicBezTo>
                  <a:cubicBezTo>
                    <a:pt x="911" y="1265"/>
                    <a:pt x="882" y="1175"/>
                    <a:pt x="883" y="1084"/>
                  </a:cubicBezTo>
                  <a:lnTo>
                    <a:pt x="895" y="1008"/>
                  </a:lnTo>
                  <a:lnTo>
                    <a:pt x="908" y="951"/>
                  </a:lnTo>
                  <a:lnTo>
                    <a:pt x="948" y="873"/>
                  </a:lnTo>
                  <a:lnTo>
                    <a:pt x="976" y="822"/>
                  </a:lnTo>
                  <a:lnTo>
                    <a:pt x="1052" y="741"/>
                  </a:lnTo>
                  <a:lnTo>
                    <a:pt x="1090" y="700"/>
                  </a:lnTo>
                  <a:cubicBezTo>
                    <a:pt x="1136" y="662"/>
                    <a:pt x="1187" y="625"/>
                    <a:pt x="1248" y="592"/>
                  </a:cubicBezTo>
                  <a:cubicBezTo>
                    <a:pt x="1480" y="462"/>
                    <a:pt x="1780" y="398"/>
                    <a:pt x="2078" y="398"/>
                  </a:cubicBezTo>
                  <a:close/>
                  <a:moveTo>
                    <a:pt x="2080" y="1"/>
                  </a:moveTo>
                  <a:cubicBezTo>
                    <a:pt x="1610" y="1"/>
                    <a:pt x="1139" y="102"/>
                    <a:pt x="773" y="306"/>
                  </a:cubicBezTo>
                  <a:cubicBezTo>
                    <a:pt x="25" y="724"/>
                    <a:pt x="1" y="1411"/>
                    <a:pt x="718" y="1844"/>
                  </a:cubicBezTo>
                  <a:cubicBezTo>
                    <a:pt x="1086" y="2065"/>
                    <a:pt x="1577" y="2176"/>
                    <a:pt x="2069" y="2176"/>
                  </a:cubicBezTo>
                  <a:cubicBezTo>
                    <a:pt x="2538" y="2176"/>
                    <a:pt x="3008" y="2075"/>
                    <a:pt x="3373" y="1872"/>
                  </a:cubicBezTo>
                  <a:cubicBezTo>
                    <a:pt x="4122" y="1454"/>
                    <a:pt x="4146" y="766"/>
                    <a:pt x="3428" y="332"/>
                  </a:cubicBezTo>
                  <a:cubicBezTo>
                    <a:pt x="3061" y="112"/>
                    <a:pt x="2571" y="1"/>
                    <a:pt x="2080"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06" name="Google Shape;707;p36">
              <a:extLst>
                <a:ext uri="{FF2B5EF4-FFF2-40B4-BE49-F238E27FC236}">
                  <a16:creationId xmlns:a16="http://schemas.microsoft.com/office/drawing/2014/main" id="{73B2D90F-D2C2-738F-C332-DD6C5FD5E564}"/>
                </a:ext>
              </a:extLst>
            </p:cNvPr>
            <p:cNvSpPr/>
            <p:nvPr/>
          </p:nvSpPr>
          <p:spPr>
            <a:xfrm>
              <a:off x="3171525" y="4172825"/>
              <a:ext cx="400" cy="1500"/>
            </a:xfrm>
            <a:custGeom>
              <a:avLst/>
              <a:gdLst/>
              <a:ahLst/>
              <a:cxnLst/>
              <a:rect l="l" t="t" r="r" b="b"/>
              <a:pathLst>
                <a:path w="16" h="60" extrusionOk="0">
                  <a:moveTo>
                    <a:pt x="15" y="1"/>
                  </a:moveTo>
                  <a:lnTo>
                    <a:pt x="1" y="58"/>
                  </a:lnTo>
                  <a:lnTo>
                    <a:pt x="1" y="59"/>
                  </a:lnTo>
                  <a:lnTo>
                    <a:pt x="15" y="1"/>
                  </a:lnTo>
                  <a:close/>
                </a:path>
              </a:pathLst>
            </a:custGeom>
            <a:solidFill>
              <a:srgbClr val="DCEEFC"/>
            </a:solidFill>
            <a:ln>
              <a:noFill/>
            </a:ln>
          </p:spPr>
          <p:txBody>
            <a:bodyPr spcFirstLastPara="1" wrap="square" lIns="121900" tIns="121900" rIns="121900" bIns="121900" anchor="ctr" anchorCtr="0">
              <a:noAutofit/>
            </a:bodyPr>
            <a:lstStyle/>
            <a:p>
              <a:endParaRPr sz="2400"/>
            </a:p>
          </p:txBody>
        </p:sp>
        <p:sp>
          <p:nvSpPr>
            <p:cNvPr id="707" name="Google Shape;708;p36">
              <a:extLst>
                <a:ext uri="{FF2B5EF4-FFF2-40B4-BE49-F238E27FC236}">
                  <a16:creationId xmlns:a16="http://schemas.microsoft.com/office/drawing/2014/main" id="{E2EAD4D6-65C8-C1F9-5270-FA583A74D3A2}"/>
                </a:ext>
              </a:extLst>
            </p:cNvPr>
            <p:cNvSpPr/>
            <p:nvPr/>
          </p:nvSpPr>
          <p:spPr>
            <a:xfrm>
              <a:off x="3061600" y="4131000"/>
              <a:ext cx="109450" cy="67400"/>
            </a:xfrm>
            <a:custGeom>
              <a:avLst/>
              <a:gdLst/>
              <a:ahLst/>
              <a:cxnLst/>
              <a:rect l="l" t="t" r="r" b="b"/>
              <a:pathLst>
                <a:path w="4378" h="2696" extrusionOk="0">
                  <a:moveTo>
                    <a:pt x="2217" y="67"/>
                  </a:moveTo>
                  <a:cubicBezTo>
                    <a:pt x="2708" y="67"/>
                    <a:pt x="3198" y="178"/>
                    <a:pt x="3565" y="398"/>
                  </a:cubicBezTo>
                  <a:cubicBezTo>
                    <a:pt x="4283" y="832"/>
                    <a:pt x="4259" y="1520"/>
                    <a:pt x="3510" y="1938"/>
                  </a:cubicBezTo>
                  <a:cubicBezTo>
                    <a:pt x="3145" y="2141"/>
                    <a:pt x="2675" y="2242"/>
                    <a:pt x="2206" y="2242"/>
                  </a:cubicBezTo>
                  <a:cubicBezTo>
                    <a:pt x="1714" y="2242"/>
                    <a:pt x="1223" y="2131"/>
                    <a:pt x="855" y="1910"/>
                  </a:cubicBezTo>
                  <a:cubicBezTo>
                    <a:pt x="138" y="1477"/>
                    <a:pt x="162" y="790"/>
                    <a:pt x="910" y="372"/>
                  </a:cubicBezTo>
                  <a:cubicBezTo>
                    <a:pt x="1276" y="168"/>
                    <a:pt x="1747" y="67"/>
                    <a:pt x="2217" y="67"/>
                  </a:cubicBezTo>
                  <a:close/>
                  <a:moveTo>
                    <a:pt x="2219" y="0"/>
                  </a:moveTo>
                  <a:cubicBezTo>
                    <a:pt x="1966" y="0"/>
                    <a:pt x="1710" y="28"/>
                    <a:pt x="1461" y="84"/>
                  </a:cubicBezTo>
                  <a:cubicBezTo>
                    <a:pt x="900" y="208"/>
                    <a:pt x="593" y="439"/>
                    <a:pt x="492" y="514"/>
                  </a:cubicBezTo>
                  <a:cubicBezTo>
                    <a:pt x="264" y="683"/>
                    <a:pt x="107" y="899"/>
                    <a:pt x="24" y="1154"/>
                  </a:cubicBezTo>
                  <a:lnTo>
                    <a:pt x="23" y="1157"/>
                  </a:lnTo>
                  <a:lnTo>
                    <a:pt x="24" y="1157"/>
                  </a:lnTo>
                  <a:cubicBezTo>
                    <a:pt x="24" y="1157"/>
                    <a:pt x="1" y="1261"/>
                    <a:pt x="16" y="1435"/>
                  </a:cubicBezTo>
                  <a:cubicBezTo>
                    <a:pt x="25" y="1521"/>
                    <a:pt x="45" y="1625"/>
                    <a:pt x="93" y="1732"/>
                  </a:cubicBezTo>
                  <a:cubicBezTo>
                    <a:pt x="140" y="1835"/>
                    <a:pt x="217" y="1950"/>
                    <a:pt x="309" y="2054"/>
                  </a:cubicBezTo>
                  <a:cubicBezTo>
                    <a:pt x="404" y="2160"/>
                    <a:pt x="529" y="2255"/>
                    <a:pt x="672" y="2337"/>
                  </a:cubicBezTo>
                  <a:cubicBezTo>
                    <a:pt x="818" y="2423"/>
                    <a:pt x="976" y="2486"/>
                    <a:pt x="1149" y="2546"/>
                  </a:cubicBezTo>
                  <a:cubicBezTo>
                    <a:pt x="1321" y="2602"/>
                    <a:pt x="1511" y="2646"/>
                    <a:pt x="1697" y="2670"/>
                  </a:cubicBezTo>
                  <a:cubicBezTo>
                    <a:pt x="1842" y="2686"/>
                    <a:pt x="1987" y="2696"/>
                    <a:pt x="2132" y="2696"/>
                  </a:cubicBezTo>
                  <a:cubicBezTo>
                    <a:pt x="2182" y="2696"/>
                    <a:pt x="2233" y="2695"/>
                    <a:pt x="2283" y="2692"/>
                  </a:cubicBezTo>
                  <a:cubicBezTo>
                    <a:pt x="2674" y="2691"/>
                    <a:pt x="3068" y="2620"/>
                    <a:pt x="3402" y="2482"/>
                  </a:cubicBezTo>
                  <a:cubicBezTo>
                    <a:pt x="3569" y="2410"/>
                    <a:pt x="3724" y="2335"/>
                    <a:pt x="3861" y="2240"/>
                  </a:cubicBezTo>
                  <a:cubicBezTo>
                    <a:pt x="3995" y="2149"/>
                    <a:pt x="4104" y="2039"/>
                    <a:pt x="4182" y="1921"/>
                  </a:cubicBezTo>
                  <a:cubicBezTo>
                    <a:pt x="4259" y="1804"/>
                    <a:pt x="4318" y="1685"/>
                    <a:pt x="4346" y="1572"/>
                  </a:cubicBezTo>
                  <a:cubicBezTo>
                    <a:pt x="4375" y="1458"/>
                    <a:pt x="4378" y="1353"/>
                    <a:pt x="4371" y="1266"/>
                  </a:cubicBezTo>
                  <a:cubicBezTo>
                    <a:pt x="4356" y="1093"/>
                    <a:pt x="4317" y="993"/>
                    <a:pt x="4317" y="993"/>
                  </a:cubicBezTo>
                  <a:lnTo>
                    <a:pt x="4334" y="987"/>
                  </a:lnTo>
                  <a:cubicBezTo>
                    <a:pt x="4176" y="660"/>
                    <a:pt x="3898" y="481"/>
                    <a:pt x="3749" y="385"/>
                  </a:cubicBezTo>
                  <a:cubicBezTo>
                    <a:pt x="3325" y="133"/>
                    <a:pt x="2778" y="0"/>
                    <a:pt x="2219"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08" name="Google Shape;709;p36">
              <a:extLst>
                <a:ext uri="{FF2B5EF4-FFF2-40B4-BE49-F238E27FC236}">
                  <a16:creationId xmlns:a16="http://schemas.microsoft.com/office/drawing/2014/main" id="{F4B89E6C-A281-2DFF-DE10-802834AEF4AD}"/>
                </a:ext>
              </a:extLst>
            </p:cNvPr>
            <p:cNvSpPr/>
            <p:nvPr/>
          </p:nvSpPr>
          <p:spPr>
            <a:xfrm>
              <a:off x="3060550" y="4155600"/>
              <a:ext cx="112125" cy="48025"/>
            </a:xfrm>
            <a:custGeom>
              <a:avLst/>
              <a:gdLst/>
              <a:ahLst/>
              <a:cxnLst/>
              <a:rect l="l" t="t" r="r" b="b"/>
              <a:pathLst>
                <a:path w="4485" h="1921" extrusionOk="0">
                  <a:moveTo>
                    <a:pt x="4378" y="0"/>
                  </a:moveTo>
                  <a:lnTo>
                    <a:pt x="4376" y="3"/>
                  </a:lnTo>
                  <a:lnTo>
                    <a:pt x="4359" y="9"/>
                  </a:lnTo>
                  <a:cubicBezTo>
                    <a:pt x="4359" y="9"/>
                    <a:pt x="4398" y="109"/>
                    <a:pt x="4413" y="282"/>
                  </a:cubicBezTo>
                  <a:cubicBezTo>
                    <a:pt x="4420" y="369"/>
                    <a:pt x="4417" y="474"/>
                    <a:pt x="4388" y="588"/>
                  </a:cubicBezTo>
                  <a:cubicBezTo>
                    <a:pt x="4360" y="701"/>
                    <a:pt x="4301" y="820"/>
                    <a:pt x="4224" y="937"/>
                  </a:cubicBezTo>
                  <a:cubicBezTo>
                    <a:pt x="4146" y="1055"/>
                    <a:pt x="4037" y="1165"/>
                    <a:pt x="3903" y="1256"/>
                  </a:cubicBezTo>
                  <a:cubicBezTo>
                    <a:pt x="3766" y="1351"/>
                    <a:pt x="3611" y="1426"/>
                    <a:pt x="3444" y="1498"/>
                  </a:cubicBezTo>
                  <a:cubicBezTo>
                    <a:pt x="3110" y="1636"/>
                    <a:pt x="2716" y="1707"/>
                    <a:pt x="2325" y="1708"/>
                  </a:cubicBezTo>
                  <a:cubicBezTo>
                    <a:pt x="2275" y="1711"/>
                    <a:pt x="2224" y="1712"/>
                    <a:pt x="2174" y="1712"/>
                  </a:cubicBezTo>
                  <a:cubicBezTo>
                    <a:pt x="2029" y="1712"/>
                    <a:pt x="1884" y="1702"/>
                    <a:pt x="1739" y="1686"/>
                  </a:cubicBezTo>
                  <a:cubicBezTo>
                    <a:pt x="1553" y="1662"/>
                    <a:pt x="1363" y="1618"/>
                    <a:pt x="1191" y="1562"/>
                  </a:cubicBezTo>
                  <a:cubicBezTo>
                    <a:pt x="1018" y="1502"/>
                    <a:pt x="860" y="1439"/>
                    <a:pt x="714" y="1353"/>
                  </a:cubicBezTo>
                  <a:cubicBezTo>
                    <a:pt x="571" y="1271"/>
                    <a:pt x="446" y="1176"/>
                    <a:pt x="351" y="1070"/>
                  </a:cubicBezTo>
                  <a:cubicBezTo>
                    <a:pt x="259" y="966"/>
                    <a:pt x="182" y="851"/>
                    <a:pt x="135" y="748"/>
                  </a:cubicBezTo>
                  <a:cubicBezTo>
                    <a:pt x="86" y="641"/>
                    <a:pt x="67" y="537"/>
                    <a:pt x="58" y="451"/>
                  </a:cubicBezTo>
                  <a:cubicBezTo>
                    <a:pt x="43" y="277"/>
                    <a:pt x="66" y="173"/>
                    <a:pt x="66" y="173"/>
                  </a:cubicBezTo>
                  <a:lnTo>
                    <a:pt x="65" y="173"/>
                  </a:lnTo>
                  <a:lnTo>
                    <a:pt x="46" y="168"/>
                  </a:lnTo>
                  <a:cubicBezTo>
                    <a:pt x="46" y="168"/>
                    <a:pt x="5" y="266"/>
                    <a:pt x="1" y="449"/>
                  </a:cubicBezTo>
                  <a:cubicBezTo>
                    <a:pt x="1" y="542"/>
                    <a:pt x="10" y="654"/>
                    <a:pt x="49" y="775"/>
                  </a:cubicBezTo>
                  <a:cubicBezTo>
                    <a:pt x="87" y="897"/>
                    <a:pt x="157" y="1024"/>
                    <a:pt x="254" y="1148"/>
                  </a:cubicBezTo>
                  <a:cubicBezTo>
                    <a:pt x="325" y="1239"/>
                    <a:pt x="418" y="1322"/>
                    <a:pt x="518" y="1401"/>
                  </a:cubicBezTo>
                  <a:cubicBezTo>
                    <a:pt x="674" y="1522"/>
                    <a:pt x="858" y="1627"/>
                    <a:pt x="1063" y="1706"/>
                  </a:cubicBezTo>
                  <a:lnTo>
                    <a:pt x="1131" y="1734"/>
                  </a:lnTo>
                  <a:cubicBezTo>
                    <a:pt x="1473" y="1859"/>
                    <a:pt x="1862" y="1920"/>
                    <a:pt x="2251" y="1920"/>
                  </a:cubicBezTo>
                  <a:cubicBezTo>
                    <a:pt x="2277" y="1920"/>
                    <a:pt x="2304" y="1920"/>
                    <a:pt x="2331" y="1919"/>
                  </a:cubicBezTo>
                  <a:cubicBezTo>
                    <a:pt x="2720" y="1909"/>
                    <a:pt x="3105" y="1832"/>
                    <a:pt x="3446" y="1693"/>
                  </a:cubicBezTo>
                  <a:lnTo>
                    <a:pt x="3519" y="1667"/>
                  </a:lnTo>
                  <a:cubicBezTo>
                    <a:pt x="3692" y="1589"/>
                    <a:pt x="3854" y="1494"/>
                    <a:pt x="3991" y="1385"/>
                  </a:cubicBezTo>
                  <a:cubicBezTo>
                    <a:pt x="4136" y="1270"/>
                    <a:pt x="4253" y="1141"/>
                    <a:pt x="4332" y="1001"/>
                  </a:cubicBezTo>
                  <a:cubicBezTo>
                    <a:pt x="4380" y="915"/>
                    <a:pt x="4414" y="831"/>
                    <a:pt x="4440" y="748"/>
                  </a:cubicBezTo>
                  <a:lnTo>
                    <a:pt x="4454" y="690"/>
                  </a:lnTo>
                  <a:lnTo>
                    <a:pt x="4477" y="600"/>
                  </a:lnTo>
                  <a:cubicBezTo>
                    <a:pt x="4484" y="554"/>
                    <a:pt x="4484" y="511"/>
                    <a:pt x="4484" y="469"/>
                  </a:cubicBezTo>
                  <a:lnTo>
                    <a:pt x="4485" y="460"/>
                  </a:lnTo>
                  <a:cubicBezTo>
                    <a:pt x="4484" y="391"/>
                    <a:pt x="4478" y="326"/>
                    <a:pt x="4469" y="272"/>
                  </a:cubicBezTo>
                  <a:cubicBezTo>
                    <a:pt x="4451" y="182"/>
                    <a:pt x="4426" y="115"/>
                    <a:pt x="4408" y="69"/>
                  </a:cubicBezTo>
                  <a:cubicBezTo>
                    <a:pt x="4388" y="25"/>
                    <a:pt x="4378" y="0"/>
                    <a:pt x="4378"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709" name="Google Shape;710;p36">
              <a:extLst>
                <a:ext uri="{FF2B5EF4-FFF2-40B4-BE49-F238E27FC236}">
                  <a16:creationId xmlns:a16="http://schemas.microsoft.com/office/drawing/2014/main" id="{B9F7AB14-CB24-1E5E-B14E-7F98E5F95876}"/>
                </a:ext>
              </a:extLst>
            </p:cNvPr>
            <p:cNvSpPr/>
            <p:nvPr/>
          </p:nvSpPr>
          <p:spPr>
            <a:xfrm>
              <a:off x="3037775" y="4336250"/>
              <a:ext cx="157825" cy="47000"/>
            </a:xfrm>
            <a:custGeom>
              <a:avLst/>
              <a:gdLst/>
              <a:ahLst/>
              <a:cxnLst/>
              <a:rect l="l" t="t" r="r" b="b"/>
              <a:pathLst>
                <a:path w="6313" h="1880" extrusionOk="0">
                  <a:moveTo>
                    <a:pt x="35" y="0"/>
                  </a:moveTo>
                  <a:cubicBezTo>
                    <a:pt x="0" y="476"/>
                    <a:pt x="285" y="959"/>
                    <a:pt x="901" y="1330"/>
                  </a:cubicBezTo>
                  <a:cubicBezTo>
                    <a:pt x="1065" y="1429"/>
                    <a:pt x="1244" y="1512"/>
                    <a:pt x="1434" y="1584"/>
                  </a:cubicBezTo>
                  <a:cubicBezTo>
                    <a:pt x="1604" y="1648"/>
                    <a:pt x="1780" y="1703"/>
                    <a:pt x="1964" y="1746"/>
                  </a:cubicBezTo>
                  <a:cubicBezTo>
                    <a:pt x="2340" y="1836"/>
                    <a:pt x="2740" y="1880"/>
                    <a:pt x="3140" y="1880"/>
                  </a:cubicBezTo>
                  <a:cubicBezTo>
                    <a:pt x="3556" y="1880"/>
                    <a:pt x="3973" y="1832"/>
                    <a:pt x="4365" y="1736"/>
                  </a:cubicBezTo>
                  <a:cubicBezTo>
                    <a:pt x="4554" y="1690"/>
                    <a:pt x="4734" y="1633"/>
                    <a:pt x="4907" y="1564"/>
                  </a:cubicBezTo>
                  <a:cubicBezTo>
                    <a:pt x="5052" y="1507"/>
                    <a:pt x="5194" y="1448"/>
                    <a:pt x="5324" y="1375"/>
                  </a:cubicBezTo>
                  <a:cubicBezTo>
                    <a:pt x="5994" y="1002"/>
                    <a:pt x="6312" y="499"/>
                    <a:pt x="6282" y="0"/>
                  </a:cubicBezTo>
                  <a:lnTo>
                    <a:pt x="5130" y="0"/>
                  </a:lnTo>
                  <a:cubicBezTo>
                    <a:pt x="5151" y="209"/>
                    <a:pt x="5077" y="419"/>
                    <a:pt x="4907" y="608"/>
                  </a:cubicBezTo>
                  <a:cubicBezTo>
                    <a:pt x="4812" y="713"/>
                    <a:pt x="4688" y="811"/>
                    <a:pt x="4532" y="899"/>
                  </a:cubicBezTo>
                  <a:cubicBezTo>
                    <a:pt x="4481" y="928"/>
                    <a:pt x="4421" y="949"/>
                    <a:pt x="4365" y="975"/>
                  </a:cubicBezTo>
                  <a:cubicBezTo>
                    <a:pt x="4006" y="1136"/>
                    <a:pt x="3577" y="1217"/>
                    <a:pt x="3149" y="1217"/>
                  </a:cubicBezTo>
                  <a:cubicBezTo>
                    <a:pt x="2730" y="1217"/>
                    <a:pt x="2313" y="1140"/>
                    <a:pt x="1962" y="986"/>
                  </a:cubicBezTo>
                  <a:cubicBezTo>
                    <a:pt x="1881" y="950"/>
                    <a:pt x="1799" y="914"/>
                    <a:pt x="1726" y="871"/>
                  </a:cubicBezTo>
                  <a:cubicBezTo>
                    <a:pt x="1606" y="799"/>
                    <a:pt x="1514" y="718"/>
                    <a:pt x="1433" y="635"/>
                  </a:cubicBezTo>
                  <a:cubicBezTo>
                    <a:pt x="1262" y="457"/>
                    <a:pt x="1171" y="262"/>
                    <a:pt x="1175" y="64"/>
                  </a:cubicBezTo>
                  <a:lnTo>
                    <a:pt x="1186"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10" name="Google Shape;711;p36">
              <a:extLst>
                <a:ext uri="{FF2B5EF4-FFF2-40B4-BE49-F238E27FC236}">
                  <a16:creationId xmlns:a16="http://schemas.microsoft.com/office/drawing/2014/main" id="{44ABF772-5ADF-AE62-E1EC-E11DA10DA396}"/>
                </a:ext>
              </a:extLst>
            </p:cNvPr>
            <p:cNvSpPr/>
            <p:nvPr/>
          </p:nvSpPr>
          <p:spPr>
            <a:xfrm>
              <a:off x="2939325" y="4235525"/>
              <a:ext cx="100325" cy="57550"/>
            </a:xfrm>
            <a:custGeom>
              <a:avLst/>
              <a:gdLst/>
              <a:ahLst/>
              <a:cxnLst/>
              <a:rect l="l" t="t" r="r" b="b"/>
              <a:pathLst>
                <a:path w="4013" h="2302" extrusionOk="0">
                  <a:moveTo>
                    <a:pt x="1995" y="1"/>
                  </a:moveTo>
                  <a:cubicBezTo>
                    <a:pt x="1498" y="1"/>
                    <a:pt x="1000" y="108"/>
                    <a:pt x="613" y="324"/>
                  </a:cubicBezTo>
                  <a:cubicBezTo>
                    <a:pt x="513" y="380"/>
                    <a:pt x="426" y="440"/>
                    <a:pt x="349" y="504"/>
                  </a:cubicBezTo>
                  <a:lnTo>
                    <a:pt x="284" y="573"/>
                  </a:lnTo>
                  <a:cubicBezTo>
                    <a:pt x="239" y="617"/>
                    <a:pt x="193" y="661"/>
                    <a:pt x="160" y="705"/>
                  </a:cubicBezTo>
                  <a:lnTo>
                    <a:pt x="114" y="792"/>
                  </a:lnTo>
                  <a:cubicBezTo>
                    <a:pt x="89" y="835"/>
                    <a:pt x="61" y="877"/>
                    <a:pt x="45" y="921"/>
                  </a:cubicBezTo>
                  <a:lnTo>
                    <a:pt x="26" y="1016"/>
                  </a:lnTo>
                  <a:cubicBezTo>
                    <a:pt x="17" y="1059"/>
                    <a:pt x="5" y="1101"/>
                    <a:pt x="5" y="1144"/>
                  </a:cubicBezTo>
                  <a:cubicBezTo>
                    <a:pt x="0" y="1434"/>
                    <a:pt x="181" y="1724"/>
                    <a:pt x="555" y="1950"/>
                  </a:cubicBezTo>
                  <a:cubicBezTo>
                    <a:pt x="943" y="2183"/>
                    <a:pt x="1462" y="2301"/>
                    <a:pt x="1982" y="2301"/>
                  </a:cubicBezTo>
                  <a:cubicBezTo>
                    <a:pt x="2478" y="2301"/>
                    <a:pt x="2976" y="2194"/>
                    <a:pt x="3362" y="1978"/>
                  </a:cubicBezTo>
                  <a:cubicBezTo>
                    <a:pt x="3819" y="1724"/>
                    <a:pt x="4012" y="1374"/>
                    <a:pt x="3955" y="1036"/>
                  </a:cubicBezTo>
                  <a:lnTo>
                    <a:pt x="3940" y="941"/>
                  </a:lnTo>
                  <a:cubicBezTo>
                    <a:pt x="3927" y="900"/>
                    <a:pt x="3902" y="858"/>
                    <a:pt x="3881" y="817"/>
                  </a:cubicBezTo>
                  <a:lnTo>
                    <a:pt x="3838" y="731"/>
                  </a:lnTo>
                  <a:cubicBezTo>
                    <a:pt x="3808" y="686"/>
                    <a:pt x="3765" y="643"/>
                    <a:pt x="3724" y="600"/>
                  </a:cubicBezTo>
                  <a:lnTo>
                    <a:pt x="3665" y="532"/>
                  </a:lnTo>
                  <a:cubicBezTo>
                    <a:pt x="3596" y="468"/>
                    <a:pt x="3514" y="408"/>
                    <a:pt x="3420" y="352"/>
                  </a:cubicBezTo>
                  <a:cubicBezTo>
                    <a:pt x="3032" y="118"/>
                    <a:pt x="2514" y="1"/>
                    <a:pt x="1995" y="1"/>
                  </a:cubicBezTo>
                  <a:close/>
                </a:path>
              </a:pathLst>
            </a:custGeom>
            <a:solidFill>
              <a:srgbClr val="055E62"/>
            </a:solidFill>
            <a:ln>
              <a:noFill/>
            </a:ln>
          </p:spPr>
          <p:txBody>
            <a:bodyPr spcFirstLastPara="1" wrap="square" lIns="121900" tIns="121900" rIns="121900" bIns="121900" anchor="ctr" anchorCtr="0">
              <a:noAutofit/>
            </a:bodyPr>
            <a:lstStyle/>
            <a:p>
              <a:endParaRPr sz="2400"/>
            </a:p>
          </p:txBody>
        </p:sp>
        <p:sp>
          <p:nvSpPr>
            <p:cNvPr id="711" name="Google Shape;712;p36">
              <a:extLst>
                <a:ext uri="{FF2B5EF4-FFF2-40B4-BE49-F238E27FC236}">
                  <a16:creationId xmlns:a16="http://schemas.microsoft.com/office/drawing/2014/main" id="{86C09C51-B37F-190B-3555-B10BF94FDDBE}"/>
                </a:ext>
              </a:extLst>
            </p:cNvPr>
            <p:cNvSpPr/>
            <p:nvPr/>
          </p:nvSpPr>
          <p:spPr>
            <a:xfrm>
              <a:off x="2910925" y="4218975"/>
              <a:ext cx="156200" cy="43575"/>
            </a:xfrm>
            <a:custGeom>
              <a:avLst/>
              <a:gdLst/>
              <a:ahLst/>
              <a:cxnLst/>
              <a:rect l="l" t="t" r="r" b="b"/>
              <a:pathLst>
                <a:path w="6248" h="1743" extrusionOk="0">
                  <a:moveTo>
                    <a:pt x="3134" y="1"/>
                  </a:moveTo>
                  <a:cubicBezTo>
                    <a:pt x="2351" y="1"/>
                    <a:pt x="1567" y="170"/>
                    <a:pt x="958" y="510"/>
                  </a:cubicBezTo>
                  <a:cubicBezTo>
                    <a:pt x="352" y="846"/>
                    <a:pt x="33" y="1292"/>
                    <a:pt x="1" y="1742"/>
                  </a:cubicBezTo>
                  <a:lnTo>
                    <a:pt x="1151" y="1742"/>
                  </a:lnTo>
                  <a:lnTo>
                    <a:pt x="1162" y="1678"/>
                  </a:lnTo>
                  <a:lnTo>
                    <a:pt x="1181" y="1583"/>
                  </a:lnTo>
                  <a:cubicBezTo>
                    <a:pt x="1197" y="1539"/>
                    <a:pt x="1225" y="1497"/>
                    <a:pt x="1250" y="1454"/>
                  </a:cubicBezTo>
                  <a:lnTo>
                    <a:pt x="1296" y="1367"/>
                  </a:lnTo>
                  <a:cubicBezTo>
                    <a:pt x="1330" y="1323"/>
                    <a:pt x="1375" y="1279"/>
                    <a:pt x="1420" y="1235"/>
                  </a:cubicBezTo>
                  <a:lnTo>
                    <a:pt x="1485" y="1166"/>
                  </a:lnTo>
                  <a:cubicBezTo>
                    <a:pt x="1562" y="1102"/>
                    <a:pt x="1649" y="1042"/>
                    <a:pt x="1749" y="986"/>
                  </a:cubicBezTo>
                  <a:cubicBezTo>
                    <a:pt x="2136" y="770"/>
                    <a:pt x="2634" y="663"/>
                    <a:pt x="3131" y="663"/>
                  </a:cubicBezTo>
                  <a:cubicBezTo>
                    <a:pt x="3650" y="663"/>
                    <a:pt x="4168" y="780"/>
                    <a:pt x="4556" y="1014"/>
                  </a:cubicBezTo>
                  <a:cubicBezTo>
                    <a:pt x="4650" y="1070"/>
                    <a:pt x="4732" y="1130"/>
                    <a:pt x="4801" y="1194"/>
                  </a:cubicBezTo>
                  <a:lnTo>
                    <a:pt x="4860" y="1262"/>
                  </a:lnTo>
                  <a:cubicBezTo>
                    <a:pt x="4901" y="1305"/>
                    <a:pt x="4944" y="1348"/>
                    <a:pt x="4974" y="1393"/>
                  </a:cubicBezTo>
                  <a:lnTo>
                    <a:pt x="5017" y="1479"/>
                  </a:lnTo>
                  <a:cubicBezTo>
                    <a:pt x="5038" y="1520"/>
                    <a:pt x="5063" y="1562"/>
                    <a:pt x="5076" y="1603"/>
                  </a:cubicBezTo>
                  <a:lnTo>
                    <a:pt x="5091" y="1698"/>
                  </a:lnTo>
                  <a:lnTo>
                    <a:pt x="5095" y="1742"/>
                  </a:lnTo>
                  <a:lnTo>
                    <a:pt x="6248" y="1742"/>
                  </a:lnTo>
                  <a:cubicBezTo>
                    <a:pt x="6221" y="1312"/>
                    <a:pt x="5935" y="888"/>
                    <a:pt x="5382" y="553"/>
                  </a:cubicBezTo>
                  <a:cubicBezTo>
                    <a:pt x="4770" y="186"/>
                    <a:pt x="3953" y="1"/>
                    <a:pt x="3134"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12" name="Google Shape;713;p36">
              <a:extLst>
                <a:ext uri="{FF2B5EF4-FFF2-40B4-BE49-F238E27FC236}">
                  <a16:creationId xmlns:a16="http://schemas.microsoft.com/office/drawing/2014/main" id="{EE69139B-DD04-4982-2D48-85443F6BFD4C}"/>
                </a:ext>
              </a:extLst>
            </p:cNvPr>
            <p:cNvSpPr/>
            <p:nvPr/>
          </p:nvSpPr>
          <p:spPr>
            <a:xfrm>
              <a:off x="2945775" y="4116850"/>
              <a:ext cx="13750" cy="170350"/>
            </a:xfrm>
            <a:custGeom>
              <a:avLst/>
              <a:gdLst/>
              <a:ahLst/>
              <a:cxnLst/>
              <a:rect l="l" t="t" r="r" b="b"/>
              <a:pathLst>
                <a:path w="550" h="6814" extrusionOk="0">
                  <a:moveTo>
                    <a:pt x="0" y="1"/>
                  </a:moveTo>
                  <a:lnTo>
                    <a:pt x="5" y="6462"/>
                  </a:lnTo>
                  <a:cubicBezTo>
                    <a:pt x="86" y="6545"/>
                    <a:pt x="178" y="6625"/>
                    <a:pt x="297" y="6697"/>
                  </a:cubicBezTo>
                  <a:cubicBezTo>
                    <a:pt x="371" y="6740"/>
                    <a:pt x="452" y="6777"/>
                    <a:pt x="534" y="6813"/>
                  </a:cubicBezTo>
                  <a:cubicBezTo>
                    <a:pt x="533" y="5762"/>
                    <a:pt x="531" y="5048"/>
                    <a:pt x="531" y="5048"/>
                  </a:cubicBezTo>
                  <a:lnTo>
                    <a:pt x="549" y="5048"/>
                  </a:lnTo>
                  <a:lnTo>
                    <a:pt x="549" y="4994"/>
                  </a:lnTo>
                  <a:lnTo>
                    <a:pt x="546" y="307"/>
                  </a:lnTo>
                  <a:cubicBezTo>
                    <a:pt x="341" y="227"/>
                    <a:pt x="156" y="123"/>
                    <a:pt x="0"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13" name="Google Shape;714;p36">
              <a:extLst>
                <a:ext uri="{FF2B5EF4-FFF2-40B4-BE49-F238E27FC236}">
                  <a16:creationId xmlns:a16="http://schemas.microsoft.com/office/drawing/2014/main" id="{EB172FD3-3942-0F42-DC35-1FD69E13AC9E}"/>
                </a:ext>
              </a:extLst>
            </p:cNvPr>
            <p:cNvSpPr/>
            <p:nvPr/>
          </p:nvSpPr>
          <p:spPr>
            <a:xfrm>
              <a:off x="3018975" y="4116450"/>
              <a:ext cx="13800" cy="170450"/>
            </a:xfrm>
            <a:custGeom>
              <a:avLst/>
              <a:gdLst/>
              <a:ahLst/>
              <a:cxnLst/>
              <a:rect l="l" t="t" r="r" b="b"/>
              <a:pathLst>
                <a:path w="552" h="6818" extrusionOk="0">
                  <a:moveTo>
                    <a:pt x="546" y="1"/>
                  </a:moveTo>
                  <a:cubicBezTo>
                    <a:pt x="407" y="111"/>
                    <a:pt x="247" y="206"/>
                    <a:pt x="73" y="283"/>
                  </a:cubicBezTo>
                  <a:lnTo>
                    <a:pt x="1" y="310"/>
                  </a:lnTo>
                  <a:lnTo>
                    <a:pt x="5" y="4998"/>
                  </a:lnTo>
                  <a:lnTo>
                    <a:pt x="9" y="5079"/>
                  </a:lnTo>
                  <a:lnTo>
                    <a:pt x="9" y="6817"/>
                  </a:lnTo>
                  <a:cubicBezTo>
                    <a:pt x="65" y="6792"/>
                    <a:pt x="124" y="6770"/>
                    <a:pt x="176" y="6741"/>
                  </a:cubicBezTo>
                  <a:cubicBezTo>
                    <a:pt x="332" y="6654"/>
                    <a:pt x="456" y="6555"/>
                    <a:pt x="551" y="6451"/>
                  </a:cubicBezTo>
                  <a:lnTo>
                    <a:pt x="546"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14" name="Google Shape;715;p36">
              <a:extLst>
                <a:ext uri="{FF2B5EF4-FFF2-40B4-BE49-F238E27FC236}">
                  <a16:creationId xmlns:a16="http://schemas.microsoft.com/office/drawing/2014/main" id="{3C06F665-00B5-0614-7B48-2B3033F6FEB1}"/>
                </a:ext>
              </a:extLst>
            </p:cNvPr>
            <p:cNvSpPr/>
            <p:nvPr/>
          </p:nvSpPr>
          <p:spPr>
            <a:xfrm>
              <a:off x="2989525" y="4083275"/>
              <a:ext cx="26625" cy="10250"/>
            </a:xfrm>
            <a:custGeom>
              <a:avLst/>
              <a:gdLst/>
              <a:ahLst/>
              <a:cxnLst/>
              <a:rect l="l" t="t" r="r" b="b"/>
              <a:pathLst>
                <a:path w="1065" h="410" extrusionOk="0">
                  <a:moveTo>
                    <a:pt x="1" y="1"/>
                  </a:moveTo>
                  <a:lnTo>
                    <a:pt x="1" y="1"/>
                  </a:lnTo>
                  <a:cubicBezTo>
                    <a:pt x="304" y="5"/>
                    <a:pt x="604" y="75"/>
                    <a:pt x="831" y="211"/>
                  </a:cubicBezTo>
                  <a:cubicBezTo>
                    <a:pt x="929" y="270"/>
                    <a:pt x="1002" y="338"/>
                    <a:pt x="1057" y="409"/>
                  </a:cubicBezTo>
                  <a:lnTo>
                    <a:pt x="1064" y="400"/>
                  </a:lnTo>
                  <a:cubicBezTo>
                    <a:pt x="1010" y="332"/>
                    <a:pt x="941" y="268"/>
                    <a:pt x="847" y="211"/>
                  </a:cubicBezTo>
                  <a:cubicBezTo>
                    <a:pt x="616" y="73"/>
                    <a:pt x="310" y="3"/>
                    <a:pt x="1" y="1"/>
                  </a:cubicBez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715" name="Google Shape;716;p36">
              <a:extLst>
                <a:ext uri="{FF2B5EF4-FFF2-40B4-BE49-F238E27FC236}">
                  <a16:creationId xmlns:a16="http://schemas.microsoft.com/office/drawing/2014/main" id="{0F57ECBC-562C-9B32-FE8A-C1E148B3A17F}"/>
                </a:ext>
              </a:extLst>
            </p:cNvPr>
            <p:cNvSpPr/>
            <p:nvPr/>
          </p:nvSpPr>
          <p:spPr>
            <a:xfrm>
              <a:off x="2959425" y="4124175"/>
              <a:ext cx="59700" cy="117550"/>
            </a:xfrm>
            <a:custGeom>
              <a:avLst/>
              <a:gdLst/>
              <a:ahLst/>
              <a:cxnLst/>
              <a:rect l="l" t="t" r="r" b="b"/>
              <a:pathLst>
                <a:path w="2388" h="4702" extrusionOk="0">
                  <a:moveTo>
                    <a:pt x="2383" y="1"/>
                  </a:moveTo>
                  <a:cubicBezTo>
                    <a:pt x="2042" y="139"/>
                    <a:pt x="1656" y="216"/>
                    <a:pt x="1267" y="228"/>
                  </a:cubicBezTo>
                  <a:cubicBezTo>
                    <a:pt x="1243" y="228"/>
                    <a:pt x="1219" y="228"/>
                    <a:pt x="1194" y="228"/>
                  </a:cubicBezTo>
                  <a:cubicBezTo>
                    <a:pt x="804" y="228"/>
                    <a:pt x="412" y="168"/>
                    <a:pt x="66" y="42"/>
                  </a:cubicBezTo>
                  <a:lnTo>
                    <a:pt x="0" y="14"/>
                  </a:lnTo>
                  <a:lnTo>
                    <a:pt x="0" y="14"/>
                  </a:lnTo>
                  <a:lnTo>
                    <a:pt x="3" y="4701"/>
                  </a:lnTo>
                  <a:cubicBezTo>
                    <a:pt x="20" y="4532"/>
                    <a:pt x="139" y="4366"/>
                    <a:pt x="367" y="4238"/>
                  </a:cubicBezTo>
                  <a:cubicBezTo>
                    <a:pt x="601" y="4108"/>
                    <a:pt x="901" y="4043"/>
                    <a:pt x="1200" y="4043"/>
                  </a:cubicBezTo>
                  <a:cubicBezTo>
                    <a:pt x="1514" y="4043"/>
                    <a:pt x="1827" y="4114"/>
                    <a:pt x="2062" y="4255"/>
                  </a:cubicBezTo>
                  <a:cubicBezTo>
                    <a:pt x="2264" y="4378"/>
                    <a:pt x="2369" y="4532"/>
                    <a:pt x="2387" y="4689"/>
                  </a:cubicBezTo>
                  <a:lnTo>
                    <a:pt x="2383"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16" name="Google Shape;717;p36">
              <a:extLst>
                <a:ext uri="{FF2B5EF4-FFF2-40B4-BE49-F238E27FC236}">
                  <a16:creationId xmlns:a16="http://schemas.microsoft.com/office/drawing/2014/main" id="{015872F1-4458-E62E-3D81-89A319C5A0A9}"/>
                </a:ext>
              </a:extLst>
            </p:cNvPr>
            <p:cNvSpPr/>
            <p:nvPr/>
          </p:nvSpPr>
          <p:spPr>
            <a:xfrm>
              <a:off x="2959050" y="4243050"/>
              <a:ext cx="60150" cy="49900"/>
            </a:xfrm>
            <a:custGeom>
              <a:avLst/>
              <a:gdLst/>
              <a:ahLst/>
              <a:cxnLst/>
              <a:rect l="l" t="t" r="r" b="b"/>
              <a:pathLst>
                <a:path w="2406" h="1996" extrusionOk="0">
                  <a:moveTo>
                    <a:pt x="0" y="0"/>
                  </a:moveTo>
                  <a:cubicBezTo>
                    <a:pt x="0" y="0"/>
                    <a:pt x="2" y="714"/>
                    <a:pt x="3" y="1765"/>
                  </a:cubicBezTo>
                  <a:cubicBezTo>
                    <a:pt x="353" y="1918"/>
                    <a:pt x="770" y="1995"/>
                    <a:pt x="1188" y="1995"/>
                  </a:cubicBezTo>
                  <a:cubicBezTo>
                    <a:pt x="1617" y="1995"/>
                    <a:pt x="2047" y="1914"/>
                    <a:pt x="2406" y="1753"/>
                  </a:cubicBezTo>
                  <a:lnTo>
                    <a:pt x="2406" y="15"/>
                  </a:lnTo>
                  <a:cubicBezTo>
                    <a:pt x="2391" y="185"/>
                    <a:pt x="2271" y="353"/>
                    <a:pt x="2041" y="482"/>
                  </a:cubicBezTo>
                  <a:cubicBezTo>
                    <a:pt x="1808" y="612"/>
                    <a:pt x="1508" y="677"/>
                    <a:pt x="1208" y="677"/>
                  </a:cubicBezTo>
                  <a:cubicBezTo>
                    <a:pt x="895" y="677"/>
                    <a:pt x="582" y="606"/>
                    <a:pt x="347" y="465"/>
                  </a:cubicBezTo>
                  <a:cubicBezTo>
                    <a:pt x="132" y="335"/>
                    <a:pt x="25" y="169"/>
                    <a:pt x="18"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17" name="Google Shape;718;p36">
              <a:extLst>
                <a:ext uri="{FF2B5EF4-FFF2-40B4-BE49-F238E27FC236}">
                  <a16:creationId xmlns:a16="http://schemas.microsoft.com/office/drawing/2014/main" id="{44DF9156-2F8E-91E1-07FC-0B75162404C8}"/>
                </a:ext>
              </a:extLst>
            </p:cNvPr>
            <p:cNvSpPr/>
            <p:nvPr/>
          </p:nvSpPr>
          <p:spPr>
            <a:xfrm>
              <a:off x="2959500" y="4225225"/>
              <a:ext cx="59700" cy="34750"/>
            </a:xfrm>
            <a:custGeom>
              <a:avLst/>
              <a:gdLst/>
              <a:ahLst/>
              <a:cxnLst/>
              <a:rect l="l" t="t" r="r" b="b"/>
              <a:pathLst>
                <a:path w="2388" h="1390" extrusionOk="0">
                  <a:moveTo>
                    <a:pt x="1197" y="1"/>
                  </a:moveTo>
                  <a:cubicBezTo>
                    <a:pt x="898" y="1"/>
                    <a:pt x="598" y="66"/>
                    <a:pt x="364" y="196"/>
                  </a:cubicBezTo>
                  <a:cubicBezTo>
                    <a:pt x="136" y="324"/>
                    <a:pt x="17" y="490"/>
                    <a:pt x="0" y="659"/>
                  </a:cubicBezTo>
                  <a:lnTo>
                    <a:pt x="0" y="713"/>
                  </a:lnTo>
                  <a:cubicBezTo>
                    <a:pt x="7" y="882"/>
                    <a:pt x="114" y="1048"/>
                    <a:pt x="329" y="1178"/>
                  </a:cubicBezTo>
                  <a:cubicBezTo>
                    <a:pt x="564" y="1319"/>
                    <a:pt x="877" y="1390"/>
                    <a:pt x="1190" y="1390"/>
                  </a:cubicBezTo>
                  <a:cubicBezTo>
                    <a:pt x="1490" y="1390"/>
                    <a:pt x="1790" y="1325"/>
                    <a:pt x="2023" y="1195"/>
                  </a:cubicBezTo>
                  <a:cubicBezTo>
                    <a:pt x="2253" y="1066"/>
                    <a:pt x="2373" y="898"/>
                    <a:pt x="2388" y="728"/>
                  </a:cubicBezTo>
                  <a:lnTo>
                    <a:pt x="2384" y="647"/>
                  </a:lnTo>
                  <a:cubicBezTo>
                    <a:pt x="2366" y="490"/>
                    <a:pt x="2261" y="336"/>
                    <a:pt x="2059" y="213"/>
                  </a:cubicBezTo>
                  <a:cubicBezTo>
                    <a:pt x="1824" y="72"/>
                    <a:pt x="1511" y="1"/>
                    <a:pt x="1197"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18" name="Google Shape;719;p36">
              <a:extLst>
                <a:ext uri="{FF2B5EF4-FFF2-40B4-BE49-F238E27FC236}">
                  <a16:creationId xmlns:a16="http://schemas.microsoft.com/office/drawing/2014/main" id="{5434CEA8-99F5-99DA-6987-8EC1FE5B05F9}"/>
                </a:ext>
              </a:extLst>
            </p:cNvPr>
            <p:cNvSpPr/>
            <p:nvPr/>
          </p:nvSpPr>
          <p:spPr>
            <a:xfrm>
              <a:off x="2961600" y="4081875"/>
              <a:ext cx="55125" cy="21525"/>
            </a:xfrm>
            <a:custGeom>
              <a:avLst/>
              <a:gdLst/>
              <a:ahLst/>
              <a:cxnLst/>
              <a:rect l="l" t="t" r="r" b="b"/>
              <a:pathLst>
                <a:path w="2205" h="861" extrusionOk="0">
                  <a:moveTo>
                    <a:pt x="1106" y="1"/>
                  </a:moveTo>
                  <a:cubicBezTo>
                    <a:pt x="808" y="1"/>
                    <a:pt x="510" y="65"/>
                    <a:pt x="278" y="194"/>
                  </a:cubicBezTo>
                  <a:cubicBezTo>
                    <a:pt x="153" y="263"/>
                    <a:pt x="61" y="345"/>
                    <a:pt x="1" y="433"/>
                  </a:cubicBezTo>
                  <a:cubicBezTo>
                    <a:pt x="56" y="510"/>
                    <a:pt x="135" y="584"/>
                    <a:pt x="242" y="650"/>
                  </a:cubicBezTo>
                  <a:cubicBezTo>
                    <a:pt x="475" y="790"/>
                    <a:pt x="787" y="860"/>
                    <a:pt x="1099" y="860"/>
                  </a:cubicBezTo>
                  <a:cubicBezTo>
                    <a:pt x="1396" y="860"/>
                    <a:pt x="1695" y="796"/>
                    <a:pt x="1926" y="666"/>
                  </a:cubicBezTo>
                  <a:cubicBezTo>
                    <a:pt x="2033" y="607"/>
                    <a:pt x="2113" y="538"/>
                    <a:pt x="2174" y="465"/>
                  </a:cubicBezTo>
                  <a:cubicBezTo>
                    <a:pt x="2119" y="394"/>
                    <a:pt x="2046" y="326"/>
                    <a:pt x="1948" y="267"/>
                  </a:cubicBezTo>
                  <a:cubicBezTo>
                    <a:pt x="1721" y="131"/>
                    <a:pt x="1421" y="61"/>
                    <a:pt x="1118" y="57"/>
                  </a:cubicBezTo>
                  <a:lnTo>
                    <a:pt x="1118" y="57"/>
                  </a:lnTo>
                  <a:cubicBezTo>
                    <a:pt x="1427" y="59"/>
                    <a:pt x="1733" y="129"/>
                    <a:pt x="1964" y="267"/>
                  </a:cubicBezTo>
                  <a:cubicBezTo>
                    <a:pt x="2058" y="324"/>
                    <a:pt x="2127" y="388"/>
                    <a:pt x="2181" y="456"/>
                  </a:cubicBezTo>
                  <a:lnTo>
                    <a:pt x="2205" y="426"/>
                  </a:lnTo>
                  <a:cubicBezTo>
                    <a:pt x="2150" y="349"/>
                    <a:pt x="2069" y="276"/>
                    <a:pt x="1964" y="212"/>
                  </a:cubicBezTo>
                  <a:cubicBezTo>
                    <a:pt x="1730" y="71"/>
                    <a:pt x="1418" y="1"/>
                    <a:pt x="1106"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19" name="Google Shape;720;p36">
              <a:extLst>
                <a:ext uri="{FF2B5EF4-FFF2-40B4-BE49-F238E27FC236}">
                  <a16:creationId xmlns:a16="http://schemas.microsoft.com/office/drawing/2014/main" id="{30F52020-B9DE-C17A-30F1-51592914D461}"/>
                </a:ext>
              </a:extLst>
            </p:cNvPr>
            <p:cNvSpPr/>
            <p:nvPr/>
          </p:nvSpPr>
          <p:spPr>
            <a:xfrm>
              <a:off x="2959350" y="4068850"/>
              <a:ext cx="59775" cy="23850"/>
            </a:xfrm>
            <a:custGeom>
              <a:avLst/>
              <a:gdLst/>
              <a:ahLst/>
              <a:cxnLst/>
              <a:rect l="l" t="t" r="r" b="b"/>
              <a:pathLst>
                <a:path w="2391" h="954" extrusionOk="0">
                  <a:moveTo>
                    <a:pt x="1196" y="1"/>
                  </a:moveTo>
                  <a:cubicBezTo>
                    <a:pt x="898" y="1"/>
                    <a:pt x="599" y="65"/>
                    <a:pt x="367" y="195"/>
                  </a:cubicBezTo>
                  <a:cubicBezTo>
                    <a:pt x="306" y="228"/>
                    <a:pt x="255" y="264"/>
                    <a:pt x="209" y="304"/>
                  </a:cubicBezTo>
                  <a:lnTo>
                    <a:pt x="170" y="343"/>
                  </a:lnTo>
                  <a:lnTo>
                    <a:pt x="95" y="424"/>
                  </a:lnTo>
                  <a:lnTo>
                    <a:pt x="67" y="475"/>
                  </a:lnTo>
                  <a:lnTo>
                    <a:pt x="26" y="553"/>
                  </a:lnTo>
                  <a:lnTo>
                    <a:pt x="14" y="610"/>
                  </a:lnTo>
                  <a:lnTo>
                    <a:pt x="2" y="687"/>
                  </a:lnTo>
                  <a:cubicBezTo>
                    <a:pt x="1" y="778"/>
                    <a:pt x="30" y="868"/>
                    <a:pt x="91" y="954"/>
                  </a:cubicBezTo>
                  <a:cubicBezTo>
                    <a:pt x="151" y="866"/>
                    <a:pt x="243" y="784"/>
                    <a:pt x="368" y="715"/>
                  </a:cubicBezTo>
                  <a:cubicBezTo>
                    <a:pt x="600" y="586"/>
                    <a:pt x="898" y="522"/>
                    <a:pt x="1196" y="522"/>
                  </a:cubicBezTo>
                  <a:cubicBezTo>
                    <a:pt x="1508" y="522"/>
                    <a:pt x="1820" y="592"/>
                    <a:pt x="2054" y="733"/>
                  </a:cubicBezTo>
                  <a:cubicBezTo>
                    <a:pt x="2159" y="797"/>
                    <a:pt x="2240" y="870"/>
                    <a:pt x="2295" y="947"/>
                  </a:cubicBezTo>
                  <a:cubicBezTo>
                    <a:pt x="2367" y="844"/>
                    <a:pt x="2390" y="731"/>
                    <a:pt x="2372" y="621"/>
                  </a:cubicBezTo>
                  <a:lnTo>
                    <a:pt x="2363" y="565"/>
                  </a:lnTo>
                  <a:lnTo>
                    <a:pt x="2328" y="490"/>
                  </a:lnTo>
                  <a:lnTo>
                    <a:pt x="2303" y="440"/>
                  </a:lnTo>
                  <a:lnTo>
                    <a:pt x="2233" y="360"/>
                  </a:lnTo>
                  <a:lnTo>
                    <a:pt x="2198" y="320"/>
                  </a:lnTo>
                  <a:cubicBezTo>
                    <a:pt x="2157" y="282"/>
                    <a:pt x="2109" y="245"/>
                    <a:pt x="2051" y="212"/>
                  </a:cubicBezTo>
                  <a:cubicBezTo>
                    <a:pt x="1819" y="71"/>
                    <a:pt x="1508" y="1"/>
                    <a:pt x="1196"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20" name="Google Shape;721;p36">
              <a:extLst>
                <a:ext uri="{FF2B5EF4-FFF2-40B4-BE49-F238E27FC236}">
                  <a16:creationId xmlns:a16="http://schemas.microsoft.com/office/drawing/2014/main" id="{69E7F879-B913-DF07-245A-20AFED1CBC8C}"/>
                </a:ext>
              </a:extLst>
            </p:cNvPr>
            <p:cNvSpPr/>
            <p:nvPr/>
          </p:nvSpPr>
          <p:spPr>
            <a:xfrm>
              <a:off x="2937325" y="4058925"/>
              <a:ext cx="103675" cy="54425"/>
            </a:xfrm>
            <a:custGeom>
              <a:avLst/>
              <a:gdLst/>
              <a:ahLst/>
              <a:cxnLst/>
              <a:rect l="l" t="t" r="r" b="b"/>
              <a:pathLst>
                <a:path w="4147" h="2177" extrusionOk="0">
                  <a:moveTo>
                    <a:pt x="2077" y="398"/>
                  </a:moveTo>
                  <a:cubicBezTo>
                    <a:pt x="2389" y="398"/>
                    <a:pt x="2700" y="468"/>
                    <a:pt x="2932" y="609"/>
                  </a:cubicBezTo>
                  <a:cubicBezTo>
                    <a:pt x="2990" y="642"/>
                    <a:pt x="3038" y="679"/>
                    <a:pt x="3079" y="717"/>
                  </a:cubicBezTo>
                  <a:lnTo>
                    <a:pt x="3114" y="757"/>
                  </a:lnTo>
                  <a:lnTo>
                    <a:pt x="3184" y="837"/>
                  </a:lnTo>
                  <a:lnTo>
                    <a:pt x="3209" y="887"/>
                  </a:lnTo>
                  <a:lnTo>
                    <a:pt x="3244" y="962"/>
                  </a:lnTo>
                  <a:lnTo>
                    <a:pt x="3253" y="1018"/>
                  </a:lnTo>
                  <a:cubicBezTo>
                    <a:pt x="3271" y="1128"/>
                    <a:pt x="3248" y="1241"/>
                    <a:pt x="3176" y="1344"/>
                  </a:cubicBezTo>
                  <a:lnTo>
                    <a:pt x="3152" y="1374"/>
                  </a:lnTo>
                  <a:lnTo>
                    <a:pt x="3145" y="1383"/>
                  </a:lnTo>
                  <a:cubicBezTo>
                    <a:pt x="3084" y="1456"/>
                    <a:pt x="3004" y="1525"/>
                    <a:pt x="2897" y="1584"/>
                  </a:cubicBezTo>
                  <a:cubicBezTo>
                    <a:pt x="2666" y="1714"/>
                    <a:pt x="2367" y="1778"/>
                    <a:pt x="2070" y="1778"/>
                  </a:cubicBezTo>
                  <a:cubicBezTo>
                    <a:pt x="1758" y="1778"/>
                    <a:pt x="1446" y="1708"/>
                    <a:pt x="1213" y="1568"/>
                  </a:cubicBezTo>
                  <a:cubicBezTo>
                    <a:pt x="1106" y="1502"/>
                    <a:pt x="1027" y="1428"/>
                    <a:pt x="972" y="1351"/>
                  </a:cubicBezTo>
                  <a:cubicBezTo>
                    <a:pt x="911" y="1265"/>
                    <a:pt x="882" y="1175"/>
                    <a:pt x="883" y="1084"/>
                  </a:cubicBezTo>
                  <a:lnTo>
                    <a:pt x="895" y="1007"/>
                  </a:lnTo>
                  <a:lnTo>
                    <a:pt x="907" y="950"/>
                  </a:lnTo>
                  <a:lnTo>
                    <a:pt x="948" y="872"/>
                  </a:lnTo>
                  <a:lnTo>
                    <a:pt x="976" y="821"/>
                  </a:lnTo>
                  <a:lnTo>
                    <a:pt x="1051" y="740"/>
                  </a:lnTo>
                  <a:lnTo>
                    <a:pt x="1090" y="701"/>
                  </a:lnTo>
                  <a:cubicBezTo>
                    <a:pt x="1136" y="661"/>
                    <a:pt x="1187" y="625"/>
                    <a:pt x="1248" y="592"/>
                  </a:cubicBezTo>
                  <a:cubicBezTo>
                    <a:pt x="1480" y="462"/>
                    <a:pt x="1779" y="398"/>
                    <a:pt x="2077" y="398"/>
                  </a:cubicBezTo>
                  <a:close/>
                  <a:moveTo>
                    <a:pt x="2079" y="1"/>
                  </a:moveTo>
                  <a:cubicBezTo>
                    <a:pt x="1609" y="1"/>
                    <a:pt x="1139" y="102"/>
                    <a:pt x="773" y="305"/>
                  </a:cubicBezTo>
                  <a:cubicBezTo>
                    <a:pt x="25" y="723"/>
                    <a:pt x="0" y="1411"/>
                    <a:pt x="718" y="1844"/>
                  </a:cubicBezTo>
                  <a:cubicBezTo>
                    <a:pt x="1086" y="2065"/>
                    <a:pt x="1576" y="2176"/>
                    <a:pt x="2068" y="2176"/>
                  </a:cubicBezTo>
                  <a:cubicBezTo>
                    <a:pt x="2537" y="2176"/>
                    <a:pt x="3007" y="2075"/>
                    <a:pt x="3372" y="1871"/>
                  </a:cubicBezTo>
                  <a:cubicBezTo>
                    <a:pt x="4120" y="1453"/>
                    <a:pt x="4146" y="765"/>
                    <a:pt x="3427" y="332"/>
                  </a:cubicBezTo>
                  <a:cubicBezTo>
                    <a:pt x="3060" y="112"/>
                    <a:pt x="2570" y="1"/>
                    <a:pt x="2079"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21" name="Google Shape;722;p36">
              <a:extLst>
                <a:ext uri="{FF2B5EF4-FFF2-40B4-BE49-F238E27FC236}">
                  <a16:creationId xmlns:a16="http://schemas.microsoft.com/office/drawing/2014/main" id="{113D41B6-B02C-F576-4E1C-51A452AE9F92}"/>
                </a:ext>
              </a:extLst>
            </p:cNvPr>
            <p:cNvSpPr/>
            <p:nvPr/>
          </p:nvSpPr>
          <p:spPr>
            <a:xfrm>
              <a:off x="3043825" y="4099075"/>
              <a:ext cx="400" cy="1500"/>
            </a:xfrm>
            <a:custGeom>
              <a:avLst/>
              <a:gdLst/>
              <a:ahLst/>
              <a:cxnLst/>
              <a:rect l="l" t="t" r="r" b="b"/>
              <a:pathLst>
                <a:path w="16" h="60" extrusionOk="0">
                  <a:moveTo>
                    <a:pt x="1" y="59"/>
                  </a:moveTo>
                  <a:lnTo>
                    <a:pt x="15" y="1"/>
                  </a:lnTo>
                  <a:lnTo>
                    <a:pt x="1" y="59"/>
                  </a:lnTo>
                  <a:close/>
                </a:path>
              </a:pathLst>
            </a:custGeom>
            <a:solidFill>
              <a:srgbClr val="DCEEFC"/>
            </a:solidFill>
            <a:ln>
              <a:noFill/>
            </a:ln>
          </p:spPr>
          <p:txBody>
            <a:bodyPr spcFirstLastPara="1" wrap="square" lIns="121900" tIns="121900" rIns="121900" bIns="121900" anchor="ctr" anchorCtr="0">
              <a:noAutofit/>
            </a:bodyPr>
            <a:lstStyle/>
            <a:p>
              <a:endParaRPr sz="2400"/>
            </a:p>
          </p:txBody>
        </p:sp>
        <p:sp>
          <p:nvSpPr>
            <p:cNvPr id="722" name="Google Shape;723;p36">
              <a:extLst>
                <a:ext uri="{FF2B5EF4-FFF2-40B4-BE49-F238E27FC236}">
                  <a16:creationId xmlns:a16="http://schemas.microsoft.com/office/drawing/2014/main" id="{DB78854F-9C89-E039-309F-5F53DCE91590}"/>
                </a:ext>
              </a:extLst>
            </p:cNvPr>
            <p:cNvSpPr/>
            <p:nvPr/>
          </p:nvSpPr>
          <p:spPr>
            <a:xfrm>
              <a:off x="2933900" y="4057275"/>
              <a:ext cx="109450" cy="67400"/>
            </a:xfrm>
            <a:custGeom>
              <a:avLst/>
              <a:gdLst/>
              <a:ahLst/>
              <a:cxnLst/>
              <a:rect l="l" t="t" r="r" b="b"/>
              <a:pathLst>
                <a:path w="4378" h="2696" extrusionOk="0">
                  <a:moveTo>
                    <a:pt x="2216" y="67"/>
                  </a:moveTo>
                  <a:cubicBezTo>
                    <a:pt x="2707" y="67"/>
                    <a:pt x="3197" y="178"/>
                    <a:pt x="3564" y="398"/>
                  </a:cubicBezTo>
                  <a:cubicBezTo>
                    <a:pt x="4283" y="831"/>
                    <a:pt x="4257" y="1519"/>
                    <a:pt x="3509" y="1937"/>
                  </a:cubicBezTo>
                  <a:cubicBezTo>
                    <a:pt x="3144" y="2141"/>
                    <a:pt x="2674" y="2242"/>
                    <a:pt x="2205" y="2242"/>
                  </a:cubicBezTo>
                  <a:cubicBezTo>
                    <a:pt x="1713" y="2242"/>
                    <a:pt x="1223" y="2131"/>
                    <a:pt x="855" y="1910"/>
                  </a:cubicBezTo>
                  <a:cubicBezTo>
                    <a:pt x="137" y="1477"/>
                    <a:pt x="162" y="789"/>
                    <a:pt x="910" y="371"/>
                  </a:cubicBezTo>
                  <a:cubicBezTo>
                    <a:pt x="1276" y="168"/>
                    <a:pt x="1746" y="67"/>
                    <a:pt x="2216" y="67"/>
                  </a:cubicBezTo>
                  <a:close/>
                  <a:moveTo>
                    <a:pt x="2217" y="0"/>
                  </a:moveTo>
                  <a:cubicBezTo>
                    <a:pt x="1964" y="0"/>
                    <a:pt x="1708" y="27"/>
                    <a:pt x="1460" y="83"/>
                  </a:cubicBezTo>
                  <a:cubicBezTo>
                    <a:pt x="900" y="209"/>
                    <a:pt x="593" y="438"/>
                    <a:pt x="491" y="513"/>
                  </a:cubicBezTo>
                  <a:cubicBezTo>
                    <a:pt x="264" y="682"/>
                    <a:pt x="107" y="898"/>
                    <a:pt x="23" y="1154"/>
                  </a:cubicBezTo>
                  <a:lnTo>
                    <a:pt x="23" y="1156"/>
                  </a:lnTo>
                  <a:lnTo>
                    <a:pt x="24" y="1157"/>
                  </a:lnTo>
                  <a:cubicBezTo>
                    <a:pt x="24" y="1157"/>
                    <a:pt x="0" y="1261"/>
                    <a:pt x="16" y="1434"/>
                  </a:cubicBezTo>
                  <a:cubicBezTo>
                    <a:pt x="24" y="1520"/>
                    <a:pt x="44" y="1625"/>
                    <a:pt x="92" y="1731"/>
                  </a:cubicBezTo>
                  <a:cubicBezTo>
                    <a:pt x="140" y="1835"/>
                    <a:pt x="216" y="1948"/>
                    <a:pt x="309" y="2055"/>
                  </a:cubicBezTo>
                  <a:cubicBezTo>
                    <a:pt x="403" y="2159"/>
                    <a:pt x="528" y="2255"/>
                    <a:pt x="672" y="2336"/>
                  </a:cubicBezTo>
                  <a:cubicBezTo>
                    <a:pt x="818" y="2423"/>
                    <a:pt x="976" y="2485"/>
                    <a:pt x="1149" y="2545"/>
                  </a:cubicBezTo>
                  <a:cubicBezTo>
                    <a:pt x="1321" y="2603"/>
                    <a:pt x="1510" y="2645"/>
                    <a:pt x="1697" y="2669"/>
                  </a:cubicBezTo>
                  <a:cubicBezTo>
                    <a:pt x="1842" y="2686"/>
                    <a:pt x="1987" y="2696"/>
                    <a:pt x="2133" y="2696"/>
                  </a:cubicBezTo>
                  <a:cubicBezTo>
                    <a:pt x="2183" y="2696"/>
                    <a:pt x="2233" y="2695"/>
                    <a:pt x="2283" y="2692"/>
                  </a:cubicBezTo>
                  <a:cubicBezTo>
                    <a:pt x="2674" y="2691"/>
                    <a:pt x="3068" y="2619"/>
                    <a:pt x="3403" y="2481"/>
                  </a:cubicBezTo>
                  <a:cubicBezTo>
                    <a:pt x="3568" y="2409"/>
                    <a:pt x="3724" y="2334"/>
                    <a:pt x="3862" y="2239"/>
                  </a:cubicBezTo>
                  <a:cubicBezTo>
                    <a:pt x="3995" y="2149"/>
                    <a:pt x="4103" y="2038"/>
                    <a:pt x="4182" y="1921"/>
                  </a:cubicBezTo>
                  <a:cubicBezTo>
                    <a:pt x="4258" y="1803"/>
                    <a:pt x="4318" y="1684"/>
                    <a:pt x="4346" y="1572"/>
                  </a:cubicBezTo>
                  <a:cubicBezTo>
                    <a:pt x="4375" y="1458"/>
                    <a:pt x="4377" y="1353"/>
                    <a:pt x="4371" y="1266"/>
                  </a:cubicBezTo>
                  <a:cubicBezTo>
                    <a:pt x="4356" y="1092"/>
                    <a:pt x="4317" y="992"/>
                    <a:pt x="4317" y="992"/>
                  </a:cubicBezTo>
                  <a:lnTo>
                    <a:pt x="4334" y="986"/>
                  </a:lnTo>
                  <a:cubicBezTo>
                    <a:pt x="4175" y="660"/>
                    <a:pt x="3898" y="480"/>
                    <a:pt x="3748" y="384"/>
                  </a:cubicBezTo>
                  <a:cubicBezTo>
                    <a:pt x="3324" y="133"/>
                    <a:pt x="2777" y="0"/>
                    <a:pt x="2217"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23" name="Google Shape;724;p36">
              <a:extLst>
                <a:ext uri="{FF2B5EF4-FFF2-40B4-BE49-F238E27FC236}">
                  <a16:creationId xmlns:a16="http://schemas.microsoft.com/office/drawing/2014/main" id="{FCEC2E0A-C655-4969-CFC5-F32D7C34AC21}"/>
                </a:ext>
              </a:extLst>
            </p:cNvPr>
            <p:cNvSpPr/>
            <p:nvPr/>
          </p:nvSpPr>
          <p:spPr>
            <a:xfrm>
              <a:off x="2932850" y="4081875"/>
              <a:ext cx="112100" cy="48025"/>
            </a:xfrm>
            <a:custGeom>
              <a:avLst/>
              <a:gdLst/>
              <a:ahLst/>
              <a:cxnLst/>
              <a:rect l="l" t="t" r="r" b="b"/>
              <a:pathLst>
                <a:path w="4484" h="1921" extrusionOk="0">
                  <a:moveTo>
                    <a:pt x="4378" y="0"/>
                  </a:moveTo>
                  <a:lnTo>
                    <a:pt x="4376" y="2"/>
                  </a:lnTo>
                  <a:lnTo>
                    <a:pt x="4359" y="8"/>
                  </a:lnTo>
                  <a:cubicBezTo>
                    <a:pt x="4359" y="8"/>
                    <a:pt x="4398" y="108"/>
                    <a:pt x="4413" y="282"/>
                  </a:cubicBezTo>
                  <a:cubicBezTo>
                    <a:pt x="4419" y="369"/>
                    <a:pt x="4417" y="474"/>
                    <a:pt x="4388" y="588"/>
                  </a:cubicBezTo>
                  <a:cubicBezTo>
                    <a:pt x="4360" y="700"/>
                    <a:pt x="4300" y="819"/>
                    <a:pt x="4224" y="937"/>
                  </a:cubicBezTo>
                  <a:cubicBezTo>
                    <a:pt x="4145" y="1054"/>
                    <a:pt x="4037" y="1165"/>
                    <a:pt x="3904" y="1255"/>
                  </a:cubicBezTo>
                  <a:cubicBezTo>
                    <a:pt x="3766" y="1350"/>
                    <a:pt x="3610" y="1425"/>
                    <a:pt x="3445" y="1497"/>
                  </a:cubicBezTo>
                  <a:cubicBezTo>
                    <a:pt x="3110" y="1635"/>
                    <a:pt x="2716" y="1707"/>
                    <a:pt x="2325" y="1708"/>
                  </a:cubicBezTo>
                  <a:cubicBezTo>
                    <a:pt x="2275" y="1711"/>
                    <a:pt x="2225" y="1712"/>
                    <a:pt x="2175" y="1712"/>
                  </a:cubicBezTo>
                  <a:cubicBezTo>
                    <a:pt x="2029" y="1712"/>
                    <a:pt x="1884" y="1702"/>
                    <a:pt x="1739" y="1685"/>
                  </a:cubicBezTo>
                  <a:cubicBezTo>
                    <a:pt x="1552" y="1661"/>
                    <a:pt x="1363" y="1619"/>
                    <a:pt x="1191" y="1561"/>
                  </a:cubicBezTo>
                  <a:cubicBezTo>
                    <a:pt x="1018" y="1501"/>
                    <a:pt x="860" y="1439"/>
                    <a:pt x="714" y="1352"/>
                  </a:cubicBezTo>
                  <a:cubicBezTo>
                    <a:pt x="570" y="1271"/>
                    <a:pt x="445" y="1175"/>
                    <a:pt x="351" y="1071"/>
                  </a:cubicBezTo>
                  <a:cubicBezTo>
                    <a:pt x="258" y="964"/>
                    <a:pt x="182" y="851"/>
                    <a:pt x="134" y="747"/>
                  </a:cubicBezTo>
                  <a:cubicBezTo>
                    <a:pt x="86" y="641"/>
                    <a:pt x="66" y="536"/>
                    <a:pt x="58" y="450"/>
                  </a:cubicBezTo>
                  <a:cubicBezTo>
                    <a:pt x="42" y="277"/>
                    <a:pt x="66" y="173"/>
                    <a:pt x="66" y="173"/>
                  </a:cubicBezTo>
                  <a:lnTo>
                    <a:pt x="65" y="172"/>
                  </a:lnTo>
                  <a:lnTo>
                    <a:pt x="46" y="167"/>
                  </a:lnTo>
                  <a:cubicBezTo>
                    <a:pt x="46" y="167"/>
                    <a:pt x="4" y="266"/>
                    <a:pt x="1" y="450"/>
                  </a:cubicBezTo>
                  <a:cubicBezTo>
                    <a:pt x="1" y="541"/>
                    <a:pt x="10" y="653"/>
                    <a:pt x="49" y="774"/>
                  </a:cubicBezTo>
                  <a:cubicBezTo>
                    <a:pt x="87" y="897"/>
                    <a:pt x="157" y="1025"/>
                    <a:pt x="253" y="1148"/>
                  </a:cubicBezTo>
                  <a:cubicBezTo>
                    <a:pt x="324" y="1238"/>
                    <a:pt x="416" y="1321"/>
                    <a:pt x="517" y="1400"/>
                  </a:cubicBezTo>
                  <a:cubicBezTo>
                    <a:pt x="673" y="1522"/>
                    <a:pt x="858" y="1626"/>
                    <a:pt x="1063" y="1706"/>
                  </a:cubicBezTo>
                  <a:lnTo>
                    <a:pt x="1129" y="1734"/>
                  </a:lnTo>
                  <a:cubicBezTo>
                    <a:pt x="1475" y="1860"/>
                    <a:pt x="1867" y="1920"/>
                    <a:pt x="2257" y="1920"/>
                  </a:cubicBezTo>
                  <a:cubicBezTo>
                    <a:pt x="2282" y="1920"/>
                    <a:pt x="2306" y="1920"/>
                    <a:pt x="2330" y="1920"/>
                  </a:cubicBezTo>
                  <a:cubicBezTo>
                    <a:pt x="2719" y="1908"/>
                    <a:pt x="3105" y="1831"/>
                    <a:pt x="3446" y="1693"/>
                  </a:cubicBezTo>
                  <a:lnTo>
                    <a:pt x="3518" y="1666"/>
                  </a:lnTo>
                  <a:cubicBezTo>
                    <a:pt x="3692" y="1589"/>
                    <a:pt x="3852" y="1494"/>
                    <a:pt x="3991" y="1384"/>
                  </a:cubicBezTo>
                  <a:cubicBezTo>
                    <a:pt x="4134" y="1271"/>
                    <a:pt x="4253" y="1141"/>
                    <a:pt x="4332" y="1000"/>
                  </a:cubicBezTo>
                  <a:cubicBezTo>
                    <a:pt x="4380" y="916"/>
                    <a:pt x="4414" y="831"/>
                    <a:pt x="4440" y="747"/>
                  </a:cubicBezTo>
                  <a:lnTo>
                    <a:pt x="4454" y="689"/>
                  </a:lnTo>
                  <a:lnTo>
                    <a:pt x="4477" y="600"/>
                  </a:lnTo>
                  <a:cubicBezTo>
                    <a:pt x="4483" y="554"/>
                    <a:pt x="4483" y="510"/>
                    <a:pt x="4483" y="469"/>
                  </a:cubicBezTo>
                  <a:lnTo>
                    <a:pt x="4483" y="459"/>
                  </a:lnTo>
                  <a:cubicBezTo>
                    <a:pt x="4483" y="390"/>
                    <a:pt x="4479" y="326"/>
                    <a:pt x="4469" y="272"/>
                  </a:cubicBezTo>
                  <a:cubicBezTo>
                    <a:pt x="4451" y="181"/>
                    <a:pt x="4426" y="114"/>
                    <a:pt x="4408" y="68"/>
                  </a:cubicBezTo>
                  <a:cubicBezTo>
                    <a:pt x="4389" y="24"/>
                    <a:pt x="4378" y="0"/>
                    <a:pt x="4378"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724" name="Google Shape;725;p36">
              <a:extLst>
                <a:ext uri="{FF2B5EF4-FFF2-40B4-BE49-F238E27FC236}">
                  <a16:creationId xmlns:a16="http://schemas.microsoft.com/office/drawing/2014/main" id="{4EBF3B75-03A8-2300-1A87-DEA155BA3D95}"/>
                </a:ext>
              </a:extLst>
            </p:cNvPr>
            <p:cNvSpPr/>
            <p:nvPr/>
          </p:nvSpPr>
          <p:spPr>
            <a:xfrm>
              <a:off x="2910075" y="4262525"/>
              <a:ext cx="157800" cy="47000"/>
            </a:xfrm>
            <a:custGeom>
              <a:avLst/>
              <a:gdLst/>
              <a:ahLst/>
              <a:cxnLst/>
              <a:rect l="l" t="t" r="r" b="b"/>
              <a:pathLst>
                <a:path w="6312" h="1880" extrusionOk="0">
                  <a:moveTo>
                    <a:pt x="35" y="0"/>
                  </a:moveTo>
                  <a:cubicBezTo>
                    <a:pt x="0" y="477"/>
                    <a:pt x="285" y="959"/>
                    <a:pt x="901" y="1330"/>
                  </a:cubicBezTo>
                  <a:cubicBezTo>
                    <a:pt x="1063" y="1428"/>
                    <a:pt x="1244" y="1511"/>
                    <a:pt x="1434" y="1583"/>
                  </a:cubicBezTo>
                  <a:cubicBezTo>
                    <a:pt x="1602" y="1648"/>
                    <a:pt x="1780" y="1703"/>
                    <a:pt x="1963" y="1745"/>
                  </a:cubicBezTo>
                  <a:cubicBezTo>
                    <a:pt x="2339" y="1835"/>
                    <a:pt x="2739" y="1880"/>
                    <a:pt x="3140" y="1880"/>
                  </a:cubicBezTo>
                  <a:cubicBezTo>
                    <a:pt x="3556" y="1880"/>
                    <a:pt x="3973" y="1832"/>
                    <a:pt x="4365" y="1735"/>
                  </a:cubicBezTo>
                  <a:cubicBezTo>
                    <a:pt x="4553" y="1689"/>
                    <a:pt x="4734" y="1632"/>
                    <a:pt x="4907" y="1564"/>
                  </a:cubicBezTo>
                  <a:cubicBezTo>
                    <a:pt x="5052" y="1507"/>
                    <a:pt x="5193" y="1447"/>
                    <a:pt x="5324" y="1375"/>
                  </a:cubicBezTo>
                  <a:cubicBezTo>
                    <a:pt x="5993" y="1001"/>
                    <a:pt x="6312" y="497"/>
                    <a:pt x="6282" y="0"/>
                  </a:cubicBezTo>
                  <a:lnTo>
                    <a:pt x="5129" y="0"/>
                  </a:lnTo>
                  <a:cubicBezTo>
                    <a:pt x="5150" y="208"/>
                    <a:pt x="5077" y="419"/>
                    <a:pt x="4907" y="608"/>
                  </a:cubicBezTo>
                  <a:cubicBezTo>
                    <a:pt x="4812" y="712"/>
                    <a:pt x="4688" y="811"/>
                    <a:pt x="4532" y="898"/>
                  </a:cubicBezTo>
                  <a:cubicBezTo>
                    <a:pt x="4480" y="927"/>
                    <a:pt x="4421" y="949"/>
                    <a:pt x="4365" y="974"/>
                  </a:cubicBezTo>
                  <a:cubicBezTo>
                    <a:pt x="4006" y="1135"/>
                    <a:pt x="3576" y="1216"/>
                    <a:pt x="3147" y="1216"/>
                  </a:cubicBezTo>
                  <a:cubicBezTo>
                    <a:pt x="2729" y="1216"/>
                    <a:pt x="2312" y="1139"/>
                    <a:pt x="1962" y="986"/>
                  </a:cubicBezTo>
                  <a:cubicBezTo>
                    <a:pt x="1880" y="950"/>
                    <a:pt x="1799" y="913"/>
                    <a:pt x="1725" y="870"/>
                  </a:cubicBezTo>
                  <a:cubicBezTo>
                    <a:pt x="1606" y="798"/>
                    <a:pt x="1514" y="718"/>
                    <a:pt x="1433" y="635"/>
                  </a:cubicBezTo>
                  <a:cubicBezTo>
                    <a:pt x="1262" y="458"/>
                    <a:pt x="1171" y="261"/>
                    <a:pt x="1175" y="64"/>
                  </a:cubicBezTo>
                  <a:lnTo>
                    <a:pt x="1185"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25" name="Google Shape;726;p36">
              <a:extLst>
                <a:ext uri="{FF2B5EF4-FFF2-40B4-BE49-F238E27FC236}">
                  <a16:creationId xmlns:a16="http://schemas.microsoft.com/office/drawing/2014/main" id="{7FB082B6-4332-4074-517B-9D5C226F29B4}"/>
                </a:ext>
              </a:extLst>
            </p:cNvPr>
            <p:cNvSpPr/>
            <p:nvPr/>
          </p:nvSpPr>
          <p:spPr>
            <a:xfrm>
              <a:off x="3023225" y="4184350"/>
              <a:ext cx="588225" cy="632225"/>
            </a:xfrm>
            <a:custGeom>
              <a:avLst/>
              <a:gdLst/>
              <a:ahLst/>
              <a:cxnLst/>
              <a:rect l="l" t="t" r="r" b="b"/>
              <a:pathLst>
                <a:path w="23529" h="25289" extrusionOk="0">
                  <a:moveTo>
                    <a:pt x="21109" y="1"/>
                  </a:moveTo>
                  <a:cubicBezTo>
                    <a:pt x="20706" y="1"/>
                    <a:pt x="20251" y="132"/>
                    <a:pt x="19771" y="410"/>
                  </a:cubicBezTo>
                  <a:lnTo>
                    <a:pt x="2982" y="10103"/>
                  </a:lnTo>
                  <a:cubicBezTo>
                    <a:pt x="1335" y="11054"/>
                    <a:pt x="0" y="13368"/>
                    <a:pt x="5" y="15262"/>
                  </a:cubicBezTo>
                  <a:lnTo>
                    <a:pt x="29" y="23712"/>
                  </a:lnTo>
                  <a:cubicBezTo>
                    <a:pt x="31" y="24269"/>
                    <a:pt x="227" y="24659"/>
                    <a:pt x="545" y="24845"/>
                  </a:cubicBezTo>
                  <a:cubicBezTo>
                    <a:pt x="1137" y="25181"/>
                    <a:pt x="1583" y="25288"/>
                    <a:pt x="1927" y="25288"/>
                  </a:cubicBezTo>
                  <a:cubicBezTo>
                    <a:pt x="2315" y="25288"/>
                    <a:pt x="2573" y="25151"/>
                    <a:pt x="2763" y="25050"/>
                  </a:cubicBezTo>
                  <a:lnTo>
                    <a:pt x="2798" y="24987"/>
                  </a:lnTo>
                  <a:lnTo>
                    <a:pt x="2798" y="24987"/>
                  </a:lnTo>
                  <a:cubicBezTo>
                    <a:pt x="2558" y="25126"/>
                    <a:pt x="2331" y="25191"/>
                    <a:pt x="2130" y="25191"/>
                  </a:cubicBezTo>
                  <a:cubicBezTo>
                    <a:pt x="1641" y="25191"/>
                    <a:pt x="1302" y="24804"/>
                    <a:pt x="1300" y="24133"/>
                  </a:cubicBezTo>
                  <a:lnTo>
                    <a:pt x="1300" y="24097"/>
                  </a:lnTo>
                  <a:cubicBezTo>
                    <a:pt x="1300" y="24067"/>
                    <a:pt x="1300" y="24018"/>
                    <a:pt x="1300" y="23951"/>
                  </a:cubicBezTo>
                  <a:lnTo>
                    <a:pt x="1300" y="23866"/>
                  </a:lnTo>
                  <a:cubicBezTo>
                    <a:pt x="1299" y="23766"/>
                    <a:pt x="1299" y="23640"/>
                    <a:pt x="1297" y="23495"/>
                  </a:cubicBezTo>
                  <a:cubicBezTo>
                    <a:pt x="1297" y="23384"/>
                    <a:pt x="1297" y="23273"/>
                    <a:pt x="1297" y="23161"/>
                  </a:cubicBezTo>
                  <a:cubicBezTo>
                    <a:pt x="1297" y="23086"/>
                    <a:pt x="1297" y="23011"/>
                    <a:pt x="1296" y="22936"/>
                  </a:cubicBezTo>
                  <a:lnTo>
                    <a:pt x="1296" y="22889"/>
                  </a:lnTo>
                  <a:lnTo>
                    <a:pt x="1296" y="22789"/>
                  </a:lnTo>
                  <a:cubicBezTo>
                    <a:pt x="1295" y="22569"/>
                    <a:pt x="1295" y="22348"/>
                    <a:pt x="1294" y="22129"/>
                  </a:cubicBezTo>
                  <a:cubicBezTo>
                    <a:pt x="1293" y="21698"/>
                    <a:pt x="1292" y="21229"/>
                    <a:pt x="1291" y="20739"/>
                  </a:cubicBezTo>
                  <a:lnTo>
                    <a:pt x="1291" y="20663"/>
                  </a:lnTo>
                  <a:cubicBezTo>
                    <a:pt x="1290" y="20495"/>
                    <a:pt x="1290" y="20325"/>
                    <a:pt x="1288" y="20154"/>
                  </a:cubicBezTo>
                  <a:cubicBezTo>
                    <a:pt x="1288" y="20071"/>
                    <a:pt x="1288" y="19990"/>
                    <a:pt x="1288" y="19908"/>
                  </a:cubicBezTo>
                  <a:cubicBezTo>
                    <a:pt x="1287" y="19639"/>
                    <a:pt x="1286" y="19369"/>
                    <a:pt x="1285" y="19100"/>
                  </a:cubicBezTo>
                  <a:cubicBezTo>
                    <a:pt x="1284" y="18497"/>
                    <a:pt x="1283" y="17922"/>
                    <a:pt x="1281" y="17417"/>
                  </a:cubicBezTo>
                  <a:cubicBezTo>
                    <a:pt x="1281" y="17254"/>
                    <a:pt x="1279" y="17091"/>
                    <a:pt x="1279" y="16928"/>
                  </a:cubicBezTo>
                  <a:cubicBezTo>
                    <a:pt x="1278" y="16602"/>
                    <a:pt x="1278" y="16277"/>
                    <a:pt x="1277" y="15951"/>
                  </a:cubicBezTo>
                  <a:cubicBezTo>
                    <a:pt x="1277" y="15874"/>
                    <a:pt x="1276" y="15795"/>
                    <a:pt x="1276" y="15719"/>
                  </a:cubicBezTo>
                  <a:lnTo>
                    <a:pt x="1276" y="15683"/>
                  </a:lnTo>
                  <a:cubicBezTo>
                    <a:pt x="1272" y="13965"/>
                    <a:pt x="2484" y="11860"/>
                    <a:pt x="3980" y="10997"/>
                  </a:cubicBezTo>
                  <a:lnTo>
                    <a:pt x="20769" y="1304"/>
                  </a:lnTo>
                  <a:cubicBezTo>
                    <a:pt x="21205" y="1052"/>
                    <a:pt x="21618" y="933"/>
                    <a:pt x="21984" y="933"/>
                  </a:cubicBezTo>
                  <a:cubicBezTo>
                    <a:pt x="22875" y="933"/>
                    <a:pt x="23489" y="1638"/>
                    <a:pt x="23493" y="2856"/>
                  </a:cubicBezTo>
                  <a:lnTo>
                    <a:pt x="23529" y="2794"/>
                  </a:lnTo>
                  <a:cubicBezTo>
                    <a:pt x="23522" y="2505"/>
                    <a:pt x="23506" y="1906"/>
                    <a:pt x="23151" y="1342"/>
                  </a:cubicBezTo>
                  <a:cubicBezTo>
                    <a:pt x="22759" y="720"/>
                    <a:pt x="22132" y="345"/>
                    <a:pt x="21896" y="203"/>
                  </a:cubicBezTo>
                  <a:cubicBezTo>
                    <a:pt x="21668" y="70"/>
                    <a:pt x="21402" y="1"/>
                    <a:pt x="21109"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26" name="Google Shape;727;p36">
              <a:extLst>
                <a:ext uri="{FF2B5EF4-FFF2-40B4-BE49-F238E27FC236}">
                  <a16:creationId xmlns:a16="http://schemas.microsoft.com/office/drawing/2014/main" id="{E49E551F-C40C-4B6A-2D79-C11B7C2D564A}"/>
                </a:ext>
              </a:extLst>
            </p:cNvPr>
            <p:cNvSpPr/>
            <p:nvPr/>
          </p:nvSpPr>
          <p:spPr>
            <a:xfrm>
              <a:off x="3055000" y="4207650"/>
              <a:ext cx="557075" cy="606500"/>
            </a:xfrm>
            <a:custGeom>
              <a:avLst/>
              <a:gdLst/>
              <a:ahLst/>
              <a:cxnLst/>
              <a:rect l="l" t="t" r="r" b="b"/>
              <a:pathLst>
                <a:path w="22283" h="24260" extrusionOk="0">
                  <a:moveTo>
                    <a:pt x="20378" y="969"/>
                  </a:moveTo>
                  <a:cubicBezTo>
                    <a:pt x="21021" y="969"/>
                    <a:pt x="21465" y="1479"/>
                    <a:pt x="21467" y="2359"/>
                  </a:cubicBezTo>
                  <a:lnTo>
                    <a:pt x="21491" y="10811"/>
                  </a:lnTo>
                  <a:cubicBezTo>
                    <a:pt x="21493" y="11281"/>
                    <a:pt x="21162" y="11851"/>
                    <a:pt x="20754" y="12086"/>
                  </a:cubicBezTo>
                  <a:lnTo>
                    <a:pt x="18357" y="13471"/>
                  </a:lnTo>
                  <a:cubicBezTo>
                    <a:pt x="18308" y="13500"/>
                    <a:pt x="18258" y="13522"/>
                    <a:pt x="18210" y="13538"/>
                  </a:cubicBezTo>
                  <a:lnTo>
                    <a:pt x="18147" y="13553"/>
                  </a:lnTo>
                  <a:lnTo>
                    <a:pt x="18074" y="13568"/>
                  </a:lnTo>
                  <a:lnTo>
                    <a:pt x="17986" y="13566"/>
                  </a:lnTo>
                  <a:lnTo>
                    <a:pt x="17950" y="13564"/>
                  </a:lnTo>
                  <a:lnTo>
                    <a:pt x="17853" y="13530"/>
                  </a:lnTo>
                  <a:lnTo>
                    <a:pt x="17843" y="13526"/>
                  </a:lnTo>
                  <a:cubicBezTo>
                    <a:pt x="17708" y="13454"/>
                    <a:pt x="17625" y="13297"/>
                    <a:pt x="17618" y="13071"/>
                  </a:cubicBezTo>
                  <a:lnTo>
                    <a:pt x="17616" y="13048"/>
                  </a:lnTo>
                  <a:cubicBezTo>
                    <a:pt x="17616" y="12955"/>
                    <a:pt x="17603" y="12872"/>
                    <a:pt x="17591" y="12790"/>
                  </a:cubicBezTo>
                  <a:lnTo>
                    <a:pt x="17583" y="12715"/>
                  </a:lnTo>
                  <a:lnTo>
                    <a:pt x="17582" y="12714"/>
                  </a:lnTo>
                  <a:cubicBezTo>
                    <a:pt x="17565" y="12632"/>
                    <a:pt x="17538" y="12559"/>
                    <a:pt x="17509" y="12489"/>
                  </a:cubicBezTo>
                  <a:lnTo>
                    <a:pt x="17502" y="12466"/>
                  </a:lnTo>
                  <a:lnTo>
                    <a:pt x="17455" y="12386"/>
                  </a:lnTo>
                  <a:cubicBezTo>
                    <a:pt x="17429" y="12342"/>
                    <a:pt x="17405" y="12299"/>
                    <a:pt x="17374" y="12262"/>
                  </a:cubicBezTo>
                  <a:lnTo>
                    <a:pt x="17307" y="12197"/>
                  </a:lnTo>
                  <a:lnTo>
                    <a:pt x="17206" y="12115"/>
                  </a:lnTo>
                  <a:lnTo>
                    <a:pt x="17124" y="12072"/>
                  </a:lnTo>
                  <a:cubicBezTo>
                    <a:pt x="17085" y="12052"/>
                    <a:pt x="17044" y="12038"/>
                    <a:pt x="17002" y="12027"/>
                  </a:cubicBezTo>
                  <a:lnTo>
                    <a:pt x="16908" y="12006"/>
                  </a:lnTo>
                  <a:cubicBezTo>
                    <a:pt x="16872" y="12001"/>
                    <a:pt x="16835" y="11999"/>
                    <a:pt x="16796" y="11999"/>
                  </a:cubicBezTo>
                  <a:cubicBezTo>
                    <a:pt x="16785" y="11999"/>
                    <a:pt x="16774" y="11999"/>
                    <a:pt x="16763" y="12000"/>
                  </a:cubicBezTo>
                  <a:lnTo>
                    <a:pt x="16667" y="12004"/>
                  </a:lnTo>
                  <a:cubicBezTo>
                    <a:pt x="16610" y="12011"/>
                    <a:pt x="16550" y="12025"/>
                    <a:pt x="16491" y="12042"/>
                  </a:cubicBezTo>
                  <a:lnTo>
                    <a:pt x="16401" y="12066"/>
                  </a:lnTo>
                  <a:cubicBezTo>
                    <a:pt x="16346" y="12086"/>
                    <a:pt x="16289" y="12116"/>
                    <a:pt x="16231" y="12145"/>
                  </a:cubicBezTo>
                  <a:lnTo>
                    <a:pt x="16118" y="12197"/>
                  </a:lnTo>
                  <a:lnTo>
                    <a:pt x="16022" y="12252"/>
                  </a:lnTo>
                  <a:lnTo>
                    <a:pt x="15943" y="12298"/>
                  </a:lnTo>
                  <a:cubicBezTo>
                    <a:pt x="15893" y="12326"/>
                    <a:pt x="15835" y="12360"/>
                    <a:pt x="15766" y="12399"/>
                  </a:cubicBezTo>
                  <a:cubicBezTo>
                    <a:pt x="15707" y="12434"/>
                    <a:pt x="15648" y="12468"/>
                    <a:pt x="15589" y="12502"/>
                  </a:cubicBezTo>
                  <a:cubicBezTo>
                    <a:pt x="15525" y="12540"/>
                    <a:pt x="15456" y="12579"/>
                    <a:pt x="15382" y="12622"/>
                  </a:cubicBezTo>
                  <a:cubicBezTo>
                    <a:pt x="14963" y="12864"/>
                    <a:pt x="14545" y="13106"/>
                    <a:pt x="14126" y="13347"/>
                  </a:cubicBezTo>
                  <a:cubicBezTo>
                    <a:pt x="13635" y="13630"/>
                    <a:pt x="13145" y="13913"/>
                    <a:pt x="12655" y="14196"/>
                  </a:cubicBezTo>
                  <a:cubicBezTo>
                    <a:pt x="12595" y="14231"/>
                    <a:pt x="12536" y="14266"/>
                    <a:pt x="12476" y="14299"/>
                  </a:cubicBezTo>
                  <a:cubicBezTo>
                    <a:pt x="12263" y="14422"/>
                    <a:pt x="12047" y="14548"/>
                    <a:pt x="11829" y="14673"/>
                  </a:cubicBezTo>
                  <a:cubicBezTo>
                    <a:pt x="11691" y="14753"/>
                    <a:pt x="11551" y="14834"/>
                    <a:pt x="11412" y="14914"/>
                  </a:cubicBezTo>
                  <a:cubicBezTo>
                    <a:pt x="10724" y="15311"/>
                    <a:pt x="10036" y="15709"/>
                    <a:pt x="9348" y="16106"/>
                  </a:cubicBezTo>
                  <a:cubicBezTo>
                    <a:pt x="9021" y="16295"/>
                    <a:pt x="8694" y="16483"/>
                    <a:pt x="8367" y="16672"/>
                  </a:cubicBezTo>
                  <a:cubicBezTo>
                    <a:pt x="8003" y="16882"/>
                    <a:pt x="7639" y="17092"/>
                    <a:pt x="7275" y="17302"/>
                  </a:cubicBezTo>
                  <a:lnTo>
                    <a:pt x="7263" y="17310"/>
                  </a:lnTo>
                  <a:cubicBezTo>
                    <a:pt x="7165" y="17366"/>
                    <a:pt x="7068" y="17421"/>
                    <a:pt x="6972" y="17477"/>
                  </a:cubicBezTo>
                  <a:cubicBezTo>
                    <a:pt x="6882" y="17529"/>
                    <a:pt x="6792" y="17582"/>
                    <a:pt x="6703" y="17632"/>
                  </a:cubicBezTo>
                  <a:cubicBezTo>
                    <a:pt x="6635" y="17673"/>
                    <a:pt x="6565" y="17713"/>
                    <a:pt x="6497" y="17752"/>
                  </a:cubicBezTo>
                  <a:cubicBezTo>
                    <a:pt x="6454" y="17777"/>
                    <a:pt x="6411" y="17802"/>
                    <a:pt x="6369" y="17825"/>
                  </a:cubicBezTo>
                  <a:cubicBezTo>
                    <a:pt x="6315" y="17857"/>
                    <a:pt x="6261" y="17887"/>
                    <a:pt x="6207" y="17919"/>
                  </a:cubicBezTo>
                  <a:lnTo>
                    <a:pt x="6144" y="17956"/>
                  </a:lnTo>
                  <a:cubicBezTo>
                    <a:pt x="5321" y="18431"/>
                    <a:pt x="4653" y="19585"/>
                    <a:pt x="4656" y="20530"/>
                  </a:cubicBezTo>
                  <a:cubicBezTo>
                    <a:pt x="4657" y="21000"/>
                    <a:pt x="4328" y="21570"/>
                    <a:pt x="3922" y="21805"/>
                  </a:cubicBezTo>
                  <a:lnTo>
                    <a:pt x="1524" y="23188"/>
                  </a:lnTo>
                  <a:cubicBezTo>
                    <a:pt x="1405" y="23258"/>
                    <a:pt x="1292" y="23291"/>
                    <a:pt x="1192" y="23291"/>
                  </a:cubicBezTo>
                  <a:cubicBezTo>
                    <a:pt x="950" y="23291"/>
                    <a:pt x="784" y="23099"/>
                    <a:pt x="783" y="22766"/>
                  </a:cubicBezTo>
                  <a:lnTo>
                    <a:pt x="759" y="14315"/>
                  </a:lnTo>
                  <a:cubicBezTo>
                    <a:pt x="755" y="13073"/>
                    <a:pt x="1632" y="11554"/>
                    <a:pt x="2711" y="10932"/>
                  </a:cubicBezTo>
                  <a:lnTo>
                    <a:pt x="19500" y="1238"/>
                  </a:lnTo>
                  <a:cubicBezTo>
                    <a:pt x="19815" y="1056"/>
                    <a:pt x="20114" y="969"/>
                    <a:pt x="20378" y="969"/>
                  </a:cubicBezTo>
                  <a:close/>
                  <a:moveTo>
                    <a:pt x="20713" y="1"/>
                  </a:moveTo>
                  <a:cubicBezTo>
                    <a:pt x="20347" y="1"/>
                    <a:pt x="19934" y="120"/>
                    <a:pt x="19498" y="372"/>
                  </a:cubicBezTo>
                  <a:lnTo>
                    <a:pt x="2709" y="10065"/>
                  </a:lnTo>
                  <a:cubicBezTo>
                    <a:pt x="1213" y="10928"/>
                    <a:pt x="1" y="13033"/>
                    <a:pt x="5" y="14751"/>
                  </a:cubicBezTo>
                  <a:lnTo>
                    <a:pt x="5" y="14787"/>
                  </a:lnTo>
                  <a:cubicBezTo>
                    <a:pt x="5" y="14863"/>
                    <a:pt x="6" y="14942"/>
                    <a:pt x="6" y="15019"/>
                  </a:cubicBezTo>
                  <a:cubicBezTo>
                    <a:pt x="7" y="15345"/>
                    <a:pt x="7" y="15670"/>
                    <a:pt x="8" y="15996"/>
                  </a:cubicBezTo>
                  <a:cubicBezTo>
                    <a:pt x="8" y="16159"/>
                    <a:pt x="10" y="16322"/>
                    <a:pt x="10" y="16485"/>
                  </a:cubicBezTo>
                  <a:cubicBezTo>
                    <a:pt x="12" y="17045"/>
                    <a:pt x="13" y="17608"/>
                    <a:pt x="14" y="18168"/>
                  </a:cubicBezTo>
                  <a:cubicBezTo>
                    <a:pt x="15" y="18437"/>
                    <a:pt x="16" y="18707"/>
                    <a:pt x="17" y="18976"/>
                  </a:cubicBezTo>
                  <a:cubicBezTo>
                    <a:pt x="17" y="19058"/>
                    <a:pt x="17" y="19140"/>
                    <a:pt x="17" y="19222"/>
                  </a:cubicBezTo>
                  <a:cubicBezTo>
                    <a:pt x="19" y="19392"/>
                    <a:pt x="19" y="19561"/>
                    <a:pt x="20" y="19732"/>
                  </a:cubicBezTo>
                  <a:lnTo>
                    <a:pt x="20" y="19807"/>
                  </a:lnTo>
                  <a:cubicBezTo>
                    <a:pt x="21" y="20271"/>
                    <a:pt x="22" y="20734"/>
                    <a:pt x="23" y="21197"/>
                  </a:cubicBezTo>
                  <a:cubicBezTo>
                    <a:pt x="24" y="21418"/>
                    <a:pt x="24" y="21637"/>
                    <a:pt x="25" y="21857"/>
                  </a:cubicBezTo>
                  <a:lnTo>
                    <a:pt x="25" y="21957"/>
                  </a:lnTo>
                  <a:lnTo>
                    <a:pt x="25" y="22004"/>
                  </a:lnTo>
                  <a:cubicBezTo>
                    <a:pt x="26" y="22079"/>
                    <a:pt x="26" y="22154"/>
                    <a:pt x="26" y="22229"/>
                  </a:cubicBezTo>
                  <a:cubicBezTo>
                    <a:pt x="26" y="22341"/>
                    <a:pt x="26" y="22452"/>
                    <a:pt x="26" y="22563"/>
                  </a:cubicBezTo>
                  <a:cubicBezTo>
                    <a:pt x="28" y="22686"/>
                    <a:pt x="28" y="22810"/>
                    <a:pt x="29" y="22934"/>
                  </a:cubicBezTo>
                  <a:lnTo>
                    <a:pt x="29" y="23019"/>
                  </a:lnTo>
                  <a:cubicBezTo>
                    <a:pt x="29" y="23067"/>
                    <a:pt x="29" y="23117"/>
                    <a:pt x="29" y="23165"/>
                  </a:cubicBezTo>
                  <a:lnTo>
                    <a:pt x="29" y="23201"/>
                  </a:lnTo>
                  <a:cubicBezTo>
                    <a:pt x="31" y="23872"/>
                    <a:pt x="370" y="24259"/>
                    <a:pt x="859" y="24259"/>
                  </a:cubicBezTo>
                  <a:cubicBezTo>
                    <a:pt x="1060" y="24259"/>
                    <a:pt x="1287" y="24194"/>
                    <a:pt x="1527" y="24055"/>
                  </a:cubicBezTo>
                  <a:lnTo>
                    <a:pt x="1527" y="24055"/>
                  </a:lnTo>
                  <a:lnTo>
                    <a:pt x="1492" y="24118"/>
                  </a:lnTo>
                  <a:lnTo>
                    <a:pt x="1732" y="23980"/>
                  </a:lnTo>
                  <a:lnTo>
                    <a:pt x="1971" y="23841"/>
                  </a:lnTo>
                  <a:lnTo>
                    <a:pt x="2212" y="23703"/>
                  </a:lnTo>
                  <a:lnTo>
                    <a:pt x="2451" y="23565"/>
                  </a:lnTo>
                  <a:lnTo>
                    <a:pt x="2691" y="23426"/>
                  </a:lnTo>
                  <a:lnTo>
                    <a:pt x="2930" y="23287"/>
                  </a:lnTo>
                  <a:lnTo>
                    <a:pt x="3171" y="23149"/>
                  </a:lnTo>
                  <a:lnTo>
                    <a:pt x="3410" y="23011"/>
                  </a:lnTo>
                  <a:lnTo>
                    <a:pt x="3650" y="22873"/>
                  </a:lnTo>
                  <a:lnTo>
                    <a:pt x="3889" y="22734"/>
                  </a:lnTo>
                  <a:cubicBezTo>
                    <a:pt x="4763" y="22227"/>
                    <a:pt x="5447" y="21041"/>
                    <a:pt x="5447" y="20032"/>
                  </a:cubicBezTo>
                  <a:cubicBezTo>
                    <a:pt x="5447" y="19671"/>
                    <a:pt x="5702" y="19130"/>
                    <a:pt x="6113" y="18884"/>
                  </a:cubicBezTo>
                  <a:lnTo>
                    <a:pt x="7110" y="18308"/>
                  </a:lnTo>
                  <a:lnTo>
                    <a:pt x="8107" y="17732"/>
                  </a:lnTo>
                  <a:lnTo>
                    <a:pt x="9104" y="17157"/>
                  </a:lnTo>
                  <a:lnTo>
                    <a:pt x="10101" y="16581"/>
                  </a:lnTo>
                  <a:lnTo>
                    <a:pt x="11098" y="16005"/>
                  </a:lnTo>
                  <a:lnTo>
                    <a:pt x="12097" y="15429"/>
                  </a:lnTo>
                  <a:lnTo>
                    <a:pt x="13093" y="14853"/>
                  </a:lnTo>
                  <a:lnTo>
                    <a:pt x="14091" y="14278"/>
                  </a:lnTo>
                  <a:lnTo>
                    <a:pt x="15088" y="13702"/>
                  </a:lnTo>
                  <a:lnTo>
                    <a:pt x="15175" y="13653"/>
                  </a:lnTo>
                  <a:lnTo>
                    <a:pt x="15623" y="13393"/>
                  </a:lnTo>
                  <a:lnTo>
                    <a:pt x="16120" y="13063"/>
                  </a:lnTo>
                  <a:cubicBezTo>
                    <a:pt x="16240" y="12994"/>
                    <a:pt x="16353" y="12962"/>
                    <a:pt x="16453" y="12962"/>
                  </a:cubicBezTo>
                  <a:cubicBezTo>
                    <a:pt x="16695" y="12962"/>
                    <a:pt x="16862" y="13153"/>
                    <a:pt x="16862" y="13483"/>
                  </a:cubicBezTo>
                  <a:cubicBezTo>
                    <a:pt x="16864" y="14153"/>
                    <a:pt x="17202" y="14541"/>
                    <a:pt x="17692" y="14541"/>
                  </a:cubicBezTo>
                  <a:cubicBezTo>
                    <a:pt x="17893" y="14541"/>
                    <a:pt x="18120" y="14475"/>
                    <a:pt x="18360" y="14336"/>
                  </a:cubicBezTo>
                  <a:cubicBezTo>
                    <a:pt x="19159" y="13875"/>
                    <a:pt x="19923" y="13476"/>
                    <a:pt x="20722" y="13016"/>
                  </a:cubicBezTo>
                  <a:cubicBezTo>
                    <a:pt x="21291" y="12686"/>
                    <a:pt x="21661" y="12145"/>
                    <a:pt x="21830" y="11850"/>
                  </a:cubicBezTo>
                  <a:cubicBezTo>
                    <a:pt x="22258" y="11109"/>
                    <a:pt x="22276" y="10530"/>
                    <a:pt x="22283" y="10312"/>
                  </a:cubicBezTo>
                  <a:lnTo>
                    <a:pt x="22280" y="9466"/>
                  </a:lnTo>
                  <a:lnTo>
                    <a:pt x="22277" y="8622"/>
                  </a:lnTo>
                  <a:lnTo>
                    <a:pt x="22275" y="7776"/>
                  </a:lnTo>
                  <a:lnTo>
                    <a:pt x="22274" y="6932"/>
                  </a:lnTo>
                  <a:lnTo>
                    <a:pt x="22270" y="6086"/>
                  </a:lnTo>
                  <a:lnTo>
                    <a:pt x="22268" y="5242"/>
                  </a:lnTo>
                  <a:lnTo>
                    <a:pt x="22266" y="4396"/>
                  </a:lnTo>
                  <a:lnTo>
                    <a:pt x="22264" y="3552"/>
                  </a:lnTo>
                  <a:lnTo>
                    <a:pt x="22261" y="2706"/>
                  </a:lnTo>
                  <a:lnTo>
                    <a:pt x="22258" y="1862"/>
                  </a:lnTo>
                  <a:lnTo>
                    <a:pt x="22222" y="1924"/>
                  </a:lnTo>
                  <a:cubicBezTo>
                    <a:pt x="22218" y="706"/>
                    <a:pt x="21604" y="1"/>
                    <a:pt x="20713"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spTree>
    <p:extLst>
      <p:ext uri="{BB962C8B-B14F-4D97-AF65-F5344CB8AC3E}">
        <p14:creationId xmlns:p14="http://schemas.microsoft.com/office/powerpoint/2010/main" val="253336880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4349171-5BC0-2DD2-556A-2328D0EE11F2}"/>
              </a:ext>
            </a:extLst>
          </p:cNvPr>
          <p:cNvSpPr txBox="1"/>
          <p:nvPr/>
        </p:nvSpPr>
        <p:spPr>
          <a:xfrm>
            <a:off x="2010335" y="2191872"/>
            <a:ext cx="7911912" cy="2246769"/>
          </a:xfrm>
          <a:prstGeom prst="rect">
            <a:avLst/>
          </a:prstGeom>
          <a:noFill/>
        </p:spPr>
        <p:txBody>
          <a:bodyPr wrap="square">
            <a:spAutoFit/>
          </a:bodyPr>
          <a:lstStyle/>
          <a:p>
            <a:r>
              <a:rPr lang="de-DE" sz="2800" b="1" dirty="0"/>
              <a:t>Both </a:t>
            </a:r>
            <a:r>
              <a:rPr lang="de-DE" sz="2800" b="1" dirty="0" err="1"/>
              <a:t>glucose</a:t>
            </a:r>
            <a:r>
              <a:rPr lang="de-DE" sz="2800" b="1" dirty="0"/>
              <a:t> and </a:t>
            </a:r>
            <a:r>
              <a:rPr lang="de-DE" sz="2800" b="1" dirty="0" err="1"/>
              <a:t>dates</a:t>
            </a:r>
            <a:r>
              <a:rPr lang="de-DE" sz="2800" b="1" dirty="0"/>
              <a:t> </a:t>
            </a:r>
            <a:r>
              <a:rPr lang="de-DE" sz="2800" b="1" dirty="0" err="1"/>
              <a:t>are</a:t>
            </a:r>
            <a:r>
              <a:rPr lang="de-DE" sz="2800" b="1" dirty="0"/>
              <a:t> viable </a:t>
            </a:r>
            <a:r>
              <a:rPr lang="de-DE" sz="2800" b="1" dirty="0" err="1"/>
              <a:t>for</a:t>
            </a:r>
            <a:r>
              <a:rPr lang="de-DE" sz="2800" b="1" dirty="0"/>
              <a:t> </a:t>
            </a:r>
            <a:r>
              <a:rPr lang="de-DE" sz="2800" b="1" dirty="0" err="1"/>
              <a:t>ethanol</a:t>
            </a:r>
            <a:r>
              <a:rPr lang="de-DE" sz="2800" b="1" dirty="0"/>
              <a:t> </a:t>
            </a:r>
            <a:r>
              <a:rPr lang="de-DE" sz="2800" b="1" dirty="0" err="1"/>
              <a:t>production</a:t>
            </a:r>
            <a:r>
              <a:rPr lang="de-DE" sz="2800" b="1" dirty="0"/>
              <a:t>. Dates </a:t>
            </a:r>
            <a:r>
              <a:rPr lang="de-DE" sz="2800" b="1" dirty="0" err="1"/>
              <a:t>require</a:t>
            </a:r>
            <a:r>
              <a:rPr lang="de-DE" sz="2800" b="1" dirty="0"/>
              <a:t> </a:t>
            </a:r>
            <a:r>
              <a:rPr lang="de-DE" sz="2800" b="1" dirty="0" err="1"/>
              <a:t>optimization</a:t>
            </a:r>
            <a:r>
              <a:rPr lang="de-DE" sz="2800" b="1" dirty="0"/>
              <a:t>, and </a:t>
            </a:r>
            <a:r>
              <a:rPr lang="de-DE" sz="2800" b="1" dirty="0" err="1"/>
              <a:t>future</a:t>
            </a:r>
            <a:r>
              <a:rPr lang="de-DE" sz="2800" b="1" dirty="0"/>
              <a:t> </a:t>
            </a:r>
            <a:r>
              <a:rPr lang="de-DE" sz="2800" b="1" dirty="0" err="1"/>
              <a:t>research</a:t>
            </a:r>
            <a:r>
              <a:rPr lang="de-DE" sz="2800" b="1" dirty="0"/>
              <a:t> </a:t>
            </a:r>
            <a:r>
              <a:rPr lang="de-DE" sz="2800" b="1" dirty="0" err="1"/>
              <a:t>should</a:t>
            </a:r>
            <a:r>
              <a:rPr lang="de-DE" sz="2800" b="1" dirty="0"/>
              <a:t> </a:t>
            </a:r>
            <a:r>
              <a:rPr lang="de-DE" sz="2800" b="1" dirty="0" err="1"/>
              <a:t>focus</a:t>
            </a:r>
            <a:r>
              <a:rPr lang="de-DE" sz="2800" b="1" dirty="0"/>
              <a:t> on </a:t>
            </a:r>
            <a:r>
              <a:rPr lang="de-DE" sz="2800" b="1" dirty="0" err="1"/>
              <a:t>enhancing</a:t>
            </a:r>
            <a:r>
              <a:rPr lang="de-DE" sz="2800" b="1" dirty="0"/>
              <a:t> </a:t>
            </a:r>
            <a:r>
              <a:rPr lang="de-DE" sz="2800" b="1" dirty="0" err="1"/>
              <a:t>fermentation</a:t>
            </a:r>
            <a:r>
              <a:rPr lang="de-DE" sz="2800" b="1" dirty="0"/>
              <a:t> </a:t>
            </a:r>
            <a:r>
              <a:rPr lang="de-DE" sz="2800" b="1" dirty="0" err="1"/>
              <a:t>efficiency</a:t>
            </a:r>
            <a:r>
              <a:rPr lang="de-DE" sz="2800" b="1" dirty="0"/>
              <a:t> and </a:t>
            </a:r>
            <a:r>
              <a:rPr lang="de-DE" sz="2800" b="1" dirty="0" err="1"/>
              <a:t>managing</a:t>
            </a:r>
            <a:r>
              <a:rPr lang="de-DE" sz="2800" b="1" dirty="0"/>
              <a:t> </a:t>
            </a:r>
            <a:r>
              <a:rPr lang="de-DE" sz="2800" b="1" dirty="0" err="1"/>
              <a:t>higher</a:t>
            </a:r>
            <a:r>
              <a:rPr lang="de-DE" sz="2800" b="1" dirty="0"/>
              <a:t> </a:t>
            </a:r>
            <a:r>
              <a:rPr lang="de-DE" sz="2800" b="1" dirty="0" err="1"/>
              <a:t>substrate</a:t>
            </a:r>
            <a:r>
              <a:rPr lang="de-DE" sz="2800" b="1" dirty="0"/>
              <a:t> </a:t>
            </a:r>
            <a:r>
              <a:rPr lang="de-DE" sz="2800" b="1" dirty="0" err="1"/>
              <a:t>concentrations</a:t>
            </a:r>
            <a:r>
              <a:rPr lang="de-DE" dirty="0"/>
              <a:t>.</a:t>
            </a:r>
          </a:p>
        </p:txBody>
      </p:sp>
      <p:grpSp>
        <p:nvGrpSpPr>
          <p:cNvPr id="5" name="Google Shape;3461;p38">
            <a:extLst>
              <a:ext uri="{FF2B5EF4-FFF2-40B4-BE49-F238E27FC236}">
                <a16:creationId xmlns:a16="http://schemas.microsoft.com/office/drawing/2014/main" id="{59323030-2294-2C9B-8091-9B0DDF5BD5E8}"/>
              </a:ext>
            </a:extLst>
          </p:cNvPr>
          <p:cNvGrpSpPr/>
          <p:nvPr/>
        </p:nvGrpSpPr>
        <p:grpSpPr>
          <a:xfrm>
            <a:off x="9570842" y="1024730"/>
            <a:ext cx="1992401" cy="4808539"/>
            <a:chOff x="-3385100" y="632004"/>
            <a:chExt cx="2032025" cy="4904170"/>
          </a:xfrm>
        </p:grpSpPr>
        <p:sp>
          <p:nvSpPr>
            <p:cNvPr id="6" name="Google Shape;3462;p38">
              <a:extLst>
                <a:ext uri="{FF2B5EF4-FFF2-40B4-BE49-F238E27FC236}">
                  <a16:creationId xmlns:a16="http://schemas.microsoft.com/office/drawing/2014/main" id="{4CE09DC8-C809-3A00-8A5C-49DABC1219CC}"/>
                </a:ext>
              </a:extLst>
            </p:cNvPr>
            <p:cNvSpPr/>
            <p:nvPr/>
          </p:nvSpPr>
          <p:spPr>
            <a:xfrm>
              <a:off x="-2517218" y="632004"/>
              <a:ext cx="834703" cy="645740"/>
            </a:xfrm>
            <a:custGeom>
              <a:avLst/>
              <a:gdLst/>
              <a:ahLst/>
              <a:cxnLst/>
              <a:rect l="l" t="t" r="r" b="b"/>
              <a:pathLst>
                <a:path w="21322" h="16494" extrusionOk="0">
                  <a:moveTo>
                    <a:pt x="5853" y="0"/>
                  </a:moveTo>
                  <a:lnTo>
                    <a:pt x="5557" y="20"/>
                  </a:lnTo>
                  <a:lnTo>
                    <a:pt x="5262" y="59"/>
                  </a:lnTo>
                  <a:lnTo>
                    <a:pt x="4986" y="99"/>
                  </a:lnTo>
                  <a:lnTo>
                    <a:pt x="4710" y="178"/>
                  </a:lnTo>
                  <a:lnTo>
                    <a:pt x="4434" y="256"/>
                  </a:lnTo>
                  <a:lnTo>
                    <a:pt x="4178" y="335"/>
                  </a:lnTo>
                  <a:lnTo>
                    <a:pt x="3902" y="454"/>
                  </a:lnTo>
                  <a:lnTo>
                    <a:pt x="3666" y="572"/>
                  </a:lnTo>
                  <a:lnTo>
                    <a:pt x="3409" y="690"/>
                  </a:lnTo>
                  <a:lnTo>
                    <a:pt x="3173" y="848"/>
                  </a:lnTo>
                  <a:lnTo>
                    <a:pt x="2956" y="1005"/>
                  </a:lnTo>
                  <a:lnTo>
                    <a:pt x="2720" y="1183"/>
                  </a:lnTo>
                  <a:lnTo>
                    <a:pt x="2503" y="1360"/>
                  </a:lnTo>
                  <a:lnTo>
                    <a:pt x="2306" y="1557"/>
                  </a:lnTo>
                  <a:lnTo>
                    <a:pt x="2109" y="1774"/>
                  </a:lnTo>
                  <a:lnTo>
                    <a:pt x="1912" y="1991"/>
                  </a:lnTo>
                  <a:lnTo>
                    <a:pt x="1735" y="2207"/>
                  </a:lnTo>
                  <a:lnTo>
                    <a:pt x="1557" y="2464"/>
                  </a:lnTo>
                  <a:lnTo>
                    <a:pt x="1380" y="2700"/>
                  </a:lnTo>
                  <a:lnTo>
                    <a:pt x="1222" y="2976"/>
                  </a:lnTo>
                  <a:lnTo>
                    <a:pt x="1084" y="3232"/>
                  </a:lnTo>
                  <a:lnTo>
                    <a:pt x="808" y="3803"/>
                  </a:lnTo>
                  <a:lnTo>
                    <a:pt x="0" y="5616"/>
                  </a:lnTo>
                  <a:lnTo>
                    <a:pt x="1439" y="6267"/>
                  </a:lnTo>
                  <a:lnTo>
                    <a:pt x="1715" y="6385"/>
                  </a:lnTo>
                  <a:lnTo>
                    <a:pt x="1833" y="6424"/>
                  </a:lnTo>
                  <a:lnTo>
                    <a:pt x="1932" y="6444"/>
                  </a:lnTo>
                  <a:lnTo>
                    <a:pt x="2050" y="6464"/>
                  </a:lnTo>
                  <a:lnTo>
                    <a:pt x="2168" y="6464"/>
                  </a:lnTo>
                  <a:lnTo>
                    <a:pt x="2286" y="6444"/>
                  </a:lnTo>
                  <a:lnTo>
                    <a:pt x="2385" y="6424"/>
                  </a:lnTo>
                  <a:lnTo>
                    <a:pt x="2503" y="6385"/>
                  </a:lnTo>
                  <a:lnTo>
                    <a:pt x="2602" y="6326"/>
                  </a:lnTo>
                  <a:lnTo>
                    <a:pt x="3469" y="5794"/>
                  </a:lnTo>
                  <a:lnTo>
                    <a:pt x="3508" y="5813"/>
                  </a:lnTo>
                  <a:lnTo>
                    <a:pt x="3528" y="5873"/>
                  </a:lnTo>
                  <a:lnTo>
                    <a:pt x="3528" y="5951"/>
                  </a:lnTo>
                  <a:lnTo>
                    <a:pt x="3528" y="6030"/>
                  </a:lnTo>
                  <a:lnTo>
                    <a:pt x="3488" y="6227"/>
                  </a:lnTo>
                  <a:lnTo>
                    <a:pt x="3429" y="6444"/>
                  </a:lnTo>
                  <a:lnTo>
                    <a:pt x="3370" y="6661"/>
                  </a:lnTo>
                  <a:lnTo>
                    <a:pt x="3331" y="6858"/>
                  </a:lnTo>
                  <a:lnTo>
                    <a:pt x="3331" y="6937"/>
                  </a:lnTo>
                  <a:lnTo>
                    <a:pt x="3331" y="7016"/>
                  </a:lnTo>
                  <a:lnTo>
                    <a:pt x="3350" y="7055"/>
                  </a:lnTo>
                  <a:lnTo>
                    <a:pt x="3390" y="7094"/>
                  </a:lnTo>
                  <a:lnTo>
                    <a:pt x="3784" y="7213"/>
                  </a:lnTo>
                  <a:lnTo>
                    <a:pt x="4178" y="7311"/>
                  </a:lnTo>
                  <a:lnTo>
                    <a:pt x="4552" y="7390"/>
                  </a:lnTo>
                  <a:lnTo>
                    <a:pt x="4947" y="7469"/>
                  </a:lnTo>
                  <a:lnTo>
                    <a:pt x="5341" y="7508"/>
                  </a:lnTo>
                  <a:lnTo>
                    <a:pt x="5715" y="7548"/>
                  </a:lnTo>
                  <a:lnTo>
                    <a:pt x="6484" y="7548"/>
                  </a:lnTo>
                  <a:lnTo>
                    <a:pt x="6858" y="7508"/>
                  </a:lnTo>
                  <a:lnTo>
                    <a:pt x="7232" y="7469"/>
                  </a:lnTo>
                  <a:lnTo>
                    <a:pt x="7587" y="7410"/>
                  </a:lnTo>
                  <a:lnTo>
                    <a:pt x="7942" y="7331"/>
                  </a:lnTo>
                  <a:lnTo>
                    <a:pt x="8296" y="7232"/>
                  </a:lnTo>
                  <a:lnTo>
                    <a:pt x="8631" y="7114"/>
                  </a:lnTo>
                  <a:lnTo>
                    <a:pt x="8947" y="6996"/>
                  </a:lnTo>
                  <a:lnTo>
                    <a:pt x="9282" y="6838"/>
                  </a:lnTo>
                  <a:lnTo>
                    <a:pt x="9321" y="7193"/>
                  </a:lnTo>
                  <a:lnTo>
                    <a:pt x="9026" y="7469"/>
                  </a:lnTo>
                  <a:lnTo>
                    <a:pt x="8769" y="7784"/>
                  </a:lnTo>
                  <a:lnTo>
                    <a:pt x="8533" y="8099"/>
                  </a:lnTo>
                  <a:lnTo>
                    <a:pt x="8316" y="8434"/>
                  </a:lnTo>
                  <a:lnTo>
                    <a:pt x="8119" y="8789"/>
                  </a:lnTo>
                  <a:lnTo>
                    <a:pt x="7961" y="9144"/>
                  </a:lnTo>
                  <a:lnTo>
                    <a:pt x="7824" y="9518"/>
                  </a:lnTo>
                  <a:lnTo>
                    <a:pt x="7725" y="9893"/>
                  </a:lnTo>
                  <a:lnTo>
                    <a:pt x="7646" y="10287"/>
                  </a:lnTo>
                  <a:lnTo>
                    <a:pt x="7587" y="10681"/>
                  </a:lnTo>
                  <a:lnTo>
                    <a:pt x="7567" y="11095"/>
                  </a:lnTo>
                  <a:lnTo>
                    <a:pt x="7587" y="11489"/>
                  </a:lnTo>
                  <a:lnTo>
                    <a:pt x="7626" y="11903"/>
                  </a:lnTo>
                  <a:lnTo>
                    <a:pt x="7686" y="12297"/>
                  </a:lnTo>
                  <a:lnTo>
                    <a:pt x="7804" y="12710"/>
                  </a:lnTo>
                  <a:lnTo>
                    <a:pt x="7942" y="13105"/>
                  </a:lnTo>
                  <a:lnTo>
                    <a:pt x="8040" y="13361"/>
                  </a:lnTo>
                  <a:lnTo>
                    <a:pt x="8159" y="13617"/>
                  </a:lnTo>
                  <a:lnTo>
                    <a:pt x="8296" y="13853"/>
                  </a:lnTo>
                  <a:lnTo>
                    <a:pt x="8434" y="14070"/>
                  </a:lnTo>
                  <a:lnTo>
                    <a:pt x="8592" y="14287"/>
                  </a:lnTo>
                  <a:lnTo>
                    <a:pt x="8750" y="14504"/>
                  </a:lnTo>
                  <a:lnTo>
                    <a:pt x="8927" y="14701"/>
                  </a:lnTo>
                  <a:lnTo>
                    <a:pt x="9104" y="14898"/>
                  </a:lnTo>
                  <a:lnTo>
                    <a:pt x="9282" y="15075"/>
                  </a:lnTo>
                  <a:lnTo>
                    <a:pt x="9479" y="15233"/>
                  </a:lnTo>
                  <a:lnTo>
                    <a:pt x="9676" y="15410"/>
                  </a:lnTo>
                  <a:lnTo>
                    <a:pt x="9893" y="15548"/>
                  </a:lnTo>
                  <a:lnTo>
                    <a:pt x="10109" y="15686"/>
                  </a:lnTo>
                  <a:lnTo>
                    <a:pt x="10326" y="15824"/>
                  </a:lnTo>
                  <a:lnTo>
                    <a:pt x="10563" y="15942"/>
                  </a:lnTo>
                  <a:lnTo>
                    <a:pt x="10779" y="16041"/>
                  </a:lnTo>
                  <a:lnTo>
                    <a:pt x="11016" y="16139"/>
                  </a:lnTo>
                  <a:lnTo>
                    <a:pt x="11272" y="16238"/>
                  </a:lnTo>
                  <a:lnTo>
                    <a:pt x="11508" y="16297"/>
                  </a:lnTo>
                  <a:lnTo>
                    <a:pt x="11765" y="16376"/>
                  </a:lnTo>
                  <a:lnTo>
                    <a:pt x="12021" y="16415"/>
                  </a:lnTo>
                  <a:lnTo>
                    <a:pt x="12277" y="16455"/>
                  </a:lnTo>
                  <a:lnTo>
                    <a:pt x="12533" y="16474"/>
                  </a:lnTo>
                  <a:lnTo>
                    <a:pt x="12789" y="16494"/>
                  </a:lnTo>
                  <a:lnTo>
                    <a:pt x="13046" y="16494"/>
                  </a:lnTo>
                  <a:lnTo>
                    <a:pt x="13302" y="16474"/>
                  </a:lnTo>
                  <a:lnTo>
                    <a:pt x="13578" y="16455"/>
                  </a:lnTo>
                  <a:lnTo>
                    <a:pt x="13834" y="16415"/>
                  </a:lnTo>
                  <a:lnTo>
                    <a:pt x="14090" y="16356"/>
                  </a:lnTo>
                  <a:lnTo>
                    <a:pt x="14366" y="16297"/>
                  </a:lnTo>
                  <a:lnTo>
                    <a:pt x="14622" y="16218"/>
                  </a:lnTo>
                  <a:lnTo>
                    <a:pt x="14878" y="16120"/>
                  </a:lnTo>
                  <a:lnTo>
                    <a:pt x="15253" y="15962"/>
                  </a:lnTo>
                  <a:lnTo>
                    <a:pt x="15588" y="15765"/>
                  </a:lnTo>
                  <a:lnTo>
                    <a:pt x="15923" y="15568"/>
                  </a:lnTo>
                  <a:lnTo>
                    <a:pt x="16238" y="15331"/>
                  </a:lnTo>
                  <a:lnTo>
                    <a:pt x="16533" y="15075"/>
                  </a:lnTo>
                  <a:lnTo>
                    <a:pt x="16809" y="14819"/>
                  </a:lnTo>
                  <a:lnTo>
                    <a:pt x="17046" y="14523"/>
                  </a:lnTo>
                  <a:lnTo>
                    <a:pt x="17282" y="14228"/>
                  </a:lnTo>
                  <a:lnTo>
                    <a:pt x="17479" y="13912"/>
                  </a:lnTo>
                  <a:lnTo>
                    <a:pt x="17676" y="13578"/>
                  </a:lnTo>
                  <a:lnTo>
                    <a:pt x="17834" y="13243"/>
                  </a:lnTo>
                  <a:lnTo>
                    <a:pt x="17972" y="12888"/>
                  </a:lnTo>
                  <a:lnTo>
                    <a:pt x="18070" y="12533"/>
                  </a:lnTo>
                  <a:lnTo>
                    <a:pt x="18149" y="12159"/>
                  </a:lnTo>
                  <a:lnTo>
                    <a:pt x="18208" y="11784"/>
                  </a:lnTo>
                  <a:lnTo>
                    <a:pt x="18248" y="11410"/>
                  </a:lnTo>
                  <a:lnTo>
                    <a:pt x="18484" y="11272"/>
                  </a:lnTo>
                  <a:lnTo>
                    <a:pt x="18721" y="11114"/>
                  </a:lnTo>
                  <a:lnTo>
                    <a:pt x="18937" y="10957"/>
                  </a:lnTo>
                  <a:lnTo>
                    <a:pt x="19154" y="10799"/>
                  </a:lnTo>
                  <a:lnTo>
                    <a:pt x="19351" y="10622"/>
                  </a:lnTo>
                  <a:lnTo>
                    <a:pt x="19548" y="10425"/>
                  </a:lnTo>
                  <a:lnTo>
                    <a:pt x="19745" y="10228"/>
                  </a:lnTo>
                  <a:lnTo>
                    <a:pt x="19923" y="10030"/>
                  </a:lnTo>
                  <a:lnTo>
                    <a:pt x="20238" y="9597"/>
                  </a:lnTo>
                  <a:lnTo>
                    <a:pt x="20514" y="9163"/>
                  </a:lnTo>
                  <a:lnTo>
                    <a:pt x="20770" y="8690"/>
                  </a:lnTo>
                  <a:lnTo>
                    <a:pt x="20967" y="8198"/>
                  </a:lnTo>
                  <a:lnTo>
                    <a:pt x="21125" y="7686"/>
                  </a:lnTo>
                  <a:lnTo>
                    <a:pt x="21243" y="7173"/>
                  </a:lnTo>
                  <a:lnTo>
                    <a:pt x="21282" y="6897"/>
                  </a:lnTo>
                  <a:lnTo>
                    <a:pt x="21302" y="6641"/>
                  </a:lnTo>
                  <a:lnTo>
                    <a:pt x="21322" y="6365"/>
                  </a:lnTo>
                  <a:lnTo>
                    <a:pt x="21322" y="6089"/>
                  </a:lnTo>
                  <a:lnTo>
                    <a:pt x="21322" y="5833"/>
                  </a:lnTo>
                  <a:lnTo>
                    <a:pt x="21302" y="5557"/>
                  </a:lnTo>
                  <a:lnTo>
                    <a:pt x="21263" y="5281"/>
                  </a:lnTo>
                  <a:lnTo>
                    <a:pt x="21223" y="5006"/>
                  </a:lnTo>
                  <a:lnTo>
                    <a:pt x="21164" y="4749"/>
                  </a:lnTo>
                  <a:lnTo>
                    <a:pt x="21085" y="4473"/>
                  </a:lnTo>
                  <a:lnTo>
                    <a:pt x="21007" y="4198"/>
                  </a:lnTo>
                  <a:lnTo>
                    <a:pt x="20908" y="3941"/>
                  </a:lnTo>
                  <a:lnTo>
                    <a:pt x="20770" y="3646"/>
                  </a:lnTo>
                  <a:lnTo>
                    <a:pt x="20652" y="3370"/>
                  </a:lnTo>
                  <a:lnTo>
                    <a:pt x="20494" y="3114"/>
                  </a:lnTo>
                  <a:lnTo>
                    <a:pt x="20337" y="2858"/>
                  </a:lnTo>
                  <a:lnTo>
                    <a:pt x="20159" y="2601"/>
                  </a:lnTo>
                  <a:lnTo>
                    <a:pt x="19982" y="2365"/>
                  </a:lnTo>
                  <a:lnTo>
                    <a:pt x="19805" y="2148"/>
                  </a:lnTo>
                  <a:lnTo>
                    <a:pt x="19588" y="1931"/>
                  </a:lnTo>
                  <a:lnTo>
                    <a:pt x="19391" y="1715"/>
                  </a:lnTo>
                  <a:lnTo>
                    <a:pt x="19154" y="1518"/>
                  </a:lnTo>
                  <a:lnTo>
                    <a:pt x="18937" y="1340"/>
                  </a:lnTo>
                  <a:lnTo>
                    <a:pt x="18701" y="1163"/>
                  </a:lnTo>
                  <a:lnTo>
                    <a:pt x="18445" y="1005"/>
                  </a:lnTo>
                  <a:lnTo>
                    <a:pt x="18208" y="867"/>
                  </a:lnTo>
                  <a:lnTo>
                    <a:pt x="17952" y="729"/>
                  </a:lnTo>
                  <a:lnTo>
                    <a:pt x="17676" y="611"/>
                  </a:lnTo>
                  <a:lnTo>
                    <a:pt x="17420" y="493"/>
                  </a:lnTo>
                  <a:lnTo>
                    <a:pt x="17144" y="414"/>
                  </a:lnTo>
                  <a:lnTo>
                    <a:pt x="16868" y="316"/>
                  </a:lnTo>
                  <a:lnTo>
                    <a:pt x="16573" y="256"/>
                  </a:lnTo>
                  <a:lnTo>
                    <a:pt x="16297" y="197"/>
                  </a:lnTo>
                  <a:lnTo>
                    <a:pt x="16001" y="158"/>
                  </a:lnTo>
                  <a:lnTo>
                    <a:pt x="15706" y="119"/>
                  </a:lnTo>
                  <a:lnTo>
                    <a:pt x="14819" y="119"/>
                  </a:lnTo>
                  <a:lnTo>
                    <a:pt x="14523" y="158"/>
                  </a:lnTo>
                  <a:lnTo>
                    <a:pt x="14228" y="197"/>
                  </a:lnTo>
                  <a:lnTo>
                    <a:pt x="13932" y="256"/>
                  </a:lnTo>
                  <a:lnTo>
                    <a:pt x="13637" y="335"/>
                  </a:lnTo>
                  <a:lnTo>
                    <a:pt x="13341" y="434"/>
                  </a:lnTo>
                  <a:lnTo>
                    <a:pt x="13065" y="532"/>
                  </a:lnTo>
                  <a:lnTo>
                    <a:pt x="12809" y="651"/>
                  </a:lnTo>
                  <a:lnTo>
                    <a:pt x="12553" y="769"/>
                  </a:lnTo>
                  <a:lnTo>
                    <a:pt x="12297" y="552"/>
                  </a:lnTo>
                  <a:lnTo>
                    <a:pt x="12021" y="375"/>
                  </a:lnTo>
                  <a:lnTo>
                    <a:pt x="11725" y="237"/>
                  </a:lnTo>
                  <a:lnTo>
                    <a:pt x="11410" y="119"/>
                  </a:lnTo>
                  <a:lnTo>
                    <a:pt x="11075" y="59"/>
                  </a:lnTo>
                  <a:lnTo>
                    <a:pt x="10740" y="20"/>
                  </a:lnTo>
                  <a:lnTo>
                    <a:pt x="10405" y="20"/>
                  </a:lnTo>
                  <a:lnTo>
                    <a:pt x="10050" y="59"/>
                  </a:lnTo>
                  <a:lnTo>
                    <a:pt x="9696" y="138"/>
                  </a:lnTo>
                  <a:lnTo>
                    <a:pt x="9361" y="276"/>
                  </a:lnTo>
                  <a:lnTo>
                    <a:pt x="9065" y="434"/>
                  </a:lnTo>
                  <a:lnTo>
                    <a:pt x="8769" y="631"/>
                  </a:lnTo>
                  <a:lnTo>
                    <a:pt x="8434" y="493"/>
                  </a:lnTo>
                  <a:lnTo>
                    <a:pt x="8080" y="355"/>
                  </a:lnTo>
                  <a:lnTo>
                    <a:pt x="7745" y="256"/>
                  </a:lnTo>
                  <a:lnTo>
                    <a:pt x="7429" y="178"/>
                  </a:lnTo>
                  <a:lnTo>
                    <a:pt x="7094" y="99"/>
                  </a:lnTo>
                  <a:lnTo>
                    <a:pt x="6779" y="59"/>
                  </a:lnTo>
                  <a:lnTo>
                    <a:pt x="6464" y="20"/>
                  </a:lnTo>
                  <a:lnTo>
                    <a:pt x="6149" y="0"/>
                  </a:lnTo>
                  <a:close/>
                </a:path>
              </a:pathLst>
            </a:custGeom>
            <a:solidFill>
              <a:srgbClr val="81384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 name="Google Shape;3463;p38">
              <a:extLst>
                <a:ext uri="{FF2B5EF4-FFF2-40B4-BE49-F238E27FC236}">
                  <a16:creationId xmlns:a16="http://schemas.microsoft.com/office/drawing/2014/main" id="{94191BBE-BAA2-846D-A53A-B273A7E60D46}"/>
                </a:ext>
              </a:extLst>
            </p:cNvPr>
            <p:cNvSpPr/>
            <p:nvPr/>
          </p:nvSpPr>
          <p:spPr>
            <a:xfrm>
              <a:off x="-2517218" y="632004"/>
              <a:ext cx="834703" cy="645740"/>
            </a:xfrm>
            <a:custGeom>
              <a:avLst/>
              <a:gdLst/>
              <a:ahLst/>
              <a:cxnLst/>
              <a:rect l="l" t="t" r="r" b="b"/>
              <a:pathLst>
                <a:path w="21322" h="16494" fill="none" extrusionOk="0">
                  <a:moveTo>
                    <a:pt x="20908" y="3941"/>
                  </a:moveTo>
                  <a:lnTo>
                    <a:pt x="20908" y="3941"/>
                  </a:lnTo>
                  <a:lnTo>
                    <a:pt x="20770" y="3646"/>
                  </a:lnTo>
                  <a:lnTo>
                    <a:pt x="20652" y="3370"/>
                  </a:lnTo>
                  <a:lnTo>
                    <a:pt x="20494" y="3114"/>
                  </a:lnTo>
                  <a:lnTo>
                    <a:pt x="20337" y="2858"/>
                  </a:lnTo>
                  <a:lnTo>
                    <a:pt x="20159" y="2601"/>
                  </a:lnTo>
                  <a:lnTo>
                    <a:pt x="19982" y="2365"/>
                  </a:lnTo>
                  <a:lnTo>
                    <a:pt x="19805" y="2148"/>
                  </a:lnTo>
                  <a:lnTo>
                    <a:pt x="19588" y="1931"/>
                  </a:lnTo>
                  <a:lnTo>
                    <a:pt x="19391" y="1715"/>
                  </a:lnTo>
                  <a:lnTo>
                    <a:pt x="19154" y="1518"/>
                  </a:lnTo>
                  <a:lnTo>
                    <a:pt x="18937" y="1340"/>
                  </a:lnTo>
                  <a:lnTo>
                    <a:pt x="18701" y="1163"/>
                  </a:lnTo>
                  <a:lnTo>
                    <a:pt x="18445" y="1005"/>
                  </a:lnTo>
                  <a:lnTo>
                    <a:pt x="18208" y="867"/>
                  </a:lnTo>
                  <a:lnTo>
                    <a:pt x="17952" y="729"/>
                  </a:lnTo>
                  <a:lnTo>
                    <a:pt x="17676" y="611"/>
                  </a:lnTo>
                  <a:lnTo>
                    <a:pt x="17420" y="493"/>
                  </a:lnTo>
                  <a:lnTo>
                    <a:pt x="17144" y="414"/>
                  </a:lnTo>
                  <a:lnTo>
                    <a:pt x="16868" y="316"/>
                  </a:lnTo>
                  <a:lnTo>
                    <a:pt x="16573" y="256"/>
                  </a:lnTo>
                  <a:lnTo>
                    <a:pt x="16297" y="197"/>
                  </a:lnTo>
                  <a:lnTo>
                    <a:pt x="16001" y="158"/>
                  </a:lnTo>
                  <a:lnTo>
                    <a:pt x="15706" y="119"/>
                  </a:lnTo>
                  <a:lnTo>
                    <a:pt x="15410" y="119"/>
                  </a:lnTo>
                  <a:lnTo>
                    <a:pt x="15134" y="119"/>
                  </a:lnTo>
                  <a:lnTo>
                    <a:pt x="14819" y="119"/>
                  </a:lnTo>
                  <a:lnTo>
                    <a:pt x="14523" y="158"/>
                  </a:lnTo>
                  <a:lnTo>
                    <a:pt x="14228" y="197"/>
                  </a:lnTo>
                  <a:lnTo>
                    <a:pt x="13932" y="256"/>
                  </a:lnTo>
                  <a:lnTo>
                    <a:pt x="13637" y="335"/>
                  </a:lnTo>
                  <a:lnTo>
                    <a:pt x="13341" y="434"/>
                  </a:lnTo>
                  <a:lnTo>
                    <a:pt x="13065" y="532"/>
                  </a:lnTo>
                  <a:lnTo>
                    <a:pt x="13065" y="532"/>
                  </a:lnTo>
                  <a:lnTo>
                    <a:pt x="12809" y="651"/>
                  </a:lnTo>
                  <a:lnTo>
                    <a:pt x="12553" y="769"/>
                  </a:lnTo>
                  <a:lnTo>
                    <a:pt x="12553" y="769"/>
                  </a:lnTo>
                  <a:lnTo>
                    <a:pt x="12297" y="552"/>
                  </a:lnTo>
                  <a:lnTo>
                    <a:pt x="12021" y="375"/>
                  </a:lnTo>
                  <a:lnTo>
                    <a:pt x="11725" y="237"/>
                  </a:lnTo>
                  <a:lnTo>
                    <a:pt x="11410" y="119"/>
                  </a:lnTo>
                  <a:lnTo>
                    <a:pt x="11075" y="59"/>
                  </a:lnTo>
                  <a:lnTo>
                    <a:pt x="10740" y="20"/>
                  </a:lnTo>
                  <a:lnTo>
                    <a:pt x="10405" y="20"/>
                  </a:lnTo>
                  <a:lnTo>
                    <a:pt x="10050" y="59"/>
                  </a:lnTo>
                  <a:lnTo>
                    <a:pt x="10050" y="59"/>
                  </a:lnTo>
                  <a:lnTo>
                    <a:pt x="9696" y="138"/>
                  </a:lnTo>
                  <a:lnTo>
                    <a:pt x="9361" y="276"/>
                  </a:lnTo>
                  <a:lnTo>
                    <a:pt x="9065" y="434"/>
                  </a:lnTo>
                  <a:lnTo>
                    <a:pt x="8769" y="631"/>
                  </a:lnTo>
                  <a:lnTo>
                    <a:pt x="8769" y="631"/>
                  </a:lnTo>
                  <a:lnTo>
                    <a:pt x="8434" y="493"/>
                  </a:lnTo>
                  <a:lnTo>
                    <a:pt x="8080" y="355"/>
                  </a:lnTo>
                  <a:lnTo>
                    <a:pt x="7745" y="256"/>
                  </a:lnTo>
                  <a:lnTo>
                    <a:pt x="7429" y="178"/>
                  </a:lnTo>
                  <a:lnTo>
                    <a:pt x="7094" y="99"/>
                  </a:lnTo>
                  <a:lnTo>
                    <a:pt x="6779" y="59"/>
                  </a:lnTo>
                  <a:lnTo>
                    <a:pt x="6464" y="20"/>
                  </a:lnTo>
                  <a:lnTo>
                    <a:pt x="6149" y="0"/>
                  </a:lnTo>
                  <a:lnTo>
                    <a:pt x="5853" y="0"/>
                  </a:lnTo>
                  <a:lnTo>
                    <a:pt x="5557" y="20"/>
                  </a:lnTo>
                  <a:lnTo>
                    <a:pt x="5262" y="59"/>
                  </a:lnTo>
                  <a:lnTo>
                    <a:pt x="4986" y="99"/>
                  </a:lnTo>
                  <a:lnTo>
                    <a:pt x="4710" y="178"/>
                  </a:lnTo>
                  <a:lnTo>
                    <a:pt x="4434" y="256"/>
                  </a:lnTo>
                  <a:lnTo>
                    <a:pt x="4178" y="335"/>
                  </a:lnTo>
                  <a:lnTo>
                    <a:pt x="3902" y="454"/>
                  </a:lnTo>
                  <a:lnTo>
                    <a:pt x="3666" y="572"/>
                  </a:lnTo>
                  <a:lnTo>
                    <a:pt x="3409" y="690"/>
                  </a:lnTo>
                  <a:lnTo>
                    <a:pt x="3173" y="848"/>
                  </a:lnTo>
                  <a:lnTo>
                    <a:pt x="2956" y="1005"/>
                  </a:lnTo>
                  <a:lnTo>
                    <a:pt x="2720" y="1183"/>
                  </a:lnTo>
                  <a:lnTo>
                    <a:pt x="2503" y="1360"/>
                  </a:lnTo>
                  <a:lnTo>
                    <a:pt x="2306" y="1557"/>
                  </a:lnTo>
                  <a:lnTo>
                    <a:pt x="2109" y="1774"/>
                  </a:lnTo>
                  <a:lnTo>
                    <a:pt x="1912" y="1991"/>
                  </a:lnTo>
                  <a:lnTo>
                    <a:pt x="1735" y="2207"/>
                  </a:lnTo>
                  <a:lnTo>
                    <a:pt x="1557" y="2464"/>
                  </a:lnTo>
                  <a:lnTo>
                    <a:pt x="1380" y="2700"/>
                  </a:lnTo>
                  <a:lnTo>
                    <a:pt x="1222" y="2976"/>
                  </a:lnTo>
                  <a:lnTo>
                    <a:pt x="1084" y="3232"/>
                  </a:lnTo>
                  <a:lnTo>
                    <a:pt x="808" y="3803"/>
                  </a:lnTo>
                  <a:lnTo>
                    <a:pt x="0" y="5616"/>
                  </a:lnTo>
                  <a:lnTo>
                    <a:pt x="1439" y="6267"/>
                  </a:lnTo>
                  <a:lnTo>
                    <a:pt x="1715" y="6385"/>
                  </a:lnTo>
                  <a:lnTo>
                    <a:pt x="1715" y="6385"/>
                  </a:lnTo>
                  <a:lnTo>
                    <a:pt x="1833" y="6424"/>
                  </a:lnTo>
                  <a:lnTo>
                    <a:pt x="1932" y="6444"/>
                  </a:lnTo>
                  <a:lnTo>
                    <a:pt x="2050" y="6464"/>
                  </a:lnTo>
                  <a:lnTo>
                    <a:pt x="2168" y="6464"/>
                  </a:lnTo>
                  <a:lnTo>
                    <a:pt x="2286" y="6444"/>
                  </a:lnTo>
                  <a:lnTo>
                    <a:pt x="2385" y="6424"/>
                  </a:lnTo>
                  <a:lnTo>
                    <a:pt x="2503" y="6385"/>
                  </a:lnTo>
                  <a:lnTo>
                    <a:pt x="2602" y="6326"/>
                  </a:lnTo>
                  <a:lnTo>
                    <a:pt x="3469" y="5794"/>
                  </a:lnTo>
                  <a:lnTo>
                    <a:pt x="3469" y="5794"/>
                  </a:lnTo>
                  <a:lnTo>
                    <a:pt x="3508" y="5813"/>
                  </a:lnTo>
                  <a:lnTo>
                    <a:pt x="3528" y="5873"/>
                  </a:lnTo>
                  <a:lnTo>
                    <a:pt x="3528" y="5951"/>
                  </a:lnTo>
                  <a:lnTo>
                    <a:pt x="3528" y="6030"/>
                  </a:lnTo>
                  <a:lnTo>
                    <a:pt x="3488" y="6227"/>
                  </a:lnTo>
                  <a:lnTo>
                    <a:pt x="3429" y="6444"/>
                  </a:lnTo>
                  <a:lnTo>
                    <a:pt x="3370" y="6661"/>
                  </a:lnTo>
                  <a:lnTo>
                    <a:pt x="3331" y="6858"/>
                  </a:lnTo>
                  <a:lnTo>
                    <a:pt x="3331" y="6937"/>
                  </a:lnTo>
                  <a:lnTo>
                    <a:pt x="3331" y="7016"/>
                  </a:lnTo>
                  <a:lnTo>
                    <a:pt x="3350" y="7055"/>
                  </a:lnTo>
                  <a:lnTo>
                    <a:pt x="3390" y="7094"/>
                  </a:lnTo>
                  <a:lnTo>
                    <a:pt x="3390" y="7094"/>
                  </a:lnTo>
                  <a:lnTo>
                    <a:pt x="3784" y="7213"/>
                  </a:lnTo>
                  <a:lnTo>
                    <a:pt x="4178" y="7311"/>
                  </a:lnTo>
                  <a:lnTo>
                    <a:pt x="4552" y="7390"/>
                  </a:lnTo>
                  <a:lnTo>
                    <a:pt x="4947" y="7469"/>
                  </a:lnTo>
                  <a:lnTo>
                    <a:pt x="5341" y="7508"/>
                  </a:lnTo>
                  <a:lnTo>
                    <a:pt x="5715" y="7548"/>
                  </a:lnTo>
                  <a:lnTo>
                    <a:pt x="6109" y="7548"/>
                  </a:lnTo>
                  <a:lnTo>
                    <a:pt x="6484" y="7548"/>
                  </a:lnTo>
                  <a:lnTo>
                    <a:pt x="6858" y="7508"/>
                  </a:lnTo>
                  <a:lnTo>
                    <a:pt x="7232" y="7469"/>
                  </a:lnTo>
                  <a:lnTo>
                    <a:pt x="7587" y="7410"/>
                  </a:lnTo>
                  <a:lnTo>
                    <a:pt x="7942" y="7331"/>
                  </a:lnTo>
                  <a:lnTo>
                    <a:pt x="8296" y="7232"/>
                  </a:lnTo>
                  <a:lnTo>
                    <a:pt x="8631" y="7114"/>
                  </a:lnTo>
                  <a:lnTo>
                    <a:pt x="8947" y="6996"/>
                  </a:lnTo>
                  <a:lnTo>
                    <a:pt x="9282" y="6838"/>
                  </a:lnTo>
                  <a:lnTo>
                    <a:pt x="9282" y="6838"/>
                  </a:lnTo>
                  <a:lnTo>
                    <a:pt x="9321" y="7193"/>
                  </a:lnTo>
                  <a:lnTo>
                    <a:pt x="9321" y="7193"/>
                  </a:lnTo>
                  <a:lnTo>
                    <a:pt x="9026" y="7469"/>
                  </a:lnTo>
                  <a:lnTo>
                    <a:pt x="8769" y="7784"/>
                  </a:lnTo>
                  <a:lnTo>
                    <a:pt x="8533" y="8099"/>
                  </a:lnTo>
                  <a:lnTo>
                    <a:pt x="8316" y="8434"/>
                  </a:lnTo>
                  <a:lnTo>
                    <a:pt x="8119" y="8789"/>
                  </a:lnTo>
                  <a:lnTo>
                    <a:pt x="7961" y="9144"/>
                  </a:lnTo>
                  <a:lnTo>
                    <a:pt x="7824" y="9518"/>
                  </a:lnTo>
                  <a:lnTo>
                    <a:pt x="7725" y="9893"/>
                  </a:lnTo>
                  <a:lnTo>
                    <a:pt x="7646" y="10287"/>
                  </a:lnTo>
                  <a:lnTo>
                    <a:pt x="7587" y="10681"/>
                  </a:lnTo>
                  <a:lnTo>
                    <a:pt x="7567" y="11095"/>
                  </a:lnTo>
                  <a:lnTo>
                    <a:pt x="7587" y="11489"/>
                  </a:lnTo>
                  <a:lnTo>
                    <a:pt x="7626" y="11903"/>
                  </a:lnTo>
                  <a:lnTo>
                    <a:pt x="7686" y="12297"/>
                  </a:lnTo>
                  <a:lnTo>
                    <a:pt x="7804" y="12710"/>
                  </a:lnTo>
                  <a:lnTo>
                    <a:pt x="7942" y="13105"/>
                  </a:lnTo>
                  <a:lnTo>
                    <a:pt x="7942" y="13105"/>
                  </a:lnTo>
                  <a:lnTo>
                    <a:pt x="8040" y="13361"/>
                  </a:lnTo>
                  <a:lnTo>
                    <a:pt x="8159" y="13617"/>
                  </a:lnTo>
                  <a:lnTo>
                    <a:pt x="8296" y="13853"/>
                  </a:lnTo>
                  <a:lnTo>
                    <a:pt x="8434" y="14070"/>
                  </a:lnTo>
                  <a:lnTo>
                    <a:pt x="8592" y="14287"/>
                  </a:lnTo>
                  <a:lnTo>
                    <a:pt x="8750" y="14504"/>
                  </a:lnTo>
                  <a:lnTo>
                    <a:pt x="8927" y="14701"/>
                  </a:lnTo>
                  <a:lnTo>
                    <a:pt x="9104" y="14898"/>
                  </a:lnTo>
                  <a:lnTo>
                    <a:pt x="9282" y="15075"/>
                  </a:lnTo>
                  <a:lnTo>
                    <a:pt x="9479" y="15233"/>
                  </a:lnTo>
                  <a:lnTo>
                    <a:pt x="9676" y="15410"/>
                  </a:lnTo>
                  <a:lnTo>
                    <a:pt x="9893" y="15548"/>
                  </a:lnTo>
                  <a:lnTo>
                    <a:pt x="10109" y="15686"/>
                  </a:lnTo>
                  <a:lnTo>
                    <a:pt x="10326" y="15824"/>
                  </a:lnTo>
                  <a:lnTo>
                    <a:pt x="10563" y="15942"/>
                  </a:lnTo>
                  <a:lnTo>
                    <a:pt x="10779" y="16041"/>
                  </a:lnTo>
                  <a:lnTo>
                    <a:pt x="11016" y="16139"/>
                  </a:lnTo>
                  <a:lnTo>
                    <a:pt x="11272" y="16238"/>
                  </a:lnTo>
                  <a:lnTo>
                    <a:pt x="11508" y="16297"/>
                  </a:lnTo>
                  <a:lnTo>
                    <a:pt x="11765" y="16376"/>
                  </a:lnTo>
                  <a:lnTo>
                    <a:pt x="12021" y="16415"/>
                  </a:lnTo>
                  <a:lnTo>
                    <a:pt x="12277" y="16455"/>
                  </a:lnTo>
                  <a:lnTo>
                    <a:pt x="12533" y="16474"/>
                  </a:lnTo>
                  <a:lnTo>
                    <a:pt x="12789" y="16494"/>
                  </a:lnTo>
                  <a:lnTo>
                    <a:pt x="13046" y="16494"/>
                  </a:lnTo>
                  <a:lnTo>
                    <a:pt x="13302" y="16474"/>
                  </a:lnTo>
                  <a:lnTo>
                    <a:pt x="13578" y="16455"/>
                  </a:lnTo>
                  <a:lnTo>
                    <a:pt x="13834" y="16415"/>
                  </a:lnTo>
                  <a:lnTo>
                    <a:pt x="14090" y="16356"/>
                  </a:lnTo>
                  <a:lnTo>
                    <a:pt x="14366" y="16297"/>
                  </a:lnTo>
                  <a:lnTo>
                    <a:pt x="14622" y="16218"/>
                  </a:lnTo>
                  <a:lnTo>
                    <a:pt x="14878" y="16120"/>
                  </a:lnTo>
                  <a:lnTo>
                    <a:pt x="14878" y="16120"/>
                  </a:lnTo>
                  <a:lnTo>
                    <a:pt x="15253" y="15962"/>
                  </a:lnTo>
                  <a:lnTo>
                    <a:pt x="15588" y="15765"/>
                  </a:lnTo>
                  <a:lnTo>
                    <a:pt x="15923" y="15568"/>
                  </a:lnTo>
                  <a:lnTo>
                    <a:pt x="16238" y="15331"/>
                  </a:lnTo>
                  <a:lnTo>
                    <a:pt x="16533" y="15075"/>
                  </a:lnTo>
                  <a:lnTo>
                    <a:pt x="16809" y="14819"/>
                  </a:lnTo>
                  <a:lnTo>
                    <a:pt x="17046" y="14523"/>
                  </a:lnTo>
                  <a:lnTo>
                    <a:pt x="17282" y="14228"/>
                  </a:lnTo>
                  <a:lnTo>
                    <a:pt x="17479" y="13912"/>
                  </a:lnTo>
                  <a:lnTo>
                    <a:pt x="17676" y="13578"/>
                  </a:lnTo>
                  <a:lnTo>
                    <a:pt x="17834" y="13243"/>
                  </a:lnTo>
                  <a:lnTo>
                    <a:pt x="17972" y="12888"/>
                  </a:lnTo>
                  <a:lnTo>
                    <a:pt x="18070" y="12533"/>
                  </a:lnTo>
                  <a:lnTo>
                    <a:pt x="18149" y="12159"/>
                  </a:lnTo>
                  <a:lnTo>
                    <a:pt x="18208" y="11784"/>
                  </a:lnTo>
                  <a:lnTo>
                    <a:pt x="18248" y="11410"/>
                  </a:lnTo>
                  <a:lnTo>
                    <a:pt x="18248" y="11410"/>
                  </a:lnTo>
                  <a:lnTo>
                    <a:pt x="18484" y="11272"/>
                  </a:lnTo>
                  <a:lnTo>
                    <a:pt x="18721" y="11114"/>
                  </a:lnTo>
                  <a:lnTo>
                    <a:pt x="18937" y="10957"/>
                  </a:lnTo>
                  <a:lnTo>
                    <a:pt x="19154" y="10799"/>
                  </a:lnTo>
                  <a:lnTo>
                    <a:pt x="19351" y="10622"/>
                  </a:lnTo>
                  <a:lnTo>
                    <a:pt x="19548" y="10425"/>
                  </a:lnTo>
                  <a:lnTo>
                    <a:pt x="19745" y="10228"/>
                  </a:lnTo>
                  <a:lnTo>
                    <a:pt x="19923" y="10030"/>
                  </a:lnTo>
                  <a:lnTo>
                    <a:pt x="20238" y="9597"/>
                  </a:lnTo>
                  <a:lnTo>
                    <a:pt x="20514" y="9163"/>
                  </a:lnTo>
                  <a:lnTo>
                    <a:pt x="20770" y="8690"/>
                  </a:lnTo>
                  <a:lnTo>
                    <a:pt x="20967" y="8198"/>
                  </a:lnTo>
                  <a:lnTo>
                    <a:pt x="21125" y="7686"/>
                  </a:lnTo>
                  <a:lnTo>
                    <a:pt x="21243" y="7173"/>
                  </a:lnTo>
                  <a:lnTo>
                    <a:pt x="21282" y="6897"/>
                  </a:lnTo>
                  <a:lnTo>
                    <a:pt x="21302" y="6641"/>
                  </a:lnTo>
                  <a:lnTo>
                    <a:pt x="21322" y="6365"/>
                  </a:lnTo>
                  <a:lnTo>
                    <a:pt x="21322" y="6089"/>
                  </a:lnTo>
                  <a:lnTo>
                    <a:pt x="21322" y="5833"/>
                  </a:lnTo>
                  <a:lnTo>
                    <a:pt x="21302" y="5557"/>
                  </a:lnTo>
                  <a:lnTo>
                    <a:pt x="21263" y="5281"/>
                  </a:lnTo>
                  <a:lnTo>
                    <a:pt x="21223" y="5006"/>
                  </a:lnTo>
                  <a:lnTo>
                    <a:pt x="21164" y="4749"/>
                  </a:lnTo>
                  <a:lnTo>
                    <a:pt x="21085" y="4473"/>
                  </a:lnTo>
                  <a:lnTo>
                    <a:pt x="21007" y="4198"/>
                  </a:lnTo>
                  <a:lnTo>
                    <a:pt x="20908" y="3941"/>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Google Shape;3464;p38">
              <a:extLst>
                <a:ext uri="{FF2B5EF4-FFF2-40B4-BE49-F238E27FC236}">
                  <a16:creationId xmlns:a16="http://schemas.microsoft.com/office/drawing/2014/main" id="{2B9C4DEE-B8F4-9990-FF19-440D037D55AE}"/>
                </a:ext>
              </a:extLst>
            </p:cNvPr>
            <p:cNvSpPr/>
            <p:nvPr/>
          </p:nvSpPr>
          <p:spPr>
            <a:xfrm>
              <a:off x="-2500266" y="858792"/>
              <a:ext cx="574764" cy="940461"/>
            </a:xfrm>
            <a:custGeom>
              <a:avLst/>
              <a:gdLst/>
              <a:ahLst/>
              <a:cxnLst/>
              <a:rect l="l" t="t" r="r" b="b"/>
              <a:pathLst>
                <a:path w="14682" h="24022" extrusionOk="0">
                  <a:moveTo>
                    <a:pt x="3036" y="1"/>
                  </a:moveTo>
                  <a:lnTo>
                    <a:pt x="2169" y="533"/>
                  </a:lnTo>
                  <a:lnTo>
                    <a:pt x="2070" y="592"/>
                  </a:lnTo>
                  <a:lnTo>
                    <a:pt x="1952" y="631"/>
                  </a:lnTo>
                  <a:lnTo>
                    <a:pt x="1853" y="651"/>
                  </a:lnTo>
                  <a:lnTo>
                    <a:pt x="1735" y="671"/>
                  </a:lnTo>
                  <a:lnTo>
                    <a:pt x="1617" y="671"/>
                  </a:lnTo>
                  <a:lnTo>
                    <a:pt x="1499" y="651"/>
                  </a:lnTo>
                  <a:lnTo>
                    <a:pt x="1400" y="631"/>
                  </a:lnTo>
                  <a:lnTo>
                    <a:pt x="1282" y="592"/>
                  </a:lnTo>
                  <a:lnTo>
                    <a:pt x="1006" y="474"/>
                  </a:lnTo>
                  <a:lnTo>
                    <a:pt x="750" y="2050"/>
                  </a:lnTo>
                  <a:lnTo>
                    <a:pt x="632" y="2425"/>
                  </a:lnTo>
                  <a:lnTo>
                    <a:pt x="40" y="7095"/>
                  </a:lnTo>
                  <a:lnTo>
                    <a:pt x="1" y="7587"/>
                  </a:lnTo>
                  <a:lnTo>
                    <a:pt x="21" y="8080"/>
                  </a:lnTo>
                  <a:lnTo>
                    <a:pt x="60" y="8573"/>
                  </a:lnTo>
                  <a:lnTo>
                    <a:pt x="139" y="9046"/>
                  </a:lnTo>
                  <a:lnTo>
                    <a:pt x="277" y="9499"/>
                  </a:lnTo>
                  <a:lnTo>
                    <a:pt x="434" y="9952"/>
                  </a:lnTo>
                  <a:lnTo>
                    <a:pt x="651" y="10386"/>
                  </a:lnTo>
                  <a:lnTo>
                    <a:pt x="888" y="10799"/>
                  </a:lnTo>
                  <a:lnTo>
                    <a:pt x="1006" y="11036"/>
                  </a:lnTo>
                  <a:lnTo>
                    <a:pt x="1144" y="11272"/>
                  </a:lnTo>
                  <a:lnTo>
                    <a:pt x="1302" y="11489"/>
                  </a:lnTo>
                  <a:lnTo>
                    <a:pt x="1459" y="11726"/>
                  </a:lnTo>
                  <a:lnTo>
                    <a:pt x="1617" y="11942"/>
                  </a:lnTo>
                  <a:lnTo>
                    <a:pt x="1794" y="12139"/>
                  </a:lnTo>
                  <a:lnTo>
                    <a:pt x="1991" y="12337"/>
                  </a:lnTo>
                  <a:lnTo>
                    <a:pt x="2188" y="12514"/>
                  </a:lnTo>
                  <a:lnTo>
                    <a:pt x="2405" y="12691"/>
                  </a:lnTo>
                  <a:lnTo>
                    <a:pt x="2622" y="12869"/>
                  </a:lnTo>
                  <a:lnTo>
                    <a:pt x="2839" y="13026"/>
                  </a:lnTo>
                  <a:lnTo>
                    <a:pt x="3075" y="13164"/>
                  </a:lnTo>
                  <a:lnTo>
                    <a:pt x="3311" y="13302"/>
                  </a:lnTo>
                  <a:lnTo>
                    <a:pt x="3568" y="13440"/>
                  </a:lnTo>
                  <a:lnTo>
                    <a:pt x="3824" y="13539"/>
                  </a:lnTo>
                  <a:lnTo>
                    <a:pt x="4080" y="13637"/>
                  </a:lnTo>
                  <a:lnTo>
                    <a:pt x="4277" y="16514"/>
                  </a:lnTo>
                  <a:lnTo>
                    <a:pt x="2070" y="17224"/>
                  </a:lnTo>
                  <a:lnTo>
                    <a:pt x="2366" y="23529"/>
                  </a:lnTo>
                  <a:lnTo>
                    <a:pt x="13243" y="24022"/>
                  </a:lnTo>
                  <a:lnTo>
                    <a:pt x="13558" y="17204"/>
                  </a:lnTo>
                  <a:lnTo>
                    <a:pt x="11410" y="16632"/>
                  </a:lnTo>
                  <a:lnTo>
                    <a:pt x="11410" y="16455"/>
                  </a:lnTo>
                  <a:lnTo>
                    <a:pt x="11016" y="10819"/>
                  </a:lnTo>
                  <a:lnTo>
                    <a:pt x="11213" y="10405"/>
                  </a:lnTo>
                  <a:lnTo>
                    <a:pt x="11371" y="9952"/>
                  </a:lnTo>
                  <a:lnTo>
                    <a:pt x="11489" y="9499"/>
                  </a:lnTo>
                  <a:lnTo>
                    <a:pt x="11568" y="9026"/>
                  </a:lnTo>
                  <a:lnTo>
                    <a:pt x="11627" y="8671"/>
                  </a:lnTo>
                  <a:lnTo>
                    <a:pt x="12613" y="8789"/>
                  </a:lnTo>
                  <a:lnTo>
                    <a:pt x="12790" y="8809"/>
                  </a:lnTo>
                  <a:lnTo>
                    <a:pt x="12967" y="8789"/>
                  </a:lnTo>
                  <a:lnTo>
                    <a:pt x="13145" y="8770"/>
                  </a:lnTo>
                  <a:lnTo>
                    <a:pt x="13322" y="8730"/>
                  </a:lnTo>
                  <a:lnTo>
                    <a:pt x="13480" y="8691"/>
                  </a:lnTo>
                  <a:lnTo>
                    <a:pt x="13637" y="8612"/>
                  </a:lnTo>
                  <a:lnTo>
                    <a:pt x="13795" y="8533"/>
                  </a:lnTo>
                  <a:lnTo>
                    <a:pt x="13933" y="8435"/>
                  </a:lnTo>
                  <a:lnTo>
                    <a:pt x="14051" y="8317"/>
                  </a:lnTo>
                  <a:lnTo>
                    <a:pt x="14169" y="8198"/>
                  </a:lnTo>
                  <a:lnTo>
                    <a:pt x="14287" y="8060"/>
                  </a:lnTo>
                  <a:lnTo>
                    <a:pt x="14366" y="7922"/>
                  </a:lnTo>
                  <a:lnTo>
                    <a:pt x="14445" y="7765"/>
                  </a:lnTo>
                  <a:lnTo>
                    <a:pt x="14524" y="7607"/>
                  </a:lnTo>
                  <a:lnTo>
                    <a:pt x="14563" y="7430"/>
                  </a:lnTo>
                  <a:lnTo>
                    <a:pt x="14603" y="7252"/>
                  </a:lnTo>
                  <a:lnTo>
                    <a:pt x="14662" y="6740"/>
                  </a:lnTo>
                  <a:lnTo>
                    <a:pt x="14682" y="6563"/>
                  </a:lnTo>
                  <a:lnTo>
                    <a:pt x="14662" y="6385"/>
                  </a:lnTo>
                  <a:lnTo>
                    <a:pt x="14642" y="6208"/>
                  </a:lnTo>
                  <a:lnTo>
                    <a:pt x="14603" y="6050"/>
                  </a:lnTo>
                  <a:lnTo>
                    <a:pt x="14563" y="5873"/>
                  </a:lnTo>
                  <a:lnTo>
                    <a:pt x="14485" y="5715"/>
                  </a:lnTo>
                  <a:lnTo>
                    <a:pt x="14406" y="5577"/>
                  </a:lnTo>
                  <a:lnTo>
                    <a:pt x="14307" y="5440"/>
                  </a:lnTo>
                  <a:lnTo>
                    <a:pt x="14189" y="5302"/>
                  </a:lnTo>
                  <a:lnTo>
                    <a:pt x="14071" y="5183"/>
                  </a:lnTo>
                  <a:lnTo>
                    <a:pt x="13933" y="5085"/>
                  </a:lnTo>
                  <a:lnTo>
                    <a:pt x="13795" y="4986"/>
                  </a:lnTo>
                  <a:lnTo>
                    <a:pt x="13637" y="4907"/>
                  </a:lnTo>
                  <a:lnTo>
                    <a:pt x="13480" y="4848"/>
                  </a:lnTo>
                  <a:lnTo>
                    <a:pt x="13302" y="4789"/>
                  </a:lnTo>
                  <a:lnTo>
                    <a:pt x="13125" y="4770"/>
                  </a:lnTo>
                  <a:lnTo>
                    <a:pt x="12120" y="4632"/>
                  </a:lnTo>
                  <a:lnTo>
                    <a:pt x="12199" y="4001"/>
                  </a:lnTo>
                  <a:lnTo>
                    <a:pt x="11135" y="3824"/>
                  </a:lnTo>
                  <a:lnTo>
                    <a:pt x="10957" y="3784"/>
                  </a:lnTo>
                  <a:lnTo>
                    <a:pt x="10780" y="3725"/>
                  </a:lnTo>
                  <a:lnTo>
                    <a:pt x="10622" y="3627"/>
                  </a:lnTo>
                  <a:lnTo>
                    <a:pt x="10484" y="3528"/>
                  </a:lnTo>
                  <a:lnTo>
                    <a:pt x="10327" y="3390"/>
                  </a:lnTo>
                  <a:lnTo>
                    <a:pt x="10189" y="3232"/>
                  </a:lnTo>
                  <a:lnTo>
                    <a:pt x="10070" y="3055"/>
                  </a:lnTo>
                  <a:lnTo>
                    <a:pt x="9952" y="2878"/>
                  </a:lnTo>
                  <a:lnTo>
                    <a:pt x="9854" y="2661"/>
                  </a:lnTo>
                  <a:lnTo>
                    <a:pt x="9735" y="2444"/>
                  </a:lnTo>
                  <a:lnTo>
                    <a:pt x="9657" y="2208"/>
                  </a:lnTo>
                  <a:lnTo>
                    <a:pt x="9578" y="1952"/>
                  </a:lnTo>
                  <a:lnTo>
                    <a:pt x="9499" y="1676"/>
                  </a:lnTo>
                  <a:lnTo>
                    <a:pt x="9440" y="1380"/>
                  </a:lnTo>
                  <a:lnTo>
                    <a:pt x="9381" y="1085"/>
                  </a:lnTo>
                  <a:lnTo>
                    <a:pt x="9341" y="789"/>
                  </a:lnTo>
                  <a:lnTo>
                    <a:pt x="9006" y="966"/>
                  </a:lnTo>
                  <a:lnTo>
                    <a:pt x="8671" y="1144"/>
                  </a:lnTo>
                  <a:lnTo>
                    <a:pt x="8317" y="1282"/>
                  </a:lnTo>
                  <a:lnTo>
                    <a:pt x="7942" y="1420"/>
                  </a:lnTo>
                  <a:lnTo>
                    <a:pt x="7548" y="1518"/>
                  </a:lnTo>
                  <a:lnTo>
                    <a:pt x="7154" y="1617"/>
                  </a:lnTo>
                  <a:lnTo>
                    <a:pt x="6760" y="1676"/>
                  </a:lnTo>
                  <a:lnTo>
                    <a:pt x="6366" y="1735"/>
                  </a:lnTo>
                  <a:lnTo>
                    <a:pt x="5952" y="1755"/>
                  </a:lnTo>
                  <a:lnTo>
                    <a:pt x="5518" y="1755"/>
                  </a:lnTo>
                  <a:lnTo>
                    <a:pt x="5105" y="1735"/>
                  </a:lnTo>
                  <a:lnTo>
                    <a:pt x="4671" y="1695"/>
                  </a:lnTo>
                  <a:lnTo>
                    <a:pt x="4257" y="1636"/>
                  </a:lnTo>
                  <a:lnTo>
                    <a:pt x="3824" y="1538"/>
                  </a:lnTo>
                  <a:lnTo>
                    <a:pt x="3390" y="1420"/>
                  </a:lnTo>
                  <a:lnTo>
                    <a:pt x="2957" y="1301"/>
                  </a:lnTo>
                  <a:lnTo>
                    <a:pt x="2917" y="1262"/>
                  </a:lnTo>
                  <a:lnTo>
                    <a:pt x="2898" y="1223"/>
                  </a:lnTo>
                  <a:lnTo>
                    <a:pt x="2898" y="1144"/>
                  </a:lnTo>
                  <a:lnTo>
                    <a:pt x="2898" y="1065"/>
                  </a:lnTo>
                  <a:lnTo>
                    <a:pt x="2937" y="868"/>
                  </a:lnTo>
                  <a:lnTo>
                    <a:pt x="2996" y="651"/>
                  </a:lnTo>
                  <a:lnTo>
                    <a:pt x="3055" y="434"/>
                  </a:lnTo>
                  <a:lnTo>
                    <a:pt x="3095" y="237"/>
                  </a:lnTo>
                  <a:lnTo>
                    <a:pt x="3095" y="158"/>
                  </a:lnTo>
                  <a:lnTo>
                    <a:pt x="3095" y="80"/>
                  </a:lnTo>
                  <a:lnTo>
                    <a:pt x="3075" y="20"/>
                  </a:lnTo>
                  <a:lnTo>
                    <a:pt x="3036" y="1"/>
                  </a:lnTo>
                  <a:close/>
                </a:path>
              </a:pathLst>
            </a:custGeom>
            <a:solidFill>
              <a:srgbClr val="FDBEA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3465;p38">
              <a:extLst>
                <a:ext uri="{FF2B5EF4-FFF2-40B4-BE49-F238E27FC236}">
                  <a16:creationId xmlns:a16="http://schemas.microsoft.com/office/drawing/2014/main" id="{C2F696CE-EADE-9526-B807-A18F4867A3F0}"/>
                </a:ext>
              </a:extLst>
            </p:cNvPr>
            <p:cNvSpPr/>
            <p:nvPr/>
          </p:nvSpPr>
          <p:spPr>
            <a:xfrm>
              <a:off x="-2500266" y="858792"/>
              <a:ext cx="574764" cy="940461"/>
            </a:xfrm>
            <a:custGeom>
              <a:avLst/>
              <a:gdLst/>
              <a:ahLst/>
              <a:cxnLst/>
              <a:rect l="l" t="t" r="r" b="b"/>
              <a:pathLst>
                <a:path w="14682" h="24022" fill="none" extrusionOk="0">
                  <a:moveTo>
                    <a:pt x="13125" y="4770"/>
                  </a:moveTo>
                  <a:lnTo>
                    <a:pt x="12120" y="4632"/>
                  </a:lnTo>
                  <a:lnTo>
                    <a:pt x="12199" y="4001"/>
                  </a:lnTo>
                  <a:lnTo>
                    <a:pt x="11135" y="3824"/>
                  </a:lnTo>
                  <a:lnTo>
                    <a:pt x="11135" y="3824"/>
                  </a:lnTo>
                  <a:lnTo>
                    <a:pt x="10957" y="3784"/>
                  </a:lnTo>
                  <a:lnTo>
                    <a:pt x="10780" y="3725"/>
                  </a:lnTo>
                  <a:lnTo>
                    <a:pt x="10622" y="3627"/>
                  </a:lnTo>
                  <a:lnTo>
                    <a:pt x="10484" y="3528"/>
                  </a:lnTo>
                  <a:lnTo>
                    <a:pt x="10327" y="3390"/>
                  </a:lnTo>
                  <a:lnTo>
                    <a:pt x="10189" y="3232"/>
                  </a:lnTo>
                  <a:lnTo>
                    <a:pt x="10070" y="3055"/>
                  </a:lnTo>
                  <a:lnTo>
                    <a:pt x="9952" y="2878"/>
                  </a:lnTo>
                  <a:lnTo>
                    <a:pt x="9854" y="2661"/>
                  </a:lnTo>
                  <a:lnTo>
                    <a:pt x="9735" y="2444"/>
                  </a:lnTo>
                  <a:lnTo>
                    <a:pt x="9657" y="2208"/>
                  </a:lnTo>
                  <a:lnTo>
                    <a:pt x="9578" y="1952"/>
                  </a:lnTo>
                  <a:lnTo>
                    <a:pt x="9499" y="1676"/>
                  </a:lnTo>
                  <a:lnTo>
                    <a:pt x="9440" y="1380"/>
                  </a:lnTo>
                  <a:lnTo>
                    <a:pt x="9381" y="1085"/>
                  </a:lnTo>
                  <a:lnTo>
                    <a:pt x="9341" y="789"/>
                  </a:lnTo>
                  <a:lnTo>
                    <a:pt x="9341" y="789"/>
                  </a:lnTo>
                  <a:lnTo>
                    <a:pt x="9006" y="966"/>
                  </a:lnTo>
                  <a:lnTo>
                    <a:pt x="8671" y="1144"/>
                  </a:lnTo>
                  <a:lnTo>
                    <a:pt x="8317" y="1282"/>
                  </a:lnTo>
                  <a:lnTo>
                    <a:pt x="7942" y="1420"/>
                  </a:lnTo>
                  <a:lnTo>
                    <a:pt x="7548" y="1518"/>
                  </a:lnTo>
                  <a:lnTo>
                    <a:pt x="7154" y="1617"/>
                  </a:lnTo>
                  <a:lnTo>
                    <a:pt x="6760" y="1676"/>
                  </a:lnTo>
                  <a:lnTo>
                    <a:pt x="6366" y="1735"/>
                  </a:lnTo>
                  <a:lnTo>
                    <a:pt x="5952" y="1755"/>
                  </a:lnTo>
                  <a:lnTo>
                    <a:pt x="5518" y="1755"/>
                  </a:lnTo>
                  <a:lnTo>
                    <a:pt x="5105" y="1735"/>
                  </a:lnTo>
                  <a:lnTo>
                    <a:pt x="4671" y="1695"/>
                  </a:lnTo>
                  <a:lnTo>
                    <a:pt x="4257" y="1636"/>
                  </a:lnTo>
                  <a:lnTo>
                    <a:pt x="3824" y="1538"/>
                  </a:lnTo>
                  <a:lnTo>
                    <a:pt x="3390" y="1420"/>
                  </a:lnTo>
                  <a:lnTo>
                    <a:pt x="2957" y="1301"/>
                  </a:lnTo>
                  <a:lnTo>
                    <a:pt x="2957" y="1301"/>
                  </a:lnTo>
                  <a:lnTo>
                    <a:pt x="2917" y="1262"/>
                  </a:lnTo>
                  <a:lnTo>
                    <a:pt x="2898" y="1223"/>
                  </a:lnTo>
                  <a:lnTo>
                    <a:pt x="2898" y="1144"/>
                  </a:lnTo>
                  <a:lnTo>
                    <a:pt x="2898" y="1065"/>
                  </a:lnTo>
                  <a:lnTo>
                    <a:pt x="2937" y="868"/>
                  </a:lnTo>
                  <a:lnTo>
                    <a:pt x="2996" y="651"/>
                  </a:lnTo>
                  <a:lnTo>
                    <a:pt x="3055" y="434"/>
                  </a:lnTo>
                  <a:lnTo>
                    <a:pt x="3095" y="237"/>
                  </a:lnTo>
                  <a:lnTo>
                    <a:pt x="3095" y="158"/>
                  </a:lnTo>
                  <a:lnTo>
                    <a:pt x="3095" y="80"/>
                  </a:lnTo>
                  <a:lnTo>
                    <a:pt x="3075" y="20"/>
                  </a:lnTo>
                  <a:lnTo>
                    <a:pt x="3036" y="1"/>
                  </a:lnTo>
                  <a:lnTo>
                    <a:pt x="2169" y="533"/>
                  </a:lnTo>
                  <a:lnTo>
                    <a:pt x="2169" y="533"/>
                  </a:lnTo>
                  <a:lnTo>
                    <a:pt x="2070" y="592"/>
                  </a:lnTo>
                  <a:lnTo>
                    <a:pt x="1952" y="631"/>
                  </a:lnTo>
                  <a:lnTo>
                    <a:pt x="1853" y="651"/>
                  </a:lnTo>
                  <a:lnTo>
                    <a:pt x="1735" y="671"/>
                  </a:lnTo>
                  <a:lnTo>
                    <a:pt x="1617" y="671"/>
                  </a:lnTo>
                  <a:lnTo>
                    <a:pt x="1499" y="651"/>
                  </a:lnTo>
                  <a:lnTo>
                    <a:pt x="1400" y="631"/>
                  </a:lnTo>
                  <a:lnTo>
                    <a:pt x="1282" y="592"/>
                  </a:lnTo>
                  <a:lnTo>
                    <a:pt x="1006" y="474"/>
                  </a:lnTo>
                  <a:lnTo>
                    <a:pt x="750" y="2050"/>
                  </a:lnTo>
                  <a:lnTo>
                    <a:pt x="750" y="2050"/>
                  </a:lnTo>
                  <a:lnTo>
                    <a:pt x="632" y="2425"/>
                  </a:lnTo>
                  <a:lnTo>
                    <a:pt x="40" y="7095"/>
                  </a:lnTo>
                  <a:lnTo>
                    <a:pt x="40" y="7095"/>
                  </a:lnTo>
                  <a:lnTo>
                    <a:pt x="1" y="7587"/>
                  </a:lnTo>
                  <a:lnTo>
                    <a:pt x="21" y="8080"/>
                  </a:lnTo>
                  <a:lnTo>
                    <a:pt x="60" y="8573"/>
                  </a:lnTo>
                  <a:lnTo>
                    <a:pt x="139" y="9046"/>
                  </a:lnTo>
                  <a:lnTo>
                    <a:pt x="277" y="9499"/>
                  </a:lnTo>
                  <a:lnTo>
                    <a:pt x="434" y="9952"/>
                  </a:lnTo>
                  <a:lnTo>
                    <a:pt x="651" y="10386"/>
                  </a:lnTo>
                  <a:lnTo>
                    <a:pt x="888" y="10799"/>
                  </a:lnTo>
                  <a:lnTo>
                    <a:pt x="888" y="10799"/>
                  </a:lnTo>
                  <a:lnTo>
                    <a:pt x="1006" y="11036"/>
                  </a:lnTo>
                  <a:lnTo>
                    <a:pt x="1144" y="11272"/>
                  </a:lnTo>
                  <a:lnTo>
                    <a:pt x="1302" y="11489"/>
                  </a:lnTo>
                  <a:lnTo>
                    <a:pt x="1459" y="11726"/>
                  </a:lnTo>
                  <a:lnTo>
                    <a:pt x="1617" y="11942"/>
                  </a:lnTo>
                  <a:lnTo>
                    <a:pt x="1794" y="12139"/>
                  </a:lnTo>
                  <a:lnTo>
                    <a:pt x="1991" y="12337"/>
                  </a:lnTo>
                  <a:lnTo>
                    <a:pt x="2188" y="12514"/>
                  </a:lnTo>
                  <a:lnTo>
                    <a:pt x="2405" y="12691"/>
                  </a:lnTo>
                  <a:lnTo>
                    <a:pt x="2622" y="12869"/>
                  </a:lnTo>
                  <a:lnTo>
                    <a:pt x="2839" y="13026"/>
                  </a:lnTo>
                  <a:lnTo>
                    <a:pt x="3075" y="13164"/>
                  </a:lnTo>
                  <a:lnTo>
                    <a:pt x="3311" y="13302"/>
                  </a:lnTo>
                  <a:lnTo>
                    <a:pt x="3568" y="13440"/>
                  </a:lnTo>
                  <a:lnTo>
                    <a:pt x="3824" y="13539"/>
                  </a:lnTo>
                  <a:lnTo>
                    <a:pt x="4080" y="13637"/>
                  </a:lnTo>
                  <a:lnTo>
                    <a:pt x="4277" y="16514"/>
                  </a:lnTo>
                  <a:lnTo>
                    <a:pt x="2070" y="17224"/>
                  </a:lnTo>
                  <a:lnTo>
                    <a:pt x="2366" y="23529"/>
                  </a:lnTo>
                  <a:lnTo>
                    <a:pt x="13243" y="24022"/>
                  </a:lnTo>
                  <a:lnTo>
                    <a:pt x="13558" y="17204"/>
                  </a:lnTo>
                  <a:lnTo>
                    <a:pt x="11410" y="16632"/>
                  </a:lnTo>
                  <a:lnTo>
                    <a:pt x="11410" y="16632"/>
                  </a:lnTo>
                  <a:lnTo>
                    <a:pt x="11410" y="16455"/>
                  </a:lnTo>
                  <a:lnTo>
                    <a:pt x="11016" y="10819"/>
                  </a:lnTo>
                  <a:lnTo>
                    <a:pt x="11016" y="10819"/>
                  </a:lnTo>
                  <a:lnTo>
                    <a:pt x="11213" y="10405"/>
                  </a:lnTo>
                  <a:lnTo>
                    <a:pt x="11371" y="9952"/>
                  </a:lnTo>
                  <a:lnTo>
                    <a:pt x="11489" y="9499"/>
                  </a:lnTo>
                  <a:lnTo>
                    <a:pt x="11568" y="9026"/>
                  </a:lnTo>
                  <a:lnTo>
                    <a:pt x="11627" y="8671"/>
                  </a:lnTo>
                  <a:lnTo>
                    <a:pt x="12613" y="8789"/>
                  </a:lnTo>
                  <a:lnTo>
                    <a:pt x="12613" y="8789"/>
                  </a:lnTo>
                  <a:lnTo>
                    <a:pt x="12790" y="8809"/>
                  </a:lnTo>
                  <a:lnTo>
                    <a:pt x="12967" y="8789"/>
                  </a:lnTo>
                  <a:lnTo>
                    <a:pt x="13145" y="8770"/>
                  </a:lnTo>
                  <a:lnTo>
                    <a:pt x="13322" y="8730"/>
                  </a:lnTo>
                  <a:lnTo>
                    <a:pt x="13480" y="8691"/>
                  </a:lnTo>
                  <a:lnTo>
                    <a:pt x="13637" y="8612"/>
                  </a:lnTo>
                  <a:lnTo>
                    <a:pt x="13795" y="8533"/>
                  </a:lnTo>
                  <a:lnTo>
                    <a:pt x="13933" y="8435"/>
                  </a:lnTo>
                  <a:lnTo>
                    <a:pt x="14051" y="8317"/>
                  </a:lnTo>
                  <a:lnTo>
                    <a:pt x="14169" y="8198"/>
                  </a:lnTo>
                  <a:lnTo>
                    <a:pt x="14287" y="8060"/>
                  </a:lnTo>
                  <a:lnTo>
                    <a:pt x="14366" y="7922"/>
                  </a:lnTo>
                  <a:lnTo>
                    <a:pt x="14445" y="7765"/>
                  </a:lnTo>
                  <a:lnTo>
                    <a:pt x="14524" y="7607"/>
                  </a:lnTo>
                  <a:lnTo>
                    <a:pt x="14563" y="7430"/>
                  </a:lnTo>
                  <a:lnTo>
                    <a:pt x="14603" y="7252"/>
                  </a:lnTo>
                  <a:lnTo>
                    <a:pt x="14662" y="6740"/>
                  </a:lnTo>
                  <a:lnTo>
                    <a:pt x="14662" y="6740"/>
                  </a:lnTo>
                  <a:lnTo>
                    <a:pt x="14682" y="6563"/>
                  </a:lnTo>
                  <a:lnTo>
                    <a:pt x="14662" y="6385"/>
                  </a:lnTo>
                  <a:lnTo>
                    <a:pt x="14642" y="6208"/>
                  </a:lnTo>
                  <a:lnTo>
                    <a:pt x="14603" y="6050"/>
                  </a:lnTo>
                  <a:lnTo>
                    <a:pt x="14563" y="5873"/>
                  </a:lnTo>
                  <a:lnTo>
                    <a:pt x="14485" y="5715"/>
                  </a:lnTo>
                  <a:lnTo>
                    <a:pt x="14406" y="5577"/>
                  </a:lnTo>
                  <a:lnTo>
                    <a:pt x="14307" y="5440"/>
                  </a:lnTo>
                  <a:lnTo>
                    <a:pt x="14189" y="5302"/>
                  </a:lnTo>
                  <a:lnTo>
                    <a:pt x="14071" y="5183"/>
                  </a:lnTo>
                  <a:lnTo>
                    <a:pt x="13933" y="5085"/>
                  </a:lnTo>
                  <a:lnTo>
                    <a:pt x="13795" y="4986"/>
                  </a:lnTo>
                  <a:lnTo>
                    <a:pt x="13637" y="4907"/>
                  </a:lnTo>
                  <a:lnTo>
                    <a:pt x="13480" y="4848"/>
                  </a:lnTo>
                  <a:lnTo>
                    <a:pt x="13302" y="4789"/>
                  </a:lnTo>
                  <a:lnTo>
                    <a:pt x="13125" y="4770"/>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3466;p38">
              <a:extLst>
                <a:ext uri="{FF2B5EF4-FFF2-40B4-BE49-F238E27FC236}">
                  <a16:creationId xmlns:a16="http://schemas.microsoft.com/office/drawing/2014/main" id="{CEABBB39-8109-ABCF-63E6-E23F11E0248A}"/>
                </a:ext>
              </a:extLst>
            </p:cNvPr>
            <p:cNvSpPr/>
            <p:nvPr/>
          </p:nvSpPr>
          <p:spPr>
            <a:xfrm>
              <a:off x="-2018114" y="1082528"/>
              <a:ext cx="45568" cy="67925"/>
            </a:xfrm>
            <a:custGeom>
              <a:avLst/>
              <a:gdLst/>
              <a:ahLst/>
              <a:cxnLst/>
              <a:rect l="l" t="t" r="r" b="b"/>
              <a:pathLst>
                <a:path w="1164" h="1735" extrusionOk="0">
                  <a:moveTo>
                    <a:pt x="927" y="0"/>
                  </a:moveTo>
                  <a:lnTo>
                    <a:pt x="868" y="40"/>
                  </a:lnTo>
                  <a:lnTo>
                    <a:pt x="40" y="927"/>
                  </a:lnTo>
                  <a:lnTo>
                    <a:pt x="1" y="986"/>
                  </a:lnTo>
                  <a:lnTo>
                    <a:pt x="1" y="1065"/>
                  </a:lnTo>
                  <a:lnTo>
                    <a:pt x="21" y="1143"/>
                  </a:lnTo>
                  <a:lnTo>
                    <a:pt x="80" y="1183"/>
                  </a:lnTo>
                  <a:lnTo>
                    <a:pt x="829" y="1695"/>
                  </a:lnTo>
                  <a:lnTo>
                    <a:pt x="868" y="1735"/>
                  </a:lnTo>
                  <a:lnTo>
                    <a:pt x="927" y="1735"/>
                  </a:lnTo>
                  <a:lnTo>
                    <a:pt x="1006" y="1715"/>
                  </a:lnTo>
                  <a:lnTo>
                    <a:pt x="1065" y="1656"/>
                  </a:lnTo>
                  <a:lnTo>
                    <a:pt x="1085" y="1597"/>
                  </a:lnTo>
                  <a:lnTo>
                    <a:pt x="1085" y="1537"/>
                  </a:lnTo>
                  <a:lnTo>
                    <a:pt x="1065" y="1478"/>
                  </a:lnTo>
                  <a:lnTo>
                    <a:pt x="1026" y="1419"/>
                  </a:lnTo>
                  <a:lnTo>
                    <a:pt x="434" y="1025"/>
                  </a:lnTo>
                  <a:lnTo>
                    <a:pt x="1124" y="276"/>
                  </a:lnTo>
                  <a:lnTo>
                    <a:pt x="1164" y="217"/>
                  </a:lnTo>
                  <a:lnTo>
                    <a:pt x="1164" y="158"/>
                  </a:lnTo>
                  <a:lnTo>
                    <a:pt x="1164" y="99"/>
                  </a:lnTo>
                  <a:lnTo>
                    <a:pt x="1124" y="40"/>
                  </a:lnTo>
                  <a:lnTo>
                    <a:pt x="1065" y="0"/>
                  </a:lnTo>
                  <a:close/>
                </a:path>
              </a:pathLst>
            </a:custGeom>
            <a:solidFill>
              <a:srgbClr val="FF755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3467;p38">
              <a:extLst>
                <a:ext uri="{FF2B5EF4-FFF2-40B4-BE49-F238E27FC236}">
                  <a16:creationId xmlns:a16="http://schemas.microsoft.com/office/drawing/2014/main" id="{149927E9-A1FA-74A6-857A-030746F7A0E3}"/>
                </a:ext>
              </a:extLst>
            </p:cNvPr>
            <p:cNvSpPr/>
            <p:nvPr/>
          </p:nvSpPr>
          <p:spPr>
            <a:xfrm>
              <a:off x="-2347509" y="1274631"/>
              <a:ext cx="54806" cy="25487"/>
            </a:xfrm>
            <a:custGeom>
              <a:avLst/>
              <a:gdLst/>
              <a:ahLst/>
              <a:cxnLst/>
              <a:rect l="l" t="t" r="r" b="b"/>
              <a:pathLst>
                <a:path w="1400" h="651" extrusionOk="0">
                  <a:moveTo>
                    <a:pt x="552" y="0"/>
                  </a:moveTo>
                  <a:lnTo>
                    <a:pt x="375" y="20"/>
                  </a:lnTo>
                  <a:lnTo>
                    <a:pt x="237" y="40"/>
                  </a:lnTo>
                  <a:lnTo>
                    <a:pt x="99" y="99"/>
                  </a:lnTo>
                  <a:lnTo>
                    <a:pt x="40" y="138"/>
                  </a:lnTo>
                  <a:lnTo>
                    <a:pt x="20" y="177"/>
                  </a:lnTo>
                  <a:lnTo>
                    <a:pt x="1" y="256"/>
                  </a:lnTo>
                  <a:lnTo>
                    <a:pt x="20" y="315"/>
                  </a:lnTo>
                  <a:lnTo>
                    <a:pt x="60" y="375"/>
                  </a:lnTo>
                  <a:lnTo>
                    <a:pt x="99" y="414"/>
                  </a:lnTo>
                  <a:lnTo>
                    <a:pt x="237" y="414"/>
                  </a:lnTo>
                  <a:lnTo>
                    <a:pt x="336" y="375"/>
                  </a:lnTo>
                  <a:lnTo>
                    <a:pt x="414" y="355"/>
                  </a:lnTo>
                  <a:lnTo>
                    <a:pt x="671" y="355"/>
                  </a:lnTo>
                  <a:lnTo>
                    <a:pt x="828" y="394"/>
                  </a:lnTo>
                  <a:lnTo>
                    <a:pt x="966" y="473"/>
                  </a:lnTo>
                  <a:lnTo>
                    <a:pt x="1045" y="532"/>
                  </a:lnTo>
                  <a:lnTo>
                    <a:pt x="1104" y="591"/>
                  </a:lnTo>
                  <a:lnTo>
                    <a:pt x="1163" y="631"/>
                  </a:lnTo>
                  <a:lnTo>
                    <a:pt x="1242" y="650"/>
                  </a:lnTo>
                  <a:lnTo>
                    <a:pt x="1301" y="631"/>
                  </a:lnTo>
                  <a:lnTo>
                    <a:pt x="1360" y="611"/>
                  </a:lnTo>
                  <a:lnTo>
                    <a:pt x="1400" y="552"/>
                  </a:lnTo>
                  <a:lnTo>
                    <a:pt x="1400" y="493"/>
                  </a:lnTo>
                  <a:lnTo>
                    <a:pt x="1400" y="414"/>
                  </a:lnTo>
                  <a:lnTo>
                    <a:pt x="1360" y="355"/>
                  </a:lnTo>
                  <a:lnTo>
                    <a:pt x="1262" y="256"/>
                  </a:lnTo>
                  <a:lnTo>
                    <a:pt x="1163" y="177"/>
                  </a:lnTo>
                  <a:lnTo>
                    <a:pt x="1065" y="118"/>
                  </a:lnTo>
                  <a:lnTo>
                    <a:pt x="947" y="79"/>
                  </a:lnTo>
                  <a:lnTo>
                    <a:pt x="749" y="20"/>
                  </a:lnTo>
                  <a:lnTo>
                    <a:pt x="552" y="0"/>
                  </a:lnTo>
                  <a:close/>
                </a:path>
              </a:pathLst>
            </a:custGeom>
            <a:solidFill>
              <a:srgbClr val="FF755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3468;p38">
              <a:extLst>
                <a:ext uri="{FF2B5EF4-FFF2-40B4-BE49-F238E27FC236}">
                  <a16:creationId xmlns:a16="http://schemas.microsoft.com/office/drawing/2014/main" id="{3FFB86E4-1171-9EED-FACF-AD4C0D39D8F9}"/>
                </a:ext>
              </a:extLst>
            </p:cNvPr>
            <p:cNvSpPr/>
            <p:nvPr/>
          </p:nvSpPr>
          <p:spPr>
            <a:xfrm>
              <a:off x="-2335921" y="1129584"/>
              <a:ext cx="124215" cy="80258"/>
            </a:xfrm>
            <a:custGeom>
              <a:avLst/>
              <a:gdLst/>
              <a:ahLst/>
              <a:cxnLst/>
              <a:rect l="l" t="t" r="r" b="b"/>
              <a:pathLst>
                <a:path w="3173" h="2050" extrusionOk="0">
                  <a:moveTo>
                    <a:pt x="2779" y="0"/>
                  </a:moveTo>
                  <a:lnTo>
                    <a:pt x="2621" y="20"/>
                  </a:lnTo>
                  <a:lnTo>
                    <a:pt x="2444" y="99"/>
                  </a:lnTo>
                  <a:lnTo>
                    <a:pt x="1951" y="296"/>
                  </a:lnTo>
                  <a:lnTo>
                    <a:pt x="1636" y="414"/>
                  </a:lnTo>
                  <a:lnTo>
                    <a:pt x="1281" y="533"/>
                  </a:lnTo>
                  <a:lnTo>
                    <a:pt x="887" y="651"/>
                  </a:lnTo>
                  <a:lnTo>
                    <a:pt x="493" y="730"/>
                  </a:lnTo>
                  <a:lnTo>
                    <a:pt x="316" y="789"/>
                  </a:lnTo>
                  <a:lnTo>
                    <a:pt x="178" y="868"/>
                  </a:lnTo>
                  <a:lnTo>
                    <a:pt x="79" y="966"/>
                  </a:lnTo>
                  <a:lnTo>
                    <a:pt x="20" y="1065"/>
                  </a:lnTo>
                  <a:lnTo>
                    <a:pt x="0" y="1183"/>
                  </a:lnTo>
                  <a:lnTo>
                    <a:pt x="20" y="1301"/>
                  </a:lnTo>
                  <a:lnTo>
                    <a:pt x="59" y="1439"/>
                  </a:lnTo>
                  <a:lnTo>
                    <a:pt x="138" y="1557"/>
                  </a:lnTo>
                  <a:lnTo>
                    <a:pt x="256" y="1675"/>
                  </a:lnTo>
                  <a:lnTo>
                    <a:pt x="394" y="1794"/>
                  </a:lnTo>
                  <a:lnTo>
                    <a:pt x="552" y="1892"/>
                  </a:lnTo>
                  <a:lnTo>
                    <a:pt x="749" y="1971"/>
                  </a:lnTo>
                  <a:lnTo>
                    <a:pt x="986" y="2010"/>
                  </a:lnTo>
                  <a:lnTo>
                    <a:pt x="1222" y="2050"/>
                  </a:lnTo>
                  <a:lnTo>
                    <a:pt x="1498" y="2050"/>
                  </a:lnTo>
                  <a:lnTo>
                    <a:pt x="1793" y="2030"/>
                  </a:lnTo>
                  <a:lnTo>
                    <a:pt x="2069" y="1951"/>
                  </a:lnTo>
                  <a:lnTo>
                    <a:pt x="2325" y="1853"/>
                  </a:lnTo>
                  <a:lnTo>
                    <a:pt x="2542" y="1715"/>
                  </a:lnTo>
                  <a:lnTo>
                    <a:pt x="2720" y="1577"/>
                  </a:lnTo>
                  <a:lnTo>
                    <a:pt x="2877" y="1400"/>
                  </a:lnTo>
                  <a:lnTo>
                    <a:pt x="2995" y="1222"/>
                  </a:lnTo>
                  <a:lnTo>
                    <a:pt x="3074" y="1025"/>
                  </a:lnTo>
                  <a:lnTo>
                    <a:pt x="3133" y="828"/>
                  </a:lnTo>
                  <a:lnTo>
                    <a:pt x="3153" y="651"/>
                  </a:lnTo>
                  <a:lnTo>
                    <a:pt x="3173" y="493"/>
                  </a:lnTo>
                  <a:lnTo>
                    <a:pt x="3133" y="335"/>
                  </a:lnTo>
                  <a:lnTo>
                    <a:pt x="3074" y="198"/>
                  </a:lnTo>
                  <a:lnTo>
                    <a:pt x="2995" y="99"/>
                  </a:lnTo>
                  <a:lnTo>
                    <a:pt x="2897" y="20"/>
                  </a:lnTo>
                  <a:lnTo>
                    <a:pt x="2838"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3469;p38">
              <a:extLst>
                <a:ext uri="{FF2B5EF4-FFF2-40B4-BE49-F238E27FC236}">
                  <a16:creationId xmlns:a16="http://schemas.microsoft.com/office/drawing/2014/main" id="{A2FDC033-75B8-9A6C-37EA-F574ADEBCEA0}"/>
                </a:ext>
              </a:extLst>
            </p:cNvPr>
            <p:cNvSpPr/>
            <p:nvPr/>
          </p:nvSpPr>
          <p:spPr>
            <a:xfrm>
              <a:off x="-2273440" y="942101"/>
              <a:ext cx="92623" cy="44044"/>
            </a:xfrm>
            <a:custGeom>
              <a:avLst/>
              <a:gdLst/>
              <a:ahLst/>
              <a:cxnLst/>
              <a:rect l="l" t="t" r="r" b="b"/>
              <a:pathLst>
                <a:path w="2366" h="1125" extrusionOk="0">
                  <a:moveTo>
                    <a:pt x="769" y="1"/>
                  </a:moveTo>
                  <a:lnTo>
                    <a:pt x="611" y="21"/>
                  </a:lnTo>
                  <a:lnTo>
                    <a:pt x="473" y="60"/>
                  </a:lnTo>
                  <a:lnTo>
                    <a:pt x="355" y="119"/>
                  </a:lnTo>
                  <a:lnTo>
                    <a:pt x="237" y="159"/>
                  </a:lnTo>
                  <a:lnTo>
                    <a:pt x="158" y="218"/>
                  </a:lnTo>
                  <a:lnTo>
                    <a:pt x="79" y="297"/>
                  </a:lnTo>
                  <a:lnTo>
                    <a:pt x="40" y="356"/>
                  </a:lnTo>
                  <a:lnTo>
                    <a:pt x="0" y="415"/>
                  </a:lnTo>
                  <a:lnTo>
                    <a:pt x="0" y="474"/>
                  </a:lnTo>
                  <a:lnTo>
                    <a:pt x="0" y="533"/>
                  </a:lnTo>
                  <a:lnTo>
                    <a:pt x="20" y="592"/>
                  </a:lnTo>
                  <a:lnTo>
                    <a:pt x="40" y="632"/>
                  </a:lnTo>
                  <a:lnTo>
                    <a:pt x="99" y="671"/>
                  </a:lnTo>
                  <a:lnTo>
                    <a:pt x="197" y="730"/>
                  </a:lnTo>
                  <a:lnTo>
                    <a:pt x="316" y="769"/>
                  </a:lnTo>
                  <a:lnTo>
                    <a:pt x="592" y="809"/>
                  </a:lnTo>
                  <a:lnTo>
                    <a:pt x="1124" y="907"/>
                  </a:lnTo>
                  <a:lnTo>
                    <a:pt x="1656" y="1045"/>
                  </a:lnTo>
                  <a:lnTo>
                    <a:pt x="1932" y="1104"/>
                  </a:lnTo>
                  <a:lnTo>
                    <a:pt x="2050" y="1124"/>
                  </a:lnTo>
                  <a:lnTo>
                    <a:pt x="2188" y="1124"/>
                  </a:lnTo>
                  <a:lnTo>
                    <a:pt x="2227" y="1104"/>
                  </a:lnTo>
                  <a:lnTo>
                    <a:pt x="2286" y="1085"/>
                  </a:lnTo>
                  <a:lnTo>
                    <a:pt x="2326" y="1045"/>
                  </a:lnTo>
                  <a:lnTo>
                    <a:pt x="2345" y="986"/>
                  </a:lnTo>
                  <a:lnTo>
                    <a:pt x="2365" y="927"/>
                  </a:lnTo>
                  <a:lnTo>
                    <a:pt x="2365" y="868"/>
                  </a:lnTo>
                  <a:lnTo>
                    <a:pt x="2345" y="789"/>
                  </a:lnTo>
                  <a:lnTo>
                    <a:pt x="2326" y="691"/>
                  </a:lnTo>
                  <a:lnTo>
                    <a:pt x="2267" y="612"/>
                  </a:lnTo>
                  <a:lnTo>
                    <a:pt x="2188" y="513"/>
                  </a:lnTo>
                  <a:lnTo>
                    <a:pt x="2109" y="415"/>
                  </a:lnTo>
                  <a:lnTo>
                    <a:pt x="1991" y="336"/>
                  </a:lnTo>
                  <a:lnTo>
                    <a:pt x="1853" y="237"/>
                  </a:lnTo>
                  <a:lnTo>
                    <a:pt x="1695" y="159"/>
                  </a:lnTo>
                  <a:lnTo>
                    <a:pt x="1518" y="100"/>
                  </a:lnTo>
                  <a:lnTo>
                    <a:pt x="1340" y="40"/>
                  </a:lnTo>
                  <a:lnTo>
                    <a:pt x="1143" y="21"/>
                  </a:lnTo>
                  <a:lnTo>
                    <a:pt x="946" y="1"/>
                  </a:lnTo>
                  <a:close/>
                </a:path>
              </a:pathLst>
            </a:custGeom>
            <a:solidFill>
              <a:srgbClr val="81384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3470;p38">
              <a:extLst>
                <a:ext uri="{FF2B5EF4-FFF2-40B4-BE49-F238E27FC236}">
                  <a16:creationId xmlns:a16="http://schemas.microsoft.com/office/drawing/2014/main" id="{7BD633EE-A65B-561D-2757-EDD3511E61A2}"/>
                </a:ext>
              </a:extLst>
            </p:cNvPr>
            <p:cNvSpPr/>
            <p:nvPr/>
          </p:nvSpPr>
          <p:spPr>
            <a:xfrm>
              <a:off x="-2453210" y="1009241"/>
              <a:ext cx="31670" cy="31672"/>
            </a:xfrm>
            <a:custGeom>
              <a:avLst/>
              <a:gdLst/>
              <a:ahLst/>
              <a:cxnLst/>
              <a:rect l="l" t="t" r="r" b="b"/>
              <a:pathLst>
                <a:path w="809" h="809" extrusionOk="0">
                  <a:moveTo>
                    <a:pt x="395" y="0"/>
                  </a:moveTo>
                  <a:lnTo>
                    <a:pt x="316" y="20"/>
                  </a:lnTo>
                  <a:lnTo>
                    <a:pt x="237" y="40"/>
                  </a:lnTo>
                  <a:lnTo>
                    <a:pt x="159" y="79"/>
                  </a:lnTo>
                  <a:lnTo>
                    <a:pt x="100" y="138"/>
                  </a:lnTo>
                  <a:lnTo>
                    <a:pt x="60" y="197"/>
                  </a:lnTo>
                  <a:lnTo>
                    <a:pt x="21" y="257"/>
                  </a:lnTo>
                  <a:lnTo>
                    <a:pt x="1" y="335"/>
                  </a:lnTo>
                  <a:lnTo>
                    <a:pt x="1" y="414"/>
                  </a:lnTo>
                  <a:lnTo>
                    <a:pt x="1" y="493"/>
                  </a:lnTo>
                  <a:lnTo>
                    <a:pt x="40" y="572"/>
                  </a:lnTo>
                  <a:lnTo>
                    <a:pt x="80" y="651"/>
                  </a:lnTo>
                  <a:lnTo>
                    <a:pt x="119" y="710"/>
                  </a:lnTo>
                  <a:lnTo>
                    <a:pt x="198" y="749"/>
                  </a:lnTo>
                  <a:lnTo>
                    <a:pt x="257" y="789"/>
                  </a:lnTo>
                  <a:lnTo>
                    <a:pt x="336" y="808"/>
                  </a:lnTo>
                  <a:lnTo>
                    <a:pt x="494" y="808"/>
                  </a:lnTo>
                  <a:lnTo>
                    <a:pt x="572" y="789"/>
                  </a:lnTo>
                  <a:lnTo>
                    <a:pt x="632" y="749"/>
                  </a:lnTo>
                  <a:lnTo>
                    <a:pt x="691" y="690"/>
                  </a:lnTo>
                  <a:lnTo>
                    <a:pt x="750" y="631"/>
                  </a:lnTo>
                  <a:lnTo>
                    <a:pt x="789" y="552"/>
                  </a:lnTo>
                  <a:lnTo>
                    <a:pt x="809" y="473"/>
                  </a:lnTo>
                  <a:lnTo>
                    <a:pt x="809" y="394"/>
                  </a:lnTo>
                  <a:lnTo>
                    <a:pt x="809" y="316"/>
                  </a:lnTo>
                  <a:lnTo>
                    <a:pt x="769" y="237"/>
                  </a:lnTo>
                  <a:lnTo>
                    <a:pt x="730" y="178"/>
                  </a:lnTo>
                  <a:lnTo>
                    <a:pt x="671" y="119"/>
                  </a:lnTo>
                  <a:lnTo>
                    <a:pt x="612" y="59"/>
                  </a:lnTo>
                  <a:lnTo>
                    <a:pt x="553" y="40"/>
                  </a:lnTo>
                  <a:lnTo>
                    <a:pt x="474" y="20"/>
                  </a:lnTo>
                  <a:lnTo>
                    <a:pt x="395" y="0"/>
                  </a:lnTo>
                  <a:close/>
                </a:path>
              </a:pathLst>
            </a:custGeom>
            <a:solidFill>
              <a:srgbClr val="81384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3471;p38">
              <a:extLst>
                <a:ext uri="{FF2B5EF4-FFF2-40B4-BE49-F238E27FC236}">
                  <a16:creationId xmlns:a16="http://schemas.microsoft.com/office/drawing/2014/main" id="{09863E75-3C72-6B4A-9E78-B27D176E58B9}"/>
                </a:ext>
              </a:extLst>
            </p:cNvPr>
            <p:cNvSpPr/>
            <p:nvPr/>
          </p:nvSpPr>
          <p:spPr>
            <a:xfrm>
              <a:off x="-2273440" y="1021573"/>
              <a:ext cx="31670" cy="31672"/>
            </a:xfrm>
            <a:custGeom>
              <a:avLst/>
              <a:gdLst/>
              <a:ahLst/>
              <a:cxnLst/>
              <a:rect l="l" t="t" r="r" b="b"/>
              <a:pathLst>
                <a:path w="809" h="809" extrusionOk="0">
                  <a:moveTo>
                    <a:pt x="394" y="1"/>
                  </a:moveTo>
                  <a:lnTo>
                    <a:pt x="316" y="20"/>
                  </a:lnTo>
                  <a:lnTo>
                    <a:pt x="237" y="40"/>
                  </a:lnTo>
                  <a:lnTo>
                    <a:pt x="158" y="79"/>
                  </a:lnTo>
                  <a:lnTo>
                    <a:pt x="99" y="139"/>
                  </a:lnTo>
                  <a:lnTo>
                    <a:pt x="59" y="198"/>
                  </a:lnTo>
                  <a:lnTo>
                    <a:pt x="20" y="257"/>
                  </a:lnTo>
                  <a:lnTo>
                    <a:pt x="0" y="336"/>
                  </a:lnTo>
                  <a:lnTo>
                    <a:pt x="0" y="414"/>
                  </a:lnTo>
                  <a:lnTo>
                    <a:pt x="0" y="493"/>
                  </a:lnTo>
                  <a:lnTo>
                    <a:pt x="20" y="572"/>
                  </a:lnTo>
                  <a:lnTo>
                    <a:pt x="79" y="651"/>
                  </a:lnTo>
                  <a:lnTo>
                    <a:pt x="119" y="710"/>
                  </a:lnTo>
                  <a:lnTo>
                    <a:pt x="178" y="749"/>
                  </a:lnTo>
                  <a:lnTo>
                    <a:pt x="257" y="789"/>
                  </a:lnTo>
                  <a:lnTo>
                    <a:pt x="335" y="809"/>
                  </a:lnTo>
                  <a:lnTo>
                    <a:pt x="493" y="809"/>
                  </a:lnTo>
                  <a:lnTo>
                    <a:pt x="572" y="769"/>
                  </a:lnTo>
                  <a:lnTo>
                    <a:pt x="631" y="730"/>
                  </a:lnTo>
                  <a:lnTo>
                    <a:pt x="690" y="690"/>
                  </a:lnTo>
                  <a:lnTo>
                    <a:pt x="749" y="631"/>
                  </a:lnTo>
                  <a:lnTo>
                    <a:pt x="769" y="552"/>
                  </a:lnTo>
                  <a:lnTo>
                    <a:pt x="789" y="474"/>
                  </a:lnTo>
                  <a:lnTo>
                    <a:pt x="808" y="395"/>
                  </a:lnTo>
                  <a:lnTo>
                    <a:pt x="789" y="316"/>
                  </a:lnTo>
                  <a:lnTo>
                    <a:pt x="769" y="237"/>
                  </a:lnTo>
                  <a:lnTo>
                    <a:pt x="729" y="178"/>
                  </a:lnTo>
                  <a:lnTo>
                    <a:pt x="670" y="119"/>
                  </a:lnTo>
                  <a:lnTo>
                    <a:pt x="611" y="60"/>
                  </a:lnTo>
                  <a:lnTo>
                    <a:pt x="552" y="20"/>
                  </a:lnTo>
                  <a:lnTo>
                    <a:pt x="473" y="1"/>
                  </a:lnTo>
                  <a:close/>
                </a:path>
              </a:pathLst>
            </a:custGeom>
            <a:solidFill>
              <a:srgbClr val="81384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3472;p38">
              <a:extLst>
                <a:ext uri="{FF2B5EF4-FFF2-40B4-BE49-F238E27FC236}">
                  <a16:creationId xmlns:a16="http://schemas.microsoft.com/office/drawing/2014/main" id="{6CBA1709-B560-A4B1-2CC0-AA780EB959BD}"/>
                </a:ext>
              </a:extLst>
            </p:cNvPr>
            <p:cNvSpPr/>
            <p:nvPr/>
          </p:nvSpPr>
          <p:spPr>
            <a:xfrm>
              <a:off x="-2463976" y="1035471"/>
              <a:ext cx="53241" cy="19301"/>
            </a:xfrm>
            <a:custGeom>
              <a:avLst/>
              <a:gdLst/>
              <a:ahLst/>
              <a:cxnLst/>
              <a:rect l="l" t="t" r="r" b="b"/>
              <a:pathLst>
                <a:path w="1360" h="493" extrusionOk="0">
                  <a:moveTo>
                    <a:pt x="572" y="0"/>
                  </a:moveTo>
                  <a:lnTo>
                    <a:pt x="335" y="40"/>
                  </a:lnTo>
                  <a:lnTo>
                    <a:pt x="217" y="79"/>
                  </a:lnTo>
                  <a:lnTo>
                    <a:pt x="99" y="138"/>
                  </a:lnTo>
                  <a:lnTo>
                    <a:pt x="40" y="178"/>
                  </a:lnTo>
                  <a:lnTo>
                    <a:pt x="0" y="237"/>
                  </a:lnTo>
                  <a:lnTo>
                    <a:pt x="0" y="296"/>
                  </a:lnTo>
                  <a:lnTo>
                    <a:pt x="20" y="355"/>
                  </a:lnTo>
                  <a:lnTo>
                    <a:pt x="59" y="414"/>
                  </a:lnTo>
                  <a:lnTo>
                    <a:pt x="118" y="454"/>
                  </a:lnTo>
                  <a:lnTo>
                    <a:pt x="177" y="454"/>
                  </a:lnTo>
                  <a:lnTo>
                    <a:pt x="237" y="434"/>
                  </a:lnTo>
                  <a:lnTo>
                    <a:pt x="414" y="375"/>
                  </a:lnTo>
                  <a:lnTo>
                    <a:pt x="572" y="355"/>
                  </a:lnTo>
                  <a:lnTo>
                    <a:pt x="709" y="335"/>
                  </a:lnTo>
                  <a:lnTo>
                    <a:pt x="847" y="355"/>
                  </a:lnTo>
                  <a:lnTo>
                    <a:pt x="946" y="394"/>
                  </a:lnTo>
                  <a:lnTo>
                    <a:pt x="1025" y="414"/>
                  </a:lnTo>
                  <a:lnTo>
                    <a:pt x="1084" y="454"/>
                  </a:lnTo>
                  <a:lnTo>
                    <a:pt x="1143" y="473"/>
                  </a:lnTo>
                  <a:lnTo>
                    <a:pt x="1182" y="493"/>
                  </a:lnTo>
                  <a:lnTo>
                    <a:pt x="1261" y="473"/>
                  </a:lnTo>
                  <a:lnTo>
                    <a:pt x="1320" y="414"/>
                  </a:lnTo>
                  <a:lnTo>
                    <a:pt x="1360" y="355"/>
                  </a:lnTo>
                  <a:lnTo>
                    <a:pt x="1360" y="296"/>
                  </a:lnTo>
                  <a:lnTo>
                    <a:pt x="1340" y="237"/>
                  </a:lnTo>
                  <a:lnTo>
                    <a:pt x="1281" y="178"/>
                  </a:lnTo>
                  <a:lnTo>
                    <a:pt x="1182" y="119"/>
                  </a:lnTo>
                  <a:lnTo>
                    <a:pt x="1084" y="79"/>
                  </a:lnTo>
                  <a:lnTo>
                    <a:pt x="946" y="40"/>
                  </a:lnTo>
                  <a:lnTo>
                    <a:pt x="769" y="0"/>
                  </a:lnTo>
                  <a:close/>
                </a:path>
              </a:pathLst>
            </a:custGeom>
            <a:solidFill>
              <a:srgbClr val="FF755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3473;p38">
              <a:extLst>
                <a:ext uri="{FF2B5EF4-FFF2-40B4-BE49-F238E27FC236}">
                  <a16:creationId xmlns:a16="http://schemas.microsoft.com/office/drawing/2014/main" id="{01D79D0E-644C-9D3E-92F8-53382E42A594}"/>
                </a:ext>
              </a:extLst>
            </p:cNvPr>
            <p:cNvSpPr/>
            <p:nvPr/>
          </p:nvSpPr>
          <p:spPr>
            <a:xfrm>
              <a:off x="-2283462" y="1046276"/>
              <a:ext cx="53241" cy="19301"/>
            </a:xfrm>
            <a:custGeom>
              <a:avLst/>
              <a:gdLst/>
              <a:ahLst/>
              <a:cxnLst/>
              <a:rect l="l" t="t" r="r" b="b"/>
              <a:pathLst>
                <a:path w="1360" h="493" extrusionOk="0">
                  <a:moveTo>
                    <a:pt x="769" y="0"/>
                  </a:moveTo>
                  <a:lnTo>
                    <a:pt x="572" y="20"/>
                  </a:lnTo>
                  <a:lnTo>
                    <a:pt x="355" y="59"/>
                  </a:lnTo>
                  <a:lnTo>
                    <a:pt x="237" y="79"/>
                  </a:lnTo>
                  <a:lnTo>
                    <a:pt x="99" y="138"/>
                  </a:lnTo>
                  <a:lnTo>
                    <a:pt x="59" y="178"/>
                  </a:lnTo>
                  <a:lnTo>
                    <a:pt x="20" y="237"/>
                  </a:lnTo>
                  <a:lnTo>
                    <a:pt x="0" y="296"/>
                  </a:lnTo>
                  <a:lnTo>
                    <a:pt x="20" y="375"/>
                  </a:lnTo>
                  <a:lnTo>
                    <a:pt x="59" y="414"/>
                  </a:lnTo>
                  <a:lnTo>
                    <a:pt x="118" y="453"/>
                  </a:lnTo>
                  <a:lnTo>
                    <a:pt x="178" y="473"/>
                  </a:lnTo>
                  <a:lnTo>
                    <a:pt x="256" y="453"/>
                  </a:lnTo>
                  <a:lnTo>
                    <a:pt x="434" y="375"/>
                  </a:lnTo>
                  <a:lnTo>
                    <a:pt x="591" y="355"/>
                  </a:lnTo>
                  <a:lnTo>
                    <a:pt x="729" y="355"/>
                  </a:lnTo>
                  <a:lnTo>
                    <a:pt x="848" y="375"/>
                  </a:lnTo>
                  <a:lnTo>
                    <a:pt x="946" y="394"/>
                  </a:lnTo>
                  <a:lnTo>
                    <a:pt x="1025" y="434"/>
                  </a:lnTo>
                  <a:lnTo>
                    <a:pt x="1104" y="473"/>
                  </a:lnTo>
                  <a:lnTo>
                    <a:pt x="1143" y="493"/>
                  </a:lnTo>
                  <a:lnTo>
                    <a:pt x="1202" y="493"/>
                  </a:lnTo>
                  <a:lnTo>
                    <a:pt x="1281" y="473"/>
                  </a:lnTo>
                  <a:lnTo>
                    <a:pt x="1340" y="434"/>
                  </a:lnTo>
                  <a:lnTo>
                    <a:pt x="1360" y="355"/>
                  </a:lnTo>
                  <a:lnTo>
                    <a:pt x="1360" y="296"/>
                  </a:lnTo>
                  <a:lnTo>
                    <a:pt x="1340" y="237"/>
                  </a:lnTo>
                  <a:lnTo>
                    <a:pt x="1301" y="178"/>
                  </a:lnTo>
                  <a:lnTo>
                    <a:pt x="1202" y="118"/>
                  </a:lnTo>
                  <a:lnTo>
                    <a:pt x="1084" y="79"/>
                  </a:lnTo>
                  <a:lnTo>
                    <a:pt x="946" y="40"/>
                  </a:lnTo>
                  <a:lnTo>
                    <a:pt x="769" y="0"/>
                  </a:lnTo>
                  <a:close/>
                </a:path>
              </a:pathLst>
            </a:custGeom>
            <a:solidFill>
              <a:srgbClr val="FF755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3474;p38">
              <a:extLst>
                <a:ext uri="{FF2B5EF4-FFF2-40B4-BE49-F238E27FC236}">
                  <a16:creationId xmlns:a16="http://schemas.microsoft.com/office/drawing/2014/main" id="{5AB31647-FE88-C86B-25E2-3BB8E8725A65}"/>
                </a:ext>
              </a:extLst>
            </p:cNvPr>
            <p:cNvSpPr/>
            <p:nvPr/>
          </p:nvSpPr>
          <p:spPr>
            <a:xfrm>
              <a:off x="-2317404" y="989941"/>
              <a:ext cx="135803" cy="123479"/>
            </a:xfrm>
            <a:custGeom>
              <a:avLst/>
              <a:gdLst/>
              <a:ahLst/>
              <a:cxnLst/>
              <a:rect l="l" t="t" r="r" b="b"/>
              <a:pathLst>
                <a:path w="3469" h="3154" extrusionOk="0">
                  <a:moveTo>
                    <a:pt x="1734" y="237"/>
                  </a:moveTo>
                  <a:lnTo>
                    <a:pt x="1892" y="257"/>
                  </a:lnTo>
                  <a:lnTo>
                    <a:pt x="2030" y="277"/>
                  </a:lnTo>
                  <a:lnTo>
                    <a:pt x="2168" y="296"/>
                  </a:lnTo>
                  <a:lnTo>
                    <a:pt x="2306" y="355"/>
                  </a:lnTo>
                  <a:lnTo>
                    <a:pt x="2444" y="395"/>
                  </a:lnTo>
                  <a:lnTo>
                    <a:pt x="2562" y="474"/>
                  </a:lnTo>
                  <a:lnTo>
                    <a:pt x="2680" y="552"/>
                  </a:lnTo>
                  <a:lnTo>
                    <a:pt x="2779" y="631"/>
                  </a:lnTo>
                  <a:lnTo>
                    <a:pt x="2877" y="730"/>
                  </a:lnTo>
                  <a:lnTo>
                    <a:pt x="2956" y="828"/>
                  </a:lnTo>
                  <a:lnTo>
                    <a:pt x="3035" y="947"/>
                  </a:lnTo>
                  <a:lnTo>
                    <a:pt x="3094" y="1065"/>
                  </a:lnTo>
                  <a:lnTo>
                    <a:pt x="3153" y="1183"/>
                  </a:lnTo>
                  <a:lnTo>
                    <a:pt x="3192" y="1301"/>
                  </a:lnTo>
                  <a:lnTo>
                    <a:pt x="3212" y="1439"/>
                  </a:lnTo>
                  <a:lnTo>
                    <a:pt x="3212" y="1577"/>
                  </a:lnTo>
                  <a:lnTo>
                    <a:pt x="3212" y="1715"/>
                  </a:lnTo>
                  <a:lnTo>
                    <a:pt x="3192" y="1833"/>
                  </a:lnTo>
                  <a:lnTo>
                    <a:pt x="3153" y="1971"/>
                  </a:lnTo>
                  <a:lnTo>
                    <a:pt x="3094" y="2090"/>
                  </a:lnTo>
                  <a:lnTo>
                    <a:pt x="3035" y="2208"/>
                  </a:lnTo>
                  <a:lnTo>
                    <a:pt x="2956" y="2326"/>
                  </a:lnTo>
                  <a:lnTo>
                    <a:pt x="2877" y="2425"/>
                  </a:lnTo>
                  <a:lnTo>
                    <a:pt x="2779" y="2523"/>
                  </a:lnTo>
                  <a:lnTo>
                    <a:pt x="2680" y="2602"/>
                  </a:lnTo>
                  <a:lnTo>
                    <a:pt x="2562" y="2681"/>
                  </a:lnTo>
                  <a:lnTo>
                    <a:pt x="2444" y="2740"/>
                  </a:lnTo>
                  <a:lnTo>
                    <a:pt x="2306" y="2799"/>
                  </a:lnTo>
                  <a:lnTo>
                    <a:pt x="2168" y="2838"/>
                  </a:lnTo>
                  <a:lnTo>
                    <a:pt x="2030" y="2878"/>
                  </a:lnTo>
                  <a:lnTo>
                    <a:pt x="1892" y="2897"/>
                  </a:lnTo>
                  <a:lnTo>
                    <a:pt x="1577" y="2897"/>
                  </a:lnTo>
                  <a:lnTo>
                    <a:pt x="1439" y="2878"/>
                  </a:lnTo>
                  <a:lnTo>
                    <a:pt x="1301" y="2838"/>
                  </a:lnTo>
                  <a:lnTo>
                    <a:pt x="1163" y="2799"/>
                  </a:lnTo>
                  <a:lnTo>
                    <a:pt x="1025" y="2740"/>
                  </a:lnTo>
                  <a:lnTo>
                    <a:pt x="907" y="2681"/>
                  </a:lnTo>
                  <a:lnTo>
                    <a:pt x="788" y="2602"/>
                  </a:lnTo>
                  <a:lnTo>
                    <a:pt x="690" y="2523"/>
                  </a:lnTo>
                  <a:lnTo>
                    <a:pt x="591" y="2425"/>
                  </a:lnTo>
                  <a:lnTo>
                    <a:pt x="513" y="2326"/>
                  </a:lnTo>
                  <a:lnTo>
                    <a:pt x="434" y="2208"/>
                  </a:lnTo>
                  <a:lnTo>
                    <a:pt x="375" y="2090"/>
                  </a:lnTo>
                  <a:lnTo>
                    <a:pt x="315" y="1971"/>
                  </a:lnTo>
                  <a:lnTo>
                    <a:pt x="276" y="1833"/>
                  </a:lnTo>
                  <a:lnTo>
                    <a:pt x="256" y="1715"/>
                  </a:lnTo>
                  <a:lnTo>
                    <a:pt x="256" y="1577"/>
                  </a:lnTo>
                  <a:lnTo>
                    <a:pt x="256" y="1439"/>
                  </a:lnTo>
                  <a:lnTo>
                    <a:pt x="276" y="1301"/>
                  </a:lnTo>
                  <a:lnTo>
                    <a:pt x="315" y="1183"/>
                  </a:lnTo>
                  <a:lnTo>
                    <a:pt x="375" y="1065"/>
                  </a:lnTo>
                  <a:lnTo>
                    <a:pt x="434" y="947"/>
                  </a:lnTo>
                  <a:lnTo>
                    <a:pt x="513" y="828"/>
                  </a:lnTo>
                  <a:lnTo>
                    <a:pt x="591" y="730"/>
                  </a:lnTo>
                  <a:lnTo>
                    <a:pt x="690" y="631"/>
                  </a:lnTo>
                  <a:lnTo>
                    <a:pt x="788" y="552"/>
                  </a:lnTo>
                  <a:lnTo>
                    <a:pt x="907" y="474"/>
                  </a:lnTo>
                  <a:lnTo>
                    <a:pt x="1025" y="395"/>
                  </a:lnTo>
                  <a:lnTo>
                    <a:pt x="1163" y="355"/>
                  </a:lnTo>
                  <a:lnTo>
                    <a:pt x="1301" y="296"/>
                  </a:lnTo>
                  <a:lnTo>
                    <a:pt x="1439" y="277"/>
                  </a:lnTo>
                  <a:lnTo>
                    <a:pt x="1577" y="257"/>
                  </a:lnTo>
                  <a:lnTo>
                    <a:pt x="1734" y="237"/>
                  </a:lnTo>
                  <a:close/>
                  <a:moveTo>
                    <a:pt x="1557" y="1"/>
                  </a:moveTo>
                  <a:lnTo>
                    <a:pt x="1380" y="20"/>
                  </a:lnTo>
                  <a:lnTo>
                    <a:pt x="1222" y="60"/>
                  </a:lnTo>
                  <a:lnTo>
                    <a:pt x="1064" y="119"/>
                  </a:lnTo>
                  <a:lnTo>
                    <a:pt x="907" y="178"/>
                  </a:lnTo>
                  <a:lnTo>
                    <a:pt x="769" y="257"/>
                  </a:lnTo>
                  <a:lnTo>
                    <a:pt x="631" y="355"/>
                  </a:lnTo>
                  <a:lnTo>
                    <a:pt x="513" y="454"/>
                  </a:lnTo>
                  <a:lnTo>
                    <a:pt x="394" y="572"/>
                  </a:lnTo>
                  <a:lnTo>
                    <a:pt x="296" y="690"/>
                  </a:lnTo>
                  <a:lnTo>
                    <a:pt x="217" y="828"/>
                  </a:lnTo>
                  <a:lnTo>
                    <a:pt x="138" y="966"/>
                  </a:lnTo>
                  <a:lnTo>
                    <a:pt x="79" y="1104"/>
                  </a:lnTo>
                  <a:lnTo>
                    <a:pt x="40" y="1262"/>
                  </a:lnTo>
                  <a:lnTo>
                    <a:pt x="0" y="1420"/>
                  </a:lnTo>
                  <a:lnTo>
                    <a:pt x="0" y="1577"/>
                  </a:lnTo>
                  <a:lnTo>
                    <a:pt x="0" y="1735"/>
                  </a:lnTo>
                  <a:lnTo>
                    <a:pt x="40" y="1892"/>
                  </a:lnTo>
                  <a:lnTo>
                    <a:pt x="79" y="2050"/>
                  </a:lnTo>
                  <a:lnTo>
                    <a:pt x="138" y="2188"/>
                  </a:lnTo>
                  <a:lnTo>
                    <a:pt x="217" y="2326"/>
                  </a:lnTo>
                  <a:lnTo>
                    <a:pt x="296" y="2464"/>
                  </a:lnTo>
                  <a:lnTo>
                    <a:pt x="394" y="2582"/>
                  </a:lnTo>
                  <a:lnTo>
                    <a:pt x="513" y="2700"/>
                  </a:lnTo>
                  <a:lnTo>
                    <a:pt x="631" y="2799"/>
                  </a:lnTo>
                  <a:lnTo>
                    <a:pt x="769" y="2878"/>
                  </a:lnTo>
                  <a:lnTo>
                    <a:pt x="907" y="2957"/>
                  </a:lnTo>
                  <a:lnTo>
                    <a:pt x="1064" y="3035"/>
                  </a:lnTo>
                  <a:lnTo>
                    <a:pt x="1222" y="3095"/>
                  </a:lnTo>
                  <a:lnTo>
                    <a:pt x="1380" y="3134"/>
                  </a:lnTo>
                  <a:lnTo>
                    <a:pt x="1557" y="3154"/>
                  </a:lnTo>
                  <a:lnTo>
                    <a:pt x="1912" y="3154"/>
                  </a:lnTo>
                  <a:lnTo>
                    <a:pt x="2089" y="3134"/>
                  </a:lnTo>
                  <a:lnTo>
                    <a:pt x="2247" y="3095"/>
                  </a:lnTo>
                  <a:lnTo>
                    <a:pt x="2404" y="3035"/>
                  </a:lnTo>
                  <a:lnTo>
                    <a:pt x="2562" y="2957"/>
                  </a:lnTo>
                  <a:lnTo>
                    <a:pt x="2700" y="2878"/>
                  </a:lnTo>
                  <a:lnTo>
                    <a:pt x="2838" y="2799"/>
                  </a:lnTo>
                  <a:lnTo>
                    <a:pt x="2956" y="2700"/>
                  </a:lnTo>
                  <a:lnTo>
                    <a:pt x="3074" y="2582"/>
                  </a:lnTo>
                  <a:lnTo>
                    <a:pt x="3173" y="2464"/>
                  </a:lnTo>
                  <a:lnTo>
                    <a:pt x="3252" y="2326"/>
                  </a:lnTo>
                  <a:lnTo>
                    <a:pt x="3330" y="2188"/>
                  </a:lnTo>
                  <a:lnTo>
                    <a:pt x="3390" y="2050"/>
                  </a:lnTo>
                  <a:lnTo>
                    <a:pt x="3429" y="1892"/>
                  </a:lnTo>
                  <a:lnTo>
                    <a:pt x="3468" y="1735"/>
                  </a:lnTo>
                  <a:lnTo>
                    <a:pt x="3468" y="1577"/>
                  </a:lnTo>
                  <a:lnTo>
                    <a:pt x="3468" y="1420"/>
                  </a:lnTo>
                  <a:lnTo>
                    <a:pt x="3429" y="1262"/>
                  </a:lnTo>
                  <a:lnTo>
                    <a:pt x="3390" y="1104"/>
                  </a:lnTo>
                  <a:lnTo>
                    <a:pt x="3330" y="966"/>
                  </a:lnTo>
                  <a:lnTo>
                    <a:pt x="3252" y="828"/>
                  </a:lnTo>
                  <a:lnTo>
                    <a:pt x="3173" y="690"/>
                  </a:lnTo>
                  <a:lnTo>
                    <a:pt x="3074" y="572"/>
                  </a:lnTo>
                  <a:lnTo>
                    <a:pt x="2956" y="454"/>
                  </a:lnTo>
                  <a:lnTo>
                    <a:pt x="2838" y="355"/>
                  </a:lnTo>
                  <a:lnTo>
                    <a:pt x="2700" y="257"/>
                  </a:lnTo>
                  <a:lnTo>
                    <a:pt x="2562" y="178"/>
                  </a:lnTo>
                  <a:lnTo>
                    <a:pt x="2404" y="119"/>
                  </a:lnTo>
                  <a:lnTo>
                    <a:pt x="2247" y="60"/>
                  </a:lnTo>
                  <a:lnTo>
                    <a:pt x="2089" y="20"/>
                  </a:lnTo>
                  <a:lnTo>
                    <a:pt x="1912"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3475;p38">
              <a:extLst>
                <a:ext uri="{FF2B5EF4-FFF2-40B4-BE49-F238E27FC236}">
                  <a16:creationId xmlns:a16="http://schemas.microsoft.com/office/drawing/2014/main" id="{B423D3D3-34F5-E601-5FA9-C807EA3BB2BE}"/>
                </a:ext>
              </a:extLst>
            </p:cNvPr>
            <p:cNvSpPr/>
            <p:nvPr/>
          </p:nvSpPr>
          <p:spPr>
            <a:xfrm>
              <a:off x="-2508722" y="972989"/>
              <a:ext cx="135803" cy="123479"/>
            </a:xfrm>
            <a:custGeom>
              <a:avLst/>
              <a:gdLst/>
              <a:ahLst/>
              <a:cxnLst/>
              <a:rect l="l" t="t" r="r" b="b"/>
              <a:pathLst>
                <a:path w="3469" h="3154" extrusionOk="0">
                  <a:moveTo>
                    <a:pt x="1734" y="237"/>
                  </a:moveTo>
                  <a:lnTo>
                    <a:pt x="1892" y="256"/>
                  </a:lnTo>
                  <a:lnTo>
                    <a:pt x="2030" y="276"/>
                  </a:lnTo>
                  <a:lnTo>
                    <a:pt x="2187" y="296"/>
                  </a:lnTo>
                  <a:lnTo>
                    <a:pt x="2325" y="355"/>
                  </a:lnTo>
                  <a:lnTo>
                    <a:pt x="2444" y="394"/>
                  </a:lnTo>
                  <a:lnTo>
                    <a:pt x="2562" y="473"/>
                  </a:lnTo>
                  <a:lnTo>
                    <a:pt x="2680" y="552"/>
                  </a:lnTo>
                  <a:lnTo>
                    <a:pt x="2798" y="631"/>
                  </a:lnTo>
                  <a:lnTo>
                    <a:pt x="2877" y="729"/>
                  </a:lnTo>
                  <a:lnTo>
                    <a:pt x="2976" y="828"/>
                  </a:lnTo>
                  <a:lnTo>
                    <a:pt x="3055" y="946"/>
                  </a:lnTo>
                  <a:lnTo>
                    <a:pt x="3114" y="1064"/>
                  </a:lnTo>
                  <a:lnTo>
                    <a:pt x="3153" y="1183"/>
                  </a:lnTo>
                  <a:lnTo>
                    <a:pt x="3192" y="1301"/>
                  </a:lnTo>
                  <a:lnTo>
                    <a:pt x="3212" y="1439"/>
                  </a:lnTo>
                  <a:lnTo>
                    <a:pt x="3232" y="1577"/>
                  </a:lnTo>
                  <a:lnTo>
                    <a:pt x="3212" y="1715"/>
                  </a:lnTo>
                  <a:lnTo>
                    <a:pt x="3192" y="1833"/>
                  </a:lnTo>
                  <a:lnTo>
                    <a:pt x="3153" y="1971"/>
                  </a:lnTo>
                  <a:lnTo>
                    <a:pt x="3114" y="2089"/>
                  </a:lnTo>
                  <a:lnTo>
                    <a:pt x="3055" y="2207"/>
                  </a:lnTo>
                  <a:lnTo>
                    <a:pt x="2976" y="2325"/>
                  </a:lnTo>
                  <a:lnTo>
                    <a:pt x="2877" y="2424"/>
                  </a:lnTo>
                  <a:lnTo>
                    <a:pt x="2798" y="2523"/>
                  </a:lnTo>
                  <a:lnTo>
                    <a:pt x="2680" y="2601"/>
                  </a:lnTo>
                  <a:lnTo>
                    <a:pt x="2562" y="2680"/>
                  </a:lnTo>
                  <a:lnTo>
                    <a:pt x="2444" y="2739"/>
                  </a:lnTo>
                  <a:lnTo>
                    <a:pt x="2325" y="2798"/>
                  </a:lnTo>
                  <a:lnTo>
                    <a:pt x="2187" y="2838"/>
                  </a:lnTo>
                  <a:lnTo>
                    <a:pt x="2030" y="2877"/>
                  </a:lnTo>
                  <a:lnTo>
                    <a:pt x="1892" y="2897"/>
                  </a:lnTo>
                  <a:lnTo>
                    <a:pt x="1596" y="2897"/>
                  </a:lnTo>
                  <a:lnTo>
                    <a:pt x="1439" y="2877"/>
                  </a:lnTo>
                  <a:lnTo>
                    <a:pt x="1301" y="2838"/>
                  </a:lnTo>
                  <a:lnTo>
                    <a:pt x="1163" y="2798"/>
                  </a:lnTo>
                  <a:lnTo>
                    <a:pt x="1025" y="2739"/>
                  </a:lnTo>
                  <a:lnTo>
                    <a:pt x="907" y="2680"/>
                  </a:lnTo>
                  <a:lnTo>
                    <a:pt x="788" y="2601"/>
                  </a:lnTo>
                  <a:lnTo>
                    <a:pt x="690" y="2523"/>
                  </a:lnTo>
                  <a:lnTo>
                    <a:pt x="591" y="2424"/>
                  </a:lnTo>
                  <a:lnTo>
                    <a:pt x="513" y="2325"/>
                  </a:lnTo>
                  <a:lnTo>
                    <a:pt x="434" y="2207"/>
                  </a:lnTo>
                  <a:lnTo>
                    <a:pt x="375" y="2089"/>
                  </a:lnTo>
                  <a:lnTo>
                    <a:pt x="315" y="1971"/>
                  </a:lnTo>
                  <a:lnTo>
                    <a:pt x="296" y="1833"/>
                  </a:lnTo>
                  <a:lnTo>
                    <a:pt x="256" y="1715"/>
                  </a:lnTo>
                  <a:lnTo>
                    <a:pt x="256" y="1577"/>
                  </a:lnTo>
                  <a:lnTo>
                    <a:pt x="256" y="1439"/>
                  </a:lnTo>
                  <a:lnTo>
                    <a:pt x="296" y="1301"/>
                  </a:lnTo>
                  <a:lnTo>
                    <a:pt x="315" y="1183"/>
                  </a:lnTo>
                  <a:lnTo>
                    <a:pt x="375" y="1064"/>
                  </a:lnTo>
                  <a:lnTo>
                    <a:pt x="434" y="946"/>
                  </a:lnTo>
                  <a:lnTo>
                    <a:pt x="513" y="828"/>
                  </a:lnTo>
                  <a:lnTo>
                    <a:pt x="591" y="729"/>
                  </a:lnTo>
                  <a:lnTo>
                    <a:pt x="690" y="631"/>
                  </a:lnTo>
                  <a:lnTo>
                    <a:pt x="788" y="552"/>
                  </a:lnTo>
                  <a:lnTo>
                    <a:pt x="907" y="473"/>
                  </a:lnTo>
                  <a:lnTo>
                    <a:pt x="1025" y="394"/>
                  </a:lnTo>
                  <a:lnTo>
                    <a:pt x="1163" y="355"/>
                  </a:lnTo>
                  <a:lnTo>
                    <a:pt x="1301" y="296"/>
                  </a:lnTo>
                  <a:lnTo>
                    <a:pt x="1439" y="276"/>
                  </a:lnTo>
                  <a:lnTo>
                    <a:pt x="1596" y="256"/>
                  </a:lnTo>
                  <a:lnTo>
                    <a:pt x="1734" y="237"/>
                  </a:lnTo>
                  <a:close/>
                  <a:moveTo>
                    <a:pt x="1557" y="0"/>
                  </a:moveTo>
                  <a:lnTo>
                    <a:pt x="1399" y="20"/>
                  </a:lnTo>
                  <a:lnTo>
                    <a:pt x="1222" y="59"/>
                  </a:lnTo>
                  <a:lnTo>
                    <a:pt x="1064" y="118"/>
                  </a:lnTo>
                  <a:lnTo>
                    <a:pt x="907" y="178"/>
                  </a:lnTo>
                  <a:lnTo>
                    <a:pt x="769" y="256"/>
                  </a:lnTo>
                  <a:lnTo>
                    <a:pt x="631" y="355"/>
                  </a:lnTo>
                  <a:lnTo>
                    <a:pt x="513" y="453"/>
                  </a:lnTo>
                  <a:lnTo>
                    <a:pt x="394" y="572"/>
                  </a:lnTo>
                  <a:lnTo>
                    <a:pt x="296" y="690"/>
                  </a:lnTo>
                  <a:lnTo>
                    <a:pt x="217" y="828"/>
                  </a:lnTo>
                  <a:lnTo>
                    <a:pt x="138" y="966"/>
                  </a:lnTo>
                  <a:lnTo>
                    <a:pt x="79" y="1104"/>
                  </a:lnTo>
                  <a:lnTo>
                    <a:pt x="40" y="1261"/>
                  </a:lnTo>
                  <a:lnTo>
                    <a:pt x="20" y="1419"/>
                  </a:lnTo>
                  <a:lnTo>
                    <a:pt x="0" y="1577"/>
                  </a:lnTo>
                  <a:lnTo>
                    <a:pt x="20" y="1734"/>
                  </a:lnTo>
                  <a:lnTo>
                    <a:pt x="40" y="1892"/>
                  </a:lnTo>
                  <a:lnTo>
                    <a:pt x="79" y="2050"/>
                  </a:lnTo>
                  <a:lnTo>
                    <a:pt x="138" y="2188"/>
                  </a:lnTo>
                  <a:lnTo>
                    <a:pt x="217" y="2325"/>
                  </a:lnTo>
                  <a:lnTo>
                    <a:pt x="296" y="2463"/>
                  </a:lnTo>
                  <a:lnTo>
                    <a:pt x="394" y="2582"/>
                  </a:lnTo>
                  <a:lnTo>
                    <a:pt x="513" y="2700"/>
                  </a:lnTo>
                  <a:lnTo>
                    <a:pt x="631" y="2798"/>
                  </a:lnTo>
                  <a:lnTo>
                    <a:pt x="769" y="2877"/>
                  </a:lnTo>
                  <a:lnTo>
                    <a:pt x="907" y="2956"/>
                  </a:lnTo>
                  <a:lnTo>
                    <a:pt x="1064" y="3035"/>
                  </a:lnTo>
                  <a:lnTo>
                    <a:pt x="1222" y="3094"/>
                  </a:lnTo>
                  <a:lnTo>
                    <a:pt x="1399" y="3133"/>
                  </a:lnTo>
                  <a:lnTo>
                    <a:pt x="1557" y="3153"/>
                  </a:lnTo>
                  <a:lnTo>
                    <a:pt x="1912" y="3153"/>
                  </a:lnTo>
                  <a:lnTo>
                    <a:pt x="2089" y="3133"/>
                  </a:lnTo>
                  <a:lnTo>
                    <a:pt x="2247" y="3094"/>
                  </a:lnTo>
                  <a:lnTo>
                    <a:pt x="2424" y="3035"/>
                  </a:lnTo>
                  <a:lnTo>
                    <a:pt x="2562" y="2956"/>
                  </a:lnTo>
                  <a:lnTo>
                    <a:pt x="2720" y="2877"/>
                  </a:lnTo>
                  <a:lnTo>
                    <a:pt x="2838" y="2798"/>
                  </a:lnTo>
                  <a:lnTo>
                    <a:pt x="2976" y="2700"/>
                  </a:lnTo>
                  <a:lnTo>
                    <a:pt x="3074" y="2582"/>
                  </a:lnTo>
                  <a:lnTo>
                    <a:pt x="3173" y="2463"/>
                  </a:lnTo>
                  <a:lnTo>
                    <a:pt x="3271" y="2325"/>
                  </a:lnTo>
                  <a:lnTo>
                    <a:pt x="3330" y="2188"/>
                  </a:lnTo>
                  <a:lnTo>
                    <a:pt x="3390" y="2050"/>
                  </a:lnTo>
                  <a:lnTo>
                    <a:pt x="3449" y="1892"/>
                  </a:lnTo>
                  <a:lnTo>
                    <a:pt x="3468" y="1734"/>
                  </a:lnTo>
                  <a:lnTo>
                    <a:pt x="3468" y="1577"/>
                  </a:lnTo>
                  <a:lnTo>
                    <a:pt x="3468" y="1419"/>
                  </a:lnTo>
                  <a:lnTo>
                    <a:pt x="3449" y="1261"/>
                  </a:lnTo>
                  <a:lnTo>
                    <a:pt x="3390" y="1104"/>
                  </a:lnTo>
                  <a:lnTo>
                    <a:pt x="3330" y="966"/>
                  </a:lnTo>
                  <a:lnTo>
                    <a:pt x="3271" y="828"/>
                  </a:lnTo>
                  <a:lnTo>
                    <a:pt x="3173" y="690"/>
                  </a:lnTo>
                  <a:lnTo>
                    <a:pt x="3074" y="572"/>
                  </a:lnTo>
                  <a:lnTo>
                    <a:pt x="2976" y="453"/>
                  </a:lnTo>
                  <a:lnTo>
                    <a:pt x="2838" y="355"/>
                  </a:lnTo>
                  <a:lnTo>
                    <a:pt x="2720" y="256"/>
                  </a:lnTo>
                  <a:lnTo>
                    <a:pt x="2562" y="178"/>
                  </a:lnTo>
                  <a:lnTo>
                    <a:pt x="2424" y="118"/>
                  </a:lnTo>
                  <a:lnTo>
                    <a:pt x="2247" y="59"/>
                  </a:lnTo>
                  <a:lnTo>
                    <a:pt x="2089" y="20"/>
                  </a:lnTo>
                  <a:lnTo>
                    <a:pt x="191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3476;p38">
              <a:extLst>
                <a:ext uri="{FF2B5EF4-FFF2-40B4-BE49-F238E27FC236}">
                  <a16:creationId xmlns:a16="http://schemas.microsoft.com/office/drawing/2014/main" id="{09D8192A-46AF-9AD0-7CE9-405F8AD87173}"/>
                </a:ext>
              </a:extLst>
            </p:cNvPr>
            <p:cNvSpPr/>
            <p:nvPr/>
          </p:nvSpPr>
          <p:spPr>
            <a:xfrm>
              <a:off x="-2393782" y="993817"/>
              <a:ext cx="77160" cy="142741"/>
            </a:xfrm>
            <a:custGeom>
              <a:avLst/>
              <a:gdLst/>
              <a:ahLst/>
              <a:cxnLst/>
              <a:rect l="l" t="t" r="r" b="b"/>
              <a:pathLst>
                <a:path w="1971" h="3646" extrusionOk="0">
                  <a:moveTo>
                    <a:pt x="1360" y="0"/>
                  </a:moveTo>
                  <a:lnTo>
                    <a:pt x="1281" y="20"/>
                  </a:lnTo>
                  <a:lnTo>
                    <a:pt x="1242" y="79"/>
                  </a:lnTo>
                  <a:lnTo>
                    <a:pt x="1202" y="138"/>
                  </a:lnTo>
                  <a:lnTo>
                    <a:pt x="926" y="1498"/>
                  </a:lnTo>
                  <a:lnTo>
                    <a:pt x="828" y="1498"/>
                  </a:lnTo>
                  <a:lnTo>
                    <a:pt x="690" y="1518"/>
                  </a:lnTo>
                  <a:lnTo>
                    <a:pt x="552" y="1537"/>
                  </a:lnTo>
                  <a:lnTo>
                    <a:pt x="434" y="1596"/>
                  </a:lnTo>
                  <a:lnTo>
                    <a:pt x="335" y="1675"/>
                  </a:lnTo>
                  <a:lnTo>
                    <a:pt x="237" y="1754"/>
                  </a:lnTo>
                  <a:lnTo>
                    <a:pt x="158" y="1872"/>
                  </a:lnTo>
                  <a:lnTo>
                    <a:pt x="99" y="1991"/>
                  </a:lnTo>
                  <a:lnTo>
                    <a:pt x="59" y="2128"/>
                  </a:lnTo>
                  <a:lnTo>
                    <a:pt x="20" y="2345"/>
                  </a:lnTo>
                  <a:lnTo>
                    <a:pt x="0" y="2542"/>
                  </a:lnTo>
                  <a:lnTo>
                    <a:pt x="40" y="2739"/>
                  </a:lnTo>
                  <a:lnTo>
                    <a:pt x="99" y="2936"/>
                  </a:lnTo>
                  <a:lnTo>
                    <a:pt x="197" y="3114"/>
                  </a:lnTo>
                  <a:lnTo>
                    <a:pt x="335" y="3271"/>
                  </a:lnTo>
                  <a:lnTo>
                    <a:pt x="493" y="3390"/>
                  </a:lnTo>
                  <a:lnTo>
                    <a:pt x="670" y="3468"/>
                  </a:lnTo>
                  <a:lnTo>
                    <a:pt x="867" y="3508"/>
                  </a:lnTo>
                  <a:lnTo>
                    <a:pt x="1754" y="3646"/>
                  </a:lnTo>
                  <a:lnTo>
                    <a:pt x="1774" y="3646"/>
                  </a:lnTo>
                  <a:lnTo>
                    <a:pt x="1853" y="3626"/>
                  </a:lnTo>
                  <a:lnTo>
                    <a:pt x="1912" y="3606"/>
                  </a:lnTo>
                  <a:lnTo>
                    <a:pt x="1951" y="3547"/>
                  </a:lnTo>
                  <a:lnTo>
                    <a:pt x="1971" y="3488"/>
                  </a:lnTo>
                  <a:lnTo>
                    <a:pt x="1971" y="3409"/>
                  </a:lnTo>
                  <a:lnTo>
                    <a:pt x="1931" y="3350"/>
                  </a:lnTo>
                  <a:lnTo>
                    <a:pt x="1872" y="3291"/>
                  </a:lnTo>
                  <a:lnTo>
                    <a:pt x="1813" y="3271"/>
                  </a:lnTo>
                  <a:lnTo>
                    <a:pt x="926" y="3153"/>
                  </a:lnTo>
                  <a:lnTo>
                    <a:pt x="808" y="3114"/>
                  </a:lnTo>
                  <a:lnTo>
                    <a:pt x="690" y="3055"/>
                  </a:lnTo>
                  <a:lnTo>
                    <a:pt x="591" y="2996"/>
                  </a:lnTo>
                  <a:lnTo>
                    <a:pt x="493" y="2897"/>
                  </a:lnTo>
                  <a:lnTo>
                    <a:pt x="434" y="2779"/>
                  </a:lnTo>
                  <a:lnTo>
                    <a:pt x="394" y="2661"/>
                  </a:lnTo>
                  <a:lnTo>
                    <a:pt x="375" y="2542"/>
                  </a:lnTo>
                  <a:lnTo>
                    <a:pt x="394" y="2404"/>
                  </a:lnTo>
                  <a:lnTo>
                    <a:pt x="434" y="2188"/>
                  </a:lnTo>
                  <a:lnTo>
                    <a:pt x="454" y="2128"/>
                  </a:lnTo>
                  <a:lnTo>
                    <a:pt x="473" y="2050"/>
                  </a:lnTo>
                  <a:lnTo>
                    <a:pt x="572" y="1951"/>
                  </a:lnTo>
                  <a:lnTo>
                    <a:pt x="690" y="1892"/>
                  </a:lnTo>
                  <a:lnTo>
                    <a:pt x="749" y="1872"/>
                  </a:lnTo>
                  <a:lnTo>
                    <a:pt x="1222" y="1872"/>
                  </a:lnTo>
                  <a:lnTo>
                    <a:pt x="1577" y="217"/>
                  </a:lnTo>
                  <a:lnTo>
                    <a:pt x="1577" y="138"/>
                  </a:lnTo>
                  <a:lnTo>
                    <a:pt x="1537" y="79"/>
                  </a:lnTo>
                  <a:lnTo>
                    <a:pt x="1498" y="20"/>
                  </a:lnTo>
                  <a:lnTo>
                    <a:pt x="1419" y="0"/>
                  </a:lnTo>
                  <a:close/>
                </a:path>
              </a:pathLst>
            </a:custGeom>
            <a:solidFill>
              <a:srgbClr val="FF755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3477;p38">
              <a:extLst>
                <a:ext uri="{FF2B5EF4-FFF2-40B4-BE49-F238E27FC236}">
                  <a16:creationId xmlns:a16="http://schemas.microsoft.com/office/drawing/2014/main" id="{2A951DCC-4A90-1A57-351C-A3F7DBBC5DAB}"/>
                </a:ext>
              </a:extLst>
            </p:cNvPr>
            <p:cNvSpPr/>
            <p:nvPr/>
          </p:nvSpPr>
          <p:spPr>
            <a:xfrm>
              <a:off x="-2379141" y="1023139"/>
              <a:ext cx="72579" cy="22394"/>
            </a:xfrm>
            <a:custGeom>
              <a:avLst/>
              <a:gdLst/>
              <a:ahLst/>
              <a:cxnLst/>
              <a:rect l="l" t="t" r="r" b="b"/>
              <a:pathLst>
                <a:path w="1854" h="572" extrusionOk="0">
                  <a:moveTo>
                    <a:pt x="690" y="0"/>
                  </a:moveTo>
                  <a:lnTo>
                    <a:pt x="533" y="20"/>
                  </a:lnTo>
                  <a:lnTo>
                    <a:pt x="355" y="59"/>
                  </a:lnTo>
                  <a:lnTo>
                    <a:pt x="178" y="118"/>
                  </a:lnTo>
                  <a:lnTo>
                    <a:pt x="1" y="217"/>
                  </a:lnTo>
                  <a:lnTo>
                    <a:pt x="139" y="434"/>
                  </a:lnTo>
                  <a:lnTo>
                    <a:pt x="296" y="355"/>
                  </a:lnTo>
                  <a:lnTo>
                    <a:pt x="434" y="296"/>
                  </a:lnTo>
                  <a:lnTo>
                    <a:pt x="572" y="256"/>
                  </a:lnTo>
                  <a:lnTo>
                    <a:pt x="710" y="237"/>
                  </a:lnTo>
                  <a:lnTo>
                    <a:pt x="848" y="237"/>
                  </a:lnTo>
                  <a:lnTo>
                    <a:pt x="966" y="256"/>
                  </a:lnTo>
                  <a:lnTo>
                    <a:pt x="1203" y="315"/>
                  </a:lnTo>
                  <a:lnTo>
                    <a:pt x="1400" y="394"/>
                  </a:lnTo>
                  <a:lnTo>
                    <a:pt x="1538" y="473"/>
                  </a:lnTo>
                  <a:lnTo>
                    <a:pt x="1695" y="572"/>
                  </a:lnTo>
                  <a:lnTo>
                    <a:pt x="1853" y="374"/>
                  </a:lnTo>
                  <a:lnTo>
                    <a:pt x="1695" y="276"/>
                  </a:lnTo>
                  <a:lnTo>
                    <a:pt x="1518" y="177"/>
                  </a:lnTo>
                  <a:lnTo>
                    <a:pt x="1282" y="79"/>
                  </a:lnTo>
                  <a:lnTo>
                    <a:pt x="1144" y="39"/>
                  </a:lnTo>
                  <a:lnTo>
                    <a:pt x="1006" y="20"/>
                  </a:lnTo>
                  <a:lnTo>
                    <a:pt x="84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3478;p38">
              <a:extLst>
                <a:ext uri="{FF2B5EF4-FFF2-40B4-BE49-F238E27FC236}">
                  <a16:creationId xmlns:a16="http://schemas.microsoft.com/office/drawing/2014/main" id="{4CBB186A-E0D6-48F3-6BC6-65491E2F72D7}"/>
                </a:ext>
              </a:extLst>
            </p:cNvPr>
            <p:cNvSpPr/>
            <p:nvPr/>
          </p:nvSpPr>
          <p:spPr>
            <a:xfrm>
              <a:off x="-2192442" y="1017736"/>
              <a:ext cx="186734" cy="28580"/>
            </a:xfrm>
            <a:custGeom>
              <a:avLst/>
              <a:gdLst/>
              <a:ahLst/>
              <a:cxnLst/>
              <a:rect l="l" t="t" r="r" b="b"/>
              <a:pathLst>
                <a:path w="4770" h="730" extrusionOk="0">
                  <a:moveTo>
                    <a:pt x="4631" y="0"/>
                  </a:moveTo>
                  <a:lnTo>
                    <a:pt x="119" y="493"/>
                  </a:lnTo>
                  <a:lnTo>
                    <a:pt x="60" y="512"/>
                  </a:lnTo>
                  <a:lnTo>
                    <a:pt x="20" y="532"/>
                  </a:lnTo>
                  <a:lnTo>
                    <a:pt x="0" y="572"/>
                  </a:lnTo>
                  <a:lnTo>
                    <a:pt x="0" y="631"/>
                  </a:lnTo>
                  <a:lnTo>
                    <a:pt x="20" y="670"/>
                  </a:lnTo>
                  <a:lnTo>
                    <a:pt x="40" y="710"/>
                  </a:lnTo>
                  <a:lnTo>
                    <a:pt x="79" y="729"/>
                  </a:lnTo>
                  <a:lnTo>
                    <a:pt x="138" y="729"/>
                  </a:lnTo>
                  <a:lnTo>
                    <a:pt x="4671" y="256"/>
                  </a:lnTo>
                  <a:lnTo>
                    <a:pt x="4710" y="237"/>
                  </a:lnTo>
                  <a:lnTo>
                    <a:pt x="4750" y="217"/>
                  </a:lnTo>
                  <a:lnTo>
                    <a:pt x="4769" y="177"/>
                  </a:lnTo>
                  <a:lnTo>
                    <a:pt x="4769" y="118"/>
                  </a:lnTo>
                  <a:lnTo>
                    <a:pt x="4769" y="79"/>
                  </a:lnTo>
                  <a:lnTo>
                    <a:pt x="4730" y="40"/>
                  </a:lnTo>
                  <a:lnTo>
                    <a:pt x="4690" y="20"/>
                  </a:lnTo>
                  <a:lnTo>
                    <a:pt x="4631"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3479;p38">
              <a:extLst>
                <a:ext uri="{FF2B5EF4-FFF2-40B4-BE49-F238E27FC236}">
                  <a16:creationId xmlns:a16="http://schemas.microsoft.com/office/drawing/2014/main" id="{A73D460E-206F-671D-4D4C-93C258617A7A}"/>
                </a:ext>
              </a:extLst>
            </p:cNvPr>
            <p:cNvSpPr/>
            <p:nvPr/>
          </p:nvSpPr>
          <p:spPr>
            <a:xfrm>
              <a:off x="-2477090" y="958309"/>
              <a:ext cx="94150" cy="40168"/>
            </a:xfrm>
            <a:custGeom>
              <a:avLst/>
              <a:gdLst/>
              <a:ahLst/>
              <a:cxnLst/>
              <a:rect l="l" t="t" r="r" b="b"/>
              <a:pathLst>
                <a:path w="2405" h="1026" extrusionOk="0">
                  <a:moveTo>
                    <a:pt x="887" y="1"/>
                  </a:moveTo>
                  <a:lnTo>
                    <a:pt x="729" y="21"/>
                  </a:lnTo>
                  <a:lnTo>
                    <a:pt x="572" y="60"/>
                  </a:lnTo>
                  <a:lnTo>
                    <a:pt x="434" y="99"/>
                  </a:lnTo>
                  <a:lnTo>
                    <a:pt x="296" y="158"/>
                  </a:lnTo>
                  <a:lnTo>
                    <a:pt x="197" y="218"/>
                  </a:lnTo>
                  <a:lnTo>
                    <a:pt x="118" y="296"/>
                  </a:lnTo>
                  <a:lnTo>
                    <a:pt x="59" y="355"/>
                  </a:lnTo>
                  <a:lnTo>
                    <a:pt x="20" y="434"/>
                  </a:lnTo>
                  <a:lnTo>
                    <a:pt x="0" y="493"/>
                  </a:lnTo>
                  <a:lnTo>
                    <a:pt x="0" y="553"/>
                  </a:lnTo>
                  <a:lnTo>
                    <a:pt x="0" y="612"/>
                  </a:lnTo>
                  <a:lnTo>
                    <a:pt x="40" y="651"/>
                  </a:lnTo>
                  <a:lnTo>
                    <a:pt x="59" y="690"/>
                  </a:lnTo>
                  <a:lnTo>
                    <a:pt x="118" y="730"/>
                  </a:lnTo>
                  <a:lnTo>
                    <a:pt x="217" y="789"/>
                  </a:lnTo>
                  <a:lnTo>
                    <a:pt x="355" y="809"/>
                  </a:lnTo>
                  <a:lnTo>
                    <a:pt x="631" y="848"/>
                  </a:lnTo>
                  <a:lnTo>
                    <a:pt x="1163" y="888"/>
                  </a:lnTo>
                  <a:lnTo>
                    <a:pt x="1714" y="986"/>
                  </a:lnTo>
                  <a:lnTo>
                    <a:pt x="1990" y="1025"/>
                  </a:lnTo>
                  <a:lnTo>
                    <a:pt x="2109" y="1025"/>
                  </a:lnTo>
                  <a:lnTo>
                    <a:pt x="2227" y="1006"/>
                  </a:lnTo>
                  <a:lnTo>
                    <a:pt x="2286" y="986"/>
                  </a:lnTo>
                  <a:lnTo>
                    <a:pt x="2325" y="966"/>
                  </a:lnTo>
                  <a:lnTo>
                    <a:pt x="2365" y="927"/>
                  </a:lnTo>
                  <a:lnTo>
                    <a:pt x="2384" y="868"/>
                  </a:lnTo>
                  <a:lnTo>
                    <a:pt x="2404" y="809"/>
                  </a:lnTo>
                  <a:lnTo>
                    <a:pt x="2384" y="750"/>
                  </a:lnTo>
                  <a:lnTo>
                    <a:pt x="2365" y="671"/>
                  </a:lnTo>
                  <a:lnTo>
                    <a:pt x="2325" y="572"/>
                  </a:lnTo>
                  <a:lnTo>
                    <a:pt x="2266" y="493"/>
                  </a:lnTo>
                  <a:lnTo>
                    <a:pt x="2187" y="415"/>
                  </a:lnTo>
                  <a:lnTo>
                    <a:pt x="2069" y="316"/>
                  </a:lnTo>
                  <a:lnTo>
                    <a:pt x="1951" y="237"/>
                  </a:lnTo>
                  <a:lnTo>
                    <a:pt x="1813" y="158"/>
                  </a:lnTo>
                  <a:lnTo>
                    <a:pt x="1655" y="99"/>
                  </a:lnTo>
                  <a:lnTo>
                    <a:pt x="1478" y="40"/>
                  </a:lnTo>
                  <a:lnTo>
                    <a:pt x="1281" y="1"/>
                  </a:lnTo>
                  <a:close/>
                </a:path>
              </a:pathLst>
            </a:custGeom>
            <a:solidFill>
              <a:srgbClr val="81384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3480;p38">
              <a:extLst>
                <a:ext uri="{FF2B5EF4-FFF2-40B4-BE49-F238E27FC236}">
                  <a16:creationId xmlns:a16="http://schemas.microsoft.com/office/drawing/2014/main" id="{3FA0E4CE-73C7-5322-6E46-BCA4C2A76FDA}"/>
                </a:ext>
              </a:extLst>
            </p:cNvPr>
            <p:cNvSpPr/>
            <p:nvPr/>
          </p:nvSpPr>
          <p:spPr>
            <a:xfrm>
              <a:off x="-2069007" y="1271538"/>
              <a:ext cx="6185" cy="11588"/>
            </a:xfrm>
            <a:custGeom>
              <a:avLst/>
              <a:gdLst/>
              <a:ahLst/>
              <a:cxnLst/>
              <a:rect l="l" t="t" r="r" b="b"/>
              <a:pathLst>
                <a:path w="158" h="296" extrusionOk="0">
                  <a:moveTo>
                    <a:pt x="138" y="0"/>
                  </a:moveTo>
                  <a:lnTo>
                    <a:pt x="0" y="276"/>
                  </a:lnTo>
                  <a:lnTo>
                    <a:pt x="20" y="296"/>
                  </a:lnTo>
                  <a:lnTo>
                    <a:pt x="158" y="0"/>
                  </a:lnTo>
                  <a:close/>
                </a:path>
              </a:pathLst>
            </a:custGeom>
            <a:solidFill>
              <a:srgbClr val="FFE7E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3481;p38">
              <a:extLst>
                <a:ext uri="{FF2B5EF4-FFF2-40B4-BE49-F238E27FC236}">
                  <a16:creationId xmlns:a16="http://schemas.microsoft.com/office/drawing/2014/main" id="{AF8D8BDC-7D53-F633-A899-6414431AB1B4}"/>
                </a:ext>
              </a:extLst>
            </p:cNvPr>
            <p:cNvSpPr/>
            <p:nvPr/>
          </p:nvSpPr>
          <p:spPr>
            <a:xfrm>
              <a:off x="-2069007" y="1271538"/>
              <a:ext cx="6185" cy="11588"/>
            </a:xfrm>
            <a:custGeom>
              <a:avLst/>
              <a:gdLst/>
              <a:ahLst/>
              <a:cxnLst/>
              <a:rect l="l" t="t" r="r" b="b"/>
              <a:pathLst>
                <a:path w="158" h="296" fill="none" extrusionOk="0">
                  <a:moveTo>
                    <a:pt x="138" y="0"/>
                  </a:moveTo>
                  <a:lnTo>
                    <a:pt x="138" y="0"/>
                  </a:lnTo>
                  <a:lnTo>
                    <a:pt x="0" y="276"/>
                  </a:lnTo>
                  <a:lnTo>
                    <a:pt x="20" y="296"/>
                  </a:lnTo>
                  <a:lnTo>
                    <a:pt x="20" y="296"/>
                  </a:lnTo>
                  <a:lnTo>
                    <a:pt x="158" y="0"/>
                  </a:lnTo>
                  <a:lnTo>
                    <a:pt x="158" y="0"/>
                  </a:lnTo>
                  <a:lnTo>
                    <a:pt x="138" y="0"/>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3482;p38">
              <a:extLst>
                <a:ext uri="{FF2B5EF4-FFF2-40B4-BE49-F238E27FC236}">
                  <a16:creationId xmlns:a16="http://schemas.microsoft.com/office/drawing/2014/main" id="{2BC5B825-D7F7-F435-8D6F-0DC0FF072D29}"/>
                </a:ext>
              </a:extLst>
            </p:cNvPr>
            <p:cNvSpPr/>
            <p:nvPr/>
          </p:nvSpPr>
          <p:spPr>
            <a:xfrm>
              <a:off x="-2063604" y="1253803"/>
              <a:ext cx="6968" cy="17774"/>
            </a:xfrm>
            <a:custGeom>
              <a:avLst/>
              <a:gdLst/>
              <a:ahLst/>
              <a:cxnLst/>
              <a:rect l="l" t="t" r="r" b="b"/>
              <a:pathLst>
                <a:path w="178" h="454" extrusionOk="0">
                  <a:moveTo>
                    <a:pt x="178" y="0"/>
                  </a:moveTo>
                  <a:lnTo>
                    <a:pt x="0" y="453"/>
                  </a:lnTo>
                  <a:lnTo>
                    <a:pt x="20" y="453"/>
                  </a:lnTo>
                  <a:lnTo>
                    <a:pt x="178" y="0"/>
                  </a:lnTo>
                  <a:close/>
                </a:path>
              </a:pathLst>
            </a:custGeom>
            <a:solidFill>
              <a:srgbClr val="97434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3483;p38">
              <a:extLst>
                <a:ext uri="{FF2B5EF4-FFF2-40B4-BE49-F238E27FC236}">
                  <a16:creationId xmlns:a16="http://schemas.microsoft.com/office/drawing/2014/main" id="{D893D51B-9955-C9EE-E5C0-C67670175D51}"/>
                </a:ext>
              </a:extLst>
            </p:cNvPr>
            <p:cNvSpPr/>
            <p:nvPr/>
          </p:nvSpPr>
          <p:spPr>
            <a:xfrm>
              <a:off x="-2063604" y="1235286"/>
              <a:ext cx="12371" cy="36292"/>
            </a:xfrm>
            <a:custGeom>
              <a:avLst/>
              <a:gdLst/>
              <a:ahLst/>
              <a:cxnLst/>
              <a:rect l="l" t="t" r="r" b="b"/>
              <a:pathLst>
                <a:path w="316" h="927" fill="none" extrusionOk="0">
                  <a:moveTo>
                    <a:pt x="316" y="0"/>
                  </a:moveTo>
                  <a:lnTo>
                    <a:pt x="316" y="0"/>
                  </a:lnTo>
                  <a:lnTo>
                    <a:pt x="316" y="0"/>
                  </a:lnTo>
                  <a:lnTo>
                    <a:pt x="178" y="473"/>
                  </a:lnTo>
                  <a:lnTo>
                    <a:pt x="0" y="926"/>
                  </a:lnTo>
                  <a:lnTo>
                    <a:pt x="0" y="926"/>
                  </a:lnTo>
                  <a:lnTo>
                    <a:pt x="20" y="926"/>
                  </a:lnTo>
                  <a:lnTo>
                    <a:pt x="20" y="926"/>
                  </a:lnTo>
                  <a:lnTo>
                    <a:pt x="178" y="473"/>
                  </a:lnTo>
                  <a:lnTo>
                    <a:pt x="316" y="0"/>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3484;p38">
              <a:extLst>
                <a:ext uri="{FF2B5EF4-FFF2-40B4-BE49-F238E27FC236}">
                  <a16:creationId xmlns:a16="http://schemas.microsoft.com/office/drawing/2014/main" id="{BC5E3951-D5D4-21B3-520E-30BCC4730C26}"/>
                </a:ext>
              </a:extLst>
            </p:cNvPr>
            <p:cNvSpPr/>
            <p:nvPr/>
          </p:nvSpPr>
          <p:spPr>
            <a:xfrm>
              <a:off x="-2464759" y="1235286"/>
              <a:ext cx="413515" cy="222215"/>
            </a:xfrm>
            <a:custGeom>
              <a:avLst/>
              <a:gdLst/>
              <a:ahLst/>
              <a:cxnLst/>
              <a:rect l="l" t="t" r="r" b="b"/>
              <a:pathLst>
                <a:path w="10563" h="5676" extrusionOk="0">
                  <a:moveTo>
                    <a:pt x="9991" y="0"/>
                  </a:moveTo>
                  <a:lnTo>
                    <a:pt x="9833" y="414"/>
                  </a:lnTo>
                  <a:lnTo>
                    <a:pt x="9636" y="808"/>
                  </a:lnTo>
                  <a:lnTo>
                    <a:pt x="9420" y="1182"/>
                  </a:lnTo>
                  <a:lnTo>
                    <a:pt x="9183" y="1537"/>
                  </a:lnTo>
                  <a:lnTo>
                    <a:pt x="8907" y="1872"/>
                  </a:lnTo>
                  <a:lnTo>
                    <a:pt x="8612" y="2168"/>
                  </a:lnTo>
                  <a:lnTo>
                    <a:pt x="8296" y="2463"/>
                  </a:lnTo>
                  <a:lnTo>
                    <a:pt x="7961" y="2720"/>
                  </a:lnTo>
                  <a:lnTo>
                    <a:pt x="7607" y="2956"/>
                  </a:lnTo>
                  <a:lnTo>
                    <a:pt x="7232" y="3173"/>
                  </a:lnTo>
                  <a:lnTo>
                    <a:pt x="6838" y="3350"/>
                  </a:lnTo>
                  <a:lnTo>
                    <a:pt x="6444" y="3488"/>
                  </a:lnTo>
                  <a:lnTo>
                    <a:pt x="6011" y="3606"/>
                  </a:lnTo>
                  <a:lnTo>
                    <a:pt x="5597" y="3705"/>
                  </a:lnTo>
                  <a:lnTo>
                    <a:pt x="5144" y="3764"/>
                  </a:lnTo>
                  <a:lnTo>
                    <a:pt x="4355" y="3764"/>
                  </a:lnTo>
                  <a:lnTo>
                    <a:pt x="4001" y="3724"/>
                  </a:lnTo>
                  <a:lnTo>
                    <a:pt x="3685" y="3685"/>
                  </a:lnTo>
                  <a:lnTo>
                    <a:pt x="3370" y="3606"/>
                  </a:lnTo>
                  <a:lnTo>
                    <a:pt x="3074" y="3527"/>
                  </a:lnTo>
                  <a:lnTo>
                    <a:pt x="2779" y="3429"/>
                  </a:lnTo>
                  <a:lnTo>
                    <a:pt x="2503" y="3311"/>
                  </a:lnTo>
                  <a:lnTo>
                    <a:pt x="2207" y="3192"/>
                  </a:lnTo>
                  <a:lnTo>
                    <a:pt x="1951" y="3055"/>
                  </a:lnTo>
                  <a:lnTo>
                    <a:pt x="1695" y="2897"/>
                  </a:lnTo>
                  <a:lnTo>
                    <a:pt x="1439" y="2720"/>
                  </a:lnTo>
                  <a:lnTo>
                    <a:pt x="1202" y="2542"/>
                  </a:lnTo>
                  <a:lnTo>
                    <a:pt x="966" y="2345"/>
                  </a:lnTo>
                  <a:lnTo>
                    <a:pt x="749" y="2148"/>
                  </a:lnTo>
                  <a:lnTo>
                    <a:pt x="552" y="1931"/>
                  </a:lnTo>
                  <a:lnTo>
                    <a:pt x="355" y="1695"/>
                  </a:lnTo>
                  <a:lnTo>
                    <a:pt x="178" y="1458"/>
                  </a:lnTo>
                  <a:lnTo>
                    <a:pt x="0" y="1222"/>
                  </a:lnTo>
                  <a:lnTo>
                    <a:pt x="138" y="1478"/>
                  </a:lnTo>
                  <a:lnTo>
                    <a:pt x="296" y="1734"/>
                  </a:lnTo>
                  <a:lnTo>
                    <a:pt x="454" y="1971"/>
                  </a:lnTo>
                  <a:lnTo>
                    <a:pt x="631" y="2207"/>
                  </a:lnTo>
                  <a:lnTo>
                    <a:pt x="828" y="2424"/>
                  </a:lnTo>
                  <a:lnTo>
                    <a:pt x="1025" y="2641"/>
                  </a:lnTo>
                  <a:lnTo>
                    <a:pt x="1222" y="2857"/>
                  </a:lnTo>
                  <a:lnTo>
                    <a:pt x="1459" y="3055"/>
                  </a:lnTo>
                  <a:lnTo>
                    <a:pt x="1675" y="3232"/>
                  </a:lnTo>
                  <a:lnTo>
                    <a:pt x="1932" y="3409"/>
                  </a:lnTo>
                  <a:lnTo>
                    <a:pt x="2168" y="3567"/>
                  </a:lnTo>
                  <a:lnTo>
                    <a:pt x="2444" y="3705"/>
                  </a:lnTo>
                  <a:lnTo>
                    <a:pt x="2700" y="3843"/>
                  </a:lnTo>
                  <a:lnTo>
                    <a:pt x="2976" y="3961"/>
                  </a:lnTo>
                  <a:lnTo>
                    <a:pt x="3272" y="4059"/>
                  </a:lnTo>
                  <a:lnTo>
                    <a:pt x="3567" y="4138"/>
                  </a:lnTo>
                  <a:lnTo>
                    <a:pt x="3666" y="4316"/>
                  </a:lnTo>
                  <a:lnTo>
                    <a:pt x="3784" y="4473"/>
                  </a:lnTo>
                  <a:lnTo>
                    <a:pt x="3902" y="4631"/>
                  </a:lnTo>
                  <a:lnTo>
                    <a:pt x="4040" y="4769"/>
                  </a:lnTo>
                  <a:lnTo>
                    <a:pt x="4178" y="4907"/>
                  </a:lnTo>
                  <a:lnTo>
                    <a:pt x="4336" y="5025"/>
                  </a:lnTo>
                  <a:lnTo>
                    <a:pt x="4493" y="5143"/>
                  </a:lnTo>
                  <a:lnTo>
                    <a:pt x="4651" y="5262"/>
                  </a:lnTo>
                  <a:lnTo>
                    <a:pt x="4828" y="5340"/>
                  </a:lnTo>
                  <a:lnTo>
                    <a:pt x="5006" y="5439"/>
                  </a:lnTo>
                  <a:lnTo>
                    <a:pt x="5183" y="5498"/>
                  </a:lnTo>
                  <a:lnTo>
                    <a:pt x="5380" y="5557"/>
                  </a:lnTo>
                  <a:lnTo>
                    <a:pt x="5577" y="5616"/>
                  </a:lnTo>
                  <a:lnTo>
                    <a:pt x="5774" y="5656"/>
                  </a:lnTo>
                  <a:lnTo>
                    <a:pt x="5971" y="5675"/>
                  </a:lnTo>
                  <a:lnTo>
                    <a:pt x="6188" y="5675"/>
                  </a:lnTo>
                  <a:lnTo>
                    <a:pt x="6503" y="5656"/>
                  </a:lnTo>
                  <a:lnTo>
                    <a:pt x="6799" y="5616"/>
                  </a:lnTo>
                  <a:lnTo>
                    <a:pt x="7094" y="5537"/>
                  </a:lnTo>
                  <a:lnTo>
                    <a:pt x="7370" y="5419"/>
                  </a:lnTo>
                  <a:lnTo>
                    <a:pt x="7646" y="5281"/>
                  </a:lnTo>
                  <a:lnTo>
                    <a:pt x="7902" y="5124"/>
                  </a:lnTo>
                  <a:lnTo>
                    <a:pt x="8139" y="4946"/>
                  </a:lnTo>
                  <a:lnTo>
                    <a:pt x="8356" y="4749"/>
                  </a:lnTo>
                  <a:lnTo>
                    <a:pt x="8553" y="4513"/>
                  </a:lnTo>
                  <a:lnTo>
                    <a:pt x="8730" y="4276"/>
                  </a:lnTo>
                  <a:lnTo>
                    <a:pt x="8888" y="4000"/>
                  </a:lnTo>
                  <a:lnTo>
                    <a:pt x="9006" y="3724"/>
                  </a:lnTo>
                  <a:lnTo>
                    <a:pt x="9124" y="3429"/>
                  </a:lnTo>
                  <a:lnTo>
                    <a:pt x="9183" y="3133"/>
                  </a:lnTo>
                  <a:lnTo>
                    <a:pt x="9242" y="2818"/>
                  </a:lnTo>
                  <a:lnTo>
                    <a:pt x="9262" y="2483"/>
                  </a:lnTo>
                  <a:lnTo>
                    <a:pt x="9498" y="2187"/>
                  </a:lnTo>
                  <a:lnTo>
                    <a:pt x="9735" y="1892"/>
                  </a:lnTo>
                  <a:lnTo>
                    <a:pt x="9932" y="1557"/>
                  </a:lnTo>
                  <a:lnTo>
                    <a:pt x="10129" y="1222"/>
                  </a:lnTo>
                  <a:lnTo>
                    <a:pt x="10109" y="1202"/>
                  </a:lnTo>
                  <a:lnTo>
                    <a:pt x="10247" y="926"/>
                  </a:lnTo>
                  <a:lnTo>
                    <a:pt x="10425" y="473"/>
                  </a:lnTo>
                  <a:lnTo>
                    <a:pt x="10563" y="0"/>
                  </a:lnTo>
                  <a:close/>
                </a:path>
              </a:pathLst>
            </a:custGeom>
            <a:solidFill>
              <a:srgbClr val="FDB1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3485;p38">
              <a:extLst>
                <a:ext uri="{FF2B5EF4-FFF2-40B4-BE49-F238E27FC236}">
                  <a16:creationId xmlns:a16="http://schemas.microsoft.com/office/drawing/2014/main" id="{781E195A-5462-3C64-CAB5-D03ABFD52992}"/>
                </a:ext>
              </a:extLst>
            </p:cNvPr>
            <p:cNvSpPr/>
            <p:nvPr/>
          </p:nvSpPr>
          <p:spPr>
            <a:xfrm>
              <a:off x="-2464759" y="1235286"/>
              <a:ext cx="413515" cy="222215"/>
            </a:xfrm>
            <a:custGeom>
              <a:avLst/>
              <a:gdLst/>
              <a:ahLst/>
              <a:cxnLst/>
              <a:rect l="l" t="t" r="r" b="b"/>
              <a:pathLst>
                <a:path w="10563" h="5676" fill="none" extrusionOk="0">
                  <a:moveTo>
                    <a:pt x="10563" y="0"/>
                  </a:moveTo>
                  <a:lnTo>
                    <a:pt x="9991" y="0"/>
                  </a:lnTo>
                  <a:lnTo>
                    <a:pt x="9991" y="0"/>
                  </a:lnTo>
                  <a:lnTo>
                    <a:pt x="9833" y="414"/>
                  </a:lnTo>
                  <a:lnTo>
                    <a:pt x="9636" y="808"/>
                  </a:lnTo>
                  <a:lnTo>
                    <a:pt x="9420" y="1182"/>
                  </a:lnTo>
                  <a:lnTo>
                    <a:pt x="9183" y="1537"/>
                  </a:lnTo>
                  <a:lnTo>
                    <a:pt x="8907" y="1872"/>
                  </a:lnTo>
                  <a:lnTo>
                    <a:pt x="8612" y="2168"/>
                  </a:lnTo>
                  <a:lnTo>
                    <a:pt x="8296" y="2463"/>
                  </a:lnTo>
                  <a:lnTo>
                    <a:pt x="7961" y="2720"/>
                  </a:lnTo>
                  <a:lnTo>
                    <a:pt x="7607" y="2956"/>
                  </a:lnTo>
                  <a:lnTo>
                    <a:pt x="7232" y="3173"/>
                  </a:lnTo>
                  <a:lnTo>
                    <a:pt x="6838" y="3350"/>
                  </a:lnTo>
                  <a:lnTo>
                    <a:pt x="6444" y="3488"/>
                  </a:lnTo>
                  <a:lnTo>
                    <a:pt x="6011" y="3606"/>
                  </a:lnTo>
                  <a:lnTo>
                    <a:pt x="5597" y="3705"/>
                  </a:lnTo>
                  <a:lnTo>
                    <a:pt x="5144" y="3764"/>
                  </a:lnTo>
                  <a:lnTo>
                    <a:pt x="4710" y="3764"/>
                  </a:lnTo>
                  <a:lnTo>
                    <a:pt x="4710" y="3764"/>
                  </a:lnTo>
                  <a:lnTo>
                    <a:pt x="4355" y="3764"/>
                  </a:lnTo>
                  <a:lnTo>
                    <a:pt x="4001" y="3724"/>
                  </a:lnTo>
                  <a:lnTo>
                    <a:pt x="4001" y="3724"/>
                  </a:lnTo>
                  <a:lnTo>
                    <a:pt x="3685" y="3685"/>
                  </a:lnTo>
                  <a:lnTo>
                    <a:pt x="3370" y="3606"/>
                  </a:lnTo>
                  <a:lnTo>
                    <a:pt x="3074" y="3527"/>
                  </a:lnTo>
                  <a:lnTo>
                    <a:pt x="2779" y="3429"/>
                  </a:lnTo>
                  <a:lnTo>
                    <a:pt x="2503" y="3311"/>
                  </a:lnTo>
                  <a:lnTo>
                    <a:pt x="2207" y="3192"/>
                  </a:lnTo>
                  <a:lnTo>
                    <a:pt x="1951" y="3055"/>
                  </a:lnTo>
                  <a:lnTo>
                    <a:pt x="1695" y="2897"/>
                  </a:lnTo>
                  <a:lnTo>
                    <a:pt x="1439" y="2720"/>
                  </a:lnTo>
                  <a:lnTo>
                    <a:pt x="1202" y="2542"/>
                  </a:lnTo>
                  <a:lnTo>
                    <a:pt x="966" y="2345"/>
                  </a:lnTo>
                  <a:lnTo>
                    <a:pt x="749" y="2148"/>
                  </a:lnTo>
                  <a:lnTo>
                    <a:pt x="552" y="1931"/>
                  </a:lnTo>
                  <a:lnTo>
                    <a:pt x="355" y="1695"/>
                  </a:lnTo>
                  <a:lnTo>
                    <a:pt x="178" y="1458"/>
                  </a:lnTo>
                  <a:lnTo>
                    <a:pt x="0" y="1222"/>
                  </a:lnTo>
                  <a:lnTo>
                    <a:pt x="0" y="1222"/>
                  </a:lnTo>
                  <a:lnTo>
                    <a:pt x="138" y="1478"/>
                  </a:lnTo>
                  <a:lnTo>
                    <a:pt x="296" y="1734"/>
                  </a:lnTo>
                  <a:lnTo>
                    <a:pt x="454" y="1971"/>
                  </a:lnTo>
                  <a:lnTo>
                    <a:pt x="631" y="2207"/>
                  </a:lnTo>
                  <a:lnTo>
                    <a:pt x="828" y="2424"/>
                  </a:lnTo>
                  <a:lnTo>
                    <a:pt x="1025" y="2641"/>
                  </a:lnTo>
                  <a:lnTo>
                    <a:pt x="1222" y="2857"/>
                  </a:lnTo>
                  <a:lnTo>
                    <a:pt x="1459" y="3055"/>
                  </a:lnTo>
                  <a:lnTo>
                    <a:pt x="1675" y="3232"/>
                  </a:lnTo>
                  <a:lnTo>
                    <a:pt x="1932" y="3409"/>
                  </a:lnTo>
                  <a:lnTo>
                    <a:pt x="2168" y="3567"/>
                  </a:lnTo>
                  <a:lnTo>
                    <a:pt x="2444" y="3705"/>
                  </a:lnTo>
                  <a:lnTo>
                    <a:pt x="2700" y="3843"/>
                  </a:lnTo>
                  <a:lnTo>
                    <a:pt x="2976" y="3961"/>
                  </a:lnTo>
                  <a:lnTo>
                    <a:pt x="3272" y="4059"/>
                  </a:lnTo>
                  <a:lnTo>
                    <a:pt x="3567" y="4138"/>
                  </a:lnTo>
                  <a:lnTo>
                    <a:pt x="3567" y="4138"/>
                  </a:lnTo>
                  <a:lnTo>
                    <a:pt x="3666" y="4316"/>
                  </a:lnTo>
                  <a:lnTo>
                    <a:pt x="3784" y="4473"/>
                  </a:lnTo>
                  <a:lnTo>
                    <a:pt x="3902" y="4631"/>
                  </a:lnTo>
                  <a:lnTo>
                    <a:pt x="4040" y="4769"/>
                  </a:lnTo>
                  <a:lnTo>
                    <a:pt x="4178" y="4907"/>
                  </a:lnTo>
                  <a:lnTo>
                    <a:pt x="4336" y="5025"/>
                  </a:lnTo>
                  <a:lnTo>
                    <a:pt x="4493" y="5143"/>
                  </a:lnTo>
                  <a:lnTo>
                    <a:pt x="4651" y="5262"/>
                  </a:lnTo>
                  <a:lnTo>
                    <a:pt x="4828" y="5340"/>
                  </a:lnTo>
                  <a:lnTo>
                    <a:pt x="5006" y="5439"/>
                  </a:lnTo>
                  <a:lnTo>
                    <a:pt x="5183" y="5498"/>
                  </a:lnTo>
                  <a:lnTo>
                    <a:pt x="5380" y="5557"/>
                  </a:lnTo>
                  <a:lnTo>
                    <a:pt x="5577" y="5616"/>
                  </a:lnTo>
                  <a:lnTo>
                    <a:pt x="5774" y="5656"/>
                  </a:lnTo>
                  <a:lnTo>
                    <a:pt x="5971" y="5675"/>
                  </a:lnTo>
                  <a:lnTo>
                    <a:pt x="6188" y="5675"/>
                  </a:lnTo>
                  <a:lnTo>
                    <a:pt x="6188" y="5675"/>
                  </a:lnTo>
                  <a:lnTo>
                    <a:pt x="6503" y="5656"/>
                  </a:lnTo>
                  <a:lnTo>
                    <a:pt x="6799" y="5616"/>
                  </a:lnTo>
                  <a:lnTo>
                    <a:pt x="7094" y="5537"/>
                  </a:lnTo>
                  <a:lnTo>
                    <a:pt x="7370" y="5419"/>
                  </a:lnTo>
                  <a:lnTo>
                    <a:pt x="7646" y="5281"/>
                  </a:lnTo>
                  <a:lnTo>
                    <a:pt x="7902" y="5124"/>
                  </a:lnTo>
                  <a:lnTo>
                    <a:pt x="8139" y="4946"/>
                  </a:lnTo>
                  <a:lnTo>
                    <a:pt x="8356" y="4749"/>
                  </a:lnTo>
                  <a:lnTo>
                    <a:pt x="8553" y="4513"/>
                  </a:lnTo>
                  <a:lnTo>
                    <a:pt x="8730" y="4276"/>
                  </a:lnTo>
                  <a:lnTo>
                    <a:pt x="8888" y="4000"/>
                  </a:lnTo>
                  <a:lnTo>
                    <a:pt x="9006" y="3724"/>
                  </a:lnTo>
                  <a:lnTo>
                    <a:pt x="9124" y="3429"/>
                  </a:lnTo>
                  <a:lnTo>
                    <a:pt x="9183" y="3133"/>
                  </a:lnTo>
                  <a:lnTo>
                    <a:pt x="9242" y="2818"/>
                  </a:lnTo>
                  <a:lnTo>
                    <a:pt x="9262" y="2483"/>
                  </a:lnTo>
                  <a:lnTo>
                    <a:pt x="9262" y="2483"/>
                  </a:lnTo>
                  <a:lnTo>
                    <a:pt x="9262" y="2483"/>
                  </a:lnTo>
                  <a:lnTo>
                    <a:pt x="9498" y="2187"/>
                  </a:lnTo>
                  <a:lnTo>
                    <a:pt x="9735" y="1892"/>
                  </a:lnTo>
                  <a:lnTo>
                    <a:pt x="9932" y="1557"/>
                  </a:lnTo>
                  <a:lnTo>
                    <a:pt x="10129" y="1222"/>
                  </a:lnTo>
                  <a:lnTo>
                    <a:pt x="10109" y="1202"/>
                  </a:lnTo>
                  <a:lnTo>
                    <a:pt x="10109" y="1202"/>
                  </a:lnTo>
                  <a:lnTo>
                    <a:pt x="10247" y="926"/>
                  </a:lnTo>
                  <a:lnTo>
                    <a:pt x="10247" y="926"/>
                  </a:lnTo>
                  <a:lnTo>
                    <a:pt x="10425" y="473"/>
                  </a:lnTo>
                  <a:lnTo>
                    <a:pt x="10563" y="0"/>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3486;p38">
              <a:extLst>
                <a:ext uri="{FF2B5EF4-FFF2-40B4-BE49-F238E27FC236}">
                  <a16:creationId xmlns:a16="http://schemas.microsoft.com/office/drawing/2014/main" id="{C70636C9-495C-413A-29FC-04A394D1A4CB}"/>
                </a:ext>
              </a:extLst>
            </p:cNvPr>
            <p:cNvSpPr/>
            <p:nvPr/>
          </p:nvSpPr>
          <p:spPr>
            <a:xfrm>
              <a:off x="-2145385" y="5351738"/>
              <a:ext cx="523050" cy="184436"/>
            </a:xfrm>
            <a:custGeom>
              <a:avLst/>
              <a:gdLst/>
              <a:ahLst/>
              <a:cxnLst/>
              <a:rect l="l" t="t" r="r" b="b"/>
              <a:pathLst>
                <a:path w="13361" h="4711" extrusionOk="0">
                  <a:moveTo>
                    <a:pt x="198" y="1"/>
                  </a:moveTo>
                  <a:lnTo>
                    <a:pt x="99" y="710"/>
                  </a:lnTo>
                  <a:lnTo>
                    <a:pt x="40" y="1419"/>
                  </a:lnTo>
                  <a:lnTo>
                    <a:pt x="1" y="2129"/>
                  </a:lnTo>
                  <a:lnTo>
                    <a:pt x="20" y="2838"/>
                  </a:lnTo>
                  <a:lnTo>
                    <a:pt x="79" y="4710"/>
                  </a:lnTo>
                  <a:lnTo>
                    <a:pt x="13361" y="4710"/>
                  </a:lnTo>
                  <a:lnTo>
                    <a:pt x="13361" y="4651"/>
                  </a:lnTo>
                  <a:lnTo>
                    <a:pt x="13361" y="4454"/>
                  </a:lnTo>
                  <a:lnTo>
                    <a:pt x="13341" y="4257"/>
                  </a:lnTo>
                  <a:lnTo>
                    <a:pt x="13302" y="4080"/>
                  </a:lnTo>
                  <a:lnTo>
                    <a:pt x="13262" y="3883"/>
                  </a:lnTo>
                  <a:lnTo>
                    <a:pt x="13203" y="3705"/>
                  </a:lnTo>
                  <a:lnTo>
                    <a:pt x="13124" y="3528"/>
                  </a:lnTo>
                  <a:lnTo>
                    <a:pt x="13046" y="3351"/>
                  </a:lnTo>
                  <a:lnTo>
                    <a:pt x="12947" y="3173"/>
                  </a:lnTo>
                  <a:lnTo>
                    <a:pt x="12849" y="3016"/>
                  </a:lnTo>
                  <a:lnTo>
                    <a:pt x="12730" y="2858"/>
                  </a:lnTo>
                  <a:lnTo>
                    <a:pt x="12592" y="2720"/>
                  </a:lnTo>
                  <a:lnTo>
                    <a:pt x="12454" y="2582"/>
                  </a:lnTo>
                  <a:lnTo>
                    <a:pt x="12317" y="2444"/>
                  </a:lnTo>
                  <a:lnTo>
                    <a:pt x="12159" y="2326"/>
                  </a:lnTo>
                  <a:lnTo>
                    <a:pt x="11982" y="2227"/>
                  </a:lnTo>
                  <a:lnTo>
                    <a:pt x="11804" y="2129"/>
                  </a:lnTo>
                  <a:lnTo>
                    <a:pt x="9617" y="1183"/>
                  </a:lnTo>
                  <a:lnTo>
                    <a:pt x="9439" y="1360"/>
                  </a:lnTo>
                  <a:lnTo>
                    <a:pt x="9262" y="1518"/>
                  </a:lnTo>
                  <a:lnTo>
                    <a:pt x="9045" y="1656"/>
                  </a:lnTo>
                  <a:lnTo>
                    <a:pt x="8829" y="1813"/>
                  </a:lnTo>
                  <a:lnTo>
                    <a:pt x="8592" y="1932"/>
                  </a:lnTo>
                  <a:lnTo>
                    <a:pt x="8356" y="2050"/>
                  </a:lnTo>
                  <a:lnTo>
                    <a:pt x="8100" y="2168"/>
                  </a:lnTo>
                  <a:lnTo>
                    <a:pt x="7843" y="2247"/>
                  </a:lnTo>
                  <a:lnTo>
                    <a:pt x="7587" y="2326"/>
                  </a:lnTo>
                  <a:lnTo>
                    <a:pt x="7331" y="2385"/>
                  </a:lnTo>
                  <a:lnTo>
                    <a:pt x="7055" y="2424"/>
                  </a:lnTo>
                  <a:lnTo>
                    <a:pt x="6799" y="2444"/>
                  </a:lnTo>
                  <a:lnTo>
                    <a:pt x="6543" y="2444"/>
                  </a:lnTo>
                  <a:lnTo>
                    <a:pt x="6306" y="2405"/>
                  </a:lnTo>
                  <a:lnTo>
                    <a:pt x="6070" y="2365"/>
                  </a:lnTo>
                  <a:lnTo>
                    <a:pt x="5853" y="2286"/>
                  </a:lnTo>
                  <a:lnTo>
                    <a:pt x="19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487;p38">
              <a:extLst>
                <a:ext uri="{FF2B5EF4-FFF2-40B4-BE49-F238E27FC236}">
                  <a16:creationId xmlns:a16="http://schemas.microsoft.com/office/drawing/2014/main" id="{560BEC64-AFC0-BE08-BA82-949771E10E24}"/>
                </a:ext>
              </a:extLst>
            </p:cNvPr>
            <p:cNvSpPr/>
            <p:nvPr/>
          </p:nvSpPr>
          <p:spPr>
            <a:xfrm>
              <a:off x="-2139200" y="5283071"/>
              <a:ext cx="370296" cy="164391"/>
            </a:xfrm>
            <a:custGeom>
              <a:avLst/>
              <a:gdLst/>
              <a:ahLst/>
              <a:cxnLst/>
              <a:rect l="l" t="t" r="r" b="b"/>
              <a:pathLst>
                <a:path w="9459" h="4199" extrusionOk="0">
                  <a:moveTo>
                    <a:pt x="0" y="1"/>
                  </a:moveTo>
                  <a:lnTo>
                    <a:pt x="40" y="1755"/>
                  </a:lnTo>
                  <a:lnTo>
                    <a:pt x="5695" y="4040"/>
                  </a:lnTo>
                  <a:lnTo>
                    <a:pt x="5912" y="4119"/>
                  </a:lnTo>
                  <a:lnTo>
                    <a:pt x="6148" y="4159"/>
                  </a:lnTo>
                  <a:lnTo>
                    <a:pt x="6385" y="4198"/>
                  </a:lnTo>
                  <a:lnTo>
                    <a:pt x="6641" y="4198"/>
                  </a:lnTo>
                  <a:lnTo>
                    <a:pt x="6897" y="4178"/>
                  </a:lnTo>
                  <a:lnTo>
                    <a:pt x="7173" y="4139"/>
                  </a:lnTo>
                  <a:lnTo>
                    <a:pt x="7429" y="4080"/>
                  </a:lnTo>
                  <a:lnTo>
                    <a:pt x="7685" y="4001"/>
                  </a:lnTo>
                  <a:lnTo>
                    <a:pt x="7942" y="3922"/>
                  </a:lnTo>
                  <a:lnTo>
                    <a:pt x="8198" y="3804"/>
                  </a:lnTo>
                  <a:lnTo>
                    <a:pt x="8434" y="3686"/>
                  </a:lnTo>
                  <a:lnTo>
                    <a:pt x="8671" y="3567"/>
                  </a:lnTo>
                  <a:lnTo>
                    <a:pt x="8887" y="3410"/>
                  </a:lnTo>
                  <a:lnTo>
                    <a:pt x="9104" y="3272"/>
                  </a:lnTo>
                  <a:lnTo>
                    <a:pt x="9281" y="3114"/>
                  </a:lnTo>
                  <a:lnTo>
                    <a:pt x="9459" y="2937"/>
                  </a:lnTo>
                  <a:lnTo>
                    <a:pt x="6089" y="1124"/>
                  </a:lnTo>
                  <a:lnTo>
                    <a:pt x="6069" y="355"/>
                  </a:lnTo>
                  <a:lnTo>
                    <a:pt x="6010" y="454"/>
                  </a:lnTo>
                  <a:lnTo>
                    <a:pt x="5912" y="533"/>
                  </a:lnTo>
                  <a:lnTo>
                    <a:pt x="5813" y="572"/>
                  </a:lnTo>
                  <a:lnTo>
                    <a:pt x="5695" y="572"/>
                  </a:lnTo>
                  <a:lnTo>
                    <a:pt x="20" y="20"/>
                  </a:lnTo>
                  <a:lnTo>
                    <a:pt x="0" y="1"/>
                  </a:lnTo>
                  <a:close/>
                </a:path>
              </a:pathLst>
            </a:custGeom>
            <a:solidFill>
              <a:srgbClr val="FDBEA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3488;p38">
              <a:extLst>
                <a:ext uri="{FF2B5EF4-FFF2-40B4-BE49-F238E27FC236}">
                  <a16:creationId xmlns:a16="http://schemas.microsoft.com/office/drawing/2014/main" id="{1E54B69E-BA6D-BBA4-1601-66843902C502}"/>
                </a:ext>
              </a:extLst>
            </p:cNvPr>
            <p:cNvSpPr/>
            <p:nvPr/>
          </p:nvSpPr>
          <p:spPr>
            <a:xfrm>
              <a:off x="-3205330" y="5351738"/>
              <a:ext cx="523050" cy="184436"/>
            </a:xfrm>
            <a:custGeom>
              <a:avLst/>
              <a:gdLst/>
              <a:ahLst/>
              <a:cxnLst/>
              <a:rect l="l" t="t" r="r" b="b"/>
              <a:pathLst>
                <a:path w="13361" h="4711" extrusionOk="0">
                  <a:moveTo>
                    <a:pt x="13163" y="1"/>
                  </a:moveTo>
                  <a:lnTo>
                    <a:pt x="7528" y="2286"/>
                  </a:lnTo>
                  <a:lnTo>
                    <a:pt x="7291" y="2365"/>
                  </a:lnTo>
                  <a:lnTo>
                    <a:pt x="7055" y="2405"/>
                  </a:lnTo>
                  <a:lnTo>
                    <a:pt x="6818" y="2444"/>
                  </a:lnTo>
                  <a:lnTo>
                    <a:pt x="6562" y="2444"/>
                  </a:lnTo>
                  <a:lnTo>
                    <a:pt x="6306" y="2424"/>
                  </a:lnTo>
                  <a:lnTo>
                    <a:pt x="6050" y="2385"/>
                  </a:lnTo>
                  <a:lnTo>
                    <a:pt x="5774" y="2326"/>
                  </a:lnTo>
                  <a:lnTo>
                    <a:pt x="5518" y="2247"/>
                  </a:lnTo>
                  <a:lnTo>
                    <a:pt x="5261" y="2168"/>
                  </a:lnTo>
                  <a:lnTo>
                    <a:pt x="5025" y="2050"/>
                  </a:lnTo>
                  <a:lnTo>
                    <a:pt x="4769" y="1932"/>
                  </a:lnTo>
                  <a:lnTo>
                    <a:pt x="4532" y="1813"/>
                  </a:lnTo>
                  <a:lnTo>
                    <a:pt x="4316" y="1656"/>
                  </a:lnTo>
                  <a:lnTo>
                    <a:pt x="4118" y="1518"/>
                  </a:lnTo>
                  <a:lnTo>
                    <a:pt x="3921" y="1360"/>
                  </a:lnTo>
                  <a:lnTo>
                    <a:pt x="3744" y="1183"/>
                  </a:lnTo>
                  <a:lnTo>
                    <a:pt x="1557" y="2129"/>
                  </a:lnTo>
                  <a:lnTo>
                    <a:pt x="1379" y="2227"/>
                  </a:lnTo>
                  <a:lnTo>
                    <a:pt x="1222" y="2326"/>
                  </a:lnTo>
                  <a:lnTo>
                    <a:pt x="1064" y="2444"/>
                  </a:lnTo>
                  <a:lnTo>
                    <a:pt x="906" y="2582"/>
                  </a:lnTo>
                  <a:lnTo>
                    <a:pt x="769" y="2720"/>
                  </a:lnTo>
                  <a:lnTo>
                    <a:pt x="650" y="2858"/>
                  </a:lnTo>
                  <a:lnTo>
                    <a:pt x="532" y="3016"/>
                  </a:lnTo>
                  <a:lnTo>
                    <a:pt x="414" y="3173"/>
                  </a:lnTo>
                  <a:lnTo>
                    <a:pt x="315" y="3351"/>
                  </a:lnTo>
                  <a:lnTo>
                    <a:pt x="236" y="3528"/>
                  </a:lnTo>
                  <a:lnTo>
                    <a:pt x="177" y="3705"/>
                  </a:lnTo>
                  <a:lnTo>
                    <a:pt x="118" y="3883"/>
                  </a:lnTo>
                  <a:lnTo>
                    <a:pt x="59" y="4080"/>
                  </a:lnTo>
                  <a:lnTo>
                    <a:pt x="20" y="4257"/>
                  </a:lnTo>
                  <a:lnTo>
                    <a:pt x="0" y="4454"/>
                  </a:lnTo>
                  <a:lnTo>
                    <a:pt x="0" y="4651"/>
                  </a:lnTo>
                  <a:lnTo>
                    <a:pt x="0" y="4710"/>
                  </a:lnTo>
                  <a:lnTo>
                    <a:pt x="13282" y="4710"/>
                  </a:lnTo>
                  <a:lnTo>
                    <a:pt x="13341" y="2838"/>
                  </a:lnTo>
                  <a:lnTo>
                    <a:pt x="13360" y="2129"/>
                  </a:lnTo>
                  <a:lnTo>
                    <a:pt x="13321" y="1419"/>
                  </a:lnTo>
                  <a:lnTo>
                    <a:pt x="13262" y="710"/>
                  </a:lnTo>
                  <a:lnTo>
                    <a:pt x="13163"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489;p38">
              <a:extLst>
                <a:ext uri="{FF2B5EF4-FFF2-40B4-BE49-F238E27FC236}">
                  <a16:creationId xmlns:a16="http://schemas.microsoft.com/office/drawing/2014/main" id="{71CA987B-81C9-BD08-359A-20CBE0994E15}"/>
                </a:ext>
              </a:extLst>
            </p:cNvPr>
            <p:cNvSpPr/>
            <p:nvPr/>
          </p:nvSpPr>
          <p:spPr>
            <a:xfrm>
              <a:off x="-3058758" y="5270739"/>
              <a:ext cx="384194" cy="176723"/>
            </a:xfrm>
            <a:custGeom>
              <a:avLst/>
              <a:gdLst/>
              <a:ahLst/>
              <a:cxnLst/>
              <a:rect l="l" t="t" r="r" b="b"/>
              <a:pathLst>
                <a:path w="9814" h="4514" extrusionOk="0">
                  <a:moveTo>
                    <a:pt x="9813" y="0"/>
                  </a:moveTo>
                  <a:lnTo>
                    <a:pt x="9774" y="99"/>
                  </a:lnTo>
                  <a:lnTo>
                    <a:pt x="9715" y="178"/>
                  </a:lnTo>
                  <a:lnTo>
                    <a:pt x="9636" y="237"/>
                  </a:lnTo>
                  <a:lnTo>
                    <a:pt x="9538" y="276"/>
                  </a:lnTo>
                  <a:lnTo>
                    <a:pt x="3843" y="1400"/>
                  </a:lnTo>
                  <a:lnTo>
                    <a:pt x="3764" y="1419"/>
                  </a:lnTo>
                  <a:lnTo>
                    <a:pt x="3685" y="1400"/>
                  </a:lnTo>
                  <a:lnTo>
                    <a:pt x="3626" y="1380"/>
                  </a:lnTo>
                  <a:lnTo>
                    <a:pt x="3567" y="1340"/>
                  </a:lnTo>
                  <a:lnTo>
                    <a:pt x="3508" y="1301"/>
                  </a:lnTo>
                  <a:lnTo>
                    <a:pt x="3468" y="1242"/>
                  </a:lnTo>
                  <a:lnTo>
                    <a:pt x="3429" y="1183"/>
                  </a:lnTo>
                  <a:lnTo>
                    <a:pt x="3409" y="1124"/>
                  </a:lnTo>
                  <a:lnTo>
                    <a:pt x="3350" y="1498"/>
                  </a:lnTo>
                  <a:lnTo>
                    <a:pt x="0" y="3252"/>
                  </a:lnTo>
                  <a:lnTo>
                    <a:pt x="177" y="3429"/>
                  </a:lnTo>
                  <a:lnTo>
                    <a:pt x="374" y="3587"/>
                  </a:lnTo>
                  <a:lnTo>
                    <a:pt x="572" y="3725"/>
                  </a:lnTo>
                  <a:lnTo>
                    <a:pt x="788" y="3882"/>
                  </a:lnTo>
                  <a:lnTo>
                    <a:pt x="1025" y="4001"/>
                  </a:lnTo>
                  <a:lnTo>
                    <a:pt x="1281" y="4119"/>
                  </a:lnTo>
                  <a:lnTo>
                    <a:pt x="1517" y="4237"/>
                  </a:lnTo>
                  <a:lnTo>
                    <a:pt x="1774" y="4316"/>
                  </a:lnTo>
                  <a:lnTo>
                    <a:pt x="2030" y="4395"/>
                  </a:lnTo>
                  <a:lnTo>
                    <a:pt x="2306" y="4454"/>
                  </a:lnTo>
                  <a:lnTo>
                    <a:pt x="2562" y="4493"/>
                  </a:lnTo>
                  <a:lnTo>
                    <a:pt x="2818" y="4513"/>
                  </a:lnTo>
                  <a:lnTo>
                    <a:pt x="3074" y="4513"/>
                  </a:lnTo>
                  <a:lnTo>
                    <a:pt x="3311" y="4474"/>
                  </a:lnTo>
                  <a:lnTo>
                    <a:pt x="3547" y="4434"/>
                  </a:lnTo>
                  <a:lnTo>
                    <a:pt x="3784" y="4355"/>
                  </a:lnTo>
                  <a:lnTo>
                    <a:pt x="9419" y="2070"/>
                  </a:lnTo>
                  <a:lnTo>
                    <a:pt x="9813" y="0"/>
                  </a:lnTo>
                  <a:close/>
                </a:path>
              </a:pathLst>
            </a:custGeom>
            <a:solidFill>
              <a:srgbClr val="FDBEA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490;p38">
              <a:extLst>
                <a:ext uri="{FF2B5EF4-FFF2-40B4-BE49-F238E27FC236}">
                  <a16:creationId xmlns:a16="http://schemas.microsoft.com/office/drawing/2014/main" id="{417A16E8-C8CB-4F80-D071-1A2FC6E7EF52}"/>
                </a:ext>
              </a:extLst>
            </p:cNvPr>
            <p:cNvSpPr/>
            <p:nvPr/>
          </p:nvSpPr>
          <p:spPr>
            <a:xfrm>
              <a:off x="-2926084" y="2755784"/>
              <a:ext cx="1202689" cy="2570628"/>
            </a:xfrm>
            <a:custGeom>
              <a:avLst/>
              <a:gdLst/>
              <a:ahLst/>
              <a:cxnLst/>
              <a:rect l="l" t="t" r="r" b="b"/>
              <a:pathLst>
                <a:path w="30722" h="65661" extrusionOk="0">
                  <a:moveTo>
                    <a:pt x="8434" y="1"/>
                  </a:moveTo>
                  <a:lnTo>
                    <a:pt x="8375" y="21"/>
                  </a:lnTo>
                  <a:lnTo>
                    <a:pt x="8296" y="40"/>
                  </a:lnTo>
                  <a:lnTo>
                    <a:pt x="8237" y="60"/>
                  </a:lnTo>
                  <a:lnTo>
                    <a:pt x="8178" y="100"/>
                  </a:lnTo>
                  <a:lnTo>
                    <a:pt x="7824" y="454"/>
                  </a:lnTo>
                  <a:lnTo>
                    <a:pt x="7489" y="829"/>
                  </a:lnTo>
                  <a:lnTo>
                    <a:pt x="7193" y="1223"/>
                  </a:lnTo>
                  <a:lnTo>
                    <a:pt x="6897" y="1617"/>
                  </a:lnTo>
                  <a:lnTo>
                    <a:pt x="6622" y="2031"/>
                  </a:lnTo>
                  <a:lnTo>
                    <a:pt x="6385" y="2464"/>
                  </a:lnTo>
                  <a:lnTo>
                    <a:pt x="6149" y="2898"/>
                  </a:lnTo>
                  <a:lnTo>
                    <a:pt x="5952" y="3331"/>
                  </a:lnTo>
                  <a:lnTo>
                    <a:pt x="5774" y="3804"/>
                  </a:lnTo>
                  <a:lnTo>
                    <a:pt x="5617" y="4257"/>
                  </a:lnTo>
                  <a:lnTo>
                    <a:pt x="5479" y="4730"/>
                  </a:lnTo>
                  <a:lnTo>
                    <a:pt x="5360" y="5203"/>
                  </a:lnTo>
                  <a:lnTo>
                    <a:pt x="5282" y="5696"/>
                  </a:lnTo>
                  <a:lnTo>
                    <a:pt x="5203" y="6189"/>
                  </a:lnTo>
                  <a:lnTo>
                    <a:pt x="5183" y="6681"/>
                  </a:lnTo>
                  <a:lnTo>
                    <a:pt x="5163" y="7194"/>
                  </a:lnTo>
                  <a:lnTo>
                    <a:pt x="5163" y="7213"/>
                  </a:lnTo>
                  <a:lnTo>
                    <a:pt x="0" y="65246"/>
                  </a:lnTo>
                  <a:lnTo>
                    <a:pt x="20" y="65365"/>
                  </a:lnTo>
                  <a:lnTo>
                    <a:pt x="40" y="65424"/>
                  </a:lnTo>
                  <a:lnTo>
                    <a:pt x="79" y="65483"/>
                  </a:lnTo>
                  <a:lnTo>
                    <a:pt x="119" y="65542"/>
                  </a:lnTo>
                  <a:lnTo>
                    <a:pt x="178" y="65581"/>
                  </a:lnTo>
                  <a:lnTo>
                    <a:pt x="237" y="65621"/>
                  </a:lnTo>
                  <a:lnTo>
                    <a:pt x="296" y="65641"/>
                  </a:lnTo>
                  <a:lnTo>
                    <a:pt x="375" y="65660"/>
                  </a:lnTo>
                  <a:lnTo>
                    <a:pt x="454" y="65641"/>
                  </a:lnTo>
                  <a:lnTo>
                    <a:pt x="6149" y="64517"/>
                  </a:lnTo>
                  <a:lnTo>
                    <a:pt x="6247" y="64478"/>
                  </a:lnTo>
                  <a:lnTo>
                    <a:pt x="6326" y="64419"/>
                  </a:lnTo>
                  <a:lnTo>
                    <a:pt x="6385" y="64340"/>
                  </a:lnTo>
                  <a:lnTo>
                    <a:pt x="6424" y="64241"/>
                  </a:lnTo>
                  <a:lnTo>
                    <a:pt x="6424" y="64222"/>
                  </a:lnTo>
                  <a:lnTo>
                    <a:pt x="17184" y="16948"/>
                  </a:lnTo>
                  <a:lnTo>
                    <a:pt x="17203" y="16928"/>
                  </a:lnTo>
                  <a:lnTo>
                    <a:pt x="17223" y="16968"/>
                  </a:lnTo>
                  <a:lnTo>
                    <a:pt x="17243" y="17243"/>
                  </a:lnTo>
                  <a:lnTo>
                    <a:pt x="17361" y="18564"/>
                  </a:lnTo>
                  <a:lnTo>
                    <a:pt x="17499" y="20771"/>
                  </a:lnTo>
                  <a:lnTo>
                    <a:pt x="17676" y="23707"/>
                  </a:lnTo>
                  <a:lnTo>
                    <a:pt x="18110" y="31254"/>
                  </a:lnTo>
                  <a:lnTo>
                    <a:pt x="18563" y="40023"/>
                  </a:lnTo>
                  <a:lnTo>
                    <a:pt x="19410" y="56615"/>
                  </a:lnTo>
                  <a:lnTo>
                    <a:pt x="19785" y="64222"/>
                  </a:lnTo>
                  <a:lnTo>
                    <a:pt x="19824" y="64340"/>
                  </a:lnTo>
                  <a:lnTo>
                    <a:pt x="19883" y="64439"/>
                  </a:lnTo>
                  <a:lnTo>
                    <a:pt x="19982" y="64517"/>
                  </a:lnTo>
                  <a:lnTo>
                    <a:pt x="20100" y="64557"/>
                  </a:lnTo>
                  <a:lnTo>
                    <a:pt x="20120" y="64576"/>
                  </a:lnTo>
                  <a:lnTo>
                    <a:pt x="25795" y="65128"/>
                  </a:lnTo>
                  <a:lnTo>
                    <a:pt x="25913" y="65128"/>
                  </a:lnTo>
                  <a:lnTo>
                    <a:pt x="26012" y="65089"/>
                  </a:lnTo>
                  <a:lnTo>
                    <a:pt x="26110" y="65010"/>
                  </a:lnTo>
                  <a:lnTo>
                    <a:pt x="26169" y="64911"/>
                  </a:lnTo>
                  <a:lnTo>
                    <a:pt x="26189" y="64852"/>
                  </a:lnTo>
                  <a:lnTo>
                    <a:pt x="26209" y="64793"/>
                  </a:lnTo>
                  <a:lnTo>
                    <a:pt x="30662" y="9854"/>
                  </a:lnTo>
                  <a:lnTo>
                    <a:pt x="30702" y="9046"/>
                  </a:lnTo>
                  <a:lnTo>
                    <a:pt x="30721" y="8258"/>
                  </a:lnTo>
                  <a:lnTo>
                    <a:pt x="30682" y="7450"/>
                  </a:lnTo>
                  <a:lnTo>
                    <a:pt x="30603" y="6662"/>
                  </a:lnTo>
                  <a:lnTo>
                    <a:pt x="30505" y="5873"/>
                  </a:lnTo>
                  <a:lnTo>
                    <a:pt x="30347" y="5085"/>
                  </a:lnTo>
                  <a:lnTo>
                    <a:pt x="30130" y="4317"/>
                  </a:lnTo>
                  <a:lnTo>
                    <a:pt x="29894" y="3548"/>
                  </a:lnTo>
                  <a:lnTo>
                    <a:pt x="29677" y="2977"/>
                  </a:lnTo>
                  <a:lnTo>
                    <a:pt x="29421" y="2405"/>
                  </a:lnTo>
                  <a:lnTo>
                    <a:pt x="29165" y="1873"/>
                  </a:lnTo>
                  <a:lnTo>
                    <a:pt x="28889" y="1400"/>
                  </a:lnTo>
                  <a:lnTo>
                    <a:pt x="28593" y="947"/>
                  </a:lnTo>
                  <a:lnTo>
                    <a:pt x="28298" y="572"/>
                  </a:lnTo>
                  <a:lnTo>
                    <a:pt x="28140" y="415"/>
                  </a:lnTo>
                  <a:lnTo>
                    <a:pt x="27982" y="257"/>
                  </a:lnTo>
                  <a:lnTo>
                    <a:pt x="27805" y="119"/>
                  </a:lnTo>
                  <a:lnTo>
                    <a:pt x="27647"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491;p38">
              <a:extLst>
                <a:ext uri="{FF2B5EF4-FFF2-40B4-BE49-F238E27FC236}">
                  <a16:creationId xmlns:a16="http://schemas.microsoft.com/office/drawing/2014/main" id="{6BBD2CA4-268A-9EF6-FD27-1EEED8C31BBB}"/>
                </a:ext>
              </a:extLst>
            </p:cNvPr>
            <p:cNvSpPr/>
            <p:nvPr/>
          </p:nvSpPr>
          <p:spPr>
            <a:xfrm>
              <a:off x="-2427724" y="1779140"/>
              <a:ext cx="473685" cy="160515"/>
            </a:xfrm>
            <a:custGeom>
              <a:avLst/>
              <a:gdLst/>
              <a:ahLst/>
              <a:cxnLst/>
              <a:rect l="l" t="t" r="r" b="b"/>
              <a:pathLst>
                <a:path w="12100" h="4100" extrusionOk="0">
                  <a:moveTo>
                    <a:pt x="0" y="1"/>
                  </a:moveTo>
                  <a:lnTo>
                    <a:pt x="532" y="336"/>
                  </a:lnTo>
                  <a:lnTo>
                    <a:pt x="6247" y="4099"/>
                  </a:lnTo>
                  <a:lnTo>
                    <a:pt x="11370" y="1163"/>
                  </a:lnTo>
                  <a:lnTo>
                    <a:pt x="12060" y="769"/>
                  </a:lnTo>
                  <a:lnTo>
                    <a:pt x="12099" y="552"/>
                  </a:lnTo>
                  <a:lnTo>
                    <a:pt x="11390" y="513"/>
                  </a:lnTo>
                  <a:lnTo>
                    <a:pt x="513" y="20"/>
                  </a:lnTo>
                  <a:lnTo>
                    <a:pt x="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3492;p38">
              <a:extLst>
                <a:ext uri="{FF2B5EF4-FFF2-40B4-BE49-F238E27FC236}">
                  <a16:creationId xmlns:a16="http://schemas.microsoft.com/office/drawing/2014/main" id="{17E5241D-8932-98B6-C49F-87DD9BF30624}"/>
                </a:ext>
              </a:extLst>
            </p:cNvPr>
            <p:cNvSpPr/>
            <p:nvPr/>
          </p:nvSpPr>
          <p:spPr>
            <a:xfrm>
              <a:off x="-2407680" y="1784543"/>
              <a:ext cx="398091" cy="978280"/>
            </a:xfrm>
            <a:custGeom>
              <a:avLst/>
              <a:gdLst/>
              <a:ahLst/>
              <a:cxnLst/>
              <a:rect l="l" t="t" r="r" b="b"/>
              <a:pathLst>
                <a:path w="10169" h="24988" extrusionOk="0">
                  <a:moveTo>
                    <a:pt x="1" y="1"/>
                  </a:moveTo>
                  <a:lnTo>
                    <a:pt x="296" y="6425"/>
                  </a:lnTo>
                  <a:lnTo>
                    <a:pt x="355" y="7449"/>
                  </a:lnTo>
                  <a:lnTo>
                    <a:pt x="1163" y="24987"/>
                  </a:lnTo>
                  <a:lnTo>
                    <a:pt x="9065" y="24869"/>
                  </a:lnTo>
                  <a:lnTo>
                    <a:pt x="9873" y="7449"/>
                  </a:lnTo>
                  <a:lnTo>
                    <a:pt x="9932" y="6425"/>
                  </a:lnTo>
                  <a:lnTo>
                    <a:pt x="10169" y="1419"/>
                  </a:lnTo>
                  <a:lnTo>
                    <a:pt x="10169" y="1419"/>
                  </a:lnTo>
                  <a:lnTo>
                    <a:pt x="5735" y="3961"/>
                  </a:lnTo>
                  <a:lnTo>
                    <a:pt x="1"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493;p38">
              <a:extLst>
                <a:ext uri="{FF2B5EF4-FFF2-40B4-BE49-F238E27FC236}">
                  <a16:creationId xmlns:a16="http://schemas.microsoft.com/office/drawing/2014/main" id="{44D7FDA3-834E-08CD-E40E-284DF8DAC298}"/>
                </a:ext>
              </a:extLst>
            </p:cNvPr>
            <p:cNvSpPr/>
            <p:nvPr/>
          </p:nvSpPr>
          <p:spPr>
            <a:xfrm>
              <a:off x="-2059768" y="1503729"/>
              <a:ext cx="632624" cy="2134732"/>
            </a:xfrm>
            <a:custGeom>
              <a:avLst/>
              <a:gdLst/>
              <a:ahLst/>
              <a:cxnLst/>
              <a:rect l="l" t="t" r="r" b="b"/>
              <a:pathLst>
                <a:path w="16160" h="54527" extrusionOk="0">
                  <a:moveTo>
                    <a:pt x="2070" y="1"/>
                  </a:moveTo>
                  <a:lnTo>
                    <a:pt x="1952" y="40"/>
                  </a:lnTo>
                  <a:lnTo>
                    <a:pt x="1873" y="80"/>
                  </a:lnTo>
                  <a:lnTo>
                    <a:pt x="1774" y="158"/>
                  </a:lnTo>
                  <a:lnTo>
                    <a:pt x="1715" y="237"/>
                  </a:lnTo>
                  <a:lnTo>
                    <a:pt x="1676" y="336"/>
                  </a:lnTo>
                  <a:lnTo>
                    <a:pt x="1656" y="454"/>
                  </a:lnTo>
                  <a:lnTo>
                    <a:pt x="1636" y="730"/>
                  </a:lnTo>
                  <a:lnTo>
                    <a:pt x="1636" y="750"/>
                  </a:lnTo>
                  <a:lnTo>
                    <a:pt x="1282" y="8592"/>
                  </a:lnTo>
                  <a:lnTo>
                    <a:pt x="1045" y="13598"/>
                  </a:lnTo>
                  <a:lnTo>
                    <a:pt x="986" y="14622"/>
                  </a:lnTo>
                  <a:lnTo>
                    <a:pt x="178" y="32042"/>
                  </a:lnTo>
                  <a:lnTo>
                    <a:pt x="1" y="36062"/>
                  </a:lnTo>
                  <a:lnTo>
                    <a:pt x="1" y="36259"/>
                  </a:lnTo>
                  <a:lnTo>
                    <a:pt x="1" y="36436"/>
                  </a:lnTo>
                  <a:lnTo>
                    <a:pt x="40" y="36614"/>
                  </a:lnTo>
                  <a:lnTo>
                    <a:pt x="60" y="36791"/>
                  </a:lnTo>
                  <a:lnTo>
                    <a:pt x="947" y="40358"/>
                  </a:lnTo>
                  <a:lnTo>
                    <a:pt x="3252" y="50900"/>
                  </a:lnTo>
                  <a:lnTo>
                    <a:pt x="3370" y="51314"/>
                  </a:lnTo>
                  <a:lnTo>
                    <a:pt x="3508" y="51728"/>
                  </a:lnTo>
                  <a:lnTo>
                    <a:pt x="3705" y="52102"/>
                  </a:lnTo>
                  <a:lnTo>
                    <a:pt x="3922" y="52457"/>
                  </a:lnTo>
                  <a:lnTo>
                    <a:pt x="4159" y="52792"/>
                  </a:lnTo>
                  <a:lnTo>
                    <a:pt x="4435" y="53107"/>
                  </a:lnTo>
                  <a:lnTo>
                    <a:pt x="4730" y="53383"/>
                  </a:lnTo>
                  <a:lnTo>
                    <a:pt x="5045" y="53640"/>
                  </a:lnTo>
                  <a:lnTo>
                    <a:pt x="5380" y="53876"/>
                  </a:lnTo>
                  <a:lnTo>
                    <a:pt x="5755" y="54073"/>
                  </a:lnTo>
                  <a:lnTo>
                    <a:pt x="6129" y="54231"/>
                  </a:lnTo>
                  <a:lnTo>
                    <a:pt x="6523" y="54349"/>
                  </a:lnTo>
                  <a:lnTo>
                    <a:pt x="6917" y="54447"/>
                  </a:lnTo>
                  <a:lnTo>
                    <a:pt x="7331" y="54507"/>
                  </a:lnTo>
                  <a:lnTo>
                    <a:pt x="7765" y="54526"/>
                  </a:lnTo>
                  <a:lnTo>
                    <a:pt x="8198" y="54507"/>
                  </a:lnTo>
                  <a:lnTo>
                    <a:pt x="13401" y="54014"/>
                  </a:lnTo>
                  <a:lnTo>
                    <a:pt x="13755" y="53955"/>
                  </a:lnTo>
                  <a:lnTo>
                    <a:pt x="14110" y="53876"/>
                  </a:lnTo>
                  <a:lnTo>
                    <a:pt x="14425" y="53738"/>
                  </a:lnTo>
                  <a:lnTo>
                    <a:pt x="14721" y="53561"/>
                  </a:lnTo>
                  <a:lnTo>
                    <a:pt x="15017" y="53364"/>
                  </a:lnTo>
                  <a:lnTo>
                    <a:pt x="15253" y="53147"/>
                  </a:lnTo>
                  <a:lnTo>
                    <a:pt x="15489" y="52891"/>
                  </a:lnTo>
                  <a:lnTo>
                    <a:pt x="15686" y="52615"/>
                  </a:lnTo>
                  <a:lnTo>
                    <a:pt x="15844" y="52319"/>
                  </a:lnTo>
                  <a:lnTo>
                    <a:pt x="15982" y="52024"/>
                  </a:lnTo>
                  <a:lnTo>
                    <a:pt x="16081" y="51689"/>
                  </a:lnTo>
                  <a:lnTo>
                    <a:pt x="16140" y="51354"/>
                  </a:lnTo>
                  <a:lnTo>
                    <a:pt x="16159" y="51019"/>
                  </a:lnTo>
                  <a:lnTo>
                    <a:pt x="16140" y="50664"/>
                  </a:lnTo>
                  <a:lnTo>
                    <a:pt x="16081" y="50309"/>
                  </a:lnTo>
                  <a:lnTo>
                    <a:pt x="15982" y="49955"/>
                  </a:lnTo>
                  <a:lnTo>
                    <a:pt x="9341" y="31313"/>
                  </a:lnTo>
                  <a:lnTo>
                    <a:pt x="8730" y="23273"/>
                  </a:lnTo>
                  <a:lnTo>
                    <a:pt x="8652" y="22406"/>
                  </a:lnTo>
                  <a:lnTo>
                    <a:pt x="8592" y="21618"/>
                  </a:lnTo>
                  <a:lnTo>
                    <a:pt x="10425" y="13282"/>
                  </a:lnTo>
                  <a:lnTo>
                    <a:pt x="10346" y="5361"/>
                  </a:lnTo>
                  <a:lnTo>
                    <a:pt x="10425" y="4710"/>
                  </a:lnTo>
                  <a:lnTo>
                    <a:pt x="9164" y="2543"/>
                  </a:lnTo>
                  <a:lnTo>
                    <a:pt x="2287" y="40"/>
                  </a:lnTo>
                  <a:lnTo>
                    <a:pt x="218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3494;p38">
              <a:extLst>
                <a:ext uri="{FF2B5EF4-FFF2-40B4-BE49-F238E27FC236}">
                  <a16:creationId xmlns:a16="http://schemas.microsoft.com/office/drawing/2014/main" id="{82FB5872-1EAC-D2CC-F2BC-CE219BE29D6F}"/>
                </a:ext>
              </a:extLst>
            </p:cNvPr>
            <p:cNvSpPr/>
            <p:nvPr/>
          </p:nvSpPr>
          <p:spPr>
            <a:xfrm>
              <a:off x="-2059768" y="1503729"/>
              <a:ext cx="632624" cy="2134732"/>
            </a:xfrm>
            <a:custGeom>
              <a:avLst/>
              <a:gdLst/>
              <a:ahLst/>
              <a:cxnLst/>
              <a:rect l="l" t="t" r="r" b="b"/>
              <a:pathLst>
                <a:path w="16160" h="54527" fill="none" extrusionOk="0">
                  <a:moveTo>
                    <a:pt x="15982" y="49955"/>
                  </a:moveTo>
                  <a:lnTo>
                    <a:pt x="9341" y="31313"/>
                  </a:lnTo>
                  <a:lnTo>
                    <a:pt x="8730" y="23273"/>
                  </a:lnTo>
                  <a:lnTo>
                    <a:pt x="8652" y="22406"/>
                  </a:lnTo>
                  <a:lnTo>
                    <a:pt x="8592" y="21618"/>
                  </a:lnTo>
                  <a:lnTo>
                    <a:pt x="10425" y="13282"/>
                  </a:lnTo>
                  <a:lnTo>
                    <a:pt x="10346" y="5361"/>
                  </a:lnTo>
                  <a:lnTo>
                    <a:pt x="10425" y="4710"/>
                  </a:lnTo>
                  <a:lnTo>
                    <a:pt x="9164" y="2543"/>
                  </a:lnTo>
                  <a:lnTo>
                    <a:pt x="2287" y="40"/>
                  </a:lnTo>
                  <a:lnTo>
                    <a:pt x="2287" y="40"/>
                  </a:lnTo>
                  <a:lnTo>
                    <a:pt x="2188" y="1"/>
                  </a:lnTo>
                  <a:lnTo>
                    <a:pt x="2070" y="1"/>
                  </a:lnTo>
                  <a:lnTo>
                    <a:pt x="1952" y="40"/>
                  </a:lnTo>
                  <a:lnTo>
                    <a:pt x="1873" y="80"/>
                  </a:lnTo>
                  <a:lnTo>
                    <a:pt x="1774" y="158"/>
                  </a:lnTo>
                  <a:lnTo>
                    <a:pt x="1715" y="237"/>
                  </a:lnTo>
                  <a:lnTo>
                    <a:pt x="1676" y="336"/>
                  </a:lnTo>
                  <a:lnTo>
                    <a:pt x="1656" y="454"/>
                  </a:lnTo>
                  <a:lnTo>
                    <a:pt x="1636" y="730"/>
                  </a:lnTo>
                  <a:lnTo>
                    <a:pt x="1636" y="750"/>
                  </a:lnTo>
                  <a:lnTo>
                    <a:pt x="1282" y="8592"/>
                  </a:lnTo>
                  <a:lnTo>
                    <a:pt x="1045" y="13598"/>
                  </a:lnTo>
                  <a:lnTo>
                    <a:pt x="986" y="14622"/>
                  </a:lnTo>
                  <a:lnTo>
                    <a:pt x="178" y="32042"/>
                  </a:lnTo>
                  <a:lnTo>
                    <a:pt x="1" y="36062"/>
                  </a:lnTo>
                  <a:lnTo>
                    <a:pt x="1" y="36062"/>
                  </a:lnTo>
                  <a:lnTo>
                    <a:pt x="1" y="36259"/>
                  </a:lnTo>
                  <a:lnTo>
                    <a:pt x="1" y="36436"/>
                  </a:lnTo>
                  <a:lnTo>
                    <a:pt x="40" y="36614"/>
                  </a:lnTo>
                  <a:lnTo>
                    <a:pt x="60" y="36791"/>
                  </a:lnTo>
                  <a:lnTo>
                    <a:pt x="947" y="40358"/>
                  </a:lnTo>
                  <a:lnTo>
                    <a:pt x="3252" y="50900"/>
                  </a:lnTo>
                  <a:lnTo>
                    <a:pt x="3252" y="50900"/>
                  </a:lnTo>
                  <a:lnTo>
                    <a:pt x="3370" y="51314"/>
                  </a:lnTo>
                  <a:lnTo>
                    <a:pt x="3508" y="51728"/>
                  </a:lnTo>
                  <a:lnTo>
                    <a:pt x="3705" y="52102"/>
                  </a:lnTo>
                  <a:lnTo>
                    <a:pt x="3922" y="52457"/>
                  </a:lnTo>
                  <a:lnTo>
                    <a:pt x="4159" y="52792"/>
                  </a:lnTo>
                  <a:lnTo>
                    <a:pt x="4435" y="53107"/>
                  </a:lnTo>
                  <a:lnTo>
                    <a:pt x="4730" y="53383"/>
                  </a:lnTo>
                  <a:lnTo>
                    <a:pt x="5045" y="53640"/>
                  </a:lnTo>
                  <a:lnTo>
                    <a:pt x="5380" y="53876"/>
                  </a:lnTo>
                  <a:lnTo>
                    <a:pt x="5755" y="54073"/>
                  </a:lnTo>
                  <a:lnTo>
                    <a:pt x="6129" y="54231"/>
                  </a:lnTo>
                  <a:lnTo>
                    <a:pt x="6523" y="54349"/>
                  </a:lnTo>
                  <a:lnTo>
                    <a:pt x="6917" y="54447"/>
                  </a:lnTo>
                  <a:lnTo>
                    <a:pt x="7331" y="54507"/>
                  </a:lnTo>
                  <a:lnTo>
                    <a:pt x="7765" y="54526"/>
                  </a:lnTo>
                  <a:lnTo>
                    <a:pt x="8198" y="54507"/>
                  </a:lnTo>
                  <a:lnTo>
                    <a:pt x="13401" y="54014"/>
                  </a:lnTo>
                  <a:lnTo>
                    <a:pt x="13401" y="54014"/>
                  </a:lnTo>
                  <a:lnTo>
                    <a:pt x="13755" y="53955"/>
                  </a:lnTo>
                  <a:lnTo>
                    <a:pt x="14110" y="53876"/>
                  </a:lnTo>
                  <a:lnTo>
                    <a:pt x="14425" y="53738"/>
                  </a:lnTo>
                  <a:lnTo>
                    <a:pt x="14721" y="53561"/>
                  </a:lnTo>
                  <a:lnTo>
                    <a:pt x="15017" y="53364"/>
                  </a:lnTo>
                  <a:lnTo>
                    <a:pt x="15253" y="53147"/>
                  </a:lnTo>
                  <a:lnTo>
                    <a:pt x="15489" y="52891"/>
                  </a:lnTo>
                  <a:lnTo>
                    <a:pt x="15686" y="52615"/>
                  </a:lnTo>
                  <a:lnTo>
                    <a:pt x="15844" y="52319"/>
                  </a:lnTo>
                  <a:lnTo>
                    <a:pt x="15982" y="52024"/>
                  </a:lnTo>
                  <a:lnTo>
                    <a:pt x="16081" y="51689"/>
                  </a:lnTo>
                  <a:lnTo>
                    <a:pt x="16140" y="51354"/>
                  </a:lnTo>
                  <a:lnTo>
                    <a:pt x="16159" y="51019"/>
                  </a:lnTo>
                  <a:lnTo>
                    <a:pt x="16140" y="50664"/>
                  </a:lnTo>
                  <a:lnTo>
                    <a:pt x="16081" y="50309"/>
                  </a:lnTo>
                  <a:lnTo>
                    <a:pt x="15982" y="49955"/>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3495;p38">
              <a:extLst>
                <a:ext uri="{FF2B5EF4-FFF2-40B4-BE49-F238E27FC236}">
                  <a16:creationId xmlns:a16="http://schemas.microsoft.com/office/drawing/2014/main" id="{E5071706-FE87-6332-8F57-4ECF2D3EA549}"/>
                </a:ext>
              </a:extLst>
            </p:cNvPr>
            <p:cNvSpPr/>
            <p:nvPr/>
          </p:nvSpPr>
          <p:spPr>
            <a:xfrm>
              <a:off x="-2012711" y="1547693"/>
              <a:ext cx="176712" cy="689001"/>
            </a:xfrm>
            <a:custGeom>
              <a:avLst/>
              <a:gdLst/>
              <a:ahLst/>
              <a:cxnLst/>
              <a:rect l="l" t="t" r="r" b="b"/>
              <a:pathLst>
                <a:path w="4514" h="17599" extrusionOk="0">
                  <a:moveTo>
                    <a:pt x="2070" y="1"/>
                  </a:moveTo>
                  <a:lnTo>
                    <a:pt x="1991" y="21"/>
                  </a:lnTo>
                  <a:lnTo>
                    <a:pt x="1952" y="60"/>
                  </a:lnTo>
                  <a:lnTo>
                    <a:pt x="1932" y="80"/>
                  </a:lnTo>
                  <a:lnTo>
                    <a:pt x="1912" y="159"/>
                  </a:lnTo>
                  <a:lnTo>
                    <a:pt x="1912" y="218"/>
                  </a:lnTo>
                  <a:lnTo>
                    <a:pt x="1932" y="277"/>
                  </a:lnTo>
                  <a:lnTo>
                    <a:pt x="1991" y="316"/>
                  </a:lnTo>
                  <a:lnTo>
                    <a:pt x="4159" y="1558"/>
                  </a:lnTo>
                  <a:lnTo>
                    <a:pt x="4159" y="1597"/>
                  </a:lnTo>
                  <a:lnTo>
                    <a:pt x="2149" y="3410"/>
                  </a:lnTo>
                  <a:lnTo>
                    <a:pt x="3962" y="4021"/>
                  </a:lnTo>
                  <a:lnTo>
                    <a:pt x="4001" y="4041"/>
                  </a:lnTo>
                  <a:lnTo>
                    <a:pt x="4021" y="4060"/>
                  </a:lnTo>
                  <a:lnTo>
                    <a:pt x="4021" y="4080"/>
                  </a:lnTo>
                  <a:lnTo>
                    <a:pt x="4021" y="4119"/>
                  </a:lnTo>
                  <a:lnTo>
                    <a:pt x="21" y="17401"/>
                  </a:lnTo>
                  <a:lnTo>
                    <a:pt x="1" y="17460"/>
                  </a:lnTo>
                  <a:lnTo>
                    <a:pt x="21" y="17519"/>
                  </a:lnTo>
                  <a:lnTo>
                    <a:pt x="60" y="17578"/>
                  </a:lnTo>
                  <a:lnTo>
                    <a:pt x="119" y="17598"/>
                  </a:lnTo>
                  <a:lnTo>
                    <a:pt x="218" y="17598"/>
                  </a:lnTo>
                  <a:lnTo>
                    <a:pt x="277" y="17578"/>
                  </a:lnTo>
                  <a:lnTo>
                    <a:pt x="316" y="17539"/>
                  </a:lnTo>
                  <a:lnTo>
                    <a:pt x="336" y="17480"/>
                  </a:lnTo>
                  <a:lnTo>
                    <a:pt x="4336" y="4238"/>
                  </a:lnTo>
                  <a:lnTo>
                    <a:pt x="4356" y="4159"/>
                  </a:lnTo>
                  <a:lnTo>
                    <a:pt x="4356" y="4080"/>
                  </a:lnTo>
                  <a:lnTo>
                    <a:pt x="4336" y="3981"/>
                  </a:lnTo>
                  <a:lnTo>
                    <a:pt x="4316" y="3903"/>
                  </a:lnTo>
                  <a:lnTo>
                    <a:pt x="4277" y="3844"/>
                  </a:lnTo>
                  <a:lnTo>
                    <a:pt x="4218" y="3784"/>
                  </a:lnTo>
                  <a:lnTo>
                    <a:pt x="4159" y="3725"/>
                  </a:lnTo>
                  <a:lnTo>
                    <a:pt x="4080" y="3706"/>
                  </a:lnTo>
                  <a:lnTo>
                    <a:pt x="2799" y="3272"/>
                  </a:lnTo>
                  <a:lnTo>
                    <a:pt x="4395" y="1853"/>
                  </a:lnTo>
                  <a:lnTo>
                    <a:pt x="4454" y="1794"/>
                  </a:lnTo>
                  <a:lnTo>
                    <a:pt x="4494" y="1715"/>
                  </a:lnTo>
                  <a:lnTo>
                    <a:pt x="4513" y="1636"/>
                  </a:lnTo>
                  <a:lnTo>
                    <a:pt x="4513" y="1538"/>
                  </a:lnTo>
                  <a:lnTo>
                    <a:pt x="4494" y="1459"/>
                  </a:lnTo>
                  <a:lnTo>
                    <a:pt x="4454" y="1380"/>
                  </a:lnTo>
                  <a:lnTo>
                    <a:pt x="4395" y="1321"/>
                  </a:lnTo>
                  <a:lnTo>
                    <a:pt x="4336" y="1262"/>
                  </a:lnTo>
                  <a:lnTo>
                    <a:pt x="2149" y="21"/>
                  </a:lnTo>
                  <a:lnTo>
                    <a:pt x="2070" y="1"/>
                  </a:lnTo>
                  <a:close/>
                </a:path>
              </a:pathLst>
            </a:custGeom>
            <a:solidFill>
              <a:srgbClr val="141C34">
                <a:alpha val="77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3496;p38">
              <a:extLst>
                <a:ext uri="{FF2B5EF4-FFF2-40B4-BE49-F238E27FC236}">
                  <a16:creationId xmlns:a16="http://schemas.microsoft.com/office/drawing/2014/main" id="{6027433D-5189-6DDF-28DF-3D703A2A2ED4}"/>
                </a:ext>
              </a:extLst>
            </p:cNvPr>
            <p:cNvSpPr/>
            <p:nvPr/>
          </p:nvSpPr>
          <p:spPr>
            <a:xfrm>
              <a:off x="-3385100" y="1024666"/>
              <a:ext cx="1029892" cy="2613811"/>
            </a:xfrm>
            <a:custGeom>
              <a:avLst/>
              <a:gdLst/>
              <a:ahLst/>
              <a:cxnLst/>
              <a:rect l="l" t="t" r="r" b="b"/>
              <a:pathLst>
                <a:path w="26308" h="66764" extrusionOk="0">
                  <a:moveTo>
                    <a:pt x="6779" y="0"/>
                  </a:moveTo>
                  <a:lnTo>
                    <a:pt x="1183" y="8967"/>
                  </a:lnTo>
                  <a:lnTo>
                    <a:pt x="986" y="9223"/>
                  </a:lnTo>
                  <a:lnTo>
                    <a:pt x="809" y="9499"/>
                  </a:lnTo>
                  <a:lnTo>
                    <a:pt x="651" y="9774"/>
                  </a:lnTo>
                  <a:lnTo>
                    <a:pt x="513" y="10050"/>
                  </a:lnTo>
                  <a:lnTo>
                    <a:pt x="375" y="10346"/>
                  </a:lnTo>
                  <a:lnTo>
                    <a:pt x="276" y="10622"/>
                  </a:lnTo>
                  <a:lnTo>
                    <a:pt x="178" y="10917"/>
                  </a:lnTo>
                  <a:lnTo>
                    <a:pt x="119" y="11213"/>
                  </a:lnTo>
                  <a:lnTo>
                    <a:pt x="60" y="11509"/>
                  </a:lnTo>
                  <a:lnTo>
                    <a:pt x="20" y="11824"/>
                  </a:lnTo>
                  <a:lnTo>
                    <a:pt x="1" y="12119"/>
                  </a:lnTo>
                  <a:lnTo>
                    <a:pt x="1" y="12415"/>
                  </a:lnTo>
                  <a:lnTo>
                    <a:pt x="20" y="12711"/>
                  </a:lnTo>
                  <a:lnTo>
                    <a:pt x="40" y="13006"/>
                  </a:lnTo>
                  <a:lnTo>
                    <a:pt x="99" y="13302"/>
                  </a:lnTo>
                  <a:lnTo>
                    <a:pt x="158" y="13597"/>
                  </a:lnTo>
                  <a:lnTo>
                    <a:pt x="237" y="13893"/>
                  </a:lnTo>
                  <a:lnTo>
                    <a:pt x="316" y="14169"/>
                  </a:lnTo>
                  <a:lnTo>
                    <a:pt x="434" y="14445"/>
                  </a:lnTo>
                  <a:lnTo>
                    <a:pt x="552" y="14721"/>
                  </a:lnTo>
                  <a:lnTo>
                    <a:pt x="690" y="14996"/>
                  </a:lnTo>
                  <a:lnTo>
                    <a:pt x="848" y="15253"/>
                  </a:lnTo>
                  <a:lnTo>
                    <a:pt x="1025" y="15509"/>
                  </a:lnTo>
                  <a:lnTo>
                    <a:pt x="1203" y="15745"/>
                  </a:lnTo>
                  <a:lnTo>
                    <a:pt x="1400" y="15982"/>
                  </a:lnTo>
                  <a:lnTo>
                    <a:pt x="1616" y="16199"/>
                  </a:lnTo>
                  <a:lnTo>
                    <a:pt x="1853" y="16396"/>
                  </a:lnTo>
                  <a:lnTo>
                    <a:pt x="2089" y="16593"/>
                  </a:lnTo>
                  <a:lnTo>
                    <a:pt x="2346" y="16790"/>
                  </a:lnTo>
                  <a:lnTo>
                    <a:pt x="2621" y="16967"/>
                  </a:lnTo>
                  <a:lnTo>
                    <a:pt x="2897" y="17125"/>
                  </a:lnTo>
                  <a:lnTo>
                    <a:pt x="3193" y="17263"/>
                  </a:lnTo>
                  <a:lnTo>
                    <a:pt x="16750" y="24908"/>
                  </a:lnTo>
                  <a:lnTo>
                    <a:pt x="17716" y="33855"/>
                  </a:lnTo>
                  <a:lnTo>
                    <a:pt x="17657" y="34643"/>
                  </a:lnTo>
                  <a:lnTo>
                    <a:pt x="17598" y="35510"/>
                  </a:lnTo>
                  <a:lnTo>
                    <a:pt x="16967" y="43550"/>
                  </a:lnTo>
                  <a:lnTo>
                    <a:pt x="10326" y="62192"/>
                  </a:lnTo>
                  <a:lnTo>
                    <a:pt x="10228" y="62546"/>
                  </a:lnTo>
                  <a:lnTo>
                    <a:pt x="10169" y="62901"/>
                  </a:lnTo>
                  <a:lnTo>
                    <a:pt x="10149" y="63256"/>
                  </a:lnTo>
                  <a:lnTo>
                    <a:pt x="10169" y="63591"/>
                  </a:lnTo>
                  <a:lnTo>
                    <a:pt x="10228" y="63926"/>
                  </a:lnTo>
                  <a:lnTo>
                    <a:pt x="10326" y="64261"/>
                  </a:lnTo>
                  <a:lnTo>
                    <a:pt x="10464" y="64556"/>
                  </a:lnTo>
                  <a:lnTo>
                    <a:pt x="10622" y="64852"/>
                  </a:lnTo>
                  <a:lnTo>
                    <a:pt x="10819" y="65128"/>
                  </a:lnTo>
                  <a:lnTo>
                    <a:pt x="11055" y="65384"/>
                  </a:lnTo>
                  <a:lnTo>
                    <a:pt x="11312" y="65601"/>
                  </a:lnTo>
                  <a:lnTo>
                    <a:pt x="11587" y="65798"/>
                  </a:lnTo>
                  <a:lnTo>
                    <a:pt x="11883" y="65975"/>
                  </a:lnTo>
                  <a:lnTo>
                    <a:pt x="12218" y="66113"/>
                  </a:lnTo>
                  <a:lnTo>
                    <a:pt x="12553" y="66192"/>
                  </a:lnTo>
                  <a:lnTo>
                    <a:pt x="12908" y="66251"/>
                  </a:lnTo>
                  <a:lnTo>
                    <a:pt x="18110" y="66744"/>
                  </a:lnTo>
                  <a:lnTo>
                    <a:pt x="18544" y="66763"/>
                  </a:lnTo>
                  <a:lnTo>
                    <a:pt x="18977" y="66744"/>
                  </a:lnTo>
                  <a:lnTo>
                    <a:pt x="19391" y="66684"/>
                  </a:lnTo>
                  <a:lnTo>
                    <a:pt x="19805" y="66586"/>
                  </a:lnTo>
                  <a:lnTo>
                    <a:pt x="20199" y="66468"/>
                  </a:lnTo>
                  <a:lnTo>
                    <a:pt x="20573" y="66310"/>
                  </a:lnTo>
                  <a:lnTo>
                    <a:pt x="20928" y="66113"/>
                  </a:lnTo>
                  <a:lnTo>
                    <a:pt x="21263" y="65877"/>
                  </a:lnTo>
                  <a:lnTo>
                    <a:pt x="21598" y="65620"/>
                  </a:lnTo>
                  <a:lnTo>
                    <a:pt x="21894" y="65344"/>
                  </a:lnTo>
                  <a:lnTo>
                    <a:pt x="22150" y="65029"/>
                  </a:lnTo>
                  <a:lnTo>
                    <a:pt x="22406" y="64694"/>
                  </a:lnTo>
                  <a:lnTo>
                    <a:pt x="22603" y="64339"/>
                  </a:lnTo>
                  <a:lnTo>
                    <a:pt x="22800" y="63965"/>
                  </a:lnTo>
                  <a:lnTo>
                    <a:pt x="22938" y="63551"/>
                  </a:lnTo>
                  <a:lnTo>
                    <a:pt x="23056" y="63137"/>
                  </a:lnTo>
                  <a:lnTo>
                    <a:pt x="25381" y="52595"/>
                  </a:lnTo>
                  <a:lnTo>
                    <a:pt x="26248" y="49028"/>
                  </a:lnTo>
                  <a:lnTo>
                    <a:pt x="26288" y="48851"/>
                  </a:lnTo>
                  <a:lnTo>
                    <a:pt x="26308" y="48673"/>
                  </a:lnTo>
                  <a:lnTo>
                    <a:pt x="26308" y="48496"/>
                  </a:lnTo>
                  <a:lnTo>
                    <a:pt x="26308" y="48299"/>
                  </a:lnTo>
                  <a:lnTo>
                    <a:pt x="26130" y="44397"/>
                  </a:lnTo>
                  <a:lnTo>
                    <a:pt x="25322" y="26859"/>
                  </a:lnTo>
                  <a:lnTo>
                    <a:pt x="25263" y="25835"/>
                  </a:lnTo>
                  <a:lnTo>
                    <a:pt x="24968" y="19411"/>
                  </a:lnTo>
                  <a:lnTo>
                    <a:pt x="24672" y="12967"/>
                  </a:lnTo>
                  <a:lnTo>
                    <a:pt x="24672" y="12947"/>
                  </a:lnTo>
                  <a:lnTo>
                    <a:pt x="24652" y="12789"/>
                  </a:lnTo>
                  <a:lnTo>
                    <a:pt x="24593" y="12652"/>
                  </a:lnTo>
                  <a:lnTo>
                    <a:pt x="24495" y="12533"/>
                  </a:lnTo>
                  <a:lnTo>
                    <a:pt x="24376" y="12435"/>
                  </a:lnTo>
                  <a:lnTo>
                    <a:pt x="24238" y="12356"/>
                  </a:lnTo>
                  <a:lnTo>
                    <a:pt x="24101" y="12317"/>
                  </a:lnTo>
                  <a:lnTo>
                    <a:pt x="23943" y="12317"/>
                  </a:lnTo>
                  <a:lnTo>
                    <a:pt x="23785" y="12356"/>
                  </a:lnTo>
                  <a:lnTo>
                    <a:pt x="21184" y="13322"/>
                  </a:lnTo>
                  <a:lnTo>
                    <a:pt x="21164" y="13302"/>
                  </a:lnTo>
                  <a:lnTo>
                    <a:pt x="10228" y="9853"/>
                  </a:lnTo>
                  <a:lnTo>
                    <a:pt x="13578" y="2208"/>
                  </a:lnTo>
                  <a:lnTo>
                    <a:pt x="6779"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3497;p38">
              <a:extLst>
                <a:ext uri="{FF2B5EF4-FFF2-40B4-BE49-F238E27FC236}">
                  <a16:creationId xmlns:a16="http://schemas.microsoft.com/office/drawing/2014/main" id="{F5CB7D26-E97D-C9DC-5CD5-ECE47948A03E}"/>
                </a:ext>
              </a:extLst>
            </p:cNvPr>
            <p:cNvSpPr/>
            <p:nvPr/>
          </p:nvSpPr>
          <p:spPr>
            <a:xfrm>
              <a:off x="-3385100" y="1024666"/>
              <a:ext cx="1029892" cy="2613811"/>
            </a:xfrm>
            <a:custGeom>
              <a:avLst/>
              <a:gdLst/>
              <a:ahLst/>
              <a:cxnLst/>
              <a:rect l="l" t="t" r="r" b="b"/>
              <a:pathLst>
                <a:path w="26308" h="66764" fill="none" extrusionOk="0">
                  <a:moveTo>
                    <a:pt x="26130" y="44397"/>
                  </a:moveTo>
                  <a:lnTo>
                    <a:pt x="25322" y="26859"/>
                  </a:lnTo>
                  <a:lnTo>
                    <a:pt x="25263" y="25835"/>
                  </a:lnTo>
                  <a:lnTo>
                    <a:pt x="24968" y="19411"/>
                  </a:lnTo>
                  <a:lnTo>
                    <a:pt x="24672" y="12967"/>
                  </a:lnTo>
                  <a:lnTo>
                    <a:pt x="24672" y="12947"/>
                  </a:lnTo>
                  <a:lnTo>
                    <a:pt x="24672" y="12947"/>
                  </a:lnTo>
                  <a:lnTo>
                    <a:pt x="24652" y="12789"/>
                  </a:lnTo>
                  <a:lnTo>
                    <a:pt x="24593" y="12652"/>
                  </a:lnTo>
                  <a:lnTo>
                    <a:pt x="24495" y="12533"/>
                  </a:lnTo>
                  <a:lnTo>
                    <a:pt x="24376" y="12435"/>
                  </a:lnTo>
                  <a:lnTo>
                    <a:pt x="24238" y="12356"/>
                  </a:lnTo>
                  <a:lnTo>
                    <a:pt x="24101" y="12317"/>
                  </a:lnTo>
                  <a:lnTo>
                    <a:pt x="23943" y="12317"/>
                  </a:lnTo>
                  <a:lnTo>
                    <a:pt x="23785" y="12356"/>
                  </a:lnTo>
                  <a:lnTo>
                    <a:pt x="21184" y="13322"/>
                  </a:lnTo>
                  <a:lnTo>
                    <a:pt x="21164" y="13302"/>
                  </a:lnTo>
                  <a:lnTo>
                    <a:pt x="10228" y="9853"/>
                  </a:lnTo>
                  <a:lnTo>
                    <a:pt x="13578" y="2208"/>
                  </a:lnTo>
                  <a:lnTo>
                    <a:pt x="6779" y="0"/>
                  </a:lnTo>
                  <a:lnTo>
                    <a:pt x="1183" y="8967"/>
                  </a:lnTo>
                  <a:lnTo>
                    <a:pt x="1183" y="8967"/>
                  </a:lnTo>
                  <a:lnTo>
                    <a:pt x="986" y="9223"/>
                  </a:lnTo>
                  <a:lnTo>
                    <a:pt x="809" y="9499"/>
                  </a:lnTo>
                  <a:lnTo>
                    <a:pt x="651" y="9774"/>
                  </a:lnTo>
                  <a:lnTo>
                    <a:pt x="513" y="10050"/>
                  </a:lnTo>
                  <a:lnTo>
                    <a:pt x="375" y="10346"/>
                  </a:lnTo>
                  <a:lnTo>
                    <a:pt x="276" y="10622"/>
                  </a:lnTo>
                  <a:lnTo>
                    <a:pt x="178" y="10917"/>
                  </a:lnTo>
                  <a:lnTo>
                    <a:pt x="119" y="11213"/>
                  </a:lnTo>
                  <a:lnTo>
                    <a:pt x="60" y="11509"/>
                  </a:lnTo>
                  <a:lnTo>
                    <a:pt x="20" y="11824"/>
                  </a:lnTo>
                  <a:lnTo>
                    <a:pt x="1" y="12119"/>
                  </a:lnTo>
                  <a:lnTo>
                    <a:pt x="1" y="12415"/>
                  </a:lnTo>
                  <a:lnTo>
                    <a:pt x="20" y="12711"/>
                  </a:lnTo>
                  <a:lnTo>
                    <a:pt x="40" y="13006"/>
                  </a:lnTo>
                  <a:lnTo>
                    <a:pt x="99" y="13302"/>
                  </a:lnTo>
                  <a:lnTo>
                    <a:pt x="158" y="13597"/>
                  </a:lnTo>
                  <a:lnTo>
                    <a:pt x="237" y="13893"/>
                  </a:lnTo>
                  <a:lnTo>
                    <a:pt x="316" y="14169"/>
                  </a:lnTo>
                  <a:lnTo>
                    <a:pt x="434" y="14445"/>
                  </a:lnTo>
                  <a:lnTo>
                    <a:pt x="552" y="14721"/>
                  </a:lnTo>
                  <a:lnTo>
                    <a:pt x="690" y="14996"/>
                  </a:lnTo>
                  <a:lnTo>
                    <a:pt x="848" y="15253"/>
                  </a:lnTo>
                  <a:lnTo>
                    <a:pt x="1025" y="15509"/>
                  </a:lnTo>
                  <a:lnTo>
                    <a:pt x="1203" y="15745"/>
                  </a:lnTo>
                  <a:lnTo>
                    <a:pt x="1400" y="15982"/>
                  </a:lnTo>
                  <a:lnTo>
                    <a:pt x="1616" y="16199"/>
                  </a:lnTo>
                  <a:lnTo>
                    <a:pt x="1853" y="16396"/>
                  </a:lnTo>
                  <a:lnTo>
                    <a:pt x="2089" y="16593"/>
                  </a:lnTo>
                  <a:lnTo>
                    <a:pt x="2346" y="16790"/>
                  </a:lnTo>
                  <a:lnTo>
                    <a:pt x="2621" y="16967"/>
                  </a:lnTo>
                  <a:lnTo>
                    <a:pt x="2897" y="17125"/>
                  </a:lnTo>
                  <a:lnTo>
                    <a:pt x="3193" y="17263"/>
                  </a:lnTo>
                  <a:lnTo>
                    <a:pt x="16750" y="24908"/>
                  </a:lnTo>
                  <a:lnTo>
                    <a:pt x="17716" y="33855"/>
                  </a:lnTo>
                  <a:lnTo>
                    <a:pt x="17657" y="34643"/>
                  </a:lnTo>
                  <a:lnTo>
                    <a:pt x="17598" y="35510"/>
                  </a:lnTo>
                  <a:lnTo>
                    <a:pt x="16967" y="43550"/>
                  </a:lnTo>
                  <a:lnTo>
                    <a:pt x="10326" y="62192"/>
                  </a:lnTo>
                  <a:lnTo>
                    <a:pt x="10326" y="62192"/>
                  </a:lnTo>
                  <a:lnTo>
                    <a:pt x="10228" y="62546"/>
                  </a:lnTo>
                  <a:lnTo>
                    <a:pt x="10169" y="62901"/>
                  </a:lnTo>
                  <a:lnTo>
                    <a:pt x="10149" y="63256"/>
                  </a:lnTo>
                  <a:lnTo>
                    <a:pt x="10169" y="63591"/>
                  </a:lnTo>
                  <a:lnTo>
                    <a:pt x="10228" y="63926"/>
                  </a:lnTo>
                  <a:lnTo>
                    <a:pt x="10326" y="64261"/>
                  </a:lnTo>
                  <a:lnTo>
                    <a:pt x="10464" y="64556"/>
                  </a:lnTo>
                  <a:lnTo>
                    <a:pt x="10622" y="64852"/>
                  </a:lnTo>
                  <a:lnTo>
                    <a:pt x="10819" y="65128"/>
                  </a:lnTo>
                  <a:lnTo>
                    <a:pt x="11055" y="65384"/>
                  </a:lnTo>
                  <a:lnTo>
                    <a:pt x="11312" y="65601"/>
                  </a:lnTo>
                  <a:lnTo>
                    <a:pt x="11587" y="65798"/>
                  </a:lnTo>
                  <a:lnTo>
                    <a:pt x="11883" y="65975"/>
                  </a:lnTo>
                  <a:lnTo>
                    <a:pt x="12218" y="66113"/>
                  </a:lnTo>
                  <a:lnTo>
                    <a:pt x="12553" y="66192"/>
                  </a:lnTo>
                  <a:lnTo>
                    <a:pt x="12908" y="66251"/>
                  </a:lnTo>
                  <a:lnTo>
                    <a:pt x="18110" y="66744"/>
                  </a:lnTo>
                  <a:lnTo>
                    <a:pt x="18110" y="66744"/>
                  </a:lnTo>
                  <a:lnTo>
                    <a:pt x="18544" y="66763"/>
                  </a:lnTo>
                  <a:lnTo>
                    <a:pt x="18977" y="66744"/>
                  </a:lnTo>
                  <a:lnTo>
                    <a:pt x="19391" y="66684"/>
                  </a:lnTo>
                  <a:lnTo>
                    <a:pt x="19805" y="66586"/>
                  </a:lnTo>
                  <a:lnTo>
                    <a:pt x="20199" y="66468"/>
                  </a:lnTo>
                  <a:lnTo>
                    <a:pt x="20573" y="66310"/>
                  </a:lnTo>
                  <a:lnTo>
                    <a:pt x="20928" y="66113"/>
                  </a:lnTo>
                  <a:lnTo>
                    <a:pt x="21263" y="65877"/>
                  </a:lnTo>
                  <a:lnTo>
                    <a:pt x="21598" y="65620"/>
                  </a:lnTo>
                  <a:lnTo>
                    <a:pt x="21894" y="65344"/>
                  </a:lnTo>
                  <a:lnTo>
                    <a:pt x="22150" y="65029"/>
                  </a:lnTo>
                  <a:lnTo>
                    <a:pt x="22406" y="64694"/>
                  </a:lnTo>
                  <a:lnTo>
                    <a:pt x="22603" y="64339"/>
                  </a:lnTo>
                  <a:lnTo>
                    <a:pt x="22800" y="63965"/>
                  </a:lnTo>
                  <a:lnTo>
                    <a:pt x="22938" y="63551"/>
                  </a:lnTo>
                  <a:lnTo>
                    <a:pt x="23056" y="63137"/>
                  </a:lnTo>
                  <a:lnTo>
                    <a:pt x="25381" y="52595"/>
                  </a:lnTo>
                  <a:lnTo>
                    <a:pt x="26248" y="49028"/>
                  </a:lnTo>
                  <a:lnTo>
                    <a:pt x="26248" y="49028"/>
                  </a:lnTo>
                  <a:lnTo>
                    <a:pt x="26288" y="48851"/>
                  </a:lnTo>
                  <a:lnTo>
                    <a:pt x="26308" y="48673"/>
                  </a:lnTo>
                  <a:lnTo>
                    <a:pt x="26308" y="48496"/>
                  </a:lnTo>
                  <a:lnTo>
                    <a:pt x="26308" y="48299"/>
                  </a:lnTo>
                  <a:lnTo>
                    <a:pt x="26130" y="44397"/>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3498;p38">
              <a:extLst>
                <a:ext uri="{FF2B5EF4-FFF2-40B4-BE49-F238E27FC236}">
                  <a16:creationId xmlns:a16="http://schemas.microsoft.com/office/drawing/2014/main" id="{D7DC5E68-4F68-021C-6C06-6AE33B6AAF4E}"/>
                </a:ext>
              </a:extLst>
            </p:cNvPr>
            <p:cNvSpPr/>
            <p:nvPr/>
          </p:nvSpPr>
          <p:spPr>
            <a:xfrm>
              <a:off x="-2804959" y="1957346"/>
              <a:ext cx="94894" cy="229184"/>
            </a:xfrm>
            <a:custGeom>
              <a:avLst/>
              <a:gdLst/>
              <a:ahLst/>
              <a:cxnLst/>
              <a:rect l="l" t="t" r="r" b="b"/>
              <a:pathLst>
                <a:path w="2424" h="5854" extrusionOk="0">
                  <a:moveTo>
                    <a:pt x="0" y="1"/>
                  </a:moveTo>
                  <a:lnTo>
                    <a:pt x="1912" y="1104"/>
                  </a:lnTo>
                  <a:lnTo>
                    <a:pt x="2404" y="5853"/>
                  </a:lnTo>
                  <a:lnTo>
                    <a:pt x="2424" y="5715"/>
                  </a:lnTo>
                  <a:lnTo>
                    <a:pt x="1931" y="1084"/>
                  </a:lnTo>
                  <a:lnTo>
                    <a:pt x="0"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3499;p38">
              <a:extLst>
                <a:ext uri="{FF2B5EF4-FFF2-40B4-BE49-F238E27FC236}">
                  <a16:creationId xmlns:a16="http://schemas.microsoft.com/office/drawing/2014/main" id="{1AFCC5A2-84EC-DEB6-6770-A0E9A6C69D68}"/>
                </a:ext>
              </a:extLst>
            </p:cNvPr>
            <p:cNvSpPr/>
            <p:nvPr/>
          </p:nvSpPr>
          <p:spPr>
            <a:xfrm>
              <a:off x="-2804959" y="1957346"/>
              <a:ext cx="94894" cy="229184"/>
            </a:xfrm>
            <a:custGeom>
              <a:avLst/>
              <a:gdLst/>
              <a:ahLst/>
              <a:cxnLst/>
              <a:rect l="l" t="t" r="r" b="b"/>
              <a:pathLst>
                <a:path w="2424" h="5854" fill="none" extrusionOk="0">
                  <a:moveTo>
                    <a:pt x="0" y="1"/>
                  </a:moveTo>
                  <a:lnTo>
                    <a:pt x="1912" y="1104"/>
                  </a:lnTo>
                  <a:lnTo>
                    <a:pt x="2404" y="5853"/>
                  </a:lnTo>
                  <a:lnTo>
                    <a:pt x="2424" y="5715"/>
                  </a:lnTo>
                  <a:lnTo>
                    <a:pt x="1931" y="1084"/>
                  </a:lnTo>
                  <a:lnTo>
                    <a:pt x="0" y="1"/>
                  </a:lnTo>
                  <a:lnTo>
                    <a:pt x="0" y="1"/>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3500;p38">
              <a:extLst>
                <a:ext uri="{FF2B5EF4-FFF2-40B4-BE49-F238E27FC236}">
                  <a16:creationId xmlns:a16="http://schemas.microsoft.com/office/drawing/2014/main" id="{C8FD9617-1B7B-895A-A2CC-8E8C61C859D5}"/>
                </a:ext>
              </a:extLst>
            </p:cNvPr>
            <p:cNvSpPr/>
            <p:nvPr/>
          </p:nvSpPr>
          <p:spPr>
            <a:xfrm>
              <a:off x="-2804959" y="1957346"/>
              <a:ext cx="132710" cy="223781"/>
            </a:xfrm>
            <a:custGeom>
              <a:avLst/>
              <a:gdLst/>
              <a:ahLst/>
              <a:cxnLst/>
              <a:rect l="l" t="t" r="r" b="b"/>
              <a:pathLst>
                <a:path w="3390" h="5716" extrusionOk="0">
                  <a:moveTo>
                    <a:pt x="0" y="1"/>
                  </a:moveTo>
                  <a:lnTo>
                    <a:pt x="1931" y="1084"/>
                  </a:lnTo>
                  <a:lnTo>
                    <a:pt x="2424" y="5715"/>
                  </a:lnTo>
                  <a:lnTo>
                    <a:pt x="3390" y="414"/>
                  </a:lnTo>
                  <a:lnTo>
                    <a:pt x="0"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3501;p38">
              <a:extLst>
                <a:ext uri="{FF2B5EF4-FFF2-40B4-BE49-F238E27FC236}">
                  <a16:creationId xmlns:a16="http://schemas.microsoft.com/office/drawing/2014/main" id="{B71CD6D1-148B-009C-0F70-E67D6A4B76EF}"/>
                </a:ext>
              </a:extLst>
            </p:cNvPr>
            <p:cNvSpPr/>
            <p:nvPr/>
          </p:nvSpPr>
          <p:spPr>
            <a:xfrm>
              <a:off x="-2804959" y="1957346"/>
              <a:ext cx="132710" cy="223781"/>
            </a:xfrm>
            <a:custGeom>
              <a:avLst/>
              <a:gdLst/>
              <a:ahLst/>
              <a:cxnLst/>
              <a:rect l="l" t="t" r="r" b="b"/>
              <a:pathLst>
                <a:path w="3390" h="5716" fill="none" extrusionOk="0">
                  <a:moveTo>
                    <a:pt x="0" y="1"/>
                  </a:moveTo>
                  <a:lnTo>
                    <a:pt x="1931" y="1084"/>
                  </a:lnTo>
                  <a:lnTo>
                    <a:pt x="2424" y="5715"/>
                  </a:lnTo>
                  <a:lnTo>
                    <a:pt x="3390" y="414"/>
                  </a:lnTo>
                  <a:lnTo>
                    <a:pt x="0" y="1"/>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3502;p38">
              <a:extLst>
                <a:ext uri="{FF2B5EF4-FFF2-40B4-BE49-F238E27FC236}">
                  <a16:creationId xmlns:a16="http://schemas.microsoft.com/office/drawing/2014/main" id="{C9C074E3-F6D5-5004-41B1-EF3DA5DE1FE9}"/>
                </a:ext>
              </a:extLst>
            </p:cNvPr>
            <p:cNvSpPr/>
            <p:nvPr/>
          </p:nvSpPr>
          <p:spPr>
            <a:xfrm>
              <a:off x="-3108908" y="839531"/>
              <a:ext cx="334829" cy="271584"/>
            </a:xfrm>
            <a:custGeom>
              <a:avLst/>
              <a:gdLst/>
              <a:ahLst/>
              <a:cxnLst/>
              <a:rect l="l" t="t" r="r" b="b"/>
              <a:pathLst>
                <a:path w="8553" h="6937" extrusionOk="0">
                  <a:moveTo>
                    <a:pt x="1872" y="0"/>
                  </a:moveTo>
                  <a:lnTo>
                    <a:pt x="1557" y="453"/>
                  </a:lnTo>
                  <a:lnTo>
                    <a:pt x="1242" y="946"/>
                  </a:lnTo>
                  <a:lnTo>
                    <a:pt x="946" y="1458"/>
                  </a:lnTo>
                  <a:lnTo>
                    <a:pt x="670" y="1990"/>
                  </a:lnTo>
                  <a:lnTo>
                    <a:pt x="552" y="2266"/>
                  </a:lnTo>
                  <a:lnTo>
                    <a:pt x="453" y="2542"/>
                  </a:lnTo>
                  <a:lnTo>
                    <a:pt x="355" y="2818"/>
                  </a:lnTo>
                  <a:lnTo>
                    <a:pt x="296" y="3094"/>
                  </a:lnTo>
                  <a:lnTo>
                    <a:pt x="237" y="3370"/>
                  </a:lnTo>
                  <a:lnTo>
                    <a:pt x="197" y="3646"/>
                  </a:lnTo>
                  <a:lnTo>
                    <a:pt x="178" y="3902"/>
                  </a:lnTo>
                  <a:lnTo>
                    <a:pt x="197" y="4158"/>
                  </a:lnTo>
                  <a:lnTo>
                    <a:pt x="0" y="4808"/>
                  </a:lnTo>
                  <a:lnTo>
                    <a:pt x="2995" y="5892"/>
                  </a:lnTo>
                  <a:lnTo>
                    <a:pt x="5045" y="6621"/>
                  </a:lnTo>
                  <a:lnTo>
                    <a:pt x="5735" y="6858"/>
                  </a:lnTo>
                  <a:lnTo>
                    <a:pt x="6010" y="6937"/>
                  </a:lnTo>
                  <a:lnTo>
                    <a:pt x="6267" y="6641"/>
                  </a:lnTo>
                  <a:lnTo>
                    <a:pt x="6523" y="6345"/>
                  </a:lnTo>
                  <a:lnTo>
                    <a:pt x="7015" y="5695"/>
                  </a:lnTo>
                  <a:lnTo>
                    <a:pt x="7488" y="5025"/>
                  </a:lnTo>
                  <a:lnTo>
                    <a:pt x="7882" y="4375"/>
                  </a:lnTo>
                  <a:lnTo>
                    <a:pt x="8060" y="4059"/>
                  </a:lnTo>
                  <a:lnTo>
                    <a:pt x="8217" y="3764"/>
                  </a:lnTo>
                  <a:lnTo>
                    <a:pt x="8336" y="3468"/>
                  </a:lnTo>
                  <a:lnTo>
                    <a:pt x="8434" y="3212"/>
                  </a:lnTo>
                  <a:lnTo>
                    <a:pt x="8513" y="2976"/>
                  </a:lnTo>
                  <a:lnTo>
                    <a:pt x="8552" y="2759"/>
                  </a:lnTo>
                  <a:lnTo>
                    <a:pt x="8552" y="2582"/>
                  </a:lnTo>
                  <a:lnTo>
                    <a:pt x="8513" y="2444"/>
                  </a:lnTo>
                  <a:lnTo>
                    <a:pt x="8395" y="2207"/>
                  </a:lnTo>
                  <a:lnTo>
                    <a:pt x="8257" y="1971"/>
                  </a:lnTo>
                  <a:lnTo>
                    <a:pt x="8099" y="1774"/>
                  </a:lnTo>
                  <a:lnTo>
                    <a:pt x="7942" y="1596"/>
                  </a:lnTo>
                  <a:lnTo>
                    <a:pt x="7745" y="1439"/>
                  </a:lnTo>
                  <a:lnTo>
                    <a:pt x="7547" y="1281"/>
                  </a:lnTo>
                  <a:lnTo>
                    <a:pt x="7331" y="1143"/>
                  </a:lnTo>
                  <a:lnTo>
                    <a:pt x="7114" y="1025"/>
                  </a:lnTo>
                  <a:lnTo>
                    <a:pt x="6877" y="926"/>
                  </a:lnTo>
                  <a:lnTo>
                    <a:pt x="6641" y="828"/>
                  </a:lnTo>
                  <a:lnTo>
                    <a:pt x="6405" y="749"/>
                  </a:lnTo>
                  <a:lnTo>
                    <a:pt x="6148" y="690"/>
                  </a:lnTo>
                  <a:lnTo>
                    <a:pt x="5656" y="591"/>
                  </a:lnTo>
                  <a:lnTo>
                    <a:pt x="5143" y="512"/>
                  </a:lnTo>
                  <a:lnTo>
                    <a:pt x="4670" y="473"/>
                  </a:lnTo>
                  <a:lnTo>
                    <a:pt x="3784" y="473"/>
                  </a:lnTo>
                  <a:lnTo>
                    <a:pt x="3409" y="512"/>
                  </a:lnTo>
                  <a:lnTo>
                    <a:pt x="2858" y="552"/>
                  </a:lnTo>
                  <a:lnTo>
                    <a:pt x="2660" y="591"/>
                  </a:lnTo>
                  <a:lnTo>
                    <a:pt x="1872"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3503;p38">
              <a:extLst>
                <a:ext uri="{FF2B5EF4-FFF2-40B4-BE49-F238E27FC236}">
                  <a16:creationId xmlns:a16="http://schemas.microsoft.com/office/drawing/2014/main" id="{DE79C15E-E870-C895-C39A-4615E830650F}"/>
                </a:ext>
              </a:extLst>
            </p:cNvPr>
            <p:cNvSpPr/>
            <p:nvPr/>
          </p:nvSpPr>
          <p:spPr>
            <a:xfrm>
              <a:off x="-3108908" y="839531"/>
              <a:ext cx="334829" cy="271584"/>
            </a:xfrm>
            <a:custGeom>
              <a:avLst/>
              <a:gdLst/>
              <a:ahLst/>
              <a:cxnLst/>
              <a:rect l="l" t="t" r="r" b="b"/>
              <a:pathLst>
                <a:path w="8553" h="6937" fill="none" extrusionOk="0">
                  <a:moveTo>
                    <a:pt x="0" y="4808"/>
                  </a:moveTo>
                  <a:lnTo>
                    <a:pt x="197" y="4158"/>
                  </a:lnTo>
                  <a:lnTo>
                    <a:pt x="197" y="4158"/>
                  </a:lnTo>
                  <a:lnTo>
                    <a:pt x="178" y="3902"/>
                  </a:lnTo>
                  <a:lnTo>
                    <a:pt x="197" y="3646"/>
                  </a:lnTo>
                  <a:lnTo>
                    <a:pt x="237" y="3370"/>
                  </a:lnTo>
                  <a:lnTo>
                    <a:pt x="296" y="3094"/>
                  </a:lnTo>
                  <a:lnTo>
                    <a:pt x="355" y="2818"/>
                  </a:lnTo>
                  <a:lnTo>
                    <a:pt x="453" y="2542"/>
                  </a:lnTo>
                  <a:lnTo>
                    <a:pt x="552" y="2266"/>
                  </a:lnTo>
                  <a:lnTo>
                    <a:pt x="670" y="1990"/>
                  </a:lnTo>
                  <a:lnTo>
                    <a:pt x="946" y="1458"/>
                  </a:lnTo>
                  <a:lnTo>
                    <a:pt x="1242" y="946"/>
                  </a:lnTo>
                  <a:lnTo>
                    <a:pt x="1557" y="453"/>
                  </a:lnTo>
                  <a:lnTo>
                    <a:pt x="1872" y="0"/>
                  </a:lnTo>
                  <a:lnTo>
                    <a:pt x="1872" y="0"/>
                  </a:lnTo>
                  <a:lnTo>
                    <a:pt x="1872" y="0"/>
                  </a:lnTo>
                  <a:lnTo>
                    <a:pt x="1872" y="0"/>
                  </a:lnTo>
                  <a:lnTo>
                    <a:pt x="2660" y="591"/>
                  </a:lnTo>
                  <a:lnTo>
                    <a:pt x="2660" y="591"/>
                  </a:lnTo>
                  <a:lnTo>
                    <a:pt x="2858" y="552"/>
                  </a:lnTo>
                  <a:lnTo>
                    <a:pt x="3409" y="512"/>
                  </a:lnTo>
                  <a:lnTo>
                    <a:pt x="3784" y="473"/>
                  </a:lnTo>
                  <a:lnTo>
                    <a:pt x="4198" y="473"/>
                  </a:lnTo>
                  <a:lnTo>
                    <a:pt x="4670" y="473"/>
                  </a:lnTo>
                  <a:lnTo>
                    <a:pt x="5143" y="512"/>
                  </a:lnTo>
                  <a:lnTo>
                    <a:pt x="5656" y="591"/>
                  </a:lnTo>
                  <a:lnTo>
                    <a:pt x="6148" y="690"/>
                  </a:lnTo>
                  <a:lnTo>
                    <a:pt x="6405" y="749"/>
                  </a:lnTo>
                  <a:lnTo>
                    <a:pt x="6641" y="828"/>
                  </a:lnTo>
                  <a:lnTo>
                    <a:pt x="6877" y="926"/>
                  </a:lnTo>
                  <a:lnTo>
                    <a:pt x="7114" y="1025"/>
                  </a:lnTo>
                  <a:lnTo>
                    <a:pt x="7331" y="1143"/>
                  </a:lnTo>
                  <a:lnTo>
                    <a:pt x="7547" y="1281"/>
                  </a:lnTo>
                  <a:lnTo>
                    <a:pt x="7745" y="1439"/>
                  </a:lnTo>
                  <a:lnTo>
                    <a:pt x="7942" y="1596"/>
                  </a:lnTo>
                  <a:lnTo>
                    <a:pt x="8099" y="1774"/>
                  </a:lnTo>
                  <a:lnTo>
                    <a:pt x="8257" y="1971"/>
                  </a:lnTo>
                  <a:lnTo>
                    <a:pt x="8395" y="2207"/>
                  </a:lnTo>
                  <a:lnTo>
                    <a:pt x="8513" y="2444"/>
                  </a:lnTo>
                  <a:lnTo>
                    <a:pt x="8513" y="2444"/>
                  </a:lnTo>
                  <a:lnTo>
                    <a:pt x="8552" y="2582"/>
                  </a:lnTo>
                  <a:lnTo>
                    <a:pt x="8552" y="2759"/>
                  </a:lnTo>
                  <a:lnTo>
                    <a:pt x="8513" y="2976"/>
                  </a:lnTo>
                  <a:lnTo>
                    <a:pt x="8434" y="3212"/>
                  </a:lnTo>
                  <a:lnTo>
                    <a:pt x="8336" y="3468"/>
                  </a:lnTo>
                  <a:lnTo>
                    <a:pt x="8217" y="3764"/>
                  </a:lnTo>
                  <a:lnTo>
                    <a:pt x="8060" y="4059"/>
                  </a:lnTo>
                  <a:lnTo>
                    <a:pt x="7882" y="4375"/>
                  </a:lnTo>
                  <a:lnTo>
                    <a:pt x="7488" y="5025"/>
                  </a:lnTo>
                  <a:lnTo>
                    <a:pt x="7015" y="5695"/>
                  </a:lnTo>
                  <a:lnTo>
                    <a:pt x="6523" y="6345"/>
                  </a:lnTo>
                  <a:lnTo>
                    <a:pt x="6267" y="6641"/>
                  </a:lnTo>
                  <a:lnTo>
                    <a:pt x="6010" y="6937"/>
                  </a:lnTo>
                  <a:lnTo>
                    <a:pt x="6010" y="6937"/>
                  </a:lnTo>
                  <a:lnTo>
                    <a:pt x="5735" y="6858"/>
                  </a:lnTo>
                  <a:lnTo>
                    <a:pt x="5045" y="6621"/>
                  </a:lnTo>
                  <a:lnTo>
                    <a:pt x="2995" y="5892"/>
                  </a:lnTo>
                  <a:lnTo>
                    <a:pt x="0" y="4808"/>
                  </a:lnTo>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3504;p38">
              <a:extLst>
                <a:ext uri="{FF2B5EF4-FFF2-40B4-BE49-F238E27FC236}">
                  <a16:creationId xmlns:a16="http://schemas.microsoft.com/office/drawing/2014/main" id="{353F1C76-E3E4-0E99-F7D3-2099B3A61F8A}"/>
                </a:ext>
              </a:extLst>
            </p:cNvPr>
            <p:cNvSpPr/>
            <p:nvPr/>
          </p:nvSpPr>
          <p:spPr>
            <a:xfrm>
              <a:off x="-3010175" y="844151"/>
              <a:ext cx="69487" cy="18557"/>
            </a:xfrm>
            <a:custGeom>
              <a:avLst/>
              <a:gdLst/>
              <a:ahLst/>
              <a:cxnLst/>
              <a:rect l="l" t="t" r="r" b="b"/>
              <a:pathLst>
                <a:path w="1775" h="474" extrusionOk="0">
                  <a:moveTo>
                    <a:pt x="1774" y="0"/>
                  </a:moveTo>
                  <a:lnTo>
                    <a:pt x="1045" y="79"/>
                  </a:lnTo>
                  <a:lnTo>
                    <a:pt x="513" y="158"/>
                  </a:lnTo>
                  <a:lnTo>
                    <a:pt x="178" y="217"/>
                  </a:lnTo>
                  <a:lnTo>
                    <a:pt x="60" y="237"/>
                  </a:lnTo>
                  <a:lnTo>
                    <a:pt x="1" y="375"/>
                  </a:lnTo>
                  <a:lnTo>
                    <a:pt x="138" y="473"/>
                  </a:lnTo>
                  <a:lnTo>
                    <a:pt x="572" y="414"/>
                  </a:lnTo>
                  <a:lnTo>
                    <a:pt x="1065" y="375"/>
                  </a:lnTo>
                  <a:lnTo>
                    <a:pt x="1695" y="355"/>
                  </a:lnTo>
                  <a:lnTo>
                    <a:pt x="1735" y="355"/>
                  </a:lnTo>
                  <a:lnTo>
                    <a:pt x="1774" y="0"/>
                  </a:lnTo>
                  <a:close/>
                </a:path>
              </a:pathLst>
            </a:custGeom>
            <a:solidFill>
              <a:srgbClr val="C2D2D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3505;p38">
              <a:extLst>
                <a:ext uri="{FF2B5EF4-FFF2-40B4-BE49-F238E27FC236}">
                  <a16:creationId xmlns:a16="http://schemas.microsoft.com/office/drawing/2014/main" id="{0F82C808-9731-9688-894F-5E6A09B3BA8A}"/>
                </a:ext>
              </a:extLst>
            </p:cNvPr>
            <p:cNvSpPr/>
            <p:nvPr/>
          </p:nvSpPr>
          <p:spPr>
            <a:xfrm>
              <a:off x="-3010175" y="844151"/>
              <a:ext cx="69487" cy="18557"/>
            </a:xfrm>
            <a:custGeom>
              <a:avLst/>
              <a:gdLst/>
              <a:ahLst/>
              <a:cxnLst/>
              <a:rect l="l" t="t" r="r" b="b"/>
              <a:pathLst>
                <a:path w="1775" h="474" fill="none" extrusionOk="0">
                  <a:moveTo>
                    <a:pt x="1774" y="0"/>
                  </a:moveTo>
                  <a:lnTo>
                    <a:pt x="1774" y="0"/>
                  </a:lnTo>
                  <a:lnTo>
                    <a:pt x="1045" y="79"/>
                  </a:lnTo>
                  <a:lnTo>
                    <a:pt x="513" y="158"/>
                  </a:lnTo>
                  <a:lnTo>
                    <a:pt x="178" y="217"/>
                  </a:lnTo>
                  <a:lnTo>
                    <a:pt x="60" y="237"/>
                  </a:lnTo>
                  <a:lnTo>
                    <a:pt x="60" y="237"/>
                  </a:lnTo>
                  <a:lnTo>
                    <a:pt x="1" y="375"/>
                  </a:lnTo>
                  <a:lnTo>
                    <a:pt x="138" y="473"/>
                  </a:lnTo>
                  <a:lnTo>
                    <a:pt x="138" y="473"/>
                  </a:lnTo>
                  <a:lnTo>
                    <a:pt x="572" y="414"/>
                  </a:lnTo>
                  <a:lnTo>
                    <a:pt x="1065" y="375"/>
                  </a:lnTo>
                  <a:lnTo>
                    <a:pt x="1695" y="355"/>
                  </a:lnTo>
                  <a:lnTo>
                    <a:pt x="1695" y="355"/>
                  </a:lnTo>
                  <a:lnTo>
                    <a:pt x="1735" y="355"/>
                  </a:lnTo>
                  <a:lnTo>
                    <a:pt x="1774" y="0"/>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3506;p38">
              <a:extLst>
                <a:ext uri="{FF2B5EF4-FFF2-40B4-BE49-F238E27FC236}">
                  <a16:creationId xmlns:a16="http://schemas.microsoft.com/office/drawing/2014/main" id="{2C46E5B7-7DE2-6DF3-C5A2-93CDD37D4685}"/>
                </a:ext>
              </a:extLst>
            </p:cNvPr>
            <p:cNvSpPr/>
            <p:nvPr/>
          </p:nvSpPr>
          <p:spPr>
            <a:xfrm>
              <a:off x="-3030219" y="858049"/>
              <a:ext cx="221418" cy="185963"/>
            </a:xfrm>
            <a:custGeom>
              <a:avLst/>
              <a:gdLst/>
              <a:ahLst/>
              <a:cxnLst/>
              <a:rect l="l" t="t" r="r" b="b"/>
              <a:pathLst>
                <a:path w="5656" h="4750" extrusionOk="0">
                  <a:moveTo>
                    <a:pt x="5163" y="1675"/>
                  </a:moveTo>
                  <a:lnTo>
                    <a:pt x="4927" y="3685"/>
                  </a:lnTo>
                  <a:lnTo>
                    <a:pt x="4927" y="3685"/>
                  </a:lnTo>
                  <a:lnTo>
                    <a:pt x="5222" y="3409"/>
                  </a:lnTo>
                  <a:lnTo>
                    <a:pt x="5459" y="3153"/>
                  </a:lnTo>
                  <a:lnTo>
                    <a:pt x="5656" y="2936"/>
                  </a:lnTo>
                  <a:lnTo>
                    <a:pt x="5518" y="2562"/>
                  </a:lnTo>
                  <a:lnTo>
                    <a:pt x="5380" y="2168"/>
                  </a:lnTo>
                  <a:lnTo>
                    <a:pt x="5163" y="1675"/>
                  </a:lnTo>
                  <a:close/>
                  <a:moveTo>
                    <a:pt x="2207" y="0"/>
                  </a:moveTo>
                  <a:lnTo>
                    <a:pt x="1577" y="20"/>
                  </a:lnTo>
                  <a:lnTo>
                    <a:pt x="1084" y="59"/>
                  </a:lnTo>
                  <a:lnTo>
                    <a:pt x="650" y="118"/>
                  </a:lnTo>
                  <a:lnTo>
                    <a:pt x="513" y="20"/>
                  </a:lnTo>
                  <a:lnTo>
                    <a:pt x="375" y="335"/>
                  </a:lnTo>
                  <a:lnTo>
                    <a:pt x="237" y="808"/>
                  </a:lnTo>
                  <a:lnTo>
                    <a:pt x="158" y="1084"/>
                  </a:lnTo>
                  <a:lnTo>
                    <a:pt x="99" y="1379"/>
                  </a:lnTo>
                  <a:lnTo>
                    <a:pt x="40" y="1695"/>
                  </a:lnTo>
                  <a:lnTo>
                    <a:pt x="20" y="2030"/>
                  </a:lnTo>
                  <a:lnTo>
                    <a:pt x="0" y="2365"/>
                  </a:lnTo>
                  <a:lnTo>
                    <a:pt x="40" y="2700"/>
                  </a:lnTo>
                  <a:lnTo>
                    <a:pt x="99" y="3054"/>
                  </a:lnTo>
                  <a:lnTo>
                    <a:pt x="217" y="3370"/>
                  </a:lnTo>
                  <a:lnTo>
                    <a:pt x="276" y="3527"/>
                  </a:lnTo>
                  <a:lnTo>
                    <a:pt x="355" y="3685"/>
                  </a:lnTo>
                  <a:lnTo>
                    <a:pt x="453" y="3843"/>
                  </a:lnTo>
                  <a:lnTo>
                    <a:pt x="572" y="3981"/>
                  </a:lnTo>
                  <a:lnTo>
                    <a:pt x="690" y="4119"/>
                  </a:lnTo>
                  <a:lnTo>
                    <a:pt x="828" y="4256"/>
                  </a:lnTo>
                  <a:lnTo>
                    <a:pt x="985" y="4375"/>
                  </a:lnTo>
                  <a:lnTo>
                    <a:pt x="1163" y="4493"/>
                  </a:lnTo>
                  <a:lnTo>
                    <a:pt x="1419" y="4651"/>
                  </a:lnTo>
                  <a:lnTo>
                    <a:pt x="1675" y="4749"/>
                  </a:lnTo>
                  <a:lnTo>
                    <a:pt x="2247" y="0"/>
                  </a:lnTo>
                  <a:close/>
                </a:path>
              </a:pathLst>
            </a:custGeom>
            <a:solidFill>
              <a:srgbClr val="141C34">
                <a:alpha val="77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3507;p38">
              <a:extLst>
                <a:ext uri="{FF2B5EF4-FFF2-40B4-BE49-F238E27FC236}">
                  <a16:creationId xmlns:a16="http://schemas.microsoft.com/office/drawing/2014/main" id="{B05D25A7-1583-022E-B720-A38AD1565D16}"/>
                </a:ext>
              </a:extLst>
            </p:cNvPr>
            <p:cNvSpPr/>
            <p:nvPr/>
          </p:nvSpPr>
          <p:spPr>
            <a:xfrm>
              <a:off x="-2837374" y="923623"/>
              <a:ext cx="28578" cy="78731"/>
            </a:xfrm>
            <a:custGeom>
              <a:avLst/>
              <a:gdLst/>
              <a:ahLst/>
              <a:cxnLst/>
              <a:rect l="l" t="t" r="r" b="b"/>
              <a:pathLst>
                <a:path w="730" h="2011" fill="none" extrusionOk="0">
                  <a:moveTo>
                    <a:pt x="237" y="0"/>
                  </a:moveTo>
                  <a:lnTo>
                    <a:pt x="1" y="2010"/>
                  </a:lnTo>
                  <a:lnTo>
                    <a:pt x="1" y="2010"/>
                  </a:lnTo>
                  <a:lnTo>
                    <a:pt x="296" y="1734"/>
                  </a:lnTo>
                  <a:lnTo>
                    <a:pt x="533" y="1478"/>
                  </a:lnTo>
                  <a:lnTo>
                    <a:pt x="730" y="1261"/>
                  </a:lnTo>
                  <a:lnTo>
                    <a:pt x="730" y="1261"/>
                  </a:lnTo>
                  <a:lnTo>
                    <a:pt x="592" y="887"/>
                  </a:lnTo>
                  <a:lnTo>
                    <a:pt x="454" y="493"/>
                  </a:lnTo>
                  <a:lnTo>
                    <a:pt x="237" y="0"/>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3508;p38">
              <a:extLst>
                <a:ext uri="{FF2B5EF4-FFF2-40B4-BE49-F238E27FC236}">
                  <a16:creationId xmlns:a16="http://schemas.microsoft.com/office/drawing/2014/main" id="{BA01EB5F-A96B-2363-8B85-A4217A4DDC48}"/>
                </a:ext>
              </a:extLst>
            </p:cNvPr>
            <p:cNvSpPr/>
            <p:nvPr/>
          </p:nvSpPr>
          <p:spPr>
            <a:xfrm>
              <a:off x="-3030219" y="858049"/>
              <a:ext cx="87964" cy="185963"/>
            </a:xfrm>
            <a:custGeom>
              <a:avLst/>
              <a:gdLst/>
              <a:ahLst/>
              <a:cxnLst/>
              <a:rect l="l" t="t" r="r" b="b"/>
              <a:pathLst>
                <a:path w="2247" h="4750" fill="none" extrusionOk="0">
                  <a:moveTo>
                    <a:pt x="2207" y="0"/>
                  </a:moveTo>
                  <a:lnTo>
                    <a:pt x="2207" y="0"/>
                  </a:lnTo>
                  <a:lnTo>
                    <a:pt x="1577" y="20"/>
                  </a:lnTo>
                  <a:lnTo>
                    <a:pt x="1084" y="59"/>
                  </a:lnTo>
                  <a:lnTo>
                    <a:pt x="650" y="118"/>
                  </a:lnTo>
                  <a:lnTo>
                    <a:pt x="513" y="20"/>
                  </a:lnTo>
                  <a:lnTo>
                    <a:pt x="513" y="20"/>
                  </a:lnTo>
                  <a:lnTo>
                    <a:pt x="375" y="335"/>
                  </a:lnTo>
                  <a:lnTo>
                    <a:pt x="237" y="808"/>
                  </a:lnTo>
                  <a:lnTo>
                    <a:pt x="158" y="1084"/>
                  </a:lnTo>
                  <a:lnTo>
                    <a:pt x="99" y="1379"/>
                  </a:lnTo>
                  <a:lnTo>
                    <a:pt x="40" y="1695"/>
                  </a:lnTo>
                  <a:lnTo>
                    <a:pt x="20" y="2030"/>
                  </a:lnTo>
                  <a:lnTo>
                    <a:pt x="0" y="2365"/>
                  </a:lnTo>
                  <a:lnTo>
                    <a:pt x="40" y="2700"/>
                  </a:lnTo>
                  <a:lnTo>
                    <a:pt x="99" y="3054"/>
                  </a:lnTo>
                  <a:lnTo>
                    <a:pt x="217" y="3370"/>
                  </a:lnTo>
                  <a:lnTo>
                    <a:pt x="276" y="3527"/>
                  </a:lnTo>
                  <a:lnTo>
                    <a:pt x="355" y="3685"/>
                  </a:lnTo>
                  <a:lnTo>
                    <a:pt x="453" y="3843"/>
                  </a:lnTo>
                  <a:lnTo>
                    <a:pt x="572" y="3981"/>
                  </a:lnTo>
                  <a:lnTo>
                    <a:pt x="690" y="4119"/>
                  </a:lnTo>
                  <a:lnTo>
                    <a:pt x="828" y="4256"/>
                  </a:lnTo>
                  <a:lnTo>
                    <a:pt x="985" y="4375"/>
                  </a:lnTo>
                  <a:lnTo>
                    <a:pt x="1163" y="4493"/>
                  </a:lnTo>
                  <a:lnTo>
                    <a:pt x="1163" y="4493"/>
                  </a:lnTo>
                  <a:lnTo>
                    <a:pt x="1419" y="4651"/>
                  </a:lnTo>
                  <a:lnTo>
                    <a:pt x="1675" y="4749"/>
                  </a:lnTo>
                  <a:lnTo>
                    <a:pt x="2247" y="0"/>
                  </a:lnTo>
                  <a:lnTo>
                    <a:pt x="2247" y="0"/>
                  </a:lnTo>
                  <a:lnTo>
                    <a:pt x="2207" y="0"/>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3509;p38">
              <a:extLst>
                <a:ext uri="{FF2B5EF4-FFF2-40B4-BE49-F238E27FC236}">
                  <a16:creationId xmlns:a16="http://schemas.microsoft.com/office/drawing/2014/main" id="{74F1777A-CD5E-BE69-3374-8DBACBF1EA50}"/>
                </a:ext>
              </a:extLst>
            </p:cNvPr>
            <p:cNvSpPr/>
            <p:nvPr/>
          </p:nvSpPr>
          <p:spPr>
            <a:xfrm>
              <a:off x="-2972358" y="702197"/>
              <a:ext cx="169744" cy="469095"/>
            </a:xfrm>
            <a:custGeom>
              <a:avLst/>
              <a:gdLst/>
              <a:ahLst/>
              <a:cxnLst/>
              <a:rect l="l" t="t" r="r" b="b"/>
              <a:pathLst>
                <a:path w="4336" h="11982" extrusionOk="0">
                  <a:moveTo>
                    <a:pt x="1261" y="1"/>
                  </a:moveTo>
                  <a:lnTo>
                    <a:pt x="0" y="10247"/>
                  </a:lnTo>
                  <a:lnTo>
                    <a:pt x="0" y="10405"/>
                  </a:lnTo>
                  <a:lnTo>
                    <a:pt x="0" y="10563"/>
                  </a:lnTo>
                  <a:lnTo>
                    <a:pt x="20" y="10720"/>
                  </a:lnTo>
                  <a:lnTo>
                    <a:pt x="59" y="10858"/>
                  </a:lnTo>
                  <a:lnTo>
                    <a:pt x="99" y="10996"/>
                  </a:lnTo>
                  <a:lnTo>
                    <a:pt x="158" y="11134"/>
                  </a:lnTo>
                  <a:lnTo>
                    <a:pt x="237" y="11272"/>
                  </a:lnTo>
                  <a:lnTo>
                    <a:pt x="335" y="11390"/>
                  </a:lnTo>
                  <a:lnTo>
                    <a:pt x="414" y="11509"/>
                  </a:lnTo>
                  <a:lnTo>
                    <a:pt x="532" y="11607"/>
                  </a:lnTo>
                  <a:lnTo>
                    <a:pt x="650" y="11706"/>
                  </a:lnTo>
                  <a:lnTo>
                    <a:pt x="769" y="11785"/>
                  </a:lnTo>
                  <a:lnTo>
                    <a:pt x="907" y="11844"/>
                  </a:lnTo>
                  <a:lnTo>
                    <a:pt x="1044" y="11903"/>
                  </a:lnTo>
                  <a:lnTo>
                    <a:pt x="1202" y="11942"/>
                  </a:lnTo>
                  <a:lnTo>
                    <a:pt x="1360" y="11982"/>
                  </a:lnTo>
                  <a:lnTo>
                    <a:pt x="1675" y="11982"/>
                  </a:lnTo>
                  <a:lnTo>
                    <a:pt x="1833" y="11962"/>
                  </a:lnTo>
                  <a:lnTo>
                    <a:pt x="1971" y="11922"/>
                  </a:lnTo>
                  <a:lnTo>
                    <a:pt x="2109" y="11883"/>
                  </a:lnTo>
                  <a:lnTo>
                    <a:pt x="2247" y="11824"/>
                  </a:lnTo>
                  <a:lnTo>
                    <a:pt x="2384" y="11745"/>
                  </a:lnTo>
                  <a:lnTo>
                    <a:pt x="2503" y="11647"/>
                  </a:lnTo>
                  <a:lnTo>
                    <a:pt x="2621" y="11548"/>
                  </a:lnTo>
                  <a:lnTo>
                    <a:pt x="2719" y="11450"/>
                  </a:lnTo>
                  <a:lnTo>
                    <a:pt x="2798" y="11331"/>
                  </a:lnTo>
                  <a:lnTo>
                    <a:pt x="2897" y="11213"/>
                  </a:lnTo>
                  <a:lnTo>
                    <a:pt x="2956" y="11075"/>
                  </a:lnTo>
                  <a:lnTo>
                    <a:pt x="3015" y="10937"/>
                  </a:lnTo>
                  <a:lnTo>
                    <a:pt x="3054" y="10780"/>
                  </a:lnTo>
                  <a:lnTo>
                    <a:pt x="3074" y="10622"/>
                  </a:lnTo>
                  <a:lnTo>
                    <a:pt x="4335" y="355"/>
                  </a:lnTo>
                  <a:lnTo>
                    <a:pt x="1261"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3510;p38">
              <a:extLst>
                <a:ext uri="{FF2B5EF4-FFF2-40B4-BE49-F238E27FC236}">
                  <a16:creationId xmlns:a16="http://schemas.microsoft.com/office/drawing/2014/main" id="{D7BD3C38-92EA-81AD-271F-E46813FE1E06}"/>
                </a:ext>
              </a:extLst>
            </p:cNvPr>
            <p:cNvSpPr/>
            <p:nvPr/>
          </p:nvSpPr>
          <p:spPr>
            <a:xfrm>
              <a:off x="-2972358" y="702197"/>
              <a:ext cx="169744" cy="469095"/>
            </a:xfrm>
            <a:custGeom>
              <a:avLst/>
              <a:gdLst/>
              <a:ahLst/>
              <a:cxnLst/>
              <a:rect l="l" t="t" r="r" b="b"/>
              <a:pathLst>
                <a:path w="4336" h="11982" fill="none" extrusionOk="0">
                  <a:moveTo>
                    <a:pt x="1360" y="11982"/>
                  </a:moveTo>
                  <a:lnTo>
                    <a:pt x="1360" y="11982"/>
                  </a:lnTo>
                  <a:lnTo>
                    <a:pt x="1202" y="11942"/>
                  </a:lnTo>
                  <a:lnTo>
                    <a:pt x="1044" y="11903"/>
                  </a:lnTo>
                  <a:lnTo>
                    <a:pt x="907" y="11844"/>
                  </a:lnTo>
                  <a:lnTo>
                    <a:pt x="769" y="11785"/>
                  </a:lnTo>
                  <a:lnTo>
                    <a:pt x="650" y="11706"/>
                  </a:lnTo>
                  <a:lnTo>
                    <a:pt x="532" y="11607"/>
                  </a:lnTo>
                  <a:lnTo>
                    <a:pt x="414" y="11509"/>
                  </a:lnTo>
                  <a:lnTo>
                    <a:pt x="335" y="11390"/>
                  </a:lnTo>
                  <a:lnTo>
                    <a:pt x="237" y="11272"/>
                  </a:lnTo>
                  <a:lnTo>
                    <a:pt x="158" y="11134"/>
                  </a:lnTo>
                  <a:lnTo>
                    <a:pt x="99" y="10996"/>
                  </a:lnTo>
                  <a:lnTo>
                    <a:pt x="59" y="10858"/>
                  </a:lnTo>
                  <a:lnTo>
                    <a:pt x="20" y="10720"/>
                  </a:lnTo>
                  <a:lnTo>
                    <a:pt x="0" y="10563"/>
                  </a:lnTo>
                  <a:lnTo>
                    <a:pt x="0" y="10405"/>
                  </a:lnTo>
                  <a:lnTo>
                    <a:pt x="0" y="10247"/>
                  </a:lnTo>
                  <a:lnTo>
                    <a:pt x="1261" y="1"/>
                  </a:lnTo>
                  <a:lnTo>
                    <a:pt x="4335" y="355"/>
                  </a:lnTo>
                  <a:lnTo>
                    <a:pt x="3074" y="10622"/>
                  </a:lnTo>
                  <a:lnTo>
                    <a:pt x="3074" y="10622"/>
                  </a:lnTo>
                  <a:lnTo>
                    <a:pt x="3054" y="10780"/>
                  </a:lnTo>
                  <a:lnTo>
                    <a:pt x="3015" y="10937"/>
                  </a:lnTo>
                  <a:lnTo>
                    <a:pt x="2956" y="11075"/>
                  </a:lnTo>
                  <a:lnTo>
                    <a:pt x="2897" y="11213"/>
                  </a:lnTo>
                  <a:lnTo>
                    <a:pt x="2798" y="11331"/>
                  </a:lnTo>
                  <a:lnTo>
                    <a:pt x="2719" y="11450"/>
                  </a:lnTo>
                  <a:lnTo>
                    <a:pt x="2621" y="11548"/>
                  </a:lnTo>
                  <a:lnTo>
                    <a:pt x="2503" y="11647"/>
                  </a:lnTo>
                  <a:lnTo>
                    <a:pt x="2384" y="11745"/>
                  </a:lnTo>
                  <a:lnTo>
                    <a:pt x="2247" y="11824"/>
                  </a:lnTo>
                  <a:lnTo>
                    <a:pt x="2109" y="11883"/>
                  </a:lnTo>
                  <a:lnTo>
                    <a:pt x="1971" y="11922"/>
                  </a:lnTo>
                  <a:lnTo>
                    <a:pt x="1833" y="11962"/>
                  </a:lnTo>
                  <a:lnTo>
                    <a:pt x="1675" y="11982"/>
                  </a:lnTo>
                  <a:lnTo>
                    <a:pt x="1517" y="11982"/>
                  </a:lnTo>
                  <a:lnTo>
                    <a:pt x="1360" y="11982"/>
                  </a:lnTo>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3511;p38">
              <a:extLst>
                <a:ext uri="{FF2B5EF4-FFF2-40B4-BE49-F238E27FC236}">
                  <a16:creationId xmlns:a16="http://schemas.microsoft.com/office/drawing/2014/main" id="{94D8AF61-53E3-389F-FD19-FDCB8677ABC0}"/>
                </a:ext>
              </a:extLst>
            </p:cNvPr>
            <p:cNvSpPr/>
            <p:nvPr/>
          </p:nvSpPr>
          <p:spPr>
            <a:xfrm>
              <a:off x="-2912186" y="702980"/>
              <a:ext cx="98769" cy="12371"/>
            </a:xfrm>
            <a:custGeom>
              <a:avLst/>
              <a:gdLst/>
              <a:ahLst/>
              <a:cxnLst/>
              <a:rect l="l" t="t" r="r" b="b"/>
              <a:pathLst>
                <a:path w="2523" h="316" extrusionOk="0">
                  <a:moveTo>
                    <a:pt x="0" y="0"/>
                  </a:moveTo>
                  <a:lnTo>
                    <a:pt x="0" y="0"/>
                  </a:lnTo>
                  <a:lnTo>
                    <a:pt x="2522" y="316"/>
                  </a:lnTo>
                  <a:lnTo>
                    <a:pt x="2522" y="316"/>
                  </a:lnTo>
                  <a:lnTo>
                    <a:pt x="0"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3512;p38">
              <a:extLst>
                <a:ext uri="{FF2B5EF4-FFF2-40B4-BE49-F238E27FC236}">
                  <a16:creationId xmlns:a16="http://schemas.microsoft.com/office/drawing/2014/main" id="{660143E3-E529-DAA2-A511-A8C791871D63}"/>
                </a:ext>
              </a:extLst>
            </p:cNvPr>
            <p:cNvSpPr/>
            <p:nvPr/>
          </p:nvSpPr>
          <p:spPr>
            <a:xfrm>
              <a:off x="-2912186" y="702980"/>
              <a:ext cx="98769" cy="12371"/>
            </a:xfrm>
            <a:custGeom>
              <a:avLst/>
              <a:gdLst/>
              <a:ahLst/>
              <a:cxnLst/>
              <a:rect l="l" t="t" r="r" b="b"/>
              <a:pathLst>
                <a:path w="2523" h="316" fill="none" extrusionOk="0">
                  <a:moveTo>
                    <a:pt x="0" y="0"/>
                  </a:moveTo>
                  <a:lnTo>
                    <a:pt x="0" y="0"/>
                  </a:lnTo>
                  <a:lnTo>
                    <a:pt x="2522" y="316"/>
                  </a:lnTo>
                  <a:lnTo>
                    <a:pt x="2522" y="316"/>
                  </a:lnTo>
                  <a:lnTo>
                    <a:pt x="0" y="0"/>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3513;p38">
              <a:extLst>
                <a:ext uri="{FF2B5EF4-FFF2-40B4-BE49-F238E27FC236}">
                  <a16:creationId xmlns:a16="http://schemas.microsoft.com/office/drawing/2014/main" id="{F7EF4A08-455C-EE0E-1831-320B64B46351}"/>
                </a:ext>
              </a:extLst>
            </p:cNvPr>
            <p:cNvSpPr/>
            <p:nvPr/>
          </p:nvSpPr>
          <p:spPr>
            <a:xfrm>
              <a:off x="-2958499" y="702980"/>
              <a:ext cx="145081" cy="438989"/>
            </a:xfrm>
            <a:custGeom>
              <a:avLst/>
              <a:gdLst/>
              <a:ahLst/>
              <a:cxnLst/>
              <a:rect l="l" t="t" r="r" b="b"/>
              <a:pathLst>
                <a:path w="3706" h="11213" extrusionOk="0">
                  <a:moveTo>
                    <a:pt x="1085" y="1675"/>
                  </a:moveTo>
                  <a:lnTo>
                    <a:pt x="3390" y="1971"/>
                  </a:lnTo>
                  <a:lnTo>
                    <a:pt x="2444" y="9656"/>
                  </a:lnTo>
                  <a:lnTo>
                    <a:pt x="2405" y="9853"/>
                  </a:lnTo>
                  <a:lnTo>
                    <a:pt x="2326" y="10050"/>
                  </a:lnTo>
                  <a:lnTo>
                    <a:pt x="2208" y="10227"/>
                  </a:lnTo>
                  <a:lnTo>
                    <a:pt x="2070" y="10385"/>
                  </a:lnTo>
                  <a:lnTo>
                    <a:pt x="1893" y="10503"/>
                  </a:lnTo>
                  <a:lnTo>
                    <a:pt x="1715" y="10582"/>
                  </a:lnTo>
                  <a:lnTo>
                    <a:pt x="1518" y="10641"/>
                  </a:lnTo>
                  <a:lnTo>
                    <a:pt x="1301" y="10661"/>
                  </a:lnTo>
                  <a:lnTo>
                    <a:pt x="1163" y="10661"/>
                  </a:lnTo>
                  <a:lnTo>
                    <a:pt x="1045" y="10641"/>
                  </a:lnTo>
                  <a:lnTo>
                    <a:pt x="927" y="10602"/>
                  </a:lnTo>
                  <a:lnTo>
                    <a:pt x="730" y="10523"/>
                  </a:lnTo>
                  <a:lnTo>
                    <a:pt x="533" y="10385"/>
                  </a:lnTo>
                  <a:lnTo>
                    <a:pt x="395" y="10227"/>
                  </a:lnTo>
                  <a:lnTo>
                    <a:pt x="277" y="10030"/>
                  </a:lnTo>
                  <a:lnTo>
                    <a:pt x="178" y="9833"/>
                  </a:lnTo>
                  <a:lnTo>
                    <a:pt x="139" y="9597"/>
                  </a:lnTo>
                  <a:lnTo>
                    <a:pt x="139" y="9479"/>
                  </a:lnTo>
                  <a:lnTo>
                    <a:pt x="158" y="9360"/>
                  </a:lnTo>
                  <a:lnTo>
                    <a:pt x="1085" y="1675"/>
                  </a:lnTo>
                  <a:close/>
                  <a:moveTo>
                    <a:pt x="1183" y="0"/>
                  </a:moveTo>
                  <a:lnTo>
                    <a:pt x="21" y="9617"/>
                  </a:lnTo>
                  <a:lnTo>
                    <a:pt x="1" y="9755"/>
                  </a:lnTo>
                  <a:lnTo>
                    <a:pt x="1" y="9912"/>
                  </a:lnTo>
                  <a:lnTo>
                    <a:pt x="21" y="10050"/>
                  </a:lnTo>
                  <a:lnTo>
                    <a:pt x="40" y="10188"/>
                  </a:lnTo>
                  <a:lnTo>
                    <a:pt x="80" y="10326"/>
                  </a:lnTo>
                  <a:lnTo>
                    <a:pt x="119" y="10444"/>
                  </a:lnTo>
                  <a:lnTo>
                    <a:pt x="178" y="10562"/>
                  </a:lnTo>
                  <a:lnTo>
                    <a:pt x="257" y="10681"/>
                  </a:lnTo>
                  <a:lnTo>
                    <a:pt x="336" y="10779"/>
                  </a:lnTo>
                  <a:lnTo>
                    <a:pt x="415" y="10878"/>
                  </a:lnTo>
                  <a:lnTo>
                    <a:pt x="513" y="10957"/>
                  </a:lnTo>
                  <a:lnTo>
                    <a:pt x="612" y="11035"/>
                  </a:lnTo>
                  <a:lnTo>
                    <a:pt x="730" y="11095"/>
                  </a:lnTo>
                  <a:lnTo>
                    <a:pt x="848" y="11154"/>
                  </a:lnTo>
                  <a:lnTo>
                    <a:pt x="966" y="11193"/>
                  </a:lnTo>
                  <a:lnTo>
                    <a:pt x="1104" y="11213"/>
                  </a:lnTo>
                  <a:lnTo>
                    <a:pt x="1360" y="11213"/>
                  </a:lnTo>
                  <a:lnTo>
                    <a:pt x="1459" y="11193"/>
                  </a:lnTo>
                  <a:lnTo>
                    <a:pt x="1577" y="11154"/>
                  </a:lnTo>
                  <a:lnTo>
                    <a:pt x="1695" y="11114"/>
                  </a:lnTo>
                  <a:lnTo>
                    <a:pt x="1893" y="10996"/>
                  </a:lnTo>
                  <a:lnTo>
                    <a:pt x="2090" y="10838"/>
                  </a:lnTo>
                  <a:lnTo>
                    <a:pt x="2247" y="10661"/>
                  </a:lnTo>
                  <a:lnTo>
                    <a:pt x="2385" y="10444"/>
                  </a:lnTo>
                  <a:lnTo>
                    <a:pt x="2484" y="10188"/>
                  </a:lnTo>
                  <a:lnTo>
                    <a:pt x="2523" y="9912"/>
                  </a:lnTo>
                  <a:lnTo>
                    <a:pt x="3705" y="316"/>
                  </a:lnTo>
                  <a:lnTo>
                    <a:pt x="1183" y="0"/>
                  </a:lnTo>
                  <a:close/>
                </a:path>
              </a:pathLst>
            </a:custGeom>
            <a:solidFill>
              <a:srgbClr val="FFFFFF">
                <a:alpha val="279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3514;p38">
              <a:extLst>
                <a:ext uri="{FF2B5EF4-FFF2-40B4-BE49-F238E27FC236}">
                  <a16:creationId xmlns:a16="http://schemas.microsoft.com/office/drawing/2014/main" id="{0032C32B-96A8-3BB3-8A86-30F7FC9E03A2}"/>
                </a:ext>
              </a:extLst>
            </p:cNvPr>
            <p:cNvSpPr/>
            <p:nvPr/>
          </p:nvSpPr>
          <p:spPr>
            <a:xfrm>
              <a:off x="-2953097" y="768555"/>
              <a:ext cx="127347" cy="351802"/>
            </a:xfrm>
            <a:custGeom>
              <a:avLst/>
              <a:gdLst/>
              <a:ahLst/>
              <a:cxnLst/>
              <a:rect l="l" t="t" r="r" b="b"/>
              <a:pathLst>
                <a:path w="3253" h="8986" fill="none" extrusionOk="0">
                  <a:moveTo>
                    <a:pt x="1163" y="8986"/>
                  </a:moveTo>
                  <a:lnTo>
                    <a:pt x="1163" y="8986"/>
                  </a:lnTo>
                  <a:lnTo>
                    <a:pt x="1025" y="8986"/>
                  </a:lnTo>
                  <a:lnTo>
                    <a:pt x="1025" y="8986"/>
                  </a:lnTo>
                  <a:lnTo>
                    <a:pt x="907" y="8966"/>
                  </a:lnTo>
                  <a:lnTo>
                    <a:pt x="789" y="8927"/>
                  </a:lnTo>
                  <a:lnTo>
                    <a:pt x="592" y="8848"/>
                  </a:lnTo>
                  <a:lnTo>
                    <a:pt x="395" y="8710"/>
                  </a:lnTo>
                  <a:lnTo>
                    <a:pt x="257" y="8552"/>
                  </a:lnTo>
                  <a:lnTo>
                    <a:pt x="139" y="8355"/>
                  </a:lnTo>
                  <a:lnTo>
                    <a:pt x="40" y="8158"/>
                  </a:lnTo>
                  <a:lnTo>
                    <a:pt x="1" y="7922"/>
                  </a:lnTo>
                  <a:lnTo>
                    <a:pt x="1" y="7804"/>
                  </a:lnTo>
                  <a:lnTo>
                    <a:pt x="20" y="7685"/>
                  </a:lnTo>
                  <a:lnTo>
                    <a:pt x="947" y="0"/>
                  </a:lnTo>
                  <a:lnTo>
                    <a:pt x="3252" y="296"/>
                  </a:lnTo>
                  <a:lnTo>
                    <a:pt x="2306" y="7981"/>
                  </a:lnTo>
                  <a:lnTo>
                    <a:pt x="2306" y="7981"/>
                  </a:lnTo>
                  <a:lnTo>
                    <a:pt x="2267" y="8178"/>
                  </a:lnTo>
                  <a:lnTo>
                    <a:pt x="2188" y="8375"/>
                  </a:lnTo>
                  <a:lnTo>
                    <a:pt x="2070" y="8552"/>
                  </a:lnTo>
                  <a:lnTo>
                    <a:pt x="1932" y="8710"/>
                  </a:lnTo>
                  <a:lnTo>
                    <a:pt x="1755" y="8828"/>
                  </a:lnTo>
                  <a:lnTo>
                    <a:pt x="1577" y="8907"/>
                  </a:lnTo>
                  <a:lnTo>
                    <a:pt x="1380" y="8966"/>
                  </a:lnTo>
                  <a:lnTo>
                    <a:pt x="1163" y="8986"/>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3515;p38">
              <a:extLst>
                <a:ext uri="{FF2B5EF4-FFF2-40B4-BE49-F238E27FC236}">
                  <a16:creationId xmlns:a16="http://schemas.microsoft.com/office/drawing/2014/main" id="{03A5CD8E-7BDD-A4AF-637A-28DD58C052D4}"/>
                </a:ext>
              </a:extLst>
            </p:cNvPr>
            <p:cNvSpPr/>
            <p:nvPr/>
          </p:nvSpPr>
          <p:spPr>
            <a:xfrm>
              <a:off x="-2958499" y="702980"/>
              <a:ext cx="145081" cy="438989"/>
            </a:xfrm>
            <a:custGeom>
              <a:avLst/>
              <a:gdLst/>
              <a:ahLst/>
              <a:cxnLst/>
              <a:rect l="l" t="t" r="r" b="b"/>
              <a:pathLst>
                <a:path w="3706" h="11213" fill="none" extrusionOk="0">
                  <a:moveTo>
                    <a:pt x="1183" y="0"/>
                  </a:moveTo>
                  <a:lnTo>
                    <a:pt x="21" y="9617"/>
                  </a:lnTo>
                  <a:lnTo>
                    <a:pt x="21" y="9617"/>
                  </a:lnTo>
                  <a:lnTo>
                    <a:pt x="1" y="9755"/>
                  </a:lnTo>
                  <a:lnTo>
                    <a:pt x="1" y="9912"/>
                  </a:lnTo>
                  <a:lnTo>
                    <a:pt x="21" y="10050"/>
                  </a:lnTo>
                  <a:lnTo>
                    <a:pt x="40" y="10188"/>
                  </a:lnTo>
                  <a:lnTo>
                    <a:pt x="80" y="10326"/>
                  </a:lnTo>
                  <a:lnTo>
                    <a:pt x="119" y="10444"/>
                  </a:lnTo>
                  <a:lnTo>
                    <a:pt x="178" y="10562"/>
                  </a:lnTo>
                  <a:lnTo>
                    <a:pt x="257" y="10681"/>
                  </a:lnTo>
                  <a:lnTo>
                    <a:pt x="336" y="10779"/>
                  </a:lnTo>
                  <a:lnTo>
                    <a:pt x="415" y="10878"/>
                  </a:lnTo>
                  <a:lnTo>
                    <a:pt x="513" y="10957"/>
                  </a:lnTo>
                  <a:lnTo>
                    <a:pt x="612" y="11035"/>
                  </a:lnTo>
                  <a:lnTo>
                    <a:pt x="730" y="11095"/>
                  </a:lnTo>
                  <a:lnTo>
                    <a:pt x="848" y="11154"/>
                  </a:lnTo>
                  <a:lnTo>
                    <a:pt x="966" y="11193"/>
                  </a:lnTo>
                  <a:lnTo>
                    <a:pt x="1104" y="11213"/>
                  </a:lnTo>
                  <a:lnTo>
                    <a:pt x="1104" y="11213"/>
                  </a:lnTo>
                  <a:lnTo>
                    <a:pt x="1223" y="11213"/>
                  </a:lnTo>
                  <a:lnTo>
                    <a:pt x="1223" y="11213"/>
                  </a:lnTo>
                  <a:lnTo>
                    <a:pt x="1360" y="11213"/>
                  </a:lnTo>
                  <a:lnTo>
                    <a:pt x="1459" y="11193"/>
                  </a:lnTo>
                  <a:lnTo>
                    <a:pt x="1577" y="11154"/>
                  </a:lnTo>
                  <a:lnTo>
                    <a:pt x="1695" y="11114"/>
                  </a:lnTo>
                  <a:lnTo>
                    <a:pt x="1893" y="10996"/>
                  </a:lnTo>
                  <a:lnTo>
                    <a:pt x="2090" y="10838"/>
                  </a:lnTo>
                  <a:lnTo>
                    <a:pt x="2247" y="10661"/>
                  </a:lnTo>
                  <a:lnTo>
                    <a:pt x="2385" y="10444"/>
                  </a:lnTo>
                  <a:lnTo>
                    <a:pt x="2484" y="10188"/>
                  </a:lnTo>
                  <a:lnTo>
                    <a:pt x="2523" y="9912"/>
                  </a:lnTo>
                  <a:lnTo>
                    <a:pt x="3705" y="316"/>
                  </a:lnTo>
                  <a:lnTo>
                    <a:pt x="1183" y="0"/>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3516;p38">
              <a:extLst>
                <a:ext uri="{FF2B5EF4-FFF2-40B4-BE49-F238E27FC236}">
                  <a16:creationId xmlns:a16="http://schemas.microsoft.com/office/drawing/2014/main" id="{96643A3E-21E7-5F89-742C-70FB2436A684}"/>
                </a:ext>
              </a:extLst>
            </p:cNvPr>
            <p:cNvSpPr/>
            <p:nvPr/>
          </p:nvSpPr>
          <p:spPr>
            <a:xfrm>
              <a:off x="-2953097" y="768555"/>
              <a:ext cx="127347" cy="351802"/>
            </a:xfrm>
            <a:custGeom>
              <a:avLst/>
              <a:gdLst/>
              <a:ahLst/>
              <a:cxnLst/>
              <a:rect l="l" t="t" r="r" b="b"/>
              <a:pathLst>
                <a:path w="3253" h="8986" extrusionOk="0">
                  <a:moveTo>
                    <a:pt x="947" y="0"/>
                  </a:moveTo>
                  <a:lnTo>
                    <a:pt x="20" y="7685"/>
                  </a:lnTo>
                  <a:lnTo>
                    <a:pt x="1" y="7804"/>
                  </a:lnTo>
                  <a:lnTo>
                    <a:pt x="1" y="7922"/>
                  </a:lnTo>
                  <a:lnTo>
                    <a:pt x="40" y="8158"/>
                  </a:lnTo>
                  <a:lnTo>
                    <a:pt x="139" y="8355"/>
                  </a:lnTo>
                  <a:lnTo>
                    <a:pt x="257" y="8552"/>
                  </a:lnTo>
                  <a:lnTo>
                    <a:pt x="395" y="8710"/>
                  </a:lnTo>
                  <a:lnTo>
                    <a:pt x="592" y="8848"/>
                  </a:lnTo>
                  <a:lnTo>
                    <a:pt x="789" y="8927"/>
                  </a:lnTo>
                  <a:lnTo>
                    <a:pt x="907" y="8966"/>
                  </a:lnTo>
                  <a:lnTo>
                    <a:pt x="1025" y="8986"/>
                  </a:lnTo>
                  <a:lnTo>
                    <a:pt x="1262" y="8986"/>
                  </a:lnTo>
                  <a:lnTo>
                    <a:pt x="1479" y="8947"/>
                  </a:lnTo>
                  <a:lnTo>
                    <a:pt x="1695" y="8868"/>
                  </a:lnTo>
                  <a:lnTo>
                    <a:pt x="1873" y="8750"/>
                  </a:lnTo>
                  <a:lnTo>
                    <a:pt x="2030" y="8592"/>
                  </a:lnTo>
                  <a:lnTo>
                    <a:pt x="2168" y="8415"/>
                  </a:lnTo>
                  <a:lnTo>
                    <a:pt x="2267" y="8198"/>
                  </a:lnTo>
                  <a:lnTo>
                    <a:pt x="2287" y="8080"/>
                  </a:lnTo>
                  <a:lnTo>
                    <a:pt x="2306" y="7981"/>
                  </a:lnTo>
                  <a:lnTo>
                    <a:pt x="3252" y="296"/>
                  </a:lnTo>
                  <a:lnTo>
                    <a:pt x="947"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3517;p38">
              <a:extLst>
                <a:ext uri="{FF2B5EF4-FFF2-40B4-BE49-F238E27FC236}">
                  <a16:creationId xmlns:a16="http://schemas.microsoft.com/office/drawing/2014/main" id="{AA518AFC-2AFD-CBC2-FF6C-35CD8735B5C5}"/>
                </a:ext>
              </a:extLst>
            </p:cNvPr>
            <p:cNvSpPr/>
            <p:nvPr/>
          </p:nvSpPr>
          <p:spPr>
            <a:xfrm>
              <a:off x="-2953097" y="768555"/>
              <a:ext cx="127347" cy="351802"/>
            </a:xfrm>
            <a:custGeom>
              <a:avLst/>
              <a:gdLst/>
              <a:ahLst/>
              <a:cxnLst/>
              <a:rect l="l" t="t" r="r" b="b"/>
              <a:pathLst>
                <a:path w="3253" h="8986" fill="none" extrusionOk="0">
                  <a:moveTo>
                    <a:pt x="1025" y="8986"/>
                  </a:moveTo>
                  <a:lnTo>
                    <a:pt x="1025" y="8986"/>
                  </a:lnTo>
                  <a:lnTo>
                    <a:pt x="907" y="8966"/>
                  </a:lnTo>
                  <a:lnTo>
                    <a:pt x="789" y="8927"/>
                  </a:lnTo>
                  <a:lnTo>
                    <a:pt x="592" y="8848"/>
                  </a:lnTo>
                  <a:lnTo>
                    <a:pt x="395" y="8710"/>
                  </a:lnTo>
                  <a:lnTo>
                    <a:pt x="257" y="8552"/>
                  </a:lnTo>
                  <a:lnTo>
                    <a:pt x="139" y="8355"/>
                  </a:lnTo>
                  <a:lnTo>
                    <a:pt x="40" y="8158"/>
                  </a:lnTo>
                  <a:lnTo>
                    <a:pt x="1" y="7922"/>
                  </a:lnTo>
                  <a:lnTo>
                    <a:pt x="1" y="7804"/>
                  </a:lnTo>
                  <a:lnTo>
                    <a:pt x="20" y="7685"/>
                  </a:lnTo>
                  <a:lnTo>
                    <a:pt x="947" y="0"/>
                  </a:lnTo>
                  <a:lnTo>
                    <a:pt x="3252" y="296"/>
                  </a:lnTo>
                  <a:lnTo>
                    <a:pt x="2306" y="7981"/>
                  </a:lnTo>
                  <a:lnTo>
                    <a:pt x="2306" y="7981"/>
                  </a:lnTo>
                  <a:lnTo>
                    <a:pt x="2287" y="8080"/>
                  </a:lnTo>
                  <a:lnTo>
                    <a:pt x="2267" y="8198"/>
                  </a:lnTo>
                  <a:lnTo>
                    <a:pt x="2168" y="8415"/>
                  </a:lnTo>
                  <a:lnTo>
                    <a:pt x="2030" y="8592"/>
                  </a:lnTo>
                  <a:lnTo>
                    <a:pt x="1873" y="8750"/>
                  </a:lnTo>
                  <a:lnTo>
                    <a:pt x="1695" y="8868"/>
                  </a:lnTo>
                  <a:lnTo>
                    <a:pt x="1479" y="8947"/>
                  </a:lnTo>
                  <a:lnTo>
                    <a:pt x="1262" y="8986"/>
                  </a:lnTo>
                  <a:lnTo>
                    <a:pt x="1144" y="8986"/>
                  </a:lnTo>
                  <a:lnTo>
                    <a:pt x="1025" y="8986"/>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3518;p38">
              <a:extLst>
                <a:ext uri="{FF2B5EF4-FFF2-40B4-BE49-F238E27FC236}">
                  <a16:creationId xmlns:a16="http://schemas.microsoft.com/office/drawing/2014/main" id="{E984EDC7-7152-F7CD-5AB5-DB6C4CC5CEA3}"/>
                </a:ext>
              </a:extLst>
            </p:cNvPr>
            <p:cNvSpPr/>
            <p:nvPr/>
          </p:nvSpPr>
          <p:spPr>
            <a:xfrm>
              <a:off x="-2939982" y="661326"/>
              <a:ext cx="158978" cy="61740"/>
            </a:xfrm>
            <a:custGeom>
              <a:avLst/>
              <a:gdLst/>
              <a:ahLst/>
              <a:cxnLst/>
              <a:rect l="l" t="t" r="r" b="b"/>
              <a:pathLst>
                <a:path w="4061" h="1577" extrusionOk="0">
                  <a:moveTo>
                    <a:pt x="572" y="0"/>
                  </a:moveTo>
                  <a:lnTo>
                    <a:pt x="454" y="20"/>
                  </a:lnTo>
                  <a:lnTo>
                    <a:pt x="336" y="59"/>
                  </a:lnTo>
                  <a:lnTo>
                    <a:pt x="237" y="138"/>
                  </a:lnTo>
                  <a:lnTo>
                    <a:pt x="158" y="217"/>
                  </a:lnTo>
                  <a:lnTo>
                    <a:pt x="80" y="315"/>
                  </a:lnTo>
                  <a:lnTo>
                    <a:pt x="40" y="414"/>
                  </a:lnTo>
                  <a:lnTo>
                    <a:pt x="1" y="552"/>
                  </a:lnTo>
                  <a:lnTo>
                    <a:pt x="1" y="670"/>
                  </a:lnTo>
                  <a:lnTo>
                    <a:pt x="20" y="788"/>
                  </a:lnTo>
                  <a:lnTo>
                    <a:pt x="80" y="907"/>
                  </a:lnTo>
                  <a:lnTo>
                    <a:pt x="139" y="1005"/>
                  </a:lnTo>
                  <a:lnTo>
                    <a:pt x="217" y="1084"/>
                  </a:lnTo>
                  <a:lnTo>
                    <a:pt x="316" y="1163"/>
                  </a:lnTo>
                  <a:lnTo>
                    <a:pt x="434" y="1202"/>
                  </a:lnTo>
                  <a:lnTo>
                    <a:pt x="552" y="1242"/>
                  </a:lnTo>
                  <a:lnTo>
                    <a:pt x="3351" y="1577"/>
                  </a:lnTo>
                  <a:lnTo>
                    <a:pt x="3489" y="1577"/>
                  </a:lnTo>
                  <a:lnTo>
                    <a:pt x="3607" y="1557"/>
                  </a:lnTo>
                  <a:lnTo>
                    <a:pt x="3725" y="1517"/>
                  </a:lnTo>
                  <a:lnTo>
                    <a:pt x="3824" y="1439"/>
                  </a:lnTo>
                  <a:lnTo>
                    <a:pt x="3902" y="1360"/>
                  </a:lnTo>
                  <a:lnTo>
                    <a:pt x="3981" y="1261"/>
                  </a:lnTo>
                  <a:lnTo>
                    <a:pt x="4021" y="1163"/>
                  </a:lnTo>
                  <a:lnTo>
                    <a:pt x="4040" y="1045"/>
                  </a:lnTo>
                  <a:lnTo>
                    <a:pt x="4060" y="907"/>
                  </a:lnTo>
                  <a:lnTo>
                    <a:pt x="4021" y="788"/>
                  </a:lnTo>
                  <a:lnTo>
                    <a:pt x="3981" y="670"/>
                  </a:lnTo>
                  <a:lnTo>
                    <a:pt x="3922" y="572"/>
                  </a:lnTo>
                  <a:lnTo>
                    <a:pt x="3843" y="493"/>
                  </a:lnTo>
                  <a:lnTo>
                    <a:pt x="3745" y="414"/>
                  </a:lnTo>
                  <a:lnTo>
                    <a:pt x="3627" y="375"/>
                  </a:lnTo>
                  <a:lnTo>
                    <a:pt x="3508" y="355"/>
                  </a:lnTo>
                  <a:lnTo>
                    <a:pt x="690" y="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3519;p38">
              <a:extLst>
                <a:ext uri="{FF2B5EF4-FFF2-40B4-BE49-F238E27FC236}">
                  <a16:creationId xmlns:a16="http://schemas.microsoft.com/office/drawing/2014/main" id="{59F34862-A27F-96B3-B853-EA1C7B89B83B}"/>
                </a:ext>
              </a:extLst>
            </p:cNvPr>
            <p:cNvSpPr/>
            <p:nvPr/>
          </p:nvSpPr>
          <p:spPr>
            <a:xfrm>
              <a:off x="-2878245" y="864978"/>
              <a:ext cx="10844" cy="10845"/>
            </a:xfrm>
            <a:custGeom>
              <a:avLst/>
              <a:gdLst/>
              <a:ahLst/>
              <a:cxnLst/>
              <a:rect l="l" t="t" r="r" b="b"/>
              <a:pathLst>
                <a:path w="277" h="277" extrusionOk="0">
                  <a:moveTo>
                    <a:pt x="138" y="0"/>
                  </a:moveTo>
                  <a:lnTo>
                    <a:pt x="79" y="20"/>
                  </a:lnTo>
                  <a:lnTo>
                    <a:pt x="40" y="40"/>
                  </a:lnTo>
                  <a:lnTo>
                    <a:pt x="20" y="79"/>
                  </a:lnTo>
                  <a:lnTo>
                    <a:pt x="0" y="119"/>
                  </a:lnTo>
                  <a:lnTo>
                    <a:pt x="0" y="178"/>
                  </a:lnTo>
                  <a:lnTo>
                    <a:pt x="20" y="237"/>
                  </a:lnTo>
                  <a:lnTo>
                    <a:pt x="59" y="257"/>
                  </a:lnTo>
                  <a:lnTo>
                    <a:pt x="118" y="276"/>
                  </a:lnTo>
                  <a:lnTo>
                    <a:pt x="178" y="276"/>
                  </a:lnTo>
                  <a:lnTo>
                    <a:pt x="237" y="257"/>
                  </a:lnTo>
                  <a:lnTo>
                    <a:pt x="256" y="217"/>
                  </a:lnTo>
                  <a:lnTo>
                    <a:pt x="276" y="158"/>
                  </a:lnTo>
                  <a:lnTo>
                    <a:pt x="276" y="99"/>
                  </a:lnTo>
                  <a:lnTo>
                    <a:pt x="256" y="60"/>
                  </a:lnTo>
                  <a:lnTo>
                    <a:pt x="197" y="20"/>
                  </a:lnTo>
                  <a:lnTo>
                    <a:pt x="158" y="0"/>
                  </a:lnTo>
                  <a:close/>
                </a:path>
              </a:pathLst>
            </a:custGeom>
            <a:solidFill>
              <a:srgbClr val="FFFFFF">
                <a:alpha val="279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3520;p38">
              <a:extLst>
                <a:ext uri="{FF2B5EF4-FFF2-40B4-BE49-F238E27FC236}">
                  <a16:creationId xmlns:a16="http://schemas.microsoft.com/office/drawing/2014/main" id="{50147EF8-602A-07FA-DDA1-B1D66B1DA46B}"/>
                </a:ext>
              </a:extLst>
            </p:cNvPr>
            <p:cNvSpPr/>
            <p:nvPr/>
          </p:nvSpPr>
          <p:spPr>
            <a:xfrm>
              <a:off x="-2916062" y="932079"/>
              <a:ext cx="11627" cy="10845"/>
            </a:xfrm>
            <a:custGeom>
              <a:avLst/>
              <a:gdLst/>
              <a:ahLst/>
              <a:cxnLst/>
              <a:rect l="l" t="t" r="r" b="b"/>
              <a:pathLst>
                <a:path w="297" h="277" extrusionOk="0">
                  <a:moveTo>
                    <a:pt x="139" y="1"/>
                  </a:moveTo>
                  <a:lnTo>
                    <a:pt x="99" y="21"/>
                  </a:lnTo>
                  <a:lnTo>
                    <a:pt x="60" y="40"/>
                  </a:lnTo>
                  <a:lnTo>
                    <a:pt x="20" y="80"/>
                  </a:lnTo>
                  <a:lnTo>
                    <a:pt x="1" y="119"/>
                  </a:lnTo>
                  <a:lnTo>
                    <a:pt x="20" y="178"/>
                  </a:lnTo>
                  <a:lnTo>
                    <a:pt x="40" y="237"/>
                  </a:lnTo>
                  <a:lnTo>
                    <a:pt x="79" y="257"/>
                  </a:lnTo>
                  <a:lnTo>
                    <a:pt x="139" y="277"/>
                  </a:lnTo>
                  <a:lnTo>
                    <a:pt x="198" y="277"/>
                  </a:lnTo>
                  <a:lnTo>
                    <a:pt x="237" y="257"/>
                  </a:lnTo>
                  <a:lnTo>
                    <a:pt x="276" y="218"/>
                  </a:lnTo>
                  <a:lnTo>
                    <a:pt x="296" y="158"/>
                  </a:lnTo>
                  <a:lnTo>
                    <a:pt x="276" y="99"/>
                  </a:lnTo>
                  <a:lnTo>
                    <a:pt x="257" y="60"/>
                  </a:lnTo>
                  <a:lnTo>
                    <a:pt x="217" y="21"/>
                  </a:lnTo>
                  <a:lnTo>
                    <a:pt x="158" y="1"/>
                  </a:lnTo>
                  <a:close/>
                </a:path>
              </a:pathLst>
            </a:custGeom>
            <a:solidFill>
              <a:srgbClr val="FFFFFF">
                <a:alpha val="279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3521;p38">
              <a:extLst>
                <a:ext uri="{FF2B5EF4-FFF2-40B4-BE49-F238E27FC236}">
                  <a16:creationId xmlns:a16="http://schemas.microsoft.com/office/drawing/2014/main" id="{3DA5631F-28CF-6875-B21A-4EC8C644FDB9}"/>
                </a:ext>
              </a:extLst>
            </p:cNvPr>
            <p:cNvSpPr/>
            <p:nvPr/>
          </p:nvSpPr>
          <p:spPr>
            <a:xfrm>
              <a:off x="-2875152" y="969114"/>
              <a:ext cx="10805" cy="10845"/>
            </a:xfrm>
            <a:custGeom>
              <a:avLst/>
              <a:gdLst/>
              <a:ahLst/>
              <a:cxnLst/>
              <a:rect l="l" t="t" r="r" b="b"/>
              <a:pathLst>
                <a:path w="276" h="277" extrusionOk="0">
                  <a:moveTo>
                    <a:pt x="99" y="1"/>
                  </a:moveTo>
                  <a:lnTo>
                    <a:pt x="59" y="40"/>
                  </a:lnTo>
                  <a:lnTo>
                    <a:pt x="20" y="79"/>
                  </a:lnTo>
                  <a:lnTo>
                    <a:pt x="0" y="119"/>
                  </a:lnTo>
                  <a:lnTo>
                    <a:pt x="0" y="178"/>
                  </a:lnTo>
                  <a:lnTo>
                    <a:pt x="39" y="237"/>
                  </a:lnTo>
                  <a:lnTo>
                    <a:pt x="79" y="257"/>
                  </a:lnTo>
                  <a:lnTo>
                    <a:pt x="118" y="277"/>
                  </a:lnTo>
                  <a:lnTo>
                    <a:pt x="197" y="277"/>
                  </a:lnTo>
                  <a:lnTo>
                    <a:pt x="236" y="237"/>
                  </a:lnTo>
                  <a:lnTo>
                    <a:pt x="276" y="198"/>
                  </a:lnTo>
                  <a:lnTo>
                    <a:pt x="276" y="158"/>
                  </a:lnTo>
                  <a:lnTo>
                    <a:pt x="276" y="99"/>
                  </a:lnTo>
                  <a:lnTo>
                    <a:pt x="256" y="60"/>
                  </a:lnTo>
                  <a:lnTo>
                    <a:pt x="217" y="20"/>
                  </a:lnTo>
                  <a:lnTo>
                    <a:pt x="158" y="1"/>
                  </a:lnTo>
                  <a:close/>
                </a:path>
              </a:pathLst>
            </a:custGeom>
            <a:solidFill>
              <a:srgbClr val="FFFFFF">
                <a:alpha val="279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3522;p38">
              <a:extLst>
                <a:ext uri="{FF2B5EF4-FFF2-40B4-BE49-F238E27FC236}">
                  <a16:creationId xmlns:a16="http://schemas.microsoft.com/office/drawing/2014/main" id="{55E364CE-57D7-14A5-EDC9-735FFEE2EC8F}"/>
                </a:ext>
              </a:extLst>
            </p:cNvPr>
            <p:cNvSpPr/>
            <p:nvPr/>
          </p:nvSpPr>
          <p:spPr>
            <a:xfrm>
              <a:off x="-3001680" y="753130"/>
              <a:ext cx="101862" cy="161259"/>
            </a:xfrm>
            <a:custGeom>
              <a:avLst/>
              <a:gdLst/>
              <a:ahLst/>
              <a:cxnLst/>
              <a:rect l="l" t="t" r="r" b="b"/>
              <a:pathLst>
                <a:path w="2602" h="4119" extrusionOk="0">
                  <a:moveTo>
                    <a:pt x="808" y="0"/>
                  </a:moveTo>
                  <a:lnTo>
                    <a:pt x="651" y="20"/>
                  </a:lnTo>
                  <a:lnTo>
                    <a:pt x="493" y="59"/>
                  </a:lnTo>
                  <a:lnTo>
                    <a:pt x="355" y="138"/>
                  </a:lnTo>
                  <a:lnTo>
                    <a:pt x="237" y="237"/>
                  </a:lnTo>
                  <a:lnTo>
                    <a:pt x="138" y="355"/>
                  </a:lnTo>
                  <a:lnTo>
                    <a:pt x="59" y="493"/>
                  </a:lnTo>
                  <a:lnTo>
                    <a:pt x="20" y="631"/>
                  </a:lnTo>
                  <a:lnTo>
                    <a:pt x="0" y="788"/>
                  </a:lnTo>
                  <a:lnTo>
                    <a:pt x="0" y="946"/>
                  </a:lnTo>
                  <a:lnTo>
                    <a:pt x="59" y="1104"/>
                  </a:lnTo>
                  <a:lnTo>
                    <a:pt x="1045" y="3626"/>
                  </a:lnTo>
                  <a:lnTo>
                    <a:pt x="1124" y="3764"/>
                  </a:lnTo>
                  <a:lnTo>
                    <a:pt x="1222" y="3882"/>
                  </a:lnTo>
                  <a:lnTo>
                    <a:pt x="1340" y="3981"/>
                  </a:lnTo>
                  <a:lnTo>
                    <a:pt x="1478" y="4059"/>
                  </a:lnTo>
                  <a:lnTo>
                    <a:pt x="1616" y="4099"/>
                  </a:lnTo>
                  <a:lnTo>
                    <a:pt x="1774" y="4119"/>
                  </a:lnTo>
                  <a:lnTo>
                    <a:pt x="1931" y="4119"/>
                  </a:lnTo>
                  <a:lnTo>
                    <a:pt x="2089" y="4059"/>
                  </a:lnTo>
                  <a:lnTo>
                    <a:pt x="2227" y="4000"/>
                  </a:lnTo>
                  <a:lnTo>
                    <a:pt x="2365" y="3902"/>
                  </a:lnTo>
                  <a:lnTo>
                    <a:pt x="2463" y="3784"/>
                  </a:lnTo>
                  <a:lnTo>
                    <a:pt x="2523" y="3646"/>
                  </a:lnTo>
                  <a:lnTo>
                    <a:pt x="2582" y="3488"/>
                  </a:lnTo>
                  <a:lnTo>
                    <a:pt x="2601" y="3350"/>
                  </a:lnTo>
                  <a:lnTo>
                    <a:pt x="2582" y="3192"/>
                  </a:lnTo>
                  <a:lnTo>
                    <a:pt x="2542" y="3035"/>
                  </a:lnTo>
                  <a:lnTo>
                    <a:pt x="1537" y="512"/>
                  </a:lnTo>
                  <a:lnTo>
                    <a:pt x="1459" y="374"/>
                  </a:lnTo>
                  <a:lnTo>
                    <a:pt x="1360" y="237"/>
                  </a:lnTo>
                  <a:lnTo>
                    <a:pt x="1242" y="138"/>
                  </a:lnTo>
                  <a:lnTo>
                    <a:pt x="1104" y="79"/>
                  </a:lnTo>
                  <a:lnTo>
                    <a:pt x="966" y="20"/>
                  </a:lnTo>
                  <a:lnTo>
                    <a:pt x="808"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3523;p38">
              <a:extLst>
                <a:ext uri="{FF2B5EF4-FFF2-40B4-BE49-F238E27FC236}">
                  <a16:creationId xmlns:a16="http://schemas.microsoft.com/office/drawing/2014/main" id="{55ECA20B-9B83-9A85-EC64-600F7F23B8E4}"/>
                </a:ext>
              </a:extLst>
            </p:cNvPr>
            <p:cNvSpPr/>
            <p:nvPr/>
          </p:nvSpPr>
          <p:spPr>
            <a:xfrm>
              <a:off x="-2943818" y="729954"/>
              <a:ext cx="101862" cy="161298"/>
            </a:xfrm>
            <a:custGeom>
              <a:avLst/>
              <a:gdLst/>
              <a:ahLst/>
              <a:cxnLst/>
              <a:rect l="l" t="t" r="r" b="b"/>
              <a:pathLst>
                <a:path w="2602" h="4120" extrusionOk="0">
                  <a:moveTo>
                    <a:pt x="808" y="1"/>
                  </a:moveTo>
                  <a:lnTo>
                    <a:pt x="670" y="21"/>
                  </a:lnTo>
                  <a:lnTo>
                    <a:pt x="513" y="60"/>
                  </a:lnTo>
                  <a:lnTo>
                    <a:pt x="355" y="139"/>
                  </a:lnTo>
                  <a:lnTo>
                    <a:pt x="237" y="237"/>
                  </a:lnTo>
                  <a:lnTo>
                    <a:pt x="138" y="356"/>
                  </a:lnTo>
                  <a:lnTo>
                    <a:pt x="59" y="494"/>
                  </a:lnTo>
                  <a:lnTo>
                    <a:pt x="20" y="632"/>
                  </a:lnTo>
                  <a:lnTo>
                    <a:pt x="0" y="789"/>
                  </a:lnTo>
                  <a:lnTo>
                    <a:pt x="20" y="947"/>
                  </a:lnTo>
                  <a:lnTo>
                    <a:pt x="59" y="1104"/>
                  </a:lnTo>
                  <a:lnTo>
                    <a:pt x="1064" y="3627"/>
                  </a:lnTo>
                  <a:lnTo>
                    <a:pt x="1143" y="3765"/>
                  </a:lnTo>
                  <a:lnTo>
                    <a:pt x="1242" y="3883"/>
                  </a:lnTo>
                  <a:lnTo>
                    <a:pt x="1360" y="3981"/>
                  </a:lnTo>
                  <a:lnTo>
                    <a:pt x="1478" y="4060"/>
                  </a:lnTo>
                  <a:lnTo>
                    <a:pt x="1636" y="4100"/>
                  </a:lnTo>
                  <a:lnTo>
                    <a:pt x="1793" y="4119"/>
                  </a:lnTo>
                  <a:lnTo>
                    <a:pt x="1951" y="4119"/>
                  </a:lnTo>
                  <a:lnTo>
                    <a:pt x="2109" y="4060"/>
                  </a:lnTo>
                  <a:lnTo>
                    <a:pt x="2247" y="4001"/>
                  </a:lnTo>
                  <a:lnTo>
                    <a:pt x="2365" y="3903"/>
                  </a:lnTo>
                  <a:lnTo>
                    <a:pt x="2463" y="3784"/>
                  </a:lnTo>
                  <a:lnTo>
                    <a:pt x="2542" y="3646"/>
                  </a:lnTo>
                  <a:lnTo>
                    <a:pt x="2582" y="3489"/>
                  </a:lnTo>
                  <a:lnTo>
                    <a:pt x="2601" y="3351"/>
                  </a:lnTo>
                  <a:lnTo>
                    <a:pt x="2582" y="3193"/>
                  </a:lnTo>
                  <a:lnTo>
                    <a:pt x="2542" y="3036"/>
                  </a:lnTo>
                  <a:lnTo>
                    <a:pt x="1537" y="513"/>
                  </a:lnTo>
                  <a:lnTo>
                    <a:pt x="1478" y="375"/>
                  </a:lnTo>
                  <a:lnTo>
                    <a:pt x="1380" y="237"/>
                  </a:lnTo>
                  <a:lnTo>
                    <a:pt x="1261" y="139"/>
                  </a:lnTo>
                  <a:lnTo>
                    <a:pt x="1123" y="80"/>
                  </a:lnTo>
                  <a:lnTo>
                    <a:pt x="966" y="21"/>
                  </a:lnTo>
                  <a:lnTo>
                    <a:pt x="808"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3524;p38">
              <a:extLst>
                <a:ext uri="{FF2B5EF4-FFF2-40B4-BE49-F238E27FC236}">
                  <a16:creationId xmlns:a16="http://schemas.microsoft.com/office/drawing/2014/main" id="{EC6BACDA-941C-B473-C2AB-D4A24A1C7B6D}"/>
                </a:ext>
              </a:extLst>
            </p:cNvPr>
            <p:cNvSpPr/>
            <p:nvPr/>
          </p:nvSpPr>
          <p:spPr>
            <a:xfrm>
              <a:off x="-3048736" y="803240"/>
              <a:ext cx="86438" cy="121952"/>
            </a:xfrm>
            <a:custGeom>
              <a:avLst/>
              <a:gdLst/>
              <a:ahLst/>
              <a:cxnLst/>
              <a:rect l="l" t="t" r="r" b="b"/>
              <a:pathLst>
                <a:path w="2208" h="3115" extrusionOk="0">
                  <a:moveTo>
                    <a:pt x="670" y="1"/>
                  </a:moveTo>
                  <a:lnTo>
                    <a:pt x="513" y="60"/>
                  </a:lnTo>
                  <a:lnTo>
                    <a:pt x="355" y="119"/>
                  </a:lnTo>
                  <a:lnTo>
                    <a:pt x="237" y="218"/>
                  </a:lnTo>
                  <a:lnTo>
                    <a:pt x="138" y="356"/>
                  </a:lnTo>
                  <a:lnTo>
                    <a:pt x="79" y="474"/>
                  </a:lnTo>
                  <a:lnTo>
                    <a:pt x="20" y="632"/>
                  </a:lnTo>
                  <a:lnTo>
                    <a:pt x="0" y="789"/>
                  </a:lnTo>
                  <a:lnTo>
                    <a:pt x="20" y="947"/>
                  </a:lnTo>
                  <a:lnTo>
                    <a:pt x="59" y="1085"/>
                  </a:lnTo>
                  <a:lnTo>
                    <a:pt x="670" y="2602"/>
                  </a:lnTo>
                  <a:lnTo>
                    <a:pt x="729" y="2760"/>
                  </a:lnTo>
                  <a:lnTo>
                    <a:pt x="828" y="2878"/>
                  </a:lnTo>
                  <a:lnTo>
                    <a:pt x="946" y="2977"/>
                  </a:lnTo>
                  <a:lnTo>
                    <a:pt x="1084" y="3055"/>
                  </a:lnTo>
                  <a:lnTo>
                    <a:pt x="1242" y="3095"/>
                  </a:lnTo>
                  <a:lnTo>
                    <a:pt x="1399" y="3114"/>
                  </a:lnTo>
                  <a:lnTo>
                    <a:pt x="1537" y="3095"/>
                  </a:lnTo>
                  <a:lnTo>
                    <a:pt x="1695" y="3055"/>
                  </a:lnTo>
                  <a:lnTo>
                    <a:pt x="1853" y="2977"/>
                  </a:lnTo>
                  <a:lnTo>
                    <a:pt x="1971" y="2878"/>
                  </a:lnTo>
                  <a:lnTo>
                    <a:pt x="2069" y="2760"/>
                  </a:lnTo>
                  <a:lnTo>
                    <a:pt x="2148" y="2622"/>
                  </a:lnTo>
                  <a:lnTo>
                    <a:pt x="2188" y="2484"/>
                  </a:lnTo>
                  <a:lnTo>
                    <a:pt x="2207" y="2326"/>
                  </a:lnTo>
                  <a:lnTo>
                    <a:pt x="2188" y="2169"/>
                  </a:lnTo>
                  <a:lnTo>
                    <a:pt x="2148" y="2011"/>
                  </a:lnTo>
                  <a:lnTo>
                    <a:pt x="1537" y="494"/>
                  </a:lnTo>
                  <a:lnTo>
                    <a:pt x="1478" y="356"/>
                  </a:lnTo>
                  <a:lnTo>
                    <a:pt x="1380" y="237"/>
                  </a:lnTo>
                  <a:lnTo>
                    <a:pt x="1261" y="139"/>
                  </a:lnTo>
                  <a:lnTo>
                    <a:pt x="1123" y="60"/>
                  </a:lnTo>
                  <a:lnTo>
                    <a:pt x="966" y="21"/>
                  </a:lnTo>
                  <a:lnTo>
                    <a:pt x="828"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3525;p38">
              <a:extLst>
                <a:ext uri="{FF2B5EF4-FFF2-40B4-BE49-F238E27FC236}">
                  <a16:creationId xmlns:a16="http://schemas.microsoft.com/office/drawing/2014/main" id="{75A7466F-1EFC-6048-6855-B80B77038442}"/>
                </a:ext>
              </a:extLst>
            </p:cNvPr>
            <p:cNvSpPr/>
            <p:nvPr/>
          </p:nvSpPr>
          <p:spPr>
            <a:xfrm>
              <a:off x="-2911443" y="878093"/>
              <a:ext cx="128091" cy="166662"/>
            </a:xfrm>
            <a:custGeom>
              <a:avLst/>
              <a:gdLst/>
              <a:ahLst/>
              <a:cxnLst/>
              <a:rect l="l" t="t" r="r" b="b"/>
              <a:pathLst>
                <a:path w="3272" h="4257" extrusionOk="0">
                  <a:moveTo>
                    <a:pt x="572" y="0"/>
                  </a:moveTo>
                  <a:lnTo>
                    <a:pt x="434" y="40"/>
                  </a:lnTo>
                  <a:lnTo>
                    <a:pt x="296" y="79"/>
                  </a:lnTo>
                  <a:lnTo>
                    <a:pt x="178" y="178"/>
                  </a:lnTo>
                  <a:lnTo>
                    <a:pt x="99" y="237"/>
                  </a:lnTo>
                  <a:lnTo>
                    <a:pt x="60" y="296"/>
                  </a:lnTo>
                  <a:lnTo>
                    <a:pt x="21" y="395"/>
                  </a:lnTo>
                  <a:lnTo>
                    <a:pt x="1" y="473"/>
                  </a:lnTo>
                  <a:lnTo>
                    <a:pt x="1" y="592"/>
                  </a:lnTo>
                  <a:lnTo>
                    <a:pt x="21" y="710"/>
                  </a:lnTo>
                  <a:lnTo>
                    <a:pt x="80" y="848"/>
                  </a:lnTo>
                  <a:lnTo>
                    <a:pt x="158" y="1005"/>
                  </a:lnTo>
                  <a:lnTo>
                    <a:pt x="375" y="1340"/>
                  </a:lnTo>
                  <a:lnTo>
                    <a:pt x="651" y="1715"/>
                  </a:lnTo>
                  <a:lnTo>
                    <a:pt x="1183" y="2503"/>
                  </a:lnTo>
                  <a:lnTo>
                    <a:pt x="1439" y="2877"/>
                  </a:lnTo>
                  <a:lnTo>
                    <a:pt x="1636" y="3252"/>
                  </a:lnTo>
                  <a:lnTo>
                    <a:pt x="1715" y="3409"/>
                  </a:lnTo>
                  <a:lnTo>
                    <a:pt x="1774" y="3567"/>
                  </a:lnTo>
                  <a:lnTo>
                    <a:pt x="1814" y="3725"/>
                  </a:lnTo>
                  <a:lnTo>
                    <a:pt x="1833" y="3863"/>
                  </a:lnTo>
                  <a:lnTo>
                    <a:pt x="1853" y="4178"/>
                  </a:lnTo>
                  <a:lnTo>
                    <a:pt x="1853" y="4237"/>
                  </a:lnTo>
                  <a:lnTo>
                    <a:pt x="1873" y="4257"/>
                  </a:lnTo>
                  <a:lnTo>
                    <a:pt x="1893" y="4178"/>
                  </a:lnTo>
                  <a:lnTo>
                    <a:pt x="1912" y="4139"/>
                  </a:lnTo>
                  <a:lnTo>
                    <a:pt x="2819" y="3232"/>
                  </a:lnTo>
                  <a:lnTo>
                    <a:pt x="2917" y="3114"/>
                  </a:lnTo>
                  <a:lnTo>
                    <a:pt x="3016" y="2996"/>
                  </a:lnTo>
                  <a:lnTo>
                    <a:pt x="3095" y="2858"/>
                  </a:lnTo>
                  <a:lnTo>
                    <a:pt x="3154" y="2739"/>
                  </a:lnTo>
                  <a:lnTo>
                    <a:pt x="3213" y="2582"/>
                  </a:lnTo>
                  <a:lnTo>
                    <a:pt x="3252" y="2444"/>
                  </a:lnTo>
                  <a:lnTo>
                    <a:pt x="3272" y="2306"/>
                  </a:lnTo>
                  <a:lnTo>
                    <a:pt x="3272" y="2148"/>
                  </a:lnTo>
                  <a:lnTo>
                    <a:pt x="3272" y="2010"/>
                  </a:lnTo>
                  <a:lnTo>
                    <a:pt x="3252" y="1853"/>
                  </a:lnTo>
                  <a:lnTo>
                    <a:pt x="3213" y="1715"/>
                  </a:lnTo>
                  <a:lnTo>
                    <a:pt x="3173" y="1577"/>
                  </a:lnTo>
                  <a:lnTo>
                    <a:pt x="3114" y="1439"/>
                  </a:lnTo>
                  <a:lnTo>
                    <a:pt x="3036" y="1301"/>
                  </a:lnTo>
                  <a:lnTo>
                    <a:pt x="2957" y="1183"/>
                  </a:lnTo>
                  <a:lnTo>
                    <a:pt x="2838" y="1065"/>
                  </a:lnTo>
                  <a:lnTo>
                    <a:pt x="2641" y="848"/>
                  </a:lnTo>
                  <a:lnTo>
                    <a:pt x="2405" y="651"/>
                  </a:lnTo>
                  <a:lnTo>
                    <a:pt x="2149" y="473"/>
                  </a:lnTo>
                  <a:lnTo>
                    <a:pt x="1873" y="296"/>
                  </a:lnTo>
                  <a:lnTo>
                    <a:pt x="1577" y="158"/>
                  </a:lnTo>
                  <a:lnTo>
                    <a:pt x="1262" y="60"/>
                  </a:lnTo>
                  <a:lnTo>
                    <a:pt x="1104" y="40"/>
                  </a:lnTo>
                  <a:lnTo>
                    <a:pt x="927"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3526;p38">
              <a:extLst>
                <a:ext uri="{FF2B5EF4-FFF2-40B4-BE49-F238E27FC236}">
                  <a16:creationId xmlns:a16="http://schemas.microsoft.com/office/drawing/2014/main" id="{6931C543-3469-4289-509D-74F1AF1C7437}"/>
                </a:ext>
              </a:extLst>
            </p:cNvPr>
            <p:cNvSpPr/>
            <p:nvPr/>
          </p:nvSpPr>
          <p:spPr>
            <a:xfrm>
              <a:off x="-2984729" y="1406523"/>
              <a:ext cx="33236" cy="13937"/>
            </a:xfrm>
            <a:custGeom>
              <a:avLst/>
              <a:gdLst/>
              <a:ahLst/>
              <a:cxnLst/>
              <a:rect l="l" t="t" r="r" b="b"/>
              <a:pathLst>
                <a:path w="849" h="356" extrusionOk="0">
                  <a:moveTo>
                    <a:pt x="40" y="1"/>
                  </a:moveTo>
                  <a:lnTo>
                    <a:pt x="1" y="99"/>
                  </a:lnTo>
                  <a:lnTo>
                    <a:pt x="848" y="355"/>
                  </a:lnTo>
                  <a:lnTo>
                    <a:pt x="40" y="1"/>
                  </a:lnTo>
                  <a:close/>
                </a:path>
              </a:pathLst>
            </a:custGeom>
            <a:solidFill>
              <a:srgbClr val="EFEF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3527;p38">
              <a:extLst>
                <a:ext uri="{FF2B5EF4-FFF2-40B4-BE49-F238E27FC236}">
                  <a16:creationId xmlns:a16="http://schemas.microsoft.com/office/drawing/2014/main" id="{44ACE526-5F9F-35FA-616F-6BC3B3B90F48}"/>
                </a:ext>
              </a:extLst>
            </p:cNvPr>
            <p:cNvSpPr/>
            <p:nvPr/>
          </p:nvSpPr>
          <p:spPr>
            <a:xfrm>
              <a:off x="-2984729" y="1406523"/>
              <a:ext cx="33236" cy="13937"/>
            </a:xfrm>
            <a:custGeom>
              <a:avLst/>
              <a:gdLst/>
              <a:ahLst/>
              <a:cxnLst/>
              <a:rect l="l" t="t" r="r" b="b"/>
              <a:pathLst>
                <a:path w="849" h="356" fill="none" extrusionOk="0">
                  <a:moveTo>
                    <a:pt x="40" y="1"/>
                  </a:moveTo>
                  <a:lnTo>
                    <a:pt x="1" y="99"/>
                  </a:lnTo>
                  <a:lnTo>
                    <a:pt x="848" y="355"/>
                  </a:lnTo>
                  <a:lnTo>
                    <a:pt x="40" y="1"/>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3528;p38">
              <a:extLst>
                <a:ext uri="{FF2B5EF4-FFF2-40B4-BE49-F238E27FC236}">
                  <a16:creationId xmlns:a16="http://schemas.microsoft.com/office/drawing/2014/main" id="{FD07651E-EE31-7400-E1B1-69F2EAD840C7}"/>
                </a:ext>
              </a:extLst>
            </p:cNvPr>
            <p:cNvSpPr/>
            <p:nvPr/>
          </p:nvSpPr>
          <p:spPr>
            <a:xfrm>
              <a:off x="-3032529" y="1406523"/>
              <a:ext cx="81779" cy="102651"/>
            </a:xfrm>
            <a:custGeom>
              <a:avLst/>
              <a:gdLst/>
              <a:ahLst/>
              <a:cxnLst/>
              <a:rect l="l" t="t" r="r" b="b"/>
              <a:pathLst>
                <a:path w="2089" h="2622" extrusionOk="0">
                  <a:moveTo>
                    <a:pt x="1242" y="1"/>
                  </a:moveTo>
                  <a:lnTo>
                    <a:pt x="0" y="2622"/>
                  </a:lnTo>
                  <a:lnTo>
                    <a:pt x="2089" y="375"/>
                  </a:lnTo>
                  <a:lnTo>
                    <a:pt x="2069" y="355"/>
                  </a:lnTo>
                  <a:lnTo>
                    <a:pt x="1222" y="99"/>
                  </a:lnTo>
                  <a:lnTo>
                    <a:pt x="1261" y="1"/>
                  </a:lnTo>
                  <a:close/>
                </a:path>
              </a:pathLst>
            </a:custGeom>
            <a:solidFill>
              <a:srgbClr val="EFEF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3529;p38">
              <a:extLst>
                <a:ext uri="{FF2B5EF4-FFF2-40B4-BE49-F238E27FC236}">
                  <a16:creationId xmlns:a16="http://schemas.microsoft.com/office/drawing/2014/main" id="{4B832334-F979-3D62-AEEE-92EF0006E48B}"/>
                </a:ext>
              </a:extLst>
            </p:cNvPr>
            <p:cNvSpPr/>
            <p:nvPr/>
          </p:nvSpPr>
          <p:spPr>
            <a:xfrm>
              <a:off x="-3032529" y="1406523"/>
              <a:ext cx="81779" cy="102651"/>
            </a:xfrm>
            <a:custGeom>
              <a:avLst/>
              <a:gdLst/>
              <a:ahLst/>
              <a:cxnLst/>
              <a:rect l="l" t="t" r="r" b="b"/>
              <a:pathLst>
                <a:path w="2089" h="2622" fill="none" extrusionOk="0">
                  <a:moveTo>
                    <a:pt x="1242" y="1"/>
                  </a:moveTo>
                  <a:lnTo>
                    <a:pt x="0" y="2622"/>
                  </a:lnTo>
                  <a:lnTo>
                    <a:pt x="2089" y="375"/>
                  </a:lnTo>
                  <a:lnTo>
                    <a:pt x="2069" y="355"/>
                  </a:lnTo>
                  <a:lnTo>
                    <a:pt x="1222" y="99"/>
                  </a:lnTo>
                  <a:lnTo>
                    <a:pt x="1261" y="1"/>
                  </a:lnTo>
                  <a:lnTo>
                    <a:pt x="1242" y="1"/>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3530;p38">
              <a:extLst>
                <a:ext uri="{FF2B5EF4-FFF2-40B4-BE49-F238E27FC236}">
                  <a16:creationId xmlns:a16="http://schemas.microsoft.com/office/drawing/2014/main" id="{A87495D5-9A19-D91A-B316-1E05FA3742FE}"/>
                </a:ext>
              </a:extLst>
            </p:cNvPr>
            <p:cNvSpPr/>
            <p:nvPr/>
          </p:nvSpPr>
          <p:spPr>
            <a:xfrm>
              <a:off x="-1689462" y="2146356"/>
              <a:ext cx="10844" cy="48624"/>
            </a:xfrm>
            <a:custGeom>
              <a:avLst/>
              <a:gdLst/>
              <a:ahLst/>
              <a:cxnLst/>
              <a:rect l="l" t="t" r="r" b="b"/>
              <a:pathLst>
                <a:path w="277" h="1242" extrusionOk="0">
                  <a:moveTo>
                    <a:pt x="276" y="1"/>
                  </a:moveTo>
                  <a:lnTo>
                    <a:pt x="1" y="1242"/>
                  </a:lnTo>
                  <a:lnTo>
                    <a:pt x="276" y="40"/>
                  </a:lnTo>
                  <a:lnTo>
                    <a:pt x="27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3531;p38">
              <a:extLst>
                <a:ext uri="{FF2B5EF4-FFF2-40B4-BE49-F238E27FC236}">
                  <a16:creationId xmlns:a16="http://schemas.microsoft.com/office/drawing/2014/main" id="{C96151F6-A3AB-995C-C483-DD9788F53765}"/>
                </a:ext>
              </a:extLst>
            </p:cNvPr>
            <p:cNvSpPr/>
            <p:nvPr/>
          </p:nvSpPr>
          <p:spPr>
            <a:xfrm>
              <a:off x="-1689462" y="2146356"/>
              <a:ext cx="10844" cy="48624"/>
            </a:xfrm>
            <a:custGeom>
              <a:avLst/>
              <a:gdLst/>
              <a:ahLst/>
              <a:cxnLst/>
              <a:rect l="l" t="t" r="r" b="b"/>
              <a:pathLst>
                <a:path w="277" h="1242" fill="none" extrusionOk="0">
                  <a:moveTo>
                    <a:pt x="276" y="1"/>
                  </a:moveTo>
                  <a:lnTo>
                    <a:pt x="1" y="1242"/>
                  </a:lnTo>
                  <a:lnTo>
                    <a:pt x="276" y="40"/>
                  </a:lnTo>
                  <a:lnTo>
                    <a:pt x="276" y="1"/>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3532;p38">
              <a:extLst>
                <a:ext uri="{FF2B5EF4-FFF2-40B4-BE49-F238E27FC236}">
                  <a16:creationId xmlns:a16="http://schemas.microsoft.com/office/drawing/2014/main" id="{7F22C16F-73A4-38B3-1D87-CB498481985D}"/>
                </a:ext>
              </a:extLst>
            </p:cNvPr>
            <p:cNvSpPr/>
            <p:nvPr/>
          </p:nvSpPr>
          <p:spPr>
            <a:xfrm>
              <a:off x="-1697958" y="2010588"/>
              <a:ext cx="19339" cy="216813"/>
            </a:xfrm>
            <a:custGeom>
              <a:avLst/>
              <a:gdLst/>
              <a:ahLst/>
              <a:cxnLst/>
              <a:rect l="l" t="t" r="r" b="b"/>
              <a:pathLst>
                <a:path w="494" h="5538" extrusionOk="0">
                  <a:moveTo>
                    <a:pt x="1" y="0"/>
                  </a:moveTo>
                  <a:lnTo>
                    <a:pt x="40" y="5538"/>
                  </a:lnTo>
                  <a:lnTo>
                    <a:pt x="218" y="4710"/>
                  </a:lnTo>
                  <a:lnTo>
                    <a:pt x="493" y="3469"/>
                  </a:lnTo>
                  <a:lnTo>
                    <a:pt x="395" y="2759"/>
                  </a:lnTo>
                  <a:lnTo>
                    <a:pt x="1"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3533;p38">
              <a:extLst>
                <a:ext uri="{FF2B5EF4-FFF2-40B4-BE49-F238E27FC236}">
                  <a16:creationId xmlns:a16="http://schemas.microsoft.com/office/drawing/2014/main" id="{3A4C545A-D3B4-E657-ACF0-400524E5042B}"/>
                </a:ext>
              </a:extLst>
            </p:cNvPr>
            <p:cNvSpPr/>
            <p:nvPr/>
          </p:nvSpPr>
          <p:spPr>
            <a:xfrm>
              <a:off x="-1697958" y="2010588"/>
              <a:ext cx="19339" cy="216813"/>
            </a:xfrm>
            <a:custGeom>
              <a:avLst/>
              <a:gdLst/>
              <a:ahLst/>
              <a:cxnLst/>
              <a:rect l="l" t="t" r="r" b="b"/>
              <a:pathLst>
                <a:path w="494" h="5538" fill="none" extrusionOk="0">
                  <a:moveTo>
                    <a:pt x="1" y="0"/>
                  </a:moveTo>
                  <a:lnTo>
                    <a:pt x="40" y="5538"/>
                  </a:lnTo>
                  <a:lnTo>
                    <a:pt x="218" y="4710"/>
                  </a:lnTo>
                  <a:lnTo>
                    <a:pt x="493" y="3469"/>
                  </a:lnTo>
                  <a:lnTo>
                    <a:pt x="395" y="2759"/>
                  </a:lnTo>
                  <a:lnTo>
                    <a:pt x="1" y="0"/>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3534;p38">
              <a:extLst>
                <a:ext uri="{FF2B5EF4-FFF2-40B4-BE49-F238E27FC236}">
                  <a16:creationId xmlns:a16="http://schemas.microsoft.com/office/drawing/2014/main" id="{2E5FDA02-209F-9164-1471-814A13129461}"/>
                </a:ext>
              </a:extLst>
            </p:cNvPr>
            <p:cNvSpPr/>
            <p:nvPr/>
          </p:nvSpPr>
          <p:spPr>
            <a:xfrm>
              <a:off x="-1702577" y="2616924"/>
              <a:ext cx="822" cy="17030"/>
            </a:xfrm>
            <a:custGeom>
              <a:avLst/>
              <a:gdLst/>
              <a:ahLst/>
              <a:cxnLst/>
              <a:rect l="l" t="t" r="r" b="b"/>
              <a:pathLst>
                <a:path w="21" h="435" extrusionOk="0">
                  <a:moveTo>
                    <a:pt x="1" y="1"/>
                  </a:moveTo>
                  <a:lnTo>
                    <a:pt x="20" y="434"/>
                  </a:lnTo>
                  <a:lnTo>
                    <a:pt x="20"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3535;p38">
              <a:extLst>
                <a:ext uri="{FF2B5EF4-FFF2-40B4-BE49-F238E27FC236}">
                  <a16:creationId xmlns:a16="http://schemas.microsoft.com/office/drawing/2014/main" id="{D0437678-3E78-EED1-5A9F-F2407F9064E7}"/>
                </a:ext>
              </a:extLst>
            </p:cNvPr>
            <p:cNvSpPr/>
            <p:nvPr/>
          </p:nvSpPr>
          <p:spPr>
            <a:xfrm>
              <a:off x="-1702577" y="2616924"/>
              <a:ext cx="822" cy="17030"/>
            </a:xfrm>
            <a:custGeom>
              <a:avLst/>
              <a:gdLst/>
              <a:ahLst/>
              <a:cxnLst/>
              <a:rect l="l" t="t" r="r" b="b"/>
              <a:pathLst>
                <a:path w="21" h="435" fill="none" extrusionOk="0">
                  <a:moveTo>
                    <a:pt x="1" y="1"/>
                  </a:moveTo>
                  <a:lnTo>
                    <a:pt x="20" y="434"/>
                  </a:lnTo>
                  <a:lnTo>
                    <a:pt x="20" y="1"/>
                  </a:lnTo>
                  <a:lnTo>
                    <a:pt x="1" y="1"/>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3536;p38">
              <a:extLst>
                <a:ext uri="{FF2B5EF4-FFF2-40B4-BE49-F238E27FC236}">
                  <a16:creationId xmlns:a16="http://schemas.microsoft.com/office/drawing/2014/main" id="{922CBFC5-7B74-2888-E2BB-5B65DCFFB2C1}"/>
                </a:ext>
              </a:extLst>
            </p:cNvPr>
            <p:cNvSpPr/>
            <p:nvPr/>
          </p:nvSpPr>
          <p:spPr>
            <a:xfrm>
              <a:off x="-1805185" y="2612304"/>
              <a:ext cx="103428" cy="43261"/>
            </a:xfrm>
            <a:custGeom>
              <a:avLst/>
              <a:gdLst/>
              <a:ahLst/>
              <a:cxnLst/>
              <a:rect l="l" t="t" r="r" b="b"/>
              <a:pathLst>
                <a:path w="2642" h="1105" extrusionOk="0">
                  <a:moveTo>
                    <a:pt x="40" y="1"/>
                  </a:moveTo>
                  <a:lnTo>
                    <a:pt x="1" y="651"/>
                  </a:lnTo>
                  <a:lnTo>
                    <a:pt x="2641" y="1104"/>
                  </a:lnTo>
                  <a:lnTo>
                    <a:pt x="2641" y="552"/>
                  </a:lnTo>
                  <a:lnTo>
                    <a:pt x="2622" y="119"/>
                  </a:lnTo>
                  <a:lnTo>
                    <a:pt x="1853" y="60"/>
                  </a:lnTo>
                  <a:lnTo>
                    <a:pt x="40"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3537;p38">
              <a:extLst>
                <a:ext uri="{FF2B5EF4-FFF2-40B4-BE49-F238E27FC236}">
                  <a16:creationId xmlns:a16="http://schemas.microsoft.com/office/drawing/2014/main" id="{DB353C4B-BC8D-D8BD-BF38-4719DB221A59}"/>
                </a:ext>
              </a:extLst>
            </p:cNvPr>
            <p:cNvSpPr/>
            <p:nvPr/>
          </p:nvSpPr>
          <p:spPr>
            <a:xfrm>
              <a:off x="-1805185" y="2612304"/>
              <a:ext cx="103428" cy="43261"/>
            </a:xfrm>
            <a:custGeom>
              <a:avLst/>
              <a:gdLst/>
              <a:ahLst/>
              <a:cxnLst/>
              <a:rect l="l" t="t" r="r" b="b"/>
              <a:pathLst>
                <a:path w="2642" h="1105" fill="none" extrusionOk="0">
                  <a:moveTo>
                    <a:pt x="40" y="1"/>
                  </a:moveTo>
                  <a:lnTo>
                    <a:pt x="1" y="651"/>
                  </a:lnTo>
                  <a:lnTo>
                    <a:pt x="2641" y="1104"/>
                  </a:lnTo>
                  <a:lnTo>
                    <a:pt x="2641" y="552"/>
                  </a:lnTo>
                  <a:lnTo>
                    <a:pt x="2622" y="119"/>
                  </a:lnTo>
                  <a:lnTo>
                    <a:pt x="1853" y="60"/>
                  </a:lnTo>
                  <a:lnTo>
                    <a:pt x="40" y="1"/>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3538;p38">
              <a:extLst>
                <a:ext uri="{FF2B5EF4-FFF2-40B4-BE49-F238E27FC236}">
                  <a16:creationId xmlns:a16="http://schemas.microsoft.com/office/drawing/2014/main" id="{E7B489C0-93BF-A63A-04E1-2B08C3338E16}"/>
                </a:ext>
              </a:extLst>
            </p:cNvPr>
            <p:cNvSpPr/>
            <p:nvPr/>
          </p:nvSpPr>
          <p:spPr>
            <a:xfrm>
              <a:off x="-1711072" y="2292146"/>
              <a:ext cx="822" cy="822"/>
            </a:xfrm>
            <a:custGeom>
              <a:avLst/>
              <a:gdLst/>
              <a:ahLst/>
              <a:cxnLst/>
              <a:rect l="l" t="t" r="r" b="b"/>
              <a:pathLst>
                <a:path w="21" h="21" extrusionOk="0">
                  <a:moveTo>
                    <a:pt x="20" y="1"/>
                  </a:moveTo>
                  <a:lnTo>
                    <a:pt x="1" y="21"/>
                  </a:lnTo>
                  <a:lnTo>
                    <a:pt x="20" y="21"/>
                  </a:lnTo>
                  <a:lnTo>
                    <a:pt x="20"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3539;p38">
              <a:extLst>
                <a:ext uri="{FF2B5EF4-FFF2-40B4-BE49-F238E27FC236}">
                  <a16:creationId xmlns:a16="http://schemas.microsoft.com/office/drawing/2014/main" id="{B2DE230A-D19E-6688-8B6A-9D56BC5D7D98}"/>
                </a:ext>
              </a:extLst>
            </p:cNvPr>
            <p:cNvSpPr/>
            <p:nvPr/>
          </p:nvSpPr>
          <p:spPr>
            <a:xfrm>
              <a:off x="-1711072" y="2292146"/>
              <a:ext cx="822" cy="822"/>
            </a:xfrm>
            <a:custGeom>
              <a:avLst/>
              <a:gdLst/>
              <a:ahLst/>
              <a:cxnLst/>
              <a:rect l="l" t="t" r="r" b="b"/>
              <a:pathLst>
                <a:path w="21" h="21" fill="none" extrusionOk="0">
                  <a:moveTo>
                    <a:pt x="20" y="1"/>
                  </a:moveTo>
                  <a:lnTo>
                    <a:pt x="1" y="21"/>
                  </a:lnTo>
                  <a:lnTo>
                    <a:pt x="20" y="21"/>
                  </a:lnTo>
                  <a:lnTo>
                    <a:pt x="20" y="1"/>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3540;p38">
              <a:extLst>
                <a:ext uri="{FF2B5EF4-FFF2-40B4-BE49-F238E27FC236}">
                  <a16:creationId xmlns:a16="http://schemas.microsoft.com/office/drawing/2014/main" id="{1E34317C-898D-E21C-ADDE-57094A6A1D27}"/>
                </a:ext>
              </a:extLst>
            </p:cNvPr>
            <p:cNvSpPr/>
            <p:nvPr/>
          </p:nvSpPr>
          <p:spPr>
            <a:xfrm>
              <a:off x="-1755036" y="2268265"/>
              <a:ext cx="46311" cy="27013"/>
            </a:xfrm>
            <a:custGeom>
              <a:avLst/>
              <a:gdLst/>
              <a:ahLst/>
              <a:cxnLst/>
              <a:rect l="l" t="t" r="r" b="b"/>
              <a:pathLst>
                <a:path w="1183" h="690" extrusionOk="0">
                  <a:moveTo>
                    <a:pt x="178" y="0"/>
                  </a:moveTo>
                  <a:lnTo>
                    <a:pt x="1" y="690"/>
                  </a:lnTo>
                  <a:lnTo>
                    <a:pt x="1124" y="631"/>
                  </a:lnTo>
                  <a:lnTo>
                    <a:pt x="1143" y="611"/>
                  </a:lnTo>
                  <a:lnTo>
                    <a:pt x="1183" y="177"/>
                  </a:lnTo>
                  <a:lnTo>
                    <a:pt x="17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3541;p38">
              <a:extLst>
                <a:ext uri="{FF2B5EF4-FFF2-40B4-BE49-F238E27FC236}">
                  <a16:creationId xmlns:a16="http://schemas.microsoft.com/office/drawing/2014/main" id="{6B7BAE2D-BB37-2D02-83EB-CA5DA54309AC}"/>
                </a:ext>
              </a:extLst>
            </p:cNvPr>
            <p:cNvSpPr/>
            <p:nvPr/>
          </p:nvSpPr>
          <p:spPr>
            <a:xfrm>
              <a:off x="-1755036" y="2268265"/>
              <a:ext cx="46311" cy="27013"/>
            </a:xfrm>
            <a:custGeom>
              <a:avLst/>
              <a:gdLst/>
              <a:ahLst/>
              <a:cxnLst/>
              <a:rect l="l" t="t" r="r" b="b"/>
              <a:pathLst>
                <a:path w="1183" h="690" fill="none" extrusionOk="0">
                  <a:moveTo>
                    <a:pt x="178" y="0"/>
                  </a:moveTo>
                  <a:lnTo>
                    <a:pt x="1" y="690"/>
                  </a:lnTo>
                  <a:lnTo>
                    <a:pt x="1124" y="631"/>
                  </a:lnTo>
                  <a:lnTo>
                    <a:pt x="1143" y="611"/>
                  </a:lnTo>
                  <a:lnTo>
                    <a:pt x="1183" y="177"/>
                  </a:lnTo>
                  <a:lnTo>
                    <a:pt x="178" y="0"/>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3542;p38">
              <a:extLst>
                <a:ext uri="{FF2B5EF4-FFF2-40B4-BE49-F238E27FC236}">
                  <a16:creationId xmlns:a16="http://schemas.microsoft.com/office/drawing/2014/main" id="{DCFF07E9-91D7-8153-5E6D-5E62CAECB985}"/>
                </a:ext>
              </a:extLst>
            </p:cNvPr>
            <p:cNvSpPr/>
            <p:nvPr/>
          </p:nvSpPr>
          <p:spPr>
            <a:xfrm>
              <a:off x="-2566584" y="1563901"/>
              <a:ext cx="152010" cy="691311"/>
            </a:xfrm>
            <a:custGeom>
              <a:avLst/>
              <a:gdLst/>
              <a:ahLst/>
              <a:cxnLst/>
              <a:rect l="l" t="t" r="r" b="b"/>
              <a:pathLst>
                <a:path w="3883" h="17658" extrusionOk="0">
                  <a:moveTo>
                    <a:pt x="2503" y="1"/>
                  </a:moveTo>
                  <a:lnTo>
                    <a:pt x="2424" y="20"/>
                  </a:lnTo>
                  <a:lnTo>
                    <a:pt x="197" y="1183"/>
                  </a:lnTo>
                  <a:lnTo>
                    <a:pt x="118" y="1222"/>
                  </a:lnTo>
                  <a:lnTo>
                    <a:pt x="79" y="1282"/>
                  </a:lnTo>
                  <a:lnTo>
                    <a:pt x="40" y="1360"/>
                  </a:lnTo>
                  <a:lnTo>
                    <a:pt x="0" y="1439"/>
                  </a:lnTo>
                  <a:lnTo>
                    <a:pt x="0" y="1538"/>
                  </a:lnTo>
                  <a:lnTo>
                    <a:pt x="20" y="1617"/>
                  </a:lnTo>
                  <a:lnTo>
                    <a:pt x="59" y="1695"/>
                  </a:lnTo>
                  <a:lnTo>
                    <a:pt x="118" y="1755"/>
                  </a:lnTo>
                  <a:lnTo>
                    <a:pt x="1636" y="3232"/>
                  </a:lnTo>
                  <a:lnTo>
                    <a:pt x="355" y="3607"/>
                  </a:lnTo>
                  <a:lnTo>
                    <a:pt x="276" y="3646"/>
                  </a:lnTo>
                  <a:lnTo>
                    <a:pt x="217" y="3686"/>
                  </a:lnTo>
                  <a:lnTo>
                    <a:pt x="158" y="3745"/>
                  </a:lnTo>
                  <a:lnTo>
                    <a:pt x="99" y="3824"/>
                  </a:lnTo>
                  <a:lnTo>
                    <a:pt x="79" y="3902"/>
                  </a:lnTo>
                  <a:lnTo>
                    <a:pt x="59" y="3981"/>
                  </a:lnTo>
                  <a:lnTo>
                    <a:pt x="59" y="4060"/>
                  </a:lnTo>
                  <a:lnTo>
                    <a:pt x="79" y="4139"/>
                  </a:lnTo>
                  <a:lnTo>
                    <a:pt x="3567" y="17539"/>
                  </a:lnTo>
                  <a:lnTo>
                    <a:pt x="3587" y="17598"/>
                  </a:lnTo>
                  <a:lnTo>
                    <a:pt x="3626" y="17637"/>
                  </a:lnTo>
                  <a:lnTo>
                    <a:pt x="3665" y="17657"/>
                  </a:lnTo>
                  <a:lnTo>
                    <a:pt x="3764" y="17657"/>
                  </a:lnTo>
                  <a:lnTo>
                    <a:pt x="3823" y="17637"/>
                  </a:lnTo>
                  <a:lnTo>
                    <a:pt x="3863" y="17578"/>
                  </a:lnTo>
                  <a:lnTo>
                    <a:pt x="3882" y="17519"/>
                  </a:lnTo>
                  <a:lnTo>
                    <a:pt x="3882" y="17460"/>
                  </a:lnTo>
                  <a:lnTo>
                    <a:pt x="394" y="4040"/>
                  </a:lnTo>
                  <a:lnTo>
                    <a:pt x="394" y="4001"/>
                  </a:lnTo>
                  <a:lnTo>
                    <a:pt x="394" y="3981"/>
                  </a:lnTo>
                  <a:lnTo>
                    <a:pt x="414" y="3962"/>
                  </a:lnTo>
                  <a:lnTo>
                    <a:pt x="453" y="3942"/>
                  </a:lnTo>
                  <a:lnTo>
                    <a:pt x="2286" y="3390"/>
                  </a:lnTo>
                  <a:lnTo>
                    <a:pt x="355" y="1518"/>
                  </a:lnTo>
                  <a:lnTo>
                    <a:pt x="237" y="1636"/>
                  </a:lnTo>
                  <a:lnTo>
                    <a:pt x="237" y="1636"/>
                  </a:lnTo>
                  <a:lnTo>
                    <a:pt x="355" y="1479"/>
                  </a:lnTo>
                  <a:lnTo>
                    <a:pt x="2582" y="316"/>
                  </a:lnTo>
                  <a:lnTo>
                    <a:pt x="2621" y="277"/>
                  </a:lnTo>
                  <a:lnTo>
                    <a:pt x="2661" y="218"/>
                  </a:lnTo>
                  <a:lnTo>
                    <a:pt x="2661" y="158"/>
                  </a:lnTo>
                  <a:lnTo>
                    <a:pt x="2641" y="99"/>
                  </a:lnTo>
                  <a:lnTo>
                    <a:pt x="2621" y="60"/>
                  </a:lnTo>
                  <a:lnTo>
                    <a:pt x="2582" y="20"/>
                  </a:lnTo>
                  <a:lnTo>
                    <a:pt x="2542" y="1"/>
                  </a:lnTo>
                  <a:close/>
                </a:path>
              </a:pathLst>
            </a:custGeom>
            <a:solidFill>
              <a:srgbClr val="141C34">
                <a:alpha val="77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3543;p38">
              <a:extLst>
                <a:ext uri="{FF2B5EF4-FFF2-40B4-BE49-F238E27FC236}">
                  <a16:creationId xmlns:a16="http://schemas.microsoft.com/office/drawing/2014/main" id="{E734A642-3B83-7A2A-4F0C-5AA78EFE5056}"/>
                </a:ext>
              </a:extLst>
            </p:cNvPr>
            <p:cNvSpPr/>
            <p:nvPr/>
          </p:nvSpPr>
          <p:spPr>
            <a:xfrm>
              <a:off x="-2556562" y="1534578"/>
              <a:ext cx="32453" cy="11628"/>
            </a:xfrm>
            <a:custGeom>
              <a:avLst/>
              <a:gdLst/>
              <a:ahLst/>
              <a:cxnLst/>
              <a:rect l="l" t="t" r="r" b="b"/>
              <a:pathLst>
                <a:path w="829" h="297" extrusionOk="0">
                  <a:moveTo>
                    <a:pt x="828" y="1"/>
                  </a:moveTo>
                  <a:lnTo>
                    <a:pt x="0" y="277"/>
                  </a:lnTo>
                  <a:lnTo>
                    <a:pt x="20" y="297"/>
                  </a:lnTo>
                  <a:lnTo>
                    <a:pt x="82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3544;p38">
              <a:extLst>
                <a:ext uri="{FF2B5EF4-FFF2-40B4-BE49-F238E27FC236}">
                  <a16:creationId xmlns:a16="http://schemas.microsoft.com/office/drawing/2014/main" id="{6E9F26F9-9EB8-4DD5-5AE3-EECCB64BE257}"/>
                </a:ext>
              </a:extLst>
            </p:cNvPr>
            <p:cNvSpPr/>
            <p:nvPr/>
          </p:nvSpPr>
          <p:spPr>
            <a:xfrm>
              <a:off x="-2636033" y="1519937"/>
              <a:ext cx="111923" cy="26270"/>
            </a:xfrm>
            <a:custGeom>
              <a:avLst/>
              <a:gdLst/>
              <a:ahLst/>
              <a:cxnLst/>
              <a:rect l="l" t="t" r="r" b="b"/>
              <a:pathLst>
                <a:path w="2859" h="671" fill="none" extrusionOk="0">
                  <a:moveTo>
                    <a:pt x="1" y="1"/>
                  </a:moveTo>
                  <a:lnTo>
                    <a:pt x="1" y="1"/>
                  </a:lnTo>
                  <a:lnTo>
                    <a:pt x="2030" y="651"/>
                  </a:lnTo>
                  <a:lnTo>
                    <a:pt x="2050" y="671"/>
                  </a:lnTo>
                  <a:lnTo>
                    <a:pt x="2858" y="375"/>
                  </a:lnTo>
                  <a:lnTo>
                    <a:pt x="2030" y="651"/>
                  </a:lnTo>
                  <a:lnTo>
                    <a:pt x="1" y="1"/>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 name="Google Shape;3545;p38">
              <a:extLst>
                <a:ext uri="{FF2B5EF4-FFF2-40B4-BE49-F238E27FC236}">
                  <a16:creationId xmlns:a16="http://schemas.microsoft.com/office/drawing/2014/main" id="{8EBDF0F0-A8E5-A190-3DA2-950692AC6D2A}"/>
                </a:ext>
              </a:extLst>
            </p:cNvPr>
            <p:cNvSpPr/>
            <p:nvPr/>
          </p:nvSpPr>
          <p:spPr>
            <a:xfrm>
              <a:off x="-2636033" y="1519937"/>
              <a:ext cx="126564" cy="59430"/>
            </a:xfrm>
            <a:custGeom>
              <a:avLst/>
              <a:gdLst/>
              <a:ahLst/>
              <a:cxnLst/>
              <a:rect l="l" t="t" r="r" b="b"/>
              <a:pathLst>
                <a:path w="3233" h="1518" extrusionOk="0">
                  <a:moveTo>
                    <a:pt x="1" y="1"/>
                  </a:moveTo>
                  <a:lnTo>
                    <a:pt x="1952" y="1518"/>
                  </a:lnTo>
                  <a:lnTo>
                    <a:pt x="3232" y="237"/>
                  </a:lnTo>
                  <a:lnTo>
                    <a:pt x="3232" y="237"/>
                  </a:lnTo>
                  <a:lnTo>
                    <a:pt x="2858" y="375"/>
                  </a:lnTo>
                  <a:lnTo>
                    <a:pt x="2050" y="671"/>
                  </a:lnTo>
                  <a:lnTo>
                    <a:pt x="2030" y="651"/>
                  </a:lnTo>
                  <a:lnTo>
                    <a:pt x="1"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3546;p38">
              <a:extLst>
                <a:ext uri="{FF2B5EF4-FFF2-40B4-BE49-F238E27FC236}">
                  <a16:creationId xmlns:a16="http://schemas.microsoft.com/office/drawing/2014/main" id="{E1D36031-1F73-08C6-4B2E-1BA4473A3D36}"/>
                </a:ext>
              </a:extLst>
            </p:cNvPr>
            <p:cNvSpPr/>
            <p:nvPr/>
          </p:nvSpPr>
          <p:spPr>
            <a:xfrm>
              <a:off x="-2636033" y="1519937"/>
              <a:ext cx="126564" cy="59430"/>
            </a:xfrm>
            <a:custGeom>
              <a:avLst/>
              <a:gdLst/>
              <a:ahLst/>
              <a:cxnLst/>
              <a:rect l="l" t="t" r="r" b="b"/>
              <a:pathLst>
                <a:path w="3233" h="1518" fill="none" extrusionOk="0">
                  <a:moveTo>
                    <a:pt x="1" y="1"/>
                  </a:moveTo>
                  <a:lnTo>
                    <a:pt x="1952" y="1518"/>
                  </a:lnTo>
                  <a:lnTo>
                    <a:pt x="3232" y="237"/>
                  </a:lnTo>
                  <a:lnTo>
                    <a:pt x="2858" y="375"/>
                  </a:lnTo>
                  <a:lnTo>
                    <a:pt x="2050" y="671"/>
                  </a:lnTo>
                  <a:lnTo>
                    <a:pt x="2030" y="651"/>
                  </a:lnTo>
                  <a:lnTo>
                    <a:pt x="1" y="1"/>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3547;p38">
              <a:extLst>
                <a:ext uri="{FF2B5EF4-FFF2-40B4-BE49-F238E27FC236}">
                  <a16:creationId xmlns:a16="http://schemas.microsoft.com/office/drawing/2014/main" id="{2912874C-0FB3-77D8-0139-073B48464B7F}"/>
                </a:ext>
              </a:extLst>
            </p:cNvPr>
            <p:cNvSpPr/>
            <p:nvPr/>
          </p:nvSpPr>
          <p:spPr>
            <a:xfrm>
              <a:off x="-2423105" y="1907196"/>
              <a:ext cx="714364" cy="955926"/>
            </a:xfrm>
            <a:custGeom>
              <a:avLst/>
              <a:gdLst/>
              <a:ahLst/>
              <a:cxnLst/>
              <a:rect l="l" t="t" r="r" b="b"/>
              <a:pathLst>
                <a:path w="18248" h="24417" extrusionOk="0">
                  <a:moveTo>
                    <a:pt x="3469" y="1"/>
                  </a:moveTo>
                  <a:lnTo>
                    <a:pt x="3410" y="20"/>
                  </a:lnTo>
                  <a:lnTo>
                    <a:pt x="3370" y="80"/>
                  </a:lnTo>
                  <a:lnTo>
                    <a:pt x="3350" y="139"/>
                  </a:lnTo>
                  <a:lnTo>
                    <a:pt x="0" y="22012"/>
                  </a:lnTo>
                  <a:lnTo>
                    <a:pt x="0" y="22071"/>
                  </a:lnTo>
                  <a:lnTo>
                    <a:pt x="20" y="22130"/>
                  </a:lnTo>
                  <a:lnTo>
                    <a:pt x="79" y="22170"/>
                  </a:lnTo>
                  <a:lnTo>
                    <a:pt x="138" y="22189"/>
                  </a:lnTo>
                  <a:lnTo>
                    <a:pt x="14701" y="24416"/>
                  </a:lnTo>
                  <a:lnTo>
                    <a:pt x="14780" y="24416"/>
                  </a:lnTo>
                  <a:lnTo>
                    <a:pt x="14839" y="24396"/>
                  </a:lnTo>
                  <a:lnTo>
                    <a:pt x="14878" y="24337"/>
                  </a:lnTo>
                  <a:lnTo>
                    <a:pt x="14898" y="24278"/>
                  </a:lnTo>
                  <a:lnTo>
                    <a:pt x="18248" y="2425"/>
                  </a:lnTo>
                  <a:lnTo>
                    <a:pt x="18248" y="2346"/>
                  </a:lnTo>
                  <a:lnTo>
                    <a:pt x="18208" y="2287"/>
                  </a:lnTo>
                  <a:lnTo>
                    <a:pt x="18169" y="2247"/>
                  </a:lnTo>
                  <a:lnTo>
                    <a:pt x="18110" y="2227"/>
                  </a:lnTo>
                  <a:lnTo>
                    <a:pt x="352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3548;p38">
              <a:extLst>
                <a:ext uri="{FF2B5EF4-FFF2-40B4-BE49-F238E27FC236}">
                  <a16:creationId xmlns:a16="http://schemas.microsoft.com/office/drawing/2014/main" id="{7D6840A4-44C0-F3B1-BA5C-BB865340EBA5}"/>
                </a:ext>
              </a:extLst>
            </p:cNvPr>
            <p:cNvSpPr/>
            <p:nvPr/>
          </p:nvSpPr>
          <p:spPr>
            <a:xfrm>
              <a:off x="-2349036" y="1955819"/>
              <a:ext cx="570888" cy="828610"/>
            </a:xfrm>
            <a:custGeom>
              <a:avLst/>
              <a:gdLst/>
              <a:ahLst/>
              <a:cxnLst/>
              <a:rect l="l" t="t" r="r" b="b"/>
              <a:pathLst>
                <a:path w="14583" h="21165" extrusionOk="0">
                  <a:moveTo>
                    <a:pt x="3035" y="0"/>
                  </a:moveTo>
                  <a:lnTo>
                    <a:pt x="2976" y="20"/>
                  </a:lnTo>
                  <a:lnTo>
                    <a:pt x="2936" y="79"/>
                  </a:lnTo>
                  <a:lnTo>
                    <a:pt x="2917" y="138"/>
                  </a:lnTo>
                  <a:lnTo>
                    <a:pt x="0" y="19233"/>
                  </a:lnTo>
                  <a:lnTo>
                    <a:pt x="0" y="19312"/>
                  </a:lnTo>
                  <a:lnTo>
                    <a:pt x="20" y="19371"/>
                  </a:lnTo>
                  <a:lnTo>
                    <a:pt x="79" y="19410"/>
                  </a:lnTo>
                  <a:lnTo>
                    <a:pt x="138" y="19430"/>
                  </a:lnTo>
                  <a:lnTo>
                    <a:pt x="11469" y="21164"/>
                  </a:lnTo>
                  <a:lnTo>
                    <a:pt x="11528" y="21164"/>
                  </a:lnTo>
                  <a:lnTo>
                    <a:pt x="11587" y="21125"/>
                  </a:lnTo>
                  <a:lnTo>
                    <a:pt x="11627" y="21085"/>
                  </a:lnTo>
                  <a:lnTo>
                    <a:pt x="11646" y="21026"/>
                  </a:lnTo>
                  <a:lnTo>
                    <a:pt x="14582" y="1912"/>
                  </a:lnTo>
                  <a:lnTo>
                    <a:pt x="14563" y="1853"/>
                  </a:lnTo>
                  <a:lnTo>
                    <a:pt x="14543" y="1793"/>
                  </a:lnTo>
                  <a:lnTo>
                    <a:pt x="14504" y="1754"/>
                  </a:lnTo>
                  <a:lnTo>
                    <a:pt x="14444" y="1734"/>
                  </a:lnTo>
                  <a:lnTo>
                    <a:pt x="3114" y="0"/>
                  </a:lnTo>
                  <a:close/>
                </a:path>
              </a:pathLst>
            </a:custGeom>
            <a:solidFill>
              <a:srgbClr val="141C34">
                <a:alpha val="77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 name="Google Shape;3549;p38">
              <a:extLst>
                <a:ext uri="{FF2B5EF4-FFF2-40B4-BE49-F238E27FC236}">
                  <a16:creationId xmlns:a16="http://schemas.microsoft.com/office/drawing/2014/main" id="{3A4A109C-EBF6-ECB4-C647-C2278A5D5BF5}"/>
                </a:ext>
              </a:extLst>
            </p:cNvPr>
            <p:cNvSpPr/>
            <p:nvPr/>
          </p:nvSpPr>
          <p:spPr>
            <a:xfrm>
              <a:off x="-2155407" y="1898701"/>
              <a:ext cx="308600" cy="125828"/>
            </a:xfrm>
            <a:custGeom>
              <a:avLst/>
              <a:gdLst/>
              <a:ahLst/>
              <a:cxnLst/>
              <a:rect l="l" t="t" r="r" b="b"/>
              <a:pathLst>
                <a:path w="7883" h="3214" extrusionOk="0">
                  <a:moveTo>
                    <a:pt x="335" y="1"/>
                  </a:moveTo>
                  <a:lnTo>
                    <a:pt x="296" y="40"/>
                  </a:lnTo>
                  <a:lnTo>
                    <a:pt x="296" y="60"/>
                  </a:lnTo>
                  <a:lnTo>
                    <a:pt x="0" y="1991"/>
                  </a:lnTo>
                  <a:lnTo>
                    <a:pt x="0" y="2031"/>
                  </a:lnTo>
                  <a:lnTo>
                    <a:pt x="20" y="2050"/>
                  </a:lnTo>
                  <a:lnTo>
                    <a:pt x="40" y="2070"/>
                  </a:lnTo>
                  <a:lnTo>
                    <a:pt x="79" y="2090"/>
                  </a:lnTo>
                  <a:lnTo>
                    <a:pt x="7469" y="3213"/>
                  </a:lnTo>
                  <a:lnTo>
                    <a:pt x="7548" y="3213"/>
                  </a:lnTo>
                  <a:lnTo>
                    <a:pt x="7567" y="3174"/>
                  </a:lnTo>
                  <a:lnTo>
                    <a:pt x="7587" y="3154"/>
                  </a:lnTo>
                  <a:lnTo>
                    <a:pt x="7883" y="1223"/>
                  </a:lnTo>
                  <a:lnTo>
                    <a:pt x="7863" y="1183"/>
                  </a:lnTo>
                  <a:lnTo>
                    <a:pt x="7863" y="1164"/>
                  </a:lnTo>
                  <a:lnTo>
                    <a:pt x="7823" y="1144"/>
                  </a:lnTo>
                  <a:lnTo>
                    <a:pt x="7804" y="1124"/>
                  </a:lnTo>
                  <a:lnTo>
                    <a:pt x="394"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3550;p38">
              <a:extLst>
                <a:ext uri="{FF2B5EF4-FFF2-40B4-BE49-F238E27FC236}">
                  <a16:creationId xmlns:a16="http://schemas.microsoft.com/office/drawing/2014/main" id="{11D4CCBD-210D-0BE6-B78D-6C7F5A8AFC97}"/>
                </a:ext>
              </a:extLst>
            </p:cNvPr>
            <p:cNvSpPr/>
            <p:nvPr/>
          </p:nvSpPr>
          <p:spPr>
            <a:xfrm>
              <a:off x="-2374521" y="2210403"/>
              <a:ext cx="484529" cy="367227"/>
            </a:xfrm>
            <a:custGeom>
              <a:avLst/>
              <a:gdLst/>
              <a:ahLst/>
              <a:cxnLst/>
              <a:rect l="l" t="t" r="r" b="b"/>
              <a:pathLst>
                <a:path w="12377" h="9380" extrusionOk="0">
                  <a:moveTo>
                    <a:pt x="5105" y="0"/>
                  </a:moveTo>
                  <a:lnTo>
                    <a:pt x="4868" y="20"/>
                  </a:lnTo>
                  <a:lnTo>
                    <a:pt x="4632" y="79"/>
                  </a:lnTo>
                  <a:lnTo>
                    <a:pt x="4415" y="177"/>
                  </a:lnTo>
                  <a:lnTo>
                    <a:pt x="4179" y="276"/>
                  </a:lnTo>
                  <a:lnTo>
                    <a:pt x="829" y="2325"/>
                  </a:lnTo>
                  <a:lnTo>
                    <a:pt x="710" y="2424"/>
                  </a:lnTo>
                  <a:lnTo>
                    <a:pt x="612" y="2503"/>
                  </a:lnTo>
                  <a:lnTo>
                    <a:pt x="513" y="2601"/>
                  </a:lnTo>
                  <a:lnTo>
                    <a:pt x="415" y="2719"/>
                  </a:lnTo>
                  <a:lnTo>
                    <a:pt x="356" y="2838"/>
                  </a:lnTo>
                  <a:lnTo>
                    <a:pt x="277" y="2956"/>
                  </a:lnTo>
                  <a:lnTo>
                    <a:pt x="237" y="3094"/>
                  </a:lnTo>
                  <a:lnTo>
                    <a:pt x="198" y="3232"/>
                  </a:lnTo>
                  <a:lnTo>
                    <a:pt x="178" y="3350"/>
                  </a:lnTo>
                  <a:lnTo>
                    <a:pt x="178" y="3488"/>
                  </a:lnTo>
                  <a:lnTo>
                    <a:pt x="178" y="3626"/>
                  </a:lnTo>
                  <a:lnTo>
                    <a:pt x="198" y="3764"/>
                  </a:lnTo>
                  <a:lnTo>
                    <a:pt x="237" y="3902"/>
                  </a:lnTo>
                  <a:lnTo>
                    <a:pt x="277" y="4040"/>
                  </a:lnTo>
                  <a:lnTo>
                    <a:pt x="336" y="4178"/>
                  </a:lnTo>
                  <a:lnTo>
                    <a:pt x="415" y="4296"/>
                  </a:lnTo>
                  <a:lnTo>
                    <a:pt x="876" y="4969"/>
                  </a:lnTo>
                  <a:lnTo>
                    <a:pt x="876" y="4969"/>
                  </a:lnTo>
                  <a:lnTo>
                    <a:pt x="139" y="5813"/>
                  </a:lnTo>
                  <a:lnTo>
                    <a:pt x="60" y="5931"/>
                  </a:lnTo>
                  <a:lnTo>
                    <a:pt x="21" y="6069"/>
                  </a:lnTo>
                  <a:lnTo>
                    <a:pt x="1" y="6207"/>
                  </a:lnTo>
                  <a:lnTo>
                    <a:pt x="21" y="6345"/>
                  </a:lnTo>
                  <a:lnTo>
                    <a:pt x="60" y="6483"/>
                  </a:lnTo>
                  <a:lnTo>
                    <a:pt x="139" y="6601"/>
                  </a:lnTo>
                  <a:lnTo>
                    <a:pt x="237" y="6700"/>
                  </a:lnTo>
                  <a:lnTo>
                    <a:pt x="375" y="6779"/>
                  </a:lnTo>
                  <a:lnTo>
                    <a:pt x="494" y="6818"/>
                  </a:lnTo>
                  <a:lnTo>
                    <a:pt x="632" y="6838"/>
                  </a:lnTo>
                  <a:lnTo>
                    <a:pt x="769" y="6858"/>
                  </a:lnTo>
                  <a:lnTo>
                    <a:pt x="907" y="6838"/>
                  </a:lnTo>
                  <a:lnTo>
                    <a:pt x="1026" y="6818"/>
                  </a:lnTo>
                  <a:lnTo>
                    <a:pt x="1164" y="6779"/>
                  </a:lnTo>
                  <a:lnTo>
                    <a:pt x="1282" y="6720"/>
                  </a:lnTo>
                  <a:lnTo>
                    <a:pt x="1400" y="6661"/>
                  </a:lnTo>
                  <a:lnTo>
                    <a:pt x="4573" y="4394"/>
                  </a:lnTo>
                  <a:lnTo>
                    <a:pt x="1321" y="7429"/>
                  </a:lnTo>
                  <a:lnTo>
                    <a:pt x="1262" y="7508"/>
                  </a:lnTo>
                  <a:lnTo>
                    <a:pt x="1223" y="7606"/>
                  </a:lnTo>
                  <a:lnTo>
                    <a:pt x="1223" y="7705"/>
                  </a:lnTo>
                  <a:lnTo>
                    <a:pt x="1242" y="7804"/>
                  </a:lnTo>
                  <a:lnTo>
                    <a:pt x="1282" y="7902"/>
                  </a:lnTo>
                  <a:lnTo>
                    <a:pt x="1361" y="7961"/>
                  </a:lnTo>
                  <a:lnTo>
                    <a:pt x="1439" y="8020"/>
                  </a:lnTo>
                  <a:lnTo>
                    <a:pt x="1558" y="8040"/>
                  </a:lnTo>
                  <a:lnTo>
                    <a:pt x="2011" y="8060"/>
                  </a:lnTo>
                  <a:lnTo>
                    <a:pt x="2444" y="8020"/>
                  </a:lnTo>
                  <a:lnTo>
                    <a:pt x="2898" y="7941"/>
                  </a:lnTo>
                  <a:lnTo>
                    <a:pt x="3331" y="7843"/>
                  </a:lnTo>
                  <a:lnTo>
                    <a:pt x="3745" y="7705"/>
                  </a:lnTo>
                  <a:lnTo>
                    <a:pt x="4159" y="7528"/>
                  </a:lnTo>
                  <a:lnTo>
                    <a:pt x="4553" y="7311"/>
                  </a:lnTo>
                  <a:lnTo>
                    <a:pt x="4927" y="7055"/>
                  </a:lnTo>
                  <a:lnTo>
                    <a:pt x="5794" y="6444"/>
                  </a:lnTo>
                  <a:lnTo>
                    <a:pt x="5834" y="6542"/>
                  </a:lnTo>
                  <a:lnTo>
                    <a:pt x="5991" y="6799"/>
                  </a:lnTo>
                  <a:lnTo>
                    <a:pt x="6248" y="7173"/>
                  </a:lnTo>
                  <a:lnTo>
                    <a:pt x="6425" y="7390"/>
                  </a:lnTo>
                  <a:lnTo>
                    <a:pt x="6642" y="7626"/>
                  </a:lnTo>
                  <a:lnTo>
                    <a:pt x="6858" y="7863"/>
                  </a:lnTo>
                  <a:lnTo>
                    <a:pt x="7134" y="8099"/>
                  </a:lnTo>
                  <a:lnTo>
                    <a:pt x="7430" y="8336"/>
                  </a:lnTo>
                  <a:lnTo>
                    <a:pt x="7765" y="8572"/>
                  </a:lnTo>
                  <a:lnTo>
                    <a:pt x="8120" y="8789"/>
                  </a:lnTo>
                  <a:lnTo>
                    <a:pt x="8514" y="8986"/>
                  </a:lnTo>
                  <a:lnTo>
                    <a:pt x="8947" y="9163"/>
                  </a:lnTo>
                  <a:lnTo>
                    <a:pt x="9420" y="9301"/>
                  </a:lnTo>
                  <a:lnTo>
                    <a:pt x="9676" y="9360"/>
                  </a:lnTo>
                  <a:lnTo>
                    <a:pt x="9952" y="9380"/>
                  </a:lnTo>
                  <a:lnTo>
                    <a:pt x="10208" y="9341"/>
                  </a:lnTo>
                  <a:lnTo>
                    <a:pt x="10465" y="9281"/>
                  </a:lnTo>
                  <a:lnTo>
                    <a:pt x="10721" y="9183"/>
                  </a:lnTo>
                  <a:lnTo>
                    <a:pt x="10938" y="9065"/>
                  </a:lnTo>
                  <a:lnTo>
                    <a:pt x="11154" y="8907"/>
                  </a:lnTo>
                  <a:lnTo>
                    <a:pt x="11351" y="8710"/>
                  </a:lnTo>
                  <a:lnTo>
                    <a:pt x="11548" y="8454"/>
                  </a:lnTo>
                  <a:lnTo>
                    <a:pt x="11745" y="8178"/>
                  </a:lnTo>
                  <a:lnTo>
                    <a:pt x="11923" y="7863"/>
                  </a:lnTo>
                  <a:lnTo>
                    <a:pt x="12080" y="7528"/>
                  </a:lnTo>
                  <a:lnTo>
                    <a:pt x="12218" y="7153"/>
                  </a:lnTo>
                  <a:lnTo>
                    <a:pt x="12317" y="6759"/>
                  </a:lnTo>
                  <a:lnTo>
                    <a:pt x="12356" y="6562"/>
                  </a:lnTo>
                  <a:lnTo>
                    <a:pt x="12376" y="6345"/>
                  </a:lnTo>
                  <a:lnTo>
                    <a:pt x="12376" y="6129"/>
                  </a:lnTo>
                  <a:lnTo>
                    <a:pt x="12376" y="5912"/>
                  </a:lnTo>
                  <a:lnTo>
                    <a:pt x="12337" y="5675"/>
                  </a:lnTo>
                  <a:lnTo>
                    <a:pt x="12297" y="5439"/>
                  </a:lnTo>
                  <a:lnTo>
                    <a:pt x="12258" y="5202"/>
                  </a:lnTo>
                  <a:lnTo>
                    <a:pt x="12179" y="4966"/>
                  </a:lnTo>
                  <a:lnTo>
                    <a:pt x="12080" y="4710"/>
                  </a:lnTo>
                  <a:lnTo>
                    <a:pt x="11962" y="4473"/>
                  </a:lnTo>
                  <a:lnTo>
                    <a:pt x="11824" y="4217"/>
                  </a:lnTo>
                  <a:lnTo>
                    <a:pt x="11667" y="3961"/>
                  </a:lnTo>
                  <a:lnTo>
                    <a:pt x="11489" y="3685"/>
                  </a:lnTo>
                  <a:lnTo>
                    <a:pt x="11273" y="3429"/>
                  </a:lnTo>
                  <a:lnTo>
                    <a:pt x="11036" y="3153"/>
                  </a:lnTo>
                  <a:lnTo>
                    <a:pt x="10780" y="2877"/>
                  </a:lnTo>
                  <a:lnTo>
                    <a:pt x="10504" y="2601"/>
                  </a:lnTo>
                  <a:lnTo>
                    <a:pt x="10189" y="2325"/>
                  </a:lnTo>
                  <a:lnTo>
                    <a:pt x="9834" y="2030"/>
                  </a:lnTo>
                  <a:lnTo>
                    <a:pt x="9460" y="1754"/>
                  </a:lnTo>
                  <a:lnTo>
                    <a:pt x="6070" y="177"/>
                  </a:lnTo>
                  <a:lnTo>
                    <a:pt x="5834" y="79"/>
                  </a:lnTo>
                  <a:lnTo>
                    <a:pt x="5597" y="20"/>
                  </a:lnTo>
                  <a:lnTo>
                    <a:pt x="5361"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3551;p38">
              <a:extLst>
                <a:ext uri="{FF2B5EF4-FFF2-40B4-BE49-F238E27FC236}">
                  <a16:creationId xmlns:a16="http://schemas.microsoft.com/office/drawing/2014/main" id="{41554F96-6D31-2FCE-49D0-9979A0F8DC22}"/>
                </a:ext>
              </a:extLst>
            </p:cNvPr>
            <p:cNvSpPr/>
            <p:nvPr/>
          </p:nvSpPr>
          <p:spPr>
            <a:xfrm>
              <a:off x="-1977204" y="1603245"/>
              <a:ext cx="624129" cy="1023812"/>
            </a:xfrm>
            <a:custGeom>
              <a:avLst/>
              <a:gdLst/>
              <a:ahLst/>
              <a:cxnLst/>
              <a:rect l="l" t="t" r="r" b="b"/>
              <a:pathLst>
                <a:path w="15943" h="26151" extrusionOk="0">
                  <a:moveTo>
                    <a:pt x="7055" y="1"/>
                  </a:moveTo>
                  <a:lnTo>
                    <a:pt x="7055" y="9873"/>
                  </a:lnTo>
                  <a:lnTo>
                    <a:pt x="7607" y="13736"/>
                  </a:lnTo>
                  <a:lnTo>
                    <a:pt x="8178" y="17558"/>
                  </a:lnTo>
                  <a:lnTo>
                    <a:pt x="1340" y="17992"/>
                  </a:lnTo>
                  <a:lnTo>
                    <a:pt x="1222" y="18012"/>
                  </a:lnTo>
                  <a:lnTo>
                    <a:pt x="1104" y="18051"/>
                  </a:lnTo>
                  <a:lnTo>
                    <a:pt x="1005" y="18110"/>
                  </a:lnTo>
                  <a:lnTo>
                    <a:pt x="907" y="18169"/>
                  </a:lnTo>
                  <a:lnTo>
                    <a:pt x="828" y="18268"/>
                  </a:lnTo>
                  <a:lnTo>
                    <a:pt x="769" y="18366"/>
                  </a:lnTo>
                  <a:lnTo>
                    <a:pt x="729" y="18465"/>
                  </a:lnTo>
                  <a:lnTo>
                    <a:pt x="710" y="18583"/>
                  </a:lnTo>
                  <a:lnTo>
                    <a:pt x="0" y="24810"/>
                  </a:lnTo>
                  <a:lnTo>
                    <a:pt x="0" y="24948"/>
                  </a:lnTo>
                  <a:lnTo>
                    <a:pt x="20" y="25066"/>
                  </a:lnTo>
                  <a:lnTo>
                    <a:pt x="79" y="25185"/>
                  </a:lnTo>
                  <a:lnTo>
                    <a:pt x="158" y="25303"/>
                  </a:lnTo>
                  <a:lnTo>
                    <a:pt x="237" y="25382"/>
                  </a:lnTo>
                  <a:lnTo>
                    <a:pt x="355" y="25460"/>
                  </a:lnTo>
                  <a:lnTo>
                    <a:pt x="473" y="25500"/>
                  </a:lnTo>
                  <a:lnTo>
                    <a:pt x="611" y="25539"/>
                  </a:lnTo>
                  <a:lnTo>
                    <a:pt x="11765" y="26150"/>
                  </a:lnTo>
                  <a:lnTo>
                    <a:pt x="12139" y="26150"/>
                  </a:lnTo>
                  <a:lnTo>
                    <a:pt x="12513" y="26130"/>
                  </a:lnTo>
                  <a:lnTo>
                    <a:pt x="12868" y="26052"/>
                  </a:lnTo>
                  <a:lnTo>
                    <a:pt x="13203" y="25953"/>
                  </a:lnTo>
                  <a:lnTo>
                    <a:pt x="13538" y="25815"/>
                  </a:lnTo>
                  <a:lnTo>
                    <a:pt x="13853" y="25638"/>
                  </a:lnTo>
                  <a:lnTo>
                    <a:pt x="14149" y="25441"/>
                  </a:lnTo>
                  <a:lnTo>
                    <a:pt x="14405" y="25224"/>
                  </a:lnTo>
                  <a:lnTo>
                    <a:pt x="14661" y="24968"/>
                  </a:lnTo>
                  <a:lnTo>
                    <a:pt x="14878" y="24692"/>
                  </a:lnTo>
                  <a:lnTo>
                    <a:pt x="15075" y="24396"/>
                  </a:lnTo>
                  <a:lnTo>
                    <a:pt x="15252" y="24081"/>
                  </a:lnTo>
                  <a:lnTo>
                    <a:pt x="15371" y="23746"/>
                  </a:lnTo>
                  <a:lnTo>
                    <a:pt x="15469" y="23391"/>
                  </a:lnTo>
                  <a:lnTo>
                    <a:pt x="15548" y="23037"/>
                  </a:lnTo>
                  <a:lnTo>
                    <a:pt x="15568" y="22662"/>
                  </a:lnTo>
                  <a:lnTo>
                    <a:pt x="15844" y="9735"/>
                  </a:lnTo>
                  <a:lnTo>
                    <a:pt x="15903" y="9302"/>
                  </a:lnTo>
                  <a:lnTo>
                    <a:pt x="15942" y="8849"/>
                  </a:lnTo>
                  <a:lnTo>
                    <a:pt x="15942" y="8376"/>
                  </a:lnTo>
                  <a:lnTo>
                    <a:pt x="15903" y="7903"/>
                  </a:lnTo>
                  <a:lnTo>
                    <a:pt x="15824" y="7430"/>
                  </a:lnTo>
                  <a:lnTo>
                    <a:pt x="15725" y="6957"/>
                  </a:lnTo>
                  <a:lnTo>
                    <a:pt x="15568" y="6484"/>
                  </a:lnTo>
                  <a:lnTo>
                    <a:pt x="15410" y="6011"/>
                  </a:lnTo>
                  <a:lnTo>
                    <a:pt x="15213" y="5558"/>
                  </a:lnTo>
                  <a:lnTo>
                    <a:pt x="14977" y="5124"/>
                  </a:lnTo>
                  <a:lnTo>
                    <a:pt x="14720" y="4691"/>
                  </a:lnTo>
                  <a:lnTo>
                    <a:pt x="14445" y="4297"/>
                  </a:lnTo>
                  <a:lnTo>
                    <a:pt x="14149" y="3902"/>
                  </a:lnTo>
                  <a:lnTo>
                    <a:pt x="13814" y="3548"/>
                  </a:lnTo>
                  <a:lnTo>
                    <a:pt x="13479" y="3232"/>
                  </a:lnTo>
                  <a:lnTo>
                    <a:pt x="13105" y="2937"/>
                  </a:lnTo>
                  <a:lnTo>
                    <a:pt x="7055"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 name="Google Shape;3552;p38">
              <a:extLst>
                <a:ext uri="{FF2B5EF4-FFF2-40B4-BE49-F238E27FC236}">
                  <a16:creationId xmlns:a16="http://schemas.microsoft.com/office/drawing/2014/main" id="{FDF0D63E-D387-3091-FC60-364DA47D5483}"/>
                </a:ext>
              </a:extLst>
            </p:cNvPr>
            <p:cNvSpPr/>
            <p:nvPr/>
          </p:nvSpPr>
          <p:spPr>
            <a:xfrm>
              <a:off x="-1977204" y="1603245"/>
              <a:ext cx="624129" cy="1023812"/>
            </a:xfrm>
            <a:custGeom>
              <a:avLst/>
              <a:gdLst/>
              <a:ahLst/>
              <a:cxnLst/>
              <a:rect l="l" t="t" r="r" b="b"/>
              <a:pathLst>
                <a:path w="15943" h="26151" fill="none" extrusionOk="0">
                  <a:moveTo>
                    <a:pt x="7055" y="1"/>
                  </a:moveTo>
                  <a:lnTo>
                    <a:pt x="13105" y="2937"/>
                  </a:lnTo>
                  <a:lnTo>
                    <a:pt x="13105" y="2937"/>
                  </a:lnTo>
                  <a:lnTo>
                    <a:pt x="13479" y="3232"/>
                  </a:lnTo>
                  <a:lnTo>
                    <a:pt x="13814" y="3548"/>
                  </a:lnTo>
                  <a:lnTo>
                    <a:pt x="14149" y="3902"/>
                  </a:lnTo>
                  <a:lnTo>
                    <a:pt x="14445" y="4297"/>
                  </a:lnTo>
                  <a:lnTo>
                    <a:pt x="14720" y="4691"/>
                  </a:lnTo>
                  <a:lnTo>
                    <a:pt x="14977" y="5124"/>
                  </a:lnTo>
                  <a:lnTo>
                    <a:pt x="15213" y="5558"/>
                  </a:lnTo>
                  <a:lnTo>
                    <a:pt x="15410" y="6011"/>
                  </a:lnTo>
                  <a:lnTo>
                    <a:pt x="15568" y="6484"/>
                  </a:lnTo>
                  <a:lnTo>
                    <a:pt x="15725" y="6957"/>
                  </a:lnTo>
                  <a:lnTo>
                    <a:pt x="15824" y="7430"/>
                  </a:lnTo>
                  <a:lnTo>
                    <a:pt x="15903" y="7903"/>
                  </a:lnTo>
                  <a:lnTo>
                    <a:pt x="15942" y="8376"/>
                  </a:lnTo>
                  <a:lnTo>
                    <a:pt x="15942" y="8849"/>
                  </a:lnTo>
                  <a:lnTo>
                    <a:pt x="15903" y="9302"/>
                  </a:lnTo>
                  <a:lnTo>
                    <a:pt x="15844" y="9735"/>
                  </a:lnTo>
                  <a:lnTo>
                    <a:pt x="15568" y="22662"/>
                  </a:lnTo>
                  <a:lnTo>
                    <a:pt x="15568" y="22662"/>
                  </a:lnTo>
                  <a:lnTo>
                    <a:pt x="15548" y="23037"/>
                  </a:lnTo>
                  <a:lnTo>
                    <a:pt x="15469" y="23391"/>
                  </a:lnTo>
                  <a:lnTo>
                    <a:pt x="15371" y="23746"/>
                  </a:lnTo>
                  <a:lnTo>
                    <a:pt x="15252" y="24081"/>
                  </a:lnTo>
                  <a:lnTo>
                    <a:pt x="15075" y="24396"/>
                  </a:lnTo>
                  <a:lnTo>
                    <a:pt x="14878" y="24692"/>
                  </a:lnTo>
                  <a:lnTo>
                    <a:pt x="14661" y="24968"/>
                  </a:lnTo>
                  <a:lnTo>
                    <a:pt x="14405" y="25224"/>
                  </a:lnTo>
                  <a:lnTo>
                    <a:pt x="14149" y="25441"/>
                  </a:lnTo>
                  <a:lnTo>
                    <a:pt x="13853" y="25638"/>
                  </a:lnTo>
                  <a:lnTo>
                    <a:pt x="13538" y="25815"/>
                  </a:lnTo>
                  <a:lnTo>
                    <a:pt x="13203" y="25953"/>
                  </a:lnTo>
                  <a:lnTo>
                    <a:pt x="12868" y="26052"/>
                  </a:lnTo>
                  <a:lnTo>
                    <a:pt x="12513" y="26130"/>
                  </a:lnTo>
                  <a:lnTo>
                    <a:pt x="12139" y="26150"/>
                  </a:lnTo>
                  <a:lnTo>
                    <a:pt x="11765" y="26150"/>
                  </a:lnTo>
                  <a:lnTo>
                    <a:pt x="611" y="25539"/>
                  </a:lnTo>
                  <a:lnTo>
                    <a:pt x="611" y="25539"/>
                  </a:lnTo>
                  <a:lnTo>
                    <a:pt x="473" y="25500"/>
                  </a:lnTo>
                  <a:lnTo>
                    <a:pt x="355" y="25460"/>
                  </a:lnTo>
                  <a:lnTo>
                    <a:pt x="237" y="25382"/>
                  </a:lnTo>
                  <a:lnTo>
                    <a:pt x="158" y="25303"/>
                  </a:lnTo>
                  <a:lnTo>
                    <a:pt x="79" y="25185"/>
                  </a:lnTo>
                  <a:lnTo>
                    <a:pt x="20" y="25066"/>
                  </a:lnTo>
                  <a:lnTo>
                    <a:pt x="0" y="24948"/>
                  </a:lnTo>
                  <a:lnTo>
                    <a:pt x="0" y="24810"/>
                  </a:lnTo>
                  <a:lnTo>
                    <a:pt x="710" y="18583"/>
                  </a:lnTo>
                  <a:lnTo>
                    <a:pt x="710" y="18583"/>
                  </a:lnTo>
                  <a:lnTo>
                    <a:pt x="729" y="18465"/>
                  </a:lnTo>
                  <a:lnTo>
                    <a:pt x="769" y="18366"/>
                  </a:lnTo>
                  <a:lnTo>
                    <a:pt x="828" y="18268"/>
                  </a:lnTo>
                  <a:lnTo>
                    <a:pt x="907" y="18169"/>
                  </a:lnTo>
                  <a:lnTo>
                    <a:pt x="1005" y="18110"/>
                  </a:lnTo>
                  <a:lnTo>
                    <a:pt x="1104" y="18051"/>
                  </a:lnTo>
                  <a:lnTo>
                    <a:pt x="1222" y="18012"/>
                  </a:lnTo>
                  <a:lnTo>
                    <a:pt x="1340" y="17992"/>
                  </a:lnTo>
                  <a:lnTo>
                    <a:pt x="8178" y="17558"/>
                  </a:lnTo>
                  <a:lnTo>
                    <a:pt x="7607" y="13736"/>
                  </a:lnTo>
                  <a:lnTo>
                    <a:pt x="7055" y="9873"/>
                  </a:lnTo>
                  <a:lnTo>
                    <a:pt x="7055" y="1"/>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 name="Google Shape;3553;p38">
              <a:extLst>
                <a:ext uri="{FF2B5EF4-FFF2-40B4-BE49-F238E27FC236}">
                  <a16:creationId xmlns:a16="http://schemas.microsoft.com/office/drawing/2014/main" id="{6B95781C-50F3-D998-A8A0-E25AFF145C38}"/>
                </a:ext>
              </a:extLst>
            </p:cNvPr>
            <p:cNvSpPr/>
            <p:nvPr/>
          </p:nvSpPr>
          <p:spPr>
            <a:xfrm>
              <a:off x="-1660923" y="2265916"/>
              <a:ext cx="83345" cy="24743"/>
            </a:xfrm>
            <a:custGeom>
              <a:avLst/>
              <a:gdLst/>
              <a:ahLst/>
              <a:cxnLst/>
              <a:rect l="l" t="t" r="r" b="b"/>
              <a:pathLst>
                <a:path w="2129" h="632" extrusionOk="0">
                  <a:moveTo>
                    <a:pt x="1" y="1"/>
                  </a:moveTo>
                  <a:lnTo>
                    <a:pt x="99" y="631"/>
                  </a:lnTo>
                  <a:lnTo>
                    <a:pt x="2129" y="434"/>
                  </a:lnTo>
                  <a:lnTo>
                    <a:pt x="1" y="1"/>
                  </a:lnTo>
                  <a:close/>
                </a:path>
              </a:pathLst>
            </a:custGeom>
            <a:solidFill>
              <a:srgbClr val="EFEF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 name="Google Shape;3554;p38">
              <a:extLst>
                <a:ext uri="{FF2B5EF4-FFF2-40B4-BE49-F238E27FC236}">
                  <a16:creationId xmlns:a16="http://schemas.microsoft.com/office/drawing/2014/main" id="{AC370828-A3F7-F5BA-E391-6624C79AB16B}"/>
                </a:ext>
              </a:extLst>
            </p:cNvPr>
            <p:cNvSpPr/>
            <p:nvPr/>
          </p:nvSpPr>
          <p:spPr>
            <a:xfrm>
              <a:off x="-1660923" y="2265916"/>
              <a:ext cx="83345" cy="24743"/>
            </a:xfrm>
            <a:custGeom>
              <a:avLst/>
              <a:gdLst/>
              <a:ahLst/>
              <a:cxnLst/>
              <a:rect l="l" t="t" r="r" b="b"/>
              <a:pathLst>
                <a:path w="2129" h="632" fill="none" extrusionOk="0">
                  <a:moveTo>
                    <a:pt x="1" y="1"/>
                  </a:moveTo>
                  <a:lnTo>
                    <a:pt x="99" y="631"/>
                  </a:lnTo>
                  <a:lnTo>
                    <a:pt x="2129" y="434"/>
                  </a:lnTo>
                  <a:lnTo>
                    <a:pt x="1" y="1"/>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 name="Google Shape;3555;p38">
              <a:extLst>
                <a:ext uri="{FF2B5EF4-FFF2-40B4-BE49-F238E27FC236}">
                  <a16:creationId xmlns:a16="http://schemas.microsoft.com/office/drawing/2014/main" id="{04E4498B-1FFD-C2F0-F931-7B8678D3D4B7}"/>
                </a:ext>
              </a:extLst>
            </p:cNvPr>
            <p:cNvSpPr/>
            <p:nvPr/>
          </p:nvSpPr>
          <p:spPr>
            <a:xfrm>
              <a:off x="-2345943" y="2312229"/>
              <a:ext cx="84872" cy="89536"/>
            </a:xfrm>
            <a:custGeom>
              <a:avLst/>
              <a:gdLst/>
              <a:ahLst/>
              <a:cxnLst/>
              <a:rect l="l" t="t" r="r" b="b"/>
              <a:pathLst>
                <a:path w="2168" h="2287" extrusionOk="0">
                  <a:moveTo>
                    <a:pt x="2010" y="0"/>
                  </a:moveTo>
                  <a:lnTo>
                    <a:pt x="1951" y="20"/>
                  </a:lnTo>
                  <a:lnTo>
                    <a:pt x="1892" y="59"/>
                  </a:lnTo>
                  <a:lnTo>
                    <a:pt x="39" y="2010"/>
                  </a:lnTo>
                  <a:lnTo>
                    <a:pt x="20" y="2050"/>
                  </a:lnTo>
                  <a:lnTo>
                    <a:pt x="0" y="2089"/>
                  </a:lnTo>
                  <a:lnTo>
                    <a:pt x="0" y="2128"/>
                  </a:lnTo>
                  <a:lnTo>
                    <a:pt x="0" y="2168"/>
                  </a:lnTo>
                  <a:lnTo>
                    <a:pt x="39" y="2227"/>
                  </a:lnTo>
                  <a:lnTo>
                    <a:pt x="99" y="2266"/>
                  </a:lnTo>
                  <a:lnTo>
                    <a:pt x="158" y="2286"/>
                  </a:lnTo>
                  <a:lnTo>
                    <a:pt x="217" y="2266"/>
                  </a:lnTo>
                  <a:lnTo>
                    <a:pt x="276" y="2227"/>
                  </a:lnTo>
                  <a:lnTo>
                    <a:pt x="2128" y="276"/>
                  </a:lnTo>
                  <a:lnTo>
                    <a:pt x="2168" y="217"/>
                  </a:lnTo>
                  <a:lnTo>
                    <a:pt x="2168" y="158"/>
                  </a:lnTo>
                  <a:lnTo>
                    <a:pt x="2168" y="99"/>
                  </a:lnTo>
                  <a:lnTo>
                    <a:pt x="2128" y="40"/>
                  </a:lnTo>
                  <a:lnTo>
                    <a:pt x="2069" y="20"/>
                  </a:lnTo>
                  <a:lnTo>
                    <a:pt x="2010" y="0"/>
                  </a:lnTo>
                  <a:close/>
                </a:path>
              </a:pathLst>
            </a:custGeom>
            <a:solidFill>
              <a:srgbClr val="141C34">
                <a:alpha val="77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 name="Google Shape;3556;p38">
              <a:extLst>
                <a:ext uri="{FF2B5EF4-FFF2-40B4-BE49-F238E27FC236}">
                  <a16:creationId xmlns:a16="http://schemas.microsoft.com/office/drawing/2014/main" id="{B2CE64E4-5C61-F119-B1B8-D12F5459BCB3}"/>
                </a:ext>
              </a:extLst>
            </p:cNvPr>
            <p:cNvSpPr/>
            <p:nvPr/>
          </p:nvSpPr>
          <p:spPr>
            <a:xfrm>
              <a:off x="-2220981" y="2370091"/>
              <a:ext cx="28578" cy="33982"/>
            </a:xfrm>
            <a:custGeom>
              <a:avLst/>
              <a:gdLst/>
              <a:ahLst/>
              <a:cxnLst/>
              <a:rect l="l" t="t" r="r" b="b"/>
              <a:pathLst>
                <a:path w="730" h="868" extrusionOk="0">
                  <a:moveTo>
                    <a:pt x="119" y="0"/>
                  </a:moveTo>
                  <a:lnTo>
                    <a:pt x="59" y="40"/>
                  </a:lnTo>
                  <a:lnTo>
                    <a:pt x="20" y="79"/>
                  </a:lnTo>
                  <a:lnTo>
                    <a:pt x="0" y="118"/>
                  </a:lnTo>
                  <a:lnTo>
                    <a:pt x="0" y="178"/>
                  </a:lnTo>
                  <a:lnTo>
                    <a:pt x="0" y="217"/>
                  </a:lnTo>
                  <a:lnTo>
                    <a:pt x="20" y="256"/>
                  </a:lnTo>
                  <a:lnTo>
                    <a:pt x="454" y="808"/>
                  </a:lnTo>
                  <a:lnTo>
                    <a:pt x="493" y="848"/>
                  </a:lnTo>
                  <a:lnTo>
                    <a:pt x="552" y="867"/>
                  </a:lnTo>
                  <a:lnTo>
                    <a:pt x="611" y="867"/>
                  </a:lnTo>
                  <a:lnTo>
                    <a:pt x="670" y="828"/>
                  </a:lnTo>
                  <a:lnTo>
                    <a:pt x="710" y="788"/>
                  </a:lnTo>
                  <a:lnTo>
                    <a:pt x="729" y="729"/>
                  </a:lnTo>
                  <a:lnTo>
                    <a:pt x="729" y="670"/>
                  </a:lnTo>
                  <a:lnTo>
                    <a:pt x="710" y="611"/>
                  </a:lnTo>
                  <a:lnTo>
                    <a:pt x="276" y="59"/>
                  </a:lnTo>
                  <a:lnTo>
                    <a:pt x="237" y="20"/>
                  </a:lnTo>
                  <a:lnTo>
                    <a:pt x="178" y="0"/>
                  </a:lnTo>
                  <a:close/>
                </a:path>
              </a:pathLst>
            </a:custGeom>
            <a:solidFill>
              <a:srgbClr val="141C34">
                <a:alpha val="77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 name="Google Shape;3557;p38">
              <a:extLst>
                <a:ext uri="{FF2B5EF4-FFF2-40B4-BE49-F238E27FC236}">
                  <a16:creationId xmlns:a16="http://schemas.microsoft.com/office/drawing/2014/main" id="{FDAC132C-493A-F5BB-D6C8-5CFEEEE9F366}"/>
                </a:ext>
              </a:extLst>
            </p:cNvPr>
            <p:cNvSpPr/>
            <p:nvPr/>
          </p:nvSpPr>
          <p:spPr>
            <a:xfrm>
              <a:off x="-2277316" y="2300641"/>
              <a:ext cx="29361" cy="33199"/>
            </a:xfrm>
            <a:custGeom>
              <a:avLst/>
              <a:gdLst/>
              <a:ahLst/>
              <a:cxnLst/>
              <a:rect l="l" t="t" r="r" b="b"/>
              <a:pathLst>
                <a:path w="750" h="848" extrusionOk="0">
                  <a:moveTo>
                    <a:pt x="119" y="1"/>
                  </a:moveTo>
                  <a:lnTo>
                    <a:pt x="80" y="20"/>
                  </a:lnTo>
                  <a:lnTo>
                    <a:pt x="40" y="60"/>
                  </a:lnTo>
                  <a:lnTo>
                    <a:pt x="21" y="119"/>
                  </a:lnTo>
                  <a:lnTo>
                    <a:pt x="1" y="158"/>
                  </a:lnTo>
                  <a:lnTo>
                    <a:pt x="21" y="217"/>
                  </a:lnTo>
                  <a:lnTo>
                    <a:pt x="40" y="257"/>
                  </a:lnTo>
                  <a:lnTo>
                    <a:pt x="474" y="789"/>
                  </a:lnTo>
                  <a:lnTo>
                    <a:pt x="513" y="828"/>
                  </a:lnTo>
                  <a:lnTo>
                    <a:pt x="572" y="848"/>
                  </a:lnTo>
                  <a:lnTo>
                    <a:pt x="631" y="848"/>
                  </a:lnTo>
                  <a:lnTo>
                    <a:pt x="691" y="828"/>
                  </a:lnTo>
                  <a:lnTo>
                    <a:pt x="730" y="769"/>
                  </a:lnTo>
                  <a:lnTo>
                    <a:pt x="750" y="710"/>
                  </a:lnTo>
                  <a:lnTo>
                    <a:pt x="750" y="651"/>
                  </a:lnTo>
                  <a:lnTo>
                    <a:pt x="730" y="592"/>
                  </a:lnTo>
                  <a:lnTo>
                    <a:pt x="296" y="60"/>
                  </a:lnTo>
                  <a:lnTo>
                    <a:pt x="257" y="20"/>
                  </a:lnTo>
                  <a:lnTo>
                    <a:pt x="198" y="1"/>
                  </a:lnTo>
                  <a:close/>
                </a:path>
              </a:pathLst>
            </a:custGeom>
            <a:solidFill>
              <a:srgbClr val="141C34">
                <a:alpha val="77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3558;p38">
              <a:extLst>
                <a:ext uri="{FF2B5EF4-FFF2-40B4-BE49-F238E27FC236}">
                  <a16:creationId xmlns:a16="http://schemas.microsoft.com/office/drawing/2014/main" id="{6CFE2B96-4447-6D39-774B-4D3CB2CABC5E}"/>
                </a:ext>
              </a:extLst>
            </p:cNvPr>
            <p:cNvSpPr/>
            <p:nvPr/>
          </p:nvSpPr>
          <p:spPr>
            <a:xfrm>
              <a:off x="-2161593" y="2440285"/>
              <a:ext cx="30144" cy="30106"/>
            </a:xfrm>
            <a:custGeom>
              <a:avLst/>
              <a:gdLst/>
              <a:ahLst/>
              <a:cxnLst/>
              <a:rect l="l" t="t" r="r" b="b"/>
              <a:pathLst>
                <a:path w="770" h="769" extrusionOk="0">
                  <a:moveTo>
                    <a:pt x="592" y="0"/>
                  </a:moveTo>
                  <a:lnTo>
                    <a:pt x="533" y="20"/>
                  </a:lnTo>
                  <a:lnTo>
                    <a:pt x="474" y="59"/>
                  </a:lnTo>
                  <a:lnTo>
                    <a:pt x="336" y="217"/>
                  </a:lnTo>
                  <a:lnTo>
                    <a:pt x="217" y="355"/>
                  </a:lnTo>
                  <a:lnTo>
                    <a:pt x="60" y="473"/>
                  </a:lnTo>
                  <a:lnTo>
                    <a:pt x="20" y="513"/>
                  </a:lnTo>
                  <a:lnTo>
                    <a:pt x="1" y="552"/>
                  </a:lnTo>
                  <a:lnTo>
                    <a:pt x="1" y="611"/>
                  </a:lnTo>
                  <a:lnTo>
                    <a:pt x="1" y="651"/>
                  </a:lnTo>
                  <a:lnTo>
                    <a:pt x="20" y="690"/>
                  </a:lnTo>
                  <a:lnTo>
                    <a:pt x="60" y="729"/>
                  </a:lnTo>
                  <a:lnTo>
                    <a:pt x="119" y="769"/>
                  </a:lnTo>
                  <a:lnTo>
                    <a:pt x="178" y="749"/>
                  </a:lnTo>
                  <a:lnTo>
                    <a:pt x="237" y="729"/>
                  </a:lnTo>
                  <a:lnTo>
                    <a:pt x="415" y="592"/>
                  </a:lnTo>
                  <a:lnTo>
                    <a:pt x="572" y="434"/>
                  </a:lnTo>
                  <a:lnTo>
                    <a:pt x="730" y="257"/>
                  </a:lnTo>
                  <a:lnTo>
                    <a:pt x="750" y="197"/>
                  </a:lnTo>
                  <a:lnTo>
                    <a:pt x="769" y="138"/>
                  </a:lnTo>
                  <a:lnTo>
                    <a:pt x="750" y="79"/>
                  </a:lnTo>
                  <a:lnTo>
                    <a:pt x="710" y="40"/>
                  </a:lnTo>
                  <a:lnTo>
                    <a:pt x="651" y="0"/>
                  </a:lnTo>
                  <a:close/>
                </a:path>
              </a:pathLst>
            </a:custGeom>
            <a:solidFill>
              <a:srgbClr val="141C34">
                <a:alpha val="77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3" name="Google Shape;2750;p52">
            <a:extLst>
              <a:ext uri="{FF2B5EF4-FFF2-40B4-BE49-F238E27FC236}">
                <a16:creationId xmlns:a16="http://schemas.microsoft.com/office/drawing/2014/main" id="{9AAA5A90-B4A7-CC31-8DC4-7AFD5F5D4AB9}"/>
              </a:ext>
            </a:extLst>
          </p:cNvPr>
          <p:cNvGrpSpPr/>
          <p:nvPr/>
        </p:nvGrpSpPr>
        <p:grpSpPr>
          <a:xfrm>
            <a:off x="892766" y="4438641"/>
            <a:ext cx="1121898" cy="1391284"/>
            <a:chOff x="379225" y="2706950"/>
            <a:chExt cx="694975" cy="861850"/>
          </a:xfrm>
        </p:grpSpPr>
        <p:sp>
          <p:nvSpPr>
            <p:cNvPr id="104" name="Google Shape;2751;p52">
              <a:extLst>
                <a:ext uri="{FF2B5EF4-FFF2-40B4-BE49-F238E27FC236}">
                  <a16:creationId xmlns:a16="http://schemas.microsoft.com/office/drawing/2014/main" id="{42CA8852-1B8D-FA65-099D-BECA5153375F}"/>
                </a:ext>
              </a:extLst>
            </p:cNvPr>
            <p:cNvSpPr/>
            <p:nvPr/>
          </p:nvSpPr>
          <p:spPr>
            <a:xfrm>
              <a:off x="460500" y="3031550"/>
              <a:ext cx="613700" cy="462425"/>
            </a:xfrm>
            <a:custGeom>
              <a:avLst/>
              <a:gdLst/>
              <a:ahLst/>
              <a:cxnLst/>
              <a:rect l="l" t="t" r="r" b="b"/>
              <a:pathLst>
                <a:path w="24548" h="18497" extrusionOk="0">
                  <a:moveTo>
                    <a:pt x="15071" y="1"/>
                  </a:moveTo>
                  <a:cubicBezTo>
                    <a:pt x="15641" y="696"/>
                    <a:pt x="15412" y="1553"/>
                    <a:pt x="14400" y="2117"/>
                  </a:cubicBezTo>
                  <a:cubicBezTo>
                    <a:pt x="13782" y="2462"/>
                    <a:pt x="12987" y="2633"/>
                    <a:pt x="12193" y="2633"/>
                  </a:cubicBezTo>
                  <a:cubicBezTo>
                    <a:pt x="11362" y="2633"/>
                    <a:pt x="10533" y="2445"/>
                    <a:pt x="9912" y="2071"/>
                  </a:cubicBezTo>
                  <a:cubicBezTo>
                    <a:pt x="8976" y="1508"/>
                    <a:pt x="8786" y="687"/>
                    <a:pt x="9329" y="16"/>
                  </a:cubicBezTo>
                  <a:lnTo>
                    <a:pt x="9329" y="16"/>
                  </a:lnTo>
                  <a:cubicBezTo>
                    <a:pt x="9108" y="289"/>
                    <a:pt x="8812" y="654"/>
                    <a:pt x="8591" y="927"/>
                  </a:cubicBezTo>
                  <a:cubicBezTo>
                    <a:pt x="8480" y="1064"/>
                    <a:pt x="8333" y="1247"/>
                    <a:pt x="8222" y="1383"/>
                  </a:cubicBezTo>
                  <a:cubicBezTo>
                    <a:pt x="8000" y="1657"/>
                    <a:pt x="7705" y="2021"/>
                    <a:pt x="7483" y="2295"/>
                  </a:cubicBezTo>
                  <a:cubicBezTo>
                    <a:pt x="7262" y="2568"/>
                    <a:pt x="6966" y="2933"/>
                    <a:pt x="6745" y="3205"/>
                  </a:cubicBezTo>
                  <a:cubicBezTo>
                    <a:pt x="6634" y="3342"/>
                    <a:pt x="6487" y="3524"/>
                    <a:pt x="6376" y="3661"/>
                  </a:cubicBezTo>
                  <a:cubicBezTo>
                    <a:pt x="6154" y="3934"/>
                    <a:pt x="5859" y="4298"/>
                    <a:pt x="5637" y="4572"/>
                  </a:cubicBezTo>
                  <a:cubicBezTo>
                    <a:pt x="5415" y="4846"/>
                    <a:pt x="5120" y="5210"/>
                    <a:pt x="4899" y="5483"/>
                  </a:cubicBezTo>
                  <a:cubicBezTo>
                    <a:pt x="4788" y="5620"/>
                    <a:pt x="4641" y="5802"/>
                    <a:pt x="4530" y="5939"/>
                  </a:cubicBezTo>
                  <a:cubicBezTo>
                    <a:pt x="4308" y="6213"/>
                    <a:pt x="4013" y="6576"/>
                    <a:pt x="3791" y="6850"/>
                  </a:cubicBezTo>
                  <a:cubicBezTo>
                    <a:pt x="3569" y="7123"/>
                    <a:pt x="3274" y="7487"/>
                    <a:pt x="3053" y="7761"/>
                  </a:cubicBezTo>
                  <a:cubicBezTo>
                    <a:pt x="2942" y="7898"/>
                    <a:pt x="2795" y="8080"/>
                    <a:pt x="2683" y="8217"/>
                  </a:cubicBezTo>
                  <a:cubicBezTo>
                    <a:pt x="2462" y="8490"/>
                    <a:pt x="2167" y="8855"/>
                    <a:pt x="1945" y="9128"/>
                  </a:cubicBezTo>
                  <a:cubicBezTo>
                    <a:pt x="1" y="11527"/>
                    <a:pt x="679" y="14468"/>
                    <a:pt x="4031" y="16486"/>
                  </a:cubicBezTo>
                  <a:cubicBezTo>
                    <a:pt x="6254" y="17824"/>
                    <a:pt x="9223" y="18496"/>
                    <a:pt x="12199" y="18496"/>
                  </a:cubicBezTo>
                  <a:cubicBezTo>
                    <a:pt x="15041" y="18496"/>
                    <a:pt x="17891" y="17883"/>
                    <a:pt x="20104" y="16649"/>
                  </a:cubicBezTo>
                  <a:cubicBezTo>
                    <a:pt x="23727" y="14629"/>
                    <a:pt x="24548" y="11558"/>
                    <a:pt x="22509" y="9072"/>
                  </a:cubicBezTo>
                  <a:lnTo>
                    <a:pt x="15071"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2752;p52">
              <a:extLst>
                <a:ext uri="{FF2B5EF4-FFF2-40B4-BE49-F238E27FC236}">
                  <a16:creationId xmlns:a16="http://schemas.microsoft.com/office/drawing/2014/main" id="{A5051422-99BE-B54B-87A0-3BFB8EBE081B}"/>
                </a:ext>
              </a:extLst>
            </p:cNvPr>
            <p:cNvSpPr/>
            <p:nvPr/>
          </p:nvSpPr>
          <p:spPr>
            <a:xfrm>
              <a:off x="804300" y="2838375"/>
              <a:ext cx="15750" cy="226750"/>
            </a:xfrm>
            <a:custGeom>
              <a:avLst/>
              <a:gdLst/>
              <a:ahLst/>
              <a:cxnLst/>
              <a:rect l="l" t="t" r="r" b="b"/>
              <a:pathLst>
                <a:path w="630" h="9070" extrusionOk="0">
                  <a:moveTo>
                    <a:pt x="0" y="1"/>
                  </a:moveTo>
                  <a:lnTo>
                    <a:pt x="24" y="8199"/>
                  </a:lnTo>
                  <a:cubicBezTo>
                    <a:pt x="428" y="8443"/>
                    <a:pt x="629" y="8756"/>
                    <a:pt x="630" y="9070"/>
                  </a:cubicBezTo>
                  <a:lnTo>
                    <a:pt x="606" y="870"/>
                  </a:lnTo>
                  <a:cubicBezTo>
                    <a:pt x="605" y="557"/>
                    <a:pt x="404" y="243"/>
                    <a:pt x="0" y="1"/>
                  </a:cubicBezTo>
                  <a:close/>
                </a:path>
              </a:pathLst>
            </a:custGeom>
            <a:solidFill>
              <a:srgbClr val="3D688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2753;p52">
              <a:extLst>
                <a:ext uri="{FF2B5EF4-FFF2-40B4-BE49-F238E27FC236}">
                  <a16:creationId xmlns:a16="http://schemas.microsoft.com/office/drawing/2014/main" id="{E78D7AE3-6E9B-D7B7-9DD4-AB9F887DA94E}"/>
                </a:ext>
              </a:extLst>
            </p:cNvPr>
            <p:cNvSpPr/>
            <p:nvPr/>
          </p:nvSpPr>
          <p:spPr>
            <a:xfrm>
              <a:off x="710550" y="2828750"/>
              <a:ext cx="94350" cy="236675"/>
            </a:xfrm>
            <a:custGeom>
              <a:avLst/>
              <a:gdLst/>
              <a:ahLst/>
              <a:cxnLst/>
              <a:rect l="l" t="t" r="r" b="b"/>
              <a:pathLst>
                <a:path w="3774" h="9467" extrusionOk="0">
                  <a:moveTo>
                    <a:pt x="2186" y="0"/>
                  </a:moveTo>
                  <a:cubicBezTo>
                    <a:pt x="1641" y="0"/>
                    <a:pt x="1095" y="118"/>
                    <a:pt x="671" y="354"/>
                  </a:cubicBezTo>
                  <a:cubicBezTo>
                    <a:pt x="224" y="603"/>
                    <a:pt x="1" y="936"/>
                    <a:pt x="1" y="1267"/>
                  </a:cubicBezTo>
                  <a:lnTo>
                    <a:pt x="24" y="9466"/>
                  </a:lnTo>
                  <a:lnTo>
                    <a:pt x="24" y="9466"/>
                  </a:lnTo>
                  <a:cubicBezTo>
                    <a:pt x="23" y="9134"/>
                    <a:pt x="248" y="8802"/>
                    <a:pt x="695" y="8554"/>
                  </a:cubicBezTo>
                  <a:cubicBezTo>
                    <a:pt x="1119" y="8317"/>
                    <a:pt x="1665" y="8200"/>
                    <a:pt x="2210" y="8200"/>
                  </a:cubicBezTo>
                  <a:cubicBezTo>
                    <a:pt x="2780" y="8200"/>
                    <a:pt x="3348" y="8328"/>
                    <a:pt x="3774" y="8584"/>
                  </a:cubicBezTo>
                  <a:lnTo>
                    <a:pt x="3750" y="386"/>
                  </a:lnTo>
                  <a:cubicBezTo>
                    <a:pt x="3325" y="129"/>
                    <a:pt x="2756" y="0"/>
                    <a:pt x="2186" y="0"/>
                  </a:cubicBezTo>
                  <a:close/>
                  <a:moveTo>
                    <a:pt x="24" y="9466"/>
                  </a:moveTo>
                  <a:cubicBezTo>
                    <a:pt x="24" y="9466"/>
                    <a:pt x="24" y="9467"/>
                    <a:pt x="24" y="9467"/>
                  </a:cubicBezTo>
                  <a:lnTo>
                    <a:pt x="24" y="9466"/>
                  </a:lnTo>
                  <a:close/>
                </a:path>
              </a:pathLst>
            </a:custGeom>
            <a:solidFill>
              <a:srgbClr val="3D688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2754;p52">
              <a:extLst>
                <a:ext uri="{FF2B5EF4-FFF2-40B4-BE49-F238E27FC236}">
                  <a16:creationId xmlns:a16="http://schemas.microsoft.com/office/drawing/2014/main" id="{D1F16A81-27A6-B54D-240A-31154C64DF6D}"/>
                </a:ext>
              </a:extLst>
            </p:cNvPr>
            <p:cNvSpPr/>
            <p:nvPr/>
          </p:nvSpPr>
          <p:spPr>
            <a:xfrm>
              <a:off x="685650" y="2860050"/>
              <a:ext cx="159300" cy="237350"/>
            </a:xfrm>
            <a:custGeom>
              <a:avLst/>
              <a:gdLst/>
              <a:ahLst/>
              <a:cxnLst/>
              <a:rect l="l" t="t" r="r" b="b"/>
              <a:pathLst>
                <a:path w="6372" h="9494" extrusionOk="0">
                  <a:moveTo>
                    <a:pt x="1" y="20"/>
                  </a:moveTo>
                  <a:cubicBezTo>
                    <a:pt x="1" y="20"/>
                    <a:pt x="1" y="20"/>
                    <a:pt x="1" y="20"/>
                  </a:cubicBezTo>
                  <a:lnTo>
                    <a:pt x="1" y="20"/>
                  </a:lnTo>
                  <a:lnTo>
                    <a:pt x="1" y="20"/>
                  </a:lnTo>
                  <a:close/>
                  <a:moveTo>
                    <a:pt x="6350" y="1"/>
                  </a:moveTo>
                  <a:lnTo>
                    <a:pt x="6350" y="1"/>
                  </a:lnTo>
                  <a:cubicBezTo>
                    <a:pt x="6351" y="485"/>
                    <a:pt x="6024" y="970"/>
                    <a:pt x="5373" y="1333"/>
                  </a:cubicBezTo>
                  <a:cubicBezTo>
                    <a:pt x="4754" y="1677"/>
                    <a:pt x="3958" y="1848"/>
                    <a:pt x="3164" y="1848"/>
                  </a:cubicBezTo>
                  <a:cubicBezTo>
                    <a:pt x="2334" y="1848"/>
                    <a:pt x="1505" y="1661"/>
                    <a:pt x="884" y="1288"/>
                  </a:cubicBezTo>
                  <a:cubicBezTo>
                    <a:pt x="295" y="933"/>
                    <a:pt x="2" y="476"/>
                    <a:pt x="1" y="21"/>
                  </a:cubicBezTo>
                  <a:lnTo>
                    <a:pt x="1" y="21"/>
                  </a:lnTo>
                  <a:lnTo>
                    <a:pt x="22" y="7664"/>
                  </a:lnTo>
                  <a:cubicBezTo>
                    <a:pt x="23" y="8121"/>
                    <a:pt x="317" y="8576"/>
                    <a:pt x="906" y="8931"/>
                  </a:cubicBezTo>
                  <a:cubicBezTo>
                    <a:pt x="1526" y="9305"/>
                    <a:pt x="2355" y="9493"/>
                    <a:pt x="3186" y="9493"/>
                  </a:cubicBezTo>
                  <a:cubicBezTo>
                    <a:pt x="3980" y="9493"/>
                    <a:pt x="4776" y="9321"/>
                    <a:pt x="5394" y="8976"/>
                  </a:cubicBezTo>
                  <a:cubicBezTo>
                    <a:pt x="6045" y="8614"/>
                    <a:pt x="6372" y="8130"/>
                    <a:pt x="6371" y="7644"/>
                  </a:cubicBezTo>
                  <a:lnTo>
                    <a:pt x="6350"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2755;p52">
              <a:extLst>
                <a:ext uri="{FF2B5EF4-FFF2-40B4-BE49-F238E27FC236}">
                  <a16:creationId xmlns:a16="http://schemas.microsoft.com/office/drawing/2014/main" id="{96006094-5F83-7370-B5C9-933CC7A391BA}"/>
                </a:ext>
              </a:extLst>
            </p:cNvPr>
            <p:cNvSpPr/>
            <p:nvPr/>
          </p:nvSpPr>
          <p:spPr>
            <a:xfrm>
              <a:off x="499050" y="3170925"/>
              <a:ext cx="532575" cy="321000"/>
            </a:xfrm>
            <a:custGeom>
              <a:avLst/>
              <a:gdLst/>
              <a:ahLst/>
              <a:cxnLst/>
              <a:rect l="l" t="t" r="r" b="b"/>
              <a:pathLst>
                <a:path w="21303" h="12840" extrusionOk="0">
                  <a:moveTo>
                    <a:pt x="20058" y="4322"/>
                  </a:moveTo>
                  <a:cubicBezTo>
                    <a:pt x="20097" y="4371"/>
                    <a:pt x="20134" y="4420"/>
                    <a:pt x="20170" y="4469"/>
                  </a:cubicBezTo>
                  <a:lnTo>
                    <a:pt x="20170" y="4469"/>
                  </a:lnTo>
                  <a:cubicBezTo>
                    <a:pt x="20134" y="4420"/>
                    <a:pt x="20097" y="4371"/>
                    <a:pt x="20058" y="4322"/>
                  </a:cubicBezTo>
                  <a:close/>
                  <a:moveTo>
                    <a:pt x="16515" y="1"/>
                  </a:moveTo>
                  <a:lnTo>
                    <a:pt x="16515" y="1"/>
                  </a:lnTo>
                  <a:cubicBezTo>
                    <a:pt x="16612" y="120"/>
                    <a:pt x="16698" y="240"/>
                    <a:pt x="16772" y="363"/>
                  </a:cubicBezTo>
                  <a:cubicBezTo>
                    <a:pt x="16775" y="366"/>
                    <a:pt x="16776" y="369"/>
                    <a:pt x="16778" y="371"/>
                  </a:cubicBezTo>
                  <a:cubicBezTo>
                    <a:pt x="16778" y="373"/>
                    <a:pt x="16779" y="373"/>
                    <a:pt x="16779" y="374"/>
                  </a:cubicBezTo>
                  <a:cubicBezTo>
                    <a:pt x="16780" y="375"/>
                    <a:pt x="16781" y="376"/>
                    <a:pt x="16781" y="377"/>
                  </a:cubicBezTo>
                  <a:cubicBezTo>
                    <a:pt x="16783" y="379"/>
                    <a:pt x="16785" y="382"/>
                    <a:pt x="16786" y="384"/>
                  </a:cubicBezTo>
                  <a:cubicBezTo>
                    <a:pt x="16786" y="384"/>
                    <a:pt x="16786" y="385"/>
                    <a:pt x="16786" y="385"/>
                  </a:cubicBezTo>
                  <a:cubicBezTo>
                    <a:pt x="16788" y="387"/>
                    <a:pt x="16789" y="389"/>
                    <a:pt x="16790" y="393"/>
                  </a:cubicBezTo>
                  <a:cubicBezTo>
                    <a:pt x="16790" y="393"/>
                    <a:pt x="16792" y="394"/>
                    <a:pt x="16792" y="394"/>
                  </a:cubicBezTo>
                  <a:cubicBezTo>
                    <a:pt x="17351" y="1338"/>
                    <a:pt x="17242" y="2385"/>
                    <a:pt x="16473" y="3290"/>
                  </a:cubicBezTo>
                  <a:cubicBezTo>
                    <a:pt x="16473" y="3290"/>
                    <a:pt x="16473" y="3291"/>
                    <a:pt x="16473" y="3291"/>
                  </a:cubicBezTo>
                  <a:cubicBezTo>
                    <a:pt x="16470" y="3293"/>
                    <a:pt x="16468" y="3297"/>
                    <a:pt x="16466" y="3299"/>
                  </a:cubicBezTo>
                  <a:cubicBezTo>
                    <a:pt x="16466" y="3299"/>
                    <a:pt x="16465" y="3299"/>
                    <a:pt x="16465" y="3300"/>
                  </a:cubicBezTo>
                  <a:cubicBezTo>
                    <a:pt x="16462" y="3302"/>
                    <a:pt x="16461" y="3305"/>
                    <a:pt x="16459" y="3306"/>
                  </a:cubicBezTo>
                  <a:cubicBezTo>
                    <a:pt x="16459" y="3307"/>
                    <a:pt x="16459" y="3307"/>
                    <a:pt x="16458" y="3308"/>
                  </a:cubicBezTo>
                  <a:cubicBezTo>
                    <a:pt x="16456" y="3310"/>
                    <a:pt x="16455" y="3312"/>
                    <a:pt x="16452" y="3314"/>
                  </a:cubicBezTo>
                  <a:cubicBezTo>
                    <a:pt x="16451" y="3316"/>
                    <a:pt x="16451" y="3316"/>
                    <a:pt x="16450" y="3317"/>
                  </a:cubicBezTo>
                  <a:cubicBezTo>
                    <a:pt x="16449" y="3319"/>
                    <a:pt x="16448" y="3319"/>
                    <a:pt x="16447" y="3321"/>
                  </a:cubicBezTo>
                  <a:cubicBezTo>
                    <a:pt x="16445" y="3324"/>
                    <a:pt x="16443" y="3325"/>
                    <a:pt x="16441" y="3327"/>
                  </a:cubicBezTo>
                  <a:cubicBezTo>
                    <a:pt x="16441" y="3328"/>
                    <a:pt x="16440" y="3328"/>
                    <a:pt x="16439" y="3329"/>
                  </a:cubicBezTo>
                  <a:cubicBezTo>
                    <a:pt x="16122" y="3692"/>
                    <a:pt x="15698" y="4032"/>
                    <a:pt x="15168" y="4332"/>
                  </a:cubicBezTo>
                  <a:cubicBezTo>
                    <a:pt x="15167" y="4332"/>
                    <a:pt x="15166" y="4332"/>
                    <a:pt x="15164" y="4333"/>
                  </a:cubicBezTo>
                  <a:cubicBezTo>
                    <a:pt x="15162" y="4334"/>
                    <a:pt x="15159" y="4335"/>
                    <a:pt x="15157" y="4338"/>
                  </a:cubicBezTo>
                  <a:cubicBezTo>
                    <a:pt x="15154" y="4339"/>
                    <a:pt x="15152" y="4340"/>
                    <a:pt x="15150" y="4341"/>
                  </a:cubicBezTo>
                  <a:cubicBezTo>
                    <a:pt x="15149" y="4342"/>
                    <a:pt x="15148" y="4343"/>
                    <a:pt x="15145" y="4343"/>
                  </a:cubicBezTo>
                  <a:cubicBezTo>
                    <a:pt x="15142" y="4345"/>
                    <a:pt x="15139" y="4348"/>
                    <a:pt x="15136" y="4349"/>
                  </a:cubicBezTo>
                  <a:cubicBezTo>
                    <a:pt x="15123" y="4357"/>
                    <a:pt x="15109" y="4363"/>
                    <a:pt x="15097" y="4371"/>
                  </a:cubicBezTo>
                  <a:cubicBezTo>
                    <a:pt x="15093" y="4374"/>
                    <a:pt x="15089" y="4376"/>
                    <a:pt x="15085" y="4378"/>
                  </a:cubicBezTo>
                  <a:cubicBezTo>
                    <a:pt x="13823" y="5066"/>
                    <a:pt x="12210" y="5409"/>
                    <a:pt x="10601" y="5409"/>
                  </a:cubicBezTo>
                  <a:lnTo>
                    <a:pt x="10598" y="5409"/>
                  </a:lnTo>
                  <a:cubicBezTo>
                    <a:pt x="8900" y="5409"/>
                    <a:pt x="7206" y="5027"/>
                    <a:pt x="5933" y="4267"/>
                  </a:cubicBezTo>
                  <a:cubicBezTo>
                    <a:pt x="5926" y="4264"/>
                    <a:pt x="5921" y="4260"/>
                    <a:pt x="5914" y="4256"/>
                  </a:cubicBezTo>
                  <a:cubicBezTo>
                    <a:pt x="5909" y="4253"/>
                    <a:pt x="5906" y="4251"/>
                    <a:pt x="5903" y="4249"/>
                  </a:cubicBezTo>
                  <a:cubicBezTo>
                    <a:pt x="5191" y="3819"/>
                    <a:pt x="4691" y="3316"/>
                    <a:pt x="4400" y="2782"/>
                  </a:cubicBezTo>
                  <a:cubicBezTo>
                    <a:pt x="4398" y="2780"/>
                    <a:pt x="4397" y="2777"/>
                    <a:pt x="4396" y="2775"/>
                  </a:cubicBezTo>
                  <a:cubicBezTo>
                    <a:pt x="4396" y="2773"/>
                    <a:pt x="4396" y="2773"/>
                    <a:pt x="4395" y="2773"/>
                  </a:cubicBezTo>
                  <a:cubicBezTo>
                    <a:pt x="4393" y="2771"/>
                    <a:pt x="4392" y="2769"/>
                    <a:pt x="4391" y="2767"/>
                  </a:cubicBezTo>
                  <a:cubicBezTo>
                    <a:pt x="4391" y="2766"/>
                    <a:pt x="4391" y="2766"/>
                    <a:pt x="4390" y="2766"/>
                  </a:cubicBezTo>
                  <a:cubicBezTo>
                    <a:pt x="4389" y="2762"/>
                    <a:pt x="4388" y="2760"/>
                    <a:pt x="4387" y="2758"/>
                  </a:cubicBezTo>
                  <a:cubicBezTo>
                    <a:pt x="4387" y="2757"/>
                    <a:pt x="4386" y="2757"/>
                    <a:pt x="4386" y="2755"/>
                  </a:cubicBezTo>
                  <a:cubicBezTo>
                    <a:pt x="4384" y="2754"/>
                    <a:pt x="4383" y="2752"/>
                    <a:pt x="4383" y="2751"/>
                  </a:cubicBezTo>
                  <a:cubicBezTo>
                    <a:pt x="4382" y="2750"/>
                    <a:pt x="4382" y="2749"/>
                    <a:pt x="4381" y="2748"/>
                  </a:cubicBezTo>
                  <a:cubicBezTo>
                    <a:pt x="4380" y="2745"/>
                    <a:pt x="4379" y="2744"/>
                    <a:pt x="4379" y="2742"/>
                  </a:cubicBezTo>
                  <a:cubicBezTo>
                    <a:pt x="4378" y="2741"/>
                    <a:pt x="4377" y="2740"/>
                    <a:pt x="4377" y="2739"/>
                  </a:cubicBezTo>
                  <a:cubicBezTo>
                    <a:pt x="4375" y="2737"/>
                    <a:pt x="4375" y="2736"/>
                    <a:pt x="4374" y="2735"/>
                  </a:cubicBezTo>
                  <a:cubicBezTo>
                    <a:pt x="4373" y="2732"/>
                    <a:pt x="4372" y="2730"/>
                    <a:pt x="4371" y="2727"/>
                  </a:cubicBezTo>
                  <a:cubicBezTo>
                    <a:pt x="4370" y="2726"/>
                    <a:pt x="4370" y="2726"/>
                    <a:pt x="4370" y="2725"/>
                  </a:cubicBezTo>
                  <a:cubicBezTo>
                    <a:pt x="4369" y="2724"/>
                    <a:pt x="4368" y="2722"/>
                    <a:pt x="4368" y="2721"/>
                  </a:cubicBezTo>
                  <a:cubicBezTo>
                    <a:pt x="4179" y="2353"/>
                    <a:pt x="4090" y="1973"/>
                    <a:pt x="4098" y="1594"/>
                  </a:cubicBezTo>
                  <a:cubicBezTo>
                    <a:pt x="4098" y="1589"/>
                    <a:pt x="4099" y="1583"/>
                    <a:pt x="4099" y="1578"/>
                  </a:cubicBezTo>
                  <a:cubicBezTo>
                    <a:pt x="4099" y="1578"/>
                    <a:pt x="4099" y="1576"/>
                    <a:pt x="4099" y="1575"/>
                  </a:cubicBezTo>
                  <a:cubicBezTo>
                    <a:pt x="4099" y="1574"/>
                    <a:pt x="4099" y="1573"/>
                    <a:pt x="4099" y="1571"/>
                  </a:cubicBezTo>
                  <a:cubicBezTo>
                    <a:pt x="4099" y="1570"/>
                    <a:pt x="4099" y="1567"/>
                    <a:pt x="4099" y="1565"/>
                  </a:cubicBezTo>
                  <a:cubicBezTo>
                    <a:pt x="4099" y="1564"/>
                    <a:pt x="4099" y="1563"/>
                    <a:pt x="4099" y="1562"/>
                  </a:cubicBezTo>
                  <a:cubicBezTo>
                    <a:pt x="4099" y="1561"/>
                    <a:pt x="4099" y="1558"/>
                    <a:pt x="4099" y="1557"/>
                  </a:cubicBezTo>
                  <a:cubicBezTo>
                    <a:pt x="4099" y="1556"/>
                    <a:pt x="4099" y="1555"/>
                    <a:pt x="4099" y="1555"/>
                  </a:cubicBezTo>
                  <a:cubicBezTo>
                    <a:pt x="4100" y="1553"/>
                    <a:pt x="4100" y="1549"/>
                    <a:pt x="4100" y="1547"/>
                  </a:cubicBezTo>
                  <a:cubicBezTo>
                    <a:pt x="4100" y="1547"/>
                    <a:pt x="4100" y="1546"/>
                    <a:pt x="4100" y="1546"/>
                  </a:cubicBezTo>
                  <a:cubicBezTo>
                    <a:pt x="4123" y="1039"/>
                    <a:pt x="4320" y="534"/>
                    <a:pt x="4692" y="65"/>
                  </a:cubicBezTo>
                  <a:lnTo>
                    <a:pt x="4692" y="65"/>
                  </a:lnTo>
                  <a:cubicBezTo>
                    <a:pt x="3547" y="1476"/>
                    <a:pt x="2402" y="2889"/>
                    <a:pt x="1258" y="4299"/>
                  </a:cubicBezTo>
                  <a:cubicBezTo>
                    <a:pt x="800" y="4865"/>
                    <a:pt x="501" y="5464"/>
                    <a:pt x="363" y="6073"/>
                  </a:cubicBezTo>
                  <a:cubicBezTo>
                    <a:pt x="363" y="6074"/>
                    <a:pt x="363" y="6074"/>
                    <a:pt x="363" y="6074"/>
                  </a:cubicBezTo>
                  <a:cubicBezTo>
                    <a:pt x="362" y="6076"/>
                    <a:pt x="362" y="6078"/>
                    <a:pt x="362" y="6079"/>
                  </a:cubicBezTo>
                  <a:cubicBezTo>
                    <a:pt x="362" y="6080"/>
                    <a:pt x="361" y="6080"/>
                    <a:pt x="361" y="6082"/>
                  </a:cubicBezTo>
                  <a:cubicBezTo>
                    <a:pt x="361" y="6083"/>
                    <a:pt x="361" y="6084"/>
                    <a:pt x="360" y="6086"/>
                  </a:cubicBezTo>
                  <a:cubicBezTo>
                    <a:pt x="360" y="6087"/>
                    <a:pt x="360" y="6088"/>
                    <a:pt x="360" y="6088"/>
                  </a:cubicBezTo>
                  <a:cubicBezTo>
                    <a:pt x="360" y="6091"/>
                    <a:pt x="359" y="6091"/>
                    <a:pt x="359" y="6093"/>
                  </a:cubicBezTo>
                  <a:cubicBezTo>
                    <a:pt x="359" y="6094"/>
                    <a:pt x="359" y="6095"/>
                    <a:pt x="358" y="6096"/>
                  </a:cubicBezTo>
                  <a:cubicBezTo>
                    <a:pt x="358" y="6097"/>
                    <a:pt x="358" y="6097"/>
                    <a:pt x="358" y="6098"/>
                  </a:cubicBezTo>
                  <a:cubicBezTo>
                    <a:pt x="358" y="6101"/>
                    <a:pt x="357" y="6102"/>
                    <a:pt x="357" y="6103"/>
                  </a:cubicBezTo>
                  <a:cubicBezTo>
                    <a:pt x="357" y="6104"/>
                    <a:pt x="357" y="6105"/>
                    <a:pt x="357" y="6105"/>
                  </a:cubicBezTo>
                  <a:cubicBezTo>
                    <a:pt x="355" y="6107"/>
                    <a:pt x="355" y="6110"/>
                    <a:pt x="355" y="6111"/>
                  </a:cubicBezTo>
                  <a:cubicBezTo>
                    <a:pt x="1" y="7757"/>
                    <a:pt x="820" y="9472"/>
                    <a:pt x="2829" y="10799"/>
                  </a:cubicBezTo>
                  <a:cubicBezTo>
                    <a:pt x="2830" y="10799"/>
                    <a:pt x="2831" y="10800"/>
                    <a:pt x="2831" y="10800"/>
                  </a:cubicBezTo>
                  <a:cubicBezTo>
                    <a:pt x="2834" y="10802"/>
                    <a:pt x="2836" y="10802"/>
                    <a:pt x="2837" y="10805"/>
                  </a:cubicBezTo>
                  <a:cubicBezTo>
                    <a:pt x="2838" y="10805"/>
                    <a:pt x="2838" y="10805"/>
                    <a:pt x="2839" y="10806"/>
                  </a:cubicBezTo>
                  <a:cubicBezTo>
                    <a:pt x="2849" y="10812"/>
                    <a:pt x="2861" y="10819"/>
                    <a:pt x="2872" y="10826"/>
                  </a:cubicBezTo>
                  <a:cubicBezTo>
                    <a:pt x="2873" y="10827"/>
                    <a:pt x="2874" y="10828"/>
                    <a:pt x="2875" y="10828"/>
                  </a:cubicBezTo>
                  <a:cubicBezTo>
                    <a:pt x="2876" y="10829"/>
                    <a:pt x="2879" y="10830"/>
                    <a:pt x="2880" y="10831"/>
                  </a:cubicBezTo>
                  <a:cubicBezTo>
                    <a:pt x="2883" y="10834"/>
                    <a:pt x="2885" y="10835"/>
                    <a:pt x="2889" y="10837"/>
                  </a:cubicBezTo>
                  <a:cubicBezTo>
                    <a:pt x="2890" y="10838"/>
                    <a:pt x="2891" y="10839"/>
                    <a:pt x="2892" y="10839"/>
                  </a:cubicBezTo>
                  <a:cubicBezTo>
                    <a:pt x="2908" y="10851"/>
                    <a:pt x="2924" y="10861"/>
                    <a:pt x="2939" y="10871"/>
                  </a:cubicBezTo>
                  <a:lnTo>
                    <a:pt x="2940" y="10871"/>
                  </a:lnTo>
                  <a:cubicBezTo>
                    <a:pt x="2946" y="10874"/>
                    <a:pt x="2952" y="10878"/>
                    <a:pt x="2957" y="10881"/>
                  </a:cubicBezTo>
                  <a:cubicBezTo>
                    <a:pt x="2983" y="10898"/>
                    <a:pt x="3009" y="10915"/>
                    <a:pt x="3035" y="10930"/>
                  </a:cubicBezTo>
                  <a:cubicBezTo>
                    <a:pt x="3046" y="10938"/>
                    <a:pt x="3057" y="10944"/>
                    <a:pt x="3068" y="10952"/>
                  </a:cubicBezTo>
                  <a:cubicBezTo>
                    <a:pt x="3069" y="10952"/>
                    <a:pt x="3069" y="10953"/>
                    <a:pt x="3071" y="10953"/>
                  </a:cubicBezTo>
                  <a:cubicBezTo>
                    <a:pt x="3071" y="10953"/>
                    <a:pt x="3072" y="10954"/>
                    <a:pt x="3073" y="10954"/>
                  </a:cubicBezTo>
                  <a:cubicBezTo>
                    <a:pt x="3085" y="10962"/>
                    <a:pt x="3099" y="10970"/>
                    <a:pt x="3111" y="10977"/>
                  </a:cubicBezTo>
                  <a:cubicBezTo>
                    <a:pt x="3123" y="10985"/>
                    <a:pt x="3136" y="10992"/>
                    <a:pt x="3149" y="11001"/>
                  </a:cubicBezTo>
                  <a:cubicBezTo>
                    <a:pt x="3153" y="11002"/>
                    <a:pt x="3156" y="11004"/>
                    <a:pt x="3159" y="11007"/>
                  </a:cubicBezTo>
                  <a:cubicBezTo>
                    <a:pt x="5184" y="12225"/>
                    <a:pt x="7890" y="12839"/>
                    <a:pt x="10601" y="12839"/>
                  </a:cubicBezTo>
                  <a:lnTo>
                    <a:pt x="10603" y="12839"/>
                  </a:lnTo>
                  <a:cubicBezTo>
                    <a:pt x="10603" y="12839"/>
                    <a:pt x="10603" y="12839"/>
                    <a:pt x="10604" y="12838"/>
                  </a:cubicBezTo>
                  <a:cubicBezTo>
                    <a:pt x="13168" y="12838"/>
                    <a:pt x="15738" y="12290"/>
                    <a:pt x="17746" y="11189"/>
                  </a:cubicBezTo>
                  <a:cubicBezTo>
                    <a:pt x="17748" y="11187"/>
                    <a:pt x="17750" y="11186"/>
                    <a:pt x="17753" y="11185"/>
                  </a:cubicBezTo>
                  <a:cubicBezTo>
                    <a:pt x="17763" y="11180"/>
                    <a:pt x="17772" y="11175"/>
                    <a:pt x="17781" y="11169"/>
                  </a:cubicBezTo>
                  <a:cubicBezTo>
                    <a:pt x="17783" y="11168"/>
                    <a:pt x="17785" y="11167"/>
                    <a:pt x="17786" y="11166"/>
                  </a:cubicBezTo>
                  <a:cubicBezTo>
                    <a:pt x="17793" y="11163"/>
                    <a:pt x="17801" y="11159"/>
                    <a:pt x="17808" y="11155"/>
                  </a:cubicBezTo>
                  <a:cubicBezTo>
                    <a:pt x="18749" y="10630"/>
                    <a:pt x="19482" y="10027"/>
                    <a:pt x="20006" y="9382"/>
                  </a:cubicBezTo>
                  <a:lnTo>
                    <a:pt x="20008" y="9382"/>
                  </a:lnTo>
                  <a:cubicBezTo>
                    <a:pt x="20009" y="9380"/>
                    <a:pt x="20010" y="9378"/>
                    <a:pt x="20012" y="9376"/>
                  </a:cubicBezTo>
                  <a:cubicBezTo>
                    <a:pt x="20012" y="9376"/>
                    <a:pt x="20012" y="9375"/>
                    <a:pt x="20013" y="9375"/>
                  </a:cubicBezTo>
                  <a:cubicBezTo>
                    <a:pt x="20014" y="9373"/>
                    <a:pt x="20015" y="9372"/>
                    <a:pt x="20017" y="9371"/>
                  </a:cubicBezTo>
                  <a:cubicBezTo>
                    <a:pt x="20017" y="9369"/>
                    <a:pt x="20018" y="9369"/>
                    <a:pt x="20019" y="9368"/>
                  </a:cubicBezTo>
                  <a:cubicBezTo>
                    <a:pt x="20019" y="9367"/>
                    <a:pt x="20020" y="9366"/>
                    <a:pt x="20021" y="9365"/>
                  </a:cubicBezTo>
                  <a:cubicBezTo>
                    <a:pt x="20022" y="9364"/>
                    <a:pt x="20023" y="9363"/>
                    <a:pt x="20024" y="9360"/>
                  </a:cubicBezTo>
                  <a:cubicBezTo>
                    <a:pt x="20027" y="9358"/>
                    <a:pt x="20028" y="9356"/>
                    <a:pt x="20029" y="9355"/>
                  </a:cubicBezTo>
                  <a:cubicBezTo>
                    <a:pt x="20030" y="9354"/>
                    <a:pt x="20030" y="9354"/>
                    <a:pt x="20030" y="9354"/>
                  </a:cubicBezTo>
                  <a:cubicBezTo>
                    <a:pt x="21170" y="7933"/>
                    <a:pt x="21302" y="6306"/>
                    <a:pt x="20416" y="4837"/>
                  </a:cubicBezTo>
                  <a:cubicBezTo>
                    <a:pt x="20415" y="4835"/>
                    <a:pt x="20414" y="4833"/>
                    <a:pt x="20413" y="4831"/>
                  </a:cubicBezTo>
                  <a:cubicBezTo>
                    <a:pt x="20412" y="4831"/>
                    <a:pt x="20412" y="4829"/>
                    <a:pt x="20412" y="4829"/>
                  </a:cubicBezTo>
                  <a:cubicBezTo>
                    <a:pt x="20411" y="4827"/>
                    <a:pt x="20410" y="4826"/>
                    <a:pt x="20408" y="4825"/>
                  </a:cubicBezTo>
                  <a:cubicBezTo>
                    <a:pt x="20408" y="4824"/>
                    <a:pt x="20407" y="4823"/>
                    <a:pt x="20406" y="4820"/>
                  </a:cubicBezTo>
                  <a:cubicBezTo>
                    <a:pt x="20406" y="4820"/>
                    <a:pt x="20406" y="4819"/>
                    <a:pt x="20405" y="4819"/>
                  </a:cubicBezTo>
                  <a:cubicBezTo>
                    <a:pt x="20404" y="4817"/>
                    <a:pt x="20403" y="4815"/>
                    <a:pt x="20402" y="4814"/>
                  </a:cubicBezTo>
                  <a:cubicBezTo>
                    <a:pt x="20402" y="4813"/>
                    <a:pt x="20402" y="4813"/>
                    <a:pt x="20402" y="4813"/>
                  </a:cubicBezTo>
                  <a:cubicBezTo>
                    <a:pt x="20357" y="4740"/>
                    <a:pt x="20308" y="4667"/>
                    <a:pt x="20259" y="4594"/>
                  </a:cubicBezTo>
                  <a:lnTo>
                    <a:pt x="20259" y="4594"/>
                  </a:lnTo>
                  <a:cubicBezTo>
                    <a:pt x="20259" y="4594"/>
                    <a:pt x="20260" y="4595"/>
                    <a:pt x="20260" y="4595"/>
                  </a:cubicBezTo>
                  <a:cubicBezTo>
                    <a:pt x="20231" y="4553"/>
                    <a:pt x="20201" y="4511"/>
                    <a:pt x="20170" y="4469"/>
                  </a:cubicBezTo>
                  <a:lnTo>
                    <a:pt x="20170" y="4469"/>
                  </a:lnTo>
                  <a:cubicBezTo>
                    <a:pt x="20201" y="4510"/>
                    <a:pt x="20230" y="4552"/>
                    <a:pt x="20259" y="4594"/>
                  </a:cubicBezTo>
                  <a:cubicBezTo>
                    <a:pt x="20177" y="4478"/>
                    <a:pt x="20092" y="4366"/>
                    <a:pt x="20002" y="4252"/>
                  </a:cubicBezTo>
                  <a:lnTo>
                    <a:pt x="20002" y="4252"/>
                  </a:lnTo>
                  <a:cubicBezTo>
                    <a:pt x="20021" y="4275"/>
                    <a:pt x="20040" y="4299"/>
                    <a:pt x="20058" y="4322"/>
                  </a:cubicBezTo>
                  <a:lnTo>
                    <a:pt x="20058" y="4322"/>
                  </a:lnTo>
                  <a:cubicBezTo>
                    <a:pt x="20039" y="4297"/>
                    <a:pt x="20019" y="4273"/>
                    <a:pt x="19999" y="4248"/>
                  </a:cubicBezTo>
                  <a:cubicBezTo>
                    <a:pt x="19709" y="3894"/>
                    <a:pt x="19418" y="3541"/>
                    <a:pt x="19128" y="3187"/>
                  </a:cubicBezTo>
                  <a:cubicBezTo>
                    <a:pt x="19024" y="3060"/>
                    <a:pt x="18884" y="2889"/>
                    <a:pt x="18779" y="2762"/>
                  </a:cubicBezTo>
                  <a:cubicBezTo>
                    <a:pt x="18727" y="2698"/>
                    <a:pt x="18658" y="2613"/>
                    <a:pt x="18605" y="2550"/>
                  </a:cubicBezTo>
                  <a:cubicBezTo>
                    <a:pt x="18501" y="2422"/>
                    <a:pt x="18361" y="2252"/>
                    <a:pt x="18257" y="2124"/>
                  </a:cubicBezTo>
                  <a:cubicBezTo>
                    <a:pt x="18152" y="1997"/>
                    <a:pt x="18013" y="1828"/>
                    <a:pt x="17909" y="1700"/>
                  </a:cubicBezTo>
                  <a:cubicBezTo>
                    <a:pt x="17857" y="1636"/>
                    <a:pt x="17786" y="1552"/>
                    <a:pt x="17735" y="1488"/>
                  </a:cubicBezTo>
                  <a:cubicBezTo>
                    <a:pt x="17630" y="1361"/>
                    <a:pt x="17491" y="1191"/>
                    <a:pt x="17387" y="1063"/>
                  </a:cubicBezTo>
                  <a:cubicBezTo>
                    <a:pt x="17281" y="936"/>
                    <a:pt x="17142" y="766"/>
                    <a:pt x="17037" y="639"/>
                  </a:cubicBezTo>
                  <a:cubicBezTo>
                    <a:pt x="16986" y="575"/>
                    <a:pt x="16916" y="489"/>
                    <a:pt x="16863" y="425"/>
                  </a:cubicBezTo>
                  <a:cubicBezTo>
                    <a:pt x="16759" y="298"/>
                    <a:pt x="16620" y="129"/>
                    <a:pt x="16515"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2756;p52">
              <a:extLst>
                <a:ext uri="{FF2B5EF4-FFF2-40B4-BE49-F238E27FC236}">
                  <a16:creationId xmlns:a16="http://schemas.microsoft.com/office/drawing/2014/main" id="{2789E7B7-0ABA-D66B-112C-72A83362AB4A}"/>
                </a:ext>
              </a:extLst>
            </p:cNvPr>
            <p:cNvSpPr/>
            <p:nvPr/>
          </p:nvSpPr>
          <p:spPr>
            <a:xfrm>
              <a:off x="513875" y="3405475"/>
              <a:ext cx="498600" cy="114175"/>
            </a:xfrm>
            <a:custGeom>
              <a:avLst/>
              <a:gdLst/>
              <a:ahLst/>
              <a:cxnLst/>
              <a:rect l="l" t="t" r="r" b="b"/>
              <a:pathLst>
                <a:path w="19944" h="4567" extrusionOk="0">
                  <a:moveTo>
                    <a:pt x="0" y="1"/>
                  </a:moveTo>
                  <a:lnTo>
                    <a:pt x="0" y="1"/>
                  </a:lnTo>
                  <a:cubicBezTo>
                    <a:pt x="519" y="1047"/>
                    <a:pt x="1423" y="1967"/>
                    <a:pt x="2699" y="2744"/>
                  </a:cubicBezTo>
                  <a:cubicBezTo>
                    <a:pt x="3442" y="3198"/>
                    <a:pt x="4335" y="3586"/>
                    <a:pt x="5352" y="3902"/>
                  </a:cubicBezTo>
                  <a:cubicBezTo>
                    <a:pt x="6617" y="4293"/>
                    <a:pt x="7758" y="4420"/>
                    <a:pt x="8307" y="4480"/>
                  </a:cubicBezTo>
                  <a:cubicBezTo>
                    <a:pt x="8592" y="4513"/>
                    <a:pt x="9195" y="4567"/>
                    <a:pt x="9991" y="4567"/>
                  </a:cubicBezTo>
                  <a:cubicBezTo>
                    <a:pt x="10409" y="4567"/>
                    <a:pt x="10882" y="4551"/>
                    <a:pt x="11389" y="4511"/>
                  </a:cubicBezTo>
                  <a:cubicBezTo>
                    <a:pt x="12794" y="4398"/>
                    <a:pt x="13627" y="4183"/>
                    <a:pt x="14361" y="3994"/>
                  </a:cubicBezTo>
                  <a:cubicBezTo>
                    <a:pt x="14758" y="3892"/>
                    <a:pt x="15840" y="3536"/>
                    <a:pt x="16547" y="3177"/>
                  </a:cubicBezTo>
                  <a:cubicBezTo>
                    <a:pt x="17072" y="2909"/>
                    <a:pt x="17791" y="2543"/>
                    <a:pt x="18618" y="1826"/>
                  </a:cubicBezTo>
                  <a:cubicBezTo>
                    <a:pt x="19165" y="1353"/>
                    <a:pt x="19614" y="808"/>
                    <a:pt x="19943" y="232"/>
                  </a:cubicBezTo>
                  <a:lnTo>
                    <a:pt x="19943" y="232"/>
                  </a:lnTo>
                  <a:cubicBezTo>
                    <a:pt x="19420" y="757"/>
                    <a:pt x="18761" y="1250"/>
                    <a:pt x="17969" y="1692"/>
                  </a:cubicBezTo>
                  <a:cubicBezTo>
                    <a:pt x="15756" y="2926"/>
                    <a:pt x="12906" y="3539"/>
                    <a:pt x="10063" y="3539"/>
                  </a:cubicBezTo>
                  <a:cubicBezTo>
                    <a:pt x="7087" y="3539"/>
                    <a:pt x="4119" y="2867"/>
                    <a:pt x="1896" y="1529"/>
                  </a:cubicBezTo>
                  <a:cubicBezTo>
                    <a:pt x="1122" y="1063"/>
                    <a:pt x="490" y="548"/>
                    <a:pt x="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 name="Google Shape;2757;p52">
              <a:extLst>
                <a:ext uri="{FF2B5EF4-FFF2-40B4-BE49-F238E27FC236}">
                  <a16:creationId xmlns:a16="http://schemas.microsoft.com/office/drawing/2014/main" id="{09A03E08-AD47-A87C-7CEF-FBFEC82B1EA5}"/>
                </a:ext>
              </a:extLst>
            </p:cNvPr>
            <p:cNvSpPr/>
            <p:nvPr/>
          </p:nvSpPr>
          <p:spPr>
            <a:xfrm>
              <a:off x="496225" y="3277225"/>
              <a:ext cx="535400" cy="216750"/>
            </a:xfrm>
            <a:custGeom>
              <a:avLst/>
              <a:gdLst/>
              <a:ahLst/>
              <a:cxnLst/>
              <a:rect l="l" t="t" r="r" b="b"/>
              <a:pathLst>
                <a:path w="21416" h="8670" extrusionOk="0">
                  <a:moveTo>
                    <a:pt x="20115" y="0"/>
                  </a:moveTo>
                  <a:lnTo>
                    <a:pt x="20115" y="0"/>
                  </a:lnTo>
                  <a:cubicBezTo>
                    <a:pt x="20205" y="114"/>
                    <a:pt x="20290" y="226"/>
                    <a:pt x="20372" y="342"/>
                  </a:cubicBezTo>
                  <a:cubicBezTo>
                    <a:pt x="20292" y="226"/>
                    <a:pt x="20207" y="113"/>
                    <a:pt x="20115" y="0"/>
                  </a:cubicBezTo>
                  <a:close/>
                  <a:moveTo>
                    <a:pt x="20372" y="342"/>
                  </a:moveTo>
                  <a:cubicBezTo>
                    <a:pt x="20372" y="342"/>
                    <a:pt x="20372" y="342"/>
                    <a:pt x="20373" y="343"/>
                  </a:cubicBezTo>
                  <a:lnTo>
                    <a:pt x="20373" y="343"/>
                  </a:lnTo>
                  <a:cubicBezTo>
                    <a:pt x="20373" y="342"/>
                    <a:pt x="20372" y="342"/>
                    <a:pt x="20372" y="342"/>
                  </a:cubicBezTo>
                  <a:close/>
                  <a:moveTo>
                    <a:pt x="1268" y="179"/>
                  </a:moveTo>
                  <a:lnTo>
                    <a:pt x="1268" y="179"/>
                  </a:lnTo>
                  <a:cubicBezTo>
                    <a:pt x="0" y="1839"/>
                    <a:pt x="146" y="3392"/>
                    <a:pt x="352" y="4181"/>
                  </a:cubicBezTo>
                  <a:cubicBezTo>
                    <a:pt x="437" y="4508"/>
                    <a:pt x="555" y="4825"/>
                    <a:pt x="706" y="5131"/>
                  </a:cubicBezTo>
                  <a:cubicBezTo>
                    <a:pt x="1196" y="5678"/>
                    <a:pt x="1828" y="6193"/>
                    <a:pt x="2602" y="6659"/>
                  </a:cubicBezTo>
                  <a:cubicBezTo>
                    <a:pt x="4825" y="7997"/>
                    <a:pt x="7793" y="8669"/>
                    <a:pt x="10769" y="8669"/>
                  </a:cubicBezTo>
                  <a:cubicBezTo>
                    <a:pt x="13612" y="8669"/>
                    <a:pt x="16462" y="8056"/>
                    <a:pt x="18675" y="6822"/>
                  </a:cubicBezTo>
                  <a:cubicBezTo>
                    <a:pt x="19467" y="6380"/>
                    <a:pt x="20126" y="5887"/>
                    <a:pt x="20649" y="5362"/>
                  </a:cubicBezTo>
                  <a:cubicBezTo>
                    <a:pt x="20975" y="4791"/>
                    <a:pt x="21184" y="4188"/>
                    <a:pt x="21251" y="3593"/>
                  </a:cubicBezTo>
                  <a:cubicBezTo>
                    <a:pt x="21341" y="2800"/>
                    <a:pt x="21215" y="2178"/>
                    <a:pt x="21094" y="1795"/>
                  </a:cubicBezTo>
                  <a:cubicBezTo>
                    <a:pt x="20905" y="1194"/>
                    <a:pt x="20665" y="755"/>
                    <a:pt x="20373" y="343"/>
                  </a:cubicBezTo>
                  <a:cubicBezTo>
                    <a:pt x="20373" y="343"/>
                    <a:pt x="20373" y="343"/>
                    <a:pt x="20373" y="343"/>
                  </a:cubicBezTo>
                  <a:lnTo>
                    <a:pt x="20373" y="343"/>
                  </a:lnTo>
                  <a:cubicBezTo>
                    <a:pt x="20422" y="415"/>
                    <a:pt x="20470" y="488"/>
                    <a:pt x="20515" y="561"/>
                  </a:cubicBezTo>
                  <a:cubicBezTo>
                    <a:pt x="20515" y="561"/>
                    <a:pt x="20515" y="561"/>
                    <a:pt x="20515" y="562"/>
                  </a:cubicBezTo>
                  <a:cubicBezTo>
                    <a:pt x="20516" y="563"/>
                    <a:pt x="20517" y="565"/>
                    <a:pt x="20518" y="567"/>
                  </a:cubicBezTo>
                  <a:cubicBezTo>
                    <a:pt x="20519" y="567"/>
                    <a:pt x="20519" y="568"/>
                    <a:pt x="20519" y="570"/>
                  </a:cubicBezTo>
                  <a:cubicBezTo>
                    <a:pt x="20520" y="571"/>
                    <a:pt x="20521" y="572"/>
                    <a:pt x="20521" y="573"/>
                  </a:cubicBezTo>
                  <a:cubicBezTo>
                    <a:pt x="20523" y="574"/>
                    <a:pt x="20524" y="575"/>
                    <a:pt x="20525" y="577"/>
                  </a:cubicBezTo>
                  <a:cubicBezTo>
                    <a:pt x="20525" y="577"/>
                    <a:pt x="20525" y="579"/>
                    <a:pt x="20526" y="579"/>
                  </a:cubicBezTo>
                  <a:cubicBezTo>
                    <a:pt x="20527" y="581"/>
                    <a:pt x="20528" y="583"/>
                    <a:pt x="20529" y="585"/>
                  </a:cubicBezTo>
                  <a:cubicBezTo>
                    <a:pt x="21415" y="2054"/>
                    <a:pt x="21283" y="3681"/>
                    <a:pt x="20143" y="5102"/>
                  </a:cubicBezTo>
                  <a:cubicBezTo>
                    <a:pt x="20143" y="5102"/>
                    <a:pt x="20143" y="5102"/>
                    <a:pt x="20142" y="5103"/>
                  </a:cubicBezTo>
                  <a:cubicBezTo>
                    <a:pt x="20141" y="5104"/>
                    <a:pt x="20140" y="5106"/>
                    <a:pt x="20137" y="5108"/>
                  </a:cubicBezTo>
                  <a:cubicBezTo>
                    <a:pt x="20136" y="5111"/>
                    <a:pt x="20135" y="5112"/>
                    <a:pt x="20134" y="5113"/>
                  </a:cubicBezTo>
                  <a:cubicBezTo>
                    <a:pt x="20133" y="5114"/>
                    <a:pt x="20132" y="5115"/>
                    <a:pt x="20132" y="5116"/>
                  </a:cubicBezTo>
                  <a:cubicBezTo>
                    <a:pt x="20131" y="5117"/>
                    <a:pt x="20130" y="5117"/>
                    <a:pt x="20130" y="5119"/>
                  </a:cubicBezTo>
                  <a:cubicBezTo>
                    <a:pt x="20128" y="5120"/>
                    <a:pt x="20127" y="5122"/>
                    <a:pt x="20126" y="5123"/>
                  </a:cubicBezTo>
                  <a:cubicBezTo>
                    <a:pt x="20125" y="5123"/>
                    <a:pt x="20125" y="5123"/>
                    <a:pt x="20125" y="5124"/>
                  </a:cubicBezTo>
                  <a:cubicBezTo>
                    <a:pt x="20123" y="5126"/>
                    <a:pt x="20122" y="5128"/>
                    <a:pt x="20121" y="5130"/>
                  </a:cubicBezTo>
                  <a:lnTo>
                    <a:pt x="20119" y="5130"/>
                  </a:lnTo>
                  <a:cubicBezTo>
                    <a:pt x="19595" y="5775"/>
                    <a:pt x="18862" y="6378"/>
                    <a:pt x="17921" y="6903"/>
                  </a:cubicBezTo>
                  <a:cubicBezTo>
                    <a:pt x="17914" y="6907"/>
                    <a:pt x="17906" y="6911"/>
                    <a:pt x="17899" y="6914"/>
                  </a:cubicBezTo>
                  <a:cubicBezTo>
                    <a:pt x="17898" y="6915"/>
                    <a:pt x="17896" y="6916"/>
                    <a:pt x="17894" y="6917"/>
                  </a:cubicBezTo>
                  <a:cubicBezTo>
                    <a:pt x="17885" y="6923"/>
                    <a:pt x="17876" y="6928"/>
                    <a:pt x="17866" y="6933"/>
                  </a:cubicBezTo>
                  <a:cubicBezTo>
                    <a:pt x="17863" y="6934"/>
                    <a:pt x="17861" y="6935"/>
                    <a:pt x="17859" y="6937"/>
                  </a:cubicBezTo>
                  <a:cubicBezTo>
                    <a:pt x="15851" y="8039"/>
                    <a:pt x="13281" y="8587"/>
                    <a:pt x="10717" y="8587"/>
                  </a:cubicBezTo>
                  <a:lnTo>
                    <a:pt x="10714" y="8587"/>
                  </a:lnTo>
                  <a:cubicBezTo>
                    <a:pt x="8003" y="8587"/>
                    <a:pt x="5297" y="7973"/>
                    <a:pt x="3272" y="6755"/>
                  </a:cubicBezTo>
                  <a:cubicBezTo>
                    <a:pt x="3269" y="6752"/>
                    <a:pt x="3266" y="6750"/>
                    <a:pt x="3262" y="6749"/>
                  </a:cubicBezTo>
                  <a:cubicBezTo>
                    <a:pt x="3249" y="6740"/>
                    <a:pt x="3236" y="6733"/>
                    <a:pt x="3224" y="6725"/>
                  </a:cubicBezTo>
                  <a:cubicBezTo>
                    <a:pt x="3212" y="6718"/>
                    <a:pt x="3198" y="6710"/>
                    <a:pt x="3186" y="6702"/>
                  </a:cubicBezTo>
                  <a:cubicBezTo>
                    <a:pt x="3185" y="6702"/>
                    <a:pt x="3184" y="6701"/>
                    <a:pt x="3184" y="6701"/>
                  </a:cubicBezTo>
                  <a:cubicBezTo>
                    <a:pt x="3182" y="6701"/>
                    <a:pt x="3182" y="6700"/>
                    <a:pt x="3181" y="6700"/>
                  </a:cubicBezTo>
                  <a:cubicBezTo>
                    <a:pt x="3170" y="6692"/>
                    <a:pt x="3159" y="6686"/>
                    <a:pt x="3148" y="6678"/>
                  </a:cubicBezTo>
                  <a:cubicBezTo>
                    <a:pt x="3122" y="6663"/>
                    <a:pt x="3096" y="6646"/>
                    <a:pt x="3070" y="6629"/>
                  </a:cubicBezTo>
                  <a:cubicBezTo>
                    <a:pt x="3065" y="6626"/>
                    <a:pt x="3059" y="6622"/>
                    <a:pt x="3053" y="6619"/>
                  </a:cubicBezTo>
                  <a:lnTo>
                    <a:pt x="3052" y="6619"/>
                  </a:lnTo>
                  <a:cubicBezTo>
                    <a:pt x="3037" y="6609"/>
                    <a:pt x="3021" y="6597"/>
                    <a:pt x="3005" y="6587"/>
                  </a:cubicBezTo>
                  <a:cubicBezTo>
                    <a:pt x="3004" y="6587"/>
                    <a:pt x="3003" y="6586"/>
                    <a:pt x="3002" y="6585"/>
                  </a:cubicBezTo>
                  <a:cubicBezTo>
                    <a:pt x="2998" y="6583"/>
                    <a:pt x="2996" y="6582"/>
                    <a:pt x="2993" y="6579"/>
                  </a:cubicBezTo>
                  <a:cubicBezTo>
                    <a:pt x="2992" y="6578"/>
                    <a:pt x="2989" y="6577"/>
                    <a:pt x="2988" y="6576"/>
                  </a:cubicBezTo>
                  <a:cubicBezTo>
                    <a:pt x="2987" y="6576"/>
                    <a:pt x="2986" y="6575"/>
                    <a:pt x="2985" y="6574"/>
                  </a:cubicBezTo>
                  <a:cubicBezTo>
                    <a:pt x="2974" y="6567"/>
                    <a:pt x="2962" y="6560"/>
                    <a:pt x="2952" y="6554"/>
                  </a:cubicBezTo>
                  <a:cubicBezTo>
                    <a:pt x="2951" y="6553"/>
                    <a:pt x="2951" y="6553"/>
                    <a:pt x="2950" y="6553"/>
                  </a:cubicBezTo>
                  <a:cubicBezTo>
                    <a:pt x="2949" y="6550"/>
                    <a:pt x="2947" y="6550"/>
                    <a:pt x="2944" y="6548"/>
                  </a:cubicBezTo>
                  <a:cubicBezTo>
                    <a:pt x="2944" y="6548"/>
                    <a:pt x="2943" y="6547"/>
                    <a:pt x="2942" y="6547"/>
                  </a:cubicBezTo>
                  <a:cubicBezTo>
                    <a:pt x="933" y="5220"/>
                    <a:pt x="114" y="3505"/>
                    <a:pt x="468" y="1859"/>
                  </a:cubicBezTo>
                  <a:cubicBezTo>
                    <a:pt x="468" y="1858"/>
                    <a:pt x="468" y="1855"/>
                    <a:pt x="470" y="1853"/>
                  </a:cubicBezTo>
                  <a:cubicBezTo>
                    <a:pt x="470" y="1853"/>
                    <a:pt x="470" y="1852"/>
                    <a:pt x="470" y="1851"/>
                  </a:cubicBezTo>
                  <a:cubicBezTo>
                    <a:pt x="470" y="1850"/>
                    <a:pt x="471" y="1849"/>
                    <a:pt x="471" y="1846"/>
                  </a:cubicBezTo>
                  <a:cubicBezTo>
                    <a:pt x="471" y="1845"/>
                    <a:pt x="471" y="1845"/>
                    <a:pt x="471" y="1844"/>
                  </a:cubicBezTo>
                  <a:cubicBezTo>
                    <a:pt x="472" y="1843"/>
                    <a:pt x="472" y="1842"/>
                    <a:pt x="472" y="1841"/>
                  </a:cubicBezTo>
                  <a:cubicBezTo>
                    <a:pt x="472" y="1839"/>
                    <a:pt x="473" y="1839"/>
                    <a:pt x="473" y="1836"/>
                  </a:cubicBezTo>
                  <a:cubicBezTo>
                    <a:pt x="473" y="1836"/>
                    <a:pt x="473" y="1835"/>
                    <a:pt x="473" y="1834"/>
                  </a:cubicBezTo>
                  <a:cubicBezTo>
                    <a:pt x="474" y="1832"/>
                    <a:pt x="474" y="1831"/>
                    <a:pt x="474" y="1830"/>
                  </a:cubicBezTo>
                  <a:cubicBezTo>
                    <a:pt x="474" y="1828"/>
                    <a:pt x="475" y="1828"/>
                    <a:pt x="475" y="1827"/>
                  </a:cubicBezTo>
                  <a:cubicBezTo>
                    <a:pt x="475" y="1826"/>
                    <a:pt x="475" y="1824"/>
                    <a:pt x="476" y="1822"/>
                  </a:cubicBezTo>
                  <a:cubicBezTo>
                    <a:pt x="476" y="1822"/>
                    <a:pt x="476" y="1822"/>
                    <a:pt x="476" y="1821"/>
                  </a:cubicBezTo>
                  <a:cubicBezTo>
                    <a:pt x="603" y="1259"/>
                    <a:pt x="868" y="705"/>
                    <a:pt x="1268" y="179"/>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 name="Google Shape;2758;p52">
              <a:extLst>
                <a:ext uri="{FF2B5EF4-FFF2-40B4-BE49-F238E27FC236}">
                  <a16:creationId xmlns:a16="http://schemas.microsoft.com/office/drawing/2014/main" id="{87B9DF1C-7950-48C7-A70A-4349A9008A92}"/>
                </a:ext>
              </a:extLst>
            </p:cNvPr>
            <p:cNvSpPr/>
            <p:nvPr/>
          </p:nvSpPr>
          <p:spPr>
            <a:xfrm>
              <a:off x="601300" y="3117225"/>
              <a:ext cx="331525" cy="188925"/>
            </a:xfrm>
            <a:custGeom>
              <a:avLst/>
              <a:gdLst/>
              <a:ahLst/>
              <a:cxnLst/>
              <a:rect l="l" t="t" r="r" b="b"/>
              <a:pathLst>
                <a:path w="13261" h="7557" extrusionOk="0">
                  <a:moveTo>
                    <a:pt x="6550" y="1"/>
                  </a:moveTo>
                  <a:cubicBezTo>
                    <a:pt x="4920" y="1"/>
                    <a:pt x="3285" y="353"/>
                    <a:pt x="2015" y="1062"/>
                  </a:cubicBezTo>
                  <a:cubicBezTo>
                    <a:pt x="1405" y="1401"/>
                    <a:pt x="934" y="1793"/>
                    <a:pt x="602" y="2213"/>
                  </a:cubicBezTo>
                  <a:cubicBezTo>
                    <a:pt x="230" y="2682"/>
                    <a:pt x="33" y="3187"/>
                    <a:pt x="10" y="3694"/>
                  </a:cubicBezTo>
                  <a:cubicBezTo>
                    <a:pt x="10" y="3694"/>
                    <a:pt x="10" y="3695"/>
                    <a:pt x="10" y="3695"/>
                  </a:cubicBezTo>
                  <a:cubicBezTo>
                    <a:pt x="10" y="3697"/>
                    <a:pt x="10" y="3701"/>
                    <a:pt x="9" y="3703"/>
                  </a:cubicBezTo>
                  <a:cubicBezTo>
                    <a:pt x="9" y="3703"/>
                    <a:pt x="9" y="3704"/>
                    <a:pt x="9" y="3705"/>
                  </a:cubicBezTo>
                  <a:cubicBezTo>
                    <a:pt x="9" y="3706"/>
                    <a:pt x="9" y="3709"/>
                    <a:pt x="9" y="3710"/>
                  </a:cubicBezTo>
                  <a:cubicBezTo>
                    <a:pt x="9" y="3711"/>
                    <a:pt x="9" y="3712"/>
                    <a:pt x="9" y="3713"/>
                  </a:cubicBezTo>
                  <a:cubicBezTo>
                    <a:pt x="9" y="3715"/>
                    <a:pt x="9" y="3718"/>
                    <a:pt x="9" y="3719"/>
                  </a:cubicBezTo>
                  <a:cubicBezTo>
                    <a:pt x="9" y="3721"/>
                    <a:pt x="9" y="3722"/>
                    <a:pt x="9" y="3723"/>
                  </a:cubicBezTo>
                  <a:cubicBezTo>
                    <a:pt x="9" y="3724"/>
                    <a:pt x="9" y="3726"/>
                    <a:pt x="9" y="3726"/>
                  </a:cubicBezTo>
                  <a:cubicBezTo>
                    <a:pt x="9" y="3731"/>
                    <a:pt x="8" y="3737"/>
                    <a:pt x="8" y="3742"/>
                  </a:cubicBezTo>
                  <a:cubicBezTo>
                    <a:pt x="0" y="4121"/>
                    <a:pt x="89" y="4501"/>
                    <a:pt x="278" y="4869"/>
                  </a:cubicBezTo>
                  <a:cubicBezTo>
                    <a:pt x="279" y="4871"/>
                    <a:pt x="279" y="4872"/>
                    <a:pt x="280" y="4873"/>
                  </a:cubicBezTo>
                  <a:cubicBezTo>
                    <a:pt x="280" y="4874"/>
                    <a:pt x="281" y="4874"/>
                    <a:pt x="281" y="4875"/>
                  </a:cubicBezTo>
                  <a:cubicBezTo>
                    <a:pt x="282" y="4878"/>
                    <a:pt x="283" y="4881"/>
                    <a:pt x="284" y="4883"/>
                  </a:cubicBezTo>
                  <a:cubicBezTo>
                    <a:pt x="285" y="4884"/>
                    <a:pt x="285" y="4885"/>
                    <a:pt x="287" y="4887"/>
                  </a:cubicBezTo>
                  <a:cubicBezTo>
                    <a:pt x="287" y="4888"/>
                    <a:pt x="288" y="4889"/>
                    <a:pt x="289" y="4890"/>
                  </a:cubicBezTo>
                  <a:cubicBezTo>
                    <a:pt x="289" y="4892"/>
                    <a:pt x="290" y="4893"/>
                    <a:pt x="291" y="4896"/>
                  </a:cubicBezTo>
                  <a:cubicBezTo>
                    <a:pt x="292" y="4897"/>
                    <a:pt x="292" y="4898"/>
                    <a:pt x="293" y="4899"/>
                  </a:cubicBezTo>
                  <a:cubicBezTo>
                    <a:pt x="293" y="4900"/>
                    <a:pt x="294" y="4902"/>
                    <a:pt x="296" y="4903"/>
                  </a:cubicBezTo>
                  <a:cubicBezTo>
                    <a:pt x="296" y="4905"/>
                    <a:pt x="297" y="4905"/>
                    <a:pt x="297" y="4906"/>
                  </a:cubicBezTo>
                  <a:cubicBezTo>
                    <a:pt x="298" y="4908"/>
                    <a:pt x="299" y="4910"/>
                    <a:pt x="300" y="4914"/>
                  </a:cubicBezTo>
                  <a:cubicBezTo>
                    <a:pt x="301" y="4914"/>
                    <a:pt x="301" y="4914"/>
                    <a:pt x="301" y="4915"/>
                  </a:cubicBezTo>
                  <a:cubicBezTo>
                    <a:pt x="302" y="4917"/>
                    <a:pt x="303" y="4919"/>
                    <a:pt x="305" y="4921"/>
                  </a:cubicBezTo>
                  <a:cubicBezTo>
                    <a:pt x="306" y="4921"/>
                    <a:pt x="306" y="4921"/>
                    <a:pt x="306" y="4923"/>
                  </a:cubicBezTo>
                  <a:cubicBezTo>
                    <a:pt x="307" y="4925"/>
                    <a:pt x="308" y="4928"/>
                    <a:pt x="310" y="4930"/>
                  </a:cubicBezTo>
                  <a:cubicBezTo>
                    <a:pt x="601" y="5464"/>
                    <a:pt x="1101" y="5967"/>
                    <a:pt x="1813" y="6397"/>
                  </a:cubicBezTo>
                  <a:cubicBezTo>
                    <a:pt x="1816" y="6399"/>
                    <a:pt x="1819" y="6401"/>
                    <a:pt x="1824" y="6404"/>
                  </a:cubicBezTo>
                  <a:cubicBezTo>
                    <a:pt x="1831" y="6408"/>
                    <a:pt x="1836" y="6412"/>
                    <a:pt x="1843" y="6415"/>
                  </a:cubicBezTo>
                  <a:cubicBezTo>
                    <a:pt x="3116" y="7175"/>
                    <a:pt x="4810" y="7557"/>
                    <a:pt x="6508" y="7557"/>
                  </a:cubicBezTo>
                  <a:lnTo>
                    <a:pt x="6511" y="7557"/>
                  </a:lnTo>
                  <a:cubicBezTo>
                    <a:pt x="8120" y="7557"/>
                    <a:pt x="9733" y="7214"/>
                    <a:pt x="10995" y="6525"/>
                  </a:cubicBezTo>
                  <a:cubicBezTo>
                    <a:pt x="10999" y="6524"/>
                    <a:pt x="11003" y="6522"/>
                    <a:pt x="11007" y="6519"/>
                  </a:cubicBezTo>
                  <a:cubicBezTo>
                    <a:pt x="11019" y="6511"/>
                    <a:pt x="11033" y="6505"/>
                    <a:pt x="11046" y="6497"/>
                  </a:cubicBezTo>
                  <a:cubicBezTo>
                    <a:pt x="11050" y="6496"/>
                    <a:pt x="11052" y="6493"/>
                    <a:pt x="11055" y="6491"/>
                  </a:cubicBezTo>
                  <a:cubicBezTo>
                    <a:pt x="11058" y="6491"/>
                    <a:pt x="11059" y="6490"/>
                    <a:pt x="11060" y="6489"/>
                  </a:cubicBezTo>
                  <a:cubicBezTo>
                    <a:pt x="11062" y="6488"/>
                    <a:pt x="11064" y="6487"/>
                    <a:pt x="11067" y="6486"/>
                  </a:cubicBezTo>
                  <a:cubicBezTo>
                    <a:pt x="11069" y="6483"/>
                    <a:pt x="11072" y="6482"/>
                    <a:pt x="11074" y="6481"/>
                  </a:cubicBezTo>
                  <a:cubicBezTo>
                    <a:pt x="11076" y="6480"/>
                    <a:pt x="11077" y="6480"/>
                    <a:pt x="11078" y="6480"/>
                  </a:cubicBezTo>
                  <a:cubicBezTo>
                    <a:pt x="11608" y="6179"/>
                    <a:pt x="12032" y="5840"/>
                    <a:pt x="12349" y="5477"/>
                  </a:cubicBezTo>
                  <a:cubicBezTo>
                    <a:pt x="12350" y="5476"/>
                    <a:pt x="12351" y="5476"/>
                    <a:pt x="12351" y="5475"/>
                  </a:cubicBezTo>
                  <a:cubicBezTo>
                    <a:pt x="12353" y="5473"/>
                    <a:pt x="12355" y="5472"/>
                    <a:pt x="12357" y="5469"/>
                  </a:cubicBezTo>
                  <a:cubicBezTo>
                    <a:pt x="12358" y="5467"/>
                    <a:pt x="12359" y="5467"/>
                    <a:pt x="12360" y="5465"/>
                  </a:cubicBezTo>
                  <a:cubicBezTo>
                    <a:pt x="12361" y="5464"/>
                    <a:pt x="12361" y="5463"/>
                    <a:pt x="12362" y="5462"/>
                  </a:cubicBezTo>
                  <a:cubicBezTo>
                    <a:pt x="12365" y="5460"/>
                    <a:pt x="12367" y="5458"/>
                    <a:pt x="12368" y="5456"/>
                  </a:cubicBezTo>
                  <a:cubicBezTo>
                    <a:pt x="12369" y="5455"/>
                    <a:pt x="12369" y="5455"/>
                    <a:pt x="12369" y="5454"/>
                  </a:cubicBezTo>
                  <a:cubicBezTo>
                    <a:pt x="12371" y="5453"/>
                    <a:pt x="12374" y="5450"/>
                    <a:pt x="12375" y="5448"/>
                  </a:cubicBezTo>
                  <a:cubicBezTo>
                    <a:pt x="12376" y="5447"/>
                    <a:pt x="12376" y="5447"/>
                    <a:pt x="12376" y="5447"/>
                  </a:cubicBezTo>
                  <a:cubicBezTo>
                    <a:pt x="12378" y="5445"/>
                    <a:pt x="12380" y="5441"/>
                    <a:pt x="12383" y="5439"/>
                  </a:cubicBezTo>
                  <a:cubicBezTo>
                    <a:pt x="12383" y="5439"/>
                    <a:pt x="12383" y="5438"/>
                    <a:pt x="12383" y="5438"/>
                  </a:cubicBezTo>
                  <a:cubicBezTo>
                    <a:pt x="13152" y="4533"/>
                    <a:pt x="13261" y="3486"/>
                    <a:pt x="12702" y="2542"/>
                  </a:cubicBezTo>
                  <a:cubicBezTo>
                    <a:pt x="12702" y="2541"/>
                    <a:pt x="12700" y="2541"/>
                    <a:pt x="12700" y="2541"/>
                  </a:cubicBezTo>
                  <a:cubicBezTo>
                    <a:pt x="12699" y="2537"/>
                    <a:pt x="12698" y="2535"/>
                    <a:pt x="12696" y="2533"/>
                  </a:cubicBezTo>
                  <a:cubicBezTo>
                    <a:pt x="12696" y="2533"/>
                    <a:pt x="12696" y="2532"/>
                    <a:pt x="12696" y="2532"/>
                  </a:cubicBezTo>
                  <a:cubicBezTo>
                    <a:pt x="12695" y="2530"/>
                    <a:pt x="12694" y="2527"/>
                    <a:pt x="12691" y="2525"/>
                  </a:cubicBezTo>
                  <a:cubicBezTo>
                    <a:pt x="12691" y="2525"/>
                    <a:pt x="12690" y="2523"/>
                    <a:pt x="12689" y="2522"/>
                  </a:cubicBezTo>
                  <a:cubicBezTo>
                    <a:pt x="12689" y="2521"/>
                    <a:pt x="12688" y="2521"/>
                    <a:pt x="12688" y="2519"/>
                  </a:cubicBezTo>
                  <a:cubicBezTo>
                    <a:pt x="12686" y="2517"/>
                    <a:pt x="12685" y="2514"/>
                    <a:pt x="12682" y="2511"/>
                  </a:cubicBezTo>
                  <a:cubicBezTo>
                    <a:pt x="12384" y="2019"/>
                    <a:pt x="11902" y="1555"/>
                    <a:pt x="11237" y="1155"/>
                  </a:cubicBezTo>
                  <a:cubicBezTo>
                    <a:pt x="9962" y="388"/>
                    <a:pt x="8258" y="1"/>
                    <a:pt x="6550"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 name="Google Shape;2759;p52">
              <a:extLst>
                <a:ext uri="{FF2B5EF4-FFF2-40B4-BE49-F238E27FC236}">
                  <a16:creationId xmlns:a16="http://schemas.microsoft.com/office/drawing/2014/main" id="{96393268-495B-0796-7B80-C18EF6361F2E}"/>
                </a:ext>
              </a:extLst>
            </p:cNvPr>
            <p:cNvSpPr/>
            <p:nvPr/>
          </p:nvSpPr>
          <p:spPr>
            <a:xfrm>
              <a:off x="462900" y="3258150"/>
              <a:ext cx="607675" cy="290675"/>
            </a:xfrm>
            <a:custGeom>
              <a:avLst/>
              <a:gdLst/>
              <a:ahLst/>
              <a:cxnLst/>
              <a:rect l="l" t="t" r="r" b="b"/>
              <a:pathLst>
                <a:path w="24307" h="11627" extrusionOk="0">
                  <a:moveTo>
                    <a:pt x="1854" y="57"/>
                  </a:moveTo>
                  <a:cubicBezTo>
                    <a:pt x="1731" y="209"/>
                    <a:pt x="1617" y="363"/>
                    <a:pt x="1515" y="520"/>
                  </a:cubicBezTo>
                  <a:lnTo>
                    <a:pt x="1515" y="520"/>
                  </a:lnTo>
                  <a:cubicBezTo>
                    <a:pt x="1627" y="358"/>
                    <a:pt x="1750" y="191"/>
                    <a:pt x="1854" y="57"/>
                  </a:cubicBezTo>
                  <a:close/>
                  <a:moveTo>
                    <a:pt x="22407" y="1"/>
                  </a:moveTo>
                  <a:cubicBezTo>
                    <a:pt x="22539" y="175"/>
                    <a:pt x="22694" y="389"/>
                    <a:pt x="22837" y="598"/>
                  </a:cubicBezTo>
                  <a:lnTo>
                    <a:pt x="22837" y="598"/>
                  </a:lnTo>
                  <a:cubicBezTo>
                    <a:pt x="22711" y="396"/>
                    <a:pt x="22568" y="197"/>
                    <a:pt x="22407" y="1"/>
                  </a:cubicBezTo>
                  <a:close/>
                  <a:moveTo>
                    <a:pt x="1515" y="520"/>
                  </a:moveTo>
                  <a:cubicBezTo>
                    <a:pt x="1452" y="609"/>
                    <a:pt x="1393" y="697"/>
                    <a:pt x="1341" y="777"/>
                  </a:cubicBezTo>
                  <a:cubicBezTo>
                    <a:pt x="1247" y="921"/>
                    <a:pt x="1136" y="1123"/>
                    <a:pt x="1059" y="1278"/>
                  </a:cubicBezTo>
                  <a:cubicBezTo>
                    <a:pt x="777" y="1840"/>
                    <a:pt x="690" y="2173"/>
                    <a:pt x="568" y="2632"/>
                  </a:cubicBezTo>
                  <a:cubicBezTo>
                    <a:pt x="497" y="2902"/>
                    <a:pt x="465" y="3276"/>
                    <a:pt x="438" y="3555"/>
                  </a:cubicBezTo>
                  <a:cubicBezTo>
                    <a:pt x="424" y="3708"/>
                    <a:pt x="435" y="3914"/>
                    <a:pt x="434" y="4067"/>
                  </a:cubicBezTo>
                  <a:cubicBezTo>
                    <a:pt x="431" y="4349"/>
                    <a:pt x="482" y="4725"/>
                    <a:pt x="549" y="4998"/>
                  </a:cubicBezTo>
                  <a:cubicBezTo>
                    <a:pt x="666" y="5480"/>
                    <a:pt x="737" y="5770"/>
                    <a:pt x="1011" y="6348"/>
                  </a:cubicBezTo>
                  <a:cubicBezTo>
                    <a:pt x="1206" y="6756"/>
                    <a:pt x="1458" y="7161"/>
                    <a:pt x="1761" y="7547"/>
                  </a:cubicBezTo>
                  <a:cubicBezTo>
                    <a:pt x="2651" y="8682"/>
                    <a:pt x="3726" y="9351"/>
                    <a:pt x="4185" y="9637"/>
                  </a:cubicBezTo>
                  <a:cubicBezTo>
                    <a:pt x="4834" y="10040"/>
                    <a:pt x="6648" y="11022"/>
                    <a:pt x="9478" y="11437"/>
                  </a:cubicBezTo>
                  <a:cubicBezTo>
                    <a:pt x="10485" y="11585"/>
                    <a:pt x="11402" y="11626"/>
                    <a:pt x="12115" y="11626"/>
                  </a:cubicBezTo>
                  <a:cubicBezTo>
                    <a:pt x="12348" y="11626"/>
                    <a:pt x="12560" y="11622"/>
                    <a:pt x="12745" y="11615"/>
                  </a:cubicBezTo>
                  <a:cubicBezTo>
                    <a:pt x="14598" y="11550"/>
                    <a:pt x="15941" y="11221"/>
                    <a:pt x="15997" y="11206"/>
                  </a:cubicBezTo>
                  <a:cubicBezTo>
                    <a:pt x="17058" y="10943"/>
                    <a:pt x="17058" y="10943"/>
                    <a:pt x="17568" y="10770"/>
                  </a:cubicBezTo>
                  <a:cubicBezTo>
                    <a:pt x="18355" y="10501"/>
                    <a:pt x="18887" y="10253"/>
                    <a:pt x="19077" y="10159"/>
                  </a:cubicBezTo>
                  <a:cubicBezTo>
                    <a:pt x="19468" y="9967"/>
                    <a:pt x="19912" y="9749"/>
                    <a:pt x="20493" y="9359"/>
                  </a:cubicBezTo>
                  <a:cubicBezTo>
                    <a:pt x="21032" y="8998"/>
                    <a:pt x="21151" y="8893"/>
                    <a:pt x="21720" y="8391"/>
                  </a:cubicBezTo>
                  <a:cubicBezTo>
                    <a:pt x="22127" y="8031"/>
                    <a:pt x="22823" y="7229"/>
                    <a:pt x="23213" y="6427"/>
                  </a:cubicBezTo>
                  <a:cubicBezTo>
                    <a:pt x="23352" y="6142"/>
                    <a:pt x="23529" y="5752"/>
                    <a:pt x="23610" y="5446"/>
                  </a:cubicBezTo>
                  <a:cubicBezTo>
                    <a:pt x="23681" y="5173"/>
                    <a:pt x="23760" y="4804"/>
                    <a:pt x="23806" y="4526"/>
                  </a:cubicBezTo>
                  <a:cubicBezTo>
                    <a:pt x="23832" y="4376"/>
                    <a:pt x="23835" y="4171"/>
                    <a:pt x="23848" y="4019"/>
                  </a:cubicBezTo>
                  <a:cubicBezTo>
                    <a:pt x="23871" y="3741"/>
                    <a:pt x="23851" y="3366"/>
                    <a:pt x="23803" y="3091"/>
                  </a:cubicBezTo>
                  <a:cubicBezTo>
                    <a:pt x="23677" y="2383"/>
                    <a:pt x="23677" y="2383"/>
                    <a:pt x="23442" y="1726"/>
                  </a:cubicBezTo>
                  <a:cubicBezTo>
                    <a:pt x="23357" y="1489"/>
                    <a:pt x="23206" y="1187"/>
                    <a:pt x="23077" y="971"/>
                  </a:cubicBezTo>
                  <a:cubicBezTo>
                    <a:pt x="23008" y="855"/>
                    <a:pt x="22925" y="727"/>
                    <a:pt x="22837" y="598"/>
                  </a:cubicBezTo>
                  <a:lnTo>
                    <a:pt x="22837" y="598"/>
                  </a:lnTo>
                  <a:cubicBezTo>
                    <a:pt x="24307" y="2965"/>
                    <a:pt x="23349" y="5722"/>
                    <a:pt x="20008" y="7585"/>
                  </a:cubicBezTo>
                  <a:cubicBezTo>
                    <a:pt x="17795" y="8819"/>
                    <a:pt x="14945" y="9432"/>
                    <a:pt x="12103" y="9432"/>
                  </a:cubicBezTo>
                  <a:cubicBezTo>
                    <a:pt x="9127" y="9432"/>
                    <a:pt x="6158" y="8760"/>
                    <a:pt x="3935" y="7422"/>
                  </a:cubicBezTo>
                  <a:cubicBezTo>
                    <a:pt x="792" y="5530"/>
                    <a:pt x="0" y="2826"/>
                    <a:pt x="1515" y="52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2760;p52">
              <a:extLst>
                <a:ext uri="{FF2B5EF4-FFF2-40B4-BE49-F238E27FC236}">
                  <a16:creationId xmlns:a16="http://schemas.microsoft.com/office/drawing/2014/main" id="{A123F8F9-F619-6B76-4A5C-2B46FCC9B7EF}"/>
                </a:ext>
              </a:extLst>
            </p:cNvPr>
            <p:cNvSpPr/>
            <p:nvPr/>
          </p:nvSpPr>
          <p:spPr>
            <a:xfrm>
              <a:off x="685325" y="3051125"/>
              <a:ext cx="159950" cy="47400"/>
            </a:xfrm>
            <a:custGeom>
              <a:avLst/>
              <a:gdLst/>
              <a:ahLst/>
              <a:cxnLst/>
              <a:rect l="l" t="t" r="r" b="b"/>
              <a:pathLst>
                <a:path w="6398" h="1896" extrusionOk="0">
                  <a:moveTo>
                    <a:pt x="6349" y="0"/>
                  </a:moveTo>
                  <a:cubicBezTo>
                    <a:pt x="6349" y="0"/>
                    <a:pt x="6322" y="132"/>
                    <a:pt x="6220" y="309"/>
                  </a:cubicBezTo>
                  <a:cubicBezTo>
                    <a:pt x="6126" y="492"/>
                    <a:pt x="5917" y="693"/>
                    <a:pt x="5628" y="865"/>
                  </a:cubicBezTo>
                  <a:cubicBezTo>
                    <a:pt x="5483" y="949"/>
                    <a:pt x="5316" y="1029"/>
                    <a:pt x="5134" y="1095"/>
                  </a:cubicBezTo>
                  <a:cubicBezTo>
                    <a:pt x="5030" y="1140"/>
                    <a:pt x="4934" y="1169"/>
                    <a:pt x="4843" y="1192"/>
                  </a:cubicBezTo>
                  <a:cubicBezTo>
                    <a:pt x="4746" y="1219"/>
                    <a:pt x="4646" y="1246"/>
                    <a:pt x="4545" y="1273"/>
                  </a:cubicBezTo>
                  <a:cubicBezTo>
                    <a:pt x="4336" y="1323"/>
                    <a:pt x="4114" y="1349"/>
                    <a:pt x="3890" y="1379"/>
                  </a:cubicBezTo>
                  <a:cubicBezTo>
                    <a:pt x="3687" y="1405"/>
                    <a:pt x="3478" y="1414"/>
                    <a:pt x="3270" y="1414"/>
                  </a:cubicBezTo>
                  <a:cubicBezTo>
                    <a:pt x="3247" y="1414"/>
                    <a:pt x="3225" y="1414"/>
                    <a:pt x="3203" y="1414"/>
                  </a:cubicBezTo>
                  <a:cubicBezTo>
                    <a:pt x="3162" y="1415"/>
                    <a:pt x="3120" y="1416"/>
                    <a:pt x="3079" y="1416"/>
                  </a:cubicBezTo>
                  <a:cubicBezTo>
                    <a:pt x="2890" y="1416"/>
                    <a:pt x="2701" y="1405"/>
                    <a:pt x="2515" y="1384"/>
                  </a:cubicBezTo>
                  <a:cubicBezTo>
                    <a:pt x="2292" y="1353"/>
                    <a:pt x="2069" y="1332"/>
                    <a:pt x="1861" y="1280"/>
                  </a:cubicBezTo>
                  <a:cubicBezTo>
                    <a:pt x="1652" y="1231"/>
                    <a:pt x="1453" y="1177"/>
                    <a:pt x="1269" y="1110"/>
                  </a:cubicBezTo>
                  <a:cubicBezTo>
                    <a:pt x="1090" y="1037"/>
                    <a:pt x="914" y="964"/>
                    <a:pt x="773" y="880"/>
                  </a:cubicBezTo>
                  <a:cubicBezTo>
                    <a:pt x="486" y="708"/>
                    <a:pt x="272" y="510"/>
                    <a:pt x="178" y="327"/>
                  </a:cubicBezTo>
                  <a:cubicBezTo>
                    <a:pt x="76" y="149"/>
                    <a:pt x="48" y="21"/>
                    <a:pt x="48" y="21"/>
                  </a:cubicBezTo>
                  <a:lnTo>
                    <a:pt x="0" y="21"/>
                  </a:lnTo>
                  <a:cubicBezTo>
                    <a:pt x="0" y="21"/>
                    <a:pt x="1" y="52"/>
                    <a:pt x="3" y="113"/>
                  </a:cubicBezTo>
                  <a:cubicBezTo>
                    <a:pt x="10" y="172"/>
                    <a:pt x="20" y="260"/>
                    <a:pt x="54" y="366"/>
                  </a:cubicBezTo>
                  <a:cubicBezTo>
                    <a:pt x="118" y="581"/>
                    <a:pt x="294" y="864"/>
                    <a:pt x="590" y="1105"/>
                  </a:cubicBezTo>
                  <a:cubicBezTo>
                    <a:pt x="1178" y="1595"/>
                    <a:pt x="2188" y="1896"/>
                    <a:pt x="3193" y="1896"/>
                  </a:cubicBezTo>
                  <a:cubicBezTo>
                    <a:pt x="3196" y="1896"/>
                    <a:pt x="3200" y="1896"/>
                    <a:pt x="3204" y="1896"/>
                  </a:cubicBezTo>
                  <a:cubicBezTo>
                    <a:pt x="3709" y="1889"/>
                    <a:pt x="4214" y="1821"/>
                    <a:pt x="4667" y="1679"/>
                  </a:cubicBezTo>
                  <a:cubicBezTo>
                    <a:pt x="4890" y="1606"/>
                    <a:pt x="5112" y="1524"/>
                    <a:pt x="5299" y="1422"/>
                  </a:cubicBezTo>
                  <a:cubicBezTo>
                    <a:pt x="5495" y="1326"/>
                    <a:pt x="5666" y="1211"/>
                    <a:pt x="5813" y="1090"/>
                  </a:cubicBezTo>
                  <a:cubicBezTo>
                    <a:pt x="6111" y="848"/>
                    <a:pt x="6281" y="562"/>
                    <a:pt x="6345" y="348"/>
                  </a:cubicBezTo>
                  <a:cubicBezTo>
                    <a:pt x="6379" y="242"/>
                    <a:pt x="6387" y="153"/>
                    <a:pt x="6394" y="94"/>
                  </a:cubicBezTo>
                  <a:cubicBezTo>
                    <a:pt x="6396" y="34"/>
                    <a:pt x="6397" y="3"/>
                    <a:pt x="6397" y="3"/>
                  </a:cubicBezTo>
                  <a:lnTo>
                    <a:pt x="6349"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2761;p52">
              <a:extLst>
                <a:ext uri="{FF2B5EF4-FFF2-40B4-BE49-F238E27FC236}">
                  <a16:creationId xmlns:a16="http://schemas.microsoft.com/office/drawing/2014/main" id="{EEB8AE94-0D86-2E18-3E11-0A83E82D2A57}"/>
                </a:ext>
              </a:extLst>
            </p:cNvPr>
            <p:cNvSpPr/>
            <p:nvPr/>
          </p:nvSpPr>
          <p:spPr>
            <a:xfrm>
              <a:off x="709800" y="2828750"/>
              <a:ext cx="108975" cy="53750"/>
            </a:xfrm>
            <a:custGeom>
              <a:avLst/>
              <a:gdLst/>
              <a:ahLst/>
              <a:cxnLst/>
              <a:rect l="l" t="t" r="r" b="b"/>
              <a:pathLst>
                <a:path w="4359" h="2150" extrusionOk="0">
                  <a:moveTo>
                    <a:pt x="2186" y="0"/>
                  </a:moveTo>
                  <a:cubicBezTo>
                    <a:pt x="1641" y="0"/>
                    <a:pt x="1095" y="118"/>
                    <a:pt x="671" y="354"/>
                  </a:cubicBezTo>
                  <a:cubicBezTo>
                    <a:pt x="225" y="603"/>
                    <a:pt x="0" y="936"/>
                    <a:pt x="1" y="1267"/>
                  </a:cubicBezTo>
                  <a:lnTo>
                    <a:pt x="4" y="2052"/>
                  </a:lnTo>
                  <a:lnTo>
                    <a:pt x="4358" y="2150"/>
                  </a:lnTo>
                  <a:lnTo>
                    <a:pt x="4356" y="1255"/>
                  </a:lnTo>
                  <a:cubicBezTo>
                    <a:pt x="4355" y="942"/>
                    <a:pt x="4154" y="628"/>
                    <a:pt x="3750" y="386"/>
                  </a:cubicBezTo>
                  <a:cubicBezTo>
                    <a:pt x="3324" y="129"/>
                    <a:pt x="2756" y="0"/>
                    <a:pt x="2186"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 name="Google Shape;2762;p52">
              <a:extLst>
                <a:ext uri="{FF2B5EF4-FFF2-40B4-BE49-F238E27FC236}">
                  <a16:creationId xmlns:a16="http://schemas.microsoft.com/office/drawing/2014/main" id="{12C1A92B-2A6F-ED07-FB91-E1FDD10A60D7}"/>
                </a:ext>
              </a:extLst>
            </p:cNvPr>
            <p:cNvSpPr/>
            <p:nvPr/>
          </p:nvSpPr>
          <p:spPr>
            <a:xfrm>
              <a:off x="709875" y="2880050"/>
              <a:ext cx="109425" cy="185375"/>
            </a:xfrm>
            <a:custGeom>
              <a:avLst/>
              <a:gdLst/>
              <a:ahLst/>
              <a:cxnLst/>
              <a:rect l="l" t="t" r="r" b="b"/>
              <a:pathLst>
                <a:path w="4377" h="7415" extrusionOk="0">
                  <a:moveTo>
                    <a:pt x="1" y="0"/>
                  </a:moveTo>
                  <a:lnTo>
                    <a:pt x="21" y="7414"/>
                  </a:lnTo>
                  <a:lnTo>
                    <a:pt x="21" y="7414"/>
                  </a:lnTo>
                  <a:cubicBezTo>
                    <a:pt x="20" y="7083"/>
                    <a:pt x="245" y="6750"/>
                    <a:pt x="691" y="6502"/>
                  </a:cubicBezTo>
                  <a:cubicBezTo>
                    <a:pt x="1116" y="6265"/>
                    <a:pt x="1662" y="6148"/>
                    <a:pt x="2207" y="6148"/>
                  </a:cubicBezTo>
                  <a:cubicBezTo>
                    <a:pt x="2777" y="6148"/>
                    <a:pt x="3345" y="6276"/>
                    <a:pt x="3770" y="6532"/>
                  </a:cubicBezTo>
                  <a:cubicBezTo>
                    <a:pt x="4175" y="6776"/>
                    <a:pt x="4376" y="7089"/>
                    <a:pt x="4377" y="7403"/>
                  </a:cubicBezTo>
                  <a:lnTo>
                    <a:pt x="4355" y="98"/>
                  </a:lnTo>
                  <a:lnTo>
                    <a:pt x="1" y="0"/>
                  </a:lnTo>
                  <a:close/>
                  <a:moveTo>
                    <a:pt x="21" y="7414"/>
                  </a:moveTo>
                  <a:cubicBezTo>
                    <a:pt x="21" y="7414"/>
                    <a:pt x="21" y="7415"/>
                    <a:pt x="21" y="7415"/>
                  </a:cubicBezTo>
                  <a:lnTo>
                    <a:pt x="21" y="7414"/>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2763;p52">
              <a:extLst>
                <a:ext uri="{FF2B5EF4-FFF2-40B4-BE49-F238E27FC236}">
                  <a16:creationId xmlns:a16="http://schemas.microsoft.com/office/drawing/2014/main" id="{F2D3EC20-7C62-9795-25D3-6AF02C30A9BD}"/>
                </a:ext>
              </a:extLst>
            </p:cNvPr>
            <p:cNvSpPr/>
            <p:nvPr/>
          </p:nvSpPr>
          <p:spPr>
            <a:xfrm>
              <a:off x="804300" y="2835825"/>
              <a:ext cx="15175" cy="24300"/>
            </a:xfrm>
            <a:custGeom>
              <a:avLst/>
              <a:gdLst/>
              <a:ahLst/>
              <a:cxnLst/>
              <a:rect l="l" t="t" r="r" b="b"/>
              <a:pathLst>
                <a:path w="607" h="972" extrusionOk="0">
                  <a:moveTo>
                    <a:pt x="0" y="1"/>
                  </a:moveTo>
                  <a:lnTo>
                    <a:pt x="0" y="103"/>
                  </a:lnTo>
                  <a:cubicBezTo>
                    <a:pt x="404" y="345"/>
                    <a:pt x="605" y="659"/>
                    <a:pt x="606" y="972"/>
                  </a:cubicBezTo>
                  <a:lnTo>
                    <a:pt x="606" y="871"/>
                  </a:lnTo>
                  <a:cubicBezTo>
                    <a:pt x="605" y="558"/>
                    <a:pt x="404" y="244"/>
                    <a:pt x="0" y="1"/>
                  </a:cubicBezTo>
                  <a:close/>
                </a:path>
              </a:pathLst>
            </a:custGeom>
            <a:solidFill>
              <a:srgbClr val="3D688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2764;p52">
              <a:extLst>
                <a:ext uri="{FF2B5EF4-FFF2-40B4-BE49-F238E27FC236}">
                  <a16:creationId xmlns:a16="http://schemas.microsoft.com/office/drawing/2014/main" id="{402765FB-61B9-5759-914C-D2BAFE8C63BB}"/>
                </a:ext>
              </a:extLst>
            </p:cNvPr>
            <p:cNvSpPr/>
            <p:nvPr/>
          </p:nvSpPr>
          <p:spPr>
            <a:xfrm>
              <a:off x="710525" y="2826200"/>
              <a:ext cx="93800" cy="34250"/>
            </a:xfrm>
            <a:custGeom>
              <a:avLst/>
              <a:gdLst/>
              <a:ahLst/>
              <a:cxnLst/>
              <a:rect l="l" t="t" r="r" b="b"/>
              <a:pathLst>
                <a:path w="3752" h="1370" extrusionOk="0">
                  <a:moveTo>
                    <a:pt x="2186" y="1"/>
                  </a:moveTo>
                  <a:cubicBezTo>
                    <a:pt x="1642" y="1"/>
                    <a:pt x="1096" y="118"/>
                    <a:pt x="672" y="355"/>
                  </a:cubicBezTo>
                  <a:cubicBezTo>
                    <a:pt x="225" y="603"/>
                    <a:pt x="0" y="936"/>
                    <a:pt x="2" y="1268"/>
                  </a:cubicBezTo>
                  <a:lnTo>
                    <a:pt x="2" y="1369"/>
                  </a:lnTo>
                  <a:cubicBezTo>
                    <a:pt x="2" y="1038"/>
                    <a:pt x="225" y="705"/>
                    <a:pt x="672" y="456"/>
                  </a:cubicBezTo>
                  <a:cubicBezTo>
                    <a:pt x="1096" y="220"/>
                    <a:pt x="1642" y="102"/>
                    <a:pt x="2187" y="102"/>
                  </a:cubicBezTo>
                  <a:cubicBezTo>
                    <a:pt x="2757" y="102"/>
                    <a:pt x="3326" y="231"/>
                    <a:pt x="3751" y="488"/>
                  </a:cubicBezTo>
                  <a:lnTo>
                    <a:pt x="3751" y="386"/>
                  </a:lnTo>
                  <a:cubicBezTo>
                    <a:pt x="3325" y="130"/>
                    <a:pt x="2756" y="1"/>
                    <a:pt x="2186" y="1"/>
                  </a:cubicBezTo>
                  <a:close/>
                </a:path>
              </a:pathLst>
            </a:custGeom>
            <a:solidFill>
              <a:srgbClr val="3D688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2765;p52">
              <a:extLst>
                <a:ext uri="{FF2B5EF4-FFF2-40B4-BE49-F238E27FC236}">
                  <a16:creationId xmlns:a16="http://schemas.microsoft.com/office/drawing/2014/main" id="{08BE8EDD-0FED-2FE2-FE24-B19EA27712D7}"/>
                </a:ext>
              </a:extLst>
            </p:cNvPr>
            <p:cNvSpPr/>
            <p:nvPr/>
          </p:nvSpPr>
          <p:spPr>
            <a:xfrm>
              <a:off x="804200" y="2812050"/>
              <a:ext cx="15275" cy="45550"/>
            </a:xfrm>
            <a:custGeom>
              <a:avLst/>
              <a:gdLst/>
              <a:ahLst/>
              <a:cxnLst/>
              <a:rect l="l" t="t" r="r" b="b"/>
              <a:pathLst>
                <a:path w="611" h="1822" extrusionOk="0">
                  <a:moveTo>
                    <a:pt x="1" y="1"/>
                  </a:moveTo>
                  <a:lnTo>
                    <a:pt x="4" y="952"/>
                  </a:lnTo>
                  <a:cubicBezTo>
                    <a:pt x="408" y="1195"/>
                    <a:pt x="609" y="1509"/>
                    <a:pt x="610" y="1822"/>
                  </a:cubicBezTo>
                  <a:lnTo>
                    <a:pt x="607" y="871"/>
                  </a:lnTo>
                  <a:cubicBezTo>
                    <a:pt x="607" y="558"/>
                    <a:pt x="405" y="244"/>
                    <a:pt x="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 name="Google Shape;2766;p52">
              <a:extLst>
                <a:ext uri="{FF2B5EF4-FFF2-40B4-BE49-F238E27FC236}">
                  <a16:creationId xmlns:a16="http://schemas.microsoft.com/office/drawing/2014/main" id="{D8CBAF96-0205-D5CA-B17D-A9851B8681CA}"/>
                </a:ext>
              </a:extLst>
            </p:cNvPr>
            <p:cNvSpPr/>
            <p:nvPr/>
          </p:nvSpPr>
          <p:spPr>
            <a:xfrm>
              <a:off x="710475" y="2802425"/>
              <a:ext cx="93850" cy="55500"/>
            </a:xfrm>
            <a:custGeom>
              <a:avLst/>
              <a:gdLst/>
              <a:ahLst/>
              <a:cxnLst/>
              <a:rect l="l" t="t" r="r" b="b"/>
              <a:pathLst>
                <a:path w="3754" h="2220" extrusionOk="0">
                  <a:moveTo>
                    <a:pt x="2185" y="0"/>
                  </a:moveTo>
                  <a:cubicBezTo>
                    <a:pt x="1640" y="0"/>
                    <a:pt x="1094" y="118"/>
                    <a:pt x="671" y="354"/>
                  </a:cubicBezTo>
                  <a:cubicBezTo>
                    <a:pt x="225" y="603"/>
                    <a:pt x="0" y="936"/>
                    <a:pt x="1" y="1268"/>
                  </a:cubicBezTo>
                  <a:lnTo>
                    <a:pt x="4" y="2218"/>
                  </a:lnTo>
                  <a:lnTo>
                    <a:pt x="4" y="2218"/>
                  </a:lnTo>
                  <a:cubicBezTo>
                    <a:pt x="3" y="1886"/>
                    <a:pt x="228" y="1554"/>
                    <a:pt x="674" y="1306"/>
                  </a:cubicBezTo>
                  <a:cubicBezTo>
                    <a:pt x="1098" y="1069"/>
                    <a:pt x="1644" y="952"/>
                    <a:pt x="2188" y="952"/>
                  </a:cubicBezTo>
                  <a:cubicBezTo>
                    <a:pt x="2758" y="952"/>
                    <a:pt x="3327" y="1081"/>
                    <a:pt x="3753" y="1337"/>
                  </a:cubicBezTo>
                  <a:lnTo>
                    <a:pt x="3750" y="386"/>
                  </a:lnTo>
                  <a:cubicBezTo>
                    <a:pt x="3324" y="129"/>
                    <a:pt x="2755" y="0"/>
                    <a:pt x="2185" y="0"/>
                  </a:cubicBezTo>
                  <a:close/>
                  <a:moveTo>
                    <a:pt x="4" y="2218"/>
                  </a:moveTo>
                  <a:cubicBezTo>
                    <a:pt x="4" y="2218"/>
                    <a:pt x="4" y="2219"/>
                    <a:pt x="4" y="2219"/>
                  </a:cubicBezTo>
                  <a:lnTo>
                    <a:pt x="4" y="2218"/>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2767;p52">
              <a:extLst>
                <a:ext uri="{FF2B5EF4-FFF2-40B4-BE49-F238E27FC236}">
                  <a16:creationId xmlns:a16="http://schemas.microsoft.com/office/drawing/2014/main" id="{1B8D45B2-6161-6BC2-36C5-4E68EF5C6C3D}"/>
                </a:ext>
              </a:extLst>
            </p:cNvPr>
            <p:cNvSpPr/>
            <p:nvPr/>
          </p:nvSpPr>
          <p:spPr>
            <a:xfrm>
              <a:off x="670250" y="2784250"/>
              <a:ext cx="189425" cy="99425"/>
            </a:xfrm>
            <a:custGeom>
              <a:avLst/>
              <a:gdLst/>
              <a:ahLst/>
              <a:cxnLst/>
              <a:rect l="l" t="t" r="r" b="b"/>
              <a:pathLst>
                <a:path w="7577" h="3977" extrusionOk="0">
                  <a:moveTo>
                    <a:pt x="3794" y="727"/>
                  </a:moveTo>
                  <a:cubicBezTo>
                    <a:pt x="4364" y="727"/>
                    <a:pt x="4933" y="856"/>
                    <a:pt x="5359" y="1113"/>
                  </a:cubicBezTo>
                  <a:cubicBezTo>
                    <a:pt x="6192" y="1613"/>
                    <a:pt x="6164" y="2412"/>
                    <a:pt x="5296" y="2896"/>
                  </a:cubicBezTo>
                  <a:cubicBezTo>
                    <a:pt x="4872" y="3132"/>
                    <a:pt x="4326" y="3250"/>
                    <a:pt x="3781" y="3250"/>
                  </a:cubicBezTo>
                  <a:cubicBezTo>
                    <a:pt x="3211" y="3250"/>
                    <a:pt x="2642" y="3121"/>
                    <a:pt x="2217" y="2864"/>
                  </a:cubicBezTo>
                  <a:cubicBezTo>
                    <a:pt x="1384" y="2363"/>
                    <a:pt x="1413" y="1565"/>
                    <a:pt x="2280" y="1081"/>
                  </a:cubicBezTo>
                  <a:cubicBezTo>
                    <a:pt x="2703" y="845"/>
                    <a:pt x="3249" y="727"/>
                    <a:pt x="3794" y="727"/>
                  </a:cubicBezTo>
                  <a:close/>
                  <a:moveTo>
                    <a:pt x="3799" y="1"/>
                  </a:moveTo>
                  <a:cubicBezTo>
                    <a:pt x="2941" y="1"/>
                    <a:pt x="2080" y="186"/>
                    <a:pt x="1413" y="559"/>
                  </a:cubicBezTo>
                  <a:cubicBezTo>
                    <a:pt x="45" y="1321"/>
                    <a:pt x="0" y="2579"/>
                    <a:pt x="1312" y="3370"/>
                  </a:cubicBezTo>
                  <a:cubicBezTo>
                    <a:pt x="1982" y="3773"/>
                    <a:pt x="2878" y="3976"/>
                    <a:pt x="3777" y="3976"/>
                  </a:cubicBezTo>
                  <a:cubicBezTo>
                    <a:pt x="4635" y="3976"/>
                    <a:pt x="5495" y="3791"/>
                    <a:pt x="6164" y="3418"/>
                  </a:cubicBezTo>
                  <a:cubicBezTo>
                    <a:pt x="7531" y="2657"/>
                    <a:pt x="7576" y="1398"/>
                    <a:pt x="6264" y="608"/>
                  </a:cubicBezTo>
                  <a:cubicBezTo>
                    <a:pt x="5593" y="204"/>
                    <a:pt x="4697" y="1"/>
                    <a:pt x="379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2768;p52">
              <a:extLst>
                <a:ext uri="{FF2B5EF4-FFF2-40B4-BE49-F238E27FC236}">
                  <a16:creationId xmlns:a16="http://schemas.microsoft.com/office/drawing/2014/main" id="{AB6AB723-EED7-B60C-F8D5-ADB436E66BAF}"/>
                </a:ext>
              </a:extLst>
            </p:cNvPr>
            <p:cNvSpPr/>
            <p:nvPr/>
          </p:nvSpPr>
          <p:spPr>
            <a:xfrm>
              <a:off x="661650" y="2781225"/>
              <a:ext cx="207925" cy="131775"/>
            </a:xfrm>
            <a:custGeom>
              <a:avLst/>
              <a:gdLst/>
              <a:ahLst/>
              <a:cxnLst/>
              <a:rect l="l" t="t" r="r" b="b"/>
              <a:pathLst>
                <a:path w="8317" h="5271" extrusionOk="0">
                  <a:moveTo>
                    <a:pt x="4143" y="122"/>
                  </a:moveTo>
                  <a:cubicBezTo>
                    <a:pt x="5041" y="122"/>
                    <a:pt x="5937" y="325"/>
                    <a:pt x="6608" y="729"/>
                  </a:cubicBezTo>
                  <a:cubicBezTo>
                    <a:pt x="7920" y="1519"/>
                    <a:pt x="7875" y="2778"/>
                    <a:pt x="6508" y="3539"/>
                  </a:cubicBezTo>
                  <a:cubicBezTo>
                    <a:pt x="5839" y="3912"/>
                    <a:pt x="4979" y="4097"/>
                    <a:pt x="4121" y="4097"/>
                  </a:cubicBezTo>
                  <a:cubicBezTo>
                    <a:pt x="3222" y="4097"/>
                    <a:pt x="2326" y="3894"/>
                    <a:pt x="1656" y="3491"/>
                  </a:cubicBezTo>
                  <a:cubicBezTo>
                    <a:pt x="344" y="2700"/>
                    <a:pt x="389" y="1442"/>
                    <a:pt x="1757" y="680"/>
                  </a:cubicBezTo>
                  <a:cubicBezTo>
                    <a:pt x="2424" y="307"/>
                    <a:pt x="3285" y="122"/>
                    <a:pt x="4143" y="122"/>
                  </a:cubicBezTo>
                  <a:close/>
                  <a:moveTo>
                    <a:pt x="4145" y="1"/>
                  </a:moveTo>
                  <a:cubicBezTo>
                    <a:pt x="3683" y="1"/>
                    <a:pt x="3215" y="50"/>
                    <a:pt x="2762" y="152"/>
                  </a:cubicBezTo>
                  <a:cubicBezTo>
                    <a:pt x="1739" y="381"/>
                    <a:pt x="1176" y="800"/>
                    <a:pt x="991" y="937"/>
                  </a:cubicBezTo>
                  <a:cubicBezTo>
                    <a:pt x="575" y="1248"/>
                    <a:pt x="288" y="1642"/>
                    <a:pt x="135" y="2108"/>
                  </a:cubicBezTo>
                  <a:cubicBezTo>
                    <a:pt x="30" y="2433"/>
                    <a:pt x="0" y="2949"/>
                    <a:pt x="232" y="3430"/>
                  </a:cubicBezTo>
                  <a:cubicBezTo>
                    <a:pt x="454" y="3889"/>
                    <a:pt x="791" y="4242"/>
                    <a:pt x="1323" y="4571"/>
                  </a:cubicBezTo>
                  <a:cubicBezTo>
                    <a:pt x="2081" y="5039"/>
                    <a:pt x="3009" y="5179"/>
                    <a:pt x="3187" y="5203"/>
                  </a:cubicBezTo>
                  <a:cubicBezTo>
                    <a:pt x="3365" y="5227"/>
                    <a:pt x="3699" y="5271"/>
                    <a:pt x="4134" y="5271"/>
                  </a:cubicBezTo>
                  <a:cubicBezTo>
                    <a:pt x="4523" y="5271"/>
                    <a:pt x="4992" y="5236"/>
                    <a:pt x="5504" y="5121"/>
                  </a:cubicBezTo>
                  <a:cubicBezTo>
                    <a:pt x="6528" y="4891"/>
                    <a:pt x="7091" y="4472"/>
                    <a:pt x="7275" y="4335"/>
                  </a:cubicBezTo>
                  <a:cubicBezTo>
                    <a:pt x="7691" y="4024"/>
                    <a:pt x="7979" y="3631"/>
                    <a:pt x="8132" y="3163"/>
                  </a:cubicBezTo>
                  <a:cubicBezTo>
                    <a:pt x="8197" y="2962"/>
                    <a:pt x="8317" y="2427"/>
                    <a:pt x="8017" y="1807"/>
                  </a:cubicBezTo>
                  <a:cubicBezTo>
                    <a:pt x="7728" y="1208"/>
                    <a:pt x="7217" y="879"/>
                    <a:pt x="6942" y="701"/>
                  </a:cubicBezTo>
                  <a:cubicBezTo>
                    <a:pt x="6169" y="243"/>
                    <a:pt x="5169" y="1"/>
                    <a:pt x="4145"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 name="Google Shape;2769;p52">
              <a:extLst>
                <a:ext uri="{FF2B5EF4-FFF2-40B4-BE49-F238E27FC236}">
                  <a16:creationId xmlns:a16="http://schemas.microsoft.com/office/drawing/2014/main" id="{4EE5459E-39CF-CE3D-74E5-7B20486569C1}"/>
                </a:ext>
              </a:extLst>
            </p:cNvPr>
            <p:cNvSpPr/>
            <p:nvPr/>
          </p:nvSpPr>
          <p:spPr>
            <a:xfrm>
              <a:off x="662050" y="2826200"/>
              <a:ext cx="205375" cy="87725"/>
            </a:xfrm>
            <a:custGeom>
              <a:avLst/>
              <a:gdLst/>
              <a:ahLst/>
              <a:cxnLst/>
              <a:rect l="l" t="t" r="r" b="b"/>
              <a:pathLst>
                <a:path w="8215" h="3509" extrusionOk="0">
                  <a:moveTo>
                    <a:pt x="8002" y="0"/>
                  </a:moveTo>
                  <a:lnTo>
                    <a:pt x="7966" y="16"/>
                  </a:lnTo>
                  <a:cubicBezTo>
                    <a:pt x="7966" y="16"/>
                    <a:pt x="8038" y="198"/>
                    <a:pt x="8065" y="515"/>
                  </a:cubicBezTo>
                  <a:cubicBezTo>
                    <a:pt x="8077" y="673"/>
                    <a:pt x="8073" y="866"/>
                    <a:pt x="8020" y="1074"/>
                  </a:cubicBezTo>
                  <a:cubicBezTo>
                    <a:pt x="7968" y="1279"/>
                    <a:pt x="7859" y="1497"/>
                    <a:pt x="7720" y="1713"/>
                  </a:cubicBezTo>
                  <a:cubicBezTo>
                    <a:pt x="7575" y="1927"/>
                    <a:pt x="7378" y="2128"/>
                    <a:pt x="7134" y="2293"/>
                  </a:cubicBezTo>
                  <a:cubicBezTo>
                    <a:pt x="6884" y="2468"/>
                    <a:pt x="6598" y="2606"/>
                    <a:pt x="6295" y="2738"/>
                  </a:cubicBezTo>
                  <a:cubicBezTo>
                    <a:pt x="5683" y="2990"/>
                    <a:pt x="4963" y="3120"/>
                    <a:pt x="4249" y="3122"/>
                  </a:cubicBezTo>
                  <a:cubicBezTo>
                    <a:pt x="4160" y="3126"/>
                    <a:pt x="4070" y="3128"/>
                    <a:pt x="3981" y="3128"/>
                  </a:cubicBezTo>
                  <a:cubicBezTo>
                    <a:pt x="3713" y="3128"/>
                    <a:pt x="3446" y="3111"/>
                    <a:pt x="3178" y="3078"/>
                  </a:cubicBezTo>
                  <a:cubicBezTo>
                    <a:pt x="2837" y="3037"/>
                    <a:pt x="2491" y="2957"/>
                    <a:pt x="2176" y="2854"/>
                  </a:cubicBezTo>
                  <a:cubicBezTo>
                    <a:pt x="1860" y="2743"/>
                    <a:pt x="1571" y="2629"/>
                    <a:pt x="1304" y="2472"/>
                  </a:cubicBezTo>
                  <a:cubicBezTo>
                    <a:pt x="1043" y="2323"/>
                    <a:pt x="814" y="2148"/>
                    <a:pt x="641" y="1955"/>
                  </a:cubicBezTo>
                  <a:cubicBezTo>
                    <a:pt x="473" y="1763"/>
                    <a:pt x="330" y="1555"/>
                    <a:pt x="245" y="1366"/>
                  </a:cubicBezTo>
                  <a:cubicBezTo>
                    <a:pt x="159" y="1171"/>
                    <a:pt x="121" y="981"/>
                    <a:pt x="106" y="822"/>
                  </a:cubicBezTo>
                  <a:cubicBezTo>
                    <a:pt x="77" y="505"/>
                    <a:pt x="120" y="316"/>
                    <a:pt x="120" y="316"/>
                  </a:cubicBezTo>
                  <a:lnTo>
                    <a:pt x="83" y="304"/>
                  </a:lnTo>
                  <a:cubicBezTo>
                    <a:pt x="83" y="304"/>
                    <a:pt x="9" y="486"/>
                    <a:pt x="2" y="821"/>
                  </a:cubicBezTo>
                  <a:cubicBezTo>
                    <a:pt x="0" y="988"/>
                    <a:pt x="17" y="1193"/>
                    <a:pt x="89" y="1415"/>
                  </a:cubicBezTo>
                  <a:cubicBezTo>
                    <a:pt x="161" y="1639"/>
                    <a:pt x="285" y="1872"/>
                    <a:pt x="462" y="2098"/>
                  </a:cubicBezTo>
                  <a:cubicBezTo>
                    <a:pt x="820" y="2547"/>
                    <a:pt x="1394" y="2932"/>
                    <a:pt x="2064" y="3169"/>
                  </a:cubicBezTo>
                  <a:cubicBezTo>
                    <a:pt x="2694" y="3398"/>
                    <a:pt x="3404" y="3509"/>
                    <a:pt x="4116" y="3509"/>
                  </a:cubicBezTo>
                  <a:cubicBezTo>
                    <a:pt x="4164" y="3509"/>
                    <a:pt x="4211" y="3508"/>
                    <a:pt x="4258" y="3507"/>
                  </a:cubicBezTo>
                  <a:cubicBezTo>
                    <a:pt x="5017" y="3487"/>
                    <a:pt x="5775" y="3331"/>
                    <a:pt x="6429" y="3044"/>
                  </a:cubicBezTo>
                  <a:cubicBezTo>
                    <a:pt x="7078" y="2757"/>
                    <a:pt x="7634" y="2334"/>
                    <a:pt x="7917" y="1827"/>
                  </a:cubicBezTo>
                  <a:cubicBezTo>
                    <a:pt x="8059" y="1579"/>
                    <a:pt x="8151" y="1329"/>
                    <a:pt x="8182" y="1096"/>
                  </a:cubicBezTo>
                  <a:cubicBezTo>
                    <a:pt x="8214" y="865"/>
                    <a:pt x="8197" y="660"/>
                    <a:pt x="8167" y="497"/>
                  </a:cubicBezTo>
                  <a:cubicBezTo>
                    <a:pt x="8136" y="332"/>
                    <a:pt x="8090" y="208"/>
                    <a:pt x="8057" y="124"/>
                  </a:cubicBezTo>
                  <a:cubicBezTo>
                    <a:pt x="8021" y="43"/>
                    <a:pt x="8002" y="0"/>
                    <a:pt x="800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2770;p52">
              <a:extLst>
                <a:ext uri="{FF2B5EF4-FFF2-40B4-BE49-F238E27FC236}">
                  <a16:creationId xmlns:a16="http://schemas.microsoft.com/office/drawing/2014/main" id="{AC8FCBE0-1EAC-2E8C-1147-AA259CA1A011}"/>
                </a:ext>
              </a:extLst>
            </p:cNvPr>
            <p:cNvSpPr/>
            <p:nvPr/>
          </p:nvSpPr>
          <p:spPr>
            <a:xfrm>
              <a:off x="403250" y="2785775"/>
              <a:ext cx="159300" cy="781875"/>
            </a:xfrm>
            <a:custGeom>
              <a:avLst/>
              <a:gdLst/>
              <a:ahLst/>
              <a:cxnLst/>
              <a:rect l="l" t="t" r="r" b="b"/>
              <a:pathLst>
                <a:path w="6372" h="31275" extrusionOk="0">
                  <a:moveTo>
                    <a:pt x="6349" y="0"/>
                  </a:moveTo>
                  <a:lnTo>
                    <a:pt x="6349" y="4"/>
                  </a:lnTo>
                  <a:lnTo>
                    <a:pt x="6349" y="4"/>
                  </a:lnTo>
                  <a:cubicBezTo>
                    <a:pt x="6349" y="3"/>
                    <a:pt x="6349" y="2"/>
                    <a:pt x="6349" y="0"/>
                  </a:cubicBezTo>
                  <a:close/>
                  <a:moveTo>
                    <a:pt x="6349" y="4"/>
                  </a:moveTo>
                  <a:cubicBezTo>
                    <a:pt x="6349" y="488"/>
                    <a:pt x="6022" y="970"/>
                    <a:pt x="5372" y="1332"/>
                  </a:cubicBezTo>
                  <a:cubicBezTo>
                    <a:pt x="4754" y="1677"/>
                    <a:pt x="3958" y="1849"/>
                    <a:pt x="3164" y="1849"/>
                  </a:cubicBezTo>
                  <a:cubicBezTo>
                    <a:pt x="2333" y="1849"/>
                    <a:pt x="1504" y="1661"/>
                    <a:pt x="884" y="1287"/>
                  </a:cubicBezTo>
                  <a:cubicBezTo>
                    <a:pt x="295" y="934"/>
                    <a:pt x="1" y="477"/>
                    <a:pt x="0" y="20"/>
                  </a:cubicBezTo>
                  <a:lnTo>
                    <a:pt x="0" y="20"/>
                  </a:lnTo>
                  <a:lnTo>
                    <a:pt x="21" y="29445"/>
                  </a:lnTo>
                  <a:cubicBezTo>
                    <a:pt x="24" y="29902"/>
                    <a:pt x="317" y="30359"/>
                    <a:pt x="905" y="30712"/>
                  </a:cubicBezTo>
                  <a:cubicBezTo>
                    <a:pt x="1526" y="31086"/>
                    <a:pt x="2355" y="31274"/>
                    <a:pt x="3187" y="31274"/>
                  </a:cubicBezTo>
                  <a:cubicBezTo>
                    <a:pt x="3980" y="31274"/>
                    <a:pt x="4776" y="31103"/>
                    <a:pt x="5393" y="30758"/>
                  </a:cubicBezTo>
                  <a:cubicBezTo>
                    <a:pt x="6045" y="30396"/>
                    <a:pt x="6371" y="29911"/>
                    <a:pt x="6370" y="29427"/>
                  </a:cubicBezTo>
                  <a:lnTo>
                    <a:pt x="6349" y="4"/>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2771;p52">
              <a:extLst>
                <a:ext uri="{FF2B5EF4-FFF2-40B4-BE49-F238E27FC236}">
                  <a16:creationId xmlns:a16="http://schemas.microsoft.com/office/drawing/2014/main" id="{9F07B52D-4EDF-51AE-F53C-0D82FB0E7A39}"/>
                </a:ext>
              </a:extLst>
            </p:cNvPr>
            <p:cNvSpPr/>
            <p:nvPr/>
          </p:nvSpPr>
          <p:spPr>
            <a:xfrm>
              <a:off x="395425" y="3480650"/>
              <a:ext cx="174950" cy="77525"/>
            </a:xfrm>
            <a:custGeom>
              <a:avLst/>
              <a:gdLst/>
              <a:ahLst/>
              <a:cxnLst/>
              <a:rect l="l" t="t" r="r" b="b"/>
              <a:pathLst>
                <a:path w="6998" h="3101" extrusionOk="0">
                  <a:moveTo>
                    <a:pt x="3510" y="1"/>
                  </a:moveTo>
                  <a:cubicBezTo>
                    <a:pt x="2717" y="1"/>
                    <a:pt x="1922" y="145"/>
                    <a:pt x="1306" y="436"/>
                  </a:cubicBezTo>
                  <a:cubicBezTo>
                    <a:pt x="42" y="1031"/>
                    <a:pt x="1" y="2011"/>
                    <a:pt x="1213" y="2628"/>
                  </a:cubicBezTo>
                  <a:cubicBezTo>
                    <a:pt x="1832" y="2942"/>
                    <a:pt x="2660" y="3101"/>
                    <a:pt x="3490" y="3101"/>
                  </a:cubicBezTo>
                  <a:cubicBezTo>
                    <a:pt x="4283" y="3101"/>
                    <a:pt x="5077" y="2956"/>
                    <a:pt x="5694" y="2666"/>
                  </a:cubicBezTo>
                  <a:cubicBezTo>
                    <a:pt x="6956" y="2071"/>
                    <a:pt x="6998" y="1089"/>
                    <a:pt x="5786" y="474"/>
                  </a:cubicBezTo>
                  <a:cubicBezTo>
                    <a:pt x="5167" y="159"/>
                    <a:pt x="4339" y="1"/>
                    <a:pt x="351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 name="Google Shape;2772;p52">
              <a:extLst>
                <a:ext uri="{FF2B5EF4-FFF2-40B4-BE49-F238E27FC236}">
                  <a16:creationId xmlns:a16="http://schemas.microsoft.com/office/drawing/2014/main" id="{DB2353D1-E450-D3C7-1194-42D8DE0B1234}"/>
                </a:ext>
              </a:extLst>
            </p:cNvPr>
            <p:cNvSpPr/>
            <p:nvPr/>
          </p:nvSpPr>
          <p:spPr>
            <a:xfrm>
              <a:off x="428150" y="2754475"/>
              <a:ext cx="109500" cy="678875"/>
            </a:xfrm>
            <a:custGeom>
              <a:avLst/>
              <a:gdLst/>
              <a:ahLst/>
              <a:cxnLst/>
              <a:rect l="l" t="t" r="r" b="b"/>
              <a:pathLst>
                <a:path w="4380" h="27155" extrusionOk="0">
                  <a:moveTo>
                    <a:pt x="2185" y="1"/>
                  </a:moveTo>
                  <a:cubicBezTo>
                    <a:pt x="1641" y="1"/>
                    <a:pt x="1095" y="118"/>
                    <a:pt x="670" y="355"/>
                  </a:cubicBezTo>
                  <a:cubicBezTo>
                    <a:pt x="225" y="603"/>
                    <a:pt x="0" y="936"/>
                    <a:pt x="1" y="1268"/>
                  </a:cubicBezTo>
                  <a:lnTo>
                    <a:pt x="24" y="27155"/>
                  </a:lnTo>
                  <a:cubicBezTo>
                    <a:pt x="24" y="26824"/>
                    <a:pt x="247" y="26490"/>
                    <a:pt x="694" y="26242"/>
                  </a:cubicBezTo>
                  <a:cubicBezTo>
                    <a:pt x="1118" y="26005"/>
                    <a:pt x="1664" y="25888"/>
                    <a:pt x="2209" y="25888"/>
                  </a:cubicBezTo>
                  <a:cubicBezTo>
                    <a:pt x="2779" y="25888"/>
                    <a:pt x="3348" y="26017"/>
                    <a:pt x="3773" y="26273"/>
                  </a:cubicBezTo>
                  <a:cubicBezTo>
                    <a:pt x="4177" y="26516"/>
                    <a:pt x="4378" y="26829"/>
                    <a:pt x="4379" y="27142"/>
                  </a:cubicBezTo>
                  <a:lnTo>
                    <a:pt x="4356" y="1256"/>
                  </a:lnTo>
                  <a:cubicBezTo>
                    <a:pt x="4355" y="943"/>
                    <a:pt x="4154" y="629"/>
                    <a:pt x="3749" y="386"/>
                  </a:cubicBezTo>
                  <a:cubicBezTo>
                    <a:pt x="3324" y="129"/>
                    <a:pt x="2755" y="1"/>
                    <a:pt x="2185"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 name="Google Shape;2773;p52">
              <a:extLst>
                <a:ext uri="{FF2B5EF4-FFF2-40B4-BE49-F238E27FC236}">
                  <a16:creationId xmlns:a16="http://schemas.microsoft.com/office/drawing/2014/main" id="{16094794-2AE7-51B0-F277-7DA4927E4AC4}"/>
                </a:ext>
              </a:extLst>
            </p:cNvPr>
            <p:cNvSpPr/>
            <p:nvPr/>
          </p:nvSpPr>
          <p:spPr>
            <a:xfrm>
              <a:off x="402900" y="3521400"/>
              <a:ext cx="159950" cy="47400"/>
            </a:xfrm>
            <a:custGeom>
              <a:avLst/>
              <a:gdLst/>
              <a:ahLst/>
              <a:cxnLst/>
              <a:rect l="l" t="t" r="r" b="b"/>
              <a:pathLst>
                <a:path w="6398" h="1896" extrusionOk="0">
                  <a:moveTo>
                    <a:pt x="6350" y="0"/>
                  </a:moveTo>
                  <a:cubicBezTo>
                    <a:pt x="6350" y="0"/>
                    <a:pt x="6324" y="132"/>
                    <a:pt x="6220" y="308"/>
                  </a:cubicBezTo>
                  <a:cubicBezTo>
                    <a:pt x="6127" y="491"/>
                    <a:pt x="5917" y="692"/>
                    <a:pt x="5630" y="864"/>
                  </a:cubicBezTo>
                  <a:cubicBezTo>
                    <a:pt x="5484" y="948"/>
                    <a:pt x="5316" y="1028"/>
                    <a:pt x="5136" y="1095"/>
                  </a:cubicBezTo>
                  <a:cubicBezTo>
                    <a:pt x="5031" y="1140"/>
                    <a:pt x="4935" y="1168"/>
                    <a:pt x="4844" y="1192"/>
                  </a:cubicBezTo>
                  <a:cubicBezTo>
                    <a:pt x="4746" y="1218"/>
                    <a:pt x="4646" y="1245"/>
                    <a:pt x="4545" y="1272"/>
                  </a:cubicBezTo>
                  <a:cubicBezTo>
                    <a:pt x="4336" y="1322"/>
                    <a:pt x="4115" y="1348"/>
                    <a:pt x="3890" y="1378"/>
                  </a:cubicBezTo>
                  <a:cubicBezTo>
                    <a:pt x="3687" y="1405"/>
                    <a:pt x="3479" y="1415"/>
                    <a:pt x="3270" y="1415"/>
                  </a:cubicBezTo>
                  <a:cubicBezTo>
                    <a:pt x="3248" y="1415"/>
                    <a:pt x="3225" y="1414"/>
                    <a:pt x="3203" y="1414"/>
                  </a:cubicBezTo>
                  <a:cubicBezTo>
                    <a:pt x="3164" y="1415"/>
                    <a:pt x="3125" y="1416"/>
                    <a:pt x="3087" y="1416"/>
                  </a:cubicBezTo>
                  <a:cubicBezTo>
                    <a:pt x="2895" y="1416"/>
                    <a:pt x="2704" y="1404"/>
                    <a:pt x="2516" y="1383"/>
                  </a:cubicBezTo>
                  <a:cubicBezTo>
                    <a:pt x="2292" y="1354"/>
                    <a:pt x="2069" y="1332"/>
                    <a:pt x="1861" y="1279"/>
                  </a:cubicBezTo>
                  <a:cubicBezTo>
                    <a:pt x="1652" y="1231"/>
                    <a:pt x="1454" y="1176"/>
                    <a:pt x="1269" y="1110"/>
                  </a:cubicBezTo>
                  <a:cubicBezTo>
                    <a:pt x="1092" y="1037"/>
                    <a:pt x="915" y="963"/>
                    <a:pt x="773" y="879"/>
                  </a:cubicBezTo>
                  <a:cubicBezTo>
                    <a:pt x="487" y="707"/>
                    <a:pt x="272" y="510"/>
                    <a:pt x="178" y="326"/>
                  </a:cubicBezTo>
                  <a:cubicBezTo>
                    <a:pt x="77" y="149"/>
                    <a:pt x="49" y="20"/>
                    <a:pt x="49" y="20"/>
                  </a:cubicBezTo>
                  <a:lnTo>
                    <a:pt x="1" y="20"/>
                  </a:lnTo>
                  <a:cubicBezTo>
                    <a:pt x="1" y="20"/>
                    <a:pt x="2" y="52"/>
                    <a:pt x="4" y="112"/>
                  </a:cubicBezTo>
                  <a:cubicBezTo>
                    <a:pt x="11" y="171"/>
                    <a:pt x="21" y="259"/>
                    <a:pt x="56" y="367"/>
                  </a:cubicBezTo>
                  <a:cubicBezTo>
                    <a:pt x="120" y="581"/>
                    <a:pt x="295" y="863"/>
                    <a:pt x="591" y="1104"/>
                  </a:cubicBezTo>
                  <a:cubicBezTo>
                    <a:pt x="1179" y="1594"/>
                    <a:pt x="2188" y="1896"/>
                    <a:pt x="3194" y="1896"/>
                  </a:cubicBezTo>
                  <a:cubicBezTo>
                    <a:pt x="3198" y="1896"/>
                    <a:pt x="3202" y="1896"/>
                    <a:pt x="3205" y="1896"/>
                  </a:cubicBezTo>
                  <a:cubicBezTo>
                    <a:pt x="3710" y="1889"/>
                    <a:pt x="4215" y="1821"/>
                    <a:pt x="4667" y="1678"/>
                  </a:cubicBezTo>
                  <a:cubicBezTo>
                    <a:pt x="4891" y="1605"/>
                    <a:pt x="5112" y="1524"/>
                    <a:pt x="5300" y="1422"/>
                  </a:cubicBezTo>
                  <a:cubicBezTo>
                    <a:pt x="5496" y="1325"/>
                    <a:pt x="5667" y="1210"/>
                    <a:pt x="5814" y="1089"/>
                  </a:cubicBezTo>
                  <a:cubicBezTo>
                    <a:pt x="6111" y="848"/>
                    <a:pt x="6281" y="562"/>
                    <a:pt x="6345" y="349"/>
                  </a:cubicBezTo>
                  <a:cubicBezTo>
                    <a:pt x="6380" y="242"/>
                    <a:pt x="6388" y="152"/>
                    <a:pt x="6394" y="91"/>
                  </a:cubicBezTo>
                  <a:cubicBezTo>
                    <a:pt x="6397" y="33"/>
                    <a:pt x="6398" y="2"/>
                    <a:pt x="6398" y="2"/>
                  </a:cubicBezTo>
                  <a:lnTo>
                    <a:pt x="6350"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 name="Google Shape;2774;p52">
              <a:extLst>
                <a:ext uri="{FF2B5EF4-FFF2-40B4-BE49-F238E27FC236}">
                  <a16:creationId xmlns:a16="http://schemas.microsoft.com/office/drawing/2014/main" id="{165A0F89-637F-BCAE-31E2-71710DC8C7C4}"/>
                </a:ext>
              </a:extLst>
            </p:cNvPr>
            <p:cNvSpPr/>
            <p:nvPr/>
          </p:nvSpPr>
          <p:spPr>
            <a:xfrm>
              <a:off x="427375" y="2754475"/>
              <a:ext cx="109000" cy="53775"/>
            </a:xfrm>
            <a:custGeom>
              <a:avLst/>
              <a:gdLst/>
              <a:ahLst/>
              <a:cxnLst/>
              <a:rect l="l" t="t" r="r" b="b"/>
              <a:pathLst>
                <a:path w="4360" h="2151" extrusionOk="0">
                  <a:moveTo>
                    <a:pt x="2187" y="1"/>
                  </a:moveTo>
                  <a:cubicBezTo>
                    <a:pt x="1642" y="1"/>
                    <a:pt x="1096" y="118"/>
                    <a:pt x="672" y="355"/>
                  </a:cubicBezTo>
                  <a:cubicBezTo>
                    <a:pt x="225" y="603"/>
                    <a:pt x="1" y="936"/>
                    <a:pt x="2" y="1268"/>
                  </a:cubicBezTo>
                  <a:lnTo>
                    <a:pt x="4" y="2053"/>
                  </a:lnTo>
                  <a:lnTo>
                    <a:pt x="4360" y="2151"/>
                  </a:lnTo>
                  <a:lnTo>
                    <a:pt x="4360" y="2151"/>
                  </a:lnTo>
                  <a:lnTo>
                    <a:pt x="4357" y="1256"/>
                  </a:lnTo>
                  <a:cubicBezTo>
                    <a:pt x="4357" y="943"/>
                    <a:pt x="4154" y="629"/>
                    <a:pt x="3751" y="386"/>
                  </a:cubicBezTo>
                  <a:cubicBezTo>
                    <a:pt x="3325" y="129"/>
                    <a:pt x="2757" y="1"/>
                    <a:pt x="218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 name="Google Shape;2775;p52">
              <a:extLst>
                <a:ext uri="{FF2B5EF4-FFF2-40B4-BE49-F238E27FC236}">
                  <a16:creationId xmlns:a16="http://schemas.microsoft.com/office/drawing/2014/main" id="{60803A7C-187C-3BBA-FC27-E080175700B4}"/>
                </a:ext>
              </a:extLst>
            </p:cNvPr>
            <p:cNvSpPr/>
            <p:nvPr/>
          </p:nvSpPr>
          <p:spPr>
            <a:xfrm>
              <a:off x="427550" y="3046525"/>
              <a:ext cx="109925" cy="493425"/>
            </a:xfrm>
            <a:custGeom>
              <a:avLst/>
              <a:gdLst/>
              <a:ahLst/>
              <a:cxnLst/>
              <a:rect l="l" t="t" r="r" b="b"/>
              <a:pathLst>
                <a:path w="4397" h="19737" extrusionOk="0">
                  <a:moveTo>
                    <a:pt x="0" y="0"/>
                  </a:moveTo>
                  <a:lnTo>
                    <a:pt x="33" y="19071"/>
                  </a:lnTo>
                  <a:cubicBezTo>
                    <a:pt x="63" y="19232"/>
                    <a:pt x="261" y="19393"/>
                    <a:pt x="636" y="19520"/>
                  </a:cubicBezTo>
                  <a:cubicBezTo>
                    <a:pt x="1064" y="19664"/>
                    <a:pt x="1636" y="19737"/>
                    <a:pt x="2210" y="19737"/>
                  </a:cubicBezTo>
                  <a:cubicBezTo>
                    <a:pt x="2760" y="19737"/>
                    <a:pt x="3312" y="19670"/>
                    <a:pt x="3740" y="19537"/>
                  </a:cubicBezTo>
                  <a:cubicBezTo>
                    <a:pt x="4140" y="19412"/>
                    <a:pt x="4352" y="19250"/>
                    <a:pt x="4396" y="19084"/>
                  </a:cubicBezTo>
                  <a:lnTo>
                    <a:pt x="439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 name="Google Shape;2776;p52">
              <a:extLst>
                <a:ext uri="{FF2B5EF4-FFF2-40B4-BE49-F238E27FC236}">
                  <a16:creationId xmlns:a16="http://schemas.microsoft.com/office/drawing/2014/main" id="{2231A8CF-F3CB-E3B6-E912-D9E213754FFA}"/>
                </a:ext>
              </a:extLst>
            </p:cNvPr>
            <p:cNvSpPr/>
            <p:nvPr/>
          </p:nvSpPr>
          <p:spPr>
            <a:xfrm>
              <a:off x="422475" y="3013975"/>
              <a:ext cx="120875" cy="63425"/>
            </a:xfrm>
            <a:custGeom>
              <a:avLst/>
              <a:gdLst/>
              <a:ahLst/>
              <a:cxnLst/>
              <a:rect l="l" t="t" r="r" b="b"/>
              <a:pathLst>
                <a:path w="4835" h="2537" extrusionOk="0">
                  <a:moveTo>
                    <a:pt x="2425" y="0"/>
                  </a:moveTo>
                  <a:cubicBezTo>
                    <a:pt x="1877" y="0"/>
                    <a:pt x="1328" y="119"/>
                    <a:pt x="902" y="357"/>
                  </a:cubicBezTo>
                  <a:cubicBezTo>
                    <a:pt x="29" y="843"/>
                    <a:pt x="0" y="1646"/>
                    <a:pt x="838" y="2150"/>
                  </a:cubicBezTo>
                  <a:cubicBezTo>
                    <a:pt x="1266" y="2407"/>
                    <a:pt x="1838" y="2537"/>
                    <a:pt x="2412" y="2537"/>
                  </a:cubicBezTo>
                  <a:cubicBezTo>
                    <a:pt x="2959" y="2537"/>
                    <a:pt x="3508" y="2419"/>
                    <a:pt x="3934" y="2181"/>
                  </a:cubicBezTo>
                  <a:cubicBezTo>
                    <a:pt x="4806" y="1695"/>
                    <a:pt x="4834" y="891"/>
                    <a:pt x="3998" y="387"/>
                  </a:cubicBezTo>
                  <a:cubicBezTo>
                    <a:pt x="3569" y="130"/>
                    <a:pt x="2998" y="0"/>
                    <a:pt x="242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2777;p52">
              <a:extLst>
                <a:ext uri="{FF2B5EF4-FFF2-40B4-BE49-F238E27FC236}">
                  <a16:creationId xmlns:a16="http://schemas.microsoft.com/office/drawing/2014/main" id="{FA97517F-9F9D-2F84-ACB4-C9F1AC5357EC}"/>
                </a:ext>
              </a:extLst>
            </p:cNvPr>
            <p:cNvSpPr/>
            <p:nvPr/>
          </p:nvSpPr>
          <p:spPr>
            <a:xfrm>
              <a:off x="521875" y="2761575"/>
              <a:ext cx="15175" cy="24300"/>
            </a:xfrm>
            <a:custGeom>
              <a:avLst/>
              <a:gdLst/>
              <a:ahLst/>
              <a:cxnLst/>
              <a:rect l="l" t="t" r="r" b="b"/>
              <a:pathLst>
                <a:path w="607" h="972" extrusionOk="0">
                  <a:moveTo>
                    <a:pt x="0" y="1"/>
                  </a:moveTo>
                  <a:lnTo>
                    <a:pt x="0" y="102"/>
                  </a:lnTo>
                  <a:cubicBezTo>
                    <a:pt x="405" y="345"/>
                    <a:pt x="606" y="659"/>
                    <a:pt x="607" y="972"/>
                  </a:cubicBezTo>
                  <a:lnTo>
                    <a:pt x="607" y="870"/>
                  </a:lnTo>
                  <a:cubicBezTo>
                    <a:pt x="606" y="556"/>
                    <a:pt x="405" y="243"/>
                    <a:pt x="0" y="1"/>
                  </a:cubicBezTo>
                  <a:close/>
                </a:path>
              </a:pathLst>
            </a:custGeom>
            <a:solidFill>
              <a:srgbClr val="3D688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 name="Google Shape;2778;p52">
              <a:extLst>
                <a:ext uri="{FF2B5EF4-FFF2-40B4-BE49-F238E27FC236}">
                  <a16:creationId xmlns:a16="http://schemas.microsoft.com/office/drawing/2014/main" id="{46C8C9DF-49D3-A91F-9189-AF7EAE6B2573}"/>
                </a:ext>
              </a:extLst>
            </p:cNvPr>
            <p:cNvSpPr/>
            <p:nvPr/>
          </p:nvSpPr>
          <p:spPr>
            <a:xfrm>
              <a:off x="428150" y="2751925"/>
              <a:ext cx="93750" cy="34275"/>
            </a:xfrm>
            <a:custGeom>
              <a:avLst/>
              <a:gdLst/>
              <a:ahLst/>
              <a:cxnLst/>
              <a:rect l="l" t="t" r="r" b="b"/>
              <a:pathLst>
                <a:path w="3750" h="1371" extrusionOk="0">
                  <a:moveTo>
                    <a:pt x="2185" y="1"/>
                  </a:moveTo>
                  <a:cubicBezTo>
                    <a:pt x="1641" y="1"/>
                    <a:pt x="1095" y="119"/>
                    <a:pt x="670" y="355"/>
                  </a:cubicBezTo>
                  <a:cubicBezTo>
                    <a:pt x="224" y="603"/>
                    <a:pt x="0" y="937"/>
                    <a:pt x="0" y="1268"/>
                  </a:cubicBezTo>
                  <a:lnTo>
                    <a:pt x="1" y="1370"/>
                  </a:lnTo>
                  <a:cubicBezTo>
                    <a:pt x="0" y="1038"/>
                    <a:pt x="225" y="705"/>
                    <a:pt x="670" y="457"/>
                  </a:cubicBezTo>
                  <a:cubicBezTo>
                    <a:pt x="1095" y="220"/>
                    <a:pt x="1641" y="103"/>
                    <a:pt x="2185" y="103"/>
                  </a:cubicBezTo>
                  <a:cubicBezTo>
                    <a:pt x="2755" y="103"/>
                    <a:pt x="3324" y="231"/>
                    <a:pt x="3749" y="488"/>
                  </a:cubicBezTo>
                  <a:lnTo>
                    <a:pt x="3749" y="387"/>
                  </a:lnTo>
                  <a:cubicBezTo>
                    <a:pt x="3324" y="130"/>
                    <a:pt x="2755" y="1"/>
                    <a:pt x="2185" y="1"/>
                  </a:cubicBezTo>
                  <a:close/>
                </a:path>
              </a:pathLst>
            </a:custGeom>
            <a:solidFill>
              <a:srgbClr val="3D688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 name="Google Shape;2779;p52">
              <a:extLst>
                <a:ext uri="{FF2B5EF4-FFF2-40B4-BE49-F238E27FC236}">
                  <a16:creationId xmlns:a16="http://schemas.microsoft.com/office/drawing/2014/main" id="{1F561264-94FA-816A-41BC-BA8A9F33B1E8}"/>
                </a:ext>
              </a:extLst>
            </p:cNvPr>
            <p:cNvSpPr/>
            <p:nvPr/>
          </p:nvSpPr>
          <p:spPr>
            <a:xfrm>
              <a:off x="521825" y="2737775"/>
              <a:ext cx="15225" cy="45550"/>
            </a:xfrm>
            <a:custGeom>
              <a:avLst/>
              <a:gdLst/>
              <a:ahLst/>
              <a:cxnLst/>
              <a:rect l="l" t="t" r="r" b="b"/>
              <a:pathLst>
                <a:path w="609" h="1822" extrusionOk="0">
                  <a:moveTo>
                    <a:pt x="0" y="0"/>
                  </a:moveTo>
                  <a:lnTo>
                    <a:pt x="2" y="953"/>
                  </a:lnTo>
                  <a:cubicBezTo>
                    <a:pt x="407" y="1195"/>
                    <a:pt x="608" y="1508"/>
                    <a:pt x="609" y="1822"/>
                  </a:cubicBezTo>
                  <a:lnTo>
                    <a:pt x="607" y="871"/>
                  </a:lnTo>
                  <a:cubicBezTo>
                    <a:pt x="605" y="557"/>
                    <a:pt x="404" y="244"/>
                    <a:pt x="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 name="Google Shape;2780;p52">
              <a:extLst>
                <a:ext uri="{FF2B5EF4-FFF2-40B4-BE49-F238E27FC236}">
                  <a16:creationId xmlns:a16="http://schemas.microsoft.com/office/drawing/2014/main" id="{1FACA3DC-F027-B67C-7C40-D21FCFF1E8FB}"/>
                </a:ext>
              </a:extLst>
            </p:cNvPr>
            <p:cNvSpPr/>
            <p:nvPr/>
          </p:nvSpPr>
          <p:spPr>
            <a:xfrm>
              <a:off x="428050" y="2728150"/>
              <a:ext cx="93850" cy="55500"/>
            </a:xfrm>
            <a:custGeom>
              <a:avLst/>
              <a:gdLst/>
              <a:ahLst/>
              <a:cxnLst/>
              <a:rect l="l" t="t" r="r" b="b"/>
              <a:pathLst>
                <a:path w="3754" h="2220" extrusionOk="0">
                  <a:moveTo>
                    <a:pt x="2188" y="1"/>
                  </a:moveTo>
                  <a:cubicBezTo>
                    <a:pt x="1643" y="1"/>
                    <a:pt x="1097" y="118"/>
                    <a:pt x="672" y="355"/>
                  </a:cubicBezTo>
                  <a:cubicBezTo>
                    <a:pt x="225" y="603"/>
                    <a:pt x="1" y="936"/>
                    <a:pt x="2" y="1268"/>
                  </a:cubicBezTo>
                  <a:lnTo>
                    <a:pt x="4" y="2219"/>
                  </a:lnTo>
                  <a:cubicBezTo>
                    <a:pt x="4" y="1888"/>
                    <a:pt x="228" y="1555"/>
                    <a:pt x="674" y="1306"/>
                  </a:cubicBezTo>
                  <a:cubicBezTo>
                    <a:pt x="1099" y="1070"/>
                    <a:pt x="1645" y="952"/>
                    <a:pt x="2189" y="952"/>
                  </a:cubicBezTo>
                  <a:cubicBezTo>
                    <a:pt x="2759" y="952"/>
                    <a:pt x="3328" y="1081"/>
                    <a:pt x="3753" y="1338"/>
                  </a:cubicBezTo>
                  <a:lnTo>
                    <a:pt x="3751" y="385"/>
                  </a:lnTo>
                  <a:cubicBezTo>
                    <a:pt x="3325" y="129"/>
                    <a:pt x="2757" y="1"/>
                    <a:pt x="218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 name="Google Shape;2781;p52">
              <a:extLst>
                <a:ext uri="{FF2B5EF4-FFF2-40B4-BE49-F238E27FC236}">
                  <a16:creationId xmlns:a16="http://schemas.microsoft.com/office/drawing/2014/main" id="{7E7A6B0F-06AC-FC85-7BE3-AA1CC4601485}"/>
                </a:ext>
              </a:extLst>
            </p:cNvPr>
            <p:cNvSpPr/>
            <p:nvPr/>
          </p:nvSpPr>
          <p:spPr>
            <a:xfrm>
              <a:off x="387825" y="2710000"/>
              <a:ext cx="189425" cy="99400"/>
            </a:xfrm>
            <a:custGeom>
              <a:avLst/>
              <a:gdLst/>
              <a:ahLst/>
              <a:cxnLst/>
              <a:rect l="l" t="t" r="r" b="b"/>
              <a:pathLst>
                <a:path w="7577" h="3976" extrusionOk="0">
                  <a:moveTo>
                    <a:pt x="3797" y="727"/>
                  </a:moveTo>
                  <a:cubicBezTo>
                    <a:pt x="4366" y="727"/>
                    <a:pt x="4934" y="855"/>
                    <a:pt x="5360" y="1111"/>
                  </a:cubicBezTo>
                  <a:cubicBezTo>
                    <a:pt x="6192" y="1613"/>
                    <a:pt x="6164" y="2412"/>
                    <a:pt x="5296" y="2896"/>
                  </a:cubicBezTo>
                  <a:cubicBezTo>
                    <a:pt x="4872" y="3132"/>
                    <a:pt x="4326" y="3249"/>
                    <a:pt x="3781" y="3249"/>
                  </a:cubicBezTo>
                  <a:cubicBezTo>
                    <a:pt x="3211" y="3249"/>
                    <a:pt x="2643" y="3120"/>
                    <a:pt x="2217" y="2864"/>
                  </a:cubicBezTo>
                  <a:cubicBezTo>
                    <a:pt x="1385" y="2363"/>
                    <a:pt x="1413" y="1565"/>
                    <a:pt x="2281" y="1081"/>
                  </a:cubicBezTo>
                  <a:cubicBezTo>
                    <a:pt x="2706" y="844"/>
                    <a:pt x="3252" y="727"/>
                    <a:pt x="3797" y="727"/>
                  </a:cubicBezTo>
                  <a:close/>
                  <a:moveTo>
                    <a:pt x="3799" y="0"/>
                  </a:moveTo>
                  <a:cubicBezTo>
                    <a:pt x="2941" y="0"/>
                    <a:pt x="2081" y="185"/>
                    <a:pt x="1413" y="558"/>
                  </a:cubicBezTo>
                  <a:cubicBezTo>
                    <a:pt x="45" y="1321"/>
                    <a:pt x="1" y="2579"/>
                    <a:pt x="1312" y="3368"/>
                  </a:cubicBezTo>
                  <a:cubicBezTo>
                    <a:pt x="1984" y="3772"/>
                    <a:pt x="2880" y="3975"/>
                    <a:pt x="3779" y="3975"/>
                  </a:cubicBezTo>
                  <a:cubicBezTo>
                    <a:pt x="4636" y="3975"/>
                    <a:pt x="5496" y="3790"/>
                    <a:pt x="6164" y="3418"/>
                  </a:cubicBezTo>
                  <a:cubicBezTo>
                    <a:pt x="7532" y="2655"/>
                    <a:pt x="7577" y="1397"/>
                    <a:pt x="6264" y="607"/>
                  </a:cubicBezTo>
                  <a:cubicBezTo>
                    <a:pt x="5593" y="203"/>
                    <a:pt x="4697" y="0"/>
                    <a:pt x="379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 name="Google Shape;2782;p52">
              <a:extLst>
                <a:ext uri="{FF2B5EF4-FFF2-40B4-BE49-F238E27FC236}">
                  <a16:creationId xmlns:a16="http://schemas.microsoft.com/office/drawing/2014/main" id="{F4670963-4F6D-2F25-8340-FB7D5A79528E}"/>
                </a:ext>
              </a:extLst>
            </p:cNvPr>
            <p:cNvSpPr/>
            <p:nvPr/>
          </p:nvSpPr>
          <p:spPr>
            <a:xfrm>
              <a:off x="379225" y="2706950"/>
              <a:ext cx="207950" cy="131775"/>
            </a:xfrm>
            <a:custGeom>
              <a:avLst/>
              <a:gdLst/>
              <a:ahLst/>
              <a:cxnLst/>
              <a:rect l="l" t="t" r="r" b="b"/>
              <a:pathLst>
                <a:path w="8318" h="5271" extrusionOk="0">
                  <a:moveTo>
                    <a:pt x="4143" y="122"/>
                  </a:moveTo>
                  <a:cubicBezTo>
                    <a:pt x="5041" y="122"/>
                    <a:pt x="5937" y="325"/>
                    <a:pt x="6608" y="729"/>
                  </a:cubicBezTo>
                  <a:cubicBezTo>
                    <a:pt x="7921" y="1519"/>
                    <a:pt x="7876" y="2777"/>
                    <a:pt x="6508" y="3540"/>
                  </a:cubicBezTo>
                  <a:cubicBezTo>
                    <a:pt x="5840" y="3912"/>
                    <a:pt x="4980" y="4097"/>
                    <a:pt x="4123" y="4097"/>
                  </a:cubicBezTo>
                  <a:cubicBezTo>
                    <a:pt x="3224" y="4097"/>
                    <a:pt x="2328" y="3894"/>
                    <a:pt x="1656" y="3490"/>
                  </a:cubicBezTo>
                  <a:cubicBezTo>
                    <a:pt x="345" y="2701"/>
                    <a:pt x="389" y="1443"/>
                    <a:pt x="1757" y="680"/>
                  </a:cubicBezTo>
                  <a:cubicBezTo>
                    <a:pt x="2425" y="307"/>
                    <a:pt x="3285" y="122"/>
                    <a:pt x="4143" y="122"/>
                  </a:cubicBezTo>
                  <a:close/>
                  <a:moveTo>
                    <a:pt x="4146" y="1"/>
                  </a:moveTo>
                  <a:cubicBezTo>
                    <a:pt x="3683" y="1"/>
                    <a:pt x="3216" y="50"/>
                    <a:pt x="2763" y="152"/>
                  </a:cubicBezTo>
                  <a:cubicBezTo>
                    <a:pt x="1739" y="381"/>
                    <a:pt x="1177" y="800"/>
                    <a:pt x="992" y="938"/>
                  </a:cubicBezTo>
                  <a:cubicBezTo>
                    <a:pt x="577" y="1248"/>
                    <a:pt x="288" y="1642"/>
                    <a:pt x="137" y="2109"/>
                  </a:cubicBezTo>
                  <a:cubicBezTo>
                    <a:pt x="31" y="2433"/>
                    <a:pt x="1" y="2950"/>
                    <a:pt x="233" y="3430"/>
                  </a:cubicBezTo>
                  <a:cubicBezTo>
                    <a:pt x="455" y="3890"/>
                    <a:pt x="791" y="4242"/>
                    <a:pt x="1325" y="4571"/>
                  </a:cubicBezTo>
                  <a:cubicBezTo>
                    <a:pt x="2082" y="5039"/>
                    <a:pt x="3010" y="5180"/>
                    <a:pt x="3188" y="5203"/>
                  </a:cubicBezTo>
                  <a:cubicBezTo>
                    <a:pt x="3367" y="5226"/>
                    <a:pt x="3703" y="5271"/>
                    <a:pt x="4142" y="5271"/>
                  </a:cubicBezTo>
                  <a:cubicBezTo>
                    <a:pt x="4529" y="5271"/>
                    <a:pt x="4996" y="5236"/>
                    <a:pt x="5505" y="5122"/>
                  </a:cubicBezTo>
                  <a:cubicBezTo>
                    <a:pt x="6528" y="4892"/>
                    <a:pt x="7091" y="4473"/>
                    <a:pt x="7276" y="4335"/>
                  </a:cubicBezTo>
                  <a:cubicBezTo>
                    <a:pt x="7692" y="4025"/>
                    <a:pt x="7979" y="3631"/>
                    <a:pt x="8132" y="3164"/>
                  </a:cubicBezTo>
                  <a:cubicBezTo>
                    <a:pt x="8197" y="2963"/>
                    <a:pt x="8317" y="2427"/>
                    <a:pt x="8019" y="1807"/>
                  </a:cubicBezTo>
                  <a:cubicBezTo>
                    <a:pt x="7729" y="1209"/>
                    <a:pt x="7218" y="878"/>
                    <a:pt x="6944" y="702"/>
                  </a:cubicBezTo>
                  <a:cubicBezTo>
                    <a:pt x="6170" y="244"/>
                    <a:pt x="5169" y="1"/>
                    <a:pt x="4146"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 name="Google Shape;2783;p52">
              <a:extLst>
                <a:ext uri="{FF2B5EF4-FFF2-40B4-BE49-F238E27FC236}">
                  <a16:creationId xmlns:a16="http://schemas.microsoft.com/office/drawing/2014/main" id="{29524221-341D-CD80-6C4D-1ACCE303EDA8}"/>
                </a:ext>
              </a:extLst>
            </p:cNvPr>
            <p:cNvSpPr/>
            <p:nvPr/>
          </p:nvSpPr>
          <p:spPr>
            <a:xfrm>
              <a:off x="379650" y="2751925"/>
              <a:ext cx="205350" cy="87750"/>
            </a:xfrm>
            <a:custGeom>
              <a:avLst/>
              <a:gdLst/>
              <a:ahLst/>
              <a:cxnLst/>
              <a:rect l="l" t="t" r="r" b="b"/>
              <a:pathLst>
                <a:path w="8214" h="3510" extrusionOk="0">
                  <a:moveTo>
                    <a:pt x="8002" y="0"/>
                  </a:moveTo>
                  <a:lnTo>
                    <a:pt x="7967" y="16"/>
                  </a:lnTo>
                  <a:cubicBezTo>
                    <a:pt x="7967" y="16"/>
                    <a:pt x="8038" y="198"/>
                    <a:pt x="8064" y="516"/>
                  </a:cubicBezTo>
                  <a:cubicBezTo>
                    <a:pt x="8078" y="673"/>
                    <a:pt x="8072" y="867"/>
                    <a:pt x="8020" y="1074"/>
                  </a:cubicBezTo>
                  <a:cubicBezTo>
                    <a:pt x="7969" y="1279"/>
                    <a:pt x="7859" y="1497"/>
                    <a:pt x="7720" y="1713"/>
                  </a:cubicBezTo>
                  <a:cubicBezTo>
                    <a:pt x="7576" y="1927"/>
                    <a:pt x="7378" y="2128"/>
                    <a:pt x="7134" y="2293"/>
                  </a:cubicBezTo>
                  <a:cubicBezTo>
                    <a:pt x="6883" y="2467"/>
                    <a:pt x="6598" y="2605"/>
                    <a:pt x="6295" y="2738"/>
                  </a:cubicBezTo>
                  <a:cubicBezTo>
                    <a:pt x="5683" y="2989"/>
                    <a:pt x="4964" y="3120"/>
                    <a:pt x="4249" y="3122"/>
                  </a:cubicBezTo>
                  <a:cubicBezTo>
                    <a:pt x="4158" y="3126"/>
                    <a:pt x="4067" y="3128"/>
                    <a:pt x="3976" y="3128"/>
                  </a:cubicBezTo>
                  <a:cubicBezTo>
                    <a:pt x="3710" y="3128"/>
                    <a:pt x="3444" y="3111"/>
                    <a:pt x="3178" y="3079"/>
                  </a:cubicBezTo>
                  <a:cubicBezTo>
                    <a:pt x="2837" y="3037"/>
                    <a:pt x="2491" y="2958"/>
                    <a:pt x="2177" y="2854"/>
                  </a:cubicBezTo>
                  <a:cubicBezTo>
                    <a:pt x="1859" y="2744"/>
                    <a:pt x="1571" y="2629"/>
                    <a:pt x="1303" y="2473"/>
                  </a:cubicBezTo>
                  <a:cubicBezTo>
                    <a:pt x="1043" y="2322"/>
                    <a:pt x="814" y="2148"/>
                    <a:pt x="641" y="1955"/>
                  </a:cubicBezTo>
                  <a:cubicBezTo>
                    <a:pt x="472" y="1763"/>
                    <a:pt x="331" y="1555"/>
                    <a:pt x="246" y="1366"/>
                  </a:cubicBezTo>
                  <a:cubicBezTo>
                    <a:pt x="158" y="1170"/>
                    <a:pt x="121" y="981"/>
                    <a:pt x="106" y="823"/>
                  </a:cubicBezTo>
                  <a:cubicBezTo>
                    <a:pt x="76" y="504"/>
                    <a:pt x="120" y="316"/>
                    <a:pt x="120" y="316"/>
                  </a:cubicBezTo>
                  <a:lnTo>
                    <a:pt x="84" y="305"/>
                  </a:lnTo>
                  <a:cubicBezTo>
                    <a:pt x="84" y="305"/>
                    <a:pt x="9" y="486"/>
                    <a:pt x="2" y="821"/>
                  </a:cubicBezTo>
                  <a:cubicBezTo>
                    <a:pt x="1" y="988"/>
                    <a:pt x="18" y="1193"/>
                    <a:pt x="88" y="1416"/>
                  </a:cubicBezTo>
                  <a:cubicBezTo>
                    <a:pt x="160" y="1639"/>
                    <a:pt x="285" y="1873"/>
                    <a:pt x="462" y="2099"/>
                  </a:cubicBezTo>
                  <a:cubicBezTo>
                    <a:pt x="819" y="2547"/>
                    <a:pt x="1393" y="2932"/>
                    <a:pt x="2065" y="3169"/>
                  </a:cubicBezTo>
                  <a:cubicBezTo>
                    <a:pt x="2696" y="3399"/>
                    <a:pt x="3411" y="3510"/>
                    <a:pt x="4126" y="3510"/>
                  </a:cubicBezTo>
                  <a:cubicBezTo>
                    <a:pt x="4170" y="3510"/>
                    <a:pt x="4215" y="3509"/>
                    <a:pt x="4259" y="3508"/>
                  </a:cubicBezTo>
                  <a:cubicBezTo>
                    <a:pt x="5018" y="3487"/>
                    <a:pt x="5776" y="3332"/>
                    <a:pt x="6428" y="3044"/>
                  </a:cubicBezTo>
                  <a:cubicBezTo>
                    <a:pt x="7077" y="2758"/>
                    <a:pt x="7634" y="2334"/>
                    <a:pt x="7917" y="1828"/>
                  </a:cubicBezTo>
                  <a:cubicBezTo>
                    <a:pt x="8060" y="1580"/>
                    <a:pt x="8151" y="1329"/>
                    <a:pt x="8182" y="1096"/>
                  </a:cubicBezTo>
                  <a:cubicBezTo>
                    <a:pt x="8214" y="865"/>
                    <a:pt x="8197" y="661"/>
                    <a:pt x="8167" y="497"/>
                  </a:cubicBezTo>
                  <a:cubicBezTo>
                    <a:pt x="8135" y="332"/>
                    <a:pt x="8089" y="209"/>
                    <a:pt x="8057" y="125"/>
                  </a:cubicBezTo>
                  <a:cubicBezTo>
                    <a:pt x="8021" y="43"/>
                    <a:pt x="8002" y="0"/>
                    <a:pt x="800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 name="Google Shape;2784;p52">
              <a:extLst>
                <a:ext uri="{FF2B5EF4-FFF2-40B4-BE49-F238E27FC236}">
                  <a16:creationId xmlns:a16="http://schemas.microsoft.com/office/drawing/2014/main" id="{847DB5CE-4883-D6F4-1508-6B5E3B609B7A}"/>
                </a:ext>
              </a:extLst>
            </p:cNvPr>
            <p:cNvSpPr/>
            <p:nvPr/>
          </p:nvSpPr>
          <p:spPr>
            <a:xfrm>
              <a:off x="601300" y="3117225"/>
              <a:ext cx="331525" cy="188925"/>
            </a:xfrm>
            <a:custGeom>
              <a:avLst/>
              <a:gdLst/>
              <a:ahLst/>
              <a:cxnLst/>
              <a:rect l="l" t="t" r="r" b="b"/>
              <a:pathLst>
                <a:path w="13261" h="7557" extrusionOk="0">
                  <a:moveTo>
                    <a:pt x="6550" y="1"/>
                  </a:moveTo>
                  <a:cubicBezTo>
                    <a:pt x="4920" y="1"/>
                    <a:pt x="3285" y="353"/>
                    <a:pt x="2015" y="1062"/>
                  </a:cubicBezTo>
                  <a:cubicBezTo>
                    <a:pt x="1405" y="1401"/>
                    <a:pt x="934" y="1793"/>
                    <a:pt x="602" y="2213"/>
                  </a:cubicBezTo>
                  <a:cubicBezTo>
                    <a:pt x="230" y="2682"/>
                    <a:pt x="33" y="3187"/>
                    <a:pt x="10" y="3694"/>
                  </a:cubicBezTo>
                  <a:cubicBezTo>
                    <a:pt x="10" y="3694"/>
                    <a:pt x="10" y="3695"/>
                    <a:pt x="10" y="3695"/>
                  </a:cubicBezTo>
                  <a:cubicBezTo>
                    <a:pt x="10" y="3697"/>
                    <a:pt x="10" y="3701"/>
                    <a:pt x="9" y="3703"/>
                  </a:cubicBezTo>
                  <a:cubicBezTo>
                    <a:pt x="9" y="3703"/>
                    <a:pt x="9" y="3704"/>
                    <a:pt x="9" y="3705"/>
                  </a:cubicBezTo>
                  <a:cubicBezTo>
                    <a:pt x="9" y="3706"/>
                    <a:pt x="9" y="3709"/>
                    <a:pt x="9" y="3710"/>
                  </a:cubicBezTo>
                  <a:cubicBezTo>
                    <a:pt x="9" y="3711"/>
                    <a:pt x="9" y="3712"/>
                    <a:pt x="9" y="3713"/>
                  </a:cubicBezTo>
                  <a:cubicBezTo>
                    <a:pt x="9" y="3715"/>
                    <a:pt x="9" y="3718"/>
                    <a:pt x="9" y="3719"/>
                  </a:cubicBezTo>
                  <a:cubicBezTo>
                    <a:pt x="9" y="3721"/>
                    <a:pt x="9" y="3722"/>
                    <a:pt x="9" y="3723"/>
                  </a:cubicBezTo>
                  <a:cubicBezTo>
                    <a:pt x="9" y="3724"/>
                    <a:pt x="9" y="3726"/>
                    <a:pt x="9" y="3726"/>
                  </a:cubicBezTo>
                  <a:cubicBezTo>
                    <a:pt x="9" y="3731"/>
                    <a:pt x="8" y="3737"/>
                    <a:pt x="8" y="3742"/>
                  </a:cubicBezTo>
                  <a:cubicBezTo>
                    <a:pt x="0" y="4121"/>
                    <a:pt x="89" y="4501"/>
                    <a:pt x="278" y="4869"/>
                  </a:cubicBezTo>
                  <a:cubicBezTo>
                    <a:pt x="279" y="4871"/>
                    <a:pt x="279" y="4872"/>
                    <a:pt x="280" y="4873"/>
                  </a:cubicBezTo>
                  <a:cubicBezTo>
                    <a:pt x="280" y="4874"/>
                    <a:pt x="281" y="4874"/>
                    <a:pt x="281" y="4875"/>
                  </a:cubicBezTo>
                  <a:cubicBezTo>
                    <a:pt x="282" y="4878"/>
                    <a:pt x="283" y="4881"/>
                    <a:pt x="284" y="4883"/>
                  </a:cubicBezTo>
                  <a:cubicBezTo>
                    <a:pt x="285" y="4884"/>
                    <a:pt x="285" y="4885"/>
                    <a:pt x="287" y="4887"/>
                  </a:cubicBezTo>
                  <a:cubicBezTo>
                    <a:pt x="287" y="4888"/>
                    <a:pt x="288" y="4889"/>
                    <a:pt x="289" y="4890"/>
                  </a:cubicBezTo>
                  <a:cubicBezTo>
                    <a:pt x="289" y="4892"/>
                    <a:pt x="290" y="4893"/>
                    <a:pt x="291" y="4896"/>
                  </a:cubicBezTo>
                  <a:cubicBezTo>
                    <a:pt x="292" y="4897"/>
                    <a:pt x="292" y="4898"/>
                    <a:pt x="293" y="4899"/>
                  </a:cubicBezTo>
                  <a:cubicBezTo>
                    <a:pt x="293" y="4900"/>
                    <a:pt x="294" y="4902"/>
                    <a:pt x="296" y="4903"/>
                  </a:cubicBezTo>
                  <a:cubicBezTo>
                    <a:pt x="296" y="4905"/>
                    <a:pt x="297" y="4905"/>
                    <a:pt x="297" y="4906"/>
                  </a:cubicBezTo>
                  <a:cubicBezTo>
                    <a:pt x="298" y="4908"/>
                    <a:pt x="299" y="4910"/>
                    <a:pt x="300" y="4914"/>
                  </a:cubicBezTo>
                  <a:cubicBezTo>
                    <a:pt x="301" y="4914"/>
                    <a:pt x="301" y="4914"/>
                    <a:pt x="301" y="4915"/>
                  </a:cubicBezTo>
                  <a:cubicBezTo>
                    <a:pt x="302" y="4917"/>
                    <a:pt x="303" y="4919"/>
                    <a:pt x="305" y="4921"/>
                  </a:cubicBezTo>
                  <a:cubicBezTo>
                    <a:pt x="306" y="4921"/>
                    <a:pt x="306" y="4921"/>
                    <a:pt x="306" y="4923"/>
                  </a:cubicBezTo>
                  <a:cubicBezTo>
                    <a:pt x="307" y="4925"/>
                    <a:pt x="308" y="4928"/>
                    <a:pt x="310" y="4930"/>
                  </a:cubicBezTo>
                  <a:cubicBezTo>
                    <a:pt x="601" y="5464"/>
                    <a:pt x="1101" y="5967"/>
                    <a:pt x="1813" y="6397"/>
                  </a:cubicBezTo>
                  <a:cubicBezTo>
                    <a:pt x="1816" y="6399"/>
                    <a:pt x="1819" y="6401"/>
                    <a:pt x="1824" y="6404"/>
                  </a:cubicBezTo>
                  <a:cubicBezTo>
                    <a:pt x="1831" y="6408"/>
                    <a:pt x="1836" y="6412"/>
                    <a:pt x="1843" y="6415"/>
                  </a:cubicBezTo>
                  <a:cubicBezTo>
                    <a:pt x="3116" y="7175"/>
                    <a:pt x="4810" y="7557"/>
                    <a:pt x="6508" y="7557"/>
                  </a:cubicBezTo>
                  <a:lnTo>
                    <a:pt x="6511" y="7557"/>
                  </a:lnTo>
                  <a:cubicBezTo>
                    <a:pt x="8120" y="7557"/>
                    <a:pt x="9733" y="7214"/>
                    <a:pt x="10995" y="6525"/>
                  </a:cubicBezTo>
                  <a:cubicBezTo>
                    <a:pt x="10999" y="6524"/>
                    <a:pt x="11003" y="6522"/>
                    <a:pt x="11007" y="6519"/>
                  </a:cubicBezTo>
                  <a:cubicBezTo>
                    <a:pt x="11019" y="6511"/>
                    <a:pt x="11033" y="6505"/>
                    <a:pt x="11046" y="6497"/>
                  </a:cubicBezTo>
                  <a:cubicBezTo>
                    <a:pt x="11050" y="6496"/>
                    <a:pt x="11052" y="6493"/>
                    <a:pt x="11055" y="6491"/>
                  </a:cubicBezTo>
                  <a:cubicBezTo>
                    <a:pt x="11058" y="6491"/>
                    <a:pt x="11059" y="6490"/>
                    <a:pt x="11060" y="6489"/>
                  </a:cubicBezTo>
                  <a:cubicBezTo>
                    <a:pt x="11062" y="6488"/>
                    <a:pt x="11064" y="6487"/>
                    <a:pt x="11067" y="6486"/>
                  </a:cubicBezTo>
                  <a:cubicBezTo>
                    <a:pt x="11069" y="6483"/>
                    <a:pt x="11072" y="6482"/>
                    <a:pt x="11074" y="6481"/>
                  </a:cubicBezTo>
                  <a:cubicBezTo>
                    <a:pt x="11076" y="6480"/>
                    <a:pt x="11077" y="6480"/>
                    <a:pt x="11078" y="6480"/>
                  </a:cubicBezTo>
                  <a:cubicBezTo>
                    <a:pt x="11608" y="6179"/>
                    <a:pt x="12032" y="5840"/>
                    <a:pt x="12349" y="5477"/>
                  </a:cubicBezTo>
                  <a:cubicBezTo>
                    <a:pt x="12350" y="5476"/>
                    <a:pt x="12351" y="5476"/>
                    <a:pt x="12351" y="5475"/>
                  </a:cubicBezTo>
                  <a:cubicBezTo>
                    <a:pt x="12353" y="5473"/>
                    <a:pt x="12355" y="5472"/>
                    <a:pt x="12357" y="5469"/>
                  </a:cubicBezTo>
                  <a:cubicBezTo>
                    <a:pt x="12358" y="5467"/>
                    <a:pt x="12359" y="5467"/>
                    <a:pt x="12360" y="5465"/>
                  </a:cubicBezTo>
                  <a:cubicBezTo>
                    <a:pt x="12361" y="5464"/>
                    <a:pt x="12361" y="5463"/>
                    <a:pt x="12362" y="5462"/>
                  </a:cubicBezTo>
                  <a:cubicBezTo>
                    <a:pt x="12365" y="5460"/>
                    <a:pt x="12367" y="5458"/>
                    <a:pt x="12368" y="5456"/>
                  </a:cubicBezTo>
                  <a:cubicBezTo>
                    <a:pt x="12369" y="5455"/>
                    <a:pt x="12369" y="5455"/>
                    <a:pt x="12369" y="5454"/>
                  </a:cubicBezTo>
                  <a:cubicBezTo>
                    <a:pt x="12371" y="5453"/>
                    <a:pt x="12374" y="5450"/>
                    <a:pt x="12375" y="5448"/>
                  </a:cubicBezTo>
                  <a:cubicBezTo>
                    <a:pt x="12376" y="5447"/>
                    <a:pt x="12376" y="5447"/>
                    <a:pt x="12376" y="5447"/>
                  </a:cubicBezTo>
                  <a:cubicBezTo>
                    <a:pt x="12378" y="5445"/>
                    <a:pt x="12380" y="5441"/>
                    <a:pt x="12383" y="5439"/>
                  </a:cubicBezTo>
                  <a:cubicBezTo>
                    <a:pt x="12383" y="5439"/>
                    <a:pt x="12383" y="5438"/>
                    <a:pt x="12383" y="5438"/>
                  </a:cubicBezTo>
                  <a:cubicBezTo>
                    <a:pt x="13152" y="4533"/>
                    <a:pt x="13261" y="3486"/>
                    <a:pt x="12702" y="2542"/>
                  </a:cubicBezTo>
                  <a:cubicBezTo>
                    <a:pt x="12702" y="2541"/>
                    <a:pt x="12700" y="2541"/>
                    <a:pt x="12700" y="2541"/>
                  </a:cubicBezTo>
                  <a:cubicBezTo>
                    <a:pt x="12699" y="2537"/>
                    <a:pt x="12698" y="2535"/>
                    <a:pt x="12696" y="2533"/>
                  </a:cubicBezTo>
                  <a:cubicBezTo>
                    <a:pt x="12696" y="2533"/>
                    <a:pt x="12696" y="2532"/>
                    <a:pt x="12696" y="2532"/>
                  </a:cubicBezTo>
                  <a:cubicBezTo>
                    <a:pt x="12695" y="2530"/>
                    <a:pt x="12694" y="2527"/>
                    <a:pt x="12691" y="2525"/>
                  </a:cubicBezTo>
                  <a:cubicBezTo>
                    <a:pt x="12691" y="2525"/>
                    <a:pt x="12690" y="2523"/>
                    <a:pt x="12689" y="2522"/>
                  </a:cubicBezTo>
                  <a:cubicBezTo>
                    <a:pt x="12689" y="2521"/>
                    <a:pt x="12688" y="2521"/>
                    <a:pt x="12688" y="2519"/>
                  </a:cubicBezTo>
                  <a:cubicBezTo>
                    <a:pt x="12686" y="2517"/>
                    <a:pt x="12685" y="2514"/>
                    <a:pt x="12682" y="2511"/>
                  </a:cubicBezTo>
                  <a:cubicBezTo>
                    <a:pt x="12384" y="2019"/>
                    <a:pt x="11902" y="1555"/>
                    <a:pt x="11237" y="1155"/>
                  </a:cubicBezTo>
                  <a:cubicBezTo>
                    <a:pt x="9962" y="388"/>
                    <a:pt x="8258" y="1"/>
                    <a:pt x="6550" y="1"/>
                  </a:cubicBezTo>
                  <a:close/>
                </a:path>
              </a:pathLst>
            </a:custGeom>
            <a:solidFill>
              <a:srgbClr val="ECECEC">
                <a:alpha val="189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175303067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602"/>
        <p:cNvGrpSpPr/>
        <p:nvPr/>
      </p:nvGrpSpPr>
      <p:grpSpPr>
        <a:xfrm>
          <a:off x="0" y="0"/>
          <a:ext cx="0" cy="0"/>
          <a:chOff x="0" y="0"/>
          <a:chExt cx="0" cy="0"/>
        </a:xfrm>
      </p:grpSpPr>
      <p:sp>
        <p:nvSpPr>
          <p:cNvPr id="603" name="Google Shape;603;p36"/>
          <p:cNvSpPr txBox="1">
            <a:spLocks noGrp="1"/>
          </p:cNvSpPr>
          <p:nvPr>
            <p:ph type="title"/>
          </p:nvPr>
        </p:nvSpPr>
        <p:spPr>
          <a:xfrm>
            <a:off x="3448467" y="1130284"/>
            <a:ext cx="6756800" cy="2216000"/>
          </a:xfrm>
          <a:prstGeom prst="rect">
            <a:avLst/>
          </a:prstGeom>
        </p:spPr>
        <p:txBody>
          <a:bodyPr spcFirstLastPara="1" wrap="square" lIns="121900" tIns="121900" rIns="121900" bIns="121900" anchor="b" anchorCtr="0">
            <a:noAutofit/>
          </a:bodyPr>
          <a:lstStyle/>
          <a:p>
            <a:r>
              <a:rPr lang="de-DE" dirty="0"/>
              <a:t> </a:t>
            </a:r>
            <a:r>
              <a:rPr lang="en-US" dirty="0"/>
              <a:t>F</a:t>
            </a:r>
            <a:r>
              <a:rPr lang="de-DE" dirty="0" err="1"/>
              <a:t>uture</a:t>
            </a:r>
            <a:r>
              <a:rPr lang="de-DE" dirty="0"/>
              <a:t> Work</a:t>
            </a:r>
            <a:endParaRPr dirty="0"/>
          </a:p>
        </p:txBody>
      </p:sp>
      <p:sp>
        <p:nvSpPr>
          <p:cNvPr id="605" name="Google Shape;605;p36"/>
          <p:cNvSpPr/>
          <p:nvPr/>
        </p:nvSpPr>
        <p:spPr>
          <a:xfrm>
            <a:off x="1594067" y="1853917"/>
            <a:ext cx="1448000" cy="1448000"/>
          </a:xfrm>
          <a:prstGeom prst="roundRect">
            <a:avLst>
              <a:gd name="adj" fmla="val 16667"/>
            </a:avLst>
          </a:prstGeom>
          <a:solidFill>
            <a:schemeClr val="bg2"/>
          </a:solidFill>
          <a:ln w="2857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endParaRPr sz="2400"/>
          </a:p>
        </p:txBody>
      </p:sp>
      <p:sp>
        <p:nvSpPr>
          <p:cNvPr id="606" name="Google Shape;606;p36"/>
          <p:cNvSpPr txBox="1">
            <a:spLocks noGrp="1"/>
          </p:cNvSpPr>
          <p:nvPr>
            <p:ph type="title" idx="2"/>
          </p:nvPr>
        </p:nvSpPr>
        <p:spPr>
          <a:xfrm>
            <a:off x="1403067" y="2116864"/>
            <a:ext cx="1830000" cy="1046000"/>
          </a:xfrm>
          <a:prstGeom prst="rect">
            <a:avLst/>
          </a:prstGeom>
        </p:spPr>
        <p:txBody>
          <a:bodyPr spcFirstLastPara="1" wrap="square" lIns="121900" tIns="121900" rIns="121900" bIns="121900" anchor="ctr" anchorCtr="0">
            <a:noAutofit/>
          </a:bodyPr>
          <a:lstStyle/>
          <a:p>
            <a:r>
              <a:rPr lang="en" dirty="0"/>
              <a:t>06</a:t>
            </a:r>
            <a:endParaRPr dirty="0"/>
          </a:p>
        </p:txBody>
      </p:sp>
      <p:grpSp>
        <p:nvGrpSpPr>
          <p:cNvPr id="607" name="Google Shape;607;p36"/>
          <p:cNvGrpSpPr/>
          <p:nvPr/>
        </p:nvGrpSpPr>
        <p:grpSpPr>
          <a:xfrm>
            <a:off x="9065320" y="3912233"/>
            <a:ext cx="1844715" cy="1969392"/>
            <a:chOff x="2755025" y="3901600"/>
            <a:chExt cx="857050" cy="914975"/>
          </a:xfrm>
        </p:grpSpPr>
        <p:sp>
          <p:nvSpPr>
            <p:cNvPr id="608" name="Google Shape;608;p36"/>
            <p:cNvSpPr/>
            <p:nvPr/>
          </p:nvSpPr>
          <p:spPr>
            <a:xfrm>
              <a:off x="3434350" y="4531675"/>
              <a:ext cx="64675" cy="40000"/>
            </a:xfrm>
            <a:custGeom>
              <a:avLst/>
              <a:gdLst/>
              <a:ahLst/>
              <a:cxnLst/>
              <a:rect l="l" t="t" r="r" b="b"/>
              <a:pathLst>
                <a:path w="2587" h="1600" extrusionOk="0">
                  <a:moveTo>
                    <a:pt x="1279" y="1"/>
                  </a:moveTo>
                  <a:cubicBezTo>
                    <a:pt x="1179" y="1"/>
                    <a:pt x="1066" y="33"/>
                    <a:pt x="946" y="102"/>
                  </a:cubicBezTo>
                  <a:lnTo>
                    <a:pt x="1" y="692"/>
                  </a:lnTo>
                  <a:lnTo>
                    <a:pt x="933" y="1233"/>
                  </a:lnTo>
                  <a:cubicBezTo>
                    <a:pt x="1428" y="1514"/>
                    <a:pt x="1882" y="1600"/>
                    <a:pt x="2250" y="1600"/>
                  </a:cubicBezTo>
                  <a:cubicBezTo>
                    <a:pt x="2372" y="1600"/>
                    <a:pt x="2485" y="1590"/>
                    <a:pt x="2587" y="1575"/>
                  </a:cubicBezTo>
                  <a:lnTo>
                    <a:pt x="2587" y="1575"/>
                  </a:lnTo>
                  <a:cubicBezTo>
                    <a:pt x="2564" y="1577"/>
                    <a:pt x="2542" y="1578"/>
                    <a:pt x="2520" y="1578"/>
                  </a:cubicBezTo>
                  <a:cubicBezTo>
                    <a:pt x="2030" y="1578"/>
                    <a:pt x="1689" y="1193"/>
                    <a:pt x="1688" y="522"/>
                  </a:cubicBezTo>
                  <a:cubicBezTo>
                    <a:pt x="1688" y="192"/>
                    <a:pt x="1521" y="1"/>
                    <a:pt x="1279" y="1"/>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609" name="Google Shape;609;p36"/>
            <p:cNvSpPr/>
            <p:nvPr/>
          </p:nvSpPr>
          <p:spPr>
            <a:xfrm>
              <a:off x="3121900" y="4231875"/>
              <a:ext cx="470450" cy="315000"/>
            </a:xfrm>
            <a:custGeom>
              <a:avLst/>
              <a:gdLst/>
              <a:ahLst/>
              <a:cxnLst/>
              <a:rect l="l" t="t" r="r" b="b"/>
              <a:pathLst>
                <a:path w="18818" h="12600" extrusionOk="0">
                  <a:moveTo>
                    <a:pt x="17702" y="0"/>
                  </a:moveTo>
                  <a:cubicBezTo>
                    <a:pt x="17438" y="0"/>
                    <a:pt x="17139" y="87"/>
                    <a:pt x="16824" y="269"/>
                  </a:cubicBezTo>
                  <a:lnTo>
                    <a:pt x="35" y="9963"/>
                  </a:lnTo>
                  <a:lnTo>
                    <a:pt x="1" y="10025"/>
                  </a:lnTo>
                  <a:lnTo>
                    <a:pt x="1679" y="9055"/>
                  </a:lnTo>
                  <a:lnTo>
                    <a:pt x="3358" y="8086"/>
                  </a:lnTo>
                  <a:lnTo>
                    <a:pt x="5037" y="7116"/>
                  </a:lnTo>
                  <a:lnTo>
                    <a:pt x="5976" y="6575"/>
                  </a:lnTo>
                  <a:lnTo>
                    <a:pt x="6712" y="6149"/>
                  </a:lnTo>
                  <a:lnTo>
                    <a:pt x="13702" y="10211"/>
                  </a:lnTo>
                  <a:cubicBezTo>
                    <a:pt x="14031" y="10409"/>
                    <a:pt x="14447" y="10690"/>
                    <a:pt x="14724" y="11113"/>
                  </a:cubicBezTo>
                  <a:cubicBezTo>
                    <a:pt x="14808" y="11238"/>
                    <a:pt x="14861" y="11364"/>
                    <a:pt x="14898" y="11483"/>
                  </a:cubicBezTo>
                  <a:cubicBezTo>
                    <a:pt x="14930" y="11591"/>
                    <a:pt x="14911" y="11818"/>
                    <a:pt x="14915" y="11821"/>
                  </a:cubicBezTo>
                  <a:cubicBezTo>
                    <a:pt x="14927" y="11903"/>
                    <a:pt x="14940" y="11986"/>
                    <a:pt x="14940" y="12079"/>
                  </a:cubicBezTo>
                  <a:lnTo>
                    <a:pt x="14942" y="12102"/>
                  </a:lnTo>
                  <a:cubicBezTo>
                    <a:pt x="14949" y="12328"/>
                    <a:pt x="15033" y="12485"/>
                    <a:pt x="15167" y="12557"/>
                  </a:cubicBezTo>
                  <a:lnTo>
                    <a:pt x="15177" y="12561"/>
                  </a:lnTo>
                  <a:lnTo>
                    <a:pt x="15274" y="12595"/>
                  </a:lnTo>
                  <a:lnTo>
                    <a:pt x="15310" y="12597"/>
                  </a:lnTo>
                  <a:lnTo>
                    <a:pt x="15398" y="12599"/>
                  </a:lnTo>
                  <a:lnTo>
                    <a:pt x="15471" y="12584"/>
                  </a:lnTo>
                  <a:lnTo>
                    <a:pt x="15534" y="12569"/>
                  </a:lnTo>
                  <a:cubicBezTo>
                    <a:pt x="15582" y="12553"/>
                    <a:pt x="15632" y="12531"/>
                    <a:pt x="15681" y="12502"/>
                  </a:cubicBezTo>
                  <a:lnTo>
                    <a:pt x="18078" y="11117"/>
                  </a:lnTo>
                  <a:cubicBezTo>
                    <a:pt x="18486" y="10882"/>
                    <a:pt x="18817" y="10312"/>
                    <a:pt x="18815" y="9842"/>
                  </a:cubicBezTo>
                  <a:lnTo>
                    <a:pt x="18791" y="1390"/>
                  </a:lnTo>
                  <a:cubicBezTo>
                    <a:pt x="18789" y="510"/>
                    <a:pt x="18345" y="0"/>
                    <a:pt x="17702"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610" name="Google Shape;610;p36"/>
            <p:cNvSpPr/>
            <p:nvPr/>
          </p:nvSpPr>
          <p:spPr>
            <a:xfrm>
              <a:off x="3072375" y="4568950"/>
              <a:ext cx="136250" cy="220975"/>
            </a:xfrm>
            <a:custGeom>
              <a:avLst/>
              <a:gdLst/>
              <a:ahLst/>
              <a:cxnLst/>
              <a:rect l="l" t="t" r="r" b="b"/>
              <a:pathLst>
                <a:path w="5450" h="8839" extrusionOk="0">
                  <a:moveTo>
                    <a:pt x="1" y="0"/>
                  </a:moveTo>
                  <a:lnTo>
                    <a:pt x="88" y="8314"/>
                  </a:lnTo>
                  <a:cubicBezTo>
                    <a:pt x="89" y="8647"/>
                    <a:pt x="255" y="8839"/>
                    <a:pt x="497" y="8839"/>
                  </a:cubicBezTo>
                  <a:cubicBezTo>
                    <a:pt x="597" y="8839"/>
                    <a:pt x="710" y="8806"/>
                    <a:pt x="829" y="8736"/>
                  </a:cubicBezTo>
                  <a:lnTo>
                    <a:pt x="3227" y="7353"/>
                  </a:lnTo>
                  <a:cubicBezTo>
                    <a:pt x="3633" y="7118"/>
                    <a:pt x="3962" y="6548"/>
                    <a:pt x="3961" y="6078"/>
                  </a:cubicBezTo>
                  <a:cubicBezTo>
                    <a:pt x="3958" y="5133"/>
                    <a:pt x="4626" y="3979"/>
                    <a:pt x="5449" y="3504"/>
                  </a:cubicBezTo>
                  <a:cubicBezTo>
                    <a:pt x="5448" y="3330"/>
                    <a:pt x="5002" y="2929"/>
                    <a:pt x="4451" y="2609"/>
                  </a:cubicBezTo>
                  <a:lnTo>
                    <a:pt x="1"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611" name="Google Shape;611;p36"/>
            <p:cNvSpPr/>
            <p:nvPr/>
          </p:nvSpPr>
          <p:spPr>
            <a:xfrm>
              <a:off x="2824400" y="4031300"/>
              <a:ext cx="746250" cy="405650"/>
            </a:xfrm>
            <a:custGeom>
              <a:avLst/>
              <a:gdLst/>
              <a:ahLst/>
              <a:cxnLst/>
              <a:rect l="l" t="t" r="r" b="b"/>
              <a:pathLst>
                <a:path w="29850" h="16226" extrusionOk="0">
                  <a:moveTo>
                    <a:pt x="29847" y="6324"/>
                  </a:moveTo>
                  <a:lnTo>
                    <a:pt x="29849" y="6325"/>
                  </a:lnTo>
                  <a:cubicBezTo>
                    <a:pt x="29848" y="6325"/>
                    <a:pt x="29847" y="6324"/>
                    <a:pt x="29847" y="6324"/>
                  </a:cubicBezTo>
                  <a:close/>
                  <a:moveTo>
                    <a:pt x="18171" y="1"/>
                  </a:moveTo>
                  <a:cubicBezTo>
                    <a:pt x="17553" y="1"/>
                    <a:pt x="17110" y="237"/>
                    <a:pt x="16790" y="409"/>
                  </a:cubicBezTo>
                  <a:lnTo>
                    <a:pt x="15110" y="1378"/>
                  </a:lnTo>
                  <a:lnTo>
                    <a:pt x="13431" y="2347"/>
                  </a:lnTo>
                  <a:lnTo>
                    <a:pt x="11752" y="3316"/>
                  </a:lnTo>
                  <a:lnTo>
                    <a:pt x="10074" y="4286"/>
                  </a:lnTo>
                  <a:lnTo>
                    <a:pt x="8395" y="5254"/>
                  </a:lnTo>
                  <a:lnTo>
                    <a:pt x="6716" y="6224"/>
                  </a:lnTo>
                  <a:lnTo>
                    <a:pt x="5037" y="7193"/>
                  </a:lnTo>
                  <a:lnTo>
                    <a:pt x="3359" y="8164"/>
                  </a:lnTo>
                  <a:lnTo>
                    <a:pt x="1679" y="9132"/>
                  </a:lnTo>
                  <a:lnTo>
                    <a:pt x="1" y="10102"/>
                  </a:lnTo>
                  <a:lnTo>
                    <a:pt x="56" y="10085"/>
                  </a:lnTo>
                  <a:cubicBezTo>
                    <a:pt x="65" y="10084"/>
                    <a:pt x="74" y="10084"/>
                    <a:pt x="84" y="10084"/>
                  </a:cubicBezTo>
                  <a:cubicBezTo>
                    <a:pt x="227" y="10084"/>
                    <a:pt x="486" y="10174"/>
                    <a:pt x="794" y="10336"/>
                  </a:cubicBezTo>
                  <a:cubicBezTo>
                    <a:pt x="848" y="10365"/>
                    <a:pt x="905" y="10396"/>
                    <a:pt x="962" y="10430"/>
                  </a:cubicBezTo>
                  <a:lnTo>
                    <a:pt x="10935" y="16225"/>
                  </a:lnTo>
                  <a:lnTo>
                    <a:pt x="27724" y="6532"/>
                  </a:lnTo>
                  <a:cubicBezTo>
                    <a:pt x="28204" y="6254"/>
                    <a:pt x="28659" y="6123"/>
                    <a:pt x="29062" y="6123"/>
                  </a:cubicBezTo>
                  <a:cubicBezTo>
                    <a:pt x="29354" y="6123"/>
                    <a:pt x="29619" y="6192"/>
                    <a:pt x="29847" y="6324"/>
                  </a:cubicBezTo>
                  <a:lnTo>
                    <a:pt x="29847" y="6324"/>
                  </a:lnTo>
                  <a:lnTo>
                    <a:pt x="19877" y="529"/>
                  </a:lnTo>
                  <a:cubicBezTo>
                    <a:pt x="19196" y="134"/>
                    <a:pt x="18634" y="1"/>
                    <a:pt x="18171" y="1"/>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612" name="Google Shape;612;p36"/>
            <p:cNvSpPr/>
            <p:nvPr/>
          </p:nvSpPr>
          <p:spPr>
            <a:xfrm>
              <a:off x="2755025" y="4283375"/>
              <a:ext cx="342750" cy="282525"/>
            </a:xfrm>
            <a:custGeom>
              <a:avLst/>
              <a:gdLst/>
              <a:ahLst/>
              <a:cxnLst/>
              <a:rect l="l" t="t" r="r" b="b"/>
              <a:pathLst>
                <a:path w="13710" h="11301" extrusionOk="0">
                  <a:moveTo>
                    <a:pt x="2859" y="1"/>
                  </a:moveTo>
                  <a:cubicBezTo>
                    <a:pt x="2849" y="1"/>
                    <a:pt x="2840" y="1"/>
                    <a:pt x="2831" y="2"/>
                  </a:cubicBezTo>
                  <a:lnTo>
                    <a:pt x="2776" y="19"/>
                  </a:lnTo>
                  <a:cubicBezTo>
                    <a:pt x="1768" y="603"/>
                    <a:pt x="1110" y="1568"/>
                    <a:pt x="808" y="2093"/>
                  </a:cubicBezTo>
                  <a:cubicBezTo>
                    <a:pt x="555" y="2531"/>
                    <a:pt x="345" y="3012"/>
                    <a:pt x="216" y="3449"/>
                  </a:cubicBezTo>
                  <a:cubicBezTo>
                    <a:pt x="21" y="4106"/>
                    <a:pt x="9" y="4507"/>
                    <a:pt x="0" y="4830"/>
                  </a:cubicBezTo>
                  <a:lnTo>
                    <a:pt x="14" y="4887"/>
                  </a:lnTo>
                  <a:cubicBezTo>
                    <a:pt x="51" y="4970"/>
                    <a:pt x="158" y="5084"/>
                    <a:pt x="319" y="5210"/>
                  </a:cubicBezTo>
                  <a:cubicBezTo>
                    <a:pt x="438" y="5303"/>
                    <a:pt x="589" y="5405"/>
                    <a:pt x="760" y="5505"/>
                  </a:cubicBezTo>
                  <a:lnTo>
                    <a:pt x="10733" y="11301"/>
                  </a:lnTo>
                  <a:cubicBezTo>
                    <a:pt x="10728" y="9407"/>
                    <a:pt x="12063" y="7093"/>
                    <a:pt x="13710" y="6142"/>
                  </a:cubicBezTo>
                  <a:lnTo>
                    <a:pt x="3737" y="347"/>
                  </a:lnTo>
                  <a:cubicBezTo>
                    <a:pt x="3680" y="313"/>
                    <a:pt x="3623" y="282"/>
                    <a:pt x="3569" y="253"/>
                  </a:cubicBezTo>
                  <a:cubicBezTo>
                    <a:pt x="3261" y="91"/>
                    <a:pt x="3002" y="1"/>
                    <a:pt x="2859"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13" name="Google Shape;613;p36"/>
            <p:cNvSpPr/>
            <p:nvPr/>
          </p:nvSpPr>
          <p:spPr>
            <a:xfrm>
              <a:off x="2755025" y="4404125"/>
              <a:ext cx="281850" cy="401350"/>
            </a:xfrm>
            <a:custGeom>
              <a:avLst/>
              <a:gdLst/>
              <a:ahLst/>
              <a:cxnLst/>
              <a:rect l="l" t="t" r="r" b="b"/>
              <a:pathLst>
                <a:path w="11274" h="16054" extrusionOk="0">
                  <a:moveTo>
                    <a:pt x="0" y="0"/>
                  </a:moveTo>
                  <a:lnTo>
                    <a:pt x="2" y="846"/>
                  </a:lnTo>
                  <a:lnTo>
                    <a:pt x="5" y="1690"/>
                  </a:lnTo>
                  <a:lnTo>
                    <a:pt x="7" y="2535"/>
                  </a:lnTo>
                  <a:lnTo>
                    <a:pt x="9" y="3380"/>
                  </a:lnTo>
                  <a:lnTo>
                    <a:pt x="11" y="4226"/>
                  </a:lnTo>
                  <a:lnTo>
                    <a:pt x="14" y="5070"/>
                  </a:lnTo>
                  <a:lnTo>
                    <a:pt x="17" y="5916"/>
                  </a:lnTo>
                  <a:lnTo>
                    <a:pt x="19" y="6760"/>
                  </a:lnTo>
                  <a:lnTo>
                    <a:pt x="21" y="7606"/>
                  </a:lnTo>
                  <a:lnTo>
                    <a:pt x="24" y="8450"/>
                  </a:lnTo>
                  <a:cubicBezTo>
                    <a:pt x="36" y="8962"/>
                    <a:pt x="146" y="9567"/>
                    <a:pt x="1300" y="10258"/>
                  </a:cubicBezTo>
                  <a:lnTo>
                    <a:pt x="11273" y="16054"/>
                  </a:lnTo>
                  <a:cubicBezTo>
                    <a:pt x="10955" y="15868"/>
                    <a:pt x="10759" y="15478"/>
                    <a:pt x="10757" y="14921"/>
                  </a:cubicBezTo>
                  <a:lnTo>
                    <a:pt x="10733" y="6471"/>
                  </a:lnTo>
                  <a:lnTo>
                    <a:pt x="760" y="675"/>
                  </a:lnTo>
                  <a:cubicBezTo>
                    <a:pt x="589" y="575"/>
                    <a:pt x="438" y="473"/>
                    <a:pt x="319" y="380"/>
                  </a:cubicBezTo>
                  <a:cubicBezTo>
                    <a:pt x="158" y="254"/>
                    <a:pt x="51" y="140"/>
                    <a:pt x="14" y="57"/>
                  </a:cubicBezTo>
                  <a:lnTo>
                    <a:pt x="0"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614" name="Google Shape;614;p36"/>
            <p:cNvSpPr/>
            <p:nvPr/>
          </p:nvSpPr>
          <p:spPr>
            <a:xfrm>
              <a:off x="3070575" y="4385600"/>
              <a:ext cx="424450" cy="270950"/>
            </a:xfrm>
            <a:custGeom>
              <a:avLst/>
              <a:gdLst/>
              <a:ahLst/>
              <a:cxnLst/>
              <a:rect l="l" t="t" r="r" b="b"/>
              <a:pathLst>
                <a:path w="16978" h="10838" extrusionOk="0">
                  <a:moveTo>
                    <a:pt x="8765" y="0"/>
                  </a:moveTo>
                  <a:lnTo>
                    <a:pt x="8029" y="426"/>
                  </a:lnTo>
                  <a:lnTo>
                    <a:pt x="7090" y="967"/>
                  </a:lnTo>
                  <a:lnTo>
                    <a:pt x="5411" y="1937"/>
                  </a:lnTo>
                  <a:lnTo>
                    <a:pt x="3732" y="2906"/>
                  </a:lnTo>
                  <a:lnTo>
                    <a:pt x="2088" y="3814"/>
                  </a:lnTo>
                  <a:cubicBezTo>
                    <a:pt x="1867" y="3950"/>
                    <a:pt x="1169" y="4293"/>
                    <a:pt x="647" y="5199"/>
                  </a:cubicBezTo>
                  <a:cubicBezTo>
                    <a:pt x="524" y="5409"/>
                    <a:pt x="364" y="5813"/>
                    <a:pt x="249" y="6200"/>
                  </a:cubicBezTo>
                  <a:cubicBezTo>
                    <a:pt x="128" y="6605"/>
                    <a:pt x="1" y="6962"/>
                    <a:pt x="1" y="7159"/>
                  </a:cubicBezTo>
                  <a:lnTo>
                    <a:pt x="73" y="7334"/>
                  </a:lnTo>
                  <a:lnTo>
                    <a:pt x="4523" y="9943"/>
                  </a:lnTo>
                  <a:cubicBezTo>
                    <a:pt x="5074" y="10263"/>
                    <a:pt x="5520" y="10664"/>
                    <a:pt x="5521" y="10838"/>
                  </a:cubicBezTo>
                  <a:lnTo>
                    <a:pt x="5584" y="10801"/>
                  </a:lnTo>
                  <a:cubicBezTo>
                    <a:pt x="5622" y="10779"/>
                    <a:pt x="5675" y="10749"/>
                    <a:pt x="5746" y="10707"/>
                  </a:cubicBezTo>
                  <a:cubicBezTo>
                    <a:pt x="5788" y="10684"/>
                    <a:pt x="5831" y="10659"/>
                    <a:pt x="5874" y="10634"/>
                  </a:cubicBezTo>
                  <a:cubicBezTo>
                    <a:pt x="5942" y="10595"/>
                    <a:pt x="6012" y="10555"/>
                    <a:pt x="6080" y="10514"/>
                  </a:cubicBezTo>
                  <a:cubicBezTo>
                    <a:pt x="6162" y="10467"/>
                    <a:pt x="6252" y="10415"/>
                    <a:pt x="6349" y="10359"/>
                  </a:cubicBezTo>
                  <a:cubicBezTo>
                    <a:pt x="6445" y="10303"/>
                    <a:pt x="6542" y="10248"/>
                    <a:pt x="6640" y="10192"/>
                  </a:cubicBezTo>
                  <a:lnTo>
                    <a:pt x="6652" y="10184"/>
                  </a:lnTo>
                  <a:cubicBezTo>
                    <a:pt x="7016" y="9974"/>
                    <a:pt x="7380" y="9764"/>
                    <a:pt x="7744" y="9554"/>
                  </a:cubicBezTo>
                  <a:cubicBezTo>
                    <a:pt x="8071" y="9365"/>
                    <a:pt x="8398" y="9177"/>
                    <a:pt x="8725" y="8988"/>
                  </a:cubicBezTo>
                  <a:cubicBezTo>
                    <a:pt x="9384" y="8608"/>
                    <a:pt x="10090" y="8200"/>
                    <a:pt x="10789" y="7796"/>
                  </a:cubicBezTo>
                  <a:cubicBezTo>
                    <a:pt x="10928" y="7716"/>
                    <a:pt x="11068" y="7635"/>
                    <a:pt x="11206" y="7555"/>
                  </a:cubicBezTo>
                  <a:cubicBezTo>
                    <a:pt x="11424" y="7430"/>
                    <a:pt x="11640" y="7304"/>
                    <a:pt x="11853" y="7181"/>
                  </a:cubicBezTo>
                  <a:cubicBezTo>
                    <a:pt x="11913" y="7148"/>
                    <a:pt x="11972" y="7113"/>
                    <a:pt x="12032" y="7078"/>
                  </a:cubicBezTo>
                  <a:cubicBezTo>
                    <a:pt x="12522" y="6795"/>
                    <a:pt x="13012" y="6512"/>
                    <a:pt x="13503" y="6229"/>
                  </a:cubicBezTo>
                  <a:cubicBezTo>
                    <a:pt x="13922" y="5988"/>
                    <a:pt x="14340" y="5746"/>
                    <a:pt x="14759" y="5504"/>
                  </a:cubicBezTo>
                  <a:cubicBezTo>
                    <a:pt x="14833" y="5461"/>
                    <a:pt x="14902" y="5422"/>
                    <a:pt x="14966" y="5385"/>
                  </a:cubicBezTo>
                  <a:cubicBezTo>
                    <a:pt x="15025" y="5350"/>
                    <a:pt x="15084" y="5316"/>
                    <a:pt x="15143" y="5281"/>
                  </a:cubicBezTo>
                  <a:cubicBezTo>
                    <a:pt x="15212" y="5242"/>
                    <a:pt x="15270" y="5208"/>
                    <a:pt x="15320" y="5180"/>
                  </a:cubicBezTo>
                  <a:lnTo>
                    <a:pt x="15399" y="5134"/>
                  </a:lnTo>
                  <a:cubicBezTo>
                    <a:pt x="15459" y="5100"/>
                    <a:pt x="15495" y="5079"/>
                    <a:pt x="15495" y="5079"/>
                  </a:cubicBezTo>
                  <a:lnTo>
                    <a:pt x="15606" y="5027"/>
                  </a:lnTo>
                  <a:cubicBezTo>
                    <a:pt x="15664" y="4997"/>
                    <a:pt x="15723" y="4968"/>
                    <a:pt x="15778" y="4948"/>
                  </a:cubicBezTo>
                  <a:lnTo>
                    <a:pt x="15868" y="4924"/>
                  </a:lnTo>
                  <a:cubicBezTo>
                    <a:pt x="15927" y="4907"/>
                    <a:pt x="15987" y="4893"/>
                    <a:pt x="16044" y="4886"/>
                  </a:cubicBezTo>
                  <a:lnTo>
                    <a:pt x="16140" y="4882"/>
                  </a:lnTo>
                  <a:cubicBezTo>
                    <a:pt x="16151" y="4881"/>
                    <a:pt x="16162" y="4881"/>
                    <a:pt x="16173" y="4881"/>
                  </a:cubicBezTo>
                  <a:cubicBezTo>
                    <a:pt x="16212" y="4881"/>
                    <a:pt x="16249" y="4883"/>
                    <a:pt x="16285" y="4888"/>
                  </a:cubicBezTo>
                  <a:lnTo>
                    <a:pt x="16379" y="4909"/>
                  </a:lnTo>
                  <a:cubicBezTo>
                    <a:pt x="16421" y="4920"/>
                    <a:pt x="16462" y="4934"/>
                    <a:pt x="16501" y="4954"/>
                  </a:cubicBezTo>
                  <a:lnTo>
                    <a:pt x="16583" y="4997"/>
                  </a:lnTo>
                  <a:lnTo>
                    <a:pt x="16684" y="5079"/>
                  </a:lnTo>
                  <a:lnTo>
                    <a:pt x="16751" y="5144"/>
                  </a:lnTo>
                  <a:cubicBezTo>
                    <a:pt x="16782" y="5181"/>
                    <a:pt x="16806" y="5224"/>
                    <a:pt x="16832" y="5268"/>
                  </a:cubicBezTo>
                  <a:lnTo>
                    <a:pt x="16879" y="5348"/>
                  </a:lnTo>
                  <a:lnTo>
                    <a:pt x="16888" y="5370"/>
                  </a:lnTo>
                  <a:cubicBezTo>
                    <a:pt x="16918" y="5440"/>
                    <a:pt x="16942" y="5514"/>
                    <a:pt x="16959" y="5596"/>
                  </a:cubicBezTo>
                  <a:cubicBezTo>
                    <a:pt x="16962" y="5618"/>
                    <a:pt x="16965" y="5627"/>
                    <a:pt x="16967" y="5627"/>
                  </a:cubicBezTo>
                  <a:cubicBezTo>
                    <a:pt x="16977" y="5627"/>
                    <a:pt x="16977" y="5423"/>
                    <a:pt x="16951" y="5334"/>
                  </a:cubicBezTo>
                  <a:cubicBezTo>
                    <a:pt x="16914" y="5215"/>
                    <a:pt x="16861" y="5089"/>
                    <a:pt x="16777" y="4964"/>
                  </a:cubicBezTo>
                  <a:cubicBezTo>
                    <a:pt x="16500" y="4541"/>
                    <a:pt x="16084" y="4260"/>
                    <a:pt x="15755" y="4062"/>
                  </a:cubicBezTo>
                  <a:lnTo>
                    <a:pt x="8765"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15" name="Google Shape;615;p36"/>
            <p:cNvSpPr/>
            <p:nvPr/>
          </p:nvSpPr>
          <p:spPr>
            <a:xfrm>
              <a:off x="3220075" y="4079775"/>
              <a:ext cx="100325" cy="57525"/>
            </a:xfrm>
            <a:custGeom>
              <a:avLst/>
              <a:gdLst/>
              <a:ahLst/>
              <a:cxnLst/>
              <a:rect l="l" t="t" r="r" b="b"/>
              <a:pathLst>
                <a:path w="4013" h="2301" extrusionOk="0">
                  <a:moveTo>
                    <a:pt x="1995" y="1"/>
                  </a:moveTo>
                  <a:cubicBezTo>
                    <a:pt x="1498" y="1"/>
                    <a:pt x="1000" y="108"/>
                    <a:pt x="613" y="324"/>
                  </a:cubicBezTo>
                  <a:cubicBezTo>
                    <a:pt x="512" y="380"/>
                    <a:pt x="426" y="440"/>
                    <a:pt x="350" y="504"/>
                  </a:cubicBezTo>
                  <a:lnTo>
                    <a:pt x="284" y="573"/>
                  </a:lnTo>
                  <a:cubicBezTo>
                    <a:pt x="241" y="617"/>
                    <a:pt x="194" y="661"/>
                    <a:pt x="160" y="707"/>
                  </a:cubicBezTo>
                  <a:lnTo>
                    <a:pt x="113" y="793"/>
                  </a:lnTo>
                  <a:cubicBezTo>
                    <a:pt x="88" y="835"/>
                    <a:pt x="61" y="877"/>
                    <a:pt x="44" y="921"/>
                  </a:cubicBezTo>
                  <a:lnTo>
                    <a:pt x="26" y="1017"/>
                  </a:lnTo>
                  <a:cubicBezTo>
                    <a:pt x="17" y="1059"/>
                    <a:pt x="6" y="1102"/>
                    <a:pt x="5" y="1145"/>
                  </a:cubicBezTo>
                  <a:cubicBezTo>
                    <a:pt x="0" y="1433"/>
                    <a:pt x="181" y="1724"/>
                    <a:pt x="555" y="1950"/>
                  </a:cubicBezTo>
                  <a:cubicBezTo>
                    <a:pt x="943" y="2183"/>
                    <a:pt x="1462" y="2301"/>
                    <a:pt x="1982" y="2301"/>
                  </a:cubicBezTo>
                  <a:cubicBezTo>
                    <a:pt x="2479" y="2301"/>
                    <a:pt x="2976" y="2194"/>
                    <a:pt x="3362" y="1979"/>
                  </a:cubicBezTo>
                  <a:cubicBezTo>
                    <a:pt x="3819" y="1724"/>
                    <a:pt x="4013" y="1374"/>
                    <a:pt x="3955" y="1036"/>
                  </a:cubicBezTo>
                  <a:lnTo>
                    <a:pt x="3941" y="941"/>
                  </a:lnTo>
                  <a:cubicBezTo>
                    <a:pt x="3927" y="900"/>
                    <a:pt x="3902" y="858"/>
                    <a:pt x="3881" y="817"/>
                  </a:cubicBezTo>
                  <a:lnTo>
                    <a:pt x="3838" y="731"/>
                  </a:lnTo>
                  <a:cubicBezTo>
                    <a:pt x="3807" y="686"/>
                    <a:pt x="3764" y="643"/>
                    <a:pt x="3724" y="600"/>
                  </a:cubicBezTo>
                  <a:lnTo>
                    <a:pt x="3666" y="533"/>
                  </a:lnTo>
                  <a:cubicBezTo>
                    <a:pt x="3595" y="470"/>
                    <a:pt x="3514" y="409"/>
                    <a:pt x="3421" y="352"/>
                  </a:cubicBezTo>
                  <a:cubicBezTo>
                    <a:pt x="3033" y="118"/>
                    <a:pt x="2514" y="1"/>
                    <a:pt x="1995" y="1"/>
                  </a:cubicBezTo>
                  <a:close/>
                </a:path>
              </a:pathLst>
            </a:custGeom>
            <a:solidFill>
              <a:srgbClr val="055E62"/>
            </a:solidFill>
            <a:ln>
              <a:noFill/>
            </a:ln>
          </p:spPr>
          <p:txBody>
            <a:bodyPr spcFirstLastPara="1" wrap="square" lIns="121900" tIns="121900" rIns="121900" bIns="121900" anchor="ctr" anchorCtr="0">
              <a:noAutofit/>
            </a:bodyPr>
            <a:lstStyle/>
            <a:p>
              <a:endParaRPr sz="2400"/>
            </a:p>
          </p:txBody>
        </p:sp>
        <p:sp>
          <p:nvSpPr>
            <p:cNvPr id="616" name="Google Shape;616;p36"/>
            <p:cNvSpPr/>
            <p:nvPr/>
          </p:nvSpPr>
          <p:spPr>
            <a:xfrm>
              <a:off x="3183425" y="4063250"/>
              <a:ext cx="172700" cy="90625"/>
            </a:xfrm>
            <a:custGeom>
              <a:avLst/>
              <a:gdLst/>
              <a:ahLst/>
              <a:cxnLst/>
              <a:rect l="l" t="t" r="r" b="b"/>
              <a:pathLst>
                <a:path w="6908" h="3625" extrusionOk="0">
                  <a:moveTo>
                    <a:pt x="3461" y="662"/>
                  </a:moveTo>
                  <a:cubicBezTo>
                    <a:pt x="3980" y="662"/>
                    <a:pt x="4499" y="779"/>
                    <a:pt x="4887" y="1013"/>
                  </a:cubicBezTo>
                  <a:cubicBezTo>
                    <a:pt x="4980" y="1070"/>
                    <a:pt x="5061" y="1131"/>
                    <a:pt x="5132" y="1194"/>
                  </a:cubicBezTo>
                  <a:lnTo>
                    <a:pt x="5190" y="1261"/>
                  </a:lnTo>
                  <a:cubicBezTo>
                    <a:pt x="5230" y="1304"/>
                    <a:pt x="5273" y="1347"/>
                    <a:pt x="5304" y="1392"/>
                  </a:cubicBezTo>
                  <a:lnTo>
                    <a:pt x="5347" y="1478"/>
                  </a:lnTo>
                  <a:cubicBezTo>
                    <a:pt x="5368" y="1519"/>
                    <a:pt x="5393" y="1561"/>
                    <a:pt x="5407" y="1602"/>
                  </a:cubicBezTo>
                  <a:lnTo>
                    <a:pt x="5421" y="1697"/>
                  </a:lnTo>
                  <a:cubicBezTo>
                    <a:pt x="5479" y="2035"/>
                    <a:pt x="5285" y="2385"/>
                    <a:pt x="4828" y="2640"/>
                  </a:cubicBezTo>
                  <a:cubicBezTo>
                    <a:pt x="4442" y="2855"/>
                    <a:pt x="3945" y="2962"/>
                    <a:pt x="3448" y="2962"/>
                  </a:cubicBezTo>
                  <a:cubicBezTo>
                    <a:pt x="2928" y="2962"/>
                    <a:pt x="2409" y="2844"/>
                    <a:pt x="2021" y="2611"/>
                  </a:cubicBezTo>
                  <a:cubicBezTo>
                    <a:pt x="1647" y="2385"/>
                    <a:pt x="1466" y="2094"/>
                    <a:pt x="1471" y="1806"/>
                  </a:cubicBezTo>
                  <a:cubicBezTo>
                    <a:pt x="1472" y="1762"/>
                    <a:pt x="1483" y="1720"/>
                    <a:pt x="1492" y="1678"/>
                  </a:cubicBezTo>
                  <a:lnTo>
                    <a:pt x="1510" y="1582"/>
                  </a:lnTo>
                  <a:cubicBezTo>
                    <a:pt x="1527" y="1538"/>
                    <a:pt x="1554" y="1496"/>
                    <a:pt x="1579" y="1454"/>
                  </a:cubicBezTo>
                  <a:lnTo>
                    <a:pt x="1626" y="1368"/>
                  </a:lnTo>
                  <a:cubicBezTo>
                    <a:pt x="1660" y="1322"/>
                    <a:pt x="1707" y="1278"/>
                    <a:pt x="1750" y="1234"/>
                  </a:cubicBezTo>
                  <a:lnTo>
                    <a:pt x="1816" y="1165"/>
                  </a:lnTo>
                  <a:cubicBezTo>
                    <a:pt x="1892" y="1101"/>
                    <a:pt x="1978" y="1041"/>
                    <a:pt x="2079" y="985"/>
                  </a:cubicBezTo>
                  <a:cubicBezTo>
                    <a:pt x="2466" y="769"/>
                    <a:pt x="2964" y="662"/>
                    <a:pt x="3461" y="662"/>
                  </a:cubicBezTo>
                  <a:close/>
                  <a:moveTo>
                    <a:pt x="3465" y="0"/>
                  </a:moveTo>
                  <a:cubicBezTo>
                    <a:pt x="2682" y="0"/>
                    <a:pt x="1897" y="169"/>
                    <a:pt x="1288" y="509"/>
                  </a:cubicBezTo>
                  <a:cubicBezTo>
                    <a:pt x="41" y="1204"/>
                    <a:pt x="1" y="2350"/>
                    <a:pt x="1196" y="3071"/>
                  </a:cubicBezTo>
                  <a:cubicBezTo>
                    <a:pt x="1808" y="3439"/>
                    <a:pt x="2625" y="3624"/>
                    <a:pt x="3444" y="3624"/>
                  </a:cubicBezTo>
                  <a:cubicBezTo>
                    <a:pt x="4226" y="3624"/>
                    <a:pt x="5011" y="3455"/>
                    <a:pt x="5620" y="3115"/>
                  </a:cubicBezTo>
                  <a:cubicBezTo>
                    <a:pt x="6866" y="2421"/>
                    <a:pt x="6908" y="1273"/>
                    <a:pt x="5712" y="552"/>
                  </a:cubicBezTo>
                  <a:cubicBezTo>
                    <a:pt x="5100" y="185"/>
                    <a:pt x="4283" y="0"/>
                    <a:pt x="3465" y="0"/>
                  </a:cubicBezTo>
                  <a:close/>
                </a:path>
              </a:pathLst>
            </a:custGeom>
            <a:solidFill>
              <a:srgbClr val="4CBDC6"/>
            </a:solidFill>
            <a:ln>
              <a:noFill/>
            </a:ln>
          </p:spPr>
          <p:txBody>
            <a:bodyPr spcFirstLastPara="1" wrap="square" lIns="121900" tIns="121900" rIns="121900" bIns="121900" anchor="ctr" anchorCtr="0">
              <a:noAutofit/>
            </a:bodyPr>
            <a:lstStyle/>
            <a:p>
              <a:endParaRPr sz="2400"/>
            </a:p>
          </p:txBody>
        </p:sp>
        <p:sp>
          <p:nvSpPr>
            <p:cNvPr id="617" name="Google Shape;617;p36"/>
            <p:cNvSpPr/>
            <p:nvPr/>
          </p:nvSpPr>
          <p:spPr>
            <a:xfrm>
              <a:off x="3354425" y="4419825"/>
              <a:ext cx="300" cy="1700"/>
            </a:xfrm>
            <a:custGeom>
              <a:avLst/>
              <a:gdLst/>
              <a:ahLst/>
              <a:cxnLst/>
              <a:rect l="l" t="t" r="r" b="b"/>
              <a:pathLst>
                <a:path w="12" h="68" extrusionOk="0">
                  <a:moveTo>
                    <a:pt x="1" y="0"/>
                  </a:moveTo>
                  <a:lnTo>
                    <a:pt x="2" y="56"/>
                  </a:lnTo>
                  <a:lnTo>
                    <a:pt x="8" y="56"/>
                  </a:lnTo>
                  <a:lnTo>
                    <a:pt x="12" y="68"/>
                  </a:lnTo>
                  <a:lnTo>
                    <a:pt x="1" y="0"/>
                  </a:lnTo>
                  <a:close/>
                </a:path>
              </a:pathLst>
            </a:custGeom>
            <a:solidFill>
              <a:srgbClr val="C4E3F8"/>
            </a:solidFill>
            <a:ln>
              <a:noFill/>
            </a:ln>
          </p:spPr>
          <p:txBody>
            <a:bodyPr spcFirstLastPara="1" wrap="square" lIns="121900" tIns="121900" rIns="121900" bIns="121900" anchor="ctr" anchorCtr="0">
              <a:noAutofit/>
            </a:bodyPr>
            <a:lstStyle/>
            <a:p>
              <a:endParaRPr sz="2400"/>
            </a:p>
          </p:txBody>
        </p:sp>
        <p:sp>
          <p:nvSpPr>
            <p:cNvPr id="618" name="Google Shape;618;p36"/>
            <p:cNvSpPr/>
            <p:nvPr/>
          </p:nvSpPr>
          <p:spPr>
            <a:xfrm>
              <a:off x="3354375" y="4306800"/>
              <a:ext cx="13475" cy="112500"/>
            </a:xfrm>
            <a:custGeom>
              <a:avLst/>
              <a:gdLst/>
              <a:ahLst/>
              <a:cxnLst/>
              <a:rect l="l" t="t" r="r" b="b"/>
              <a:pathLst>
                <a:path w="539" h="4500" extrusionOk="0">
                  <a:moveTo>
                    <a:pt x="533" y="0"/>
                  </a:moveTo>
                  <a:lnTo>
                    <a:pt x="0" y="307"/>
                  </a:lnTo>
                  <a:lnTo>
                    <a:pt x="3" y="4500"/>
                  </a:lnTo>
                  <a:cubicBezTo>
                    <a:pt x="17" y="4285"/>
                    <a:pt x="194" y="4073"/>
                    <a:pt x="535" y="3913"/>
                  </a:cubicBezTo>
                  <a:lnTo>
                    <a:pt x="538" y="3910"/>
                  </a:lnTo>
                  <a:cubicBezTo>
                    <a:pt x="538" y="3071"/>
                    <a:pt x="535" y="1572"/>
                    <a:pt x="533"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19" name="Google Shape;619;p36"/>
            <p:cNvSpPr/>
            <p:nvPr/>
          </p:nvSpPr>
          <p:spPr>
            <a:xfrm>
              <a:off x="3427575" y="4264375"/>
              <a:ext cx="14000" cy="156625"/>
            </a:xfrm>
            <a:custGeom>
              <a:avLst/>
              <a:gdLst/>
              <a:ahLst/>
              <a:cxnLst/>
              <a:rect l="l" t="t" r="r" b="b"/>
              <a:pathLst>
                <a:path w="560" h="6265" extrusionOk="0">
                  <a:moveTo>
                    <a:pt x="544" y="1"/>
                  </a:moveTo>
                  <a:lnTo>
                    <a:pt x="1" y="314"/>
                  </a:lnTo>
                  <a:cubicBezTo>
                    <a:pt x="1" y="421"/>
                    <a:pt x="1" y="527"/>
                    <a:pt x="1" y="634"/>
                  </a:cubicBezTo>
                  <a:lnTo>
                    <a:pt x="4" y="4329"/>
                  </a:lnTo>
                  <a:lnTo>
                    <a:pt x="1" y="4310"/>
                  </a:lnTo>
                  <a:cubicBezTo>
                    <a:pt x="1" y="4824"/>
                    <a:pt x="1" y="5267"/>
                    <a:pt x="1" y="5607"/>
                  </a:cubicBezTo>
                  <a:lnTo>
                    <a:pt x="58" y="5631"/>
                  </a:lnTo>
                  <a:cubicBezTo>
                    <a:pt x="404" y="5806"/>
                    <a:pt x="559" y="6037"/>
                    <a:pt x="534" y="6264"/>
                  </a:cubicBezTo>
                  <a:lnTo>
                    <a:pt x="549" y="6264"/>
                  </a:lnTo>
                  <a:lnTo>
                    <a:pt x="544"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20" name="Google Shape;620;p36"/>
            <p:cNvSpPr/>
            <p:nvPr/>
          </p:nvSpPr>
          <p:spPr>
            <a:xfrm>
              <a:off x="3354425" y="4404550"/>
              <a:ext cx="87150" cy="35775"/>
            </a:xfrm>
            <a:custGeom>
              <a:avLst/>
              <a:gdLst/>
              <a:ahLst/>
              <a:cxnLst/>
              <a:rect l="l" t="t" r="r" b="b"/>
              <a:pathLst>
                <a:path w="3486" h="1431" extrusionOk="0">
                  <a:moveTo>
                    <a:pt x="536" y="0"/>
                  </a:moveTo>
                  <a:lnTo>
                    <a:pt x="533" y="3"/>
                  </a:lnTo>
                  <a:cubicBezTo>
                    <a:pt x="192" y="163"/>
                    <a:pt x="15" y="375"/>
                    <a:pt x="1" y="590"/>
                  </a:cubicBezTo>
                  <a:lnTo>
                    <a:pt x="1" y="611"/>
                  </a:lnTo>
                  <a:lnTo>
                    <a:pt x="12" y="679"/>
                  </a:lnTo>
                  <a:cubicBezTo>
                    <a:pt x="19" y="703"/>
                    <a:pt x="38" y="762"/>
                    <a:pt x="79" y="835"/>
                  </a:cubicBezTo>
                  <a:cubicBezTo>
                    <a:pt x="131" y="936"/>
                    <a:pt x="248" y="1044"/>
                    <a:pt x="405" y="1138"/>
                  </a:cubicBezTo>
                  <a:cubicBezTo>
                    <a:pt x="482" y="1183"/>
                    <a:pt x="579" y="1223"/>
                    <a:pt x="677" y="1264"/>
                  </a:cubicBezTo>
                  <a:cubicBezTo>
                    <a:pt x="778" y="1300"/>
                    <a:pt x="887" y="1330"/>
                    <a:pt x="1000" y="1357"/>
                  </a:cubicBezTo>
                  <a:cubicBezTo>
                    <a:pt x="1115" y="1385"/>
                    <a:pt x="1237" y="1396"/>
                    <a:pt x="1358" y="1413"/>
                  </a:cubicBezTo>
                  <a:cubicBezTo>
                    <a:pt x="1459" y="1425"/>
                    <a:pt x="1561" y="1431"/>
                    <a:pt x="1664" y="1431"/>
                  </a:cubicBezTo>
                  <a:cubicBezTo>
                    <a:pt x="1687" y="1431"/>
                    <a:pt x="1711" y="1430"/>
                    <a:pt x="1734" y="1430"/>
                  </a:cubicBezTo>
                  <a:cubicBezTo>
                    <a:pt x="1746" y="1430"/>
                    <a:pt x="1758" y="1430"/>
                    <a:pt x="1770" y="1430"/>
                  </a:cubicBezTo>
                  <a:cubicBezTo>
                    <a:pt x="1884" y="1430"/>
                    <a:pt x="1999" y="1425"/>
                    <a:pt x="2111" y="1411"/>
                  </a:cubicBezTo>
                  <a:cubicBezTo>
                    <a:pt x="2233" y="1394"/>
                    <a:pt x="2354" y="1380"/>
                    <a:pt x="2469" y="1352"/>
                  </a:cubicBezTo>
                  <a:cubicBezTo>
                    <a:pt x="2525" y="1337"/>
                    <a:pt x="2579" y="1323"/>
                    <a:pt x="2632" y="1309"/>
                  </a:cubicBezTo>
                  <a:cubicBezTo>
                    <a:pt x="2682" y="1295"/>
                    <a:pt x="2734" y="1280"/>
                    <a:pt x="2791" y="1256"/>
                  </a:cubicBezTo>
                  <a:cubicBezTo>
                    <a:pt x="2891" y="1219"/>
                    <a:pt x="2982" y="1176"/>
                    <a:pt x="3062" y="1129"/>
                  </a:cubicBezTo>
                  <a:cubicBezTo>
                    <a:pt x="3219" y="1035"/>
                    <a:pt x="3335" y="926"/>
                    <a:pt x="3386" y="825"/>
                  </a:cubicBezTo>
                  <a:cubicBezTo>
                    <a:pt x="3441" y="728"/>
                    <a:pt x="3456" y="656"/>
                    <a:pt x="3456" y="656"/>
                  </a:cubicBezTo>
                  <a:lnTo>
                    <a:pt x="3460" y="657"/>
                  </a:lnTo>
                  <a:cubicBezTo>
                    <a:pt x="3485" y="430"/>
                    <a:pt x="3330" y="199"/>
                    <a:pt x="2984" y="23"/>
                  </a:cubicBezTo>
                  <a:lnTo>
                    <a:pt x="2927" y="0"/>
                  </a:lnTo>
                  <a:lnTo>
                    <a:pt x="2927" y="706"/>
                  </a:lnTo>
                  <a:cubicBezTo>
                    <a:pt x="2902" y="795"/>
                    <a:pt x="2785" y="884"/>
                    <a:pt x="2566" y="953"/>
                  </a:cubicBezTo>
                  <a:cubicBezTo>
                    <a:pt x="2332" y="1026"/>
                    <a:pt x="2030" y="1062"/>
                    <a:pt x="1730" y="1062"/>
                  </a:cubicBezTo>
                  <a:cubicBezTo>
                    <a:pt x="1416" y="1062"/>
                    <a:pt x="1104" y="1023"/>
                    <a:pt x="870" y="944"/>
                  </a:cubicBezTo>
                  <a:cubicBezTo>
                    <a:pt x="664" y="874"/>
                    <a:pt x="556" y="786"/>
                    <a:pt x="540" y="697"/>
                  </a:cubicBezTo>
                  <a:cubicBezTo>
                    <a:pt x="540" y="697"/>
                    <a:pt x="540" y="697"/>
                    <a:pt x="540" y="697"/>
                  </a:cubicBezTo>
                  <a:cubicBezTo>
                    <a:pt x="539" y="697"/>
                    <a:pt x="538" y="437"/>
                    <a:pt x="536"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21" name="Google Shape;621;p36"/>
            <p:cNvSpPr/>
            <p:nvPr/>
          </p:nvSpPr>
          <p:spPr>
            <a:xfrm>
              <a:off x="3427575" y="4280200"/>
              <a:ext cx="125" cy="92425"/>
            </a:xfrm>
            <a:custGeom>
              <a:avLst/>
              <a:gdLst/>
              <a:ahLst/>
              <a:cxnLst/>
              <a:rect l="l" t="t" r="r" b="b"/>
              <a:pathLst>
                <a:path w="5" h="3697" extrusionOk="0">
                  <a:moveTo>
                    <a:pt x="1" y="1"/>
                  </a:moveTo>
                  <a:cubicBezTo>
                    <a:pt x="1" y="1296"/>
                    <a:pt x="1" y="2629"/>
                    <a:pt x="1" y="3677"/>
                  </a:cubicBezTo>
                  <a:lnTo>
                    <a:pt x="4" y="3696"/>
                  </a:lnTo>
                  <a:lnTo>
                    <a:pt x="1" y="1"/>
                  </a:ln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622" name="Google Shape;622;p36"/>
            <p:cNvSpPr/>
            <p:nvPr/>
          </p:nvSpPr>
          <p:spPr>
            <a:xfrm>
              <a:off x="3353975" y="4420950"/>
              <a:ext cx="87525" cy="25950"/>
            </a:xfrm>
            <a:custGeom>
              <a:avLst/>
              <a:gdLst/>
              <a:ahLst/>
              <a:cxnLst/>
              <a:rect l="l" t="t" r="r" b="b"/>
              <a:pathLst>
                <a:path w="3501" h="1038" extrusionOk="0">
                  <a:moveTo>
                    <a:pt x="3474" y="0"/>
                  </a:moveTo>
                  <a:cubicBezTo>
                    <a:pt x="3474" y="0"/>
                    <a:pt x="3459" y="72"/>
                    <a:pt x="3404" y="169"/>
                  </a:cubicBezTo>
                  <a:cubicBezTo>
                    <a:pt x="3353" y="270"/>
                    <a:pt x="3237" y="379"/>
                    <a:pt x="3080" y="473"/>
                  </a:cubicBezTo>
                  <a:cubicBezTo>
                    <a:pt x="3000" y="520"/>
                    <a:pt x="2909" y="563"/>
                    <a:pt x="2809" y="600"/>
                  </a:cubicBezTo>
                  <a:cubicBezTo>
                    <a:pt x="2752" y="624"/>
                    <a:pt x="2700" y="639"/>
                    <a:pt x="2650" y="653"/>
                  </a:cubicBezTo>
                  <a:cubicBezTo>
                    <a:pt x="2597" y="667"/>
                    <a:pt x="2543" y="681"/>
                    <a:pt x="2487" y="696"/>
                  </a:cubicBezTo>
                  <a:cubicBezTo>
                    <a:pt x="2372" y="724"/>
                    <a:pt x="2251" y="738"/>
                    <a:pt x="2129" y="755"/>
                  </a:cubicBezTo>
                  <a:cubicBezTo>
                    <a:pt x="2017" y="769"/>
                    <a:pt x="1902" y="774"/>
                    <a:pt x="1788" y="774"/>
                  </a:cubicBezTo>
                  <a:cubicBezTo>
                    <a:pt x="1776" y="774"/>
                    <a:pt x="1764" y="774"/>
                    <a:pt x="1752" y="774"/>
                  </a:cubicBezTo>
                  <a:cubicBezTo>
                    <a:pt x="1729" y="774"/>
                    <a:pt x="1705" y="775"/>
                    <a:pt x="1682" y="775"/>
                  </a:cubicBezTo>
                  <a:cubicBezTo>
                    <a:pt x="1579" y="775"/>
                    <a:pt x="1477" y="769"/>
                    <a:pt x="1376" y="757"/>
                  </a:cubicBezTo>
                  <a:cubicBezTo>
                    <a:pt x="1255" y="740"/>
                    <a:pt x="1133" y="729"/>
                    <a:pt x="1018" y="701"/>
                  </a:cubicBezTo>
                  <a:cubicBezTo>
                    <a:pt x="905" y="674"/>
                    <a:pt x="796" y="644"/>
                    <a:pt x="695" y="608"/>
                  </a:cubicBezTo>
                  <a:cubicBezTo>
                    <a:pt x="597" y="568"/>
                    <a:pt x="500" y="527"/>
                    <a:pt x="423" y="482"/>
                  </a:cubicBezTo>
                  <a:cubicBezTo>
                    <a:pt x="266" y="388"/>
                    <a:pt x="149" y="280"/>
                    <a:pt x="97" y="179"/>
                  </a:cubicBezTo>
                  <a:cubicBezTo>
                    <a:pt x="56" y="106"/>
                    <a:pt x="37" y="47"/>
                    <a:pt x="30" y="23"/>
                  </a:cubicBezTo>
                  <a:lnTo>
                    <a:pt x="26" y="11"/>
                  </a:lnTo>
                  <a:lnTo>
                    <a:pt x="1" y="11"/>
                  </a:lnTo>
                  <a:lnTo>
                    <a:pt x="2" y="62"/>
                  </a:lnTo>
                  <a:cubicBezTo>
                    <a:pt x="6" y="93"/>
                    <a:pt x="12" y="142"/>
                    <a:pt x="30" y="201"/>
                  </a:cubicBezTo>
                  <a:cubicBezTo>
                    <a:pt x="65" y="318"/>
                    <a:pt x="161" y="473"/>
                    <a:pt x="323" y="604"/>
                  </a:cubicBezTo>
                  <a:cubicBezTo>
                    <a:pt x="645" y="873"/>
                    <a:pt x="1197" y="1038"/>
                    <a:pt x="1748" y="1038"/>
                  </a:cubicBezTo>
                  <a:cubicBezTo>
                    <a:pt x="1750" y="1038"/>
                    <a:pt x="1752" y="1038"/>
                    <a:pt x="1754" y="1038"/>
                  </a:cubicBezTo>
                  <a:cubicBezTo>
                    <a:pt x="2030" y="1034"/>
                    <a:pt x="2306" y="996"/>
                    <a:pt x="2553" y="919"/>
                  </a:cubicBezTo>
                  <a:cubicBezTo>
                    <a:pt x="2675" y="879"/>
                    <a:pt x="2797" y="834"/>
                    <a:pt x="2900" y="778"/>
                  </a:cubicBezTo>
                  <a:cubicBezTo>
                    <a:pt x="3007" y="726"/>
                    <a:pt x="3100" y="661"/>
                    <a:pt x="3181" y="596"/>
                  </a:cubicBezTo>
                  <a:cubicBezTo>
                    <a:pt x="3344" y="464"/>
                    <a:pt x="3437" y="308"/>
                    <a:pt x="3472" y="191"/>
                  </a:cubicBezTo>
                  <a:cubicBezTo>
                    <a:pt x="3491" y="133"/>
                    <a:pt x="3495" y="83"/>
                    <a:pt x="3499" y="51"/>
                  </a:cubicBezTo>
                  <a:lnTo>
                    <a:pt x="3501" y="1"/>
                  </a:lnTo>
                  <a:lnTo>
                    <a:pt x="3478" y="1"/>
                  </a:lnTo>
                  <a:lnTo>
                    <a:pt x="3474"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623" name="Google Shape;623;p36"/>
            <p:cNvSpPr/>
            <p:nvPr/>
          </p:nvSpPr>
          <p:spPr>
            <a:xfrm>
              <a:off x="3367675" y="4272200"/>
              <a:ext cx="59925" cy="158925"/>
            </a:xfrm>
            <a:custGeom>
              <a:avLst/>
              <a:gdLst/>
              <a:ahLst/>
              <a:cxnLst/>
              <a:rect l="l" t="t" r="r" b="b"/>
              <a:pathLst>
                <a:path w="2397" h="6357" extrusionOk="0">
                  <a:moveTo>
                    <a:pt x="2397" y="1"/>
                  </a:moveTo>
                  <a:lnTo>
                    <a:pt x="1" y="1384"/>
                  </a:lnTo>
                  <a:cubicBezTo>
                    <a:pt x="3" y="2956"/>
                    <a:pt x="6" y="4455"/>
                    <a:pt x="6" y="5294"/>
                  </a:cubicBezTo>
                  <a:cubicBezTo>
                    <a:pt x="8" y="5731"/>
                    <a:pt x="9" y="5991"/>
                    <a:pt x="10" y="5991"/>
                  </a:cubicBezTo>
                  <a:cubicBezTo>
                    <a:pt x="10" y="5991"/>
                    <a:pt x="10" y="5991"/>
                    <a:pt x="10" y="5991"/>
                  </a:cubicBezTo>
                  <a:cubicBezTo>
                    <a:pt x="26" y="6080"/>
                    <a:pt x="134" y="6168"/>
                    <a:pt x="340" y="6238"/>
                  </a:cubicBezTo>
                  <a:cubicBezTo>
                    <a:pt x="574" y="6317"/>
                    <a:pt x="887" y="6357"/>
                    <a:pt x="1201" y="6357"/>
                  </a:cubicBezTo>
                  <a:cubicBezTo>
                    <a:pt x="1502" y="6357"/>
                    <a:pt x="1803" y="6320"/>
                    <a:pt x="2036" y="6247"/>
                  </a:cubicBezTo>
                  <a:cubicBezTo>
                    <a:pt x="2255" y="6178"/>
                    <a:pt x="2372" y="6089"/>
                    <a:pt x="2397" y="6000"/>
                  </a:cubicBezTo>
                  <a:lnTo>
                    <a:pt x="2397" y="5294"/>
                  </a:lnTo>
                  <a:cubicBezTo>
                    <a:pt x="2397" y="4954"/>
                    <a:pt x="2397" y="4511"/>
                    <a:pt x="2397" y="3997"/>
                  </a:cubicBezTo>
                  <a:cubicBezTo>
                    <a:pt x="2397" y="2949"/>
                    <a:pt x="2397" y="1616"/>
                    <a:pt x="2397" y="321"/>
                  </a:cubicBezTo>
                  <a:lnTo>
                    <a:pt x="2397" y="1"/>
                  </a:ln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624" name="Google Shape;624;p36"/>
            <p:cNvSpPr/>
            <p:nvPr/>
          </p:nvSpPr>
          <p:spPr>
            <a:xfrm>
              <a:off x="3347700" y="4153600"/>
              <a:ext cx="100350" cy="57550"/>
            </a:xfrm>
            <a:custGeom>
              <a:avLst/>
              <a:gdLst/>
              <a:ahLst/>
              <a:cxnLst/>
              <a:rect l="l" t="t" r="r" b="b"/>
              <a:pathLst>
                <a:path w="4014" h="2302" extrusionOk="0">
                  <a:moveTo>
                    <a:pt x="1994" y="1"/>
                  </a:moveTo>
                  <a:cubicBezTo>
                    <a:pt x="1498" y="1"/>
                    <a:pt x="1000" y="108"/>
                    <a:pt x="614" y="323"/>
                  </a:cubicBezTo>
                  <a:cubicBezTo>
                    <a:pt x="513" y="379"/>
                    <a:pt x="427" y="440"/>
                    <a:pt x="350" y="505"/>
                  </a:cubicBezTo>
                  <a:lnTo>
                    <a:pt x="285" y="573"/>
                  </a:lnTo>
                  <a:cubicBezTo>
                    <a:pt x="240" y="616"/>
                    <a:pt x="194" y="660"/>
                    <a:pt x="161" y="706"/>
                  </a:cubicBezTo>
                  <a:lnTo>
                    <a:pt x="114" y="792"/>
                  </a:lnTo>
                  <a:cubicBezTo>
                    <a:pt x="89" y="835"/>
                    <a:pt x="61" y="878"/>
                    <a:pt x="46" y="921"/>
                  </a:cubicBezTo>
                  <a:lnTo>
                    <a:pt x="27" y="1016"/>
                  </a:lnTo>
                  <a:cubicBezTo>
                    <a:pt x="18" y="1058"/>
                    <a:pt x="6" y="1101"/>
                    <a:pt x="6" y="1144"/>
                  </a:cubicBezTo>
                  <a:cubicBezTo>
                    <a:pt x="0" y="1433"/>
                    <a:pt x="182" y="1724"/>
                    <a:pt x="556" y="1950"/>
                  </a:cubicBezTo>
                  <a:cubicBezTo>
                    <a:pt x="944" y="2184"/>
                    <a:pt x="1462" y="2301"/>
                    <a:pt x="1982" y="2301"/>
                  </a:cubicBezTo>
                  <a:cubicBezTo>
                    <a:pt x="2479" y="2301"/>
                    <a:pt x="2977" y="2194"/>
                    <a:pt x="3363" y="1978"/>
                  </a:cubicBezTo>
                  <a:cubicBezTo>
                    <a:pt x="3819" y="1723"/>
                    <a:pt x="4013" y="1373"/>
                    <a:pt x="3956" y="1035"/>
                  </a:cubicBezTo>
                  <a:lnTo>
                    <a:pt x="3940" y="942"/>
                  </a:lnTo>
                  <a:cubicBezTo>
                    <a:pt x="3927" y="899"/>
                    <a:pt x="3903" y="857"/>
                    <a:pt x="3881" y="816"/>
                  </a:cubicBezTo>
                  <a:lnTo>
                    <a:pt x="3838" y="732"/>
                  </a:lnTo>
                  <a:cubicBezTo>
                    <a:pt x="3808" y="686"/>
                    <a:pt x="3766" y="643"/>
                    <a:pt x="3725" y="599"/>
                  </a:cubicBezTo>
                  <a:lnTo>
                    <a:pt x="3665" y="532"/>
                  </a:lnTo>
                  <a:cubicBezTo>
                    <a:pt x="3596" y="469"/>
                    <a:pt x="3515" y="408"/>
                    <a:pt x="3422" y="352"/>
                  </a:cubicBezTo>
                  <a:cubicBezTo>
                    <a:pt x="3033" y="118"/>
                    <a:pt x="2514" y="1"/>
                    <a:pt x="1994" y="1"/>
                  </a:cubicBezTo>
                  <a:close/>
                </a:path>
              </a:pathLst>
            </a:custGeom>
            <a:solidFill>
              <a:srgbClr val="055E62"/>
            </a:solidFill>
            <a:ln>
              <a:noFill/>
            </a:ln>
          </p:spPr>
          <p:txBody>
            <a:bodyPr spcFirstLastPara="1" wrap="square" lIns="121900" tIns="121900" rIns="121900" bIns="121900" anchor="ctr" anchorCtr="0">
              <a:noAutofit/>
            </a:bodyPr>
            <a:lstStyle/>
            <a:p>
              <a:endParaRPr sz="2400"/>
            </a:p>
          </p:txBody>
        </p:sp>
        <p:sp>
          <p:nvSpPr>
            <p:cNvPr id="625" name="Google Shape;625;p36"/>
            <p:cNvSpPr/>
            <p:nvPr/>
          </p:nvSpPr>
          <p:spPr>
            <a:xfrm>
              <a:off x="3319300" y="4137050"/>
              <a:ext cx="156200" cy="43550"/>
            </a:xfrm>
            <a:custGeom>
              <a:avLst/>
              <a:gdLst/>
              <a:ahLst/>
              <a:cxnLst/>
              <a:rect l="l" t="t" r="r" b="b"/>
              <a:pathLst>
                <a:path w="6248" h="1742" extrusionOk="0">
                  <a:moveTo>
                    <a:pt x="3135" y="0"/>
                  </a:moveTo>
                  <a:cubicBezTo>
                    <a:pt x="2352" y="0"/>
                    <a:pt x="1568" y="170"/>
                    <a:pt x="959" y="510"/>
                  </a:cubicBezTo>
                  <a:cubicBezTo>
                    <a:pt x="352" y="847"/>
                    <a:pt x="35" y="1291"/>
                    <a:pt x="1" y="1742"/>
                  </a:cubicBezTo>
                  <a:lnTo>
                    <a:pt x="1152" y="1742"/>
                  </a:lnTo>
                  <a:lnTo>
                    <a:pt x="1163" y="1678"/>
                  </a:lnTo>
                  <a:lnTo>
                    <a:pt x="1182" y="1583"/>
                  </a:lnTo>
                  <a:cubicBezTo>
                    <a:pt x="1197" y="1540"/>
                    <a:pt x="1225" y="1497"/>
                    <a:pt x="1250" y="1454"/>
                  </a:cubicBezTo>
                  <a:lnTo>
                    <a:pt x="1297" y="1368"/>
                  </a:lnTo>
                  <a:cubicBezTo>
                    <a:pt x="1330" y="1322"/>
                    <a:pt x="1376" y="1278"/>
                    <a:pt x="1421" y="1235"/>
                  </a:cubicBezTo>
                  <a:lnTo>
                    <a:pt x="1486" y="1167"/>
                  </a:lnTo>
                  <a:cubicBezTo>
                    <a:pt x="1563" y="1102"/>
                    <a:pt x="1649" y="1041"/>
                    <a:pt x="1750" y="985"/>
                  </a:cubicBezTo>
                  <a:cubicBezTo>
                    <a:pt x="2137" y="770"/>
                    <a:pt x="2635" y="663"/>
                    <a:pt x="3131" y="663"/>
                  </a:cubicBezTo>
                  <a:cubicBezTo>
                    <a:pt x="3651" y="663"/>
                    <a:pt x="4169" y="780"/>
                    <a:pt x="4558" y="1014"/>
                  </a:cubicBezTo>
                  <a:cubicBezTo>
                    <a:pt x="4651" y="1070"/>
                    <a:pt x="4732" y="1131"/>
                    <a:pt x="4801" y="1194"/>
                  </a:cubicBezTo>
                  <a:lnTo>
                    <a:pt x="4861" y="1261"/>
                  </a:lnTo>
                  <a:cubicBezTo>
                    <a:pt x="4902" y="1305"/>
                    <a:pt x="4944" y="1348"/>
                    <a:pt x="4974" y="1394"/>
                  </a:cubicBezTo>
                  <a:lnTo>
                    <a:pt x="5018" y="1478"/>
                  </a:lnTo>
                  <a:cubicBezTo>
                    <a:pt x="5039" y="1519"/>
                    <a:pt x="5064" y="1561"/>
                    <a:pt x="5076" y="1604"/>
                  </a:cubicBezTo>
                  <a:lnTo>
                    <a:pt x="5092" y="1697"/>
                  </a:lnTo>
                  <a:lnTo>
                    <a:pt x="5096" y="1742"/>
                  </a:lnTo>
                  <a:lnTo>
                    <a:pt x="6248" y="1742"/>
                  </a:lnTo>
                  <a:cubicBezTo>
                    <a:pt x="6221" y="1313"/>
                    <a:pt x="5937" y="887"/>
                    <a:pt x="5382" y="554"/>
                  </a:cubicBezTo>
                  <a:cubicBezTo>
                    <a:pt x="4770" y="186"/>
                    <a:pt x="3954" y="0"/>
                    <a:pt x="3135"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26" name="Google Shape;626;p36"/>
            <p:cNvSpPr/>
            <p:nvPr/>
          </p:nvSpPr>
          <p:spPr>
            <a:xfrm>
              <a:off x="3354175" y="4034900"/>
              <a:ext cx="13750" cy="170375"/>
            </a:xfrm>
            <a:custGeom>
              <a:avLst/>
              <a:gdLst/>
              <a:ahLst/>
              <a:cxnLst/>
              <a:rect l="l" t="t" r="r" b="b"/>
              <a:pathLst>
                <a:path w="550" h="6815" extrusionOk="0">
                  <a:moveTo>
                    <a:pt x="1" y="1"/>
                  </a:moveTo>
                  <a:lnTo>
                    <a:pt x="5" y="6462"/>
                  </a:lnTo>
                  <a:cubicBezTo>
                    <a:pt x="85" y="6546"/>
                    <a:pt x="178" y="6626"/>
                    <a:pt x="297" y="6698"/>
                  </a:cubicBezTo>
                  <a:cubicBezTo>
                    <a:pt x="370" y="6742"/>
                    <a:pt x="452" y="6779"/>
                    <a:pt x="534" y="6815"/>
                  </a:cubicBezTo>
                  <a:cubicBezTo>
                    <a:pt x="533" y="5764"/>
                    <a:pt x="532" y="5049"/>
                    <a:pt x="532" y="5049"/>
                  </a:cubicBezTo>
                  <a:lnTo>
                    <a:pt x="549" y="5049"/>
                  </a:lnTo>
                  <a:lnTo>
                    <a:pt x="550" y="4996"/>
                  </a:lnTo>
                  <a:lnTo>
                    <a:pt x="546" y="307"/>
                  </a:lnTo>
                  <a:cubicBezTo>
                    <a:pt x="341" y="229"/>
                    <a:pt x="155" y="123"/>
                    <a:pt x="1"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27" name="Google Shape;627;p36"/>
            <p:cNvSpPr/>
            <p:nvPr/>
          </p:nvSpPr>
          <p:spPr>
            <a:xfrm>
              <a:off x="3427400" y="4034550"/>
              <a:ext cx="13750" cy="170425"/>
            </a:xfrm>
            <a:custGeom>
              <a:avLst/>
              <a:gdLst/>
              <a:ahLst/>
              <a:cxnLst/>
              <a:rect l="l" t="t" r="r" b="b"/>
              <a:pathLst>
                <a:path w="550" h="6817" extrusionOk="0">
                  <a:moveTo>
                    <a:pt x="545" y="0"/>
                  </a:moveTo>
                  <a:cubicBezTo>
                    <a:pt x="407" y="109"/>
                    <a:pt x="246" y="205"/>
                    <a:pt x="72" y="281"/>
                  </a:cubicBezTo>
                  <a:lnTo>
                    <a:pt x="0" y="308"/>
                  </a:lnTo>
                  <a:lnTo>
                    <a:pt x="5" y="4997"/>
                  </a:lnTo>
                  <a:lnTo>
                    <a:pt x="8" y="5077"/>
                  </a:lnTo>
                  <a:lnTo>
                    <a:pt x="8" y="6816"/>
                  </a:lnTo>
                  <a:cubicBezTo>
                    <a:pt x="64" y="6791"/>
                    <a:pt x="124" y="6769"/>
                    <a:pt x="175" y="6740"/>
                  </a:cubicBezTo>
                  <a:cubicBezTo>
                    <a:pt x="331" y="6654"/>
                    <a:pt x="455" y="6555"/>
                    <a:pt x="549" y="6449"/>
                  </a:cubicBezTo>
                  <a:lnTo>
                    <a:pt x="545" y="0"/>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28" name="Google Shape;628;p36"/>
            <p:cNvSpPr/>
            <p:nvPr/>
          </p:nvSpPr>
          <p:spPr>
            <a:xfrm>
              <a:off x="3397950" y="4001350"/>
              <a:ext cx="26600" cy="10225"/>
            </a:xfrm>
            <a:custGeom>
              <a:avLst/>
              <a:gdLst/>
              <a:ahLst/>
              <a:cxnLst/>
              <a:rect l="l" t="t" r="r" b="b"/>
              <a:pathLst>
                <a:path w="1064" h="409" extrusionOk="0">
                  <a:moveTo>
                    <a:pt x="0" y="1"/>
                  </a:moveTo>
                  <a:lnTo>
                    <a:pt x="0" y="1"/>
                  </a:lnTo>
                  <a:cubicBezTo>
                    <a:pt x="302" y="4"/>
                    <a:pt x="603" y="75"/>
                    <a:pt x="829" y="211"/>
                  </a:cubicBezTo>
                  <a:cubicBezTo>
                    <a:pt x="928" y="270"/>
                    <a:pt x="1001" y="338"/>
                    <a:pt x="1055" y="409"/>
                  </a:cubicBezTo>
                  <a:lnTo>
                    <a:pt x="1064" y="401"/>
                  </a:lnTo>
                  <a:cubicBezTo>
                    <a:pt x="1010" y="332"/>
                    <a:pt x="940" y="268"/>
                    <a:pt x="845" y="211"/>
                  </a:cubicBezTo>
                  <a:cubicBezTo>
                    <a:pt x="614" y="72"/>
                    <a:pt x="309" y="2"/>
                    <a:pt x="0" y="1"/>
                  </a:cubicBez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629" name="Google Shape;629;p36"/>
            <p:cNvSpPr/>
            <p:nvPr/>
          </p:nvSpPr>
          <p:spPr>
            <a:xfrm>
              <a:off x="3367825" y="4042225"/>
              <a:ext cx="59700" cy="117575"/>
            </a:xfrm>
            <a:custGeom>
              <a:avLst/>
              <a:gdLst/>
              <a:ahLst/>
              <a:cxnLst/>
              <a:rect l="l" t="t" r="r" b="b"/>
              <a:pathLst>
                <a:path w="2388" h="4703" extrusionOk="0">
                  <a:moveTo>
                    <a:pt x="2383" y="1"/>
                  </a:moveTo>
                  <a:cubicBezTo>
                    <a:pt x="2042" y="140"/>
                    <a:pt x="1655" y="217"/>
                    <a:pt x="1267" y="228"/>
                  </a:cubicBezTo>
                  <a:cubicBezTo>
                    <a:pt x="1240" y="228"/>
                    <a:pt x="1213" y="229"/>
                    <a:pt x="1185" y="229"/>
                  </a:cubicBezTo>
                  <a:cubicBezTo>
                    <a:pt x="797" y="229"/>
                    <a:pt x="410" y="168"/>
                    <a:pt x="67" y="42"/>
                  </a:cubicBezTo>
                  <a:lnTo>
                    <a:pt x="0" y="14"/>
                  </a:lnTo>
                  <a:lnTo>
                    <a:pt x="4" y="4703"/>
                  </a:lnTo>
                  <a:cubicBezTo>
                    <a:pt x="20" y="4533"/>
                    <a:pt x="140" y="4366"/>
                    <a:pt x="367" y="4239"/>
                  </a:cubicBezTo>
                  <a:cubicBezTo>
                    <a:pt x="601" y="4109"/>
                    <a:pt x="901" y="4044"/>
                    <a:pt x="1201" y="4044"/>
                  </a:cubicBezTo>
                  <a:cubicBezTo>
                    <a:pt x="1514" y="4044"/>
                    <a:pt x="1827" y="4115"/>
                    <a:pt x="2061" y="4256"/>
                  </a:cubicBezTo>
                  <a:cubicBezTo>
                    <a:pt x="2265" y="4378"/>
                    <a:pt x="2368" y="4533"/>
                    <a:pt x="2388" y="4690"/>
                  </a:cubicBezTo>
                  <a:lnTo>
                    <a:pt x="2383"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30" name="Google Shape;630;p36"/>
            <p:cNvSpPr/>
            <p:nvPr/>
          </p:nvSpPr>
          <p:spPr>
            <a:xfrm>
              <a:off x="3367450" y="4161125"/>
              <a:ext cx="60150" cy="49900"/>
            </a:xfrm>
            <a:custGeom>
              <a:avLst/>
              <a:gdLst/>
              <a:ahLst/>
              <a:cxnLst/>
              <a:rect l="l" t="t" r="r" b="b"/>
              <a:pathLst>
                <a:path w="2406" h="1996" extrusionOk="0">
                  <a:moveTo>
                    <a:pt x="1" y="0"/>
                  </a:moveTo>
                  <a:cubicBezTo>
                    <a:pt x="1" y="0"/>
                    <a:pt x="2" y="715"/>
                    <a:pt x="3" y="1766"/>
                  </a:cubicBezTo>
                  <a:cubicBezTo>
                    <a:pt x="353" y="1919"/>
                    <a:pt x="770" y="1995"/>
                    <a:pt x="1188" y="1995"/>
                  </a:cubicBezTo>
                  <a:cubicBezTo>
                    <a:pt x="1617" y="1995"/>
                    <a:pt x="2047" y="1915"/>
                    <a:pt x="2406" y="1753"/>
                  </a:cubicBezTo>
                  <a:lnTo>
                    <a:pt x="2406" y="14"/>
                  </a:lnTo>
                  <a:cubicBezTo>
                    <a:pt x="2391" y="185"/>
                    <a:pt x="2271" y="353"/>
                    <a:pt x="2041" y="481"/>
                  </a:cubicBezTo>
                  <a:cubicBezTo>
                    <a:pt x="1808" y="611"/>
                    <a:pt x="1508" y="676"/>
                    <a:pt x="1208" y="676"/>
                  </a:cubicBezTo>
                  <a:cubicBezTo>
                    <a:pt x="895" y="676"/>
                    <a:pt x="582" y="605"/>
                    <a:pt x="348" y="464"/>
                  </a:cubicBezTo>
                  <a:cubicBezTo>
                    <a:pt x="132" y="334"/>
                    <a:pt x="25" y="168"/>
                    <a:pt x="18" y="0"/>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631" name="Google Shape;631;p36"/>
            <p:cNvSpPr/>
            <p:nvPr/>
          </p:nvSpPr>
          <p:spPr>
            <a:xfrm>
              <a:off x="3367875" y="4143325"/>
              <a:ext cx="59725" cy="34700"/>
            </a:xfrm>
            <a:custGeom>
              <a:avLst/>
              <a:gdLst/>
              <a:ahLst/>
              <a:cxnLst/>
              <a:rect l="l" t="t" r="r" b="b"/>
              <a:pathLst>
                <a:path w="2389" h="1388" extrusionOk="0">
                  <a:moveTo>
                    <a:pt x="1199" y="0"/>
                  </a:moveTo>
                  <a:cubicBezTo>
                    <a:pt x="899" y="0"/>
                    <a:pt x="599" y="65"/>
                    <a:pt x="365" y="195"/>
                  </a:cubicBezTo>
                  <a:cubicBezTo>
                    <a:pt x="138" y="322"/>
                    <a:pt x="18" y="489"/>
                    <a:pt x="2" y="659"/>
                  </a:cubicBezTo>
                  <a:lnTo>
                    <a:pt x="1" y="712"/>
                  </a:lnTo>
                  <a:cubicBezTo>
                    <a:pt x="8" y="880"/>
                    <a:pt x="115" y="1046"/>
                    <a:pt x="331" y="1176"/>
                  </a:cubicBezTo>
                  <a:cubicBezTo>
                    <a:pt x="565" y="1317"/>
                    <a:pt x="878" y="1388"/>
                    <a:pt x="1191" y="1388"/>
                  </a:cubicBezTo>
                  <a:cubicBezTo>
                    <a:pt x="1491" y="1388"/>
                    <a:pt x="1791" y="1323"/>
                    <a:pt x="2024" y="1193"/>
                  </a:cubicBezTo>
                  <a:cubicBezTo>
                    <a:pt x="2254" y="1065"/>
                    <a:pt x="2374" y="897"/>
                    <a:pt x="2389" y="726"/>
                  </a:cubicBezTo>
                  <a:lnTo>
                    <a:pt x="2386" y="646"/>
                  </a:lnTo>
                  <a:cubicBezTo>
                    <a:pt x="2366" y="489"/>
                    <a:pt x="2263" y="334"/>
                    <a:pt x="2059" y="212"/>
                  </a:cubicBezTo>
                  <a:cubicBezTo>
                    <a:pt x="1825" y="71"/>
                    <a:pt x="1512" y="0"/>
                    <a:pt x="1199"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632" name="Google Shape;632;p36"/>
            <p:cNvSpPr/>
            <p:nvPr/>
          </p:nvSpPr>
          <p:spPr>
            <a:xfrm>
              <a:off x="3370000" y="3999950"/>
              <a:ext cx="55100" cy="21525"/>
            </a:xfrm>
            <a:custGeom>
              <a:avLst/>
              <a:gdLst/>
              <a:ahLst/>
              <a:cxnLst/>
              <a:rect l="l" t="t" r="r" b="b"/>
              <a:pathLst>
                <a:path w="2204" h="861" extrusionOk="0">
                  <a:moveTo>
                    <a:pt x="1106" y="0"/>
                  </a:moveTo>
                  <a:cubicBezTo>
                    <a:pt x="808" y="0"/>
                    <a:pt x="510" y="65"/>
                    <a:pt x="278" y="194"/>
                  </a:cubicBezTo>
                  <a:cubicBezTo>
                    <a:pt x="154" y="264"/>
                    <a:pt x="61" y="346"/>
                    <a:pt x="1" y="433"/>
                  </a:cubicBezTo>
                  <a:cubicBezTo>
                    <a:pt x="56" y="511"/>
                    <a:pt x="134" y="585"/>
                    <a:pt x="241" y="650"/>
                  </a:cubicBezTo>
                  <a:cubicBezTo>
                    <a:pt x="474" y="790"/>
                    <a:pt x="785" y="860"/>
                    <a:pt x="1097" y="860"/>
                  </a:cubicBezTo>
                  <a:cubicBezTo>
                    <a:pt x="1395" y="860"/>
                    <a:pt x="1694" y="796"/>
                    <a:pt x="1927" y="667"/>
                  </a:cubicBezTo>
                  <a:cubicBezTo>
                    <a:pt x="2033" y="607"/>
                    <a:pt x="2113" y="539"/>
                    <a:pt x="2173" y="465"/>
                  </a:cubicBezTo>
                  <a:cubicBezTo>
                    <a:pt x="2119" y="394"/>
                    <a:pt x="2046" y="326"/>
                    <a:pt x="1947" y="267"/>
                  </a:cubicBezTo>
                  <a:cubicBezTo>
                    <a:pt x="1721" y="131"/>
                    <a:pt x="1420" y="60"/>
                    <a:pt x="1118" y="57"/>
                  </a:cubicBezTo>
                  <a:lnTo>
                    <a:pt x="1118" y="57"/>
                  </a:lnTo>
                  <a:cubicBezTo>
                    <a:pt x="1427" y="58"/>
                    <a:pt x="1732" y="128"/>
                    <a:pt x="1963" y="267"/>
                  </a:cubicBezTo>
                  <a:cubicBezTo>
                    <a:pt x="2058" y="324"/>
                    <a:pt x="2128" y="388"/>
                    <a:pt x="2182" y="456"/>
                  </a:cubicBezTo>
                  <a:lnTo>
                    <a:pt x="2204" y="426"/>
                  </a:lnTo>
                  <a:cubicBezTo>
                    <a:pt x="2149" y="349"/>
                    <a:pt x="2069" y="276"/>
                    <a:pt x="1963" y="212"/>
                  </a:cubicBezTo>
                  <a:cubicBezTo>
                    <a:pt x="1729" y="71"/>
                    <a:pt x="1418" y="0"/>
                    <a:pt x="1106"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33" name="Google Shape;633;p36"/>
            <p:cNvSpPr/>
            <p:nvPr/>
          </p:nvSpPr>
          <p:spPr>
            <a:xfrm>
              <a:off x="3367725" y="3986950"/>
              <a:ext cx="59800" cy="23850"/>
            </a:xfrm>
            <a:custGeom>
              <a:avLst/>
              <a:gdLst/>
              <a:ahLst/>
              <a:cxnLst/>
              <a:rect l="l" t="t" r="r" b="b"/>
              <a:pathLst>
                <a:path w="2392" h="954" extrusionOk="0">
                  <a:moveTo>
                    <a:pt x="1196" y="0"/>
                  </a:moveTo>
                  <a:cubicBezTo>
                    <a:pt x="899" y="0"/>
                    <a:pt x="600" y="65"/>
                    <a:pt x="368" y="194"/>
                  </a:cubicBezTo>
                  <a:cubicBezTo>
                    <a:pt x="307" y="227"/>
                    <a:pt x="256" y="264"/>
                    <a:pt x="210" y="302"/>
                  </a:cubicBezTo>
                  <a:lnTo>
                    <a:pt x="172" y="342"/>
                  </a:lnTo>
                  <a:lnTo>
                    <a:pt x="96" y="423"/>
                  </a:lnTo>
                  <a:lnTo>
                    <a:pt x="67" y="475"/>
                  </a:lnTo>
                  <a:lnTo>
                    <a:pt x="27" y="552"/>
                  </a:lnTo>
                  <a:lnTo>
                    <a:pt x="15" y="610"/>
                  </a:lnTo>
                  <a:lnTo>
                    <a:pt x="2" y="686"/>
                  </a:lnTo>
                  <a:cubicBezTo>
                    <a:pt x="1" y="776"/>
                    <a:pt x="31" y="867"/>
                    <a:pt x="92" y="953"/>
                  </a:cubicBezTo>
                  <a:cubicBezTo>
                    <a:pt x="152" y="866"/>
                    <a:pt x="245" y="784"/>
                    <a:pt x="369" y="714"/>
                  </a:cubicBezTo>
                  <a:cubicBezTo>
                    <a:pt x="601" y="585"/>
                    <a:pt x="899" y="520"/>
                    <a:pt x="1197" y="520"/>
                  </a:cubicBezTo>
                  <a:cubicBezTo>
                    <a:pt x="1509" y="520"/>
                    <a:pt x="1820" y="591"/>
                    <a:pt x="2054" y="732"/>
                  </a:cubicBezTo>
                  <a:cubicBezTo>
                    <a:pt x="2160" y="796"/>
                    <a:pt x="2240" y="869"/>
                    <a:pt x="2295" y="946"/>
                  </a:cubicBezTo>
                  <a:cubicBezTo>
                    <a:pt x="2368" y="842"/>
                    <a:pt x="2392" y="731"/>
                    <a:pt x="2374" y="621"/>
                  </a:cubicBezTo>
                  <a:lnTo>
                    <a:pt x="2365" y="565"/>
                  </a:lnTo>
                  <a:lnTo>
                    <a:pt x="2329" y="489"/>
                  </a:lnTo>
                  <a:lnTo>
                    <a:pt x="2303" y="438"/>
                  </a:lnTo>
                  <a:lnTo>
                    <a:pt x="2234" y="358"/>
                  </a:lnTo>
                  <a:lnTo>
                    <a:pt x="2198" y="319"/>
                  </a:lnTo>
                  <a:cubicBezTo>
                    <a:pt x="2157" y="281"/>
                    <a:pt x="2109" y="245"/>
                    <a:pt x="2052" y="211"/>
                  </a:cubicBezTo>
                  <a:cubicBezTo>
                    <a:pt x="1819" y="71"/>
                    <a:pt x="1508" y="0"/>
                    <a:pt x="1196"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34" name="Google Shape;634;p36"/>
            <p:cNvSpPr/>
            <p:nvPr/>
          </p:nvSpPr>
          <p:spPr>
            <a:xfrm>
              <a:off x="3345725" y="3977000"/>
              <a:ext cx="103650" cy="54400"/>
            </a:xfrm>
            <a:custGeom>
              <a:avLst/>
              <a:gdLst/>
              <a:ahLst/>
              <a:cxnLst/>
              <a:rect l="l" t="t" r="r" b="b"/>
              <a:pathLst>
                <a:path w="4146" h="2176" extrusionOk="0">
                  <a:moveTo>
                    <a:pt x="2076" y="398"/>
                  </a:moveTo>
                  <a:cubicBezTo>
                    <a:pt x="2388" y="398"/>
                    <a:pt x="2699" y="469"/>
                    <a:pt x="2932" y="609"/>
                  </a:cubicBezTo>
                  <a:cubicBezTo>
                    <a:pt x="2989" y="643"/>
                    <a:pt x="3037" y="679"/>
                    <a:pt x="3078" y="717"/>
                  </a:cubicBezTo>
                  <a:lnTo>
                    <a:pt x="3114" y="756"/>
                  </a:lnTo>
                  <a:lnTo>
                    <a:pt x="3183" y="836"/>
                  </a:lnTo>
                  <a:lnTo>
                    <a:pt x="3209" y="887"/>
                  </a:lnTo>
                  <a:lnTo>
                    <a:pt x="3245" y="963"/>
                  </a:lnTo>
                  <a:lnTo>
                    <a:pt x="3254" y="1019"/>
                  </a:lnTo>
                  <a:cubicBezTo>
                    <a:pt x="3272" y="1129"/>
                    <a:pt x="3248" y="1240"/>
                    <a:pt x="3175" y="1344"/>
                  </a:cubicBezTo>
                  <a:lnTo>
                    <a:pt x="3153" y="1374"/>
                  </a:lnTo>
                  <a:lnTo>
                    <a:pt x="3144" y="1383"/>
                  </a:lnTo>
                  <a:cubicBezTo>
                    <a:pt x="3084" y="1457"/>
                    <a:pt x="3004" y="1525"/>
                    <a:pt x="2898" y="1585"/>
                  </a:cubicBezTo>
                  <a:cubicBezTo>
                    <a:pt x="2665" y="1714"/>
                    <a:pt x="2366" y="1778"/>
                    <a:pt x="2068" y="1778"/>
                  </a:cubicBezTo>
                  <a:cubicBezTo>
                    <a:pt x="1756" y="1778"/>
                    <a:pt x="1445" y="1708"/>
                    <a:pt x="1212" y="1568"/>
                  </a:cubicBezTo>
                  <a:cubicBezTo>
                    <a:pt x="1105" y="1503"/>
                    <a:pt x="1027" y="1429"/>
                    <a:pt x="972" y="1351"/>
                  </a:cubicBezTo>
                  <a:cubicBezTo>
                    <a:pt x="911" y="1265"/>
                    <a:pt x="881" y="1174"/>
                    <a:pt x="882" y="1084"/>
                  </a:cubicBezTo>
                  <a:lnTo>
                    <a:pt x="895" y="1008"/>
                  </a:lnTo>
                  <a:lnTo>
                    <a:pt x="907" y="950"/>
                  </a:lnTo>
                  <a:lnTo>
                    <a:pt x="947" y="873"/>
                  </a:lnTo>
                  <a:lnTo>
                    <a:pt x="976" y="821"/>
                  </a:lnTo>
                  <a:lnTo>
                    <a:pt x="1052" y="740"/>
                  </a:lnTo>
                  <a:lnTo>
                    <a:pt x="1090" y="700"/>
                  </a:lnTo>
                  <a:cubicBezTo>
                    <a:pt x="1136" y="662"/>
                    <a:pt x="1187" y="625"/>
                    <a:pt x="1248" y="592"/>
                  </a:cubicBezTo>
                  <a:cubicBezTo>
                    <a:pt x="1480" y="463"/>
                    <a:pt x="1779" y="398"/>
                    <a:pt x="2076" y="398"/>
                  </a:cubicBezTo>
                  <a:close/>
                  <a:moveTo>
                    <a:pt x="2079" y="1"/>
                  </a:moveTo>
                  <a:cubicBezTo>
                    <a:pt x="1610" y="1"/>
                    <a:pt x="1139" y="102"/>
                    <a:pt x="773" y="306"/>
                  </a:cubicBezTo>
                  <a:cubicBezTo>
                    <a:pt x="25" y="723"/>
                    <a:pt x="1" y="1412"/>
                    <a:pt x="718" y="1843"/>
                  </a:cubicBezTo>
                  <a:cubicBezTo>
                    <a:pt x="1085" y="2064"/>
                    <a:pt x="1575" y="2175"/>
                    <a:pt x="2067" y="2175"/>
                  </a:cubicBezTo>
                  <a:cubicBezTo>
                    <a:pt x="2536" y="2175"/>
                    <a:pt x="3007" y="2074"/>
                    <a:pt x="3373" y="1870"/>
                  </a:cubicBezTo>
                  <a:cubicBezTo>
                    <a:pt x="4121" y="1453"/>
                    <a:pt x="4145" y="765"/>
                    <a:pt x="3428" y="333"/>
                  </a:cubicBezTo>
                  <a:cubicBezTo>
                    <a:pt x="3061" y="112"/>
                    <a:pt x="2571" y="1"/>
                    <a:pt x="2079"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35" name="Google Shape;635;p36"/>
            <p:cNvSpPr/>
            <p:nvPr/>
          </p:nvSpPr>
          <p:spPr>
            <a:xfrm>
              <a:off x="3452200" y="4017150"/>
              <a:ext cx="425" cy="1500"/>
            </a:xfrm>
            <a:custGeom>
              <a:avLst/>
              <a:gdLst/>
              <a:ahLst/>
              <a:cxnLst/>
              <a:rect l="l" t="t" r="r" b="b"/>
              <a:pathLst>
                <a:path w="17" h="60" extrusionOk="0">
                  <a:moveTo>
                    <a:pt x="16" y="0"/>
                  </a:moveTo>
                  <a:lnTo>
                    <a:pt x="1" y="60"/>
                  </a:lnTo>
                  <a:lnTo>
                    <a:pt x="2" y="58"/>
                  </a:lnTo>
                  <a:lnTo>
                    <a:pt x="16" y="0"/>
                  </a:lnTo>
                  <a:close/>
                </a:path>
              </a:pathLst>
            </a:custGeom>
            <a:solidFill>
              <a:srgbClr val="DCEEFC"/>
            </a:solidFill>
            <a:ln>
              <a:noFill/>
            </a:ln>
          </p:spPr>
          <p:txBody>
            <a:bodyPr spcFirstLastPara="1" wrap="square" lIns="121900" tIns="121900" rIns="121900" bIns="121900" anchor="ctr" anchorCtr="0">
              <a:noAutofit/>
            </a:bodyPr>
            <a:lstStyle/>
            <a:p>
              <a:endParaRPr sz="2400"/>
            </a:p>
          </p:txBody>
        </p:sp>
        <p:sp>
          <p:nvSpPr>
            <p:cNvPr id="636" name="Google Shape;636;p36"/>
            <p:cNvSpPr/>
            <p:nvPr/>
          </p:nvSpPr>
          <p:spPr>
            <a:xfrm>
              <a:off x="3342275" y="3975325"/>
              <a:ext cx="109475" cy="67425"/>
            </a:xfrm>
            <a:custGeom>
              <a:avLst/>
              <a:gdLst/>
              <a:ahLst/>
              <a:cxnLst/>
              <a:rect l="l" t="t" r="r" b="b"/>
              <a:pathLst>
                <a:path w="4379" h="2697" extrusionOk="0">
                  <a:moveTo>
                    <a:pt x="2217" y="68"/>
                  </a:moveTo>
                  <a:cubicBezTo>
                    <a:pt x="2709" y="68"/>
                    <a:pt x="3199" y="179"/>
                    <a:pt x="3566" y="400"/>
                  </a:cubicBezTo>
                  <a:cubicBezTo>
                    <a:pt x="4283" y="832"/>
                    <a:pt x="4259" y="1520"/>
                    <a:pt x="3511" y="1937"/>
                  </a:cubicBezTo>
                  <a:cubicBezTo>
                    <a:pt x="3145" y="2141"/>
                    <a:pt x="2675" y="2242"/>
                    <a:pt x="2205" y="2242"/>
                  </a:cubicBezTo>
                  <a:cubicBezTo>
                    <a:pt x="1714" y="2242"/>
                    <a:pt x="1223" y="2131"/>
                    <a:pt x="856" y="1910"/>
                  </a:cubicBezTo>
                  <a:cubicBezTo>
                    <a:pt x="139" y="1479"/>
                    <a:pt x="163" y="790"/>
                    <a:pt x="911" y="373"/>
                  </a:cubicBezTo>
                  <a:cubicBezTo>
                    <a:pt x="1277" y="169"/>
                    <a:pt x="1748" y="68"/>
                    <a:pt x="2217" y="68"/>
                  </a:cubicBezTo>
                  <a:close/>
                  <a:moveTo>
                    <a:pt x="2220" y="1"/>
                  </a:moveTo>
                  <a:cubicBezTo>
                    <a:pt x="1966" y="1"/>
                    <a:pt x="1710" y="28"/>
                    <a:pt x="1461" y="84"/>
                  </a:cubicBezTo>
                  <a:cubicBezTo>
                    <a:pt x="901" y="210"/>
                    <a:pt x="593" y="438"/>
                    <a:pt x="492" y="514"/>
                  </a:cubicBezTo>
                  <a:cubicBezTo>
                    <a:pt x="264" y="684"/>
                    <a:pt x="107" y="899"/>
                    <a:pt x="24" y="1154"/>
                  </a:cubicBezTo>
                  <a:lnTo>
                    <a:pt x="24" y="1158"/>
                  </a:lnTo>
                  <a:cubicBezTo>
                    <a:pt x="25" y="1158"/>
                    <a:pt x="0" y="1261"/>
                    <a:pt x="17" y="1435"/>
                  </a:cubicBezTo>
                  <a:cubicBezTo>
                    <a:pt x="25" y="1521"/>
                    <a:pt x="45" y="1625"/>
                    <a:pt x="94" y="1733"/>
                  </a:cubicBezTo>
                  <a:cubicBezTo>
                    <a:pt x="140" y="1836"/>
                    <a:pt x="217" y="1949"/>
                    <a:pt x="309" y="2055"/>
                  </a:cubicBezTo>
                  <a:cubicBezTo>
                    <a:pt x="405" y="2160"/>
                    <a:pt x="529" y="2256"/>
                    <a:pt x="672" y="2338"/>
                  </a:cubicBezTo>
                  <a:cubicBezTo>
                    <a:pt x="818" y="2423"/>
                    <a:pt x="976" y="2486"/>
                    <a:pt x="1150" y="2546"/>
                  </a:cubicBezTo>
                  <a:cubicBezTo>
                    <a:pt x="1322" y="2604"/>
                    <a:pt x="1511" y="2647"/>
                    <a:pt x="1697" y="2670"/>
                  </a:cubicBezTo>
                  <a:cubicBezTo>
                    <a:pt x="1844" y="2688"/>
                    <a:pt x="1990" y="2697"/>
                    <a:pt x="2137" y="2697"/>
                  </a:cubicBezTo>
                  <a:cubicBezTo>
                    <a:pt x="2186" y="2697"/>
                    <a:pt x="2235" y="2696"/>
                    <a:pt x="2284" y="2694"/>
                  </a:cubicBezTo>
                  <a:cubicBezTo>
                    <a:pt x="2674" y="2692"/>
                    <a:pt x="3068" y="2621"/>
                    <a:pt x="3403" y="2483"/>
                  </a:cubicBezTo>
                  <a:cubicBezTo>
                    <a:pt x="3569" y="2411"/>
                    <a:pt x="3724" y="2334"/>
                    <a:pt x="3862" y="2240"/>
                  </a:cubicBezTo>
                  <a:cubicBezTo>
                    <a:pt x="3996" y="2149"/>
                    <a:pt x="4104" y="2039"/>
                    <a:pt x="4182" y="1922"/>
                  </a:cubicBezTo>
                  <a:cubicBezTo>
                    <a:pt x="4260" y="1804"/>
                    <a:pt x="4319" y="1685"/>
                    <a:pt x="4347" y="1572"/>
                  </a:cubicBezTo>
                  <a:cubicBezTo>
                    <a:pt x="4375" y="1459"/>
                    <a:pt x="4379" y="1353"/>
                    <a:pt x="4372" y="1267"/>
                  </a:cubicBezTo>
                  <a:cubicBezTo>
                    <a:pt x="4357" y="1094"/>
                    <a:pt x="4318" y="994"/>
                    <a:pt x="4318" y="994"/>
                  </a:cubicBezTo>
                  <a:lnTo>
                    <a:pt x="4335" y="986"/>
                  </a:lnTo>
                  <a:cubicBezTo>
                    <a:pt x="4177" y="660"/>
                    <a:pt x="3898" y="481"/>
                    <a:pt x="3749" y="384"/>
                  </a:cubicBezTo>
                  <a:cubicBezTo>
                    <a:pt x="3326" y="134"/>
                    <a:pt x="2779" y="1"/>
                    <a:pt x="2220"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37" name="Google Shape;637;p36"/>
            <p:cNvSpPr/>
            <p:nvPr/>
          </p:nvSpPr>
          <p:spPr>
            <a:xfrm>
              <a:off x="3341250" y="3999950"/>
              <a:ext cx="112100" cy="48000"/>
            </a:xfrm>
            <a:custGeom>
              <a:avLst/>
              <a:gdLst/>
              <a:ahLst/>
              <a:cxnLst/>
              <a:rect l="l" t="t" r="r" b="b"/>
              <a:pathLst>
                <a:path w="4484" h="1920" extrusionOk="0">
                  <a:moveTo>
                    <a:pt x="4376" y="1"/>
                  </a:moveTo>
                  <a:lnTo>
                    <a:pt x="4359" y="9"/>
                  </a:lnTo>
                  <a:cubicBezTo>
                    <a:pt x="4359" y="9"/>
                    <a:pt x="4398" y="109"/>
                    <a:pt x="4413" y="282"/>
                  </a:cubicBezTo>
                  <a:cubicBezTo>
                    <a:pt x="4420" y="368"/>
                    <a:pt x="4416" y="474"/>
                    <a:pt x="4388" y="587"/>
                  </a:cubicBezTo>
                  <a:cubicBezTo>
                    <a:pt x="4360" y="700"/>
                    <a:pt x="4301" y="819"/>
                    <a:pt x="4223" y="937"/>
                  </a:cubicBezTo>
                  <a:cubicBezTo>
                    <a:pt x="4145" y="1054"/>
                    <a:pt x="4037" y="1164"/>
                    <a:pt x="3903" y="1255"/>
                  </a:cubicBezTo>
                  <a:cubicBezTo>
                    <a:pt x="3765" y="1349"/>
                    <a:pt x="3610" y="1426"/>
                    <a:pt x="3444" y="1498"/>
                  </a:cubicBezTo>
                  <a:cubicBezTo>
                    <a:pt x="3109" y="1636"/>
                    <a:pt x="2715" y="1707"/>
                    <a:pt x="2325" y="1709"/>
                  </a:cubicBezTo>
                  <a:cubicBezTo>
                    <a:pt x="2276" y="1711"/>
                    <a:pt x="2227" y="1712"/>
                    <a:pt x="2178" y="1712"/>
                  </a:cubicBezTo>
                  <a:cubicBezTo>
                    <a:pt x="2031" y="1712"/>
                    <a:pt x="1885" y="1703"/>
                    <a:pt x="1738" y="1685"/>
                  </a:cubicBezTo>
                  <a:cubicBezTo>
                    <a:pt x="1552" y="1662"/>
                    <a:pt x="1363" y="1619"/>
                    <a:pt x="1191" y="1561"/>
                  </a:cubicBezTo>
                  <a:cubicBezTo>
                    <a:pt x="1017" y="1501"/>
                    <a:pt x="859" y="1438"/>
                    <a:pt x="713" y="1353"/>
                  </a:cubicBezTo>
                  <a:cubicBezTo>
                    <a:pt x="570" y="1271"/>
                    <a:pt x="446" y="1175"/>
                    <a:pt x="350" y="1070"/>
                  </a:cubicBezTo>
                  <a:cubicBezTo>
                    <a:pt x="258" y="964"/>
                    <a:pt x="181" y="851"/>
                    <a:pt x="135" y="748"/>
                  </a:cubicBezTo>
                  <a:cubicBezTo>
                    <a:pt x="86" y="640"/>
                    <a:pt x="66" y="536"/>
                    <a:pt x="58" y="450"/>
                  </a:cubicBezTo>
                  <a:cubicBezTo>
                    <a:pt x="41" y="276"/>
                    <a:pt x="66" y="173"/>
                    <a:pt x="66" y="173"/>
                  </a:cubicBezTo>
                  <a:lnTo>
                    <a:pt x="65" y="173"/>
                  </a:lnTo>
                  <a:lnTo>
                    <a:pt x="46" y="166"/>
                  </a:lnTo>
                  <a:cubicBezTo>
                    <a:pt x="46" y="166"/>
                    <a:pt x="4" y="266"/>
                    <a:pt x="1" y="449"/>
                  </a:cubicBezTo>
                  <a:cubicBezTo>
                    <a:pt x="1" y="541"/>
                    <a:pt x="10" y="653"/>
                    <a:pt x="49" y="775"/>
                  </a:cubicBezTo>
                  <a:cubicBezTo>
                    <a:pt x="87" y="897"/>
                    <a:pt x="156" y="1024"/>
                    <a:pt x="253" y="1148"/>
                  </a:cubicBezTo>
                  <a:cubicBezTo>
                    <a:pt x="326" y="1238"/>
                    <a:pt x="416" y="1321"/>
                    <a:pt x="518" y="1399"/>
                  </a:cubicBezTo>
                  <a:cubicBezTo>
                    <a:pt x="672" y="1521"/>
                    <a:pt x="858" y="1627"/>
                    <a:pt x="1063" y="1705"/>
                  </a:cubicBezTo>
                  <a:lnTo>
                    <a:pt x="1130" y="1733"/>
                  </a:lnTo>
                  <a:cubicBezTo>
                    <a:pt x="1473" y="1859"/>
                    <a:pt x="1860" y="1920"/>
                    <a:pt x="2248" y="1920"/>
                  </a:cubicBezTo>
                  <a:cubicBezTo>
                    <a:pt x="2276" y="1920"/>
                    <a:pt x="2303" y="1919"/>
                    <a:pt x="2330" y="1919"/>
                  </a:cubicBezTo>
                  <a:cubicBezTo>
                    <a:pt x="2718" y="1908"/>
                    <a:pt x="3105" y="1831"/>
                    <a:pt x="3446" y="1692"/>
                  </a:cubicBezTo>
                  <a:lnTo>
                    <a:pt x="3518" y="1665"/>
                  </a:lnTo>
                  <a:cubicBezTo>
                    <a:pt x="3692" y="1589"/>
                    <a:pt x="3853" y="1493"/>
                    <a:pt x="3991" y="1384"/>
                  </a:cubicBezTo>
                  <a:cubicBezTo>
                    <a:pt x="4134" y="1270"/>
                    <a:pt x="4252" y="1142"/>
                    <a:pt x="4331" y="1000"/>
                  </a:cubicBezTo>
                  <a:cubicBezTo>
                    <a:pt x="4380" y="915"/>
                    <a:pt x="4413" y="831"/>
                    <a:pt x="4439" y="748"/>
                  </a:cubicBezTo>
                  <a:lnTo>
                    <a:pt x="4454" y="688"/>
                  </a:lnTo>
                  <a:lnTo>
                    <a:pt x="4476" y="600"/>
                  </a:lnTo>
                  <a:cubicBezTo>
                    <a:pt x="4484" y="553"/>
                    <a:pt x="4483" y="511"/>
                    <a:pt x="4483" y="469"/>
                  </a:cubicBezTo>
                  <a:lnTo>
                    <a:pt x="4484" y="459"/>
                  </a:lnTo>
                  <a:cubicBezTo>
                    <a:pt x="4484" y="390"/>
                    <a:pt x="4478" y="325"/>
                    <a:pt x="4468" y="271"/>
                  </a:cubicBezTo>
                  <a:cubicBezTo>
                    <a:pt x="4451" y="182"/>
                    <a:pt x="4426" y="114"/>
                    <a:pt x="4408" y="68"/>
                  </a:cubicBezTo>
                  <a:cubicBezTo>
                    <a:pt x="4388" y="24"/>
                    <a:pt x="4378" y="1"/>
                    <a:pt x="4378"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638" name="Google Shape;638;p36"/>
            <p:cNvSpPr/>
            <p:nvPr/>
          </p:nvSpPr>
          <p:spPr>
            <a:xfrm>
              <a:off x="3318450" y="4180575"/>
              <a:ext cx="157850" cy="47025"/>
            </a:xfrm>
            <a:custGeom>
              <a:avLst/>
              <a:gdLst/>
              <a:ahLst/>
              <a:cxnLst/>
              <a:rect l="l" t="t" r="r" b="b"/>
              <a:pathLst>
                <a:path w="6314" h="1881" extrusionOk="0">
                  <a:moveTo>
                    <a:pt x="35" y="1"/>
                  </a:moveTo>
                  <a:cubicBezTo>
                    <a:pt x="0" y="478"/>
                    <a:pt x="286" y="961"/>
                    <a:pt x="901" y="1330"/>
                  </a:cubicBezTo>
                  <a:cubicBezTo>
                    <a:pt x="1065" y="1429"/>
                    <a:pt x="1245" y="1512"/>
                    <a:pt x="1434" y="1584"/>
                  </a:cubicBezTo>
                  <a:cubicBezTo>
                    <a:pt x="1604" y="1648"/>
                    <a:pt x="1781" y="1703"/>
                    <a:pt x="1964" y="1747"/>
                  </a:cubicBezTo>
                  <a:cubicBezTo>
                    <a:pt x="2340" y="1836"/>
                    <a:pt x="2740" y="1880"/>
                    <a:pt x="3141" y="1880"/>
                  </a:cubicBezTo>
                  <a:cubicBezTo>
                    <a:pt x="3557" y="1880"/>
                    <a:pt x="3974" y="1832"/>
                    <a:pt x="4366" y="1737"/>
                  </a:cubicBezTo>
                  <a:cubicBezTo>
                    <a:pt x="4555" y="1691"/>
                    <a:pt x="4735" y="1633"/>
                    <a:pt x="4908" y="1565"/>
                  </a:cubicBezTo>
                  <a:cubicBezTo>
                    <a:pt x="5052" y="1509"/>
                    <a:pt x="5195" y="1448"/>
                    <a:pt x="5325" y="1375"/>
                  </a:cubicBezTo>
                  <a:cubicBezTo>
                    <a:pt x="5994" y="1002"/>
                    <a:pt x="6313" y="498"/>
                    <a:pt x="6282" y="1"/>
                  </a:cubicBezTo>
                  <a:lnTo>
                    <a:pt x="5130" y="1"/>
                  </a:lnTo>
                  <a:cubicBezTo>
                    <a:pt x="5151" y="210"/>
                    <a:pt x="5078" y="420"/>
                    <a:pt x="4907" y="608"/>
                  </a:cubicBezTo>
                  <a:cubicBezTo>
                    <a:pt x="4813" y="714"/>
                    <a:pt x="4689" y="811"/>
                    <a:pt x="4533" y="899"/>
                  </a:cubicBezTo>
                  <a:cubicBezTo>
                    <a:pt x="4482" y="928"/>
                    <a:pt x="4422" y="950"/>
                    <a:pt x="4366" y="975"/>
                  </a:cubicBezTo>
                  <a:cubicBezTo>
                    <a:pt x="4007" y="1137"/>
                    <a:pt x="3577" y="1217"/>
                    <a:pt x="3148" y="1217"/>
                  </a:cubicBezTo>
                  <a:cubicBezTo>
                    <a:pt x="2730" y="1217"/>
                    <a:pt x="2313" y="1141"/>
                    <a:pt x="1963" y="988"/>
                  </a:cubicBezTo>
                  <a:cubicBezTo>
                    <a:pt x="1881" y="952"/>
                    <a:pt x="1799" y="915"/>
                    <a:pt x="1726" y="871"/>
                  </a:cubicBezTo>
                  <a:cubicBezTo>
                    <a:pt x="1607" y="799"/>
                    <a:pt x="1514" y="719"/>
                    <a:pt x="1434" y="635"/>
                  </a:cubicBezTo>
                  <a:cubicBezTo>
                    <a:pt x="1262" y="459"/>
                    <a:pt x="1172" y="262"/>
                    <a:pt x="1176" y="65"/>
                  </a:cubicBezTo>
                  <a:lnTo>
                    <a:pt x="1186" y="1"/>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39" name="Google Shape;639;p36"/>
            <p:cNvSpPr/>
            <p:nvPr/>
          </p:nvSpPr>
          <p:spPr>
            <a:xfrm>
              <a:off x="3219975" y="4079875"/>
              <a:ext cx="100350" cy="57525"/>
            </a:xfrm>
            <a:custGeom>
              <a:avLst/>
              <a:gdLst/>
              <a:ahLst/>
              <a:cxnLst/>
              <a:rect l="l" t="t" r="r" b="b"/>
              <a:pathLst>
                <a:path w="4014" h="2301" extrusionOk="0">
                  <a:moveTo>
                    <a:pt x="1995" y="0"/>
                  </a:moveTo>
                  <a:cubicBezTo>
                    <a:pt x="1498" y="0"/>
                    <a:pt x="1001" y="107"/>
                    <a:pt x="614" y="323"/>
                  </a:cubicBezTo>
                  <a:cubicBezTo>
                    <a:pt x="514" y="379"/>
                    <a:pt x="427" y="440"/>
                    <a:pt x="351" y="504"/>
                  </a:cubicBezTo>
                  <a:lnTo>
                    <a:pt x="286" y="572"/>
                  </a:lnTo>
                  <a:cubicBezTo>
                    <a:pt x="241" y="616"/>
                    <a:pt x="195" y="660"/>
                    <a:pt x="162" y="706"/>
                  </a:cubicBezTo>
                  <a:lnTo>
                    <a:pt x="114" y="791"/>
                  </a:lnTo>
                  <a:cubicBezTo>
                    <a:pt x="90" y="834"/>
                    <a:pt x="62" y="877"/>
                    <a:pt x="46" y="920"/>
                  </a:cubicBezTo>
                  <a:lnTo>
                    <a:pt x="28" y="1016"/>
                  </a:lnTo>
                  <a:cubicBezTo>
                    <a:pt x="19" y="1059"/>
                    <a:pt x="7" y="1101"/>
                    <a:pt x="7" y="1143"/>
                  </a:cubicBezTo>
                  <a:cubicBezTo>
                    <a:pt x="1" y="1434"/>
                    <a:pt x="183" y="1724"/>
                    <a:pt x="557" y="1949"/>
                  </a:cubicBezTo>
                  <a:cubicBezTo>
                    <a:pt x="945" y="2183"/>
                    <a:pt x="1463" y="2300"/>
                    <a:pt x="1983" y="2300"/>
                  </a:cubicBezTo>
                  <a:cubicBezTo>
                    <a:pt x="2479" y="2300"/>
                    <a:pt x="2977" y="2193"/>
                    <a:pt x="3364" y="1977"/>
                  </a:cubicBezTo>
                  <a:cubicBezTo>
                    <a:pt x="3820" y="1723"/>
                    <a:pt x="4013" y="1373"/>
                    <a:pt x="3957" y="1034"/>
                  </a:cubicBezTo>
                  <a:lnTo>
                    <a:pt x="3941" y="941"/>
                  </a:lnTo>
                  <a:cubicBezTo>
                    <a:pt x="3928" y="898"/>
                    <a:pt x="3904" y="858"/>
                    <a:pt x="3882" y="816"/>
                  </a:cubicBezTo>
                  <a:lnTo>
                    <a:pt x="3839" y="731"/>
                  </a:lnTo>
                  <a:cubicBezTo>
                    <a:pt x="3809" y="685"/>
                    <a:pt x="3766" y="642"/>
                    <a:pt x="3726" y="599"/>
                  </a:cubicBezTo>
                  <a:lnTo>
                    <a:pt x="3666" y="532"/>
                  </a:lnTo>
                  <a:cubicBezTo>
                    <a:pt x="3597" y="468"/>
                    <a:pt x="3516" y="407"/>
                    <a:pt x="3421" y="352"/>
                  </a:cubicBezTo>
                  <a:cubicBezTo>
                    <a:pt x="3033" y="118"/>
                    <a:pt x="2515" y="0"/>
                    <a:pt x="1995" y="0"/>
                  </a:cubicBezTo>
                  <a:close/>
                </a:path>
              </a:pathLst>
            </a:custGeom>
            <a:solidFill>
              <a:srgbClr val="055E62"/>
            </a:solidFill>
            <a:ln>
              <a:noFill/>
            </a:ln>
          </p:spPr>
          <p:txBody>
            <a:bodyPr spcFirstLastPara="1" wrap="square" lIns="121900" tIns="121900" rIns="121900" bIns="121900" anchor="ctr" anchorCtr="0">
              <a:noAutofit/>
            </a:bodyPr>
            <a:lstStyle/>
            <a:p>
              <a:endParaRPr sz="2400"/>
            </a:p>
          </p:txBody>
        </p:sp>
        <p:sp>
          <p:nvSpPr>
            <p:cNvPr id="640" name="Google Shape;640;p36"/>
            <p:cNvSpPr/>
            <p:nvPr/>
          </p:nvSpPr>
          <p:spPr>
            <a:xfrm>
              <a:off x="3191625" y="4063325"/>
              <a:ext cx="156175" cy="43550"/>
            </a:xfrm>
            <a:custGeom>
              <a:avLst/>
              <a:gdLst/>
              <a:ahLst/>
              <a:cxnLst/>
              <a:rect l="l" t="t" r="r" b="b"/>
              <a:pathLst>
                <a:path w="6247" h="1742" extrusionOk="0">
                  <a:moveTo>
                    <a:pt x="3133" y="1"/>
                  </a:moveTo>
                  <a:cubicBezTo>
                    <a:pt x="2351" y="1"/>
                    <a:pt x="1566" y="169"/>
                    <a:pt x="958" y="509"/>
                  </a:cubicBezTo>
                  <a:cubicBezTo>
                    <a:pt x="351" y="847"/>
                    <a:pt x="32" y="1292"/>
                    <a:pt x="1" y="1742"/>
                  </a:cubicBezTo>
                  <a:lnTo>
                    <a:pt x="1151" y="1742"/>
                  </a:lnTo>
                  <a:lnTo>
                    <a:pt x="1162" y="1678"/>
                  </a:lnTo>
                  <a:lnTo>
                    <a:pt x="1180" y="1584"/>
                  </a:lnTo>
                  <a:cubicBezTo>
                    <a:pt x="1196" y="1539"/>
                    <a:pt x="1224" y="1496"/>
                    <a:pt x="1248" y="1453"/>
                  </a:cubicBezTo>
                  <a:lnTo>
                    <a:pt x="1296" y="1368"/>
                  </a:lnTo>
                  <a:cubicBezTo>
                    <a:pt x="1329" y="1322"/>
                    <a:pt x="1375" y="1278"/>
                    <a:pt x="1420" y="1234"/>
                  </a:cubicBezTo>
                  <a:lnTo>
                    <a:pt x="1485" y="1166"/>
                  </a:lnTo>
                  <a:cubicBezTo>
                    <a:pt x="1561" y="1102"/>
                    <a:pt x="1648" y="1041"/>
                    <a:pt x="1748" y="985"/>
                  </a:cubicBezTo>
                  <a:cubicBezTo>
                    <a:pt x="2135" y="769"/>
                    <a:pt x="2632" y="662"/>
                    <a:pt x="3129" y="662"/>
                  </a:cubicBezTo>
                  <a:cubicBezTo>
                    <a:pt x="3649" y="662"/>
                    <a:pt x="4167" y="780"/>
                    <a:pt x="4555" y="1014"/>
                  </a:cubicBezTo>
                  <a:cubicBezTo>
                    <a:pt x="4650" y="1069"/>
                    <a:pt x="4731" y="1130"/>
                    <a:pt x="4800" y="1194"/>
                  </a:cubicBezTo>
                  <a:lnTo>
                    <a:pt x="4860" y="1261"/>
                  </a:lnTo>
                  <a:cubicBezTo>
                    <a:pt x="4900" y="1304"/>
                    <a:pt x="4943" y="1347"/>
                    <a:pt x="4973" y="1393"/>
                  </a:cubicBezTo>
                  <a:lnTo>
                    <a:pt x="5016" y="1478"/>
                  </a:lnTo>
                  <a:cubicBezTo>
                    <a:pt x="5038" y="1520"/>
                    <a:pt x="5062" y="1560"/>
                    <a:pt x="5075" y="1603"/>
                  </a:cubicBezTo>
                  <a:lnTo>
                    <a:pt x="5091" y="1696"/>
                  </a:lnTo>
                  <a:lnTo>
                    <a:pt x="5094" y="1742"/>
                  </a:lnTo>
                  <a:lnTo>
                    <a:pt x="6247" y="1742"/>
                  </a:lnTo>
                  <a:cubicBezTo>
                    <a:pt x="6220" y="1312"/>
                    <a:pt x="5934" y="887"/>
                    <a:pt x="5381" y="554"/>
                  </a:cubicBezTo>
                  <a:cubicBezTo>
                    <a:pt x="4769" y="186"/>
                    <a:pt x="3952" y="1"/>
                    <a:pt x="3133"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41" name="Google Shape;641;p36"/>
            <p:cNvSpPr/>
            <p:nvPr/>
          </p:nvSpPr>
          <p:spPr>
            <a:xfrm>
              <a:off x="3226450" y="3961200"/>
              <a:ext cx="13775" cy="170325"/>
            </a:xfrm>
            <a:custGeom>
              <a:avLst/>
              <a:gdLst/>
              <a:ahLst/>
              <a:cxnLst/>
              <a:rect l="l" t="t" r="r" b="b"/>
              <a:pathLst>
                <a:path w="551" h="6813" extrusionOk="0">
                  <a:moveTo>
                    <a:pt x="0" y="0"/>
                  </a:moveTo>
                  <a:lnTo>
                    <a:pt x="6" y="6461"/>
                  </a:lnTo>
                  <a:cubicBezTo>
                    <a:pt x="86" y="6544"/>
                    <a:pt x="179" y="6624"/>
                    <a:pt x="298" y="6696"/>
                  </a:cubicBezTo>
                  <a:cubicBezTo>
                    <a:pt x="371" y="6741"/>
                    <a:pt x="453" y="6777"/>
                    <a:pt x="535" y="6813"/>
                  </a:cubicBezTo>
                  <a:cubicBezTo>
                    <a:pt x="534" y="5762"/>
                    <a:pt x="533" y="5048"/>
                    <a:pt x="533" y="5048"/>
                  </a:cubicBezTo>
                  <a:lnTo>
                    <a:pt x="549" y="5048"/>
                  </a:lnTo>
                  <a:lnTo>
                    <a:pt x="550" y="4994"/>
                  </a:lnTo>
                  <a:lnTo>
                    <a:pt x="546" y="307"/>
                  </a:lnTo>
                  <a:cubicBezTo>
                    <a:pt x="342" y="227"/>
                    <a:pt x="156" y="122"/>
                    <a:pt x="0"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42" name="Google Shape;642;p36"/>
            <p:cNvSpPr/>
            <p:nvPr/>
          </p:nvSpPr>
          <p:spPr>
            <a:xfrm>
              <a:off x="3299675" y="3960800"/>
              <a:ext cx="13775" cy="170450"/>
            </a:xfrm>
            <a:custGeom>
              <a:avLst/>
              <a:gdLst/>
              <a:ahLst/>
              <a:cxnLst/>
              <a:rect l="l" t="t" r="r" b="b"/>
              <a:pathLst>
                <a:path w="551" h="6818" extrusionOk="0">
                  <a:moveTo>
                    <a:pt x="546" y="0"/>
                  </a:moveTo>
                  <a:cubicBezTo>
                    <a:pt x="407" y="110"/>
                    <a:pt x="246" y="205"/>
                    <a:pt x="73" y="282"/>
                  </a:cubicBezTo>
                  <a:lnTo>
                    <a:pt x="1" y="309"/>
                  </a:lnTo>
                  <a:lnTo>
                    <a:pt x="4" y="4998"/>
                  </a:lnTo>
                  <a:lnTo>
                    <a:pt x="9" y="5078"/>
                  </a:lnTo>
                  <a:lnTo>
                    <a:pt x="9" y="6818"/>
                  </a:lnTo>
                  <a:cubicBezTo>
                    <a:pt x="64" y="6792"/>
                    <a:pt x="123" y="6769"/>
                    <a:pt x="176" y="6740"/>
                  </a:cubicBezTo>
                  <a:cubicBezTo>
                    <a:pt x="332" y="6654"/>
                    <a:pt x="455" y="6555"/>
                    <a:pt x="550" y="6450"/>
                  </a:cubicBezTo>
                  <a:lnTo>
                    <a:pt x="546" y="0"/>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43" name="Google Shape;643;p36"/>
            <p:cNvSpPr/>
            <p:nvPr/>
          </p:nvSpPr>
          <p:spPr>
            <a:xfrm>
              <a:off x="3270250" y="3927650"/>
              <a:ext cx="26600" cy="10200"/>
            </a:xfrm>
            <a:custGeom>
              <a:avLst/>
              <a:gdLst/>
              <a:ahLst/>
              <a:cxnLst/>
              <a:rect l="l" t="t" r="r" b="b"/>
              <a:pathLst>
                <a:path w="1064" h="408" extrusionOk="0">
                  <a:moveTo>
                    <a:pt x="0" y="0"/>
                  </a:moveTo>
                  <a:cubicBezTo>
                    <a:pt x="302" y="2"/>
                    <a:pt x="602" y="73"/>
                    <a:pt x="829" y="209"/>
                  </a:cubicBezTo>
                  <a:cubicBezTo>
                    <a:pt x="928" y="269"/>
                    <a:pt x="1001" y="337"/>
                    <a:pt x="1054" y="408"/>
                  </a:cubicBezTo>
                  <a:lnTo>
                    <a:pt x="1063" y="399"/>
                  </a:lnTo>
                  <a:cubicBezTo>
                    <a:pt x="1010" y="330"/>
                    <a:pt x="940" y="266"/>
                    <a:pt x="844" y="209"/>
                  </a:cubicBezTo>
                  <a:cubicBezTo>
                    <a:pt x="614" y="71"/>
                    <a:pt x="309" y="0"/>
                    <a:pt x="0" y="0"/>
                  </a:cubicBez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644" name="Google Shape;644;p36"/>
            <p:cNvSpPr/>
            <p:nvPr/>
          </p:nvSpPr>
          <p:spPr>
            <a:xfrm>
              <a:off x="3240100" y="3968525"/>
              <a:ext cx="59700" cy="117525"/>
            </a:xfrm>
            <a:custGeom>
              <a:avLst/>
              <a:gdLst/>
              <a:ahLst/>
              <a:cxnLst/>
              <a:rect l="l" t="t" r="r" b="b"/>
              <a:pathLst>
                <a:path w="2388" h="4701" extrusionOk="0">
                  <a:moveTo>
                    <a:pt x="2384" y="0"/>
                  </a:moveTo>
                  <a:cubicBezTo>
                    <a:pt x="2041" y="138"/>
                    <a:pt x="1656" y="216"/>
                    <a:pt x="1268" y="227"/>
                  </a:cubicBezTo>
                  <a:cubicBezTo>
                    <a:pt x="1244" y="227"/>
                    <a:pt x="1220" y="228"/>
                    <a:pt x="1196" y="228"/>
                  </a:cubicBezTo>
                  <a:cubicBezTo>
                    <a:pt x="805" y="228"/>
                    <a:pt x="414" y="167"/>
                    <a:pt x="67" y="42"/>
                  </a:cubicBezTo>
                  <a:lnTo>
                    <a:pt x="0" y="14"/>
                  </a:lnTo>
                  <a:lnTo>
                    <a:pt x="4" y="4701"/>
                  </a:lnTo>
                  <a:cubicBezTo>
                    <a:pt x="21" y="4531"/>
                    <a:pt x="140" y="4365"/>
                    <a:pt x="368" y="4237"/>
                  </a:cubicBezTo>
                  <a:cubicBezTo>
                    <a:pt x="601" y="4107"/>
                    <a:pt x="901" y="4043"/>
                    <a:pt x="1200" y="4043"/>
                  </a:cubicBezTo>
                  <a:cubicBezTo>
                    <a:pt x="1514" y="4043"/>
                    <a:pt x="1828" y="4114"/>
                    <a:pt x="2063" y="4255"/>
                  </a:cubicBezTo>
                  <a:cubicBezTo>
                    <a:pt x="2265" y="4377"/>
                    <a:pt x="2369" y="4532"/>
                    <a:pt x="2387" y="4689"/>
                  </a:cubicBezTo>
                  <a:lnTo>
                    <a:pt x="2384"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45" name="Google Shape;645;p36"/>
            <p:cNvSpPr/>
            <p:nvPr/>
          </p:nvSpPr>
          <p:spPr>
            <a:xfrm>
              <a:off x="3239750" y="4087375"/>
              <a:ext cx="60150" cy="49900"/>
            </a:xfrm>
            <a:custGeom>
              <a:avLst/>
              <a:gdLst/>
              <a:ahLst/>
              <a:cxnLst/>
              <a:rect l="l" t="t" r="r" b="b"/>
              <a:pathLst>
                <a:path w="2406" h="1996" extrusionOk="0">
                  <a:moveTo>
                    <a:pt x="1" y="1"/>
                  </a:moveTo>
                  <a:cubicBezTo>
                    <a:pt x="1" y="1"/>
                    <a:pt x="2" y="715"/>
                    <a:pt x="3" y="1766"/>
                  </a:cubicBezTo>
                  <a:cubicBezTo>
                    <a:pt x="353" y="1919"/>
                    <a:pt x="771" y="1996"/>
                    <a:pt x="1189" y="1996"/>
                  </a:cubicBezTo>
                  <a:cubicBezTo>
                    <a:pt x="1617" y="1996"/>
                    <a:pt x="2047" y="1915"/>
                    <a:pt x="2406" y="1755"/>
                  </a:cubicBezTo>
                  <a:lnTo>
                    <a:pt x="2406" y="15"/>
                  </a:lnTo>
                  <a:cubicBezTo>
                    <a:pt x="2390" y="186"/>
                    <a:pt x="2271" y="354"/>
                    <a:pt x="2041" y="482"/>
                  </a:cubicBezTo>
                  <a:cubicBezTo>
                    <a:pt x="1808" y="612"/>
                    <a:pt x="1508" y="677"/>
                    <a:pt x="1209" y="677"/>
                  </a:cubicBezTo>
                  <a:cubicBezTo>
                    <a:pt x="895" y="677"/>
                    <a:pt x="582" y="606"/>
                    <a:pt x="348" y="464"/>
                  </a:cubicBezTo>
                  <a:cubicBezTo>
                    <a:pt x="132" y="334"/>
                    <a:pt x="25" y="168"/>
                    <a:pt x="17"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46" name="Google Shape;646;p36"/>
            <p:cNvSpPr/>
            <p:nvPr/>
          </p:nvSpPr>
          <p:spPr>
            <a:xfrm>
              <a:off x="3240175" y="4069575"/>
              <a:ext cx="59725" cy="34725"/>
            </a:xfrm>
            <a:custGeom>
              <a:avLst/>
              <a:gdLst/>
              <a:ahLst/>
              <a:cxnLst/>
              <a:rect l="l" t="t" r="r" b="b"/>
              <a:pathLst>
                <a:path w="2389" h="1389" extrusionOk="0">
                  <a:moveTo>
                    <a:pt x="1197" y="1"/>
                  </a:moveTo>
                  <a:cubicBezTo>
                    <a:pt x="898" y="1"/>
                    <a:pt x="598" y="65"/>
                    <a:pt x="365" y="195"/>
                  </a:cubicBezTo>
                  <a:cubicBezTo>
                    <a:pt x="137" y="323"/>
                    <a:pt x="18" y="489"/>
                    <a:pt x="1" y="659"/>
                  </a:cubicBezTo>
                  <a:lnTo>
                    <a:pt x="0" y="713"/>
                  </a:lnTo>
                  <a:cubicBezTo>
                    <a:pt x="8" y="880"/>
                    <a:pt x="115" y="1046"/>
                    <a:pt x="331" y="1176"/>
                  </a:cubicBezTo>
                  <a:cubicBezTo>
                    <a:pt x="565" y="1318"/>
                    <a:pt x="878" y="1389"/>
                    <a:pt x="1192" y="1389"/>
                  </a:cubicBezTo>
                  <a:cubicBezTo>
                    <a:pt x="1491" y="1389"/>
                    <a:pt x="1791" y="1324"/>
                    <a:pt x="2024" y="1194"/>
                  </a:cubicBezTo>
                  <a:cubicBezTo>
                    <a:pt x="2254" y="1066"/>
                    <a:pt x="2373" y="898"/>
                    <a:pt x="2389" y="727"/>
                  </a:cubicBezTo>
                  <a:lnTo>
                    <a:pt x="2384" y="647"/>
                  </a:lnTo>
                  <a:cubicBezTo>
                    <a:pt x="2366" y="490"/>
                    <a:pt x="2262" y="335"/>
                    <a:pt x="2060" y="213"/>
                  </a:cubicBezTo>
                  <a:cubicBezTo>
                    <a:pt x="1825" y="72"/>
                    <a:pt x="1511" y="1"/>
                    <a:pt x="1197" y="1"/>
                  </a:cubicBezTo>
                  <a:close/>
                </a:path>
              </a:pathLst>
            </a:custGeom>
            <a:solidFill>
              <a:srgbClr val="FFCF43"/>
            </a:solidFill>
            <a:ln>
              <a:noFill/>
            </a:ln>
          </p:spPr>
          <p:txBody>
            <a:bodyPr spcFirstLastPara="1" wrap="square" lIns="121900" tIns="121900" rIns="121900" bIns="121900" anchor="ctr" anchorCtr="0">
              <a:noAutofit/>
            </a:bodyPr>
            <a:lstStyle/>
            <a:p>
              <a:endParaRPr sz="2400"/>
            </a:p>
          </p:txBody>
        </p:sp>
        <p:sp>
          <p:nvSpPr>
            <p:cNvPr id="647" name="Google Shape;647;p36"/>
            <p:cNvSpPr/>
            <p:nvPr/>
          </p:nvSpPr>
          <p:spPr>
            <a:xfrm>
              <a:off x="3242300" y="3926225"/>
              <a:ext cx="55100" cy="21500"/>
            </a:xfrm>
            <a:custGeom>
              <a:avLst/>
              <a:gdLst/>
              <a:ahLst/>
              <a:cxnLst/>
              <a:rect l="l" t="t" r="r" b="b"/>
              <a:pathLst>
                <a:path w="2204" h="860" extrusionOk="0">
                  <a:moveTo>
                    <a:pt x="1105" y="0"/>
                  </a:moveTo>
                  <a:cubicBezTo>
                    <a:pt x="808" y="0"/>
                    <a:pt x="510" y="64"/>
                    <a:pt x="278" y="193"/>
                  </a:cubicBezTo>
                  <a:cubicBezTo>
                    <a:pt x="153" y="263"/>
                    <a:pt x="61" y="345"/>
                    <a:pt x="1" y="431"/>
                  </a:cubicBezTo>
                  <a:cubicBezTo>
                    <a:pt x="55" y="510"/>
                    <a:pt x="134" y="584"/>
                    <a:pt x="241" y="649"/>
                  </a:cubicBezTo>
                  <a:cubicBezTo>
                    <a:pt x="474" y="789"/>
                    <a:pt x="786" y="860"/>
                    <a:pt x="1098" y="860"/>
                  </a:cubicBezTo>
                  <a:cubicBezTo>
                    <a:pt x="1396" y="860"/>
                    <a:pt x="1694" y="795"/>
                    <a:pt x="1927" y="666"/>
                  </a:cubicBezTo>
                  <a:cubicBezTo>
                    <a:pt x="2033" y="606"/>
                    <a:pt x="2112" y="538"/>
                    <a:pt x="2172" y="465"/>
                  </a:cubicBezTo>
                  <a:cubicBezTo>
                    <a:pt x="2119" y="394"/>
                    <a:pt x="2046" y="326"/>
                    <a:pt x="1947" y="266"/>
                  </a:cubicBezTo>
                  <a:cubicBezTo>
                    <a:pt x="1720" y="130"/>
                    <a:pt x="1420" y="59"/>
                    <a:pt x="1118" y="57"/>
                  </a:cubicBezTo>
                  <a:cubicBezTo>
                    <a:pt x="1427" y="57"/>
                    <a:pt x="1732" y="128"/>
                    <a:pt x="1962" y="266"/>
                  </a:cubicBezTo>
                  <a:cubicBezTo>
                    <a:pt x="2058" y="323"/>
                    <a:pt x="2128" y="387"/>
                    <a:pt x="2181" y="456"/>
                  </a:cubicBezTo>
                  <a:lnTo>
                    <a:pt x="2204" y="427"/>
                  </a:lnTo>
                  <a:cubicBezTo>
                    <a:pt x="2149" y="348"/>
                    <a:pt x="2069" y="275"/>
                    <a:pt x="1962" y="211"/>
                  </a:cubicBezTo>
                  <a:cubicBezTo>
                    <a:pt x="1729" y="71"/>
                    <a:pt x="1418" y="0"/>
                    <a:pt x="1105"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48" name="Google Shape;648;p36"/>
            <p:cNvSpPr/>
            <p:nvPr/>
          </p:nvSpPr>
          <p:spPr>
            <a:xfrm>
              <a:off x="3240025" y="3913200"/>
              <a:ext cx="59800" cy="23825"/>
            </a:xfrm>
            <a:custGeom>
              <a:avLst/>
              <a:gdLst/>
              <a:ahLst/>
              <a:cxnLst/>
              <a:rect l="l" t="t" r="r" b="b"/>
              <a:pathLst>
                <a:path w="2392" h="953" extrusionOk="0">
                  <a:moveTo>
                    <a:pt x="1196" y="0"/>
                  </a:moveTo>
                  <a:cubicBezTo>
                    <a:pt x="898" y="0"/>
                    <a:pt x="599" y="65"/>
                    <a:pt x="367" y="194"/>
                  </a:cubicBezTo>
                  <a:cubicBezTo>
                    <a:pt x="307" y="228"/>
                    <a:pt x="255" y="265"/>
                    <a:pt x="208" y="302"/>
                  </a:cubicBezTo>
                  <a:lnTo>
                    <a:pt x="171" y="342"/>
                  </a:lnTo>
                  <a:lnTo>
                    <a:pt x="95" y="423"/>
                  </a:lnTo>
                  <a:lnTo>
                    <a:pt x="67" y="476"/>
                  </a:lnTo>
                  <a:lnTo>
                    <a:pt x="27" y="553"/>
                  </a:lnTo>
                  <a:lnTo>
                    <a:pt x="15" y="610"/>
                  </a:lnTo>
                  <a:lnTo>
                    <a:pt x="2" y="687"/>
                  </a:lnTo>
                  <a:cubicBezTo>
                    <a:pt x="1" y="777"/>
                    <a:pt x="30" y="868"/>
                    <a:pt x="91" y="952"/>
                  </a:cubicBezTo>
                  <a:cubicBezTo>
                    <a:pt x="152" y="866"/>
                    <a:pt x="244" y="784"/>
                    <a:pt x="369" y="714"/>
                  </a:cubicBezTo>
                  <a:cubicBezTo>
                    <a:pt x="601" y="585"/>
                    <a:pt x="899" y="521"/>
                    <a:pt x="1196" y="521"/>
                  </a:cubicBezTo>
                  <a:cubicBezTo>
                    <a:pt x="1509" y="521"/>
                    <a:pt x="1820" y="592"/>
                    <a:pt x="2053" y="732"/>
                  </a:cubicBezTo>
                  <a:cubicBezTo>
                    <a:pt x="2160" y="796"/>
                    <a:pt x="2240" y="869"/>
                    <a:pt x="2295" y="948"/>
                  </a:cubicBezTo>
                  <a:cubicBezTo>
                    <a:pt x="2368" y="843"/>
                    <a:pt x="2391" y="731"/>
                    <a:pt x="2372" y="621"/>
                  </a:cubicBezTo>
                  <a:lnTo>
                    <a:pt x="2364" y="565"/>
                  </a:lnTo>
                  <a:lnTo>
                    <a:pt x="2329" y="489"/>
                  </a:lnTo>
                  <a:lnTo>
                    <a:pt x="2303" y="439"/>
                  </a:lnTo>
                  <a:lnTo>
                    <a:pt x="2234" y="359"/>
                  </a:lnTo>
                  <a:lnTo>
                    <a:pt x="2199" y="320"/>
                  </a:lnTo>
                  <a:cubicBezTo>
                    <a:pt x="2158" y="281"/>
                    <a:pt x="2108" y="245"/>
                    <a:pt x="2052" y="211"/>
                  </a:cubicBezTo>
                  <a:cubicBezTo>
                    <a:pt x="1819" y="71"/>
                    <a:pt x="1508" y="0"/>
                    <a:pt x="1196"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49" name="Google Shape;649;p36"/>
            <p:cNvSpPr/>
            <p:nvPr/>
          </p:nvSpPr>
          <p:spPr>
            <a:xfrm>
              <a:off x="3218025" y="3903275"/>
              <a:ext cx="103650" cy="54400"/>
            </a:xfrm>
            <a:custGeom>
              <a:avLst/>
              <a:gdLst/>
              <a:ahLst/>
              <a:cxnLst/>
              <a:rect l="l" t="t" r="r" b="b"/>
              <a:pathLst>
                <a:path w="4146" h="2176" extrusionOk="0">
                  <a:moveTo>
                    <a:pt x="2076" y="397"/>
                  </a:moveTo>
                  <a:cubicBezTo>
                    <a:pt x="2388" y="397"/>
                    <a:pt x="2699" y="468"/>
                    <a:pt x="2932" y="608"/>
                  </a:cubicBezTo>
                  <a:cubicBezTo>
                    <a:pt x="2988" y="642"/>
                    <a:pt x="3038" y="679"/>
                    <a:pt x="3079" y="717"/>
                  </a:cubicBezTo>
                  <a:lnTo>
                    <a:pt x="3114" y="756"/>
                  </a:lnTo>
                  <a:lnTo>
                    <a:pt x="3183" y="836"/>
                  </a:lnTo>
                  <a:lnTo>
                    <a:pt x="3209" y="886"/>
                  </a:lnTo>
                  <a:lnTo>
                    <a:pt x="3244" y="962"/>
                  </a:lnTo>
                  <a:lnTo>
                    <a:pt x="3253" y="1018"/>
                  </a:lnTo>
                  <a:cubicBezTo>
                    <a:pt x="3271" y="1128"/>
                    <a:pt x="3248" y="1240"/>
                    <a:pt x="3175" y="1345"/>
                  </a:cubicBezTo>
                  <a:lnTo>
                    <a:pt x="3152" y="1374"/>
                  </a:lnTo>
                  <a:lnTo>
                    <a:pt x="3143" y="1383"/>
                  </a:lnTo>
                  <a:cubicBezTo>
                    <a:pt x="3084" y="1456"/>
                    <a:pt x="3004" y="1524"/>
                    <a:pt x="2898" y="1584"/>
                  </a:cubicBezTo>
                  <a:cubicBezTo>
                    <a:pt x="2665" y="1713"/>
                    <a:pt x="2367" y="1778"/>
                    <a:pt x="2069" y="1778"/>
                  </a:cubicBezTo>
                  <a:cubicBezTo>
                    <a:pt x="1757" y="1778"/>
                    <a:pt x="1445" y="1707"/>
                    <a:pt x="1212" y="1567"/>
                  </a:cubicBezTo>
                  <a:cubicBezTo>
                    <a:pt x="1105" y="1502"/>
                    <a:pt x="1026" y="1428"/>
                    <a:pt x="972" y="1349"/>
                  </a:cubicBezTo>
                  <a:cubicBezTo>
                    <a:pt x="911" y="1265"/>
                    <a:pt x="881" y="1174"/>
                    <a:pt x="882" y="1084"/>
                  </a:cubicBezTo>
                  <a:lnTo>
                    <a:pt x="895" y="1007"/>
                  </a:lnTo>
                  <a:lnTo>
                    <a:pt x="907" y="950"/>
                  </a:lnTo>
                  <a:lnTo>
                    <a:pt x="947" y="873"/>
                  </a:lnTo>
                  <a:lnTo>
                    <a:pt x="975" y="820"/>
                  </a:lnTo>
                  <a:lnTo>
                    <a:pt x="1051" y="739"/>
                  </a:lnTo>
                  <a:lnTo>
                    <a:pt x="1088" y="699"/>
                  </a:lnTo>
                  <a:cubicBezTo>
                    <a:pt x="1135" y="662"/>
                    <a:pt x="1187" y="625"/>
                    <a:pt x="1248" y="591"/>
                  </a:cubicBezTo>
                  <a:cubicBezTo>
                    <a:pt x="1480" y="462"/>
                    <a:pt x="1779" y="397"/>
                    <a:pt x="2076" y="397"/>
                  </a:cubicBezTo>
                  <a:close/>
                  <a:moveTo>
                    <a:pt x="2079" y="0"/>
                  </a:moveTo>
                  <a:cubicBezTo>
                    <a:pt x="1609" y="0"/>
                    <a:pt x="1138" y="102"/>
                    <a:pt x="773" y="306"/>
                  </a:cubicBezTo>
                  <a:cubicBezTo>
                    <a:pt x="24" y="723"/>
                    <a:pt x="0" y="1411"/>
                    <a:pt x="718" y="1843"/>
                  </a:cubicBezTo>
                  <a:cubicBezTo>
                    <a:pt x="1085" y="2064"/>
                    <a:pt x="1575" y="2175"/>
                    <a:pt x="2066" y="2175"/>
                  </a:cubicBezTo>
                  <a:cubicBezTo>
                    <a:pt x="2535" y="2175"/>
                    <a:pt x="3006" y="2074"/>
                    <a:pt x="3371" y="1870"/>
                  </a:cubicBezTo>
                  <a:cubicBezTo>
                    <a:pt x="4120" y="1452"/>
                    <a:pt x="4145" y="764"/>
                    <a:pt x="3426" y="332"/>
                  </a:cubicBezTo>
                  <a:cubicBezTo>
                    <a:pt x="3060" y="111"/>
                    <a:pt x="2570" y="0"/>
                    <a:pt x="2079" y="0"/>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50" name="Google Shape;650;p36"/>
            <p:cNvSpPr/>
            <p:nvPr/>
          </p:nvSpPr>
          <p:spPr>
            <a:xfrm>
              <a:off x="3324500" y="3943425"/>
              <a:ext cx="425" cy="1500"/>
            </a:xfrm>
            <a:custGeom>
              <a:avLst/>
              <a:gdLst/>
              <a:ahLst/>
              <a:cxnLst/>
              <a:rect l="l" t="t" r="r" b="b"/>
              <a:pathLst>
                <a:path w="17" h="60" extrusionOk="0">
                  <a:moveTo>
                    <a:pt x="16" y="0"/>
                  </a:moveTo>
                  <a:lnTo>
                    <a:pt x="1" y="60"/>
                  </a:lnTo>
                  <a:lnTo>
                    <a:pt x="2" y="58"/>
                  </a:lnTo>
                  <a:lnTo>
                    <a:pt x="16" y="0"/>
                  </a:lnTo>
                  <a:close/>
                </a:path>
              </a:pathLst>
            </a:custGeom>
            <a:solidFill>
              <a:srgbClr val="DCEEFC"/>
            </a:solidFill>
            <a:ln>
              <a:noFill/>
            </a:ln>
          </p:spPr>
          <p:txBody>
            <a:bodyPr spcFirstLastPara="1" wrap="square" lIns="121900" tIns="121900" rIns="121900" bIns="121900" anchor="ctr" anchorCtr="0">
              <a:noAutofit/>
            </a:bodyPr>
            <a:lstStyle/>
            <a:p>
              <a:endParaRPr sz="2400"/>
            </a:p>
          </p:txBody>
        </p:sp>
        <p:sp>
          <p:nvSpPr>
            <p:cNvPr id="651" name="Google Shape;651;p36"/>
            <p:cNvSpPr/>
            <p:nvPr/>
          </p:nvSpPr>
          <p:spPr>
            <a:xfrm>
              <a:off x="3214575" y="3901600"/>
              <a:ext cx="109450" cy="67400"/>
            </a:xfrm>
            <a:custGeom>
              <a:avLst/>
              <a:gdLst/>
              <a:ahLst/>
              <a:cxnLst/>
              <a:rect l="l" t="t" r="r" b="b"/>
              <a:pathLst>
                <a:path w="4378" h="2696" extrusionOk="0">
                  <a:moveTo>
                    <a:pt x="2217" y="67"/>
                  </a:moveTo>
                  <a:cubicBezTo>
                    <a:pt x="2708" y="67"/>
                    <a:pt x="3198" y="178"/>
                    <a:pt x="3564" y="399"/>
                  </a:cubicBezTo>
                  <a:cubicBezTo>
                    <a:pt x="4283" y="831"/>
                    <a:pt x="4258" y="1519"/>
                    <a:pt x="3511" y="1937"/>
                  </a:cubicBezTo>
                  <a:cubicBezTo>
                    <a:pt x="3144" y="2141"/>
                    <a:pt x="2673" y="2242"/>
                    <a:pt x="2204" y="2242"/>
                  </a:cubicBezTo>
                  <a:cubicBezTo>
                    <a:pt x="1713" y="2242"/>
                    <a:pt x="1223" y="2131"/>
                    <a:pt x="856" y="1910"/>
                  </a:cubicBezTo>
                  <a:cubicBezTo>
                    <a:pt x="138" y="1478"/>
                    <a:pt x="162" y="790"/>
                    <a:pt x="911" y="373"/>
                  </a:cubicBezTo>
                  <a:cubicBezTo>
                    <a:pt x="1276" y="169"/>
                    <a:pt x="1747" y="67"/>
                    <a:pt x="2217" y="67"/>
                  </a:cubicBezTo>
                  <a:close/>
                  <a:moveTo>
                    <a:pt x="2217" y="1"/>
                  </a:moveTo>
                  <a:cubicBezTo>
                    <a:pt x="1964" y="1"/>
                    <a:pt x="1709" y="28"/>
                    <a:pt x="1461" y="83"/>
                  </a:cubicBezTo>
                  <a:cubicBezTo>
                    <a:pt x="901" y="209"/>
                    <a:pt x="593" y="438"/>
                    <a:pt x="492" y="513"/>
                  </a:cubicBezTo>
                  <a:cubicBezTo>
                    <a:pt x="264" y="683"/>
                    <a:pt x="107" y="898"/>
                    <a:pt x="24" y="1154"/>
                  </a:cubicBezTo>
                  <a:lnTo>
                    <a:pt x="24" y="1157"/>
                  </a:lnTo>
                  <a:lnTo>
                    <a:pt x="24" y="1158"/>
                  </a:lnTo>
                  <a:cubicBezTo>
                    <a:pt x="24" y="1158"/>
                    <a:pt x="0" y="1260"/>
                    <a:pt x="17" y="1435"/>
                  </a:cubicBezTo>
                  <a:cubicBezTo>
                    <a:pt x="25" y="1521"/>
                    <a:pt x="45" y="1625"/>
                    <a:pt x="93" y="1732"/>
                  </a:cubicBezTo>
                  <a:cubicBezTo>
                    <a:pt x="140" y="1835"/>
                    <a:pt x="217" y="1950"/>
                    <a:pt x="309" y="2054"/>
                  </a:cubicBezTo>
                  <a:cubicBezTo>
                    <a:pt x="405" y="2159"/>
                    <a:pt x="529" y="2255"/>
                    <a:pt x="672" y="2337"/>
                  </a:cubicBezTo>
                  <a:cubicBezTo>
                    <a:pt x="818" y="2423"/>
                    <a:pt x="976" y="2485"/>
                    <a:pt x="1149" y="2546"/>
                  </a:cubicBezTo>
                  <a:cubicBezTo>
                    <a:pt x="1322" y="2603"/>
                    <a:pt x="1511" y="2646"/>
                    <a:pt x="1697" y="2669"/>
                  </a:cubicBezTo>
                  <a:cubicBezTo>
                    <a:pt x="1844" y="2687"/>
                    <a:pt x="1990" y="2696"/>
                    <a:pt x="2137" y="2696"/>
                  </a:cubicBezTo>
                  <a:cubicBezTo>
                    <a:pt x="2185" y="2696"/>
                    <a:pt x="2234" y="2695"/>
                    <a:pt x="2283" y="2693"/>
                  </a:cubicBezTo>
                  <a:cubicBezTo>
                    <a:pt x="2674" y="2692"/>
                    <a:pt x="3068" y="2621"/>
                    <a:pt x="3403" y="2483"/>
                  </a:cubicBezTo>
                  <a:cubicBezTo>
                    <a:pt x="3569" y="2410"/>
                    <a:pt x="3725" y="2335"/>
                    <a:pt x="3862" y="2239"/>
                  </a:cubicBezTo>
                  <a:cubicBezTo>
                    <a:pt x="3996" y="2149"/>
                    <a:pt x="4103" y="2039"/>
                    <a:pt x="4182" y="1921"/>
                  </a:cubicBezTo>
                  <a:cubicBezTo>
                    <a:pt x="4258" y="1804"/>
                    <a:pt x="4319" y="1684"/>
                    <a:pt x="4347" y="1572"/>
                  </a:cubicBezTo>
                  <a:cubicBezTo>
                    <a:pt x="4375" y="1459"/>
                    <a:pt x="4377" y="1353"/>
                    <a:pt x="4371" y="1267"/>
                  </a:cubicBezTo>
                  <a:cubicBezTo>
                    <a:pt x="4357" y="1093"/>
                    <a:pt x="4317" y="994"/>
                    <a:pt x="4317" y="994"/>
                  </a:cubicBezTo>
                  <a:lnTo>
                    <a:pt x="4335" y="986"/>
                  </a:lnTo>
                  <a:cubicBezTo>
                    <a:pt x="4176" y="659"/>
                    <a:pt x="3898" y="481"/>
                    <a:pt x="3749" y="384"/>
                  </a:cubicBezTo>
                  <a:cubicBezTo>
                    <a:pt x="3325" y="133"/>
                    <a:pt x="2777" y="1"/>
                    <a:pt x="2217"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52" name="Google Shape;652;p36"/>
            <p:cNvSpPr/>
            <p:nvPr/>
          </p:nvSpPr>
          <p:spPr>
            <a:xfrm>
              <a:off x="3213525" y="3926200"/>
              <a:ext cx="112125" cy="48025"/>
            </a:xfrm>
            <a:custGeom>
              <a:avLst/>
              <a:gdLst/>
              <a:ahLst/>
              <a:cxnLst/>
              <a:rect l="l" t="t" r="r" b="b"/>
              <a:pathLst>
                <a:path w="4485" h="1921" extrusionOk="0">
                  <a:moveTo>
                    <a:pt x="4378" y="1"/>
                  </a:moveTo>
                  <a:lnTo>
                    <a:pt x="4377" y="2"/>
                  </a:lnTo>
                  <a:lnTo>
                    <a:pt x="4359" y="10"/>
                  </a:lnTo>
                  <a:cubicBezTo>
                    <a:pt x="4359" y="10"/>
                    <a:pt x="4399" y="109"/>
                    <a:pt x="4413" y="283"/>
                  </a:cubicBezTo>
                  <a:cubicBezTo>
                    <a:pt x="4419" y="369"/>
                    <a:pt x="4417" y="475"/>
                    <a:pt x="4389" y="588"/>
                  </a:cubicBezTo>
                  <a:cubicBezTo>
                    <a:pt x="4361" y="700"/>
                    <a:pt x="4300" y="820"/>
                    <a:pt x="4224" y="937"/>
                  </a:cubicBezTo>
                  <a:cubicBezTo>
                    <a:pt x="4145" y="1055"/>
                    <a:pt x="4038" y="1165"/>
                    <a:pt x="3904" y="1255"/>
                  </a:cubicBezTo>
                  <a:cubicBezTo>
                    <a:pt x="3767" y="1351"/>
                    <a:pt x="3611" y="1426"/>
                    <a:pt x="3445" y="1499"/>
                  </a:cubicBezTo>
                  <a:cubicBezTo>
                    <a:pt x="3110" y="1637"/>
                    <a:pt x="2716" y="1708"/>
                    <a:pt x="2325" y="1709"/>
                  </a:cubicBezTo>
                  <a:cubicBezTo>
                    <a:pt x="2276" y="1711"/>
                    <a:pt x="2227" y="1712"/>
                    <a:pt x="2179" y="1712"/>
                  </a:cubicBezTo>
                  <a:cubicBezTo>
                    <a:pt x="2032" y="1712"/>
                    <a:pt x="1886" y="1703"/>
                    <a:pt x="1739" y="1685"/>
                  </a:cubicBezTo>
                  <a:cubicBezTo>
                    <a:pt x="1553" y="1662"/>
                    <a:pt x="1364" y="1619"/>
                    <a:pt x="1191" y="1562"/>
                  </a:cubicBezTo>
                  <a:cubicBezTo>
                    <a:pt x="1018" y="1501"/>
                    <a:pt x="860" y="1439"/>
                    <a:pt x="714" y="1353"/>
                  </a:cubicBezTo>
                  <a:cubicBezTo>
                    <a:pt x="571" y="1271"/>
                    <a:pt x="447" y="1175"/>
                    <a:pt x="351" y="1070"/>
                  </a:cubicBezTo>
                  <a:cubicBezTo>
                    <a:pt x="259" y="966"/>
                    <a:pt x="182" y="851"/>
                    <a:pt x="134" y="748"/>
                  </a:cubicBezTo>
                  <a:cubicBezTo>
                    <a:pt x="87" y="641"/>
                    <a:pt x="67" y="537"/>
                    <a:pt x="59" y="451"/>
                  </a:cubicBezTo>
                  <a:cubicBezTo>
                    <a:pt x="42" y="276"/>
                    <a:pt x="66" y="174"/>
                    <a:pt x="66" y="174"/>
                  </a:cubicBezTo>
                  <a:lnTo>
                    <a:pt x="66" y="173"/>
                  </a:lnTo>
                  <a:lnTo>
                    <a:pt x="47" y="167"/>
                  </a:lnTo>
                  <a:cubicBezTo>
                    <a:pt x="47" y="167"/>
                    <a:pt x="5" y="267"/>
                    <a:pt x="2" y="450"/>
                  </a:cubicBezTo>
                  <a:cubicBezTo>
                    <a:pt x="1" y="541"/>
                    <a:pt x="10" y="653"/>
                    <a:pt x="49" y="776"/>
                  </a:cubicBezTo>
                  <a:cubicBezTo>
                    <a:pt x="88" y="897"/>
                    <a:pt x="157" y="1025"/>
                    <a:pt x="253" y="1149"/>
                  </a:cubicBezTo>
                  <a:cubicBezTo>
                    <a:pt x="325" y="1239"/>
                    <a:pt x="417" y="1321"/>
                    <a:pt x="517" y="1400"/>
                  </a:cubicBezTo>
                  <a:cubicBezTo>
                    <a:pt x="673" y="1522"/>
                    <a:pt x="859" y="1627"/>
                    <a:pt x="1063" y="1707"/>
                  </a:cubicBezTo>
                  <a:lnTo>
                    <a:pt x="1130" y="1735"/>
                  </a:lnTo>
                  <a:cubicBezTo>
                    <a:pt x="1477" y="1860"/>
                    <a:pt x="1868" y="1921"/>
                    <a:pt x="2259" y="1921"/>
                  </a:cubicBezTo>
                  <a:cubicBezTo>
                    <a:pt x="2283" y="1921"/>
                    <a:pt x="2307" y="1920"/>
                    <a:pt x="2331" y="1920"/>
                  </a:cubicBezTo>
                  <a:cubicBezTo>
                    <a:pt x="2719" y="1909"/>
                    <a:pt x="3104" y="1831"/>
                    <a:pt x="3447" y="1693"/>
                  </a:cubicBezTo>
                  <a:lnTo>
                    <a:pt x="3519" y="1666"/>
                  </a:lnTo>
                  <a:cubicBezTo>
                    <a:pt x="3692" y="1589"/>
                    <a:pt x="3853" y="1494"/>
                    <a:pt x="3992" y="1384"/>
                  </a:cubicBezTo>
                  <a:cubicBezTo>
                    <a:pt x="4135" y="1271"/>
                    <a:pt x="4253" y="1142"/>
                    <a:pt x="4332" y="1000"/>
                  </a:cubicBezTo>
                  <a:cubicBezTo>
                    <a:pt x="4380" y="915"/>
                    <a:pt x="4415" y="832"/>
                    <a:pt x="4440" y="749"/>
                  </a:cubicBezTo>
                  <a:lnTo>
                    <a:pt x="4455" y="689"/>
                  </a:lnTo>
                  <a:lnTo>
                    <a:pt x="4477" y="601"/>
                  </a:lnTo>
                  <a:cubicBezTo>
                    <a:pt x="4483" y="553"/>
                    <a:pt x="4483" y="512"/>
                    <a:pt x="4483" y="469"/>
                  </a:cubicBezTo>
                  <a:lnTo>
                    <a:pt x="4485" y="460"/>
                  </a:lnTo>
                  <a:cubicBezTo>
                    <a:pt x="4483" y="391"/>
                    <a:pt x="4479" y="327"/>
                    <a:pt x="4469" y="273"/>
                  </a:cubicBezTo>
                  <a:cubicBezTo>
                    <a:pt x="4451" y="182"/>
                    <a:pt x="4426" y="114"/>
                    <a:pt x="4409" y="68"/>
                  </a:cubicBezTo>
                  <a:cubicBezTo>
                    <a:pt x="4389" y="24"/>
                    <a:pt x="4378" y="1"/>
                    <a:pt x="4378"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653" name="Google Shape;653;p36"/>
            <p:cNvSpPr/>
            <p:nvPr/>
          </p:nvSpPr>
          <p:spPr>
            <a:xfrm>
              <a:off x="3190725" y="4106850"/>
              <a:ext cx="157825" cy="47025"/>
            </a:xfrm>
            <a:custGeom>
              <a:avLst/>
              <a:gdLst/>
              <a:ahLst/>
              <a:cxnLst/>
              <a:rect l="l" t="t" r="r" b="b"/>
              <a:pathLst>
                <a:path w="6313" h="1881" extrusionOk="0">
                  <a:moveTo>
                    <a:pt x="37" y="1"/>
                  </a:moveTo>
                  <a:cubicBezTo>
                    <a:pt x="1" y="477"/>
                    <a:pt x="287" y="960"/>
                    <a:pt x="901" y="1330"/>
                  </a:cubicBezTo>
                  <a:cubicBezTo>
                    <a:pt x="1065" y="1429"/>
                    <a:pt x="1246" y="1511"/>
                    <a:pt x="1435" y="1583"/>
                  </a:cubicBezTo>
                  <a:cubicBezTo>
                    <a:pt x="1604" y="1648"/>
                    <a:pt x="1781" y="1703"/>
                    <a:pt x="1965" y="1747"/>
                  </a:cubicBezTo>
                  <a:cubicBezTo>
                    <a:pt x="2341" y="1836"/>
                    <a:pt x="2741" y="1881"/>
                    <a:pt x="3142" y="1881"/>
                  </a:cubicBezTo>
                  <a:cubicBezTo>
                    <a:pt x="3558" y="1881"/>
                    <a:pt x="3975" y="1833"/>
                    <a:pt x="4367" y="1737"/>
                  </a:cubicBezTo>
                  <a:cubicBezTo>
                    <a:pt x="4554" y="1690"/>
                    <a:pt x="4736" y="1632"/>
                    <a:pt x="4909" y="1565"/>
                  </a:cubicBezTo>
                  <a:cubicBezTo>
                    <a:pt x="5053" y="1508"/>
                    <a:pt x="5196" y="1447"/>
                    <a:pt x="5326" y="1374"/>
                  </a:cubicBezTo>
                  <a:cubicBezTo>
                    <a:pt x="5995" y="1001"/>
                    <a:pt x="6313" y="498"/>
                    <a:pt x="6283" y="1"/>
                  </a:cubicBezTo>
                  <a:lnTo>
                    <a:pt x="5130" y="1"/>
                  </a:lnTo>
                  <a:cubicBezTo>
                    <a:pt x="5152" y="209"/>
                    <a:pt x="5078" y="420"/>
                    <a:pt x="4908" y="608"/>
                  </a:cubicBezTo>
                  <a:cubicBezTo>
                    <a:pt x="4813" y="713"/>
                    <a:pt x="4690" y="812"/>
                    <a:pt x="4534" y="898"/>
                  </a:cubicBezTo>
                  <a:cubicBezTo>
                    <a:pt x="4481" y="927"/>
                    <a:pt x="4422" y="950"/>
                    <a:pt x="4367" y="976"/>
                  </a:cubicBezTo>
                  <a:cubicBezTo>
                    <a:pt x="4008" y="1136"/>
                    <a:pt x="3578" y="1217"/>
                    <a:pt x="3150" y="1217"/>
                  </a:cubicBezTo>
                  <a:cubicBezTo>
                    <a:pt x="2732" y="1217"/>
                    <a:pt x="2314" y="1140"/>
                    <a:pt x="1964" y="987"/>
                  </a:cubicBezTo>
                  <a:cubicBezTo>
                    <a:pt x="1882" y="951"/>
                    <a:pt x="1800" y="915"/>
                    <a:pt x="1727" y="870"/>
                  </a:cubicBezTo>
                  <a:cubicBezTo>
                    <a:pt x="1608" y="798"/>
                    <a:pt x="1515" y="718"/>
                    <a:pt x="1435" y="635"/>
                  </a:cubicBezTo>
                  <a:cubicBezTo>
                    <a:pt x="1263" y="459"/>
                    <a:pt x="1173" y="263"/>
                    <a:pt x="1177" y="64"/>
                  </a:cubicBezTo>
                  <a:lnTo>
                    <a:pt x="1187" y="1"/>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54" name="Google Shape;654;p36"/>
            <p:cNvSpPr/>
            <p:nvPr/>
          </p:nvSpPr>
          <p:spPr>
            <a:xfrm>
              <a:off x="3212425" y="4384575"/>
              <a:ext cx="13550" cy="112525"/>
            </a:xfrm>
            <a:custGeom>
              <a:avLst/>
              <a:gdLst/>
              <a:ahLst/>
              <a:cxnLst/>
              <a:rect l="l" t="t" r="r" b="b"/>
              <a:pathLst>
                <a:path w="542" h="4501" extrusionOk="0">
                  <a:moveTo>
                    <a:pt x="533" y="1"/>
                  </a:moveTo>
                  <a:lnTo>
                    <a:pt x="1" y="307"/>
                  </a:lnTo>
                  <a:lnTo>
                    <a:pt x="4" y="4500"/>
                  </a:lnTo>
                  <a:cubicBezTo>
                    <a:pt x="18" y="4286"/>
                    <a:pt x="194" y="4074"/>
                    <a:pt x="535" y="3913"/>
                  </a:cubicBezTo>
                  <a:lnTo>
                    <a:pt x="541" y="3911"/>
                  </a:lnTo>
                  <a:cubicBezTo>
                    <a:pt x="539" y="3071"/>
                    <a:pt x="537" y="1573"/>
                    <a:pt x="533"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55" name="Google Shape;655;p36"/>
            <p:cNvSpPr/>
            <p:nvPr/>
          </p:nvSpPr>
          <p:spPr>
            <a:xfrm>
              <a:off x="3285675" y="4342150"/>
              <a:ext cx="13950" cy="156625"/>
            </a:xfrm>
            <a:custGeom>
              <a:avLst/>
              <a:gdLst/>
              <a:ahLst/>
              <a:cxnLst/>
              <a:rect l="l" t="t" r="r" b="b"/>
              <a:pathLst>
                <a:path w="558" h="6265" extrusionOk="0">
                  <a:moveTo>
                    <a:pt x="543" y="0"/>
                  </a:moveTo>
                  <a:lnTo>
                    <a:pt x="1" y="314"/>
                  </a:lnTo>
                  <a:cubicBezTo>
                    <a:pt x="1" y="421"/>
                    <a:pt x="1" y="527"/>
                    <a:pt x="1" y="635"/>
                  </a:cubicBezTo>
                  <a:lnTo>
                    <a:pt x="3" y="4330"/>
                  </a:lnTo>
                  <a:lnTo>
                    <a:pt x="1" y="4311"/>
                  </a:lnTo>
                  <a:lnTo>
                    <a:pt x="1" y="5608"/>
                  </a:lnTo>
                  <a:lnTo>
                    <a:pt x="58" y="5632"/>
                  </a:lnTo>
                  <a:cubicBezTo>
                    <a:pt x="404" y="5807"/>
                    <a:pt x="558" y="6037"/>
                    <a:pt x="533" y="6265"/>
                  </a:cubicBezTo>
                  <a:lnTo>
                    <a:pt x="549" y="6265"/>
                  </a:lnTo>
                  <a:lnTo>
                    <a:pt x="543" y="0"/>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56" name="Google Shape;656;p36"/>
            <p:cNvSpPr/>
            <p:nvPr/>
          </p:nvSpPr>
          <p:spPr>
            <a:xfrm>
              <a:off x="3212525" y="4482325"/>
              <a:ext cx="87100" cy="35775"/>
            </a:xfrm>
            <a:custGeom>
              <a:avLst/>
              <a:gdLst/>
              <a:ahLst/>
              <a:cxnLst/>
              <a:rect l="l" t="t" r="r" b="b"/>
              <a:pathLst>
                <a:path w="3484" h="1431" extrusionOk="0">
                  <a:moveTo>
                    <a:pt x="537" y="1"/>
                  </a:moveTo>
                  <a:lnTo>
                    <a:pt x="531" y="3"/>
                  </a:lnTo>
                  <a:cubicBezTo>
                    <a:pt x="190" y="164"/>
                    <a:pt x="14" y="376"/>
                    <a:pt x="0" y="590"/>
                  </a:cubicBezTo>
                  <a:lnTo>
                    <a:pt x="0" y="612"/>
                  </a:lnTo>
                  <a:lnTo>
                    <a:pt x="10" y="679"/>
                  </a:lnTo>
                  <a:cubicBezTo>
                    <a:pt x="18" y="704"/>
                    <a:pt x="36" y="761"/>
                    <a:pt x="79" y="835"/>
                  </a:cubicBezTo>
                  <a:cubicBezTo>
                    <a:pt x="129" y="935"/>
                    <a:pt x="247" y="1043"/>
                    <a:pt x="405" y="1137"/>
                  </a:cubicBezTo>
                  <a:cubicBezTo>
                    <a:pt x="482" y="1183"/>
                    <a:pt x="579" y="1224"/>
                    <a:pt x="675" y="1264"/>
                  </a:cubicBezTo>
                  <a:cubicBezTo>
                    <a:pt x="776" y="1300"/>
                    <a:pt x="885" y="1329"/>
                    <a:pt x="999" y="1357"/>
                  </a:cubicBezTo>
                  <a:cubicBezTo>
                    <a:pt x="1113" y="1385"/>
                    <a:pt x="1236" y="1397"/>
                    <a:pt x="1358" y="1412"/>
                  </a:cubicBezTo>
                  <a:cubicBezTo>
                    <a:pt x="1453" y="1425"/>
                    <a:pt x="1551" y="1431"/>
                    <a:pt x="1650" y="1431"/>
                  </a:cubicBezTo>
                  <a:cubicBezTo>
                    <a:pt x="1678" y="1431"/>
                    <a:pt x="1706" y="1430"/>
                    <a:pt x="1734" y="1429"/>
                  </a:cubicBezTo>
                  <a:cubicBezTo>
                    <a:pt x="1754" y="1430"/>
                    <a:pt x="1773" y="1430"/>
                    <a:pt x="1793" y="1430"/>
                  </a:cubicBezTo>
                  <a:cubicBezTo>
                    <a:pt x="1899" y="1430"/>
                    <a:pt x="2006" y="1424"/>
                    <a:pt x="2109" y="1410"/>
                  </a:cubicBezTo>
                  <a:cubicBezTo>
                    <a:pt x="2233" y="1393"/>
                    <a:pt x="2354" y="1381"/>
                    <a:pt x="2467" y="1352"/>
                  </a:cubicBezTo>
                  <a:cubicBezTo>
                    <a:pt x="2523" y="1337"/>
                    <a:pt x="2577" y="1323"/>
                    <a:pt x="2631" y="1309"/>
                  </a:cubicBezTo>
                  <a:cubicBezTo>
                    <a:pt x="2681" y="1296"/>
                    <a:pt x="2733" y="1281"/>
                    <a:pt x="2791" y="1256"/>
                  </a:cubicBezTo>
                  <a:cubicBezTo>
                    <a:pt x="2890" y="1219"/>
                    <a:pt x="2982" y="1175"/>
                    <a:pt x="3061" y="1129"/>
                  </a:cubicBezTo>
                  <a:cubicBezTo>
                    <a:pt x="3219" y="1035"/>
                    <a:pt x="3333" y="925"/>
                    <a:pt x="3385" y="825"/>
                  </a:cubicBezTo>
                  <a:cubicBezTo>
                    <a:pt x="3441" y="729"/>
                    <a:pt x="3454" y="657"/>
                    <a:pt x="3454" y="657"/>
                  </a:cubicBezTo>
                  <a:lnTo>
                    <a:pt x="3459" y="658"/>
                  </a:lnTo>
                  <a:cubicBezTo>
                    <a:pt x="3484" y="430"/>
                    <a:pt x="3330" y="200"/>
                    <a:pt x="2984" y="25"/>
                  </a:cubicBezTo>
                  <a:lnTo>
                    <a:pt x="2927" y="1"/>
                  </a:lnTo>
                  <a:cubicBezTo>
                    <a:pt x="2927" y="442"/>
                    <a:pt x="2925" y="706"/>
                    <a:pt x="2925" y="706"/>
                  </a:cubicBezTo>
                  <a:cubicBezTo>
                    <a:pt x="2925" y="706"/>
                    <a:pt x="2925" y="706"/>
                    <a:pt x="2925" y="706"/>
                  </a:cubicBezTo>
                  <a:cubicBezTo>
                    <a:pt x="2901" y="796"/>
                    <a:pt x="2785" y="885"/>
                    <a:pt x="2566" y="953"/>
                  </a:cubicBezTo>
                  <a:cubicBezTo>
                    <a:pt x="2333" y="1026"/>
                    <a:pt x="2033" y="1063"/>
                    <a:pt x="1734" y="1063"/>
                  </a:cubicBezTo>
                  <a:cubicBezTo>
                    <a:pt x="1419" y="1063"/>
                    <a:pt x="1104" y="1023"/>
                    <a:pt x="868" y="943"/>
                  </a:cubicBezTo>
                  <a:cubicBezTo>
                    <a:pt x="664" y="875"/>
                    <a:pt x="555" y="787"/>
                    <a:pt x="539" y="697"/>
                  </a:cubicBezTo>
                  <a:cubicBezTo>
                    <a:pt x="539" y="697"/>
                    <a:pt x="539" y="697"/>
                    <a:pt x="539" y="697"/>
                  </a:cubicBezTo>
                  <a:cubicBezTo>
                    <a:pt x="538" y="697"/>
                    <a:pt x="537" y="436"/>
                    <a:pt x="537"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57" name="Google Shape;657;p36"/>
            <p:cNvSpPr/>
            <p:nvPr/>
          </p:nvSpPr>
          <p:spPr>
            <a:xfrm>
              <a:off x="3285675" y="4358000"/>
              <a:ext cx="75" cy="92425"/>
            </a:xfrm>
            <a:custGeom>
              <a:avLst/>
              <a:gdLst/>
              <a:ahLst/>
              <a:cxnLst/>
              <a:rect l="l" t="t" r="r" b="b"/>
              <a:pathLst>
                <a:path w="3" h="3697" extrusionOk="0">
                  <a:moveTo>
                    <a:pt x="1" y="1"/>
                  </a:moveTo>
                  <a:lnTo>
                    <a:pt x="1" y="3677"/>
                  </a:lnTo>
                  <a:lnTo>
                    <a:pt x="3" y="3696"/>
                  </a:lnTo>
                  <a:lnTo>
                    <a:pt x="1" y="1"/>
                  </a:ln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658" name="Google Shape;658;p36"/>
            <p:cNvSpPr/>
            <p:nvPr/>
          </p:nvSpPr>
          <p:spPr>
            <a:xfrm>
              <a:off x="3212050" y="4498725"/>
              <a:ext cx="87525" cy="25975"/>
            </a:xfrm>
            <a:custGeom>
              <a:avLst/>
              <a:gdLst/>
              <a:ahLst/>
              <a:cxnLst/>
              <a:rect l="l" t="t" r="r" b="b"/>
              <a:pathLst>
                <a:path w="3501" h="1039" extrusionOk="0">
                  <a:moveTo>
                    <a:pt x="3473" y="1"/>
                  </a:moveTo>
                  <a:cubicBezTo>
                    <a:pt x="3473" y="1"/>
                    <a:pt x="3460" y="73"/>
                    <a:pt x="3404" y="169"/>
                  </a:cubicBezTo>
                  <a:cubicBezTo>
                    <a:pt x="3352" y="269"/>
                    <a:pt x="3238" y="379"/>
                    <a:pt x="3080" y="473"/>
                  </a:cubicBezTo>
                  <a:cubicBezTo>
                    <a:pt x="3001" y="519"/>
                    <a:pt x="2909" y="563"/>
                    <a:pt x="2810" y="600"/>
                  </a:cubicBezTo>
                  <a:cubicBezTo>
                    <a:pt x="2752" y="625"/>
                    <a:pt x="2700" y="640"/>
                    <a:pt x="2650" y="653"/>
                  </a:cubicBezTo>
                  <a:cubicBezTo>
                    <a:pt x="2596" y="667"/>
                    <a:pt x="2542" y="681"/>
                    <a:pt x="2486" y="696"/>
                  </a:cubicBezTo>
                  <a:cubicBezTo>
                    <a:pt x="2373" y="725"/>
                    <a:pt x="2252" y="737"/>
                    <a:pt x="2128" y="754"/>
                  </a:cubicBezTo>
                  <a:cubicBezTo>
                    <a:pt x="2025" y="768"/>
                    <a:pt x="1918" y="774"/>
                    <a:pt x="1812" y="774"/>
                  </a:cubicBezTo>
                  <a:cubicBezTo>
                    <a:pt x="1792" y="774"/>
                    <a:pt x="1773" y="774"/>
                    <a:pt x="1753" y="773"/>
                  </a:cubicBezTo>
                  <a:cubicBezTo>
                    <a:pt x="1725" y="774"/>
                    <a:pt x="1697" y="775"/>
                    <a:pt x="1669" y="775"/>
                  </a:cubicBezTo>
                  <a:cubicBezTo>
                    <a:pt x="1570" y="775"/>
                    <a:pt x="1472" y="769"/>
                    <a:pt x="1377" y="756"/>
                  </a:cubicBezTo>
                  <a:cubicBezTo>
                    <a:pt x="1255" y="741"/>
                    <a:pt x="1132" y="729"/>
                    <a:pt x="1018" y="701"/>
                  </a:cubicBezTo>
                  <a:cubicBezTo>
                    <a:pt x="904" y="673"/>
                    <a:pt x="795" y="644"/>
                    <a:pt x="694" y="608"/>
                  </a:cubicBezTo>
                  <a:cubicBezTo>
                    <a:pt x="598" y="568"/>
                    <a:pt x="501" y="527"/>
                    <a:pt x="424" y="481"/>
                  </a:cubicBezTo>
                  <a:cubicBezTo>
                    <a:pt x="266" y="387"/>
                    <a:pt x="148" y="279"/>
                    <a:pt x="98" y="179"/>
                  </a:cubicBezTo>
                  <a:cubicBezTo>
                    <a:pt x="55" y="105"/>
                    <a:pt x="37" y="48"/>
                    <a:pt x="29" y="23"/>
                  </a:cubicBezTo>
                  <a:lnTo>
                    <a:pt x="27" y="11"/>
                  </a:lnTo>
                  <a:lnTo>
                    <a:pt x="0" y="11"/>
                  </a:lnTo>
                  <a:lnTo>
                    <a:pt x="2" y="62"/>
                  </a:lnTo>
                  <a:cubicBezTo>
                    <a:pt x="6" y="94"/>
                    <a:pt x="11" y="142"/>
                    <a:pt x="31" y="201"/>
                  </a:cubicBezTo>
                  <a:cubicBezTo>
                    <a:pt x="65" y="318"/>
                    <a:pt x="161" y="472"/>
                    <a:pt x="324" y="605"/>
                  </a:cubicBezTo>
                  <a:cubicBezTo>
                    <a:pt x="645" y="873"/>
                    <a:pt x="1198" y="1038"/>
                    <a:pt x="1747" y="1038"/>
                  </a:cubicBezTo>
                  <a:cubicBezTo>
                    <a:pt x="1749" y="1038"/>
                    <a:pt x="1751" y="1038"/>
                    <a:pt x="1753" y="1038"/>
                  </a:cubicBezTo>
                  <a:cubicBezTo>
                    <a:pt x="2030" y="1035"/>
                    <a:pt x="2306" y="997"/>
                    <a:pt x="2554" y="919"/>
                  </a:cubicBezTo>
                  <a:cubicBezTo>
                    <a:pt x="2676" y="879"/>
                    <a:pt x="2797" y="834"/>
                    <a:pt x="2900" y="779"/>
                  </a:cubicBezTo>
                  <a:cubicBezTo>
                    <a:pt x="3006" y="726"/>
                    <a:pt x="3101" y="662"/>
                    <a:pt x="3181" y="596"/>
                  </a:cubicBezTo>
                  <a:cubicBezTo>
                    <a:pt x="3343" y="464"/>
                    <a:pt x="3436" y="307"/>
                    <a:pt x="3472" y="192"/>
                  </a:cubicBezTo>
                  <a:cubicBezTo>
                    <a:pt x="3490" y="133"/>
                    <a:pt x="3495" y="84"/>
                    <a:pt x="3498" y="50"/>
                  </a:cubicBezTo>
                  <a:lnTo>
                    <a:pt x="3500" y="2"/>
                  </a:lnTo>
                  <a:lnTo>
                    <a:pt x="3478" y="2"/>
                  </a:lnTo>
                  <a:lnTo>
                    <a:pt x="3473"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659" name="Google Shape;659;p36"/>
            <p:cNvSpPr/>
            <p:nvPr/>
          </p:nvSpPr>
          <p:spPr>
            <a:xfrm>
              <a:off x="3225750" y="4350000"/>
              <a:ext cx="59950" cy="158900"/>
            </a:xfrm>
            <a:custGeom>
              <a:avLst/>
              <a:gdLst/>
              <a:ahLst/>
              <a:cxnLst/>
              <a:rect l="l" t="t" r="r" b="b"/>
              <a:pathLst>
                <a:path w="2398" h="6356" extrusionOk="0">
                  <a:moveTo>
                    <a:pt x="2398" y="0"/>
                  </a:moveTo>
                  <a:lnTo>
                    <a:pt x="0" y="1384"/>
                  </a:lnTo>
                  <a:cubicBezTo>
                    <a:pt x="4" y="2956"/>
                    <a:pt x="6" y="4454"/>
                    <a:pt x="8" y="5294"/>
                  </a:cubicBezTo>
                  <a:cubicBezTo>
                    <a:pt x="8" y="5729"/>
                    <a:pt x="9" y="5990"/>
                    <a:pt x="9" y="5990"/>
                  </a:cubicBezTo>
                  <a:cubicBezTo>
                    <a:pt x="9" y="5990"/>
                    <a:pt x="9" y="5990"/>
                    <a:pt x="9" y="5990"/>
                  </a:cubicBezTo>
                  <a:cubicBezTo>
                    <a:pt x="26" y="6080"/>
                    <a:pt x="135" y="6168"/>
                    <a:pt x="339" y="6236"/>
                  </a:cubicBezTo>
                  <a:cubicBezTo>
                    <a:pt x="575" y="6316"/>
                    <a:pt x="890" y="6356"/>
                    <a:pt x="1205" y="6356"/>
                  </a:cubicBezTo>
                  <a:cubicBezTo>
                    <a:pt x="1504" y="6356"/>
                    <a:pt x="1804" y="6319"/>
                    <a:pt x="2037" y="6246"/>
                  </a:cubicBezTo>
                  <a:cubicBezTo>
                    <a:pt x="2256" y="6178"/>
                    <a:pt x="2372" y="6089"/>
                    <a:pt x="2396" y="5999"/>
                  </a:cubicBezTo>
                  <a:cubicBezTo>
                    <a:pt x="2396" y="5999"/>
                    <a:pt x="2396" y="5999"/>
                    <a:pt x="2396" y="5999"/>
                  </a:cubicBezTo>
                  <a:cubicBezTo>
                    <a:pt x="2396" y="5999"/>
                    <a:pt x="2398" y="5735"/>
                    <a:pt x="2398" y="5294"/>
                  </a:cubicBezTo>
                  <a:lnTo>
                    <a:pt x="2398" y="3997"/>
                  </a:lnTo>
                  <a:cubicBezTo>
                    <a:pt x="2398" y="2948"/>
                    <a:pt x="2398" y="1615"/>
                    <a:pt x="2398" y="321"/>
                  </a:cubicBezTo>
                  <a:lnTo>
                    <a:pt x="2398" y="0"/>
                  </a:ln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660" name="Google Shape;660;p36"/>
            <p:cNvSpPr/>
            <p:nvPr/>
          </p:nvSpPr>
          <p:spPr>
            <a:xfrm>
              <a:off x="3205775" y="4231375"/>
              <a:ext cx="100325" cy="57550"/>
            </a:xfrm>
            <a:custGeom>
              <a:avLst/>
              <a:gdLst/>
              <a:ahLst/>
              <a:cxnLst/>
              <a:rect l="l" t="t" r="r" b="b"/>
              <a:pathLst>
                <a:path w="4013" h="2302" extrusionOk="0">
                  <a:moveTo>
                    <a:pt x="1995" y="1"/>
                  </a:moveTo>
                  <a:cubicBezTo>
                    <a:pt x="1498" y="1"/>
                    <a:pt x="1001" y="108"/>
                    <a:pt x="614" y="323"/>
                  </a:cubicBezTo>
                  <a:cubicBezTo>
                    <a:pt x="514" y="380"/>
                    <a:pt x="426" y="440"/>
                    <a:pt x="350" y="504"/>
                  </a:cubicBezTo>
                  <a:lnTo>
                    <a:pt x="285" y="573"/>
                  </a:lnTo>
                  <a:cubicBezTo>
                    <a:pt x="241" y="617"/>
                    <a:pt x="194" y="660"/>
                    <a:pt x="160" y="706"/>
                  </a:cubicBezTo>
                  <a:lnTo>
                    <a:pt x="113" y="792"/>
                  </a:lnTo>
                  <a:cubicBezTo>
                    <a:pt x="90" y="835"/>
                    <a:pt x="61" y="878"/>
                    <a:pt x="46" y="922"/>
                  </a:cubicBezTo>
                  <a:lnTo>
                    <a:pt x="27" y="1016"/>
                  </a:lnTo>
                  <a:cubicBezTo>
                    <a:pt x="18" y="1059"/>
                    <a:pt x="6" y="1102"/>
                    <a:pt x="5" y="1144"/>
                  </a:cubicBezTo>
                  <a:cubicBezTo>
                    <a:pt x="1" y="1434"/>
                    <a:pt x="182" y="1725"/>
                    <a:pt x="556" y="1949"/>
                  </a:cubicBezTo>
                  <a:cubicBezTo>
                    <a:pt x="944" y="2183"/>
                    <a:pt x="1463" y="2301"/>
                    <a:pt x="1984" y="2301"/>
                  </a:cubicBezTo>
                  <a:cubicBezTo>
                    <a:pt x="2480" y="2301"/>
                    <a:pt x="2977" y="2194"/>
                    <a:pt x="3363" y="1979"/>
                  </a:cubicBezTo>
                  <a:cubicBezTo>
                    <a:pt x="3820" y="1724"/>
                    <a:pt x="4013" y="1373"/>
                    <a:pt x="3956" y="1035"/>
                  </a:cubicBezTo>
                  <a:lnTo>
                    <a:pt x="3941" y="942"/>
                  </a:lnTo>
                  <a:cubicBezTo>
                    <a:pt x="3928" y="899"/>
                    <a:pt x="3903" y="858"/>
                    <a:pt x="3882" y="816"/>
                  </a:cubicBezTo>
                  <a:lnTo>
                    <a:pt x="3839" y="731"/>
                  </a:lnTo>
                  <a:cubicBezTo>
                    <a:pt x="3809" y="685"/>
                    <a:pt x="3766" y="643"/>
                    <a:pt x="3724" y="600"/>
                  </a:cubicBezTo>
                  <a:lnTo>
                    <a:pt x="3665" y="532"/>
                  </a:lnTo>
                  <a:cubicBezTo>
                    <a:pt x="3596" y="469"/>
                    <a:pt x="3514" y="409"/>
                    <a:pt x="3421" y="353"/>
                  </a:cubicBezTo>
                  <a:cubicBezTo>
                    <a:pt x="3033" y="118"/>
                    <a:pt x="2514" y="1"/>
                    <a:pt x="1995" y="1"/>
                  </a:cubicBezTo>
                  <a:close/>
                </a:path>
              </a:pathLst>
            </a:custGeom>
            <a:solidFill>
              <a:srgbClr val="055E62"/>
            </a:solidFill>
            <a:ln>
              <a:noFill/>
            </a:ln>
          </p:spPr>
          <p:txBody>
            <a:bodyPr spcFirstLastPara="1" wrap="square" lIns="121900" tIns="121900" rIns="121900" bIns="121900" anchor="ctr" anchorCtr="0">
              <a:noAutofit/>
            </a:bodyPr>
            <a:lstStyle/>
            <a:p>
              <a:endParaRPr sz="2400"/>
            </a:p>
          </p:txBody>
        </p:sp>
        <p:sp>
          <p:nvSpPr>
            <p:cNvPr id="661" name="Google Shape;661;p36"/>
            <p:cNvSpPr/>
            <p:nvPr/>
          </p:nvSpPr>
          <p:spPr>
            <a:xfrm>
              <a:off x="3177400" y="4214825"/>
              <a:ext cx="156175" cy="43575"/>
            </a:xfrm>
            <a:custGeom>
              <a:avLst/>
              <a:gdLst/>
              <a:ahLst/>
              <a:cxnLst/>
              <a:rect l="l" t="t" r="r" b="b"/>
              <a:pathLst>
                <a:path w="6247" h="1743" extrusionOk="0">
                  <a:moveTo>
                    <a:pt x="3133" y="1"/>
                  </a:moveTo>
                  <a:cubicBezTo>
                    <a:pt x="2351" y="1"/>
                    <a:pt x="1567" y="170"/>
                    <a:pt x="958" y="509"/>
                  </a:cubicBezTo>
                  <a:cubicBezTo>
                    <a:pt x="352" y="847"/>
                    <a:pt x="33" y="1292"/>
                    <a:pt x="1" y="1742"/>
                  </a:cubicBezTo>
                  <a:lnTo>
                    <a:pt x="1152" y="1742"/>
                  </a:lnTo>
                  <a:lnTo>
                    <a:pt x="1162" y="1678"/>
                  </a:lnTo>
                  <a:lnTo>
                    <a:pt x="1181" y="1584"/>
                  </a:lnTo>
                  <a:cubicBezTo>
                    <a:pt x="1196" y="1539"/>
                    <a:pt x="1225" y="1497"/>
                    <a:pt x="1248" y="1454"/>
                  </a:cubicBezTo>
                  <a:lnTo>
                    <a:pt x="1295" y="1368"/>
                  </a:lnTo>
                  <a:cubicBezTo>
                    <a:pt x="1329" y="1322"/>
                    <a:pt x="1376" y="1279"/>
                    <a:pt x="1420" y="1235"/>
                  </a:cubicBezTo>
                  <a:lnTo>
                    <a:pt x="1485" y="1166"/>
                  </a:lnTo>
                  <a:cubicBezTo>
                    <a:pt x="1561" y="1102"/>
                    <a:pt x="1649" y="1042"/>
                    <a:pt x="1749" y="985"/>
                  </a:cubicBezTo>
                  <a:cubicBezTo>
                    <a:pt x="2136" y="770"/>
                    <a:pt x="2633" y="663"/>
                    <a:pt x="3130" y="663"/>
                  </a:cubicBezTo>
                  <a:cubicBezTo>
                    <a:pt x="3649" y="663"/>
                    <a:pt x="4168" y="780"/>
                    <a:pt x="4556" y="1015"/>
                  </a:cubicBezTo>
                  <a:cubicBezTo>
                    <a:pt x="4649" y="1071"/>
                    <a:pt x="4731" y="1131"/>
                    <a:pt x="4801" y="1194"/>
                  </a:cubicBezTo>
                  <a:lnTo>
                    <a:pt x="4859" y="1262"/>
                  </a:lnTo>
                  <a:cubicBezTo>
                    <a:pt x="4901" y="1305"/>
                    <a:pt x="4944" y="1347"/>
                    <a:pt x="4974" y="1393"/>
                  </a:cubicBezTo>
                  <a:lnTo>
                    <a:pt x="5017" y="1478"/>
                  </a:lnTo>
                  <a:cubicBezTo>
                    <a:pt x="5038" y="1520"/>
                    <a:pt x="5063" y="1561"/>
                    <a:pt x="5076" y="1604"/>
                  </a:cubicBezTo>
                  <a:lnTo>
                    <a:pt x="5091" y="1697"/>
                  </a:lnTo>
                  <a:lnTo>
                    <a:pt x="5095" y="1742"/>
                  </a:lnTo>
                  <a:lnTo>
                    <a:pt x="6246" y="1742"/>
                  </a:lnTo>
                  <a:cubicBezTo>
                    <a:pt x="6220" y="1312"/>
                    <a:pt x="5935" y="888"/>
                    <a:pt x="5382" y="554"/>
                  </a:cubicBezTo>
                  <a:cubicBezTo>
                    <a:pt x="4769" y="186"/>
                    <a:pt x="3952" y="1"/>
                    <a:pt x="3133"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62" name="Google Shape;662;p36"/>
            <p:cNvSpPr/>
            <p:nvPr/>
          </p:nvSpPr>
          <p:spPr>
            <a:xfrm>
              <a:off x="3212250" y="4112700"/>
              <a:ext cx="13775" cy="170350"/>
            </a:xfrm>
            <a:custGeom>
              <a:avLst/>
              <a:gdLst/>
              <a:ahLst/>
              <a:cxnLst/>
              <a:rect l="l" t="t" r="r" b="b"/>
              <a:pathLst>
                <a:path w="551" h="6814" extrusionOk="0">
                  <a:moveTo>
                    <a:pt x="0" y="0"/>
                  </a:moveTo>
                  <a:lnTo>
                    <a:pt x="5" y="6462"/>
                  </a:lnTo>
                  <a:cubicBezTo>
                    <a:pt x="85" y="6545"/>
                    <a:pt x="177" y="6625"/>
                    <a:pt x="297" y="6696"/>
                  </a:cubicBezTo>
                  <a:cubicBezTo>
                    <a:pt x="370" y="6741"/>
                    <a:pt x="453" y="6778"/>
                    <a:pt x="535" y="6813"/>
                  </a:cubicBezTo>
                  <a:cubicBezTo>
                    <a:pt x="533" y="5763"/>
                    <a:pt x="531" y="5049"/>
                    <a:pt x="531" y="5049"/>
                  </a:cubicBezTo>
                  <a:lnTo>
                    <a:pt x="550" y="5049"/>
                  </a:lnTo>
                  <a:lnTo>
                    <a:pt x="550" y="4995"/>
                  </a:lnTo>
                  <a:lnTo>
                    <a:pt x="546" y="307"/>
                  </a:lnTo>
                  <a:cubicBezTo>
                    <a:pt x="340" y="227"/>
                    <a:pt x="156" y="123"/>
                    <a:pt x="0"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63" name="Google Shape;663;p36"/>
            <p:cNvSpPr/>
            <p:nvPr/>
          </p:nvSpPr>
          <p:spPr>
            <a:xfrm>
              <a:off x="3285450" y="4112300"/>
              <a:ext cx="13775" cy="170450"/>
            </a:xfrm>
            <a:custGeom>
              <a:avLst/>
              <a:gdLst/>
              <a:ahLst/>
              <a:cxnLst/>
              <a:rect l="l" t="t" r="r" b="b"/>
              <a:pathLst>
                <a:path w="551" h="6818" extrusionOk="0">
                  <a:moveTo>
                    <a:pt x="545" y="1"/>
                  </a:moveTo>
                  <a:cubicBezTo>
                    <a:pt x="407" y="111"/>
                    <a:pt x="247" y="205"/>
                    <a:pt x="72" y="283"/>
                  </a:cubicBezTo>
                  <a:lnTo>
                    <a:pt x="1" y="310"/>
                  </a:lnTo>
                  <a:lnTo>
                    <a:pt x="5" y="4999"/>
                  </a:lnTo>
                  <a:lnTo>
                    <a:pt x="8" y="5079"/>
                  </a:lnTo>
                  <a:cubicBezTo>
                    <a:pt x="8" y="5152"/>
                    <a:pt x="8" y="5833"/>
                    <a:pt x="10" y="6818"/>
                  </a:cubicBezTo>
                  <a:cubicBezTo>
                    <a:pt x="65" y="6792"/>
                    <a:pt x="124" y="6771"/>
                    <a:pt x="176" y="6742"/>
                  </a:cubicBezTo>
                  <a:cubicBezTo>
                    <a:pt x="332" y="6654"/>
                    <a:pt x="455" y="6556"/>
                    <a:pt x="551" y="6451"/>
                  </a:cubicBezTo>
                  <a:lnTo>
                    <a:pt x="545"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64" name="Google Shape;664;p36"/>
            <p:cNvSpPr/>
            <p:nvPr/>
          </p:nvSpPr>
          <p:spPr>
            <a:xfrm>
              <a:off x="3256025" y="4079150"/>
              <a:ext cx="26600" cy="10225"/>
            </a:xfrm>
            <a:custGeom>
              <a:avLst/>
              <a:gdLst/>
              <a:ahLst/>
              <a:cxnLst/>
              <a:rect l="l" t="t" r="r" b="b"/>
              <a:pathLst>
                <a:path w="1064" h="409" extrusionOk="0">
                  <a:moveTo>
                    <a:pt x="1" y="1"/>
                  </a:moveTo>
                  <a:cubicBezTo>
                    <a:pt x="303" y="4"/>
                    <a:pt x="603" y="74"/>
                    <a:pt x="830" y="211"/>
                  </a:cubicBezTo>
                  <a:cubicBezTo>
                    <a:pt x="927" y="269"/>
                    <a:pt x="1000" y="337"/>
                    <a:pt x="1055" y="408"/>
                  </a:cubicBezTo>
                  <a:lnTo>
                    <a:pt x="1063" y="399"/>
                  </a:lnTo>
                  <a:cubicBezTo>
                    <a:pt x="1009" y="332"/>
                    <a:pt x="940" y="267"/>
                    <a:pt x="845" y="211"/>
                  </a:cubicBezTo>
                  <a:cubicBezTo>
                    <a:pt x="615" y="71"/>
                    <a:pt x="308" y="2"/>
                    <a:pt x="1" y="1"/>
                  </a:cubicBez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665" name="Google Shape;665;p36"/>
            <p:cNvSpPr/>
            <p:nvPr/>
          </p:nvSpPr>
          <p:spPr>
            <a:xfrm>
              <a:off x="3225875" y="4120025"/>
              <a:ext cx="59725" cy="117575"/>
            </a:xfrm>
            <a:custGeom>
              <a:avLst/>
              <a:gdLst/>
              <a:ahLst/>
              <a:cxnLst/>
              <a:rect l="l" t="t" r="r" b="b"/>
              <a:pathLst>
                <a:path w="2389" h="4703" extrusionOk="0">
                  <a:moveTo>
                    <a:pt x="2384" y="1"/>
                  </a:moveTo>
                  <a:cubicBezTo>
                    <a:pt x="2042" y="139"/>
                    <a:pt x="1657" y="216"/>
                    <a:pt x="1267" y="227"/>
                  </a:cubicBezTo>
                  <a:cubicBezTo>
                    <a:pt x="1243" y="228"/>
                    <a:pt x="1219" y="228"/>
                    <a:pt x="1195" y="228"/>
                  </a:cubicBezTo>
                  <a:cubicBezTo>
                    <a:pt x="805" y="228"/>
                    <a:pt x="414" y="168"/>
                    <a:pt x="67" y="42"/>
                  </a:cubicBezTo>
                  <a:lnTo>
                    <a:pt x="1" y="14"/>
                  </a:lnTo>
                  <a:lnTo>
                    <a:pt x="5" y="4702"/>
                  </a:lnTo>
                  <a:cubicBezTo>
                    <a:pt x="21" y="4533"/>
                    <a:pt x="141" y="4365"/>
                    <a:pt x="369" y="4238"/>
                  </a:cubicBezTo>
                  <a:cubicBezTo>
                    <a:pt x="602" y="4108"/>
                    <a:pt x="902" y="4044"/>
                    <a:pt x="1202" y="4044"/>
                  </a:cubicBezTo>
                  <a:cubicBezTo>
                    <a:pt x="1515" y="4044"/>
                    <a:pt x="1828" y="4115"/>
                    <a:pt x="2062" y="4255"/>
                  </a:cubicBezTo>
                  <a:cubicBezTo>
                    <a:pt x="2266" y="4378"/>
                    <a:pt x="2370" y="4533"/>
                    <a:pt x="2388" y="4690"/>
                  </a:cubicBezTo>
                  <a:lnTo>
                    <a:pt x="2384"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66" name="Google Shape;666;p36"/>
            <p:cNvSpPr/>
            <p:nvPr/>
          </p:nvSpPr>
          <p:spPr>
            <a:xfrm>
              <a:off x="3225525" y="4238925"/>
              <a:ext cx="60175" cy="49875"/>
            </a:xfrm>
            <a:custGeom>
              <a:avLst/>
              <a:gdLst/>
              <a:ahLst/>
              <a:cxnLst/>
              <a:rect l="l" t="t" r="r" b="b"/>
              <a:pathLst>
                <a:path w="2407" h="1995" extrusionOk="0">
                  <a:moveTo>
                    <a:pt x="0" y="0"/>
                  </a:moveTo>
                  <a:cubicBezTo>
                    <a:pt x="0" y="0"/>
                    <a:pt x="2" y="714"/>
                    <a:pt x="4" y="1764"/>
                  </a:cubicBezTo>
                  <a:cubicBezTo>
                    <a:pt x="354" y="1918"/>
                    <a:pt x="771" y="1995"/>
                    <a:pt x="1190" y="1995"/>
                  </a:cubicBezTo>
                  <a:cubicBezTo>
                    <a:pt x="1618" y="1995"/>
                    <a:pt x="2047" y="1914"/>
                    <a:pt x="2407" y="1753"/>
                  </a:cubicBezTo>
                  <a:cubicBezTo>
                    <a:pt x="2405" y="768"/>
                    <a:pt x="2405" y="87"/>
                    <a:pt x="2405" y="14"/>
                  </a:cubicBezTo>
                  <a:cubicBezTo>
                    <a:pt x="2391" y="184"/>
                    <a:pt x="2271" y="353"/>
                    <a:pt x="2042" y="481"/>
                  </a:cubicBezTo>
                  <a:cubicBezTo>
                    <a:pt x="1808" y="611"/>
                    <a:pt x="1508" y="675"/>
                    <a:pt x="1208" y="675"/>
                  </a:cubicBezTo>
                  <a:cubicBezTo>
                    <a:pt x="895" y="675"/>
                    <a:pt x="581" y="605"/>
                    <a:pt x="347" y="464"/>
                  </a:cubicBezTo>
                  <a:cubicBezTo>
                    <a:pt x="132" y="334"/>
                    <a:pt x="25" y="167"/>
                    <a:pt x="19" y="0"/>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667" name="Google Shape;667;p36"/>
            <p:cNvSpPr/>
            <p:nvPr/>
          </p:nvSpPr>
          <p:spPr>
            <a:xfrm>
              <a:off x="3225975" y="4221100"/>
              <a:ext cx="59700" cy="34725"/>
            </a:xfrm>
            <a:custGeom>
              <a:avLst/>
              <a:gdLst/>
              <a:ahLst/>
              <a:cxnLst/>
              <a:rect l="l" t="t" r="r" b="b"/>
              <a:pathLst>
                <a:path w="2388" h="1389" extrusionOk="0">
                  <a:moveTo>
                    <a:pt x="1198" y="1"/>
                  </a:moveTo>
                  <a:cubicBezTo>
                    <a:pt x="898" y="1"/>
                    <a:pt x="598" y="65"/>
                    <a:pt x="364" y="195"/>
                  </a:cubicBezTo>
                  <a:cubicBezTo>
                    <a:pt x="137" y="322"/>
                    <a:pt x="17" y="490"/>
                    <a:pt x="1" y="659"/>
                  </a:cubicBezTo>
                  <a:lnTo>
                    <a:pt x="0" y="713"/>
                  </a:lnTo>
                  <a:cubicBezTo>
                    <a:pt x="7" y="880"/>
                    <a:pt x="114" y="1047"/>
                    <a:pt x="329" y="1177"/>
                  </a:cubicBezTo>
                  <a:cubicBezTo>
                    <a:pt x="563" y="1318"/>
                    <a:pt x="877" y="1388"/>
                    <a:pt x="1190" y="1388"/>
                  </a:cubicBezTo>
                  <a:cubicBezTo>
                    <a:pt x="1490" y="1388"/>
                    <a:pt x="1790" y="1324"/>
                    <a:pt x="2024" y="1194"/>
                  </a:cubicBezTo>
                  <a:cubicBezTo>
                    <a:pt x="2253" y="1066"/>
                    <a:pt x="2373" y="897"/>
                    <a:pt x="2387" y="727"/>
                  </a:cubicBezTo>
                  <a:lnTo>
                    <a:pt x="2384" y="647"/>
                  </a:lnTo>
                  <a:cubicBezTo>
                    <a:pt x="2366" y="490"/>
                    <a:pt x="2262" y="335"/>
                    <a:pt x="2058" y="212"/>
                  </a:cubicBezTo>
                  <a:cubicBezTo>
                    <a:pt x="1824" y="72"/>
                    <a:pt x="1511" y="1"/>
                    <a:pt x="1198" y="1"/>
                  </a:cubicBez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668" name="Google Shape;668;p36"/>
            <p:cNvSpPr/>
            <p:nvPr/>
          </p:nvSpPr>
          <p:spPr>
            <a:xfrm>
              <a:off x="3228075" y="4077725"/>
              <a:ext cx="55125" cy="21500"/>
            </a:xfrm>
            <a:custGeom>
              <a:avLst/>
              <a:gdLst/>
              <a:ahLst/>
              <a:cxnLst/>
              <a:rect l="l" t="t" r="r" b="b"/>
              <a:pathLst>
                <a:path w="2205" h="860" extrusionOk="0">
                  <a:moveTo>
                    <a:pt x="1106" y="1"/>
                  </a:moveTo>
                  <a:cubicBezTo>
                    <a:pt x="808" y="1"/>
                    <a:pt x="510" y="65"/>
                    <a:pt x="279" y="193"/>
                  </a:cubicBezTo>
                  <a:cubicBezTo>
                    <a:pt x="154" y="264"/>
                    <a:pt x="61" y="345"/>
                    <a:pt x="0" y="433"/>
                  </a:cubicBezTo>
                  <a:cubicBezTo>
                    <a:pt x="55" y="511"/>
                    <a:pt x="134" y="585"/>
                    <a:pt x="242" y="649"/>
                  </a:cubicBezTo>
                  <a:cubicBezTo>
                    <a:pt x="475" y="789"/>
                    <a:pt x="786" y="860"/>
                    <a:pt x="1098" y="860"/>
                  </a:cubicBezTo>
                  <a:cubicBezTo>
                    <a:pt x="1396" y="860"/>
                    <a:pt x="1694" y="796"/>
                    <a:pt x="1926" y="666"/>
                  </a:cubicBezTo>
                  <a:cubicBezTo>
                    <a:pt x="2033" y="608"/>
                    <a:pt x="2113" y="538"/>
                    <a:pt x="2173" y="465"/>
                  </a:cubicBezTo>
                  <a:cubicBezTo>
                    <a:pt x="2118" y="394"/>
                    <a:pt x="2045" y="326"/>
                    <a:pt x="1948" y="268"/>
                  </a:cubicBezTo>
                  <a:cubicBezTo>
                    <a:pt x="1721" y="131"/>
                    <a:pt x="1421" y="61"/>
                    <a:pt x="1119" y="58"/>
                  </a:cubicBezTo>
                  <a:lnTo>
                    <a:pt x="1119" y="58"/>
                  </a:lnTo>
                  <a:cubicBezTo>
                    <a:pt x="1426" y="59"/>
                    <a:pt x="1733" y="128"/>
                    <a:pt x="1963" y="268"/>
                  </a:cubicBezTo>
                  <a:cubicBezTo>
                    <a:pt x="2058" y="324"/>
                    <a:pt x="2127" y="389"/>
                    <a:pt x="2181" y="456"/>
                  </a:cubicBezTo>
                  <a:lnTo>
                    <a:pt x="2205" y="427"/>
                  </a:lnTo>
                  <a:cubicBezTo>
                    <a:pt x="2150" y="348"/>
                    <a:pt x="2070" y="275"/>
                    <a:pt x="1963" y="211"/>
                  </a:cubicBezTo>
                  <a:cubicBezTo>
                    <a:pt x="1730" y="71"/>
                    <a:pt x="1418" y="1"/>
                    <a:pt x="1106"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69" name="Google Shape;669;p36"/>
            <p:cNvSpPr/>
            <p:nvPr/>
          </p:nvSpPr>
          <p:spPr>
            <a:xfrm>
              <a:off x="3225825" y="4064725"/>
              <a:ext cx="59800" cy="23825"/>
            </a:xfrm>
            <a:custGeom>
              <a:avLst/>
              <a:gdLst/>
              <a:ahLst/>
              <a:cxnLst/>
              <a:rect l="l" t="t" r="r" b="b"/>
              <a:pathLst>
                <a:path w="2392" h="953" extrusionOk="0">
                  <a:moveTo>
                    <a:pt x="1196" y="0"/>
                  </a:moveTo>
                  <a:cubicBezTo>
                    <a:pt x="897" y="0"/>
                    <a:pt x="599" y="65"/>
                    <a:pt x="367" y="194"/>
                  </a:cubicBezTo>
                  <a:cubicBezTo>
                    <a:pt x="307" y="227"/>
                    <a:pt x="254" y="264"/>
                    <a:pt x="209" y="302"/>
                  </a:cubicBezTo>
                  <a:lnTo>
                    <a:pt x="171" y="342"/>
                  </a:lnTo>
                  <a:lnTo>
                    <a:pt x="95" y="423"/>
                  </a:lnTo>
                  <a:lnTo>
                    <a:pt x="67" y="475"/>
                  </a:lnTo>
                  <a:lnTo>
                    <a:pt x="26" y="553"/>
                  </a:lnTo>
                  <a:lnTo>
                    <a:pt x="14" y="610"/>
                  </a:lnTo>
                  <a:lnTo>
                    <a:pt x="2" y="686"/>
                  </a:lnTo>
                  <a:cubicBezTo>
                    <a:pt x="1" y="776"/>
                    <a:pt x="31" y="867"/>
                    <a:pt x="90" y="953"/>
                  </a:cubicBezTo>
                  <a:cubicBezTo>
                    <a:pt x="151" y="865"/>
                    <a:pt x="244" y="784"/>
                    <a:pt x="369" y="713"/>
                  </a:cubicBezTo>
                  <a:cubicBezTo>
                    <a:pt x="600" y="585"/>
                    <a:pt x="898" y="521"/>
                    <a:pt x="1196" y="521"/>
                  </a:cubicBezTo>
                  <a:cubicBezTo>
                    <a:pt x="1508" y="521"/>
                    <a:pt x="1820" y="591"/>
                    <a:pt x="2053" y="731"/>
                  </a:cubicBezTo>
                  <a:cubicBezTo>
                    <a:pt x="2160" y="795"/>
                    <a:pt x="2240" y="868"/>
                    <a:pt x="2295" y="947"/>
                  </a:cubicBezTo>
                  <a:cubicBezTo>
                    <a:pt x="2368" y="843"/>
                    <a:pt x="2391" y="730"/>
                    <a:pt x="2372" y="621"/>
                  </a:cubicBezTo>
                  <a:lnTo>
                    <a:pt x="2363" y="565"/>
                  </a:lnTo>
                  <a:lnTo>
                    <a:pt x="2327" y="489"/>
                  </a:lnTo>
                  <a:lnTo>
                    <a:pt x="2303" y="438"/>
                  </a:lnTo>
                  <a:lnTo>
                    <a:pt x="2234" y="359"/>
                  </a:lnTo>
                  <a:lnTo>
                    <a:pt x="2198" y="319"/>
                  </a:lnTo>
                  <a:cubicBezTo>
                    <a:pt x="2157" y="281"/>
                    <a:pt x="2108" y="245"/>
                    <a:pt x="2052" y="212"/>
                  </a:cubicBezTo>
                  <a:cubicBezTo>
                    <a:pt x="1819" y="71"/>
                    <a:pt x="1508" y="0"/>
                    <a:pt x="1196"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70" name="Google Shape;670;p36"/>
            <p:cNvSpPr/>
            <p:nvPr/>
          </p:nvSpPr>
          <p:spPr>
            <a:xfrm>
              <a:off x="3203800" y="4054775"/>
              <a:ext cx="103650" cy="54400"/>
            </a:xfrm>
            <a:custGeom>
              <a:avLst/>
              <a:gdLst/>
              <a:ahLst/>
              <a:cxnLst/>
              <a:rect l="l" t="t" r="r" b="b"/>
              <a:pathLst>
                <a:path w="4146" h="2176" extrusionOk="0">
                  <a:moveTo>
                    <a:pt x="2077" y="398"/>
                  </a:moveTo>
                  <a:cubicBezTo>
                    <a:pt x="2389" y="398"/>
                    <a:pt x="2700" y="469"/>
                    <a:pt x="2933" y="610"/>
                  </a:cubicBezTo>
                  <a:cubicBezTo>
                    <a:pt x="2989" y="643"/>
                    <a:pt x="3038" y="679"/>
                    <a:pt x="3079" y="717"/>
                  </a:cubicBezTo>
                  <a:lnTo>
                    <a:pt x="3115" y="757"/>
                  </a:lnTo>
                  <a:lnTo>
                    <a:pt x="3184" y="836"/>
                  </a:lnTo>
                  <a:lnTo>
                    <a:pt x="3208" y="887"/>
                  </a:lnTo>
                  <a:lnTo>
                    <a:pt x="3244" y="963"/>
                  </a:lnTo>
                  <a:lnTo>
                    <a:pt x="3253" y="1019"/>
                  </a:lnTo>
                  <a:cubicBezTo>
                    <a:pt x="3272" y="1128"/>
                    <a:pt x="3249" y="1241"/>
                    <a:pt x="3176" y="1345"/>
                  </a:cubicBezTo>
                  <a:lnTo>
                    <a:pt x="3152" y="1374"/>
                  </a:lnTo>
                  <a:lnTo>
                    <a:pt x="3144" y="1383"/>
                  </a:lnTo>
                  <a:cubicBezTo>
                    <a:pt x="3084" y="1456"/>
                    <a:pt x="3004" y="1526"/>
                    <a:pt x="2897" y="1584"/>
                  </a:cubicBezTo>
                  <a:cubicBezTo>
                    <a:pt x="2666" y="1714"/>
                    <a:pt x="2367" y="1778"/>
                    <a:pt x="2069" y="1778"/>
                  </a:cubicBezTo>
                  <a:cubicBezTo>
                    <a:pt x="1757" y="1778"/>
                    <a:pt x="1446" y="1707"/>
                    <a:pt x="1213" y="1567"/>
                  </a:cubicBezTo>
                  <a:cubicBezTo>
                    <a:pt x="1105" y="1503"/>
                    <a:pt x="1026" y="1429"/>
                    <a:pt x="971" y="1351"/>
                  </a:cubicBezTo>
                  <a:cubicBezTo>
                    <a:pt x="912" y="1265"/>
                    <a:pt x="882" y="1174"/>
                    <a:pt x="883" y="1084"/>
                  </a:cubicBezTo>
                  <a:lnTo>
                    <a:pt x="895" y="1008"/>
                  </a:lnTo>
                  <a:lnTo>
                    <a:pt x="907" y="951"/>
                  </a:lnTo>
                  <a:lnTo>
                    <a:pt x="948" y="873"/>
                  </a:lnTo>
                  <a:lnTo>
                    <a:pt x="976" y="821"/>
                  </a:lnTo>
                  <a:lnTo>
                    <a:pt x="1052" y="740"/>
                  </a:lnTo>
                  <a:lnTo>
                    <a:pt x="1090" y="700"/>
                  </a:lnTo>
                  <a:cubicBezTo>
                    <a:pt x="1135" y="662"/>
                    <a:pt x="1188" y="625"/>
                    <a:pt x="1248" y="592"/>
                  </a:cubicBezTo>
                  <a:cubicBezTo>
                    <a:pt x="1480" y="463"/>
                    <a:pt x="1778" y="398"/>
                    <a:pt x="2077" y="398"/>
                  </a:cubicBezTo>
                  <a:close/>
                  <a:moveTo>
                    <a:pt x="2079" y="1"/>
                  </a:moveTo>
                  <a:cubicBezTo>
                    <a:pt x="1609" y="1"/>
                    <a:pt x="1138" y="102"/>
                    <a:pt x="773" y="306"/>
                  </a:cubicBezTo>
                  <a:cubicBezTo>
                    <a:pt x="25" y="723"/>
                    <a:pt x="0" y="1411"/>
                    <a:pt x="719" y="1844"/>
                  </a:cubicBezTo>
                  <a:cubicBezTo>
                    <a:pt x="1085" y="2065"/>
                    <a:pt x="1575" y="2176"/>
                    <a:pt x="2067" y="2176"/>
                  </a:cubicBezTo>
                  <a:cubicBezTo>
                    <a:pt x="2536" y="2176"/>
                    <a:pt x="3007" y="2075"/>
                    <a:pt x="3372" y="1871"/>
                  </a:cubicBezTo>
                  <a:cubicBezTo>
                    <a:pt x="4121" y="1453"/>
                    <a:pt x="4146" y="764"/>
                    <a:pt x="3428" y="333"/>
                  </a:cubicBezTo>
                  <a:cubicBezTo>
                    <a:pt x="3061" y="112"/>
                    <a:pt x="2570" y="1"/>
                    <a:pt x="2079"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71" name="Google Shape;671;p36"/>
            <p:cNvSpPr/>
            <p:nvPr/>
          </p:nvSpPr>
          <p:spPr>
            <a:xfrm>
              <a:off x="3310300" y="4094925"/>
              <a:ext cx="375" cy="1525"/>
            </a:xfrm>
            <a:custGeom>
              <a:avLst/>
              <a:gdLst/>
              <a:ahLst/>
              <a:cxnLst/>
              <a:rect l="l" t="t" r="r" b="b"/>
              <a:pathLst>
                <a:path w="15" h="61" extrusionOk="0">
                  <a:moveTo>
                    <a:pt x="15" y="1"/>
                  </a:moveTo>
                  <a:lnTo>
                    <a:pt x="0" y="60"/>
                  </a:lnTo>
                  <a:lnTo>
                    <a:pt x="0" y="60"/>
                  </a:lnTo>
                  <a:lnTo>
                    <a:pt x="2" y="59"/>
                  </a:lnTo>
                  <a:lnTo>
                    <a:pt x="15" y="1"/>
                  </a:lnTo>
                  <a:close/>
                </a:path>
              </a:pathLst>
            </a:custGeom>
            <a:solidFill>
              <a:srgbClr val="DCEEFC"/>
            </a:solidFill>
            <a:ln>
              <a:noFill/>
            </a:ln>
          </p:spPr>
          <p:txBody>
            <a:bodyPr spcFirstLastPara="1" wrap="square" lIns="121900" tIns="121900" rIns="121900" bIns="121900" anchor="ctr" anchorCtr="0">
              <a:noAutofit/>
            </a:bodyPr>
            <a:lstStyle/>
            <a:p>
              <a:endParaRPr sz="2400"/>
            </a:p>
          </p:txBody>
        </p:sp>
        <p:sp>
          <p:nvSpPr>
            <p:cNvPr id="672" name="Google Shape;672;p36"/>
            <p:cNvSpPr/>
            <p:nvPr/>
          </p:nvSpPr>
          <p:spPr>
            <a:xfrm>
              <a:off x="3200375" y="4053125"/>
              <a:ext cx="109450" cy="67400"/>
            </a:xfrm>
            <a:custGeom>
              <a:avLst/>
              <a:gdLst/>
              <a:ahLst/>
              <a:cxnLst/>
              <a:rect l="l" t="t" r="r" b="b"/>
              <a:pathLst>
                <a:path w="4378" h="2696" extrusionOk="0">
                  <a:moveTo>
                    <a:pt x="2216" y="67"/>
                  </a:moveTo>
                  <a:cubicBezTo>
                    <a:pt x="2707" y="67"/>
                    <a:pt x="3198" y="178"/>
                    <a:pt x="3565" y="399"/>
                  </a:cubicBezTo>
                  <a:cubicBezTo>
                    <a:pt x="4283" y="830"/>
                    <a:pt x="4258" y="1519"/>
                    <a:pt x="3509" y="1937"/>
                  </a:cubicBezTo>
                  <a:cubicBezTo>
                    <a:pt x="3144" y="2141"/>
                    <a:pt x="2673" y="2242"/>
                    <a:pt x="2204" y="2242"/>
                  </a:cubicBezTo>
                  <a:cubicBezTo>
                    <a:pt x="1712" y="2242"/>
                    <a:pt x="1222" y="2131"/>
                    <a:pt x="856" y="1910"/>
                  </a:cubicBezTo>
                  <a:cubicBezTo>
                    <a:pt x="137" y="1477"/>
                    <a:pt x="162" y="789"/>
                    <a:pt x="910" y="372"/>
                  </a:cubicBezTo>
                  <a:cubicBezTo>
                    <a:pt x="1275" y="168"/>
                    <a:pt x="1746" y="67"/>
                    <a:pt x="2216" y="67"/>
                  </a:cubicBezTo>
                  <a:close/>
                  <a:moveTo>
                    <a:pt x="2216" y="0"/>
                  </a:moveTo>
                  <a:cubicBezTo>
                    <a:pt x="1963" y="0"/>
                    <a:pt x="1707" y="27"/>
                    <a:pt x="1460" y="83"/>
                  </a:cubicBezTo>
                  <a:cubicBezTo>
                    <a:pt x="901" y="208"/>
                    <a:pt x="592" y="437"/>
                    <a:pt x="492" y="513"/>
                  </a:cubicBezTo>
                  <a:cubicBezTo>
                    <a:pt x="264" y="682"/>
                    <a:pt x="107" y="898"/>
                    <a:pt x="24" y="1154"/>
                  </a:cubicBezTo>
                  <a:lnTo>
                    <a:pt x="23" y="1157"/>
                  </a:lnTo>
                  <a:lnTo>
                    <a:pt x="24" y="1157"/>
                  </a:lnTo>
                  <a:cubicBezTo>
                    <a:pt x="24" y="1157"/>
                    <a:pt x="0" y="1261"/>
                    <a:pt x="16" y="1435"/>
                  </a:cubicBezTo>
                  <a:cubicBezTo>
                    <a:pt x="24" y="1521"/>
                    <a:pt x="45" y="1624"/>
                    <a:pt x="92" y="1731"/>
                  </a:cubicBezTo>
                  <a:cubicBezTo>
                    <a:pt x="138" y="1834"/>
                    <a:pt x="217" y="1949"/>
                    <a:pt x="309" y="2054"/>
                  </a:cubicBezTo>
                  <a:cubicBezTo>
                    <a:pt x="403" y="2160"/>
                    <a:pt x="529" y="2254"/>
                    <a:pt x="672" y="2337"/>
                  </a:cubicBezTo>
                  <a:cubicBezTo>
                    <a:pt x="818" y="2423"/>
                    <a:pt x="976" y="2486"/>
                    <a:pt x="1149" y="2545"/>
                  </a:cubicBezTo>
                  <a:cubicBezTo>
                    <a:pt x="1321" y="2602"/>
                    <a:pt x="1510" y="2645"/>
                    <a:pt x="1697" y="2669"/>
                  </a:cubicBezTo>
                  <a:cubicBezTo>
                    <a:pt x="1842" y="2686"/>
                    <a:pt x="1987" y="2696"/>
                    <a:pt x="2133" y="2696"/>
                  </a:cubicBezTo>
                  <a:cubicBezTo>
                    <a:pt x="2183" y="2696"/>
                    <a:pt x="2233" y="2695"/>
                    <a:pt x="2283" y="2692"/>
                  </a:cubicBezTo>
                  <a:cubicBezTo>
                    <a:pt x="2674" y="2691"/>
                    <a:pt x="3068" y="2620"/>
                    <a:pt x="3403" y="2482"/>
                  </a:cubicBezTo>
                  <a:cubicBezTo>
                    <a:pt x="3568" y="2410"/>
                    <a:pt x="3724" y="2334"/>
                    <a:pt x="3862" y="2239"/>
                  </a:cubicBezTo>
                  <a:cubicBezTo>
                    <a:pt x="3994" y="2149"/>
                    <a:pt x="4103" y="2039"/>
                    <a:pt x="4182" y="1922"/>
                  </a:cubicBezTo>
                  <a:cubicBezTo>
                    <a:pt x="4258" y="1803"/>
                    <a:pt x="4318" y="1685"/>
                    <a:pt x="4346" y="1572"/>
                  </a:cubicBezTo>
                  <a:cubicBezTo>
                    <a:pt x="4375" y="1458"/>
                    <a:pt x="4377" y="1353"/>
                    <a:pt x="4370" y="1266"/>
                  </a:cubicBezTo>
                  <a:cubicBezTo>
                    <a:pt x="4356" y="1092"/>
                    <a:pt x="4317" y="993"/>
                    <a:pt x="4317" y="993"/>
                  </a:cubicBezTo>
                  <a:lnTo>
                    <a:pt x="4335" y="985"/>
                  </a:lnTo>
                  <a:cubicBezTo>
                    <a:pt x="4175" y="660"/>
                    <a:pt x="3898" y="480"/>
                    <a:pt x="3747" y="384"/>
                  </a:cubicBezTo>
                  <a:cubicBezTo>
                    <a:pt x="3324" y="133"/>
                    <a:pt x="2776" y="0"/>
                    <a:pt x="2216"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73" name="Google Shape;673;p36"/>
            <p:cNvSpPr/>
            <p:nvPr/>
          </p:nvSpPr>
          <p:spPr>
            <a:xfrm>
              <a:off x="3199325" y="4077725"/>
              <a:ext cx="112100" cy="48025"/>
            </a:xfrm>
            <a:custGeom>
              <a:avLst/>
              <a:gdLst/>
              <a:ahLst/>
              <a:cxnLst/>
              <a:rect l="l" t="t" r="r" b="b"/>
              <a:pathLst>
                <a:path w="4484" h="1921" extrusionOk="0">
                  <a:moveTo>
                    <a:pt x="4379" y="0"/>
                  </a:moveTo>
                  <a:lnTo>
                    <a:pt x="4377" y="1"/>
                  </a:lnTo>
                  <a:lnTo>
                    <a:pt x="4359" y="9"/>
                  </a:lnTo>
                  <a:cubicBezTo>
                    <a:pt x="4359" y="9"/>
                    <a:pt x="4398" y="108"/>
                    <a:pt x="4412" y="282"/>
                  </a:cubicBezTo>
                  <a:cubicBezTo>
                    <a:pt x="4419" y="369"/>
                    <a:pt x="4417" y="474"/>
                    <a:pt x="4388" y="588"/>
                  </a:cubicBezTo>
                  <a:cubicBezTo>
                    <a:pt x="4360" y="701"/>
                    <a:pt x="4300" y="819"/>
                    <a:pt x="4224" y="938"/>
                  </a:cubicBezTo>
                  <a:cubicBezTo>
                    <a:pt x="4145" y="1055"/>
                    <a:pt x="4036" y="1165"/>
                    <a:pt x="3904" y="1255"/>
                  </a:cubicBezTo>
                  <a:cubicBezTo>
                    <a:pt x="3766" y="1350"/>
                    <a:pt x="3610" y="1426"/>
                    <a:pt x="3445" y="1498"/>
                  </a:cubicBezTo>
                  <a:cubicBezTo>
                    <a:pt x="3110" y="1636"/>
                    <a:pt x="2716" y="1707"/>
                    <a:pt x="2325" y="1708"/>
                  </a:cubicBezTo>
                  <a:cubicBezTo>
                    <a:pt x="2275" y="1711"/>
                    <a:pt x="2225" y="1712"/>
                    <a:pt x="2175" y="1712"/>
                  </a:cubicBezTo>
                  <a:cubicBezTo>
                    <a:pt x="2029" y="1712"/>
                    <a:pt x="1884" y="1702"/>
                    <a:pt x="1739" y="1685"/>
                  </a:cubicBezTo>
                  <a:cubicBezTo>
                    <a:pt x="1552" y="1661"/>
                    <a:pt x="1363" y="1618"/>
                    <a:pt x="1191" y="1561"/>
                  </a:cubicBezTo>
                  <a:cubicBezTo>
                    <a:pt x="1018" y="1502"/>
                    <a:pt x="860" y="1439"/>
                    <a:pt x="714" y="1353"/>
                  </a:cubicBezTo>
                  <a:cubicBezTo>
                    <a:pt x="571" y="1270"/>
                    <a:pt x="445" y="1176"/>
                    <a:pt x="351" y="1070"/>
                  </a:cubicBezTo>
                  <a:cubicBezTo>
                    <a:pt x="259" y="965"/>
                    <a:pt x="180" y="850"/>
                    <a:pt x="134" y="747"/>
                  </a:cubicBezTo>
                  <a:cubicBezTo>
                    <a:pt x="87" y="640"/>
                    <a:pt x="66" y="537"/>
                    <a:pt x="58" y="451"/>
                  </a:cubicBezTo>
                  <a:cubicBezTo>
                    <a:pt x="42" y="277"/>
                    <a:pt x="66" y="173"/>
                    <a:pt x="66" y="173"/>
                  </a:cubicBezTo>
                  <a:lnTo>
                    <a:pt x="65" y="173"/>
                  </a:lnTo>
                  <a:lnTo>
                    <a:pt x="45" y="166"/>
                  </a:lnTo>
                  <a:cubicBezTo>
                    <a:pt x="45" y="166"/>
                    <a:pt x="5" y="266"/>
                    <a:pt x="1" y="449"/>
                  </a:cubicBezTo>
                  <a:cubicBezTo>
                    <a:pt x="1" y="540"/>
                    <a:pt x="10" y="654"/>
                    <a:pt x="49" y="775"/>
                  </a:cubicBezTo>
                  <a:cubicBezTo>
                    <a:pt x="88" y="898"/>
                    <a:pt x="157" y="1024"/>
                    <a:pt x="253" y="1148"/>
                  </a:cubicBezTo>
                  <a:cubicBezTo>
                    <a:pt x="325" y="1239"/>
                    <a:pt x="416" y="1321"/>
                    <a:pt x="517" y="1399"/>
                  </a:cubicBezTo>
                  <a:cubicBezTo>
                    <a:pt x="673" y="1522"/>
                    <a:pt x="857" y="1626"/>
                    <a:pt x="1063" y="1706"/>
                  </a:cubicBezTo>
                  <a:lnTo>
                    <a:pt x="1129" y="1734"/>
                  </a:lnTo>
                  <a:cubicBezTo>
                    <a:pt x="1476" y="1860"/>
                    <a:pt x="1867" y="1920"/>
                    <a:pt x="2257" y="1920"/>
                  </a:cubicBezTo>
                  <a:cubicBezTo>
                    <a:pt x="2281" y="1920"/>
                    <a:pt x="2305" y="1920"/>
                    <a:pt x="2329" y="1919"/>
                  </a:cubicBezTo>
                  <a:cubicBezTo>
                    <a:pt x="2719" y="1908"/>
                    <a:pt x="3104" y="1831"/>
                    <a:pt x="3446" y="1693"/>
                  </a:cubicBezTo>
                  <a:lnTo>
                    <a:pt x="3517" y="1666"/>
                  </a:lnTo>
                  <a:cubicBezTo>
                    <a:pt x="3692" y="1588"/>
                    <a:pt x="3852" y="1494"/>
                    <a:pt x="3990" y="1384"/>
                  </a:cubicBezTo>
                  <a:cubicBezTo>
                    <a:pt x="4135" y="1270"/>
                    <a:pt x="4253" y="1141"/>
                    <a:pt x="4332" y="1001"/>
                  </a:cubicBezTo>
                  <a:cubicBezTo>
                    <a:pt x="4380" y="915"/>
                    <a:pt x="4414" y="831"/>
                    <a:pt x="4439" y="748"/>
                  </a:cubicBezTo>
                  <a:lnTo>
                    <a:pt x="4454" y="689"/>
                  </a:lnTo>
                  <a:lnTo>
                    <a:pt x="4476" y="600"/>
                  </a:lnTo>
                  <a:cubicBezTo>
                    <a:pt x="4483" y="554"/>
                    <a:pt x="4483" y="511"/>
                    <a:pt x="4483" y="469"/>
                  </a:cubicBezTo>
                  <a:lnTo>
                    <a:pt x="4483" y="460"/>
                  </a:lnTo>
                  <a:cubicBezTo>
                    <a:pt x="4483" y="390"/>
                    <a:pt x="4479" y="326"/>
                    <a:pt x="4469" y="272"/>
                  </a:cubicBezTo>
                  <a:cubicBezTo>
                    <a:pt x="4452" y="181"/>
                    <a:pt x="4426" y="114"/>
                    <a:pt x="4408" y="69"/>
                  </a:cubicBezTo>
                  <a:cubicBezTo>
                    <a:pt x="4389" y="24"/>
                    <a:pt x="4379" y="0"/>
                    <a:pt x="4379"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674" name="Google Shape;674;p36"/>
            <p:cNvSpPr/>
            <p:nvPr/>
          </p:nvSpPr>
          <p:spPr>
            <a:xfrm>
              <a:off x="3176525" y="4258375"/>
              <a:ext cx="157825" cy="47000"/>
            </a:xfrm>
            <a:custGeom>
              <a:avLst/>
              <a:gdLst/>
              <a:ahLst/>
              <a:cxnLst/>
              <a:rect l="l" t="t" r="r" b="b"/>
              <a:pathLst>
                <a:path w="6313" h="1880" extrusionOk="0">
                  <a:moveTo>
                    <a:pt x="36" y="0"/>
                  </a:moveTo>
                  <a:cubicBezTo>
                    <a:pt x="1" y="476"/>
                    <a:pt x="286" y="960"/>
                    <a:pt x="901" y="1330"/>
                  </a:cubicBezTo>
                  <a:cubicBezTo>
                    <a:pt x="1065" y="1429"/>
                    <a:pt x="1245" y="1511"/>
                    <a:pt x="1435" y="1584"/>
                  </a:cubicBezTo>
                  <a:cubicBezTo>
                    <a:pt x="1604" y="1649"/>
                    <a:pt x="1781" y="1703"/>
                    <a:pt x="1965" y="1746"/>
                  </a:cubicBezTo>
                  <a:cubicBezTo>
                    <a:pt x="2341" y="1836"/>
                    <a:pt x="2740" y="1880"/>
                    <a:pt x="3141" y="1880"/>
                  </a:cubicBezTo>
                  <a:cubicBezTo>
                    <a:pt x="3557" y="1880"/>
                    <a:pt x="3974" y="1832"/>
                    <a:pt x="4367" y="1736"/>
                  </a:cubicBezTo>
                  <a:cubicBezTo>
                    <a:pt x="4554" y="1690"/>
                    <a:pt x="4735" y="1632"/>
                    <a:pt x="4908" y="1565"/>
                  </a:cubicBezTo>
                  <a:cubicBezTo>
                    <a:pt x="5053" y="1507"/>
                    <a:pt x="5195" y="1447"/>
                    <a:pt x="5324" y="1375"/>
                  </a:cubicBezTo>
                  <a:cubicBezTo>
                    <a:pt x="5994" y="1001"/>
                    <a:pt x="6313" y="498"/>
                    <a:pt x="6281" y="0"/>
                  </a:cubicBezTo>
                  <a:lnTo>
                    <a:pt x="5130" y="0"/>
                  </a:lnTo>
                  <a:cubicBezTo>
                    <a:pt x="5150" y="209"/>
                    <a:pt x="5077" y="419"/>
                    <a:pt x="4908" y="608"/>
                  </a:cubicBezTo>
                  <a:cubicBezTo>
                    <a:pt x="4812" y="713"/>
                    <a:pt x="4689" y="811"/>
                    <a:pt x="4533" y="899"/>
                  </a:cubicBezTo>
                  <a:cubicBezTo>
                    <a:pt x="4481" y="928"/>
                    <a:pt x="4422" y="949"/>
                    <a:pt x="4367" y="975"/>
                  </a:cubicBezTo>
                  <a:cubicBezTo>
                    <a:pt x="4007" y="1136"/>
                    <a:pt x="3578" y="1217"/>
                    <a:pt x="3150" y="1217"/>
                  </a:cubicBezTo>
                  <a:cubicBezTo>
                    <a:pt x="2731" y="1217"/>
                    <a:pt x="2314" y="1140"/>
                    <a:pt x="1964" y="986"/>
                  </a:cubicBezTo>
                  <a:cubicBezTo>
                    <a:pt x="1882" y="951"/>
                    <a:pt x="1799" y="914"/>
                    <a:pt x="1726" y="869"/>
                  </a:cubicBezTo>
                  <a:cubicBezTo>
                    <a:pt x="1606" y="798"/>
                    <a:pt x="1514" y="718"/>
                    <a:pt x="1434" y="635"/>
                  </a:cubicBezTo>
                  <a:cubicBezTo>
                    <a:pt x="1263" y="458"/>
                    <a:pt x="1172" y="262"/>
                    <a:pt x="1175" y="64"/>
                  </a:cubicBezTo>
                  <a:lnTo>
                    <a:pt x="1187"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75" name="Google Shape;675;p36"/>
            <p:cNvSpPr/>
            <p:nvPr/>
          </p:nvSpPr>
          <p:spPr>
            <a:xfrm>
              <a:off x="3078075" y="4157650"/>
              <a:ext cx="100325" cy="57525"/>
            </a:xfrm>
            <a:custGeom>
              <a:avLst/>
              <a:gdLst/>
              <a:ahLst/>
              <a:cxnLst/>
              <a:rect l="l" t="t" r="r" b="b"/>
              <a:pathLst>
                <a:path w="4013" h="2301" extrusionOk="0">
                  <a:moveTo>
                    <a:pt x="1995" y="1"/>
                  </a:moveTo>
                  <a:cubicBezTo>
                    <a:pt x="1499" y="1"/>
                    <a:pt x="1001" y="108"/>
                    <a:pt x="614" y="324"/>
                  </a:cubicBezTo>
                  <a:cubicBezTo>
                    <a:pt x="514" y="380"/>
                    <a:pt x="426" y="440"/>
                    <a:pt x="350" y="504"/>
                  </a:cubicBezTo>
                  <a:lnTo>
                    <a:pt x="285" y="573"/>
                  </a:lnTo>
                  <a:cubicBezTo>
                    <a:pt x="241" y="617"/>
                    <a:pt x="194" y="659"/>
                    <a:pt x="160" y="705"/>
                  </a:cubicBezTo>
                  <a:lnTo>
                    <a:pt x="113" y="792"/>
                  </a:lnTo>
                  <a:cubicBezTo>
                    <a:pt x="88" y="835"/>
                    <a:pt x="61" y="877"/>
                    <a:pt x="46" y="921"/>
                  </a:cubicBezTo>
                  <a:lnTo>
                    <a:pt x="26" y="1015"/>
                  </a:lnTo>
                  <a:cubicBezTo>
                    <a:pt x="18" y="1058"/>
                    <a:pt x="6" y="1102"/>
                    <a:pt x="5" y="1143"/>
                  </a:cubicBezTo>
                  <a:cubicBezTo>
                    <a:pt x="1" y="1433"/>
                    <a:pt x="181" y="1725"/>
                    <a:pt x="555" y="1950"/>
                  </a:cubicBezTo>
                  <a:cubicBezTo>
                    <a:pt x="943" y="2183"/>
                    <a:pt x="1462" y="2301"/>
                    <a:pt x="1982" y="2301"/>
                  </a:cubicBezTo>
                  <a:cubicBezTo>
                    <a:pt x="2478" y="2301"/>
                    <a:pt x="2976" y="2193"/>
                    <a:pt x="3363" y="1978"/>
                  </a:cubicBezTo>
                  <a:cubicBezTo>
                    <a:pt x="3820" y="1723"/>
                    <a:pt x="4013" y="1374"/>
                    <a:pt x="3956" y="1034"/>
                  </a:cubicBezTo>
                  <a:lnTo>
                    <a:pt x="3941" y="941"/>
                  </a:lnTo>
                  <a:cubicBezTo>
                    <a:pt x="3927" y="899"/>
                    <a:pt x="3903" y="858"/>
                    <a:pt x="3881" y="817"/>
                  </a:cubicBezTo>
                  <a:lnTo>
                    <a:pt x="3839" y="730"/>
                  </a:lnTo>
                  <a:cubicBezTo>
                    <a:pt x="3808" y="685"/>
                    <a:pt x="3765" y="643"/>
                    <a:pt x="3724" y="599"/>
                  </a:cubicBezTo>
                  <a:lnTo>
                    <a:pt x="3666" y="533"/>
                  </a:lnTo>
                  <a:cubicBezTo>
                    <a:pt x="3595" y="469"/>
                    <a:pt x="3514" y="408"/>
                    <a:pt x="3421" y="352"/>
                  </a:cubicBezTo>
                  <a:cubicBezTo>
                    <a:pt x="3033" y="118"/>
                    <a:pt x="2515" y="1"/>
                    <a:pt x="1995" y="1"/>
                  </a:cubicBezTo>
                  <a:close/>
                </a:path>
              </a:pathLst>
            </a:custGeom>
            <a:solidFill>
              <a:srgbClr val="055E62"/>
            </a:solidFill>
            <a:ln>
              <a:noFill/>
            </a:ln>
          </p:spPr>
          <p:txBody>
            <a:bodyPr spcFirstLastPara="1" wrap="square" lIns="121900" tIns="121900" rIns="121900" bIns="121900" anchor="ctr" anchorCtr="0">
              <a:noAutofit/>
            </a:bodyPr>
            <a:lstStyle/>
            <a:p>
              <a:endParaRPr sz="2400"/>
            </a:p>
          </p:txBody>
        </p:sp>
        <p:sp>
          <p:nvSpPr>
            <p:cNvPr id="676" name="Google Shape;676;p36"/>
            <p:cNvSpPr/>
            <p:nvPr/>
          </p:nvSpPr>
          <p:spPr>
            <a:xfrm>
              <a:off x="3049700" y="4141100"/>
              <a:ext cx="156175" cy="43575"/>
            </a:xfrm>
            <a:custGeom>
              <a:avLst/>
              <a:gdLst/>
              <a:ahLst/>
              <a:cxnLst/>
              <a:rect l="l" t="t" r="r" b="b"/>
              <a:pathLst>
                <a:path w="6247" h="1743" extrusionOk="0">
                  <a:moveTo>
                    <a:pt x="3134" y="0"/>
                  </a:moveTo>
                  <a:cubicBezTo>
                    <a:pt x="2352" y="0"/>
                    <a:pt x="1567" y="169"/>
                    <a:pt x="958" y="508"/>
                  </a:cubicBezTo>
                  <a:cubicBezTo>
                    <a:pt x="352" y="848"/>
                    <a:pt x="33" y="1292"/>
                    <a:pt x="0" y="1742"/>
                  </a:cubicBezTo>
                  <a:lnTo>
                    <a:pt x="1150" y="1742"/>
                  </a:lnTo>
                  <a:lnTo>
                    <a:pt x="1161" y="1677"/>
                  </a:lnTo>
                  <a:lnTo>
                    <a:pt x="1181" y="1583"/>
                  </a:lnTo>
                  <a:cubicBezTo>
                    <a:pt x="1196" y="1539"/>
                    <a:pt x="1223" y="1497"/>
                    <a:pt x="1248" y="1454"/>
                  </a:cubicBezTo>
                  <a:lnTo>
                    <a:pt x="1295" y="1367"/>
                  </a:lnTo>
                  <a:cubicBezTo>
                    <a:pt x="1329" y="1321"/>
                    <a:pt x="1376" y="1279"/>
                    <a:pt x="1420" y="1235"/>
                  </a:cubicBezTo>
                  <a:lnTo>
                    <a:pt x="1485" y="1166"/>
                  </a:lnTo>
                  <a:cubicBezTo>
                    <a:pt x="1561" y="1102"/>
                    <a:pt x="1649" y="1042"/>
                    <a:pt x="1749" y="986"/>
                  </a:cubicBezTo>
                  <a:cubicBezTo>
                    <a:pt x="2136" y="770"/>
                    <a:pt x="2634" y="663"/>
                    <a:pt x="3130" y="663"/>
                  </a:cubicBezTo>
                  <a:cubicBezTo>
                    <a:pt x="3650" y="663"/>
                    <a:pt x="4168" y="780"/>
                    <a:pt x="4556" y="1014"/>
                  </a:cubicBezTo>
                  <a:cubicBezTo>
                    <a:pt x="4649" y="1070"/>
                    <a:pt x="4730" y="1131"/>
                    <a:pt x="4801" y="1195"/>
                  </a:cubicBezTo>
                  <a:lnTo>
                    <a:pt x="4859" y="1261"/>
                  </a:lnTo>
                  <a:cubicBezTo>
                    <a:pt x="4900" y="1305"/>
                    <a:pt x="4943" y="1347"/>
                    <a:pt x="4974" y="1392"/>
                  </a:cubicBezTo>
                  <a:lnTo>
                    <a:pt x="5016" y="1479"/>
                  </a:lnTo>
                  <a:cubicBezTo>
                    <a:pt x="5038" y="1520"/>
                    <a:pt x="5062" y="1561"/>
                    <a:pt x="5076" y="1603"/>
                  </a:cubicBezTo>
                  <a:lnTo>
                    <a:pt x="5091" y="1696"/>
                  </a:lnTo>
                  <a:lnTo>
                    <a:pt x="5094" y="1742"/>
                  </a:lnTo>
                  <a:lnTo>
                    <a:pt x="6246" y="1742"/>
                  </a:lnTo>
                  <a:cubicBezTo>
                    <a:pt x="6220" y="1312"/>
                    <a:pt x="5935" y="887"/>
                    <a:pt x="5381" y="553"/>
                  </a:cubicBezTo>
                  <a:cubicBezTo>
                    <a:pt x="4769" y="185"/>
                    <a:pt x="3953" y="0"/>
                    <a:pt x="3134"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77" name="Google Shape;677;p36"/>
            <p:cNvSpPr/>
            <p:nvPr/>
          </p:nvSpPr>
          <p:spPr>
            <a:xfrm>
              <a:off x="3084525" y="4038975"/>
              <a:ext cx="13800" cy="170350"/>
            </a:xfrm>
            <a:custGeom>
              <a:avLst/>
              <a:gdLst/>
              <a:ahLst/>
              <a:cxnLst/>
              <a:rect l="l" t="t" r="r" b="b"/>
              <a:pathLst>
                <a:path w="552" h="6814" extrusionOk="0">
                  <a:moveTo>
                    <a:pt x="1" y="1"/>
                  </a:moveTo>
                  <a:lnTo>
                    <a:pt x="5" y="6462"/>
                  </a:lnTo>
                  <a:cubicBezTo>
                    <a:pt x="85" y="6545"/>
                    <a:pt x="178" y="6625"/>
                    <a:pt x="297" y="6697"/>
                  </a:cubicBezTo>
                  <a:cubicBezTo>
                    <a:pt x="371" y="6740"/>
                    <a:pt x="452" y="6777"/>
                    <a:pt x="535" y="6813"/>
                  </a:cubicBezTo>
                  <a:cubicBezTo>
                    <a:pt x="533" y="5762"/>
                    <a:pt x="532" y="5048"/>
                    <a:pt x="532" y="5048"/>
                  </a:cubicBezTo>
                  <a:lnTo>
                    <a:pt x="550" y="5048"/>
                  </a:lnTo>
                  <a:lnTo>
                    <a:pt x="551" y="4994"/>
                  </a:lnTo>
                  <a:lnTo>
                    <a:pt x="547" y="307"/>
                  </a:lnTo>
                  <a:cubicBezTo>
                    <a:pt x="341" y="228"/>
                    <a:pt x="157" y="123"/>
                    <a:pt x="1"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78" name="Google Shape;678;p36"/>
            <p:cNvSpPr/>
            <p:nvPr/>
          </p:nvSpPr>
          <p:spPr>
            <a:xfrm>
              <a:off x="3157750" y="4038575"/>
              <a:ext cx="13750" cy="170450"/>
            </a:xfrm>
            <a:custGeom>
              <a:avLst/>
              <a:gdLst/>
              <a:ahLst/>
              <a:cxnLst/>
              <a:rect l="l" t="t" r="r" b="b"/>
              <a:pathLst>
                <a:path w="550" h="6818" extrusionOk="0">
                  <a:moveTo>
                    <a:pt x="546" y="1"/>
                  </a:moveTo>
                  <a:cubicBezTo>
                    <a:pt x="407" y="110"/>
                    <a:pt x="246" y="205"/>
                    <a:pt x="72" y="283"/>
                  </a:cubicBezTo>
                  <a:lnTo>
                    <a:pt x="0" y="310"/>
                  </a:lnTo>
                  <a:lnTo>
                    <a:pt x="5" y="4998"/>
                  </a:lnTo>
                  <a:lnTo>
                    <a:pt x="8" y="5079"/>
                  </a:lnTo>
                  <a:lnTo>
                    <a:pt x="8" y="6817"/>
                  </a:lnTo>
                  <a:cubicBezTo>
                    <a:pt x="64" y="6792"/>
                    <a:pt x="124" y="6770"/>
                    <a:pt x="176" y="6741"/>
                  </a:cubicBezTo>
                  <a:cubicBezTo>
                    <a:pt x="332" y="6654"/>
                    <a:pt x="455" y="6555"/>
                    <a:pt x="550" y="6450"/>
                  </a:cubicBezTo>
                  <a:lnTo>
                    <a:pt x="546"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79" name="Google Shape;679;p36"/>
            <p:cNvSpPr/>
            <p:nvPr/>
          </p:nvSpPr>
          <p:spPr>
            <a:xfrm>
              <a:off x="3128325" y="4005400"/>
              <a:ext cx="26575" cy="10250"/>
            </a:xfrm>
            <a:custGeom>
              <a:avLst/>
              <a:gdLst/>
              <a:ahLst/>
              <a:cxnLst/>
              <a:rect l="l" t="t" r="r" b="b"/>
              <a:pathLst>
                <a:path w="1063" h="410" extrusionOk="0">
                  <a:moveTo>
                    <a:pt x="1" y="1"/>
                  </a:moveTo>
                  <a:cubicBezTo>
                    <a:pt x="303" y="4"/>
                    <a:pt x="603" y="75"/>
                    <a:pt x="828" y="211"/>
                  </a:cubicBezTo>
                  <a:cubicBezTo>
                    <a:pt x="927" y="270"/>
                    <a:pt x="1000" y="338"/>
                    <a:pt x="1054" y="409"/>
                  </a:cubicBezTo>
                  <a:lnTo>
                    <a:pt x="1063" y="400"/>
                  </a:lnTo>
                  <a:cubicBezTo>
                    <a:pt x="1010" y="332"/>
                    <a:pt x="939" y="268"/>
                    <a:pt x="845" y="211"/>
                  </a:cubicBezTo>
                  <a:cubicBezTo>
                    <a:pt x="615" y="73"/>
                    <a:pt x="308" y="2"/>
                    <a:pt x="1" y="1"/>
                  </a:cubicBez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680" name="Google Shape;680;p36"/>
            <p:cNvSpPr/>
            <p:nvPr/>
          </p:nvSpPr>
          <p:spPr>
            <a:xfrm>
              <a:off x="3098175" y="4046300"/>
              <a:ext cx="59700" cy="117550"/>
            </a:xfrm>
            <a:custGeom>
              <a:avLst/>
              <a:gdLst/>
              <a:ahLst/>
              <a:cxnLst/>
              <a:rect l="l" t="t" r="r" b="b"/>
              <a:pathLst>
                <a:path w="2388" h="4702" extrusionOk="0">
                  <a:moveTo>
                    <a:pt x="2383" y="1"/>
                  </a:moveTo>
                  <a:cubicBezTo>
                    <a:pt x="2042" y="139"/>
                    <a:pt x="1656" y="216"/>
                    <a:pt x="1268" y="228"/>
                  </a:cubicBezTo>
                  <a:cubicBezTo>
                    <a:pt x="1245" y="228"/>
                    <a:pt x="1221" y="228"/>
                    <a:pt x="1197" y="228"/>
                  </a:cubicBezTo>
                  <a:cubicBezTo>
                    <a:pt x="805" y="228"/>
                    <a:pt x="414" y="167"/>
                    <a:pt x="67" y="42"/>
                  </a:cubicBezTo>
                  <a:lnTo>
                    <a:pt x="1" y="14"/>
                  </a:lnTo>
                  <a:lnTo>
                    <a:pt x="5" y="4701"/>
                  </a:lnTo>
                  <a:cubicBezTo>
                    <a:pt x="21" y="4532"/>
                    <a:pt x="140" y="4364"/>
                    <a:pt x="368" y="4238"/>
                  </a:cubicBezTo>
                  <a:cubicBezTo>
                    <a:pt x="602" y="4107"/>
                    <a:pt x="902" y="4043"/>
                    <a:pt x="1202" y="4043"/>
                  </a:cubicBezTo>
                  <a:cubicBezTo>
                    <a:pt x="1515" y="4043"/>
                    <a:pt x="1828" y="4114"/>
                    <a:pt x="2062" y="4254"/>
                  </a:cubicBezTo>
                  <a:cubicBezTo>
                    <a:pt x="2266" y="4377"/>
                    <a:pt x="2370" y="4532"/>
                    <a:pt x="2388" y="4689"/>
                  </a:cubicBezTo>
                  <a:lnTo>
                    <a:pt x="2383"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81" name="Google Shape;681;p36"/>
            <p:cNvSpPr/>
            <p:nvPr/>
          </p:nvSpPr>
          <p:spPr>
            <a:xfrm>
              <a:off x="3097825" y="4165175"/>
              <a:ext cx="60150" cy="49900"/>
            </a:xfrm>
            <a:custGeom>
              <a:avLst/>
              <a:gdLst/>
              <a:ahLst/>
              <a:cxnLst/>
              <a:rect l="l" t="t" r="r" b="b"/>
              <a:pathLst>
                <a:path w="2406" h="1996" extrusionOk="0">
                  <a:moveTo>
                    <a:pt x="0" y="0"/>
                  </a:moveTo>
                  <a:cubicBezTo>
                    <a:pt x="0" y="0"/>
                    <a:pt x="1" y="714"/>
                    <a:pt x="3" y="1765"/>
                  </a:cubicBezTo>
                  <a:cubicBezTo>
                    <a:pt x="353" y="1918"/>
                    <a:pt x="770" y="1995"/>
                    <a:pt x="1188" y="1995"/>
                  </a:cubicBezTo>
                  <a:cubicBezTo>
                    <a:pt x="1617" y="1995"/>
                    <a:pt x="2046" y="1915"/>
                    <a:pt x="2405" y="1753"/>
                  </a:cubicBezTo>
                  <a:lnTo>
                    <a:pt x="2405" y="15"/>
                  </a:lnTo>
                  <a:cubicBezTo>
                    <a:pt x="2391" y="185"/>
                    <a:pt x="2271" y="353"/>
                    <a:pt x="2042" y="481"/>
                  </a:cubicBezTo>
                  <a:cubicBezTo>
                    <a:pt x="1808" y="611"/>
                    <a:pt x="1507" y="676"/>
                    <a:pt x="1207" y="676"/>
                  </a:cubicBezTo>
                  <a:cubicBezTo>
                    <a:pt x="893" y="676"/>
                    <a:pt x="581" y="605"/>
                    <a:pt x="347" y="464"/>
                  </a:cubicBezTo>
                  <a:cubicBezTo>
                    <a:pt x="131" y="335"/>
                    <a:pt x="25" y="168"/>
                    <a:pt x="18" y="0"/>
                  </a:cubicBezTo>
                  <a:close/>
                </a:path>
              </a:pathLst>
            </a:custGeom>
            <a:solidFill>
              <a:srgbClr val="F9B24F"/>
            </a:solidFill>
            <a:ln>
              <a:noFill/>
            </a:ln>
          </p:spPr>
          <p:txBody>
            <a:bodyPr spcFirstLastPara="1" wrap="square" lIns="121900" tIns="121900" rIns="121900" bIns="121900" anchor="ctr" anchorCtr="0">
              <a:noAutofit/>
            </a:bodyPr>
            <a:lstStyle/>
            <a:p>
              <a:endParaRPr sz="2400"/>
            </a:p>
          </p:txBody>
        </p:sp>
        <p:sp>
          <p:nvSpPr>
            <p:cNvPr id="682" name="Google Shape;682;p36"/>
            <p:cNvSpPr/>
            <p:nvPr/>
          </p:nvSpPr>
          <p:spPr>
            <a:xfrm>
              <a:off x="3098275" y="4147350"/>
              <a:ext cx="59700" cy="34725"/>
            </a:xfrm>
            <a:custGeom>
              <a:avLst/>
              <a:gdLst/>
              <a:ahLst/>
              <a:cxnLst/>
              <a:rect l="l" t="t" r="r" b="b"/>
              <a:pathLst>
                <a:path w="2388" h="1389" extrusionOk="0">
                  <a:moveTo>
                    <a:pt x="1198" y="1"/>
                  </a:moveTo>
                  <a:cubicBezTo>
                    <a:pt x="898" y="1"/>
                    <a:pt x="598" y="65"/>
                    <a:pt x="364" y="196"/>
                  </a:cubicBezTo>
                  <a:cubicBezTo>
                    <a:pt x="136" y="322"/>
                    <a:pt x="17" y="490"/>
                    <a:pt x="1" y="659"/>
                  </a:cubicBezTo>
                  <a:lnTo>
                    <a:pt x="0" y="713"/>
                  </a:lnTo>
                  <a:cubicBezTo>
                    <a:pt x="7" y="881"/>
                    <a:pt x="113" y="1047"/>
                    <a:pt x="329" y="1177"/>
                  </a:cubicBezTo>
                  <a:cubicBezTo>
                    <a:pt x="563" y="1318"/>
                    <a:pt x="875" y="1389"/>
                    <a:pt x="1189" y="1389"/>
                  </a:cubicBezTo>
                  <a:cubicBezTo>
                    <a:pt x="1489" y="1389"/>
                    <a:pt x="1790" y="1324"/>
                    <a:pt x="2024" y="1194"/>
                  </a:cubicBezTo>
                  <a:cubicBezTo>
                    <a:pt x="2253" y="1066"/>
                    <a:pt x="2373" y="898"/>
                    <a:pt x="2387" y="727"/>
                  </a:cubicBezTo>
                  <a:lnTo>
                    <a:pt x="2384" y="647"/>
                  </a:lnTo>
                  <a:cubicBezTo>
                    <a:pt x="2366" y="490"/>
                    <a:pt x="2262" y="335"/>
                    <a:pt x="2058" y="212"/>
                  </a:cubicBezTo>
                  <a:cubicBezTo>
                    <a:pt x="1824" y="72"/>
                    <a:pt x="1511" y="1"/>
                    <a:pt x="1198" y="1"/>
                  </a:cubicBezTo>
                  <a:close/>
                </a:path>
              </a:pathLst>
            </a:custGeom>
            <a:solidFill>
              <a:srgbClr val="FFCF43"/>
            </a:solidFill>
            <a:ln>
              <a:noFill/>
            </a:ln>
          </p:spPr>
          <p:txBody>
            <a:bodyPr spcFirstLastPara="1" wrap="square" lIns="121900" tIns="121900" rIns="121900" bIns="121900" anchor="ctr" anchorCtr="0">
              <a:noAutofit/>
            </a:bodyPr>
            <a:lstStyle/>
            <a:p>
              <a:endParaRPr sz="2400"/>
            </a:p>
          </p:txBody>
        </p:sp>
        <p:sp>
          <p:nvSpPr>
            <p:cNvPr id="683" name="Google Shape;683;p36"/>
            <p:cNvSpPr/>
            <p:nvPr/>
          </p:nvSpPr>
          <p:spPr>
            <a:xfrm>
              <a:off x="3100375" y="4004000"/>
              <a:ext cx="55125" cy="21525"/>
            </a:xfrm>
            <a:custGeom>
              <a:avLst/>
              <a:gdLst/>
              <a:ahLst/>
              <a:cxnLst/>
              <a:rect l="l" t="t" r="r" b="b"/>
              <a:pathLst>
                <a:path w="2205" h="861" extrusionOk="0">
                  <a:moveTo>
                    <a:pt x="1107" y="0"/>
                  </a:moveTo>
                  <a:cubicBezTo>
                    <a:pt x="809" y="0"/>
                    <a:pt x="510" y="65"/>
                    <a:pt x="278" y="194"/>
                  </a:cubicBezTo>
                  <a:cubicBezTo>
                    <a:pt x="154" y="263"/>
                    <a:pt x="61" y="344"/>
                    <a:pt x="0" y="432"/>
                  </a:cubicBezTo>
                  <a:cubicBezTo>
                    <a:pt x="55" y="510"/>
                    <a:pt x="134" y="584"/>
                    <a:pt x="242" y="650"/>
                  </a:cubicBezTo>
                  <a:cubicBezTo>
                    <a:pt x="475" y="790"/>
                    <a:pt x="786" y="860"/>
                    <a:pt x="1098" y="860"/>
                  </a:cubicBezTo>
                  <a:cubicBezTo>
                    <a:pt x="1395" y="860"/>
                    <a:pt x="1694" y="796"/>
                    <a:pt x="1926" y="666"/>
                  </a:cubicBezTo>
                  <a:cubicBezTo>
                    <a:pt x="2033" y="607"/>
                    <a:pt x="2112" y="538"/>
                    <a:pt x="2172" y="465"/>
                  </a:cubicBezTo>
                  <a:cubicBezTo>
                    <a:pt x="2118" y="394"/>
                    <a:pt x="2045" y="326"/>
                    <a:pt x="1946" y="267"/>
                  </a:cubicBezTo>
                  <a:cubicBezTo>
                    <a:pt x="1721" y="131"/>
                    <a:pt x="1421" y="60"/>
                    <a:pt x="1119" y="57"/>
                  </a:cubicBezTo>
                  <a:lnTo>
                    <a:pt x="1119" y="57"/>
                  </a:lnTo>
                  <a:cubicBezTo>
                    <a:pt x="1426" y="58"/>
                    <a:pt x="1733" y="129"/>
                    <a:pt x="1963" y="267"/>
                  </a:cubicBezTo>
                  <a:cubicBezTo>
                    <a:pt x="2057" y="324"/>
                    <a:pt x="2128" y="388"/>
                    <a:pt x="2181" y="456"/>
                  </a:cubicBezTo>
                  <a:lnTo>
                    <a:pt x="2205" y="426"/>
                  </a:lnTo>
                  <a:cubicBezTo>
                    <a:pt x="2150" y="349"/>
                    <a:pt x="2070" y="276"/>
                    <a:pt x="1963" y="211"/>
                  </a:cubicBezTo>
                  <a:cubicBezTo>
                    <a:pt x="1730" y="71"/>
                    <a:pt x="1419" y="0"/>
                    <a:pt x="1107"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84" name="Google Shape;684;p36"/>
            <p:cNvSpPr/>
            <p:nvPr/>
          </p:nvSpPr>
          <p:spPr>
            <a:xfrm>
              <a:off x="3098100" y="3990975"/>
              <a:ext cx="59825" cy="23825"/>
            </a:xfrm>
            <a:custGeom>
              <a:avLst/>
              <a:gdLst/>
              <a:ahLst/>
              <a:cxnLst/>
              <a:rect l="l" t="t" r="r" b="b"/>
              <a:pathLst>
                <a:path w="2393" h="953" extrusionOk="0">
                  <a:moveTo>
                    <a:pt x="1195" y="1"/>
                  </a:moveTo>
                  <a:cubicBezTo>
                    <a:pt x="898" y="1"/>
                    <a:pt x="600" y="65"/>
                    <a:pt x="369" y="194"/>
                  </a:cubicBezTo>
                  <a:cubicBezTo>
                    <a:pt x="307" y="227"/>
                    <a:pt x="255" y="264"/>
                    <a:pt x="209" y="303"/>
                  </a:cubicBezTo>
                  <a:lnTo>
                    <a:pt x="171" y="343"/>
                  </a:lnTo>
                  <a:lnTo>
                    <a:pt x="96" y="424"/>
                  </a:lnTo>
                  <a:lnTo>
                    <a:pt x="67" y="477"/>
                  </a:lnTo>
                  <a:lnTo>
                    <a:pt x="27" y="553"/>
                  </a:lnTo>
                  <a:lnTo>
                    <a:pt x="15" y="610"/>
                  </a:lnTo>
                  <a:lnTo>
                    <a:pt x="3" y="687"/>
                  </a:lnTo>
                  <a:cubicBezTo>
                    <a:pt x="0" y="778"/>
                    <a:pt x="31" y="867"/>
                    <a:pt x="91" y="953"/>
                  </a:cubicBezTo>
                  <a:cubicBezTo>
                    <a:pt x="152" y="865"/>
                    <a:pt x="245" y="784"/>
                    <a:pt x="369" y="715"/>
                  </a:cubicBezTo>
                  <a:cubicBezTo>
                    <a:pt x="601" y="586"/>
                    <a:pt x="900" y="521"/>
                    <a:pt x="1198" y="521"/>
                  </a:cubicBezTo>
                  <a:cubicBezTo>
                    <a:pt x="1510" y="521"/>
                    <a:pt x="1821" y="592"/>
                    <a:pt x="2054" y="732"/>
                  </a:cubicBezTo>
                  <a:cubicBezTo>
                    <a:pt x="2161" y="797"/>
                    <a:pt x="2241" y="870"/>
                    <a:pt x="2296" y="947"/>
                  </a:cubicBezTo>
                  <a:cubicBezTo>
                    <a:pt x="2367" y="843"/>
                    <a:pt x="2392" y="732"/>
                    <a:pt x="2373" y="621"/>
                  </a:cubicBezTo>
                  <a:lnTo>
                    <a:pt x="2364" y="565"/>
                  </a:lnTo>
                  <a:lnTo>
                    <a:pt x="2328" y="490"/>
                  </a:lnTo>
                  <a:lnTo>
                    <a:pt x="2303" y="438"/>
                  </a:lnTo>
                  <a:lnTo>
                    <a:pt x="2234" y="359"/>
                  </a:lnTo>
                  <a:lnTo>
                    <a:pt x="2199" y="319"/>
                  </a:lnTo>
                  <a:cubicBezTo>
                    <a:pt x="2157" y="281"/>
                    <a:pt x="2109" y="245"/>
                    <a:pt x="2052" y="212"/>
                  </a:cubicBezTo>
                  <a:cubicBezTo>
                    <a:pt x="1818" y="71"/>
                    <a:pt x="1507" y="1"/>
                    <a:pt x="1195"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85" name="Google Shape;685;p36"/>
            <p:cNvSpPr/>
            <p:nvPr/>
          </p:nvSpPr>
          <p:spPr>
            <a:xfrm>
              <a:off x="3076075" y="3981050"/>
              <a:ext cx="103650" cy="54400"/>
            </a:xfrm>
            <a:custGeom>
              <a:avLst/>
              <a:gdLst/>
              <a:ahLst/>
              <a:cxnLst/>
              <a:rect l="l" t="t" r="r" b="b"/>
              <a:pathLst>
                <a:path w="4146" h="2176" extrusionOk="0">
                  <a:moveTo>
                    <a:pt x="2076" y="398"/>
                  </a:moveTo>
                  <a:cubicBezTo>
                    <a:pt x="2388" y="398"/>
                    <a:pt x="2699" y="468"/>
                    <a:pt x="2933" y="609"/>
                  </a:cubicBezTo>
                  <a:cubicBezTo>
                    <a:pt x="2990" y="642"/>
                    <a:pt x="3038" y="678"/>
                    <a:pt x="3080" y="716"/>
                  </a:cubicBezTo>
                  <a:lnTo>
                    <a:pt x="3115" y="757"/>
                  </a:lnTo>
                  <a:lnTo>
                    <a:pt x="3184" y="835"/>
                  </a:lnTo>
                  <a:lnTo>
                    <a:pt x="3209" y="887"/>
                  </a:lnTo>
                  <a:lnTo>
                    <a:pt x="3245" y="962"/>
                  </a:lnTo>
                  <a:lnTo>
                    <a:pt x="3254" y="1018"/>
                  </a:lnTo>
                  <a:cubicBezTo>
                    <a:pt x="3273" y="1129"/>
                    <a:pt x="3248" y="1240"/>
                    <a:pt x="3177" y="1344"/>
                  </a:cubicBezTo>
                  <a:lnTo>
                    <a:pt x="3153" y="1374"/>
                  </a:lnTo>
                  <a:lnTo>
                    <a:pt x="3144" y="1383"/>
                  </a:lnTo>
                  <a:cubicBezTo>
                    <a:pt x="3084" y="1456"/>
                    <a:pt x="3005" y="1525"/>
                    <a:pt x="2898" y="1584"/>
                  </a:cubicBezTo>
                  <a:cubicBezTo>
                    <a:pt x="2666" y="1714"/>
                    <a:pt x="2367" y="1778"/>
                    <a:pt x="2070" y="1778"/>
                  </a:cubicBezTo>
                  <a:cubicBezTo>
                    <a:pt x="1758" y="1778"/>
                    <a:pt x="1447" y="1708"/>
                    <a:pt x="1214" y="1568"/>
                  </a:cubicBezTo>
                  <a:cubicBezTo>
                    <a:pt x="1106" y="1502"/>
                    <a:pt x="1027" y="1428"/>
                    <a:pt x="972" y="1350"/>
                  </a:cubicBezTo>
                  <a:cubicBezTo>
                    <a:pt x="912" y="1264"/>
                    <a:pt x="881" y="1175"/>
                    <a:pt x="884" y="1084"/>
                  </a:cubicBezTo>
                  <a:lnTo>
                    <a:pt x="896" y="1007"/>
                  </a:lnTo>
                  <a:lnTo>
                    <a:pt x="908" y="950"/>
                  </a:lnTo>
                  <a:lnTo>
                    <a:pt x="948" y="874"/>
                  </a:lnTo>
                  <a:lnTo>
                    <a:pt x="977" y="821"/>
                  </a:lnTo>
                  <a:lnTo>
                    <a:pt x="1052" y="740"/>
                  </a:lnTo>
                  <a:lnTo>
                    <a:pt x="1090" y="700"/>
                  </a:lnTo>
                  <a:cubicBezTo>
                    <a:pt x="1136" y="661"/>
                    <a:pt x="1188" y="624"/>
                    <a:pt x="1250" y="591"/>
                  </a:cubicBezTo>
                  <a:cubicBezTo>
                    <a:pt x="1481" y="462"/>
                    <a:pt x="1779" y="398"/>
                    <a:pt x="2076" y="398"/>
                  </a:cubicBezTo>
                  <a:close/>
                  <a:moveTo>
                    <a:pt x="2080" y="0"/>
                  </a:moveTo>
                  <a:cubicBezTo>
                    <a:pt x="1611" y="0"/>
                    <a:pt x="1140" y="102"/>
                    <a:pt x="773" y="305"/>
                  </a:cubicBezTo>
                  <a:cubicBezTo>
                    <a:pt x="26" y="723"/>
                    <a:pt x="1" y="1411"/>
                    <a:pt x="718" y="1844"/>
                  </a:cubicBezTo>
                  <a:cubicBezTo>
                    <a:pt x="1085" y="2064"/>
                    <a:pt x="1575" y="2175"/>
                    <a:pt x="2067" y="2175"/>
                  </a:cubicBezTo>
                  <a:cubicBezTo>
                    <a:pt x="2537" y="2175"/>
                    <a:pt x="3008" y="2074"/>
                    <a:pt x="3373" y="1870"/>
                  </a:cubicBezTo>
                  <a:cubicBezTo>
                    <a:pt x="4121" y="1453"/>
                    <a:pt x="4146" y="765"/>
                    <a:pt x="3428" y="332"/>
                  </a:cubicBezTo>
                  <a:cubicBezTo>
                    <a:pt x="3061" y="111"/>
                    <a:pt x="2571" y="0"/>
                    <a:pt x="2080" y="0"/>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86" name="Google Shape;686;p36"/>
            <p:cNvSpPr/>
            <p:nvPr/>
          </p:nvSpPr>
          <p:spPr>
            <a:xfrm>
              <a:off x="3182600" y="4021200"/>
              <a:ext cx="375" cy="1525"/>
            </a:xfrm>
            <a:custGeom>
              <a:avLst/>
              <a:gdLst/>
              <a:ahLst/>
              <a:cxnLst/>
              <a:rect l="l" t="t" r="r" b="b"/>
              <a:pathLst>
                <a:path w="15" h="61" extrusionOk="0">
                  <a:moveTo>
                    <a:pt x="15" y="1"/>
                  </a:moveTo>
                  <a:lnTo>
                    <a:pt x="0" y="58"/>
                  </a:lnTo>
                  <a:lnTo>
                    <a:pt x="0" y="60"/>
                  </a:lnTo>
                  <a:lnTo>
                    <a:pt x="15" y="1"/>
                  </a:lnTo>
                  <a:close/>
                </a:path>
              </a:pathLst>
            </a:custGeom>
            <a:solidFill>
              <a:srgbClr val="DCEEFC"/>
            </a:solidFill>
            <a:ln>
              <a:noFill/>
            </a:ln>
          </p:spPr>
          <p:txBody>
            <a:bodyPr spcFirstLastPara="1" wrap="square" lIns="121900" tIns="121900" rIns="121900" bIns="121900" anchor="ctr" anchorCtr="0">
              <a:noAutofit/>
            </a:bodyPr>
            <a:lstStyle/>
            <a:p>
              <a:endParaRPr sz="2400"/>
            </a:p>
          </p:txBody>
        </p:sp>
        <p:sp>
          <p:nvSpPr>
            <p:cNvPr id="687" name="Google Shape;687;p36"/>
            <p:cNvSpPr/>
            <p:nvPr/>
          </p:nvSpPr>
          <p:spPr>
            <a:xfrm>
              <a:off x="3072625" y="3979375"/>
              <a:ext cx="109500" cy="67425"/>
            </a:xfrm>
            <a:custGeom>
              <a:avLst/>
              <a:gdLst/>
              <a:ahLst/>
              <a:cxnLst/>
              <a:rect l="l" t="t" r="r" b="b"/>
              <a:pathLst>
                <a:path w="4380" h="2697" extrusionOk="0">
                  <a:moveTo>
                    <a:pt x="2218" y="67"/>
                  </a:moveTo>
                  <a:cubicBezTo>
                    <a:pt x="2709" y="67"/>
                    <a:pt x="3199" y="178"/>
                    <a:pt x="3566" y="399"/>
                  </a:cubicBezTo>
                  <a:cubicBezTo>
                    <a:pt x="4284" y="832"/>
                    <a:pt x="4259" y="1520"/>
                    <a:pt x="3511" y="1937"/>
                  </a:cubicBezTo>
                  <a:cubicBezTo>
                    <a:pt x="3146" y="2141"/>
                    <a:pt x="2675" y="2242"/>
                    <a:pt x="2205" y="2242"/>
                  </a:cubicBezTo>
                  <a:cubicBezTo>
                    <a:pt x="1713" y="2242"/>
                    <a:pt x="1223" y="2131"/>
                    <a:pt x="856" y="1911"/>
                  </a:cubicBezTo>
                  <a:cubicBezTo>
                    <a:pt x="139" y="1478"/>
                    <a:pt x="164" y="790"/>
                    <a:pt x="911" y="372"/>
                  </a:cubicBezTo>
                  <a:cubicBezTo>
                    <a:pt x="1278" y="169"/>
                    <a:pt x="1749" y="67"/>
                    <a:pt x="2218" y="67"/>
                  </a:cubicBezTo>
                  <a:close/>
                  <a:moveTo>
                    <a:pt x="2215" y="1"/>
                  </a:moveTo>
                  <a:cubicBezTo>
                    <a:pt x="1963" y="1"/>
                    <a:pt x="1709" y="28"/>
                    <a:pt x="1462" y="83"/>
                  </a:cubicBezTo>
                  <a:cubicBezTo>
                    <a:pt x="903" y="208"/>
                    <a:pt x="594" y="439"/>
                    <a:pt x="494" y="514"/>
                  </a:cubicBezTo>
                  <a:cubicBezTo>
                    <a:pt x="266" y="683"/>
                    <a:pt x="109" y="899"/>
                    <a:pt x="24" y="1155"/>
                  </a:cubicBezTo>
                  <a:lnTo>
                    <a:pt x="24" y="1157"/>
                  </a:lnTo>
                  <a:lnTo>
                    <a:pt x="26" y="1158"/>
                  </a:lnTo>
                  <a:cubicBezTo>
                    <a:pt x="26" y="1158"/>
                    <a:pt x="1" y="1261"/>
                    <a:pt x="18" y="1436"/>
                  </a:cubicBezTo>
                  <a:cubicBezTo>
                    <a:pt x="26" y="1522"/>
                    <a:pt x="47" y="1626"/>
                    <a:pt x="94" y="1732"/>
                  </a:cubicBezTo>
                  <a:cubicBezTo>
                    <a:pt x="141" y="1836"/>
                    <a:pt x="219" y="1950"/>
                    <a:pt x="311" y="2056"/>
                  </a:cubicBezTo>
                  <a:cubicBezTo>
                    <a:pt x="405" y="2160"/>
                    <a:pt x="530" y="2256"/>
                    <a:pt x="672" y="2338"/>
                  </a:cubicBezTo>
                  <a:cubicBezTo>
                    <a:pt x="819" y="2423"/>
                    <a:pt x="977" y="2486"/>
                    <a:pt x="1151" y="2546"/>
                  </a:cubicBezTo>
                  <a:cubicBezTo>
                    <a:pt x="1322" y="2603"/>
                    <a:pt x="1512" y="2646"/>
                    <a:pt x="1699" y="2670"/>
                  </a:cubicBezTo>
                  <a:cubicBezTo>
                    <a:pt x="1845" y="2688"/>
                    <a:pt x="1991" y="2696"/>
                    <a:pt x="2138" y="2696"/>
                  </a:cubicBezTo>
                  <a:cubicBezTo>
                    <a:pt x="2187" y="2696"/>
                    <a:pt x="2236" y="2695"/>
                    <a:pt x="2285" y="2693"/>
                  </a:cubicBezTo>
                  <a:cubicBezTo>
                    <a:pt x="2676" y="2692"/>
                    <a:pt x="3069" y="2620"/>
                    <a:pt x="3403" y="2483"/>
                  </a:cubicBezTo>
                  <a:cubicBezTo>
                    <a:pt x="3569" y="2411"/>
                    <a:pt x="3726" y="2335"/>
                    <a:pt x="3863" y="2240"/>
                  </a:cubicBezTo>
                  <a:cubicBezTo>
                    <a:pt x="3996" y="2149"/>
                    <a:pt x="4105" y="2040"/>
                    <a:pt x="4184" y="1922"/>
                  </a:cubicBezTo>
                  <a:cubicBezTo>
                    <a:pt x="4260" y="1804"/>
                    <a:pt x="4320" y="1685"/>
                    <a:pt x="4348" y="1572"/>
                  </a:cubicBezTo>
                  <a:cubicBezTo>
                    <a:pt x="4376" y="1459"/>
                    <a:pt x="4379" y="1353"/>
                    <a:pt x="4371" y="1266"/>
                  </a:cubicBezTo>
                  <a:cubicBezTo>
                    <a:pt x="4358" y="1093"/>
                    <a:pt x="4318" y="993"/>
                    <a:pt x="4318" y="993"/>
                  </a:cubicBezTo>
                  <a:lnTo>
                    <a:pt x="4336" y="987"/>
                  </a:lnTo>
                  <a:cubicBezTo>
                    <a:pt x="4177" y="660"/>
                    <a:pt x="3900" y="481"/>
                    <a:pt x="3749" y="385"/>
                  </a:cubicBezTo>
                  <a:cubicBezTo>
                    <a:pt x="3325" y="134"/>
                    <a:pt x="2776" y="1"/>
                    <a:pt x="2215"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88" name="Google Shape;688;p36"/>
            <p:cNvSpPr/>
            <p:nvPr/>
          </p:nvSpPr>
          <p:spPr>
            <a:xfrm>
              <a:off x="3071625" y="4004000"/>
              <a:ext cx="112100" cy="48025"/>
            </a:xfrm>
            <a:custGeom>
              <a:avLst/>
              <a:gdLst/>
              <a:ahLst/>
              <a:cxnLst/>
              <a:rect l="l" t="t" r="r" b="b"/>
              <a:pathLst>
                <a:path w="4484" h="1921" extrusionOk="0">
                  <a:moveTo>
                    <a:pt x="4379" y="1"/>
                  </a:moveTo>
                  <a:lnTo>
                    <a:pt x="4376" y="2"/>
                  </a:lnTo>
                  <a:lnTo>
                    <a:pt x="4358" y="8"/>
                  </a:lnTo>
                  <a:cubicBezTo>
                    <a:pt x="4358" y="8"/>
                    <a:pt x="4398" y="108"/>
                    <a:pt x="4411" y="281"/>
                  </a:cubicBezTo>
                  <a:cubicBezTo>
                    <a:pt x="4419" y="368"/>
                    <a:pt x="4416" y="474"/>
                    <a:pt x="4388" y="587"/>
                  </a:cubicBezTo>
                  <a:cubicBezTo>
                    <a:pt x="4360" y="700"/>
                    <a:pt x="4300" y="819"/>
                    <a:pt x="4224" y="937"/>
                  </a:cubicBezTo>
                  <a:cubicBezTo>
                    <a:pt x="4145" y="1055"/>
                    <a:pt x="4036" y="1164"/>
                    <a:pt x="3903" y="1255"/>
                  </a:cubicBezTo>
                  <a:cubicBezTo>
                    <a:pt x="3766" y="1350"/>
                    <a:pt x="3609" y="1426"/>
                    <a:pt x="3443" y="1498"/>
                  </a:cubicBezTo>
                  <a:cubicBezTo>
                    <a:pt x="3109" y="1635"/>
                    <a:pt x="2716" y="1707"/>
                    <a:pt x="2325" y="1707"/>
                  </a:cubicBezTo>
                  <a:cubicBezTo>
                    <a:pt x="2274" y="1710"/>
                    <a:pt x="2223" y="1711"/>
                    <a:pt x="2173" y="1711"/>
                  </a:cubicBezTo>
                  <a:cubicBezTo>
                    <a:pt x="2028" y="1711"/>
                    <a:pt x="1884" y="1702"/>
                    <a:pt x="1739" y="1685"/>
                  </a:cubicBezTo>
                  <a:cubicBezTo>
                    <a:pt x="1552" y="1661"/>
                    <a:pt x="1362" y="1618"/>
                    <a:pt x="1191" y="1561"/>
                  </a:cubicBezTo>
                  <a:cubicBezTo>
                    <a:pt x="1017" y="1501"/>
                    <a:pt x="859" y="1438"/>
                    <a:pt x="712" y="1353"/>
                  </a:cubicBezTo>
                  <a:cubicBezTo>
                    <a:pt x="570" y="1271"/>
                    <a:pt x="445" y="1175"/>
                    <a:pt x="351" y="1070"/>
                  </a:cubicBezTo>
                  <a:cubicBezTo>
                    <a:pt x="259" y="965"/>
                    <a:pt x="181" y="851"/>
                    <a:pt x="134" y="747"/>
                  </a:cubicBezTo>
                  <a:cubicBezTo>
                    <a:pt x="87" y="641"/>
                    <a:pt x="66" y="537"/>
                    <a:pt x="58" y="451"/>
                  </a:cubicBezTo>
                  <a:cubicBezTo>
                    <a:pt x="41" y="276"/>
                    <a:pt x="66" y="173"/>
                    <a:pt x="66" y="173"/>
                  </a:cubicBezTo>
                  <a:lnTo>
                    <a:pt x="64" y="172"/>
                  </a:lnTo>
                  <a:lnTo>
                    <a:pt x="45" y="167"/>
                  </a:lnTo>
                  <a:cubicBezTo>
                    <a:pt x="45" y="167"/>
                    <a:pt x="5" y="266"/>
                    <a:pt x="0" y="450"/>
                  </a:cubicBezTo>
                  <a:cubicBezTo>
                    <a:pt x="0" y="541"/>
                    <a:pt x="9" y="653"/>
                    <a:pt x="49" y="775"/>
                  </a:cubicBezTo>
                  <a:cubicBezTo>
                    <a:pt x="88" y="897"/>
                    <a:pt x="156" y="1025"/>
                    <a:pt x="252" y="1148"/>
                  </a:cubicBezTo>
                  <a:cubicBezTo>
                    <a:pt x="324" y="1238"/>
                    <a:pt x="416" y="1321"/>
                    <a:pt x="517" y="1400"/>
                  </a:cubicBezTo>
                  <a:cubicBezTo>
                    <a:pt x="673" y="1522"/>
                    <a:pt x="857" y="1627"/>
                    <a:pt x="1063" y="1706"/>
                  </a:cubicBezTo>
                  <a:lnTo>
                    <a:pt x="1129" y="1734"/>
                  </a:lnTo>
                  <a:cubicBezTo>
                    <a:pt x="1476" y="1859"/>
                    <a:pt x="1867" y="1920"/>
                    <a:pt x="2259" y="1920"/>
                  </a:cubicBezTo>
                  <a:cubicBezTo>
                    <a:pt x="2283" y="1920"/>
                    <a:pt x="2307" y="1920"/>
                    <a:pt x="2330" y="1920"/>
                  </a:cubicBezTo>
                  <a:cubicBezTo>
                    <a:pt x="2718" y="1908"/>
                    <a:pt x="3104" y="1831"/>
                    <a:pt x="3445" y="1693"/>
                  </a:cubicBezTo>
                  <a:lnTo>
                    <a:pt x="3517" y="1666"/>
                  </a:lnTo>
                  <a:cubicBezTo>
                    <a:pt x="3691" y="1588"/>
                    <a:pt x="3852" y="1493"/>
                    <a:pt x="3991" y="1384"/>
                  </a:cubicBezTo>
                  <a:cubicBezTo>
                    <a:pt x="4134" y="1271"/>
                    <a:pt x="4253" y="1141"/>
                    <a:pt x="4331" y="1000"/>
                  </a:cubicBezTo>
                  <a:cubicBezTo>
                    <a:pt x="4380" y="916"/>
                    <a:pt x="4413" y="830"/>
                    <a:pt x="4439" y="748"/>
                  </a:cubicBezTo>
                  <a:lnTo>
                    <a:pt x="4454" y="689"/>
                  </a:lnTo>
                  <a:lnTo>
                    <a:pt x="4476" y="600"/>
                  </a:lnTo>
                  <a:cubicBezTo>
                    <a:pt x="4483" y="553"/>
                    <a:pt x="4483" y="511"/>
                    <a:pt x="4483" y="469"/>
                  </a:cubicBezTo>
                  <a:lnTo>
                    <a:pt x="4483" y="460"/>
                  </a:lnTo>
                  <a:cubicBezTo>
                    <a:pt x="4483" y="390"/>
                    <a:pt x="4479" y="326"/>
                    <a:pt x="4468" y="271"/>
                  </a:cubicBezTo>
                  <a:cubicBezTo>
                    <a:pt x="4451" y="181"/>
                    <a:pt x="4426" y="114"/>
                    <a:pt x="4408" y="68"/>
                  </a:cubicBezTo>
                  <a:cubicBezTo>
                    <a:pt x="4389" y="24"/>
                    <a:pt x="4379" y="1"/>
                    <a:pt x="4379"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689" name="Google Shape;689;p36"/>
            <p:cNvSpPr/>
            <p:nvPr/>
          </p:nvSpPr>
          <p:spPr>
            <a:xfrm>
              <a:off x="3048825" y="4184650"/>
              <a:ext cx="157825" cy="47000"/>
            </a:xfrm>
            <a:custGeom>
              <a:avLst/>
              <a:gdLst/>
              <a:ahLst/>
              <a:cxnLst/>
              <a:rect l="l" t="t" r="r" b="b"/>
              <a:pathLst>
                <a:path w="6313" h="1880" extrusionOk="0">
                  <a:moveTo>
                    <a:pt x="35" y="0"/>
                  </a:moveTo>
                  <a:cubicBezTo>
                    <a:pt x="1" y="477"/>
                    <a:pt x="286" y="959"/>
                    <a:pt x="901" y="1330"/>
                  </a:cubicBezTo>
                  <a:cubicBezTo>
                    <a:pt x="1064" y="1428"/>
                    <a:pt x="1245" y="1511"/>
                    <a:pt x="1435" y="1583"/>
                  </a:cubicBezTo>
                  <a:cubicBezTo>
                    <a:pt x="1603" y="1648"/>
                    <a:pt x="1780" y="1703"/>
                    <a:pt x="1965" y="1746"/>
                  </a:cubicBezTo>
                  <a:cubicBezTo>
                    <a:pt x="2341" y="1835"/>
                    <a:pt x="2741" y="1879"/>
                    <a:pt x="3142" y="1879"/>
                  </a:cubicBezTo>
                  <a:cubicBezTo>
                    <a:pt x="3558" y="1879"/>
                    <a:pt x="3975" y="1831"/>
                    <a:pt x="4366" y="1735"/>
                  </a:cubicBezTo>
                  <a:cubicBezTo>
                    <a:pt x="4554" y="1689"/>
                    <a:pt x="4735" y="1632"/>
                    <a:pt x="4908" y="1565"/>
                  </a:cubicBezTo>
                  <a:cubicBezTo>
                    <a:pt x="5051" y="1506"/>
                    <a:pt x="5194" y="1447"/>
                    <a:pt x="5324" y="1374"/>
                  </a:cubicBezTo>
                  <a:cubicBezTo>
                    <a:pt x="5994" y="1001"/>
                    <a:pt x="6312" y="498"/>
                    <a:pt x="6281" y="0"/>
                  </a:cubicBezTo>
                  <a:lnTo>
                    <a:pt x="5129" y="0"/>
                  </a:lnTo>
                  <a:cubicBezTo>
                    <a:pt x="5150" y="208"/>
                    <a:pt x="5077" y="419"/>
                    <a:pt x="4907" y="607"/>
                  </a:cubicBezTo>
                  <a:cubicBezTo>
                    <a:pt x="4812" y="712"/>
                    <a:pt x="4689" y="811"/>
                    <a:pt x="4533" y="898"/>
                  </a:cubicBezTo>
                  <a:cubicBezTo>
                    <a:pt x="4481" y="927"/>
                    <a:pt x="4421" y="949"/>
                    <a:pt x="4365" y="974"/>
                  </a:cubicBezTo>
                  <a:cubicBezTo>
                    <a:pt x="4006" y="1136"/>
                    <a:pt x="3577" y="1216"/>
                    <a:pt x="3148" y="1216"/>
                  </a:cubicBezTo>
                  <a:cubicBezTo>
                    <a:pt x="2730" y="1216"/>
                    <a:pt x="2313" y="1139"/>
                    <a:pt x="1963" y="986"/>
                  </a:cubicBezTo>
                  <a:cubicBezTo>
                    <a:pt x="1880" y="950"/>
                    <a:pt x="1799" y="913"/>
                    <a:pt x="1725" y="870"/>
                  </a:cubicBezTo>
                  <a:cubicBezTo>
                    <a:pt x="1606" y="798"/>
                    <a:pt x="1513" y="718"/>
                    <a:pt x="1433" y="635"/>
                  </a:cubicBezTo>
                  <a:cubicBezTo>
                    <a:pt x="1263" y="458"/>
                    <a:pt x="1172" y="261"/>
                    <a:pt x="1175" y="63"/>
                  </a:cubicBezTo>
                  <a:lnTo>
                    <a:pt x="1185"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90" name="Google Shape;690;p36"/>
            <p:cNvSpPr/>
            <p:nvPr/>
          </p:nvSpPr>
          <p:spPr>
            <a:xfrm>
              <a:off x="3073700" y="4462450"/>
              <a:ext cx="13475" cy="112525"/>
            </a:xfrm>
            <a:custGeom>
              <a:avLst/>
              <a:gdLst/>
              <a:ahLst/>
              <a:cxnLst/>
              <a:rect l="l" t="t" r="r" b="b"/>
              <a:pathLst>
                <a:path w="539" h="4501" extrusionOk="0">
                  <a:moveTo>
                    <a:pt x="532" y="1"/>
                  </a:moveTo>
                  <a:lnTo>
                    <a:pt x="0" y="309"/>
                  </a:lnTo>
                  <a:lnTo>
                    <a:pt x="3" y="4500"/>
                  </a:lnTo>
                  <a:cubicBezTo>
                    <a:pt x="16" y="4286"/>
                    <a:pt x="193" y="4074"/>
                    <a:pt x="534" y="3913"/>
                  </a:cubicBezTo>
                  <a:lnTo>
                    <a:pt x="538" y="3911"/>
                  </a:lnTo>
                  <a:cubicBezTo>
                    <a:pt x="537" y="3071"/>
                    <a:pt x="534" y="1573"/>
                    <a:pt x="532"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91" name="Google Shape;691;p36"/>
            <p:cNvSpPr/>
            <p:nvPr/>
          </p:nvSpPr>
          <p:spPr>
            <a:xfrm>
              <a:off x="3146925" y="4420050"/>
              <a:ext cx="13975" cy="156600"/>
            </a:xfrm>
            <a:custGeom>
              <a:avLst/>
              <a:gdLst/>
              <a:ahLst/>
              <a:cxnLst/>
              <a:rect l="l" t="t" r="r" b="b"/>
              <a:pathLst>
                <a:path w="559" h="6264" extrusionOk="0">
                  <a:moveTo>
                    <a:pt x="542" y="0"/>
                  </a:moveTo>
                  <a:lnTo>
                    <a:pt x="0" y="313"/>
                  </a:lnTo>
                  <a:lnTo>
                    <a:pt x="0" y="633"/>
                  </a:lnTo>
                  <a:lnTo>
                    <a:pt x="3" y="4329"/>
                  </a:lnTo>
                  <a:lnTo>
                    <a:pt x="0" y="4310"/>
                  </a:lnTo>
                  <a:lnTo>
                    <a:pt x="0" y="5606"/>
                  </a:lnTo>
                  <a:lnTo>
                    <a:pt x="57" y="5630"/>
                  </a:lnTo>
                  <a:cubicBezTo>
                    <a:pt x="403" y="5807"/>
                    <a:pt x="558" y="6037"/>
                    <a:pt x="532" y="6263"/>
                  </a:cubicBezTo>
                  <a:lnTo>
                    <a:pt x="548" y="6264"/>
                  </a:lnTo>
                  <a:lnTo>
                    <a:pt x="542" y="0"/>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92" name="Google Shape;692;p36"/>
            <p:cNvSpPr/>
            <p:nvPr/>
          </p:nvSpPr>
          <p:spPr>
            <a:xfrm>
              <a:off x="3073750" y="4560175"/>
              <a:ext cx="87150" cy="35825"/>
            </a:xfrm>
            <a:custGeom>
              <a:avLst/>
              <a:gdLst/>
              <a:ahLst/>
              <a:cxnLst/>
              <a:rect l="l" t="t" r="r" b="b"/>
              <a:pathLst>
                <a:path w="3486" h="1433" extrusionOk="0">
                  <a:moveTo>
                    <a:pt x="2927" y="1"/>
                  </a:moveTo>
                  <a:cubicBezTo>
                    <a:pt x="2926" y="442"/>
                    <a:pt x="2926" y="706"/>
                    <a:pt x="2926" y="706"/>
                  </a:cubicBezTo>
                  <a:cubicBezTo>
                    <a:pt x="2926" y="706"/>
                    <a:pt x="2926" y="706"/>
                    <a:pt x="2926" y="706"/>
                  </a:cubicBezTo>
                  <a:cubicBezTo>
                    <a:pt x="2902" y="798"/>
                    <a:pt x="2786" y="886"/>
                    <a:pt x="2567" y="954"/>
                  </a:cubicBezTo>
                  <a:cubicBezTo>
                    <a:pt x="2333" y="1027"/>
                    <a:pt x="2033" y="1063"/>
                    <a:pt x="1733" y="1063"/>
                  </a:cubicBezTo>
                  <a:cubicBezTo>
                    <a:pt x="1418" y="1063"/>
                    <a:pt x="1104" y="1023"/>
                    <a:pt x="869" y="944"/>
                  </a:cubicBezTo>
                  <a:cubicBezTo>
                    <a:pt x="664" y="876"/>
                    <a:pt x="555" y="788"/>
                    <a:pt x="539" y="699"/>
                  </a:cubicBezTo>
                  <a:cubicBezTo>
                    <a:pt x="539" y="699"/>
                    <a:pt x="539" y="699"/>
                    <a:pt x="539" y="699"/>
                  </a:cubicBezTo>
                  <a:cubicBezTo>
                    <a:pt x="539" y="699"/>
                    <a:pt x="537" y="439"/>
                    <a:pt x="536" y="2"/>
                  </a:cubicBezTo>
                  <a:lnTo>
                    <a:pt x="532" y="4"/>
                  </a:lnTo>
                  <a:cubicBezTo>
                    <a:pt x="191" y="165"/>
                    <a:pt x="14" y="377"/>
                    <a:pt x="1" y="591"/>
                  </a:cubicBezTo>
                  <a:lnTo>
                    <a:pt x="1" y="613"/>
                  </a:lnTo>
                  <a:lnTo>
                    <a:pt x="12" y="680"/>
                  </a:lnTo>
                  <a:cubicBezTo>
                    <a:pt x="19" y="705"/>
                    <a:pt x="37" y="762"/>
                    <a:pt x="79" y="836"/>
                  </a:cubicBezTo>
                  <a:cubicBezTo>
                    <a:pt x="130" y="936"/>
                    <a:pt x="248" y="1045"/>
                    <a:pt x="404" y="1138"/>
                  </a:cubicBezTo>
                  <a:cubicBezTo>
                    <a:pt x="482" y="1184"/>
                    <a:pt x="579" y="1225"/>
                    <a:pt x="676" y="1265"/>
                  </a:cubicBezTo>
                  <a:cubicBezTo>
                    <a:pt x="777" y="1302"/>
                    <a:pt x="886" y="1331"/>
                    <a:pt x="1000" y="1358"/>
                  </a:cubicBezTo>
                  <a:cubicBezTo>
                    <a:pt x="1114" y="1386"/>
                    <a:pt x="1236" y="1398"/>
                    <a:pt x="1358" y="1415"/>
                  </a:cubicBezTo>
                  <a:cubicBezTo>
                    <a:pt x="1458" y="1426"/>
                    <a:pt x="1560" y="1432"/>
                    <a:pt x="1663" y="1432"/>
                  </a:cubicBezTo>
                  <a:cubicBezTo>
                    <a:pt x="1686" y="1432"/>
                    <a:pt x="1710" y="1432"/>
                    <a:pt x="1733" y="1431"/>
                  </a:cubicBezTo>
                  <a:cubicBezTo>
                    <a:pt x="1744" y="1431"/>
                    <a:pt x="1754" y="1432"/>
                    <a:pt x="1764" y="1432"/>
                  </a:cubicBezTo>
                  <a:cubicBezTo>
                    <a:pt x="1881" y="1432"/>
                    <a:pt x="1997" y="1426"/>
                    <a:pt x="2110" y="1411"/>
                  </a:cubicBezTo>
                  <a:cubicBezTo>
                    <a:pt x="2233" y="1395"/>
                    <a:pt x="2354" y="1381"/>
                    <a:pt x="2468" y="1354"/>
                  </a:cubicBezTo>
                  <a:cubicBezTo>
                    <a:pt x="2524" y="1339"/>
                    <a:pt x="2579" y="1325"/>
                    <a:pt x="2632" y="1310"/>
                  </a:cubicBezTo>
                  <a:cubicBezTo>
                    <a:pt x="2681" y="1298"/>
                    <a:pt x="2734" y="1281"/>
                    <a:pt x="2791" y="1257"/>
                  </a:cubicBezTo>
                  <a:cubicBezTo>
                    <a:pt x="2890" y="1220"/>
                    <a:pt x="2982" y="1176"/>
                    <a:pt x="3062" y="1130"/>
                  </a:cubicBezTo>
                  <a:cubicBezTo>
                    <a:pt x="3219" y="1036"/>
                    <a:pt x="3334" y="927"/>
                    <a:pt x="3385" y="827"/>
                  </a:cubicBezTo>
                  <a:cubicBezTo>
                    <a:pt x="3441" y="731"/>
                    <a:pt x="3456" y="658"/>
                    <a:pt x="3456" y="658"/>
                  </a:cubicBezTo>
                  <a:lnTo>
                    <a:pt x="3459" y="658"/>
                  </a:lnTo>
                  <a:cubicBezTo>
                    <a:pt x="3485" y="432"/>
                    <a:pt x="3330" y="202"/>
                    <a:pt x="2984" y="25"/>
                  </a:cubicBezTo>
                  <a:lnTo>
                    <a:pt x="2927"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93" name="Google Shape;693;p36"/>
            <p:cNvSpPr/>
            <p:nvPr/>
          </p:nvSpPr>
          <p:spPr>
            <a:xfrm>
              <a:off x="3146925" y="4435875"/>
              <a:ext cx="100" cy="92425"/>
            </a:xfrm>
            <a:custGeom>
              <a:avLst/>
              <a:gdLst/>
              <a:ahLst/>
              <a:cxnLst/>
              <a:rect l="l" t="t" r="r" b="b"/>
              <a:pathLst>
                <a:path w="4" h="3697" extrusionOk="0">
                  <a:moveTo>
                    <a:pt x="0" y="0"/>
                  </a:moveTo>
                  <a:lnTo>
                    <a:pt x="0" y="3677"/>
                  </a:lnTo>
                  <a:lnTo>
                    <a:pt x="3" y="3696"/>
                  </a:lnTo>
                  <a:lnTo>
                    <a:pt x="0" y="0"/>
                  </a:ln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694" name="Google Shape;694;p36"/>
            <p:cNvSpPr/>
            <p:nvPr/>
          </p:nvSpPr>
          <p:spPr>
            <a:xfrm>
              <a:off x="3073275" y="4576600"/>
              <a:ext cx="87525" cy="25975"/>
            </a:xfrm>
            <a:custGeom>
              <a:avLst/>
              <a:gdLst/>
              <a:ahLst/>
              <a:cxnLst/>
              <a:rect l="l" t="t" r="r" b="b"/>
              <a:pathLst>
                <a:path w="3501" h="1039" extrusionOk="0">
                  <a:moveTo>
                    <a:pt x="3475" y="1"/>
                  </a:moveTo>
                  <a:cubicBezTo>
                    <a:pt x="3475" y="1"/>
                    <a:pt x="3460" y="74"/>
                    <a:pt x="3404" y="170"/>
                  </a:cubicBezTo>
                  <a:cubicBezTo>
                    <a:pt x="3353" y="270"/>
                    <a:pt x="3238" y="379"/>
                    <a:pt x="3081" y="473"/>
                  </a:cubicBezTo>
                  <a:cubicBezTo>
                    <a:pt x="3001" y="519"/>
                    <a:pt x="2909" y="563"/>
                    <a:pt x="2810" y="600"/>
                  </a:cubicBezTo>
                  <a:cubicBezTo>
                    <a:pt x="2753" y="624"/>
                    <a:pt x="2700" y="641"/>
                    <a:pt x="2651" y="653"/>
                  </a:cubicBezTo>
                  <a:cubicBezTo>
                    <a:pt x="2598" y="668"/>
                    <a:pt x="2543" y="682"/>
                    <a:pt x="2487" y="697"/>
                  </a:cubicBezTo>
                  <a:cubicBezTo>
                    <a:pt x="2373" y="724"/>
                    <a:pt x="2252" y="738"/>
                    <a:pt x="2129" y="754"/>
                  </a:cubicBezTo>
                  <a:cubicBezTo>
                    <a:pt x="2016" y="769"/>
                    <a:pt x="1900" y="775"/>
                    <a:pt x="1783" y="775"/>
                  </a:cubicBezTo>
                  <a:cubicBezTo>
                    <a:pt x="1773" y="775"/>
                    <a:pt x="1763" y="774"/>
                    <a:pt x="1752" y="774"/>
                  </a:cubicBezTo>
                  <a:cubicBezTo>
                    <a:pt x="1729" y="775"/>
                    <a:pt x="1705" y="775"/>
                    <a:pt x="1682" y="775"/>
                  </a:cubicBezTo>
                  <a:cubicBezTo>
                    <a:pt x="1579" y="775"/>
                    <a:pt x="1477" y="769"/>
                    <a:pt x="1377" y="758"/>
                  </a:cubicBezTo>
                  <a:cubicBezTo>
                    <a:pt x="1255" y="741"/>
                    <a:pt x="1133" y="729"/>
                    <a:pt x="1019" y="701"/>
                  </a:cubicBezTo>
                  <a:cubicBezTo>
                    <a:pt x="905" y="674"/>
                    <a:pt x="796" y="645"/>
                    <a:pt x="695" y="608"/>
                  </a:cubicBezTo>
                  <a:cubicBezTo>
                    <a:pt x="598" y="568"/>
                    <a:pt x="501" y="527"/>
                    <a:pt x="423" y="481"/>
                  </a:cubicBezTo>
                  <a:cubicBezTo>
                    <a:pt x="267" y="388"/>
                    <a:pt x="149" y="279"/>
                    <a:pt x="98" y="179"/>
                  </a:cubicBezTo>
                  <a:cubicBezTo>
                    <a:pt x="56" y="105"/>
                    <a:pt x="38" y="48"/>
                    <a:pt x="31" y="23"/>
                  </a:cubicBezTo>
                  <a:lnTo>
                    <a:pt x="28" y="12"/>
                  </a:lnTo>
                  <a:lnTo>
                    <a:pt x="1" y="12"/>
                  </a:lnTo>
                  <a:lnTo>
                    <a:pt x="3" y="61"/>
                  </a:lnTo>
                  <a:cubicBezTo>
                    <a:pt x="6" y="95"/>
                    <a:pt x="12" y="143"/>
                    <a:pt x="31" y="202"/>
                  </a:cubicBezTo>
                  <a:cubicBezTo>
                    <a:pt x="66" y="318"/>
                    <a:pt x="161" y="473"/>
                    <a:pt x="324" y="605"/>
                  </a:cubicBezTo>
                  <a:cubicBezTo>
                    <a:pt x="645" y="873"/>
                    <a:pt x="1198" y="1038"/>
                    <a:pt x="1748" y="1038"/>
                  </a:cubicBezTo>
                  <a:cubicBezTo>
                    <a:pt x="1750" y="1038"/>
                    <a:pt x="1752" y="1038"/>
                    <a:pt x="1754" y="1038"/>
                  </a:cubicBezTo>
                  <a:cubicBezTo>
                    <a:pt x="2030" y="1034"/>
                    <a:pt x="2307" y="996"/>
                    <a:pt x="2554" y="919"/>
                  </a:cubicBezTo>
                  <a:cubicBezTo>
                    <a:pt x="2677" y="879"/>
                    <a:pt x="2797" y="835"/>
                    <a:pt x="2900" y="779"/>
                  </a:cubicBezTo>
                  <a:cubicBezTo>
                    <a:pt x="3008" y="726"/>
                    <a:pt x="3101" y="662"/>
                    <a:pt x="3182" y="597"/>
                  </a:cubicBezTo>
                  <a:cubicBezTo>
                    <a:pt x="3344" y="464"/>
                    <a:pt x="3437" y="308"/>
                    <a:pt x="3472" y="190"/>
                  </a:cubicBezTo>
                  <a:cubicBezTo>
                    <a:pt x="3491" y="132"/>
                    <a:pt x="3495" y="84"/>
                    <a:pt x="3499" y="51"/>
                  </a:cubicBezTo>
                  <a:lnTo>
                    <a:pt x="3501" y="2"/>
                  </a:lnTo>
                  <a:lnTo>
                    <a:pt x="3494" y="2"/>
                  </a:lnTo>
                  <a:lnTo>
                    <a:pt x="3478"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695" name="Google Shape;695;p36"/>
            <p:cNvSpPr/>
            <p:nvPr/>
          </p:nvSpPr>
          <p:spPr>
            <a:xfrm>
              <a:off x="3086975" y="4427875"/>
              <a:ext cx="59975" cy="158900"/>
            </a:xfrm>
            <a:custGeom>
              <a:avLst/>
              <a:gdLst/>
              <a:ahLst/>
              <a:cxnLst/>
              <a:rect l="l" t="t" r="r" b="b"/>
              <a:pathLst>
                <a:path w="2399" h="6356" extrusionOk="0">
                  <a:moveTo>
                    <a:pt x="2398" y="0"/>
                  </a:moveTo>
                  <a:lnTo>
                    <a:pt x="1" y="1384"/>
                  </a:lnTo>
                  <a:cubicBezTo>
                    <a:pt x="3" y="2956"/>
                    <a:pt x="6" y="4454"/>
                    <a:pt x="7" y="5294"/>
                  </a:cubicBezTo>
                  <a:cubicBezTo>
                    <a:pt x="8" y="5731"/>
                    <a:pt x="10" y="5991"/>
                    <a:pt x="10" y="5991"/>
                  </a:cubicBezTo>
                  <a:cubicBezTo>
                    <a:pt x="10" y="5991"/>
                    <a:pt x="10" y="5991"/>
                    <a:pt x="10" y="5991"/>
                  </a:cubicBezTo>
                  <a:cubicBezTo>
                    <a:pt x="26" y="6080"/>
                    <a:pt x="135" y="6168"/>
                    <a:pt x="340" y="6236"/>
                  </a:cubicBezTo>
                  <a:cubicBezTo>
                    <a:pt x="575" y="6315"/>
                    <a:pt x="889" y="6355"/>
                    <a:pt x="1204" y="6355"/>
                  </a:cubicBezTo>
                  <a:cubicBezTo>
                    <a:pt x="1504" y="6355"/>
                    <a:pt x="1804" y="6319"/>
                    <a:pt x="2038" y="6246"/>
                  </a:cubicBezTo>
                  <a:cubicBezTo>
                    <a:pt x="2257" y="6178"/>
                    <a:pt x="2373" y="6090"/>
                    <a:pt x="2397" y="5998"/>
                  </a:cubicBezTo>
                  <a:cubicBezTo>
                    <a:pt x="2397" y="5998"/>
                    <a:pt x="2397" y="5998"/>
                    <a:pt x="2397" y="5998"/>
                  </a:cubicBezTo>
                  <a:cubicBezTo>
                    <a:pt x="2397" y="5998"/>
                    <a:pt x="2397" y="5734"/>
                    <a:pt x="2398" y="5293"/>
                  </a:cubicBezTo>
                  <a:lnTo>
                    <a:pt x="2398" y="3997"/>
                  </a:lnTo>
                  <a:cubicBezTo>
                    <a:pt x="2398" y="2948"/>
                    <a:pt x="2398" y="1615"/>
                    <a:pt x="2398" y="320"/>
                  </a:cubicBezTo>
                  <a:lnTo>
                    <a:pt x="2398"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696" name="Google Shape;696;p36"/>
            <p:cNvSpPr/>
            <p:nvPr/>
          </p:nvSpPr>
          <p:spPr>
            <a:xfrm>
              <a:off x="3067025" y="4309275"/>
              <a:ext cx="100325" cy="57525"/>
            </a:xfrm>
            <a:custGeom>
              <a:avLst/>
              <a:gdLst/>
              <a:ahLst/>
              <a:cxnLst/>
              <a:rect l="l" t="t" r="r" b="b"/>
              <a:pathLst>
                <a:path w="4013" h="2301" extrusionOk="0">
                  <a:moveTo>
                    <a:pt x="1995" y="1"/>
                  </a:moveTo>
                  <a:cubicBezTo>
                    <a:pt x="1498" y="1"/>
                    <a:pt x="1000" y="108"/>
                    <a:pt x="613" y="324"/>
                  </a:cubicBezTo>
                  <a:cubicBezTo>
                    <a:pt x="513" y="379"/>
                    <a:pt x="426" y="439"/>
                    <a:pt x="349" y="503"/>
                  </a:cubicBezTo>
                  <a:lnTo>
                    <a:pt x="284" y="573"/>
                  </a:lnTo>
                  <a:cubicBezTo>
                    <a:pt x="239" y="615"/>
                    <a:pt x="194" y="659"/>
                    <a:pt x="161" y="705"/>
                  </a:cubicBezTo>
                  <a:lnTo>
                    <a:pt x="114" y="792"/>
                  </a:lnTo>
                  <a:cubicBezTo>
                    <a:pt x="89" y="834"/>
                    <a:pt x="61" y="877"/>
                    <a:pt x="45" y="921"/>
                  </a:cubicBezTo>
                  <a:lnTo>
                    <a:pt x="26" y="1015"/>
                  </a:lnTo>
                  <a:cubicBezTo>
                    <a:pt x="18" y="1058"/>
                    <a:pt x="6" y="1101"/>
                    <a:pt x="5" y="1143"/>
                  </a:cubicBezTo>
                  <a:cubicBezTo>
                    <a:pt x="0" y="1434"/>
                    <a:pt x="181" y="1724"/>
                    <a:pt x="556" y="1950"/>
                  </a:cubicBezTo>
                  <a:cubicBezTo>
                    <a:pt x="944" y="2183"/>
                    <a:pt x="1462" y="2301"/>
                    <a:pt x="1982" y="2301"/>
                  </a:cubicBezTo>
                  <a:cubicBezTo>
                    <a:pt x="2478" y="2301"/>
                    <a:pt x="2976" y="2193"/>
                    <a:pt x="3362" y="1978"/>
                  </a:cubicBezTo>
                  <a:cubicBezTo>
                    <a:pt x="3819" y="1723"/>
                    <a:pt x="4012" y="1373"/>
                    <a:pt x="3956" y="1034"/>
                  </a:cubicBezTo>
                  <a:lnTo>
                    <a:pt x="3941" y="941"/>
                  </a:lnTo>
                  <a:cubicBezTo>
                    <a:pt x="3927" y="898"/>
                    <a:pt x="3902" y="857"/>
                    <a:pt x="3881" y="815"/>
                  </a:cubicBezTo>
                  <a:lnTo>
                    <a:pt x="3838" y="730"/>
                  </a:lnTo>
                  <a:cubicBezTo>
                    <a:pt x="3808" y="685"/>
                    <a:pt x="3765" y="641"/>
                    <a:pt x="3725" y="599"/>
                  </a:cubicBezTo>
                  <a:lnTo>
                    <a:pt x="3665" y="531"/>
                  </a:lnTo>
                  <a:cubicBezTo>
                    <a:pt x="3596" y="468"/>
                    <a:pt x="3515" y="408"/>
                    <a:pt x="3421" y="352"/>
                  </a:cubicBezTo>
                  <a:cubicBezTo>
                    <a:pt x="3033" y="118"/>
                    <a:pt x="2514" y="1"/>
                    <a:pt x="1995" y="1"/>
                  </a:cubicBezTo>
                  <a:close/>
                </a:path>
              </a:pathLst>
            </a:custGeom>
            <a:solidFill>
              <a:srgbClr val="055E62"/>
            </a:solidFill>
            <a:ln>
              <a:noFill/>
            </a:ln>
          </p:spPr>
          <p:txBody>
            <a:bodyPr spcFirstLastPara="1" wrap="square" lIns="121900" tIns="121900" rIns="121900" bIns="121900" anchor="ctr" anchorCtr="0">
              <a:noAutofit/>
            </a:bodyPr>
            <a:lstStyle/>
            <a:p>
              <a:endParaRPr sz="2400"/>
            </a:p>
          </p:txBody>
        </p:sp>
        <p:sp>
          <p:nvSpPr>
            <p:cNvPr id="697" name="Google Shape;697;p36"/>
            <p:cNvSpPr/>
            <p:nvPr/>
          </p:nvSpPr>
          <p:spPr>
            <a:xfrm>
              <a:off x="3038625" y="4292725"/>
              <a:ext cx="156200" cy="43550"/>
            </a:xfrm>
            <a:custGeom>
              <a:avLst/>
              <a:gdLst/>
              <a:ahLst/>
              <a:cxnLst/>
              <a:rect l="l" t="t" r="r" b="b"/>
              <a:pathLst>
                <a:path w="6248" h="1742" extrusionOk="0">
                  <a:moveTo>
                    <a:pt x="3133" y="0"/>
                  </a:moveTo>
                  <a:cubicBezTo>
                    <a:pt x="2351" y="0"/>
                    <a:pt x="1567" y="169"/>
                    <a:pt x="958" y="508"/>
                  </a:cubicBezTo>
                  <a:cubicBezTo>
                    <a:pt x="352" y="846"/>
                    <a:pt x="34" y="1291"/>
                    <a:pt x="1" y="1741"/>
                  </a:cubicBezTo>
                  <a:lnTo>
                    <a:pt x="1152" y="1741"/>
                  </a:lnTo>
                  <a:lnTo>
                    <a:pt x="1162" y="1677"/>
                  </a:lnTo>
                  <a:lnTo>
                    <a:pt x="1181" y="1583"/>
                  </a:lnTo>
                  <a:cubicBezTo>
                    <a:pt x="1197" y="1539"/>
                    <a:pt x="1224" y="1496"/>
                    <a:pt x="1250" y="1454"/>
                  </a:cubicBezTo>
                  <a:lnTo>
                    <a:pt x="1297" y="1367"/>
                  </a:lnTo>
                  <a:cubicBezTo>
                    <a:pt x="1330" y="1321"/>
                    <a:pt x="1375" y="1277"/>
                    <a:pt x="1420" y="1235"/>
                  </a:cubicBezTo>
                  <a:lnTo>
                    <a:pt x="1485" y="1165"/>
                  </a:lnTo>
                  <a:cubicBezTo>
                    <a:pt x="1562" y="1101"/>
                    <a:pt x="1649" y="1041"/>
                    <a:pt x="1749" y="986"/>
                  </a:cubicBezTo>
                  <a:cubicBezTo>
                    <a:pt x="2136" y="770"/>
                    <a:pt x="2634" y="663"/>
                    <a:pt x="3131" y="663"/>
                  </a:cubicBezTo>
                  <a:cubicBezTo>
                    <a:pt x="3650" y="663"/>
                    <a:pt x="4169" y="780"/>
                    <a:pt x="4557" y="1014"/>
                  </a:cubicBezTo>
                  <a:cubicBezTo>
                    <a:pt x="4651" y="1070"/>
                    <a:pt x="4732" y="1130"/>
                    <a:pt x="4801" y="1193"/>
                  </a:cubicBezTo>
                  <a:lnTo>
                    <a:pt x="4861" y="1261"/>
                  </a:lnTo>
                  <a:cubicBezTo>
                    <a:pt x="4901" y="1303"/>
                    <a:pt x="4944" y="1347"/>
                    <a:pt x="4974" y="1392"/>
                  </a:cubicBezTo>
                  <a:lnTo>
                    <a:pt x="5017" y="1477"/>
                  </a:lnTo>
                  <a:cubicBezTo>
                    <a:pt x="5038" y="1519"/>
                    <a:pt x="5063" y="1560"/>
                    <a:pt x="5077" y="1603"/>
                  </a:cubicBezTo>
                  <a:lnTo>
                    <a:pt x="5092" y="1696"/>
                  </a:lnTo>
                  <a:lnTo>
                    <a:pt x="5096" y="1741"/>
                  </a:lnTo>
                  <a:lnTo>
                    <a:pt x="6248" y="1741"/>
                  </a:lnTo>
                  <a:cubicBezTo>
                    <a:pt x="6221" y="1312"/>
                    <a:pt x="5936" y="887"/>
                    <a:pt x="5382" y="554"/>
                  </a:cubicBezTo>
                  <a:cubicBezTo>
                    <a:pt x="4770" y="185"/>
                    <a:pt x="3953" y="0"/>
                    <a:pt x="3133"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98" name="Google Shape;698;p36"/>
            <p:cNvSpPr/>
            <p:nvPr/>
          </p:nvSpPr>
          <p:spPr>
            <a:xfrm>
              <a:off x="3073475" y="4190600"/>
              <a:ext cx="13775" cy="170325"/>
            </a:xfrm>
            <a:custGeom>
              <a:avLst/>
              <a:gdLst/>
              <a:ahLst/>
              <a:cxnLst/>
              <a:rect l="l" t="t" r="r" b="b"/>
              <a:pathLst>
                <a:path w="551" h="6813" extrusionOk="0">
                  <a:moveTo>
                    <a:pt x="1" y="1"/>
                  </a:moveTo>
                  <a:lnTo>
                    <a:pt x="5" y="6461"/>
                  </a:lnTo>
                  <a:cubicBezTo>
                    <a:pt x="86" y="6544"/>
                    <a:pt x="178" y="6625"/>
                    <a:pt x="298" y="6697"/>
                  </a:cubicBezTo>
                  <a:cubicBezTo>
                    <a:pt x="371" y="6740"/>
                    <a:pt x="453" y="6776"/>
                    <a:pt x="534" y="6812"/>
                  </a:cubicBezTo>
                  <a:cubicBezTo>
                    <a:pt x="534" y="5762"/>
                    <a:pt x="533" y="5048"/>
                    <a:pt x="533" y="5048"/>
                  </a:cubicBezTo>
                  <a:lnTo>
                    <a:pt x="550" y="5048"/>
                  </a:lnTo>
                  <a:lnTo>
                    <a:pt x="551" y="4993"/>
                  </a:lnTo>
                  <a:lnTo>
                    <a:pt x="546" y="306"/>
                  </a:lnTo>
                  <a:cubicBezTo>
                    <a:pt x="341" y="227"/>
                    <a:pt x="157" y="122"/>
                    <a:pt x="1"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99" name="Google Shape;699;p36"/>
            <p:cNvSpPr/>
            <p:nvPr/>
          </p:nvSpPr>
          <p:spPr>
            <a:xfrm>
              <a:off x="3146700" y="4190200"/>
              <a:ext cx="13775" cy="170425"/>
            </a:xfrm>
            <a:custGeom>
              <a:avLst/>
              <a:gdLst/>
              <a:ahLst/>
              <a:cxnLst/>
              <a:rect l="l" t="t" r="r" b="b"/>
              <a:pathLst>
                <a:path w="551" h="6817" extrusionOk="0">
                  <a:moveTo>
                    <a:pt x="545" y="1"/>
                  </a:moveTo>
                  <a:cubicBezTo>
                    <a:pt x="407" y="110"/>
                    <a:pt x="246" y="205"/>
                    <a:pt x="73" y="283"/>
                  </a:cubicBezTo>
                  <a:lnTo>
                    <a:pt x="0" y="309"/>
                  </a:lnTo>
                  <a:lnTo>
                    <a:pt x="5" y="4998"/>
                  </a:lnTo>
                  <a:lnTo>
                    <a:pt x="8" y="5078"/>
                  </a:lnTo>
                  <a:cubicBezTo>
                    <a:pt x="8" y="5151"/>
                    <a:pt x="8" y="5833"/>
                    <a:pt x="8" y="6817"/>
                  </a:cubicBezTo>
                  <a:cubicBezTo>
                    <a:pt x="64" y="6791"/>
                    <a:pt x="124" y="6770"/>
                    <a:pt x="175" y="6741"/>
                  </a:cubicBezTo>
                  <a:cubicBezTo>
                    <a:pt x="331" y="6653"/>
                    <a:pt x="455" y="6555"/>
                    <a:pt x="550" y="6450"/>
                  </a:cubicBezTo>
                  <a:lnTo>
                    <a:pt x="545"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00" name="Google Shape;700;p36"/>
            <p:cNvSpPr/>
            <p:nvPr/>
          </p:nvSpPr>
          <p:spPr>
            <a:xfrm>
              <a:off x="3117250" y="4157025"/>
              <a:ext cx="26625" cy="10250"/>
            </a:xfrm>
            <a:custGeom>
              <a:avLst/>
              <a:gdLst/>
              <a:ahLst/>
              <a:cxnLst/>
              <a:rect l="l" t="t" r="r" b="b"/>
              <a:pathLst>
                <a:path w="1065" h="410" extrusionOk="0">
                  <a:moveTo>
                    <a:pt x="0" y="1"/>
                  </a:moveTo>
                  <a:lnTo>
                    <a:pt x="0" y="1"/>
                  </a:lnTo>
                  <a:cubicBezTo>
                    <a:pt x="303" y="4"/>
                    <a:pt x="603" y="75"/>
                    <a:pt x="829" y="211"/>
                  </a:cubicBezTo>
                  <a:cubicBezTo>
                    <a:pt x="928" y="270"/>
                    <a:pt x="1001" y="337"/>
                    <a:pt x="1056" y="409"/>
                  </a:cubicBezTo>
                  <a:lnTo>
                    <a:pt x="1065" y="400"/>
                  </a:lnTo>
                  <a:cubicBezTo>
                    <a:pt x="1010" y="332"/>
                    <a:pt x="940" y="267"/>
                    <a:pt x="846" y="211"/>
                  </a:cubicBezTo>
                  <a:cubicBezTo>
                    <a:pt x="615" y="71"/>
                    <a:pt x="309" y="2"/>
                    <a:pt x="0" y="1"/>
                  </a:cubicBez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701" name="Google Shape;701;p36"/>
            <p:cNvSpPr/>
            <p:nvPr/>
          </p:nvSpPr>
          <p:spPr>
            <a:xfrm>
              <a:off x="3087125" y="4197900"/>
              <a:ext cx="59700" cy="117550"/>
            </a:xfrm>
            <a:custGeom>
              <a:avLst/>
              <a:gdLst/>
              <a:ahLst/>
              <a:cxnLst/>
              <a:rect l="l" t="t" r="r" b="b"/>
              <a:pathLst>
                <a:path w="2388" h="4702" extrusionOk="0">
                  <a:moveTo>
                    <a:pt x="2383" y="1"/>
                  </a:moveTo>
                  <a:cubicBezTo>
                    <a:pt x="2042" y="140"/>
                    <a:pt x="1657" y="217"/>
                    <a:pt x="1268" y="227"/>
                  </a:cubicBezTo>
                  <a:cubicBezTo>
                    <a:pt x="1241" y="228"/>
                    <a:pt x="1214" y="228"/>
                    <a:pt x="1188" y="228"/>
                  </a:cubicBezTo>
                  <a:cubicBezTo>
                    <a:pt x="799" y="228"/>
                    <a:pt x="410" y="167"/>
                    <a:pt x="68" y="42"/>
                  </a:cubicBezTo>
                  <a:lnTo>
                    <a:pt x="0" y="14"/>
                  </a:lnTo>
                  <a:lnTo>
                    <a:pt x="5" y="4701"/>
                  </a:lnTo>
                  <a:cubicBezTo>
                    <a:pt x="20" y="4533"/>
                    <a:pt x="141" y="4365"/>
                    <a:pt x="369" y="4238"/>
                  </a:cubicBezTo>
                  <a:cubicBezTo>
                    <a:pt x="602" y="4108"/>
                    <a:pt x="902" y="4044"/>
                    <a:pt x="1201" y="4044"/>
                  </a:cubicBezTo>
                  <a:cubicBezTo>
                    <a:pt x="1515" y="4044"/>
                    <a:pt x="1828" y="4115"/>
                    <a:pt x="2062" y="4255"/>
                  </a:cubicBezTo>
                  <a:cubicBezTo>
                    <a:pt x="2265" y="4378"/>
                    <a:pt x="2370" y="4533"/>
                    <a:pt x="2388" y="4690"/>
                  </a:cubicBezTo>
                  <a:lnTo>
                    <a:pt x="2383"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02" name="Google Shape;702;p36"/>
            <p:cNvSpPr/>
            <p:nvPr/>
          </p:nvSpPr>
          <p:spPr>
            <a:xfrm>
              <a:off x="3086775" y="4316800"/>
              <a:ext cx="60125" cy="49875"/>
            </a:xfrm>
            <a:custGeom>
              <a:avLst/>
              <a:gdLst/>
              <a:ahLst/>
              <a:cxnLst/>
              <a:rect l="l" t="t" r="r" b="b"/>
              <a:pathLst>
                <a:path w="2405" h="1995" extrusionOk="0">
                  <a:moveTo>
                    <a:pt x="1" y="0"/>
                  </a:moveTo>
                  <a:cubicBezTo>
                    <a:pt x="1" y="0"/>
                    <a:pt x="2" y="714"/>
                    <a:pt x="2" y="1764"/>
                  </a:cubicBezTo>
                  <a:cubicBezTo>
                    <a:pt x="353" y="1918"/>
                    <a:pt x="770" y="1995"/>
                    <a:pt x="1189" y="1995"/>
                  </a:cubicBezTo>
                  <a:cubicBezTo>
                    <a:pt x="1617" y="1995"/>
                    <a:pt x="2046" y="1914"/>
                    <a:pt x="2405" y="1753"/>
                  </a:cubicBezTo>
                  <a:cubicBezTo>
                    <a:pt x="2405" y="768"/>
                    <a:pt x="2405" y="87"/>
                    <a:pt x="2405" y="14"/>
                  </a:cubicBezTo>
                  <a:cubicBezTo>
                    <a:pt x="2390" y="184"/>
                    <a:pt x="2270" y="353"/>
                    <a:pt x="2041" y="481"/>
                  </a:cubicBezTo>
                  <a:cubicBezTo>
                    <a:pt x="1808" y="611"/>
                    <a:pt x="1508" y="676"/>
                    <a:pt x="1209" y="676"/>
                  </a:cubicBezTo>
                  <a:cubicBezTo>
                    <a:pt x="895" y="676"/>
                    <a:pt x="581" y="605"/>
                    <a:pt x="347" y="464"/>
                  </a:cubicBezTo>
                  <a:cubicBezTo>
                    <a:pt x="131" y="334"/>
                    <a:pt x="24" y="167"/>
                    <a:pt x="18"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703" name="Google Shape;703;p36"/>
            <p:cNvSpPr/>
            <p:nvPr/>
          </p:nvSpPr>
          <p:spPr>
            <a:xfrm>
              <a:off x="3087200" y="4298975"/>
              <a:ext cx="59700" cy="34725"/>
            </a:xfrm>
            <a:custGeom>
              <a:avLst/>
              <a:gdLst/>
              <a:ahLst/>
              <a:cxnLst/>
              <a:rect l="l" t="t" r="r" b="b"/>
              <a:pathLst>
                <a:path w="2388" h="1389" extrusionOk="0">
                  <a:moveTo>
                    <a:pt x="1198" y="1"/>
                  </a:moveTo>
                  <a:cubicBezTo>
                    <a:pt x="899" y="1"/>
                    <a:pt x="599" y="65"/>
                    <a:pt x="366" y="195"/>
                  </a:cubicBezTo>
                  <a:cubicBezTo>
                    <a:pt x="138" y="322"/>
                    <a:pt x="17" y="490"/>
                    <a:pt x="2" y="658"/>
                  </a:cubicBezTo>
                  <a:lnTo>
                    <a:pt x="1" y="713"/>
                  </a:lnTo>
                  <a:cubicBezTo>
                    <a:pt x="7" y="880"/>
                    <a:pt x="114" y="1047"/>
                    <a:pt x="330" y="1177"/>
                  </a:cubicBezTo>
                  <a:cubicBezTo>
                    <a:pt x="564" y="1318"/>
                    <a:pt x="878" y="1389"/>
                    <a:pt x="1192" y="1389"/>
                  </a:cubicBezTo>
                  <a:cubicBezTo>
                    <a:pt x="1491" y="1389"/>
                    <a:pt x="1791" y="1324"/>
                    <a:pt x="2024" y="1194"/>
                  </a:cubicBezTo>
                  <a:cubicBezTo>
                    <a:pt x="2253" y="1066"/>
                    <a:pt x="2373" y="897"/>
                    <a:pt x="2388" y="727"/>
                  </a:cubicBezTo>
                  <a:lnTo>
                    <a:pt x="2385" y="647"/>
                  </a:lnTo>
                  <a:cubicBezTo>
                    <a:pt x="2367" y="490"/>
                    <a:pt x="2262" y="335"/>
                    <a:pt x="2059" y="212"/>
                  </a:cubicBezTo>
                  <a:cubicBezTo>
                    <a:pt x="1825" y="72"/>
                    <a:pt x="1512" y="1"/>
                    <a:pt x="1198"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04" name="Google Shape;704;p36"/>
            <p:cNvSpPr/>
            <p:nvPr/>
          </p:nvSpPr>
          <p:spPr>
            <a:xfrm>
              <a:off x="3089300" y="4155600"/>
              <a:ext cx="55150" cy="21525"/>
            </a:xfrm>
            <a:custGeom>
              <a:avLst/>
              <a:gdLst/>
              <a:ahLst/>
              <a:cxnLst/>
              <a:rect l="l" t="t" r="r" b="b"/>
              <a:pathLst>
                <a:path w="2206" h="861" extrusionOk="0">
                  <a:moveTo>
                    <a:pt x="1108" y="1"/>
                  </a:moveTo>
                  <a:cubicBezTo>
                    <a:pt x="810" y="1"/>
                    <a:pt x="511" y="65"/>
                    <a:pt x="279" y="195"/>
                  </a:cubicBezTo>
                  <a:cubicBezTo>
                    <a:pt x="154" y="264"/>
                    <a:pt x="61" y="346"/>
                    <a:pt x="1" y="433"/>
                  </a:cubicBezTo>
                  <a:cubicBezTo>
                    <a:pt x="56" y="511"/>
                    <a:pt x="136" y="585"/>
                    <a:pt x="242" y="650"/>
                  </a:cubicBezTo>
                  <a:cubicBezTo>
                    <a:pt x="475" y="790"/>
                    <a:pt x="786" y="861"/>
                    <a:pt x="1098" y="861"/>
                  </a:cubicBezTo>
                  <a:cubicBezTo>
                    <a:pt x="1396" y="861"/>
                    <a:pt x="1695" y="796"/>
                    <a:pt x="1928" y="667"/>
                  </a:cubicBezTo>
                  <a:cubicBezTo>
                    <a:pt x="2033" y="608"/>
                    <a:pt x="2113" y="539"/>
                    <a:pt x="2174" y="466"/>
                  </a:cubicBezTo>
                  <a:cubicBezTo>
                    <a:pt x="2119" y="394"/>
                    <a:pt x="2046" y="327"/>
                    <a:pt x="1947" y="268"/>
                  </a:cubicBezTo>
                  <a:cubicBezTo>
                    <a:pt x="1721" y="132"/>
                    <a:pt x="1421" y="61"/>
                    <a:pt x="1118" y="58"/>
                  </a:cubicBezTo>
                  <a:lnTo>
                    <a:pt x="1118" y="58"/>
                  </a:lnTo>
                  <a:cubicBezTo>
                    <a:pt x="1427" y="59"/>
                    <a:pt x="1733" y="128"/>
                    <a:pt x="1964" y="268"/>
                  </a:cubicBezTo>
                  <a:cubicBezTo>
                    <a:pt x="2058" y="324"/>
                    <a:pt x="2128" y="389"/>
                    <a:pt x="2183" y="457"/>
                  </a:cubicBezTo>
                  <a:lnTo>
                    <a:pt x="2205" y="427"/>
                  </a:lnTo>
                  <a:cubicBezTo>
                    <a:pt x="2150" y="350"/>
                    <a:pt x="2070" y="275"/>
                    <a:pt x="1964" y="211"/>
                  </a:cubicBezTo>
                  <a:cubicBezTo>
                    <a:pt x="1731" y="71"/>
                    <a:pt x="1419" y="1"/>
                    <a:pt x="1108"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05" name="Google Shape;705;p36"/>
            <p:cNvSpPr/>
            <p:nvPr/>
          </p:nvSpPr>
          <p:spPr>
            <a:xfrm>
              <a:off x="3087050" y="4142600"/>
              <a:ext cx="59800" cy="23825"/>
            </a:xfrm>
            <a:custGeom>
              <a:avLst/>
              <a:gdLst/>
              <a:ahLst/>
              <a:cxnLst/>
              <a:rect l="l" t="t" r="r" b="b"/>
              <a:pathLst>
                <a:path w="2392" h="953" extrusionOk="0">
                  <a:moveTo>
                    <a:pt x="1197" y="0"/>
                  </a:moveTo>
                  <a:cubicBezTo>
                    <a:pt x="899" y="0"/>
                    <a:pt x="599" y="64"/>
                    <a:pt x="367" y="194"/>
                  </a:cubicBezTo>
                  <a:cubicBezTo>
                    <a:pt x="306" y="227"/>
                    <a:pt x="255" y="264"/>
                    <a:pt x="209" y="302"/>
                  </a:cubicBezTo>
                  <a:lnTo>
                    <a:pt x="171" y="343"/>
                  </a:lnTo>
                  <a:lnTo>
                    <a:pt x="95" y="424"/>
                  </a:lnTo>
                  <a:lnTo>
                    <a:pt x="67" y="475"/>
                  </a:lnTo>
                  <a:lnTo>
                    <a:pt x="27" y="553"/>
                  </a:lnTo>
                  <a:lnTo>
                    <a:pt x="14" y="610"/>
                  </a:lnTo>
                  <a:lnTo>
                    <a:pt x="2" y="686"/>
                  </a:lnTo>
                  <a:cubicBezTo>
                    <a:pt x="1" y="777"/>
                    <a:pt x="30" y="867"/>
                    <a:pt x="91" y="953"/>
                  </a:cubicBezTo>
                  <a:cubicBezTo>
                    <a:pt x="151" y="866"/>
                    <a:pt x="244" y="784"/>
                    <a:pt x="369" y="715"/>
                  </a:cubicBezTo>
                  <a:cubicBezTo>
                    <a:pt x="601" y="585"/>
                    <a:pt x="900" y="521"/>
                    <a:pt x="1198" y="521"/>
                  </a:cubicBezTo>
                  <a:cubicBezTo>
                    <a:pt x="1509" y="521"/>
                    <a:pt x="1821" y="591"/>
                    <a:pt x="2054" y="731"/>
                  </a:cubicBezTo>
                  <a:cubicBezTo>
                    <a:pt x="2160" y="795"/>
                    <a:pt x="2240" y="870"/>
                    <a:pt x="2295" y="947"/>
                  </a:cubicBezTo>
                  <a:cubicBezTo>
                    <a:pt x="2367" y="843"/>
                    <a:pt x="2392" y="731"/>
                    <a:pt x="2373" y="620"/>
                  </a:cubicBezTo>
                  <a:lnTo>
                    <a:pt x="2364" y="565"/>
                  </a:lnTo>
                  <a:lnTo>
                    <a:pt x="2328" y="489"/>
                  </a:lnTo>
                  <a:lnTo>
                    <a:pt x="2303" y="438"/>
                  </a:lnTo>
                  <a:lnTo>
                    <a:pt x="2233" y="359"/>
                  </a:lnTo>
                  <a:lnTo>
                    <a:pt x="2199" y="319"/>
                  </a:lnTo>
                  <a:cubicBezTo>
                    <a:pt x="2157" y="281"/>
                    <a:pt x="2108" y="245"/>
                    <a:pt x="2051" y="210"/>
                  </a:cubicBezTo>
                  <a:cubicBezTo>
                    <a:pt x="1819" y="70"/>
                    <a:pt x="1508" y="0"/>
                    <a:pt x="1197"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06" name="Google Shape;706;p36"/>
            <p:cNvSpPr/>
            <p:nvPr/>
          </p:nvSpPr>
          <p:spPr>
            <a:xfrm>
              <a:off x="3065025" y="4132650"/>
              <a:ext cx="103675" cy="54425"/>
            </a:xfrm>
            <a:custGeom>
              <a:avLst/>
              <a:gdLst/>
              <a:ahLst/>
              <a:cxnLst/>
              <a:rect l="l" t="t" r="r" b="b"/>
              <a:pathLst>
                <a:path w="4147" h="2177" extrusionOk="0">
                  <a:moveTo>
                    <a:pt x="2078" y="398"/>
                  </a:moveTo>
                  <a:cubicBezTo>
                    <a:pt x="2389" y="398"/>
                    <a:pt x="2700" y="468"/>
                    <a:pt x="2932" y="608"/>
                  </a:cubicBezTo>
                  <a:cubicBezTo>
                    <a:pt x="2989" y="643"/>
                    <a:pt x="3038" y="679"/>
                    <a:pt x="3080" y="717"/>
                  </a:cubicBezTo>
                  <a:lnTo>
                    <a:pt x="3114" y="757"/>
                  </a:lnTo>
                  <a:lnTo>
                    <a:pt x="3184" y="836"/>
                  </a:lnTo>
                  <a:lnTo>
                    <a:pt x="3209" y="887"/>
                  </a:lnTo>
                  <a:lnTo>
                    <a:pt x="3245" y="963"/>
                  </a:lnTo>
                  <a:lnTo>
                    <a:pt x="3254" y="1018"/>
                  </a:lnTo>
                  <a:cubicBezTo>
                    <a:pt x="3273" y="1129"/>
                    <a:pt x="3248" y="1241"/>
                    <a:pt x="3176" y="1345"/>
                  </a:cubicBezTo>
                  <a:lnTo>
                    <a:pt x="3154" y="1375"/>
                  </a:lnTo>
                  <a:lnTo>
                    <a:pt x="3145" y="1384"/>
                  </a:lnTo>
                  <a:cubicBezTo>
                    <a:pt x="3084" y="1457"/>
                    <a:pt x="3004" y="1526"/>
                    <a:pt x="2899" y="1585"/>
                  </a:cubicBezTo>
                  <a:cubicBezTo>
                    <a:pt x="2666" y="1714"/>
                    <a:pt x="2367" y="1779"/>
                    <a:pt x="2069" y="1779"/>
                  </a:cubicBezTo>
                  <a:cubicBezTo>
                    <a:pt x="1757" y="1779"/>
                    <a:pt x="1446" y="1708"/>
                    <a:pt x="1213" y="1568"/>
                  </a:cubicBezTo>
                  <a:cubicBezTo>
                    <a:pt x="1107" y="1503"/>
                    <a:pt x="1027" y="1429"/>
                    <a:pt x="972" y="1351"/>
                  </a:cubicBezTo>
                  <a:cubicBezTo>
                    <a:pt x="911" y="1265"/>
                    <a:pt x="882" y="1175"/>
                    <a:pt x="883" y="1084"/>
                  </a:cubicBezTo>
                  <a:lnTo>
                    <a:pt x="895" y="1008"/>
                  </a:lnTo>
                  <a:lnTo>
                    <a:pt x="908" y="951"/>
                  </a:lnTo>
                  <a:lnTo>
                    <a:pt x="948" y="873"/>
                  </a:lnTo>
                  <a:lnTo>
                    <a:pt x="976" y="822"/>
                  </a:lnTo>
                  <a:lnTo>
                    <a:pt x="1052" y="741"/>
                  </a:lnTo>
                  <a:lnTo>
                    <a:pt x="1090" y="700"/>
                  </a:lnTo>
                  <a:cubicBezTo>
                    <a:pt x="1136" y="662"/>
                    <a:pt x="1187" y="625"/>
                    <a:pt x="1248" y="592"/>
                  </a:cubicBezTo>
                  <a:cubicBezTo>
                    <a:pt x="1480" y="462"/>
                    <a:pt x="1780" y="398"/>
                    <a:pt x="2078" y="398"/>
                  </a:cubicBezTo>
                  <a:close/>
                  <a:moveTo>
                    <a:pt x="2080" y="1"/>
                  </a:moveTo>
                  <a:cubicBezTo>
                    <a:pt x="1610" y="1"/>
                    <a:pt x="1139" y="102"/>
                    <a:pt x="773" y="306"/>
                  </a:cubicBezTo>
                  <a:cubicBezTo>
                    <a:pt x="25" y="724"/>
                    <a:pt x="1" y="1411"/>
                    <a:pt x="718" y="1844"/>
                  </a:cubicBezTo>
                  <a:cubicBezTo>
                    <a:pt x="1086" y="2065"/>
                    <a:pt x="1577" y="2176"/>
                    <a:pt x="2069" y="2176"/>
                  </a:cubicBezTo>
                  <a:cubicBezTo>
                    <a:pt x="2538" y="2176"/>
                    <a:pt x="3008" y="2075"/>
                    <a:pt x="3373" y="1872"/>
                  </a:cubicBezTo>
                  <a:cubicBezTo>
                    <a:pt x="4122" y="1454"/>
                    <a:pt x="4146" y="766"/>
                    <a:pt x="3428" y="332"/>
                  </a:cubicBezTo>
                  <a:cubicBezTo>
                    <a:pt x="3061" y="112"/>
                    <a:pt x="2571" y="1"/>
                    <a:pt x="2080"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07" name="Google Shape;707;p36"/>
            <p:cNvSpPr/>
            <p:nvPr/>
          </p:nvSpPr>
          <p:spPr>
            <a:xfrm>
              <a:off x="3171525" y="4172825"/>
              <a:ext cx="400" cy="1500"/>
            </a:xfrm>
            <a:custGeom>
              <a:avLst/>
              <a:gdLst/>
              <a:ahLst/>
              <a:cxnLst/>
              <a:rect l="l" t="t" r="r" b="b"/>
              <a:pathLst>
                <a:path w="16" h="60" extrusionOk="0">
                  <a:moveTo>
                    <a:pt x="15" y="1"/>
                  </a:moveTo>
                  <a:lnTo>
                    <a:pt x="1" y="58"/>
                  </a:lnTo>
                  <a:lnTo>
                    <a:pt x="1" y="59"/>
                  </a:lnTo>
                  <a:lnTo>
                    <a:pt x="15" y="1"/>
                  </a:lnTo>
                  <a:close/>
                </a:path>
              </a:pathLst>
            </a:custGeom>
            <a:solidFill>
              <a:srgbClr val="DCEEFC"/>
            </a:solidFill>
            <a:ln>
              <a:noFill/>
            </a:ln>
          </p:spPr>
          <p:txBody>
            <a:bodyPr spcFirstLastPara="1" wrap="square" lIns="121900" tIns="121900" rIns="121900" bIns="121900" anchor="ctr" anchorCtr="0">
              <a:noAutofit/>
            </a:bodyPr>
            <a:lstStyle/>
            <a:p>
              <a:endParaRPr sz="2400"/>
            </a:p>
          </p:txBody>
        </p:sp>
        <p:sp>
          <p:nvSpPr>
            <p:cNvPr id="708" name="Google Shape;708;p36"/>
            <p:cNvSpPr/>
            <p:nvPr/>
          </p:nvSpPr>
          <p:spPr>
            <a:xfrm>
              <a:off x="3061600" y="4131000"/>
              <a:ext cx="109450" cy="67400"/>
            </a:xfrm>
            <a:custGeom>
              <a:avLst/>
              <a:gdLst/>
              <a:ahLst/>
              <a:cxnLst/>
              <a:rect l="l" t="t" r="r" b="b"/>
              <a:pathLst>
                <a:path w="4378" h="2696" extrusionOk="0">
                  <a:moveTo>
                    <a:pt x="2217" y="67"/>
                  </a:moveTo>
                  <a:cubicBezTo>
                    <a:pt x="2708" y="67"/>
                    <a:pt x="3198" y="178"/>
                    <a:pt x="3565" y="398"/>
                  </a:cubicBezTo>
                  <a:cubicBezTo>
                    <a:pt x="4283" y="832"/>
                    <a:pt x="4259" y="1520"/>
                    <a:pt x="3510" y="1938"/>
                  </a:cubicBezTo>
                  <a:cubicBezTo>
                    <a:pt x="3145" y="2141"/>
                    <a:pt x="2675" y="2242"/>
                    <a:pt x="2206" y="2242"/>
                  </a:cubicBezTo>
                  <a:cubicBezTo>
                    <a:pt x="1714" y="2242"/>
                    <a:pt x="1223" y="2131"/>
                    <a:pt x="855" y="1910"/>
                  </a:cubicBezTo>
                  <a:cubicBezTo>
                    <a:pt x="138" y="1477"/>
                    <a:pt x="162" y="790"/>
                    <a:pt x="910" y="372"/>
                  </a:cubicBezTo>
                  <a:cubicBezTo>
                    <a:pt x="1276" y="168"/>
                    <a:pt x="1747" y="67"/>
                    <a:pt x="2217" y="67"/>
                  </a:cubicBezTo>
                  <a:close/>
                  <a:moveTo>
                    <a:pt x="2219" y="0"/>
                  </a:moveTo>
                  <a:cubicBezTo>
                    <a:pt x="1966" y="0"/>
                    <a:pt x="1710" y="28"/>
                    <a:pt x="1461" y="84"/>
                  </a:cubicBezTo>
                  <a:cubicBezTo>
                    <a:pt x="900" y="208"/>
                    <a:pt x="593" y="439"/>
                    <a:pt x="492" y="514"/>
                  </a:cubicBezTo>
                  <a:cubicBezTo>
                    <a:pt x="264" y="683"/>
                    <a:pt x="107" y="899"/>
                    <a:pt x="24" y="1154"/>
                  </a:cubicBezTo>
                  <a:lnTo>
                    <a:pt x="23" y="1157"/>
                  </a:lnTo>
                  <a:lnTo>
                    <a:pt x="24" y="1157"/>
                  </a:lnTo>
                  <a:cubicBezTo>
                    <a:pt x="24" y="1157"/>
                    <a:pt x="1" y="1261"/>
                    <a:pt x="16" y="1435"/>
                  </a:cubicBezTo>
                  <a:cubicBezTo>
                    <a:pt x="25" y="1521"/>
                    <a:pt x="45" y="1625"/>
                    <a:pt x="93" y="1732"/>
                  </a:cubicBezTo>
                  <a:cubicBezTo>
                    <a:pt x="140" y="1835"/>
                    <a:pt x="217" y="1950"/>
                    <a:pt x="309" y="2054"/>
                  </a:cubicBezTo>
                  <a:cubicBezTo>
                    <a:pt x="404" y="2160"/>
                    <a:pt x="529" y="2255"/>
                    <a:pt x="672" y="2337"/>
                  </a:cubicBezTo>
                  <a:cubicBezTo>
                    <a:pt x="818" y="2423"/>
                    <a:pt x="976" y="2486"/>
                    <a:pt x="1149" y="2546"/>
                  </a:cubicBezTo>
                  <a:cubicBezTo>
                    <a:pt x="1321" y="2602"/>
                    <a:pt x="1511" y="2646"/>
                    <a:pt x="1697" y="2670"/>
                  </a:cubicBezTo>
                  <a:cubicBezTo>
                    <a:pt x="1842" y="2686"/>
                    <a:pt x="1987" y="2696"/>
                    <a:pt x="2132" y="2696"/>
                  </a:cubicBezTo>
                  <a:cubicBezTo>
                    <a:pt x="2182" y="2696"/>
                    <a:pt x="2233" y="2695"/>
                    <a:pt x="2283" y="2692"/>
                  </a:cubicBezTo>
                  <a:cubicBezTo>
                    <a:pt x="2674" y="2691"/>
                    <a:pt x="3068" y="2620"/>
                    <a:pt x="3402" y="2482"/>
                  </a:cubicBezTo>
                  <a:cubicBezTo>
                    <a:pt x="3569" y="2410"/>
                    <a:pt x="3724" y="2335"/>
                    <a:pt x="3861" y="2240"/>
                  </a:cubicBezTo>
                  <a:cubicBezTo>
                    <a:pt x="3995" y="2149"/>
                    <a:pt x="4104" y="2039"/>
                    <a:pt x="4182" y="1921"/>
                  </a:cubicBezTo>
                  <a:cubicBezTo>
                    <a:pt x="4259" y="1804"/>
                    <a:pt x="4318" y="1685"/>
                    <a:pt x="4346" y="1572"/>
                  </a:cubicBezTo>
                  <a:cubicBezTo>
                    <a:pt x="4375" y="1458"/>
                    <a:pt x="4378" y="1353"/>
                    <a:pt x="4371" y="1266"/>
                  </a:cubicBezTo>
                  <a:cubicBezTo>
                    <a:pt x="4356" y="1093"/>
                    <a:pt x="4317" y="993"/>
                    <a:pt x="4317" y="993"/>
                  </a:cubicBezTo>
                  <a:lnTo>
                    <a:pt x="4334" y="987"/>
                  </a:lnTo>
                  <a:cubicBezTo>
                    <a:pt x="4176" y="660"/>
                    <a:pt x="3898" y="481"/>
                    <a:pt x="3749" y="385"/>
                  </a:cubicBezTo>
                  <a:cubicBezTo>
                    <a:pt x="3325" y="133"/>
                    <a:pt x="2778" y="0"/>
                    <a:pt x="2219"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09" name="Google Shape;709;p36"/>
            <p:cNvSpPr/>
            <p:nvPr/>
          </p:nvSpPr>
          <p:spPr>
            <a:xfrm>
              <a:off x="3060550" y="4155600"/>
              <a:ext cx="112125" cy="48025"/>
            </a:xfrm>
            <a:custGeom>
              <a:avLst/>
              <a:gdLst/>
              <a:ahLst/>
              <a:cxnLst/>
              <a:rect l="l" t="t" r="r" b="b"/>
              <a:pathLst>
                <a:path w="4485" h="1921" extrusionOk="0">
                  <a:moveTo>
                    <a:pt x="4378" y="0"/>
                  </a:moveTo>
                  <a:lnTo>
                    <a:pt x="4376" y="3"/>
                  </a:lnTo>
                  <a:lnTo>
                    <a:pt x="4359" y="9"/>
                  </a:lnTo>
                  <a:cubicBezTo>
                    <a:pt x="4359" y="9"/>
                    <a:pt x="4398" y="109"/>
                    <a:pt x="4413" y="282"/>
                  </a:cubicBezTo>
                  <a:cubicBezTo>
                    <a:pt x="4420" y="369"/>
                    <a:pt x="4417" y="474"/>
                    <a:pt x="4388" y="588"/>
                  </a:cubicBezTo>
                  <a:cubicBezTo>
                    <a:pt x="4360" y="701"/>
                    <a:pt x="4301" y="820"/>
                    <a:pt x="4224" y="937"/>
                  </a:cubicBezTo>
                  <a:cubicBezTo>
                    <a:pt x="4146" y="1055"/>
                    <a:pt x="4037" y="1165"/>
                    <a:pt x="3903" y="1256"/>
                  </a:cubicBezTo>
                  <a:cubicBezTo>
                    <a:pt x="3766" y="1351"/>
                    <a:pt x="3611" y="1426"/>
                    <a:pt x="3444" y="1498"/>
                  </a:cubicBezTo>
                  <a:cubicBezTo>
                    <a:pt x="3110" y="1636"/>
                    <a:pt x="2716" y="1707"/>
                    <a:pt x="2325" y="1708"/>
                  </a:cubicBezTo>
                  <a:cubicBezTo>
                    <a:pt x="2275" y="1711"/>
                    <a:pt x="2224" y="1712"/>
                    <a:pt x="2174" y="1712"/>
                  </a:cubicBezTo>
                  <a:cubicBezTo>
                    <a:pt x="2029" y="1712"/>
                    <a:pt x="1884" y="1702"/>
                    <a:pt x="1739" y="1686"/>
                  </a:cubicBezTo>
                  <a:cubicBezTo>
                    <a:pt x="1553" y="1662"/>
                    <a:pt x="1363" y="1618"/>
                    <a:pt x="1191" y="1562"/>
                  </a:cubicBezTo>
                  <a:cubicBezTo>
                    <a:pt x="1018" y="1502"/>
                    <a:pt x="860" y="1439"/>
                    <a:pt x="714" y="1353"/>
                  </a:cubicBezTo>
                  <a:cubicBezTo>
                    <a:pt x="571" y="1271"/>
                    <a:pt x="446" y="1176"/>
                    <a:pt x="351" y="1070"/>
                  </a:cubicBezTo>
                  <a:cubicBezTo>
                    <a:pt x="259" y="966"/>
                    <a:pt x="182" y="851"/>
                    <a:pt x="135" y="748"/>
                  </a:cubicBezTo>
                  <a:cubicBezTo>
                    <a:pt x="86" y="641"/>
                    <a:pt x="67" y="537"/>
                    <a:pt x="58" y="451"/>
                  </a:cubicBezTo>
                  <a:cubicBezTo>
                    <a:pt x="43" y="277"/>
                    <a:pt x="66" y="173"/>
                    <a:pt x="66" y="173"/>
                  </a:cubicBezTo>
                  <a:lnTo>
                    <a:pt x="65" y="173"/>
                  </a:lnTo>
                  <a:lnTo>
                    <a:pt x="46" y="168"/>
                  </a:lnTo>
                  <a:cubicBezTo>
                    <a:pt x="46" y="168"/>
                    <a:pt x="5" y="266"/>
                    <a:pt x="1" y="449"/>
                  </a:cubicBezTo>
                  <a:cubicBezTo>
                    <a:pt x="1" y="542"/>
                    <a:pt x="10" y="654"/>
                    <a:pt x="49" y="775"/>
                  </a:cubicBezTo>
                  <a:cubicBezTo>
                    <a:pt x="87" y="897"/>
                    <a:pt x="157" y="1024"/>
                    <a:pt x="254" y="1148"/>
                  </a:cubicBezTo>
                  <a:cubicBezTo>
                    <a:pt x="325" y="1239"/>
                    <a:pt x="418" y="1322"/>
                    <a:pt x="518" y="1401"/>
                  </a:cubicBezTo>
                  <a:cubicBezTo>
                    <a:pt x="674" y="1522"/>
                    <a:pt x="858" y="1627"/>
                    <a:pt x="1063" y="1706"/>
                  </a:cubicBezTo>
                  <a:lnTo>
                    <a:pt x="1131" y="1734"/>
                  </a:lnTo>
                  <a:cubicBezTo>
                    <a:pt x="1473" y="1859"/>
                    <a:pt x="1862" y="1920"/>
                    <a:pt x="2251" y="1920"/>
                  </a:cubicBezTo>
                  <a:cubicBezTo>
                    <a:pt x="2277" y="1920"/>
                    <a:pt x="2304" y="1920"/>
                    <a:pt x="2331" y="1919"/>
                  </a:cubicBezTo>
                  <a:cubicBezTo>
                    <a:pt x="2720" y="1909"/>
                    <a:pt x="3105" y="1832"/>
                    <a:pt x="3446" y="1693"/>
                  </a:cubicBezTo>
                  <a:lnTo>
                    <a:pt x="3519" y="1667"/>
                  </a:lnTo>
                  <a:cubicBezTo>
                    <a:pt x="3692" y="1589"/>
                    <a:pt x="3854" y="1494"/>
                    <a:pt x="3991" y="1385"/>
                  </a:cubicBezTo>
                  <a:cubicBezTo>
                    <a:pt x="4136" y="1270"/>
                    <a:pt x="4253" y="1141"/>
                    <a:pt x="4332" y="1001"/>
                  </a:cubicBezTo>
                  <a:cubicBezTo>
                    <a:pt x="4380" y="915"/>
                    <a:pt x="4414" y="831"/>
                    <a:pt x="4440" y="748"/>
                  </a:cubicBezTo>
                  <a:lnTo>
                    <a:pt x="4454" y="690"/>
                  </a:lnTo>
                  <a:lnTo>
                    <a:pt x="4477" y="600"/>
                  </a:lnTo>
                  <a:cubicBezTo>
                    <a:pt x="4484" y="554"/>
                    <a:pt x="4484" y="511"/>
                    <a:pt x="4484" y="469"/>
                  </a:cubicBezTo>
                  <a:lnTo>
                    <a:pt x="4485" y="460"/>
                  </a:lnTo>
                  <a:cubicBezTo>
                    <a:pt x="4484" y="391"/>
                    <a:pt x="4478" y="326"/>
                    <a:pt x="4469" y="272"/>
                  </a:cubicBezTo>
                  <a:cubicBezTo>
                    <a:pt x="4451" y="182"/>
                    <a:pt x="4426" y="115"/>
                    <a:pt x="4408" y="69"/>
                  </a:cubicBezTo>
                  <a:cubicBezTo>
                    <a:pt x="4388" y="25"/>
                    <a:pt x="4378" y="0"/>
                    <a:pt x="4378"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710" name="Google Shape;710;p36"/>
            <p:cNvSpPr/>
            <p:nvPr/>
          </p:nvSpPr>
          <p:spPr>
            <a:xfrm>
              <a:off x="3037775" y="4336250"/>
              <a:ext cx="157825" cy="47000"/>
            </a:xfrm>
            <a:custGeom>
              <a:avLst/>
              <a:gdLst/>
              <a:ahLst/>
              <a:cxnLst/>
              <a:rect l="l" t="t" r="r" b="b"/>
              <a:pathLst>
                <a:path w="6313" h="1880" extrusionOk="0">
                  <a:moveTo>
                    <a:pt x="35" y="0"/>
                  </a:moveTo>
                  <a:cubicBezTo>
                    <a:pt x="0" y="476"/>
                    <a:pt x="285" y="959"/>
                    <a:pt x="901" y="1330"/>
                  </a:cubicBezTo>
                  <a:cubicBezTo>
                    <a:pt x="1065" y="1429"/>
                    <a:pt x="1244" y="1512"/>
                    <a:pt x="1434" y="1584"/>
                  </a:cubicBezTo>
                  <a:cubicBezTo>
                    <a:pt x="1604" y="1648"/>
                    <a:pt x="1780" y="1703"/>
                    <a:pt x="1964" y="1746"/>
                  </a:cubicBezTo>
                  <a:cubicBezTo>
                    <a:pt x="2340" y="1836"/>
                    <a:pt x="2740" y="1880"/>
                    <a:pt x="3140" y="1880"/>
                  </a:cubicBezTo>
                  <a:cubicBezTo>
                    <a:pt x="3556" y="1880"/>
                    <a:pt x="3973" y="1832"/>
                    <a:pt x="4365" y="1736"/>
                  </a:cubicBezTo>
                  <a:cubicBezTo>
                    <a:pt x="4554" y="1690"/>
                    <a:pt x="4734" y="1633"/>
                    <a:pt x="4907" y="1564"/>
                  </a:cubicBezTo>
                  <a:cubicBezTo>
                    <a:pt x="5052" y="1507"/>
                    <a:pt x="5194" y="1448"/>
                    <a:pt x="5324" y="1375"/>
                  </a:cubicBezTo>
                  <a:cubicBezTo>
                    <a:pt x="5994" y="1002"/>
                    <a:pt x="6312" y="499"/>
                    <a:pt x="6282" y="0"/>
                  </a:cubicBezTo>
                  <a:lnTo>
                    <a:pt x="5130" y="0"/>
                  </a:lnTo>
                  <a:cubicBezTo>
                    <a:pt x="5151" y="209"/>
                    <a:pt x="5077" y="419"/>
                    <a:pt x="4907" y="608"/>
                  </a:cubicBezTo>
                  <a:cubicBezTo>
                    <a:pt x="4812" y="713"/>
                    <a:pt x="4688" y="811"/>
                    <a:pt x="4532" y="899"/>
                  </a:cubicBezTo>
                  <a:cubicBezTo>
                    <a:pt x="4481" y="928"/>
                    <a:pt x="4421" y="949"/>
                    <a:pt x="4365" y="975"/>
                  </a:cubicBezTo>
                  <a:cubicBezTo>
                    <a:pt x="4006" y="1136"/>
                    <a:pt x="3577" y="1217"/>
                    <a:pt x="3149" y="1217"/>
                  </a:cubicBezTo>
                  <a:cubicBezTo>
                    <a:pt x="2730" y="1217"/>
                    <a:pt x="2313" y="1140"/>
                    <a:pt x="1962" y="986"/>
                  </a:cubicBezTo>
                  <a:cubicBezTo>
                    <a:pt x="1881" y="950"/>
                    <a:pt x="1799" y="914"/>
                    <a:pt x="1726" y="871"/>
                  </a:cubicBezTo>
                  <a:cubicBezTo>
                    <a:pt x="1606" y="799"/>
                    <a:pt x="1514" y="718"/>
                    <a:pt x="1433" y="635"/>
                  </a:cubicBezTo>
                  <a:cubicBezTo>
                    <a:pt x="1262" y="457"/>
                    <a:pt x="1171" y="262"/>
                    <a:pt x="1175" y="64"/>
                  </a:cubicBezTo>
                  <a:lnTo>
                    <a:pt x="1186"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11" name="Google Shape;711;p36"/>
            <p:cNvSpPr/>
            <p:nvPr/>
          </p:nvSpPr>
          <p:spPr>
            <a:xfrm>
              <a:off x="2939325" y="4235525"/>
              <a:ext cx="100325" cy="57550"/>
            </a:xfrm>
            <a:custGeom>
              <a:avLst/>
              <a:gdLst/>
              <a:ahLst/>
              <a:cxnLst/>
              <a:rect l="l" t="t" r="r" b="b"/>
              <a:pathLst>
                <a:path w="4013" h="2302" extrusionOk="0">
                  <a:moveTo>
                    <a:pt x="1995" y="1"/>
                  </a:moveTo>
                  <a:cubicBezTo>
                    <a:pt x="1498" y="1"/>
                    <a:pt x="1000" y="108"/>
                    <a:pt x="613" y="324"/>
                  </a:cubicBezTo>
                  <a:cubicBezTo>
                    <a:pt x="513" y="380"/>
                    <a:pt x="426" y="440"/>
                    <a:pt x="349" y="504"/>
                  </a:cubicBezTo>
                  <a:lnTo>
                    <a:pt x="284" y="573"/>
                  </a:lnTo>
                  <a:cubicBezTo>
                    <a:pt x="239" y="617"/>
                    <a:pt x="193" y="661"/>
                    <a:pt x="160" y="705"/>
                  </a:cubicBezTo>
                  <a:lnTo>
                    <a:pt x="114" y="792"/>
                  </a:lnTo>
                  <a:cubicBezTo>
                    <a:pt x="89" y="835"/>
                    <a:pt x="61" y="877"/>
                    <a:pt x="45" y="921"/>
                  </a:cubicBezTo>
                  <a:lnTo>
                    <a:pt x="26" y="1016"/>
                  </a:lnTo>
                  <a:cubicBezTo>
                    <a:pt x="17" y="1059"/>
                    <a:pt x="5" y="1101"/>
                    <a:pt x="5" y="1144"/>
                  </a:cubicBezTo>
                  <a:cubicBezTo>
                    <a:pt x="0" y="1434"/>
                    <a:pt x="181" y="1724"/>
                    <a:pt x="555" y="1950"/>
                  </a:cubicBezTo>
                  <a:cubicBezTo>
                    <a:pt x="943" y="2183"/>
                    <a:pt x="1462" y="2301"/>
                    <a:pt x="1982" y="2301"/>
                  </a:cubicBezTo>
                  <a:cubicBezTo>
                    <a:pt x="2478" y="2301"/>
                    <a:pt x="2976" y="2194"/>
                    <a:pt x="3362" y="1978"/>
                  </a:cubicBezTo>
                  <a:cubicBezTo>
                    <a:pt x="3819" y="1724"/>
                    <a:pt x="4012" y="1374"/>
                    <a:pt x="3955" y="1036"/>
                  </a:cubicBezTo>
                  <a:lnTo>
                    <a:pt x="3940" y="941"/>
                  </a:lnTo>
                  <a:cubicBezTo>
                    <a:pt x="3927" y="900"/>
                    <a:pt x="3902" y="858"/>
                    <a:pt x="3881" y="817"/>
                  </a:cubicBezTo>
                  <a:lnTo>
                    <a:pt x="3838" y="731"/>
                  </a:lnTo>
                  <a:cubicBezTo>
                    <a:pt x="3808" y="686"/>
                    <a:pt x="3765" y="643"/>
                    <a:pt x="3724" y="600"/>
                  </a:cubicBezTo>
                  <a:lnTo>
                    <a:pt x="3665" y="532"/>
                  </a:lnTo>
                  <a:cubicBezTo>
                    <a:pt x="3596" y="468"/>
                    <a:pt x="3514" y="408"/>
                    <a:pt x="3420" y="352"/>
                  </a:cubicBezTo>
                  <a:cubicBezTo>
                    <a:pt x="3032" y="118"/>
                    <a:pt x="2514" y="1"/>
                    <a:pt x="1995" y="1"/>
                  </a:cubicBezTo>
                  <a:close/>
                </a:path>
              </a:pathLst>
            </a:custGeom>
            <a:solidFill>
              <a:srgbClr val="055E62"/>
            </a:solidFill>
            <a:ln>
              <a:noFill/>
            </a:ln>
          </p:spPr>
          <p:txBody>
            <a:bodyPr spcFirstLastPara="1" wrap="square" lIns="121900" tIns="121900" rIns="121900" bIns="121900" anchor="ctr" anchorCtr="0">
              <a:noAutofit/>
            </a:bodyPr>
            <a:lstStyle/>
            <a:p>
              <a:endParaRPr sz="2400"/>
            </a:p>
          </p:txBody>
        </p:sp>
        <p:sp>
          <p:nvSpPr>
            <p:cNvPr id="712" name="Google Shape;712;p36"/>
            <p:cNvSpPr/>
            <p:nvPr/>
          </p:nvSpPr>
          <p:spPr>
            <a:xfrm>
              <a:off x="2910925" y="4218975"/>
              <a:ext cx="156200" cy="43575"/>
            </a:xfrm>
            <a:custGeom>
              <a:avLst/>
              <a:gdLst/>
              <a:ahLst/>
              <a:cxnLst/>
              <a:rect l="l" t="t" r="r" b="b"/>
              <a:pathLst>
                <a:path w="6248" h="1743" extrusionOk="0">
                  <a:moveTo>
                    <a:pt x="3134" y="1"/>
                  </a:moveTo>
                  <a:cubicBezTo>
                    <a:pt x="2351" y="1"/>
                    <a:pt x="1567" y="170"/>
                    <a:pt x="958" y="510"/>
                  </a:cubicBezTo>
                  <a:cubicBezTo>
                    <a:pt x="352" y="846"/>
                    <a:pt x="33" y="1292"/>
                    <a:pt x="1" y="1742"/>
                  </a:cubicBezTo>
                  <a:lnTo>
                    <a:pt x="1151" y="1742"/>
                  </a:lnTo>
                  <a:lnTo>
                    <a:pt x="1162" y="1678"/>
                  </a:lnTo>
                  <a:lnTo>
                    <a:pt x="1181" y="1583"/>
                  </a:lnTo>
                  <a:cubicBezTo>
                    <a:pt x="1197" y="1539"/>
                    <a:pt x="1225" y="1497"/>
                    <a:pt x="1250" y="1454"/>
                  </a:cubicBezTo>
                  <a:lnTo>
                    <a:pt x="1296" y="1367"/>
                  </a:lnTo>
                  <a:cubicBezTo>
                    <a:pt x="1330" y="1323"/>
                    <a:pt x="1375" y="1279"/>
                    <a:pt x="1420" y="1235"/>
                  </a:cubicBezTo>
                  <a:lnTo>
                    <a:pt x="1485" y="1166"/>
                  </a:lnTo>
                  <a:cubicBezTo>
                    <a:pt x="1562" y="1102"/>
                    <a:pt x="1649" y="1042"/>
                    <a:pt x="1749" y="986"/>
                  </a:cubicBezTo>
                  <a:cubicBezTo>
                    <a:pt x="2136" y="770"/>
                    <a:pt x="2634" y="663"/>
                    <a:pt x="3131" y="663"/>
                  </a:cubicBezTo>
                  <a:cubicBezTo>
                    <a:pt x="3650" y="663"/>
                    <a:pt x="4168" y="780"/>
                    <a:pt x="4556" y="1014"/>
                  </a:cubicBezTo>
                  <a:cubicBezTo>
                    <a:pt x="4650" y="1070"/>
                    <a:pt x="4732" y="1130"/>
                    <a:pt x="4801" y="1194"/>
                  </a:cubicBezTo>
                  <a:lnTo>
                    <a:pt x="4860" y="1262"/>
                  </a:lnTo>
                  <a:cubicBezTo>
                    <a:pt x="4901" y="1305"/>
                    <a:pt x="4944" y="1348"/>
                    <a:pt x="4974" y="1393"/>
                  </a:cubicBezTo>
                  <a:lnTo>
                    <a:pt x="5017" y="1479"/>
                  </a:lnTo>
                  <a:cubicBezTo>
                    <a:pt x="5038" y="1520"/>
                    <a:pt x="5063" y="1562"/>
                    <a:pt x="5076" y="1603"/>
                  </a:cubicBezTo>
                  <a:lnTo>
                    <a:pt x="5091" y="1698"/>
                  </a:lnTo>
                  <a:lnTo>
                    <a:pt x="5095" y="1742"/>
                  </a:lnTo>
                  <a:lnTo>
                    <a:pt x="6248" y="1742"/>
                  </a:lnTo>
                  <a:cubicBezTo>
                    <a:pt x="6221" y="1312"/>
                    <a:pt x="5935" y="888"/>
                    <a:pt x="5382" y="553"/>
                  </a:cubicBezTo>
                  <a:cubicBezTo>
                    <a:pt x="4770" y="186"/>
                    <a:pt x="3953" y="1"/>
                    <a:pt x="3134"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13" name="Google Shape;713;p36"/>
            <p:cNvSpPr/>
            <p:nvPr/>
          </p:nvSpPr>
          <p:spPr>
            <a:xfrm>
              <a:off x="2945775" y="4116850"/>
              <a:ext cx="13750" cy="170350"/>
            </a:xfrm>
            <a:custGeom>
              <a:avLst/>
              <a:gdLst/>
              <a:ahLst/>
              <a:cxnLst/>
              <a:rect l="l" t="t" r="r" b="b"/>
              <a:pathLst>
                <a:path w="550" h="6814" extrusionOk="0">
                  <a:moveTo>
                    <a:pt x="0" y="1"/>
                  </a:moveTo>
                  <a:lnTo>
                    <a:pt x="5" y="6462"/>
                  </a:lnTo>
                  <a:cubicBezTo>
                    <a:pt x="86" y="6545"/>
                    <a:pt x="178" y="6625"/>
                    <a:pt x="297" y="6697"/>
                  </a:cubicBezTo>
                  <a:cubicBezTo>
                    <a:pt x="371" y="6740"/>
                    <a:pt x="452" y="6777"/>
                    <a:pt x="534" y="6813"/>
                  </a:cubicBezTo>
                  <a:cubicBezTo>
                    <a:pt x="533" y="5762"/>
                    <a:pt x="531" y="5048"/>
                    <a:pt x="531" y="5048"/>
                  </a:cubicBezTo>
                  <a:lnTo>
                    <a:pt x="549" y="5048"/>
                  </a:lnTo>
                  <a:lnTo>
                    <a:pt x="549" y="4994"/>
                  </a:lnTo>
                  <a:lnTo>
                    <a:pt x="546" y="307"/>
                  </a:lnTo>
                  <a:cubicBezTo>
                    <a:pt x="341" y="227"/>
                    <a:pt x="156" y="123"/>
                    <a:pt x="0"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14" name="Google Shape;714;p36"/>
            <p:cNvSpPr/>
            <p:nvPr/>
          </p:nvSpPr>
          <p:spPr>
            <a:xfrm>
              <a:off x="3018975" y="4116450"/>
              <a:ext cx="13800" cy="170450"/>
            </a:xfrm>
            <a:custGeom>
              <a:avLst/>
              <a:gdLst/>
              <a:ahLst/>
              <a:cxnLst/>
              <a:rect l="l" t="t" r="r" b="b"/>
              <a:pathLst>
                <a:path w="552" h="6818" extrusionOk="0">
                  <a:moveTo>
                    <a:pt x="546" y="1"/>
                  </a:moveTo>
                  <a:cubicBezTo>
                    <a:pt x="407" y="111"/>
                    <a:pt x="247" y="206"/>
                    <a:pt x="73" y="283"/>
                  </a:cubicBezTo>
                  <a:lnTo>
                    <a:pt x="1" y="310"/>
                  </a:lnTo>
                  <a:lnTo>
                    <a:pt x="5" y="4998"/>
                  </a:lnTo>
                  <a:lnTo>
                    <a:pt x="9" y="5079"/>
                  </a:lnTo>
                  <a:lnTo>
                    <a:pt x="9" y="6817"/>
                  </a:lnTo>
                  <a:cubicBezTo>
                    <a:pt x="65" y="6792"/>
                    <a:pt x="124" y="6770"/>
                    <a:pt x="176" y="6741"/>
                  </a:cubicBezTo>
                  <a:cubicBezTo>
                    <a:pt x="332" y="6654"/>
                    <a:pt x="456" y="6555"/>
                    <a:pt x="551" y="6451"/>
                  </a:cubicBezTo>
                  <a:lnTo>
                    <a:pt x="546"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15" name="Google Shape;715;p36"/>
            <p:cNvSpPr/>
            <p:nvPr/>
          </p:nvSpPr>
          <p:spPr>
            <a:xfrm>
              <a:off x="2989525" y="4083275"/>
              <a:ext cx="26625" cy="10250"/>
            </a:xfrm>
            <a:custGeom>
              <a:avLst/>
              <a:gdLst/>
              <a:ahLst/>
              <a:cxnLst/>
              <a:rect l="l" t="t" r="r" b="b"/>
              <a:pathLst>
                <a:path w="1065" h="410" extrusionOk="0">
                  <a:moveTo>
                    <a:pt x="1" y="1"/>
                  </a:moveTo>
                  <a:lnTo>
                    <a:pt x="1" y="1"/>
                  </a:lnTo>
                  <a:cubicBezTo>
                    <a:pt x="304" y="5"/>
                    <a:pt x="604" y="75"/>
                    <a:pt x="831" y="211"/>
                  </a:cubicBezTo>
                  <a:cubicBezTo>
                    <a:pt x="929" y="270"/>
                    <a:pt x="1002" y="338"/>
                    <a:pt x="1057" y="409"/>
                  </a:cubicBezTo>
                  <a:lnTo>
                    <a:pt x="1064" y="400"/>
                  </a:lnTo>
                  <a:cubicBezTo>
                    <a:pt x="1010" y="332"/>
                    <a:pt x="941" y="268"/>
                    <a:pt x="847" y="211"/>
                  </a:cubicBezTo>
                  <a:cubicBezTo>
                    <a:pt x="616" y="73"/>
                    <a:pt x="310" y="3"/>
                    <a:pt x="1" y="1"/>
                  </a:cubicBezTo>
                  <a:close/>
                </a:path>
              </a:pathLst>
            </a:custGeom>
            <a:solidFill>
              <a:srgbClr val="A7D4F3"/>
            </a:solidFill>
            <a:ln>
              <a:noFill/>
            </a:ln>
          </p:spPr>
          <p:txBody>
            <a:bodyPr spcFirstLastPara="1" wrap="square" lIns="121900" tIns="121900" rIns="121900" bIns="121900" anchor="ctr" anchorCtr="0">
              <a:noAutofit/>
            </a:bodyPr>
            <a:lstStyle/>
            <a:p>
              <a:endParaRPr sz="2400"/>
            </a:p>
          </p:txBody>
        </p:sp>
        <p:sp>
          <p:nvSpPr>
            <p:cNvPr id="716" name="Google Shape;716;p36"/>
            <p:cNvSpPr/>
            <p:nvPr/>
          </p:nvSpPr>
          <p:spPr>
            <a:xfrm>
              <a:off x="2959425" y="4124175"/>
              <a:ext cx="59700" cy="117550"/>
            </a:xfrm>
            <a:custGeom>
              <a:avLst/>
              <a:gdLst/>
              <a:ahLst/>
              <a:cxnLst/>
              <a:rect l="l" t="t" r="r" b="b"/>
              <a:pathLst>
                <a:path w="2388" h="4702" extrusionOk="0">
                  <a:moveTo>
                    <a:pt x="2383" y="1"/>
                  </a:moveTo>
                  <a:cubicBezTo>
                    <a:pt x="2042" y="139"/>
                    <a:pt x="1656" y="216"/>
                    <a:pt x="1267" y="228"/>
                  </a:cubicBezTo>
                  <a:cubicBezTo>
                    <a:pt x="1243" y="228"/>
                    <a:pt x="1219" y="228"/>
                    <a:pt x="1194" y="228"/>
                  </a:cubicBezTo>
                  <a:cubicBezTo>
                    <a:pt x="804" y="228"/>
                    <a:pt x="412" y="168"/>
                    <a:pt x="66" y="42"/>
                  </a:cubicBezTo>
                  <a:lnTo>
                    <a:pt x="0" y="14"/>
                  </a:lnTo>
                  <a:lnTo>
                    <a:pt x="0" y="14"/>
                  </a:lnTo>
                  <a:lnTo>
                    <a:pt x="3" y="4701"/>
                  </a:lnTo>
                  <a:cubicBezTo>
                    <a:pt x="20" y="4532"/>
                    <a:pt x="139" y="4366"/>
                    <a:pt x="367" y="4238"/>
                  </a:cubicBezTo>
                  <a:cubicBezTo>
                    <a:pt x="601" y="4108"/>
                    <a:pt x="901" y="4043"/>
                    <a:pt x="1200" y="4043"/>
                  </a:cubicBezTo>
                  <a:cubicBezTo>
                    <a:pt x="1514" y="4043"/>
                    <a:pt x="1827" y="4114"/>
                    <a:pt x="2062" y="4255"/>
                  </a:cubicBezTo>
                  <a:cubicBezTo>
                    <a:pt x="2264" y="4378"/>
                    <a:pt x="2369" y="4532"/>
                    <a:pt x="2387" y="4689"/>
                  </a:cubicBezTo>
                  <a:lnTo>
                    <a:pt x="2383"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17" name="Google Shape;717;p36"/>
            <p:cNvSpPr/>
            <p:nvPr/>
          </p:nvSpPr>
          <p:spPr>
            <a:xfrm>
              <a:off x="2959050" y="4243050"/>
              <a:ext cx="60150" cy="49900"/>
            </a:xfrm>
            <a:custGeom>
              <a:avLst/>
              <a:gdLst/>
              <a:ahLst/>
              <a:cxnLst/>
              <a:rect l="l" t="t" r="r" b="b"/>
              <a:pathLst>
                <a:path w="2406" h="1996" extrusionOk="0">
                  <a:moveTo>
                    <a:pt x="0" y="0"/>
                  </a:moveTo>
                  <a:cubicBezTo>
                    <a:pt x="0" y="0"/>
                    <a:pt x="2" y="714"/>
                    <a:pt x="3" y="1765"/>
                  </a:cubicBezTo>
                  <a:cubicBezTo>
                    <a:pt x="353" y="1918"/>
                    <a:pt x="770" y="1995"/>
                    <a:pt x="1188" y="1995"/>
                  </a:cubicBezTo>
                  <a:cubicBezTo>
                    <a:pt x="1617" y="1995"/>
                    <a:pt x="2047" y="1914"/>
                    <a:pt x="2406" y="1753"/>
                  </a:cubicBezTo>
                  <a:lnTo>
                    <a:pt x="2406" y="15"/>
                  </a:lnTo>
                  <a:cubicBezTo>
                    <a:pt x="2391" y="185"/>
                    <a:pt x="2271" y="353"/>
                    <a:pt x="2041" y="482"/>
                  </a:cubicBezTo>
                  <a:cubicBezTo>
                    <a:pt x="1808" y="612"/>
                    <a:pt x="1508" y="677"/>
                    <a:pt x="1208" y="677"/>
                  </a:cubicBezTo>
                  <a:cubicBezTo>
                    <a:pt x="895" y="677"/>
                    <a:pt x="582" y="606"/>
                    <a:pt x="347" y="465"/>
                  </a:cubicBezTo>
                  <a:cubicBezTo>
                    <a:pt x="132" y="335"/>
                    <a:pt x="25" y="169"/>
                    <a:pt x="18"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18" name="Google Shape;718;p36"/>
            <p:cNvSpPr/>
            <p:nvPr/>
          </p:nvSpPr>
          <p:spPr>
            <a:xfrm>
              <a:off x="2959500" y="4225225"/>
              <a:ext cx="59700" cy="34750"/>
            </a:xfrm>
            <a:custGeom>
              <a:avLst/>
              <a:gdLst/>
              <a:ahLst/>
              <a:cxnLst/>
              <a:rect l="l" t="t" r="r" b="b"/>
              <a:pathLst>
                <a:path w="2388" h="1390" extrusionOk="0">
                  <a:moveTo>
                    <a:pt x="1197" y="1"/>
                  </a:moveTo>
                  <a:cubicBezTo>
                    <a:pt x="898" y="1"/>
                    <a:pt x="598" y="66"/>
                    <a:pt x="364" y="196"/>
                  </a:cubicBezTo>
                  <a:cubicBezTo>
                    <a:pt x="136" y="324"/>
                    <a:pt x="17" y="490"/>
                    <a:pt x="0" y="659"/>
                  </a:cubicBezTo>
                  <a:lnTo>
                    <a:pt x="0" y="713"/>
                  </a:lnTo>
                  <a:cubicBezTo>
                    <a:pt x="7" y="882"/>
                    <a:pt x="114" y="1048"/>
                    <a:pt x="329" y="1178"/>
                  </a:cubicBezTo>
                  <a:cubicBezTo>
                    <a:pt x="564" y="1319"/>
                    <a:pt x="877" y="1390"/>
                    <a:pt x="1190" y="1390"/>
                  </a:cubicBezTo>
                  <a:cubicBezTo>
                    <a:pt x="1490" y="1390"/>
                    <a:pt x="1790" y="1325"/>
                    <a:pt x="2023" y="1195"/>
                  </a:cubicBezTo>
                  <a:cubicBezTo>
                    <a:pt x="2253" y="1066"/>
                    <a:pt x="2373" y="898"/>
                    <a:pt x="2388" y="728"/>
                  </a:cubicBezTo>
                  <a:lnTo>
                    <a:pt x="2384" y="647"/>
                  </a:lnTo>
                  <a:cubicBezTo>
                    <a:pt x="2366" y="490"/>
                    <a:pt x="2261" y="336"/>
                    <a:pt x="2059" y="213"/>
                  </a:cubicBezTo>
                  <a:cubicBezTo>
                    <a:pt x="1824" y="72"/>
                    <a:pt x="1511" y="1"/>
                    <a:pt x="1197"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19" name="Google Shape;719;p36"/>
            <p:cNvSpPr/>
            <p:nvPr/>
          </p:nvSpPr>
          <p:spPr>
            <a:xfrm>
              <a:off x="2961600" y="4081875"/>
              <a:ext cx="55125" cy="21525"/>
            </a:xfrm>
            <a:custGeom>
              <a:avLst/>
              <a:gdLst/>
              <a:ahLst/>
              <a:cxnLst/>
              <a:rect l="l" t="t" r="r" b="b"/>
              <a:pathLst>
                <a:path w="2205" h="861" extrusionOk="0">
                  <a:moveTo>
                    <a:pt x="1106" y="1"/>
                  </a:moveTo>
                  <a:cubicBezTo>
                    <a:pt x="808" y="1"/>
                    <a:pt x="510" y="65"/>
                    <a:pt x="278" y="194"/>
                  </a:cubicBezTo>
                  <a:cubicBezTo>
                    <a:pt x="153" y="263"/>
                    <a:pt x="61" y="345"/>
                    <a:pt x="1" y="433"/>
                  </a:cubicBezTo>
                  <a:cubicBezTo>
                    <a:pt x="56" y="510"/>
                    <a:pt x="135" y="584"/>
                    <a:pt x="242" y="650"/>
                  </a:cubicBezTo>
                  <a:cubicBezTo>
                    <a:pt x="475" y="790"/>
                    <a:pt x="787" y="860"/>
                    <a:pt x="1099" y="860"/>
                  </a:cubicBezTo>
                  <a:cubicBezTo>
                    <a:pt x="1396" y="860"/>
                    <a:pt x="1695" y="796"/>
                    <a:pt x="1926" y="666"/>
                  </a:cubicBezTo>
                  <a:cubicBezTo>
                    <a:pt x="2033" y="607"/>
                    <a:pt x="2113" y="538"/>
                    <a:pt x="2174" y="465"/>
                  </a:cubicBezTo>
                  <a:cubicBezTo>
                    <a:pt x="2119" y="394"/>
                    <a:pt x="2046" y="326"/>
                    <a:pt x="1948" y="267"/>
                  </a:cubicBezTo>
                  <a:cubicBezTo>
                    <a:pt x="1721" y="131"/>
                    <a:pt x="1421" y="61"/>
                    <a:pt x="1118" y="57"/>
                  </a:cubicBezTo>
                  <a:lnTo>
                    <a:pt x="1118" y="57"/>
                  </a:lnTo>
                  <a:cubicBezTo>
                    <a:pt x="1427" y="59"/>
                    <a:pt x="1733" y="129"/>
                    <a:pt x="1964" y="267"/>
                  </a:cubicBezTo>
                  <a:cubicBezTo>
                    <a:pt x="2058" y="324"/>
                    <a:pt x="2127" y="388"/>
                    <a:pt x="2181" y="456"/>
                  </a:cubicBezTo>
                  <a:lnTo>
                    <a:pt x="2205" y="426"/>
                  </a:lnTo>
                  <a:cubicBezTo>
                    <a:pt x="2150" y="349"/>
                    <a:pt x="2069" y="276"/>
                    <a:pt x="1964" y="212"/>
                  </a:cubicBezTo>
                  <a:cubicBezTo>
                    <a:pt x="1730" y="71"/>
                    <a:pt x="1418" y="1"/>
                    <a:pt x="1106"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20" name="Google Shape;720;p36"/>
            <p:cNvSpPr/>
            <p:nvPr/>
          </p:nvSpPr>
          <p:spPr>
            <a:xfrm>
              <a:off x="2959350" y="4068850"/>
              <a:ext cx="59775" cy="23850"/>
            </a:xfrm>
            <a:custGeom>
              <a:avLst/>
              <a:gdLst/>
              <a:ahLst/>
              <a:cxnLst/>
              <a:rect l="l" t="t" r="r" b="b"/>
              <a:pathLst>
                <a:path w="2391" h="954" extrusionOk="0">
                  <a:moveTo>
                    <a:pt x="1196" y="1"/>
                  </a:moveTo>
                  <a:cubicBezTo>
                    <a:pt x="898" y="1"/>
                    <a:pt x="599" y="65"/>
                    <a:pt x="367" y="195"/>
                  </a:cubicBezTo>
                  <a:cubicBezTo>
                    <a:pt x="306" y="228"/>
                    <a:pt x="255" y="264"/>
                    <a:pt x="209" y="304"/>
                  </a:cubicBezTo>
                  <a:lnTo>
                    <a:pt x="170" y="343"/>
                  </a:lnTo>
                  <a:lnTo>
                    <a:pt x="95" y="424"/>
                  </a:lnTo>
                  <a:lnTo>
                    <a:pt x="67" y="475"/>
                  </a:lnTo>
                  <a:lnTo>
                    <a:pt x="26" y="553"/>
                  </a:lnTo>
                  <a:lnTo>
                    <a:pt x="14" y="610"/>
                  </a:lnTo>
                  <a:lnTo>
                    <a:pt x="2" y="687"/>
                  </a:lnTo>
                  <a:cubicBezTo>
                    <a:pt x="1" y="778"/>
                    <a:pt x="30" y="868"/>
                    <a:pt x="91" y="954"/>
                  </a:cubicBezTo>
                  <a:cubicBezTo>
                    <a:pt x="151" y="866"/>
                    <a:pt x="243" y="784"/>
                    <a:pt x="368" y="715"/>
                  </a:cubicBezTo>
                  <a:cubicBezTo>
                    <a:pt x="600" y="586"/>
                    <a:pt x="898" y="522"/>
                    <a:pt x="1196" y="522"/>
                  </a:cubicBezTo>
                  <a:cubicBezTo>
                    <a:pt x="1508" y="522"/>
                    <a:pt x="1820" y="592"/>
                    <a:pt x="2054" y="733"/>
                  </a:cubicBezTo>
                  <a:cubicBezTo>
                    <a:pt x="2159" y="797"/>
                    <a:pt x="2240" y="870"/>
                    <a:pt x="2295" y="947"/>
                  </a:cubicBezTo>
                  <a:cubicBezTo>
                    <a:pt x="2367" y="844"/>
                    <a:pt x="2390" y="731"/>
                    <a:pt x="2372" y="621"/>
                  </a:cubicBezTo>
                  <a:lnTo>
                    <a:pt x="2363" y="565"/>
                  </a:lnTo>
                  <a:lnTo>
                    <a:pt x="2328" y="490"/>
                  </a:lnTo>
                  <a:lnTo>
                    <a:pt x="2303" y="440"/>
                  </a:lnTo>
                  <a:lnTo>
                    <a:pt x="2233" y="360"/>
                  </a:lnTo>
                  <a:lnTo>
                    <a:pt x="2198" y="320"/>
                  </a:lnTo>
                  <a:cubicBezTo>
                    <a:pt x="2157" y="282"/>
                    <a:pt x="2109" y="245"/>
                    <a:pt x="2051" y="212"/>
                  </a:cubicBezTo>
                  <a:cubicBezTo>
                    <a:pt x="1819" y="71"/>
                    <a:pt x="1508" y="1"/>
                    <a:pt x="1196"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21" name="Google Shape;721;p36"/>
            <p:cNvSpPr/>
            <p:nvPr/>
          </p:nvSpPr>
          <p:spPr>
            <a:xfrm>
              <a:off x="2937325" y="4058925"/>
              <a:ext cx="103675" cy="54425"/>
            </a:xfrm>
            <a:custGeom>
              <a:avLst/>
              <a:gdLst/>
              <a:ahLst/>
              <a:cxnLst/>
              <a:rect l="l" t="t" r="r" b="b"/>
              <a:pathLst>
                <a:path w="4147" h="2177" extrusionOk="0">
                  <a:moveTo>
                    <a:pt x="2077" y="398"/>
                  </a:moveTo>
                  <a:cubicBezTo>
                    <a:pt x="2389" y="398"/>
                    <a:pt x="2700" y="468"/>
                    <a:pt x="2932" y="609"/>
                  </a:cubicBezTo>
                  <a:cubicBezTo>
                    <a:pt x="2990" y="642"/>
                    <a:pt x="3038" y="679"/>
                    <a:pt x="3079" y="717"/>
                  </a:cubicBezTo>
                  <a:lnTo>
                    <a:pt x="3114" y="757"/>
                  </a:lnTo>
                  <a:lnTo>
                    <a:pt x="3184" y="837"/>
                  </a:lnTo>
                  <a:lnTo>
                    <a:pt x="3209" y="887"/>
                  </a:lnTo>
                  <a:lnTo>
                    <a:pt x="3244" y="962"/>
                  </a:lnTo>
                  <a:lnTo>
                    <a:pt x="3253" y="1018"/>
                  </a:lnTo>
                  <a:cubicBezTo>
                    <a:pt x="3271" y="1128"/>
                    <a:pt x="3248" y="1241"/>
                    <a:pt x="3176" y="1344"/>
                  </a:cubicBezTo>
                  <a:lnTo>
                    <a:pt x="3152" y="1374"/>
                  </a:lnTo>
                  <a:lnTo>
                    <a:pt x="3145" y="1383"/>
                  </a:lnTo>
                  <a:cubicBezTo>
                    <a:pt x="3084" y="1456"/>
                    <a:pt x="3004" y="1525"/>
                    <a:pt x="2897" y="1584"/>
                  </a:cubicBezTo>
                  <a:cubicBezTo>
                    <a:pt x="2666" y="1714"/>
                    <a:pt x="2367" y="1778"/>
                    <a:pt x="2070" y="1778"/>
                  </a:cubicBezTo>
                  <a:cubicBezTo>
                    <a:pt x="1758" y="1778"/>
                    <a:pt x="1446" y="1708"/>
                    <a:pt x="1213" y="1568"/>
                  </a:cubicBezTo>
                  <a:cubicBezTo>
                    <a:pt x="1106" y="1502"/>
                    <a:pt x="1027" y="1428"/>
                    <a:pt x="972" y="1351"/>
                  </a:cubicBezTo>
                  <a:cubicBezTo>
                    <a:pt x="911" y="1265"/>
                    <a:pt x="882" y="1175"/>
                    <a:pt x="883" y="1084"/>
                  </a:cubicBezTo>
                  <a:lnTo>
                    <a:pt x="895" y="1007"/>
                  </a:lnTo>
                  <a:lnTo>
                    <a:pt x="907" y="950"/>
                  </a:lnTo>
                  <a:lnTo>
                    <a:pt x="948" y="872"/>
                  </a:lnTo>
                  <a:lnTo>
                    <a:pt x="976" y="821"/>
                  </a:lnTo>
                  <a:lnTo>
                    <a:pt x="1051" y="740"/>
                  </a:lnTo>
                  <a:lnTo>
                    <a:pt x="1090" y="701"/>
                  </a:lnTo>
                  <a:cubicBezTo>
                    <a:pt x="1136" y="661"/>
                    <a:pt x="1187" y="625"/>
                    <a:pt x="1248" y="592"/>
                  </a:cubicBezTo>
                  <a:cubicBezTo>
                    <a:pt x="1480" y="462"/>
                    <a:pt x="1779" y="398"/>
                    <a:pt x="2077" y="398"/>
                  </a:cubicBezTo>
                  <a:close/>
                  <a:moveTo>
                    <a:pt x="2079" y="1"/>
                  </a:moveTo>
                  <a:cubicBezTo>
                    <a:pt x="1609" y="1"/>
                    <a:pt x="1139" y="102"/>
                    <a:pt x="773" y="305"/>
                  </a:cubicBezTo>
                  <a:cubicBezTo>
                    <a:pt x="25" y="723"/>
                    <a:pt x="0" y="1411"/>
                    <a:pt x="718" y="1844"/>
                  </a:cubicBezTo>
                  <a:cubicBezTo>
                    <a:pt x="1086" y="2065"/>
                    <a:pt x="1576" y="2176"/>
                    <a:pt x="2068" y="2176"/>
                  </a:cubicBezTo>
                  <a:cubicBezTo>
                    <a:pt x="2537" y="2176"/>
                    <a:pt x="3007" y="2075"/>
                    <a:pt x="3372" y="1871"/>
                  </a:cubicBezTo>
                  <a:cubicBezTo>
                    <a:pt x="4120" y="1453"/>
                    <a:pt x="4146" y="765"/>
                    <a:pt x="3427" y="332"/>
                  </a:cubicBezTo>
                  <a:cubicBezTo>
                    <a:pt x="3060" y="112"/>
                    <a:pt x="2570" y="1"/>
                    <a:pt x="2079"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22" name="Google Shape;722;p36"/>
            <p:cNvSpPr/>
            <p:nvPr/>
          </p:nvSpPr>
          <p:spPr>
            <a:xfrm>
              <a:off x="3043825" y="4099075"/>
              <a:ext cx="400" cy="1500"/>
            </a:xfrm>
            <a:custGeom>
              <a:avLst/>
              <a:gdLst/>
              <a:ahLst/>
              <a:cxnLst/>
              <a:rect l="l" t="t" r="r" b="b"/>
              <a:pathLst>
                <a:path w="16" h="60" extrusionOk="0">
                  <a:moveTo>
                    <a:pt x="1" y="59"/>
                  </a:moveTo>
                  <a:lnTo>
                    <a:pt x="15" y="1"/>
                  </a:lnTo>
                  <a:lnTo>
                    <a:pt x="1" y="59"/>
                  </a:lnTo>
                  <a:close/>
                </a:path>
              </a:pathLst>
            </a:custGeom>
            <a:solidFill>
              <a:srgbClr val="DCEEFC"/>
            </a:solidFill>
            <a:ln>
              <a:noFill/>
            </a:ln>
          </p:spPr>
          <p:txBody>
            <a:bodyPr spcFirstLastPara="1" wrap="square" lIns="121900" tIns="121900" rIns="121900" bIns="121900" anchor="ctr" anchorCtr="0">
              <a:noAutofit/>
            </a:bodyPr>
            <a:lstStyle/>
            <a:p>
              <a:endParaRPr sz="2400"/>
            </a:p>
          </p:txBody>
        </p:sp>
        <p:sp>
          <p:nvSpPr>
            <p:cNvPr id="723" name="Google Shape;723;p36"/>
            <p:cNvSpPr/>
            <p:nvPr/>
          </p:nvSpPr>
          <p:spPr>
            <a:xfrm>
              <a:off x="2933900" y="4057275"/>
              <a:ext cx="109450" cy="67400"/>
            </a:xfrm>
            <a:custGeom>
              <a:avLst/>
              <a:gdLst/>
              <a:ahLst/>
              <a:cxnLst/>
              <a:rect l="l" t="t" r="r" b="b"/>
              <a:pathLst>
                <a:path w="4378" h="2696" extrusionOk="0">
                  <a:moveTo>
                    <a:pt x="2216" y="67"/>
                  </a:moveTo>
                  <a:cubicBezTo>
                    <a:pt x="2707" y="67"/>
                    <a:pt x="3197" y="178"/>
                    <a:pt x="3564" y="398"/>
                  </a:cubicBezTo>
                  <a:cubicBezTo>
                    <a:pt x="4283" y="831"/>
                    <a:pt x="4257" y="1519"/>
                    <a:pt x="3509" y="1937"/>
                  </a:cubicBezTo>
                  <a:cubicBezTo>
                    <a:pt x="3144" y="2141"/>
                    <a:pt x="2674" y="2242"/>
                    <a:pt x="2205" y="2242"/>
                  </a:cubicBezTo>
                  <a:cubicBezTo>
                    <a:pt x="1713" y="2242"/>
                    <a:pt x="1223" y="2131"/>
                    <a:pt x="855" y="1910"/>
                  </a:cubicBezTo>
                  <a:cubicBezTo>
                    <a:pt x="137" y="1477"/>
                    <a:pt x="162" y="789"/>
                    <a:pt x="910" y="371"/>
                  </a:cubicBezTo>
                  <a:cubicBezTo>
                    <a:pt x="1276" y="168"/>
                    <a:pt x="1746" y="67"/>
                    <a:pt x="2216" y="67"/>
                  </a:cubicBezTo>
                  <a:close/>
                  <a:moveTo>
                    <a:pt x="2217" y="0"/>
                  </a:moveTo>
                  <a:cubicBezTo>
                    <a:pt x="1964" y="0"/>
                    <a:pt x="1708" y="27"/>
                    <a:pt x="1460" y="83"/>
                  </a:cubicBezTo>
                  <a:cubicBezTo>
                    <a:pt x="900" y="209"/>
                    <a:pt x="593" y="438"/>
                    <a:pt x="491" y="513"/>
                  </a:cubicBezTo>
                  <a:cubicBezTo>
                    <a:pt x="264" y="682"/>
                    <a:pt x="107" y="898"/>
                    <a:pt x="23" y="1154"/>
                  </a:cubicBezTo>
                  <a:lnTo>
                    <a:pt x="23" y="1156"/>
                  </a:lnTo>
                  <a:lnTo>
                    <a:pt x="24" y="1157"/>
                  </a:lnTo>
                  <a:cubicBezTo>
                    <a:pt x="24" y="1157"/>
                    <a:pt x="0" y="1261"/>
                    <a:pt x="16" y="1434"/>
                  </a:cubicBezTo>
                  <a:cubicBezTo>
                    <a:pt x="24" y="1520"/>
                    <a:pt x="44" y="1625"/>
                    <a:pt x="92" y="1731"/>
                  </a:cubicBezTo>
                  <a:cubicBezTo>
                    <a:pt x="140" y="1835"/>
                    <a:pt x="216" y="1948"/>
                    <a:pt x="309" y="2055"/>
                  </a:cubicBezTo>
                  <a:cubicBezTo>
                    <a:pt x="403" y="2159"/>
                    <a:pt x="528" y="2255"/>
                    <a:pt x="672" y="2336"/>
                  </a:cubicBezTo>
                  <a:cubicBezTo>
                    <a:pt x="818" y="2423"/>
                    <a:pt x="976" y="2485"/>
                    <a:pt x="1149" y="2545"/>
                  </a:cubicBezTo>
                  <a:cubicBezTo>
                    <a:pt x="1321" y="2603"/>
                    <a:pt x="1510" y="2645"/>
                    <a:pt x="1697" y="2669"/>
                  </a:cubicBezTo>
                  <a:cubicBezTo>
                    <a:pt x="1842" y="2686"/>
                    <a:pt x="1987" y="2696"/>
                    <a:pt x="2133" y="2696"/>
                  </a:cubicBezTo>
                  <a:cubicBezTo>
                    <a:pt x="2183" y="2696"/>
                    <a:pt x="2233" y="2695"/>
                    <a:pt x="2283" y="2692"/>
                  </a:cubicBezTo>
                  <a:cubicBezTo>
                    <a:pt x="2674" y="2691"/>
                    <a:pt x="3068" y="2619"/>
                    <a:pt x="3403" y="2481"/>
                  </a:cubicBezTo>
                  <a:cubicBezTo>
                    <a:pt x="3568" y="2409"/>
                    <a:pt x="3724" y="2334"/>
                    <a:pt x="3862" y="2239"/>
                  </a:cubicBezTo>
                  <a:cubicBezTo>
                    <a:pt x="3995" y="2149"/>
                    <a:pt x="4103" y="2038"/>
                    <a:pt x="4182" y="1921"/>
                  </a:cubicBezTo>
                  <a:cubicBezTo>
                    <a:pt x="4258" y="1803"/>
                    <a:pt x="4318" y="1684"/>
                    <a:pt x="4346" y="1572"/>
                  </a:cubicBezTo>
                  <a:cubicBezTo>
                    <a:pt x="4375" y="1458"/>
                    <a:pt x="4377" y="1353"/>
                    <a:pt x="4371" y="1266"/>
                  </a:cubicBezTo>
                  <a:cubicBezTo>
                    <a:pt x="4356" y="1092"/>
                    <a:pt x="4317" y="992"/>
                    <a:pt x="4317" y="992"/>
                  </a:cubicBezTo>
                  <a:lnTo>
                    <a:pt x="4334" y="986"/>
                  </a:lnTo>
                  <a:cubicBezTo>
                    <a:pt x="4175" y="660"/>
                    <a:pt x="3898" y="480"/>
                    <a:pt x="3748" y="384"/>
                  </a:cubicBezTo>
                  <a:cubicBezTo>
                    <a:pt x="3324" y="133"/>
                    <a:pt x="2777" y="0"/>
                    <a:pt x="2217"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24" name="Google Shape;724;p36"/>
            <p:cNvSpPr/>
            <p:nvPr/>
          </p:nvSpPr>
          <p:spPr>
            <a:xfrm>
              <a:off x="2932850" y="4081875"/>
              <a:ext cx="112100" cy="48025"/>
            </a:xfrm>
            <a:custGeom>
              <a:avLst/>
              <a:gdLst/>
              <a:ahLst/>
              <a:cxnLst/>
              <a:rect l="l" t="t" r="r" b="b"/>
              <a:pathLst>
                <a:path w="4484" h="1921" extrusionOk="0">
                  <a:moveTo>
                    <a:pt x="4378" y="0"/>
                  </a:moveTo>
                  <a:lnTo>
                    <a:pt x="4376" y="2"/>
                  </a:lnTo>
                  <a:lnTo>
                    <a:pt x="4359" y="8"/>
                  </a:lnTo>
                  <a:cubicBezTo>
                    <a:pt x="4359" y="8"/>
                    <a:pt x="4398" y="108"/>
                    <a:pt x="4413" y="282"/>
                  </a:cubicBezTo>
                  <a:cubicBezTo>
                    <a:pt x="4419" y="369"/>
                    <a:pt x="4417" y="474"/>
                    <a:pt x="4388" y="588"/>
                  </a:cubicBezTo>
                  <a:cubicBezTo>
                    <a:pt x="4360" y="700"/>
                    <a:pt x="4300" y="819"/>
                    <a:pt x="4224" y="937"/>
                  </a:cubicBezTo>
                  <a:cubicBezTo>
                    <a:pt x="4145" y="1054"/>
                    <a:pt x="4037" y="1165"/>
                    <a:pt x="3904" y="1255"/>
                  </a:cubicBezTo>
                  <a:cubicBezTo>
                    <a:pt x="3766" y="1350"/>
                    <a:pt x="3610" y="1425"/>
                    <a:pt x="3445" y="1497"/>
                  </a:cubicBezTo>
                  <a:cubicBezTo>
                    <a:pt x="3110" y="1635"/>
                    <a:pt x="2716" y="1707"/>
                    <a:pt x="2325" y="1708"/>
                  </a:cubicBezTo>
                  <a:cubicBezTo>
                    <a:pt x="2275" y="1711"/>
                    <a:pt x="2225" y="1712"/>
                    <a:pt x="2175" y="1712"/>
                  </a:cubicBezTo>
                  <a:cubicBezTo>
                    <a:pt x="2029" y="1712"/>
                    <a:pt x="1884" y="1702"/>
                    <a:pt x="1739" y="1685"/>
                  </a:cubicBezTo>
                  <a:cubicBezTo>
                    <a:pt x="1552" y="1661"/>
                    <a:pt x="1363" y="1619"/>
                    <a:pt x="1191" y="1561"/>
                  </a:cubicBezTo>
                  <a:cubicBezTo>
                    <a:pt x="1018" y="1501"/>
                    <a:pt x="860" y="1439"/>
                    <a:pt x="714" y="1352"/>
                  </a:cubicBezTo>
                  <a:cubicBezTo>
                    <a:pt x="570" y="1271"/>
                    <a:pt x="445" y="1175"/>
                    <a:pt x="351" y="1071"/>
                  </a:cubicBezTo>
                  <a:cubicBezTo>
                    <a:pt x="258" y="964"/>
                    <a:pt x="182" y="851"/>
                    <a:pt x="134" y="747"/>
                  </a:cubicBezTo>
                  <a:cubicBezTo>
                    <a:pt x="86" y="641"/>
                    <a:pt x="66" y="536"/>
                    <a:pt x="58" y="450"/>
                  </a:cubicBezTo>
                  <a:cubicBezTo>
                    <a:pt x="42" y="277"/>
                    <a:pt x="66" y="173"/>
                    <a:pt x="66" y="173"/>
                  </a:cubicBezTo>
                  <a:lnTo>
                    <a:pt x="65" y="172"/>
                  </a:lnTo>
                  <a:lnTo>
                    <a:pt x="46" y="167"/>
                  </a:lnTo>
                  <a:cubicBezTo>
                    <a:pt x="46" y="167"/>
                    <a:pt x="4" y="266"/>
                    <a:pt x="1" y="450"/>
                  </a:cubicBezTo>
                  <a:cubicBezTo>
                    <a:pt x="1" y="541"/>
                    <a:pt x="10" y="653"/>
                    <a:pt x="49" y="774"/>
                  </a:cubicBezTo>
                  <a:cubicBezTo>
                    <a:pt x="87" y="897"/>
                    <a:pt x="157" y="1025"/>
                    <a:pt x="253" y="1148"/>
                  </a:cubicBezTo>
                  <a:cubicBezTo>
                    <a:pt x="324" y="1238"/>
                    <a:pt x="416" y="1321"/>
                    <a:pt x="517" y="1400"/>
                  </a:cubicBezTo>
                  <a:cubicBezTo>
                    <a:pt x="673" y="1522"/>
                    <a:pt x="858" y="1626"/>
                    <a:pt x="1063" y="1706"/>
                  </a:cubicBezTo>
                  <a:lnTo>
                    <a:pt x="1129" y="1734"/>
                  </a:lnTo>
                  <a:cubicBezTo>
                    <a:pt x="1475" y="1860"/>
                    <a:pt x="1867" y="1920"/>
                    <a:pt x="2257" y="1920"/>
                  </a:cubicBezTo>
                  <a:cubicBezTo>
                    <a:pt x="2282" y="1920"/>
                    <a:pt x="2306" y="1920"/>
                    <a:pt x="2330" y="1920"/>
                  </a:cubicBezTo>
                  <a:cubicBezTo>
                    <a:pt x="2719" y="1908"/>
                    <a:pt x="3105" y="1831"/>
                    <a:pt x="3446" y="1693"/>
                  </a:cubicBezTo>
                  <a:lnTo>
                    <a:pt x="3518" y="1666"/>
                  </a:lnTo>
                  <a:cubicBezTo>
                    <a:pt x="3692" y="1589"/>
                    <a:pt x="3852" y="1494"/>
                    <a:pt x="3991" y="1384"/>
                  </a:cubicBezTo>
                  <a:cubicBezTo>
                    <a:pt x="4134" y="1271"/>
                    <a:pt x="4253" y="1141"/>
                    <a:pt x="4332" y="1000"/>
                  </a:cubicBezTo>
                  <a:cubicBezTo>
                    <a:pt x="4380" y="916"/>
                    <a:pt x="4414" y="831"/>
                    <a:pt x="4440" y="747"/>
                  </a:cubicBezTo>
                  <a:lnTo>
                    <a:pt x="4454" y="689"/>
                  </a:lnTo>
                  <a:lnTo>
                    <a:pt x="4477" y="600"/>
                  </a:lnTo>
                  <a:cubicBezTo>
                    <a:pt x="4483" y="554"/>
                    <a:pt x="4483" y="510"/>
                    <a:pt x="4483" y="469"/>
                  </a:cubicBezTo>
                  <a:lnTo>
                    <a:pt x="4483" y="459"/>
                  </a:lnTo>
                  <a:cubicBezTo>
                    <a:pt x="4483" y="390"/>
                    <a:pt x="4479" y="326"/>
                    <a:pt x="4469" y="272"/>
                  </a:cubicBezTo>
                  <a:cubicBezTo>
                    <a:pt x="4451" y="181"/>
                    <a:pt x="4426" y="114"/>
                    <a:pt x="4408" y="68"/>
                  </a:cubicBezTo>
                  <a:cubicBezTo>
                    <a:pt x="4389" y="24"/>
                    <a:pt x="4378" y="0"/>
                    <a:pt x="4378"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725" name="Google Shape;725;p36"/>
            <p:cNvSpPr/>
            <p:nvPr/>
          </p:nvSpPr>
          <p:spPr>
            <a:xfrm>
              <a:off x="2910075" y="4262525"/>
              <a:ext cx="157800" cy="47000"/>
            </a:xfrm>
            <a:custGeom>
              <a:avLst/>
              <a:gdLst/>
              <a:ahLst/>
              <a:cxnLst/>
              <a:rect l="l" t="t" r="r" b="b"/>
              <a:pathLst>
                <a:path w="6312" h="1880" extrusionOk="0">
                  <a:moveTo>
                    <a:pt x="35" y="0"/>
                  </a:moveTo>
                  <a:cubicBezTo>
                    <a:pt x="0" y="477"/>
                    <a:pt x="285" y="959"/>
                    <a:pt x="901" y="1330"/>
                  </a:cubicBezTo>
                  <a:cubicBezTo>
                    <a:pt x="1063" y="1428"/>
                    <a:pt x="1244" y="1511"/>
                    <a:pt x="1434" y="1583"/>
                  </a:cubicBezTo>
                  <a:cubicBezTo>
                    <a:pt x="1602" y="1648"/>
                    <a:pt x="1780" y="1703"/>
                    <a:pt x="1963" y="1745"/>
                  </a:cubicBezTo>
                  <a:cubicBezTo>
                    <a:pt x="2339" y="1835"/>
                    <a:pt x="2739" y="1880"/>
                    <a:pt x="3140" y="1880"/>
                  </a:cubicBezTo>
                  <a:cubicBezTo>
                    <a:pt x="3556" y="1880"/>
                    <a:pt x="3973" y="1832"/>
                    <a:pt x="4365" y="1735"/>
                  </a:cubicBezTo>
                  <a:cubicBezTo>
                    <a:pt x="4553" y="1689"/>
                    <a:pt x="4734" y="1632"/>
                    <a:pt x="4907" y="1564"/>
                  </a:cubicBezTo>
                  <a:cubicBezTo>
                    <a:pt x="5052" y="1507"/>
                    <a:pt x="5193" y="1447"/>
                    <a:pt x="5324" y="1375"/>
                  </a:cubicBezTo>
                  <a:cubicBezTo>
                    <a:pt x="5993" y="1001"/>
                    <a:pt x="6312" y="497"/>
                    <a:pt x="6282" y="0"/>
                  </a:cubicBezTo>
                  <a:lnTo>
                    <a:pt x="5129" y="0"/>
                  </a:lnTo>
                  <a:cubicBezTo>
                    <a:pt x="5150" y="208"/>
                    <a:pt x="5077" y="419"/>
                    <a:pt x="4907" y="608"/>
                  </a:cubicBezTo>
                  <a:cubicBezTo>
                    <a:pt x="4812" y="712"/>
                    <a:pt x="4688" y="811"/>
                    <a:pt x="4532" y="898"/>
                  </a:cubicBezTo>
                  <a:cubicBezTo>
                    <a:pt x="4480" y="927"/>
                    <a:pt x="4421" y="949"/>
                    <a:pt x="4365" y="974"/>
                  </a:cubicBezTo>
                  <a:cubicBezTo>
                    <a:pt x="4006" y="1135"/>
                    <a:pt x="3576" y="1216"/>
                    <a:pt x="3147" y="1216"/>
                  </a:cubicBezTo>
                  <a:cubicBezTo>
                    <a:pt x="2729" y="1216"/>
                    <a:pt x="2312" y="1139"/>
                    <a:pt x="1962" y="986"/>
                  </a:cubicBezTo>
                  <a:cubicBezTo>
                    <a:pt x="1880" y="950"/>
                    <a:pt x="1799" y="913"/>
                    <a:pt x="1725" y="870"/>
                  </a:cubicBezTo>
                  <a:cubicBezTo>
                    <a:pt x="1606" y="798"/>
                    <a:pt x="1514" y="718"/>
                    <a:pt x="1433" y="635"/>
                  </a:cubicBezTo>
                  <a:cubicBezTo>
                    <a:pt x="1262" y="458"/>
                    <a:pt x="1171" y="261"/>
                    <a:pt x="1175" y="64"/>
                  </a:cubicBezTo>
                  <a:lnTo>
                    <a:pt x="1185"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26" name="Google Shape;726;p36"/>
            <p:cNvSpPr/>
            <p:nvPr/>
          </p:nvSpPr>
          <p:spPr>
            <a:xfrm>
              <a:off x="3023225" y="4184350"/>
              <a:ext cx="588225" cy="632225"/>
            </a:xfrm>
            <a:custGeom>
              <a:avLst/>
              <a:gdLst/>
              <a:ahLst/>
              <a:cxnLst/>
              <a:rect l="l" t="t" r="r" b="b"/>
              <a:pathLst>
                <a:path w="23529" h="25289" extrusionOk="0">
                  <a:moveTo>
                    <a:pt x="21109" y="1"/>
                  </a:moveTo>
                  <a:cubicBezTo>
                    <a:pt x="20706" y="1"/>
                    <a:pt x="20251" y="132"/>
                    <a:pt x="19771" y="410"/>
                  </a:cubicBezTo>
                  <a:lnTo>
                    <a:pt x="2982" y="10103"/>
                  </a:lnTo>
                  <a:cubicBezTo>
                    <a:pt x="1335" y="11054"/>
                    <a:pt x="0" y="13368"/>
                    <a:pt x="5" y="15262"/>
                  </a:cubicBezTo>
                  <a:lnTo>
                    <a:pt x="29" y="23712"/>
                  </a:lnTo>
                  <a:cubicBezTo>
                    <a:pt x="31" y="24269"/>
                    <a:pt x="227" y="24659"/>
                    <a:pt x="545" y="24845"/>
                  </a:cubicBezTo>
                  <a:cubicBezTo>
                    <a:pt x="1137" y="25181"/>
                    <a:pt x="1583" y="25288"/>
                    <a:pt x="1927" y="25288"/>
                  </a:cubicBezTo>
                  <a:cubicBezTo>
                    <a:pt x="2315" y="25288"/>
                    <a:pt x="2573" y="25151"/>
                    <a:pt x="2763" y="25050"/>
                  </a:cubicBezTo>
                  <a:lnTo>
                    <a:pt x="2798" y="24987"/>
                  </a:lnTo>
                  <a:lnTo>
                    <a:pt x="2798" y="24987"/>
                  </a:lnTo>
                  <a:cubicBezTo>
                    <a:pt x="2558" y="25126"/>
                    <a:pt x="2331" y="25191"/>
                    <a:pt x="2130" y="25191"/>
                  </a:cubicBezTo>
                  <a:cubicBezTo>
                    <a:pt x="1641" y="25191"/>
                    <a:pt x="1302" y="24804"/>
                    <a:pt x="1300" y="24133"/>
                  </a:cubicBezTo>
                  <a:lnTo>
                    <a:pt x="1300" y="24097"/>
                  </a:lnTo>
                  <a:cubicBezTo>
                    <a:pt x="1300" y="24067"/>
                    <a:pt x="1300" y="24018"/>
                    <a:pt x="1300" y="23951"/>
                  </a:cubicBezTo>
                  <a:lnTo>
                    <a:pt x="1300" y="23866"/>
                  </a:lnTo>
                  <a:cubicBezTo>
                    <a:pt x="1299" y="23766"/>
                    <a:pt x="1299" y="23640"/>
                    <a:pt x="1297" y="23495"/>
                  </a:cubicBezTo>
                  <a:cubicBezTo>
                    <a:pt x="1297" y="23384"/>
                    <a:pt x="1297" y="23273"/>
                    <a:pt x="1297" y="23161"/>
                  </a:cubicBezTo>
                  <a:cubicBezTo>
                    <a:pt x="1297" y="23086"/>
                    <a:pt x="1297" y="23011"/>
                    <a:pt x="1296" y="22936"/>
                  </a:cubicBezTo>
                  <a:lnTo>
                    <a:pt x="1296" y="22889"/>
                  </a:lnTo>
                  <a:lnTo>
                    <a:pt x="1296" y="22789"/>
                  </a:lnTo>
                  <a:cubicBezTo>
                    <a:pt x="1295" y="22569"/>
                    <a:pt x="1295" y="22348"/>
                    <a:pt x="1294" y="22129"/>
                  </a:cubicBezTo>
                  <a:cubicBezTo>
                    <a:pt x="1293" y="21698"/>
                    <a:pt x="1292" y="21229"/>
                    <a:pt x="1291" y="20739"/>
                  </a:cubicBezTo>
                  <a:lnTo>
                    <a:pt x="1291" y="20663"/>
                  </a:lnTo>
                  <a:cubicBezTo>
                    <a:pt x="1290" y="20495"/>
                    <a:pt x="1290" y="20325"/>
                    <a:pt x="1288" y="20154"/>
                  </a:cubicBezTo>
                  <a:cubicBezTo>
                    <a:pt x="1288" y="20071"/>
                    <a:pt x="1288" y="19990"/>
                    <a:pt x="1288" y="19908"/>
                  </a:cubicBezTo>
                  <a:cubicBezTo>
                    <a:pt x="1287" y="19639"/>
                    <a:pt x="1286" y="19369"/>
                    <a:pt x="1285" y="19100"/>
                  </a:cubicBezTo>
                  <a:cubicBezTo>
                    <a:pt x="1284" y="18497"/>
                    <a:pt x="1283" y="17922"/>
                    <a:pt x="1281" y="17417"/>
                  </a:cubicBezTo>
                  <a:cubicBezTo>
                    <a:pt x="1281" y="17254"/>
                    <a:pt x="1279" y="17091"/>
                    <a:pt x="1279" y="16928"/>
                  </a:cubicBezTo>
                  <a:cubicBezTo>
                    <a:pt x="1278" y="16602"/>
                    <a:pt x="1278" y="16277"/>
                    <a:pt x="1277" y="15951"/>
                  </a:cubicBezTo>
                  <a:cubicBezTo>
                    <a:pt x="1277" y="15874"/>
                    <a:pt x="1276" y="15795"/>
                    <a:pt x="1276" y="15719"/>
                  </a:cubicBezTo>
                  <a:lnTo>
                    <a:pt x="1276" y="15683"/>
                  </a:lnTo>
                  <a:cubicBezTo>
                    <a:pt x="1272" y="13965"/>
                    <a:pt x="2484" y="11860"/>
                    <a:pt x="3980" y="10997"/>
                  </a:cubicBezTo>
                  <a:lnTo>
                    <a:pt x="20769" y="1304"/>
                  </a:lnTo>
                  <a:cubicBezTo>
                    <a:pt x="21205" y="1052"/>
                    <a:pt x="21618" y="933"/>
                    <a:pt x="21984" y="933"/>
                  </a:cubicBezTo>
                  <a:cubicBezTo>
                    <a:pt x="22875" y="933"/>
                    <a:pt x="23489" y="1638"/>
                    <a:pt x="23493" y="2856"/>
                  </a:cubicBezTo>
                  <a:lnTo>
                    <a:pt x="23529" y="2794"/>
                  </a:lnTo>
                  <a:cubicBezTo>
                    <a:pt x="23522" y="2505"/>
                    <a:pt x="23506" y="1906"/>
                    <a:pt x="23151" y="1342"/>
                  </a:cubicBezTo>
                  <a:cubicBezTo>
                    <a:pt x="22759" y="720"/>
                    <a:pt x="22132" y="345"/>
                    <a:pt x="21896" y="203"/>
                  </a:cubicBezTo>
                  <a:cubicBezTo>
                    <a:pt x="21668" y="70"/>
                    <a:pt x="21402" y="1"/>
                    <a:pt x="21109"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27" name="Google Shape;727;p36"/>
            <p:cNvSpPr/>
            <p:nvPr/>
          </p:nvSpPr>
          <p:spPr>
            <a:xfrm>
              <a:off x="3055000" y="4207650"/>
              <a:ext cx="557075" cy="606500"/>
            </a:xfrm>
            <a:custGeom>
              <a:avLst/>
              <a:gdLst/>
              <a:ahLst/>
              <a:cxnLst/>
              <a:rect l="l" t="t" r="r" b="b"/>
              <a:pathLst>
                <a:path w="22283" h="24260" extrusionOk="0">
                  <a:moveTo>
                    <a:pt x="20378" y="969"/>
                  </a:moveTo>
                  <a:cubicBezTo>
                    <a:pt x="21021" y="969"/>
                    <a:pt x="21465" y="1479"/>
                    <a:pt x="21467" y="2359"/>
                  </a:cubicBezTo>
                  <a:lnTo>
                    <a:pt x="21491" y="10811"/>
                  </a:lnTo>
                  <a:cubicBezTo>
                    <a:pt x="21493" y="11281"/>
                    <a:pt x="21162" y="11851"/>
                    <a:pt x="20754" y="12086"/>
                  </a:cubicBezTo>
                  <a:lnTo>
                    <a:pt x="18357" y="13471"/>
                  </a:lnTo>
                  <a:cubicBezTo>
                    <a:pt x="18308" y="13500"/>
                    <a:pt x="18258" y="13522"/>
                    <a:pt x="18210" y="13538"/>
                  </a:cubicBezTo>
                  <a:lnTo>
                    <a:pt x="18147" y="13553"/>
                  </a:lnTo>
                  <a:lnTo>
                    <a:pt x="18074" y="13568"/>
                  </a:lnTo>
                  <a:lnTo>
                    <a:pt x="17986" y="13566"/>
                  </a:lnTo>
                  <a:lnTo>
                    <a:pt x="17950" y="13564"/>
                  </a:lnTo>
                  <a:lnTo>
                    <a:pt x="17853" y="13530"/>
                  </a:lnTo>
                  <a:lnTo>
                    <a:pt x="17843" y="13526"/>
                  </a:lnTo>
                  <a:cubicBezTo>
                    <a:pt x="17708" y="13454"/>
                    <a:pt x="17625" y="13297"/>
                    <a:pt x="17618" y="13071"/>
                  </a:cubicBezTo>
                  <a:lnTo>
                    <a:pt x="17616" y="13048"/>
                  </a:lnTo>
                  <a:cubicBezTo>
                    <a:pt x="17616" y="12955"/>
                    <a:pt x="17603" y="12872"/>
                    <a:pt x="17591" y="12790"/>
                  </a:cubicBezTo>
                  <a:lnTo>
                    <a:pt x="17583" y="12715"/>
                  </a:lnTo>
                  <a:lnTo>
                    <a:pt x="17582" y="12714"/>
                  </a:lnTo>
                  <a:cubicBezTo>
                    <a:pt x="17565" y="12632"/>
                    <a:pt x="17538" y="12559"/>
                    <a:pt x="17509" y="12489"/>
                  </a:cubicBezTo>
                  <a:lnTo>
                    <a:pt x="17502" y="12466"/>
                  </a:lnTo>
                  <a:lnTo>
                    <a:pt x="17455" y="12386"/>
                  </a:lnTo>
                  <a:cubicBezTo>
                    <a:pt x="17429" y="12342"/>
                    <a:pt x="17405" y="12299"/>
                    <a:pt x="17374" y="12262"/>
                  </a:cubicBezTo>
                  <a:lnTo>
                    <a:pt x="17307" y="12197"/>
                  </a:lnTo>
                  <a:lnTo>
                    <a:pt x="17206" y="12115"/>
                  </a:lnTo>
                  <a:lnTo>
                    <a:pt x="17124" y="12072"/>
                  </a:lnTo>
                  <a:cubicBezTo>
                    <a:pt x="17085" y="12052"/>
                    <a:pt x="17044" y="12038"/>
                    <a:pt x="17002" y="12027"/>
                  </a:cubicBezTo>
                  <a:lnTo>
                    <a:pt x="16908" y="12006"/>
                  </a:lnTo>
                  <a:cubicBezTo>
                    <a:pt x="16872" y="12001"/>
                    <a:pt x="16835" y="11999"/>
                    <a:pt x="16796" y="11999"/>
                  </a:cubicBezTo>
                  <a:cubicBezTo>
                    <a:pt x="16785" y="11999"/>
                    <a:pt x="16774" y="11999"/>
                    <a:pt x="16763" y="12000"/>
                  </a:cubicBezTo>
                  <a:lnTo>
                    <a:pt x="16667" y="12004"/>
                  </a:lnTo>
                  <a:cubicBezTo>
                    <a:pt x="16610" y="12011"/>
                    <a:pt x="16550" y="12025"/>
                    <a:pt x="16491" y="12042"/>
                  </a:cubicBezTo>
                  <a:lnTo>
                    <a:pt x="16401" y="12066"/>
                  </a:lnTo>
                  <a:cubicBezTo>
                    <a:pt x="16346" y="12086"/>
                    <a:pt x="16289" y="12116"/>
                    <a:pt x="16231" y="12145"/>
                  </a:cubicBezTo>
                  <a:lnTo>
                    <a:pt x="16118" y="12197"/>
                  </a:lnTo>
                  <a:lnTo>
                    <a:pt x="16022" y="12252"/>
                  </a:lnTo>
                  <a:lnTo>
                    <a:pt x="15943" y="12298"/>
                  </a:lnTo>
                  <a:cubicBezTo>
                    <a:pt x="15893" y="12326"/>
                    <a:pt x="15835" y="12360"/>
                    <a:pt x="15766" y="12399"/>
                  </a:cubicBezTo>
                  <a:cubicBezTo>
                    <a:pt x="15707" y="12434"/>
                    <a:pt x="15648" y="12468"/>
                    <a:pt x="15589" y="12502"/>
                  </a:cubicBezTo>
                  <a:cubicBezTo>
                    <a:pt x="15525" y="12540"/>
                    <a:pt x="15456" y="12579"/>
                    <a:pt x="15382" y="12622"/>
                  </a:cubicBezTo>
                  <a:cubicBezTo>
                    <a:pt x="14963" y="12864"/>
                    <a:pt x="14545" y="13106"/>
                    <a:pt x="14126" y="13347"/>
                  </a:cubicBezTo>
                  <a:cubicBezTo>
                    <a:pt x="13635" y="13630"/>
                    <a:pt x="13145" y="13913"/>
                    <a:pt x="12655" y="14196"/>
                  </a:cubicBezTo>
                  <a:cubicBezTo>
                    <a:pt x="12595" y="14231"/>
                    <a:pt x="12536" y="14266"/>
                    <a:pt x="12476" y="14299"/>
                  </a:cubicBezTo>
                  <a:cubicBezTo>
                    <a:pt x="12263" y="14422"/>
                    <a:pt x="12047" y="14548"/>
                    <a:pt x="11829" y="14673"/>
                  </a:cubicBezTo>
                  <a:cubicBezTo>
                    <a:pt x="11691" y="14753"/>
                    <a:pt x="11551" y="14834"/>
                    <a:pt x="11412" y="14914"/>
                  </a:cubicBezTo>
                  <a:cubicBezTo>
                    <a:pt x="10724" y="15311"/>
                    <a:pt x="10036" y="15709"/>
                    <a:pt x="9348" y="16106"/>
                  </a:cubicBezTo>
                  <a:cubicBezTo>
                    <a:pt x="9021" y="16295"/>
                    <a:pt x="8694" y="16483"/>
                    <a:pt x="8367" y="16672"/>
                  </a:cubicBezTo>
                  <a:cubicBezTo>
                    <a:pt x="8003" y="16882"/>
                    <a:pt x="7639" y="17092"/>
                    <a:pt x="7275" y="17302"/>
                  </a:cubicBezTo>
                  <a:lnTo>
                    <a:pt x="7263" y="17310"/>
                  </a:lnTo>
                  <a:cubicBezTo>
                    <a:pt x="7165" y="17366"/>
                    <a:pt x="7068" y="17421"/>
                    <a:pt x="6972" y="17477"/>
                  </a:cubicBezTo>
                  <a:cubicBezTo>
                    <a:pt x="6882" y="17529"/>
                    <a:pt x="6792" y="17582"/>
                    <a:pt x="6703" y="17632"/>
                  </a:cubicBezTo>
                  <a:cubicBezTo>
                    <a:pt x="6635" y="17673"/>
                    <a:pt x="6565" y="17713"/>
                    <a:pt x="6497" y="17752"/>
                  </a:cubicBezTo>
                  <a:cubicBezTo>
                    <a:pt x="6454" y="17777"/>
                    <a:pt x="6411" y="17802"/>
                    <a:pt x="6369" y="17825"/>
                  </a:cubicBezTo>
                  <a:cubicBezTo>
                    <a:pt x="6315" y="17857"/>
                    <a:pt x="6261" y="17887"/>
                    <a:pt x="6207" y="17919"/>
                  </a:cubicBezTo>
                  <a:lnTo>
                    <a:pt x="6144" y="17956"/>
                  </a:lnTo>
                  <a:cubicBezTo>
                    <a:pt x="5321" y="18431"/>
                    <a:pt x="4653" y="19585"/>
                    <a:pt x="4656" y="20530"/>
                  </a:cubicBezTo>
                  <a:cubicBezTo>
                    <a:pt x="4657" y="21000"/>
                    <a:pt x="4328" y="21570"/>
                    <a:pt x="3922" y="21805"/>
                  </a:cubicBezTo>
                  <a:lnTo>
                    <a:pt x="1524" y="23188"/>
                  </a:lnTo>
                  <a:cubicBezTo>
                    <a:pt x="1405" y="23258"/>
                    <a:pt x="1292" y="23291"/>
                    <a:pt x="1192" y="23291"/>
                  </a:cubicBezTo>
                  <a:cubicBezTo>
                    <a:pt x="950" y="23291"/>
                    <a:pt x="784" y="23099"/>
                    <a:pt x="783" y="22766"/>
                  </a:cubicBezTo>
                  <a:lnTo>
                    <a:pt x="759" y="14315"/>
                  </a:lnTo>
                  <a:cubicBezTo>
                    <a:pt x="755" y="13073"/>
                    <a:pt x="1632" y="11554"/>
                    <a:pt x="2711" y="10932"/>
                  </a:cubicBezTo>
                  <a:lnTo>
                    <a:pt x="19500" y="1238"/>
                  </a:lnTo>
                  <a:cubicBezTo>
                    <a:pt x="19815" y="1056"/>
                    <a:pt x="20114" y="969"/>
                    <a:pt x="20378" y="969"/>
                  </a:cubicBezTo>
                  <a:close/>
                  <a:moveTo>
                    <a:pt x="20713" y="1"/>
                  </a:moveTo>
                  <a:cubicBezTo>
                    <a:pt x="20347" y="1"/>
                    <a:pt x="19934" y="120"/>
                    <a:pt x="19498" y="372"/>
                  </a:cubicBezTo>
                  <a:lnTo>
                    <a:pt x="2709" y="10065"/>
                  </a:lnTo>
                  <a:cubicBezTo>
                    <a:pt x="1213" y="10928"/>
                    <a:pt x="1" y="13033"/>
                    <a:pt x="5" y="14751"/>
                  </a:cubicBezTo>
                  <a:lnTo>
                    <a:pt x="5" y="14787"/>
                  </a:lnTo>
                  <a:cubicBezTo>
                    <a:pt x="5" y="14863"/>
                    <a:pt x="6" y="14942"/>
                    <a:pt x="6" y="15019"/>
                  </a:cubicBezTo>
                  <a:cubicBezTo>
                    <a:pt x="7" y="15345"/>
                    <a:pt x="7" y="15670"/>
                    <a:pt x="8" y="15996"/>
                  </a:cubicBezTo>
                  <a:cubicBezTo>
                    <a:pt x="8" y="16159"/>
                    <a:pt x="10" y="16322"/>
                    <a:pt x="10" y="16485"/>
                  </a:cubicBezTo>
                  <a:cubicBezTo>
                    <a:pt x="12" y="17045"/>
                    <a:pt x="13" y="17608"/>
                    <a:pt x="14" y="18168"/>
                  </a:cubicBezTo>
                  <a:cubicBezTo>
                    <a:pt x="15" y="18437"/>
                    <a:pt x="16" y="18707"/>
                    <a:pt x="17" y="18976"/>
                  </a:cubicBezTo>
                  <a:cubicBezTo>
                    <a:pt x="17" y="19058"/>
                    <a:pt x="17" y="19140"/>
                    <a:pt x="17" y="19222"/>
                  </a:cubicBezTo>
                  <a:cubicBezTo>
                    <a:pt x="19" y="19392"/>
                    <a:pt x="19" y="19561"/>
                    <a:pt x="20" y="19732"/>
                  </a:cubicBezTo>
                  <a:lnTo>
                    <a:pt x="20" y="19807"/>
                  </a:lnTo>
                  <a:cubicBezTo>
                    <a:pt x="21" y="20271"/>
                    <a:pt x="22" y="20734"/>
                    <a:pt x="23" y="21197"/>
                  </a:cubicBezTo>
                  <a:cubicBezTo>
                    <a:pt x="24" y="21418"/>
                    <a:pt x="24" y="21637"/>
                    <a:pt x="25" y="21857"/>
                  </a:cubicBezTo>
                  <a:lnTo>
                    <a:pt x="25" y="21957"/>
                  </a:lnTo>
                  <a:lnTo>
                    <a:pt x="25" y="22004"/>
                  </a:lnTo>
                  <a:cubicBezTo>
                    <a:pt x="26" y="22079"/>
                    <a:pt x="26" y="22154"/>
                    <a:pt x="26" y="22229"/>
                  </a:cubicBezTo>
                  <a:cubicBezTo>
                    <a:pt x="26" y="22341"/>
                    <a:pt x="26" y="22452"/>
                    <a:pt x="26" y="22563"/>
                  </a:cubicBezTo>
                  <a:cubicBezTo>
                    <a:pt x="28" y="22686"/>
                    <a:pt x="28" y="22810"/>
                    <a:pt x="29" y="22934"/>
                  </a:cubicBezTo>
                  <a:lnTo>
                    <a:pt x="29" y="23019"/>
                  </a:lnTo>
                  <a:cubicBezTo>
                    <a:pt x="29" y="23067"/>
                    <a:pt x="29" y="23117"/>
                    <a:pt x="29" y="23165"/>
                  </a:cubicBezTo>
                  <a:lnTo>
                    <a:pt x="29" y="23201"/>
                  </a:lnTo>
                  <a:cubicBezTo>
                    <a:pt x="31" y="23872"/>
                    <a:pt x="370" y="24259"/>
                    <a:pt x="859" y="24259"/>
                  </a:cubicBezTo>
                  <a:cubicBezTo>
                    <a:pt x="1060" y="24259"/>
                    <a:pt x="1287" y="24194"/>
                    <a:pt x="1527" y="24055"/>
                  </a:cubicBezTo>
                  <a:lnTo>
                    <a:pt x="1527" y="24055"/>
                  </a:lnTo>
                  <a:lnTo>
                    <a:pt x="1492" y="24118"/>
                  </a:lnTo>
                  <a:lnTo>
                    <a:pt x="1732" y="23980"/>
                  </a:lnTo>
                  <a:lnTo>
                    <a:pt x="1971" y="23841"/>
                  </a:lnTo>
                  <a:lnTo>
                    <a:pt x="2212" y="23703"/>
                  </a:lnTo>
                  <a:lnTo>
                    <a:pt x="2451" y="23565"/>
                  </a:lnTo>
                  <a:lnTo>
                    <a:pt x="2691" y="23426"/>
                  </a:lnTo>
                  <a:lnTo>
                    <a:pt x="2930" y="23287"/>
                  </a:lnTo>
                  <a:lnTo>
                    <a:pt x="3171" y="23149"/>
                  </a:lnTo>
                  <a:lnTo>
                    <a:pt x="3410" y="23011"/>
                  </a:lnTo>
                  <a:lnTo>
                    <a:pt x="3650" y="22873"/>
                  </a:lnTo>
                  <a:lnTo>
                    <a:pt x="3889" y="22734"/>
                  </a:lnTo>
                  <a:cubicBezTo>
                    <a:pt x="4763" y="22227"/>
                    <a:pt x="5447" y="21041"/>
                    <a:pt x="5447" y="20032"/>
                  </a:cubicBezTo>
                  <a:cubicBezTo>
                    <a:pt x="5447" y="19671"/>
                    <a:pt x="5702" y="19130"/>
                    <a:pt x="6113" y="18884"/>
                  </a:cubicBezTo>
                  <a:lnTo>
                    <a:pt x="7110" y="18308"/>
                  </a:lnTo>
                  <a:lnTo>
                    <a:pt x="8107" y="17732"/>
                  </a:lnTo>
                  <a:lnTo>
                    <a:pt x="9104" y="17157"/>
                  </a:lnTo>
                  <a:lnTo>
                    <a:pt x="10101" y="16581"/>
                  </a:lnTo>
                  <a:lnTo>
                    <a:pt x="11098" y="16005"/>
                  </a:lnTo>
                  <a:lnTo>
                    <a:pt x="12097" y="15429"/>
                  </a:lnTo>
                  <a:lnTo>
                    <a:pt x="13093" y="14853"/>
                  </a:lnTo>
                  <a:lnTo>
                    <a:pt x="14091" y="14278"/>
                  </a:lnTo>
                  <a:lnTo>
                    <a:pt x="15088" y="13702"/>
                  </a:lnTo>
                  <a:lnTo>
                    <a:pt x="15175" y="13653"/>
                  </a:lnTo>
                  <a:lnTo>
                    <a:pt x="15623" y="13393"/>
                  </a:lnTo>
                  <a:lnTo>
                    <a:pt x="16120" y="13063"/>
                  </a:lnTo>
                  <a:cubicBezTo>
                    <a:pt x="16240" y="12994"/>
                    <a:pt x="16353" y="12962"/>
                    <a:pt x="16453" y="12962"/>
                  </a:cubicBezTo>
                  <a:cubicBezTo>
                    <a:pt x="16695" y="12962"/>
                    <a:pt x="16862" y="13153"/>
                    <a:pt x="16862" y="13483"/>
                  </a:cubicBezTo>
                  <a:cubicBezTo>
                    <a:pt x="16864" y="14153"/>
                    <a:pt x="17202" y="14541"/>
                    <a:pt x="17692" y="14541"/>
                  </a:cubicBezTo>
                  <a:cubicBezTo>
                    <a:pt x="17893" y="14541"/>
                    <a:pt x="18120" y="14475"/>
                    <a:pt x="18360" y="14336"/>
                  </a:cubicBezTo>
                  <a:cubicBezTo>
                    <a:pt x="19159" y="13875"/>
                    <a:pt x="19923" y="13476"/>
                    <a:pt x="20722" y="13016"/>
                  </a:cubicBezTo>
                  <a:cubicBezTo>
                    <a:pt x="21291" y="12686"/>
                    <a:pt x="21661" y="12145"/>
                    <a:pt x="21830" y="11850"/>
                  </a:cubicBezTo>
                  <a:cubicBezTo>
                    <a:pt x="22258" y="11109"/>
                    <a:pt x="22276" y="10530"/>
                    <a:pt x="22283" y="10312"/>
                  </a:cubicBezTo>
                  <a:lnTo>
                    <a:pt x="22280" y="9466"/>
                  </a:lnTo>
                  <a:lnTo>
                    <a:pt x="22277" y="8622"/>
                  </a:lnTo>
                  <a:lnTo>
                    <a:pt x="22275" y="7776"/>
                  </a:lnTo>
                  <a:lnTo>
                    <a:pt x="22274" y="6932"/>
                  </a:lnTo>
                  <a:lnTo>
                    <a:pt x="22270" y="6086"/>
                  </a:lnTo>
                  <a:lnTo>
                    <a:pt x="22268" y="5242"/>
                  </a:lnTo>
                  <a:lnTo>
                    <a:pt x="22266" y="4396"/>
                  </a:lnTo>
                  <a:lnTo>
                    <a:pt x="22264" y="3552"/>
                  </a:lnTo>
                  <a:lnTo>
                    <a:pt x="22261" y="2706"/>
                  </a:lnTo>
                  <a:lnTo>
                    <a:pt x="22258" y="1862"/>
                  </a:lnTo>
                  <a:lnTo>
                    <a:pt x="22222" y="1924"/>
                  </a:lnTo>
                  <a:cubicBezTo>
                    <a:pt x="22218" y="706"/>
                    <a:pt x="21604" y="1"/>
                    <a:pt x="20713"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grpSp>
        <p:nvGrpSpPr>
          <p:cNvPr id="728" name="Google Shape;728;p36"/>
          <p:cNvGrpSpPr/>
          <p:nvPr/>
        </p:nvGrpSpPr>
        <p:grpSpPr>
          <a:xfrm flipH="1">
            <a:off x="6634740" y="4656767"/>
            <a:ext cx="1882865" cy="1224877"/>
            <a:chOff x="1504800" y="1703525"/>
            <a:chExt cx="874775" cy="569075"/>
          </a:xfrm>
        </p:grpSpPr>
        <p:sp>
          <p:nvSpPr>
            <p:cNvPr id="729" name="Google Shape;729;p36"/>
            <p:cNvSpPr/>
            <p:nvPr/>
          </p:nvSpPr>
          <p:spPr>
            <a:xfrm>
              <a:off x="1921775" y="2190600"/>
              <a:ext cx="46525" cy="82000"/>
            </a:xfrm>
            <a:custGeom>
              <a:avLst/>
              <a:gdLst/>
              <a:ahLst/>
              <a:cxnLst/>
              <a:rect l="l" t="t" r="r" b="b"/>
              <a:pathLst>
                <a:path w="1861" h="3280" extrusionOk="0">
                  <a:moveTo>
                    <a:pt x="12" y="0"/>
                  </a:moveTo>
                  <a:lnTo>
                    <a:pt x="1" y="2743"/>
                  </a:lnTo>
                  <a:cubicBezTo>
                    <a:pt x="1" y="2881"/>
                    <a:pt x="92" y="3019"/>
                    <a:pt x="274" y="3123"/>
                  </a:cubicBezTo>
                  <a:cubicBezTo>
                    <a:pt x="455" y="3228"/>
                    <a:pt x="692" y="3280"/>
                    <a:pt x="928" y="3280"/>
                  </a:cubicBezTo>
                  <a:cubicBezTo>
                    <a:pt x="1164" y="3280"/>
                    <a:pt x="1400" y="3228"/>
                    <a:pt x="1580" y="3123"/>
                  </a:cubicBezTo>
                  <a:cubicBezTo>
                    <a:pt x="1759" y="3019"/>
                    <a:pt x="1849" y="2883"/>
                    <a:pt x="1849" y="2746"/>
                  </a:cubicBezTo>
                  <a:lnTo>
                    <a:pt x="1860" y="5"/>
                  </a:lnTo>
                  <a:lnTo>
                    <a:pt x="1850" y="61"/>
                  </a:lnTo>
                  <a:lnTo>
                    <a:pt x="1844" y="106"/>
                  </a:lnTo>
                  <a:lnTo>
                    <a:pt x="1812" y="166"/>
                  </a:lnTo>
                  <a:lnTo>
                    <a:pt x="1793" y="205"/>
                  </a:lnTo>
                  <a:lnTo>
                    <a:pt x="1738" y="266"/>
                  </a:lnTo>
                  <a:lnTo>
                    <a:pt x="1709" y="298"/>
                  </a:lnTo>
                  <a:cubicBezTo>
                    <a:pt x="1675" y="327"/>
                    <a:pt x="1636" y="355"/>
                    <a:pt x="1591" y="381"/>
                  </a:cubicBezTo>
                  <a:cubicBezTo>
                    <a:pt x="1411" y="486"/>
                    <a:pt x="1174" y="538"/>
                    <a:pt x="937" y="538"/>
                  </a:cubicBezTo>
                  <a:cubicBezTo>
                    <a:pt x="701" y="538"/>
                    <a:pt x="465" y="486"/>
                    <a:pt x="285" y="382"/>
                  </a:cubicBezTo>
                  <a:cubicBezTo>
                    <a:pt x="239" y="356"/>
                    <a:pt x="200" y="328"/>
                    <a:pt x="166" y="298"/>
                  </a:cubicBezTo>
                  <a:lnTo>
                    <a:pt x="135" y="264"/>
                  </a:lnTo>
                  <a:lnTo>
                    <a:pt x="81" y="205"/>
                  </a:lnTo>
                  <a:lnTo>
                    <a:pt x="59" y="163"/>
                  </a:lnTo>
                  <a:lnTo>
                    <a:pt x="30" y="105"/>
                  </a:lnTo>
                  <a:lnTo>
                    <a:pt x="22" y="60"/>
                  </a:lnTo>
                  <a:lnTo>
                    <a:pt x="12" y="3"/>
                  </a:lnTo>
                  <a:lnTo>
                    <a:pt x="12" y="0"/>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30" name="Google Shape;730;p36"/>
            <p:cNvSpPr/>
            <p:nvPr/>
          </p:nvSpPr>
          <p:spPr>
            <a:xfrm>
              <a:off x="1922075" y="2177275"/>
              <a:ext cx="46700" cy="26800"/>
            </a:xfrm>
            <a:custGeom>
              <a:avLst/>
              <a:gdLst/>
              <a:ahLst/>
              <a:cxnLst/>
              <a:rect l="l" t="t" r="r" b="b"/>
              <a:pathLst>
                <a:path w="1868" h="1072" extrusionOk="0">
                  <a:moveTo>
                    <a:pt x="921" y="1"/>
                  </a:moveTo>
                  <a:cubicBezTo>
                    <a:pt x="685" y="1"/>
                    <a:pt x="449" y="53"/>
                    <a:pt x="270" y="158"/>
                  </a:cubicBezTo>
                  <a:cubicBezTo>
                    <a:pt x="90" y="262"/>
                    <a:pt x="0" y="399"/>
                    <a:pt x="0" y="536"/>
                  </a:cubicBezTo>
                  <a:lnTo>
                    <a:pt x="10" y="593"/>
                  </a:lnTo>
                  <a:lnTo>
                    <a:pt x="18" y="638"/>
                  </a:lnTo>
                  <a:lnTo>
                    <a:pt x="47" y="696"/>
                  </a:lnTo>
                  <a:lnTo>
                    <a:pt x="69" y="738"/>
                  </a:lnTo>
                  <a:lnTo>
                    <a:pt x="123" y="797"/>
                  </a:lnTo>
                  <a:lnTo>
                    <a:pt x="154" y="831"/>
                  </a:lnTo>
                  <a:cubicBezTo>
                    <a:pt x="188" y="861"/>
                    <a:pt x="227" y="889"/>
                    <a:pt x="273" y="915"/>
                  </a:cubicBezTo>
                  <a:cubicBezTo>
                    <a:pt x="453" y="1019"/>
                    <a:pt x="689" y="1071"/>
                    <a:pt x="925" y="1071"/>
                  </a:cubicBezTo>
                  <a:cubicBezTo>
                    <a:pt x="1162" y="1071"/>
                    <a:pt x="1399" y="1019"/>
                    <a:pt x="1579" y="914"/>
                  </a:cubicBezTo>
                  <a:cubicBezTo>
                    <a:pt x="1624" y="888"/>
                    <a:pt x="1663" y="860"/>
                    <a:pt x="1697" y="831"/>
                  </a:cubicBezTo>
                  <a:lnTo>
                    <a:pt x="1726" y="799"/>
                  </a:lnTo>
                  <a:lnTo>
                    <a:pt x="1781" y="738"/>
                  </a:lnTo>
                  <a:lnTo>
                    <a:pt x="1800" y="699"/>
                  </a:lnTo>
                  <a:lnTo>
                    <a:pt x="1832" y="639"/>
                  </a:lnTo>
                  <a:lnTo>
                    <a:pt x="1838" y="594"/>
                  </a:lnTo>
                  <a:cubicBezTo>
                    <a:pt x="1868" y="439"/>
                    <a:pt x="1783" y="277"/>
                    <a:pt x="1577" y="158"/>
                  </a:cubicBezTo>
                  <a:cubicBezTo>
                    <a:pt x="1395" y="53"/>
                    <a:pt x="1158" y="1"/>
                    <a:pt x="921" y="1"/>
                  </a:cubicBezTo>
                  <a:close/>
                </a:path>
              </a:pathLst>
            </a:custGeom>
            <a:solidFill>
              <a:srgbClr val="002B36"/>
            </a:solidFill>
            <a:ln>
              <a:noFill/>
            </a:ln>
          </p:spPr>
          <p:txBody>
            <a:bodyPr spcFirstLastPara="1" wrap="square" lIns="121900" tIns="121900" rIns="121900" bIns="121900" anchor="ctr" anchorCtr="0">
              <a:noAutofit/>
            </a:bodyPr>
            <a:lstStyle/>
            <a:p>
              <a:endParaRPr sz="2400"/>
            </a:p>
          </p:txBody>
        </p:sp>
        <p:sp>
          <p:nvSpPr>
            <p:cNvPr id="731" name="Google Shape;731;p36"/>
            <p:cNvSpPr/>
            <p:nvPr/>
          </p:nvSpPr>
          <p:spPr>
            <a:xfrm>
              <a:off x="1922100" y="2191425"/>
              <a:ext cx="46025" cy="14625"/>
            </a:xfrm>
            <a:custGeom>
              <a:avLst/>
              <a:gdLst/>
              <a:ahLst/>
              <a:cxnLst/>
              <a:rect l="l" t="t" r="r" b="b"/>
              <a:pathLst>
                <a:path w="1841" h="585" extrusionOk="0">
                  <a:moveTo>
                    <a:pt x="5" y="0"/>
                  </a:moveTo>
                  <a:lnTo>
                    <a:pt x="0" y="48"/>
                  </a:lnTo>
                  <a:lnTo>
                    <a:pt x="9" y="106"/>
                  </a:lnTo>
                  <a:lnTo>
                    <a:pt x="17" y="151"/>
                  </a:lnTo>
                  <a:lnTo>
                    <a:pt x="47" y="209"/>
                  </a:lnTo>
                  <a:lnTo>
                    <a:pt x="69" y="250"/>
                  </a:lnTo>
                  <a:lnTo>
                    <a:pt x="123" y="310"/>
                  </a:lnTo>
                  <a:lnTo>
                    <a:pt x="153" y="345"/>
                  </a:lnTo>
                  <a:cubicBezTo>
                    <a:pt x="188" y="374"/>
                    <a:pt x="227" y="402"/>
                    <a:pt x="272" y="429"/>
                  </a:cubicBezTo>
                  <a:cubicBezTo>
                    <a:pt x="453" y="533"/>
                    <a:pt x="690" y="585"/>
                    <a:pt x="926" y="585"/>
                  </a:cubicBezTo>
                  <a:cubicBezTo>
                    <a:pt x="1163" y="585"/>
                    <a:pt x="1399" y="532"/>
                    <a:pt x="1579" y="428"/>
                  </a:cubicBezTo>
                  <a:cubicBezTo>
                    <a:pt x="1624" y="401"/>
                    <a:pt x="1663" y="374"/>
                    <a:pt x="1696" y="344"/>
                  </a:cubicBezTo>
                  <a:lnTo>
                    <a:pt x="1726" y="311"/>
                  </a:lnTo>
                  <a:lnTo>
                    <a:pt x="1780" y="250"/>
                  </a:lnTo>
                  <a:lnTo>
                    <a:pt x="1801" y="212"/>
                  </a:lnTo>
                  <a:lnTo>
                    <a:pt x="1831" y="152"/>
                  </a:lnTo>
                  <a:lnTo>
                    <a:pt x="1838" y="108"/>
                  </a:lnTo>
                  <a:lnTo>
                    <a:pt x="1841" y="16"/>
                  </a:lnTo>
                  <a:lnTo>
                    <a:pt x="1838" y="28"/>
                  </a:lnTo>
                  <a:lnTo>
                    <a:pt x="1831" y="73"/>
                  </a:lnTo>
                  <a:lnTo>
                    <a:pt x="1801" y="133"/>
                  </a:lnTo>
                  <a:lnTo>
                    <a:pt x="1780" y="172"/>
                  </a:lnTo>
                  <a:lnTo>
                    <a:pt x="1726" y="233"/>
                  </a:lnTo>
                  <a:lnTo>
                    <a:pt x="1696" y="265"/>
                  </a:lnTo>
                  <a:cubicBezTo>
                    <a:pt x="1663" y="294"/>
                    <a:pt x="1624" y="322"/>
                    <a:pt x="1579" y="348"/>
                  </a:cubicBezTo>
                  <a:cubicBezTo>
                    <a:pt x="1399" y="453"/>
                    <a:pt x="1162" y="505"/>
                    <a:pt x="925" y="505"/>
                  </a:cubicBezTo>
                  <a:cubicBezTo>
                    <a:pt x="689" y="505"/>
                    <a:pt x="453" y="453"/>
                    <a:pt x="272" y="349"/>
                  </a:cubicBezTo>
                  <a:cubicBezTo>
                    <a:pt x="227" y="323"/>
                    <a:pt x="188" y="295"/>
                    <a:pt x="153" y="265"/>
                  </a:cubicBezTo>
                  <a:lnTo>
                    <a:pt x="123" y="231"/>
                  </a:lnTo>
                  <a:lnTo>
                    <a:pt x="69" y="172"/>
                  </a:lnTo>
                  <a:lnTo>
                    <a:pt x="58" y="151"/>
                  </a:lnTo>
                  <a:lnTo>
                    <a:pt x="47" y="130"/>
                  </a:lnTo>
                  <a:lnTo>
                    <a:pt x="17" y="72"/>
                  </a:lnTo>
                  <a:lnTo>
                    <a:pt x="9" y="27"/>
                  </a:lnTo>
                  <a:lnTo>
                    <a:pt x="5" y="0"/>
                  </a:lnTo>
                  <a:close/>
                </a:path>
              </a:pathLst>
            </a:custGeom>
            <a:solidFill>
              <a:srgbClr val="002B36"/>
            </a:solidFill>
            <a:ln>
              <a:noFill/>
            </a:ln>
          </p:spPr>
          <p:txBody>
            <a:bodyPr spcFirstLastPara="1" wrap="square" lIns="121900" tIns="121900" rIns="121900" bIns="121900" anchor="ctr" anchorCtr="0">
              <a:noAutofit/>
            </a:bodyPr>
            <a:lstStyle/>
            <a:p>
              <a:endParaRPr sz="2400"/>
            </a:p>
          </p:txBody>
        </p:sp>
        <p:sp>
          <p:nvSpPr>
            <p:cNvPr id="732" name="Google Shape;732;p36"/>
            <p:cNvSpPr/>
            <p:nvPr/>
          </p:nvSpPr>
          <p:spPr>
            <a:xfrm>
              <a:off x="1520875" y="1977225"/>
              <a:ext cx="46475" cy="82000"/>
            </a:xfrm>
            <a:custGeom>
              <a:avLst/>
              <a:gdLst/>
              <a:ahLst/>
              <a:cxnLst/>
              <a:rect l="l" t="t" r="r" b="b"/>
              <a:pathLst>
                <a:path w="1859" h="3280" extrusionOk="0">
                  <a:moveTo>
                    <a:pt x="11" y="0"/>
                  </a:moveTo>
                  <a:lnTo>
                    <a:pt x="1" y="2741"/>
                  </a:lnTo>
                  <a:cubicBezTo>
                    <a:pt x="1" y="2879"/>
                    <a:pt x="90" y="3017"/>
                    <a:pt x="273" y="3123"/>
                  </a:cubicBezTo>
                  <a:cubicBezTo>
                    <a:pt x="454" y="3227"/>
                    <a:pt x="690" y="3279"/>
                    <a:pt x="925" y="3279"/>
                  </a:cubicBezTo>
                  <a:cubicBezTo>
                    <a:pt x="1162" y="3279"/>
                    <a:pt x="1399" y="3227"/>
                    <a:pt x="1578" y="3122"/>
                  </a:cubicBezTo>
                  <a:cubicBezTo>
                    <a:pt x="1758" y="3017"/>
                    <a:pt x="1848" y="2882"/>
                    <a:pt x="1848" y="2746"/>
                  </a:cubicBezTo>
                  <a:lnTo>
                    <a:pt x="1859" y="4"/>
                  </a:lnTo>
                  <a:lnTo>
                    <a:pt x="1850" y="61"/>
                  </a:lnTo>
                  <a:lnTo>
                    <a:pt x="1842" y="105"/>
                  </a:lnTo>
                  <a:lnTo>
                    <a:pt x="1812" y="164"/>
                  </a:lnTo>
                  <a:lnTo>
                    <a:pt x="1792" y="205"/>
                  </a:lnTo>
                  <a:lnTo>
                    <a:pt x="1738" y="264"/>
                  </a:lnTo>
                  <a:lnTo>
                    <a:pt x="1709" y="297"/>
                  </a:lnTo>
                  <a:cubicBezTo>
                    <a:pt x="1675" y="326"/>
                    <a:pt x="1634" y="354"/>
                    <a:pt x="1589" y="381"/>
                  </a:cubicBezTo>
                  <a:cubicBezTo>
                    <a:pt x="1409" y="486"/>
                    <a:pt x="1172" y="538"/>
                    <a:pt x="935" y="538"/>
                  </a:cubicBezTo>
                  <a:cubicBezTo>
                    <a:pt x="700" y="538"/>
                    <a:pt x="464" y="486"/>
                    <a:pt x="284" y="382"/>
                  </a:cubicBezTo>
                  <a:cubicBezTo>
                    <a:pt x="237" y="355"/>
                    <a:pt x="198" y="327"/>
                    <a:pt x="164" y="297"/>
                  </a:cubicBezTo>
                  <a:lnTo>
                    <a:pt x="133" y="263"/>
                  </a:lnTo>
                  <a:lnTo>
                    <a:pt x="79" y="203"/>
                  </a:lnTo>
                  <a:lnTo>
                    <a:pt x="58" y="162"/>
                  </a:lnTo>
                  <a:lnTo>
                    <a:pt x="29" y="105"/>
                  </a:lnTo>
                  <a:lnTo>
                    <a:pt x="21" y="59"/>
                  </a:lnTo>
                  <a:lnTo>
                    <a:pt x="11" y="1"/>
                  </a:lnTo>
                  <a:lnTo>
                    <a:pt x="11" y="0"/>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33" name="Google Shape;733;p36"/>
            <p:cNvSpPr/>
            <p:nvPr/>
          </p:nvSpPr>
          <p:spPr>
            <a:xfrm>
              <a:off x="1521125" y="1963900"/>
              <a:ext cx="46725" cy="26800"/>
            </a:xfrm>
            <a:custGeom>
              <a:avLst/>
              <a:gdLst/>
              <a:ahLst/>
              <a:cxnLst/>
              <a:rect l="l" t="t" r="r" b="b"/>
              <a:pathLst>
                <a:path w="1869" h="1072" extrusionOk="0">
                  <a:moveTo>
                    <a:pt x="923" y="0"/>
                  </a:moveTo>
                  <a:cubicBezTo>
                    <a:pt x="686" y="0"/>
                    <a:pt x="450" y="53"/>
                    <a:pt x="270" y="157"/>
                  </a:cubicBezTo>
                  <a:cubicBezTo>
                    <a:pt x="89" y="261"/>
                    <a:pt x="1" y="397"/>
                    <a:pt x="1" y="534"/>
                  </a:cubicBezTo>
                  <a:lnTo>
                    <a:pt x="11" y="592"/>
                  </a:lnTo>
                  <a:lnTo>
                    <a:pt x="19" y="638"/>
                  </a:lnTo>
                  <a:lnTo>
                    <a:pt x="48" y="695"/>
                  </a:lnTo>
                  <a:lnTo>
                    <a:pt x="69" y="736"/>
                  </a:lnTo>
                  <a:lnTo>
                    <a:pt x="123" y="796"/>
                  </a:lnTo>
                  <a:lnTo>
                    <a:pt x="154" y="830"/>
                  </a:lnTo>
                  <a:cubicBezTo>
                    <a:pt x="188" y="860"/>
                    <a:pt x="227" y="888"/>
                    <a:pt x="274" y="915"/>
                  </a:cubicBezTo>
                  <a:cubicBezTo>
                    <a:pt x="454" y="1019"/>
                    <a:pt x="690" y="1071"/>
                    <a:pt x="925" y="1071"/>
                  </a:cubicBezTo>
                  <a:cubicBezTo>
                    <a:pt x="1162" y="1071"/>
                    <a:pt x="1399" y="1019"/>
                    <a:pt x="1579" y="914"/>
                  </a:cubicBezTo>
                  <a:cubicBezTo>
                    <a:pt x="1624" y="887"/>
                    <a:pt x="1665" y="859"/>
                    <a:pt x="1699" y="830"/>
                  </a:cubicBezTo>
                  <a:lnTo>
                    <a:pt x="1728" y="797"/>
                  </a:lnTo>
                  <a:lnTo>
                    <a:pt x="1782" y="738"/>
                  </a:lnTo>
                  <a:lnTo>
                    <a:pt x="1802" y="697"/>
                  </a:lnTo>
                  <a:lnTo>
                    <a:pt x="1832" y="638"/>
                  </a:lnTo>
                  <a:lnTo>
                    <a:pt x="1840" y="594"/>
                  </a:lnTo>
                  <a:cubicBezTo>
                    <a:pt x="1868" y="438"/>
                    <a:pt x="1784" y="276"/>
                    <a:pt x="1577" y="157"/>
                  </a:cubicBezTo>
                  <a:cubicBezTo>
                    <a:pt x="1396" y="53"/>
                    <a:pt x="1160" y="0"/>
                    <a:pt x="923" y="0"/>
                  </a:cubicBezTo>
                  <a:close/>
                </a:path>
              </a:pathLst>
            </a:custGeom>
            <a:solidFill>
              <a:srgbClr val="002B36"/>
            </a:solidFill>
            <a:ln>
              <a:noFill/>
            </a:ln>
          </p:spPr>
          <p:txBody>
            <a:bodyPr spcFirstLastPara="1" wrap="square" lIns="121900" tIns="121900" rIns="121900" bIns="121900" anchor="ctr" anchorCtr="0">
              <a:noAutofit/>
            </a:bodyPr>
            <a:lstStyle/>
            <a:p>
              <a:endParaRPr sz="2400"/>
            </a:p>
          </p:txBody>
        </p:sp>
        <p:sp>
          <p:nvSpPr>
            <p:cNvPr id="734" name="Google Shape;734;p36"/>
            <p:cNvSpPr/>
            <p:nvPr/>
          </p:nvSpPr>
          <p:spPr>
            <a:xfrm>
              <a:off x="1521150" y="1978025"/>
              <a:ext cx="46075" cy="14625"/>
            </a:xfrm>
            <a:custGeom>
              <a:avLst/>
              <a:gdLst/>
              <a:ahLst/>
              <a:cxnLst/>
              <a:rect l="l" t="t" r="r" b="b"/>
              <a:pathLst>
                <a:path w="1843" h="585" extrusionOk="0">
                  <a:moveTo>
                    <a:pt x="5" y="1"/>
                  </a:moveTo>
                  <a:lnTo>
                    <a:pt x="1" y="49"/>
                  </a:lnTo>
                  <a:lnTo>
                    <a:pt x="11" y="106"/>
                  </a:lnTo>
                  <a:lnTo>
                    <a:pt x="18" y="151"/>
                  </a:lnTo>
                  <a:lnTo>
                    <a:pt x="48" y="210"/>
                  </a:lnTo>
                  <a:lnTo>
                    <a:pt x="69" y="251"/>
                  </a:lnTo>
                  <a:lnTo>
                    <a:pt x="124" y="311"/>
                  </a:lnTo>
                  <a:lnTo>
                    <a:pt x="155" y="344"/>
                  </a:lnTo>
                  <a:cubicBezTo>
                    <a:pt x="188" y="375"/>
                    <a:pt x="229" y="403"/>
                    <a:pt x="274" y="429"/>
                  </a:cubicBezTo>
                  <a:cubicBezTo>
                    <a:pt x="454" y="533"/>
                    <a:pt x="690" y="585"/>
                    <a:pt x="926" y="585"/>
                  </a:cubicBezTo>
                  <a:cubicBezTo>
                    <a:pt x="1163" y="585"/>
                    <a:pt x="1399" y="532"/>
                    <a:pt x="1580" y="427"/>
                  </a:cubicBezTo>
                  <a:cubicBezTo>
                    <a:pt x="1625" y="402"/>
                    <a:pt x="1664" y="374"/>
                    <a:pt x="1696" y="344"/>
                  </a:cubicBezTo>
                  <a:lnTo>
                    <a:pt x="1727" y="312"/>
                  </a:lnTo>
                  <a:lnTo>
                    <a:pt x="1782" y="251"/>
                  </a:lnTo>
                  <a:lnTo>
                    <a:pt x="1802" y="212"/>
                  </a:lnTo>
                  <a:lnTo>
                    <a:pt x="1832" y="152"/>
                  </a:lnTo>
                  <a:lnTo>
                    <a:pt x="1839" y="107"/>
                  </a:lnTo>
                  <a:lnTo>
                    <a:pt x="1842" y="16"/>
                  </a:lnTo>
                  <a:lnTo>
                    <a:pt x="1839" y="29"/>
                  </a:lnTo>
                  <a:lnTo>
                    <a:pt x="1832" y="73"/>
                  </a:lnTo>
                  <a:lnTo>
                    <a:pt x="1802" y="132"/>
                  </a:lnTo>
                  <a:lnTo>
                    <a:pt x="1782" y="173"/>
                  </a:lnTo>
                  <a:lnTo>
                    <a:pt x="1727" y="232"/>
                  </a:lnTo>
                  <a:lnTo>
                    <a:pt x="1696" y="265"/>
                  </a:lnTo>
                  <a:cubicBezTo>
                    <a:pt x="1664" y="294"/>
                    <a:pt x="1625" y="322"/>
                    <a:pt x="1580" y="349"/>
                  </a:cubicBezTo>
                  <a:cubicBezTo>
                    <a:pt x="1399" y="454"/>
                    <a:pt x="1163" y="506"/>
                    <a:pt x="926" y="506"/>
                  </a:cubicBezTo>
                  <a:cubicBezTo>
                    <a:pt x="690" y="506"/>
                    <a:pt x="454" y="454"/>
                    <a:pt x="274" y="350"/>
                  </a:cubicBezTo>
                  <a:cubicBezTo>
                    <a:pt x="229" y="323"/>
                    <a:pt x="188" y="295"/>
                    <a:pt x="155" y="265"/>
                  </a:cubicBezTo>
                  <a:lnTo>
                    <a:pt x="124" y="231"/>
                  </a:lnTo>
                  <a:lnTo>
                    <a:pt x="69" y="171"/>
                  </a:lnTo>
                  <a:lnTo>
                    <a:pt x="58" y="151"/>
                  </a:lnTo>
                  <a:lnTo>
                    <a:pt x="48" y="130"/>
                  </a:lnTo>
                  <a:lnTo>
                    <a:pt x="18" y="73"/>
                  </a:lnTo>
                  <a:lnTo>
                    <a:pt x="11" y="27"/>
                  </a:lnTo>
                  <a:lnTo>
                    <a:pt x="5" y="1"/>
                  </a:lnTo>
                  <a:close/>
                </a:path>
              </a:pathLst>
            </a:custGeom>
            <a:solidFill>
              <a:srgbClr val="002B36"/>
            </a:solidFill>
            <a:ln>
              <a:noFill/>
            </a:ln>
          </p:spPr>
          <p:txBody>
            <a:bodyPr spcFirstLastPara="1" wrap="square" lIns="121900" tIns="121900" rIns="121900" bIns="121900" anchor="ctr" anchorCtr="0">
              <a:noAutofit/>
            </a:bodyPr>
            <a:lstStyle/>
            <a:p>
              <a:endParaRPr sz="2400"/>
            </a:p>
          </p:txBody>
        </p:sp>
        <p:sp>
          <p:nvSpPr>
            <p:cNvPr id="735" name="Google Shape;735;p36"/>
            <p:cNvSpPr/>
            <p:nvPr/>
          </p:nvSpPr>
          <p:spPr>
            <a:xfrm>
              <a:off x="2314150" y="1983825"/>
              <a:ext cx="46500" cy="81975"/>
            </a:xfrm>
            <a:custGeom>
              <a:avLst/>
              <a:gdLst/>
              <a:ahLst/>
              <a:cxnLst/>
              <a:rect l="l" t="t" r="r" b="b"/>
              <a:pathLst>
                <a:path w="1860" h="3279" extrusionOk="0">
                  <a:moveTo>
                    <a:pt x="11" y="0"/>
                  </a:moveTo>
                  <a:lnTo>
                    <a:pt x="1" y="2741"/>
                  </a:lnTo>
                  <a:cubicBezTo>
                    <a:pt x="1" y="2879"/>
                    <a:pt x="92" y="3017"/>
                    <a:pt x="274" y="3123"/>
                  </a:cubicBezTo>
                  <a:cubicBezTo>
                    <a:pt x="454" y="3227"/>
                    <a:pt x="690" y="3279"/>
                    <a:pt x="926" y="3279"/>
                  </a:cubicBezTo>
                  <a:cubicBezTo>
                    <a:pt x="1163" y="3279"/>
                    <a:pt x="1400" y="3227"/>
                    <a:pt x="1580" y="3122"/>
                  </a:cubicBezTo>
                  <a:cubicBezTo>
                    <a:pt x="1758" y="3018"/>
                    <a:pt x="1848" y="2881"/>
                    <a:pt x="1849" y="2746"/>
                  </a:cubicBezTo>
                  <a:lnTo>
                    <a:pt x="1859" y="3"/>
                  </a:lnTo>
                  <a:lnTo>
                    <a:pt x="1849" y="61"/>
                  </a:lnTo>
                  <a:lnTo>
                    <a:pt x="1842" y="106"/>
                  </a:lnTo>
                  <a:lnTo>
                    <a:pt x="1812" y="164"/>
                  </a:lnTo>
                  <a:lnTo>
                    <a:pt x="1792" y="204"/>
                  </a:lnTo>
                  <a:lnTo>
                    <a:pt x="1738" y="265"/>
                  </a:lnTo>
                  <a:lnTo>
                    <a:pt x="1708" y="297"/>
                  </a:lnTo>
                  <a:cubicBezTo>
                    <a:pt x="1674" y="327"/>
                    <a:pt x="1636" y="355"/>
                    <a:pt x="1590" y="381"/>
                  </a:cubicBezTo>
                  <a:cubicBezTo>
                    <a:pt x="1410" y="485"/>
                    <a:pt x="1173" y="538"/>
                    <a:pt x="936" y="538"/>
                  </a:cubicBezTo>
                  <a:cubicBezTo>
                    <a:pt x="700" y="538"/>
                    <a:pt x="465" y="486"/>
                    <a:pt x="285" y="382"/>
                  </a:cubicBezTo>
                  <a:cubicBezTo>
                    <a:pt x="239" y="355"/>
                    <a:pt x="199" y="327"/>
                    <a:pt x="165" y="298"/>
                  </a:cubicBezTo>
                  <a:lnTo>
                    <a:pt x="135" y="264"/>
                  </a:lnTo>
                  <a:lnTo>
                    <a:pt x="81" y="204"/>
                  </a:lnTo>
                  <a:lnTo>
                    <a:pt x="58" y="162"/>
                  </a:lnTo>
                  <a:lnTo>
                    <a:pt x="29" y="105"/>
                  </a:lnTo>
                  <a:lnTo>
                    <a:pt x="21" y="58"/>
                  </a:lnTo>
                  <a:lnTo>
                    <a:pt x="11" y="1"/>
                  </a:lnTo>
                  <a:lnTo>
                    <a:pt x="11" y="0"/>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36" name="Google Shape;736;p36"/>
            <p:cNvSpPr/>
            <p:nvPr/>
          </p:nvSpPr>
          <p:spPr>
            <a:xfrm>
              <a:off x="2314400" y="1970500"/>
              <a:ext cx="46750" cy="26775"/>
            </a:xfrm>
            <a:custGeom>
              <a:avLst/>
              <a:gdLst/>
              <a:ahLst/>
              <a:cxnLst/>
              <a:rect l="l" t="t" r="r" b="b"/>
              <a:pathLst>
                <a:path w="1870" h="1071" extrusionOk="0">
                  <a:moveTo>
                    <a:pt x="923" y="0"/>
                  </a:moveTo>
                  <a:cubicBezTo>
                    <a:pt x="686" y="0"/>
                    <a:pt x="450" y="52"/>
                    <a:pt x="269" y="157"/>
                  </a:cubicBezTo>
                  <a:cubicBezTo>
                    <a:pt x="91" y="261"/>
                    <a:pt x="1" y="398"/>
                    <a:pt x="1" y="534"/>
                  </a:cubicBezTo>
                  <a:lnTo>
                    <a:pt x="11" y="591"/>
                  </a:lnTo>
                  <a:lnTo>
                    <a:pt x="19" y="638"/>
                  </a:lnTo>
                  <a:lnTo>
                    <a:pt x="48" y="695"/>
                  </a:lnTo>
                  <a:lnTo>
                    <a:pt x="71" y="737"/>
                  </a:lnTo>
                  <a:lnTo>
                    <a:pt x="125" y="797"/>
                  </a:lnTo>
                  <a:lnTo>
                    <a:pt x="155" y="831"/>
                  </a:lnTo>
                  <a:cubicBezTo>
                    <a:pt x="189" y="860"/>
                    <a:pt x="229" y="888"/>
                    <a:pt x="275" y="915"/>
                  </a:cubicBezTo>
                  <a:cubicBezTo>
                    <a:pt x="455" y="1019"/>
                    <a:pt x="690" y="1071"/>
                    <a:pt x="926" y="1071"/>
                  </a:cubicBezTo>
                  <a:cubicBezTo>
                    <a:pt x="1163" y="1071"/>
                    <a:pt x="1400" y="1018"/>
                    <a:pt x="1580" y="914"/>
                  </a:cubicBezTo>
                  <a:cubicBezTo>
                    <a:pt x="1626" y="888"/>
                    <a:pt x="1664" y="860"/>
                    <a:pt x="1698" y="830"/>
                  </a:cubicBezTo>
                  <a:lnTo>
                    <a:pt x="1728" y="798"/>
                  </a:lnTo>
                  <a:lnTo>
                    <a:pt x="1782" y="737"/>
                  </a:lnTo>
                  <a:lnTo>
                    <a:pt x="1802" y="697"/>
                  </a:lnTo>
                  <a:lnTo>
                    <a:pt x="1832" y="639"/>
                  </a:lnTo>
                  <a:lnTo>
                    <a:pt x="1839" y="594"/>
                  </a:lnTo>
                  <a:cubicBezTo>
                    <a:pt x="1870" y="438"/>
                    <a:pt x="1784" y="277"/>
                    <a:pt x="1578" y="157"/>
                  </a:cubicBezTo>
                  <a:cubicBezTo>
                    <a:pt x="1397" y="52"/>
                    <a:pt x="1160" y="0"/>
                    <a:pt x="923" y="0"/>
                  </a:cubicBezTo>
                  <a:close/>
                </a:path>
              </a:pathLst>
            </a:custGeom>
            <a:solidFill>
              <a:srgbClr val="002B36"/>
            </a:solidFill>
            <a:ln>
              <a:noFill/>
            </a:ln>
          </p:spPr>
          <p:txBody>
            <a:bodyPr spcFirstLastPara="1" wrap="square" lIns="121900" tIns="121900" rIns="121900" bIns="121900" anchor="ctr" anchorCtr="0">
              <a:noAutofit/>
            </a:bodyPr>
            <a:lstStyle/>
            <a:p>
              <a:endParaRPr sz="2400"/>
            </a:p>
          </p:txBody>
        </p:sp>
        <p:sp>
          <p:nvSpPr>
            <p:cNvPr id="737" name="Google Shape;737;p36"/>
            <p:cNvSpPr/>
            <p:nvPr/>
          </p:nvSpPr>
          <p:spPr>
            <a:xfrm>
              <a:off x="2314475" y="1984625"/>
              <a:ext cx="46025" cy="14625"/>
            </a:xfrm>
            <a:custGeom>
              <a:avLst/>
              <a:gdLst/>
              <a:ahLst/>
              <a:cxnLst/>
              <a:rect l="l" t="t" r="r" b="b"/>
              <a:pathLst>
                <a:path w="1841" h="585" extrusionOk="0">
                  <a:moveTo>
                    <a:pt x="4" y="1"/>
                  </a:moveTo>
                  <a:lnTo>
                    <a:pt x="0" y="49"/>
                  </a:lnTo>
                  <a:lnTo>
                    <a:pt x="9" y="106"/>
                  </a:lnTo>
                  <a:lnTo>
                    <a:pt x="17" y="151"/>
                  </a:lnTo>
                  <a:lnTo>
                    <a:pt x="46" y="210"/>
                  </a:lnTo>
                  <a:lnTo>
                    <a:pt x="68" y="251"/>
                  </a:lnTo>
                  <a:lnTo>
                    <a:pt x="123" y="311"/>
                  </a:lnTo>
                  <a:lnTo>
                    <a:pt x="153" y="344"/>
                  </a:lnTo>
                  <a:cubicBezTo>
                    <a:pt x="187" y="375"/>
                    <a:pt x="227" y="403"/>
                    <a:pt x="272" y="428"/>
                  </a:cubicBezTo>
                  <a:cubicBezTo>
                    <a:pt x="452" y="533"/>
                    <a:pt x="688" y="585"/>
                    <a:pt x="924" y="585"/>
                  </a:cubicBezTo>
                  <a:cubicBezTo>
                    <a:pt x="1161" y="585"/>
                    <a:pt x="1398" y="532"/>
                    <a:pt x="1578" y="427"/>
                  </a:cubicBezTo>
                  <a:cubicBezTo>
                    <a:pt x="1623" y="402"/>
                    <a:pt x="1662" y="373"/>
                    <a:pt x="1696" y="344"/>
                  </a:cubicBezTo>
                  <a:lnTo>
                    <a:pt x="1725" y="312"/>
                  </a:lnTo>
                  <a:lnTo>
                    <a:pt x="1780" y="251"/>
                  </a:lnTo>
                  <a:lnTo>
                    <a:pt x="1800" y="212"/>
                  </a:lnTo>
                  <a:lnTo>
                    <a:pt x="1831" y="152"/>
                  </a:lnTo>
                  <a:lnTo>
                    <a:pt x="1838" y="108"/>
                  </a:lnTo>
                  <a:lnTo>
                    <a:pt x="1841" y="16"/>
                  </a:lnTo>
                  <a:lnTo>
                    <a:pt x="1838" y="29"/>
                  </a:lnTo>
                  <a:lnTo>
                    <a:pt x="1831" y="74"/>
                  </a:lnTo>
                  <a:lnTo>
                    <a:pt x="1800" y="132"/>
                  </a:lnTo>
                  <a:lnTo>
                    <a:pt x="1780" y="172"/>
                  </a:lnTo>
                  <a:lnTo>
                    <a:pt x="1725" y="233"/>
                  </a:lnTo>
                  <a:lnTo>
                    <a:pt x="1696" y="265"/>
                  </a:lnTo>
                  <a:cubicBezTo>
                    <a:pt x="1662" y="295"/>
                    <a:pt x="1623" y="323"/>
                    <a:pt x="1578" y="349"/>
                  </a:cubicBezTo>
                  <a:cubicBezTo>
                    <a:pt x="1398" y="453"/>
                    <a:pt x="1161" y="506"/>
                    <a:pt x="924" y="506"/>
                  </a:cubicBezTo>
                  <a:cubicBezTo>
                    <a:pt x="688" y="506"/>
                    <a:pt x="452" y="454"/>
                    <a:pt x="272" y="350"/>
                  </a:cubicBezTo>
                  <a:cubicBezTo>
                    <a:pt x="227" y="323"/>
                    <a:pt x="187" y="295"/>
                    <a:pt x="153" y="266"/>
                  </a:cubicBezTo>
                  <a:lnTo>
                    <a:pt x="123" y="232"/>
                  </a:lnTo>
                  <a:lnTo>
                    <a:pt x="68" y="172"/>
                  </a:lnTo>
                  <a:lnTo>
                    <a:pt x="56" y="151"/>
                  </a:lnTo>
                  <a:lnTo>
                    <a:pt x="46" y="130"/>
                  </a:lnTo>
                  <a:lnTo>
                    <a:pt x="17" y="73"/>
                  </a:lnTo>
                  <a:lnTo>
                    <a:pt x="9" y="26"/>
                  </a:lnTo>
                  <a:lnTo>
                    <a:pt x="4" y="1"/>
                  </a:lnTo>
                  <a:close/>
                </a:path>
              </a:pathLst>
            </a:custGeom>
            <a:solidFill>
              <a:srgbClr val="002B36"/>
            </a:solidFill>
            <a:ln>
              <a:noFill/>
            </a:ln>
          </p:spPr>
          <p:txBody>
            <a:bodyPr spcFirstLastPara="1" wrap="square" lIns="121900" tIns="121900" rIns="121900" bIns="121900" anchor="ctr" anchorCtr="0">
              <a:noAutofit/>
            </a:bodyPr>
            <a:lstStyle/>
            <a:p>
              <a:endParaRPr sz="2400"/>
            </a:p>
          </p:txBody>
        </p:sp>
        <p:sp>
          <p:nvSpPr>
            <p:cNvPr id="738" name="Google Shape;738;p36"/>
            <p:cNvSpPr/>
            <p:nvPr/>
          </p:nvSpPr>
          <p:spPr>
            <a:xfrm>
              <a:off x="1507750" y="1788050"/>
              <a:ext cx="725300" cy="404950"/>
            </a:xfrm>
            <a:custGeom>
              <a:avLst/>
              <a:gdLst/>
              <a:ahLst/>
              <a:cxnLst/>
              <a:rect l="l" t="t" r="r" b="b"/>
              <a:pathLst>
                <a:path w="29012" h="16198" extrusionOk="0">
                  <a:moveTo>
                    <a:pt x="10363" y="1"/>
                  </a:moveTo>
                  <a:lnTo>
                    <a:pt x="1861" y="4934"/>
                  </a:lnTo>
                  <a:cubicBezTo>
                    <a:pt x="847" y="5523"/>
                    <a:pt x="228" y="6255"/>
                    <a:pt x="0" y="7018"/>
                  </a:cubicBezTo>
                  <a:lnTo>
                    <a:pt x="24" y="7109"/>
                  </a:lnTo>
                  <a:cubicBezTo>
                    <a:pt x="47" y="7178"/>
                    <a:pt x="81" y="7246"/>
                    <a:pt x="110" y="7313"/>
                  </a:cubicBezTo>
                  <a:cubicBezTo>
                    <a:pt x="134" y="7368"/>
                    <a:pt x="152" y="7423"/>
                    <a:pt x="180" y="7477"/>
                  </a:cubicBezTo>
                  <a:cubicBezTo>
                    <a:pt x="215" y="7546"/>
                    <a:pt x="261" y="7613"/>
                    <a:pt x="303" y="7682"/>
                  </a:cubicBezTo>
                  <a:cubicBezTo>
                    <a:pt x="335" y="7733"/>
                    <a:pt x="362" y="7786"/>
                    <a:pt x="398" y="7837"/>
                  </a:cubicBezTo>
                  <a:cubicBezTo>
                    <a:pt x="448" y="7907"/>
                    <a:pt x="509" y="7977"/>
                    <a:pt x="566" y="8047"/>
                  </a:cubicBezTo>
                  <a:cubicBezTo>
                    <a:pt x="604" y="8093"/>
                    <a:pt x="637" y="8140"/>
                    <a:pt x="678" y="8186"/>
                  </a:cubicBezTo>
                  <a:cubicBezTo>
                    <a:pt x="747" y="8261"/>
                    <a:pt x="828" y="8334"/>
                    <a:pt x="905" y="8407"/>
                  </a:cubicBezTo>
                  <a:cubicBezTo>
                    <a:pt x="944" y="8445"/>
                    <a:pt x="978" y="8483"/>
                    <a:pt x="1021" y="8519"/>
                  </a:cubicBezTo>
                  <a:cubicBezTo>
                    <a:pt x="1114" y="8601"/>
                    <a:pt x="1218" y="8680"/>
                    <a:pt x="1323" y="8759"/>
                  </a:cubicBezTo>
                  <a:lnTo>
                    <a:pt x="1425" y="8838"/>
                  </a:lnTo>
                  <a:cubicBezTo>
                    <a:pt x="1570" y="8941"/>
                    <a:pt x="1727" y="9040"/>
                    <a:pt x="1892" y="9137"/>
                  </a:cubicBezTo>
                  <a:lnTo>
                    <a:pt x="12149" y="15053"/>
                  </a:lnTo>
                  <a:cubicBezTo>
                    <a:pt x="13470" y="15816"/>
                    <a:pt x="15202" y="16198"/>
                    <a:pt x="16932" y="16198"/>
                  </a:cubicBezTo>
                  <a:cubicBezTo>
                    <a:pt x="18660" y="16198"/>
                    <a:pt x="20388" y="15816"/>
                    <a:pt x="21703" y="15053"/>
                  </a:cubicBezTo>
                  <a:lnTo>
                    <a:pt x="29012" y="10812"/>
                  </a:lnTo>
                  <a:lnTo>
                    <a:pt x="10363" y="1"/>
                  </a:ln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739" name="Google Shape;739;p36"/>
            <p:cNvSpPr/>
            <p:nvPr/>
          </p:nvSpPr>
          <p:spPr>
            <a:xfrm>
              <a:off x="1766825" y="1720150"/>
              <a:ext cx="610075" cy="338225"/>
            </a:xfrm>
            <a:custGeom>
              <a:avLst/>
              <a:gdLst/>
              <a:ahLst/>
              <a:cxnLst/>
              <a:rect l="l" t="t" r="r" b="b"/>
              <a:pathLst>
                <a:path w="24403" h="13529" extrusionOk="0">
                  <a:moveTo>
                    <a:pt x="7477" y="0"/>
                  </a:moveTo>
                  <a:cubicBezTo>
                    <a:pt x="5749" y="0"/>
                    <a:pt x="4022" y="382"/>
                    <a:pt x="2707" y="1147"/>
                  </a:cubicBezTo>
                  <a:lnTo>
                    <a:pt x="0" y="2717"/>
                  </a:lnTo>
                  <a:lnTo>
                    <a:pt x="18649" y="13528"/>
                  </a:lnTo>
                  <a:lnTo>
                    <a:pt x="22547" y="11266"/>
                  </a:lnTo>
                  <a:cubicBezTo>
                    <a:pt x="22711" y="11170"/>
                    <a:pt x="22865" y="11071"/>
                    <a:pt x="23008" y="10969"/>
                  </a:cubicBezTo>
                  <a:cubicBezTo>
                    <a:pt x="23048" y="10941"/>
                    <a:pt x="23082" y="10910"/>
                    <a:pt x="23120" y="10881"/>
                  </a:cubicBezTo>
                  <a:cubicBezTo>
                    <a:pt x="23220" y="10805"/>
                    <a:pt x="23319" y="10731"/>
                    <a:pt x="23408" y="10654"/>
                  </a:cubicBezTo>
                  <a:cubicBezTo>
                    <a:pt x="23452" y="10614"/>
                    <a:pt x="23488" y="10573"/>
                    <a:pt x="23530" y="10532"/>
                  </a:cubicBezTo>
                  <a:cubicBezTo>
                    <a:pt x="23604" y="10463"/>
                    <a:pt x="23679" y="10393"/>
                    <a:pt x="23744" y="10321"/>
                  </a:cubicBezTo>
                  <a:cubicBezTo>
                    <a:pt x="23786" y="10276"/>
                    <a:pt x="23817" y="10229"/>
                    <a:pt x="23855" y="10184"/>
                  </a:cubicBezTo>
                  <a:cubicBezTo>
                    <a:pt x="23912" y="10115"/>
                    <a:pt x="23971" y="10046"/>
                    <a:pt x="24021" y="9976"/>
                  </a:cubicBezTo>
                  <a:cubicBezTo>
                    <a:pt x="24056" y="9924"/>
                    <a:pt x="24082" y="9871"/>
                    <a:pt x="24114" y="9819"/>
                  </a:cubicBezTo>
                  <a:cubicBezTo>
                    <a:pt x="24155" y="9753"/>
                    <a:pt x="24200" y="9687"/>
                    <a:pt x="24235" y="9618"/>
                  </a:cubicBezTo>
                  <a:cubicBezTo>
                    <a:pt x="24262" y="9563"/>
                    <a:pt x="24280" y="9508"/>
                    <a:pt x="24305" y="9454"/>
                  </a:cubicBezTo>
                  <a:cubicBezTo>
                    <a:pt x="24333" y="9387"/>
                    <a:pt x="24365" y="9321"/>
                    <a:pt x="24388" y="9252"/>
                  </a:cubicBezTo>
                  <a:lnTo>
                    <a:pt x="24402" y="9192"/>
                  </a:lnTo>
                  <a:cubicBezTo>
                    <a:pt x="24180" y="8412"/>
                    <a:pt x="23557" y="7663"/>
                    <a:pt x="22516" y="7063"/>
                  </a:cubicBezTo>
                  <a:lnTo>
                    <a:pt x="12260" y="1147"/>
                  </a:lnTo>
                  <a:cubicBezTo>
                    <a:pt x="10936" y="382"/>
                    <a:pt x="9206" y="0"/>
                    <a:pt x="7477"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40" name="Google Shape;740;p36"/>
            <p:cNvSpPr/>
            <p:nvPr/>
          </p:nvSpPr>
          <p:spPr>
            <a:xfrm>
              <a:off x="2379150" y="1946825"/>
              <a:ext cx="250" cy="7650"/>
            </a:xfrm>
            <a:custGeom>
              <a:avLst/>
              <a:gdLst/>
              <a:ahLst/>
              <a:cxnLst/>
              <a:rect l="l" t="t" r="r" b="b"/>
              <a:pathLst>
                <a:path w="10" h="306" extrusionOk="0">
                  <a:moveTo>
                    <a:pt x="0" y="0"/>
                  </a:moveTo>
                  <a:cubicBezTo>
                    <a:pt x="5" y="102"/>
                    <a:pt x="9" y="204"/>
                    <a:pt x="0" y="306"/>
                  </a:cubicBezTo>
                  <a:cubicBezTo>
                    <a:pt x="9" y="204"/>
                    <a:pt x="7" y="102"/>
                    <a:pt x="0" y="0"/>
                  </a:cubicBezTo>
                  <a:close/>
                </a:path>
              </a:pathLst>
            </a:custGeom>
            <a:solidFill>
              <a:srgbClr val="FFCF43"/>
            </a:solidFill>
            <a:ln>
              <a:noFill/>
            </a:ln>
          </p:spPr>
          <p:txBody>
            <a:bodyPr spcFirstLastPara="1" wrap="square" lIns="121900" tIns="121900" rIns="121900" bIns="121900" anchor="ctr" anchorCtr="0">
              <a:noAutofit/>
            </a:bodyPr>
            <a:lstStyle/>
            <a:p>
              <a:endParaRPr sz="2400"/>
            </a:p>
          </p:txBody>
        </p:sp>
        <p:sp>
          <p:nvSpPr>
            <p:cNvPr id="741" name="Google Shape;741;p36"/>
            <p:cNvSpPr/>
            <p:nvPr/>
          </p:nvSpPr>
          <p:spPr>
            <a:xfrm>
              <a:off x="2233025" y="1949925"/>
              <a:ext cx="145775" cy="116750"/>
            </a:xfrm>
            <a:custGeom>
              <a:avLst/>
              <a:gdLst/>
              <a:ahLst/>
              <a:cxnLst/>
              <a:rect l="l" t="t" r="r" b="b"/>
              <a:pathLst>
                <a:path w="5831" h="4670" extrusionOk="0">
                  <a:moveTo>
                    <a:pt x="5754" y="1"/>
                  </a:moveTo>
                  <a:lnTo>
                    <a:pt x="5740" y="61"/>
                  </a:lnTo>
                  <a:cubicBezTo>
                    <a:pt x="5717" y="130"/>
                    <a:pt x="5685" y="196"/>
                    <a:pt x="5657" y="263"/>
                  </a:cubicBezTo>
                  <a:cubicBezTo>
                    <a:pt x="5632" y="317"/>
                    <a:pt x="5614" y="372"/>
                    <a:pt x="5587" y="427"/>
                  </a:cubicBezTo>
                  <a:cubicBezTo>
                    <a:pt x="5552" y="496"/>
                    <a:pt x="5507" y="562"/>
                    <a:pt x="5466" y="628"/>
                  </a:cubicBezTo>
                  <a:cubicBezTo>
                    <a:pt x="5434" y="680"/>
                    <a:pt x="5408" y="733"/>
                    <a:pt x="5373" y="785"/>
                  </a:cubicBezTo>
                  <a:cubicBezTo>
                    <a:pt x="5323" y="855"/>
                    <a:pt x="5264" y="924"/>
                    <a:pt x="5207" y="993"/>
                  </a:cubicBezTo>
                  <a:cubicBezTo>
                    <a:pt x="5169" y="1038"/>
                    <a:pt x="5138" y="1085"/>
                    <a:pt x="5096" y="1130"/>
                  </a:cubicBezTo>
                  <a:cubicBezTo>
                    <a:pt x="5031" y="1202"/>
                    <a:pt x="4956" y="1272"/>
                    <a:pt x="4882" y="1341"/>
                  </a:cubicBezTo>
                  <a:cubicBezTo>
                    <a:pt x="4840" y="1382"/>
                    <a:pt x="4804" y="1423"/>
                    <a:pt x="4760" y="1463"/>
                  </a:cubicBezTo>
                  <a:cubicBezTo>
                    <a:pt x="4671" y="1540"/>
                    <a:pt x="4572" y="1614"/>
                    <a:pt x="4472" y="1690"/>
                  </a:cubicBezTo>
                  <a:cubicBezTo>
                    <a:pt x="4434" y="1719"/>
                    <a:pt x="4400" y="1750"/>
                    <a:pt x="4361" y="1778"/>
                  </a:cubicBezTo>
                  <a:cubicBezTo>
                    <a:pt x="4217" y="1880"/>
                    <a:pt x="4063" y="1979"/>
                    <a:pt x="3899" y="2075"/>
                  </a:cubicBezTo>
                  <a:lnTo>
                    <a:pt x="1" y="4337"/>
                  </a:lnTo>
                  <a:lnTo>
                    <a:pt x="574" y="4670"/>
                  </a:lnTo>
                  <a:lnTo>
                    <a:pt x="3899" y="2740"/>
                  </a:lnTo>
                  <a:cubicBezTo>
                    <a:pt x="4063" y="2645"/>
                    <a:pt x="4217" y="2545"/>
                    <a:pt x="4361" y="2444"/>
                  </a:cubicBezTo>
                  <a:cubicBezTo>
                    <a:pt x="4400" y="2415"/>
                    <a:pt x="4434" y="2385"/>
                    <a:pt x="4472" y="2355"/>
                  </a:cubicBezTo>
                  <a:cubicBezTo>
                    <a:pt x="4572" y="2280"/>
                    <a:pt x="4671" y="2206"/>
                    <a:pt x="4760" y="2129"/>
                  </a:cubicBezTo>
                  <a:cubicBezTo>
                    <a:pt x="4804" y="2089"/>
                    <a:pt x="4840" y="2047"/>
                    <a:pt x="4882" y="2007"/>
                  </a:cubicBezTo>
                  <a:cubicBezTo>
                    <a:pt x="4956" y="1937"/>
                    <a:pt x="5031" y="1868"/>
                    <a:pt x="5096" y="1795"/>
                  </a:cubicBezTo>
                  <a:cubicBezTo>
                    <a:pt x="5138" y="1750"/>
                    <a:pt x="5169" y="1704"/>
                    <a:pt x="5207" y="1658"/>
                  </a:cubicBezTo>
                  <a:cubicBezTo>
                    <a:pt x="5264" y="1589"/>
                    <a:pt x="5323" y="1520"/>
                    <a:pt x="5373" y="1450"/>
                  </a:cubicBezTo>
                  <a:cubicBezTo>
                    <a:pt x="5408" y="1399"/>
                    <a:pt x="5434" y="1346"/>
                    <a:pt x="5466" y="1294"/>
                  </a:cubicBezTo>
                  <a:cubicBezTo>
                    <a:pt x="5507" y="1227"/>
                    <a:pt x="5552" y="1161"/>
                    <a:pt x="5587" y="1093"/>
                  </a:cubicBezTo>
                  <a:cubicBezTo>
                    <a:pt x="5614" y="1038"/>
                    <a:pt x="5632" y="983"/>
                    <a:pt x="5657" y="928"/>
                  </a:cubicBezTo>
                  <a:cubicBezTo>
                    <a:pt x="5685" y="861"/>
                    <a:pt x="5717" y="795"/>
                    <a:pt x="5740" y="727"/>
                  </a:cubicBezTo>
                  <a:cubicBezTo>
                    <a:pt x="5758" y="671"/>
                    <a:pt x="5768" y="614"/>
                    <a:pt x="5781" y="558"/>
                  </a:cubicBezTo>
                  <a:cubicBezTo>
                    <a:pt x="5799" y="490"/>
                    <a:pt x="5820" y="424"/>
                    <a:pt x="5831" y="357"/>
                  </a:cubicBezTo>
                  <a:lnTo>
                    <a:pt x="5831" y="357"/>
                  </a:lnTo>
                  <a:lnTo>
                    <a:pt x="5830" y="360"/>
                  </a:lnTo>
                  <a:cubicBezTo>
                    <a:pt x="5814" y="240"/>
                    <a:pt x="5788" y="120"/>
                    <a:pt x="5754"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42" name="Google Shape;742;p36"/>
            <p:cNvSpPr/>
            <p:nvPr/>
          </p:nvSpPr>
          <p:spPr>
            <a:xfrm>
              <a:off x="1505600" y="1963500"/>
              <a:ext cx="741800" cy="246150"/>
            </a:xfrm>
            <a:custGeom>
              <a:avLst/>
              <a:gdLst/>
              <a:ahLst/>
              <a:cxnLst/>
              <a:rect l="l" t="t" r="r" b="b"/>
              <a:pathLst>
                <a:path w="29672" h="9846" extrusionOk="0">
                  <a:moveTo>
                    <a:pt x="1" y="213"/>
                  </a:moveTo>
                  <a:cubicBezTo>
                    <a:pt x="1" y="221"/>
                    <a:pt x="2" y="229"/>
                    <a:pt x="3" y="236"/>
                  </a:cubicBezTo>
                  <a:lnTo>
                    <a:pt x="3" y="236"/>
                  </a:lnTo>
                  <a:cubicBezTo>
                    <a:pt x="2" y="229"/>
                    <a:pt x="1" y="221"/>
                    <a:pt x="1" y="213"/>
                  </a:cubicBezTo>
                  <a:close/>
                  <a:moveTo>
                    <a:pt x="86" y="0"/>
                  </a:moveTo>
                  <a:cubicBezTo>
                    <a:pt x="53" y="111"/>
                    <a:pt x="29" y="224"/>
                    <a:pt x="12" y="335"/>
                  </a:cubicBezTo>
                  <a:cubicBezTo>
                    <a:pt x="9" y="302"/>
                    <a:pt x="6" y="269"/>
                    <a:pt x="3" y="236"/>
                  </a:cubicBezTo>
                  <a:lnTo>
                    <a:pt x="3" y="236"/>
                  </a:lnTo>
                  <a:cubicBezTo>
                    <a:pt x="6" y="285"/>
                    <a:pt x="8" y="334"/>
                    <a:pt x="16" y="383"/>
                  </a:cubicBezTo>
                  <a:cubicBezTo>
                    <a:pt x="28" y="453"/>
                    <a:pt x="49" y="520"/>
                    <a:pt x="67" y="588"/>
                  </a:cubicBezTo>
                  <a:cubicBezTo>
                    <a:pt x="82" y="645"/>
                    <a:pt x="92" y="701"/>
                    <a:pt x="110" y="757"/>
                  </a:cubicBezTo>
                  <a:cubicBezTo>
                    <a:pt x="133" y="825"/>
                    <a:pt x="167" y="894"/>
                    <a:pt x="196" y="961"/>
                  </a:cubicBezTo>
                  <a:cubicBezTo>
                    <a:pt x="220" y="1015"/>
                    <a:pt x="238" y="1071"/>
                    <a:pt x="266" y="1124"/>
                  </a:cubicBezTo>
                  <a:cubicBezTo>
                    <a:pt x="301" y="1194"/>
                    <a:pt x="347" y="1261"/>
                    <a:pt x="389" y="1329"/>
                  </a:cubicBezTo>
                  <a:cubicBezTo>
                    <a:pt x="421" y="1381"/>
                    <a:pt x="448" y="1433"/>
                    <a:pt x="484" y="1485"/>
                  </a:cubicBezTo>
                  <a:cubicBezTo>
                    <a:pt x="534" y="1555"/>
                    <a:pt x="595" y="1624"/>
                    <a:pt x="652" y="1695"/>
                  </a:cubicBezTo>
                  <a:cubicBezTo>
                    <a:pt x="690" y="1741"/>
                    <a:pt x="723" y="1788"/>
                    <a:pt x="764" y="1833"/>
                  </a:cubicBezTo>
                  <a:cubicBezTo>
                    <a:pt x="833" y="1908"/>
                    <a:pt x="914" y="1981"/>
                    <a:pt x="991" y="2055"/>
                  </a:cubicBezTo>
                  <a:cubicBezTo>
                    <a:pt x="1030" y="2092"/>
                    <a:pt x="1064" y="2131"/>
                    <a:pt x="1107" y="2167"/>
                  </a:cubicBezTo>
                  <a:cubicBezTo>
                    <a:pt x="1200" y="2249"/>
                    <a:pt x="1304" y="2328"/>
                    <a:pt x="1409" y="2405"/>
                  </a:cubicBezTo>
                  <a:lnTo>
                    <a:pt x="1511" y="2485"/>
                  </a:lnTo>
                  <a:cubicBezTo>
                    <a:pt x="1656" y="2587"/>
                    <a:pt x="1813" y="2688"/>
                    <a:pt x="1978" y="2784"/>
                  </a:cubicBezTo>
                  <a:lnTo>
                    <a:pt x="12235" y="8700"/>
                  </a:lnTo>
                  <a:cubicBezTo>
                    <a:pt x="13557" y="9463"/>
                    <a:pt x="15289" y="9845"/>
                    <a:pt x="17019" y="9845"/>
                  </a:cubicBezTo>
                  <a:cubicBezTo>
                    <a:pt x="18747" y="9845"/>
                    <a:pt x="20474" y="9464"/>
                    <a:pt x="21789" y="8700"/>
                  </a:cubicBezTo>
                  <a:lnTo>
                    <a:pt x="29671" y="4127"/>
                  </a:lnTo>
                  <a:lnTo>
                    <a:pt x="29098" y="3794"/>
                  </a:lnTo>
                  <a:lnTo>
                    <a:pt x="21789" y="8035"/>
                  </a:lnTo>
                  <a:cubicBezTo>
                    <a:pt x="20474" y="8798"/>
                    <a:pt x="18746" y="9180"/>
                    <a:pt x="17018" y="9180"/>
                  </a:cubicBezTo>
                  <a:cubicBezTo>
                    <a:pt x="15288" y="9180"/>
                    <a:pt x="13556" y="8798"/>
                    <a:pt x="12235" y="8035"/>
                  </a:cubicBezTo>
                  <a:lnTo>
                    <a:pt x="1978" y="2119"/>
                  </a:lnTo>
                  <a:cubicBezTo>
                    <a:pt x="1813" y="2022"/>
                    <a:pt x="1656" y="1923"/>
                    <a:pt x="1511" y="1820"/>
                  </a:cubicBezTo>
                  <a:lnTo>
                    <a:pt x="1409" y="1741"/>
                  </a:lnTo>
                  <a:cubicBezTo>
                    <a:pt x="1304" y="1662"/>
                    <a:pt x="1200" y="1583"/>
                    <a:pt x="1107" y="1501"/>
                  </a:cubicBezTo>
                  <a:cubicBezTo>
                    <a:pt x="1064" y="1465"/>
                    <a:pt x="1030" y="1427"/>
                    <a:pt x="991" y="1389"/>
                  </a:cubicBezTo>
                  <a:cubicBezTo>
                    <a:pt x="914" y="1316"/>
                    <a:pt x="833" y="1243"/>
                    <a:pt x="764" y="1168"/>
                  </a:cubicBezTo>
                  <a:cubicBezTo>
                    <a:pt x="723" y="1122"/>
                    <a:pt x="690" y="1075"/>
                    <a:pt x="652" y="1029"/>
                  </a:cubicBezTo>
                  <a:cubicBezTo>
                    <a:pt x="595" y="959"/>
                    <a:pt x="534" y="889"/>
                    <a:pt x="484" y="819"/>
                  </a:cubicBezTo>
                  <a:cubicBezTo>
                    <a:pt x="448" y="768"/>
                    <a:pt x="421" y="715"/>
                    <a:pt x="389" y="664"/>
                  </a:cubicBezTo>
                  <a:cubicBezTo>
                    <a:pt x="347" y="595"/>
                    <a:pt x="301" y="528"/>
                    <a:pt x="266" y="459"/>
                  </a:cubicBezTo>
                  <a:cubicBezTo>
                    <a:pt x="238" y="405"/>
                    <a:pt x="220" y="350"/>
                    <a:pt x="196" y="295"/>
                  </a:cubicBezTo>
                  <a:cubicBezTo>
                    <a:pt x="167" y="228"/>
                    <a:pt x="133" y="160"/>
                    <a:pt x="110" y="91"/>
                  </a:cubicBezTo>
                  <a:lnTo>
                    <a:pt x="86"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43" name="Google Shape;743;p36"/>
            <p:cNvSpPr/>
            <p:nvPr/>
          </p:nvSpPr>
          <p:spPr>
            <a:xfrm>
              <a:off x="1505175" y="1894825"/>
              <a:ext cx="48975" cy="68800"/>
            </a:xfrm>
            <a:custGeom>
              <a:avLst/>
              <a:gdLst/>
              <a:ahLst/>
              <a:cxnLst/>
              <a:rect l="l" t="t" r="r" b="b"/>
              <a:pathLst>
                <a:path w="1959" h="2752" extrusionOk="0">
                  <a:moveTo>
                    <a:pt x="1958" y="0"/>
                  </a:moveTo>
                  <a:cubicBezTo>
                    <a:pt x="653" y="760"/>
                    <a:pt x="1" y="1755"/>
                    <a:pt x="1" y="2751"/>
                  </a:cubicBezTo>
                  <a:lnTo>
                    <a:pt x="1" y="2751"/>
                  </a:lnTo>
                  <a:cubicBezTo>
                    <a:pt x="1" y="1756"/>
                    <a:pt x="653" y="761"/>
                    <a:pt x="1958" y="0"/>
                  </a:cubicBezTo>
                  <a:close/>
                </a:path>
              </a:pathLst>
            </a:custGeom>
            <a:solidFill>
              <a:srgbClr val="F18408"/>
            </a:solidFill>
            <a:ln>
              <a:noFill/>
            </a:ln>
          </p:spPr>
          <p:txBody>
            <a:bodyPr spcFirstLastPara="1" wrap="square" lIns="121900" tIns="121900" rIns="121900" bIns="121900" anchor="ctr" anchorCtr="0">
              <a:noAutofit/>
            </a:bodyPr>
            <a:lstStyle/>
            <a:p>
              <a:endParaRPr sz="2400"/>
            </a:p>
          </p:txBody>
        </p:sp>
        <p:sp>
          <p:nvSpPr>
            <p:cNvPr id="744" name="Google Shape;744;p36"/>
            <p:cNvSpPr/>
            <p:nvPr/>
          </p:nvSpPr>
          <p:spPr>
            <a:xfrm>
              <a:off x="1752500" y="1703525"/>
              <a:ext cx="626675" cy="246425"/>
            </a:xfrm>
            <a:custGeom>
              <a:avLst/>
              <a:gdLst/>
              <a:ahLst/>
              <a:cxnLst/>
              <a:rect l="l" t="t" r="r" b="b"/>
              <a:pathLst>
                <a:path w="25067" h="9857" extrusionOk="0">
                  <a:moveTo>
                    <a:pt x="8050" y="0"/>
                  </a:moveTo>
                  <a:cubicBezTo>
                    <a:pt x="6322" y="0"/>
                    <a:pt x="4595" y="382"/>
                    <a:pt x="3280" y="1146"/>
                  </a:cubicBezTo>
                  <a:lnTo>
                    <a:pt x="1" y="3050"/>
                  </a:lnTo>
                  <a:lnTo>
                    <a:pt x="573" y="3382"/>
                  </a:lnTo>
                  <a:lnTo>
                    <a:pt x="3280" y="1812"/>
                  </a:lnTo>
                  <a:cubicBezTo>
                    <a:pt x="4595" y="1047"/>
                    <a:pt x="6322" y="665"/>
                    <a:pt x="8050" y="665"/>
                  </a:cubicBezTo>
                  <a:cubicBezTo>
                    <a:pt x="9779" y="665"/>
                    <a:pt x="11509" y="1047"/>
                    <a:pt x="12833" y="1812"/>
                  </a:cubicBezTo>
                  <a:lnTo>
                    <a:pt x="23089" y="7728"/>
                  </a:lnTo>
                  <a:cubicBezTo>
                    <a:pt x="24130" y="8328"/>
                    <a:pt x="24753" y="9077"/>
                    <a:pt x="24975" y="9857"/>
                  </a:cubicBezTo>
                  <a:lnTo>
                    <a:pt x="25002" y="9748"/>
                  </a:lnTo>
                  <a:cubicBezTo>
                    <a:pt x="25019" y="9683"/>
                    <a:pt x="25039" y="9616"/>
                    <a:pt x="25051" y="9551"/>
                  </a:cubicBezTo>
                  <a:cubicBezTo>
                    <a:pt x="25059" y="9611"/>
                    <a:pt x="25062" y="9671"/>
                    <a:pt x="25066" y="9732"/>
                  </a:cubicBezTo>
                  <a:cubicBezTo>
                    <a:pt x="25020" y="8762"/>
                    <a:pt x="24369" y="7801"/>
                    <a:pt x="23089" y="7062"/>
                  </a:cubicBezTo>
                  <a:lnTo>
                    <a:pt x="12833" y="1146"/>
                  </a:lnTo>
                  <a:cubicBezTo>
                    <a:pt x="11509" y="382"/>
                    <a:pt x="9779" y="0"/>
                    <a:pt x="8050"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745" name="Google Shape;745;p36"/>
            <p:cNvSpPr/>
            <p:nvPr/>
          </p:nvSpPr>
          <p:spPr>
            <a:xfrm>
              <a:off x="1505150" y="1779750"/>
              <a:ext cx="261700" cy="183925"/>
            </a:xfrm>
            <a:custGeom>
              <a:avLst/>
              <a:gdLst/>
              <a:ahLst/>
              <a:cxnLst/>
              <a:rect l="l" t="t" r="r" b="b"/>
              <a:pathLst>
                <a:path w="10468" h="7357" extrusionOk="0">
                  <a:moveTo>
                    <a:pt x="9895" y="1"/>
                  </a:moveTo>
                  <a:lnTo>
                    <a:pt x="1965" y="4600"/>
                  </a:lnTo>
                  <a:cubicBezTo>
                    <a:pt x="654" y="5363"/>
                    <a:pt x="1" y="6360"/>
                    <a:pt x="2" y="7357"/>
                  </a:cubicBezTo>
                  <a:cubicBezTo>
                    <a:pt x="2" y="7245"/>
                    <a:pt x="13" y="7132"/>
                    <a:pt x="30" y="7020"/>
                  </a:cubicBezTo>
                  <a:lnTo>
                    <a:pt x="34" y="7068"/>
                  </a:lnTo>
                  <a:cubicBezTo>
                    <a:pt x="46" y="7137"/>
                    <a:pt x="67" y="7204"/>
                    <a:pt x="85" y="7273"/>
                  </a:cubicBezTo>
                  <a:lnTo>
                    <a:pt x="104" y="7350"/>
                  </a:lnTo>
                  <a:cubicBezTo>
                    <a:pt x="332" y="6587"/>
                    <a:pt x="951" y="5855"/>
                    <a:pt x="1965" y="5266"/>
                  </a:cubicBezTo>
                  <a:lnTo>
                    <a:pt x="10467" y="333"/>
                  </a:lnTo>
                  <a:lnTo>
                    <a:pt x="9895" y="1"/>
                  </a:ln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746" name="Google Shape;746;p36"/>
            <p:cNvSpPr/>
            <p:nvPr/>
          </p:nvSpPr>
          <p:spPr>
            <a:xfrm>
              <a:off x="1505175" y="1955225"/>
              <a:ext cx="2600" cy="16650"/>
            </a:xfrm>
            <a:custGeom>
              <a:avLst/>
              <a:gdLst/>
              <a:ahLst/>
              <a:cxnLst/>
              <a:rect l="l" t="t" r="r" b="b"/>
              <a:pathLst>
                <a:path w="104" h="666" extrusionOk="0">
                  <a:moveTo>
                    <a:pt x="29" y="1"/>
                  </a:moveTo>
                  <a:cubicBezTo>
                    <a:pt x="12" y="113"/>
                    <a:pt x="1" y="226"/>
                    <a:pt x="1" y="338"/>
                  </a:cubicBezTo>
                  <a:cubicBezTo>
                    <a:pt x="2" y="407"/>
                    <a:pt x="12" y="476"/>
                    <a:pt x="18" y="544"/>
                  </a:cubicBezTo>
                  <a:cubicBezTo>
                    <a:pt x="21" y="585"/>
                    <a:pt x="26" y="625"/>
                    <a:pt x="29" y="666"/>
                  </a:cubicBezTo>
                  <a:cubicBezTo>
                    <a:pt x="46" y="555"/>
                    <a:pt x="70" y="442"/>
                    <a:pt x="103" y="331"/>
                  </a:cubicBezTo>
                  <a:lnTo>
                    <a:pt x="84" y="254"/>
                  </a:lnTo>
                  <a:cubicBezTo>
                    <a:pt x="66" y="185"/>
                    <a:pt x="45" y="118"/>
                    <a:pt x="33" y="49"/>
                  </a:cubicBezTo>
                  <a:lnTo>
                    <a:pt x="29" y="1"/>
                  </a:lnTo>
                  <a:close/>
                </a:path>
              </a:pathLst>
            </a:custGeom>
            <a:solidFill>
              <a:srgbClr val="F18408"/>
            </a:solidFill>
            <a:ln>
              <a:noFill/>
            </a:ln>
          </p:spPr>
          <p:txBody>
            <a:bodyPr spcFirstLastPara="1" wrap="square" lIns="121900" tIns="121900" rIns="121900" bIns="121900" anchor="ctr" anchorCtr="0">
              <a:noAutofit/>
            </a:bodyPr>
            <a:lstStyle/>
            <a:p>
              <a:endParaRPr sz="2400"/>
            </a:p>
          </p:txBody>
        </p:sp>
        <p:sp>
          <p:nvSpPr>
            <p:cNvPr id="747" name="Google Shape;747;p36"/>
            <p:cNvSpPr/>
            <p:nvPr/>
          </p:nvSpPr>
          <p:spPr>
            <a:xfrm>
              <a:off x="1821250" y="1734350"/>
              <a:ext cx="513000" cy="292725"/>
            </a:xfrm>
            <a:custGeom>
              <a:avLst/>
              <a:gdLst/>
              <a:ahLst/>
              <a:cxnLst/>
              <a:rect l="l" t="t" r="r" b="b"/>
              <a:pathLst>
                <a:path w="20520" h="11709" extrusionOk="0">
                  <a:moveTo>
                    <a:pt x="3892" y="1"/>
                  </a:moveTo>
                  <a:lnTo>
                    <a:pt x="1" y="2150"/>
                  </a:lnTo>
                  <a:lnTo>
                    <a:pt x="16629" y="11708"/>
                  </a:lnTo>
                  <a:lnTo>
                    <a:pt x="20520" y="9560"/>
                  </a:lnTo>
                  <a:lnTo>
                    <a:pt x="3892"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48" name="Google Shape;748;p36"/>
            <p:cNvSpPr/>
            <p:nvPr/>
          </p:nvSpPr>
          <p:spPr>
            <a:xfrm>
              <a:off x="1918525" y="1734350"/>
              <a:ext cx="415725" cy="244725"/>
            </a:xfrm>
            <a:custGeom>
              <a:avLst/>
              <a:gdLst/>
              <a:ahLst/>
              <a:cxnLst/>
              <a:rect l="l" t="t" r="r" b="b"/>
              <a:pathLst>
                <a:path w="16629" h="9789" extrusionOk="0">
                  <a:moveTo>
                    <a:pt x="1" y="1"/>
                  </a:moveTo>
                  <a:lnTo>
                    <a:pt x="1" y="460"/>
                  </a:lnTo>
                  <a:lnTo>
                    <a:pt x="16226" y="9788"/>
                  </a:lnTo>
                  <a:lnTo>
                    <a:pt x="16629" y="9560"/>
                  </a:lnTo>
                  <a:lnTo>
                    <a:pt x="1"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49" name="Google Shape;749;p36"/>
            <p:cNvSpPr/>
            <p:nvPr/>
          </p:nvSpPr>
          <p:spPr>
            <a:xfrm>
              <a:off x="1821250" y="1734350"/>
              <a:ext cx="97300" cy="59525"/>
            </a:xfrm>
            <a:custGeom>
              <a:avLst/>
              <a:gdLst/>
              <a:ahLst/>
              <a:cxnLst/>
              <a:rect l="l" t="t" r="r" b="b"/>
              <a:pathLst>
                <a:path w="3892" h="2381" extrusionOk="0">
                  <a:moveTo>
                    <a:pt x="3892" y="1"/>
                  </a:moveTo>
                  <a:lnTo>
                    <a:pt x="1" y="2150"/>
                  </a:lnTo>
                  <a:lnTo>
                    <a:pt x="404" y="2380"/>
                  </a:lnTo>
                  <a:lnTo>
                    <a:pt x="3892" y="460"/>
                  </a:lnTo>
                  <a:lnTo>
                    <a:pt x="3892"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50" name="Google Shape;750;p36"/>
            <p:cNvSpPr/>
            <p:nvPr/>
          </p:nvSpPr>
          <p:spPr>
            <a:xfrm>
              <a:off x="2013025" y="2068175"/>
              <a:ext cx="74650" cy="29925"/>
            </a:xfrm>
            <a:custGeom>
              <a:avLst/>
              <a:gdLst/>
              <a:ahLst/>
              <a:cxnLst/>
              <a:rect l="l" t="t" r="r" b="b"/>
              <a:pathLst>
                <a:path w="2986" h="1197" extrusionOk="0">
                  <a:moveTo>
                    <a:pt x="4" y="0"/>
                  </a:moveTo>
                  <a:lnTo>
                    <a:pt x="1" y="253"/>
                  </a:lnTo>
                  <a:cubicBezTo>
                    <a:pt x="0" y="425"/>
                    <a:pt x="114" y="597"/>
                    <a:pt x="341" y="727"/>
                  </a:cubicBezTo>
                  <a:lnTo>
                    <a:pt x="827" y="1002"/>
                  </a:lnTo>
                  <a:cubicBezTo>
                    <a:pt x="1051" y="1132"/>
                    <a:pt x="1346" y="1197"/>
                    <a:pt x="1640" y="1197"/>
                  </a:cubicBezTo>
                  <a:cubicBezTo>
                    <a:pt x="1933" y="1197"/>
                    <a:pt x="2227" y="1132"/>
                    <a:pt x="2451" y="1002"/>
                  </a:cubicBezTo>
                  <a:lnTo>
                    <a:pt x="2649" y="881"/>
                  </a:lnTo>
                  <a:cubicBezTo>
                    <a:pt x="2872" y="751"/>
                    <a:pt x="2983" y="582"/>
                    <a:pt x="2983" y="414"/>
                  </a:cubicBezTo>
                  <a:lnTo>
                    <a:pt x="2985" y="160"/>
                  </a:lnTo>
                  <a:lnTo>
                    <a:pt x="2983" y="192"/>
                  </a:lnTo>
                  <a:lnTo>
                    <a:pt x="2981" y="222"/>
                  </a:lnTo>
                  <a:lnTo>
                    <a:pt x="2972" y="256"/>
                  </a:lnTo>
                  <a:lnTo>
                    <a:pt x="2964" y="285"/>
                  </a:lnTo>
                  <a:lnTo>
                    <a:pt x="2950" y="319"/>
                  </a:lnTo>
                  <a:lnTo>
                    <a:pt x="2939" y="347"/>
                  </a:lnTo>
                  <a:lnTo>
                    <a:pt x="2918" y="381"/>
                  </a:lnTo>
                  <a:lnTo>
                    <a:pt x="2902" y="408"/>
                  </a:lnTo>
                  <a:lnTo>
                    <a:pt x="2874" y="444"/>
                  </a:lnTo>
                  <a:lnTo>
                    <a:pt x="2855" y="466"/>
                  </a:lnTo>
                  <a:lnTo>
                    <a:pt x="2819" y="502"/>
                  </a:lnTo>
                  <a:lnTo>
                    <a:pt x="2798" y="523"/>
                  </a:lnTo>
                  <a:lnTo>
                    <a:pt x="2749" y="562"/>
                  </a:lnTo>
                  <a:lnTo>
                    <a:pt x="2730" y="577"/>
                  </a:lnTo>
                  <a:lnTo>
                    <a:pt x="2652" y="627"/>
                  </a:lnTo>
                  <a:lnTo>
                    <a:pt x="2453" y="748"/>
                  </a:lnTo>
                  <a:cubicBezTo>
                    <a:pt x="2230" y="878"/>
                    <a:pt x="1936" y="943"/>
                    <a:pt x="1643" y="943"/>
                  </a:cubicBezTo>
                  <a:cubicBezTo>
                    <a:pt x="1349" y="943"/>
                    <a:pt x="1054" y="878"/>
                    <a:pt x="829" y="748"/>
                  </a:cubicBezTo>
                  <a:lnTo>
                    <a:pt x="342" y="473"/>
                  </a:lnTo>
                  <a:lnTo>
                    <a:pt x="263" y="423"/>
                  </a:lnTo>
                  <a:lnTo>
                    <a:pt x="245" y="409"/>
                  </a:lnTo>
                  <a:lnTo>
                    <a:pt x="195" y="369"/>
                  </a:lnTo>
                  <a:lnTo>
                    <a:pt x="174" y="350"/>
                  </a:lnTo>
                  <a:lnTo>
                    <a:pt x="136" y="311"/>
                  </a:lnTo>
                  <a:lnTo>
                    <a:pt x="117" y="288"/>
                  </a:lnTo>
                  <a:lnTo>
                    <a:pt x="89" y="253"/>
                  </a:lnTo>
                  <a:lnTo>
                    <a:pt x="72" y="226"/>
                  </a:lnTo>
                  <a:lnTo>
                    <a:pt x="51" y="191"/>
                  </a:lnTo>
                  <a:lnTo>
                    <a:pt x="40" y="163"/>
                  </a:lnTo>
                  <a:lnTo>
                    <a:pt x="25" y="130"/>
                  </a:lnTo>
                  <a:lnTo>
                    <a:pt x="17" y="100"/>
                  </a:lnTo>
                  <a:lnTo>
                    <a:pt x="9" y="66"/>
                  </a:lnTo>
                  <a:lnTo>
                    <a:pt x="6" y="36"/>
                  </a:lnTo>
                  <a:lnTo>
                    <a:pt x="4" y="2"/>
                  </a:lnTo>
                  <a:lnTo>
                    <a:pt x="4"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51" name="Google Shape;751;p36"/>
            <p:cNvSpPr/>
            <p:nvPr/>
          </p:nvSpPr>
          <p:spPr>
            <a:xfrm>
              <a:off x="2013100" y="2048600"/>
              <a:ext cx="74875" cy="43150"/>
            </a:xfrm>
            <a:custGeom>
              <a:avLst/>
              <a:gdLst/>
              <a:ahLst/>
              <a:cxnLst/>
              <a:rect l="l" t="t" r="r" b="b"/>
              <a:pathLst>
                <a:path w="2995" h="1726" extrusionOk="0">
                  <a:moveTo>
                    <a:pt x="1344" y="0"/>
                  </a:moveTo>
                  <a:cubicBezTo>
                    <a:pt x="1050" y="0"/>
                    <a:pt x="756" y="65"/>
                    <a:pt x="533" y="195"/>
                  </a:cubicBezTo>
                  <a:lnTo>
                    <a:pt x="334" y="316"/>
                  </a:lnTo>
                  <a:cubicBezTo>
                    <a:pt x="111" y="445"/>
                    <a:pt x="1" y="615"/>
                    <a:pt x="1" y="785"/>
                  </a:cubicBezTo>
                  <a:lnTo>
                    <a:pt x="3" y="819"/>
                  </a:lnTo>
                  <a:lnTo>
                    <a:pt x="6" y="849"/>
                  </a:lnTo>
                  <a:lnTo>
                    <a:pt x="14" y="883"/>
                  </a:lnTo>
                  <a:lnTo>
                    <a:pt x="22" y="913"/>
                  </a:lnTo>
                  <a:lnTo>
                    <a:pt x="37" y="946"/>
                  </a:lnTo>
                  <a:lnTo>
                    <a:pt x="48" y="974"/>
                  </a:lnTo>
                  <a:lnTo>
                    <a:pt x="69" y="1009"/>
                  </a:lnTo>
                  <a:lnTo>
                    <a:pt x="86" y="1036"/>
                  </a:lnTo>
                  <a:lnTo>
                    <a:pt x="114" y="1071"/>
                  </a:lnTo>
                  <a:lnTo>
                    <a:pt x="133" y="1094"/>
                  </a:lnTo>
                  <a:lnTo>
                    <a:pt x="171" y="1133"/>
                  </a:lnTo>
                  <a:lnTo>
                    <a:pt x="192" y="1152"/>
                  </a:lnTo>
                  <a:lnTo>
                    <a:pt x="242" y="1192"/>
                  </a:lnTo>
                  <a:lnTo>
                    <a:pt x="260" y="1206"/>
                  </a:lnTo>
                  <a:lnTo>
                    <a:pt x="339" y="1256"/>
                  </a:lnTo>
                  <a:lnTo>
                    <a:pt x="826" y="1531"/>
                  </a:lnTo>
                  <a:cubicBezTo>
                    <a:pt x="1051" y="1661"/>
                    <a:pt x="1345" y="1726"/>
                    <a:pt x="1639" y="1726"/>
                  </a:cubicBezTo>
                  <a:cubicBezTo>
                    <a:pt x="1933" y="1726"/>
                    <a:pt x="2226" y="1661"/>
                    <a:pt x="2450" y="1531"/>
                  </a:cubicBezTo>
                  <a:lnTo>
                    <a:pt x="2649" y="1410"/>
                  </a:lnTo>
                  <a:lnTo>
                    <a:pt x="2727" y="1360"/>
                  </a:lnTo>
                  <a:lnTo>
                    <a:pt x="2746" y="1345"/>
                  </a:lnTo>
                  <a:lnTo>
                    <a:pt x="2795" y="1306"/>
                  </a:lnTo>
                  <a:lnTo>
                    <a:pt x="2816" y="1285"/>
                  </a:lnTo>
                  <a:lnTo>
                    <a:pt x="2852" y="1249"/>
                  </a:lnTo>
                  <a:lnTo>
                    <a:pt x="2871" y="1227"/>
                  </a:lnTo>
                  <a:lnTo>
                    <a:pt x="2899" y="1191"/>
                  </a:lnTo>
                  <a:lnTo>
                    <a:pt x="2915" y="1164"/>
                  </a:lnTo>
                  <a:lnTo>
                    <a:pt x="2936" y="1130"/>
                  </a:lnTo>
                  <a:lnTo>
                    <a:pt x="2947" y="1102"/>
                  </a:lnTo>
                  <a:lnTo>
                    <a:pt x="2961" y="1068"/>
                  </a:lnTo>
                  <a:lnTo>
                    <a:pt x="2969" y="1039"/>
                  </a:lnTo>
                  <a:lnTo>
                    <a:pt x="2978" y="1005"/>
                  </a:lnTo>
                  <a:lnTo>
                    <a:pt x="2980" y="975"/>
                  </a:lnTo>
                  <a:cubicBezTo>
                    <a:pt x="2994" y="794"/>
                    <a:pt x="2883" y="608"/>
                    <a:pt x="2643" y="470"/>
                  </a:cubicBezTo>
                  <a:lnTo>
                    <a:pt x="2157" y="195"/>
                  </a:lnTo>
                  <a:cubicBezTo>
                    <a:pt x="1932" y="65"/>
                    <a:pt x="1637" y="0"/>
                    <a:pt x="1344"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52" name="Google Shape;752;p36"/>
            <p:cNvSpPr/>
            <p:nvPr/>
          </p:nvSpPr>
          <p:spPr>
            <a:xfrm>
              <a:off x="2013100" y="2066775"/>
              <a:ext cx="74500" cy="25000"/>
            </a:xfrm>
            <a:custGeom>
              <a:avLst/>
              <a:gdLst/>
              <a:ahLst/>
              <a:cxnLst/>
              <a:rect l="l" t="t" r="r" b="b"/>
              <a:pathLst>
                <a:path w="2980" h="1000" extrusionOk="0">
                  <a:moveTo>
                    <a:pt x="5" y="0"/>
                  </a:moveTo>
                  <a:lnTo>
                    <a:pt x="1" y="58"/>
                  </a:lnTo>
                  <a:lnTo>
                    <a:pt x="3" y="92"/>
                  </a:lnTo>
                  <a:lnTo>
                    <a:pt x="6" y="122"/>
                  </a:lnTo>
                  <a:lnTo>
                    <a:pt x="14" y="156"/>
                  </a:lnTo>
                  <a:lnTo>
                    <a:pt x="22" y="186"/>
                  </a:lnTo>
                  <a:lnTo>
                    <a:pt x="37" y="219"/>
                  </a:lnTo>
                  <a:lnTo>
                    <a:pt x="48" y="247"/>
                  </a:lnTo>
                  <a:lnTo>
                    <a:pt x="69" y="282"/>
                  </a:lnTo>
                  <a:lnTo>
                    <a:pt x="86" y="309"/>
                  </a:lnTo>
                  <a:lnTo>
                    <a:pt x="114" y="344"/>
                  </a:lnTo>
                  <a:lnTo>
                    <a:pt x="133" y="367"/>
                  </a:lnTo>
                  <a:lnTo>
                    <a:pt x="171" y="406"/>
                  </a:lnTo>
                  <a:lnTo>
                    <a:pt x="192" y="425"/>
                  </a:lnTo>
                  <a:lnTo>
                    <a:pt x="242" y="465"/>
                  </a:lnTo>
                  <a:lnTo>
                    <a:pt x="260" y="479"/>
                  </a:lnTo>
                  <a:lnTo>
                    <a:pt x="339" y="529"/>
                  </a:lnTo>
                  <a:lnTo>
                    <a:pt x="826" y="804"/>
                  </a:lnTo>
                  <a:cubicBezTo>
                    <a:pt x="1051" y="934"/>
                    <a:pt x="1346" y="999"/>
                    <a:pt x="1640" y="999"/>
                  </a:cubicBezTo>
                  <a:cubicBezTo>
                    <a:pt x="1933" y="999"/>
                    <a:pt x="2227" y="934"/>
                    <a:pt x="2450" y="804"/>
                  </a:cubicBezTo>
                  <a:lnTo>
                    <a:pt x="2649" y="683"/>
                  </a:lnTo>
                  <a:lnTo>
                    <a:pt x="2727" y="633"/>
                  </a:lnTo>
                  <a:lnTo>
                    <a:pt x="2746" y="618"/>
                  </a:lnTo>
                  <a:lnTo>
                    <a:pt x="2795" y="579"/>
                  </a:lnTo>
                  <a:lnTo>
                    <a:pt x="2816" y="558"/>
                  </a:lnTo>
                  <a:lnTo>
                    <a:pt x="2852" y="522"/>
                  </a:lnTo>
                  <a:lnTo>
                    <a:pt x="2871" y="500"/>
                  </a:lnTo>
                  <a:lnTo>
                    <a:pt x="2899" y="464"/>
                  </a:lnTo>
                  <a:lnTo>
                    <a:pt x="2915" y="437"/>
                  </a:lnTo>
                  <a:lnTo>
                    <a:pt x="2936" y="403"/>
                  </a:lnTo>
                  <a:lnTo>
                    <a:pt x="2947" y="375"/>
                  </a:lnTo>
                  <a:lnTo>
                    <a:pt x="2961" y="341"/>
                  </a:lnTo>
                  <a:lnTo>
                    <a:pt x="2969" y="312"/>
                  </a:lnTo>
                  <a:lnTo>
                    <a:pt x="2978" y="278"/>
                  </a:lnTo>
                  <a:lnTo>
                    <a:pt x="2980" y="248"/>
                  </a:lnTo>
                  <a:lnTo>
                    <a:pt x="2976" y="165"/>
                  </a:lnTo>
                  <a:lnTo>
                    <a:pt x="2969" y="199"/>
                  </a:lnTo>
                  <a:lnTo>
                    <a:pt x="2961" y="228"/>
                  </a:lnTo>
                  <a:lnTo>
                    <a:pt x="2947" y="262"/>
                  </a:lnTo>
                  <a:lnTo>
                    <a:pt x="2936" y="290"/>
                  </a:lnTo>
                  <a:lnTo>
                    <a:pt x="2915" y="325"/>
                  </a:lnTo>
                  <a:lnTo>
                    <a:pt x="2899" y="351"/>
                  </a:lnTo>
                  <a:lnTo>
                    <a:pt x="2871" y="387"/>
                  </a:lnTo>
                  <a:lnTo>
                    <a:pt x="2852" y="410"/>
                  </a:lnTo>
                  <a:lnTo>
                    <a:pt x="2816" y="445"/>
                  </a:lnTo>
                  <a:lnTo>
                    <a:pt x="2795" y="466"/>
                  </a:lnTo>
                  <a:lnTo>
                    <a:pt x="2746" y="504"/>
                  </a:lnTo>
                  <a:lnTo>
                    <a:pt x="2727" y="519"/>
                  </a:lnTo>
                  <a:lnTo>
                    <a:pt x="2649" y="571"/>
                  </a:lnTo>
                  <a:lnTo>
                    <a:pt x="2450" y="692"/>
                  </a:lnTo>
                  <a:cubicBezTo>
                    <a:pt x="2226" y="822"/>
                    <a:pt x="1933" y="887"/>
                    <a:pt x="1639" y="887"/>
                  </a:cubicBezTo>
                  <a:cubicBezTo>
                    <a:pt x="1345" y="887"/>
                    <a:pt x="1051" y="822"/>
                    <a:pt x="826" y="692"/>
                  </a:cubicBezTo>
                  <a:lnTo>
                    <a:pt x="339" y="416"/>
                  </a:lnTo>
                  <a:lnTo>
                    <a:pt x="260" y="366"/>
                  </a:lnTo>
                  <a:lnTo>
                    <a:pt x="242" y="352"/>
                  </a:lnTo>
                  <a:lnTo>
                    <a:pt x="192" y="311"/>
                  </a:lnTo>
                  <a:lnTo>
                    <a:pt x="171" y="292"/>
                  </a:lnTo>
                  <a:lnTo>
                    <a:pt x="133" y="255"/>
                  </a:lnTo>
                  <a:lnTo>
                    <a:pt x="114" y="232"/>
                  </a:lnTo>
                  <a:lnTo>
                    <a:pt x="86" y="196"/>
                  </a:lnTo>
                  <a:lnTo>
                    <a:pt x="69" y="169"/>
                  </a:lnTo>
                  <a:lnTo>
                    <a:pt x="48" y="135"/>
                  </a:lnTo>
                  <a:lnTo>
                    <a:pt x="37" y="107"/>
                  </a:lnTo>
                  <a:lnTo>
                    <a:pt x="22" y="72"/>
                  </a:lnTo>
                  <a:lnTo>
                    <a:pt x="14" y="44"/>
                  </a:lnTo>
                  <a:lnTo>
                    <a:pt x="6" y="8"/>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53" name="Google Shape;753;p36"/>
            <p:cNvSpPr/>
            <p:nvPr/>
          </p:nvSpPr>
          <p:spPr>
            <a:xfrm>
              <a:off x="1931075" y="2021125"/>
              <a:ext cx="74650" cy="29925"/>
            </a:xfrm>
            <a:custGeom>
              <a:avLst/>
              <a:gdLst/>
              <a:ahLst/>
              <a:cxnLst/>
              <a:rect l="l" t="t" r="r" b="b"/>
              <a:pathLst>
                <a:path w="2986" h="1197" extrusionOk="0">
                  <a:moveTo>
                    <a:pt x="4" y="0"/>
                  </a:moveTo>
                  <a:lnTo>
                    <a:pt x="2" y="253"/>
                  </a:lnTo>
                  <a:cubicBezTo>
                    <a:pt x="1" y="425"/>
                    <a:pt x="114" y="597"/>
                    <a:pt x="341" y="726"/>
                  </a:cubicBezTo>
                  <a:lnTo>
                    <a:pt x="827" y="1002"/>
                  </a:lnTo>
                  <a:cubicBezTo>
                    <a:pt x="1052" y="1132"/>
                    <a:pt x="1346" y="1197"/>
                    <a:pt x="1640" y="1197"/>
                  </a:cubicBezTo>
                  <a:cubicBezTo>
                    <a:pt x="1934" y="1197"/>
                    <a:pt x="2227" y="1132"/>
                    <a:pt x="2451" y="1002"/>
                  </a:cubicBezTo>
                  <a:lnTo>
                    <a:pt x="2650" y="880"/>
                  </a:lnTo>
                  <a:cubicBezTo>
                    <a:pt x="2872" y="751"/>
                    <a:pt x="2983" y="582"/>
                    <a:pt x="2983" y="413"/>
                  </a:cubicBezTo>
                  <a:lnTo>
                    <a:pt x="2985" y="160"/>
                  </a:lnTo>
                  <a:lnTo>
                    <a:pt x="2983" y="192"/>
                  </a:lnTo>
                  <a:lnTo>
                    <a:pt x="2981" y="222"/>
                  </a:lnTo>
                  <a:lnTo>
                    <a:pt x="2972" y="255"/>
                  </a:lnTo>
                  <a:lnTo>
                    <a:pt x="2965" y="285"/>
                  </a:lnTo>
                  <a:lnTo>
                    <a:pt x="2950" y="319"/>
                  </a:lnTo>
                  <a:lnTo>
                    <a:pt x="2939" y="347"/>
                  </a:lnTo>
                  <a:lnTo>
                    <a:pt x="2918" y="381"/>
                  </a:lnTo>
                  <a:lnTo>
                    <a:pt x="2902" y="408"/>
                  </a:lnTo>
                  <a:lnTo>
                    <a:pt x="2874" y="443"/>
                  </a:lnTo>
                  <a:lnTo>
                    <a:pt x="2855" y="466"/>
                  </a:lnTo>
                  <a:lnTo>
                    <a:pt x="2819" y="502"/>
                  </a:lnTo>
                  <a:lnTo>
                    <a:pt x="2798" y="523"/>
                  </a:lnTo>
                  <a:lnTo>
                    <a:pt x="2749" y="562"/>
                  </a:lnTo>
                  <a:lnTo>
                    <a:pt x="2730" y="576"/>
                  </a:lnTo>
                  <a:lnTo>
                    <a:pt x="2652" y="627"/>
                  </a:lnTo>
                  <a:lnTo>
                    <a:pt x="2454" y="748"/>
                  </a:lnTo>
                  <a:cubicBezTo>
                    <a:pt x="2230" y="878"/>
                    <a:pt x="1936" y="943"/>
                    <a:pt x="1642" y="943"/>
                  </a:cubicBezTo>
                  <a:cubicBezTo>
                    <a:pt x="1348" y="943"/>
                    <a:pt x="1054" y="878"/>
                    <a:pt x="829" y="748"/>
                  </a:cubicBezTo>
                  <a:lnTo>
                    <a:pt x="343" y="473"/>
                  </a:lnTo>
                  <a:lnTo>
                    <a:pt x="263" y="423"/>
                  </a:lnTo>
                  <a:lnTo>
                    <a:pt x="247" y="409"/>
                  </a:lnTo>
                  <a:lnTo>
                    <a:pt x="195" y="369"/>
                  </a:lnTo>
                  <a:lnTo>
                    <a:pt x="175" y="350"/>
                  </a:lnTo>
                  <a:lnTo>
                    <a:pt x="136" y="311"/>
                  </a:lnTo>
                  <a:lnTo>
                    <a:pt x="117" y="288"/>
                  </a:lnTo>
                  <a:lnTo>
                    <a:pt x="89" y="253"/>
                  </a:lnTo>
                  <a:lnTo>
                    <a:pt x="72" y="226"/>
                  </a:lnTo>
                  <a:lnTo>
                    <a:pt x="51" y="191"/>
                  </a:lnTo>
                  <a:lnTo>
                    <a:pt x="40" y="163"/>
                  </a:lnTo>
                  <a:lnTo>
                    <a:pt x="25" y="128"/>
                  </a:lnTo>
                  <a:lnTo>
                    <a:pt x="17" y="100"/>
                  </a:lnTo>
                  <a:lnTo>
                    <a:pt x="10" y="66"/>
                  </a:lnTo>
                  <a:lnTo>
                    <a:pt x="6" y="36"/>
                  </a:lnTo>
                  <a:lnTo>
                    <a:pt x="4" y="2"/>
                  </a:lnTo>
                  <a:lnTo>
                    <a:pt x="4"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54" name="Google Shape;754;p36"/>
            <p:cNvSpPr/>
            <p:nvPr/>
          </p:nvSpPr>
          <p:spPr>
            <a:xfrm>
              <a:off x="1931150" y="2001525"/>
              <a:ext cx="74900" cy="43175"/>
            </a:xfrm>
            <a:custGeom>
              <a:avLst/>
              <a:gdLst/>
              <a:ahLst/>
              <a:cxnLst/>
              <a:rect l="l" t="t" r="r" b="b"/>
              <a:pathLst>
                <a:path w="2996" h="1727" extrusionOk="0">
                  <a:moveTo>
                    <a:pt x="1344" y="1"/>
                  </a:moveTo>
                  <a:cubicBezTo>
                    <a:pt x="1050" y="1"/>
                    <a:pt x="757" y="66"/>
                    <a:pt x="533" y="196"/>
                  </a:cubicBezTo>
                  <a:lnTo>
                    <a:pt x="334" y="316"/>
                  </a:lnTo>
                  <a:cubicBezTo>
                    <a:pt x="111" y="446"/>
                    <a:pt x="1" y="616"/>
                    <a:pt x="1" y="786"/>
                  </a:cubicBezTo>
                  <a:lnTo>
                    <a:pt x="3" y="820"/>
                  </a:lnTo>
                  <a:lnTo>
                    <a:pt x="7" y="850"/>
                  </a:lnTo>
                  <a:lnTo>
                    <a:pt x="16" y="884"/>
                  </a:lnTo>
                  <a:lnTo>
                    <a:pt x="22" y="912"/>
                  </a:lnTo>
                  <a:lnTo>
                    <a:pt x="37" y="947"/>
                  </a:lnTo>
                  <a:lnTo>
                    <a:pt x="48" y="975"/>
                  </a:lnTo>
                  <a:lnTo>
                    <a:pt x="69" y="1010"/>
                  </a:lnTo>
                  <a:lnTo>
                    <a:pt x="86" y="1037"/>
                  </a:lnTo>
                  <a:lnTo>
                    <a:pt x="114" y="1072"/>
                  </a:lnTo>
                  <a:lnTo>
                    <a:pt x="133" y="1095"/>
                  </a:lnTo>
                  <a:lnTo>
                    <a:pt x="172" y="1134"/>
                  </a:lnTo>
                  <a:lnTo>
                    <a:pt x="192" y="1153"/>
                  </a:lnTo>
                  <a:lnTo>
                    <a:pt x="244" y="1193"/>
                  </a:lnTo>
                  <a:lnTo>
                    <a:pt x="260" y="1207"/>
                  </a:lnTo>
                  <a:lnTo>
                    <a:pt x="340" y="1257"/>
                  </a:lnTo>
                  <a:lnTo>
                    <a:pt x="826" y="1532"/>
                  </a:lnTo>
                  <a:cubicBezTo>
                    <a:pt x="1051" y="1662"/>
                    <a:pt x="1345" y="1727"/>
                    <a:pt x="1639" y="1727"/>
                  </a:cubicBezTo>
                  <a:cubicBezTo>
                    <a:pt x="1933" y="1727"/>
                    <a:pt x="2227" y="1662"/>
                    <a:pt x="2451" y="1532"/>
                  </a:cubicBezTo>
                  <a:lnTo>
                    <a:pt x="2649" y="1411"/>
                  </a:lnTo>
                  <a:lnTo>
                    <a:pt x="2727" y="1360"/>
                  </a:lnTo>
                  <a:lnTo>
                    <a:pt x="2746" y="1346"/>
                  </a:lnTo>
                  <a:lnTo>
                    <a:pt x="2795" y="1307"/>
                  </a:lnTo>
                  <a:lnTo>
                    <a:pt x="2816" y="1286"/>
                  </a:lnTo>
                  <a:lnTo>
                    <a:pt x="2852" y="1250"/>
                  </a:lnTo>
                  <a:lnTo>
                    <a:pt x="2871" y="1227"/>
                  </a:lnTo>
                  <a:lnTo>
                    <a:pt x="2899" y="1192"/>
                  </a:lnTo>
                  <a:lnTo>
                    <a:pt x="2915" y="1165"/>
                  </a:lnTo>
                  <a:lnTo>
                    <a:pt x="2936" y="1131"/>
                  </a:lnTo>
                  <a:lnTo>
                    <a:pt x="2947" y="1103"/>
                  </a:lnTo>
                  <a:lnTo>
                    <a:pt x="2962" y="1069"/>
                  </a:lnTo>
                  <a:lnTo>
                    <a:pt x="2969" y="1039"/>
                  </a:lnTo>
                  <a:lnTo>
                    <a:pt x="2978" y="1006"/>
                  </a:lnTo>
                  <a:lnTo>
                    <a:pt x="2980" y="976"/>
                  </a:lnTo>
                  <a:cubicBezTo>
                    <a:pt x="2996" y="795"/>
                    <a:pt x="2883" y="609"/>
                    <a:pt x="2643" y="471"/>
                  </a:cubicBezTo>
                  <a:lnTo>
                    <a:pt x="2157" y="196"/>
                  </a:lnTo>
                  <a:cubicBezTo>
                    <a:pt x="1932" y="66"/>
                    <a:pt x="1638" y="1"/>
                    <a:pt x="1344"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55" name="Google Shape;755;p36"/>
            <p:cNvSpPr/>
            <p:nvPr/>
          </p:nvSpPr>
          <p:spPr>
            <a:xfrm>
              <a:off x="1931150" y="2019725"/>
              <a:ext cx="74525" cy="24975"/>
            </a:xfrm>
            <a:custGeom>
              <a:avLst/>
              <a:gdLst/>
              <a:ahLst/>
              <a:cxnLst/>
              <a:rect l="l" t="t" r="r" b="b"/>
              <a:pathLst>
                <a:path w="2981" h="999" extrusionOk="0">
                  <a:moveTo>
                    <a:pt x="7" y="0"/>
                  </a:moveTo>
                  <a:lnTo>
                    <a:pt x="1" y="58"/>
                  </a:lnTo>
                  <a:lnTo>
                    <a:pt x="3" y="92"/>
                  </a:lnTo>
                  <a:lnTo>
                    <a:pt x="7" y="122"/>
                  </a:lnTo>
                  <a:lnTo>
                    <a:pt x="14" y="156"/>
                  </a:lnTo>
                  <a:lnTo>
                    <a:pt x="22" y="184"/>
                  </a:lnTo>
                  <a:lnTo>
                    <a:pt x="37" y="219"/>
                  </a:lnTo>
                  <a:lnTo>
                    <a:pt x="48" y="247"/>
                  </a:lnTo>
                  <a:lnTo>
                    <a:pt x="69" y="282"/>
                  </a:lnTo>
                  <a:lnTo>
                    <a:pt x="86" y="309"/>
                  </a:lnTo>
                  <a:lnTo>
                    <a:pt x="114" y="344"/>
                  </a:lnTo>
                  <a:lnTo>
                    <a:pt x="133" y="367"/>
                  </a:lnTo>
                  <a:lnTo>
                    <a:pt x="172" y="406"/>
                  </a:lnTo>
                  <a:lnTo>
                    <a:pt x="192" y="425"/>
                  </a:lnTo>
                  <a:lnTo>
                    <a:pt x="244" y="465"/>
                  </a:lnTo>
                  <a:lnTo>
                    <a:pt x="260" y="479"/>
                  </a:lnTo>
                  <a:lnTo>
                    <a:pt x="340" y="529"/>
                  </a:lnTo>
                  <a:lnTo>
                    <a:pt x="826" y="804"/>
                  </a:lnTo>
                  <a:cubicBezTo>
                    <a:pt x="1051" y="934"/>
                    <a:pt x="1345" y="999"/>
                    <a:pt x="1639" y="999"/>
                  </a:cubicBezTo>
                  <a:cubicBezTo>
                    <a:pt x="1933" y="999"/>
                    <a:pt x="2227" y="934"/>
                    <a:pt x="2451" y="804"/>
                  </a:cubicBezTo>
                  <a:lnTo>
                    <a:pt x="2649" y="683"/>
                  </a:lnTo>
                  <a:lnTo>
                    <a:pt x="2727" y="632"/>
                  </a:lnTo>
                  <a:lnTo>
                    <a:pt x="2746" y="618"/>
                  </a:lnTo>
                  <a:lnTo>
                    <a:pt x="2795" y="579"/>
                  </a:lnTo>
                  <a:lnTo>
                    <a:pt x="2816" y="558"/>
                  </a:lnTo>
                  <a:lnTo>
                    <a:pt x="2852" y="522"/>
                  </a:lnTo>
                  <a:lnTo>
                    <a:pt x="2871" y="499"/>
                  </a:lnTo>
                  <a:lnTo>
                    <a:pt x="2899" y="464"/>
                  </a:lnTo>
                  <a:lnTo>
                    <a:pt x="2915" y="437"/>
                  </a:lnTo>
                  <a:lnTo>
                    <a:pt x="2936" y="403"/>
                  </a:lnTo>
                  <a:lnTo>
                    <a:pt x="2947" y="375"/>
                  </a:lnTo>
                  <a:lnTo>
                    <a:pt x="2962" y="341"/>
                  </a:lnTo>
                  <a:lnTo>
                    <a:pt x="2969" y="311"/>
                  </a:lnTo>
                  <a:lnTo>
                    <a:pt x="2978" y="278"/>
                  </a:lnTo>
                  <a:lnTo>
                    <a:pt x="2980" y="248"/>
                  </a:lnTo>
                  <a:lnTo>
                    <a:pt x="2977" y="165"/>
                  </a:lnTo>
                  <a:lnTo>
                    <a:pt x="2969" y="199"/>
                  </a:lnTo>
                  <a:lnTo>
                    <a:pt x="2962" y="228"/>
                  </a:lnTo>
                  <a:lnTo>
                    <a:pt x="2947" y="262"/>
                  </a:lnTo>
                  <a:lnTo>
                    <a:pt x="2936" y="290"/>
                  </a:lnTo>
                  <a:lnTo>
                    <a:pt x="2915" y="324"/>
                  </a:lnTo>
                  <a:lnTo>
                    <a:pt x="2899" y="351"/>
                  </a:lnTo>
                  <a:lnTo>
                    <a:pt x="2871" y="387"/>
                  </a:lnTo>
                  <a:lnTo>
                    <a:pt x="2852" y="409"/>
                  </a:lnTo>
                  <a:lnTo>
                    <a:pt x="2816" y="445"/>
                  </a:lnTo>
                  <a:lnTo>
                    <a:pt x="2795" y="466"/>
                  </a:lnTo>
                  <a:lnTo>
                    <a:pt x="2746" y="504"/>
                  </a:lnTo>
                  <a:lnTo>
                    <a:pt x="2727" y="519"/>
                  </a:lnTo>
                  <a:lnTo>
                    <a:pt x="2649" y="570"/>
                  </a:lnTo>
                  <a:lnTo>
                    <a:pt x="2451" y="691"/>
                  </a:lnTo>
                  <a:cubicBezTo>
                    <a:pt x="2227" y="821"/>
                    <a:pt x="1934" y="886"/>
                    <a:pt x="1640" y="886"/>
                  </a:cubicBezTo>
                  <a:cubicBezTo>
                    <a:pt x="1346" y="886"/>
                    <a:pt x="1051" y="821"/>
                    <a:pt x="826" y="691"/>
                  </a:cubicBezTo>
                  <a:lnTo>
                    <a:pt x="340" y="416"/>
                  </a:lnTo>
                  <a:lnTo>
                    <a:pt x="260" y="365"/>
                  </a:lnTo>
                  <a:lnTo>
                    <a:pt x="244" y="352"/>
                  </a:lnTo>
                  <a:lnTo>
                    <a:pt x="192" y="311"/>
                  </a:lnTo>
                  <a:lnTo>
                    <a:pt x="172" y="292"/>
                  </a:lnTo>
                  <a:lnTo>
                    <a:pt x="133" y="255"/>
                  </a:lnTo>
                  <a:lnTo>
                    <a:pt x="114" y="230"/>
                  </a:lnTo>
                  <a:lnTo>
                    <a:pt x="86" y="196"/>
                  </a:lnTo>
                  <a:lnTo>
                    <a:pt x="69" y="169"/>
                  </a:lnTo>
                  <a:lnTo>
                    <a:pt x="48" y="134"/>
                  </a:lnTo>
                  <a:lnTo>
                    <a:pt x="37" y="106"/>
                  </a:lnTo>
                  <a:lnTo>
                    <a:pt x="22" y="72"/>
                  </a:lnTo>
                  <a:lnTo>
                    <a:pt x="14" y="43"/>
                  </a:lnTo>
                  <a:lnTo>
                    <a:pt x="7" y="8"/>
                  </a:lnTo>
                  <a:lnTo>
                    <a:pt x="7"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56" name="Google Shape;756;p36"/>
            <p:cNvSpPr/>
            <p:nvPr/>
          </p:nvSpPr>
          <p:spPr>
            <a:xfrm>
              <a:off x="1848050" y="1972775"/>
              <a:ext cx="74600" cy="29950"/>
            </a:xfrm>
            <a:custGeom>
              <a:avLst/>
              <a:gdLst/>
              <a:ahLst/>
              <a:cxnLst/>
              <a:rect l="l" t="t" r="r" b="b"/>
              <a:pathLst>
                <a:path w="2984" h="1198" extrusionOk="0">
                  <a:moveTo>
                    <a:pt x="1" y="1"/>
                  </a:moveTo>
                  <a:lnTo>
                    <a:pt x="0" y="255"/>
                  </a:lnTo>
                  <a:cubicBezTo>
                    <a:pt x="0" y="425"/>
                    <a:pt x="112" y="597"/>
                    <a:pt x="339" y="728"/>
                  </a:cubicBezTo>
                  <a:lnTo>
                    <a:pt x="825" y="1002"/>
                  </a:lnTo>
                  <a:cubicBezTo>
                    <a:pt x="1050" y="1132"/>
                    <a:pt x="1345" y="1197"/>
                    <a:pt x="1639" y="1197"/>
                  </a:cubicBezTo>
                  <a:cubicBezTo>
                    <a:pt x="1933" y="1197"/>
                    <a:pt x="2226" y="1133"/>
                    <a:pt x="2449" y="1002"/>
                  </a:cubicBezTo>
                  <a:lnTo>
                    <a:pt x="2648" y="881"/>
                  </a:lnTo>
                  <a:cubicBezTo>
                    <a:pt x="2870" y="753"/>
                    <a:pt x="2981" y="584"/>
                    <a:pt x="2981" y="415"/>
                  </a:cubicBezTo>
                  <a:lnTo>
                    <a:pt x="2984" y="161"/>
                  </a:lnTo>
                  <a:lnTo>
                    <a:pt x="2981" y="194"/>
                  </a:lnTo>
                  <a:lnTo>
                    <a:pt x="2978" y="223"/>
                  </a:lnTo>
                  <a:lnTo>
                    <a:pt x="2970" y="257"/>
                  </a:lnTo>
                  <a:lnTo>
                    <a:pt x="2962" y="286"/>
                  </a:lnTo>
                  <a:lnTo>
                    <a:pt x="2949" y="320"/>
                  </a:lnTo>
                  <a:lnTo>
                    <a:pt x="2938" y="349"/>
                  </a:lnTo>
                  <a:lnTo>
                    <a:pt x="2916" y="383"/>
                  </a:lnTo>
                  <a:lnTo>
                    <a:pt x="2900" y="410"/>
                  </a:lnTo>
                  <a:lnTo>
                    <a:pt x="2872" y="444"/>
                  </a:lnTo>
                  <a:lnTo>
                    <a:pt x="2853" y="468"/>
                  </a:lnTo>
                  <a:lnTo>
                    <a:pt x="2817" y="504"/>
                  </a:lnTo>
                  <a:lnTo>
                    <a:pt x="2796" y="524"/>
                  </a:lnTo>
                  <a:lnTo>
                    <a:pt x="2748" y="562"/>
                  </a:lnTo>
                  <a:lnTo>
                    <a:pt x="2729" y="578"/>
                  </a:lnTo>
                  <a:lnTo>
                    <a:pt x="2650" y="628"/>
                  </a:lnTo>
                  <a:lnTo>
                    <a:pt x="2451" y="750"/>
                  </a:lnTo>
                  <a:cubicBezTo>
                    <a:pt x="2228" y="879"/>
                    <a:pt x="1934" y="944"/>
                    <a:pt x="1640" y="944"/>
                  </a:cubicBezTo>
                  <a:cubicBezTo>
                    <a:pt x="1346" y="944"/>
                    <a:pt x="1052" y="879"/>
                    <a:pt x="828" y="750"/>
                  </a:cubicBezTo>
                  <a:lnTo>
                    <a:pt x="340" y="475"/>
                  </a:lnTo>
                  <a:lnTo>
                    <a:pt x="262" y="424"/>
                  </a:lnTo>
                  <a:lnTo>
                    <a:pt x="244" y="411"/>
                  </a:lnTo>
                  <a:lnTo>
                    <a:pt x="193" y="370"/>
                  </a:lnTo>
                  <a:lnTo>
                    <a:pt x="173" y="351"/>
                  </a:lnTo>
                  <a:lnTo>
                    <a:pt x="135" y="313"/>
                  </a:lnTo>
                  <a:lnTo>
                    <a:pt x="116" y="289"/>
                  </a:lnTo>
                  <a:lnTo>
                    <a:pt x="88" y="253"/>
                  </a:lnTo>
                  <a:lnTo>
                    <a:pt x="71" y="228"/>
                  </a:lnTo>
                  <a:lnTo>
                    <a:pt x="49" y="193"/>
                  </a:lnTo>
                  <a:lnTo>
                    <a:pt x="38" y="165"/>
                  </a:lnTo>
                  <a:lnTo>
                    <a:pt x="25" y="130"/>
                  </a:lnTo>
                  <a:lnTo>
                    <a:pt x="16" y="102"/>
                  </a:lnTo>
                  <a:lnTo>
                    <a:pt x="8" y="67"/>
                  </a:lnTo>
                  <a:lnTo>
                    <a:pt x="6" y="38"/>
                  </a:lnTo>
                  <a:lnTo>
                    <a:pt x="2" y="3"/>
                  </a:lnTo>
                  <a:lnTo>
                    <a:pt x="1"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57" name="Google Shape;757;p36"/>
            <p:cNvSpPr/>
            <p:nvPr/>
          </p:nvSpPr>
          <p:spPr>
            <a:xfrm>
              <a:off x="1848075" y="1953200"/>
              <a:ext cx="74875" cy="43200"/>
            </a:xfrm>
            <a:custGeom>
              <a:avLst/>
              <a:gdLst/>
              <a:ahLst/>
              <a:cxnLst/>
              <a:rect l="l" t="t" r="r" b="b"/>
              <a:pathLst>
                <a:path w="2995" h="1728" extrusionOk="0">
                  <a:moveTo>
                    <a:pt x="1344" y="1"/>
                  </a:moveTo>
                  <a:cubicBezTo>
                    <a:pt x="1050" y="1"/>
                    <a:pt x="757" y="66"/>
                    <a:pt x="534" y="195"/>
                  </a:cubicBezTo>
                  <a:lnTo>
                    <a:pt x="335" y="317"/>
                  </a:lnTo>
                  <a:cubicBezTo>
                    <a:pt x="111" y="447"/>
                    <a:pt x="0" y="615"/>
                    <a:pt x="1" y="786"/>
                  </a:cubicBezTo>
                  <a:lnTo>
                    <a:pt x="5" y="821"/>
                  </a:lnTo>
                  <a:lnTo>
                    <a:pt x="7" y="850"/>
                  </a:lnTo>
                  <a:lnTo>
                    <a:pt x="15" y="885"/>
                  </a:lnTo>
                  <a:lnTo>
                    <a:pt x="24" y="913"/>
                  </a:lnTo>
                  <a:lnTo>
                    <a:pt x="37" y="948"/>
                  </a:lnTo>
                  <a:lnTo>
                    <a:pt x="48" y="976"/>
                  </a:lnTo>
                  <a:lnTo>
                    <a:pt x="70" y="1011"/>
                  </a:lnTo>
                  <a:lnTo>
                    <a:pt x="87" y="1036"/>
                  </a:lnTo>
                  <a:lnTo>
                    <a:pt x="115" y="1072"/>
                  </a:lnTo>
                  <a:lnTo>
                    <a:pt x="134" y="1096"/>
                  </a:lnTo>
                  <a:lnTo>
                    <a:pt x="172" y="1134"/>
                  </a:lnTo>
                  <a:lnTo>
                    <a:pt x="192" y="1153"/>
                  </a:lnTo>
                  <a:lnTo>
                    <a:pt x="243" y="1194"/>
                  </a:lnTo>
                  <a:lnTo>
                    <a:pt x="261" y="1207"/>
                  </a:lnTo>
                  <a:lnTo>
                    <a:pt x="339" y="1258"/>
                  </a:lnTo>
                  <a:lnTo>
                    <a:pt x="827" y="1533"/>
                  </a:lnTo>
                  <a:cubicBezTo>
                    <a:pt x="1051" y="1662"/>
                    <a:pt x="1345" y="1727"/>
                    <a:pt x="1639" y="1727"/>
                  </a:cubicBezTo>
                  <a:cubicBezTo>
                    <a:pt x="1933" y="1727"/>
                    <a:pt x="2227" y="1662"/>
                    <a:pt x="2450" y="1533"/>
                  </a:cubicBezTo>
                  <a:lnTo>
                    <a:pt x="2649" y="1411"/>
                  </a:lnTo>
                  <a:lnTo>
                    <a:pt x="2728" y="1361"/>
                  </a:lnTo>
                  <a:lnTo>
                    <a:pt x="2747" y="1345"/>
                  </a:lnTo>
                  <a:lnTo>
                    <a:pt x="2795" y="1307"/>
                  </a:lnTo>
                  <a:lnTo>
                    <a:pt x="2816" y="1287"/>
                  </a:lnTo>
                  <a:lnTo>
                    <a:pt x="2853" y="1251"/>
                  </a:lnTo>
                  <a:lnTo>
                    <a:pt x="2871" y="1227"/>
                  </a:lnTo>
                  <a:lnTo>
                    <a:pt x="2899" y="1193"/>
                  </a:lnTo>
                  <a:lnTo>
                    <a:pt x="2915" y="1166"/>
                  </a:lnTo>
                  <a:lnTo>
                    <a:pt x="2937" y="1132"/>
                  </a:lnTo>
                  <a:lnTo>
                    <a:pt x="2948" y="1103"/>
                  </a:lnTo>
                  <a:lnTo>
                    <a:pt x="2961" y="1069"/>
                  </a:lnTo>
                  <a:lnTo>
                    <a:pt x="2969" y="1040"/>
                  </a:lnTo>
                  <a:lnTo>
                    <a:pt x="2977" y="1006"/>
                  </a:lnTo>
                  <a:lnTo>
                    <a:pt x="2980" y="977"/>
                  </a:lnTo>
                  <a:cubicBezTo>
                    <a:pt x="2995" y="795"/>
                    <a:pt x="2885" y="610"/>
                    <a:pt x="2643" y="470"/>
                  </a:cubicBezTo>
                  <a:lnTo>
                    <a:pt x="2157" y="195"/>
                  </a:lnTo>
                  <a:cubicBezTo>
                    <a:pt x="1932" y="66"/>
                    <a:pt x="1638" y="1"/>
                    <a:pt x="1344"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58" name="Google Shape;758;p36"/>
            <p:cNvSpPr/>
            <p:nvPr/>
          </p:nvSpPr>
          <p:spPr>
            <a:xfrm>
              <a:off x="1848100" y="1971400"/>
              <a:ext cx="74500" cy="25000"/>
            </a:xfrm>
            <a:custGeom>
              <a:avLst/>
              <a:gdLst/>
              <a:ahLst/>
              <a:cxnLst/>
              <a:rect l="l" t="t" r="r" b="b"/>
              <a:pathLst>
                <a:path w="2980" h="1000" extrusionOk="0">
                  <a:moveTo>
                    <a:pt x="6" y="1"/>
                  </a:moveTo>
                  <a:lnTo>
                    <a:pt x="0" y="58"/>
                  </a:lnTo>
                  <a:lnTo>
                    <a:pt x="4" y="93"/>
                  </a:lnTo>
                  <a:lnTo>
                    <a:pt x="6" y="122"/>
                  </a:lnTo>
                  <a:lnTo>
                    <a:pt x="14" y="157"/>
                  </a:lnTo>
                  <a:lnTo>
                    <a:pt x="23" y="185"/>
                  </a:lnTo>
                  <a:lnTo>
                    <a:pt x="36" y="220"/>
                  </a:lnTo>
                  <a:lnTo>
                    <a:pt x="47" y="248"/>
                  </a:lnTo>
                  <a:lnTo>
                    <a:pt x="69" y="283"/>
                  </a:lnTo>
                  <a:lnTo>
                    <a:pt x="86" y="308"/>
                  </a:lnTo>
                  <a:lnTo>
                    <a:pt x="114" y="344"/>
                  </a:lnTo>
                  <a:lnTo>
                    <a:pt x="133" y="368"/>
                  </a:lnTo>
                  <a:lnTo>
                    <a:pt x="171" y="406"/>
                  </a:lnTo>
                  <a:lnTo>
                    <a:pt x="191" y="425"/>
                  </a:lnTo>
                  <a:lnTo>
                    <a:pt x="242" y="466"/>
                  </a:lnTo>
                  <a:lnTo>
                    <a:pt x="260" y="479"/>
                  </a:lnTo>
                  <a:lnTo>
                    <a:pt x="338" y="530"/>
                  </a:lnTo>
                  <a:lnTo>
                    <a:pt x="826" y="805"/>
                  </a:lnTo>
                  <a:cubicBezTo>
                    <a:pt x="1050" y="934"/>
                    <a:pt x="1344" y="999"/>
                    <a:pt x="1638" y="999"/>
                  </a:cubicBezTo>
                  <a:cubicBezTo>
                    <a:pt x="1932" y="999"/>
                    <a:pt x="2226" y="934"/>
                    <a:pt x="2449" y="805"/>
                  </a:cubicBezTo>
                  <a:lnTo>
                    <a:pt x="2648" y="683"/>
                  </a:lnTo>
                  <a:lnTo>
                    <a:pt x="2727" y="633"/>
                  </a:lnTo>
                  <a:lnTo>
                    <a:pt x="2746" y="617"/>
                  </a:lnTo>
                  <a:lnTo>
                    <a:pt x="2794" y="579"/>
                  </a:lnTo>
                  <a:lnTo>
                    <a:pt x="2815" y="559"/>
                  </a:lnTo>
                  <a:lnTo>
                    <a:pt x="2851" y="523"/>
                  </a:lnTo>
                  <a:lnTo>
                    <a:pt x="2870" y="499"/>
                  </a:lnTo>
                  <a:lnTo>
                    <a:pt x="2898" y="465"/>
                  </a:lnTo>
                  <a:lnTo>
                    <a:pt x="2914" y="438"/>
                  </a:lnTo>
                  <a:lnTo>
                    <a:pt x="2936" y="404"/>
                  </a:lnTo>
                  <a:lnTo>
                    <a:pt x="2947" y="375"/>
                  </a:lnTo>
                  <a:lnTo>
                    <a:pt x="2960" y="341"/>
                  </a:lnTo>
                  <a:lnTo>
                    <a:pt x="2968" y="312"/>
                  </a:lnTo>
                  <a:lnTo>
                    <a:pt x="2976" y="278"/>
                  </a:lnTo>
                  <a:lnTo>
                    <a:pt x="2979" y="249"/>
                  </a:lnTo>
                  <a:lnTo>
                    <a:pt x="2976" y="166"/>
                  </a:lnTo>
                  <a:lnTo>
                    <a:pt x="2968" y="200"/>
                  </a:lnTo>
                  <a:lnTo>
                    <a:pt x="2960" y="229"/>
                  </a:lnTo>
                  <a:lnTo>
                    <a:pt x="2947" y="262"/>
                  </a:lnTo>
                  <a:lnTo>
                    <a:pt x="2936" y="289"/>
                  </a:lnTo>
                  <a:lnTo>
                    <a:pt x="2914" y="324"/>
                  </a:lnTo>
                  <a:lnTo>
                    <a:pt x="2898" y="350"/>
                  </a:lnTo>
                  <a:lnTo>
                    <a:pt x="2870" y="386"/>
                  </a:lnTo>
                  <a:lnTo>
                    <a:pt x="2851" y="409"/>
                  </a:lnTo>
                  <a:lnTo>
                    <a:pt x="2815" y="445"/>
                  </a:lnTo>
                  <a:lnTo>
                    <a:pt x="2794" y="467"/>
                  </a:lnTo>
                  <a:lnTo>
                    <a:pt x="2746" y="505"/>
                  </a:lnTo>
                  <a:lnTo>
                    <a:pt x="2727" y="520"/>
                  </a:lnTo>
                  <a:lnTo>
                    <a:pt x="2648" y="570"/>
                  </a:lnTo>
                  <a:lnTo>
                    <a:pt x="2449" y="691"/>
                  </a:lnTo>
                  <a:cubicBezTo>
                    <a:pt x="2226" y="821"/>
                    <a:pt x="1933" y="886"/>
                    <a:pt x="1639" y="886"/>
                  </a:cubicBezTo>
                  <a:cubicBezTo>
                    <a:pt x="1345" y="886"/>
                    <a:pt x="1050" y="821"/>
                    <a:pt x="826" y="691"/>
                  </a:cubicBezTo>
                  <a:lnTo>
                    <a:pt x="338" y="416"/>
                  </a:lnTo>
                  <a:lnTo>
                    <a:pt x="260" y="367"/>
                  </a:lnTo>
                  <a:lnTo>
                    <a:pt x="242" y="352"/>
                  </a:lnTo>
                  <a:lnTo>
                    <a:pt x="191" y="312"/>
                  </a:lnTo>
                  <a:lnTo>
                    <a:pt x="171" y="293"/>
                  </a:lnTo>
                  <a:lnTo>
                    <a:pt x="133" y="256"/>
                  </a:lnTo>
                  <a:lnTo>
                    <a:pt x="114" y="231"/>
                  </a:lnTo>
                  <a:lnTo>
                    <a:pt x="86" y="196"/>
                  </a:lnTo>
                  <a:lnTo>
                    <a:pt x="69" y="169"/>
                  </a:lnTo>
                  <a:lnTo>
                    <a:pt x="47" y="134"/>
                  </a:lnTo>
                  <a:lnTo>
                    <a:pt x="36" y="107"/>
                  </a:lnTo>
                  <a:lnTo>
                    <a:pt x="23" y="71"/>
                  </a:lnTo>
                  <a:lnTo>
                    <a:pt x="14" y="43"/>
                  </a:lnTo>
                  <a:lnTo>
                    <a:pt x="6" y="9"/>
                  </a:lnTo>
                  <a:lnTo>
                    <a:pt x="6"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59" name="Google Shape;759;p36"/>
            <p:cNvSpPr/>
            <p:nvPr/>
          </p:nvSpPr>
          <p:spPr>
            <a:xfrm>
              <a:off x="1763650" y="1923150"/>
              <a:ext cx="74650" cy="29950"/>
            </a:xfrm>
            <a:custGeom>
              <a:avLst/>
              <a:gdLst/>
              <a:ahLst/>
              <a:cxnLst/>
              <a:rect l="l" t="t" r="r" b="b"/>
              <a:pathLst>
                <a:path w="2986" h="1198" extrusionOk="0">
                  <a:moveTo>
                    <a:pt x="3" y="0"/>
                  </a:moveTo>
                  <a:lnTo>
                    <a:pt x="2" y="254"/>
                  </a:lnTo>
                  <a:cubicBezTo>
                    <a:pt x="1" y="425"/>
                    <a:pt x="114" y="597"/>
                    <a:pt x="341" y="727"/>
                  </a:cubicBezTo>
                  <a:lnTo>
                    <a:pt x="827" y="1002"/>
                  </a:lnTo>
                  <a:cubicBezTo>
                    <a:pt x="1052" y="1132"/>
                    <a:pt x="1346" y="1197"/>
                    <a:pt x="1641" y="1197"/>
                  </a:cubicBezTo>
                  <a:cubicBezTo>
                    <a:pt x="1934" y="1197"/>
                    <a:pt x="2228" y="1132"/>
                    <a:pt x="2451" y="1002"/>
                  </a:cubicBezTo>
                  <a:lnTo>
                    <a:pt x="2649" y="881"/>
                  </a:lnTo>
                  <a:cubicBezTo>
                    <a:pt x="2871" y="752"/>
                    <a:pt x="2982" y="583"/>
                    <a:pt x="2983" y="414"/>
                  </a:cubicBezTo>
                  <a:lnTo>
                    <a:pt x="2985" y="161"/>
                  </a:lnTo>
                  <a:lnTo>
                    <a:pt x="2982" y="192"/>
                  </a:lnTo>
                  <a:lnTo>
                    <a:pt x="2980" y="223"/>
                  </a:lnTo>
                  <a:lnTo>
                    <a:pt x="2972" y="256"/>
                  </a:lnTo>
                  <a:lnTo>
                    <a:pt x="2964" y="286"/>
                  </a:lnTo>
                  <a:lnTo>
                    <a:pt x="2949" y="320"/>
                  </a:lnTo>
                  <a:lnTo>
                    <a:pt x="2938" y="347"/>
                  </a:lnTo>
                  <a:lnTo>
                    <a:pt x="2918" y="382"/>
                  </a:lnTo>
                  <a:lnTo>
                    <a:pt x="2902" y="408"/>
                  </a:lnTo>
                  <a:lnTo>
                    <a:pt x="2873" y="444"/>
                  </a:lnTo>
                  <a:lnTo>
                    <a:pt x="2855" y="466"/>
                  </a:lnTo>
                  <a:lnTo>
                    <a:pt x="2819" y="504"/>
                  </a:lnTo>
                  <a:lnTo>
                    <a:pt x="2798" y="524"/>
                  </a:lnTo>
                  <a:lnTo>
                    <a:pt x="2748" y="563"/>
                  </a:lnTo>
                  <a:lnTo>
                    <a:pt x="2729" y="578"/>
                  </a:lnTo>
                  <a:lnTo>
                    <a:pt x="2652" y="627"/>
                  </a:lnTo>
                  <a:lnTo>
                    <a:pt x="2453" y="749"/>
                  </a:lnTo>
                  <a:cubicBezTo>
                    <a:pt x="2230" y="879"/>
                    <a:pt x="1936" y="944"/>
                    <a:pt x="1642" y="944"/>
                  </a:cubicBezTo>
                  <a:cubicBezTo>
                    <a:pt x="1348" y="944"/>
                    <a:pt x="1054" y="879"/>
                    <a:pt x="829" y="749"/>
                  </a:cubicBezTo>
                  <a:lnTo>
                    <a:pt x="342" y="474"/>
                  </a:lnTo>
                  <a:lnTo>
                    <a:pt x="263" y="424"/>
                  </a:lnTo>
                  <a:lnTo>
                    <a:pt x="245" y="410"/>
                  </a:lnTo>
                  <a:lnTo>
                    <a:pt x="195" y="370"/>
                  </a:lnTo>
                  <a:lnTo>
                    <a:pt x="175" y="351"/>
                  </a:lnTo>
                  <a:lnTo>
                    <a:pt x="136" y="313"/>
                  </a:lnTo>
                  <a:lnTo>
                    <a:pt x="117" y="289"/>
                  </a:lnTo>
                  <a:lnTo>
                    <a:pt x="88" y="253"/>
                  </a:lnTo>
                  <a:lnTo>
                    <a:pt x="72" y="227"/>
                  </a:lnTo>
                  <a:lnTo>
                    <a:pt x="51" y="192"/>
                  </a:lnTo>
                  <a:lnTo>
                    <a:pt x="40" y="164"/>
                  </a:lnTo>
                  <a:lnTo>
                    <a:pt x="25" y="130"/>
                  </a:lnTo>
                  <a:lnTo>
                    <a:pt x="17" y="102"/>
                  </a:lnTo>
                  <a:lnTo>
                    <a:pt x="10" y="67"/>
                  </a:lnTo>
                  <a:lnTo>
                    <a:pt x="6" y="38"/>
                  </a:lnTo>
                  <a:lnTo>
                    <a:pt x="4" y="3"/>
                  </a:lnTo>
                  <a:lnTo>
                    <a:pt x="3"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60" name="Google Shape;760;p36"/>
            <p:cNvSpPr/>
            <p:nvPr/>
          </p:nvSpPr>
          <p:spPr>
            <a:xfrm>
              <a:off x="1763700" y="1903575"/>
              <a:ext cx="74900" cy="43175"/>
            </a:xfrm>
            <a:custGeom>
              <a:avLst/>
              <a:gdLst/>
              <a:ahLst/>
              <a:cxnLst/>
              <a:rect l="l" t="t" r="r" b="b"/>
              <a:pathLst>
                <a:path w="2996" h="1727" extrusionOk="0">
                  <a:moveTo>
                    <a:pt x="1345" y="1"/>
                  </a:moveTo>
                  <a:cubicBezTo>
                    <a:pt x="1051" y="1"/>
                    <a:pt x="758" y="65"/>
                    <a:pt x="534" y="195"/>
                  </a:cubicBezTo>
                  <a:lnTo>
                    <a:pt x="335" y="316"/>
                  </a:lnTo>
                  <a:cubicBezTo>
                    <a:pt x="112" y="447"/>
                    <a:pt x="1" y="616"/>
                    <a:pt x="2" y="786"/>
                  </a:cubicBezTo>
                  <a:lnTo>
                    <a:pt x="4" y="821"/>
                  </a:lnTo>
                  <a:lnTo>
                    <a:pt x="8" y="850"/>
                  </a:lnTo>
                  <a:lnTo>
                    <a:pt x="15" y="885"/>
                  </a:lnTo>
                  <a:lnTo>
                    <a:pt x="23" y="913"/>
                  </a:lnTo>
                  <a:lnTo>
                    <a:pt x="38" y="947"/>
                  </a:lnTo>
                  <a:lnTo>
                    <a:pt x="49" y="975"/>
                  </a:lnTo>
                  <a:lnTo>
                    <a:pt x="70" y="1010"/>
                  </a:lnTo>
                  <a:lnTo>
                    <a:pt x="86" y="1036"/>
                  </a:lnTo>
                  <a:lnTo>
                    <a:pt x="115" y="1072"/>
                  </a:lnTo>
                  <a:lnTo>
                    <a:pt x="134" y="1096"/>
                  </a:lnTo>
                  <a:lnTo>
                    <a:pt x="173" y="1134"/>
                  </a:lnTo>
                  <a:lnTo>
                    <a:pt x="193" y="1153"/>
                  </a:lnTo>
                  <a:lnTo>
                    <a:pt x="243" y="1193"/>
                  </a:lnTo>
                  <a:lnTo>
                    <a:pt x="261" y="1207"/>
                  </a:lnTo>
                  <a:lnTo>
                    <a:pt x="340" y="1257"/>
                  </a:lnTo>
                  <a:lnTo>
                    <a:pt x="827" y="1532"/>
                  </a:lnTo>
                  <a:cubicBezTo>
                    <a:pt x="1052" y="1662"/>
                    <a:pt x="1346" y="1727"/>
                    <a:pt x="1640" y="1727"/>
                  </a:cubicBezTo>
                  <a:cubicBezTo>
                    <a:pt x="1934" y="1727"/>
                    <a:pt x="2228" y="1662"/>
                    <a:pt x="2451" y="1532"/>
                  </a:cubicBezTo>
                  <a:lnTo>
                    <a:pt x="2650" y="1410"/>
                  </a:lnTo>
                  <a:lnTo>
                    <a:pt x="2727" y="1361"/>
                  </a:lnTo>
                  <a:lnTo>
                    <a:pt x="2746" y="1346"/>
                  </a:lnTo>
                  <a:lnTo>
                    <a:pt x="2796" y="1307"/>
                  </a:lnTo>
                  <a:lnTo>
                    <a:pt x="2817" y="1287"/>
                  </a:lnTo>
                  <a:lnTo>
                    <a:pt x="2853" y="1249"/>
                  </a:lnTo>
                  <a:lnTo>
                    <a:pt x="2872" y="1227"/>
                  </a:lnTo>
                  <a:lnTo>
                    <a:pt x="2900" y="1191"/>
                  </a:lnTo>
                  <a:lnTo>
                    <a:pt x="2916" y="1165"/>
                  </a:lnTo>
                  <a:lnTo>
                    <a:pt x="2936" y="1130"/>
                  </a:lnTo>
                  <a:lnTo>
                    <a:pt x="2947" y="1103"/>
                  </a:lnTo>
                  <a:lnTo>
                    <a:pt x="2962" y="1069"/>
                  </a:lnTo>
                  <a:lnTo>
                    <a:pt x="2970" y="1039"/>
                  </a:lnTo>
                  <a:lnTo>
                    <a:pt x="2978" y="1006"/>
                  </a:lnTo>
                  <a:lnTo>
                    <a:pt x="2980" y="975"/>
                  </a:lnTo>
                  <a:cubicBezTo>
                    <a:pt x="2996" y="794"/>
                    <a:pt x="2884" y="609"/>
                    <a:pt x="2644" y="470"/>
                  </a:cubicBezTo>
                  <a:lnTo>
                    <a:pt x="2158" y="195"/>
                  </a:lnTo>
                  <a:cubicBezTo>
                    <a:pt x="1933" y="65"/>
                    <a:pt x="1639" y="1"/>
                    <a:pt x="1345"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61" name="Google Shape;761;p36"/>
            <p:cNvSpPr/>
            <p:nvPr/>
          </p:nvSpPr>
          <p:spPr>
            <a:xfrm>
              <a:off x="1763725" y="1921775"/>
              <a:ext cx="74475" cy="24975"/>
            </a:xfrm>
            <a:custGeom>
              <a:avLst/>
              <a:gdLst/>
              <a:ahLst/>
              <a:cxnLst/>
              <a:rect l="l" t="t" r="r" b="b"/>
              <a:pathLst>
                <a:path w="2979" h="999" extrusionOk="0">
                  <a:moveTo>
                    <a:pt x="5" y="0"/>
                  </a:moveTo>
                  <a:lnTo>
                    <a:pt x="1" y="58"/>
                  </a:lnTo>
                  <a:lnTo>
                    <a:pt x="3" y="93"/>
                  </a:lnTo>
                  <a:lnTo>
                    <a:pt x="7" y="122"/>
                  </a:lnTo>
                  <a:lnTo>
                    <a:pt x="14" y="157"/>
                  </a:lnTo>
                  <a:lnTo>
                    <a:pt x="22" y="185"/>
                  </a:lnTo>
                  <a:lnTo>
                    <a:pt x="37" y="219"/>
                  </a:lnTo>
                  <a:lnTo>
                    <a:pt x="48" y="247"/>
                  </a:lnTo>
                  <a:lnTo>
                    <a:pt x="69" y="282"/>
                  </a:lnTo>
                  <a:lnTo>
                    <a:pt x="85" y="308"/>
                  </a:lnTo>
                  <a:lnTo>
                    <a:pt x="114" y="344"/>
                  </a:lnTo>
                  <a:lnTo>
                    <a:pt x="133" y="368"/>
                  </a:lnTo>
                  <a:lnTo>
                    <a:pt x="172" y="406"/>
                  </a:lnTo>
                  <a:lnTo>
                    <a:pt x="192" y="425"/>
                  </a:lnTo>
                  <a:lnTo>
                    <a:pt x="242" y="465"/>
                  </a:lnTo>
                  <a:lnTo>
                    <a:pt x="260" y="479"/>
                  </a:lnTo>
                  <a:lnTo>
                    <a:pt x="339" y="529"/>
                  </a:lnTo>
                  <a:lnTo>
                    <a:pt x="826" y="804"/>
                  </a:lnTo>
                  <a:cubicBezTo>
                    <a:pt x="1051" y="934"/>
                    <a:pt x="1345" y="999"/>
                    <a:pt x="1639" y="999"/>
                  </a:cubicBezTo>
                  <a:cubicBezTo>
                    <a:pt x="1933" y="999"/>
                    <a:pt x="2227" y="934"/>
                    <a:pt x="2450" y="804"/>
                  </a:cubicBezTo>
                  <a:lnTo>
                    <a:pt x="2649" y="682"/>
                  </a:lnTo>
                  <a:lnTo>
                    <a:pt x="2726" y="633"/>
                  </a:lnTo>
                  <a:lnTo>
                    <a:pt x="2745" y="618"/>
                  </a:lnTo>
                  <a:lnTo>
                    <a:pt x="2795" y="579"/>
                  </a:lnTo>
                  <a:lnTo>
                    <a:pt x="2816" y="559"/>
                  </a:lnTo>
                  <a:lnTo>
                    <a:pt x="2852" y="521"/>
                  </a:lnTo>
                  <a:lnTo>
                    <a:pt x="2871" y="499"/>
                  </a:lnTo>
                  <a:lnTo>
                    <a:pt x="2899" y="463"/>
                  </a:lnTo>
                  <a:lnTo>
                    <a:pt x="2915" y="437"/>
                  </a:lnTo>
                  <a:lnTo>
                    <a:pt x="2935" y="402"/>
                  </a:lnTo>
                  <a:lnTo>
                    <a:pt x="2946" y="375"/>
                  </a:lnTo>
                  <a:lnTo>
                    <a:pt x="2961" y="341"/>
                  </a:lnTo>
                  <a:lnTo>
                    <a:pt x="2969" y="311"/>
                  </a:lnTo>
                  <a:lnTo>
                    <a:pt x="2977" y="278"/>
                  </a:lnTo>
                  <a:lnTo>
                    <a:pt x="2979" y="247"/>
                  </a:lnTo>
                  <a:lnTo>
                    <a:pt x="2977" y="166"/>
                  </a:lnTo>
                  <a:lnTo>
                    <a:pt x="2969" y="199"/>
                  </a:lnTo>
                  <a:lnTo>
                    <a:pt x="2961" y="227"/>
                  </a:lnTo>
                  <a:lnTo>
                    <a:pt x="2946" y="262"/>
                  </a:lnTo>
                  <a:lnTo>
                    <a:pt x="2935" y="289"/>
                  </a:lnTo>
                  <a:lnTo>
                    <a:pt x="2915" y="324"/>
                  </a:lnTo>
                  <a:lnTo>
                    <a:pt x="2899" y="350"/>
                  </a:lnTo>
                  <a:lnTo>
                    <a:pt x="2870" y="386"/>
                  </a:lnTo>
                  <a:lnTo>
                    <a:pt x="2852" y="409"/>
                  </a:lnTo>
                  <a:lnTo>
                    <a:pt x="2816" y="445"/>
                  </a:lnTo>
                  <a:lnTo>
                    <a:pt x="2795" y="465"/>
                  </a:lnTo>
                  <a:lnTo>
                    <a:pt x="2745" y="505"/>
                  </a:lnTo>
                  <a:lnTo>
                    <a:pt x="2726" y="519"/>
                  </a:lnTo>
                  <a:lnTo>
                    <a:pt x="2649" y="570"/>
                  </a:lnTo>
                  <a:lnTo>
                    <a:pt x="2450" y="691"/>
                  </a:lnTo>
                  <a:cubicBezTo>
                    <a:pt x="2227" y="821"/>
                    <a:pt x="1933" y="886"/>
                    <a:pt x="1639" y="886"/>
                  </a:cubicBezTo>
                  <a:cubicBezTo>
                    <a:pt x="1345" y="886"/>
                    <a:pt x="1051" y="821"/>
                    <a:pt x="826" y="691"/>
                  </a:cubicBezTo>
                  <a:lnTo>
                    <a:pt x="339" y="416"/>
                  </a:lnTo>
                  <a:lnTo>
                    <a:pt x="260" y="365"/>
                  </a:lnTo>
                  <a:lnTo>
                    <a:pt x="242" y="352"/>
                  </a:lnTo>
                  <a:lnTo>
                    <a:pt x="192" y="311"/>
                  </a:lnTo>
                  <a:lnTo>
                    <a:pt x="172" y="292"/>
                  </a:lnTo>
                  <a:lnTo>
                    <a:pt x="133" y="254"/>
                  </a:lnTo>
                  <a:lnTo>
                    <a:pt x="114" y="231"/>
                  </a:lnTo>
                  <a:lnTo>
                    <a:pt x="85" y="196"/>
                  </a:lnTo>
                  <a:lnTo>
                    <a:pt x="69" y="169"/>
                  </a:lnTo>
                  <a:lnTo>
                    <a:pt x="48" y="134"/>
                  </a:lnTo>
                  <a:lnTo>
                    <a:pt x="37" y="106"/>
                  </a:lnTo>
                  <a:lnTo>
                    <a:pt x="22" y="72"/>
                  </a:lnTo>
                  <a:lnTo>
                    <a:pt x="14" y="43"/>
                  </a:lnTo>
                  <a:lnTo>
                    <a:pt x="7" y="8"/>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62" name="Google Shape;762;p36"/>
            <p:cNvSpPr/>
            <p:nvPr/>
          </p:nvSpPr>
          <p:spPr>
            <a:xfrm>
              <a:off x="1682025" y="1875450"/>
              <a:ext cx="74625" cy="29900"/>
            </a:xfrm>
            <a:custGeom>
              <a:avLst/>
              <a:gdLst/>
              <a:ahLst/>
              <a:cxnLst/>
              <a:rect l="l" t="t" r="r" b="b"/>
              <a:pathLst>
                <a:path w="2985" h="1196" extrusionOk="0">
                  <a:moveTo>
                    <a:pt x="2" y="1"/>
                  </a:moveTo>
                  <a:lnTo>
                    <a:pt x="0" y="253"/>
                  </a:lnTo>
                  <a:cubicBezTo>
                    <a:pt x="0" y="424"/>
                    <a:pt x="113" y="596"/>
                    <a:pt x="340" y="727"/>
                  </a:cubicBezTo>
                  <a:lnTo>
                    <a:pt x="827" y="1001"/>
                  </a:lnTo>
                  <a:cubicBezTo>
                    <a:pt x="1051" y="1131"/>
                    <a:pt x="1345" y="1196"/>
                    <a:pt x="1639" y="1196"/>
                  </a:cubicBezTo>
                  <a:cubicBezTo>
                    <a:pt x="1933" y="1196"/>
                    <a:pt x="2227" y="1131"/>
                    <a:pt x="2450" y="1001"/>
                  </a:cubicBezTo>
                  <a:lnTo>
                    <a:pt x="2649" y="880"/>
                  </a:lnTo>
                  <a:cubicBezTo>
                    <a:pt x="2871" y="751"/>
                    <a:pt x="2981" y="582"/>
                    <a:pt x="2983" y="413"/>
                  </a:cubicBezTo>
                  <a:lnTo>
                    <a:pt x="2985" y="160"/>
                  </a:lnTo>
                  <a:lnTo>
                    <a:pt x="2981" y="192"/>
                  </a:lnTo>
                  <a:lnTo>
                    <a:pt x="2979" y="222"/>
                  </a:lnTo>
                  <a:lnTo>
                    <a:pt x="2970" y="257"/>
                  </a:lnTo>
                  <a:lnTo>
                    <a:pt x="2963" y="285"/>
                  </a:lnTo>
                  <a:lnTo>
                    <a:pt x="2949" y="318"/>
                  </a:lnTo>
                  <a:lnTo>
                    <a:pt x="2938" y="346"/>
                  </a:lnTo>
                  <a:lnTo>
                    <a:pt x="2917" y="381"/>
                  </a:lnTo>
                  <a:lnTo>
                    <a:pt x="2901" y="407"/>
                  </a:lnTo>
                  <a:lnTo>
                    <a:pt x="2873" y="443"/>
                  </a:lnTo>
                  <a:lnTo>
                    <a:pt x="2855" y="467"/>
                  </a:lnTo>
                  <a:lnTo>
                    <a:pt x="2817" y="503"/>
                  </a:lnTo>
                  <a:lnTo>
                    <a:pt x="2796" y="523"/>
                  </a:lnTo>
                  <a:lnTo>
                    <a:pt x="2748" y="561"/>
                  </a:lnTo>
                  <a:lnTo>
                    <a:pt x="2729" y="577"/>
                  </a:lnTo>
                  <a:lnTo>
                    <a:pt x="2651" y="627"/>
                  </a:lnTo>
                  <a:lnTo>
                    <a:pt x="2453" y="748"/>
                  </a:lnTo>
                  <a:cubicBezTo>
                    <a:pt x="2229" y="878"/>
                    <a:pt x="1935" y="943"/>
                    <a:pt x="1642" y="943"/>
                  </a:cubicBezTo>
                  <a:cubicBezTo>
                    <a:pt x="1348" y="943"/>
                    <a:pt x="1053" y="878"/>
                    <a:pt x="829" y="748"/>
                  </a:cubicBezTo>
                  <a:lnTo>
                    <a:pt x="341" y="473"/>
                  </a:lnTo>
                  <a:lnTo>
                    <a:pt x="263" y="423"/>
                  </a:lnTo>
                  <a:lnTo>
                    <a:pt x="245" y="408"/>
                  </a:lnTo>
                  <a:lnTo>
                    <a:pt x="193" y="369"/>
                  </a:lnTo>
                  <a:lnTo>
                    <a:pt x="174" y="350"/>
                  </a:lnTo>
                  <a:lnTo>
                    <a:pt x="136" y="312"/>
                  </a:lnTo>
                  <a:lnTo>
                    <a:pt x="117" y="288"/>
                  </a:lnTo>
                  <a:lnTo>
                    <a:pt x="88" y="252"/>
                  </a:lnTo>
                  <a:lnTo>
                    <a:pt x="72" y="226"/>
                  </a:lnTo>
                  <a:lnTo>
                    <a:pt x="51" y="192"/>
                  </a:lnTo>
                  <a:lnTo>
                    <a:pt x="39" y="163"/>
                  </a:lnTo>
                  <a:lnTo>
                    <a:pt x="25" y="129"/>
                  </a:lnTo>
                  <a:lnTo>
                    <a:pt x="17" y="99"/>
                  </a:lnTo>
                  <a:lnTo>
                    <a:pt x="9" y="66"/>
                  </a:lnTo>
                  <a:lnTo>
                    <a:pt x="6" y="37"/>
                  </a:lnTo>
                  <a:lnTo>
                    <a:pt x="3"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63" name="Google Shape;763;p36"/>
            <p:cNvSpPr/>
            <p:nvPr/>
          </p:nvSpPr>
          <p:spPr>
            <a:xfrm>
              <a:off x="1682100" y="1855850"/>
              <a:ext cx="74875" cy="43200"/>
            </a:xfrm>
            <a:custGeom>
              <a:avLst/>
              <a:gdLst/>
              <a:ahLst/>
              <a:cxnLst/>
              <a:rect l="l" t="t" r="r" b="b"/>
              <a:pathLst>
                <a:path w="2995" h="1728" extrusionOk="0">
                  <a:moveTo>
                    <a:pt x="1343" y="1"/>
                  </a:moveTo>
                  <a:cubicBezTo>
                    <a:pt x="1050" y="1"/>
                    <a:pt x="756" y="65"/>
                    <a:pt x="533" y="195"/>
                  </a:cubicBezTo>
                  <a:lnTo>
                    <a:pt x="334" y="316"/>
                  </a:lnTo>
                  <a:cubicBezTo>
                    <a:pt x="110" y="447"/>
                    <a:pt x="0" y="616"/>
                    <a:pt x="0" y="785"/>
                  </a:cubicBezTo>
                  <a:lnTo>
                    <a:pt x="3" y="821"/>
                  </a:lnTo>
                  <a:lnTo>
                    <a:pt x="6" y="850"/>
                  </a:lnTo>
                  <a:lnTo>
                    <a:pt x="14" y="883"/>
                  </a:lnTo>
                  <a:lnTo>
                    <a:pt x="22" y="913"/>
                  </a:lnTo>
                  <a:lnTo>
                    <a:pt x="36" y="947"/>
                  </a:lnTo>
                  <a:lnTo>
                    <a:pt x="48" y="976"/>
                  </a:lnTo>
                  <a:lnTo>
                    <a:pt x="69" y="1010"/>
                  </a:lnTo>
                  <a:lnTo>
                    <a:pt x="85" y="1036"/>
                  </a:lnTo>
                  <a:lnTo>
                    <a:pt x="114" y="1072"/>
                  </a:lnTo>
                  <a:lnTo>
                    <a:pt x="133" y="1096"/>
                  </a:lnTo>
                  <a:lnTo>
                    <a:pt x="171" y="1134"/>
                  </a:lnTo>
                  <a:lnTo>
                    <a:pt x="190" y="1153"/>
                  </a:lnTo>
                  <a:lnTo>
                    <a:pt x="242" y="1193"/>
                  </a:lnTo>
                  <a:lnTo>
                    <a:pt x="260" y="1207"/>
                  </a:lnTo>
                  <a:lnTo>
                    <a:pt x="338" y="1257"/>
                  </a:lnTo>
                  <a:lnTo>
                    <a:pt x="826" y="1532"/>
                  </a:lnTo>
                  <a:cubicBezTo>
                    <a:pt x="1050" y="1662"/>
                    <a:pt x="1345" y="1727"/>
                    <a:pt x="1639" y="1727"/>
                  </a:cubicBezTo>
                  <a:cubicBezTo>
                    <a:pt x="1932" y="1727"/>
                    <a:pt x="2226" y="1662"/>
                    <a:pt x="2450" y="1532"/>
                  </a:cubicBezTo>
                  <a:lnTo>
                    <a:pt x="2648" y="1411"/>
                  </a:lnTo>
                  <a:lnTo>
                    <a:pt x="2726" y="1361"/>
                  </a:lnTo>
                  <a:lnTo>
                    <a:pt x="2745" y="1346"/>
                  </a:lnTo>
                  <a:lnTo>
                    <a:pt x="2794" y="1307"/>
                  </a:lnTo>
                  <a:lnTo>
                    <a:pt x="2814" y="1287"/>
                  </a:lnTo>
                  <a:lnTo>
                    <a:pt x="2852" y="1251"/>
                  </a:lnTo>
                  <a:lnTo>
                    <a:pt x="2870" y="1227"/>
                  </a:lnTo>
                  <a:lnTo>
                    <a:pt x="2899" y="1191"/>
                  </a:lnTo>
                  <a:lnTo>
                    <a:pt x="2914" y="1165"/>
                  </a:lnTo>
                  <a:lnTo>
                    <a:pt x="2935" y="1130"/>
                  </a:lnTo>
                  <a:lnTo>
                    <a:pt x="2946" y="1104"/>
                  </a:lnTo>
                  <a:lnTo>
                    <a:pt x="2960" y="1069"/>
                  </a:lnTo>
                  <a:lnTo>
                    <a:pt x="2967" y="1041"/>
                  </a:lnTo>
                  <a:lnTo>
                    <a:pt x="2976" y="1006"/>
                  </a:lnTo>
                  <a:lnTo>
                    <a:pt x="2978" y="976"/>
                  </a:lnTo>
                  <a:cubicBezTo>
                    <a:pt x="2994" y="795"/>
                    <a:pt x="2883" y="609"/>
                    <a:pt x="2643" y="470"/>
                  </a:cubicBezTo>
                  <a:lnTo>
                    <a:pt x="2156" y="195"/>
                  </a:lnTo>
                  <a:cubicBezTo>
                    <a:pt x="1931" y="65"/>
                    <a:pt x="1637" y="1"/>
                    <a:pt x="1343"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64" name="Google Shape;764;p36"/>
            <p:cNvSpPr/>
            <p:nvPr/>
          </p:nvSpPr>
          <p:spPr>
            <a:xfrm>
              <a:off x="1682100" y="1874050"/>
              <a:ext cx="74475" cy="25000"/>
            </a:xfrm>
            <a:custGeom>
              <a:avLst/>
              <a:gdLst/>
              <a:ahLst/>
              <a:cxnLst/>
              <a:rect l="l" t="t" r="r" b="b"/>
              <a:pathLst>
                <a:path w="2979" h="1000" extrusionOk="0">
                  <a:moveTo>
                    <a:pt x="5" y="0"/>
                  </a:moveTo>
                  <a:lnTo>
                    <a:pt x="0" y="58"/>
                  </a:lnTo>
                  <a:lnTo>
                    <a:pt x="3" y="93"/>
                  </a:lnTo>
                  <a:lnTo>
                    <a:pt x="6" y="122"/>
                  </a:lnTo>
                  <a:lnTo>
                    <a:pt x="14" y="155"/>
                  </a:lnTo>
                  <a:lnTo>
                    <a:pt x="22" y="185"/>
                  </a:lnTo>
                  <a:lnTo>
                    <a:pt x="36" y="219"/>
                  </a:lnTo>
                  <a:lnTo>
                    <a:pt x="48" y="248"/>
                  </a:lnTo>
                  <a:lnTo>
                    <a:pt x="69" y="282"/>
                  </a:lnTo>
                  <a:lnTo>
                    <a:pt x="85" y="308"/>
                  </a:lnTo>
                  <a:lnTo>
                    <a:pt x="114" y="344"/>
                  </a:lnTo>
                  <a:lnTo>
                    <a:pt x="133" y="368"/>
                  </a:lnTo>
                  <a:lnTo>
                    <a:pt x="171" y="406"/>
                  </a:lnTo>
                  <a:lnTo>
                    <a:pt x="190" y="425"/>
                  </a:lnTo>
                  <a:lnTo>
                    <a:pt x="242" y="465"/>
                  </a:lnTo>
                  <a:lnTo>
                    <a:pt x="260" y="479"/>
                  </a:lnTo>
                  <a:lnTo>
                    <a:pt x="338" y="529"/>
                  </a:lnTo>
                  <a:lnTo>
                    <a:pt x="826" y="804"/>
                  </a:lnTo>
                  <a:cubicBezTo>
                    <a:pt x="1050" y="934"/>
                    <a:pt x="1345" y="999"/>
                    <a:pt x="1639" y="999"/>
                  </a:cubicBezTo>
                  <a:cubicBezTo>
                    <a:pt x="1932" y="999"/>
                    <a:pt x="2226" y="934"/>
                    <a:pt x="2450" y="804"/>
                  </a:cubicBezTo>
                  <a:lnTo>
                    <a:pt x="2648" y="683"/>
                  </a:lnTo>
                  <a:lnTo>
                    <a:pt x="2726" y="633"/>
                  </a:lnTo>
                  <a:lnTo>
                    <a:pt x="2745" y="618"/>
                  </a:lnTo>
                  <a:lnTo>
                    <a:pt x="2793" y="579"/>
                  </a:lnTo>
                  <a:lnTo>
                    <a:pt x="2814" y="559"/>
                  </a:lnTo>
                  <a:lnTo>
                    <a:pt x="2852" y="523"/>
                  </a:lnTo>
                  <a:lnTo>
                    <a:pt x="2870" y="499"/>
                  </a:lnTo>
                  <a:lnTo>
                    <a:pt x="2899" y="463"/>
                  </a:lnTo>
                  <a:lnTo>
                    <a:pt x="2914" y="437"/>
                  </a:lnTo>
                  <a:lnTo>
                    <a:pt x="2935" y="402"/>
                  </a:lnTo>
                  <a:lnTo>
                    <a:pt x="2946" y="376"/>
                  </a:lnTo>
                  <a:lnTo>
                    <a:pt x="2960" y="341"/>
                  </a:lnTo>
                  <a:lnTo>
                    <a:pt x="2967" y="313"/>
                  </a:lnTo>
                  <a:lnTo>
                    <a:pt x="2976" y="278"/>
                  </a:lnTo>
                  <a:lnTo>
                    <a:pt x="2978" y="248"/>
                  </a:lnTo>
                  <a:lnTo>
                    <a:pt x="2976" y="166"/>
                  </a:lnTo>
                  <a:lnTo>
                    <a:pt x="2967" y="199"/>
                  </a:lnTo>
                  <a:lnTo>
                    <a:pt x="2960" y="227"/>
                  </a:lnTo>
                  <a:lnTo>
                    <a:pt x="2946" y="262"/>
                  </a:lnTo>
                  <a:lnTo>
                    <a:pt x="2935" y="289"/>
                  </a:lnTo>
                  <a:lnTo>
                    <a:pt x="2914" y="324"/>
                  </a:lnTo>
                  <a:lnTo>
                    <a:pt x="2899" y="351"/>
                  </a:lnTo>
                  <a:lnTo>
                    <a:pt x="2870" y="386"/>
                  </a:lnTo>
                  <a:lnTo>
                    <a:pt x="2852" y="409"/>
                  </a:lnTo>
                  <a:lnTo>
                    <a:pt x="2814" y="445"/>
                  </a:lnTo>
                  <a:lnTo>
                    <a:pt x="2793" y="465"/>
                  </a:lnTo>
                  <a:lnTo>
                    <a:pt x="2745" y="505"/>
                  </a:lnTo>
                  <a:lnTo>
                    <a:pt x="2726" y="519"/>
                  </a:lnTo>
                  <a:lnTo>
                    <a:pt x="2648" y="570"/>
                  </a:lnTo>
                  <a:lnTo>
                    <a:pt x="2450" y="691"/>
                  </a:lnTo>
                  <a:cubicBezTo>
                    <a:pt x="2226" y="821"/>
                    <a:pt x="1932" y="886"/>
                    <a:pt x="1639" y="886"/>
                  </a:cubicBezTo>
                  <a:cubicBezTo>
                    <a:pt x="1345" y="886"/>
                    <a:pt x="1050" y="821"/>
                    <a:pt x="826" y="691"/>
                  </a:cubicBezTo>
                  <a:lnTo>
                    <a:pt x="338" y="416"/>
                  </a:lnTo>
                  <a:lnTo>
                    <a:pt x="260" y="365"/>
                  </a:lnTo>
                  <a:lnTo>
                    <a:pt x="242" y="352"/>
                  </a:lnTo>
                  <a:lnTo>
                    <a:pt x="190" y="312"/>
                  </a:lnTo>
                  <a:lnTo>
                    <a:pt x="171" y="292"/>
                  </a:lnTo>
                  <a:lnTo>
                    <a:pt x="133" y="254"/>
                  </a:lnTo>
                  <a:lnTo>
                    <a:pt x="114" y="231"/>
                  </a:lnTo>
                  <a:lnTo>
                    <a:pt x="85" y="195"/>
                  </a:lnTo>
                  <a:lnTo>
                    <a:pt x="69" y="169"/>
                  </a:lnTo>
                  <a:lnTo>
                    <a:pt x="48" y="134"/>
                  </a:lnTo>
                  <a:lnTo>
                    <a:pt x="36" y="106"/>
                  </a:lnTo>
                  <a:lnTo>
                    <a:pt x="22" y="72"/>
                  </a:lnTo>
                  <a:lnTo>
                    <a:pt x="14" y="43"/>
                  </a:lnTo>
                  <a:lnTo>
                    <a:pt x="6" y="8"/>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65" name="Google Shape;765;p36"/>
            <p:cNvSpPr/>
            <p:nvPr/>
          </p:nvSpPr>
          <p:spPr>
            <a:xfrm>
              <a:off x="1948325" y="2104825"/>
              <a:ext cx="74625" cy="29925"/>
            </a:xfrm>
            <a:custGeom>
              <a:avLst/>
              <a:gdLst/>
              <a:ahLst/>
              <a:cxnLst/>
              <a:rect l="l" t="t" r="r" b="b"/>
              <a:pathLst>
                <a:path w="2985" h="1197" extrusionOk="0">
                  <a:moveTo>
                    <a:pt x="2" y="1"/>
                  </a:moveTo>
                  <a:lnTo>
                    <a:pt x="1" y="254"/>
                  </a:lnTo>
                  <a:cubicBezTo>
                    <a:pt x="0" y="424"/>
                    <a:pt x="113" y="597"/>
                    <a:pt x="340" y="728"/>
                  </a:cubicBezTo>
                  <a:lnTo>
                    <a:pt x="827" y="1002"/>
                  </a:lnTo>
                  <a:cubicBezTo>
                    <a:pt x="1051" y="1131"/>
                    <a:pt x="1346" y="1196"/>
                    <a:pt x="1640" y="1196"/>
                  </a:cubicBezTo>
                  <a:cubicBezTo>
                    <a:pt x="1933" y="1196"/>
                    <a:pt x="2226" y="1132"/>
                    <a:pt x="2450" y="1002"/>
                  </a:cubicBezTo>
                  <a:lnTo>
                    <a:pt x="2649" y="881"/>
                  </a:lnTo>
                  <a:cubicBezTo>
                    <a:pt x="2870" y="752"/>
                    <a:pt x="2981" y="584"/>
                    <a:pt x="2983" y="414"/>
                  </a:cubicBezTo>
                  <a:lnTo>
                    <a:pt x="2985" y="162"/>
                  </a:lnTo>
                  <a:lnTo>
                    <a:pt x="2981" y="193"/>
                  </a:lnTo>
                  <a:lnTo>
                    <a:pt x="2979" y="222"/>
                  </a:lnTo>
                  <a:lnTo>
                    <a:pt x="2970" y="257"/>
                  </a:lnTo>
                  <a:lnTo>
                    <a:pt x="2963" y="285"/>
                  </a:lnTo>
                  <a:lnTo>
                    <a:pt x="2949" y="320"/>
                  </a:lnTo>
                  <a:lnTo>
                    <a:pt x="2938" y="348"/>
                  </a:lnTo>
                  <a:lnTo>
                    <a:pt x="2916" y="382"/>
                  </a:lnTo>
                  <a:lnTo>
                    <a:pt x="2901" y="409"/>
                  </a:lnTo>
                  <a:lnTo>
                    <a:pt x="2872" y="443"/>
                  </a:lnTo>
                  <a:lnTo>
                    <a:pt x="2855" y="467"/>
                  </a:lnTo>
                  <a:lnTo>
                    <a:pt x="2819" y="503"/>
                  </a:lnTo>
                  <a:lnTo>
                    <a:pt x="2797" y="523"/>
                  </a:lnTo>
                  <a:lnTo>
                    <a:pt x="2748" y="562"/>
                  </a:lnTo>
                  <a:lnTo>
                    <a:pt x="2729" y="577"/>
                  </a:lnTo>
                  <a:lnTo>
                    <a:pt x="2651" y="628"/>
                  </a:lnTo>
                  <a:lnTo>
                    <a:pt x="2453" y="749"/>
                  </a:lnTo>
                  <a:cubicBezTo>
                    <a:pt x="2229" y="879"/>
                    <a:pt x="1935" y="943"/>
                    <a:pt x="1641" y="943"/>
                  </a:cubicBezTo>
                  <a:cubicBezTo>
                    <a:pt x="1347" y="943"/>
                    <a:pt x="1053" y="879"/>
                    <a:pt x="829" y="749"/>
                  </a:cubicBezTo>
                  <a:lnTo>
                    <a:pt x="341" y="475"/>
                  </a:lnTo>
                  <a:lnTo>
                    <a:pt x="263" y="423"/>
                  </a:lnTo>
                  <a:lnTo>
                    <a:pt x="245" y="410"/>
                  </a:lnTo>
                  <a:lnTo>
                    <a:pt x="193" y="369"/>
                  </a:lnTo>
                  <a:lnTo>
                    <a:pt x="174" y="350"/>
                  </a:lnTo>
                  <a:lnTo>
                    <a:pt x="135" y="312"/>
                  </a:lnTo>
                  <a:lnTo>
                    <a:pt x="116" y="288"/>
                  </a:lnTo>
                  <a:lnTo>
                    <a:pt x="88" y="254"/>
                  </a:lnTo>
                  <a:lnTo>
                    <a:pt x="72" y="227"/>
                  </a:lnTo>
                  <a:lnTo>
                    <a:pt x="51" y="192"/>
                  </a:lnTo>
                  <a:lnTo>
                    <a:pt x="39" y="164"/>
                  </a:lnTo>
                  <a:lnTo>
                    <a:pt x="25" y="130"/>
                  </a:lnTo>
                  <a:lnTo>
                    <a:pt x="17" y="101"/>
                  </a:lnTo>
                  <a:lnTo>
                    <a:pt x="8" y="66"/>
                  </a:lnTo>
                  <a:lnTo>
                    <a:pt x="6" y="38"/>
                  </a:lnTo>
                  <a:lnTo>
                    <a:pt x="3" y="2"/>
                  </a:lnTo>
                  <a:lnTo>
                    <a:pt x="2"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66" name="Google Shape;766;p36"/>
            <p:cNvSpPr/>
            <p:nvPr/>
          </p:nvSpPr>
          <p:spPr>
            <a:xfrm>
              <a:off x="1948375" y="2085275"/>
              <a:ext cx="74900" cy="43150"/>
            </a:xfrm>
            <a:custGeom>
              <a:avLst/>
              <a:gdLst/>
              <a:ahLst/>
              <a:cxnLst/>
              <a:rect l="l" t="t" r="r" b="b"/>
              <a:pathLst>
                <a:path w="2996" h="1726" extrusionOk="0">
                  <a:moveTo>
                    <a:pt x="1344" y="0"/>
                  </a:moveTo>
                  <a:cubicBezTo>
                    <a:pt x="1050" y="0"/>
                    <a:pt x="757" y="65"/>
                    <a:pt x="533" y="195"/>
                  </a:cubicBezTo>
                  <a:lnTo>
                    <a:pt x="334" y="316"/>
                  </a:lnTo>
                  <a:cubicBezTo>
                    <a:pt x="111" y="445"/>
                    <a:pt x="0" y="615"/>
                    <a:pt x="1" y="784"/>
                  </a:cubicBezTo>
                  <a:lnTo>
                    <a:pt x="4" y="820"/>
                  </a:lnTo>
                  <a:lnTo>
                    <a:pt x="6" y="848"/>
                  </a:lnTo>
                  <a:lnTo>
                    <a:pt x="15" y="883"/>
                  </a:lnTo>
                  <a:lnTo>
                    <a:pt x="23" y="912"/>
                  </a:lnTo>
                  <a:lnTo>
                    <a:pt x="37" y="946"/>
                  </a:lnTo>
                  <a:lnTo>
                    <a:pt x="49" y="974"/>
                  </a:lnTo>
                  <a:lnTo>
                    <a:pt x="70" y="1009"/>
                  </a:lnTo>
                  <a:lnTo>
                    <a:pt x="86" y="1036"/>
                  </a:lnTo>
                  <a:lnTo>
                    <a:pt x="115" y="1070"/>
                  </a:lnTo>
                  <a:lnTo>
                    <a:pt x="133" y="1094"/>
                  </a:lnTo>
                  <a:lnTo>
                    <a:pt x="172" y="1132"/>
                  </a:lnTo>
                  <a:lnTo>
                    <a:pt x="192" y="1151"/>
                  </a:lnTo>
                  <a:lnTo>
                    <a:pt x="243" y="1192"/>
                  </a:lnTo>
                  <a:lnTo>
                    <a:pt x="261" y="1205"/>
                  </a:lnTo>
                  <a:lnTo>
                    <a:pt x="339" y="1257"/>
                  </a:lnTo>
                  <a:lnTo>
                    <a:pt x="827" y="1531"/>
                  </a:lnTo>
                  <a:cubicBezTo>
                    <a:pt x="1051" y="1661"/>
                    <a:pt x="1345" y="1725"/>
                    <a:pt x="1639" y="1725"/>
                  </a:cubicBezTo>
                  <a:cubicBezTo>
                    <a:pt x="1933" y="1725"/>
                    <a:pt x="2227" y="1661"/>
                    <a:pt x="2451" y="1531"/>
                  </a:cubicBezTo>
                  <a:lnTo>
                    <a:pt x="2649" y="1410"/>
                  </a:lnTo>
                  <a:lnTo>
                    <a:pt x="2727" y="1359"/>
                  </a:lnTo>
                  <a:lnTo>
                    <a:pt x="2746" y="1344"/>
                  </a:lnTo>
                  <a:lnTo>
                    <a:pt x="2795" y="1305"/>
                  </a:lnTo>
                  <a:lnTo>
                    <a:pt x="2817" y="1285"/>
                  </a:lnTo>
                  <a:lnTo>
                    <a:pt x="2853" y="1249"/>
                  </a:lnTo>
                  <a:lnTo>
                    <a:pt x="2870" y="1225"/>
                  </a:lnTo>
                  <a:lnTo>
                    <a:pt x="2899" y="1191"/>
                  </a:lnTo>
                  <a:lnTo>
                    <a:pt x="2914" y="1164"/>
                  </a:lnTo>
                  <a:lnTo>
                    <a:pt x="2936" y="1130"/>
                  </a:lnTo>
                  <a:lnTo>
                    <a:pt x="2947" y="1102"/>
                  </a:lnTo>
                  <a:lnTo>
                    <a:pt x="2961" y="1067"/>
                  </a:lnTo>
                  <a:lnTo>
                    <a:pt x="2968" y="1039"/>
                  </a:lnTo>
                  <a:lnTo>
                    <a:pt x="2977" y="1004"/>
                  </a:lnTo>
                  <a:lnTo>
                    <a:pt x="2979" y="975"/>
                  </a:lnTo>
                  <a:cubicBezTo>
                    <a:pt x="2995" y="793"/>
                    <a:pt x="2884" y="608"/>
                    <a:pt x="2644" y="470"/>
                  </a:cubicBezTo>
                  <a:lnTo>
                    <a:pt x="2157" y="195"/>
                  </a:lnTo>
                  <a:cubicBezTo>
                    <a:pt x="1932" y="65"/>
                    <a:pt x="1638" y="0"/>
                    <a:pt x="1344"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67" name="Google Shape;767;p36"/>
            <p:cNvSpPr/>
            <p:nvPr/>
          </p:nvSpPr>
          <p:spPr>
            <a:xfrm>
              <a:off x="1948400" y="2103425"/>
              <a:ext cx="74475" cy="25000"/>
            </a:xfrm>
            <a:custGeom>
              <a:avLst/>
              <a:gdLst/>
              <a:ahLst/>
              <a:cxnLst/>
              <a:rect l="l" t="t" r="r" b="b"/>
              <a:pathLst>
                <a:path w="2979" h="1000" extrusionOk="0">
                  <a:moveTo>
                    <a:pt x="5" y="1"/>
                  </a:moveTo>
                  <a:lnTo>
                    <a:pt x="0" y="58"/>
                  </a:lnTo>
                  <a:lnTo>
                    <a:pt x="3" y="94"/>
                  </a:lnTo>
                  <a:lnTo>
                    <a:pt x="5" y="122"/>
                  </a:lnTo>
                  <a:lnTo>
                    <a:pt x="14" y="157"/>
                  </a:lnTo>
                  <a:lnTo>
                    <a:pt x="22" y="186"/>
                  </a:lnTo>
                  <a:lnTo>
                    <a:pt x="36" y="220"/>
                  </a:lnTo>
                  <a:lnTo>
                    <a:pt x="48" y="248"/>
                  </a:lnTo>
                  <a:lnTo>
                    <a:pt x="69" y="283"/>
                  </a:lnTo>
                  <a:lnTo>
                    <a:pt x="85" y="310"/>
                  </a:lnTo>
                  <a:lnTo>
                    <a:pt x="113" y="344"/>
                  </a:lnTo>
                  <a:lnTo>
                    <a:pt x="132" y="368"/>
                  </a:lnTo>
                  <a:lnTo>
                    <a:pt x="171" y="406"/>
                  </a:lnTo>
                  <a:lnTo>
                    <a:pt x="190" y="425"/>
                  </a:lnTo>
                  <a:lnTo>
                    <a:pt x="242" y="466"/>
                  </a:lnTo>
                  <a:lnTo>
                    <a:pt x="260" y="479"/>
                  </a:lnTo>
                  <a:lnTo>
                    <a:pt x="338" y="531"/>
                  </a:lnTo>
                  <a:lnTo>
                    <a:pt x="826" y="805"/>
                  </a:lnTo>
                  <a:cubicBezTo>
                    <a:pt x="1050" y="935"/>
                    <a:pt x="1344" y="999"/>
                    <a:pt x="1638" y="999"/>
                  </a:cubicBezTo>
                  <a:cubicBezTo>
                    <a:pt x="1932" y="999"/>
                    <a:pt x="2226" y="935"/>
                    <a:pt x="2450" y="805"/>
                  </a:cubicBezTo>
                  <a:lnTo>
                    <a:pt x="2648" y="684"/>
                  </a:lnTo>
                  <a:lnTo>
                    <a:pt x="2726" y="633"/>
                  </a:lnTo>
                  <a:lnTo>
                    <a:pt x="2745" y="618"/>
                  </a:lnTo>
                  <a:lnTo>
                    <a:pt x="2794" y="579"/>
                  </a:lnTo>
                  <a:lnTo>
                    <a:pt x="2816" y="559"/>
                  </a:lnTo>
                  <a:lnTo>
                    <a:pt x="2852" y="523"/>
                  </a:lnTo>
                  <a:lnTo>
                    <a:pt x="2869" y="499"/>
                  </a:lnTo>
                  <a:lnTo>
                    <a:pt x="2898" y="465"/>
                  </a:lnTo>
                  <a:lnTo>
                    <a:pt x="2913" y="438"/>
                  </a:lnTo>
                  <a:lnTo>
                    <a:pt x="2935" y="404"/>
                  </a:lnTo>
                  <a:lnTo>
                    <a:pt x="2946" y="376"/>
                  </a:lnTo>
                  <a:lnTo>
                    <a:pt x="2960" y="341"/>
                  </a:lnTo>
                  <a:lnTo>
                    <a:pt x="2967" y="313"/>
                  </a:lnTo>
                  <a:lnTo>
                    <a:pt x="2976" y="278"/>
                  </a:lnTo>
                  <a:lnTo>
                    <a:pt x="2978" y="249"/>
                  </a:lnTo>
                  <a:lnTo>
                    <a:pt x="2975" y="166"/>
                  </a:lnTo>
                  <a:lnTo>
                    <a:pt x="2967" y="200"/>
                  </a:lnTo>
                  <a:lnTo>
                    <a:pt x="2960" y="229"/>
                  </a:lnTo>
                  <a:lnTo>
                    <a:pt x="2946" y="262"/>
                  </a:lnTo>
                  <a:lnTo>
                    <a:pt x="2935" y="291"/>
                  </a:lnTo>
                  <a:lnTo>
                    <a:pt x="2913" y="325"/>
                  </a:lnTo>
                  <a:lnTo>
                    <a:pt x="2898" y="351"/>
                  </a:lnTo>
                  <a:lnTo>
                    <a:pt x="2869" y="387"/>
                  </a:lnTo>
                  <a:lnTo>
                    <a:pt x="2852" y="410"/>
                  </a:lnTo>
                  <a:lnTo>
                    <a:pt x="2816" y="446"/>
                  </a:lnTo>
                  <a:lnTo>
                    <a:pt x="2794" y="467"/>
                  </a:lnTo>
                  <a:lnTo>
                    <a:pt x="2745" y="505"/>
                  </a:lnTo>
                  <a:lnTo>
                    <a:pt x="2726" y="521"/>
                  </a:lnTo>
                  <a:lnTo>
                    <a:pt x="2648" y="571"/>
                  </a:lnTo>
                  <a:lnTo>
                    <a:pt x="2450" y="693"/>
                  </a:lnTo>
                  <a:cubicBezTo>
                    <a:pt x="2226" y="822"/>
                    <a:pt x="1932" y="887"/>
                    <a:pt x="1638" y="887"/>
                  </a:cubicBezTo>
                  <a:cubicBezTo>
                    <a:pt x="1344" y="887"/>
                    <a:pt x="1050" y="822"/>
                    <a:pt x="826" y="693"/>
                  </a:cubicBezTo>
                  <a:lnTo>
                    <a:pt x="338" y="417"/>
                  </a:lnTo>
                  <a:lnTo>
                    <a:pt x="260" y="366"/>
                  </a:lnTo>
                  <a:lnTo>
                    <a:pt x="242" y="352"/>
                  </a:lnTo>
                  <a:lnTo>
                    <a:pt x="190" y="312"/>
                  </a:lnTo>
                  <a:lnTo>
                    <a:pt x="171" y="293"/>
                  </a:lnTo>
                  <a:lnTo>
                    <a:pt x="132" y="256"/>
                  </a:lnTo>
                  <a:lnTo>
                    <a:pt x="113" y="232"/>
                  </a:lnTo>
                  <a:lnTo>
                    <a:pt x="85" y="196"/>
                  </a:lnTo>
                  <a:lnTo>
                    <a:pt x="69" y="169"/>
                  </a:lnTo>
                  <a:lnTo>
                    <a:pt x="48" y="136"/>
                  </a:lnTo>
                  <a:lnTo>
                    <a:pt x="36" y="106"/>
                  </a:lnTo>
                  <a:lnTo>
                    <a:pt x="22" y="73"/>
                  </a:lnTo>
                  <a:lnTo>
                    <a:pt x="14" y="44"/>
                  </a:lnTo>
                  <a:lnTo>
                    <a:pt x="5" y="9"/>
                  </a:lnTo>
                  <a:lnTo>
                    <a:pt x="5"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68" name="Google Shape;768;p36"/>
            <p:cNvSpPr/>
            <p:nvPr/>
          </p:nvSpPr>
          <p:spPr>
            <a:xfrm>
              <a:off x="1866375" y="2057775"/>
              <a:ext cx="74625" cy="29925"/>
            </a:xfrm>
            <a:custGeom>
              <a:avLst/>
              <a:gdLst/>
              <a:ahLst/>
              <a:cxnLst/>
              <a:rect l="l" t="t" r="r" b="b"/>
              <a:pathLst>
                <a:path w="2985" h="1197" extrusionOk="0">
                  <a:moveTo>
                    <a:pt x="3" y="1"/>
                  </a:moveTo>
                  <a:lnTo>
                    <a:pt x="1" y="254"/>
                  </a:lnTo>
                  <a:cubicBezTo>
                    <a:pt x="0" y="424"/>
                    <a:pt x="114" y="596"/>
                    <a:pt x="341" y="726"/>
                  </a:cubicBezTo>
                  <a:lnTo>
                    <a:pt x="827" y="1001"/>
                  </a:lnTo>
                  <a:cubicBezTo>
                    <a:pt x="1052" y="1131"/>
                    <a:pt x="1346" y="1196"/>
                    <a:pt x="1640" y="1196"/>
                  </a:cubicBezTo>
                  <a:cubicBezTo>
                    <a:pt x="1934" y="1196"/>
                    <a:pt x="2227" y="1132"/>
                    <a:pt x="2450" y="1001"/>
                  </a:cubicBezTo>
                  <a:lnTo>
                    <a:pt x="2649" y="880"/>
                  </a:lnTo>
                  <a:cubicBezTo>
                    <a:pt x="2872" y="751"/>
                    <a:pt x="2982" y="583"/>
                    <a:pt x="2983" y="413"/>
                  </a:cubicBezTo>
                  <a:lnTo>
                    <a:pt x="2985" y="160"/>
                  </a:lnTo>
                  <a:lnTo>
                    <a:pt x="2982" y="193"/>
                  </a:lnTo>
                  <a:lnTo>
                    <a:pt x="2979" y="222"/>
                  </a:lnTo>
                  <a:lnTo>
                    <a:pt x="2972" y="257"/>
                  </a:lnTo>
                  <a:lnTo>
                    <a:pt x="2964" y="285"/>
                  </a:lnTo>
                  <a:lnTo>
                    <a:pt x="2949" y="320"/>
                  </a:lnTo>
                  <a:lnTo>
                    <a:pt x="2938" y="347"/>
                  </a:lnTo>
                  <a:lnTo>
                    <a:pt x="2918" y="382"/>
                  </a:lnTo>
                  <a:lnTo>
                    <a:pt x="2902" y="407"/>
                  </a:lnTo>
                  <a:lnTo>
                    <a:pt x="2874" y="443"/>
                  </a:lnTo>
                  <a:lnTo>
                    <a:pt x="2855" y="467"/>
                  </a:lnTo>
                  <a:lnTo>
                    <a:pt x="2819" y="503"/>
                  </a:lnTo>
                  <a:lnTo>
                    <a:pt x="2797" y="523"/>
                  </a:lnTo>
                  <a:lnTo>
                    <a:pt x="2748" y="562"/>
                  </a:lnTo>
                  <a:lnTo>
                    <a:pt x="2729" y="577"/>
                  </a:lnTo>
                  <a:lnTo>
                    <a:pt x="2651" y="628"/>
                  </a:lnTo>
                  <a:lnTo>
                    <a:pt x="2453" y="749"/>
                  </a:lnTo>
                  <a:cubicBezTo>
                    <a:pt x="2229" y="879"/>
                    <a:pt x="1936" y="943"/>
                    <a:pt x="1642" y="943"/>
                  </a:cubicBezTo>
                  <a:cubicBezTo>
                    <a:pt x="1348" y="943"/>
                    <a:pt x="1054" y="879"/>
                    <a:pt x="829" y="749"/>
                  </a:cubicBezTo>
                  <a:lnTo>
                    <a:pt x="342" y="474"/>
                  </a:lnTo>
                  <a:lnTo>
                    <a:pt x="263" y="423"/>
                  </a:lnTo>
                  <a:lnTo>
                    <a:pt x="245" y="410"/>
                  </a:lnTo>
                  <a:lnTo>
                    <a:pt x="195" y="369"/>
                  </a:lnTo>
                  <a:lnTo>
                    <a:pt x="174" y="350"/>
                  </a:lnTo>
                  <a:lnTo>
                    <a:pt x="136" y="312"/>
                  </a:lnTo>
                  <a:lnTo>
                    <a:pt x="117" y="288"/>
                  </a:lnTo>
                  <a:lnTo>
                    <a:pt x="88" y="254"/>
                  </a:lnTo>
                  <a:lnTo>
                    <a:pt x="72" y="227"/>
                  </a:lnTo>
                  <a:lnTo>
                    <a:pt x="51" y="192"/>
                  </a:lnTo>
                  <a:lnTo>
                    <a:pt x="40" y="164"/>
                  </a:lnTo>
                  <a:lnTo>
                    <a:pt x="25" y="130"/>
                  </a:lnTo>
                  <a:lnTo>
                    <a:pt x="17" y="101"/>
                  </a:lnTo>
                  <a:lnTo>
                    <a:pt x="9" y="66"/>
                  </a:lnTo>
                  <a:lnTo>
                    <a:pt x="6" y="37"/>
                  </a:lnTo>
                  <a:lnTo>
                    <a:pt x="4" y="2"/>
                  </a:lnTo>
                  <a:lnTo>
                    <a:pt x="3"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69" name="Google Shape;769;p36"/>
            <p:cNvSpPr/>
            <p:nvPr/>
          </p:nvSpPr>
          <p:spPr>
            <a:xfrm>
              <a:off x="1866425" y="2038200"/>
              <a:ext cx="74900" cy="43175"/>
            </a:xfrm>
            <a:custGeom>
              <a:avLst/>
              <a:gdLst/>
              <a:ahLst/>
              <a:cxnLst/>
              <a:rect l="l" t="t" r="r" b="b"/>
              <a:pathLst>
                <a:path w="2996" h="1727" extrusionOk="0">
                  <a:moveTo>
                    <a:pt x="1345" y="0"/>
                  </a:moveTo>
                  <a:cubicBezTo>
                    <a:pt x="1051" y="0"/>
                    <a:pt x="757" y="65"/>
                    <a:pt x="534" y="196"/>
                  </a:cubicBezTo>
                  <a:lnTo>
                    <a:pt x="335" y="317"/>
                  </a:lnTo>
                  <a:cubicBezTo>
                    <a:pt x="112" y="446"/>
                    <a:pt x="1" y="616"/>
                    <a:pt x="2" y="785"/>
                  </a:cubicBezTo>
                  <a:lnTo>
                    <a:pt x="4" y="820"/>
                  </a:lnTo>
                  <a:lnTo>
                    <a:pt x="6" y="849"/>
                  </a:lnTo>
                  <a:lnTo>
                    <a:pt x="15" y="884"/>
                  </a:lnTo>
                  <a:lnTo>
                    <a:pt x="23" y="913"/>
                  </a:lnTo>
                  <a:lnTo>
                    <a:pt x="38" y="947"/>
                  </a:lnTo>
                  <a:lnTo>
                    <a:pt x="49" y="975"/>
                  </a:lnTo>
                  <a:lnTo>
                    <a:pt x="70" y="1010"/>
                  </a:lnTo>
                  <a:lnTo>
                    <a:pt x="86" y="1037"/>
                  </a:lnTo>
                  <a:lnTo>
                    <a:pt x="115" y="1071"/>
                  </a:lnTo>
                  <a:lnTo>
                    <a:pt x="134" y="1095"/>
                  </a:lnTo>
                  <a:lnTo>
                    <a:pt x="172" y="1133"/>
                  </a:lnTo>
                  <a:lnTo>
                    <a:pt x="193" y="1152"/>
                  </a:lnTo>
                  <a:lnTo>
                    <a:pt x="243" y="1193"/>
                  </a:lnTo>
                  <a:lnTo>
                    <a:pt x="261" y="1206"/>
                  </a:lnTo>
                  <a:lnTo>
                    <a:pt x="340" y="1257"/>
                  </a:lnTo>
                  <a:lnTo>
                    <a:pt x="827" y="1532"/>
                  </a:lnTo>
                  <a:cubicBezTo>
                    <a:pt x="1052" y="1662"/>
                    <a:pt x="1346" y="1726"/>
                    <a:pt x="1640" y="1726"/>
                  </a:cubicBezTo>
                  <a:cubicBezTo>
                    <a:pt x="1934" y="1726"/>
                    <a:pt x="2227" y="1662"/>
                    <a:pt x="2451" y="1532"/>
                  </a:cubicBezTo>
                  <a:lnTo>
                    <a:pt x="2649" y="1411"/>
                  </a:lnTo>
                  <a:lnTo>
                    <a:pt x="2727" y="1360"/>
                  </a:lnTo>
                  <a:lnTo>
                    <a:pt x="2746" y="1345"/>
                  </a:lnTo>
                  <a:lnTo>
                    <a:pt x="2795" y="1306"/>
                  </a:lnTo>
                  <a:lnTo>
                    <a:pt x="2817" y="1286"/>
                  </a:lnTo>
                  <a:lnTo>
                    <a:pt x="2853" y="1250"/>
                  </a:lnTo>
                  <a:lnTo>
                    <a:pt x="2872" y="1226"/>
                  </a:lnTo>
                  <a:lnTo>
                    <a:pt x="2900" y="1192"/>
                  </a:lnTo>
                  <a:lnTo>
                    <a:pt x="2916" y="1165"/>
                  </a:lnTo>
                  <a:lnTo>
                    <a:pt x="2936" y="1130"/>
                  </a:lnTo>
                  <a:lnTo>
                    <a:pt x="2947" y="1103"/>
                  </a:lnTo>
                  <a:lnTo>
                    <a:pt x="2962" y="1068"/>
                  </a:lnTo>
                  <a:lnTo>
                    <a:pt x="2970" y="1040"/>
                  </a:lnTo>
                  <a:lnTo>
                    <a:pt x="2977" y="1005"/>
                  </a:lnTo>
                  <a:lnTo>
                    <a:pt x="2980" y="976"/>
                  </a:lnTo>
                  <a:cubicBezTo>
                    <a:pt x="2995" y="794"/>
                    <a:pt x="2884" y="609"/>
                    <a:pt x="2644" y="470"/>
                  </a:cubicBezTo>
                  <a:lnTo>
                    <a:pt x="2158" y="196"/>
                  </a:lnTo>
                  <a:cubicBezTo>
                    <a:pt x="1932" y="65"/>
                    <a:pt x="1638" y="0"/>
                    <a:pt x="1345"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70" name="Google Shape;770;p36"/>
            <p:cNvSpPr/>
            <p:nvPr/>
          </p:nvSpPr>
          <p:spPr>
            <a:xfrm>
              <a:off x="1866450" y="2056375"/>
              <a:ext cx="74475" cy="25000"/>
            </a:xfrm>
            <a:custGeom>
              <a:avLst/>
              <a:gdLst/>
              <a:ahLst/>
              <a:cxnLst/>
              <a:rect l="l" t="t" r="r" b="b"/>
              <a:pathLst>
                <a:path w="2979" h="1000" extrusionOk="0">
                  <a:moveTo>
                    <a:pt x="5" y="1"/>
                  </a:moveTo>
                  <a:lnTo>
                    <a:pt x="1" y="58"/>
                  </a:lnTo>
                  <a:lnTo>
                    <a:pt x="3" y="93"/>
                  </a:lnTo>
                  <a:lnTo>
                    <a:pt x="5" y="122"/>
                  </a:lnTo>
                  <a:lnTo>
                    <a:pt x="14" y="157"/>
                  </a:lnTo>
                  <a:lnTo>
                    <a:pt x="22" y="186"/>
                  </a:lnTo>
                  <a:lnTo>
                    <a:pt x="37" y="220"/>
                  </a:lnTo>
                  <a:lnTo>
                    <a:pt x="48" y="248"/>
                  </a:lnTo>
                  <a:lnTo>
                    <a:pt x="69" y="283"/>
                  </a:lnTo>
                  <a:lnTo>
                    <a:pt x="85" y="310"/>
                  </a:lnTo>
                  <a:lnTo>
                    <a:pt x="114" y="344"/>
                  </a:lnTo>
                  <a:lnTo>
                    <a:pt x="133" y="368"/>
                  </a:lnTo>
                  <a:lnTo>
                    <a:pt x="171" y="406"/>
                  </a:lnTo>
                  <a:lnTo>
                    <a:pt x="192" y="425"/>
                  </a:lnTo>
                  <a:lnTo>
                    <a:pt x="242" y="466"/>
                  </a:lnTo>
                  <a:lnTo>
                    <a:pt x="260" y="479"/>
                  </a:lnTo>
                  <a:lnTo>
                    <a:pt x="339" y="530"/>
                  </a:lnTo>
                  <a:lnTo>
                    <a:pt x="826" y="805"/>
                  </a:lnTo>
                  <a:cubicBezTo>
                    <a:pt x="1051" y="935"/>
                    <a:pt x="1345" y="999"/>
                    <a:pt x="1639" y="999"/>
                  </a:cubicBezTo>
                  <a:cubicBezTo>
                    <a:pt x="1933" y="999"/>
                    <a:pt x="2226" y="935"/>
                    <a:pt x="2450" y="805"/>
                  </a:cubicBezTo>
                  <a:lnTo>
                    <a:pt x="2648" y="684"/>
                  </a:lnTo>
                  <a:lnTo>
                    <a:pt x="2726" y="633"/>
                  </a:lnTo>
                  <a:lnTo>
                    <a:pt x="2745" y="618"/>
                  </a:lnTo>
                  <a:lnTo>
                    <a:pt x="2794" y="579"/>
                  </a:lnTo>
                  <a:lnTo>
                    <a:pt x="2816" y="559"/>
                  </a:lnTo>
                  <a:lnTo>
                    <a:pt x="2852" y="523"/>
                  </a:lnTo>
                  <a:lnTo>
                    <a:pt x="2871" y="499"/>
                  </a:lnTo>
                  <a:lnTo>
                    <a:pt x="2899" y="465"/>
                  </a:lnTo>
                  <a:lnTo>
                    <a:pt x="2915" y="438"/>
                  </a:lnTo>
                  <a:lnTo>
                    <a:pt x="2935" y="404"/>
                  </a:lnTo>
                  <a:lnTo>
                    <a:pt x="2946" y="376"/>
                  </a:lnTo>
                  <a:lnTo>
                    <a:pt x="2961" y="341"/>
                  </a:lnTo>
                  <a:lnTo>
                    <a:pt x="2969" y="313"/>
                  </a:lnTo>
                  <a:lnTo>
                    <a:pt x="2976" y="278"/>
                  </a:lnTo>
                  <a:lnTo>
                    <a:pt x="2979" y="249"/>
                  </a:lnTo>
                  <a:lnTo>
                    <a:pt x="2976" y="166"/>
                  </a:lnTo>
                  <a:lnTo>
                    <a:pt x="2969" y="200"/>
                  </a:lnTo>
                  <a:lnTo>
                    <a:pt x="2961" y="228"/>
                  </a:lnTo>
                  <a:lnTo>
                    <a:pt x="2946" y="262"/>
                  </a:lnTo>
                  <a:lnTo>
                    <a:pt x="2935" y="291"/>
                  </a:lnTo>
                  <a:lnTo>
                    <a:pt x="2915" y="324"/>
                  </a:lnTo>
                  <a:lnTo>
                    <a:pt x="2899" y="351"/>
                  </a:lnTo>
                  <a:lnTo>
                    <a:pt x="2871" y="386"/>
                  </a:lnTo>
                  <a:lnTo>
                    <a:pt x="2852" y="410"/>
                  </a:lnTo>
                  <a:lnTo>
                    <a:pt x="2816" y="446"/>
                  </a:lnTo>
                  <a:lnTo>
                    <a:pt x="2794" y="466"/>
                  </a:lnTo>
                  <a:lnTo>
                    <a:pt x="2745" y="505"/>
                  </a:lnTo>
                  <a:lnTo>
                    <a:pt x="2726" y="520"/>
                  </a:lnTo>
                  <a:lnTo>
                    <a:pt x="2648" y="570"/>
                  </a:lnTo>
                  <a:lnTo>
                    <a:pt x="2450" y="691"/>
                  </a:lnTo>
                  <a:cubicBezTo>
                    <a:pt x="2226" y="821"/>
                    <a:pt x="1933" y="886"/>
                    <a:pt x="1639" y="886"/>
                  </a:cubicBezTo>
                  <a:cubicBezTo>
                    <a:pt x="1345" y="886"/>
                    <a:pt x="1051" y="821"/>
                    <a:pt x="826" y="691"/>
                  </a:cubicBezTo>
                  <a:lnTo>
                    <a:pt x="339" y="416"/>
                  </a:lnTo>
                  <a:lnTo>
                    <a:pt x="260" y="366"/>
                  </a:lnTo>
                  <a:lnTo>
                    <a:pt x="242" y="352"/>
                  </a:lnTo>
                  <a:lnTo>
                    <a:pt x="192" y="312"/>
                  </a:lnTo>
                  <a:lnTo>
                    <a:pt x="171" y="293"/>
                  </a:lnTo>
                  <a:lnTo>
                    <a:pt x="133" y="255"/>
                  </a:lnTo>
                  <a:lnTo>
                    <a:pt x="114" y="231"/>
                  </a:lnTo>
                  <a:lnTo>
                    <a:pt x="85" y="196"/>
                  </a:lnTo>
                  <a:lnTo>
                    <a:pt x="69" y="169"/>
                  </a:lnTo>
                  <a:lnTo>
                    <a:pt x="48" y="136"/>
                  </a:lnTo>
                  <a:lnTo>
                    <a:pt x="37" y="106"/>
                  </a:lnTo>
                  <a:lnTo>
                    <a:pt x="22" y="73"/>
                  </a:lnTo>
                  <a:lnTo>
                    <a:pt x="14" y="43"/>
                  </a:lnTo>
                  <a:lnTo>
                    <a:pt x="6" y="9"/>
                  </a:lnTo>
                  <a:lnTo>
                    <a:pt x="5"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71" name="Google Shape;771;p36"/>
            <p:cNvSpPr/>
            <p:nvPr/>
          </p:nvSpPr>
          <p:spPr>
            <a:xfrm>
              <a:off x="1783300" y="2009450"/>
              <a:ext cx="74650" cy="29925"/>
            </a:xfrm>
            <a:custGeom>
              <a:avLst/>
              <a:gdLst/>
              <a:ahLst/>
              <a:cxnLst/>
              <a:rect l="l" t="t" r="r" b="b"/>
              <a:pathLst>
                <a:path w="2986" h="1197" extrusionOk="0">
                  <a:moveTo>
                    <a:pt x="3" y="0"/>
                  </a:moveTo>
                  <a:lnTo>
                    <a:pt x="2" y="254"/>
                  </a:lnTo>
                  <a:cubicBezTo>
                    <a:pt x="1" y="425"/>
                    <a:pt x="114" y="597"/>
                    <a:pt x="341" y="728"/>
                  </a:cubicBezTo>
                  <a:lnTo>
                    <a:pt x="827" y="1002"/>
                  </a:lnTo>
                  <a:cubicBezTo>
                    <a:pt x="1052" y="1132"/>
                    <a:pt x="1346" y="1197"/>
                    <a:pt x="1641" y="1197"/>
                  </a:cubicBezTo>
                  <a:cubicBezTo>
                    <a:pt x="1934" y="1197"/>
                    <a:pt x="2228" y="1132"/>
                    <a:pt x="2451" y="1002"/>
                  </a:cubicBezTo>
                  <a:lnTo>
                    <a:pt x="2650" y="881"/>
                  </a:lnTo>
                  <a:cubicBezTo>
                    <a:pt x="2871" y="752"/>
                    <a:pt x="2982" y="583"/>
                    <a:pt x="2983" y="415"/>
                  </a:cubicBezTo>
                  <a:lnTo>
                    <a:pt x="2985" y="161"/>
                  </a:lnTo>
                  <a:lnTo>
                    <a:pt x="2982" y="193"/>
                  </a:lnTo>
                  <a:lnTo>
                    <a:pt x="2980" y="223"/>
                  </a:lnTo>
                  <a:lnTo>
                    <a:pt x="2971" y="256"/>
                  </a:lnTo>
                  <a:lnTo>
                    <a:pt x="2964" y="286"/>
                  </a:lnTo>
                  <a:lnTo>
                    <a:pt x="2949" y="319"/>
                  </a:lnTo>
                  <a:lnTo>
                    <a:pt x="2938" y="348"/>
                  </a:lnTo>
                  <a:lnTo>
                    <a:pt x="2918" y="382"/>
                  </a:lnTo>
                  <a:lnTo>
                    <a:pt x="2902" y="409"/>
                  </a:lnTo>
                  <a:lnTo>
                    <a:pt x="2874" y="444"/>
                  </a:lnTo>
                  <a:lnTo>
                    <a:pt x="2855" y="467"/>
                  </a:lnTo>
                  <a:lnTo>
                    <a:pt x="2819" y="503"/>
                  </a:lnTo>
                  <a:lnTo>
                    <a:pt x="2798" y="524"/>
                  </a:lnTo>
                  <a:lnTo>
                    <a:pt x="2748" y="563"/>
                  </a:lnTo>
                  <a:lnTo>
                    <a:pt x="2729" y="577"/>
                  </a:lnTo>
                  <a:lnTo>
                    <a:pt x="2652" y="628"/>
                  </a:lnTo>
                  <a:lnTo>
                    <a:pt x="2453" y="749"/>
                  </a:lnTo>
                  <a:cubicBezTo>
                    <a:pt x="2230" y="879"/>
                    <a:pt x="1936" y="944"/>
                    <a:pt x="1642" y="944"/>
                  </a:cubicBezTo>
                  <a:cubicBezTo>
                    <a:pt x="1348" y="944"/>
                    <a:pt x="1054" y="879"/>
                    <a:pt x="829" y="749"/>
                  </a:cubicBezTo>
                  <a:lnTo>
                    <a:pt x="342" y="474"/>
                  </a:lnTo>
                  <a:lnTo>
                    <a:pt x="263" y="424"/>
                  </a:lnTo>
                  <a:lnTo>
                    <a:pt x="245" y="410"/>
                  </a:lnTo>
                  <a:lnTo>
                    <a:pt x="195" y="370"/>
                  </a:lnTo>
                  <a:lnTo>
                    <a:pt x="175" y="351"/>
                  </a:lnTo>
                  <a:lnTo>
                    <a:pt x="136" y="312"/>
                  </a:lnTo>
                  <a:lnTo>
                    <a:pt x="117" y="289"/>
                  </a:lnTo>
                  <a:lnTo>
                    <a:pt x="88" y="253"/>
                  </a:lnTo>
                  <a:lnTo>
                    <a:pt x="72" y="227"/>
                  </a:lnTo>
                  <a:lnTo>
                    <a:pt x="51" y="192"/>
                  </a:lnTo>
                  <a:lnTo>
                    <a:pt x="40" y="164"/>
                  </a:lnTo>
                  <a:lnTo>
                    <a:pt x="25" y="129"/>
                  </a:lnTo>
                  <a:lnTo>
                    <a:pt x="17" y="101"/>
                  </a:lnTo>
                  <a:lnTo>
                    <a:pt x="8" y="67"/>
                  </a:lnTo>
                  <a:lnTo>
                    <a:pt x="6" y="37"/>
                  </a:lnTo>
                  <a:lnTo>
                    <a:pt x="4" y="3"/>
                  </a:lnTo>
                  <a:lnTo>
                    <a:pt x="3"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72" name="Google Shape;772;p36"/>
            <p:cNvSpPr/>
            <p:nvPr/>
          </p:nvSpPr>
          <p:spPr>
            <a:xfrm>
              <a:off x="1783350" y="1989875"/>
              <a:ext cx="74900" cy="43175"/>
            </a:xfrm>
            <a:custGeom>
              <a:avLst/>
              <a:gdLst/>
              <a:ahLst/>
              <a:cxnLst/>
              <a:rect l="l" t="t" r="r" b="b"/>
              <a:pathLst>
                <a:path w="2996" h="1727" extrusionOk="0">
                  <a:moveTo>
                    <a:pt x="1345" y="0"/>
                  </a:moveTo>
                  <a:cubicBezTo>
                    <a:pt x="1051" y="0"/>
                    <a:pt x="758" y="65"/>
                    <a:pt x="534" y="195"/>
                  </a:cubicBezTo>
                  <a:lnTo>
                    <a:pt x="335" y="316"/>
                  </a:lnTo>
                  <a:cubicBezTo>
                    <a:pt x="112" y="446"/>
                    <a:pt x="1" y="616"/>
                    <a:pt x="2" y="786"/>
                  </a:cubicBezTo>
                  <a:lnTo>
                    <a:pt x="4" y="820"/>
                  </a:lnTo>
                  <a:lnTo>
                    <a:pt x="6" y="850"/>
                  </a:lnTo>
                  <a:lnTo>
                    <a:pt x="15" y="884"/>
                  </a:lnTo>
                  <a:lnTo>
                    <a:pt x="23" y="912"/>
                  </a:lnTo>
                  <a:lnTo>
                    <a:pt x="38" y="947"/>
                  </a:lnTo>
                  <a:lnTo>
                    <a:pt x="49" y="975"/>
                  </a:lnTo>
                  <a:lnTo>
                    <a:pt x="70" y="1010"/>
                  </a:lnTo>
                  <a:lnTo>
                    <a:pt x="86" y="1036"/>
                  </a:lnTo>
                  <a:lnTo>
                    <a:pt x="115" y="1072"/>
                  </a:lnTo>
                  <a:lnTo>
                    <a:pt x="134" y="1095"/>
                  </a:lnTo>
                  <a:lnTo>
                    <a:pt x="173" y="1134"/>
                  </a:lnTo>
                  <a:lnTo>
                    <a:pt x="193" y="1153"/>
                  </a:lnTo>
                  <a:lnTo>
                    <a:pt x="243" y="1193"/>
                  </a:lnTo>
                  <a:lnTo>
                    <a:pt x="261" y="1207"/>
                  </a:lnTo>
                  <a:lnTo>
                    <a:pt x="340" y="1257"/>
                  </a:lnTo>
                  <a:lnTo>
                    <a:pt x="827" y="1532"/>
                  </a:lnTo>
                  <a:cubicBezTo>
                    <a:pt x="1052" y="1662"/>
                    <a:pt x="1346" y="1727"/>
                    <a:pt x="1640" y="1727"/>
                  </a:cubicBezTo>
                  <a:cubicBezTo>
                    <a:pt x="1934" y="1727"/>
                    <a:pt x="2228" y="1662"/>
                    <a:pt x="2451" y="1532"/>
                  </a:cubicBezTo>
                  <a:lnTo>
                    <a:pt x="2650" y="1411"/>
                  </a:lnTo>
                  <a:lnTo>
                    <a:pt x="2727" y="1360"/>
                  </a:lnTo>
                  <a:lnTo>
                    <a:pt x="2746" y="1346"/>
                  </a:lnTo>
                  <a:lnTo>
                    <a:pt x="2796" y="1307"/>
                  </a:lnTo>
                  <a:lnTo>
                    <a:pt x="2817" y="1286"/>
                  </a:lnTo>
                  <a:lnTo>
                    <a:pt x="2853" y="1250"/>
                  </a:lnTo>
                  <a:lnTo>
                    <a:pt x="2872" y="1227"/>
                  </a:lnTo>
                  <a:lnTo>
                    <a:pt x="2900" y="1192"/>
                  </a:lnTo>
                  <a:lnTo>
                    <a:pt x="2916" y="1165"/>
                  </a:lnTo>
                  <a:lnTo>
                    <a:pt x="2936" y="1131"/>
                  </a:lnTo>
                  <a:lnTo>
                    <a:pt x="2947" y="1102"/>
                  </a:lnTo>
                  <a:lnTo>
                    <a:pt x="2962" y="1069"/>
                  </a:lnTo>
                  <a:lnTo>
                    <a:pt x="2969" y="1039"/>
                  </a:lnTo>
                  <a:lnTo>
                    <a:pt x="2978" y="1006"/>
                  </a:lnTo>
                  <a:lnTo>
                    <a:pt x="2980" y="976"/>
                  </a:lnTo>
                  <a:cubicBezTo>
                    <a:pt x="2996" y="795"/>
                    <a:pt x="2884" y="609"/>
                    <a:pt x="2644" y="470"/>
                  </a:cubicBezTo>
                  <a:lnTo>
                    <a:pt x="2158" y="195"/>
                  </a:lnTo>
                  <a:cubicBezTo>
                    <a:pt x="1933" y="65"/>
                    <a:pt x="1639" y="0"/>
                    <a:pt x="1345"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73" name="Google Shape;773;p36"/>
            <p:cNvSpPr/>
            <p:nvPr/>
          </p:nvSpPr>
          <p:spPr>
            <a:xfrm>
              <a:off x="1783375" y="2008050"/>
              <a:ext cx="74475" cy="25000"/>
            </a:xfrm>
            <a:custGeom>
              <a:avLst/>
              <a:gdLst/>
              <a:ahLst/>
              <a:cxnLst/>
              <a:rect l="l" t="t" r="r" b="b"/>
              <a:pathLst>
                <a:path w="2979" h="1000" extrusionOk="0">
                  <a:moveTo>
                    <a:pt x="5" y="0"/>
                  </a:moveTo>
                  <a:lnTo>
                    <a:pt x="1" y="59"/>
                  </a:lnTo>
                  <a:lnTo>
                    <a:pt x="3" y="93"/>
                  </a:lnTo>
                  <a:lnTo>
                    <a:pt x="5" y="123"/>
                  </a:lnTo>
                  <a:lnTo>
                    <a:pt x="14" y="157"/>
                  </a:lnTo>
                  <a:lnTo>
                    <a:pt x="22" y="185"/>
                  </a:lnTo>
                  <a:lnTo>
                    <a:pt x="37" y="220"/>
                  </a:lnTo>
                  <a:lnTo>
                    <a:pt x="48" y="248"/>
                  </a:lnTo>
                  <a:lnTo>
                    <a:pt x="69" y="283"/>
                  </a:lnTo>
                  <a:lnTo>
                    <a:pt x="85" y="309"/>
                  </a:lnTo>
                  <a:lnTo>
                    <a:pt x="114" y="345"/>
                  </a:lnTo>
                  <a:lnTo>
                    <a:pt x="133" y="368"/>
                  </a:lnTo>
                  <a:lnTo>
                    <a:pt x="172" y="407"/>
                  </a:lnTo>
                  <a:lnTo>
                    <a:pt x="192" y="426"/>
                  </a:lnTo>
                  <a:lnTo>
                    <a:pt x="242" y="466"/>
                  </a:lnTo>
                  <a:lnTo>
                    <a:pt x="260" y="480"/>
                  </a:lnTo>
                  <a:lnTo>
                    <a:pt x="339" y="530"/>
                  </a:lnTo>
                  <a:lnTo>
                    <a:pt x="826" y="805"/>
                  </a:lnTo>
                  <a:cubicBezTo>
                    <a:pt x="1051" y="935"/>
                    <a:pt x="1345" y="1000"/>
                    <a:pt x="1639" y="1000"/>
                  </a:cubicBezTo>
                  <a:cubicBezTo>
                    <a:pt x="1933" y="1000"/>
                    <a:pt x="2227" y="935"/>
                    <a:pt x="2450" y="805"/>
                  </a:cubicBezTo>
                  <a:lnTo>
                    <a:pt x="2649" y="684"/>
                  </a:lnTo>
                  <a:lnTo>
                    <a:pt x="2726" y="633"/>
                  </a:lnTo>
                  <a:lnTo>
                    <a:pt x="2745" y="619"/>
                  </a:lnTo>
                  <a:lnTo>
                    <a:pt x="2795" y="580"/>
                  </a:lnTo>
                  <a:lnTo>
                    <a:pt x="2816" y="559"/>
                  </a:lnTo>
                  <a:lnTo>
                    <a:pt x="2852" y="523"/>
                  </a:lnTo>
                  <a:lnTo>
                    <a:pt x="2871" y="500"/>
                  </a:lnTo>
                  <a:lnTo>
                    <a:pt x="2899" y="465"/>
                  </a:lnTo>
                  <a:lnTo>
                    <a:pt x="2915" y="438"/>
                  </a:lnTo>
                  <a:lnTo>
                    <a:pt x="2935" y="404"/>
                  </a:lnTo>
                  <a:lnTo>
                    <a:pt x="2946" y="375"/>
                  </a:lnTo>
                  <a:lnTo>
                    <a:pt x="2961" y="342"/>
                  </a:lnTo>
                  <a:lnTo>
                    <a:pt x="2968" y="312"/>
                  </a:lnTo>
                  <a:lnTo>
                    <a:pt x="2977" y="279"/>
                  </a:lnTo>
                  <a:lnTo>
                    <a:pt x="2979" y="249"/>
                  </a:lnTo>
                  <a:lnTo>
                    <a:pt x="2976" y="166"/>
                  </a:lnTo>
                  <a:lnTo>
                    <a:pt x="2968" y="200"/>
                  </a:lnTo>
                  <a:lnTo>
                    <a:pt x="2961" y="228"/>
                  </a:lnTo>
                  <a:lnTo>
                    <a:pt x="2946" y="263"/>
                  </a:lnTo>
                  <a:lnTo>
                    <a:pt x="2935" y="291"/>
                  </a:lnTo>
                  <a:lnTo>
                    <a:pt x="2915" y="325"/>
                  </a:lnTo>
                  <a:lnTo>
                    <a:pt x="2899" y="352"/>
                  </a:lnTo>
                  <a:lnTo>
                    <a:pt x="2871" y="386"/>
                  </a:lnTo>
                  <a:lnTo>
                    <a:pt x="2852" y="410"/>
                  </a:lnTo>
                  <a:lnTo>
                    <a:pt x="2816" y="446"/>
                  </a:lnTo>
                  <a:lnTo>
                    <a:pt x="2795" y="466"/>
                  </a:lnTo>
                  <a:lnTo>
                    <a:pt x="2745" y="505"/>
                  </a:lnTo>
                  <a:lnTo>
                    <a:pt x="2726" y="520"/>
                  </a:lnTo>
                  <a:lnTo>
                    <a:pt x="2649" y="571"/>
                  </a:lnTo>
                  <a:lnTo>
                    <a:pt x="2450" y="692"/>
                  </a:lnTo>
                  <a:cubicBezTo>
                    <a:pt x="2227" y="822"/>
                    <a:pt x="1934" y="887"/>
                    <a:pt x="1640" y="887"/>
                  </a:cubicBezTo>
                  <a:cubicBezTo>
                    <a:pt x="1346" y="887"/>
                    <a:pt x="1051" y="822"/>
                    <a:pt x="826" y="692"/>
                  </a:cubicBezTo>
                  <a:lnTo>
                    <a:pt x="339" y="417"/>
                  </a:lnTo>
                  <a:lnTo>
                    <a:pt x="260" y="366"/>
                  </a:lnTo>
                  <a:lnTo>
                    <a:pt x="242" y="353"/>
                  </a:lnTo>
                  <a:lnTo>
                    <a:pt x="192" y="312"/>
                  </a:lnTo>
                  <a:lnTo>
                    <a:pt x="172" y="293"/>
                  </a:lnTo>
                  <a:lnTo>
                    <a:pt x="133" y="255"/>
                  </a:lnTo>
                  <a:lnTo>
                    <a:pt x="114" y="233"/>
                  </a:lnTo>
                  <a:lnTo>
                    <a:pt x="85" y="197"/>
                  </a:lnTo>
                  <a:lnTo>
                    <a:pt x="69" y="170"/>
                  </a:lnTo>
                  <a:lnTo>
                    <a:pt x="48" y="135"/>
                  </a:lnTo>
                  <a:lnTo>
                    <a:pt x="37" y="107"/>
                  </a:lnTo>
                  <a:lnTo>
                    <a:pt x="22" y="72"/>
                  </a:lnTo>
                  <a:lnTo>
                    <a:pt x="14" y="44"/>
                  </a:lnTo>
                  <a:lnTo>
                    <a:pt x="5" y="9"/>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74" name="Google Shape;774;p36"/>
            <p:cNvSpPr/>
            <p:nvPr/>
          </p:nvSpPr>
          <p:spPr>
            <a:xfrm>
              <a:off x="1698950" y="1959800"/>
              <a:ext cx="74600" cy="29950"/>
            </a:xfrm>
            <a:custGeom>
              <a:avLst/>
              <a:gdLst/>
              <a:ahLst/>
              <a:cxnLst/>
              <a:rect l="l" t="t" r="r" b="b"/>
              <a:pathLst>
                <a:path w="2984" h="1198" extrusionOk="0">
                  <a:moveTo>
                    <a:pt x="2" y="1"/>
                  </a:moveTo>
                  <a:lnTo>
                    <a:pt x="1" y="255"/>
                  </a:lnTo>
                  <a:cubicBezTo>
                    <a:pt x="0" y="425"/>
                    <a:pt x="114" y="597"/>
                    <a:pt x="340" y="728"/>
                  </a:cubicBezTo>
                  <a:lnTo>
                    <a:pt x="827" y="1003"/>
                  </a:lnTo>
                  <a:cubicBezTo>
                    <a:pt x="1051" y="1132"/>
                    <a:pt x="1346" y="1198"/>
                    <a:pt x="1640" y="1198"/>
                  </a:cubicBezTo>
                  <a:cubicBezTo>
                    <a:pt x="1933" y="1198"/>
                    <a:pt x="2227" y="1133"/>
                    <a:pt x="2450" y="1003"/>
                  </a:cubicBezTo>
                  <a:lnTo>
                    <a:pt x="2648" y="881"/>
                  </a:lnTo>
                  <a:cubicBezTo>
                    <a:pt x="2870" y="752"/>
                    <a:pt x="2982" y="584"/>
                    <a:pt x="2982" y="414"/>
                  </a:cubicBezTo>
                  <a:lnTo>
                    <a:pt x="2984" y="162"/>
                  </a:lnTo>
                  <a:lnTo>
                    <a:pt x="2982" y="194"/>
                  </a:lnTo>
                  <a:lnTo>
                    <a:pt x="2979" y="223"/>
                  </a:lnTo>
                  <a:lnTo>
                    <a:pt x="2970" y="257"/>
                  </a:lnTo>
                  <a:lnTo>
                    <a:pt x="2964" y="286"/>
                  </a:lnTo>
                  <a:lnTo>
                    <a:pt x="2949" y="320"/>
                  </a:lnTo>
                  <a:lnTo>
                    <a:pt x="2938" y="349"/>
                  </a:lnTo>
                  <a:lnTo>
                    <a:pt x="2916" y="383"/>
                  </a:lnTo>
                  <a:lnTo>
                    <a:pt x="2901" y="410"/>
                  </a:lnTo>
                  <a:lnTo>
                    <a:pt x="2873" y="445"/>
                  </a:lnTo>
                  <a:lnTo>
                    <a:pt x="2854" y="468"/>
                  </a:lnTo>
                  <a:lnTo>
                    <a:pt x="2818" y="504"/>
                  </a:lnTo>
                  <a:lnTo>
                    <a:pt x="2796" y="524"/>
                  </a:lnTo>
                  <a:lnTo>
                    <a:pt x="2748" y="562"/>
                  </a:lnTo>
                  <a:lnTo>
                    <a:pt x="2729" y="578"/>
                  </a:lnTo>
                  <a:lnTo>
                    <a:pt x="2650" y="628"/>
                  </a:lnTo>
                  <a:lnTo>
                    <a:pt x="2453" y="750"/>
                  </a:lnTo>
                  <a:cubicBezTo>
                    <a:pt x="2229" y="880"/>
                    <a:pt x="1935" y="944"/>
                    <a:pt x="1642" y="944"/>
                  </a:cubicBezTo>
                  <a:cubicBezTo>
                    <a:pt x="1347" y="944"/>
                    <a:pt x="1053" y="879"/>
                    <a:pt x="829" y="750"/>
                  </a:cubicBezTo>
                  <a:lnTo>
                    <a:pt x="342" y="475"/>
                  </a:lnTo>
                  <a:lnTo>
                    <a:pt x="263" y="424"/>
                  </a:lnTo>
                  <a:lnTo>
                    <a:pt x="245" y="411"/>
                  </a:lnTo>
                  <a:lnTo>
                    <a:pt x="193" y="370"/>
                  </a:lnTo>
                  <a:lnTo>
                    <a:pt x="174" y="351"/>
                  </a:lnTo>
                  <a:lnTo>
                    <a:pt x="135" y="313"/>
                  </a:lnTo>
                  <a:lnTo>
                    <a:pt x="116" y="290"/>
                  </a:lnTo>
                  <a:lnTo>
                    <a:pt x="88" y="254"/>
                  </a:lnTo>
                  <a:lnTo>
                    <a:pt x="72" y="228"/>
                  </a:lnTo>
                  <a:lnTo>
                    <a:pt x="51" y="193"/>
                  </a:lnTo>
                  <a:lnTo>
                    <a:pt x="38" y="165"/>
                  </a:lnTo>
                  <a:lnTo>
                    <a:pt x="24" y="130"/>
                  </a:lnTo>
                  <a:lnTo>
                    <a:pt x="17" y="102"/>
                  </a:lnTo>
                  <a:lnTo>
                    <a:pt x="8" y="67"/>
                  </a:lnTo>
                  <a:lnTo>
                    <a:pt x="6" y="38"/>
                  </a:lnTo>
                  <a:lnTo>
                    <a:pt x="4" y="3"/>
                  </a:lnTo>
                  <a:lnTo>
                    <a:pt x="2"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75" name="Google Shape;775;p36"/>
            <p:cNvSpPr/>
            <p:nvPr/>
          </p:nvSpPr>
          <p:spPr>
            <a:xfrm>
              <a:off x="1699000" y="1940250"/>
              <a:ext cx="74900" cy="43175"/>
            </a:xfrm>
            <a:custGeom>
              <a:avLst/>
              <a:gdLst/>
              <a:ahLst/>
              <a:cxnLst/>
              <a:rect l="l" t="t" r="r" b="b"/>
              <a:pathLst>
                <a:path w="2996" h="1727" extrusionOk="0">
                  <a:moveTo>
                    <a:pt x="1344" y="0"/>
                  </a:moveTo>
                  <a:cubicBezTo>
                    <a:pt x="1050" y="0"/>
                    <a:pt x="756" y="65"/>
                    <a:pt x="533" y="195"/>
                  </a:cubicBezTo>
                  <a:lnTo>
                    <a:pt x="334" y="316"/>
                  </a:lnTo>
                  <a:cubicBezTo>
                    <a:pt x="112" y="446"/>
                    <a:pt x="0" y="615"/>
                    <a:pt x="2" y="785"/>
                  </a:cubicBezTo>
                  <a:lnTo>
                    <a:pt x="4" y="820"/>
                  </a:lnTo>
                  <a:lnTo>
                    <a:pt x="6" y="849"/>
                  </a:lnTo>
                  <a:lnTo>
                    <a:pt x="15" y="884"/>
                  </a:lnTo>
                  <a:lnTo>
                    <a:pt x="22" y="912"/>
                  </a:lnTo>
                  <a:lnTo>
                    <a:pt x="36" y="947"/>
                  </a:lnTo>
                  <a:lnTo>
                    <a:pt x="49" y="975"/>
                  </a:lnTo>
                  <a:lnTo>
                    <a:pt x="70" y="1010"/>
                  </a:lnTo>
                  <a:lnTo>
                    <a:pt x="86" y="1036"/>
                  </a:lnTo>
                  <a:lnTo>
                    <a:pt x="114" y="1072"/>
                  </a:lnTo>
                  <a:lnTo>
                    <a:pt x="133" y="1095"/>
                  </a:lnTo>
                  <a:lnTo>
                    <a:pt x="172" y="1133"/>
                  </a:lnTo>
                  <a:lnTo>
                    <a:pt x="191" y="1152"/>
                  </a:lnTo>
                  <a:lnTo>
                    <a:pt x="243" y="1193"/>
                  </a:lnTo>
                  <a:lnTo>
                    <a:pt x="261" y="1206"/>
                  </a:lnTo>
                  <a:lnTo>
                    <a:pt x="340" y="1257"/>
                  </a:lnTo>
                  <a:lnTo>
                    <a:pt x="827" y="1532"/>
                  </a:lnTo>
                  <a:cubicBezTo>
                    <a:pt x="1051" y="1661"/>
                    <a:pt x="1345" y="1726"/>
                    <a:pt x="1640" y="1726"/>
                  </a:cubicBezTo>
                  <a:cubicBezTo>
                    <a:pt x="1933" y="1726"/>
                    <a:pt x="2227" y="1662"/>
                    <a:pt x="2451" y="1532"/>
                  </a:cubicBezTo>
                  <a:lnTo>
                    <a:pt x="2648" y="1410"/>
                  </a:lnTo>
                  <a:lnTo>
                    <a:pt x="2727" y="1360"/>
                  </a:lnTo>
                  <a:lnTo>
                    <a:pt x="2746" y="1344"/>
                  </a:lnTo>
                  <a:lnTo>
                    <a:pt x="2794" y="1306"/>
                  </a:lnTo>
                  <a:lnTo>
                    <a:pt x="2816" y="1286"/>
                  </a:lnTo>
                  <a:lnTo>
                    <a:pt x="2852" y="1250"/>
                  </a:lnTo>
                  <a:lnTo>
                    <a:pt x="2871" y="1227"/>
                  </a:lnTo>
                  <a:lnTo>
                    <a:pt x="2899" y="1192"/>
                  </a:lnTo>
                  <a:lnTo>
                    <a:pt x="2914" y="1165"/>
                  </a:lnTo>
                  <a:lnTo>
                    <a:pt x="2936" y="1131"/>
                  </a:lnTo>
                  <a:lnTo>
                    <a:pt x="2947" y="1102"/>
                  </a:lnTo>
                  <a:lnTo>
                    <a:pt x="2962" y="1068"/>
                  </a:lnTo>
                  <a:lnTo>
                    <a:pt x="2968" y="1039"/>
                  </a:lnTo>
                  <a:lnTo>
                    <a:pt x="2977" y="1005"/>
                  </a:lnTo>
                  <a:lnTo>
                    <a:pt x="2980" y="976"/>
                  </a:lnTo>
                  <a:cubicBezTo>
                    <a:pt x="2995" y="794"/>
                    <a:pt x="2883" y="609"/>
                    <a:pt x="2644" y="470"/>
                  </a:cubicBezTo>
                  <a:lnTo>
                    <a:pt x="2156" y="195"/>
                  </a:lnTo>
                  <a:cubicBezTo>
                    <a:pt x="1932" y="65"/>
                    <a:pt x="1638" y="0"/>
                    <a:pt x="1344"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76" name="Google Shape;776;p36"/>
            <p:cNvSpPr/>
            <p:nvPr/>
          </p:nvSpPr>
          <p:spPr>
            <a:xfrm>
              <a:off x="1699025" y="1958425"/>
              <a:ext cx="74475" cy="25000"/>
            </a:xfrm>
            <a:custGeom>
              <a:avLst/>
              <a:gdLst/>
              <a:ahLst/>
              <a:cxnLst/>
              <a:rect l="l" t="t" r="r" b="b"/>
              <a:pathLst>
                <a:path w="2979" h="1000" extrusionOk="0">
                  <a:moveTo>
                    <a:pt x="4" y="1"/>
                  </a:moveTo>
                  <a:lnTo>
                    <a:pt x="1" y="58"/>
                  </a:lnTo>
                  <a:lnTo>
                    <a:pt x="3" y="93"/>
                  </a:lnTo>
                  <a:lnTo>
                    <a:pt x="5" y="122"/>
                  </a:lnTo>
                  <a:lnTo>
                    <a:pt x="14" y="157"/>
                  </a:lnTo>
                  <a:lnTo>
                    <a:pt x="21" y="185"/>
                  </a:lnTo>
                  <a:lnTo>
                    <a:pt x="35" y="220"/>
                  </a:lnTo>
                  <a:lnTo>
                    <a:pt x="48" y="248"/>
                  </a:lnTo>
                  <a:lnTo>
                    <a:pt x="69" y="283"/>
                  </a:lnTo>
                  <a:lnTo>
                    <a:pt x="85" y="309"/>
                  </a:lnTo>
                  <a:lnTo>
                    <a:pt x="113" y="345"/>
                  </a:lnTo>
                  <a:lnTo>
                    <a:pt x="132" y="368"/>
                  </a:lnTo>
                  <a:lnTo>
                    <a:pt x="171" y="406"/>
                  </a:lnTo>
                  <a:lnTo>
                    <a:pt x="190" y="425"/>
                  </a:lnTo>
                  <a:lnTo>
                    <a:pt x="242" y="466"/>
                  </a:lnTo>
                  <a:lnTo>
                    <a:pt x="260" y="479"/>
                  </a:lnTo>
                  <a:lnTo>
                    <a:pt x="339" y="530"/>
                  </a:lnTo>
                  <a:lnTo>
                    <a:pt x="826" y="805"/>
                  </a:lnTo>
                  <a:cubicBezTo>
                    <a:pt x="1050" y="934"/>
                    <a:pt x="1344" y="999"/>
                    <a:pt x="1639" y="999"/>
                  </a:cubicBezTo>
                  <a:cubicBezTo>
                    <a:pt x="1932" y="999"/>
                    <a:pt x="2226" y="935"/>
                    <a:pt x="2450" y="805"/>
                  </a:cubicBezTo>
                  <a:lnTo>
                    <a:pt x="2647" y="683"/>
                  </a:lnTo>
                  <a:lnTo>
                    <a:pt x="2726" y="633"/>
                  </a:lnTo>
                  <a:lnTo>
                    <a:pt x="2745" y="617"/>
                  </a:lnTo>
                  <a:lnTo>
                    <a:pt x="2793" y="579"/>
                  </a:lnTo>
                  <a:lnTo>
                    <a:pt x="2815" y="559"/>
                  </a:lnTo>
                  <a:lnTo>
                    <a:pt x="2851" y="523"/>
                  </a:lnTo>
                  <a:lnTo>
                    <a:pt x="2870" y="500"/>
                  </a:lnTo>
                  <a:lnTo>
                    <a:pt x="2898" y="465"/>
                  </a:lnTo>
                  <a:lnTo>
                    <a:pt x="2913" y="438"/>
                  </a:lnTo>
                  <a:lnTo>
                    <a:pt x="2935" y="404"/>
                  </a:lnTo>
                  <a:lnTo>
                    <a:pt x="2946" y="375"/>
                  </a:lnTo>
                  <a:lnTo>
                    <a:pt x="2961" y="341"/>
                  </a:lnTo>
                  <a:lnTo>
                    <a:pt x="2967" y="313"/>
                  </a:lnTo>
                  <a:lnTo>
                    <a:pt x="2976" y="278"/>
                  </a:lnTo>
                  <a:lnTo>
                    <a:pt x="2979" y="249"/>
                  </a:lnTo>
                  <a:lnTo>
                    <a:pt x="2975" y="166"/>
                  </a:lnTo>
                  <a:lnTo>
                    <a:pt x="2967" y="200"/>
                  </a:lnTo>
                  <a:lnTo>
                    <a:pt x="2961" y="228"/>
                  </a:lnTo>
                  <a:lnTo>
                    <a:pt x="2946" y="263"/>
                  </a:lnTo>
                  <a:lnTo>
                    <a:pt x="2935" y="291"/>
                  </a:lnTo>
                  <a:lnTo>
                    <a:pt x="2913" y="324"/>
                  </a:lnTo>
                  <a:lnTo>
                    <a:pt x="2898" y="351"/>
                  </a:lnTo>
                  <a:lnTo>
                    <a:pt x="2870" y="386"/>
                  </a:lnTo>
                  <a:lnTo>
                    <a:pt x="2851" y="410"/>
                  </a:lnTo>
                  <a:lnTo>
                    <a:pt x="2815" y="446"/>
                  </a:lnTo>
                  <a:lnTo>
                    <a:pt x="2793" y="466"/>
                  </a:lnTo>
                  <a:lnTo>
                    <a:pt x="2745" y="505"/>
                  </a:lnTo>
                  <a:lnTo>
                    <a:pt x="2726" y="520"/>
                  </a:lnTo>
                  <a:lnTo>
                    <a:pt x="2647" y="570"/>
                  </a:lnTo>
                  <a:lnTo>
                    <a:pt x="2450" y="692"/>
                  </a:lnTo>
                  <a:cubicBezTo>
                    <a:pt x="2226" y="821"/>
                    <a:pt x="1932" y="886"/>
                    <a:pt x="1638" y="886"/>
                  </a:cubicBezTo>
                  <a:cubicBezTo>
                    <a:pt x="1344" y="886"/>
                    <a:pt x="1050" y="821"/>
                    <a:pt x="826" y="692"/>
                  </a:cubicBezTo>
                  <a:lnTo>
                    <a:pt x="339" y="416"/>
                  </a:lnTo>
                  <a:lnTo>
                    <a:pt x="260" y="366"/>
                  </a:lnTo>
                  <a:lnTo>
                    <a:pt x="242" y="352"/>
                  </a:lnTo>
                  <a:lnTo>
                    <a:pt x="190" y="312"/>
                  </a:lnTo>
                  <a:lnTo>
                    <a:pt x="171" y="293"/>
                  </a:lnTo>
                  <a:lnTo>
                    <a:pt x="132" y="255"/>
                  </a:lnTo>
                  <a:lnTo>
                    <a:pt x="113" y="231"/>
                  </a:lnTo>
                  <a:lnTo>
                    <a:pt x="85" y="195"/>
                  </a:lnTo>
                  <a:lnTo>
                    <a:pt x="69" y="169"/>
                  </a:lnTo>
                  <a:lnTo>
                    <a:pt x="48" y="135"/>
                  </a:lnTo>
                  <a:lnTo>
                    <a:pt x="35" y="107"/>
                  </a:lnTo>
                  <a:lnTo>
                    <a:pt x="21" y="72"/>
                  </a:lnTo>
                  <a:lnTo>
                    <a:pt x="14" y="44"/>
                  </a:lnTo>
                  <a:lnTo>
                    <a:pt x="5" y="9"/>
                  </a:lnTo>
                  <a:lnTo>
                    <a:pt x="4"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77" name="Google Shape;777;p36"/>
            <p:cNvSpPr/>
            <p:nvPr/>
          </p:nvSpPr>
          <p:spPr>
            <a:xfrm>
              <a:off x="1617300" y="1912125"/>
              <a:ext cx="74650" cy="29900"/>
            </a:xfrm>
            <a:custGeom>
              <a:avLst/>
              <a:gdLst/>
              <a:ahLst/>
              <a:cxnLst/>
              <a:rect l="l" t="t" r="r" b="b"/>
              <a:pathLst>
                <a:path w="2986" h="1196" extrusionOk="0">
                  <a:moveTo>
                    <a:pt x="3" y="0"/>
                  </a:moveTo>
                  <a:lnTo>
                    <a:pt x="1" y="253"/>
                  </a:lnTo>
                  <a:cubicBezTo>
                    <a:pt x="1" y="425"/>
                    <a:pt x="114" y="595"/>
                    <a:pt x="340" y="726"/>
                  </a:cubicBezTo>
                  <a:lnTo>
                    <a:pt x="827" y="1001"/>
                  </a:lnTo>
                  <a:cubicBezTo>
                    <a:pt x="1052" y="1131"/>
                    <a:pt x="1346" y="1196"/>
                    <a:pt x="1640" y="1196"/>
                  </a:cubicBezTo>
                  <a:cubicBezTo>
                    <a:pt x="1934" y="1196"/>
                    <a:pt x="2227" y="1131"/>
                    <a:pt x="2450" y="1001"/>
                  </a:cubicBezTo>
                  <a:lnTo>
                    <a:pt x="2649" y="879"/>
                  </a:lnTo>
                  <a:cubicBezTo>
                    <a:pt x="2871" y="750"/>
                    <a:pt x="2982" y="582"/>
                    <a:pt x="2982" y="412"/>
                  </a:cubicBezTo>
                  <a:lnTo>
                    <a:pt x="2985" y="160"/>
                  </a:lnTo>
                  <a:lnTo>
                    <a:pt x="2982" y="192"/>
                  </a:lnTo>
                  <a:lnTo>
                    <a:pt x="2980" y="221"/>
                  </a:lnTo>
                  <a:lnTo>
                    <a:pt x="2971" y="255"/>
                  </a:lnTo>
                  <a:lnTo>
                    <a:pt x="2964" y="284"/>
                  </a:lnTo>
                  <a:lnTo>
                    <a:pt x="2950" y="318"/>
                  </a:lnTo>
                  <a:lnTo>
                    <a:pt x="2938" y="347"/>
                  </a:lnTo>
                  <a:lnTo>
                    <a:pt x="2917" y="381"/>
                  </a:lnTo>
                  <a:lnTo>
                    <a:pt x="2901" y="408"/>
                  </a:lnTo>
                  <a:lnTo>
                    <a:pt x="2873" y="443"/>
                  </a:lnTo>
                  <a:lnTo>
                    <a:pt x="2855" y="466"/>
                  </a:lnTo>
                  <a:lnTo>
                    <a:pt x="2818" y="502"/>
                  </a:lnTo>
                  <a:lnTo>
                    <a:pt x="2797" y="522"/>
                  </a:lnTo>
                  <a:lnTo>
                    <a:pt x="2749" y="560"/>
                  </a:lnTo>
                  <a:lnTo>
                    <a:pt x="2729" y="576"/>
                  </a:lnTo>
                  <a:lnTo>
                    <a:pt x="2652" y="627"/>
                  </a:lnTo>
                  <a:lnTo>
                    <a:pt x="2453" y="748"/>
                  </a:lnTo>
                  <a:cubicBezTo>
                    <a:pt x="2230" y="878"/>
                    <a:pt x="1936" y="943"/>
                    <a:pt x="1642" y="943"/>
                  </a:cubicBezTo>
                  <a:cubicBezTo>
                    <a:pt x="1348" y="943"/>
                    <a:pt x="1053" y="878"/>
                    <a:pt x="829" y="748"/>
                  </a:cubicBezTo>
                  <a:lnTo>
                    <a:pt x="342" y="473"/>
                  </a:lnTo>
                  <a:lnTo>
                    <a:pt x="262" y="422"/>
                  </a:lnTo>
                  <a:lnTo>
                    <a:pt x="246" y="408"/>
                  </a:lnTo>
                  <a:lnTo>
                    <a:pt x="194" y="368"/>
                  </a:lnTo>
                  <a:lnTo>
                    <a:pt x="175" y="349"/>
                  </a:lnTo>
                  <a:lnTo>
                    <a:pt x="136" y="311"/>
                  </a:lnTo>
                  <a:lnTo>
                    <a:pt x="116" y="288"/>
                  </a:lnTo>
                  <a:lnTo>
                    <a:pt x="88" y="252"/>
                  </a:lnTo>
                  <a:lnTo>
                    <a:pt x="73" y="226"/>
                  </a:lnTo>
                  <a:lnTo>
                    <a:pt x="51" y="191"/>
                  </a:lnTo>
                  <a:lnTo>
                    <a:pt x="39" y="163"/>
                  </a:lnTo>
                  <a:lnTo>
                    <a:pt x="24" y="128"/>
                  </a:lnTo>
                  <a:lnTo>
                    <a:pt x="18" y="100"/>
                  </a:lnTo>
                  <a:lnTo>
                    <a:pt x="9" y="65"/>
                  </a:lnTo>
                  <a:lnTo>
                    <a:pt x="5" y="36"/>
                  </a:lnTo>
                  <a:lnTo>
                    <a:pt x="3"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78" name="Google Shape;778;p36"/>
            <p:cNvSpPr/>
            <p:nvPr/>
          </p:nvSpPr>
          <p:spPr>
            <a:xfrm>
              <a:off x="1617375" y="1892525"/>
              <a:ext cx="74875" cy="43175"/>
            </a:xfrm>
            <a:custGeom>
              <a:avLst/>
              <a:gdLst/>
              <a:ahLst/>
              <a:cxnLst/>
              <a:rect l="l" t="t" r="r" b="b"/>
              <a:pathLst>
                <a:path w="2995" h="1727" extrusionOk="0">
                  <a:moveTo>
                    <a:pt x="1343" y="0"/>
                  </a:moveTo>
                  <a:cubicBezTo>
                    <a:pt x="1049" y="0"/>
                    <a:pt x="756" y="65"/>
                    <a:pt x="532" y="195"/>
                  </a:cubicBezTo>
                  <a:lnTo>
                    <a:pt x="334" y="316"/>
                  </a:lnTo>
                  <a:cubicBezTo>
                    <a:pt x="111" y="445"/>
                    <a:pt x="0" y="615"/>
                    <a:pt x="0" y="784"/>
                  </a:cubicBezTo>
                  <a:lnTo>
                    <a:pt x="2" y="820"/>
                  </a:lnTo>
                  <a:lnTo>
                    <a:pt x="6" y="849"/>
                  </a:lnTo>
                  <a:lnTo>
                    <a:pt x="15" y="884"/>
                  </a:lnTo>
                  <a:lnTo>
                    <a:pt x="21" y="912"/>
                  </a:lnTo>
                  <a:lnTo>
                    <a:pt x="36" y="947"/>
                  </a:lnTo>
                  <a:lnTo>
                    <a:pt x="48" y="975"/>
                  </a:lnTo>
                  <a:lnTo>
                    <a:pt x="70" y="1010"/>
                  </a:lnTo>
                  <a:lnTo>
                    <a:pt x="85" y="1036"/>
                  </a:lnTo>
                  <a:lnTo>
                    <a:pt x="113" y="1072"/>
                  </a:lnTo>
                  <a:lnTo>
                    <a:pt x="133" y="1095"/>
                  </a:lnTo>
                  <a:lnTo>
                    <a:pt x="172" y="1133"/>
                  </a:lnTo>
                  <a:lnTo>
                    <a:pt x="191" y="1152"/>
                  </a:lnTo>
                  <a:lnTo>
                    <a:pt x="243" y="1192"/>
                  </a:lnTo>
                  <a:lnTo>
                    <a:pt x="259" y="1206"/>
                  </a:lnTo>
                  <a:lnTo>
                    <a:pt x="339" y="1257"/>
                  </a:lnTo>
                  <a:lnTo>
                    <a:pt x="826" y="1532"/>
                  </a:lnTo>
                  <a:cubicBezTo>
                    <a:pt x="1050" y="1662"/>
                    <a:pt x="1345" y="1727"/>
                    <a:pt x="1639" y="1727"/>
                  </a:cubicBezTo>
                  <a:cubicBezTo>
                    <a:pt x="1933" y="1727"/>
                    <a:pt x="2227" y="1662"/>
                    <a:pt x="2450" y="1532"/>
                  </a:cubicBezTo>
                  <a:lnTo>
                    <a:pt x="2649" y="1411"/>
                  </a:lnTo>
                  <a:lnTo>
                    <a:pt x="2726" y="1360"/>
                  </a:lnTo>
                  <a:lnTo>
                    <a:pt x="2746" y="1344"/>
                  </a:lnTo>
                  <a:lnTo>
                    <a:pt x="2794" y="1306"/>
                  </a:lnTo>
                  <a:lnTo>
                    <a:pt x="2815" y="1286"/>
                  </a:lnTo>
                  <a:lnTo>
                    <a:pt x="2852" y="1250"/>
                  </a:lnTo>
                  <a:lnTo>
                    <a:pt x="2870" y="1227"/>
                  </a:lnTo>
                  <a:lnTo>
                    <a:pt x="2898" y="1192"/>
                  </a:lnTo>
                  <a:lnTo>
                    <a:pt x="2914" y="1165"/>
                  </a:lnTo>
                  <a:lnTo>
                    <a:pt x="2935" y="1131"/>
                  </a:lnTo>
                  <a:lnTo>
                    <a:pt x="2947" y="1102"/>
                  </a:lnTo>
                  <a:lnTo>
                    <a:pt x="2961" y="1068"/>
                  </a:lnTo>
                  <a:lnTo>
                    <a:pt x="2968" y="1039"/>
                  </a:lnTo>
                  <a:lnTo>
                    <a:pt x="2977" y="1005"/>
                  </a:lnTo>
                  <a:lnTo>
                    <a:pt x="2979" y="976"/>
                  </a:lnTo>
                  <a:cubicBezTo>
                    <a:pt x="2995" y="794"/>
                    <a:pt x="2884" y="608"/>
                    <a:pt x="2643" y="470"/>
                  </a:cubicBezTo>
                  <a:lnTo>
                    <a:pt x="2156" y="195"/>
                  </a:lnTo>
                  <a:cubicBezTo>
                    <a:pt x="1931" y="65"/>
                    <a:pt x="1637" y="0"/>
                    <a:pt x="1343"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79" name="Google Shape;779;p36"/>
            <p:cNvSpPr/>
            <p:nvPr/>
          </p:nvSpPr>
          <p:spPr>
            <a:xfrm>
              <a:off x="1617375" y="1910675"/>
              <a:ext cx="74500" cy="25025"/>
            </a:xfrm>
            <a:custGeom>
              <a:avLst/>
              <a:gdLst/>
              <a:ahLst/>
              <a:cxnLst/>
              <a:rect l="l" t="t" r="r" b="b"/>
              <a:pathLst>
                <a:path w="2980" h="1001" extrusionOk="0">
                  <a:moveTo>
                    <a:pt x="5" y="1"/>
                  </a:moveTo>
                  <a:lnTo>
                    <a:pt x="0" y="58"/>
                  </a:lnTo>
                  <a:lnTo>
                    <a:pt x="2" y="94"/>
                  </a:lnTo>
                  <a:lnTo>
                    <a:pt x="6" y="122"/>
                  </a:lnTo>
                  <a:lnTo>
                    <a:pt x="15" y="158"/>
                  </a:lnTo>
                  <a:lnTo>
                    <a:pt x="21" y="186"/>
                  </a:lnTo>
                  <a:lnTo>
                    <a:pt x="36" y="221"/>
                  </a:lnTo>
                  <a:lnTo>
                    <a:pt x="48" y="249"/>
                  </a:lnTo>
                  <a:lnTo>
                    <a:pt x="70" y="284"/>
                  </a:lnTo>
                  <a:lnTo>
                    <a:pt x="85" y="310"/>
                  </a:lnTo>
                  <a:lnTo>
                    <a:pt x="113" y="346"/>
                  </a:lnTo>
                  <a:lnTo>
                    <a:pt x="133" y="369"/>
                  </a:lnTo>
                  <a:lnTo>
                    <a:pt x="172" y="407"/>
                  </a:lnTo>
                  <a:lnTo>
                    <a:pt x="191" y="425"/>
                  </a:lnTo>
                  <a:lnTo>
                    <a:pt x="243" y="466"/>
                  </a:lnTo>
                  <a:lnTo>
                    <a:pt x="259" y="480"/>
                  </a:lnTo>
                  <a:lnTo>
                    <a:pt x="339" y="531"/>
                  </a:lnTo>
                  <a:lnTo>
                    <a:pt x="826" y="806"/>
                  </a:lnTo>
                  <a:cubicBezTo>
                    <a:pt x="1050" y="936"/>
                    <a:pt x="1345" y="1001"/>
                    <a:pt x="1639" y="1001"/>
                  </a:cubicBezTo>
                  <a:cubicBezTo>
                    <a:pt x="1933" y="1001"/>
                    <a:pt x="2227" y="936"/>
                    <a:pt x="2450" y="806"/>
                  </a:cubicBezTo>
                  <a:lnTo>
                    <a:pt x="2649" y="685"/>
                  </a:lnTo>
                  <a:lnTo>
                    <a:pt x="2726" y="634"/>
                  </a:lnTo>
                  <a:lnTo>
                    <a:pt x="2746" y="618"/>
                  </a:lnTo>
                  <a:lnTo>
                    <a:pt x="2794" y="580"/>
                  </a:lnTo>
                  <a:lnTo>
                    <a:pt x="2815" y="560"/>
                  </a:lnTo>
                  <a:lnTo>
                    <a:pt x="2852" y="524"/>
                  </a:lnTo>
                  <a:lnTo>
                    <a:pt x="2870" y="501"/>
                  </a:lnTo>
                  <a:lnTo>
                    <a:pt x="2898" y="466"/>
                  </a:lnTo>
                  <a:lnTo>
                    <a:pt x="2914" y="439"/>
                  </a:lnTo>
                  <a:lnTo>
                    <a:pt x="2935" y="405"/>
                  </a:lnTo>
                  <a:lnTo>
                    <a:pt x="2947" y="376"/>
                  </a:lnTo>
                  <a:lnTo>
                    <a:pt x="2961" y="342"/>
                  </a:lnTo>
                  <a:lnTo>
                    <a:pt x="2968" y="313"/>
                  </a:lnTo>
                  <a:lnTo>
                    <a:pt x="2977" y="279"/>
                  </a:lnTo>
                  <a:lnTo>
                    <a:pt x="2979" y="250"/>
                  </a:lnTo>
                  <a:lnTo>
                    <a:pt x="2976" y="166"/>
                  </a:lnTo>
                  <a:lnTo>
                    <a:pt x="2968" y="201"/>
                  </a:lnTo>
                  <a:lnTo>
                    <a:pt x="2961" y="229"/>
                  </a:lnTo>
                  <a:lnTo>
                    <a:pt x="2947" y="263"/>
                  </a:lnTo>
                  <a:lnTo>
                    <a:pt x="2935" y="292"/>
                  </a:lnTo>
                  <a:lnTo>
                    <a:pt x="2914" y="325"/>
                  </a:lnTo>
                  <a:lnTo>
                    <a:pt x="2898" y="352"/>
                  </a:lnTo>
                  <a:lnTo>
                    <a:pt x="2870" y="387"/>
                  </a:lnTo>
                  <a:lnTo>
                    <a:pt x="2852" y="411"/>
                  </a:lnTo>
                  <a:lnTo>
                    <a:pt x="2815" y="447"/>
                  </a:lnTo>
                  <a:lnTo>
                    <a:pt x="2794" y="467"/>
                  </a:lnTo>
                  <a:lnTo>
                    <a:pt x="2746" y="506"/>
                  </a:lnTo>
                  <a:lnTo>
                    <a:pt x="2726" y="521"/>
                  </a:lnTo>
                  <a:lnTo>
                    <a:pt x="2649" y="571"/>
                  </a:lnTo>
                  <a:lnTo>
                    <a:pt x="2450" y="693"/>
                  </a:lnTo>
                  <a:cubicBezTo>
                    <a:pt x="2227" y="823"/>
                    <a:pt x="1933" y="888"/>
                    <a:pt x="1640" y="888"/>
                  </a:cubicBezTo>
                  <a:cubicBezTo>
                    <a:pt x="1345" y="888"/>
                    <a:pt x="1051" y="822"/>
                    <a:pt x="826" y="693"/>
                  </a:cubicBezTo>
                  <a:lnTo>
                    <a:pt x="339" y="417"/>
                  </a:lnTo>
                  <a:lnTo>
                    <a:pt x="259" y="367"/>
                  </a:lnTo>
                  <a:lnTo>
                    <a:pt x="243" y="353"/>
                  </a:lnTo>
                  <a:lnTo>
                    <a:pt x="191" y="313"/>
                  </a:lnTo>
                  <a:lnTo>
                    <a:pt x="172" y="294"/>
                  </a:lnTo>
                  <a:lnTo>
                    <a:pt x="133" y="256"/>
                  </a:lnTo>
                  <a:lnTo>
                    <a:pt x="113" y="232"/>
                  </a:lnTo>
                  <a:lnTo>
                    <a:pt x="85" y="196"/>
                  </a:lnTo>
                  <a:lnTo>
                    <a:pt x="70" y="170"/>
                  </a:lnTo>
                  <a:lnTo>
                    <a:pt x="48" y="136"/>
                  </a:lnTo>
                  <a:lnTo>
                    <a:pt x="36" y="108"/>
                  </a:lnTo>
                  <a:lnTo>
                    <a:pt x="21" y="73"/>
                  </a:lnTo>
                  <a:lnTo>
                    <a:pt x="15" y="45"/>
                  </a:lnTo>
                  <a:lnTo>
                    <a:pt x="6" y="10"/>
                  </a:lnTo>
                  <a:lnTo>
                    <a:pt x="5"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80" name="Google Shape;780;p36"/>
            <p:cNvSpPr/>
            <p:nvPr/>
          </p:nvSpPr>
          <p:spPr>
            <a:xfrm>
              <a:off x="2075400" y="2034800"/>
              <a:ext cx="74625" cy="29900"/>
            </a:xfrm>
            <a:custGeom>
              <a:avLst/>
              <a:gdLst/>
              <a:ahLst/>
              <a:cxnLst/>
              <a:rect l="l" t="t" r="r" b="b"/>
              <a:pathLst>
                <a:path w="2985" h="1196" extrusionOk="0">
                  <a:moveTo>
                    <a:pt x="3" y="0"/>
                  </a:moveTo>
                  <a:lnTo>
                    <a:pt x="0" y="253"/>
                  </a:lnTo>
                  <a:cubicBezTo>
                    <a:pt x="0" y="425"/>
                    <a:pt x="113" y="597"/>
                    <a:pt x="340" y="727"/>
                  </a:cubicBezTo>
                  <a:lnTo>
                    <a:pt x="826" y="1002"/>
                  </a:lnTo>
                  <a:cubicBezTo>
                    <a:pt x="1050" y="1131"/>
                    <a:pt x="1345" y="1196"/>
                    <a:pt x="1639" y="1196"/>
                  </a:cubicBezTo>
                  <a:cubicBezTo>
                    <a:pt x="1933" y="1196"/>
                    <a:pt x="2227" y="1131"/>
                    <a:pt x="2451" y="1001"/>
                  </a:cubicBezTo>
                  <a:lnTo>
                    <a:pt x="2648" y="881"/>
                  </a:lnTo>
                  <a:cubicBezTo>
                    <a:pt x="2871" y="752"/>
                    <a:pt x="2982" y="583"/>
                    <a:pt x="2982" y="414"/>
                  </a:cubicBezTo>
                  <a:lnTo>
                    <a:pt x="2984" y="160"/>
                  </a:lnTo>
                  <a:lnTo>
                    <a:pt x="2982" y="192"/>
                  </a:lnTo>
                  <a:lnTo>
                    <a:pt x="2978" y="223"/>
                  </a:lnTo>
                  <a:lnTo>
                    <a:pt x="2971" y="256"/>
                  </a:lnTo>
                  <a:lnTo>
                    <a:pt x="2964" y="284"/>
                  </a:lnTo>
                  <a:lnTo>
                    <a:pt x="2949" y="319"/>
                  </a:lnTo>
                  <a:lnTo>
                    <a:pt x="2938" y="347"/>
                  </a:lnTo>
                  <a:lnTo>
                    <a:pt x="2917" y="381"/>
                  </a:lnTo>
                  <a:lnTo>
                    <a:pt x="2902" y="408"/>
                  </a:lnTo>
                  <a:lnTo>
                    <a:pt x="2873" y="443"/>
                  </a:lnTo>
                  <a:lnTo>
                    <a:pt x="2854" y="466"/>
                  </a:lnTo>
                  <a:lnTo>
                    <a:pt x="2818" y="502"/>
                  </a:lnTo>
                  <a:lnTo>
                    <a:pt x="2797" y="522"/>
                  </a:lnTo>
                  <a:lnTo>
                    <a:pt x="2748" y="562"/>
                  </a:lnTo>
                  <a:lnTo>
                    <a:pt x="2729" y="576"/>
                  </a:lnTo>
                  <a:lnTo>
                    <a:pt x="2651" y="627"/>
                  </a:lnTo>
                  <a:lnTo>
                    <a:pt x="2453" y="748"/>
                  </a:lnTo>
                  <a:cubicBezTo>
                    <a:pt x="2229" y="878"/>
                    <a:pt x="1936" y="943"/>
                    <a:pt x="1642" y="943"/>
                  </a:cubicBezTo>
                  <a:cubicBezTo>
                    <a:pt x="1348" y="943"/>
                    <a:pt x="1054" y="878"/>
                    <a:pt x="829" y="748"/>
                  </a:cubicBezTo>
                  <a:lnTo>
                    <a:pt x="342" y="474"/>
                  </a:lnTo>
                  <a:lnTo>
                    <a:pt x="263" y="423"/>
                  </a:lnTo>
                  <a:lnTo>
                    <a:pt x="245" y="409"/>
                  </a:lnTo>
                  <a:lnTo>
                    <a:pt x="194" y="369"/>
                  </a:lnTo>
                  <a:lnTo>
                    <a:pt x="175" y="350"/>
                  </a:lnTo>
                  <a:lnTo>
                    <a:pt x="136" y="312"/>
                  </a:lnTo>
                  <a:lnTo>
                    <a:pt x="117" y="289"/>
                  </a:lnTo>
                  <a:lnTo>
                    <a:pt x="88" y="253"/>
                  </a:lnTo>
                  <a:lnTo>
                    <a:pt x="71" y="226"/>
                  </a:lnTo>
                  <a:lnTo>
                    <a:pt x="51" y="191"/>
                  </a:lnTo>
                  <a:lnTo>
                    <a:pt x="39" y="164"/>
                  </a:lnTo>
                  <a:lnTo>
                    <a:pt x="24" y="129"/>
                  </a:lnTo>
                  <a:lnTo>
                    <a:pt x="17" y="100"/>
                  </a:lnTo>
                  <a:lnTo>
                    <a:pt x="8" y="65"/>
                  </a:lnTo>
                  <a:lnTo>
                    <a:pt x="6" y="36"/>
                  </a:lnTo>
                  <a:lnTo>
                    <a:pt x="3" y="1"/>
                  </a:lnTo>
                  <a:lnTo>
                    <a:pt x="3"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81" name="Google Shape;781;p36"/>
            <p:cNvSpPr/>
            <p:nvPr/>
          </p:nvSpPr>
          <p:spPr>
            <a:xfrm>
              <a:off x="2075450" y="2015225"/>
              <a:ext cx="74900" cy="43150"/>
            </a:xfrm>
            <a:custGeom>
              <a:avLst/>
              <a:gdLst/>
              <a:ahLst/>
              <a:cxnLst/>
              <a:rect l="l" t="t" r="r" b="b"/>
              <a:pathLst>
                <a:path w="2996" h="1726" extrusionOk="0">
                  <a:moveTo>
                    <a:pt x="1344" y="0"/>
                  </a:moveTo>
                  <a:cubicBezTo>
                    <a:pt x="1050" y="0"/>
                    <a:pt x="756" y="65"/>
                    <a:pt x="533" y="195"/>
                  </a:cubicBezTo>
                  <a:lnTo>
                    <a:pt x="334" y="316"/>
                  </a:lnTo>
                  <a:cubicBezTo>
                    <a:pt x="112" y="445"/>
                    <a:pt x="1" y="615"/>
                    <a:pt x="1" y="784"/>
                  </a:cubicBezTo>
                  <a:lnTo>
                    <a:pt x="4" y="819"/>
                  </a:lnTo>
                  <a:lnTo>
                    <a:pt x="6" y="848"/>
                  </a:lnTo>
                  <a:lnTo>
                    <a:pt x="15" y="883"/>
                  </a:lnTo>
                  <a:lnTo>
                    <a:pt x="22" y="912"/>
                  </a:lnTo>
                  <a:lnTo>
                    <a:pt x="37" y="947"/>
                  </a:lnTo>
                  <a:lnTo>
                    <a:pt x="49" y="974"/>
                  </a:lnTo>
                  <a:lnTo>
                    <a:pt x="69" y="1009"/>
                  </a:lnTo>
                  <a:lnTo>
                    <a:pt x="86" y="1036"/>
                  </a:lnTo>
                  <a:lnTo>
                    <a:pt x="115" y="1072"/>
                  </a:lnTo>
                  <a:lnTo>
                    <a:pt x="134" y="1095"/>
                  </a:lnTo>
                  <a:lnTo>
                    <a:pt x="173" y="1133"/>
                  </a:lnTo>
                  <a:lnTo>
                    <a:pt x="192" y="1152"/>
                  </a:lnTo>
                  <a:lnTo>
                    <a:pt x="243" y="1192"/>
                  </a:lnTo>
                  <a:lnTo>
                    <a:pt x="261" y="1206"/>
                  </a:lnTo>
                  <a:lnTo>
                    <a:pt x="340" y="1257"/>
                  </a:lnTo>
                  <a:lnTo>
                    <a:pt x="827" y="1531"/>
                  </a:lnTo>
                  <a:cubicBezTo>
                    <a:pt x="1051" y="1661"/>
                    <a:pt x="1345" y="1726"/>
                    <a:pt x="1639" y="1726"/>
                  </a:cubicBezTo>
                  <a:cubicBezTo>
                    <a:pt x="1934" y="1726"/>
                    <a:pt x="2227" y="1661"/>
                    <a:pt x="2451" y="1531"/>
                  </a:cubicBezTo>
                  <a:lnTo>
                    <a:pt x="2649" y="1410"/>
                  </a:lnTo>
                  <a:lnTo>
                    <a:pt x="2727" y="1359"/>
                  </a:lnTo>
                  <a:lnTo>
                    <a:pt x="2746" y="1345"/>
                  </a:lnTo>
                  <a:lnTo>
                    <a:pt x="2795" y="1305"/>
                  </a:lnTo>
                  <a:lnTo>
                    <a:pt x="2816" y="1285"/>
                  </a:lnTo>
                  <a:lnTo>
                    <a:pt x="2852" y="1249"/>
                  </a:lnTo>
                  <a:lnTo>
                    <a:pt x="2871" y="1226"/>
                  </a:lnTo>
                  <a:lnTo>
                    <a:pt x="2900" y="1191"/>
                  </a:lnTo>
                  <a:lnTo>
                    <a:pt x="2915" y="1164"/>
                  </a:lnTo>
                  <a:lnTo>
                    <a:pt x="2936" y="1130"/>
                  </a:lnTo>
                  <a:lnTo>
                    <a:pt x="2947" y="1102"/>
                  </a:lnTo>
                  <a:lnTo>
                    <a:pt x="2962" y="1067"/>
                  </a:lnTo>
                  <a:lnTo>
                    <a:pt x="2969" y="1039"/>
                  </a:lnTo>
                  <a:lnTo>
                    <a:pt x="2976" y="1006"/>
                  </a:lnTo>
                  <a:lnTo>
                    <a:pt x="2980" y="975"/>
                  </a:lnTo>
                  <a:cubicBezTo>
                    <a:pt x="2996" y="793"/>
                    <a:pt x="2884" y="608"/>
                    <a:pt x="2643" y="470"/>
                  </a:cubicBezTo>
                  <a:lnTo>
                    <a:pt x="2157" y="195"/>
                  </a:lnTo>
                  <a:cubicBezTo>
                    <a:pt x="1932" y="65"/>
                    <a:pt x="1637" y="0"/>
                    <a:pt x="1344"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82" name="Google Shape;782;p36"/>
            <p:cNvSpPr/>
            <p:nvPr/>
          </p:nvSpPr>
          <p:spPr>
            <a:xfrm>
              <a:off x="2075450" y="2033400"/>
              <a:ext cx="74500" cy="24975"/>
            </a:xfrm>
            <a:custGeom>
              <a:avLst/>
              <a:gdLst/>
              <a:ahLst/>
              <a:cxnLst/>
              <a:rect l="l" t="t" r="r" b="b"/>
              <a:pathLst>
                <a:path w="2980" h="999" extrusionOk="0">
                  <a:moveTo>
                    <a:pt x="5" y="0"/>
                  </a:moveTo>
                  <a:lnTo>
                    <a:pt x="1" y="57"/>
                  </a:lnTo>
                  <a:lnTo>
                    <a:pt x="4" y="92"/>
                  </a:lnTo>
                  <a:lnTo>
                    <a:pt x="6" y="121"/>
                  </a:lnTo>
                  <a:lnTo>
                    <a:pt x="15" y="156"/>
                  </a:lnTo>
                  <a:lnTo>
                    <a:pt x="22" y="185"/>
                  </a:lnTo>
                  <a:lnTo>
                    <a:pt x="37" y="220"/>
                  </a:lnTo>
                  <a:lnTo>
                    <a:pt x="49" y="247"/>
                  </a:lnTo>
                  <a:lnTo>
                    <a:pt x="69" y="282"/>
                  </a:lnTo>
                  <a:lnTo>
                    <a:pt x="86" y="309"/>
                  </a:lnTo>
                  <a:lnTo>
                    <a:pt x="115" y="345"/>
                  </a:lnTo>
                  <a:lnTo>
                    <a:pt x="134" y="368"/>
                  </a:lnTo>
                  <a:lnTo>
                    <a:pt x="173" y="406"/>
                  </a:lnTo>
                  <a:lnTo>
                    <a:pt x="192" y="425"/>
                  </a:lnTo>
                  <a:lnTo>
                    <a:pt x="243" y="465"/>
                  </a:lnTo>
                  <a:lnTo>
                    <a:pt x="261" y="479"/>
                  </a:lnTo>
                  <a:lnTo>
                    <a:pt x="340" y="530"/>
                  </a:lnTo>
                  <a:lnTo>
                    <a:pt x="827" y="804"/>
                  </a:lnTo>
                  <a:cubicBezTo>
                    <a:pt x="1052" y="934"/>
                    <a:pt x="1346" y="999"/>
                    <a:pt x="1640" y="999"/>
                  </a:cubicBezTo>
                  <a:cubicBezTo>
                    <a:pt x="1934" y="999"/>
                    <a:pt x="2227" y="934"/>
                    <a:pt x="2451" y="804"/>
                  </a:cubicBezTo>
                  <a:lnTo>
                    <a:pt x="2649" y="683"/>
                  </a:lnTo>
                  <a:lnTo>
                    <a:pt x="2727" y="632"/>
                  </a:lnTo>
                  <a:lnTo>
                    <a:pt x="2746" y="618"/>
                  </a:lnTo>
                  <a:lnTo>
                    <a:pt x="2795" y="578"/>
                  </a:lnTo>
                  <a:lnTo>
                    <a:pt x="2816" y="558"/>
                  </a:lnTo>
                  <a:lnTo>
                    <a:pt x="2852" y="522"/>
                  </a:lnTo>
                  <a:lnTo>
                    <a:pt x="2871" y="499"/>
                  </a:lnTo>
                  <a:lnTo>
                    <a:pt x="2900" y="464"/>
                  </a:lnTo>
                  <a:lnTo>
                    <a:pt x="2915" y="437"/>
                  </a:lnTo>
                  <a:lnTo>
                    <a:pt x="2936" y="403"/>
                  </a:lnTo>
                  <a:lnTo>
                    <a:pt x="2947" y="375"/>
                  </a:lnTo>
                  <a:lnTo>
                    <a:pt x="2962" y="340"/>
                  </a:lnTo>
                  <a:lnTo>
                    <a:pt x="2969" y="312"/>
                  </a:lnTo>
                  <a:lnTo>
                    <a:pt x="2976" y="279"/>
                  </a:lnTo>
                  <a:lnTo>
                    <a:pt x="2980" y="248"/>
                  </a:lnTo>
                  <a:lnTo>
                    <a:pt x="2976" y="166"/>
                  </a:lnTo>
                  <a:lnTo>
                    <a:pt x="2969" y="199"/>
                  </a:lnTo>
                  <a:lnTo>
                    <a:pt x="2962" y="228"/>
                  </a:lnTo>
                  <a:lnTo>
                    <a:pt x="2947" y="262"/>
                  </a:lnTo>
                  <a:lnTo>
                    <a:pt x="2936" y="290"/>
                  </a:lnTo>
                  <a:lnTo>
                    <a:pt x="2915" y="325"/>
                  </a:lnTo>
                  <a:lnTo>
                    <a:pt x="2900" y="351"/>
                  </a:lnTo>
                  <a:lnTo>
                    <a:pt x="2871" y="385"/>
                  </a:lnTo>
                  <a:lnTo>
                    <a:pt x="2852" y="409"/>
                  </a:lnTo>
                  <a:lnTo>
                    <a:pt x="2816" y="446"/>
                  </a:lnTo>
                  <a:lnTo>
                    <a:pt x="2795" y="466"/>
                  </a:lnTo>
                  <a:lnTo>
                    <a:pt x="2746" y="504"/>
                  </a:lnTo>
                  <a:lnTo>
                    <a:pt x="2727" y="520"/>
                  </a:lnTo>
                  <a:lnTo>
                    <a:pt x="2649" y="569"/>
                  </a:lnTo>
                  <a:lnTo>
                    <a:pt x="2451" y="691"/>
                  </a:lnTo>
                  <a:cubicBezTo>
                    <a:pt x="2228" y="821"/>
                    <a:pt x="1934" y="886"/>
                    <a:pt x="1641" y="886"/>
                  </a:cubicBezTo>
                  <a:cubicBezTo>
                    <a:pt x="1347" y="886"/>
                    <a:pt x="1052" y="821"/>
                    <a:pt x="827" y="691"/>
                  </a:cubicBezTo>
                  <a:lnTo>
                    <a:pt x="340" y="417"/>
                  </a:lnTo>
                  <a:lnTo>
                    <a:pt x="261" y="366"/>
                  </a:lnTo>
                  <a:lnTo>
                    <a:pt x="243" y="352"/>
                  </a:lnTo>
                  <a:lnTo>
                    <a:pt x="192" y="312"/>
                  </a:lnTo>
                  <a:lnTo>
                    <a:pt x="173" y="292"/>
                  </a:lnTo>
                  <a:lnTo>
                    <a:pt x="134" y="255"/>
                  </a:lnTo>
                  <a:lnTo>
                    <a:pt x="115" y="231"/>
                  </a:lnTo>
                  <a:lnTo>
                    <a:pt x="86" y="196"/>
                  </a:lnTo>
                  <a:lnTo>
                    <a:pt x="69" y="170"/>
                  </a:lnTo>
                  <a:lnTo>
                    <a:pt x="49" y="135"/>
                  </a:lnTo>
                  <a:lnTo>
                    <a:pt x="37" y="107"/>
                  </a:lnTo>
                  <a:lnTo>
                    <a:pt x="22" y="72"/>
                  </a:lnTo>
                  <a:lnTo>
                    <a:pt x="15" y="43"/>
                  </a:lnTo>
                  <a:lnTo>
                    <a:pt x="6" y="9"/>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83" name="Google Shape;783;p36"/>
            <p:cNvSpPr/>
            <p:nvPr/>
          </p:nvSpPr>
          <p:spPr>
            <a:xfrm>
              <a:off x="1993450" y="1987725"/>
              <a:ext cx="74625" cy="29925"/>
            </a:xfrm>
            <a:custGeom>
              <a:avLst/>
              <a:gdLst/>
              <a:ahLst/>
              <a:cxnLst/>
              <a:rect l="l" t="t" r="r" b="b"/>
              <a:pathLst>
                <a:path w="2985" h="1197" extrusionOk="0">
                  <a:moveTo>
                    <a:pt x="3" y="0"/>
                  </a:moveTo>
                  <a:lnTo>
                    <a:pt x="1" y="254"/>
                  </a:lnTo>
                  <a:cubicBezTo>
                    <a:pt x="1" y="425"/>
                    <a:pt x="113" y="596"/>
                    <a:pt x="340" y="728"/>
                  </a:cubicBezTo>
                  <a:lnTo>
                    <a:pt x="827" y="1002"/>
                  </a:lnTo>
                  <a:cubicBezTo>
                    <a:pt x="1052" y="1132"/>
                    <a:pt x="1347" y="1197"/>
                    <a:pt x="1641" y="1197"/>
                  </a:cubicBezTo>
                  <a:cubicBezTo>
                    <a:pt x="1934" y="1197"/>
                    <a:pt x="2228" y="1132"/>
                    <a:pt x="2451" y="1002"/>
                  </a:cubicBezTo>
                  <a:lnTo>
                    <a:pt x="2650" y="881"/>
                  </a:lnTo>
                  <a:cubicBezTo>
                    <a:pt x="2871" y="753"/>
                    <a:pt x="2982" y="583"/>
                    <a:pt x="2983" y="415"/>
                  </a:cubicBezTo>
                  <a:lnTo>
                    <a:pt x="2984" y="161"/>
                  </a:lnTo>
                  <a:lnTo>
                    <a:pt x="2982" y="193"/>
                  </a:lnTo>
                  <a:lnTo>
                    <a:pt x="2979" y="223"/>
                  </a:lnTo>
                  <a:lnTo>
                    <a:pt x="2971" y="257"/>
                  </a:lnTo>
                  <a:lnTo>
                    <a:pt x="2964" y="285"/>
                  </a:lnTo>
                  <a:lnTo>
                    <a:pt x="2949" y="320"/>
                  </a:lnTo>
                  <a:lnTo>
                    <a:pt x="2938" y="348"/>
                  </a:lnTo>
                  <a:lnTo>
                    <a:pt x="2917" y="382"/>
                  </a:lnTo>
                  <a:lnTo>
                    <a:pt x="2901" y="408"/>
                  </a:lnTo>
                  <a:lnTo>
                    <a:pt x="2873" y="444"/>
                  </a:lnTo>
                  <a:lnTo>
                    <a:pt x="2855" y="467"/>
                  </a:lnTo>
                  <a:lnTo>
                    <a:pt x="2818" y="503"/>
                  </a:lnTo>
                  <a:lnTo>
                    <a:pt x="2797" y="523"/>
                  </a:lnTo>
                  <a:lnTo>
                    <a:pt x="2748" y="563"/>
                  </a:lnTo>
                  <a:lnTo>
                    <a:pt x="2729" y="577"/>
                  </a:lnTo>
                  <a:lnTo>
                    <a:pt x="2651" y="628"/>
                  </a:lnTo>
                  <a:lnTo>
                    <a:pt x="2453" y="749"/>
                  </a:lnTo>
                  <a:cubicBezTo>
                    <a:pt x="2230" y="879"/>
                    <a:pt x="1936" y="944"/>
                    <a:pt x="1642" y="944"/>
                  </a:cubicBezTo>
                  <a:cubicBezTo>
                    <a:pt x="1348" y="944"/>
                    <a:pt x="1053" y="879"/>
                    <a:pt x="829" y="749"/>
                  </a:cubicBezTo>
                  <a:lnTo>
                    <a:pt x="342" y="474"/>
                  </a:lnTo>
                  <a:lnTo>
                    <a:pt x="263" y="424"/>
                  </a:lnTo>
                  <a:lnTo>
                    <a:pt x="246" y="410"/>
                  </a:lnTo>
                  <a:lnTo>
                    <a:pt x="194" y="370"/>
                  </a:lnTo>
                  <a:lnTo>
                    <a:pt x="175" y="351"/>
                  </a:lnTo>
                  <a:lnTo>
                    <a:pt x="137" y="312"/>
                  </a:lnTo>
                  <a:lnTo>
                    <a:pt x="116" y="289"/>
                  </a:lnTo>
                  <a:lnTo>
                    <a:pt x="88" y="253"/>
                  </a:lnTo>
                  <a:lnTo>
                    <a:pt x="73" y="227"/>
                  </a:lnTo>
                  <a:lnTo>
                    <a:pt x="51" y="192"/>
                  </a:lnTo>
                  <a:lnTo>
                    <a:pt x="40" y="164"/>
                  </a:lnTo>
                  <a:lnTo>
                    <a:pt x="24" y="129"/>
                  </a:lnTo>
                  <a:lnTo>
                    <a:pt x="18" y="101"/>
                  </a:lnTo>
                  <a:lnTo>
                    <a:pt x="9" y="66"/>
                  </a:lnTo>
                  <a:lnTo>
                    <a:pt x="6" y="37"/>
                  </a:lnTo>
                  <a:lnTo>
                    <a:pt x="3" y="2"/>
                  </a:lnTo>
                  <a:lnTo>
                    <a:pt x="3"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84" name="Google Shape;784;p36"/>
            <p:cNvSpPr/>
            <p:nvPr/>
          </p:nvSpPr>
          <p:spPr>
            <a:xfrm>
              <a:off x="1993500" y="1968150"/>
              <a:ext cx="74900" cy="43175"/>
            </a:xfrm>
            <a:custGeom>
              <a:avLst/>
              <a:gdLst/>
              <a:ahLst/>
              <a:cxnLst/>
              <a:rect l="l" t="t" r="r" b="b"/>
              <a:pathLst>
                <a:path w="2996" h="1727" extrusionOk="0">
                  <a:moveTo>
                    <a:pt x="1344" y="0"/>
                  </a:moveTo>
                  <a:cubicBezTo>
                    <a:pt x="1050" y="0"/>
                    <a:pt x="757" y="65"/>
                    <a:pt x="533" y="195"/>
                  </a:cubicBezTo>
                  <a:lnTo>
                    <a:pt x="336" y="316"/>
                  </a:lnTo>
                  <a:cubicBezTo>
                    <a:pt x="112" y="446"/>
                    <a:pt x="1" y="616"/>
                    <a:pt x="1" y="785"/>
                  </a:cubicBezTo>
                  <a:lnTo>
                    <a:pt x="4" y="820"/>
                  </a:lnTo>
                  <a:lnTo>
                    <a:pt x="7" y="849"/>
                  </a:lnTo>
                  <a:lnTo>
                    <a:pt x="16" y="884"/>
                  </a:lnTo>
                  <a:lnTo>
                    <a:pt x="22" y="912"/>
                  </a:lnTo>
                  <a:lnTo>
                    <a:pt x="38" y="947"/>
                  </a:lnTo>
                  <a:lnTo>
                    <a:pt x="49" y="975"/>
                  </a:lnTo>
                  <a:lnTo>
                    <a:pt x="71" y="1010"/>
                  </a:lnTo>
                  <a:lnTo>
                    <a:pt x="86" y="1036"/>
                  </a:lnTo>
                  <a:lnTo>
                    <a:pt x="114" y="1072"/>
                  </a:lnTo>
                  <a:lnTo>
                    <a:pt x="135" y="1095"/>
                  </a:lnTo>
                  <a:lnTo>
                    <a:pt x="173" y="1134"/>
                  </a:lnTo>
                  <a:lnTo>
                    <a:pt x="192" y="1153"/>
                  </a:lnTo>
                  <a:lnTo>
                    <a:pt x="244" y="1193"/>
                  </a:lnTo>
                  <a:lnTo>
                    <a:pt x="261" y="1207"/>
                  </a:lnTo>
                  <a:lnTo>
                    <a:pt x="340" y="1257"/>
                  </a:lnTo>
                  <a:lnTo>
                    <a:pt x="827" y="1532"/>
                  </a:lnTo>
                  <a:cubicBezTo>
                    <a:pt x="1051" y="1662"/>
                    <a:pt x="1346" y="1727"/>
                    <a:pt x="1640" y="1727"/>
                  </a:cubicBezTo>
                  <a:cubicBezTo>
                    <a:pt x="1934" y="1727"/>
                    <a:pt x="2228" y="1662"/>
                    <a:pt x="2451" y="1532"/>
                  </a:cubicBezTo>
                  <a:lnTo>
                    <a:pt x="2649" y="1411"/>
                  </a:lnTo>
                  <a:lnTo>
                    <a:pt x="2727" y="1360"/>
                  </a:lnTo>
                  <a:lnTo>
                    <a:pt x="2748" y="1346"/>
                  </a:lnTo>
                  <a:lnTo>
                    <a:pt x="2795" y="1306"/>
                  </a:lnTo>
                  <a:lnTo>
                    <a:pt x="2816" y="1286"/>
                  </a:lnTo>
                  <a:lnTo>
                    <a:pt x="2853" y="1250"/>
                  </a:lnTo>
                  <a:lnTo>
                    <a:pt x="2871" y="1227"/>
                  </a:lnTo>
                  <a:lnTo>
                    <a:pt x="2899" y="1191"/>
                  </a:lnTo>
                  <a:lnTo>
                    <a:pt x="2915" y="1165"/>
                  </a:lnTo>
                  <a:lnTo>
                    <a:pt x="2936" y="1131"/>
                  </a:lnTo>
                  <a:lnTo>
                    <a:pt x="2947" y="1103"/>
                  </a:lnTo>
                  <a:lnTo>
                    <a:pt x="2962" y="1068"/>
                  </a:lnTo>
                  <a:lnTo>
                    <a:pt x="2969" y="1040"/>
                  </a:lnTo>
                  <a:lnTo>
                    <a:pt x="2977" y="1006"/>
                  </a:lnTo>
                  <a:lnTo>
                    <a:pt x="2980" y="976"/>
                  </a:lnTo>
                  <a:cubicBezTo>
                    <a:pt x="2996" y="793"/>
                    <a:pt x="2885" y="609"/>
                    <a:pt x="2644" y="470"/>
                  </a:cubicBezTo>
                  <a:lnTo>
                    <a:pt x="2157" y="195"/>
                  </a:lnTo>
                  <a:cubicBezTo>
                    <a:pt x="1932" y="65"/>
                    <a:pt x="1638" y="0"/>
                    <a:pt x="1344"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85" name="Google Shape;785;p36"/>
            <p:cNvSpPr/>
            <p:nvPr/>
          </p:nvSpPr>
          <p:spPr>
            <a:xfrm>
              <a:off x="1993500" y="1986350"/>
              <a:ext cx="74525" cy="24975"/>
            </a:xfrm>
            <a:custGeom>
              <a:avLst/>
              <a:gdLst/>
              <a:ahLst/>
              <a:cxnLst/>
              <a:rect l="l" t="t" r="r" b="b"/>
              <a:pathLst>
                <a:path w="2981" h="999" extrusionOk="0">
                  <a:moveTo>
                    <a:pt x="5" y="0"/>
                  </a:moveTo>
                  <a:lnTo>
                    <a:pt x="1" y="57"/>
                  </a:lnTo>
                  <a:lnTo>
                    <a:pt x="4" y="92"/>
                  </a:lnTo>
                  <a:lnTo>
                    <a:pt x="7" y="121"/>
                  </a:lnTo>
                  <a:lnTo>
                    <a:pt x="16" y="156"/>
                  </a:lnTo>
                  <a:lnTo>
                    <a:pt x="22" y="184"/>
                  </a:lnTo>
                  <a:lnTo>
                    <a:pt x="38" y="219"/>
                  </a:lnTo>
                  <a:lnTo>
                    <a:pt x="49" y="247"/>
                  </a:lnTo>
                  <a:lnTo>
                    <a:pt x="71" y="282"/>
                  </a:lnTo>
                  <a:lnTo>
                    <a:pt x="86" y="308"/>
                  </a:lnTo>
                  <a:lnTo>
                    <a:pt x="114" y="344"/>
                  </a:lnTo>
                  <a:lnTo>
                    <a:pt x="135" y="367"/>
                  </a:lnTo>
                  <a:lnTo>
                    <a:pt x="173" y="406"/>
                  </a:lnTo>
                  <a:lnTo>
                    <a:pt x="192" y="425"/>
                  </a:lnTo>
                  <a:lnTo>
                    <a:pt x="244" y="465"/>
                  </a:lnTo>
                  <a:lnTo>
                    <a:pt x="261" y="479"/>
                  </a:lnTo>
                  <a:lnTo>
                    <a:pt x="340" y="530"/>
                  </a:lnTo>
                  <a:lnTo>
                    <a:pt x="827" y="804"/>
                  </a:lnTo>
                  <a:cubicBezTo>
                    <a:pt x="1051" y="934"/>
                    <a:pt x="1346" y="999"/>
                    <a:pt x="1640" y="999"/>
                  </a:cubicBezTo>
                  <a:cubicBezTo>
                    <a:pt x="1934" y="999"/>
                    <a:pt x="2228" y="934"/>
                    <a:pt x="2451" y="804"/>
                  </a:cubicBezTo>
                  <a:lnTo>
                    <a:pt x="2649" y="683"/>
                  </a:lnTo>
                  <a:lnTo>
                    <a:pt x="2727" y="632"/>
                  </a:lnTo>
                  <a:lnTo>
                    <a:pt x="2746" y="618"/>
                  </a:lnTo>
                  <a:lnTo>
                    <a:pt x="2795" y="578"/>
                  </a:lnTo>
                  <a:lnTo>
                    <a:pt x="2816" y="558"/>
                  </a:lnTo>
                  <a:lnTo>
                    <a:pt x="2853" y="522"/>
                  </a:lnTo>
                  <a:lnTo>
                    <a:pt x="2871" y="499"/>
                  </a:lnTo>
                  <a:lnTo>
                    <a:pt x="2899" y="463"/>
                  </a:lnTo>
                  <a:lnTo>
                    <a:pt x="2915" y="437"/>
                  </a:lnTo>
                  <a:lnTo>
                    <a:pt x="2936" y="403"/>
                  </a:lnTo>
                  <a:lnTo>
                    <a:pt x="2947" y="375"/>
                  </a:lnTo>
                  <a:lnTo>
                    <a:pt x="2962" y="340"/>
                  </a:lnTo>
                  <a:lnTo>
                    <a:pt x="2969" y="312"/>
                  </a:lnTo>
                  <a:lnTo>
                    <a:pt x="2977" y="278"/>
                  </a:lnTo>
                  <a:lnTo>
                    <a:pt x="2980" y="248"/>
                  </a:lnTo>
                  <a:lnTo>
                    <a:pt x="2977" y="165"/>
                  </a:lnTo>
                  <a:lnTo>
                    <a:pt x="2969" y="199"/>
                  </a:lnTo>
                  <a:lnTo>
                    <a:pt x="2962" y="228"/>
                  </a:lnTo>
                  <a:lnTo>
                    <a:pt x="2947" y="262"/>
                  </a:lnTo>
                  <a:lnTo>
                    <a:pt x="2936" y="289"/>
                  </a:lnTo>
                  <a:lnTo>
                    <a:pt x="2915" y="325"/>
                  </a:lnTo>
                  <a:lnTo>
                    <a:pt x="2899" y="349"/>
                  </a:lnTo>
                  <a:lnTo>
                    <a:pt x="2871" y="385"/>
                  </a:lnTo>
                  <a:lnTo>
                    <a:pt x="2853" y="409"/>
                  </a:lnTo>
                  <a:lnTo>
                    <a:pt x="2816" y="445"/>
                  </a:lnTo>
                  <a:lnTo>
                    <a:pt x="2795" y="466"/>
                  </a:lnTo>
                  <a:lnTo>
                    <a:pt x="2746" y="504"/>
                  </a:lnTo>
                  <a:lnTo>
                    <a:pt x="2727" y="519"/>
                  </a:lnTo>
                  <a:lnTo>
                    <a:pt x="2649" y="569"/>
                  </a:lnTo>
                  <a:lnTo>
                    <a:pt x="2451" y="691"/>
                  </a:lnTo>
                  <a:cubicBezTo>
                    <a:pt x="2228" y="821"/>
                    <a:pt x="1934" y="886"/>
                    <a:pt x="1641" y="886"/>
                  </a:cubicBezTo>
                  <a:cubicBezTo>
                    <a:pt x="1346" y="886"/>
                    <a:pt x="1052" y="821"/>
                    <a:pt x="827" y="691"/>
                  </a:cubicBezTo>
                  <a:lnTo>
                    <a:pt x="340" y="416"/>
                  </a:lnTo>
                  <a:lnTo>
                    <a:pt x="261" y="366"/>
                  </a:lnTo>
                  <a:lnTo>
                    <a:pt x="244" y="352"/>
                  </a:lnTo>
                  <a:lnTo>
                    <a:pt x="192" y="311"/>
                  </a:lnTo>
                  <a:lnTo>
                    <a:pt x="173" y="292"/>
                  </a:lnTo>
                  <a:lnTo>
                    <a:pt x="135" y="255"/>
                  </a:lnTo>
                  <a:lnTo>
                    <a:pt x="114" y="230"/>
                  </a:lnTo>
                  <a:lnTo>
                    <a:pt x="86" y="196"/>
                  </a:lnTo>
                  <a:lnTo>
                    <a:pt x="71" y="169"/>
                  </a:lnTo>
                  <a:lnTo>
                    <a:pt x="49" y="135"/>
                  </a:lnTo>
                  <a:lnTo>
                    <a:pt x="38" y="107"/>
                  </a:lnTo>
                  <a:lnTo>
                    <a:pt x="22" y="72"/>
                  </a:lnTo>
                  <a:lnTo>
                    <a:pt x="16" y="43"/>
                  </a:lnTo>
                  <a:lnTo>
                    <a:pt x="7" y="8"/>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86" name="Google Shape;786;p36"/>
            <p:cNvSpPr/>
            <p:nvPr/>
          </p:nvSpPr>
          <p:spPr>
            <a:xfrm>
              <a:off x="1910375" y="1939425"/>
              <a:ext cx="74625" cy="29925"/>
            </a:xfrm>
            <a:custGeom>
              <a:avLst/>
              <a:gdLst/>
              <a:ahLst/>
              <a:cxnLst/>
              <a:rect l="l" t="t" r="r" b="b"/>
              <a:pathLst>
                <a:path w="2985" h="1197" extrusionOk="0">
                  <a:moveTo>
                    <a:pt x="3" y="1"/>
                  </a:moveTo>
                  <a:lnTo>
                    <a:pt x="1" y="253"/>
                  </a:lnTo>
                  <a:cubicBezTo>
                    <a:pt x="1" y="424"/>
                    <a:pt x="114" y="596"/>
                    <a:pt x="340" y="727"/>
                  </a:cubicBezTo>
                  <a:lnTo>
                    <a:pt x="827" y="1001"/>
                  </a:lnTo>
                  <a:cubicBezTo>
                    <a:pt x="1052" y="1131"/>
                    <a:pt x="1347" y="1196"/>
                    <a:pt x="1641" y="1196"/>
                  </a:cubicBezTo>
                  <a:cubicBezTo>
                    <a:pt x="1934" y="1196"/>
                    <a:pt x="2227" y="1131"/>
                    <a:pt x="2451" y="1001"/>
                  </a:cubicBezTo>
                  <a:lnTo>
                    <a:pt x="2650" y="880"/>
                  </a:lnTo>
                  <a:cubicBezTo>
                    <a:pt x="2871" y="751"/>
                    <a:pt x="2982" y="582"/>
                    <a:pt x="2983" y="414"/>
                  </a:cubicBezTo>
                  <a:lnTo>
                    <a:pt x="2985" y="160"/>
                  </a:lnTo>
                  <a:lnTo>
                    <a:pt x="2982" y="192"/>
                  </a:lnTo>
                  <a:lnTo>
                    <a:pt x="2979" y="222"/>
                  </a:lnTo>
                  <a:lnTo>
                    <a:pt x="2971" y="257"/>
                  </a:lnTo>
                  <a:lnTo>
                    <a:pt x="2964" y="285"/>
                  </a:lnTo>
                  <a:lnTo>
                    <a:pt x="2950" y="320"/>
                  </a:lnTo>
                  <a:lnTo>
                    <a:pt x="2939" y="347"/>
                  </a:lnTo>
                  <a:lnTo>
                    <a:pt x="2917" y="381"/>
                  </a:lnTo>
                  <a:lnTo>
                    <a:pt x="2901" y="407"/>
                  </a:lnTo>
                  <a:lnTo>
                    <a:pt x="2873" y="443"/>
                  </a:lnTo>
                  <a:lnTo>
                    <a:pt x="2854" y="467"/>
                  </a:lnTo>
                  <a:lnTo>
                    <a:pt x="2818" y="503"/>
                  </a:lnTo>
                  <a:lnTo>
                    <a:pt x="2797" y="523"/>
                  </a:lnTo>
                  <a:lnTo>
                    <a:pt x="2749" y="562"/>
                  </a:lnTo>
                  <a:lnTo>
                    <a:pt x="2730" y="577"/>
                  </a:lnTo>
                  <a:lnTo>
                    <a:pt x="2651" y="627"/>
                  </a:lnTo>
                  <a:lnTo>
                    <a:pt x="2453" y="749"/>
                  </a:lnTo>
                  <a:cubicBezTo>
                    <a:pt x="2230" y="878"/>
                    <a:pt x="1936" y="943"/>
                    <a:pt x="1642" y="943"/>
                  </a:cubicBezTo>
                  <a:cubicBezTo>
                    <a:pt x="1348" y="943"/>
                    <a:pt x="1054" y="878"/>
                    <a:pt x="830" y="749"/>
                  </a:cubicBezTo>
                  <a:lnTo>
                    <a:pt x="342" y="473"/>
                  </a:lnTo>
                  <a:lnTo>
                    <a:pt x="264" y="423"/>
                  </a:lnTo>
                  <a:lnTo>
                    <a:pt x="246" y="409"/>
                  </a:lnTo>
                  <a:lnTo>
                    <a:pt x="194" y="369"/>
                  </a:lnTo>
                  <a:lnTo>
                    <a:pt x="175" y="350"/>
                  </a:lnTo>
                  <a:lnTo>
                    <a:pt x="136" y="312"/>
                  </a:lnTo>
                  <a:lnTo>
                    <a:pt x="117" y="288"/>
                  </a:lnTo>
                  <a:lnTo>
                    <a:pt x="89" y="252"/>
                  </a:lnTo>
                  <a:lnTo>
                    <a:pt x="72" y="226"/>
                  </a:lnTo>
                  <a:lnTo>
                    <a:pt x="52" y="192"/>
                  </a:lnTo>
                  <a:lnTo>
                    <a:pt x="39" y="165"/>
                  </a:lnTo>
                  <a:lnTo>
                    <a:pt x="25" y="129"/>
                  </a:lnTo>
                  <a:lnTo>
                    <a:pt x="18" y="100"/>
                  </a:lnTo>
                  <a:lnTo>
                    <a:pt x="9" y="66"/>
                  </a:lnTo>
                  <a:lnTo>
                    <a:pt x="7" y="37"/>
                  </a:lnTo>
                  <a:lnTo>
                    <a:pt x="3" y="2"/>
                  </a:lnTo>
                  <a:lnTo>
                    <a:pt x="3"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87" name="Google Shape;787;p36"/>
            <p:cNvSpPr/>
            <p:nvPr/>
          </p:nvSpPr>
          <p:spPr>
            <a:xfrm>
              <a:off x="1910450" y="1919825"/>
              <a:ext cx="74900" cy="43200"/>
            </a:xfrm>
            <a:custGeom>
              <a:avLst/>
              <a:gdLst/>
              <a:ahLst/>
              <a:cxnLst/>
              <a:rect l="l" t="t" r="r" b="b"/>
              <a:pathLst>
                <a:path w="2996" h="1728" extrusionOk="0">
                  <a:moveTo>
                    <a:pt x="1344" y="1"/>
                  </a:moveTo>
                  <a:cubicBezTo>
                    <a:pt x="1050" y="1"/>
                    <a:pt x="757" y="66"/>
                    <a:pt x="534" y="196"/>
                  </a:cubicBezTo>
                  <a:lnTo>
                    <a:pt x="335" y="318"/>
                  </a:lnTo>
                  <a:cubicBezTo>
                    <a:pt x="111" y="447"/>
                    <a:pt x="0" y="616"/>
                    <a:pt x="0" y="786"/>
                  </a:cubicBezTo>
                  <a:lnTo>
                    <a:pt x="4" y="821"/>
                  </a:lnTo>
                  <a:lnTo>
                    <a:pt x="6" y="850"/>
                  </a:lnTo>
                  <a:lnTo>
                    <a:pt x="15" y="884"/>
                  </a:lnTo>
                  <a:lnTo>
                    <a:pt x="22" y="913"/>
                  </a:lnTo>
                  <a:lnTo>
                    <a:pt x="36" y="949"/>
                  </a:lnTo>
                  <a:lnTo>
                    <a:pt x="49" y="976"/>
                  </a:lnTo>
                  <a:lnTo>
                    <a:pt x="69" y="1010"/>
                  </a:lnTo>
                  <a:lnTo>
                    <a:pt x="86" y="1036"/>
                  </a:lnTo>
                  <a:lnTo>
                    <a:pt x="114" y="1072"/>
                  </a:lnTo>
                  <a:lnTo>
                    <a:pt x="133" y="1096"/>
                  </a:lnTo>
                  <a:lnTo>
                    <a:pt x="172" y="1134"/>
                  </a:lnTo>
                  <a:lnTo>
                    <a:pt x="191" y="1153"/>
                  </a:lnTo>
                  <a:lnTo>
                    <a:pt x="243" y="1193"/>
                  </a:lnTo>
                  <a:lnTo>
                    <a:pt x="261" y="1207"/>
                  </a:lnTo>
                  <a:lnTo>
                    <a:pt x="339" y="1257"/>
                  </a:lnTo>
                  <a:lnTo>
                    <a:pt x="827" y="1533"/>
                  </a:lnTo>
                  <a:cubicBezTo>
                    <a:pt x="1051" y="1662"/>
                    <a:pt x="1345" y="1727"/>
                    <a:pt x="1639" y="1727"/>
                  </a:cubicBezTo>
                  <a:cubicBezTo>
                    <a:pt x="1933" y="1727"/>
                    <a:pt x="2227" y="1662"/>
                    <a:pt x="2450" y="1533"/>
                  </a:cubicBezTo>
                  <a:lnTo>
                    <a:pt x="2648" y="1411"/>
                  </a:lnTo>
                  <a:lnTo>
                    <a:pt x="2727" y="1361"/>
                  </a:lnTo>
                  <a:lnTo>
                    <a:pt x="2746" y="1346"/>
                  </a:lnTo>
                  <a:lnTo>
                    <a:pt x="2794" y="1307"/>
                  </a:lnTo>
                  <a:lnTo>
                    <a:pt x="2815" y="1287"/>
                  </a:lnTo>
                  <a:lnTo>
                    <a:pt x="2851" y="1251"/>
                  </a:lnTo>
                  <a:lnTo>
                    <a:pt x="2870" y="1227"/>
                  </a:lnTo>
                  <a:lnTo>
                    <a:pt x="2898" y="1191"/>
                  </a:lnTo>
                  <a:lnTo>
                    <a:pt x="2914" y="1165"/>
                  </a:lnTo>
                  <a:lnTo>
                    <a:pt x="2936" y="1131"/>
                  </a:lnTo>
                  <a:lnTo>
                    <a:pt x="2947" y="1104"/>
                  </a:lnTo>
                  <a:lnTo>
                    <a:pt x="2961" y="1069"/>
                  </a:lnTo>
                  <a:lnTo>
                    <a:pt x="2968" y="1041"/>
                  </a:lnTo>
                  <a:lnTo>
                    <a:pt x="2976" y="1006"/>
                  </a:lnTo>
                  <a:lnTo>
                    <a:pt x="2979" y="977"/>
                  </a:lnTo>
                  <a:cubicBezTo>
                    <a:pt x="2995" y="795"/>
                    <a:pt x="2884" y="610"/>
                    <a:pt x="2644" y="470"/>
                  </a:cubicBezTo>
                  <a:lnTo>
                    <a:pt x="2156" y="196"/>
                  </a:lnTo>
                  <a:cubicBezTo>
                    <a:pt x="1932" y="66"/>
                    <a:pt x="1638" y="1"/>
                    <a:pt x="1344"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88" name="Google Shape;788;p36"/>
            <p:cNvSpPr/>
            <p:nvPr/>
          </p:nvSpPr>
          <p:spPr>
            <a:xfrm>
              <a:off x="1910450" y="1938025"/>
              <a:ext cx="74500" cy="25000"/>
            </a:xfrm>
            <a:custGeom>
              <a:avLst/>
              <a:gdLst/>
              <a:ahLst/>
              <a:cxnLst/>
              <a:rect l="l" t="t" r="r" b="b"/>
              <a:pathLst>
                <a:path w="2980" h="1000" extrusionOk="0">
                  <a:moveTo>
                    <a:pt x="5" y="1"/>
                  </a:moveTo>
                  <a:lnTo>
                    <a:pt x="0" y="58"/>
                  </a:lnTo>
                  <a:lnTo>
                    <a:pt x="4" y="93"/>
                  </a:lnTo>
                  <a:lnTo>
                    <a:pt x="6" y="122"/>
                  </a:lnTo>
                  <a:lnTo>
                    <a:pt x="15" y="156"/>
                  </a:lnTo>
                  <a:lnTo>
                    <a:pt x="22" y="185"/>
                  </a:lnTo>
                  <a:lnTo>
                    <a:pt x="36" y="221"/>
                  </a:lnTo>
                  <a:lnTo>
                    <a:pt x="49" y="248"/>
                  </a:lnTo>
                  <a:lnTo>
                    <a:pt x="69" y="282"/>
                  </a:lnTo>
                  <a:lnTo>
                    <a:pt x="86" y="308"/>
                  </a:lnTo>
                  <a:lnTo>
                    <a:pt x="114" y="344"/>
                  </a:lnTo>
                  <a:lnTo>
                    <a:pt x="133" y="368"/>
                  </a:lnTo>
                  <a:lnTo>
                    <a:pt x="172" y="406"/>
                  </a:lnTo>
                  <a:lnTo>
                    <a:pt x="191" y="425"/>
                  </a:lnTo>
                  <a:lnTo>
                    <a:pt x="243" y="465"/>
                  </a:lnTo>
                  <a:lnTo>
                    <a:pt x="261" y="479"/>
                  </a:lnTo>
                  <a:lnTo>
                    <a:pt x="339" y="529"/>
                  </a:lnTo>
                  <a:lnTo>
                    <a:pt x="826" y="805"/>
                  </a:lnTo>
                  <a:cubicBezTo>
                    <a:pt x="1051" y="934"/>
                    <a:pt x="1345" y="999"/>
                    <a:pt x="1639" y="999"/>
                  </a:cubicBezTo>
                  <a:cubicBezTo>
                    <a:pt x="1933" y="999"/>
                    <a:pt x="2227" y="934"/>
                    <a:pt x="2450" y="805"/>
                  </a:cubicBezTo>
                  <a:lnTo>
                    <a:pt x="2648" y="683"/>
                  </a:lnTo>
                  <a:lnTo>
                    <a:pt x="2727" y="633"/>
                  </a:lnTo>
                  <a:lnTo>
                    <a:pt x="2746" y="618"/>
                  </a:lnTo>
                  <a:lnTo>
                    <a:pt x="2794" y="579"/>
                  </a:lnTo>
                  <a:lnTo>
                    <a:pt x="2815" y="559"/>
                  </a:lnTo>
                  <a:lnTo>
                    <a:pt x="2851" y="523"/>
                  </a:lnTo>
                  <a:lnTo>
                    <a:pt x="2870" y="499"/>
                  </a:lnTo>
                  <a:lnTo>
                    <a:pt x="2898" y="463"/>
                  </a:lnTo>
                  <a:lnTo>
                    <a:pt x="2914" y="437"/>
                  </a:lnTo>
                  <a:lnTo>
                    <a:pt x="2936" y="403"/>
                  </a:lnTo>
                  <a:lnTo>
                    <a:pt x="2947" y="376"/>
                  </a:lnTo>
                  <a:lnTo>
                    <a:pt x="2961" y="341"/>
                  </a:lnTo>
                  <a:lnTo>
                    <a:pt x="2968" y="313"/>
                  </a:lnTo>
                  <a:lnTo>
                    <a:pt x="2976" y="278"/>
                  </a:lnTo>
                  <a:lnTo>
                    <a:pt x="2979" y="248"/>
                  </a:lnTo>
                  <a:lnTo>
                    <a:pt x="2976" y="166"/>
                  </a:lnTo>
                  <a:lnTo>
                    <a:pt x="2968" y="199"/>
                  </a:lnTo>
                  <a:lnTo>
                    <a:pt x="2961" y="227"/>
                  </a:lnTo>
                  <a:lnTo>
                    <a:pt x="2947" y="262"/>
                  </a:lnTo>
                  <a:lnTo>
                    <a:pt x="2936" y="290"/>
                  </a:lnTo>
                  <a:lnTo>
                    <a:pt x="2914" y="324"/>
                  </a:lnTo>
                  <a:lnTo>
                    <a:pt x="2898" y="351"/>
                  </a:lnTo>
                  <a:lnTo>
                    <a:pt x="2870" y="386"/>
                  </a:lnTo>
                  <a:lnTo>
                    <a:pt x="2851" y="409"/>
                  </a:lnTo>
                  <a:lnTo>
                    <a:pt x="2815" y="445"/>
                  </a:lnTo>
                  <a:lnTo>
                    <a:pt x="2794" y="465"/>
                  </a:lnTo>
                  <a:lnTo>
                    <a:pt x="2746" y="505"/>
                  </a:lnTo>
                  <a:lnTo>
                    <a:pt x="2727" y="519"/>
                  </a:lnTo>
                  <a:lnTo>
                    <a:pt x="2648" y="570"/>
                  </a:lnTo>
                  <a:lnTo>
                    <a:pt x="2450" y="691"/>
                  </a:lnTo>
                  <a:cubicBezTo>
                    <a:pt x="2227" y="821"/>
                    <a:pt x="1933" y="886"/>
                    <a:pt x="1639" y="886"/>
                  </a:cubicBezTo>
                  <a:cubicBezTo>
                    <a:pt x="1345" y="886"/>
                    <a:pt x="1051" y="821"/>
                    <a:pt x="826" y="691"/>
                  </a:cubicBezTo>
                  <a:lnTo>
                    <a:pt x="339" y="416"/>
                  </a:lnTo>
                  <a:lnTo>
                    <a:pt x="261" y="366"/>
                  </a:lnTo>
                  <a:lnTo>
                    <a:pt x="243" y="352"/>
                  </a:lnTo>
                  <a:lnTo>
                    <a:pt x="191" y="312"/>
                  </a:lnTo>
                  <a:lnTo>
                    <a:pt x="172" y="293"/>
                  </a:lnTo>
                  <a:lnTo>
                    <a:pt x="133" y="254"/>
                  </a:lnTo>
                  <a:lnTo>
                    <a:pt x="114" y="231"/>
                  </a:lnTo>
                  <a:lnTo>
                    <a:pt x="86" y="196"/>
                  </a:lnTo>
                  <a:lnTo>
                    <a:pt x="69" y="169"/>
                  </a:lnTo>
                  <a:lnTo>
                    <a:pt x="49" y="134"/>
                  </a:lnTo>
                  <a:lnTo>
                    <a:pt x="36" y="107"/>
                  </a:lnTo>
                  <a:lnTo>
                    <a:pt x="22" y="72"/>
                  </a:lnTo>
                  <a:lnTo>
                    <a:pt x="15" y="43"/>
                  </a:lnTo>
                  <a:lnTo>
                    <a:pt x="6" y="8"/>
                  </a:lnTo>
                  <a:lnTo>
                    <a:pt x="5"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89" name="Google Shape;789;p36"/>
            <p:cNvSpPr/>
            <p:nvPr/>
          </p:nvSpPr>
          <p:spPr>
            <a:xfrm>
              <a:off x="1826000" y="1889800"/>
              <a:ext cx="74650" cy="29925"/>
            </a:xfrm>
            <a:custGeom>
              <a:avLst/>
              <a:gdLst/>
              <a:ahLst/>
              <a:cxnLst/>
              <a:rect l="l" t="t" r="r" b="b"/>
              <a:pathLst>
                <a:path w="2986" h="1197" extrusionOk="0">
                  <a:moveTo>
                    <a:pt x="3" y="0"/>
                  </a:moveTo>
                  <a:lnTo>
                    <a:pt x="2" y="253"/>
                  </a:lnTo>
                  <a:cubicBezTo>
                    <a:pt x="1" y="425"/>
                    <a:pt x="114" y="596"/>
                    <a:pt x="341" y="727"/>
                  </a:cubicBezTo>
                  <a:lnTo>
                    <a:pt x="827" y="1002"/>
                  </a:lnTo>
                  <a:cubicBezTo>
                    <a:pt x="1052" y="1131"/>
                    <a:pt x="1346" y="1196"/>
                    <a:pt x="1640" y="1196"/>
                  </a:cubicBezTo>
                  <a:cubicBezTo>
                    <a:pt x="1934" y="1196"/>
                    <a:pt x="2227" y="1131"/>
                    <a:pt x="2451" y="1001"/>
                  </a:cubicBezTo>
                  <a:lnTo>
                    <a:pt x="2649" y="880"/>
                  </a:lnTo>
                  <a:cubicBezTo>
                    <a:pt x="2872" y="751"/>
                    <a:pt x="2983" y="582"/>
                    <a:pt x="2983" y="413"/>
                  </a:cubicBezTo>
                  <a:lnTo>
                    <a:pt x="2985" y="160"/>
                  </a:lnTo>
                  <a:lnTo>
                    <a:pt x="2983" y="192"/>
                  </a:lnTo>
                  <a:lnTo>
                    <a:pt x="2980" y="222"/>
                  </a:lnTo>
                  <a:lnTo>
                    <a:pt x="2972" y="255"/>
                  </a:lnTo>
                  <a:lnTo>
                    <a:pt x="2964" y="285"/>
                  </a:lnTo>
                  <a:lnTo>
                    <a:pt x="2950" y="318"/>
                  </a:lnTo>
                  <a:lnTo>
                    <a:pt x="2939" y="347"/>
                  </a:lnTo>
                  <a:lnTo>
                    <a:pt x="2918" y="381"/>
                  </a:lnTo>
                  <a:lnTo>
                    <a:pt x="2902" y="408"/>
                  </a:lnTo>
                  <a:lnTo>
                    <a:pt x="2874" y="443"/>
                  </a:lnTo>
                  <a:lnTo>
                    <a:pt x="2855" y="466"/>
                  </a:lnTo>
                  <a:lnTo>
                    <a:pt x="2818" y="502"/>
                  </a:lnTo>
                  <a:lnTo>
                    <a:pt x="2798" y="523"/>
                  </a:lnTo>
                  <a:lnTo>
                    <a:pt x="2749" y="561"/>
                  </a:lnTo>
                  <a:lnTo>
                    <a:pt x="2730" y="576"/>
                  </a:lnTo>
                  <a:lnTo>
                    <a:pt x="2652" y="627"/>
                  </a:lnTo>
                  <a:lnTo>
                    <a:pt x="2454" y="748"/>
                  </a:lnTo>
                  <a:cubicBezTo>
                    <a:pt x="2230" y="878"/>
                    <a:pt x="1936" y="943"/>
                    <a:pt x="1642" y="943"/>
                  </a:cubicBezTo>
                  <a:cubicBezTo>
                    <a:pt x="1348" y="943"/>
                    <a:pt x="1054" y="878"/>
                    <a:pt x="829" y="748"/>
                  </a:cubicBezTo>
                  <a:lnTo>
                    <a:pt x="343" y="473"/>
                  </a:lnTo>
                  <a:lnTo>
                    <a:pt x="263" y="423"/>
                  </a:lnTo>
                  <a:lnTo>
                    <a:pt x="246" y="409"/>
                  </a:lnTo>
                  <a:lnTo>
                    <a:pt x="195" y="368"/>
                  </a:lnTo>
                  <a:lnTo>
                    <a:pt x="176" y="350"/>
                  </a:lnTo>
                  <a:lnTo>
                    <a:pt x="136" y="311"/>
                  </a:lnTo>
                  <a:lnTo>
                    <a:pt x="117" y="288"/>
                  </a:lnTo>
                  <a:lnTo>
                    <a:pt x="89" y="253"/>
                  </a:lnTo>
                  <a:lnTo>
                    <a:pt x="72" y="226"/>
                  </a:lnTo>
                  <a:lnTo>
                    <a:pt x="51" y="191"/>
                  </a:lnTo>
                  <a:lnTo>
                    <a:pt x="40" y="163"/>
                  </a:lnTo>
                  <a:lnTo>
                    <a:pt x="25" y="128"/>
                  </a:lnTo>
                  <a:lnTo>
                    <a:pt x="17" y="100"/>
                  </a:lnTo>
                  <a:lnTo>
                    <a:pt x="9" y="66"/>
                  </a:lnTo>
                  <a:lnTo>
                    <a:pt x="7" y="36"/>
                  </a:lnTo>
                  <a:lnTo>
                    <a:pt x="3" y="2"/>
                  </a:lnTo>
                  <a:lnTo>
                    <a:pt x="3"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90" name="Google Shape;790;p36"/>
            <p:cNvSpPr/>
            <p:nvPr/>
          </p:nvSpPr>
          <p:spPr>
            <a:xfrm>
              <a:off x="1826050" y="1870200"/>
              <a:ext cx="74900" cy="43175"/>
            </a:xfrm>
            <a:custGeom>
              <a:avLst/>
              <a:gdLst/>
              <a:ahLst/>
              <a:cxnLst/>
              <a:rect l="l" t="t" r="r" b="b"/>
              <a:pathLst>
                <a:path w="2996" h="1727" extrusionOk="0">
                  <a:moveTo>
                    <a:pt x="1345" y="0"/>
                  </a:moveTo>
                  <a:cubicBezTo>
                    <a:pt x="1051" y="0"/>
                    <a:pt x="758" y="65"/>
                    <a:pt x="534" y="195"/>
                  </a:cubicBezTo>
                  <a:lnTo>
                    <a:pt x="335" y="317"/>
                  </a:lnTo>
                  <a:cubicBezTo>
                    <a:pt x="112" y="446"/>
                    <a:pt x="1" y="616"/>
                    <a:pt x="1" y="786"/>
                  </a:cubicBezTo>
                  <a:lnTo>
                    <a:pt x="5" y="820"/>
                  </a:lnTo>
                  <a:lnTo>
                    <a:pt x="7" y="850"/>
                  </a:lnTo>
                  <a:lnTo>
                    <a:pt x="15" y="884"/>
                  </a:lnTo>
                  <a:lnTo>
                    <a:pt x="23" y="912"/>
                  </a:lnTo>
                  <a:lnTo>
                    <a:pt x="38" y="947"/>
                  </a:lnTo>
                  <a:lnTo>
                    <a:pt x="49" y="975"/>
                  </a:lnTo>
                  <a:lnTo>
                    <a:pt x="70" y="1010"/>
                  </a:lnTo>
                  <a:lnTo>
                    <a:pt x="87" y="1037"/>
                  </a:lnTo>
                  <a:lnTo>
                    <a:pt x="115" y="1072"/>
                  </a:lnTo>
                  <a:lnTo>
                    <a:pt x="134" y="1095"/>
                  </a:lnTo>
                  <a:lnTo>
                    <a:pt x="174" y="1134"/>
                  </a:lnTo>
                  <a:lnTo>
                    <a:pt x="193" y="1152"/>
                  </a:lnTo>
                  <a:lnTo>
                    <a:pt x="244" y="1193"/>
                  </a:lnTo>
                  <a:lnTo>
                    <a:pt x="261" y="1207"/>
                  </a:lnTo>
                  <a:lnTo>
                    <a:pt x="341" y="1257"/>
                  </a:lnTo>
                  <a:lnTo>
                    <a:pt x="827" y="1532"/>
                  </a:lnTo>
                  <a:cubicBezTo>
                    <a:pt x="1052" y="1662"/>
                    <a:pt x="1346" y="1727"/>
                    <a:pt x="1640" y="1727"/>
                  </a:cubicBezTo>
                  <a:cubicBezTo>
                    <a:pt x="1934" y="1727"/>
                    <a:pt x="2228" y="1662"/>
                    <a:pt x="2452" y="1532"/>
                  </a:cubicBezTo>
                  <a:lnTo>
                    <a:pt x="2650" y="1411"/>
                  </a:lnTo>
                  <a:lnTo>
                    <a:pt x="2728" y="1360"/>
                  </a:lnTo>
                  <a:lnTo>
                    <a:pt x="2747" y="1345"/>
                  </a:lnTo>
                  <a:lnTo>
                    <a:pt x="2796" y="1307"/>
                  </a:lnTo>
                  <a:lnTo>
                    <a:pt x="2816" y="1286"/>
                  </a:lnTo>
                  <a:lnTo>
                    <a:pt x="2853" y="1250"/>
                  </a:lnTo>
                  <a:lnTo>
                    <a:pt x="2872" y="1227"/>
                  </a:lnTo>
                  <a:lnTo>
                    <a:pt x="2900" y="1192"/>
                  </a:lnTo>
                  <a:lnTo>
                    <a:pt x="2916" y="1165"/>
                  </a:lnTo>
                  <a:lnTo>
                    <a:pt x="2937" y="1131"/>
                  </a:lnTo>
                  <a:lnTo>
                    <a:pt x="2948" y="1102"/>
                  </a:lnTo>
                  <a:lnTo>
                    <a:pt x="2962" y="1069"/>
                  </a:lnTo>
                  <a:lnTo>
                    <a:pt x="2970" y="1039"/>
                  </a:lnTo>
                  <a:lnTo>
                    <a:pt x="2978" y="1006"/>
                  </a:lnTo>
                  <a:lnTo>
                    <a:pt x="2981" y="976"/>
                  </a:lnTo>
                  <a:cubicBezTo>
                    <a:pt x="2996" y="795"/>
                    <a:pt x="2884" y="609"/>
                    <a:pt x="2644" y="470"/>
                  </a:cubicBezTo>
                  <a:lnTo>
                    <a:pt x="2157" y="195"/>
                  </a:lnTo>
                  <a:cubicBezTo>
                    <a:pt x="1932" y="65"/>
                    <a:pt x="1638" y="0"/>
                    <a:pt x="1345"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91" name="Google Shape;791;p36"/>
            <p:cNvSpPr/>
            <p:nvPr/>
          </p:nvSpPr>
          <p:spPr>
            <a:xfrm>
              <a:off x="1826050" y="1888400"/>
              <a:ext cx="74525" cy="24975"/>
            </a:xfrm>
            <a:custGeom>
              <a:avLst/>
              <a:gdLst/>
              <a:ahLst/>
              <a:cxnLst/>
              <a:rect l="l" t="t" r="r" b="b"/>
              <a:pathLst>
                <a:path w="2981" h="999" extrusionOk="0">
                  <a:moveTo>
                    <a:pt x="6" y="0"/>
                  </a:moveTo>
                  <a:lnTo>
                    <a:pt x="1" y="58"/>
                  </a:lnTo>
                  <a:lnTo>
                    <a:pt x="5" y="92"/>
                  </a:lnTo>
                  <a:lnTo>
                    <a:pt x="7" y="122"/>
                  </a:lnTo>
                  <a:lnTo>
                    <a:pt x="15" y="156"/>
                  </a:lnTo>
                  <a:lnTo>
                    <a:pt x="23" y="184"/>
                  </a:lnTo>
                  <a:lnTo>
                    <a:pt x="38" y="219"/>
                  </a:lnTo>
                  <a:lnTo>
                    <a:pt x="49" y="247"/>
                  </a:lnTo>
                  <a:lnTo>
                    <a:pt x="70" y="282"/>
                  </a:lnTo>
                  <a:lnTo>
                    <a:pt x="87" y="309"/>
                  </a:lnTo>
                  <a:lnTo>
                    <a:pt x="115" y="344"/>
                  </a:lnTo>
                  <a:lnTo>
                    <a:pt x="134" y="367"/>
                  </a:lnTo>
                  <a:lnTo>
                    <a:pt x="174" y="406"/>
                  </a:lnTo>
                  <a:lnTo>
                    <a:pt x="193" y="424"/>
                  </a:lnTo>
                  <a:lnTo>
                    <a:pt x="244" y="465"/>
                  </a:lnTo>
                  <a:lnTo>
                    <a:pt x="261" y="479"/>
                  </a:lnTo>
                  <a:lnTo>
                    <a:pt x="341" y="529"/>
                  </a:lnTo>
                  <a:lnTo>
                    <a:pt x="827" y="804"/>
                  </a:lnTo>
                  <a:cubicBezTo>
                    <a:pt x="1052" y="934"/>
                    <a:pt x="1346" y="999"/>
                    <a:pt x="1640" y="999"/>
                  </a:cubicBezTo>
                  <a:cubicBezTo>
                    <a:pt x="1934" y="999"/>
                    <a:pt x="2228" y="934"/>
                    <a:pt x="2452" y="804"/>
                  </a:cubicBezTo>
                  <a:lnTo>
                    <a:pt x="2650" y="683"/>
                  </a:lnTo>
                  <a:lnTo>
                    <a:pt x="2728" y="632"/>
                  </a:lnTo>
                  <a:lnTo>
                    <a:pt x="2747" y="617"/>
                  </a:lnTo>
                  <a:lnTo>
                    <a:pt x="2796" y="579"/>
                  </a:lnTo>
                  <a:lnTo>
                    <a:pt x="2816" y="558"/>
                  </a:lnTo>
                  <a:lnTo>
                    <a:pt x="2853" y="522"/>
                  </a:lnTo>
                  <a:lnTo>
                    <a:pt x="2872" y="499"/>
                  </a:lnTo>
                  <a:lnTo>
                    <a:pt x="2900" y="464"/>
                  </a:lnTo>
                  <a:lnTo>
                    <a:pt x="2916" y="437"/>
                  </a:lnTo>
                  <a:lnTo>
                    <a:pt x="2937" y="403"/>
                  </a:lnTo>
                  <a:lnTo>
                    <a:pt x="2948" y="374"/>
                  </a:lnTo>
                  <a:lnTo>
                    <a:pt x="2962" y="341"/>
                  </a:lnTo>
                  <a:lnTo>
                    <a:pt x="2970" y="311"/>
                  </a:lnTo>
                  <a:lnTo>
                    <a:pt x="2978" y="278"/>
                  </a:lnTo>
                  <a:lnTo>
                    <a:pt x="2981" y="248"/>
                  </a:lnTo>
                  <a:lnTo>
                    <a:pt x="2978" y="165"/>
                  </a:lnTo>
                  <a:lnTo>
                    <a:pt x="2970" y="199"/>
                  </a:lnTo>
                  <a:lnTo>
                    <a:pt x="2962" y="227"/>
                  </a:lnTo>
                  <a:lnTo>
                    <a:pt x="2948" y="262"/>
                  </a:lnTo>
                  <a:lnTo>
                    <a:pt x="2937" y="290"/>
                  </a:lnTo>
                  <a:lnTo>
                    <a:pt x="2916" y="324"/>
                  </a:lnTo>
                  <a:lnTo>
                    <a:pt x="2900" y="351"/>
                  </a:lnTo>
                  <a:lnTo>
                    <a:pt x="2872" y="385"/>
                  </a:lnTo>
                  <a:lnTo>
                    <a:pt x="2853" y="409"/>
                  </a:lnTo>
                  <a:lnTo>
                    <a:pt x="2816" y="445"/>
                  </a:lnTo>
                  <a:lnTo>
                    <a:pt x="2796" y="466"/>
                  </a:lnTo>
                  <a:lnTo>
                    <a:pt x="2747" y="504"/>
                  </a:lnTo>
                  <a:lnTo>
                    <a:pt x="2728" y="519"/>
                  </a:lnTo>
                  <a:lnTo>
                    <a:pt x="2650" y="570"/>
                  </a:lnTo>
                  <a:lnTo>
                    <a:pt x="2452" y="691"/>
                  </a:lnTo>
                  <a:cubicBezTo>
                    <a:pt x="2228" y="821"/>
                    <a:pt x="1935" y="886"/>
                    <a:pt x="1641" y="886"/>
                  </a:cubicBezTo>
                  <a:cubicBezTo>
                    <a:pt x="1347" y="886"/>
                    <a:pt x="1052" y="821"/>
                    <a:pt x="827" y="691"/>
                  </a:cubicBezTo>
                  <a:lnTo>
                    <a:pt x="341" y="416"/>
                  </a:lnTo>
                  <a:lnTo>
                    <a:pt x="261" y="365"/>
                  </a:lnTo>
                  <a:lnTo>
                    <a:pt x="244" y="352"/>
                  </a:lnTo>
                  <a:lnTo>
                    <a:pt x="193" y="311"/>
                  </a:lnTo>
                  <a:lnTo>
                    <a:pt x="174" y="292"/>
                  </a:lnTo>
                  <a:lnTo>
                    <a:pt x="134" y="255"/>
                  </a:lnTo>
                  <a:lnTo>
                    <a:pt x="115" y="230"/>
                  </a:lnTo>
                  <a:lnTo>
                    <a:pt x="87" y="196"/>
                  </a:lnTo>
                  <a:lnTo>
                    <a:pt x="70" y="169"/>
                  </a:lnTo>
                  <a:lnTo>
                    <a:pt x="49" y="134"/>
                  </a:lnTo>
                  <a:lnTo>
                    <a:pt x="38" y="106"/>
                  </a:lnTo>
                  <a:lnTo>
                    <a:pt x="23" y="72"/>
                  </a:lnTo>
                  <a:lnTo>
                    <a:pt x="15" y="43"/>
                  </a:lnTo>
                  <a:lnTo>
                    <a:pt x="7" y="8"/>
                  </a:lnTo>
                  <a:lnTo>
                    <a:pt x="6"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92" name="Google Shape;792;p36"/>
            <p:cNvSpPr/>
            <p:nvPr/>
          </p:nvSpPr>
          <p:spPr>
            <a:xfrm>
              <a:off x="1744400" y="1842050"/>
              <a:ext cx="74600" cy="29925"/>
            </a:xfrm>
            <a:custGeom>
              <a:avLst/>
              <a:gdLst/>
              <a:ahLst/>
              <a:cxnLst/>
              <a:rect l="l" t="t" r="r" b="b"/>
              <a:pathLst>
                <a:path w="2984" h="1197" extrusionOk="0">
                  <a:moveTo>
                    <a:pt x="2" y="0"/>
                  </a:moveTo>
                  <a:lnTo>
                    <a:pt x="0" y="254"/>
                  </a:lnTo>
                  <a:cubicBezTo>
                    <a:pt x="0" y="425"/>
                    <a:pt x="112" y="597"/>
                    <a:pt x="339" y="728"/>
                  </a:cubicBezTo>
                  <a:lnTo>
                    <a:pt x="826" y="1002"/>
                  </a:lnTo>
                  <a:cubicBezTo>
                    <a:pt x="1050" y="1132"/>
                    <a:pt x="1345" y="1197"/>
                    <a:pt x="1639" y="1197"/>
                  </a:cubicBezTo>
                  <a:cubicBezTo>
                    <a:pt x="1933" y="1197"/>
                    <a:pt x="2226" y="1132"/>
                    <a:pt x="2449" y="1002"/>
                  </a:cubicBezTo>
                  <a:lnTo>
                    <a:pt x="2648" y="881"/>
                  </a:lnTo>
                  <a:cubicBezTo>
                    <a:pt x="2870" y="753"/>
                    <a:pt x="2980" y="583"/>
                    <a:pt x="2982" y="415"/>
                  </a:cubicBezTo>
                  <a:lnTo>
                    <a:pt x="2984" y="161"/>
                  </a:lnTo>
                  <a:lnTo>
                    <a:pt x="2980" y="193"/>
                  </a:lnTo>
                  <a:lnTo>
                    <a:pt x="2978" y="223"/>
                  </a:lnTo>
                  <a:lnTo>
                    <a:pt x="2970" y="256"/>
                  </a:lnTo>
                  <a:lnTo>
                    <a:pt x="2964" y="286"/>
                  </a:lnTo>
                  <a:lnTo>
                    <a:pt x="2949" y="319"/>
                  </a:lnTo>
                  <a:lnTo>
                    <a:pt x="2937" y="348"/>
                  </a:lnTo>
                  <a:lnTo>
                    <a:pt x="2916" y="382"/>
                  </a:lnTo>
                  <a:lnTo>
                    <a:pt x="2901" y="409"/>
                  </a:lnTo>
                  <a:lnTo>
                    <a:pt x="2873" y="444"/>
                  </a:lnTo>
                  <a:lnTo>
                    <a:pt x="2854" y="467"/>
                  </a:lnTo>
                  <a:lnTo>
                    <a:pt x="2818" y="503"/>
                  </a:lnTo>
                  <a:lnTo>
                    <a:pt x="2796" y="524"/>
                  </a:lnTo>
                  <a:lnTo>
                    <a:pt x="2748" y="563"/>
                  </a:lnTo>
                  <a:lnTo>
                    <a:pt x="2729" y="578"/>
                  </a:lnTo>
                  <a:lnTo>
                    <a:pt x="2650" y="628"/>
                  </a:lnTo>
                  <a:lnTo>
                    <a:pt x="2452" y="749"/>
                  </a:lnTo>
                  <a:cubicBezTo>
                    <a:pt x="2228" y="879"/>
                    <a:pt x="1934" y="944"/>
                    <a:pt x="1641" y="944"/>
                  </a:cubicBezTo>
                  <a:cubicBezTo>
                    <a:pt x="1347" y="944"/>
                    <a:pt x="1052" y="879"/>
                    <a:pt x="828" y="749"/>
                  </a:cubicBezTo>
                  <a:lnTo>
                    <a:pt x="342" y="474"/>
                  </a:lnTo>
                  <a:lnTo>
                    <a:pt x="262" y="424"/>
                  </a:lnTo>
                  <a:lnTo>
                    <a:pt x="245" y="410"/>
                  </a:lnTo>
                  <a:lnTo>
                    <a:pt x="193" y="370"/>
                  </a:lnTo>
                  <a:lnTo>
                    <a:pt x="174" y="351"/>
                  </a:lnTo>
                  <a:lnTo>
                    <a:pt x="135" y="313"/>
                  </a:lnTo>
                  <a:lnTo>
                    <a:pt x="116" y="289"/>
                  </a:lnTo>
                  <a:lnTo>
                    <a:pt x="87" y="253"/>
                  </a:lnTo>
                  <a:lnTo>
                    <a:pt x="71" y="227"/>
                  </a:lnTo>
                  <a:lnTo>
                    <a:pt x="50" y="192"/>
                  </a:lnTo>
                  <a:lnTo>
                    <a:pt x="38" y="164"/>
                  </a:lnTo>
                  <a:lnTo>
                    <a:pt x="24" y="129"/>
                  </a:lnTo>
                  <a:lnTo>
                    <a:pt x="17" y="101"/>
                  </a:lnTo>
                  <a:lnTo>
                    <a:pt x="8" y="67"/>
                  </a:lnTo>
                  <a:lnTo>
                    <a:pt x="5" y="37"/>
                  </a:lnTo>
                  <a:lnTo>
                    <a:pt x="2" y="3"/>
                  </a:lnTo>
                  <a:lnTo>
                    <a:pt x="2" y="0"/>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93" name="Google Shape;793;p36"/>
            <p:cNvSpPr/>
            <p:nvPr/>
          </p:nvSpPr>
          <p:spPr>
            <a:xfrm>
              <a:off x="1744450" y="1822475"/>
              <a:ext cx="74875" cy="43175"/>
            </a:xfrm>
            <a:custGeom>
              <a:avLst/>
              <a:gdLst/>
              <a:ahLst/>
              <a:cxnLst/>
              <a:rect l="l" t="t" r="r" b="b"/>
              <a:pathLst>
                <a:path w="2995" h="1727" extrusionOk="0">
                  <a:moveTo>
                    <a:pt x="1343" y="0"/>
                  </a:moveTo>
                  <a:cubicBezTo>
                    <a:pt x="1050" y="0"/>
                    <a:pt x="756" y="65"/>
                    <a:pt x="533" y="195"/>
                  </a:cubicBezTo>
                  <a:lnTo>
                    <a:pt x="334" y="316"/>
                  </a:lnTo>
                  <a:cubicBezTo>
                    <a:pt x="112" y="446"/>
                    <a:pt x="0" y="615"/>
                    <a:pt x="0" y="786"/>
                  </a:cubicBezTo>
                  <a:lnTo>
                    <a:pt x="3" y="820"/>
                  </a:lnTo>
                  <a:lnTo>
                    <a:pt x="6" y="850"/>
                  </a:lnTo>
                  <a:lnTo>
                    <a:pt x="15" y="884"/>
                  </a:lnTo>
                  <a:lnTo>
                    <a:pt x="22" y="912"/>
                  </a:lnTo>
                  <a:lnTo>
                    <a:pt x="36" y="947"/>
                  </a:lnTo>
                  <a:lnTo>
                    <a:pt x="48" y="975"/>
                  </a:lnTo>
                  <a:lnTo>
                    <a:pt x="69" y="1010"/>
                  </a:lnTo>
                  <a:lnTo>
                    <a:pt x="85" y="1036"/>
                  </a:lnTo>
                  <a:lnTo>
                    <a:pt x="114" y="1072"/>
                  </a:lnTo>
                  <a:lnTo>
                    <a:pt x="133" y="1096"/>
                  </a:lnTo>
                  <a:lnTo>
                    <a:pt x="172" y="1134"/>
                  </a:lnTo>
                  <a:lnTo>
                    <a:pt x="191" y="1153"/>
                  </a:lnTo>
                  <a:lnTo>
                    <a:pt x="243" y="1193"/>
                  </a:lnTo>
                  <a:lnTo>
                    <a:pt x="260" y="1207"/>
                  </a:lnTo>
                  <a:lnTo>
                    <a:pt x="340" y="1257"/>
                  </a:lnTo>
                  <a:lnTo>
                    <a:pt x="826" y="1532"/>
                  </a:lnTo>
                  <a:cubicBezTo>
                    <a:pt x="1050" y="1662"/>
                    <a:pt x="1345" y="1727"/>
                    <a:pt x="1639" y="1727"/>
                  </a:cubicBezTo>
                  <a:cubicBezTo>
                    <a:pt x="1932" y="1727"/>
                    <a:pt x="2226" y="1662"/>
                    <a:pt x="2450" y="1532"/>
                  </a:cubicBezTo>
                  <a:lnTo>
                    <a:pt x="2648" y="1411"/>
                  </a:lnTo>
                  <a:lnTo>
                    <a:pt x="2727" y="1361"/>
                  </a:lnTo>
                  <a:lnTo>
                    <a:pt x="2746" y="1346"/>
                  </a:lnTo>
                  <a:lnTo>
                    <a:pt x="2794" y="1307"/>
                  </a:lnTo>
                  <a:lnTo>
                    <a:pt x="2816" y="1286"/>
                  </a:lnTo>
                  <a:lnTo>
                    <a:pt x="2852" y="1250"/>
                  </a:lnTo>
                  <a:lnTo>
                    <a:pt x="2871" y="1227"/>
                  </a:lnTo>
                  <a:lnTo>
                    <a:pt x="2899" y="1192"/>
                  </a:lnTo>
                  <a:lnTo>
                    <a:pt x="2914" y="1165"/>
                  </a:lnTo>
                  <a:lnTo>
                    <a:pt x="2935" y="1131"/>
                  </a:lnTo>
                  <a:lnTo>
                    <a:pt x="2947" y="1102"/>
                  </a:lnTo>
                  <a:lnTo>
                    <a:pt x="2962" y="1069"/>
                  </a:lnTo>
                  <a:lnTo>
                    <a:pt x="2968" y="1039"/>
                  </a:lnTo>
                  <a:lnTo>
                    <a:pt x="2976" y="1006"/>
                  </a:lnTo>
                  <a:lnTo>
                    <a:pt x="2978" y="976"/>
                  </a:lnTo>
                  <a:cubicBezTo>
                    <a:pt x="2994" y="795"/>
                    <a:pt x="2883" y="608"/>
                    <a:pt x="2643" y="470"/>
                  </a:cubicBezTo>
                  <a:lnTo>
                    <a:pt x="2156" y="195"/>
                  </a:lnTo>
                  <a:cubicBezTo>
                    <a:pt x="1931" y="65"/>
                    <a:pt x="1637" y="0"/>
                    <a:pt x="1343"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94" name="Google Shape;794;p36"/>
            <p:cNvSpPr/>
            <p:nvPr/>
          </p:nvSpPr>
          <p:spPr>
            <a:xfrm>
              <a:off x="1744450" y="1840675"/>
              <a:ext cx="74475" cy="24975"/>
            </a:xfrm>
            <a:custGeom>
              <a:avLst/>
              <a:gdLst/>
              <a:ahLst/>
              <a:cxnLst/>
              <a:rect l="l" t="t" r="r" b="b"/>
              <a:pathLst>
                <a:path w="2979" h="999" extrusionOk="0">
                  <a:moveTo>
                    <a:pt x="5" y="0"/>
                  </a:moveTo>
                  <a:lnTo>
                    <a:pt x="0" y="58"/>
                  </a:lnTo>
                  <a:lnTo>
                    <a:pt x="3" y="92"/>
                  </a:lnTo>
                  <a:lnTo>
                    <a:pt x="6" y="122"/>
                  </a:lnTo>
                  <a:lnTo>
                    <a:pt x="15" y="156"/>
                  </a:lnTo>
                  <a:lnTo>
                    <a:pt x="22" y="184"/>
                  </a:lnTo>
                  <a:lnTo>
                    <a:pt x="36" y="219"/>
                  </a:lnTo>
                  <a:lnTo>
                    <a:pt x="48" y="247"/>
                  </a:lnTo>
                  <a:lnTo>
                    <a:pt x="69" y="282"/>
                  </a:lnTo>
                  <a:lnTo>
                    <a:pt x="85" y="308"/>
                  </a:lnTo>
                  <a:lnTo>
                    <a:pt x="114" y="344"/>
                  </a:lnTo>
                  <a:lnTo>
                    <a:pt x="133" y="368"/>
                  </a:lnTo>
                  <a:lnTo>
                    <a:pt x="172" y="406"/>
                  </a:lnTo>
                  <a:lnTo>
                    <a:pt x="191" y="425"/>
                  </a:lnTo>
                  <a:lnTo>
                    <a:pt x="243" y="465"/>
                  </a:lnTo>
                  <a:lnTo>
                    <a:pt x="260" y="479"/>
                  </a:lnTo>
                  <a:lnTo>
                    <a:pt x="340" y="529"/>
                  </a:lnTo>
                  <a:lnTo>
                    <a:pt x="826" y="804"/>
                  </a:lnTo>
                  <a:cubicBezTo>
                    <a:pt x="1050" y="934"/>
                    <a:pt x="1345" y="999"/>
                    <a:pt x="1639" y="999"/>
                  </a:cubicBezTo>
                  <a:cubicBezTo>
                    <a:pt x="1932" y="999"/>
                    <a:pt x="2226" y="934"/>
                    <a:pt x="2450" y="804"/>
                  </a:cubicBezTo>
                  <a:lnTo>
                    <a:pt x="2648" y="683"/>
                  </a:lnTo>
                  <a:lnTo>
                    <a:pt x="2727" y="633"/>
                  </a:lnTo>
                  <a:lnTo>
                    <a:pt x="2746" y="618"/>
                  </a:lnTo>
                  <a:lnTo>
                    <a:pt x="2794" y="579"/>
                  </a:lnTo>
                  <a:lnTo>
                    <a:pt x="2816" y="558"/>
                  </a:lnTo>
                  <a:lnTo>
                    <a:pt x="2852" y="522"/>
                  </a:lnTo>
                  <a:lnTo>
                    <a:pt x="2871" y="499"/>
                  </a:lnTo>
                  <a:lnTo>
                    <a:pt x="2899" y="464"/>
                  </a:lnTo>
                  <a:lnTo>
                    <a:pt x="2914" y="437"/>
                  </a:lnTo>
                  <a:lnTo>
                    <a:pt x="2935" y="403"/>
                  </a:lnTo>
                  <a:lnTo>
                    <a:pt x="2947" y="374"/>
                  </a:lnTo>
                  <a:lnTo>
                    <a:pt x="2962" y="341"/>
                  </a:lnTo>
                  <a:lnTo>
                    <a:pt x="2968" y="311"/>
                  </a:lnTo>
                  <a:lnTo>
                    <a:pt x="2976" y="278"/>
                  </a:lnTo>
                  <a:lnTo>
                    <a:pt x="2978" y="248"/>
                  </a:lnTo>
                  <a:lnTo>
                    <a:pt x="2976" y="164"/>
                  </a:lnTo>
                  <a:lnTo>
                    <a:pt x="2968" y="199"/>
                  </a:lnTo>
                  <a:lnTo>
                    <a:pt x="2962" y="227"/>
                  </a:lnTo>
                  <a:lnTo>
                    <a:pt x="2947" y="262"/>
                  </a:lnTo>
                  <a:lnTo>
                    <a:pt x="2935" y="290"/>
                  </a:lnTo>
                  <a:lnTo>
                    <a:pt x="2914" y="324"/>
                  </a:lnTo>
                  <a:lnTo>
                    <a:pt x="2899" y="351"/>
                  </a:lnTo>
                  <a:lnTo>
                    <a:pt x="2871" y="387"/>
                  </a:lnTo>
                  <a:lnTo>
                    <a:pt x="2852" y="409"/>
                  </a:lnTo>
                  <a:lnTo>
                    <a:pt x="2816" y="445"/>
                  </a:lnTo>
                  <a:lnTo>
                    <a:pt x="2794" y="465"/>
                  </a:lnTo>
                  <a:lnTo>
                    <a:pt x="2746" y="505"/>
                  </a:lnTo>
                  <a:lnTo>
                    <a:pt x="2727" y="519"/>
                  </a:lnTo>
                  <a:lnTo>
                    <a:pt x="2648" y="570"/>
                  </a:lnTo>
                  <a:lnTo>
                    <a:pt x="2450" y="691"/>
                  </a:lnTo>
                  <a:cubicBezTo>
                    <a:pt x="2226" y="821"/>
                    <a:pt x="1932" y="885"/>
                    <a:pt x="1639" y="885"/>
                  </a:cubicBezTo>
                  <a:cubicBezTo>
                    <a:pt x="1345" y="885"/>
                    <a:pt x="1050" y="821"/>
                    <a:pt x="826" y="691"/>
                  </a:cubicBezTo>
                  <a:lnTo>
                    <a:pt x="340" y="416"/>
                  </a:lnTo>
                  <a:lnTo>
                    <a:pt x="260" y="365"/>
                  </a:lnTo>
                  <a:lnTo>
                    <a:pt x="243" y="352"/>
                  </a:lnTo>
                  <a:lnTo>
                    <a:pt x="191" y="311"/>
                  </a:lnTo>
                  <a:lnTo>
                    <a:pt x="172" y="292"/>
                  </a:lnTo>
                  <a:lnTo>
                    <a:pt x="133" y="254"/>
                  </a:lnTo>
                  <a:lnTo>
                    <a:pt x="114" y="231"/>
                  </a:lnTo>
                  <a:lnTo>
                    <a:pt x="85" y="196"/>
                  </a:lnTo>
                  <a:lnTo>
                    <a:pt x="69" y="169"/>
                  </a:lnTo>
                  <a:lnTo>
                    <a:pt x="48" y="134"/>
                  </a:lnTo>
                  <a:lnTo>
                    <a:pt x="36" y="106"/>
                  </a:lnTo>
                  <a:lnTo>
                    <a:pt x="22" y="71"/>
                  </a:lnTo>
                  <a:lnTo>
                    <a:pt x="15" y="43"/>
                  </a:lnTo>
                  <a:lnTo>
                    <a:pt x="6" y="8"/>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95" name="Google Shape;795;p36"/>
            <p:cNvSpPr/>
            <p:nvPr/>
          </p:nvSpPr>
          <p:spPr>
            <a:xfrm>
              <a:off x="1790125" y="2091025"/>
              <a:ext cx="74650" cy="29900"/>
            </a:xfrm>
            <a:custGeom>
              <a:avLst/>
              <a:gdLst/>
              <a:ahLst/>
              <a:cxnLst/>
              <a:rect l="l" t="t" r="r" b="b"/>
              <a:pathLst>
                <a:path w="2986" h="1196" extrusionOk="0">
                  <a:moveTo>
                    <a:pt x="4" y="1"/>
                  </a:moveTo>
                  <a:lnTo>
                    <a:pt x="2" y="253"/>
                  </a:lnTo>
                  <a:cubicBezTo>
                    <a:pt x="0" y="424"/>
                    <a:pt x="114" y="596"/>
                    <a:pt x="341" y="726"/>
                  </a:cubicBezTo>
                  <a:lnTo>
                    <a:pt x="827" y="1001"/>
                  </a:lnTo>
                  <a:cubicBezTo>
                    <a:pt x="1052" y="1131"/>
                    <a:pt x="1346" y="1196"/>
                    <a:pt x="1641" y="1196"/>
                  </a:cubicBezTo>
                  <a:cubicBezTo>
                    <a:pt x="1934" y="1196"/>
                    <a:pt x="2227" y="1131"/>
                    <a:pt x="2451" y="1001"/>
                  </a:cubicBezTo>
                  <a:lnTo>
                    <a:pt x="2649" y="880"/>
                  </a:lnTo>
                  <a:cubicBezTo>
                    <a:pt x="2872" y="751"/>
                    <a:pt x="2982" y="581"/>
                    <a:pt x="2983" y="413"/>
                  </a:cubicBezTo>
                  <a:lnTo>
                    <a:pt x="2985" y="159"/>
                  </a:lnTo>
                  <a:lnTo>
                    <a:pt x="2982" y="191"/>
                  </a:lnTo>
                  <a:lnTo>
                    <a:pt x="2980" y="222"/>
                  </a:lnTo>
                  <a:lnTo>
                    <a:pt x="2971" y="255"/>
                  </a:lnTo>
                  <a:lnTo>
                    <a:pt x="2965" y="285"/>
                  </a:lnTo>
                  <a:lnTo>
                    <a:pt x="2950" y="318"/>
                  </a:lnTo>
                  <a:lnTo>
                    <a:pt x="2938" y="346"/>
                  </a:lnTo>
                  <a:lnTo>
                    <a:pt x="2918" y="381"/>
                  </a:lnTo>
                  <a:lnTo>
                    <a:pt x="2902" y="407"/>
                  </a:lnTo>
                  <a:lnTo>
                    <a:pt x="2874" y="443"/>
                  </a:lnTo>
                  <a:lnTo>
                    <a:pt x="2855" y="465"/>
                  </a:lnTo>
                  <a:lnTo>
                    <a:pt x="2819" y="502"/>
                  </a:lnTo>
                  <a:lnTo>
                    <a:pt x="2798" y="523"/>
                  </a:lnTo>
                  <a:lnTo>
                    <a:pt x="2749" y="561"/>
                  </a:lnTo>
                  <a:lnTo>
                    <a:pt x="2730" y="575"/>
                  </a:lnTo>
                  <a:lnTo>
                    <a:pt x="2651" y="626"/>
                  </a:lnTo>
                  <a:lnTo>
                    <a:pt x="2453" y="747"/>
                  </a:lnTo>
                  <a:cubicBezTo>
                    <a:pt x="2230" y="877"/>
                    <a:pt x="1936" y="942"/>
                    <a:pt x="1643" y="942"/>
                  </a:cubicBezTo>
                  <a:cubicBezTo>
                    <a:pt x="1349" y="942"/>
                    <a:pt x="1054" y="877"/>
                    <a:pt x="829" y="747"/>
                  </a:cubicBezTo>
                  <a:lnTo>
                    <a:pt x="342" y="473"/>
                  </a:lnTo>
                  <a:lnTo>
                    <a:pt x="263" y="422"/>
                  </a:lnTo>
                  <a:lnTo>
                    <a:pt x="246" y="408"/>
                  </a:lnTo>
                  <a:lnTo>
                    <a:pt x="195" y="368"/>
                  </a:lnTo>
                  <a:lnTo>
                    <a:pt x="174" y="350"/>
                  </a:lnTo>
                  <a:lnTo>
                    <a:pt x="136" y="312"/>
                  </a:lnTo>
                  <a:lnTo>
                    <a:pt x="117" y="288"/>
                  </a:lnTo>
                  <a:lnTo>
                    <a:pt x="89" y="252"/>
                  </a:lnTo>
                  <a:lnTo>
                    <a:pt x="72" y="226"/>
                  </a:lnTo>
                  <a:lnTo>
                    <a:pt x="51" y="190"/>
                  </a:lnTo>
                  <a:lnTo>
                    <a:pt x="40" y="163"/>
                  </a:lnTo>
                  <a:lnTo>
                    <a:pt x="25" y="129"/>
                  </a:lnTo>
                  <a:lnTo>
                    <a:pt x="17" y="100"/>
                  </a:lnTo>
                  <a:lnTo>
                    <a:pt x="9" y="65"/>
                  </a:lnTo>
                  <a:lnTo>
                    <a:pt x="6" y="35"/>
                  </a:lnTo>
                  <a:lnTo>
                    <a:pt x="4"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96" name="Google Shape;796;p36"/>
            <p:cNvSpPr/>
            <p:nvPr/>
          </p:nvSpPr>
          <p:spPr>
            <a:xfrm>
              <a:off x="1790200" y="2071425"/>
              <a:ext cx="74900" cy="43175"/>
            </a:xfrm>
            <a:custGeom>
              <a:avLst/>
              <a:gdLst/>
              <a:ahLst/>
              <a:cxnLst/>
              <a:rect l="l" t="t" r="r" b="b"/>
              <a:pathLst>
                <a:path w="2996" h="1727" extrusionOk="0">
                  <a:moveTo>
                    <a:pt x="1344" y="0"/>
                  </a:moveTo>
                  <a:cubicBezTo>
                    <a:pt x="1050" y="0"/>
                    <a:pt x="757" y="65"/>
                    <a:pt x="533" y="195"/>
                  </a:cubicBezTo>
                  <a:lnTo>
                    <a:pt x="334" y="316"/>
                  </a:lnTo>
                  <a:cubicBezTo>
                    <a:pt x="111" y="445"/>
                    <a:pt x="1" y="615"/>
                    <a:pt x="1" y="785"/>
                  </a:cubicBezTo>
                  <a:lnTo>
                    <a:pt x="3" y="819"/>
                  </a:lnTo>
                  <a:lnTo>
                    <a:pt x="6" y="849"/>
                  </a:lnTo>
                  <a:lnTo>
                    <a:pt x="14" y="884"/>
                  </a:lnTo>
                  <a:lnTo>
                    <a:pt x="22" y="913"/>
                  </a:lnTo>
                  <a:lnTo>
                    <a:pt x="37" y="947"/>
                  </a:lnTo>
                  <a:lnTo>
                    <a:pt x="48" y="974"/>
                  </a:lnTo>
                  <a:lnTo>
                    <a:pt x="69" y="1010"/>
                  </a:lnTo>
                  <a:lnTo>
                    <a:pt x="86" y="1036"/>
                  </a:lnTo>
                  <a:lnTo>
                    <a:pt x="114" y="1072"/>
                  </a:lnTo>
                  <a:lnTo>
                    <a:pt x="133" y="1096"/>
                  </a:lnTo>
                  <a:lnTo>
                    <a:pt x="171" y="1134"/>
                  </a:lnTo>
                  <a:lnTo>
                    <a:pt x="192" y="1152"/>
                  </a:lnTo>
                  <a:lnTo>
                    <a:pt x="243" y="1192"/>
                  </a:lnTo>
                  <a:lnTo>
                    <a:pt x="260" y="1206"/>
                  </a:lnTo>
                  <a:lnTo>
                    <a:pt x="339" y="1257"/>
                  </a:lnTo>
                  <a:lnTo>
                    <a:pt x="826" y="1531"/>
                  </a:lnTo>
                  <a:cubicBezTo>
                    <a:pt x="1051" y="1661"/>
                    <a:pt x="1346" y="1726"/>
                    <a:pt x="1640" y="1726"/>
                  </a:cubicBezTo>
                  <a:cubicBezTo>
                    <a:pt x="1933" y="1726"/>
                    <a:pt x="2227" y="1661"/>
                    <a:pt x="2450" y="1531"/>
                  </a:cubicBezTo>
                  <a:lnTo>
                    <a:pt x="2648" y="1410"/>
                  </a:lnTo>
                  <a:lnTo>
                    <a:pt x="2727" y="1359"/>
                  </a:lnTo>
                  <a:lnTo>
                    <a:pt x="2746" y="1345"/>
                  </a:lnTo>
                  <a:lnTo>
                    <a:pt x="2795" y="1307"/>
                  </a:lnTo>
                  <a:lnTo>
                    <a:pt x="2816" y="1286"/>
                  </a:lnTo>
                  <a:lnTo>
                    <a:pt x="2852" y="1249"/>
                  </a:lnTo>
                  <a:lnTo>
                    <a:pt x="2871" y="1227"/>
                  </a:lnTo>
                  <a:lnTo>
                    <a:pt x="2899" y="1191"/>
                  </a:lnTo>
                  <a:lnTo>
                    <a:pt x="2915" y="1165"/>
                  </a:lnTo>
                  <a:lnTo>
                    <a:pt x="2935" y="1130"/>
                  </a:lnTo>
                  <a:lnTo>
                    <a:pt x="2947" y="1102"/>
                  </a:lnTo>
                  <a:lnTo>
                    <a:pt x="2962" y="1069"/>
                  </a:lnTo>
                  <a:lnTo>
                    <a:pt x="2968" y="1039"/>
                  </a:lnTo>
                  <a:lnTo>
                    <a:pt x="2977" y="1006"/>
                  </a:lnTo>
                  <a:lnTo>
                    <a:pt x="2979" y="975"/>
                  </a:lnTo>
                  <a:cubicBezTo>
                    <a:pt x="2996" y="793"/>
                    <a:pt x="2883" y="608"/>
                    <a:pt x="2643" y="470"/>
                  </a:cubicBezTo>
                  <a:lnTo>
                    <a:pt x="2157" y="195"/>
                  </a:lnTo>
                  <a:cubicBezTo>
                    <a:pt x="1932" y="65"/>
                    <a:pt x="1637" y="0"/>
                    <a:pt x="134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97" name="Google Shape;797;p36"/>
            <p:cNvSpPr/>
            <p:nvPr/>
          </p:nvSpPr>
          <p:spPr>
            <a:xfrm>
              <a:off x="1790200" y="2089600"/>
              <a:ext cx="74475" cy="25000"/>
            </a:xfrm>
            <a:custGeom>
              <a:avLst/>
              <a:gdLst/>
              <a:ahLst/>
              <a:cxnLst/>
              <a:rect l="l" t="t" r="r" b="b"/>
              <a:pathLst>
                <a:path w="2979" h="1000" extrusionOk="0">
                  <a:moveTo>
                    <a:pt x="5" y="0"/>
                  </a:moveTo>
                  <a:lnTo>
                    <a:pt x="1" y="58"/>
                  </a:lnTo>
                  <a:lnTo>
                    <a:pt x="3" y="92"/>
                  </a:lnTo>
                  <a:lnTo>
                    <a:pt x="6" y="122"/>
                  </a:lnTo>
                  <a:lnTo>
                    <a:pt x="14" y="157"/>
                  </a:lnTo>
                  <a:lnTo>
                    <a:pt x="22" y="186"/>
                  </a:lnTo>
                  <a:lnTo>
                    <a:pt x="37" y="220"/>
                  </a:lnTo>
                  <a:lnTo>
                    <a:pt x="48" y="247"/>
                  </a:lnTo>
                  <a:lnTo>
                    <a:pt x="69" y="283"/>
                  </a:lnTo>
                  <a:lnTo>
                    <a:pt x="86" y="309"/>
                  </a:lnTo>
                  <a:lnTo>
                    <a:pt x="114" y="345"/>
                  </a:lnTo>
                  <a:lnTo>
                    <a:pt x="133" y="369"/>
                  </a:lnTo>
                  <a:lnTo>
                    <a:pt x="171" y="407"/>
                  </a:lnTo>
                  <a:lnTo>
                    <a:pt x="192" y="425"/>
                  </a:lnTo>
                  <a:lnTo>
                    <a:pt x="243" y="465"/>
                  </a:lnTo>
                  <a:lnTo>
                    <a:pt x="260" y="479"/>
                  </a:lnTo>
                  <a:lnTo>
                    <a:pt x="339" y="530"/>
                  </a:lnTo>
                  <a:lnTo>
                    <a:pt x="826" y="804"/>
                  </a:lnTo>
                  <a:cubicBezTo>
                    <a:pt x="1051" y="934"/>
                    <a:pt x="1346" y="999"/>
                    <a:pt x="1640" y="999"/>
                  </a:cubicBezTo>
                  <a:cubicBezTo>
                    <a:pt x="1933" y="999"/>
                    <a:pt x="2227" y="934"/>
                    <a:pt x="2450" y="804"/>
                  </a:cubicBezTo>
                  <a:lnTo>
                    <a:pt x="2648" y="683"/>
                  </a:lnTo>
                  <a:lnTo>
                    <a:pt x="2727" y="632"/>
                  </a:lnTo>
                  <a:lnTo>
                    <a:pt x="2746" y="618"/>
                  </a:lnTo>
                  <a:lnTo>
                    <a:pt x="2795" y="580"/>
                  </a:lnTo>
                  <a:lnTo>
                    <a:pt x="2816" y="559"/>
                  </a:lnTo>
                  <a:lnTo>
                    <a:pt x="2852" y="522"/>
                  </a:lnTo>
                  <a:lnTo>
                    <a:pt x="2871" y="500"/>
                  </a:lnTo>
                  <a:lnTo>
                    <a:pt x="2899" y="464"/>
                  </a:lnTo>
                  <a:lnTo>
                    <a:pt x="2915" y="438"/>
                  </a:lnTo>
                  <a:lnTo>
                    <a:pt x="2935" y="403"/>
                  </a:lnTo>
                  <a:lnTo>
                    <a:pt x="2947" y="375"/>
                  </a:lnTo>
                  <a:lnTo>
                    <a:pt x="2962" y="342"/>
                  </a:lnTo>
                  <a:lnTo>
                    <a:pt x="2968" y="312"/>
                  </a:lnTo>
                  <a:lnTo>
                    <a:pt x="2977" y="279"/>
                  </a:lnTo>
                  <a:lnTo>
                    <a:pt x="2979" y="248"/>
                  </a:lnTo>
                  <a:lnTo>
                    <a:pt x="2977" y="165"/>
                  </a:lnTo>
                  <a:lnTo>
                    <a:pt x="2968" y="199"/>
                  </a:lnTo>
                  <a:lnTo>
                    <a:pt x="2962" y="228"/>
                  </a:lnTo>
                  <a:lnTo>
                    <a:pt x="2947" y="262"/>
                  </a:lnTo>
                  <a:lnTo>
                    <a:pt x="2935" y="290"/>
                  </a:lnTo>
                  <a:lnTo>
                    <a:pt x="2915" y="325"/>
                  </a:lnTo>
                  <a:lnTo>
                    <a:pt x="2899" y="351"/>
                  </a:lnTo>
                  <a:lnTo>
                    <a:pt x="2871" y="387"/>
                  </a:lnTo>
                  <a:lnTo>
                    <a:pt x="2852" y="410"/>
                  </a:lnTo>
                  <a:lnTo>
                    <a:pt x="2816" y="446"/>
                  </a:lnTo>
                  <a:lnTo>
                    <a:pt x="2795" y="466"/>
                  </a:lnTo>
                  <a:lnTo>
                    <a:pt x="2746" y="504"/>
                  </a:lnTo>
                  <a:lnTo>
                    <a:pt x="2727" y="520"/>
                  </a:lnTo>
                  <a:lnTo>
                    <a:pt x="2648" y="571"/>
                  </a:lnTo>
                  <a:lnTo>
                    <a:pt x="2450" y="692"/>
                  </a:lnTo>
                  <a:cubicBezTo>
                    <a:pt x="2226" y="822"/>
                    <a:pt x="1933" y="886"/>
                    <a:pt x="1639" y="886"/>
                  </a:cubicBezTo>
                  <a:cubicBezTo>
                    <a:pt x="1345" y="886"/>
                    <a:pt x="1051" y="822"/>
                    <a:pt x="826" y="692"/>
                  </a:cubicBezTo>
                  <a:lnTo>
                    <a:pt x="339" y="417"/>
                  </a:lnTo>
                  <a:lnTo>
                    <a:pt x="260" y="366"/>
                  </a:lnTo>
                  <a:lnTo>
                    <a:pt x="243" y="352"/>
                  </a:lnTo>
                  <a:lnTo>
                    <a:pt x="192" y="312"/>
                  </a:lnTo>
                  <a:lnTo>
                    <a:pt x="171" y="293"/>
                  </a:lnTo>
                  <a:lnTo>
                    <a:pt x="133" y="255"/>
                  </a:lnTo>
                  <a:lnTo>
                    <a:pt x="114" y="232"/>
                  </a:lnTo>
                  <a:lnTo>
                    <a:pt x="86" y="196"/>
                  </a:lnTo>
                  <a:lnTo>
                    <a:pt x="69" y="170"/>
                  </a:lnTo>
                  <a:lnTo>
                    <a:pt x="48" y="135"/>
                  </a:lnTo>
                  <a:lnTo>
                    <a:pt x="37" y="107"/>
                  </a:lnTo>
                  <a:lnTo>
                    <a:pt x="22" y="72"/>
                  </a:lnTo>
                  <a:lnTo>
                    <a:pt x="14" y="44"/>
                  </a:lnTo>
                  <a:lnTo>
                    <a:pt x="6" y="9"/>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98" name="Google Shape;798;p36"/>
            <p:cNvSpPr/>
            <p:nvPr/>
          </p:nvSpPr>
          <p:spPr>
            <a:xfrm>
              <a:off x="1707075" y="2042675"/>
              <a:ext cx="74625" cy="29950"/>
            </a:xfrm>
            <a:custGeom>
              <a:avLst/>
              <a:gdLst/>
              <a:ahLst/>
              <a:cxnLst/>
              <a:rect l="l" t="t" r="r" b="b"/>
              <a:pathLst>
                <a:path w="2985" h="1198" extrusionOk="0">
                  <a:moveTo>
                    <a:pt x="3" y="1"/>
                  </a:moveTo>
                  <a:lnTo>
                    <a:pt x="1" y="253"/>
                  </a:lnTo>
                  <a:cubicBezTo>
                    <a:pt x="1" y="425"/>
                    <a:pt x="113" y="596"/>
                    <a:pt x="340" y="727"/>
                  </a:cubicBezTo>
                  <a:lnTo>
                    <a:pt x="826" y="1002"/>
                  </a:lnTo>
                  <a:cubicBezTo>
                    <a:pt x="1051" y="1132"/>
                    <a:pt x="1345" y="1197"/>
                    <a:pt x="1639" y="1197"/>
                  </a:cubicBezTo>
                  <a:cubicBezTo>
                    <a:pt x="1933" y="1197"/>
                    <a:pt x="2226" y="1132"/>
                    <a:pt x="2450" y="1002"/>
                  </a:cubicBezTo>
                  <a:lnTo>
                    <a:pt x="2649" y="880"/>
                  </a:lnTo>
                  <a:cubicBezTo>
                    <a:pt x="2870" y="752"/>
                    <a:pt x="2981" y="583"/>
                    <a:pt x="2982" y="414"/>
                  </a:cubicBezTo>
                  <a:lnTo>
                    <a:pt x="2984" y="160"/>
                  </a:lnTo>
                  <a:lnTo>
                    <a:pt x="2981" y="193"/>
                  </a:lnTo>
                  <a:lnTo>
                    <a:pt x="2979" y="222"/>
                  </a:lnTo>
                  <a:lnTo>
                    <a:pt x="2971" y="257"/>
                  </a:lnTo>
                  <a:lnTo>
                    <a:pt x="2963" y="286"/>
                  </a:lnTo>
                  <a:lnTo>
                    <a:pt x="2949" y="320"/>
                  </a:lnTo>
                  <a:lnTo>
                    <a:pt x="2937" y="348"/>
                  </a:lnTo>
                  <a:lnTo>
                    <a:pt x="2917" y="383"/>
                  </a:lnTo>
                  <a:lnTo>
                    <a:pt x="2901" y="408"/>
                  </a:lnTo>
                  <a:lnTo>
                    <a:pt x="2873" y="443"/>
                  </a:lnTo>
                  <a:lnTo>
                    <a:pt x="2854" y="467"/>
                  </a:lnTo>
                  <a:lnTo>
                    <a:pt x="2818" y="503"/>
                  </a:lnTo>
                  <a:lnTo>
                    <a:pt x="2797" y="523"/>
                  </a:lnTo>
                  <a:lnTo>
                    <a:pt x="2749" y="562"/>
                  </a:lnTo>
                  <a:lnTo>
                    <a:pt x="2730" y="577"/>
                  </a:lnTo>
                  <a:lnTo>
                    <a:pt x="2651" y="627"/>
                  </a:lnTo>
                  <a:lnTo>
                    <a:pt x="2452" y="749"/>
                  </a:lnTo>
                  <a:cubicBezTo>
                    <a:pt x="2229" y="879"/>
                    <a:pt x="1936" y="944"/>
                    <a:pt x="1642" y="944"/>
                  </a:cubicBezTo>
                  <a:cubicBezTo>
                    <a:pt x="1348" y="944"/>
                    <a:pt x="1053" y="879"/>
                    <a:pt x="828" y="749"/>
                  </a:cubicBezTo>
                  <a:lnTo>
                    <a:pt x="341" y="475"/>
                  </a:lnTo>
                  <a:lnTo>
                    <a:pt x="262" y="423"/>
                  </a:lnTo>
                  <a:lnTo>
                    <a:pt x="246" y="410"/>
                  </a:lnTo>
                  <a:lnTo>
                    <a:pt x="194" y="369"/>
                  </a:lnTo>
                  <a:lnTo>
                    <a:pt x="174" y="350"/>
                  </a:lnTo>
                  <a:lnTo>
                    <a:pt x="136" y="313"/>
                  </a:lnTo>
                  <a:lnTo>
                    <a:pt x="117" y="288"/>
                  </a:lnTo>
                  <a:lnTo>
                    <a:pt x="88" y="253"/>
                  </a:lnTo>
                  <a:lnTo>
                    <a:pt x="72" y="227"/>
                  </a:lnTo>
                  <a:lnTo>
                    <a:pt x="50" y="192"/>
                  </a:lnTo>
                  <a:lnTo>
                    <a:pt x="39" y="165"/>
                  </a:lnTo>
                  <a:lnTo>
                    <a:pt x="24" y="130"/>
                  </a:lnTo>
                  <a:lnTo>
                    <a:pt x="18" y="101"/>
                  </a:lnTo>
                  <a:lnTo>
                    <a:pt x="9" y="66"/>
                  </a:lnTo>
                  <a:lnTo>
                    <a:pt x="5" y="37"/>
                  </a:lnTo>
                  <a:lnTo>
                    <a:pt x="3" y="2"/>
                  </a:lnTo>
                  <a:lnTo>
                    <a:pt x="3"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99" name="Google Shape;799;p36"/>
            <p:cNvSpPr/>
            <p:nvPr/>
          </p:nvSpPr>
          <p:spPr>
            <a:xfrm>
              <a:off x="1707100" y="2023100"/>
              <a:ext cx="74900" cy="43175"/>
            </a:xfrm>
            <a:custGeom>
              <a:avLst/>
              <a:gdLst/>
              <a:ahLst/>
              <a:cxnLst/>
              <a:rect l="l" t="t" r="r" b="b"/>
              <a:pathLst>
                <a:path w="2996" h="1727" extrusionOk="0">
                  <a:moveTo>
                    <a:pt x="1345" y="1"/>
                  </a:moveTo>
                  <a:cubicBezTo>
                    <a:pt x="1051" y="1"/>
                    <a:pt x="758" y="66"/>
                    <a:pt x="534" y="195"/>
                  </a:cubicBezTo>
                  <a:lnTo>
                    <a:pt x="336" y="317"/>
                  </a:lnTo>
                  <a:cubicBezTo>
                    <a:pt x="113" y="446"/>
                    <a:pt x="1" y="615"/>
                    <a:pt x="2" y="785"/>
                  </a:cubicBezTo>
                  <a:lnTo>
                    <a:pt x="4" y="821"/>
                  </a:lnTo>
                  <a:lnTo>
                    <a:pt x="8" y="849"/>
                  </a:lnTo>
                  <a:lnTo>
                    <a:pt x="16" y="884"/>
                  </a:lnTo>
                  <a:lnTo>
                    <a:pt x="23" y="913"/>
                  </a:lnTo>
                  <a:lnTo>
                    <a:pt x="38" y="948"/>
                  </a:lnTo>
                  <a:lnTo>
                    <a:pt x="49" y="975"/>
                  </a:lnTo>
                  <a:lnTo>
                    <a:pt x="71" y="1010"/>
                  </a:lnTo>
                  <a:lnTo>
                    <a:pt x="87" y="1036"/>
                  </a:lnTo>
                  <a:lnTo>
                    <a:pt x="116" y="1071"/>
                  </a:lnTo>
                  <a:lnTo>
                    <a:pt x="135" y="1096"/>
                  </a:lnTo>
                  <a:lnTo>
                    <a:pt x="173" y="1133"/>
                  </a:lnTo>
                  <a:lnTo>
                    <a:pt x="193" y="1152"/>
                  </a:lnTo>
                  <a:lnTo>
                    <a:pt x="244" y="1193"/>
                  </a:lnTo>
                  <a:lnTo>
                    <a:pt x="261" y="1206"/>
                  </a:lnTo>
                  <a:lnTo>
                    <a:pt x="340" y="1258"/>
                  </a:lnTo>
                  <a:lnTo>
                    <a:pt x="827" y="1532"/>
                  </a:lnTo>
                  <a:cubicBezTo>
                    <a:pt x="1052" y="1662"/>
                    <a:pt x="1347" y="1727"/>
                    <a:pt x="1641" y="1727"/>
                  </a:cubicBezTo>
                  <a:cubicBezTo>
                    <a:pt x="1935" y="1727"/>
                    <a:pt x="2228" y="1662"/>
                    <a:pt x="2451" y="1532"/>
                  </a:cubicBezTo>
                  <a:lnTo>
                    <a:pt x="2650" y="1410"/>
                  </a:lnTo>
                  <a:lnTo>
                    <a:pt x="2729" y="1360"/>
                  </a:lnTo>
                  <a:lnTo>
                    <a:pt x="2748" y="1345"/>
                  </a:lnTo>
                  <a:lnTo>
                    <a:pt x="2796" y="1306"/>
                  </a:lnTo>
                  <a:lnTo>
                    <a:pt x="2817" y="1286"/>
                  </a:lnTo>
                  <a:lnTo>
                    <a:pt x="2853" y="1250"/>
                  </a:lnTo>
                  <a:lnTo>
                    <a:pt x="2872" y="1226"/>
                  </a:lnTo>
                  <a:lnTo>
                    <a:pt x="2900" y="1191"/>
                  </a:lnTo>
                  <a:lnTo>
                    <a:pt x="2916" y="1166"/>
                  </a:lnTo>
                  <a:lnTo>
                    <a:pt x="2936" y="1131"/>
                  </a:lnTo>
                  <a:lnTo>
                    <a:pt x="2948" y="1103"/>
                  </a:lnTo>
                  <a:lnTo>
                    <a:pt x="2962" y="1069"/>
                  </a:lnTo>
                  <a:lnTo>
                    <a:pt x="2970" y="1040"/>
                  </a:lnTo>
                  <a:lnTo>
                    <a:pt x="2978" y="1005"/>
                  </a:lnTo>
                  <a:lnTo>
                    <a:pt x="2980" y="976"/>
                  </a:lnTo>
                  <a:cubicBezTo>
                    <a:pt x="2996" y="794"/>
                    <a:pt x="2885" y="609"/>
                    <a:pt x="2644" y="471"/>
                  </a:cubicBezTo>
                  <a:lnTo>
                    <a:pt x="2157" y="195"/>
                  </a:lnTo>
                  <a:cubicBezTo>
                    <a:pt x="1932" y="66"/>
                    <a:pt x="1638" y="1"/>
                    <a:pt x="134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800" name="Google Shape;800;p36"/>
            <p:cNvSpPr/>
            <p:nvPr/>
          </p:nvSpPr>
          <p:spPr>
            <a:xfrm>
              <a:off x="1707150" y="2041275"/>
              <a:ext cx="74475" cy="25000"/>
            </a:xfrm>
            <a:custGeom>
              <a:avLst/>
              <a:gdLst/>
              <a:ahLst/>
              <a:cxnLst/>
              <a:rect l="l" t="t" r="r" b="b"/>
              <a:pathLst>
                <a:path w="2979" h="1000" extrusionOk="0">
                  <a:moveTo>
                    <a:pt x="5" y="1"/>
                  </a:moveTo>
                  <a:lnTo>
                    <a:pt x="0" y="58"/>
                  </a:lnTo>
                  <a:lnTo>
                    <a:pt x="2" y="94"/>
                  </a:lnTo>
                  <a:lnTo>
                    <a:pt x="6" y="122"/>
                  </a:lnTo>
                  <a:lnTo>
                    <a:pt x="15" y="157"/>
                  </a:lnTo>
                  <a:lnTo>
                    <a:pt x="20" y="186"/>
                  </a:lnTo>
                  <a:lnTo>
                    <a:pt x="36" y="221"/>
                  </a:lnTo>
                  <a:lnTo>
                    <a:pt x="47" y="248"/>
                  </a:lnTo>
                  <a:lnTo>
                    <a:pt x="69" y="283"/>
                  </a:lnTo>
                  <a:lnTo>
                    <a:pt x="85" y="309"/>
                  </a:lnTo>
                  <a:lnTo>
                    <a:pt x="114" y="344"/>
                  </a:lnTo>
                  <a:lnTo>
                    <a:pt x="133" y="369"/>
                  </a:lnTo>
                  <a:lnTo>
                    <a:pt x="171" y="406"/>
                  </a:lnTo>
                  <a:lnTo>
                    <a:pt x="191" y="425"/>
                  </a:lnTo>
                  <a:lnTo>
                    <a:pt x="243" y="466"/>
                  </a:lnTo>
                  <a:lnTo>
                    <a:pt x="259" y="479"/>
                  </a:lnTo>
                  <a:lnTo>
                    <a:pt x="338" y="531"/>
                  </a:lnTo>
                  <a:lnTo>
                    <a:pt x="825" y="805"/>
                  </a:lnTo>
                  <a:cubicBezTo>
                    <a:pt x="1050" y="935"/>
                    <a:pt x="1345" y="1000"/>
                    <a:pt x="1639" y="1000"/>
                  </a:cubicBezTo>
                  <a:cubicBezTo>
                    <a:pt x="1933" y="1000"/>
                    <a:pt x="2226" y="935"/>
                    <a:pt x="2449" y="805"/>
                  </a:cubicBezTo>
                  <a:lnTo>
                    <a:pt x="2648" y="683"/>
                  </a:lnTo>
                  <a:lnTo>
                    <a:pt x="2727" y="633"/>
                  </a:lnTo>
                  <a:lnTo>
                    <a:pt x="2746" y="618"/>
                  </a:lnTo>
                  <a:lnTo>
                    <a:pt x="2794" y="579"/>
                  </a:lnTo>
                  <a:lnTo>
                    <a:pt x="2815" y="559"/>
                  </a:lnTo>
                  <a:lnTo>
                    <a:pt x="2851" y="523"/>
                  </a:lnTo>
                  <a:lnTo>
                    <a:pt x="2870" y="499"/>
                  </a:lnTo>
                  <a:lnTo>
                    <a:pt x="2898" y="464"/>
                  </a:lnTo>
                  <a:lnTo>
                    <a:pt x="2914" y="439"/>
                  </a:lnTo>
                  <a:lnTo>
                    <a:pt x="2934" y="404"/>
                  </a:lnTo>
                  <a:lnTo>
                    <a:pt x="2946" y="376"/>
                  </a:lnTo>
                  <a:lnTo>
                    <a:pt x="2960" y="342"/>
                  </a:lnTo>
                  <a:lnTo>
                    <a:pt x="2968" y="313"/>
                  </a:lnTo>
                  <a:lnTo>
                    <a:pt x="2976" y="278"/>
                  </a:lnTo>
                  <a:lnTo>
                    <a:pt x="2978" y="249"/>
                  </a:lnTo>
                  <a:lnTo>
                    <a:pt x="2976" y="166"/>
                  </a:lnTo>
                  <a:lnTo>
                    <a:pt x="2968" y="201"/>
                  </a:lnTo>
                  <a:lnTo>
                    <a:pt x="2960" y="229"/>
                  </a:lnTo>
                  <a:lnTo>
                    <a:pt x="2946" y="262"/>
                  </a:lnTo>
                  <a:lnTo>
                    <a:pt x="2934" y="290"/>
                  </a:lnTo>
                  <a:lnTo>
                    <a:pt x="2914" y="325"/>
                  </a:lnTo>
                  <a:lnTo>
                    <a:pt x="2898" y="351"/>
                  </a:lnTo>
                  <a:lnTo>
                    <a:pt x="2870" y="387"/>
                  </a:lnTo>
                  <a:lnTo>
                    <a:pt x="2851" y="409"/>
                  </a:lnTo>
                  <a:lnTo>
                    <a:pt x="2815" y="446"/>
                  </a:lnTo>
                  <a:lnTo>
                    <a:pt x="2794" y="467"/>
                  </a:lnTo>
                  <a:lnTo>
                    <a:pt x="2746" y="506"/>
                  </a:lnTo>
                  <a:lnTo>
                    <a:pt x="2727" y="521"/>
                  </a:lnTo>
                  <a:lnTo>
                    <a:pt x="2648" y="570"/>
                  </a:lnTo>
                  <a:lnTo>
                    <a:pt x="2449" y="692"/>
                  </a:lnTo>
                  <a:cubicBezTo>
                    <a:pt x="2226" y="822"/>
                    <a:pt x="1933" y="887"/>
                    <a:pt x="1639" y="887"/>
                  </a:cubicBezTo>
                  <a:cubicBezTo>
                    <a:pt x="1345" y="887"/>
                    <a:pt x="1050" y="822"/>
                    <a:pt x="825" y="692"/>
                  </a:cubicBezTo>
                  <a:lnTo>
                    <a:pt x="338" y="417"/>
                  </a:lnTo>
                  <a:lnTo>
                    <a:pt x="259" y="367"/>
                  </a:lnTo>
                  <a:lnTo>
                    <a:pt x="243" y="353"/>
                  </a:lnTo>
                  <a:lnTo>
                    <a:pt x="191" y="312"/>
                  </a:lnTo>
                  <a:lnTo>
                    <a:pt x="171" y="293"/>
                  </a:lnTo>
                  <a:lnTo>
                    <a:pt x="133" y="256"/>
                  </a:lnTo>
                  <a:lnTo>
                    <a:pt x="114" y="232"/>
                  </a:lnTo>
                  <a:lnTo>
                    <a:pt x="85" y="196"/>
                  </a:lnTo>
                  <a:lnTo>
                    <a:pt x="69" y="170"/>
                  </a:lnTo>
                  <a:lnTo>
                    <a:pt x="47" y="135"/>
                  </a:lnTo>
                  <a:lnTo>
                    <a:pt x="36" y="107"/>
                  </a:lnTo>
                  <a:lnTo>
                    <a:pt x="20" y="73"/>
                  </a:lnTo>
                  <a:lnTo>
                    <a:pt x="15" y="43"/>
                  </a:lnTo>
                  <a:lnTo>
                    <a:pt x="6" y="10"/>
                  </a:lnTo>
                  <a:lnTo>
                    <a:pt x="5"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801" name="Google Shape;801;p36"/>
            <p:cNvSpPr/>
            <p:nvPr/>
          </p:nvSpPr>
          <p:spPr>
            <a:xfrm>
              <a:off x="1624100" y="1994650"/>
              <a:ext cx="74625" cy="29925"/>
            </a:xfrm>
            <a:custGeom>
              <a:avLst/>
              <a:gdLst/>
              <a:ahLst/>
              <a:cxnLst/>
              <a:rect l="l" t="t" r="r" b="b"/>
              <a:pathLst>
                <a:path w="2985" h="1197" extrusionOk="0">
                  <a:moveTo>
                    <a:pt x="3" y="1"/>
                  </a:moveTo>
                  <a:lnTo>
                    <a:pt x="1" y="253"/>
                  </a:lnTo>
                  <a:cubicBezTo>
                    <a:pt x="1" y="425"/>
                    <a:pt x="114" y="597"/>
                    <a:pt x="340" y="727"/>
                  </a:cubicBezTo>
                  <a:lnTo>
                    <a:pt x="826" y="1002"/>
                  </a:lnTo>
                  <a:cubicBezTo>
                    <a:pt x="1050" y="1132"/>
                    <a:pt x="1345" y="1197"/>
                    <a:pt x="1639" y="1197"/>
                  </a:cubicBezTo>
                  <a:cubicBezTo>
                    <a:pt x="1932" y="1197"/>
                    <a:pt x="2226" y="1132"/>
                    <a:pt x="2450" y="1002"/>
                  </a:cubicBezTo>
                  <a:lnTo>
                    <a:pt x="2648" y="881"/>
                  </a:lnTo>
                  <a:cubicBezTo>
                    <a:pt x="2870" y="752"/>
                    <a:pt x="2981" y="583"/>
                    <a:pt x="2982" y="414"/>
                  </a:cubicBezTo>
                  <a:lnTo>
                    <a:pt x="2984" y="161"/>
                  </a:lnTo>
                  <a:lnTo>
                    <a:pt x="2981" y="193"/>
                  </a:lnTo>
                  <a:lnTo>
                    <a:pt x="2978" y="222"/>
                  </a:lnTo>
                  <a:lnTo>
                    <a:pt x="2971" y="257"/>
                  </a:lnTo>
                  <a:lnTo>
                    <a:pt x="2964" y="286"/>
                  </a:lnTo>
                  <a:lnTo>
                    <a:pt x="2949" y="319"/>
                  </a:lnTo>
                  <a:lnTo>
                    <a:pt x="2937" y="348"/>
                  </a:lnTo>
                  <a:lnTo>
                    <a:pt x="2917" y="381"/>
                  </a:lnTo>
                  <a:lnTo>
                    <a:pt x="2901" y="408"/>
                  </a:lnTo>
                  <a:lnTo>
                    <a:pt x="2873" y="444"/>
                  </a:lnTo>
                  <a:lnTo>
                    <a:pt x="2854" y="467"/>
                  </a:lnTo>
                  <a:lnTo>
                    <a:pt x="2818" y="504"/>
                  </a:lnTo>
                  <a:lnTo>
                    <a:pt x="2797" y="524"/>
                  </a:lnTo>
                  <a:lnTo>
                    <a:pt x="2748" y="562"/>
                  </a:lnTo>
                  <a:lnTo>
                    <a:pt x="2729" y="577"/>
                  </a:lnTo>
                  <a:lnTo>
                    <a:pt x="2651" y="627"/>
                  </a:lnTo>
                  <a:lnTo>
                    <a:pt x="2452" y="748"/>
                  </a:lnTo>
                  <a:cubicBezTo>
                    <a:pt x="2229" y="879"/>
                    <a:pt x="1935" y="943"/>
                    <a:pt x="1642" y="943"/>
                  </a:cubicBezTo>
                  <a:cubicBezTo>
                    <a:pt x="1348" y="943"/>
                    <a:pt x="1053" y="878"/>
                    <a:pt x="828" y="748"/>
                  </a:cubicBezTo>
                  <a:lnTo>
                    <a:pt x="342" y="474"/>
                  </a:lnTo>
                  <a:lnTo>
                    <a:pt x="262" y="423"/>
                  </a:lnTo>
                  <a:lnTo>
                    <a:pt x="245" y="409"/>
                  </a:lnTo>
                  <a:lnTo>
                    <a:pt x="194" y="369"/>
                  </a:lnTo>
                  <a:lnTo>
                    <a:pt x="175" y="350"/>
                  </a:lnTo>
                  <a:lnTo>
                    <a:pt x="135" y="312"/>
                  </a:lnTo>
                  <a:lnTo>
                    <a:pt x="116" y="288"/>
                  </a:lnTo>
                  <a:lnTo>
                    <a:pt x="88" y="253"/>
                  </a:lnTo>
                  <a:lnTo>
                    <a:pt x="71" y="227"/>
                  </a:lnTo>
                  <a:lnTo>
                    <a:pt x="50" y="191"/>
                  </a:lnTo>
                  <a:lnTo>
                    <a:pt x="39" y="164"/>
                  </a:lnTo>
                  <a:lnTo>
                    <a:pt x="24" y="130"/>
                  </a:lnTo>
                  <a:lnTo>
                    <a:pt x="17" y="100"/>
                  </a:lnTo>
                  <a:lnTo>
                    <a:pt x="8" y="66"/>
                  </a:lnTo>
                  <a:lnTo>
                    <a:pt x="5" y="36"/>
                  </a:lnTo>
                  <a:lnTo>
                    <a:pt x="3" y="2"/>
                  </a:lnTo>
                  <a:lnTo>
                    <a:pt x="3"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802" name="Google Shape;802;p36"/>
            <p:cNvSpPr/>
            <p:nvPr/>
          </p:nvSpPr>
          <p:spPr>
            <a:xfrm>
              <a:off x="1624150" y="1975050"/>
              <a:ext cx="74900" cy="43200"/>
            </a:xfrm>
            <a:custGeom>
              <a:avLst/>
              <a:gdLst/>
              <a:ahLst/>
              <a:cxnLst/>
              <a:rect l="l" t="t" r="r" b="b"/>
              <a:pathLst>
                <a:path w="2996" h="1728" extrusionOk="0">
                  <a:moveTo>
                    <a:pt x="1344" y="1"/>
                  </a:moveTo>
                  <a:cubicBezTo>
                    <a:pt x="1050" y="1"/>
                    <a:pt x="756" y="66"/>
                    <a:pt x="533" y="196"/>
                  </a:cubicBezTo>
                  <a:lnTo>
                    <a:pt x="334" y="317"/>
                  </a:lnTo>
                  <a:cubicBezTo>
                    <a:pt x="112" y="447"/>
                    <a:pt x="1" y="616"/>
                    <a:pt x="1" y="786"/>
                  </a:cubicBezTo>
                  <a:lnTo>
                    <a:pt x="3" y="820"/>
                  </a:lnTo>
                  <a:lnTo>
                    <a:pt x="6" y="850"/>
                  </a:lnTo>
                  <a:lnTo>
                    <a:pt x="15" y="884"/>
                  </a:lnTo>
                  <a:lnTo>
                    <a:pt x="22" y="914"/>
                  </a:lnTo>
                  <a:lnTo>
                    <a:pt x="37" y="948"/>
                  </a:lnTo>
                  <a:lnTo>
                    <a:pt x="48" y="975"/>
                  </a:lnTo>
                  <a:lnTo>
                    <a:pt x="69" y="1011"/>
                  </a:lnTo>
                  <a:lnTo>
                    <a:pt x="86" y="1037"/>
                  </a:lnTo>
                  <a:lnTo>
                    <a:pt x="114" y="1072"/>
                  </a:lnTo>
                  <a:lnTo>
                    <a:pt x="133" y="1096"/>
                  </a:lnTo>
                  <a:lnTo>
                    <a:pt x="173" y="1134"/>
                  </a:lnTo>
                  <a:lnTo>
                    <a:pt x="192" y="1153"/>
                  </a:lnTo>
                  <a:lnTo>
                    <a:pt x="243" y="1193"/>
                  </a:lnTo>
                  <a:lnTo>
                    <a:pt x="260" y="1207"/>
                  </a:lnTo>
                  <a:lnTo>
                    <a:pt x="340" y="1258"/>
                  </a:lnTo>
                  <a:lnTo>
                    <a:pt x="826" y="1532"/>
                  </a:lnTo>
                  <a:cubicBezTo>
                    <a:pt x="1051" y="1662"/>
                    <a:pt x="1346" y="1727"/>
                    <a:pt x="1640" y="1727"/>
                  </a:cubicBezTo>
                  <a:cubicBezTo>
                    <a:pt x="1933" y="1727"/>
                    <a:pt x="2227" y="1663"/>
                    <a:pt x="2450" y="1532"/>
                  </a:cubicBezTo>
                  <a:lnTo>
                    <a:pt x="2649" y="1411"/>
                  </a:lnTo>
                  <a:lnTo>
                    <a:pt x="2727" y="1361"/>
                  </a:lnTo>
                  <a:lnTo>
                    <a:pt x="2746" y="1346"/>
                  </a:lnTo>
                  <a:lnTo>
                    <a:pt x="2795" y="1308"/>
                  </a:lnTo>
                  <a:lnTo>
                    <a:pt x="2816" y="1286"/>
                  </a:lnTo>
                  <a:lnTo>
                    <a:pt x="2852" y="1251"/>
                  </a:lnTo>
                  <a:lnTo>
                    <a:pt x="2871" y="1228"/>
                  </a:lnTo>
                  <a:lnTo>
                    <a:pt x="2899" y="1192"/>
                  </a:lnTo>
                  <a:lnTo>
                    <a:pt x="2915" y="1165"/>
                  </a:lnTo>
                  <a:lnTo>
                    <a:pt x="2935" y="1132"/>
                  </a:lnTo>
                  <a:lnTo>
                    <a:pt x="2947" y="1103"/>
                  </a:lnTo>
                  <a:lnTo>
                    <a:pt x="2962" y="1070"/>
                  </a:lnTo>
                  <a:lnTo>
                    <a:pt x="2969" y="1041"/>
                  </a:lnTo>
                  <a:lnTo>
                    <a:pt x="2976" y="1006"/>
                  </a:lnTo>
                  <a:lnTo>
                    <a:pt x="2979" y="977"/>
                  </a:lnTo>
                  <a:cubicBezTo>
                    <a:pt x="2996" y="795"/>
                    <a:pt x="2883" y="609"/>
                    <a:pt x="2643" y="471"/>
                  </a:cubicBezTo>
                  <a:lnTo>
                    <a:pt x="2157" y="196"/>
                  </a:lnTo>
                  <a:cubicBezTo>
                    <a:pt x="1932" y="66"/>
                    <a:pt x="1637" y="1"/>
                    <a:pt x="134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803" name="Google Shape;803;p36"/>
            <p:cNvSpPr/>
            <p:nvPr/>
          </p:nvSpPr>
          <p:spPr>
            <a:xfrm>
              <a:off x="1624150" y="1993250"/>
              <a:ext cx="74475" cy="25000"/>
            </a:xfrm>
            <a:custGeom>
              <a:avLst/>
              <a:gdLst/>
              <a:ahLst/>
              <a:cxnLst/>
              <a:rect l="l" t="t" r="r" b="b"/>
              <a:pathLst>
                <a:path w="2979" h="1000" extrusionOk="0">
                  <a:moveTo>
                    <a:pt x="5" y="0"/>
                  </a:moveTo>
                  <a:lnTo>
                    <a:pt x="1" y="58"/>
                  </a:lnTo>
                  <a:lnTo>
                    <a:pt x="3" y="92"/>
                  </a:lnTo>
                  <a:lnTo>
                    <a:pt x="6" y="122"/>
                  </a:lnTo>
                  <a:lnTo>
                    <a:pt x="15" y="156"/>
                  </a:lnTo>
                  <a:lnTo>
                    <a:pt x="22" y="186"/>
                  </a:lnTo>
                  <a:lnTo>
                    <a:pt x="37" y="220"/>
                  </a:lnTo>
                  <a:lnTo>
                    <a:pt x="48" y="247"/>
                  </a:lnTo>
                  <a:lnTo>
                    <a:pt x="69" y="283"/>
                  </a:lnTo>
                  <a:lnTo>
                    <a:pt x="86" y="309"/>
                  </a:lnTo>
                  <a:lnTo>
                    <a:pt x="114" y="344"/>
                  </a:lnTo>
                  <a:lnTo>
                    <a:pt x="133" y="368"/>
                  </a:lnTo>
                  <a:lnTo>
                    <a:pt x="173" y="406"/>
                  </a:lnTo>
                  <a:lnTo>
                    <a:pt x="192" y="425"/>
                  </a:lnTo>
                  <a:lnTo>
                    <a:pt x="243" y="465"/>
                  </a:lnTo>
                  <a:lnTo>
                    <a:pt x="260" y="479"/>
                  </a:lnTo>
                  <a:lnTo>
                    <a:pt x="340" y="530"/>
                  </a:lnTo>
                  <a:lnTo>
                    <a:pt x="826" y="804"/>
                  </a:lnTo>
                  <a:cubicBezTo>
                    <a:pt x="1051" y="934"/>
                    <a:pt x="1346" y="999"/>
                    <a:pt x="1640" y="999"/>
                  </a:cubicBezTo>
                  <a:cubicBezTo>
                    <a:pt x="1933" y="999"/>
                    <a:pt x="2227" y="935"/>
                    <a:pt x="2450" y="804"/>
                  </a:cubicBezTo>
                  <a:lnTo>
                    <a:pt x="2649" y="683"/>
                  </a:lnTo>
                  <a:lnTo>
                    <a:pt x="2727" y="633"/>
                  </a:lnTo>
                  <a:lnTo>
                    <a:pt x="2746" y="618"/>
                  </a:lnTo>
                  <a:lnTo>
                    <a:pt x="2795" y="580"/>
                  </a:lnTo>
                  <a:lnTo>
                    <a:pt x="2816" y="558"/>
                  </a:lnTo>
                  <a:lnTo>
                    <a:pt x="2852" y="523"/>
                  </a:lnTo>
                  <a:lnTo>
                    <a:pt x="2871" y="500"/>
                  </a:lnTo>
                  <a:lnTo>
                    <a:pt x="2899" y="464"/>
                  </a:lnTo>
                  <a:lnTo>
                    <a:pt x="2915" y="437"/>
                  </a:lnTo>
                  <a:lnTo>
                    <a:pt x="2935" y="404"/>
                  </a:lnTo>
                  <a:lnTo>
                    <a:pt x="2947" y="375"/>
                  </a:lnTo>
                  <a:lnTo>
                    <a:pt x="2962" y="342"/>
                  </a:lnTo>
                  <a:lnTo>
                    <a:pt x="2969" y="313"/>
                  </a:lnTo>
                  <a:lnTo>
                    <a:pt x="2976" y="278"/>
                  </a:lnTo>
                  <a:lnTo>
                    <a:pt x="2979" y="249"/>
                  </a:lnTo>
                  <a:lnTo>
                    <a:pt x="2976" y="165"/>
                  </a:lnTo>
                  <a:lnTo>
                    <a:pt x="2969" y="199"/>
                  </a:lnTo>
                  <a:lnTo>
                    <a:pt x="2962" y="228"/>
                  </a:lnTo>
                  <a:lnTo>
                    <a:pt x="2947" y="262"/>
                  </a:lnTo>
                  <a:lnTo>
                    <a:pt x="2935" y="290"/>
                  </a:lnTo>
                  <a:lnTo>
                    <a:pt x="2915" y="325"/>
                  </a:lnTo>
                  <a:lnTo>
                    <a:pt x="2899" y="351"/>
                  </a:lnTo>
                  <a:lnTo>
                    <a:pt x="2871" y="387"/>
                  </a:lnTo>
                  <a:lnTo>
                    <a:pt x="2852" y="410"/>
                  </a:lnTo>
                  <a:lnTo>
                    <a:pt x="2816" y="446"/>
                  </a:lnTo>
                  <a:lnTo>
                    <a:pt x="2795" y="466"/>
                  </a:lnTo>
                  <a:lnTo>
                    <a:pt x="2746" y="505"/>
                  </a:lnTo>
                  <a:lnTo>
                    <a:pt x="2727" y="519"/>
                  </a:lnTo>
                  <a:lnTo>
                    <a:pt x="2649" y="570"/>
                  </a:lnTo>
                  <a:lnTo>
                    <a:pt x="2450" y="692"/>
                  </a:lnTo>
                  <a:cubicBezTo>
                    <a:pt x="2227" y="822"/>
                    <a:pt x="1933" y="886"/>
                    <a:pt x="1640" y="886"/>
                  </a:cubicBezTo>
                  <a:cubicBezTo>
                    <a:pt x="1346" y="886"/>
                    <a:pt x="1051" y="821"/>
                    <a:pt x="826" y="692"/>
                  </a:cubicBezTo>
                  <a:lnTo>
                    <a:pt x="340" y="417"/>
                  </a:lnTo>
                  <a:lnTo>
                    <a:pt x="260" y="366"/>
                  </a:lnTo>
                  <a:lnTo>
                    <a:pt x="243" y="352"/>
                  </a:lnTo>
                  <a:lnTo>
                    <a:pt x="192" y="311"/>
                  </a:lnTo>
                  <a:lnTo>
                    <a:pt x="173" y="292"/>
                  </a:lnTo>
                  <a:lnTo>
                    <a:pt x="133" y="255"/>
                  </a:lnTo>
                  <a:lnTo>
                    <a:pt x="114" y="232"/>
                  </a:lnTo>
                  <a:lnTo>
                    <a:pt x="86" y="196"/>
                  </a:lnTo>
                  <a:lnTo>
                    <a:pt x="69" y="170"/>
                  </a:lnTo>
                  <a:lnTo>
                    <a:pt x="48" y="135"/>
                  </a:lnTo>
                  <a:lnTo>
                    <a:pt x="37" y="107"/>
                  </a:lnTo>
                  <a:lnTo>
                    <a:pt x="22" y="72"/>
                  </a:lnTo>
                  <a:lnTo>
                    <a:pt x="15" y="43"/>
                  </a:lnTo>
                  <a:lnTo>
                    <a:pt x="6" y="8"/>
                  </a:lnTo>
                  <a:lnTo>
                    <a:pt x="5"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804" name="Google Shape;804;p36"/>
            <p:cNvSpPr/>
            <p:nvPr/>
          </p:nvSpPr>
          <p:spPr>
            <a:xfrm>
              <a:off x="1547650" y="1950400"/>
              <a:ext cx="74625" cy="29950"/>
            </a:xfrm>
            <a:custGeom>
              <a:avLst/>
              <a:gdLst/>
              <a:ahLst/>
              <a:cxnLst/>
              <a:rect l="l" t="t" r="r" b="b"/>
              <a:pathLst>
                <a:path w="2985" h="1198" extrusionOk="0">
                  <a:moveTo>
                    <a:pt x="3" y="1"/>
                  </a:moveTo>
                  <a:lnTo>
                    <a:pt x="1" y="255"/>
                  </a:lnTo>
                  <a:cubicBezTo>
                    <a:pt x="1" y="426"/>
                    <a:pt x="114" y="597"/>
                    <a:pt x="340" y="728"/>
                  </a:cubicBezTo>
                  <a:lnTo>
                    <a:pt x="826" y="1002"/>
                  </a:lnTo>
                  <a:cubicBezTo>
                    <a:pt x="1051" y="1133"/>
                    <a:pt x="1346" y="1198"/>
                    <a:pt x="1639" y="1198"/>
                  </a:cubicBezTo>
                  <a:cubicBezTo>
                    <a:pt x="1933" y="1198"/>
                    <a:pt x="2226" y="1133"/>
                    <a:pt x="2450" y="1002"/>
                  </a:cubicBezTo>
                  <a:lnTo>
                    <a:pt x="2649" y="881"/>
                  </a:lnTo>
                  <a:cubicBezTo>
                    <a:pt x="2871" y="752"/>
                    <a:pt x="2981" y="584"/>
                    <a:pt x="2982" y="414"/>
                  </a:cubicBezTo>
                  <a:lnTo>
                    <a:pt x="2984" y="161"/>
                  </a:lnTo>
                  <a:lnTo>
                    <a:pt x="2981" y="194"/>
                  </a:lnTo>
                  <a:lnTo>
                    <a:pt x="2979" y="223"/>
                  </a:lnTo>
                  <a:lnTo>
                    <a:pt x="2971" y="257"/>
                  </a:lnTo>
                  <a:lnTo>
                    <a:pt x="2964" y="286"/>
                  </a:lnTo>
                  <a:lnTo>
                    <a:pt x="2950" y="320"/>
                  </a:lnTo>
                  <a:lnTo>
                    <a:pt x="2937" y="349"/>
                  </a:lnTo>
                  <a:lnTo>
                    <a:pt x="2917" y="383"/>
                  </a:lnTo>
                  <a:lnTo>
                    <a:pt x="2901" y="410"/>
                  </a:lnTo>
                  <a:lnTo>
                    <a:pt x="2873" y="444"/>
                  </a:lnTo>
                  <a:lnTo>
                    <a:pt x="2854" y="468"/>
                  </a:lnTo>
                  <a:lnTo>
                    <a:pt x="2818" y="504"/>
                  </a:lnTo>
                  <a:lnTo>
                    <a:pt x="2797" y="524"/>
                  </a:lnTo>
                  <a:lnTo>
                    <a:pt x="2749" y="563"/>
                  </a:lnTo>
                  <a:lnTo>
                    <a:pt x="2729" y="578"/>
                  </a:lnTo>
                  <a:lnTo>
                    <a:pt x="2651" y="629"/>
                  </a:lnTo>
                  <a:lnTo>
                    <a:pt x="2452" y="750"/>
                  </a:lnTo>
                  <a:cubicBezTo>
                    <a:pt x="2229" y="880"/>
                    <a:pt x="1936" y="945"/>
                    <a:pt x="1642" y="945"/>
                  </a:cubicBezTo>
                  <a:cubicBezTo>
                    <a:pt x="1348" y="945"/>
                    <a:pt x="1054" y="880"/>
                    <a:pt x="830" y="750"/>
                  </a:cubicBezTo>
                  <a:lnTo>
                    <a:pt x="342" y="475"/>
                  </a:lnTo>
                  <a:lnTo>
                    <a:pt x="262" y="424"/>
                  </a:lnTo>
                  <a:lnTo>
                    <a:pt x="246" y="411"/>
                  </a:lnTo>
                  <a:lnTo>
                    <a:pt x="194" y="370"/>
                  </a:lnTo>
                  <a:lnTo>
                    <a:pt x="175" y="351"/>
                  </a:lnTo>
                  <a:lnTo>
                    <a:pt x="136" y="313"/>
                  </a:lnTo>
                  <a:lnTo>
                    <a:pt x="116" y="289"/>
                  </a:lnTo>
                  <a:lnTo>
                    <a:pt x="88" y="255"/>
                  </a:lnTo>
                  <a:lnTo>
                    <a:pt x="73" y="228"/>
                  </a:lnTo>
                  <a:lnTo>
                    <a:pt x="51" y="193"/>
                  </a:lnTo>
                  <a:lnTo>
                    <a:pt x="39" y="165"/>
                  </a:lnTo>
                  <a:lnTo>
                    <a:pt x="24" y="130"/>
                  </a:lnTo>
                  <a:lnTo>
                    <a:pt x="18" y="102"/>
                  </a:lnTo>
                  <a:lnTo>
                    <a:pt x="9" y="67"/>
                  </a:lnTo>
                  <a:lnTo>
                    <a:pt x="5" y="38"/>
                  </a:lnTo>
                  <a:lnTo>
                    <a:pt x="3" y="3"/>
                  </a:lnTo>
                  <a:lnTo>
                    <a:pt x="3"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805" name="Google Shape;805;p36"/>
            <p:cNvSpPr/>
            <p:nvPr/>
          </p:nvSpPr>
          <p:spPr>
            <a:xfrm>
              <a:off x="1547725" y="1930825"/>
              <a:ext cx="74875" cy="43200"/>
            </a:xfrm>
            <a:custGeom>
              <a:avLst/>
              <a:gdLst/>
              <a:ahLst/>
              <a:cxnLst/>
              <a:rect l="l" t="t" r="r" b="b"/>
              <a:pathLst>
                <a:path w="2995" h="1728" extrusionOk="0">
                  <a:moveTo>
                    <a:pt x="1343" y="1"/>
                  </a:moveTo>
                  <a:cubicBezTo>
                    <a:pt x="1049" y="1"/>
                    <a:pt x="756" y="66"/>
                    <a:pt x="532" y="195"/>
                  </a:cubicBezTo>
                  <a:lnTo>
                    <a:pt x="334" y="317"/>
                  </a:lnTo>
                  <a:cubicBezTo>
                    <a:pt x="111" y="447"/>
                    <a:pt x="0" y="616"/>
                    <a:pt x="0" y="786"/>
                  </a:cubicBezTo>
                  <a:lnTo>
                    <a:pt x="2" y="821"/>
                  </a:lnTo>
                  <a:lnTo>
                    <a:pt x="6" y="850"/>
                  </a:lnTo>
                  <a:lnTo>
                    <a:pt x="15" y="885"/>
                  </a:lnTo>
                  <a:lnTo>
                    <a:pt x="21" y="913"/>
                  </a:lnTo>
                  <a:lnTo>
                    <a:pt x="36" y="948"/>
                  </a:lnTo>
                  <a:lnTo>
                    <a:pt x="48" y="976"/>
                  </a:lnTo>
                  <a:lnTo>
                    <a:pt x="70" y="1011"/>
                  </a:lnTo>
                  <a:lnTo>
                    <a:pt x="85" y="1038"/>
                  </a:lnTo>
                  <a:lnTo>
                    <a:pt x="113" y="1072"/>
                  </a:lnTo>
                  <a:lnTo>
                    <a:pt x="133" y="1096"/>
                  </a:lnTo>
                  <a:lnTo>
                    <a:pt x="172" y="1134"/>
                  </a:lnTo>
                  <a:lnTo>
                    <a:pt x="191" y="1153"/>
                  </a:lnTo>
                  <a:lnTo>
                    <a:pt x="243" y="1194"/>
                  </a:lnTo>
                  <a:lnTo>
                    <a:pt x="259" y="1207"/>
                  </a:lnTo>
                  <a:lnTo>
                    <a:pt x="339" y="1258"/>
                  </a:lnTo>
                  <a:lnTo>
                    <a:pt x="827" y="1533"/>
                  </a:lnTo>
                  <a:cubicBezTo>
                    <a:pt x="1051" y="1663"/>
                    <a:pt x="1345" y="1728"/>
                    <a:pt x="1639" y="1728"/>
                  </a:cubicBezTo>
                  <a:cubicBezTo>
                    <a:pt x="1933" y="1728"/>
                    <a:pt x="2226" y="1663"/>
                    <a:pt x="2449" y="1533"/>
                  </a:cubicBezTo>
                  <a:lnTo>
                    <a:pt x="2648" y="1412"/>
                  </a:lnTo>
                  <a:lnTo>
                    <a:pt x="2726" y="1361"/>
                  </a:lnTo>
                  <a:lnTo>
                    <a:pt x="2746" y="1346"/>
                  </a:lnTo>
                  <a:lnTo>
                    <a:pt x="2794" y="1307"/>
                  </a:lnTo>
                  <a:lnTo>
                    <a:pt x="2815" y="1287"/>
                  </a:lnTo>
                  <a:lnTo>
                    <a:pt x="2851" y="1251"/>
                  </a:lnTo>
                  <a:lnTo>
                    <a:pt x="2870" y="1227"/>
                  </a:lnTo>
                  <a:lnTo>
                    <a:pt x="2898" y="1193"/>
                  </a:lnTo>
                  <a:lnTo>
                    <a:pt x="2914" y="1166"/>
                  </a:lnTo>
                  <a:lnTo>
                    <a:pt x="2934" y="1132"/>
                  </a:lnTo>
                  <a:lnTo>
                    <a:pt x="2947" y="1103"/>
                  </a:lnTo>
                  <a:lnTo>
                    <a:pt x="2961" y="1069"/>
                  </a:lnTo>
                  <a:lnTo>
                    <a:pt x="2968" y="1040"/>
                  </a:lnTo>
                  <a:lnTo>
                    <a:pt x="2976" y="1006"/>
                  </a:lnTo>
                  <a:lnTo>
                    <a:pt x="2978" y="977"/>
                  </a:lnTo>
                  <a:cubicBezTo>
                    <a:pt x="2995" y="795"/>
                    <a:pt x="2883" y="610"/>
                    <a:pt x="2642" y="471"/>
                  </a:cubicBezTo>
                  <a:lnTo>
                    <a:pt x="2156" y="195"/>
                  </a:lnTo>
                  <a:cubicBezTo>
                    <a:pt x="1931" y="66"/>
                    <a:pt x="1637" y="1"/>
                    <a:pt x="1343"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806" name="Google Shape;806;p36"/>
            <p:cNvSpPr/>
            <p:nvPr/>
          </p:nvSpPr>
          <p:spPr>
            <a:xfrm>
              <a:off x="1547725" y="1949025"/>
              <a:ext cx="74475" cy="25000"/>
            </a:xfrm>
            <a:custGeom>
              <a:avLst/>
              <a:gdLst/>
              <a:ahLst/>
              <a:cxnLst/>
              <a:rect l="l" t="t" r="r" b="b"/>
              <a:pathLst>
                <a:path w="2979" h="1000" extrusionOk="0">
                  <a:moveTo>
                    <a:pt x="5" y="1"/>
                  </a:moveTo>
                  <a:lnTo>
                    <a:pt x="0" y="58"/>
                  </a:lnTo>
                  <a:lnTo>
                    <a:pt x="2" y="93"/>
                  </a:lnTo>
                  <a:lnTo>
                    <a:pt x="6" y="122"/>
                  </a:lnTo>
                  <a:lnTo>
                    <a:pt x="15" y="157"/>
                  </a:lnTo>
                  <a:lnTo>
                    <a:pt x="21" y="185"/>
                  </a:lnTo>
                  <a:lnTo>
                    <a:pt x="36" y="220"/>
                  </a:lnTo>
                  <a:lnTo>
                    <a:pt x="48" y="248"/>
                  </a:lnTo>
                  <a:lnTo>
                    <a:pt x="70" y="283"/>
                  </a:lnTo>
                  <a:lnTo>
                    <a:pt x="85" y="310"/>
                  </a:lnTo>
                  <a:lnTo>
                    <a:pt x="113" y="344"/>
                  </a:lnTo>
                  <a:lnTo>
                    <a:pt x="133" y="368"/>
                  </a:lnTo>
                  <a:lnTo>
                    <a:pt x="172" y="406"/>
                  </a:lnTo>
                  <a:lnTo>
                    <a:pt x="191" y="425"/>
                  </a:lnTo>
                  <a:lnTo>
                    <a:pt x="243" y="466"/>
                  </a:lnTo>
                  <a:lnTo>
                    <a:pt x="259" y="479"/>
                  </a:lnTo>
                  <a:lnTo>
                    <a:pt x="339" y="530"/>
                  </a:lnTo>
                  <a:lnTo>
                    <a:pt x="827" y="805"/>
                  </a:lnTo>
                  <a:cubicBezTo>
                    <a:pt x="1051" y="934"/>
                    <a:pt x="1344" y="999"/>
                    <a:pt x="1638" y="999"/>
                  </a:cubicBezTo>
                  <a:cubicBezTo>
                    <a:pt x="1932" y="999"/>
                    <a:pt x="2226" y="934"/>
                    <a:pt x="2449" y="805"/>
                  </a:cubicBezTo>
                  <a:lnTo>
                    <a:pt x="2648" y="684"/>
                  </a:lnTo>
                  <a:lnTo>
                    <a:pt x="2726" y="633"/>
                  </a:lnTo>
                  <a:lnTo>
                    <a:pt x="2746" y="618"/>
                  </a:lnTo>
                  <a:lnTo>
                    <a:pt x="2794" y="579"/>
                  </a:lnTo>
                  <a:lnTo>
                    <a:pt x="2815" y="559"/>
                  </a:lnTo>
                  <a:lnTo>
                    <a:pt x="2851" y="523"/>
                  </a:lnTo>
                  <a:lnTo>
                    <a:pt x="2870" y="499"/>
                  </a:lnTo>
                  <a:lnTo>
                    <a:pt x="2898" y="465"/>
                  </a:lnTo>
                  <a:lnTo>
                    <a:pt x="2914" y="438"/>
                  </a:lnTo>
                  <a:lnTo>
                    <a:pt x="2934" y="404"/>
                  </a:lnTo>
                  <a:lnTo>
                    <a:pt x="2947" y="375"/>
                  </a:lnTo>
                  <a:lnTo>
                    <a:pt x="2961" y="341"/>
                  </a:lnTo>
                  <a:lnTo>
                    <a:pt x="2968" y="312"/>
                  </a:lnTo>
                  <a:lnTo>
                    <a:pt x="2976" y="278"/>
                  </a:lnTo>
                  <a:lnTo>
                    <a:pt x="2978" y="249"/>
                  </a:lnTo>
                  <a:lnTo>
                    <a:pt x="2976" y="166"/>
                  </a:lnTo>
                  <a:lnTo>
                    <a:pt x="2968" y="200"/>
                  </a:lnTo>
                  <a:lnTo>
                    <a:pt x="2961" y="228"/>
                  </a:lnTo>
                  <a:lnTo>
                    <a:pt x="2947" y="262"/>
                  </a:lnTo>
                  <a:lnTo>
                    <a:pt x="2934" y="290"/>
                  </a:lnTo>
                  <a:lnTo>
                    <a:pt x="2914" y="324"/>
                  </a:lnTo>
                  <a:lnTo>
                    <a:pt x="2898" y="351"/>
                  </a:lnTo>
                  <a:lnTo>
                    <a:pt x="2870" y="386"/>
                  </a:lnTo>
                  <a:lnTo>
                    <a:pt x="2851" y="410"/>
                  </a:lnTo>
                  <a:lnTo>
                    <a:pt x="2815" y="445"/>
                  </a:lnTo>
                  <a:lnTo>
                    <a:pt x="2794" y="467"/>
                  </a:lnTo>
                  <a:lnTo>
                    <a:pt x="2746" y="505"/>
                  </a:lnTo>
                  <a:lnTo>
                    <a:pt x="2726" y="520"/>
                  </a:lnTo>
                  <a:lnTo>
                    <a:pt x="2648" y="570"/>
                  </a:lnTo>
                  <a:lnTo>
                    <a:pt x="2449" y="691"/>
                  </a:lnTo>
                  <a:cubicBezTo>
                    <a:pt x="2226" y="821"/>
                    <a:pt x="1933" y="886"/>
                    <a:pt x="1639" y="886"/>
                  </a:cubicBezTo>
                  <a:cubicBezTo>
                    <a:pt x="1345" y="886"/>
                    <a:pt x="1051" y="821"/>
                    <a:pt x="827" y="691"/>
                  </a:cubicBezTo>
                  <a:lnTo>
                    <a:pt x="339" y="416"/>
                  </a:lnTo>
                  <a:lnTo>
                    <a:pt x="259" y="366"/>
                  </a:lnTo>
                  <a:lnTo>
                    <a:pt x="243" y="352"/>
                  </a:lnTo>
                  <a:lnTo>
                    <a:pt x="191" y="312"/>
                  </a:lnTo>
                  <a:lnTo>
                    <a:pt x="172" y="293"/>
                  </a:lnTo>
                  <a:lnTo>
                    <a:pt x="133" y="256"/>
                  </a:lnTo>
                  <a:lnTo>
                    <a:pt x="113" y="232"/>
                  </a:lnTo>
                  <a:lnTo>
                    <a:pt x="85" y="196"/>
                  </a:lnTo>
                  <a:lnTo>
                    <a:pt x="70" y="169"/>
                  </a:lnTo>
                  <a:lnTo>
                    <a:pt x="48" y="134"/>
                  </a:lnTo>
                  <a:lnTo>
                    <a:pt x="36" y="107"/>
                  </a:lnTo>
                  <a:lnTo>
                    <a:pt x="21" y="73"/>
                  </a:lnTo>
                  <a:lnTo>
                    <a:pt x="15" y="43"/>
                  </a:lnTo>
                  <a:lnTo>
                    <a:pt x="6" y="9"/>
                  </a:lnTo>
                  <a:lnTo>
                    <a:pt x="5"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807" name="Google Shape;807;p36"/>
            <p:cNvSpPr/>
            <p:nvPr/>
          </p:nvSpPr>
          <p:spPr>
            <a:xfrm>
              <a:off x="1895975" y="2137975"/>
              <a:ext cx="46500" cy="28875"/>
            </a:xfrm>
            <a:custGeom>
              <a:avLst/>
              <a:gdLst/>
              <a:ahLst/>
              <a:cxnLst/>
              <a:rect l="l" t="t" r="r" b="b"/>
              <a:pathLst>
                <a:path w="1860" h="1155" extrusionOk="0">
                  <a:moveTo>
                    <a:pt x="12" y="0"/>
                  </a:moveTo>
                  <a:lnTo>
                    <a:pt x="1" y="617"/>
                  </a:lnTo>
                  <a:cubicBezTo>
                    <a:pt x="1" y="755"/>
                    <a:pt x="92" y="893"/>
                    <a:pt x="274" y="997"/>
                  </a:cubicBezTo>
                  <a:cubicBezTo>
                    <a:pt x="454" y="1102"/>
                    <a:pt x="690" y="1154"/>
                    <a:pt x="926" y="1154"/>
                  </a:cubicBezTo>
                  <a:cubicBezTo>
                    <a:pt x="1163" y="1154"/>
                    <a:pt x="1400" y="1101"/>
                    <a:pt x="1580" y="996"/>
                  </a:cubicBezTo>
                  <a:cubicBezTo>
                    <a:pt x="1758" y="893"/>
                    <a:pt x="1848" y="757"/>
                    <a:pt x="1848" y="620"/>
                  </a:cubicBezTo>
                  <a:lnTo>
                    <a:pt x="1859" y="3"/>
                  </a:lnTo>
                  <a:lnTo>
                    <a:pt x="1850" y="61"/>
                  </a:lnTo>
                  <a:lnTo>
                    <a:pt x="1843" y="104"/>
                  </a:lnTo>
                  <a:lnTo>
                    <a:pt x="1812" y="164"/>
                  </a:lnTo>
                  <a:lnTo>
                    <a:pt x="1792" y="203"/>
                  </a:lnTo>
                  <a:lnTo>
                    <a:pt x="1738" y="264"/>
                  </a:lnTo>
                  <a:lnTo>
                    <a:pt x="1709" y="296"/>
                  </a:lnTo>
                  <a:cubicBezTo>
                    <a:pt x="1675" y="327"/>
                    <a:pt x="1636" y="354"/>
                    <a:pt x="1590" y="381"/>
                  </a:cubicBezTo>
                  <a:cubicBezTo>
                    <a:pt x="1411" y="485"/>
                    <a:pt x="1175" y="537"/>
                    <a:pt x="939" y="537"/>
                  </a:cubicBezTo>
                  <a:cubicBezTo>
                    <a:pt x="702" y="537"/>
                    <a:pt x="465" y="485"/>
                    <a:pt x="284" y="381"/>
                  </a:cubicBezTo>
                  <a:cubicBezTo>
                    <a:pt x="239" y="355"/>
                    <a:pt x="200" y="327"/>
                    <a:pt x="165" y="296"/>
                  </a:cubicBezTo>
                  <a:lnTo>
                    <a:pt x="133" y="263"/>
                  </a:lnTo>
                  <a:lnTo>
                    <a:pt x="81" y="203"/>
                  </a:lnTo>
                  <a:lnTo>
                    <a:pt x="58" y="162"/>
                  </a:lnTo>
                  <a:lnTo>
                    <a:pt x="29" y="103"/>
                  </a:lnTo>
                  <a:lnTo>
                    <a:pt x="21" y="58"/>
                  </a:lnTo>
                  <a:lnTo>
                    <a:pt x="12" y="1"/>
                  </a:lnTo>
                  <a:lnTo>
                    <a:pt x="12" y="0"/>
                  </a:ln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808" name="Google Shape;808;p36"/>
            <p:cNvSpPr/>
            <p:nvPr/>
          </p:nvSpPr>
          <p:spPr>
            <a:xfrm>
              <a:off x="1896275" y="2124650"/>
              <a:ext cx="46700" cy="26775"/>
            </a:xfrm>
            <a:custGeom>
              <a:avLst/>
              <a:gdLst/>
              <a:ahLst/>
              <a:cxnLst/>
              <a:rect l="l" t="t" r="r" b="b"/>
              <a:pathLst>
                <a:path w="1868" h="1071" extrusionOk="0">
                  <a:moveTo>
                    <a:pt x="921" y="0"/>
                  </a:moveTo>
                  <a:cubicBezTo>
                    <a:pt x="685" y="0"/>
                    <a:pt x="448" y="52"/>
                    <a:pt x="269" y="157"/>
                  </a:cubicBezTo>
                  <a:cubicBezTo>
                    <a:pt x="89" y="260"/>
                    <a:pt x="0" y="397"/>
                    <a:pt x="0" y="534"/>
                  </a:cubicBezTo>
                  <a:lnTo>
                    <a:pt x="9" y="591"/>
                  </a:lnTo>
                  <a:lnTo>
                    <a:pt x="17" y="636"/>
                  </a:lnTo>
                  <a:lnTo>
                    <a:pt x="46" y="695"/>
                  </a:lnTo>
                  <a:lnTo>
                    <a:pt x="69" y="736"/>
                  </a:lnTo>
                  <a:lnTo>
                    <a:pt x="121" y="796"/>
                  </a:lnTo>
                  <a:lnTo>
                    <a:pt x="153" y="829"/>
                  </a:lnTo>
                  <a:cubicBezTo>
                    <a:pt x="188" y="860"/>
                    <a:pt x="227" y="888"/>
                    <a:pt x="272" y="914"/>
                  </a:cubicBezTo>
                  <a:cubicBezTo>
                    <a:pt x="453" y="1018"/>
                    <a:pt x="690" y="1070"/>
                    <a:pt x="927" y="1070"/>
                  </a:cubicBezTo>
                  <a:cubicBezTo>
                    <a:pt x="1163" y="1070"/>
                    <a:pt x="1399" y="1018"/>
                    <a:pt x="1578" y="914"/>
                  </a:cubicBezTo>
                  <a:cubicBezTo>
                    <a:pt x="1624" y="887"/>
                    <a:pt x="1663" y="860"/>
                    <a:pt x="1697" y="829"/>
                  </a:cubicBezTo>
                  <a:lnTo>
                    <a:pt x="1726" y="797"/>
                  </a:lnTo>
                  <a:lnTo>
                    <a:pt x="1780" y="736"/>
                  </a:lnTo>
                  <a:lnTo>
                    <a:pt x="1800" y="697"/>
                  </a:lnTo>
                  <a:lnTo>
                    <a:pt x="1831" y="637"/>
                  </a:lnTo>
                  <a:lnTo>
                    <a:pt x="1838" y="594"/>
                  </a:lnTo>
                  <a:cubicBezTo>
                    <a:pt x="1868" y="438"/>
                    <a:pt x="1783" y="276"/>
                    <a:pt x="1576" y="157"/>
                  </a:cubicBezTo>
                  <a:cubicBezTo>
                    <a:pt x="1395" y="52"/>
                    <a:pt x="1158" y="0"/>
                    <a:pt x="921" y="0"/>
                  </a:cubicBez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809" name="Google Shape;809;p36"/>
            <p:cNvSpPr/>
            <p:nvPr/>
          </p:nvSpPr>
          <p:spPr>
            <a:xfrm>
              <a:off x="1896275" y="2138775"/>
              <a:ext cx="46050" cy="14625"/>
            </a:xfrm>
            <a:custGeom>
              <a:avLst/>
              <a:gdLst/>
              <a:ahLst/>
              <a:cxnLst/>
              <a:rect l="l" t="t" r="r" b="b"/>
              <a:pathLst>
                <a:path w="1842" h="585" extrusionOk="0">
                  <a:moveTo>
                    <a:pt x="5" y="1"/>
                  </a:moveTo>
                  <a:lnTo>
                    <a:pt x="0" y="48"/>
                  </a:lnTo>
                  <a:lnTo>
                    <a:pt x="10" y="106"/>
                  </a:lnTo>
                  <a:lnTo>
                    <a:pt x="18" y="151"/>
                  </a:lnTo>
                  <a:lnTo>
                    <a:pt x="47" y="208"/>
                  </a:lnTo>
                  <a:lnTo>
                    <a:pt x="69" y="251"/>
                  </a:lnTo>
                  <a:lnTo>
                    <a:pt x="124" y="311"/>
                  </a:lnTo>
                  <a:lnTo>
                    <a:pt x="154" y="344"/>
                  </a:lnTo>
                  <a:cubicBezTo>
                    <a:pt x="188" y="373"/>
                    <a:pt x="228" y="401"/>
                    <a:pt x="273" y="428"/>
                  </a:cubicBezTo>
                  <a:cubicBezTo>
                    <a:pt x="453" y="533"/>
                    <a:pt x="689" y="585"/>
                    <a:pt x="925" y="585"/>
                  </a:cubicBezTo>
                  <a:cubicBezTo>
                    <a:pt x="1162" y="585"/>
                    <a:pt x="1399" y="532"/>
                    <a:pt x="1579" y="427"/>
                  </a:cubicBezTo>
                  <a:cubicBezTo>
                    <a:pt x="1624" y="401"/>
                    <a:pt x="1663" y="373"/>
                    <a:pt x="1697" y="343"/>
                  </a:cubicBezTo>
                  <a:lnTo>
                    <a:pt x="1726" y="312"/>
                  </a:lnTo>
                  <a:lnTo>
                    <a:pt x="1781" y="251"/>
                  </a:lnTo>
                  <a:lnTo>
                    <a:pt x="1801" y="211"/>
                  </a:lnTo>
                  <a:lnTo>
                    <a:pt x="1832" y="151"/>
                  </a:lnTo>
                  <a:lnTo>
                    <a:pt x="1838" y="107"/>
                  </a:lnTo>
                  <a:lnTo>
                    <a:pt x="1842" y="16"/>
                  </a:lnTo>
                  <a:lnTo>
                    <a:pt x="1838" y="29"/>
                  </a:lnTo>
                  <a:lnTo>
                    <a:pt x="1832" y="72"/>
                  </a:lnTo>
                  <a:lnTo>
                    <a:pt x="1801" y="132"/>
                  </a:lnTo>
                  <a:lnTo>
                    <a:pt x="1781" y="171"/>
                  </a:lnTo>
                  <a:lnTo>
                    <a:pt x="1726" y="232"/>
                  </a:lnTo>
                  <a:lnTo>
                    <a:pt x="1697" y="264"/>
                  </a:lnTo>
                  <a:cubicBezTo>
                    <a:pt x="1663" y="295"/>
                    <a:pt x="1624" y="322"/>
                    <a:pt x="1579" y="349"/>
                  </a:cubicBezTo>
                  <a:cubicBezTo>
                    <a:pt x="1399" y="453"/>
                    <a:pt x="1163" y="505"/>
                    <a:pt x="927" y="505"/>
                  </a:cubicBezTo>
                  <a:cubicBezTo>
                    <a:pt x="690" y="505"/>
                    <a:pt x="454" y="453"/>
                    <a:pt x="273" y="349"/>
                  </a:cubicBezTo>
                  <a:cubicBezTo>
                    <a:pt x="228" y="323"/>
                    <a:pt x="188" y="295"/>
                    <a:pt x="154" y="264"/>
                  </a:cubicBezTo>
                  <a:lnTo>
                    <a:pt x="124" y="231"/>
                  </a:lnTo>
                  <a:lnTo>
                    <a:pt x="69" y="171"/>
                  </a:lnTo>
                  <a:lnTo>
                    <a:pt x="57" y="151"/>
                  </a:lnTo>
                  <a:lnTo>
                    <a:pt x="47" y="130"/>
                  </a:lnTo>
                  <a:lnTo>
                    <a:pt x="18" y="71"/>
                  </a:lnTo>
                  <a:lnTo>
                    <a:pt x="10" y="26"/>
                  </a:lnTo>
                  <a:lnTo>
                    <a:pt x="5"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810" name="Google Shape;810;p36"/>
            <p:cNvSpPr/>
            <p:nvPr/>
          </p:nvSpPr>
          <p:spPr>
            <a:xfrm>
              <a:off x="1504800" y="1963425"/>
              <a:ext cx="742600" cy="283475"/>
            </a:xfrm>
            <a:custGeom>
              <a:avLst/>
              <a:gdLst/>
              <a:ahLst/>
              <a:cxnLst/>
              <a:rect l="l" t="t" r="r" b="b"/>
              <a:pathLst>
                <a:path w="29704" h="11339" extrusionOk="0">
                  <a:moveTo>
                    <a:pt x="16" y="1"/>
                  </a:moveTo>
                  <a:lnTo>
                    <a:pt x="2" y="1491"/>
                  </a:lnTo>
                  <a:cubicBezTo>
                    <a:pt x="0" y="2498"/>
                    <a:pt x="665" y="3508"/>
                    <a:pt x="1998" y="4277"/>
                  </a:cubicBezTo>
                  <a:lnTo>
                    <a:pt x="12253" y="10194"/>
                  </a:lnTo>
                  <a:cubicBezTo>
                    <a:pt x="13576" y="10956"/>
                    <a:pt x="15307" y="11338"/>
                    <a:pt x="17037" y="11338"/>
                  </a:cubicBezTo>
                  <a:cubicBezTo>
                    <a:pt x="18766" y="11338"/>
                    <a:pt x="20493" y="10957"/>
                    <a:pt x="21807" y="10194"/>
                  </a:cubicBezTo>
                  <a:lnTo>
                    <a:pt x="29703" y="5612"/>
                  </a:lnTo>
                  <a:lnTo>
                    <a:pt x="29703" y="4130"/>
                  </a:lnTo>
                  <a:lnTo>
                    <a:pt x="21821" y="8703"/>
                  </a:lnTo>
                  <a:cubicBezTo>
                    <a:pt x="20506" y="9467"/>
                    <a:pt x="18779" y="9848"/>
                    <a:pt x="17051" y="9848"/>
                  </a:cubicBezTo>
                  <a:cubicBezTo>
                    <a:pt x="15321" y="9848"/>
                    <a:pt x="13589" y="9466"/>
                    <a:pt x="12267" y="8703"/>
                  </a:cubicBezTo>
                  <a:lnTo>
                    <a:pt x="2010" y="2787"/>
                  </a:lnTo>
                  <a:cubicBezTo>
                    <a:pt x="1845" y="2691"/>
                    <a:pt x="1688" y="2590"/>
                    <a:pt x="1543" y="2488"/>
                  </a:cubicBezTo>
                  <a:lnTo>
                    <a:pt x="1441" y="2408"/>
                  </a:lnTo>
                  <a:cubicBezTo>
                    <a:pt x="1336" y="2331"/>
                    <a:pt x="1232" y="2252"/>
                    <a:pt x="1139" y="2170"/>
                  </a:cubicBezTo>
                  <a:cubicBezTo>
                    <a:pt x="1096" y="2133"/>
                    <a:pt x="1062" y="2095"/>
                    <a:pt x="1023" y="2058"/>
                  </a:cubicBezTo>
                  <a:cubicBezTo>
                    <a:pt x="946" y="1984"/>
                    <a:pt x="865" y="1911"/>
                    <a:pt x="796" y="1836"/>
                  </a:cubicBezTo>
                  <a:cubicBezTo>
                    <a:pt x="755" y="1791"/>
                    <a:pt x="722" y="1744"/>
                    <a:pt x="684" y="1698"/>
                  </a:cubicBezTo>
                  <a:cubicBezTo>
                    <a:pt x="627" y="1627"/>
                    <a:pt x="566" y="1558"/>
                    <a:pt x="516" y="1488"/>
                  </a:cubicBezTo>
                  <a:cubicBezTo>
                    <a:pt x="480" y="1436"/>
                    <a:pt x="453" y="1384"/>
                    <a:pt x="421" y="1332"/>
                  </a:cubicBezTo>
                  <a:cubicBezTo>
                    <a:pt x="379" y="1264"/>
                    <a:pt x="333" y="1197"/>
                    <a:pt x="298" y="1127"/>
                  </a:cubicBezTo>
                  <a:cubicBezTo>
                    <a:pt x="270" y="1074"/>
                    <a:pt x="252" y="1018"/>
                    <a:pt x="228" y="964"/>
                  </a:cubicBezTo>
                  <a:cubicBezTo>
                    <a:pt x="199" y="897"/>
                    <a:pt x="165" y="828"/>
                    <a:pt x="142" y="760"/>
                  </a:cubicBezTo>
                  <a:cubicBezTo>
                    <a:pt x="124" y="704"/>
                    <a:pt x="114" y="648"/>
                    <a:pt x="99" y="591"/>
                  </a:cubicBezTo>
                  <a:cubicBezTo>
                    <a:pt x="81" y="523"/>
                    <a:pt x="60" y="456"/>
                    <a:pt x="48" y="386"/>
                  </a:cubicBezTo>
                  <a:cubicBezTo>
                    <a:pt x="38" y="330"/>
                    <a:pt x="38" y="273"/>
                    <a:pt x="33" y="216"/>
                  </a:cubicBezTo>
                  <a:cubicBezTo>
                    <a:pt x="27" y="148"/>
                    <a:pt x="17" y="78"/>
                    <a:pt x="16" y="10"/>
                  </a:cubicBezTo>
                  <a:lnTo>
                    <a:pt x="16" y="1"/>
                  </a:ln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811" name="Google Shape;811;p36"/>
            <p:cNvSpPr/>
            <p:nvPr/>
          </p:nvSpPr>
          <p:spPr>
            <a:xfrm>
              <a:off x="2247375" y="1949725"/>
              <a:ext cx="132200" cy="154025"/>
            </a:xfrm>
            <a:custGeom>
              <a:avLst/>
              <a:gdLst/>
              <a:ahLst/>
              <a:cxnLst/>
              <a:rect l="l" t="t" r="r" b="b"/>
              <a:pathLst>
                <a:path w="5288" h="6161" extrusionOk="0">
                  <a:moveTo>
                    <a:pt x="5287" y="1"/>
                  </a:moveTo>
                  <a:lnTo>
                    <a:pt x="5287" y="11"/>
                  </a:lnTo>
                  <a:lnTo>
                    <a:pt x="5287" y="11"/>
                  </a:lnTo>
                  <a:cubicBezTo>
                    <a:pt x="5287" y="8"/>
                    <a:pt x="5287" y="4"/>
                    <a:pt x="5287" y="1"/>
                  </a:cubicBezTo>
                  <a:close/>
                  <a:moveTo>
                    <a:pt x="5287" y="11"/>
                  </a:moveTo>
                  <a:cubicBezTo>
                    <a:pt x="5286" y="70"/>
                    <a:pt x="5277" y="130"/>
                    <a:pt x="5271" y="190"/>
                  </a:cubicBezTo>
                  <a:cubicBezTo>
                    <a:pt x="5267" y="248"/>
                    <a:pt x="5266" y="306"/>
                    <a:pt x="5257" y="365"/>
                  </a:cubicBezTo>
                  <a:cubicBezTo>
                    <a:pt x="5246" y="432"/>
                    <a:pt x="5225" y="498"/>
                    <a:pt x="5207" y="566"/>
                  </a:cubicBezTo>
                  <a:cubicBezTo>
                    <a:pt x="5194" y="622"/>
                    <a:pt x="5184" y="679"/>
                    <a:pt x="5166" y="735"/>
                  </a:cubicBezTo>
                  <a:cubicBezTo>
                    <a:pt x="5143" y="803"/>
                    <a:pt x="5111" y="869"/>
                    <a:pt x="5083" y="936"/>
                  </a:cubicBezTo>
                  <a:cubicBezTo>
                    <a:pt x="5058" y="991"/>
                    <a:pt x="5040" y="1046"/>
                    <a:pt x="5013" y="1101"/>
                  </a:cubicBezTo>
                  <a:cubicBezTo>
                    <a:pt x="4978" y="1169"/>
                    <a:pt x="4933" y="1235"/>
                    <a:pt x="4892" y="1302"/>
                  </a:cubicBezTo>
                  <a:cubicBezTo>
                    <a:pt x="4860" y="1354"/>
                    <a:pt x="4834" y="1407"/>
                    <a:pt x="4799" y="1458"/>
                  </a:cubicBezTo>
                  <a:cubicBezTo>
                    <a:pt x="4749" y="1528"/>
                    <a:pt x="4690" y="1597"/>
                    <a:pt x="4633" y="1666"/>
                  </a:cubicBezTo>
                  <a:cubicBezTo>
                    <a:pt x="4595" y="1712"/>
                    <a:pt x="4564" y="1758"/>
                    <a:pt x="4522" y="1803"/>
                  </a:cubicBezTo>
                  <a:cubicBezTo>
                    <a:pt x="4457" y="1876"/>
                    <a:pt x="4382" y="1945"/>
                    <a:pt x="4308" y="2015"/>
                  </a:cubicBezTo>
                  <a:cubicBezTo>
                    <a:pt x="4266" y="2055"/>
                    <a:pt x="4230" y="2097"/>
                    <a:pt x="4186" y="2137"/>
                  </a:cubicBezTo>
                  <a:cubicBezTo>
                    <a:pt x="4097" y="2214"/>
                    <a:pt x="3998" y="2288"/>
                    <a:pt x="3898" y="2363"/>
                  </a:cubicBezTo>
                  <a:cubicBezTo>
                    <a:pt x="3860" y="2393"/>
                    <a:pt x="3826" y="2423"/>
                    <a:pt x="3786" y="2452"/>
                  </a:cubicBezTo>
                  <a:cubicBezTo>
                    <a:pt x="3643" y="2553"/>
                    <a:pt x="3489" y="2653"/>
                    <a:pt x="3325" y="2748"/>
                  </a:cubicBezTo>
                  <a:lnTo>
                    <a:pt x="0" y="4678"/>
                  </a:lnTo>
                  <a:lnTo>
                    <a:pt x="0" y="6160"/>
                  </a:lnTo>
                  <a:lnTo>
                    <a:pt x="3314" y="4239"/>
                  </a:lnTo>
                  <a:cubicBezTo>
                    <a:pt x="4619" y="3480"/>
                    <a:pt x="5273" y="2486"/>
                    <a:pt x="5275" y="1491"/>
                  </a:cubicBezTo>
                  <a:lnTo>
                    <a:pt x="5287" y="11"/>
                  </a:lnTo>
                  <a:close/>
                </a:path>
              </a:pathLst>
            </a:custGeom>
            <a:solidFill>
              <a:schemeClr val="dk2"/>
            </a:solidFill>
            <a:ln>
              <a:noFill/>
            </a:ln>
          </p:spPr>
          <p:txBody>
            <a:bodyPr spcFirstLastPara="1" wrap="square" lIns="121900" tIns="121900" rIns="121900" bIns="121900" anchor="ctr" anchorCtr="0">
              <a:noAutofit/>
            </a:bodyPr>
            <a:lstStyle/>
            <a:p>
              <a:endParaRPr sz="2400"/>
            </a:p>
          </p:txBody>
        </p:sp>
      </p:grpSp>
    </p:spTree>
    <p:extLst>
      <p:ext uri="{BB962C8B-B14F-4D97-AF65-F5344CB8AC3E}">
        <p14:creationId xmlns:p14="http://schemas.microsoft.com/office/powerpoint/2010/main" val="318887390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2620"/>
        <p:cNvGrpSpPr/>
        <p:nvPr/>
      </p:nvGrpSpPr>
      <p:grpSpPr>
        <a:xfrm>
          <a:off x="0" y="0"/>
          <a:ext cx="0" cy="0"/>
          <a:chOff x="0" y="0"/>
          <a:chExt cx="0" cy="0"/>
        </a:xfrm>
      </p:grpSpPr>
      <p:pic>
        <p:nvPicPr>
          <p:cNvPr id="2621" name="Google Shape;2621;p48"/>
          <p:cNvPicPr preferRelativeResize="0">
            <a:picLocks noGrp="1"/>
          </p:cNvPicPr>
          <p:nvPr>
            <p:ph type="pic" idx="2"/>
          </p:nvPr>
        </p:nvPicPr>
        <p:blipFill rotWithShape="1">
          <a:blip r:embed="rId3">
            <a:alphaModFix/>
          </a:blip>
          <a:srcRect t="10629" b="10629"/>
          <a:stretch/>
        </p:blipFill>
        <p:spPr>
          <a:xfrm>
            <a:off x="1" y="0"/>
            <a:ext cx="12192004" cy="6857997"/>
          </a:xfrm>
          <a:prstGeom prst="rect">
            <a:avLst/>
          </a:prstGeom>
        </p:spPr>
      </p:pic>
      <p:sp>
        <p:nvSpPr>
          <p:cNvPr id="2622" name="Google Shape;2622;p48"/>
          <p:cNvSpPr txBox="1">
            <a:spLocks noGrp="1"/>
          </p:cNvSpPr>
          <p:nvPr>
            <p:ph type="title"/>
          </p:nvPr>
        </p:nvSpPr>
        <p:spPr>
          <a:xfrm>
            <a:off x="382141" y="4758608"/>
            <a:ext cx="7120587" cy="1681480"/>
          </a:xfrm>
          <a:prstGeom prst="rect">
            <a:avLst/>
          </a:prstGeom>
        </p:spPr>
        <p:txBody>
          <a:bodyPr spcFirstLastPara="1" wrap="square" lIns="121900" tIns="121900" rIns="121900" bIns="121900" anchor="t" anchorCtr="0">
            <a:noAutofit/>
          </a:bodyPr>
          <a:lstStyle/>
          <a:p>
            <a:pPr algn="l"/>
            <a:r>
              <a:rPr lang="en-US" b="1" i="0" dirty="0">
                <a:solidFill>
                  <a:srgbClr val="1F1F1F"/>
                </a:solidFill>
                <a:effectLst/>
                <a:latin typeface="Times New Roman" panose="02020603050405020304" pitchFamily="18" charset="0"/>
                <a:cs typeface="Times New Roman" panose="02020603050405020304" pitchFamily="18" charset="0"/>
              </a:rPr>
              <a:t>To enhance biofuel production in the future, focus on these key areas:</a:t>
            </a:r>
            <a:endParaRPr lang="en-US" b="0" i="0" dirty="0">
              <a:solidFill>
                <a:srgbClr val="1F1F1F"/>
              </a:solidFill>
              <a:effectLst/>
              <a:latin typeface="Times New Roman" panose="02020603050405020304" pitchFamily="18" charset="0"/>
              <a:cs typeface="Times New Roman" panose="02020603050405020304" pitchFamily="18" charset="0"/>
            </a:endParaRPr>
          </a:p>
        </p:txBody>
      </p:sp>
      <p:grpSp>
        <p:nvGrpSpPr>
          <p:cNvPr id="2623" name="Google Shape;2623;p48"/>
          <p:cNvGrpSpPr/>
          <p:nvPr/>
        </p:nvGrpSpPr>
        <p:grpSpPr>
          <a:xfrm rot="-3733659">
            <a:off x="10749667" y="492548"/>
            <a:ext cx="982727" cy="973099"/>
            <a:chOff x="3398331" y="1368868"/>
            <a:chExt cx="448639" cy="444244"/>
          </a:xfrm>
        </p:grpSpPr>
        <p:sp>
          <p:nvSpPr>
            <p:cNvPr id="2624" name="Google Shape;2624;p48"/>
            <p:cNvSpPr/>
            <p:nvPr/>
          </p:nvSpPr>
          <p:spPr>
            <a:xfrm>
              <a:off x="3462808" y="1527443"/>
              <a:ext cx="249933" cy="226976"/>
            </a:xfrm>
            <a:custGeom>
              <a:avLst/>
              <a:gdLst/>
              <a:ahLst/>
              <a:cxnLst/>
              <a:rect l="l" t="t" r="r" b="b"/>
              <a:pathLst>
                <a:path w="19618" h="17816" extrusionOk="0">
                  <a:moveTo>
                    <a:pt x="347" y="1"/>
                  </a:moveTo>
                  <a:lnTo>
                    <a:pt x="0" y="417"/>
                  </a:lnTo>
                  <a:lnTo>
                    <a:pt x="19271" y="17816"/>
                  </a:lnTo>
                  <a:lnTo>
                    <a:pt x="19617" y="17469"/>
                  </a:lnTo>
                  <a:lnTo>
                    <a:pt x="347"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2625" name="Google Shape;2625;p48"/>
            <p:cNvSpPr/>
            <p:nvPr/>
          </p:nvSpPr>
          <p:spPr>
            <a:xfrm>
              <a:off x="3708308" y="1428542"/>
              <a:ext cx="75969" cy="324997"/>
            </a:xfrm>
            <a:custGeom>
              <a:avLst/>
              <a:gdLst/>
              <a:ahLst/>
              <a:cxnLst/>
              <a:rect l="l" t="t" r="r" b="b"/>
              <a:pathLst>
                <a:path w="5963" h="25510" extrusionOk="0">
                  <a:moveTo>
                    <a:pt x="5477" y="0"/>
                  </a:moveTo>
                  <a:lnTo>
                    <a:pt x="1" y="25371"/>
                  </a:lnTo>
                  <a:lnTo>
                    <a:pt x="486" y="25509"/>
                  </a:lnTo>
                  <a:lnTo>
                    <a:pt x="5962" y="69"/>
                  </a:lnTo>
                  <a:lnTo>
                    <a:pt x="5477"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2626" name="Google Shape;2626;p48"/>
            <p:cNvSpPr/>
            <p:nvPr/>
          </p:nvSpPr>
          <p:spPr>
            <a:xfrm>
              <a:off x="3463687" y="1425892"/>
              <a:ext cx="317048" cy="107742"/>
            </a:xfrm>
            <a:custGeom>
              <a:avLst/>
              <a:gdLst/>
              <a:ahLst/>
              <a:cxnLst/>
              <a:rect l="l" t="t" r="r" b="b"/>
              <a:pathLst>
                <a:path w="24886" h="8457" extrusionOk="0">
                  <a:moveTo>
                    <a:pt x="24747" y="0"/>
                  </a:moveTo>
                  <a:lnTo>
                    <a:pt x="0" y="7972"/>
                  </a:lnTo>
                  <a:lnTo>
                    <a:pt x="139" y="8457"/>
                  </a:lnTo>
                  <a:lnTo>
                    <a:pt x="24886" y="485"/>
                  </a:lnTo>
                  <a:lnTo>
                    <a:pt x="24747"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2627" name="Google Shape;2627;p48"/>
            <p:cNvSpPr/>
            <p:nvPr/>
          </p:nvSpPr>
          <p:spPr>
            <a:xfrm>
              <a:off x="3713608" y="1368868"/>
              <a:ext cx="133362" cy="119832"/>
            </a:xfrm>
            <a:custGeom>
              <a:avLst/>
              <a:gdLst/>
              <a:ahLst/>
              <a:cxnLst/>
              <a:rect l="l" t="t" r="r" b="b"/>
              <a:pathLst>
                <a:path w="10468" h="9406" extrusionOk="0">
                  <a:moveTo>
                    <a:pt x="5219" y="1"/>
                  </a:moveTo>
                  <a:cubicBezTo>
                    <a:pt x="3935" y="1"/>
                    <a:pt x="2650" y="506"/>
                    <a:pt x="1733" y="1495"/>
                  </a:cubicBezTo>
                  <a:cubicBezTo>
                    <a:pt x="1" y="3436"/>
                    <a:pt x="208" y="6486"/>
                    <a:pt x="2080" y="8219"/>
                  </a:cubicBezTo>
                  <a:cubicBezTo>
                    <a:pt x="2976" y="9019"/>
                    <a:pt x="4094" y="9406"/>
                    <a:pt x="5208" y="9406"/>
                  </a:cubicBezTo>
                  <a:cubicBezTo>
                    <a:pt x="6507" y="9406"/>
                    <a:pt x="7802" y="8880"/>
                    <a:pt x="8735" y="7873"/>
                  </a:cubicBezTo>
                  <a:cubicBezTo>
                    <a:pt x="10468" y="5932"/>
                    <a:pt x="10329" y="2951"/>
                    <a:pt x="8388" y="1218"/>
                  </a:cubicBezTo>
                  <a:cubicBezTo>
                    <a:pt x="7506" y="402"/>
                    <a:pt x="6363" y="1"/>
                    <a:pt x="5219"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2628" name="Google Shape;2628;p48"/>
            <p:cNvSpPr/>
            <p:nvPr/>
          </p:nvSpPr>
          <p:spPr>
            <a:xfrm>
              <a:off x="3398331" y="1470864"/>
              <a:ext cx="133362" cy="119399"/>
            </a:xfrm>
            <a:custGeom>
              <a:avLst/>
              <a:gdLst/>
              <a:ahLst/>
              <a:cxnLst/>
              <a:rect l="l" t="t" r="r" b="b"/>
              <a:pathLst>
                <a:path w="10468" h="9372" extrusionOk="0">
                  <a:moveTo>
                    <a:pt x="5192" y="1"/>
                  </a:moveTo>
                  <a:cubicBezTo>
                    <a:pt x="3916" y="1"/>
                    <a:pt x="2650" y="504"/>
                    <a:pt x="1734" y="1530"/>
                  </a:cubicBezTo>
                  <a:cubicBezTo>
                    <a:pt x="1" y="3402"/>
                    <a:pt x="140" y="6452"/>
                    <a:pt x="2080" y="8185"/>
                  </a:cubicBezTo>
                  <a:cubicBezTo>
                    <a:pt x="2944" y="8985"/>
                    <a:pt x="4060" y="9371"/>
                    <a:pt x="5180" y="9371"/>
                  </a:cubicBezTo>
                  <a:cubicBezTo>
                    <a:pt x="6487" y="9371"/>
                    <a:pt x="7802" y="8846"/>
                    <a:pt x="8735" y="7838"/>
                  </a:cubicBezTo>
                  <a:cubicBezTo>
                    <a:pt x="10468" y="5897"/>
                    <a:pt x="10260" y="2917"/>
                    <a:pt x="8388" y="1184"/>
                  </a:cubicBezTo>
                  <a:cubicBezTo>
                    <a:pt x="7474" y="400"/>
                    <a:pt x="6329" y="1"/>
                    <a:pt x="5192" y="1"/>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2629" name="Google Shape;2629;p48"/>
            <p:cNvSpPr/>
            <p:nvPr/>
          </p:nvSpPr>
          <p:spPr>
            <a:xfrm>
              <a:off x="3643843" y="1693369"/>
              <a:ext cx="134241" cy="119743"/>
            </a:xfrm>
            <a:custGeom>
              <a:avLst/>
              <a:gdLst/>
              <a:ahLst/>
              <a:cxnLst/>
              <a:rect l="l" t="t" r="r" b="b"/>
              <a:pathLst>
                <a:path w="10537" h="9399" extrusionOk="0">
                  <a:moveTo>
                    <a:pt x="5271" y="1"/>
                  </a:moveTo>
                  <a:cubicBezTo>
                    <a:pt x="3961" y="1"/>
                    <a:pt x="2666" y="526"/>
                    <a:pt x="1733" y="1534"/>
                  </a:cubicBezTo>
                  <a:cubicBezTo>
                    <a:pt x="0" y="3475"/>
                    <a:pt x="208" y="6455"/>
                    <a:pt x="2080" y="8188"/>
                  </a:cubicBezTo>
                  <a:cubicBezTo>
                    <a:pt x="2986" y="8998"/>
                    <a:pt x="4135" y="9399"/>
                    <a:pt x="5278" y="9399"/>
                  </a:cubicBezTo>
                  <a:cubicBezTo>
                    <a:pt x="6582" y="9399"/>
                    <a:pt x="7880" y="8876"/>
                    <a:pt x="8804" y="7842"/>
                  </a:cubicBezTo>
                  <a:cubicBezTo>
                    <a:pt x="10537" y="5970"/>
                    <a:pt x="10329" y="2920"/>
                    <a:pt x="8457" y="1187"/>
                  </a:cubicBezTo>
                  <a:cubicBezTo>
                    <a:pt x="7529" y="387"/>
                    <a:pt x="6394" y="1"/>
                    <a:pt x="5271"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grpSp>
      <p:sp>
        <p:nvSpPr>
          <p:cNvPr id="2630" name="Google Shape;2630;p48"/>
          <p:cNvSpPr/>
          <p:nvPr/>
        </p:nvSpPr>
        <p:spPr>
          <a:xfrm>
            <a:off x="4466306" y="-653027"/>
            <a:ext cx="1372356" cy="1372356"/>
          </a:xfrm>
          <a:custGeom>
            <a:avLst/>
            <a:gdLst/>
            <a:ahLst/>
            <a:cxnLst/>
            <a:rect l="l" t="t" r="r" b="b"/>
            <a:pathLst>
              <a:path w="56842" h="56842" extrusionOk="0">
                <a:moveTo>
                  <a:pt x="28421" y="0"/>
                </a:moveTo>
                <a:cubicBezTo>
                  <a:pt x="12685" y="0"/>
                  <a:pt x="0" y="12755"/>
                  <a:pt x="0" y="28421"/>
                </a:cubicBezTo>
                <a:cubicBezTo>
                  <a:pt x="0" y="35283"/>
                  <a:pt x="2288" y="41522"/>
                  <a:pt x="6308" y="46374"/>
                </a:cubicBezTo>
                <a:cubicBezTo>
                  <a:pt x="11507" y="52821"/>
                  <a:pt x="19479" y="56841"/>
                  <a:pt x="28421" y="56841"/>
                </a:cubicBezTo>
                <a:cubicBezTo>
                  <a:pt x="37293" y="56841"/>
                  <a:pt x="45265" y="52821"/>
                  <a:pt x="50464" y="46374"/>
                </a:cubicBezTo>
                <a:cubicBezTo>
                  <a:pt x="54484" y="41453"/>
                  <a:pt x="56841" y="35214"/>
                  <a:pt x="56841" y="28421"/>
                </a:cubicBezTo>
                <a:cubicBezTo>
                  <a:pt x="56841" y="12755"/>
                  <a:pt x="44156" y="0"/>
                  <a:pt x="28421"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2631" name="Google Shape;2631;p48"/>
          <p:cNvSpPr/>
          <p:nvPr/>
        </p:nvSpPr>
        <p:spPr>
          <a:xfrm>
            <a:off x="8590726" y="5967605"/>
            <a:ext cx="342113" cy="342113"/>
          </a:xfrm>
          <a:custGeom>
            <a:avLst/>
            <a:gdLst/>
            <a:ahLst/>
            <a:cxnLst/>
            <a:rect l="l" t="t" r="r" b="b"/>
            <a:pathLst>
              <a:path w="107583" h="107583" extrusionOk="0">
                <a:moveTo>
                  <a:pt x="53792" y="0"/>
                </a:moveTo>
                <a:cubicBezTo>
                  <a:pt x="24054" y="0"/>
                  <a:pt x="1" y="24054"/>
                  <a:pt x="1" y="53791"/>
                </a:cubicBezTo>
                <a:cubicBezTo>
                  <a:pt x="1" y="83529"/>
                  <a:pt x="24054" y="107582"/>
                  <a:pt x="53792" y="107582"/>
                </a:cubicBezTo>
                <a:cubicBezTo>
                  <a:pt x="83529" y="107582"/>
                  <a:pt x="107583" y="83529"/>
                  <a:pt x="107583" y="53791"/>
                </a:cubicBezTo>
                <a:cubicBezTo>
                  <a:pt x="107583" y="24054"/>
                  <a:pt x="83529" y="0"/>
                  <a:pt x="53792"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2632" name="Google Shape;2632;p48"/>
          <p:cNvSpPr/>
          <p:nvPr/>
        </p:nvSpPr>
        <p:spPr>
          <a:xfrm rot="8100000">
            <a:off x="67359" y="3929467"/>
            <a:ext cx="351639" cy="336135"/>
          </a:xfrm>
          <a:custGeom>
            <a:avLst/>
            <a:gdLst/>
            <a:ahLst/>
            <a:cxnLst/>
            <a:rect l="l" t="t" r="r" b="b"/>
            <a:pathLst>
              <a:path w="11439" h="10933" extrusionOk="0">
                <a:moveTo>
                  <a:pt x="5728" y="1"/>
                </a:moveTo>
                <a:cubicBezTo>
                  <a:pt x="5554" y="1"/>
                  <a:pt x="5377" y="9"/>
                  <a:pt x="5200" y="25"/>
                </a:cubicBezTo>
                <a:cubicBezTo>
                  <a:pt x="2219" y="372"/>
                  <a:pt x="1" y="3006"/>
                  <a:pt x="278" y="5986"/>
                </a:cubicBezTo>
                <a:cubicBezTo>
                  <a:pt x="539" y="8859"/>
                  <a:pt x="2891" y="10932"/>
                  <a:pt x="5712" y="10932"/>
                </a:cubicBezTo>
                <a:cubicBezTo>
                  <a:pt x="5886" y="10932"/>
                  <a:pt x="6062" y="10924"/>
                  <a:pt x="6240" y="10908"/>
                </a:cubicBezTo>
                <a:cubicBezTo>
                  <a:pt x="9290" y="10631"/>
                  <a:pt x="11438" y="7997"/>
                  <a:pt x="11161" y="4947"/>
                </a:cubicBezTo>
                <a:cubicBezTo>
                  <a:pt x="10965" y="2074"/>
                  <a:pt x="8556" y="1"/>
                  <a:pt x="5728"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2975"/>
        <p:cNvGrpSpPr/>
        <p:nvPr/>
      </p:nvGrpSpPr>
      <p:grpSpPr>
        <a:xfrm>
          <a:off x="0" y="0"/>
          <a:ext cx="0" cy="0"/>
          <a:chOff x="0" y="0"/>
          <a:chExt cx="0" cy="0"/>
        </a:xfrm>
      </p:grpSpPr>
      <p:sp>
        <p:nvSpPr>
          <p:cNvPr id="2977" name="Google Shape;2977;p55"/>
          <p:cNvSpPr/>
          <p:nvPr/>
        </p:nvSpPr>
        <p:spPr>
          <a:xfrm>
            <a:off x="2012943" y="1968452"/>
            <a:ext cx="871600" cy="871600"/>
          </a:xfrm>
          <a:prstGeom prst="roundRect">
            <a:avLst>
              <a:gd name="adj" fmla="val 16667"/>
            </a:avLst>
          </a:prstGeom>
          <a:solidFill>
            <a:schemeClr val="accent5">
              <a:lumMod val="40000"/>
              <a:lumOff val="60000"/>
            </a:schemeClr>
          </a:solidFill>
          <a:ln w="28575" cap="flat" cmpd="sng">
            <a:solidFill>
              <a:schemeClr val="accent4">
                <a:lumMod val="40000"/>
                <a:lumOff val="60000"/>
              </a:schemeClr>
            </a:solidFill>
            <a:prstDash val="solid"/>
            <a:round/>
            <a:headEnd type="none" w="sm" len="sm"/>
            <a:tailEnd type="none" w="sm" len="sm"/>
          </a:ln>
        </p:spPr>
        <p:txBody>
          <a:bodyPr spcFirstLastPara="1" wrap="square" lIns="121900" tIns="121900" rIns="121900" bIns="121900" anchor="ctr" anchorCtr="0">
            <a:noAutofit/>
          </a:bodyPr>
          <a:lstStyle/>
          <a:p>
            <a:endParaRPr sz="2400"/>
          </a:p>
        </p:txBody>
      </p:sp>
      <p:sp>
        <p:nvSpPr>
          <p:cNvPr id="2978" name="Google Shape;2978;p55"/>
          <p:cNvSpPr txBox="1"/>
          <p:nvPr/>
        </p:nvSpPr>
        <p:spPr>
          <a:xfrm>
            <a:off x="3087766" y="1744272"/>
            <a:ext cx="7567351" cy="763600"/>
          </a:xfrm>
          <a:prstGeom prst="rect">
            <a:avLst/>
          </a:prstGeom>
          <a:noFill/>
          <a:ln>
            <a:noFill/>
          </a:ln>
        </p:spPr>
        <p:txBody>
          <a:bodyPr spcFirstLastPara="1" wrap="square" lIns="121900" tIns="121900" rIns="121900" bIns="121900" anchor="b" anchorCtr="0">
            <a:noAutofit/>
          </a:bodyPr>
          <a:lstStyle/>
          <a:p>
            <a:pPr>
              <a:lnSpc>
                <a:spcPct val="115000"/>
              </a:lnSpc>
            </a:pPr>
            <a:r>
              <a:rPr lang="en-US" sz="2933" b="1" dirty="0">
                <a:solidFill>
                  <a:schemeClr val="dk1"/>
                </a:solidFill>
                <a:latin typeface="Poppins"/>
                <a:ea typeface="Poppins"/>
                <a:cs typeface="Poppins"/>
                <a:sym typeface="Poppins"/>
              </a:rPr>
              <a:t>Process Efficiency and Mass Balance</a:t>
            </a:r>
          </a:p>
        </p:txBody>
      </p:sp>
      <p:sp>
        <p:nvSpPr>
          <p:cNvPr id="2979" name="Google Shape;2979;p55"/>
          <p:cNvSpPr txBox="1">
            <a:spLocks noGrp="1"/>
          </p:cNvSpPr>
          <p:nvPr>
            <p:ph type="subTitle" idx="4294967295"/>
          </p:nvPr>
        </p:nvSpPr>
        <p:spPr>
          <a:xfrm>
            <a:off x="3087753" y="2266537"/>
            <a:ext cx="7941994" cy="871600"/>
          </a:xfrm>
          <a:prstGeom prst="rect">
            <a:avLst/>
          </a:prstGeom>
          <a:ln>
            <a:noFill/>
          </a:ln>
        </p:spPr>
        <p:txBody>
          <a:bodyPr spcFirstLastPara="1" wrap="square" lIns="121900" tIns="121900" rIns="121900" bIns="121900" anchor="t" anchorCtr="0">
            <a:noAutofit/>
          </a:bodyPr>
          <a:lstStyle/>
          <a:p>
            <a:pPr marL="0" indent="0">
              <a:buNone/>
            </a:pPr>
            <a:r>
              <a:rPr lang="en-US" dirty="0"/>
              <a:t> Improve accuracy in CO2 production measurements, and refine sugar consumption and ethanol production rates to enhance efficiency..</a:t>
            </a:r>
          </a:p>
        </p:txBody>
      </p:sp>
      <p:sp>
        <p:nvSpPr>
          <p:cNvPr id="2980" name="Google Shape;2980;p55"/>
          <p:cNvSpPr/>
          <p:nvPr/>
        </p:nvSpPr>
        <p:spPr>
          <a:xfrm>
            <a:off x="2012941" y="4852031"/>
            <a:ext cx="871600" cy="871600"/>
          </a:xfrm>
          <a:prstGeom prst="roundRect">
            <a:avLst>
              <a:gd name="adj" fmla="val 16667"/>
            </a:avLst>
          </a:prstGeom>
          <a:solidFill>
            <a:schemeClr val="accent5">
              <a:lumMod val="40000"/>
              <a:lumOff val="60000"/>
            </a:schemeClr>
          </a:solidFill>
          <a:ln w="28575" cap="flat" cmpd="sng">
            <a:solidFill>
              <a:schemeClr val="accent4">
                <a:lumMod val="40000"/>
                <a:lumOff val="60000"/>
              </a:schemeClr>
            </a:solidFill>
            <a:prstDash val="solid"/>
            <a:round/>
            <a:headEnd type="none" w="sm" len="sm"/>
            <a:tailEnd type="none" w="sm" len="sm"/>
          </a:ln>
        </p:spPr>
        <p:txBody>
          <a:bodyPr spcFirstLastPara="1" wrap="square" lIns="121900" tIns="121900" rIns="121900" bIns="121900" anchor="ctr" anchorCtr="0">
            <a:noAutofit/>
          </a:bodyPr>
          <a:lstStyle/>
          <a:p>
            <a:endParaRPr sz="2400"/>
          </a:p>
        </p:txBody>
      </p:sp>
      <p:sp>
        <p:nvSpPr>
          <p:cNvPr id="2981" name="Google Shape;2981;p55"/>
          <p:cNvSpPr txBox="1"/>
          <p:nvPr/>
        </p:nvSpPr>
        <p:spPr>
          <a:xfrm>
            <a:off x="3082372" y="4382931"/>
            <a:ext cx="5783200" cy="763600"/>
          </a:xfrm>
          <a:prstGeom prst="rect">
            <a:avLst/>
          </a:prstGeom>
          <a:noFill/>
          <a:ln>
            <a:noFill/>
          </a:ln>
        </p:spPr>
        <p:txBody>
          <a:bodyPr spcFirstLastPara="1" wrap="square" lIns="121900" tIns="121900" rIns="121900" bIns="121900" anchor="b" anchorCtr="0">
            <a:noAutofit/>
          </a:bodyPr>
          <a:lstStyle/>
          <a:p>
            <a:pPr>
              <a:lnSpc>
                <a:spcPct val="115000"/>
              </a:lnSpc>
            </a:pPr>
            <a:r>
              <a:rPr lang="de-DE" sz="2933" b="1" dirty="0" err="1">
                <a:solidFill>
                  <a:schemeClr val="dk1"/>
                </a:solidFill>
                <a:latin typeface="Poppins"/>
                <a:ea typeface="Poppins"/>
                <a:cs typeface="Poppins"/>
                <a:sym typeface="Poppins"/>
              </a:rPr>
              <a:t>Enzymatic</a:t>
            </a:r>
            <a:r>
              <a:rPr lang="de-DE" sz="2933" b="1" dirty="0">
                <a:solidFill>
                  <a:schemeClr val="dk1"/>
                </a:solidFill>
                <a:latin typeface="Poppins"/>
                <a:ea typeface="Poppins"/>
                <a:cs typeface="Poppins"/>
                <a:sym typeface="Poppins"/>
              </a:rPr>
              <a:t> Hydrolysis</a:t>
            </a:r>
            <a:endParaRPr sz="2933" b="1" baseline="-25000" dirty="0">
              <a:solidFill>
                <a:schemeClr val="dk1"/>
              </a:solidFill>
              <a:latin typeface="Poppins"/>
              <a:ea typeface="Poppins"/>
              <a:cs typeface="Poppins"/>
              <a:sym typeface="Poppins"/>
            </a:endParaRPr>
          </a:p>
        </p:txBody>
      </p:sp>
      <p:sp>
        <p:nvSpPr>
          <p:cNvPr id="2982" name="Google Shape;2982;p55"/>
          <p:cNvSpPr txBox="1">
            <a:spLocks noGrp="1"/>
          </p:cNvSpPr>
          <p:nvPr>
            <p:ph type="subTitle" idx="4294967295"/>
          </p:nvPr>
        </p:nvSpPr>
        <p:spPr>
          <a:xfrm>
            <a:off x="3082372" y="4912363"/>
            <a:ext cx="7472766" cy="1610759"/>
          </a:xfrm>
          <a:prstGeom prst="rect">
            <a:avLst/>
          </a:prstGeom>
          <a:ln>
            <a:noFill/>
          </a:ln>
        </p:spPr>
        <p:txBody>
          <a:bodyPr spcFirstLastPara="1" wrap="square" lIns="121900" tIns="121900" rIns="121900" bIns="121900" anchor="t" anchorCtr="0">
            <a:noAutofit/>
          </a:bodyPr>
          <a:lstStyle/>
          <a:p>
            <a:pPr marL="0" indent="0">
              <a:buNone/>
            </a:pPr>
            <a:r>
              <a:rPr lang="en-US" dirty="0"/>
              <a:t>Optimize hydrolysis conditions by testing different enzymes, concentrations, pH levels, and temperatures to improve sugar yields.</a:t>
            </a:r>
            <a:endParaRPr dirty="0"/>
          </a:p>
        </p:txBody>
      </p:sp>
      <p:sp>
        <p:nvSpPr>
          <p:cNvPr id="2983" name="Google Shape;2983;p55"/>
          <p:cNvSpPr/>
          <p:nvPr/>
        </p:nvSpPr>
        <p:spPr>
          <a:xfrm>
            <a:off x="2012943" y="3402573"/>
            <a:ext cx="871600" cy="871600"/>
          </a:xfrm>
          <a:prstGeom prst="roundRect">
            <a:avLst>
              <a:gd name="adj" fmla="val 16667"/>
            </a:avLst>
          </a:prstGeom>
          <a:solidFill>
            <a:schemeClr val="accent5">
              <a:lumMod val="40000"/>
              <a:lumOff val="60000"/>
            </a:schemeClr>
          </a:solidFill>
          <a:ln w="28575" cap="flat" cmpd="sng">
            <a:solidFill>
              <a:schemeClr val="accent4">
                <a:lumMod val="40000"/>
                <a:lumOff val="60000"/>
              </a:schemeClr>
            </a:solidFill>
            <a:prstDash val="solid"/>
            <a:round/>
            <a:headEnd type="none" w="sm" len="sm"/>
            <a:tailEnd type="none" w="sm" len="sm"/>
          </a:ln>
        </p:spPr>
        <p:txBody>
          <a:bodyPr spcFirstLastPara="1" wrap="square" lIns="121900" tIns="121900" rIns="121900" bIns="121900" anchor="ctr" anchorCtr="0">
            <a:noAutofit/>
          </a:bodyPr>
          <a:lstStyle/>
          <a:p>
            <a:endParaRPr sz="2400"/>
          </a:p>
        </p:txBody>
      </p:sp>
      <p:sp>
        <p:nvSpPr>
          <p:cNvPr id="2984" name="Google Shape;2984;p55"/>
          <p:cNvSpPr txBox="1"/>
          <p:nvPr/>
        </p:nvSpPr>
        <p:spPr>
          <a:xfrm>
            <a:off x="3087753" y="3088816"/>
            <a:ext cx="5783200" cy="763600"/>
          </a:xfrm>
          <a:prstGeom prst="rect">
            <a:avLst/>
          </a:prstGeom>
          <a:noFill/>
          <a:ln>
            <a:noFill/>
          </a:ln>
        </p:spPr>
        <p:txBody>
          <a:bodyPr spcFirstLastPara="1" wrap="square" lIns="121900" tIns="121900" rIns="121900" bIns="121900" anchor="b" anchorCtr="0">
            <a:noAutofit/>
          </a:bodyPr>
          <a:lstStyle/>
          <a:p>
            <a:pPr>
              <a:lnSpc>
                <a:spcPct val="115000"/>
              </a:lnSpc>
            </a:pPr>
            <a:r>
              <a:rPr lang="de-DE" sz="2933" b="1" dirty="0">
                <a:solidFill>
                  <a:schemeClr val="dk1"/>
                </a:solidFill>
                <a:latin typeface="Poppins"/>
                <a:ea typeface="Poppins"/>
                <a:cs typeface="Poppins"/>
                <a:sym typeface="Poppins"/>
              </a:rPr>
              <a:t>Substrate Exploration</a:t>
            </a:r>
          </a:p>
        </p:txBody>
      </p:sp>
      <p:sp>
        <p:nvSpPr>
          <p:cNvPr id="2985" name="Google Shape;2985;p55"/>
          <p:cNvSpPr txBox="1">
            <a:spLocks noGrp="1"/>
          </p:cNvSpPr>
          <p:nvPr>
            <p:ph type="subTitle" idx="4294967295"/>
          </p:nvPr>
        </p:nvSpPr>
        <p:spPr>
          <a:xfrm>
            <a:off x="3082372" y="3533289"/>
            <a:ext cx="6960440" cy="871600"/>
          </a:xfrm>
          <a:prstGeom prst="rect">
            <a:avLst/>
          </a:prstGeom>
          <a:ln>
            <a:noFill/>
          </a:ln>
        </p:spPr>
        <p:txBody>
          <a:bodyPr spcFirstLastPara="1" wrap="square" lIns="121900" tIns="121900" rIns="121900" bIns="121900" anchor="t" anchorCtr="0">
            <a:noAutofit/>
          </a:bodyPr>
          <a:lstStyle/>
          <a:p>
            <a:pPr marL="0" indent="0">
              <a:buNone/>
            </a:pPr>
            <a:r>
              <a:rPr lang="en-US" dirty="0"/>
              <a:t>Evaluate alternative feedstocks, such as agricultural and food waste, based on sugar content and fermentation efficiency.</a:t>
            </a:r>
            <a:endParaRPr dirty="0"/>
          </a:p>
        </p:txBody>
      </p:sp>
      <p:sp>
        <p:nvSpPr>
          <p:cNvPr id="2988" name="Google Shape;2988;p55"/>
          <p:cNvSpPr txBox="1"/>
          <p:nvPr/>
        </p:nvSpPr>
        <p:spPr>
          <a:xfrm>
            <a:off x="1958927" y="2105845"/>
            <a:ext cx="979600" cy="596800"/>
          </a:xfrm>
          <a:prstGeom prst="rect">
            <a:avLst/>
          </a:prstGeom>
          <a:noFill/>
          <a:ln>
            <a:noFill/>
          </a:ln>
        </p:spPr>
        <p:txBody>
          <a:bodyPr spcFirstLastPara="1" wrap="square" lIns="121900" tIns="121900" rIns="121900" bIns="121900" anchor="ctr" anchorCtr="0">
            <a:noAutofit/>
          </a:bodyPr>
          <a:lstStyle/>
          <a:p>
            <a:pPr algn="ctr"/>
            <a:r>
              <a:rPr lang="en" sz="4000" b="1" dirty="0">
                <a:solidFill>
                  <a:schemeClr val="dk1"/>
                </a:solidFill>
                <a:latin typeface="Poppins"/>
                <a:ea typeface="Poppins"/>
                <a:cs typeface="Poppins"/>
                <a:sym typeface="Poppins"/>
              </a:rPr>
              <a:t>01</a:t>
            </a:r>
            <a:endParaRPr sz="4000" b="1" dirty="0">
              <a:solidFill>
                <a:schemeClr val="dk1"/>
              </a:solidFill>
              <a:latin typeface="Poppins"/>
              <a:ea typeface="Poppins"/>
              <a:cs typeface="Poppins"/>
              <a:sym typeface="Poppins"/>
            </a:endParaRPr>
          </a:p>
        </p:txBody>
      </p:sp>
      <p:sp>
        <p:nvSpPr>
          <p:cNvPr id="2989" name="Google Shape;2989;p55"/>
          <p:cNvSpPr txBox="1"/>
          <p:nvPr/>
        </p:nvSpPr>
        <p:spPr>
          <a:xfrm>
            <a:off x="1958920" y="4989424"/>
            <a:ext cx="979600" cy="596800"/>
          </a:xfrm>
          <a:prstGeom prst="rect">
            <a:avLst/>
          </a:prstGeom>
          <a:noFill/>
          <a:ln>
            <a:noFill/>
          </a:ln>
        </p:spPr>
        <p:txBody>
          <a:bodyPr spcFirstLastPara="1" wrap="square" lIns="121900" tIns="121900" rIns="121900" bIns="121900" anchor="ctr" anchorCtr="0">
            <a:noAutofit/>
          </a:bodyPr>
          <a:lstStyle/>
          <a:p>
            <a:pPr algn="ctr"/>
            <a:r>
              <a:rPr lang="en" sz="4000" b="1" dirty="0">
                <a:solidFill>
                  <a:schemeClr val="dk1"/>
                </a:solidFill>
                <a:latin typeface="Poppins"/>
                <a:ea typeface="Poppins"/>
                <a:cs typeface="Poppins"/>
                <a:sym typeface="Poppins"/>
              </a:rPr>
              <a:t>03</a:t>
            </a:r>
            <a:endParaRPr sz="4000" b="1" dirty="0">
              <a:solidFill>
                <a:schemeClr val="dk1"/>
              </a:solidFill>
              <a:latin typeface="Poppins"/>
              <a:ea typeface="Poppins"/>
              <a:cs typeface="Poppins"/>
              <a:sym typeface="Poppins"/>
            </a:endParaRPr>
          </a:p>
        </p:txBody>
      </p:sp>
      <p:sp>
        <p:nvSpPr>
          <p:cNvPr id="2990" name="Google Shape;2990;p55"/>
          <p:cNvSpPr txBox="1"/>
          <p:nvPr/>
        </p:nvSpPr>
        <p:spPr>
          <a:xfrm>
            <a:off x="1958927" y="3539967"/>
            <a:ext cx="979600" cy="596800"/>
          </a:xfrm>
          <a:prstGeom prst="rect">
            <a:avLst/>
          </a:prstGeom>
          <a:noFill/>
          <a:ln>
            <a:noFill/>
          </a:ln>
        </p:spPr>
        <p:txBody>
          <a:bodyPr spcFirstLastPara="1" wrap="square" lIns="121900" tIns="121900" rIns="121900" bIns="121900" anchor="ctr" anchorCtr="0">
            <a:noAutofit/>
          </a:bodyPr>
          <a:lstStyle/>
          <a:p>
            <a:pPr algn="ctr"/>
            <a:r>
              <a:rPr lang="en" sz="4000" b="1">
                <a:solidFill>
                  <a:schemeClr val="dk1"/>
                </a:solidFill>
                <a:latin typeface="Poppins"/>
                <a:ea typeface="Poppins"/>
                <a:cs typeface="Poppins"/>
                <a:sym typeface="Poppins"/>
              </a:rPr>
              <a:t>02</a:t>
            </a:r>
            <a:endParaRPr sz="4000" b="1">
              <a:solidFill>
                <a:schemeClr val="dk1"/>
              </a:solidFill>
              <a:latin typeface="Poppins"/>
              <a:ea typeface="Poppins"/>
              <a:cs typeface="Poppins"/>
              <a:sym typeface="Poppins"/>
            </a:endParaRPr>
          </a:p>
        </p:txBody>
      </p:sp>
      <p:grpSp>
        <p:nvGrpSpPr>
          <p:cNvPr id="2991" name="Google Shape;2991;p55"/>
          <p:cNvGrpSpPr/>
          <p:nvPr/>
        </p:nvGrpSpPr>
        <p:grpSpPr>
          <a:xfrm>
            <a:off x="9742553" y="3577502"/>
            <a:ext cx="1679195" cy="1956371"/>
            <a:chOff x="2825025" y="1429975"/>
            <a:chExt cx="780150" cy="908925"/>
          </a:xfrm>
        </p:grpSpPr>
        <p:sp>
          <p:nvSpPr>
            <p:cNvPr id="2992" name="Google Shape;2992;p55"/>
            <p:cNvSpPr/>
            <p:nvPr/>
          </p:nvSpPr>
          <p:spPr>
            <a:xfrm>
              <a:off x="3264025" y="1864325"/>
              <a:ext cx="2275" cy="1750"/>
            </a:xfrm>
            <a:custGeom>
              <a:avLst/>
              <a:gdLst/>
              <a:ahLst/>
              <a:cxnLst/>
              <a:rect l="l" t="t" r="r" b="b"/>
              <a:pathLst>
                <a:path w="91" h="70" extrusionOk="0">
                  <a:moveTo>
                    <a:pt x="1" y="69"/>
                  </a:moveTo>
                  <a:lnTo>
                    <a:pt x="91" y="1"/>
                  </a:ln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2993" name="Google Shape;2993;p55"/>
            <p:cNvSpPr/>
            <p:nvPr/>
          </p:nvSpPr>
          <p:spPr>
            <a:xfrm>
              <a:off x="3270750" y="1858750"/>
              <a:ext cx="2325" cy="2225"/>
            </a:xfrm>
            <a:custGeom>
              <a:avLst/>
              <a:gdLst/>
              <a:ahLst/>
              <a:cxnLst/>
              <a:rect l="l" t="t" r="r" b="b"/>
              <a:pathLst>
                <a:path w="93" h="89" extrusionOk="0">
                  <a:moveTo>
                    <a:pt x="0" y="88"/>
                  </a:moveTo>
                  <a:lnTo>
                    <a:pt x="92" y="0"/>
                  </a:ln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2994" name="Google Shape;2994;p55"/>
            <p:cNvSpPr/>
            <p:nvPr/>
          </p:nvSpPr>
          <p:spPr>
            <a:xfrm>
              <a:off x="3095675" y="1864475"/>
              <a:ext cx="7225" cy="4800"/>
            </a:xfrm>
            <a:custGeom>
              <a:avLst/>
              <a:gdLst/>
              <a:ahLst/>
              <a:cxnLst/>
              <a:rect l="l" t="t" r="r" b="b"/>
              <a:pathLst>
                <a:path w="289" h="192" extrusionOk="0">
                  <a:moveTo>
                    <a:pt x="1" y="1"/>
                  </a:moveTo>
                  <a:cubicBezTo>
                    <a:pt x="89" y="67"/>
                    <a:pt x="186" y="131"/>
                    <a:pt x="288" y="191"/>
                  </a:cubicBezTo>
                  <a:cubicBezTo>
                    <a:pt x="186" y="131"/>
                    <a:pt x="89" y="67"/>
                    <a:pt x="1" y="1"/>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2995" name="Google Shape;2995;p55"/>
            <p:cNvSpPr/>
            <p:nvPr/>
          </p:nvSpPr>
          <p:spPr>
            <a:xfrm>
              <a:off x="3281125" y="1847350"/>
              <a:ext cx="1650" cy="2575"/>
            </a:xfrm>
            <a:custGeom>
              <a:avLst/>
              <a:gdLst/>
              <a:ahLst/>
              <a:cxnLst/>
              <a:rect l="l" t="t" r="r" b="b"/>
              <a:pathLst>
                <a:path w="66" h="103" extrusionOk="0">
                  <a:moveTo>
                    <a:pt x="1" y="103"/>
                  </a:moveTo>
                  <a:lnTo>
                    <a:pt x="66" y="1"/>
                  </a:ln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2996" name="Google Shape;2996;p55"/>
            <p:cNvSpPr/>
            <p:nvPr/>
          </p:nvSpPr>
          <p:spPr>
            <a:xfrm>
              <a:off x="3089475" y="1859425"/>
              <a:ext cx="4150" cy="3400"/>
            </a:xfrm>
            <a:custGeom>
              <a:avLst/>
              <a:gdLst/>
              <a:ahLst/>
              <a:cxnLst/>
              <a:rect l="l" t="t" r="r" b="b"/>
              <a:pathLst>
                <a:path w="166" h="136" extrusionOk="0">
                  <a:moveTo>
                    <a:pt x="166" y="135"/>
                  </a:moveTo>
                  <a:cubicBezTo>
                    <a:pt x="109" y="90"/>
                    <a:pt x="51" y="46"/>
                    <a:pt x="1" y="0"/>
                  </a:cubicBezTo>
                  <a:cubicBezTo>
                    <a:pt x="51" y="46"/>
                    <a:pt x="109" y="90"/>
                    <a:pt x="166" y="135"/>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2997" name="Google Shape;2997;p55"/>
            <p:cNvSpPr/>
            <p:nvPr/>
          </p:nvSpPr>
          <p:spPr>
            <a:xfrm>
              <a:off x="3276450" y="1853125"/>
              <a:ext cx="2050" cy="2450"/>
            </a:xfrm>
            <a:custGeom>
              <a:avLst/>
              <a:gdLst/>
              <a:ahLst/>
              <a:cxnLst/>
              <a:rect l="l" t="t" r="r" b="b"/>
              <a:pathLst>
                <a:path w="82" h="98" extrusionOk="0">
                  <a:moveTo>
                    <a:pt x="81" y="1"/>
                  </a:moveTo>
                  <a:lnTo>
                    <a:pt x="0" y="97"/>
                  </a:ln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2998" name="Google Shape;2998;p55"/>
            <p:cNvSpPr/>
            <p:nvPr/>
          </p:nvSpPr>
          <p:spPr>
            <a:xfrm>
              <a:off x="3038725" y="1877250"/>
              <a:ext cx="1075" cy="4350"/>
            </a:xfrm>
            <a:custGeom>
              <a:avLst/>
              <a:gdLst/>
              <a:ahLst/>
              <a:cxnLst/>
              <a:rect l="l" t="t" r="r" b="b"/>
              <a:pathLst>
                <a:path w="43" h="174" extrusionOk="0">
                  <a:moveTo>
                    <a:pt x="0" y="173"/>
                  </a:moveTo>
                  <a:cubicBezTo>
                    <a:pt x="10" y="115"/>
                    <a:pt x="27" y="58"/>
                    <a:pt x="43" y="0"/>
                  </a:cubicBezTo>
                  <a:cubicBezTo>
                    <a:pt x="27" y="58"/>
                    <a:pt x="10" y="115"/>
                    <a:pt x="0" y="173"/>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2999" name="Google Shape;2999;p55"/>
            <p:cNvSpPr/>
            <p:nvPr/>
          </p:nvSpPr>
          <p:spPr>
            <a:xfrm>
              <a:off x="3049200" y="1853725"/>
              <a:ext cx="3500" cy="4275"/>
            </a:xfrm>
            <a:custGeom>
              <a:avLst/>
              <a:gdLst/>
              <a:ahLst/>
              <a:cxnLst/>
              <a:rect l="l" t="t" r="r" b="b"/>
              <a:pathLst>
                <a:path w="140" h="171" extrusionOk="0">
                  <a:moveTo>
                    <a:pt x="0" y="170"/>
                  </a:moveTo>
                  <a:cubicBezTo>
                    <a:pt x="43" y="113"/>
                    <a:pt x="92" y="57"/>
                    <a:pt x="139" y="0"/>
                  </a:cubicBezTo>
                  <a:cubicBezTo>
                    <a:pt x="92" y="57"/>
                    <a:pt x="43" y="113"/>
                    <a:pt x="0" y="170"/>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00" name="Google Shape;3000;p55"/>
            <p:cNvSpPr/>
            <p:nvPr/>
          </p:nvSpPr>
          <p:spPr>
            <a:xfrm>
              <a:off x="3055400" y="1846250"/>
              <a:ext cx="4475" cy="4300"/>
            </a:xfrm>
            <a:custGeom>
              <a:avLst/>
              <a:gdLst/>
              <a:ahLst/>
              <a:cxnLst/>
              <a:rect l="l" t="t" r="r" b="b"/>
              <a:pathLst>
                <a:path w="179" h="172" extrusionOk="0">
                  <a:moveTo>
                    <a:pt x="0" y="171"/>
                  </a:moveTo>
                  <a:cubicBezTo>
                    <a:pt x="54" y="113"/>
                    <a:pt x="118" y="58"/>
                    <a:pt x="179" y="1"/>
                  </a:cubicBezTo>
                  <a:cubicBezTo>
                    <a:pt x="118" y="58"/>
                    <a:pt x="54" y="113"/>
                    <a:pt x="0" y="171"/>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01" name="Google Shape;3001;p55"/>
            <p:cNvSpPr/>
            <p:nvPr/>
          </p:nvSpPr>
          <p:spPr>
            <a:xfrm>
              <a:off x="3084250" y="1854100"/>
              <a:ext cx="3150" cy="3225"/>
            </a:xfrm>
            <a:custGeom>
              <a:avLst/>
              <a:gdLst/>
              <a:ahLst/>
              <a:cxnLst/>
              <a:rect l="l" t="t" r="r" b="b"/>
              <a:pathLst>
                <a:path w="126" h="129" extrusionOk="0">
                  <a:moveTo>
                    <a:pt x="1" y="0"/>
                  </a:moveTo>
                  <a:cubicBezTo>
                    <a:pt x="39" y="44"/>
                    <a:pt x="83" y="85"/>
                    <a:pt x="125" y="128"/>
                  </a:cubicBezTo>
                  <a:cubicBezTo>
                    <a:pt x="83" y="85"/>
                    <a:pt x="39" y="44"/>
                    <a:pt x="1" y="0"/>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02" name="Google Shape;3002;p55"/>
            <p:cNvSpPr/>
            <p:nvPr/>
          </p:nvSpPr>
          <p:spPr>
            <a:xfrm>
              <a:off x="3062925" y="1838925"/>
              <a:ext cx="5850" cy="4525"/>
            </a:xfrm>
            <a:custGeom>
              <a:avLst/>
              <a:gdLst/>
              <a:ahLst/>
              <a:cxnLst/>
              <a:rect l="l" t="t" r="r" b="b"/>
              <a:pathLst>
                <a:path w="234" h="181" extrusionOk="0">
                  <a:moveTo>
                    <a:pt x="0" y="180"/>
                  </a:moveTo>
                  <a:cubicBezTo>
                    <a:pt x="72" y="119"/>
                    <a:pt x="154" y="60"/>
                    <a:pt x="234" y="1"/>
                  </a:cubicBezTo>
                  <a:cubicBezTo>
                    <a:pt x="154" y="60"/>
                    <a:pt x="72" y="119"/>
                    <a:pt x="0" y="180"/>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03" name="Google Shape;3003;p55"/>
            <p:cNvSpPr/>
            <p:nvPr/>
          </p:nvSpPr>
          <p:spPr>
            <a:xfrm>
              <a:off x="3040850" y="1869250"/>
              <a:ext cx="1875" cy="4325"/>
            </a:xfrm>
            <a:custGeom>
              <a:avLst/>
              <a:gdLst/>
              <a:ahLst/>
              <a:cxnLst/>
              <a:rect l="l" t="t" r="r" b="b"/>
              <a:pathLst>
                <a:path w="75" h="173" extrusionOk="0">
                  <a:moveTo>
                    <a:pt x="1" y="172"/>
                  </a:moveTo>
                  <a:cubicBezTo>
                    <a:pt x="22" y="115"/>
                    <a:pt x="49" y="58"/>
                    <a:pt x="75" y="0"/>
                  </a:cubicBezTo>
                  <a:cubicBezTo>
                    <a:pt x="49" y="58"/>
                    <a:pt x="22" y="115"/>
                    <a:pt x="1" y="172"/>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04" name="Google Shape;3004;p55"/>
            <p:cNvSpPr/>
            <p:nvPr/>
          </p:nvSpPr>
          <p:spPr>
            <a:xfrm>
              <a:off x="3080025" y="1848550"/>
              <a:ext cx="2400" cy="3175"/>
            </a:xfrm>
            <a:custGeom>
              <a:avLst/>
              <a:gdLst/>
              <a:ahLst/>
              <a:cxnLst/>
              <a:rect l="l" t="t" r="r" b="b"/>
              <a:pathLst>
                <a:path w="96" h="127" extrusionOk="0">
                  <a:moveTo>
                    <a:pt x="0" y="1"/>
                  </a:moveTo>
                  <a:cubicBezTo>
                    <a:pt x="28" y="44"/>
                    <a:pt x="63" y="85"/>
                    <a:pt x="96" y="127"/>
                  </a:cubicBezTo>
                  <a:cubicBezTo>
                    <a:pt x="63" y="85"/>
                    <a:pt x="28" y="44"/>
                    <a:pt x="0" y="1"/>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05" name="Google Shape;3005;p55"/>
            <p:cNvSpPr/>
            <p:nvPr/>
          </p:nvSpPr>
          <p:spPr>
            <a:xfrm>
              <a:off x="3309500" y="1852450"/>
              <a:ext cx="2475" cy="3150"/>
            </a:xfrm>
            <a:custGeom>
              <a:avLst/>
              <a:gdLst/>
              <a:ahLst/>
              <a:cxnLst/>
              <a:rect l="l" t="t" r="r" b="b"/>
              <a:pathLst>
                <a:path w="99" h="126" extrusionOk="0">
                  <a:moveTo>
                    <a:pt x="1" y="1"/>
                  </a:moveTo>
                  <a:cubicBezTo>
                    <a:pt x="37" y="42"/>
                    <a:pt x="66" y="84"/>
                    <a:pt x="99" y="126"/>
                  </a:cubicBezTo>
                  <a:cubicBezTo>
                    <a:pt x="66" y="84"/>
                    <a:pt x="37" y="42"/>
                    <a:pt x="1" y="1"/>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06" name="Google Shape;3006;p55"/>
            <p:cNvSpPr/>
            <p:nvPr/>
          </p:nvSpPr>
          <p:spPr>
            <a:xfrm>
              <a:off x="3322550" y="1875000"/>
              <a:ext cx="875" cy="3625"/>
            </a:xfrm>
            <a:custGeom>
              <a:avLst/>
              <a:gdLst/>
              <a:ahLst/>
              <a:cxnLst/>
              <a:rect l="l" t="t" r="r" b="b"/>
              <a:pathLst>
                <a:path w="35" h="145" extrusionOk="0">
                  <a:moveTo>
                    <a:pt x="0" y="1"/>
                  </a:moveTo>
                  <a:cubicBezTo>
                    <a:pt x="15" y="49"/>
                    <a:pt x="24" y="96"/>
                    <a:pt x="35" y="144"/>
                  </a:cubicBezTo>
                  <a:cubicBezTo>
                    <a:pt x="24" y="96"/>
                    <a:pt x="15" y="49"/>
                    <a:pt x="0" y="1"/>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07" name="Google Shape;3007;p55"/>
            <p:cNvSpPr/>
            <p:nvPr/>
          </p:nvSpPr>
          <p:spPr>
            <a:xfrm>
              <a:off x="3315125" y="1859800"/>
              <a:ext cx="2025" cy="3325"/>
            </a:xfrm>
            <a:custGeom>
              <a:avLst/>
              <a:gdLst/>
              <a:ahLst/>
              <a:cxnLst/>
              <a:rect l="l" t="t" r="r" b="b"/>
              <a:pathLst>
                <a:path w="81" h="133" extrusionOk="0">
                  <a:moveTo>
                    <a:pt x="1" y="0"/>
                  </a:moveTo>
                  <a:cubicBezTo>
                    <a:pt x="31" y="44"/>
                    <a:pt x="53" y="89"/>
                    <a:pt x="80" y="133"/>
                  </a:cubicBezTo>
                  <a:cubicBezTo>
                    <a:pt x="53" y="89"/>
                    <a:pt x="31" y="44"/>
                    <a:pt x="1" y="0"/>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08" name="Google Shape;3008;p55"/>
            <p:cNvSpPr/>
            <p:nvPr/>
          </p:nvSpPr>
          <p:spPr>
            <a:xfrm>
              <a:off x="3302600" y="1845425"/>
              <a:ext cx="2800" cy="2825"/>
            </a:xfrm>
            <a:custGeom>
              <a:avLst/>
              <a:gdLst/>
              <a:ahLst/>
              <a:cxnLst/>
              <a:rect l="l" t="t" r="r" b="b"/>
              <a:pathLst>
                <a:path w="112" h="113" extrusionOk="0">
                  <a:moveTo>
                    <a:pt x="1" y="0"/>
                  </a:moveTo>
                  <a:cubicBezTo>
                    <a:pt x="41" y="37"/>
                    <a:pt x="75" y="75"/>
                    <a:pt x="112" y="112"/>
                  </a:cubicBezTo>
                  <a:cubicBezTo>
                    <a:pt x="75" y="75"/>
                    <a:pt x="41" y="37"/>
                    <a:pt x="1" y="0"/>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09" name="Google Shape;3009;p55"/>
            <p:cNvSpPr/>
            <p:nvPr/>
          </p:nvSpPr>
          <p:spPr>
            <a:xfrm>
              <a:off x="3044375" y="1861400"/>
              <a:ext cx="2650" cy="4275"/>
            </a:xfrm>
            <a:custGeom>
              <a:avLst/>
              <a:gdLst/>
              <a:ahLst/>
              <a:cxnLst/>
              <a:rect l="l" t="t" r="r" b="b"/>
              <a:pathLst>
                <a:path w="106" h="171" extrusionOk="0">
                  <a:moveTo>
                    <a:pt x="0" y="171"/>
                  </a:moveTo>
                  <a:cubicBezTo>
                    <a:pt x="30" y="113"/>
                    <a:pt x="69" y="57"/>
                    <a:pt x="106" y="0"/>
                  </a:cubicBezTo>
                  <a:cubicBezTo>
                    <a:pt x="69" y="57"/>
                    <a:pt x="30" y="113"/>
                    <a:pt x="0" y="171"/>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10" name="Google Shape;3010;p55"/>
            <p:cNvSpPr/>
            <p:nvPr/>
          </p:nvSpPr>
          <p:spPr>
            <a:xfrm>
              <a:off x="3319475" y="1867300"/>
              <a:ext cx="1450" cy="3525"/>
            </a:xfrm>
            <a:custGeom>
              <a:avLst/>
              <a:gdLst/>
              <a:ahLst/>
              <a:cxnLst/>
              <a:rect l="l" t="t" r="r" b="b"/>
              <a:pathLst>
                <a:path w="58" h="141" extrusionOk="0">
                  <a:moveTo>
                    <a:pt x="1" y="1"/>
                  </a:moveTo>
                  <a:cubicBezTo>
                    <a:pt x="23" y="47"/>
                    <a:pt x="40" y="94"/>
                    <a:pt x="58" y="140"/>
                  </a:cubicBezTo>
                  <a:cubicBezTo>
                    <a:pt x="40" y="94"/>
                    <a:pt x="23" y="47"/>
                    <a:pt x="1" y="1"/>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11" name="Google Shape;3011;p55"/>
            <p:cNvSpPr/>
            <p:nvPr/>
          </p:nvSpPr>
          <p:spPr>
            <a:xfrm>
              <a:off x="3294400" y="1838700"/>
              <a:ext cx="2725" cy="2225"/>
            </a:xfrm>
            <a:custGeom>
              <a:avLst/>
              <a:gdLst/>
              <a:ahLst/>
              <a:cxnLst/>
              <a:rect l="l" t="t" r="r" b="b"/>
              <a:pathLst>
                <a:path w="109" h="89" extrusionOk="0">
                  <a:moveTo>
                    <a:pt x="1" y="1"/>
                  </a:moveTo>
                  <a:lnTo>
                    <a:pt x="109" y="88"/>
                  </a:ln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12" name="Google Shape;3012;p55"/>
            <p:cNvSpPr/>
            <p:nvPr/>
          </p:nvSpPr>
          <p:spPr>
            <a:xfrm>
              <a:off x="2892350" y="1878650"/>
              <a:ext cx="1375" cy="4625"/>
            </a:xfrm>
            <a:custGeom>
              <a:avLst/>
              <a:gdLst/>
              <a:ahLst/>
              <a:cxnLst/>
              <a:rect l="l" t="t" r="r" b="b"/>
              <a:pathLst>
                <a:path w="55" h="185" extrusionOk="0">
                  <a:moveTo>
                    <a:pt x="0" y="185"/>
                  </a:moveTo>
                  <a:cubicBezTo>
                    <a:pt x="16" y="124"/>
                    <a:pt x="35" y="62"/>
                    <a:pt x="54" y="1"/>
                  </a:cubicBezTo>
                  <a:cubicBezTo>
                    <a:pt x="35" y="62"/>
                    <a:pt x="16" y="124"/>
                    <a:pt x="0" y="185"/>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13" name="Google Shape;3013;p55"/>
            <p:cNvSpPr/>
            <p:nvPr/>
          </p:nvSpPr>
          <p:spPr>
            <a:xfrm>
              <a:off x="3102750" y="1830950"/>
              <a:ext cx="157025" cy="46325"/>
            </a:xfrm>
            <a:custGeom>
              <a:avLst/>
              <a:gdLst/>
              <a:ahLst/>
              <a:cxnLst/>
              <a:rect l="l" t="t" r="r" b="b"/>
              <a:pathLst>
                <a:path w="6281" h="1853" extrusionOk="0">
                  <a:moveTo>
                    <a:pt x="3187" y="1"/>
                  </a:moveTo>
                  <a:cubicBezTo>
                    <a:pt x="2989" y="1"/>
                    <a:pt x="2774" y="8"/>
                    <a:pt x="2540" y="24"/>
                  </a:cubicBezTo>
                  <a:cubicBezTo>
                    <a:pt x="2092" y="55"/>
                    <a:pt x="1405" y="151"/>
                    <a:pt x="678" y="431"/>
                  </a:cubicBezTo>
                  <a:cubicBezTo>
                    <a:pt x="544" y="483"/>
                    <a:pt x="233" y="618"/>
                    <a:pt x="18" y="761"/>
                  </a:cubicBezTo>
                  <a:lnTo>
                    <a:pt x="1" y="773"/>
                  </a:lnTo>
                  <a:cubicBezTo>
                    <a:pt x="151" y="933"/>
                    <a:pt x="335" y="1084"/>
                    <a:pt x="563" y="1221"/>
                  </a:cubicBezTo>
                  <a:cubicBezTo>
                    <a:pt x="1261" y="1641"/>
                    <a:pt x="2193" y="1852"/>
                    <a:pt x="3126" y="1852"/>
                  </a:cubicBezTo>
                  <a:cubicBezTo>
                    <a:pt x="4018" y="1852"/>
                    <a:pt x="4912" y="1660"/>
                    <a:pt x="5606" y="1273"/>
                  </a:cubicBezTo>
                  <a:cubicBezTo>
                    <a:pt x="5885" y="1118"/>
                    <a:pt x="6108" y="943"/>
                    <a:pt x="6280" y="757"/>
                  </a:cubicBezTo>
                  <a:lnTo>
                    <a:pt x="6210" y="712"/>
                  </a:lnTo>
                  <a:cubicBezTo>
                    <a:pt x="5988" y="587"/>
                    <a:pt x="5469" y="297"/>
                    <a:pt x="4608" y="136"/>
                  </a:cubicBezTo>
                  <a:cubicBezTo>
                    <a:pt x="4237" y="66"/>
                    <a:pt x="3788" y="1"/>
                    <a:pt x="3187"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014" name="Google Shape;3014;p55"/>
            <p:cNvSpPr/>
            <p:nvPr/>
          </p:nvSpPr>
          <p:spPr>
            <a:xfrm>
              <a:off x="3071800" y="1836100"/>
              <a:ext cx="875" cy="575"/>
            </a:xfrm>
            <a:custGeom>
              <a:avLst/>
              <a:gdLst/>
              <a:ahLst/>
              <a:cxnLst/>
              <a:rect l="l" t="t" r="r" b="b"/>
              <a:pathLst>
                <a:path w="35" h="23" extrusionOk="0">
                  <a:moveTo>
                    <a:pt x="35" y="0"/>
                  </a:moveTo>
                  <a:lnTo>
                    <a:pt x="0" y="23"/>
                  </a:lnTo>
                  <a:lnTo>
                    <a:pt x="35" y="0"/>
                  </a:ln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15" name="Google Shape;3015;p55"/>
            <p:cNvSpPr/>
            <p:nvPr/>
          </p:nvSpPr>
          <p:spPr>
            <a:xfrm>
              <a:off x="3039300" y="1901675"/>
              <a:ext cx="900" cy="3625"/>
            </a:xfrm>
            <a:custGeom>
              <a:avLst/>
              <a:gdLst/>
              <a:ahLst/>
              <a:cxnLst/>
              <a:rect l="l" t="t" r="r" b="b"/>
              <a:pathLst>
                <a:path w="36" h="145" extrusionOk="0">
                  <a:moveTo>
                    <a:pt x="36" y="144"/>
                  </a:moveTo>
                  <a:cubicBezTo>
                    <a:pt x="21" y="96"/>
                    <a:pt x="12" y="49"/>
                    <a:pt x="1" y="0"/>
                  </a:cubicBezTo>
                  <a:cubicBezTo>
                    <a:pt x="12" y="49"/>
                    <a:pt x="21" y="96"/>
                    <a:pt x="36" y="144"/>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16" name="Google Shape;3016;p55"/>
            <p:cNvSpPr/>
            <p:nvPr/>
          </p:nvSpPr>
          <p:spPr>
            <a:xfrm>
              <a:off x="3041800" y="1909475"/>
              <a:ext cx="1475" cy="3500"/>
            </a:xfrm>
            <a:custGeom>
              <a:avLst/>
              <a:gdLst/>
              <a:ahLst/>
              <a:cxnLst/>
              <a:rect l="l" t="t" r="r" b="b"/>
              <a:pathLst>
                <a:path w="59" h="140" extrusionOk="0">
                  <a:moveTo>
                    <a:pt x="58" y="140"/>
                  </a:moveTo>
                  <a:cubicBezTo>
                    <a:pt x="36" y="94"/>
                    <a:pt x="19" y="47"/>
                    <a:pt x="1" y="1"/>
                  </a:cubicBezTo>
                  <a:cubicBezTo>
                    <a:pt x="19" y="47"/>
                    <a:pt x="36" y="94"/>
                    <a:pt x="58" y="140"/>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17" name="Google Shape;3017;p55"/>
            <p:cNvSpPr/>
            <p:nvPr/>
          </p:nvSpPr>
          <p:spPr>
            <a:xfrm>
              <a:off x="3037900" y="1885300"/>
              <a:ext cx="400" cy="4350"/>
            </a:xfrm>
            <a:custGeom>
              <a:avLst/>
              <a:gdLst/>
              <a:ahLst/>
              <a:cxnLst/>
              <a:rect l="l" t="t" r="r" b="b"/>
              <a:pathLst>
                <a:path w="16" h="174" extrusionOk="0">
                  <a:moveTo>
                    <a:pt x="1" y="174"/>
                  </a:moveTo>
                  <a:cubicBezTo>
                    <a:pt x="2" y="116"/>
                    <a:pt x="9" y="59"/>
                    <a:pt x="15" y="1"/>
                  </a:cubicBezTo>
                  <a:cubicBezTo>
                    <a:pt x="9" y="59"/>
                    <a:pt x="2" y="116"/>
                    <a:pt x="1" y="174"/>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18" name="Google Shape;3018;p55"/>
            <p:cNvSpPr/>
            <p:nvPr/>
          </p:nvSpPr>
          <p:spPr>
            <a:xfrm>
              <a:off x="3038100" y="1893825"/>
              <a:ext cx="325" cy="3650"/>
            </a:xfrm>
            <a:custGeom>
              <a:avLst/>
              <a:gdLst/>
              <a:ahLst/>
              <a:cxnLst/>
              <a:rect l="l" t="t" r="r" b="b"/>
              <a:pathLst>
                <a:path w="13" h="146" extrusionOk="0">
                  <a:moveTo>
                    <a:pt x="13" y="146"/>
                  </a:moveTo>
                  <a:cubicBezTo>
                    <a:pt x="5" y="98"/>
                    <a:pt x="4" y="48"/>
                    <a:pt x="1" y="0"/>
                  </a:cubicBezTo>
                  <a:cubicBezTo>
                    <a:pt x="4" y="48"/>
                    <a:pt x="5" y="98"/>
                    <a:pt x="13" y="146"/>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19" name="Google Shape;3019;p55"/>
            <p:cNvSpPr/>
            <p:nvPr/>
          </p:nvSpPr>
          <p:spPr>
            <a:xfrm>
              <a:off x="3045575" y="1917150"/>
              <a:ext cx="2050" cy="3375"/>
            </a:xfrm>
            <a:custGeom>
              <a:avLst/>
              <a:gdLst/>
              <a:ahLst/>
              <a:cxnLst/>
              <a:rect l="l" t="t" r="r" b="b"/>
              <a:pathLst>
                <a:path w="82" h="135" extrusionOk="0">
                  <a:moveTo>
                    <a:pt x="81" y="135"/>
                  </a:moveTo>
                  <a:cubicBezTo>
                    <a:pt x="51" y="90"/>
                    <a:pt x="27" y="45"/>
                    <a:pt x="0" y="0"/>
                  </a:cubicBezTo>
                  <a:cubicBezTo>
                    <a:pt x="27" y="45"/>
                    <a:pt x="51" y="90"/>
                    <a:pt x="81" y="135"/>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20" name="Google Shape;3020;p55"/>
            <p:cNvSpPr/>
            <p:nvPr/>
          </p:nvSpPr>
          <p:spPr>
            <a:xfrm>
              <a:off x="3324450" y="1890650"/>
              <a:ext cx="375" cy="4350"/>
            </a:xfrm>
            <a:custGeom>
              <a:avLst/>
              <a:gdLst/>
              <a:ahLst/>
              <a:cxnLst/>
              <a:rect l="l" t="t" r="r" b="b"/>
              <a:pathLst>
                <a:path w="15" h="174" extrusionOk="0">
                  <a:moveTo>
                    <a:pt x="15" y="0"/>
                  </a:moveTo>
                  <a:cubicBezTo>
                    <a:pt x="14" y="59"/>
                    <a:pt x="7" y="116"/>
                    <a:pt x="0" y="173"/>
                  </a:cubicBezTo>
                  <a:cubicBezTo>
                    <a:pt x="7" y="116"/>
                    <a:pt x="14" y="59"/>
                    <a:pt x="15" y="0"/>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21" name="Google Shape;3021;p55"/>
            <p:cNvSpPr/>
            <p:nvPr/>
          </p:nvSpPr>
          <p:spPr>
            <a:xfrm>
              <a:off x="3453825" y="1964250"/>
              <a:ext cx="3550" cy="5525"/>
            </a:xfrm>
            <a:custGeom>
              <a:avLst/>
              <a:gdLst/>
              <a:ahLst/>
              <a:cxnLst/>
              <a:rect l="l" t="t" r="r" b="b"/>
              <a:pathLst>
                <a:path w="142" h="221" extrusionOk="0">
                  <a:moveTo>
                    <a:pt x="141" y="0"/>
                  </a:moveTo>
                  <a:cubicBezTo>
                    <a:pt x="96" y="75"/>
                    <a:pt x="50" y="148"/>
                    <a:pt x="1" y="220"/>
                  </a:cubicBezTo>
                  <a:cubicBezTo>
                    <a:pt x="50" y="148"/>
                    <a:pt x="96" y="75"/>
                    <a:pt x="141" y="0"/>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22" name="Google Shape;3022;p55"/>
            <p:cNvSpPr/>
            <p:nvPr/>
          </p:nvSpPr>
          <p:spPr>
            <a:xfrm>
              <a:off x="3322900" y="1898725"/>
              <a:ext cx="1125" cy="4350"/>
            </a:xfrm>
            <a:custGeom>
              <a:avLst/>
              <a:gdLst/>
              <a:ahLst/>
              <a:cxnLst/>
              <a:rect l="l" t="t" r="r" b="b"/>
              <a:pathLst>
                <a:path w="45" h="174" extrusionOk="0">
                  <a:moveTo>
                    <a:pt x="44" y="1"/>
                  </a:moveTo>
                  <a:cubicBezTo>
                    <a:pt x="34" y="58"/>
                    <a:pt x="16" y="116"/>
                    <a:pt x="1" y="173"/>
                  </a:cubicBezTo>
                  <a:cubicBezTo>
                    <a:pt x="16" y="116"/>
                    <a:pt x="34" y="58"/>
                    <a:pt x="44" y="1"/>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23" name="Google Shape;3023;p55"/>
            <p:cNvSpPr/>
            <p:nvPr/>
          </p:nvSpPr>
          <p:spPr>
            <a:xfrm>
              <a:off x="3324325" y="1882825"/>
              <a:ext cx="325" cy="3650"/>
            </a:xfrm>
            <a:custGeom>
              <a:avLst/>
              <a:gdLst/>
              <a:ahLst/>
              <a:cxnLst/>
              <a:rect l="l" t="t" r="r" b="b"/>
              <a:pathLst>
                <a:path w="13" h="146" extrusionOk="0">
                  <a:moveTo>
                    <a:pt x="12" y="146"/>
                  </a:moveTo>
                  <a:cubicBezTo>
                    <a:pt x="9" y="98"/>
                    <a:pt x="6" y="49"/>
                    <a:pt x="1" y="1"/>
                  </a:cubicBezTo>
                  <a:cubicBezTo>
                    <a:pt x="6" y="49"/>
                    <a:pt x="9" y="98"/>
                    <a:pt x="12" y="146"/>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24" name="Google Shape;3024;p55"/>
            <p:cNvSpPr/>
            <p:nvPr/>
          </p:nvSpPr>
          <p:spPr>
            <a:xfrm>
              <a:off x="3315725" y="1914625"/>
              <a:ext cx="2650" cy="4300"/>
            </a:xfrm>
            <a:custGeom>
              <a:avLst/>
              <a:gdLst/>
              <a:ahLst/>
              <a:cxnLst/>
              <a:rect l="l" t="t" r="r" b="b"/>
              <a:pathLst>
                <a:path w="106" h="172" extrusionOk="0">
                  <a:moveTo>
                    <a:pt x="106" y="0"/>
                  </a:moveTo>
                  <a:cubicBezTo>
                    <a:pt x="75" y="58"/>
                    <a:pt x="37" y="115"/>
                    <a:pt x="0" y="172"/>
                  </a:cubicBezTo>
                  <a:cubicBezTo>
                    <a:pt x="37" y="115"/>
                    <a:pt x="75" y="58"/>
                    <a:pt x="106" y="0"/>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25" name="Google Shape;3025;p55"/>
            <p:cNvSpPr/>
            <p:nvPr/>
          </p:nvSpPr>
          <p:spPr>
            <a:xfrm>
              <a:off x="3320000" y="1906750"/>
              <a:ext cx="1875" cy="4325"/>
            </a:xfrm>
            <a:custGeom>
              <a:avLst/>
              <a:gdLst/>
              <a:ahLst/>
              <a:cxnLst/>
              <a:rect l="l" t="t" r="r" b="b"/>
              <a:pathLst>
                <a:path w="75" h="173" extrusionOk="0">
                  <a:moveTo>
                    <a:pt x="75" y="0"/>
                  </a:moveTo>
                  <a:cubicBezTo>
                    <a:pt x="55" y="58"/>
                    <a:pt x="27" y="114"/>
                    <a:pt x="1" y="172"/>
                  </a:cubicBezTo>
                  <a:cubicBezTo>
                    <a:pt x="27" y="115"/>
                    <a:pt x="55" y="58"/>
                    <a:pt x="75" y="0"/>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26" name="Google Shape;3026;p55"/>
            <p:cNvSpPr/>
            <p:nvPr/>
          </p:nvSpPr>
          <p:spPr>
            <a:xfrm>
              <a:off x="2879025" y="1739175"/>
              <a:ext cx="595075" cy="338825"/>
            </a:xfrm>
            <a:custGeom>
              <a:avLst/>
              <a:gdLst/>
              <a:ahLst/>
              <a:cxnLst/>
              <a:rect l="l" t="t" r="r" b="b"/>
              <a:pathLst>
                <a:path w="23803" h="13553" extrusionOk="0">
                  <a:moveTo>
                    <a:pt x="12100" y="943"/>
                  </a:moveTo>
                  <a:cubicBezTo>
                    <a:pt x="13237" y="943"/>
                    <a:pt x="14370" y="1199"/>
                    <a:pt x="15219" y="1710"/>
                  </a:cubicBezTo>
                  <a:cubicBezTo>
                    <a:pt x="16036" y="2202"/>
                    <a:pt x="16436" y="2839"/>
                    <a:pt x="16426" y="3472"/>
                  </a:cubicBezTo>
                  <a:lnTo>
                    <a:pt x="16428" y="3445"/>
                  </a:lnTo>
                  <a:lnTo>
                    <a:pt x="16428" y="3857"/>
                  </a:lnTo>
                  <a:cubicBezTo>
                    <a:pt x="16491" y="3899"/>
                    <a:pt x="16557" y="3939"/>
                    <a:pt x="16616" y="3982"/>
                  </a:cubicBezTo>
                  <a:lnTo>
                    <a:pt x="16724" y="4069"/>
                  </a:lnTo>
                  <a:cubicBezTo>
                    <a:pt x="16799" y="4129"/>
                    <a:pt x="16875" y="4188"/>
                    <a:pt x="16944" y="4250"/>
                  </a:cubicBezTo>
                  <a:cubicBezTo>
                    <a:pt x="16984" y="4287"/>
                    <a:pt x="17018" y="4325"/>
                    <a:pt x="17055" y="4362"/>
                  </a:cubicBezTo>
                  <a:cubicBezTo>
                    <a:pt x="17112" y="4419"/>
                    <a:pt x="17171" y="4475"/>
                    <a:pt x="17220" y="4532"/>
                  </a:cubicBezTo>
                  <a:cubicBezTo>
                    <a:pt x="17256" y="4573"/>
                    <a:pt x="17285" y="4615"/>
                    <a:pt x="17318" y="4657"/>
                  </a:cubicBezTo>
                  <a:cubicBezTo>
                    <a:pt x="17361" y="4713"/>
                    <a:pt x="17406" y="4768"/>
                    <a:pt x="17445" y="4825"/>
                  </a:cubicBezTo>
                  <a:cubicBezTo>
                    <a:pt x="17475" y="4869"/>
                    <a:pt x="17497" y="4914"/>
                    <a:pt x="17523" y="4958"/>
                  </a:cubicBezTo>
                  <a:cubicBezTo>
                    <a:pt x="17557" y="5014"/>
                    <a:pt x="17591" y="5070"/>
                    <a:pt x="17619" y="5126"/>
                  </a:cubicBezTo>
                  <a:cubicBezTo>
                    <a:pt x="17641" y="5172"/>
                    <a:pt x="17658" y="5219"/>
                    <a:pt x="17676" y="5265"/>
                  </a:cubicBezTo>
                  <a:cubicBezTo>
                    <a:pt x="17698" y="5321"/>
                    <a:pt x="17723" y="5378"/>
                    <a:pt x="17741" y="5434"/>
                  </a:cubicBezTo>
                  <a:cubicBezTo>
                    <a:pt x="17756" y="5482"/>
                    <a:pt x="17765" y="5529"/>
                    <a:pt x="17776" y="5577"/>
                  </a:cubicBezTo>
                  <a:cubicBezTo>
                    <a:pt x="17789" y="5634"/>
                    <a:pt x="17804" y="5690"/>
                    <a:pt x="17812" y="5747"/>
                  </a:cubicBezTo>
                  <a:cubicBezTo>
                    <a:pt x="17818" y="5795"/>
                    <a:pt x="17821" y="5844"/>
                    <a:pt x="17824" y="5892"/>
                  </a:cubicBezTo>
                  <a:cubicBezTo>
                    <a:pt x="17826" y="5936"/>
                    <a:pt x="17835" y="5979"/>
                    <a:pt x="17835" y="6023"/>
                  </a:cubicBezTo>
                  <a:lnTo>
                    <a:pt x="17832" y="6059"/>
                  </a:lnTo>
                  <a:cubicBezTo>
                    <a:pt x="17831" y="6118"/>
                    <a:pt x="17824" y="6175"/>
                    <a:pt x="17817" y="6232"/>
                  </a:cubicBezTo>
                  <a:cubicBezTo>
                    <a:pt x="17813" y="6283"/>
                    <a:pt x="17810" y="6332"/>
                    <a:pt x="17799" y="6383"/>
                  </a:cubicBezTo>
                  <a:cubicBezTo>
                    <a:pt x="17789" y="6440"/>
                    <a:pt x="17771" y="6498"/>
                    <a:pt x="17756" y="6555"/>
                  </a:cubicBezTo>
                  <a:cubicBezTo>
                    <a:pt x="17742" y="6605"/>
                    <a:pt x="17731" y="6654"/>
                    <a:pt x="17714" y="6703"/>
                  </a:cubicBezTo>
                  <a:cubicBezTo>
                    <a:pt x="17694" y="6761"/>
                    <a:pt x="17666" y="6818"/>
                    <a:pt x="17640" y="6875"/>
                  </a:cubicBezTo>
                  <a:cubicBezTo>
                    <a:pt x="17617" y="6923"/>
                    <a:pt x="17598" y="6971"/>
                    <a:pt x="17574" y="7018"/>
                  </a:cubicBezTo>
                  <a:cubicBezTo>
                    <a:pt x="17543" y="7076"/>
                    <a:pt x="17505" y="7133"/>
                    <a:pt x="17468" y="7190"/>
                  </a:cubicBezTo>
                  <a:cubicBezTo>
                    <a:pt x="17439" y="7235"/>
                    <a:pt x="17413" y="7281"/>
                    <a:pt x="17381" y="7326"/>
                  </a:cubicBezTo>
                  <a:cubicBezTo>
                    <a:pt x="17338" y="7384"/>
                    <a:pt x="17287" y="7440"/>
                    <a:pt x="17239" y="7498"/>
                  </a:cubicBezTo>
                  <a:cubicBezTo>
                    <a:pt x="17203" y="7539"/>
                    <a:pt x="17172" y="7582"/>
                    <a:pt x="17132" y="7623"/>
                  </a:cubicBezTo>
                  <a:cubicBezTo>
                    <a:pt x="17077" y="7682"/>
                    <a:pt x="17014" y="7738"/>
                    <a:pt x="16953" y="7795"/>
                  </a:cubicBezTo>
                  <a:cubicBezTo>
                    <a:pt x="16911" y="7833"/>
                    <a:pt x="16875" y="7872"/>
                    <a:pt x="16831" y="7909"/>
                  </a:cubicBezTo>
                  <a:cubicBezTo>
                    <a:pt x="16758" y="7970"/>
                    <a:pt x="16676" y="8030"/>
                    <a:pt x="16596" y="8089"/>
                  </a:cubicBezTo>
                  <a:cubicBezTo>
                    <a:pt x="16555" y="8119"/>
                    <a:pt x="16519" y="8150"/>
                    <a:pt x="16477" y="8179"/>
                  </a:cubicBezTo>
                  <a:cubicBezTo>
                    <a:pt x="16350" y="8266"/>
                    <a:pt x="16214" y="8351"/>
                    <a:pt x="16068" y="8432"/>
                  </a:cubicBezTo>
                  <a:cubicBezTo>
                    <a:pt x="15925" y="8512"/>
                    <a:pt x="15777" y="8586"/>
                    <a:pt x="15624" y="8655"/>
                  </a:cubicBezTo>
                  <a:cubicBezTo>
                    <a:pt x="15319" y="8793"/>
                    <a:pt x="14995" y="8912"/>
                    <a:pt x="14659" y="9011"/>
                  </a:cubicBezTo>
                  <a:cubicBezTo>
                    <a:pt x="14489" y="9060"/>
                    <a:pt x="14318" y="9103"/>
                    <a:pt x="14143" y="9143"/>
                  </a:cubicBezTo>
                  <a:cubicBezTo>
                    <a:pt x="13949" y="9185"/>
                    <a:pt x="13751" y="9221"/>
                    <a:pt x="13551" y="9252"/>
                  </a:cubicBezTo>
                  <a:cubicBezTo>
                    <a:pt x="13226" y="9302"/>
                    <a:pt x="12896" y="9336"/>
                    <a:pt x="12563" y="9352"/>
                  </a:cubicBezTo>
                  <a:lnTo>
                    <a:pt x="12516" y="9355"/>
                  </a:lnTo>
                  <a:cubicBezTo>
                    <a:pt x="12369" y="9361"/>
                    <a:pt x="12222" y="9365"/>
                    <a:pt x="12075" y="9365"/>
                  </a:cubicBezTo>
                  <a:cubicBezTo>
                    <a:pt x="10572" y="9365"/>
                    <a:pt x="9073" y="9025"/>
                    <a:pt x="7950" y="8349"/>
                  </a:cubicBezTo>
                  <a:lnTo>
                    <a:pt x="7931" y="8336"/>
                  </a:lnTo>
                  <a:cubicBezTo>
                    <a:pt x="7803" y="8259"/>
                    <a:pt x="7684" y="8179"/>
                    <a:pt x="7572" y="8096"/>
                  </a:cubicBezTo>
                  <a:cubicBezTo>
                    <a:pt x="7530" y="8066"/>
                    <a:pt x="7496" y="8034"/>
                    <a:pt x="7456" y="8003"/>
                  </a:cubicBezTo>
                  <a:cubicBezTo>
                    <a:pt x="7383" y="7944"/>
                    <a:pt x="7309" y="7888"/>
                    <a:pt x="7244" y="7828"/>
                  </a:cubicBezTo>
                  <a:cubicBezTo>
                    <a:pt x="7202" y="7791"/>
                    <a:pt x="7168" y="7751"/>
                    <a:pt x="7129" y="7713"/>
                  </a:cubicBezTo>
                  <a:cubicBezTo>
                    <a:pt x="7074" y="7658"/>
                    <a:pt x="7017" y="7603"/>
                    <a:pt x="6968" y="7547"/>
                  </a:cubicBezTo>
                  <a:cubicBezTo>
                    <a:pt x="6932" y="7504"/>
                    <a:pt x="6902" y="7462"/>
                    <a:pt x="6868" y="7419"/>
                  </a:cubicBezTo>
                  <a:cubicBezTo>
                    <a:pt x="6825" y="7364"/>
                    <a:pt x="6780" y="7310"/>
                    <a:pt x="6743" y="7254"/>
                  </a:cubicBezTo>
                  <a:cubicBezTo>
                    <a:pt x="6713" y="7209"/>
                    <a:pt x="6689" y="7164"/>
                    <a:pt x="6662" y="7119"/>
                  </a:cubicBezTo>
                  <a:cubicBezTo>
                    <a:pt x="6631" y="7063"/>
                    <a:pt x="6596" y="7008"/>
                    <a:pt x="6569" y="6952"/>
                  </a:cubicBezTo>
                  <a:cubicBezTo>
                    <a:pt x="6547" y="6906"/>
                    <a:pt x="6530" y="6859"/>
                    <a:pt x="6512" y="6813"/>
                  </a:cubicBezTo>
                  <a:cubicBezTo>
                    <a:pt x="6488" y="6756"/>
                    <a:pt x="6465" y="6700"/>
                    <a:pt x="6447" y="6644"/>
                  </a:cubicBezTo>
                  <a:cubicBezTo>
                    <a:pt x="6432" y="6596"/>
                    <a:pt x="6423" y="6549"/>
                    <a:pt x="6412" y="6500"/>
                  </a:cubicBezTo>
                  <a:cubicBezTo>
                    <a:pt x="6398" y="6444"/>
                    <a:pt x="6384" y="6388"/>
                    <a:pt x="6376" y="6332"/>
                  </a:cubicBezTo>
                  <a:cubicBezTo>
                    <a:pt x="6368" y="6284"/>
                    <a:pt x="6367" y="6234"/>
                    <a:pt x="6364" y="6186"/>
                  </a:cubicBezTo>
                  <a:cubicBezTo>
                    <a:pt x="6360" y="6142"/>
                    <a:pt x="6352" y="6100"/>
                    <a:pt x="6352" y="6056"/>
                  </a:cubicBezTo>
                  <a:lnTo>
                    <a:pt x="6357" y="6055"/>
                  </a:lnTo>
                  <a:lnTo>
                    <a:pt x="6356" y="6019"/>
                  </a:lnTo>
                  <a:cubicBezTo>
                    <a:pt x="6357" y="5961"/>
                    <a:pt x="6364" y="5904"/>
                    <a:pt x="6370" y="5846"/>
                  </a:cubicBezTo>
                  <a:cubicBezTo>
                    <a:pt x="6375" y="5796"/>
                    <a:pt x="6379" y="5746"/>
                    <a:pt x="6387" y="5696"/>
                  </a:cubicBezTo>
                  <a:cubicBezTo>
                    <a:pt x="6398" y="5638"/>
                    <a:pt x="6415" y="5581"/>
                    <a:pt x="6431" y="5523"/>
                  </a:cubicBezTo>
                  <a:cubicBezTo>
                    <a:pt x="6444" y="5474"/>
                    <a:pt x="6457" y="5425"/>
                    <a:pt x="6474" y="5375"/>
                  </a:cubicBezTo>
                  <a:cubicBezTo>
                    <a:pt x="6494" y="5318"/>
                    <a:pt x="6522" y="5261"/>
                    <a:pt x="6548" y="5203"/>
                  </a:cubicBezTo>
                  <a:cubicBezTo>
                    <a:pt x="6569" y="5155"/>
                    <a:pt x="6588" y="5107"/>
                    <a:pt x="6614" y="5060"/>
                  </a:cubicBezTo>
                  <a:cubicBezTo>
                    <a:pt x="6644" y="5002"/>
                    <a:pt x="6683" y="4946"/>
                    <a:pt x="6720" y="4889"/>
                  </a:cubicBezTo>
                  <a:cubicBezTo>
                    <a:pt x="6749" y="4844"/>
                    <a:pt x="6775" y="4798"/>
                    <a:pt x="6807" y="4752"/>
                  </a:cubicBezTo>
                  <a:cubicBezTo>
                    <a:pt x="6850" y="4695"/>
                    <a:pt x="6899" y="4639"/>
                    <a:pt x="6946" y="4582"/>
                  </a:cubicBezTo>
                  <a:cubicBezTo>
                    <a:pt x="6983" y="4540"/>
                    <a:pt x="7016" y="4496"/>
                    <a:pt x="7055" y="4454"/>
                  </a:cubicBezTo>
                  <a:cubicBezTo>
                    <a:pt x="7109" y="4396"/>
                    <a:pt x="7173" y="4341"/>
                    <a:pt x="7234" y="4284"/>
                  </a:cubicBezTo>
                  <a:cubicBezTo>
                    <a:pt x="7274" y="4246"/>
                    <a:pt x="7311" y="4207"/>
                    <a:pt x="7356" y="4170"/>
                  </a:cubicBezTo>
                  <a:cubicBezTo>
                    <a:pt x="7428" y="4109"/>
                    <a:pt x="7510" y="4050"/>
                    <a:pt x="7590" y="3991"/>
                  </a:cubicBezTo>
                  <a:cubicBezTo>
                    <a:pt x="7631" y="3962"/>
                    <a:pt x="7667" y="3929"/>
                    <a:pt x="7711" y="3900"/>
                  </a:cubicBezTo>
                  <a:lnTo>
                    <a:pt x="7746" y="3877"/>
                  </a:lnTo>
                  <a:lnTo>
                    <a:pt x="7745" y="3470"/>
                  </a:lnTo>
                  <a:lnTo>
                    <a:pt x="7753" y="3568"/>
                  </a:lnTo>
                  <a:cubicBezTo>
                    <a:pt x="7704" y="2873"/>
                    <a:pt x="8147" y="2169"/>
                    <a:pt x="9081" y="1648"/>
                  </a:cubicBezTo>
                  <a:cubicBezTo>
                    <a:pt x="9926" y="1177"/>
                    <a:pt x="11015" y="943"/>
                    <a:pt x="12100" y="943"/>
                  </a:cubicBezTo>
                  <a:close/>
                  <a:moveTo>
                    <a:pt x="12141" y="1"/>
                  </a:moveTo>
                  <a:cubicBezTo>
                    <a:pt x="11133" y="1"/>
                    <a:pt x="10124" y="76"/>
                    <a:pt x="9142" y="226"/>
                  </a:cubicBezTo>
                  <a:cubicBezTo>
                    <a:pt x="9035" y="241"/>
                    <a:pt x="8931" y="259"/>
                    <a:pt x="8824" y="277"/>
                  </a:cubicBezTo>
                  <a:cubicBezTo>
                    <a:pt x="7069" y="576"/>
                    <a:pt x="5406" y="1113"/>
                    <a:pt x="3995" y="1900"/>
                  </a:cubicBezTo>
                  <a:cubicBezTo>
                    <a:pt x="3121" y="2387"/>
                    <a:pt x="2405" y="2934"/>
                    <a:pt x="1848" y="3519"/>
                  </a:cubicBezTo>
                  <a:cubicBezTo>
                    <a:pt x="1513" y="3873"/>
                    <a:pt x="1238" y="4240"/>
                    <a:pt x="1017" y="4616"/>
                  </a:cubicBezTo>
                  <a:cubicBezTo>
                    <a:pt x="965" y="4707"/>
                    <a:pt x="915" y="4799"/>
                    <a:pt x="868" y="4891"/>
                  </a:cubicBezTo>
                  <a:cubicBezTo>
                    <a:pt x="755" y="5118"/>
                    <a:pt x="660" y="5348"/>
                    <a:pt x="587" y="5580"/>
                  </a:cubicBezTo>
                  <a:cubicBezTo>
                    <a:pt x="568" y="5641"/>
                    <a:pt x="549" y="5703"/>
                    <a:pt x="533" y="5764"/>
                  </a:cubicBezTo>
                  <a:cubicBezTo>
                    <a:pt x="0" y="7777"/>
                    <a:pt x="1031" y="9905"/>
                    <a:pt x="3653" y="11483"/>
                  </a:cubicBezTo>
                  <a:cubicBezTo>
                    <a:pt x="5941" y="12860"/>
                    <a:pt x="8996" y="13553"/>
                    <a:pt x="12059" y="13553"/>
                  </a:cubicBezTo>
                  <a:cubicBezTo>
                    <a:pt x="14985" y="13553"/>
                    <a:pt x="17919" y="12921"/>
                    <a:pt x="20197" y="11650"/>
                  </a:cubicBezTo>
                  <a:cubicBezTo>
                    <a:pt x="21463" y="10945"/>
                    <a:pt x="22394" y="10113"/>
                    <a:pt x="22993" y="9223"/>
                  </a:cubicBezTo>
                  <a:cubicBezTo>
                    <a:pt x="23042" y="9151"/>
                    <a:pt x="23088" y="9078"/>
                    <a:pt x="23133" y="9003"/>
                  </a:cubicBezTo>
                  <a:cubicBezTo>
                    <a:pt x="23259" y="8796"/>
                    <a:pt x="23367" y="8585"/>
                    <a:pt x="23457" y="8371"/>
                  </a:cubicBezTo>
                  <a:cubicBezTo>
                    <a:pt x="23513" y="8239"/>
                    <a:pt x="23562" y="8105"/>
                    <a:pt x="23605" y="7970"/>
                  </a:cubicBezTo>
                  <a:cubicBezTo>
                    <a:pt x="23624" y="7910"/>
                    <a:pt x="23642" y="7848"/>
                    <a:pt x="23658" y="7787"/>
                  </a:cubicBezTo>
                  <a:cubicBezTo>
                    <a:pt x="23708" y="7598"/>
                    <a:pt x="23747" y="7409"/>
                    <a:pt x="23769" y="7219"/>
                  </a:cubicBezTo>
                  <a:cubicBezTo>
                    <a:pt x="23795" y="7002"/>
                    <a:pt x="23802" y="6786"/>
                    <a:pt x="23792" y="6569"/>
                  </a:cubicBezTo>
                  <a:cubicBezTo>
                    <a:pt x="23788" y="6460"/>
                    <a:pt x="23778" y="6351"/>
                    <a:pt x="23764" y="6243"/>
                  </a:cubicBezTo>
                  <a:cubicBezTo>
                    <a:pt x="23666" y="5486"/>
                    <a:pt x="23349" y="4736"/>
                    <a:pt x="22812" y="4029"/>
                  </a:cubicBezTo>
                  <a:cubicBezTo>
                    <a:pt x="22275" y="3321"/>
                    <a:pt x="21517" y="2656"/>
                    <a:pt x="20539" y="2067"/>
                  </a:cubicBezTo>
                  <a:cubicBezTo>
                    <a:pt x="18254" y="691"/>
                    <a:pt x="15201" y="1"/>
                    <a:pt x="12141"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3027" name="Google Shape;3027;p55"/>
            <p:cNvSpPr/>
            <p:nvPr/>
          </p:nvSpPr>
          <p:spPr>
            <a:xfrm>
              <a:off x="3260800" y="1802175"/>
              <a:ext cx="1550" cy="2000"/>
            </a:xfrm>
            <a:custGeom>
              <a:avLst/>
              <a:gdLst/>
              <a:ahLst/>
              <a:cxnLst/>
              <a:rect l="l" t="t" r="r" b="b"/>
              <a:pathLst>
                <a:path w="62" h="80" extrusionOk="0">
                  <a:moveTo>
                    <a:pt x="1" y="1"/>
                  </a:moveTo>
                  <a:lnTo>
                    <a:pt x="61" y="79"/>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28" name="Google Shape;3028;p55"/>
            <p:cNvSpPr/>
            <p:nvPr/>
          </p:nvSpPr>
          <p:spPr>
            <a:xfrm>
              <a:off x="3269975" y="1821050"/>
              <a:ext cx="225" cy="2300"/>
            </a:xfrm>
            <a:custGeom>
              <a:avLst/>
              <a:gdLst/>
              <a:ahLst/>
              <a:cxnLst/>
              <a:rect l="l" t="t" r="r" b="b"/>
              <a:pathLst>
                <a:path w="9" h="92" extrusionOk="0">
                  <a:moveTo>
                    <a:pt x="1" y="0"/>
                  </a:moveTo>
                  <a:lnTo>
                    <a:pt x="9" y="91"/>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29" name="Google Shape;3029;p55"/>
            <p:cNvSpPr/>
            <p:nvPr/>
          </p:nvSpPr>
          <p:spPr>
            <a:xfrm>
              <a:off x="3096075" y="1807750"/>
              <a:ext cx="1625" cy="2650"/>
            </a:xfrm>
            <a:custGeom>
              <a:avLst/>
              <a:gdLst/>
              <a:ahLst/>
              <a:cxnLst/>
              <a:rect l="l" t="t" r="r" b="b"/>
              <a:pathLst>
                <a:path w="65" h="106" extrusionOk="0">
                  <a:moveTo>
                    <a:pt x="0" y="106"/>
                  </a:moveTo>
                  <a:lnTo>
                    <a:pt x="64" y="0"/>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30" name="Google Shape;3030;p55"/>
            <p:cNvSpPr/>
            <p:nvPr/>
          </p:nvSpPr>
          <p:spPr>
            <a:xfrm>
              <a:off x="3092050" y="1822625"/>
              <a:ext cx="225" cy="2675"/>
            </a:xfrm>
            <a:custGeom>
              <a:avLst/>
              <a:gdLst/>
              <a:ahLst/>
              <a:cxnLst/>
              <a:rect l="l" t="t" r="r" b="b"/>
              <a:pathLst>
                <a:path w="9" h="107" extrusionOk="0">
                  <a:moveTo>
                    <a:pt x="9" y="0"/>
                  </a:moveTo>
                  <a:lnTo>
                    <a:pt x="1" y="107"/>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31" name="Google Shape;3031;p55"/>
            <p:cNvSpPr/>
            <p:nvPr/>
          </p:nvSpPr>
          <p:spPr>
            <a:xfrm>
              <a:off x="3092575" y="1817575"/>
              <a:ext cx="700" cy="2700"/>
            </a:xfrm>
            <a:custGeom>
              <a:avLst/>
              <a:gdLst/>
              <a:ahLst/>
              <a:cxnLst/>
              <a:rect l="l" t="t" r="r" b="b"/>
              <a:pathLst>
                <a:path w="28" h="108" extrusionOk="0">
                  <a:moveTo>
                    <a:pt x="0" y="108"/>
                  </a:moveTo>
                  <a:lnTo>
                    <a:pt x="27" y="0"/>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32" name="Google Shape;3032;p55"/>
            <p:cNvSpPr/>
            <p:nvPr/>
          </p:nvSpPr>
          <p:spPr>
            <a:xfrm>
              <a:off x="3113125" y="1788425"/>
              <a:ext cx="6325" cy="3950"/>
            </a:xfrm>
            <a:custGeom>
              <a:avLst/>
              <a:gdLst/>
              <a:ahLst/>
              <a:cxnLst/>
              <a:rect l="l" t="t" r="r" b="b"/>
              <a:pathLst>
                <a:path w="253" h="158" extrusionOk="0">
                  <a:moveTo>
                    <a:pt x="0" y="158"/>
                  </a:moveTo>
                  <a:cubicBezTo>
                    <a:pt x="79" y="104"/>
                    <a:pt x="163" y="51"/>
                    <a:pt x="253" y="1"/>
                  </a:cubicBezTo>
                  <a:cubicBezTo>
                    <a:pt x="163" y="51"/>
                    <a:pt x="79" y="104"/>
                    <a:pt x="0" y="158"/>
                  </a:cubicBez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33" name="Google Shape;3033;p55"/>
            <p:cNvSpPr/>
            <p:nvPr/>
          </p:nvSpPr>
          <p:spPr>
            <a:xfrm>
              <a:off x="3107575" y="1793800"/>
              <a:ext cx="3650" cy="2775"/>
            </a:xfrm>
            <a:custGeom>
              <a:avLst/>
              <a:gdLst/>
              <a:ahLst/>
              <a:cxnLst/>
              <a:rect l="l" t="t" r="r" b="b"/>
              <a:pathLst>
                <a:path w="146" h="111" extrusionOk="0">
                  <a:moveTo>
                    <a:pt x="1" y="110"/>
                  </a:moveTo>
                  <a:cubicBezTo>
                    <a:pt x="46" y="73"/>
                    <a:pt x="96" y="36"/>
                    <a:pt x="146" y="0"/>
                  </a:cubicBezTo>
                  <a:cubicBezTo>
                    <a:pt x="96" y="36"/>
                    <a:pt x="46" y="73"/>
                    <a:pt x="1" y="110"/>
                  </a:cubicBez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34" name="Google Shape;3034;p55"/>
            <p:cNvSpPr/>
            <p:nvPr/>
          </p:nvSpPr>
          <p:spPr>
            <a:xfrm>
              <a:off x="3099050" y="1802975"/>
              <a:ext cx="2225" cy="2650"/>
            </a:xfrm>
            <a:custGeom>
              <a:avLst/>
              <a:gdLst/>
              <a:ahLst/>
              <a:cxnLst/>
              <a:rect l="l" t="t" r="r" b="b"/>
              <a:pathLst>
                <a:path w="89" h="106" extrusionOk="0">
                  <a:moveTo>
                    <a:pt x="0" y="106"/>
                  </a:moveTo>
                  <a:lnTo>
                    <a:pt x="88" y="0"/>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35" name="Google Shape;3035;p55"/>
            <p:cNvSpPr/>
            <p:nvPr/>
          </p:nvSpPr>
          <p:spPr>
            <a:xfrm>
              <a:off x="3102925" y="1798375"/>
              <a:ext cx="2750" cy="2625"/>
            </a:xfrm>
            <a:custGeom>
              <a:avLst/>
              <a:gdLst/>
              <a:ahLst/>
              <a:cxnLst/>
              <a:rect l="l" t="t" r="r" b="b"/>
              <a:pathLst>
                <a:path w="110" h="105" extrusionOk="0">
                  <a:moveTo>
                    <a:pt x="0" y="105"/>
                  </a:moveTo>
                  <a:lnTo>
                    <a:pt x="109" y="0"/>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36" name="Google Shape;3036;p55"/>
            <p:cNvSpPr/>
            <p:nvPr/>
          </p:nvSpPr>
          <p:spPr>
            <a:xfrm>
              <a:off x="3093875" y="1812625"/>
              <a:ext cx="1175" cy="2700"/>
            </a:xfrm>
            <a:custGeom>
              <a:avLst/>
              <a:gdLst/>
              <a:ahLst/>
              <a:cxnLst/>
              <a:rect l="l" t="t" r="r" b="b"/>
              <a:pathLst>
                <a:path w="47" h="108" extrusionOk="0">
                  <a:moveTo>
                    <a:pt x="1" y="107"/>
                  </a:moveTo>
                  <a:lnTo>
                    <a:pt x="47" y="1"/>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37" name="Google Shape;3037;p55"/>
            <p:cNvSpPr/>
            <p:nvPr/>
          </p:nvSpPr>
          <p:spPr>
            <a:xfrm>
              <a:off x="3251425" y="1793650"/>
              <a:ext cx="1750" cy="1425"/>
            </a:xfrm>
            <a:custGeom>
              <a:avLst/>
              <a:gdLst/>
              <a:ahLst/>
              <a:cxnLst/>
              <a:rect l="l" t="t" r="r" b="b"/>
              <a:pathLst>
                <a:path w="70" h="57" extrusionOk="0">
                  <a:moveTo>
                    <a:pt x="1" y="0"/>
                  </a:moveTo>
                  <a:lnTo>
                    <a:pt x="69" y="57"/>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38" name="Google Shape;3038;p55"/>
            <p:cNvSpPr/>
            <p:nvPr/>
          </p:nvSpPr>
          <p:spPr>
            <a:xfrm>
              <a:off x="3256500" y="1797800"/>
              <a:ext cx="1800" cy="1825"/>
            </a:xfrm>
            <a:custGeom>
              <a:avLst/>
              <a:gdLst/>
              <a:ahLst/>
              <a:cxnLst/>
              <a:rect l="l" t="t" r="r" b="b"/>
              <a:pathLst>
                <a:path w="72" h="73" extrusionOk="0">
                  <a:moveTo>
                    <a:pt x="1" y="1"/>
                  </a:moveTo>
                  <a:lnTo>
                    <a:pt x="72" y="72"/>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39" name="Google Shape;3039;p55"/>
            <p:cNvSpPr/>
            <p:nvPr/>
          </p:nvSpPr>
          <p:spPr>
            <a:xfrm>
              <a:off x="3268900" y="1816200"/>
              <a:ext cx="550" cy="2250"/>
            </a:xfrm>
            <a:custGeom>
              <a:avLst/>
              <a:gdLst/>
              <a:ahLst/>
              <a:cxnLst/>
              <a:rect l="l" t="t" r="r" b="b"/>
              <a:pathLst>
                <a:path w="22" h="90" extrusionOk="0">
                  <a:moveTo>
                    <a:pt x="0" y="0"/>
                  </a:moveTo>
                  <a:lnTo>
                    <a:pt x="21" y="90"/>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40" name="Google Shape;3040;p55"/>
            <p:cNvSpPr/>
            <p:nvPr/>
          </p:nvSpPr>
          <p:spPr>
            <a:xfrm>
              <a:off x="3289050" y="1829250"/>
              <a:ext cx="350" cy="2850"/>
            </a:xfrm>
            <a:custGeom>
              <a:avLst/>
              <a:gdLst/>
              <a:ahLst/>
              <a:cxnLst/>
              <a:rect l="l" t="t" r="r" b="b"/>
              <a:pathLst>
                <a:path w="14" h="114" extrusionOk="0">
                  <a:moveTo>
                    <a:pt x="0" y="114"/>
                  </a:moveTo>
                  <a:lnTo>
                    <a:pt x="14" y="0"/>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41" name="Google Shape;3041;p55"/>
            <p:cNvSpPr/>
            <p:nvPr/>
          </p:nvSpPr>
          <p:spPr>
            <a:xfrm>
              <a:off x="3266975" y="1811425"/>
              <a:ext cx="925" cy="2175"/>
            </a:xfrm>
            <a:custGeom>
              <a:avLst/>
              <a:gdLst/>
              <a:ahLst/>
              <a:cxnLst/>
              <a:rect l="l" t="t" r="r" b="b"/>
              <a:pathLst>
                <a:path w="37" h="87" extrusionOk="0">
                  <a:moveTo>
                    <a:pt x="1" y="0"/>
                  </a:moveTo>
                  <a:lnTo>
                    <a:pt x="37" y="87"/>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42" name="Google Shape;3042;p55"/>
            <p:cNvSpPr/>
            <p:nvPr/>
          </p:nvSpPr>
          <p:spPr>
            <a:xfrm>
              <a:off x="3264275" y="1806725"/>
              <a:ext cx="1275" cy="2100"/>
            </a:xfrm>
            <a:custGeom>
              <a:avLst/>
              <a:gdLst/>
              <a:ahLst/>
              <a:cxnLst/>
              <a:rect l="l" t="t" r="r" b="b"/>
              <a:pathLst>
                <a:path w="51" h="84" extrusionOk="0">
                  <a:moveTo>
                    <a:pt x="1" y="1"/>
                  </a:moveTo>
                  <a:lnTo>
                    <a:pt x="50" y="84"/>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43" name="Google Shape;3043;p55"/>
            <p:cNvSpPr/>
            <p:nvPr/>
          </p:nvSpPr>
          <p:spPr>
            <a:xfrm>
              <a:off x="3073075" y="1831125"/>
              <a:ext cx="700" cy="3225"/>
            </a:xfrm>
            <a:custGeom>
              <a:avLst/>
              <a:gdLst/>
              <a:ahLst/>
              <a:cxnLst/>
              <a:rect l="l" t="t" r="r" b="b"/>
              <a:pathLst>
                <a:path w="28" h="129" extrusionOk="0">
                  <a:moveTo>
                    <a:pt x="1" y="1"/>
                  </a:moveTo>
                  <a:cubicBezTo>
                    <a:pt x="6" y="43"/>
                    <a:pt x="18" y="86"/>
                    <a:pt x="28" y="129"/>
                  </a:cubicBezTo>
                  <a:cubicBezTo>
                    <a:pt x="18" y="86"/>
                    <a:pt x="6" y="43"/>
                    <a:pt x="1" y="1"/>
                  </a:cubicBez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44" name="Google Shape;3044;p55"/>
            <p:cNvSpPr/>
            <p:nvPr/>
          </p:nvSpPr>
          <p:spPr>
            <a:xfrm>
              <a:off x="3164575" y="1805725"/>
              <a:ext cx="10800" cy="700"/>
            </a:xfrm>
            <a:custGeom>
              <a:avLst/>
              <a:gdLst/>
              <a:ahLst/>
              <a:cxnLst/>
              <a:rect l="l" t="t" r="r" b="b"/>
              <a:pathLst>
                <a:path w="432" h="28" extrusionOk="0">
                  <a:moveTo>
                    <a:pt x="432" y="0"/>
                  </a:moveTo>
                  <a:lnTo>
                    <a:pt x="432" y="0"/>
                  </a:lnTo>
                  <a:cubicBezTo>
                    <a:pt x="287" y="6"/>
                    <a:pt x="143" y="10"/>
                    <a:pt x="0" y="27"/>
                  </a:cubicBezTo>
                  <a:cubicBezTo>
                    <a:pt x="144" y="10"/>
                    <a:pt x="287" y="6"/>
                    <a:pt x="432" y="0"/>
                  </a:cubicBez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45" name="Google Shape;3045;p55"/>
            <p:cNvSpPr/>
            <p:nvPr/>
          </p:nvSpPr>
          <p:spPr>
            <a:xfrm>
              <a:off x="3199575" y="1806450"/>
              <a:ext cx="15525" cy="2800"/>
            </a:xfrm>
            <a:custGeom>
              <a:avLst/>
              <a:gdLst/>
              <a:ahLst/>
              <a:cxnLst/>
              <a:rect l="l" t="t" r="r" b="b"/>
              <a:pathLst>
                <a:path w="621" h="112" extrusionOk="0">
                  <a:moveTo>
                    <a:pt x="1" y="1"/>
                  </a:moveTo>
                  <a:cubicBezTo>
                    <a:pt x="212" y="25"/>
                    <a:pt x="419" y="65"/>
                    <a:pt x="620" y="112"/>
                  </a:cubicBezTo>
                  <a:cubicBezTo>
                    <a:pt x="420" y="65"/>
                    <a:pt x="212" y="25"/>
                    <a:pt x="1" y="1"/>
                  </a:cubicBez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46" name="Google Shape;3046;p55"/>
            <p:cNvSpPr/>
            <p:nvPr/>
          </p:nvSpPr>
          <p:spPr>
            <a:xfrm>
              <a:off x="3147625" y="1807500"/>
              <a:ext cx="10100" cy="1875"/>
            </a:xfrm>
            <a:custGeom>
              <a:avLst/>
              <a:gdLst/>
              <a:ahLst/>
              <a:cxnLst/>
              <a:rect l="l" t="t" r="r" b="b"/>
              <a:pathLst>
                <a:path w="404" h="75" extrusionOk="0">
                  <a:moveTo>
                    <a:pt x="403" y="0"/>
                  </a:moveTo>
                  <a:cubicBezTo>
                    <a:pt x="267" y="21"/>
                    <a:pt x="132" y="43"/>
                    <a:pt x="0" y="74"/>
                  </a:cubicBezTo>
                  <a:cubicBezTo>
                    <a:pt x="132" y="43"/>
                    <a:pt x="267" y="21"/>
                    <a:pt x="403" y="0"/>
                  </a:cubicBez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47" name="Google Shape;3047;p55"/>
            <p:cNvSpPr/>
            <p:nvPr/>
          </p:nvSpPr>
          <p:spPr>
            <a:xfrm>
              <a:off x="3182100" y="1805400"/>
              <a:ext cx="11725" cy="700"/>
            </a:xfrm>
            <a:custGeom>
              <a:avLst/>
              <a:gdLst/>
              <a:ahLst/>
              <a:cxnLst/>
              <a:rect l="l" t="t" r="r" b="b"/>
              <a:pathLst>
                <a:path w="469" h="28" extrusionOk="0">
                  <a:moveTo>
                    <a:pt x="468" y="28"/>
                  </a:moveTo>
                  <a:cubicBezTo>
                    <a:pt x="312" y="16"/>
                    <a:pt x="157" y="2"/>
                    <a:pt x="0" y="1"/>
                  </a:cubicBezTo>
                  <a:cubicBezTo>
                    <a:pt x="157" y="2"/>
                    <a:pt x="312" y="16"/>
                    <a:pt x="468" y="28"/>
                  </a:cubicBez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48" name="Google Shape;3048;p55"/>
            <p:cNvSpPr/>
            <p:nvPr/>
          </p:nvSpPr>
          <p:spPr>
            <a:xfrm>
              <a:off x="3091925" y="1773950"/>
              <a:ext cx="178925" cy="76350"/>
            </a:xfrm>
            <a:custGeom>
              <a:avLst/>
              <a:gdLst/>
              <a:ahLst/>
              <a:cxnLst/>
              <a:rect l="l" t="t" r="r" b="b"/>
              <a:pathLst>
                <a:path w="7157" h="3054" extrusionOk="0">
                  <a:moveTo>
                    <a:pt x="4306" y="1300"/>
                  </a:moveTo>
                  <a:cubicBezTo>
                    <a:pt x="4517" y="1325"/>
                    <a:pt x="4724" y="1364"/>
                    <a:pt x="4926" y="1412"/>
                  </a:cubicBezTo>
                  <a:cubicBezTo>
                    <a:pt x="4724" y="1364"/>
                    <a:pt x="4517" y="1326"/>
                    <a:pt x="4306" y="1300"/>
                  </a:cubicBezTo>
                  <a:close/>
                  <a:moveTo>
                    <a:pt x="3581" y="0"/>
                  </a:moveTo>
                  <a:cubicBezTo>
                    <a:pt x="2689" y="0"/>
                    <a:pt x="1795" y="193"/>
                    <a:pt x="1101" y="580"/>
                  </a:cubicBezTo>
                  <a:cubicBezTo>
                    <a:pt x="1011" y="630"/>
                    <a:pt x="927" y="683"/>
                    <a:pt x="848" y="737"/>
                  </a:cubicBezTo>
                  <a:lnTo>
                    <a:pt x="772" y="794"/>
                  </a:lnTo>
                  <a:cubicBezTo>
                    <a:pt x="722" y="830"/>
                    <a:pt x="672" y="867"/>
                    <a:pt x="627" y="904"/>
                  </a:cubicBezTo>
                  <a:lnTo>
                    <a:pt x="549" y="977"/>
                  </a:lnTo>
                  <a:lnTo>
                    <a:pt x="440" y="1082"/>
                  </a:lnTo>
                  <a:lnTo>
                    <a:pt x="373" y="1161"/>
                  </a:lnTo>
                  <a:lnTo>
                    <a:pt x="285" y="1267"/>
                  </a:lnTo>
                  <a:lnTo>
                    <a:pt x="230" y="1352"/>
                  </a:lnTo>
                  <a:lnTo>
                    <a:pt x="166" y="1458"/>
                  </a:lnTo>
                  <a:lnTo>
                    <a:pt x="125" y="1548"/>
                  </a:lnTo>
                  <a:lnTo>
                    <a:pt x="79" y="1654"/>
                  </a:lnTo>
                  <a:lnTo>
                    <a:pt x="53" y="1745"/>
                  </a:lnTo>
                  <a:lnTo>
                    <a:pt x="26" y="1853"/>
                  </a:lnTo>
                  <a:lnTo>
                    <a:pt x="14" y="1947"/>
                  </a:lnTo>
                  <a:lnTo>
                    <a:pt x="6" y="2054"/>
                  </a:lnTo>
                  <a:cubicBezTo>
                    <a:pt x="0" y="2398"/>
                    <a:pt x="144" y="2741"/>
                    <a:pt x="434" y="3053"/>
                  </a:cubicBezTo>
                  <a:lnTo>
                    <a:pt x="451" y="3041"/>
                  </a:lnTo>
                  <a:cubicBezTo>
                    <a:pt x="666" y="2898"/>
                    <a:pt x="977" y="2763"/>
                    <a:pt x="1111" y="2711"/>
                  </a:cubicBezTo>
                  <a:cubicBezTo>
                    <a:pt x="1838" y="2431"/>
                    <a:pt x="2525" y="2335"/>
                    <a:pt x="2973" y="2304"/>
                  </a:cubicBezTo>
                  <a:cubicBezTo>
                    <a:pt x="3207" y="2288"/>
                    <a:pt x="3422" y="2281"/>
                    <a:pt x="3620" y="2281"/>
                  </a:cubicBezTo>
                  <a:cubicBezTo>
                    <a:pt x="4221" y="2281"/>
                    <a:pt x="4670" y="2346"/>
                    <a:pt x="5041" y="2416"/>
                  </a:cubicBezTo>
                  <a:cubicBezTo>
                    <a:pt x="5902" y="2577"/>
                    <a:pt x="6421" y="2867"/>
                    <a:pt x="6643" y="2992"/>
                  </a:cubicBezTo>
                  <a:lnTo>
                    <a:pt x="6713" y="3037"/>
                  </a:lnTo>
                  <a:cubicBezTo>
                    <a:pt x="7018" y="2706"/>
                    <a:pt x="7157" y="2339"/>
                    <a:pt x="7131" y="1975"/>
                  </a:cubicBezTo>
                  <a:lnTo>
                    <a:pt x="7123" y="1884"/>
                  </a:lnTo>
                  <a:lnTo>
                    <a:pt x="7100" y="1780"/>
                  </a:lnTo>
                  <a:lnTo>
                    <a:pt x="7079" y="1690"/>
                  </a:lnTo>
                  <a:lnTo>
                    <a:pt x="7039" y="1586"/>
                  </a:lnTo>
                  <a:lnTo>
                    <a:pt x="7003" y="1499"/>
                  </a:lnTo>
                  <a:lnTo>
                    <a:pt x="6944" y="1395"/>
                  </a:lnTo>
                  <a:lnTo>
                    <a:pt x="6895" y="1312"/>
                  </a:lnTo>
                  <a:lnTo>
                    <a:pt x="6816" y="1208"/>
                  </a:lnTo>
                  <a:lnTo>
                    <a:pt x="6756" y="1130"/>
                  </a:lnTo>
                  <a:lnTo>
                    <a:pt x="6655" y="1026"/>
                  </a:lnTo>
                  <a:lnTo>
                    <a:pt x="6584" y="955"/>
                  </a:lnTo>
                  <a:cubicBezTo>
                    <a:pt x="6542" y="918"/>
                    <a:pt x="6495" y="881"/>
                    <a:pt x="6449" y="845"/>
                  </a:cubicBezTo>
                  <a:lnTo>
                    <a:pt x="6381" y="788"/>
                  </a:lnTo>
                  <a:cubicBezTo>
                    <a:pt x="6307" y="735"/>
                    <a:pt x="6228" y="682"/>
                    <a:pt x="6145" y="631"/>
                  </a:cubicBezTo>
                  <a:cubicBezTo>
                    <a:pt x="5447" y="211"/>
                    <a:pt x="4515" y="0"/>
                    <a:pt x="3581" y="0"/>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3049" name="Google Shape;3049;p55"/>
            <p:cNvSpPr/>
            <p:nvPr/>
          </p:nvSpPr>
          <p:spPr>
            <a:xfrm>
              <a:off x="3037825" y="1825275"/>
              <a:ext cx="287100" cy="148025"/>
            </a:xfrm>
            <a:custGeom>
              <a:avLst/>
              <a:gdLst/>
              <a:ahLst/>
              <a:cxnLst/>
              <a:rect l="l" t="t" r="r" b="b"/>
              <a:pathLst>
                <a:path w="11484" h="5921" extrusionOk="0">
                  <a:moveTo>
                    <a:pt x="10076" y="1"/>
                  </a:moveTo>
                  <a:lnTo>
                    <a:pt x="10074" y="28"/>
                  </a:lnTo>
                  <a:cubicBezTo>
                    <a:pt x="10073" y="72"/>
                    <a:pt x="10067" y="116"/>
                    <a:pt x="10063" y="159"/>
                  </a:cubicBezTo>
                  <a:lnTo>
                    <a:pt x="10049" y="273"/>
                  </a:lnTo>
                  <a:cubicBezTo>
                    <a:pt x="10011" y="480"/>
                    <a:pt x="9926" y="686"/>
                    <a:pt x="9798" y="884"/>
                  </a:cubicBezTo>
                  <a:lnTo>
                    <a:pt x="9733" y="986"/>
                  </a:lnTo>
                  <a:cubicBezTo>
                    <a:pt x="9700" y="1030"/>
                    <a:pt x="9662" y="1072"/>
                    <a:pt x="9626" y="1115"/>
                  </a:cubicBezTo>
                  <a:lnTo>
                    <a:pt x="9545" y="1211"/>
                  </a:lnTo>
                  <a:cubicBezTo>
                    <a:pt x="9504" y="1255"/>
                    <a:pt x="9456" y="1297"/>
                    <a:pt x="9409" y="1339"/>
                  </a:cubicBezTo>
                  <a:lnTo>
                    <a:pt x="9317" y="1427"/>
                  </a:lnTo>
                  <a:cubicBezTo>
                    <a:pt x="9262" y="1474"/>
                    <a:pt x="9199" y="1519"/>
                    <a:pt x="9139" y="1563"/>
                  </a:cubicBezTo>
                  <a:lnTo>
                    <a:pt x="9049" y="1631"/>
                  </a:lnTo>
                  <a:cubicBezTo>
                    <a:pt x="8952" y="1697"/>
                    <a:pt x="8849" y="1761"/>
                    <a:pt x="8740" y="1822"/>
                  </a:cubicBezTo>
                  <a:cubicBezTo>
                    <a:pt x="7895" y="2293"/>
                    <a:pt x="6807" y="2528"/>
                    <a:pt x="5722" y="2528"/>
                  </a:cubicBezTo>
                  <a:cubicBezTo>
                    <a:pt x="4585" y="2528"/>
                    <a:pt x="3451" y="2271"/>
                    <a:pt x="2602" y="1759"/>
                  </a:cubicBezTo>
                  <a:cubicBezTo>
                    <a:pt x="2500" y="1699"/>
                    <a:pt x="2403" y="1635"/>
                    <a:pt x="2315" y="1569"/>
                  </a:cubicBezTo>
                  <a:lnTo>
                    <a:pt x="2232" y="1501"/>
                  </a:lnTo>
                  <a:cubicBezTo>
                    <a:pt x="2175" y="1456"/>
                    <a:pt x="2117" y="1412"/>
                    <a:pt x="2067" y="1366"/>
                  </a:cubicBezTo>
                  <a:lnTo>
                    <a:pt x="1982" y="1281"/>
                  </a:lnTo>
                  <a:cubicBezTo>
                    <a:pt x="1940" y="1238"/>
                    <a:pt x="1896" y="1197"/>
                    <a:pt x="1858" y="1153"/>
                  </a:cubicBezTo>
                  <a:lnTo>
                    <a:pt x="1784" y="1058"/>
                  </a:lnTo>
                  <a:cubicBezTo>
                    <a:pt x="1751" y="1016"/>
                    <a:pt x="1716" y="975"/>
                    <a:pt x="1688" y="932"/>
                  </a:cubicBezTo>
                  <a:lnTo>
                    <a:pt x="1628" y="831"/>
                  </a:lnTo>
                  <a:lnTo>
                    <a:pt x="1621" y="817"/>
                  </a:lnTo>
                  <a:cubicBezTo>
                    <a:pt x="1534" y="668"/>
                    <a:pt x="1474" y="516"/>
                    <a:pt x="1438" y="363"/>
                  </a:cubicBezTo>
                  <a:cubicBezTo>
                    <a:pt x="1428" y="320"/>
                    <a:pt x="1416" y="277"/>
                    <a:pt x="1411" y="235"/>
                  </a:cubicBezTo>
                  <a:lnTo>
                    <a:pt x="1402" y="124"/>
                  </a:lnTo>
                  <a:lnTo>
                    <a:pt x="1393" y="26"/>
                  </a:lnTo>
                  <a:lnTo>
                    <a:pt x="1394" y="433"/>
                  </a:lnTo>
                  <a:lnTo>
                    <a:pt x="1359" y="456"/>
                  </a:lnTo>
                  <a:cubicBezTo>
                    <a:pt x="1316" y="485"/>
                    <a:pt x="1279" y="518"/>
                    <a:pt x="1238" y="547"/>
                  </a:cubicBezTo>
                  <a:cubicBezTo>
                    <a:pt x="1158" y="606"/>
                    <a:pt x="1076" y="665"/>
                    <a:pt x="1004" y="726"/>
                  </a:cubicBezTo>
                  <a:cubicBezTo>
                    <a:pt x="959" y="763"/>
                    <a:pt x="922" y="802"/>
                    <a:pt x="882" y="840"/>
                  </a:cubicBezTo>
                  <a:cubicBezTo>
                    <a:pt x="821" y="897"/>
                    <a:pt x="757" y="952"/>
                    <a:pt x="703" y="1010"/>
                  </a:cubicBezTo>
                  <a:cubicBezTo>
                    <a:pt x="664" y="1052"/>
                    <a:pt x="631" y="1096"/>
                    <a:pt x="594" y="1138"/>
                  </a:cubicBezTo>
                  <a:cubicBezTo>
                    <a:pt x="547" y="1195"/>
                    <a:pt x="498" y="1251"/>
                    <a:pt x="455" y="1308"/>
                  </a:cubicBezTo>
                  <a:cubicBezTo>
                    <a:pt x="423" y="1354"/>
                    <a:pt x="397" y="1400"/>
                    <a:pt x="368" y="1445"/>
                  </a:cubicBezTo>
                  <a:cubicBezTo>
                    <a:pt x="331" y="1502"/>
                    <a:pt x="292" y="1558"/>
                    <a:pt x="262" y="1616"/>
                  </a:cubicBezTo>
                  <a:cubicBezTo>
                    <a:pt x="236" y="1663"/>
                    <a:pt x="217" y="1711"/>
                    <a:pt x="196" y="1759"/>
                  </a:cubicBezTo>
                  <a:cubicBezTo>
                    <a:pt x="170" y="1817"/>
                    <a:pt x="143" y="1874"/>
                    <a:pt x="122" y="1931"/>
                  </a:cubicBezTo>
                  <a:cubicBezTo>
                    <a:pt x="105" y="1981"/>
                    <a:pt x="92" y="2030"/>
                    <a:pt x="79" y="2079"/>
                  </a:cubicBezTo>
                  <a:cubicBezTo>
                    <a:pt x="63" y="2137"/>
                    <a:pt x="46" y="2194"/>
                    <a:pt x="36" y="2252"/>
                  </a:cubicBezTo>
                  <a:cubicBezTo>
                    <a:pt x="27" y="2302"/>
                    <a:pt x="24" y="2352"/>
                    <a:pt x="18" y="2402"/>
                  </a:cubicBezTo>
                  <a:cubicBezTo>
                    <a:pt x="12" y="2460"/>
                    <a:pt x="5" y="2517"/>
                    <a:pt x="4" y="2575"/>
                  </a:cubicBezTo>
                  <a:lnTo>
                    <a:pt x="5" y="2611"/>
                  </a:lnTo>
                  <a:lnTo>
                    <a:pt x="0" y="2612"/>
                  </a:lnTo>
                  <a:cubicBezTo>
                    <a:pt x="0" y="2656"/>
                    <a:pt x="8" y="2698"/>
                    <a:pt x="12" y="2742"/>
                  </a:cubicBezTo>
                  <a:cubicBezTo>
                    <a:pt x="15" y="2790"/>
                    <a:pt x="16" y="2840"/>
                    <a:pt x="24" y="2888"/>
                  </a:cubicBezTo>
                  <a:cubicBezTo>
                    <a:pt x="32" y="2944"/>
                    <a:pt x="46" y="3000"/>
                    <a:pt x="60" y="3056"/>
                  </a:cubicBezTo>
                  <a:cubicBezTo>
                    <a:pt x="71" y="3105"/>
                    <a:pt x="80" y="3152"/>
                    <a:pt x="95" y="3200"/>
                  </a:cubicBezTo>
                  <a:cubicBezTo>
                    <a:pt x="113" y="3256"/>
                    <a:pt x="136" y="3312"/>
                    <a:pt x="160" y="3369"/>
                  </a:cubicBezTo>
                  <a:cubicBezTo>
                    <a:pt x="179" y="3415"/>
                    <a:pt x="195" y="3462"/>
                    <a:pt x="217" y="3508"/>
                  </a:cubicBezTo>
                  <a:cubicBezTo>
                    <a:pt x="244" y="3564"/>
                    <a:pt x="279" y="3619"/>
                    <a:pt x="310" y="3675"/>
                  </a:cubicBezTo>
                  <a:cubicBezTo>
                    <a:pt x="337" y="3720"/>
                    <a:pt x="361" y="3765"/>
                    <a:pt x="391" y="3810"/>
                  </a:cubicBezTo>
                  <a:cubicBezTo>
                    <a:pt x="428" y="3866"/>
                    <a:pt x="473" y="3920"/>
                    <a:pt x="516" y="3975"/>
                  </a:cubicBezTo>
                  <a:cubicBezTo>
                    <a:pt x="550" y="4018"/>
                    <a:pt x="580" y="4060"/>
                    <a:pt x="616" y="4103"/>
                  </a:cubicBezTo>
                  <a:cubicBezTo>
                    <a:pt x="665" y="4159"/>
                    <a:pt x="722" y="4214"/>
                    <a:pt x="777" y="4269"/>
                  </a:cubicBezTo>
                  <a:cubicBezTo>
                    <a:pt x="817" y="4307"/>
                    <a:pt x="850" y="4347"/>
                    <a:pt x="892" y="4384"/>
                  </a:cubicBezTo>
                  <a:cubicBezTo>
                    <a:pt x="957" y="4444"/>
                    <a:pt x="1031" y="4500"/>
                    <a:pt x="1105" y="4559"/>
                  </a:cubicBezTo>
                  <a:cubicBezTo>
                    <a:pt x="1144" y="4590"/>
                    <a:pt x="1178" y="4622"/>
                    <a:pt x="1220" y="4652"/>
                  </a:cubicBezTo>
                  <a:cubicBezTo>
                    <a:pt x="1332" y="4735"/>
                    <a:pt x="1452" y="4815"/>
                    <a:pt x="1579" y="4892"/>
                  </a:cubicBezTo>
                  <a:lnTo>
                    <a:pt x="1598" y="4905"/>
                  </a:lnTo>
                  <a:cubicBezTo>
                    <a:pt x="2721" y="5581"/>
                    <a:pt x="4221" y="5921"/>
                    <a:pt x="5724" y="5921"/>
                  </a:cubicBezTo>
                  <a:cubicBezTo>
                    <a:pt x="5870" y="5921"/>
                    <a:pt x="6017" y="5917"/>
                    <a:pt x="6164" y="5911"/>
                  </a:cubicBezTo>
                  <a:lnTo>
                    <a:pt x="6211" y="5908"/>
                  </a:lnTo>
                  <a:cubicBezTo>
                    <a:pt x="6544" y="5892"/>
                    <a:pt x="6875" y="5858"/>
                    <a:pt x="7199" y="5808"/>
                  </a:cubicBezTo>
                  <a:cubicBezTo>
                    <a:pt x="7399" y="5777"/>
                    <a:pt x="7597" y="5741"/>
                    <a:pt x="7791" y="5699"/>
                  </a:cubicBezTo>
                  <a:cubicBezTo>
                    <a:pt x="7966" y="5659"/>
                    <a:pt x="8137" y="5616"/>
                    <a:pt x="8307" y="5567"/>
                  </a:cubicBezTo>
                  <a:cubicBezTo>
                    <a:pt x="8643" y="5468"/>
                    <a:pt x="8967" y="5349"/>
                    <a:pt x="9272" y="5211"/>
                  </a:cubicBezTo>
                  <a:cubicBezTo>
                    <a:pt x="9425" y="5142"/>
                    <a:pt x="9573" y="5068"/>
                    <a:pt x="9717" y="4988"/>
                  </a:cubicBezTo>
                  <a:cubicBezTo>
                    <a:pt x="9862" y="4907"/>
                    <a:pt x="9998" y="4822"/>
                    <a:pt x="10125" y="4735"/>
                  </a:cubicBezTo>
                  <a:cubicBezTo>
                    <a:pt x="10167" y="4706"/>
                    <a:pt x="10203" y="4675"/>
                    <a:pt x="10244" y="4645"/>
                  </a:cubicBezTo>
                  <a:cubicBezTo>
                    <a:pt x="10324" y="4586"/>
                    <a:pt x="10406" y="4526"/>
                    <a:pt x="10479" y="4465"/>
                  </a:cubicBezTo>
                  <a:cubicBezTo>
                    <a:pt x="10523" y="4428"/>
                    <a:pt x="10559" y="4389"/>
                    <a:pt x="10601" y="4351"/>
                  </a:cubicBezTo>
                  <a:cubicBezTo>
                    <a:pt x="10662" y="4294"/>
                    <a:pt x="10725" y="4238"/>
                    <a:pt x="10782" y="4179"/>
                  </a:cubicBezTo>
                  <a:cubicBezTo>
                    <a:pt x="10820" y="4138"/>
                    <a:pt x="10852" y="4095"/>
                    <a:pt x="10887" y="4054"/>
                  </a:cubicBezTo>
                  <a:cubicBezTo>
                    <a:pt x="10935" y="3996"/>
                    <a:pt x="10986" y="3940"/>
                    <a:pt x="11029" y="3882"/>
                  </a:cubicBezTo>
                  <a:cubicBezTo>
                    <a:pt x="11061" y="3837"/>
                    <a:pt x="11087" y="3791"/>
                    <a:pt x="11116" y="3746"/>
                  </a:cubicBezTo>
                  <a:cubicBezTo>
                    <a:pt x="11153" y="3689"/>
                    <a:pt x="11191" y="3632"/>
                    <a:pt x="11222" y="3574"/>
                  </a:cubicBezTo>
                  <a:cubicBezTo>
                    <a:pt x="11248" y="3527"/>
                    <a:pt x="11267" y="3479"/>
                    <a:pt x="11288" y="3431"/>
                  </a:cubicBezTo>
                  <a:cubicBezTo>
                    <a:pt x="11314" y="3374"/>
                    <a:pt x="11342" y="3317"/>
                    <a:pt x="11362" y="3259"/>
                  </a:cubicBezTo>
                  <a:cubicBezTo>
                    <a:pt x="11379" y="3210"/>
                    <a:pt x="11390" y="3161"/>
                    <a:pt x="11404" y="3111"/>
                  </a:cubicBezTo>
                  <a:cubicBezTo>
                    <a:pt x="11419" y="3054"/>
                    <a:pt x="11437" y="2996"/>
                    <a:pt x="11449" y="2939"/>
                  </a:cubicBezTo>
                  <a:cubicBezTo>
                    <a:pt x="11458" y="2888"/>
                    <a:pt x="11461" y="2839"/>
                    <a:pt x="11465" y="2788"/>
                  </a:cubicBezTo>
                  <a:cubicBezTo>
                    <a:pt x="11472" y="2731"/>
                    <a:pt x="11479" y="2674"/>
                    <a:pt x="11480" y="2615"/>
                  </a:cubicBezTo>
                  <a:lnTo>
                    <a:pt x="11483" y="2579"/>
                  </a:lnTo>
                  <a:cubicBezTo>
                    <a:pt x="11483" y="2535"/>
                    <a:pt x="11475" y="2492"/>
                    <a:pt x="11472" y="2448"/>
                  </a:cubicBezTo>
                  <a:cubicBezTo>
                    <a:pt x="11469" y="2400"/>
                    <a:pt x="11466" y="2351"/>
                    <a:pt x="11461" y="2303"/>
                  </a:cubicBezTo>
                  <a:cubicBezTo>
                    <a:pt x="11452" y="2246"/>
                    <a:pt x="11437" y="2190"/>
                    <a:pt x="11424" y="2133"/>
                  </a:cubicBezTo>
                  <a:cubicBezTo>
                    <a:pt x="11413" y="2085"/>
                    <a:pt x="11404" y="2038"/>
                    <a:pt x="11389" y="1990"/>
                  </a:cubicBezTo>
                  <a:cubicBezTo>
                    <a:pt x="11371" y="1934"/>
                    <a:pt x="11346" y="1877"/>
                    <a:pt x="11324" y="1821"/>
                  </a:cubicBezTo>
                  <a:cubicBezTo>
                    <a:pt x="11306" y="1775"/>
                    <a:pt x="11289" y="1728"/>
                    <a:pt x="11267" y="1682"/>
                  </a:cubicBezTo>
                  <a:cubicBezTo>
                    <a:pt x="11239" y="1626"/>
                    <a:pt x="11205" y="1570"/>
                    <a:pt x="11172" y="1514"/>
                  </a:cubicBezTo>
                  <a:cubicBezTo>
                    <a:pt x="11145" y="1470"/>
                    <a:pt x="11123" y="1425"/>
                    <a:pt x="11093" y="1381"/>
                  </a:cubicBezTo>
                  <a:cubicBezTo>
                    <a:pt x="11055" y="1324"/>
                    <a:pt x="11009" y="1269"/>
                    <a:pt x="10966" y="1213"/>
                  </a:cubicBezTo>
                  <a:cubicBezTo>
                    <a:pt x="10933" y="1171"/>
                    <a:pt x="10904" y="1129"/>
                    <a:pt x="10869" y="1088"/>
                  </a:cubicBezTo>
                  <a:cubicBezTo>
                    <a:pt x="10819" y="1031"/>
                    <a:pt x="10760" y="975"/>
                    <a:pt x="10704" y="918"/>
                  </a:cubicBezTo>
                  <a:cubicBezTo>
                    <a:pt x="10666" y="881"/>
                    <a:pt x="10632" y="843"/>
                    <a:pt x="10592" y="806"/>
                  </a:cubicBezTo>
                  <a:cubicBezTo>
                    <a:pt x="10524" y="744"/>
                    <a:pt x="10447" y="685"/>
                    <a:pt x="10372" y="625"/>
                  </a:cubicBezTo>
                  <a:lnTo>
                    <a:pt x="10265" y="538"/>
                  </a:lnTo>
                  <a:cubicBezTo>
                    <a:pt x="10205" y="495"/>
                    <a:pt x="10139" y="455"/>
                    <a:pt x="10076" y="413"/>
                  </a:cubicBezTo>
                  <a:lnTo>
                    <a:pt x="10076"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3050" name="Google Shape;3050;p55"/>
            <p:cNvSpPr/>
            <p:nvPr/>
          </p:nvSpPr>
          <p:spPr>
            <a:xfrm>
              <a:off x="3071625" y="1762725"/>
              <a:ext cx="218325" cy="125750"/>
            </a:xfrm>
            <a:custGeom>
              <a:avLst/>
              <a:gdLst/>
              <a:ahLst/>
              <a:cxnLst/>
              <a:rect l="l" t="t" r="r" b="b"/>
              <a:pathLst>
                <a:path w="8733" h="5030" extrusionOk="0">
                  <a:moveTo>
                    <a:pt x="4393" y="449"/>
                  </a:moveTo>
                  <a:cubicBezTo>
                    <a:pt x="5327" y="449"/>
                    <a:pt x="6259" y="660"/>
                    <a:pt x="6957" y="1080"/>
                  </a:cubicBezTo>
                  <a:cubicBezTo>
                    <a:pt x="7041" y="1131"/>
                    <a:pt x="7119" y="1182"/>
                    <a:pt x="7193" y="1237"/>
                  </a:cubicBezTo>
                  <a:lnTo>
                    <a:pt x="7261" y="1294"/>
                  </a:lnTo>
                  <a:cubicBezTo>
                    <a:pt x="7307" y="1330"/>
                    <a:pt x="7354" y="1367"/>
                    <a:pt x="7396" y="1404"/>
                  </a:cubicBezTo>
                  <a:lnTo>
                    <a:pt x="7467" y="1475"/>
                  </a:lnTo>
                  <a:lnTo>
                    <a:pt x="7568" y="1579"/>
                  </a:lnTo>
                  <a:lnTo>
                    <a:pt x="7628" y="1657"/>
                  </a:lnTo>
                  <a:lnTo>
                    <a:pt x="7707" y="1761"/>
                  </a:lnTo>
                  <a:lnTo>
                    <a:pt x="7756" y="1844"/>
                  </a:lnTo>
                  <a:lnTo>
                    <a:pt x="7815" y="1948"/>
                  </a:lnTo>
                  <a:lnTo>
                    <a:pt x="7851" y="2035"/>
                  </a:lnTo>
                  <a:lnTo>
                    <a:pt x="7891" y="2139"/>
                  </a:lnTo>
                  <a:lnTo>
                    <a:pt x="7912" y="2229"/>
                  </a:lnTo>
                  <a:lnTo>
                    <a:pt x="7935" y="2333"/>
                  </a:lnTo>
                  <a:lnTo>
                    <a:pt x="7943" y="2424"/>
                  </a:lnTo>
                  <a:cubicBezTo>
                    <a:pt x="7969" y="2788"/>
                    <a:pt x="7830" y="3155"/>
                    <a:pt x="7525" y="3486"/>
                  </a:cubicBezTo>
                  <a:cubicBezTo>
                    <a:pt x="7353" y="3672"/>
                    <a:pt x="7130" y="3847"/>
                    <a:pt x="6851" y="4002"/>
                  </a:cubicBezTo>
                  <a:cubicBezTo>
                    <a:pt x="6157" y="4389"/>
                    <a:pt x="5264" y="4581"/>
                    <a:pt x="4372" y="4581"/>
                  </a:cubicBezTo>
                  <a:cubicBezTo>
                    <a:pt x="3438" y="4581"/>
                    <a:pt x="2506" y="4370"/>
                    <a:pt x="1808" y="3950"/>
                  </a:cubicBezTo>
                  <a:cubicBezTo>
                    <a:pt x="1580" y="3813"/>
                    <a:pt x="1396" y="3662"/>
                    <a:pt x="1246" y="3502"/>
                  </a:cubicBezTo>
                  <a:cubicBezTo>
                    <a:pt x="956" y="3190"/>
                    <a:pt x="812" y="2847"/>
                    <a:pt x="818" y="2503"/>
                  </a:cubicBezTo>
                  <a:lnTo>
                    <a:pt x="826" y="2396"/>
                  </a:lnTo>
                  <a:lnTo>
                    <a:pt x="838" y="2302"/>
                  </a:lnTo>
                  <a:lnTo>
                    <a:pt x="865" y="2194"/>
                  </a:lnTo>
                  <a:lnTo>
                    <a:pt x="891" y="2103"/>
                  </a:lnTo>
                  <a:lnTo>
                    <a:pt x="937" y="1997"/>
                  </a:lnTo>
                  <a:lnTo>
                    <a:pt x="978" y="1907"/>
                  </a:lnTo>
                  <a:lnTo>
                    <a:pt x="1042" y="1801"/>
                  </a:lnTo>
                  <a:lnTo>
                    <a:pt x="1097" y="1716"/>
                  </a:lnTo>
                  <a:lnTo>
                    <a:pt x="1185" y="1610"/>
                  </a:lnTo>
                  <a:lnTo>
                    <a:pt x="1252" y="1531"/>
                  </a:lnTo>
                  <a:lnTo>
                    <a:pt x="1361" y="1426"/>
                  </a:lnTo>
                  <a:lnTo>
                    <a:pt x="1439" y="1353"/>
                  </a:lnTo>
                  <a:cubicBezTo>
                    <a:pt x="1484" y="1316"/>
                    <a:pt x="1534" y="1279"/>
                    <a:pt x="1584" y="1243"/>
                  </a:cubicBezTo>
                  <a:lnTo>
                    <a:pt x="1660" y="1186"/>
                  </a:lnTo>
                  <a:cubicBezTo>
                    <a:pt x="1739" y="1132"/>
                    <a:pt x="1823" y="1079"/>
                    <a:pt x="1913" y="1029"/>
                  </a:cubicBezTo>
                  <a:cubicBezTo>
                    <a:pt x="2607" y="642"/>
                    <a:pt x="3501" y="449"/>
                    <a:pt x="4393" y="449"/>
                  </a:cubicBezTo>
                  <a:close/>
                  <a:moveTo>
                    <a:pt x="4396" y="1"/>
                  </a:moveTo>
                  <a:cubicBezTo>
                    <a:pt x="3311" y="1"/>
                    <a:pt x="2222" y="235"/>
                    <a:pt x="1377" y="706"/>
                  </a:cubicBezTo>
                  <a:cubicBezTo>
                    <a:pt x="443" y="1227"/>
                    <a:pt x="0" y="1931"/>
                    <a:pt x="50" y="2626"/>
                  </a:cubicBezTo>
                  <a:lnTo>
                    <a:pt x="59" y="2737"/>
                  </a:lnTo>
                  <a:cubicBezTo>
                    <a:pt x="64" y="2779"/>
                    <a:pt x="76" y="2822"/>
                    <a:pt x="86" y="2865"/>
                  </a:cubicBezTo>
                  <a:cubicBezTo>
                    <a:pt x="122" y="3018"/>
                    <a:pt x="182" y="3170"/>
                    <a:pt x="269" y="3319"/>
                  </a:cubicBezTo>
                  <a:lnTo>
                    <a:pt x="276" y="3333"/>
                  </a:lnTo>
                  <a:lnTo>
                    <a:pt x="336" y="3434"/>
                  </a:lnTo>
                  <a:cubicBezTo>
                    <a:pt x="364" y="3477"/>
                    <a:pt x="399" y="3518"/>
                    <a:pt x="432" y="3560"/>
                  </a:cubicBezTo>
                  <a:lnTo>
                    <a:pt x="506" y="3655"/>
                  </a:lnTo>
                  <a:cubicBezTo>
                    <a:pt x="544" y="3699"/>
                    <a:pt x="588" y="3740"/>
                    <a:pt x="630" y="3783"/>
                  </a:cubicBezTo>
                  <a:lnTo>
                    <a:pt x="715" y="3868"/>
                  </a:lnTo>
                  <a:cubicBezTo>
                    <a:pt x="765" y="3914"/>
                    <a:pt x="823" y="3958"/>
                    <a:pt x="880" y="4003"/>
                  </a:cubicBezTo>
                  <a:lnTo>
                    <a:pt x="963" y="4071"/>
                  </a:lnTo>
                  <a:cubicBezTo>
                    <a:pt x="1051" y="4137"/>
                    <a:pt x="1148" y="4201"/>
                    <a:pt x="1250" y="4261"/>
                  </a:cubicBezTo>
                  <a:cubicBezTo>
                    <a:pt x="2099" y="4773"/>
                    <a:pt x="3233" y="5030"/>
                    <a:pt x="4370" y="5030"/>
                  </a:cubicBezTo>
                  <a:cubicBezTo>
                    <a:pt x="5455" y="5030"/>
                    <a:pt x="6543" y="4795"/>
                    <a:pt x="7388" y="4324"/>
                  </a:cubicBezTo>
                  <a:cubicBezTo>
                    <a:pt x="7497" y="4263"/>
                    <a:pt x="7600" y="4199"/>
                    <a:pt x="7697" y="4133"/>
                  </a:cubicBezTo>
                  <a:lnTo>
                    <a:pt x="7787" y="4065"/>
                  </a:lnTo>
                  <a:cubicBezTo>
                    <a:pt x="7847" y="4021"/>
                    <a:pt x="7910" y="3976"/>
                    <a:pt x="7965" y="3929"/>
                  </a:cubicBezTo>
                  <a:lnTo>
                    <a:pt x="8057" y="3841"/>
                  </a:lnTo>
                  <a:cubicBezTo>
                    <a:pt x="8104" y="3799"/>
                    <a:pt x="8152" y="3757"/>
                    <a:pt x="8193" y="3713"/>
                  </a:cubicBezTo>
                  <a:lnTo>
                    <a:pt x="8274" y="3617"/>
                  </a:lnTo>
                  <a:cubicBezTo>
                    <a:pt x="8310" y="3574"/>
                    <a:pt x="8348" y="3532"/>
                    <a:pt x="8381" y="3488"/>
                  </a:cubicBezTo>
                  <a:lnTo>
                    <a:pt x="8446" y="3386"/>
                  </a:lnTo>
                  <a:cubicBezTo>
                    <a:pt x="8574" y="3188"/>
                    <a:pt x="8659" y="2982"/>
                    <a:pt x="8697" y="2775"/>
                  </a:cubicBezTo>
                  <a:lnTo>
                    <a:pt x="8711" y="2661"/>
                  </a:lnTo>
                  <a:cubicBezTo>
                    <a:pt x="8715" y="2618"/>
                    <a:pt x="8721" y="2574"/>
                    <a:pt x="8722" y="2530"/>
                  </a:cubicBezTo>
                  <a:cubicBezTo>
                    <a:pt x="8732" y="1897"/>
                    <a:pt x="8332" y="1260"/>
                    <a:pt x="7515" y="768"/>
                  </a:cubicBezTo>
                  <a:cubicBezTo>
                    <a:pt x="6666" y="257"/>
                    <a:pt x="5533" y="1"/>
                    <a:pt x="4396"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3051" name="Google Shape;3051;p55"/>
            <p:cNvSpPr/>
            <p:nvPr/>
          </p:nvSpPr>
          <p:spPr>
            <a:xfrm>
              <a:off x="2848975" y="2044450"/>
              <a:ext cx="665675" cy="213750"/>
            </a:xfrm>
            <a:custGeom>
              <a:avLst/>
              <a:gdLst/>
              <a:ahLst/>
              <a:cxnLst/>
              <a:rect l="l" t="t" r="r" b="b"/>
              <a:pathLst>
                <a:path w="26627" h="8550" extrusionOk="0">
                  <a:moveTo>
                    <a:pt x="26626" y="1"/>
                  </a:moveTo>
                  <a:cubicBezTo>
                    <a:pt x="26623" y="64"/>
                    <a:pt x="26623" y="138"/>
                    <a:pt x="26622" y="212"/>
                  </a:cubicBezTo>
                  <a:lnTo>
                    <a:pt x="26622" y="212"/>
                  </a:lnTo>
                  <a:cubicBezTo>
                    <a:pt x="26625" y="141"/>
                    <a:pt x="26626" y="71"/>
                    <a:pt x="26626" y="1"/>
                  </a:cubicBezTo>
                  <a:close/>
                  <a:moveTo>
                    <a:pt x="1" y="78"/>
                  </a:moveTo>
                  <a:cubicBezTo>
                    <a:pt x="1" y="133"/>
                    <a:pt x="2" y="188"/>
                    <a:pt x="4" y="244"/>
                  </a:cubicBezTo>
                  <a:lnTo>
                    <a:pt x="4" y="244"/>
                  </a:lnTo>
                  <a:cubicBezTo>
                    <a:pt x="2" y="179"/>
                    <a:pt x="1" y="124"/>
                    <a:pt x="1" y="78"/>
                  </a:cubicBezTo>
                  <a:close/>
                  <a:moveTo>
                    <a:pt x="26622" y="212"/>
                  </a:moveTo>
                  <a:cubicBezTo>
                    <a:pt x="26535" y="2172"/>
                    <a:pt x="25166" y="4117"/>
                    <a:pt x="22530" y="5587"/>
                  </a:cubicBezTo>
                  <a:cubicBezTo>
                    <a:pt x="19938" y="7032"/>
                    <a:pt x="16601" y="7751"/>
                    <a:pt x="13272" y="7751"/>
                  </a:cubicBezTo>
                  <a:cubicBezTo>
                    <a:pt x="9787" y="7751"/>
                    <a:pt x="6311" y="6963"/>
                    <a:pt x="3707" y="5396"/>
                  </a:cubicBezTo>
                  <a:cubicBezTo>
                    <a:pt x="1308" y="3952"/>
                    <a:pt x="78" y="2104"/>
                    <a:pt x="4" y="244"/>
                  </a:cubicBezTo>
                  <a:lnTo>
                    <a:pt x="4" y="244"/>
                  </a:lnTo>
                  <a:cubicBezTo>
                    <a:pt x="22" y="811"/>
                    <a:pt x="133" y="2062"/>
                    <a:pt x="1070" y="3475"/>
                  </a:cubicBezTo>
                  <a:cubicBezTo>
                    <a:pt x="2094" y="5018"/>
                    <a:pt x="3498" y="5886"/>
                    <a:pt x="4098" y="6256"/>
                  </a:cubicBezTo>
                  <a:cubicBezTo>
                    <a:pt x="4210" y="6327"/>
                    <a:pt x="4819" y="6694"/>
                    <a:pt x="5714" y="7084"/>
                  </a:cubicBezTo>
                  <a:cubicBezTo>
                    <a:pt x="6470" y="7415"/>
                    <a:pt x="7152" y="7626"/>
                    <a:pt x="7444" y="7716"/>
                  </a:cubicBezTo>
                  <a:cubicBezTo>
                    <a:pt x="9059" y="8217"/>
                    <a:pt x="10574" y="8381"/>
                    <a:pt x="11144" y="8443"/>
                  </a:cubicBezTo>
                  <a:cubicBezTo>
                    <a:pt x="11594" y="8491"/>
                    <a:pt x="12329" y="8549"/>
                    <a:pt x="13253" y="8549"/>
                  </a:cubicBezTo>
                  <a:cubicBezTo>
                    <a:pt x="14721" y="8549"/>
                    <a:pt x="16667" y="8402"/>
                    <a:pt x="18715" y="7833"/>
                  </a:cubicBezTo>
                  <a:cubicBezTo>
                    <a:pt x="20440" y="7355"/>
                    <a:pt x="21422" y="6832"/>
                    <a:pt x="22140" y="6452"/>
                  </a:cubicBezTo>
                  <a:cubicBezTo>
                    <a:pt x="22562" y="6227"/>
                    <a:pt x="23666" y="5535"/>
                    <a:pt x="24384" y="4825"/>
                  </a:cubicBezTo>
                  <a:cubicBezTo>
                    <a:pt x="24946" y="4268"/>
                    <a:pt x="25026" y="4161"/>
                    <a:pt x="25464" y="3571"/>
                  </a:cubicBezTo>
                  <a:cubicBezTo>
                    <a:pt x="25466" y="3567"/>
                    <a:pt x="25804" y="3082"/>
                    <a:pt x="26015" y="2628"/>
                  </a:cubicBezTo>
                  <a:cubicBezTo>
                    <a:pt x="26109" y="2426"/>
                    <a:pt x="26331" y="1950"/>
                    <a:pt x="26464" y="1376"/>
                  </a:cubicBezTo>
                  <a:cubicBezTo>
                    <a:pt x="26527" y="1106"/>
                    <a:pt x="26577" y="738"/>
                    <a:pt x="26608" y="463"/>
                  </a:cubicBezTo>
                  <a:cubicBezTo>
                    <a:pt x="26617" y="388"/>
                    <a:pt x="26620" y="299"/>
                    <a:pt x="26622" y="212"/>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052" name="Google Shape;3052;p55"/>
            <p:cNvSpPr/>
            <p:nvPr/>
          </p:nvSpPr>
          <p:spPr>
            <a:xfrm>
              <a:off x="2848725" y="1734025"/>
              <a:ext cx="665775" cy="405550"/>
            </a:xfrm>
            <a:custGeom>
              <a:avLst/>
              <a:gdLst/>
              <a:ahLst/>
              <a:cxnLst/>
              <a:rect l="l" t="t" r="r" b="b"/>
              <a:pathLst>
                <a:path w="26631" h="16222" extrusionOk="0">
                  <a:moveTo>
                    <a:pt x="13353" y="207"/>
                  </a:moveTo>
                  <a:cubicBezTo>
                    <a:pt x="16413" y="207"/>
                    <a:pt x="19466" y="897"/>
                    <a:pt x="21751" y="2273"/>
                  </a:cubicBezTo>
                  <a:cubicBezTo>
                    <a:pt x="22729" y="2862"/>
                    <a:pt x="23487" y="3527"/>
                    <a:pt x="24024" y="4235"/>
                  </a:cubicBezTo>
                  <a:cubicBezTo>
                    <a:pt x="24561" y="4942"/>
                    <a:pt x="24878" y="5692"/>
                    <a:pt x="24976" y="6449"/>
                  </a:cubicBezTo>
                  <a:cubicBezTo>
                    <a:pt x="24990" y="6557"/>
                    <a:pt x="25000" y="6666"/>
                    <a:pt x="25004" y="6775"/>
                  </a:cubicBezTo>
                  <a:cubicBezTo>
                    <a:pt x="25014" y="6992"/>
                    <a:pt x="25007" y="7208"/>
                    <a:pt x="24981" y="7425"/>
                  </a:cubicBezTo>
                  <a:cubicBezTo>
                    <a:pt x="24959" y="7615"/>
                    <a:pt x="24920" y="7804"/>
                    <a:pt x="24870" y="7993"/>
                  </a:cubicBezTo>
                  <a:cubicBezTo>
                    <a:pt x="24854" y="8054"/>
                    <a:pt x="24836" y="8116"/>
                    <a:pt x="24817" y="8176"/>
                  </a:cubicBezTo>
                  <a:cubicBezTo>
                    <a:pt x="24774" y="8311"/>
                    <a:pt x="24725" y="8445"/>
                    <a:pt x="24669" y="8577"/>
                  </a:cubicBezTo>
                  <a:cubicBezTo>
                    <a:pt x="24579" y="8791"/>
                    <a:pt x="24471" y="9002"/>
                    <a:pt x="24345" y="9209"/>
                  </a:cubicBezTo>
                  <a:cubicBezTo>
                    <a:pt x="24300" y="9284"/>
                    <a:pt x="24254" y="9357"/>
                    <a:pt x="24205" y="9429"/>
                  </a:cubicBezTo>
                  <a:cubicBezTo>
                    <a:pt x="23606" y="10319"/>
                    <a:pt x="22675" y="11151"/>
                    <a:pt x="21409" y="11856"/>
                  </a:cubicBezTo>
                  <a:cubicBezTo>
                    <a:pt x="19131" y="13127"/>
                    <a:pt x="16197" y="13759"/>
                    <a:pt x="13271" y="13759"/>
                  </a:cubicBezTo>
                  <a:cubicBezTo>
                    <a:pt x="10208" y="13759"/>
                    <a:pt x="7153" y="13066"/>
                    <a:pt x="4865" y="11689"/>
                  </a:cubicBezTo>
                  <a:cubicBezTo>
                    <a:pt x="2243" y="10111"/>
                    <a:pt x="1212" y="7983"/>
                    <a:pt x="1745" y="5970"/>
                  </a:cubicBezTo>
                  <a:cubicBezTo>
                    <a:pt x="1761" y="5909"/>
                    <a:pt x="1780" y="5847"/>
                    <a:pt x="1799" y="5786"/>
                  </a:cubicBezTo>
                  <a:cubicBezTo>
                    <a:pt x="1872" y="5554"/>
                    <a:pt x="1967" y="5324"/>
                    <a:pt x="2080" y="5097"/>
                  </a:cubicBezTo>
                  <a:cubicBezTo>
                    <a:pt x="2127" y="5005"/>
                    <a:pt x="2177" y="4913"/>
                    <a:pt x="2229" y="4822"/>
                  </a:cubicBezTo>
                  <a:cubicBezTo>
                    <a:pt x="2450" y="4446"/>
                    <a:pt x="2725" y="4079"/>
                    <a:pt x="3060" y="3725"/>
                  </a:cubicBezTo>
                  <a:cubicBezTo>
                    <a:pt x="3617" y="3140"/>
                    <a:pt x="4333" y="2593"/>
                    <a:pt x="5207" y="2106"/>
                  </a:cubicBezTo>
                  <a:cubicBezTo>
                    <a:pt x="6618" y="1319"/>
                    <a:pt x="8281" y="782"/>
                    <a:pt x="10036" y="483"/>
                  </a:cubicBezTo>
                  <a:cubicBezTo>
                    <a:pt x="10143" y="465"/>
                    <a:pt x="10247" y="447"/>
                    <a:pt x="10354" y="432"/>
                  </a:cubicBezTo>
                  <a:cubicBezTo>
                    <a:pt x="11336" y="282"/>
                    <a:pt x="12345" y="207"/>
                    <a:pt x="13353" y="207"/>
                  </a:cubicBezTo>
                  <a:close/>
                  <a:moveTo>
                    <a:pt x="13359" y="0"/>
                  </a:moveTo>
                  <a:cubicBezTo>
                    <a:pt x="11816" y="0"/>
                    <a:pt x="10168" y="177"/>
                    <a:pt x="8804" y="492"/>
                  </a:cubicBezTo>
                  <a:cubicBezTo>
                    <a:pt x="6706" y="976"/>
                    <a:pt x="5481" y="1557"/>
                    <a:pt x="4486" y="2097"/>
                  </a:cubicBezTo>
                  <a:cubicBezTo>
                    <a:pt x="4180" y="2262"/>
                    <a:pt x="3383" y="2722"/>
                    <a:pt x="2593" y="3406"/>
                  </a:cubicBezTo>
                  <a:cubicBezTo>
                    <a:pt x="2383" y="3588"/>
                    <a:pt x="1744" y="4141"/>
                    <a:pt x="1169" y="4968"/>
                  </a:cubicBezTo>
                  <a:cubicBezTo>
                    <a:pt x="664" y="5694"/>
                    <a:pt x="413" y="6341"/>
                    <a:pt x="308" y="6663"/>
                  </a:cubicBezTo>
                  <a:cubicBezTo>
                    <a:pt x="226" y="6913"/>
                    <a:pt x="133" y="7253"/>
                    <a:pt x="90" y="7514"/>
                  </a:cubicBezTo>
                  <a:cubicBezTo>
                    <a:pt x="21" y="7939"/>
                    <a:pt x="18" y="8009"/>
                    <a:pt x="0" y="8549"/>
                  </a:cubicBezTo>
                  <a:cubicBezTo>
                    <a:pt x="5" y="10465"/>
                    <a:pt x="1236" y="12379"/>
                    <a:pt x="3706" y="13866"/>
                  </a:cubicBezTo>
                  <a:cubicBezTo>
                    <a:pt x="6310" y="15433"/>
                    <a:pt x="9787" y="16221"/>
                    <a:pt x="13272" y="16221"/>
                  </a:cubicBezTo>
                  <a:cubicBezTo>
                    <a:pt x="16601" y="16221"/>
                    <a:pt x="19937" y="15502"/>
                    <a:pt x="22528" y="14057"/>
                  </a:cubicBezTo>
                  <a:cubicBezTo>
                    <a:pt x="25258" y="12534"/>
                    <a:pt x="26630" y="10503"/>
                    <a:pt x="26625" y="8471"/>
                  </a:cubicBezTo>
                  <a:cubicBezTo>
                    <a:pt x="26616" y="7969"/>
                    <a:pt x="26590" y="6636"/>
                    <a:pt x="25530" y="5036"/>
                  </a:cubicBezTo>
                  <a:cubicBezTo>
                    <a:pt x="25023" y="4272"/>
                    <a:pt x="24424" y="3724"/>
                    <a:pt x="24168" y="3490"/>
                  </a:cubicBezTo>
                  <a:cubicBezTo>
                    <a:pt x="23872" y="3221"/>
                    <a:pt x="23440" y="2906"/>
                    <a:pt x="23118" y="2671"/>
                  </a:cubicBezTo>
                  <a:cubicBezTo>
                    <a:pt x="22947" y="2546"/>
                    <a:pt x="22704" y="2405"/>
                    <a:pt x="22527" y="2291"/>
                  </a:cubicBezTo>
                  <a:cubicBezTo>
                    <a:pt x="21636" y="1764"/>
                    <a:pt x="20990" y="1493"/>
                    <a:pt x="20814" y="1421"/>
                  </a:cubicBezTo>
                  <a:cubicBezTo>
                    <a:pt x="20330" y="1228"/>
                    <a:pt x="19676" y="994"/>
                    <a:pt x="19181" y="831"/>
                  </a:cubicBezTo>
                  <a:cubicBezTo>
                    <a:pt x="18908" y="741"/>
                    <a:pt x="18536" y="649"/>
                    <a:pt x="18257" y="579"/>
                  </a:cubicBezTo>
                  <a:cubicBezTo>
                    <a:pt x="17611" y="414"/>
                    <a:pt x="15859" y="26"/>
                    <a:pt x="13568" y="1"/>
                  </a:cubicBezTo>
                  <a:cubicBezTo>
                    <a:pt x="13498" y="1"/>
                    <a:pt x="13429" y="0"/>
                    <a:pt x="13359" y="0"/>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3053" name="Google Shape;3053;p55"/>
            <p:cNvSpPr/>
            <p:nvPr/>
          </p:nvSpPr>
          <p:spPr>
            <a:xfrm>
              <a:off x="2848725" y="1945775"/>
              <a:ext cx="666050" cy="292450"/>
            </a:xfrm>
            <a:custGeom>
              <a:avLst/>
              <a:gdLst/>
              <a:ahLst/>
              <a:cxnLst/>
              <a:rect l="l" t="t" r="r" b="b"/>
              <a:pathLst>
                <a:path w="26642" h="11698" extrusionOk="0">
                  <a:moveTo>
                    <a:pt x="0" y="79"/>
                  </a:moveTo>
                  <a:lnTo>
                    <a:pt x="0" y="79"/>
                  </a:lnTo>
                  <a:cubicBezTo>
                    <a:pt x="0" y="80"/>
                    <a:pt x="0" y="80"/>
                    <a:pt x="0" y="81"/>
                  </a:cubicBezTo>
                  <a:lnTo>
                    <a:pt x="0" y="81"/>
                  </a:lnTo>
                  <a:lnTo>
                    <a:pt x="0" y="79"/>
                  </a:lnTo>
                  <a:close/>
                  <a:moveTo>
                    <a:pt x="26625" y="1"/>
                  </a:moveTo>
                  <a:cubicBezTo>
                    <a:pt x="26630" y="2033"/>
                    <a:pt x="25258" y="4064"/>
                    <a:pt x="22528" y="5587"/>
                  </a:cubicBezTo>
                  <a:cubicBezTo>
                    <a:pt x="19937" y="7032"/>
                    <a:pt x="16601" y="7751"/>
                    <a:pt x="13272" y="7751"/>
                  </a:cubicBezTo>
                  <a:cubicBezTo>
                    <a:pt x="9787" y="7751"/>
                    <a:pt x="6310" y="6963"/>
                    <a:pt x="3706" y="5396"/>
                  </a:cubicBezTo>
                  <a:cubicBezTo>
                    <a:pt x="1237" y="3910"/>
                    <a:pt x="6" y="1996"/>
                    <a:pt x="0" y="81"/>
                  </a:cubicBezTo>
                  <a:lnTo>
                    <a:pt x="0" y="81"/>
                  </a:lnTo>
                  <a:lnTo>
                    <a:pt x="11" y="4025"/>
                  </a:lnTo>
                  <a:cubicBezTo>
                    <a:pt x="16" y="5941"/>
                    <a:pt x="1247" y="7856"/>
                    <a:pt x="3717" y="9343"/>
                  </a:cubicBezTo>
                  <a:cubicBezTo>
                    <a:pt x="6321" y="10910"/>
                    <a:pt x="9797" y="11698"/>
                    <a:pt x="13282" y="11698"/>
                  </a:cubicBezTo>
                  <a:cubicBezTo>
                    <a:pt x="16611" y="11698"/>
                    <a:pt x="19948" y="10979"/>
                    <a:pt x="22540" y="9534"/>
                  </a:cubicBezTo>
                  <a:cubicBezTo>
                    <a:pt x="25271" y="8011"/>
                    <a:pt x="26642" y="5979"/>
                    <a:pt x="26636" y="3948"/>
                  </a:cubicBezTo>
                  <a:lnTo>
                    <a:pt x="26625"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3054" name="Google Shape;3054;p55"/>
            <p:cNvSpPr/>
            <p:nvPr/>
          </p:nvSpPr>
          <p:spPr>
            <a:xfrm>
              <a:off x="2844475" y="1955650"/>
              <a:ext cx="4300" cy="34650"/>
            </a:xfrm>
            <a:custGeom>
              <a:avLst/>
              <a:gdLst/>
              <a:ahLst/>
              <a:cxnLst/>
              <a:rect l="l" t="t" r="r" b="b"/>
              <a:pathLst>
                <a:path w="172" h="1386" extrusionOk="0">
                  <a:moveTo>
                    <a:pt x="170" y="1"/>
                  </a:moveTo>
                  <a:cubicBezTo>
                    <a:pt x="158" y="42"/>
                    <a:pt x="146" y="83"/>
                    <a:pt x="136" y="124"/>
                  </a:cubicBezTo>
                  <a:cubicBezTo>
                    <a:pt x="121" y="183"/>
                    <a:pt x="111" y="243"/>
                    <a:pt x="99" y="302"/>
                  </a:cubicBezTo>
                  <a:cubicBezTo>
                    <a:pt x="85" y="367"/>
                    <a:pt x="71" y="431"/>
                    <a:pt x="59" y="496"/>
                  </a:cubicBezTo>
                  <a:cubicBezTo>
                    <a:pt x="50" y="556"/>
                    <a:pt x="45" y="616"/>
                    <a:pt x="37" y="676"/>
                  </a:cubicBezTo>
                  <a:cubicBezTo>
                    <a:pt x="29" y="740"/>
                    <a:pt x="20" y="804"/>
                    <a:pt x="14" y="869"/>
                  </a:cubicBezTo>
                  <a:cubicBezTo>
                    <a:pt x="10" y="929"/>
                    <a:pt x="9" y="990"/>
                    <a:pt x="6" y="1051"/>
                  </a:cubicBezTo>
                  <a:cubicBezTo>
                    <a:pt x="2" y="1162"/>
                    <a:pt x="1" y="1274"/>
                    <a:pt x="4" y="1385"/>
                  </a:cubicBezTo>
                  <a:cubicBezTo>
                    <a:pt x="18" y="1026"/>
                    <a:pt x="74" y="666"/>
                    <a:pt x="172" y="310"/>
                  </a:cubicBezTo>
                  <a:lnTo>
                    <a:pt x="170"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055" name="Google Shape;3055;p55"/>
            <p:cNvSpPr/>
            <p:nvPr/>
          </p:nvSpPr>
          <p:spPr>
            <a:xfrm>
              <a:off x="3514350" y="1955200"/>
              <a:ext cx="4800" cy="36975"/>
            </a:xfrm>
            <a:custGeom>
              <a:avLst/>
              <a:gdLst/>
              <a:ahLst/>
              <a:cxnLst/>
              <a:rect l="l" t="t" r="r" b="b"/>
              <a:pathLst>
                <a:path w="192" h="1479" extrusionOk="0">
                  <a:moveTo>
                    <a:pt x="1" y="1"/>
                  </a:moveTo>
                  <a:lnTo>
                    <a:pt x="1" y="326"/>
                  </a:lnTo>
                  <a:cubicBezTo>
                    <a:pt x="111" y="707"/>
                    <a:pt x="174" y="1092"/>
                    <a:pt x="186" y="1479"/>
                  </a:cubicBezTo>
                  <a:cubicBezTo>
                    <a:pt x="187" y="1419"/>
                    <a:pt x="192" y="1361"/>
                    <a:pt x="192" y="1301"/>
                  </a:cubicBezTo>
                  <a:cubicBezTo>
                    <a:pt x="192" y="1236"/>
                    <a:pt x="187" y="1171"/>
                    <a:pt x="184" y="1106"/>
                  </a:cubicBezTo>
                  <a:cubicBezTo>
                    <a:pt x="182" y="1045"/>
                    <a:pt x="181" y="986"/>
                    <a:pt x="176" y="925"/>
                  </a:cubicBezTo>
                  <a:cubicBezTo>
                    <a:pt x="170" y="860"/>
                    <a:pt x="161" y="795"/>
                    <a:pt x="152" y="731"/>
                  </a:cubicBezTo>
                  <a:cubicBezTo>
                    <a:pt x="146" y="670"/>
                    <a:pt x="139" y="609"/>
                    <a:pt x="129" y="549"/>
                  </a:cubicBezTo>
                  <a:cubicBezTo>
                    <a:pt x="118" y="484"/>
                    <a:pt x="103" y="419"/>
                    <a:pt x="88" y="353"/>
                  </a:cubicBezTo>
                  <a:cubicBezTo>
                    <a:pt x="76" y="293"/>
                    <a:pt x="66" y="233"/>
                    <a:pt x="51" y="174"/>
                  </a:cubicBezTo>
                  <a:cubicBezTo>
                    <a:pt x="37" y="116"/>
                    <a:pt x="18" y="59"/>
                    <a:pt x="1"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056" name="Google Shape;3056;p55"/>
            <p:cNvSpPr/>
            <p:nvPr/>
          </p:nvSpPr>
          <p:spPr>
            <a:xfrm>
              <a:off x="2825025" y="1986175"/>
              <a:ext cx="713450" cy="215500"/>
            </a:xfrm>
            <a:custGeom>
              <a:avLst/>
              <a:gdLst/>
              <a:ahLst/>
              <a:cxnLst/>
              <a:rect l="l" t="t" r="r" b="b"/>
              <a:pathLst>
                <a:path w="28538" h="8620" extrusionOk="0">
                  <a:moveTo>
                    <a:pt x="28537" y="82"/>
                  </a:moveTo>
                  <a:lnTo>
                    <a:pt x="28537" y="90"/>
                  </a:lnTo>
                  <a:lnTo>
                    <a:pt x="28537" y="90"/>
                  </a:lnTo>
                  <a:cubicBezTo>
                    <a:pt x="28537" y="87"/>
                    <a:pt x="28537" y="85"/>
                    <a:pt x="28537" y="82"/>
                  </a:cubicBezTo>
                  <a:close/>
                  <a:moveTo>
                    <a:pt x="5" y="0"/>
                  </a:moveTo>
                  <a:lnTo>
                    <a:pt x="4" y="315"/>
                  </a:lnTo>
                  <a:cubicBezTo>
                    <a:pt x="1" y="1383"/>
                    <a:pt x="352" y="2452"/>
                    <a:pt x="1057" y="3457"/>
                  </a:cubicBezTo>
                  <a:lnTo>
                    <a:pt x="1099" y="3513"/>
                  </a:lnTo>
                  <a:cubicBezTo>
                    <a:pt x="1801" y="4491"/>
                    <a:pt x="2836" y="5407"/>
                    <a:pt x="4211" y="6201"/>
                  </a:cubicBezTo>
                  <a:cubicBezTo>
                    <a:pt x="7003" y="7813"/>
                    <a:pt x="10663" y="8620"/>
                    <a:pt x="14319" y="8620"/>
                  </a:cubicBezTo>
                  <a:cubicBezTo>
                    <a:pt x="17973" y="8620"/>
                    <a:pt x="21622" y="7814"/>
                    <a:pt x="24395" y="6202"/>
                  </a:cubicBezTo>
                  <a:cubicBezTo>
                    <a:pt x="25711" y="5439"/>
                    <a:pt x="26709" y="4559"/>
                    <a:pt x="27398" y="3621"/>
                  </a:cubicBezTo>
                  <a:lnTo>
                    <a:pt x="27456" y="3543"/>
                  </a:lnTo>
                  <a:cubicBezTo>
                    <a:pt x="28171" y="2538"/>
                    <a:pt x="28533" y="1468"/>
                    <a:pt x="28536" y="397"/>
                  </a:cubicBezTo>
                  <a:lnTo>
                    <a:pt x="28537" y="90"/>
                  </a:lnTo>
                  <a:lnTo>
                    <a:pt x="28537" y="90"/>
                  </a:lnTo>
                  <a:cubicBezTo>
                    <a:pt x="28537" y="148"/>
                    <a:pt x="28532" y="207"/>
                    <a:pt x="28529" y="265"/>
                  </a:cubicBezTo>
                  <a:cubicBezTo>
                    <a:pt x="28526" y="329"/>
                    <a:pt x="28526" y="393"/>
                    <a:pt x="28521" y="457"/>
                  </a:cubicBezTo>
                  <a:cubicBezTo>
                    <a:pt x="28515" y="526"/>
                    <a:pt x="28505" y="594"/>
                    <a:pt x="28496" y="662"/>
                  </a:cubicBezTo>
                  <a:cubicBezTo>
                    <a:pt x="28489" y="726"/>
                    <a:pt x="28483" y="789"/>
                    <a:pt x="28473" y="852"/>
                  </a:cubicBezTo>
                  <a:cubicBezTo>
                    <a:pt x="28461" y="920"/>
                    <a:pt x="28445" y="989"/>
                    <a:pt x="28432" y="1057"/>
                  </a:cubicBezTo>
                  <a:cubicBezTo>
                    <a:pt x="28418" y="1120"/>
                    <a:pt x="28408" y="1183"/>
                    <a:pt x="28392" y="1246"/>
                  </a:cubicBezTo>
                  <a:cubicBezTo>
                    <a:pt x="28376" y="1313"/>
                    <a:pt x="28354" y="1380"/>
                    <a:pt x="28335" y="1448"/>
                  </a:cubicBezTo>
                  <a:cubicBezTo>
                    <a:pt x="28316" y="1511"/>
                    <a:pt x="28300" y="1574"/>
                    <a:pt x="28279" y="1636"/>
                  </a:cubicBezTo>
                  <a:cubicBezTo>
                    <a:pt x="28257" y="1704"/>
                    <a:pt x="28230" y="1772"/>
                    <a:pt x="28204" y="1840"/>
                  </a:cubicBezTo>
                  <a:cubicBezTo>
                    <a:pt x="28180" y="1902"/>
                    <a:pt x="28160" y="1963"/>
                    <a:pt x="28134" y="2024"/>
                  </a:cubicBezTo>
                  <a:cubicBezTo>
                    <a:pt x="28106" y="2092"/>
                    <a:pt x="28072" y="2160"/>
                    <a:pt x="28042" y="2226"/>
                  </a:cubicBezTo>
                  <a:cubicBezTo>
                    <a:pt x="28013" y="2287"/>
                    <a:pt x="27987" y="2348"/>
                    <a:pt x="27957" y="2409"/>
                  </a:cubicBezTo>
                  <a:cubicBezTo>
                    <a:pt x="27923" y="2475"/>
                    <a:pt x="27884" y="2543"/>
                    <a:pt x="27847" y="2609"/>
                  </a:cubicBezTo>
                  <a:cubicBezTo>
                    <a:pt x="27813" y="2668"/>
                    <a:pt x="27783" y="2729"/>
                    <a:pt x="27747" y="2789"/>
                  </a:cubicBezTo>
                  <a:cubicBezTo>
                    <a:pt x="27706" y="2856"/>
                    <a:pt x="27661" y="2921"/>
                    <a:pt x="27619" y="2987"/>
                  </a:cubicBezTo>
                  <a:cubicBezTo>
                    <a:pt x="27586" y="3037"/>
                    <a:pt x="27555" y="3086"/>
                    <a:pt x="27522" y="3136"/>
                  </a:cubicBezTo>
                  <a:lnTo>
                    <a:pt x="27508" y="3158"/>
                  </a:lnTo>
                  <a:lnTo>
                    <a:pt x="27504" y="3164"/>
                  </a:lnTo>
                  <a:cubicBezTo>
                    <a:pt x="27458" y="3230"/>
                    <a:pt x="27407" y="3295"/>
                    <a:pt x="27357" y="3361"/>
                  </a:cubicBezTo>
                  <a:cubicBezTo>
                    <a:pt x="27314" y="3419"/>
                    <a:pt x="27275" y="3476"/>
                    <a:pt x="27229" y="3533"/>
                  </a:cubicBezTo>
                  <a:cubicBezTo>
                    <a:pt x="27176" y="3598"/>
                    <a:pt x="27119" y="3663"/>
                    <a:pt x="27064" y="3727"/>
                  </a:cubicBezTo>
                  <a:cubicBezTo>
                    <a:pt x="27017" y="3784"/>
                    <a:pt x="26972" y="3840"/>
                    <a:pt x="26921" y="3895"/>
                  </a:cubicBezTo>
                  <a:cubicBezTo>
                    <a:pt x="26864" y="3960"/>
                    <a:pt x="26800" y="4023"/>
                    <a:pt x="26740" y="4086"/>
                  </a:cubicBezTo>
                  <a:cubicBezTo>
                    <a:pt x="26687" y="4141"/>
                    <a:pt x="26637" y="4197"/>
                    <a:pt x="26581" y="4251"/>
                  </a:cubicBezTo>
                  <a:cubicBezTo>
                    <a:pt x="26517" y="4314"/>
                    <a:pt x="26449" y="4374"/>
                    <a:pt x="26381" y="4437"/>
                  </a:cubicBezTo>
                  <a:cubicBezTo>
                    <a:pt x="26324" y="4490"/>
                    <a:pt x="26269" y="4544"/>
                    <a:pt x="26210" y="4597"/>
                  </a:cubicBezTo>
                  <a:cubicBezTo>
                    <a:pt x="26135" y="4662"/>
                    <a:pt x="26057" y="4726"/>
                    <a:pt x="25979" y="4790"/>
                  </a:cubicBezTo>
                  <a:cubicBezTo>
                    <a:pt x="25921" y="4838"/>
                    <a:pt x="25866" y="4886"/>
                    <a:pt x="25805" y="4935"/>
                  </a:cubicBezTo>
                  <a:cubicBezTo>
                    <a:pt x="25722" y="5000"/>
                    <a:pt x="25633" y="5064"/>
                    <a:pt x="25547" y="5129"/>
                  </a:cubicBezTo>
                  <a:cubicBezTo>
                    <a:pt x="25486" y="5173"/>
                    <a:pt x="25430" y="5219"/>
                    <a:pt x="25367" y="5262"/>
                  </a:cubicBezTo>
                  <a:cubicBezTo>
                    <a:pt x="25265" y="5335"/>
                    <a:pt x="25158" y="5406"/>
                    <a:pt x="25052" y="5477"/>
                  </a:cubicBezTo>
                  <a:cubicBezTo>
                    <a:pt x="24999" y="5512"/>
                    <a:pt x="24951" y="5546"/>
                    <a:pt x="24898" y="5581"/>
                  </a:cubicBezTo>
                  <a:cubicBezTo>
                    <a:pt x="24736" y="5686"/>
                    <a:pt x="24569" y="5788"/>
                    <a:pt x="24396" y="5888"/>
                  </a:cubicBezTo>
                  <a:cubicBezTo>
                    <a:pt x="21623" y="7499"/>
                    <a:pt x="17974" y="8305"/>
                    <a:pt x="14320" y="8305"/>
                  </a:cubicBezTo>
                  <a:cubicBezTo>
                    <a:pt x="10664" y="8305"/>
                    <a:pt x="7004" y="7499"/>
                    <a:pt x="4212" y="5887"/>
                  </a:cubicBezTo>
                  <a:cubicBezTo>
                    <a:pt x="4036" y="5786"/>
                    <a:pt x="3867" y="5682"/>
                    <a:pt x="3703" y="5578"/>
                  </a:cubicBezTo>
                  <a:cubicBezTo>
                    <a:pt x="3652" y="5545"/>
                    <a:pt x="3605" y="5511"/>
                    <a:pt x="3555" y="5478"/>
                  </a:cubicBezTo>
                  <a:cubicBezTo>
                    <a:pt x="3444" y="5405"/>
                    <a:pt x="3332" y="5332"/>
                    <a:pt x="3227" y="5258"/>
                  </a:cubicBezTo>
                  <a:cubicBezTo>
                    <a:pt x="3168" y="5215"/>
                    <a:pt x="3113" y="5173"/>
                    <a:pt x="3056" y="5130"/>
                  </a:cubicBezTo>
                  <a:cubicBezTo>
                    <a:pt x="2964" y="5063"/>
                    <a:pt x="2871" y="4995"/>
                    <a:pt x="2783" y="4927"/>
                  </a:cubicBezTo>
                  <a:cubicBezTo>
                    <a:pt x="2725" y="4881"/>
                    <a:pt x="2672" y="4833"/>
                    <a:pt x="2615" y="4786"/>
                  </a:cubicBezTo>
                  <a:cubicBezTo>
                    <a:pt x="2534" y="4720"/>
                    <a:pt x="2451" y="4654"/>
                    <a:pt x="2373" y="4586"/>
                  </a:cubicBezTo>
                  <a:cubicBezTo>
                    <a:pt x="2316" y="4536"/>
                    <a:pt x="2262" y="4484"/>
                    <a:pt x="2207" y="4433"/>
                  </a:cubicBezTo>
                  <a:cubicBezTo>
                    <a:pt x="2136" y="4367"/>
                    <a:pt x="2063" y="4303"/>
                    <a:pt x="1996" y="4237"/>
                  </a:cubicBezTo>
                  <a:cubicBezTo>
                    <a:pt x="1940" y="4183"/>
                    <a:pt x="1889" y="4127"/>
                    <a:pt x="1837" y="4073"/>
                  </a:cubicBezTo>
                  <a:cubicBezTo>
                    <a:pt x="1774" y="4008"/>
                    <a:pt x="1710" y="3945"/>
                    <a:pt x="1651" y="3880"/>
                  </a:cubicBezTo>
                  <a:cubicBezTo>
                    <a:pt x="1601" y="3824"/>
                    <a:pt x="1554" y="3767"/>
                    <a:pt x="1504" y="3709"/>
                  </a:cubicBezTo>
                  <a:cubicBezTo>
                    <a:pt x="1449" y="3644"/>
                    <a:pt x="1392" y="3580"/>
                    <a:pt x="1339" y="3515"/>
                  </a:cubicBezTo>
                  <a:cubicBezTo>
                    <a:pt x="1292" y="3458"/>
                    <a:pt x="1252" y="3399"/>
                    <a:pt x="1208" y="3341"/>
                  </a:cubicBezTo>
                  <a:cubicBezTo>
                    <a:pt x="1157" y="3275"/>
                    <a:pt x="1106" y="3210"/>
                    <a:pt x="1060" y="3143"/>
                  </a:cubicBezTo>
                  <a:lnTo>
                    <a:pt x="1011" y="3070"/>
                  </a:lnTo>
                  <a:lnTo>
                    <a:pt x="997" y="3047"/>
                  </a:lnTo>
                  <a:lnTo>
                    <a:pt x="942" y="2964"/>
                  </a:lnTo>
                  <a:cubicBezTo>
                    <a:pt x="899" y="2898"/>
                    <a:pt x="853" y="2832"/>
                    <a:pt x="814" y="2766"/>
                  </a:cubicBezTo>
                  <a:cubicBezTo>
                    <a:pt x="777" y="2706"/>
                    <a:pt x="744" y="2644"/>
                    <a:pt x="710" y="2582"/>
                  </a:cubicBezTo>
                  <a:cubicBezTo>
                    <a:pt x="672" y="2516"/>
                    <a:pt x="634" y="2451"/>
                    <a:pt x="599" y="2384"/>
                  </a:cubicBezTo>
                  <a:cubicBezTo>
                    <a:pt x="568" y="2323"/>
                    <a:pt x="541" y="2260"/>
                    <a:pt x="512" y="2198"/>
                  </a:cubicBezTo>
                  <a:cubicBezTo>
                    <a:pt x="480" y="2131"/>
                    <a:pt x="446" y="2064"/>
                    <a:pt x="418" y="1997"/>
                  </a:cubicBezTo>
                  <a:cubicBezTo>
                    <a:pt x="393" y="1934"/>
                    <a:pt x="371" y="1872"/>
                    <a:pt x="347" y="1809"/>
                  </a:cubicBezTo>
                  <a:cubicBezTo>
                    <a:pt x="321" y="1742"/>
                    <a:pt x="294" y="1675"/>
                    <a:pt x="270" y="1606"/>
                  </a:cubicBezTo>
                  <a:cubicBezTo>
                    <a:pt x="249" y="1542"/>
                    <a:pt x="233" y="1480"/>
                    <a:pt x="214" y="1416"/>
                  </a:cubicBezTo>
                  <a:cubicBezTo>
                    <a:pt x="194" y="1348"/>
                    <a:pt x="173" y="1281"/>
                    <a:pt x="155" y="1212"/>
                  </a:cubicBezTo>
                  <a:cubicBezTo>
                    <a:pt x="139" y="1148"/>
                    <a:pt x="128" y="1084"/>
                    <a:pt x="114" y="1020"/>
                  </a:cubicBezTo>
                  <a:cubicBezTo>
                    <a:pt x="101" y="953"/>
                    <a:pt x="84" y="884"/>
                    <a:pt x="73" y="817"/>
                  </a:cubicBezTo>
                  <a:cubicBezTo>
                    <a:pt x="61" y="753"/>
                    <a:pt x="56" y="689"/>
                    <a:pt x="48" y="625"/>
                  </a:cubicBezTo>
                  <a:cubicBezTo>
                    <a:pt x="39" y="556"/>
                    <a:pt x="29" y="488"/>
                    <a:pt x="23" y="419"/>
                  </a:cubicBezTo>
                  <a:cubicBezTo>
                    <a:pt x="18" y="355"/>
                    <a:pt x="16" y="291"/>
                    <a:pt x="13" y="227"/>
                  </a:cubicBezTo>
                  <a:cubicBezTo>
                    <a:pt x="11" y="159"/>
                    <a:pt x="6" y="90"/>
                    <a:pt x="6" y="21"/>
                  </a:cubicBezTo>
                  <a:lnTo>
                    <a:pt x="5"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057" name="Google Shape;3057;p55"/>
            <p:cNvSpPr/>
            <p:nvPr/>
          </p:nvSpPr>
          <p:spPr>
            <a:xfrm>
              <a:off x="2825125" y="1902775"/>
              <a:ext cx="714350" cy="291025"/>
            </a:xfrm>
            <a:custGeom>
              <a:avLst/>
              <a:gdLst/>
              <a:ahLst/>
              <a:cxnLst/>
              <a:rect l="l" t="t" r="r" b="b"/>
              <a:pathLst>
                <a:path w="28574" h="11641" extrusionOk="0">
                  <a:moveTo>
                    <a:pt x="1225" y="0"/>
                  </a:moveTo>
                  <a:cubicBezTo>
                    <a:pt x="410" y="1065"/>
                    <a:pt x="0" y="2210"/>
                    <a:pt x="2" y="3357"/>
                  </a:cubicBezTo>
                  <a:cubicBezTo>
                    <a:pt x="2" y="3426"/>
                    <a:pt x="7" y="3495"/>
                    <a:pt x="10" y="3563"/>
                  </a:cubicBezTo>
                  <a:cubicBezTo>
                    <a:pt x="12" y="3627"/>
                    <a:pt x="14" y="3691"/>
                    <a:pt x="19" y="3755"/>
                  </a:cubicBezTo>
                  <a:cubicBezTo>
                    <a:pt x="25" y="3824"/>
                    <a:pt x="35" y="3892"/>
                    <a:pt x="44" y="3961"/>
                  </a:cubicBezTo>
                  <a:cubicBezTo>
                    <a:pt x="52" y="4025"/>
                    <a:pt x="57" y="4089"/>
                    <a:pt x="69" y="4153"/>
                  </a:cubicBezTo>
                  <a:cubicBezTo>
                    <a:pt x="80" y="4220"/>
                    <a:pt x="97" y="4289"/>
                    <a:pt x="110" y="4356"/>
                  </a:cubicBezTo>
                  <a:cubicBezTo>
                    <a:pt x="124" y="4420"/>
                    <a:pt x="135" y="4484"/>
                    <a:pt x="151" y="4548"/>
                  </a:cubicBezTo>
                  <a:cubicBezTo>
                    <a:pt x="169" y="4617"/>
                    <a:pt x="190" y="4684"/>
                    <a:pt x="210" y="4752"/>
                  </a:cubicBezTo>
                  <a:cubicBezTo>
                    <a:pt x="229" y="4815"/>
                    <a:pt x="245" y="4878"/>
                    <a:pt x="266" y="4942"/>
                  </a:cubicBezTo>
                  <a:cubicBezTo>
                    <a:pt x="290" y="5011"/>
                    <a:pt x="317" y="5078"/>
                    <a:pt x="343" y="5145"/>
                  </a:cubicBezTo>
                  <a:cubicBezTo>
                    <a:pt x="367" y="5208"/>
                    <a:pt x="389" y="5270"/>
                    <a:pt x="414" y="5333"/>
                  </a:cubicBezTo>
                  <a:cubicBezTo>
                    <a:pt x="442" y="5400"/>
                    <a:pt x="476" y="5467"/>
                    <a:pt x="508" y="5534"/>
                  </a:cubicBezTo>
                  <a:cubicBezTo>
                    <a:pt x="537" y="5596"/>
                    <a:pt x="564" y="5659"/>
                    <a:pt x="595" y="5720"/>
                  </a:cubicBezTo>
                  <a:cubicBezTo>
                    <a:pt x="630" y="5785"/>
                    <a:pt x="668" y="5852"/>
                    <a:pt x="706" y="5918"/>
                  </a:cubicBezTo>
                  <a:cubicBezTo>
                    <a:pt x="740" y="5980"/>
                    <a:pt x="773" y="6042"/>
                    <a:pt x="810" y="6102"/>
                  </a:cubicBezTo>
                  <a:cubicBezTo>
                    <a:pt x="849" y="6168"/>
                    <a:pt x="895" y="6234"/>
                    <a:pt x="938" y="6300"/>
                  </a:cubicBezTo>
                  <a:lnTo>
                    <a:pt x="993" y="6383"/>
                  </a:lnTo>
                  <a:lnTo>
                    <a:pt x="1007" y="6406"/>
                  </a:lnTo>
                  <a:lnTo>
                    <a:pt x="1056" y="6479"/>
                  </a:lnTo>
                  <a:cubicBezTo>
                    <a:pt x="1102" y="6546"/>
                    <a:pt x="1153" y="6611"/>
                    <a:pt x="1204" y="6677"/>
                  </a:cubicBezTo>
                  <a:cubicBezTo>
                    <a:pt x="1248" y="6735"/>
                    <a:pt x="1288" y="6794"/>
                    <a:pt x="1335" y="6851"/>
                  </a:cubicBezTo>
                  <a:cubicBezTo>
                    <a:pt x="1388" y="6916"/>
                    <a:pt x="1445" y="6980"/>
                    <a:pt x="1500" y="7045"/>
                  </a:cubicBezTo>
                  <a:cubicBezTo>
                    <a:pt x="1550" y="7103"/>
                    <a:pt x="1597" y="7160"/>
                    <a:pt x="1647" y="7216"/>
                  </a:cubicBezTo>
                  <a:cubicBezTo>
                    <a:pt x="1706" y="7281"/>
                    <a:pt x="1771" y="7344"/>
                    <a:pt x="1833" y="7409"/>
                  </a:cubicBezTo>
                  <a:cubicBezTo>
                    <a:pt x="1885" y="7463"/>
                    <a:pt x="1936" y="7519"/>
                    <a:pt x="1992" y="7573"/>
                  </a:cubicBezTo>
                  <a:cubicBezTo>
                    <a:pt x="2059" y="7639"/>
                    <a:pt x="2132" y="7703"/>
                    <a:pt x="2203" y="7769"/>
                  </a:cubicBezTo>
                  <a:cubicBezTo>
                    <a:pt x="2258" y="7820"/>
                    <a:pt x="2312" y="7872"/>
                    <a:pt x="2369" y="7922"/>
                  </a:cubicBezTo>
                  <a:cubicBezTo>
                    <a:pt x="2447" y="7990"/>
                    <a:pt x="2530" y="8056"/>
                    <a:pt x="2611" y="8122"/>
                  </a:cubicBezTo>
                  <a:cubicBezTo>
                    <a:pt x="2668" y="8169"/>
                    <a:pt x="2721" y="8217"/>
                    <a:pt x="2779" y="8263"/>
                  </a:cubicBezTo>
                  <a:cubicBezTo>
                    <a:pt x="2867" y="8331"/>
                    <a:pt x="2960" y="8399"/>
                    <a:pt x="3052" y="8466"/>
                  </a:cubicBezTo>
                  <a:cubicBezTo>
                    <a:pt x="3109" y="8509"/>
                    <a:pt x="3164" y="8551"/>
                    <a:pt x="3223" y="8594"/>
                  </a:cubicBezTo>
                  <a:cubicBezTo>
                    <a:pt x="3328" y="8668"/>
                    <a:pt x="3440" y="8741"/>
                    <a:pt x="3551" y="8814"/>
                  </a:cubicBezTo>
                  <a:cubicBezTo>
                    <a:pt x="3601" y="8847"/>
                    <a:pt x="3648" y="8881"/>
                    <a:pt x="3699" y="8914"/>
                  </a:cubicBezTo>
                  <a:cubicBezTo>
                    <a:pt x="3863" y="9018"/>
                    <a:pt x="4032" y="9122"/>
                    <a:pt x="4208" y="9223"/>
                  </a:cubicBezTo>
                  <a:cubicBezTo>
                    <a:pt x="7000" y="10835"/>
                    <a:pt x="10661" y="11641"/>
                    <a:pt x="14317" y="11641"/>
                  </a:cubicBezTo>
                  <a:cubicBezTo>
                    <a:pt x="17971" y="11641"/>
                    <a:pt x="21620" y="10835"/>
                    <a:pt x="24392" y="9224"/>
                  </a:cubicBezTo>
                  <a:cubicBezTo>
                    <a:pt x="24565" y="9124"/>
                    <a:pt x="24732" y="9021"/>
                    <a:pt x="24894" y="8916"/>
                  </a:cubicBezTo>
                  <a:cubicBezTo>
                    <a:pt x="24947" y="8882"/>
                    <a:pt x="24996" y="8848"/>
                    <a:pt x="25048" y="8813"/>
                  </a:cubicBezTo>
                  <a:cubicBezTo>
                    <a:pt x="25154" y="8742"/>
                    <a:pt x="25261" y="8671"/>
                    <a:pt x="25363" y="8598"/>
                  </a:cubicBezTo>
                  <a:cubicBezTo>
                    <a:pt x="25426" y="8555"/>
                    <a:pt x="25484" y="8509"/>
                    <a:pt x="25543" y="8465"/>
                  </a:cubicBezTo>
                  <a:cubicBezTo>
                    <a:pt x="25629" y="8400"/>
                    <a:pt x="25718" y="8336"/>
                    <a:pt x="25801" y="8271"/>
                  </a:cubicBezTo>
                  <a:cubicBezTo>
                    <a:pt x="25862" y="8222"/>
                    <a:pt x="25917" y="8174"/>
                    <a:pt x="25975" y="8126"/>
                  </a:cubicBezTo>
                  <a:cubicBezTo>
                    <a:pt x="26053" y="8062"/>
                    <a:pt x="26131" y="7998"/>
                    <a:pt x="26206" y="7933"/>
                  </a:cubicBezTo>
                  <a:cubicBezTo>
                    <a:pt x="26265" y="7880"/>
                    <a:pt x="26320" y="7826"/>
                    <a:pt x="26377" y="7773"/>
                  </a:cubicBezTo>
                  <a:cubicBezTo>
                    <a:pt x="26445" y="7710"/>
                    <a:pt x="26513" y="7650"/>
                    <a:pt x="26577" y="7587"/>
                  </a:cubicBezTo>
                  <a:cubicBezTo>
                    <a:pt x="26633" y="7532"/>
                    <a:pt x="26683" y="7477"/>
                    <a:pt x="26736" y="7422"/>
                  </a:cubicBezTo>
                  <a:cubicBezTo>
                    <a:pt x="26796" y="7359"/>
                    <a:pt x="26860" y="7296"/>
                    <a:pt x="26917" y="7231"/>
                  </a:cubicBezTo>
                  <a:cubicBezTo>
                    <a:pt x="26968" y="7176"/>
                    <a:pt x="27013" y="7120"/>
                    <a:pt x="27060" y="7063"/>
                  </a:cubicBezTo>
                  <a:cubicBezTo>
                    <a:pt x="27115" y="6999"/>
                    <a:pt x="27172" y="6934"/>
                    <a:pt x="27225" y="6869"/>
                  </a:cubicBezTo>
                  <a:cubicBezTo>
                    <a:pt x="27271" y="6812"/>
                    <a:pt x="27310" y="6755"/>
                    <a:pt x="27353" y="6697"/>
                  </a:cubicBezTo>
                  <a:cubicBezTo>
                    <a:pt x="27403" y="6631"/>
                    <a:pt x="27454" y="6566"/>
                    <a:pt x="27500" y="6500"/>
                  </a:cubicBezTo>
                  <a:lnTo>
                    <a:pt x="27504" y="6494"/>
                  </a:lnTo>
                  <a:lnTo>
                    <a:pt x="27518" y="6472"/>
                  </a:lnTo>
                  <a:cubicBezTo>
                    <a:pt x="27551" y="6422"/>
                    <a:pt x="27582" y="6373"/>
                    <a:pt x="27615" y="6323"/>
                  </a:cubicBezTo>
                  <a:cubicBezTo>
                    <a:pt x="27657" y="6257"/>
                    <a:pt x="27702" y="6192"/>
                    <a:pt x="27743" y="6125"/>
                  </a:cubicBezTo>
                  <a:cubicBezTo>
                    <a:pt x="27779" y="6065"/>
                    <a:pt x="27809" y="6004"/>
                    <a:pt x="27843" y="5945"/>
                  </a:cubicBezTo>
                  <a:cubicBezTo>
                    <a:pt x="27880" y="5878"/>
                    <a:pt x="27919" y="5811"/>
                    <a:pt x="27953" y="5745"/>
                  </a:cubicBezTo>
                  <a:cubicBezTo>
                    <a:pt x="27983" y="5684"/>
                    <a:pt x="28009" y="5623"/>
                    <a:pt x="28038" y="5562"/>
                  </a:cubicBezTo>
                  <a:cubicBezTo>
                    <a:pt x="28068" y="5496"/>
                    <a:pt x="28102" y="5428"/>
                    <a:pt x="28130" y="5360"/>
                  </a:cubicBezTo>
                  <a:cubicBezTo>
                    <a:pt x="28156" y="5299"/>
                    <a:pt x="28176" y="5238"/>
                    <a:pt x="28200" y="5176"/>
                  </a:cubicBezTo>
                  <a:cubicBezTo>
                    <a:pt x="28226" y="5108"/>
                    <a:pt x="28253" y="5040"/>
                    <a:pt x="28275" y="4972"/>
                  </a:cubicBezTo>
                  <a:cubicBezTo>
                    <a:pt x="28296" y="4910"/>
                    <a:pt x="28312" y="4847"/>
                    <a:pt x="28331" y="4784"/>
                  </a:cubicBezTo>
                  <a:cubicBezTo>
                    <a:pt x="28350" y="4716"/>
                    <a:pt x="28372" y="4649"/>
                    <a:pt x="28388" y="4582"/>
                  </a:cubicBezTo>
                  <a:cubicBezTo>
                    <a:pt x="28404" y="4519"/>
                    <a:pt x="28415" y="4456"/>
                    <a:pt x="28428" y="4393"/>
                  </a:cubicBezTo>
                  <a:cubicBezTo>
                    <a:pt x="28441" y="4325"/>
                    <a:pt x="28457" y="4256"/>
                    <a:pt x="28469" y="4188"/>
                  </a:cubicBezTo>
                  <a:cubicBezTo>
                    <a:pt x="28479" y="4125"/>
                    <a:pt x="28485" y="4062"/>
                    <a:pt x="28492" y="3998"/>
                  </a:cubicBezTo>
                  <a:cubicBezTo>
                    <a:pt x="28501" y="3930"/>
                    <a:pt x="28511" y="3862"/>
                    <a:pt x="28517" y="3793"/>
                  </a:cubicBezTo>
                  <a:cubicBezTo>
                    <a:pt x="28522" y="3729"/>
                    <a:pt x="28522" y="3665"/>
                    <a:pt x="28525" y="3601"/>
                  </a:cubicBezTo>
                  <a:cubicBezTo>
                    <a:pt x="28574" y="2397"/>
                    <a:pt x="28171" y="1186"/>
                    <a:pt x="27319" y="63"/>
                  </a:cubicBezTo>
                  <a:lnTo>
                    <a:pt x="27319" y="63"/>
                  </a:lnTo>
                  <a:cubicBezTo>
                    <a:pt x="27550" y="830"/>
                    <a:pt x="27563" y="1423"/>
                    <a:pt x="27569" y="1721"/>
                  </a:cubicBezTo>
                  <a:lnTo>
                    <a:pt x="27570" y="2098"/>
                  </a:lnTo>
                  <a:cubicBezTo>
                    <a:pt x="27587" y="2156"/>
                    <a:pt x="27606" y="2213"/>
                    <a:pt x="27620" y="2271"/>
                  </a:cubicBezTo>
                  <a:cubicBezTo>
                    <a:pt x="27635" y="2330"/>
                    <a:pt x="27645" y="2390"/>
                    <a:pt x="27657" y="2450"/>
                  </a:cubicBezTo>
                  <a:cubicBezTo>
                    <a:pt x="27672" y="2516"/>
                    <a:pt x="27687" y="2581"/>
                    <a:pt x="27698" y="2646"/>
                  </a:cubicBezTo>
                  <a:cubicBezTo>
                    <a:pt x="27708" y="2706"/>
                    <a:pt x="27715" y="2767"/>
                    <a:pt x="27721" y="2828"/>
                  </a:cubicBezTo>
                  <a:cubicBezTo>
                    <a:pt x="27730" y="2892"/>
                    <a:pt x="27739" y="2957"/>
                    <a:pt x="27745" y="3022"/>
                  </a:cubicBezTo>
                  <a:cubicBezTo>
                    <a:pt x="27750" y="3083"/>
                    <a:pt x="27751" y="3142"/>
                    <a:pt x="27753" y="3203"/>
                  </a:cubicBezTo>
                  <a:cubicBezTo>
                    <a:pt x="27756" y="3268"/>
                    <a:pt x="27761" y="3333"/>
                    <a:pt x="27761" y="3398"/>
                  </a:cubicBezTo>
                  <a:cubicBezTo>
                    <a:pt x="27761" y="3458"/>
                    <a:pt x="27756" y="3516"/>
                    <a:pt x="27755" y="3576"/>
                  </a:cubicBezTo>
                  <a:cubicBezTo>
                    <a:pt x="27742" y="3946"/>
                    <a:pt x="27681" y="4318"/>
                    <a:pt x="27577" y="4684"/>
                  </a:cubicBezTo>
                  <a:cubicBezTo>
                    <a:pt x="27138" y="6232"/>
                    <a:pt x="25897" y="7716"/>
                    <a:pt x="23845" y="8908"/>
                  </a:cubicBezTo>
                  <a:cubicBezTo>
                    <a:pt x="21222" y="10433"/>
                    <a:pt x="17770" y="11195"/>
                    <a:pt x="14313" y="11195"/>
                  </a:cubicBezTo>
                  <a:cubicBezTo>
                    <a:pt x="10855" y="11195"/>
                    <a:pt x="7392" y="10432"/>
                    <a:pt x="4751" y="8907"/>
                  </a:cubicBezTo>
                  <a:cubicBezTo>
                    <a:pt x="2657" y="7698"/>
                    <a:pt x="1391" y="6186"/>
                    <a:pt x="952" y="4614"/>
                  </a:cubicBezTo>
                  <a:cubicBezTo>
                    <a:pt x="849" y="4245"/>
                    <a:pt x="791" y="3873"/>
                    <a:pt x="778" y="3500"/>
                  </a:cubicBezTo>
                  <a:cubicBezTo>
                    <a:pt x="775" y="3389"/>
                    <a:pt x="776" y="3277"/>
                    <a:pt x="780" y="3166"/>
                  </a:cubicBezTo>
                  <a:cubicBezTo>
                    <a:pt x="783" y="3105"/>
                    <a:pt x="784" y="3044"/>
                    <a:pt x="788" y="2984"/>
                  </a:cubicBezTo>
                  <a:cubicBezTo>
                    <a:pt x="794" y="2919"/>
                    <a:pt x="803" y="2855"/>
                    <a:pt x="811" y="2791"/>
                  </a:cubicBezTo>
                  <a:cubicBezTo>
                    <a:pt x="819" y="2731"/>
                    <a:pt x="824" y="2671"/>
                    <a:pt x="833" y="2611"/>
                  </a:cubicBezTo>
                  <a:cubicBezTo>
                    <a:pt x="845" y="2546"/>
                    <a:pt x="859" y="2482"/>
                    <a:pt x="873" y="2417"/>
                  </a:cubicBezTo>
                  <a:cubicBezTo>
                    <a:pt x="885" y="2358"/>
                    <a:pt x="895" y="2298"/>
                    <a:pt x="910" y="2239"/>
                  </a:cubicBezTo>
                  <a:cubicBezTo>
                    <a:pt x="920" y="2198"/>
                    <a:pt x="932" y="2157"/>
                    <a:pt x="944" y="2116"/>
                  </a:cubicBezTo>
                  <a:lnTo>
                    <a:pt x="944" y="1799"/>
                  </a:lnTo>
                  <a:cubicBezTo>
                    <a:pt x="962" y="1259"/>
                    <a:pt x="965" y="1189"/>
                    <a:pt x="1034" y="764"/>
                  </a:cubicBezTo>
                  <a:cubicBezTo>
                    <a:pt x="1072" y="531"/>
                    <a:pt x="1150" y="239"/>
                    <a:pt x="1225"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3058" name="Google Shape;3058;p55"/>
            <p:cNvSpPr/>
            <p:nvPr/>
          </p:nvSpPr>
          <p:spPr>
            <a:xfrm>
              <a:off x="3424575" y="1734200"/>
              <a:ext cx="63975" cy="104425"/>
            </a:xfrm>
            <a:custGeom>
              <a:avLst/>
              <a:gdLst/>
              <a:ahLst/>
              <a:cxnLst/>
              <a:rect l="l" t="t" r="r" b="b"/>
              <a:pathLst>
                <a:path w="2559" h="4177" extrusionOk="0">
                  <a:moveTo>
                    <a:pt x="278" y="0"/>
                  </a:moveTo>
                  <a:lnTo>
                    <a:pt x="1" y="156"/>
                  </a:lnTo>
                  <a:cubicBezTo>
                    <a:pt x="1252" y="903"/>
                    <a:pt x="2275" y="2706"/>
                    <a:pt x="2281" y="4176"/>
                  </a:cubicBezTo>
                  <a:lnTo>
                    <a:pt x="2559" y="4020"/>
                  </a:lnTo>
                  <a:cubicBezTo>
                    <a:pt x="2552" y="2550"/>
                    <a:pt x="1529" y="747"/>
                    <a:pt x="278"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3059" name="Google Shape;3059;p55"/>
            <p:cNvSpPr/>
            <p:nvPr/>
          </p:nvSpPr>
          <p:spPr>
            <a:xfrm>
              <a:off x="3400725" y="2304350"/>
              <a:ext cx="2600" cy="2825"/>
            </a:xfrm>
            <a:custGeom>
              <a:avLst/>
              <a:gdLst/>
              <a:ahLst/>
              <a:cxnLst/>
              <a:rect l="l" t="t" r="r" b="b"/>
              <a:pathLst>
                <a:path w="104" h="113" extrusionOk="0">
                  <a:moveTo>
                    <a:pt x="104" y="113"/>
                  </a:moveTo>
                  <a:lnTo>
                    <a:pt x="0" y="1"/>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60" name="Google Shape;3060;p55"/>
            <p:cNvSpPr/>
            <p:nvPr/>
          </p:nvSpPr>
          <p:spPr>
            <a:xfrm>
              <a:off x="3441850" y="2330275"/>
              <a:ext cx="2800" cy="900"/>
            </a:xfrm>
            <a:custGeom>
              <a:avLst/>
              <a:gdLst/>
              <a:ahLst/>
              <a:cxnLst/>
              <a:rect l="l" t="t" r="r" b="b"/>
              <a:pathLst>
                <a:path w="112" h="36" extrusionOk="0">
                  <a:moveTo>
                    <a:pt x="112" y="36"/>
                  </a:moveTo>
                  <a:lnTo>
                    <a:pt x="0" y="0"/>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61" name="Google Shape;3061;p55"/>
            <p:cNvSpPr/>
            <p:nvPr/>
          </p:nvSpPr>
          <p:spPr>
            <a:xfrm>
              <a:off x="3392025" y="2291275"/>
              <a:ext cx="975" cy="1900"/>
            </a:xfrm>
            <a:custGeom>
              <a:avLst/>
              <a:gdLst/>
              <a:ahLst/>
              <a:cxnLst/>
              <a:rect l="l" t="t" r="r" b="b"/>
              <a:pathLst>
                <a:path w="39" h="76" extrusionOk="0">
                  <a:moveTo>
                    <a:pt x="38" y="76"/>
                  </a:moveTo>
                  <a:lnTo>
                    <a:pt x="0" y="0"/>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62" name="Google Shape;3062;p55"/>
            <p:cNvSpPr/>
            <p:nvPr/>
          </p:nvSpPr>
          <p:spPr>
            <a:xfrm>
              <a:off x="3394225" y="2295450"/>
              <a:ext cx="1700" cy="2650"/>
            </a:xfrm>
            <a:custGeom>
              <a:avLst/>
              <a:gdLst/>
              <a:ahLst/>
              <a:cxnLst/>
              <a:rect l="l" t="t" r="r" b="b"/>
              <a:pathLst>
                <a:path w="68" h="106" extrusionOk="0">
                  <a:moveTo>
                    <a:pt x="67" y="105"/>
                  </a:moveTo>
                  <a:lnTo>
                    <a:pt x="1" y="1"/>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63" name="Google Shape;3063;p55"/>
            <p:cNvSpPr/>
            <p:nvPr/>
          </p:nvSpPr>
          <p:spPr>
            <a:xfrm>
              <a:off x="3387375" y="2275425"/>
              <a:ext cx="3575" cy="13475"/>
            </a:xfrm>
            <a:custGeom>
              <a:avLst/>
              <a:gdLst/>
              <a:ahLst/>
              <a:cxnLst/>
              <a:rect l="l" t="t" r="r" b="b"/>
              <a:pathLst>
                <a:path w="143" h="539" extrusionOk="0">
                  <a:moveTo>
                    <a:pt x="1" y="1"/>
                  </a:moveTo>
                  <a:cubicBezTo>
                    <a:pt x="19" y="151"/>
                    <a:pt x="55" y="339"/>
                    <a:pt x="137" y="525"/>
                  </a:cubicBezTo>
                  <a:lnTo>
                    <a:pt x="140" y="534"/>
                  </a:lnTo>
                  <a:lnTo>
                    <a:pt x="140" y="534"/>
                  </a:lnTo>
                  <a:cubicBezTo>
                    <a:pt x="70" y="363"/>
                    <a:pt x="23" y="186"/>
                    <a:pt x="1" y="1"/>
                  </a:cubicBezTo>
                  <a:close/>
                  <a:moveTo>
                    <a:pt x="140" y="534"/>
                  </a:moveTo>
                  <a:cubicBezTo>
                    <a:pt x="141" y="535"/>
                    <a:pt x="142" y="537"/>
                    <a:pt x="142" y="539"/>
                  </a:cubicBezTo>
                  <a:lnTo>
                    <a:pt x="140" y="534"/>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64" name="Google Shape;3064;p55"/>
            <p:cNvSpPr/>
            <p:nvPr/>
          </p:nvSpPr>
          <p:spPr>
            <a:xfrm>
              <a:off x="3387000" y="2269250"/>
              <a:ext cx="250" cy="4425"/>
            </a:xfrm>
            <a:custGeom>
              <a:avLst/>
              <a:gdLst/>
              <a:ahLst/>
              <a:cxnLst/>
              <a:rect l="l" t="t" r="r" b="b"/>
              <a:pathLst>
                <a:path w="10" h="177" extrusionOk="0">
                  <a:moveTo>
                    <a:pt x="0" y="1"/>
                  </a:moveTo>
                  <a:cubicBezTo>
                    <a:pt x="0" y="59"/>
                    <a:pt x="4" y="118"/>
                    <a:pt x="9" y="176"/>
                  </a:cubicBezTo>
                  <a:cubicBezTo>
                    <a:pt x="2" y="102"/>
                    <a:pt x="1" y="40"/>
                    <a:pt x="0" y="1"/>
                  </a:cubicBez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65" name="Google Shape;3065;p55"/>
            <p:cNvSpPr/>
            <p:nvPr/>
          </p:nvSpPr>
          <p:spPr>
            <a:xfrm>
              <a:off x="3457475" y="2334675"/>
              <a:ext cx="21125" cy="3400"/>
            </a:xfrm>
            <a:custGeom>
              <a:avLst/>
              <a:gdLst/>
              <a:ahLst/>
              <a:cxnLst/>
              <a:rect l="l" t="t" r="r" b="b"/>
              <a:pathLst>
                <a:path w="845" h="136" extrusionOk="0">
                  <a:moveTo>
                    <a:pt x="1" y="0"/>
                  </a:moveTo>
                  <a:lnTo>
                    <a:pt x="1" y="0"/>
                  </a:lnTo>
                  <a:cubicBezTo>
                    <a:pt x="260" y="59"/>
                    <a:pt x="509" y="100"/>
                    <a:pt x="746" y="125"/>
                  </a:cubicBezTo>
                  <a:lnTo>
                    <a:pt x="746" y="125"/>
                  </a:lnTo>
                  <a:cubicBezTo>
                    <a:pt x="508" y="99"/>
                    <a:pt x="258" y="59"/>
                    <a:pt x="1" y="0"/>
                  </a:cubicBezTo>
                  <a:close/>
                  <a:moveTo>
                    <a:pt x="746" y="125"/>
                  </a:moveTo>
                  <a:cubicBezTo>
                    <a:pt x="779" y="129"/>
                    <a:pt x="812" y="132"/>
                    <a:pt x="844" y="135"/>
                  </a:cubicBezTo>
                  <a:cubicBezTo>
                    <a:pt x="812" y="132"/>
                    <a:pt x="779" y="129"/>
                    <a:pt x="746" y="125"/>
                  </a:cubicBez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66" name="Google Shape;3066;p55"/>
            <p:cNvSpPr/>
            <p:nvPr/>
          </p:nvSpPr>
          <p:spPr>
            <a:xfrm>
              <a:off x="3403875" y="2307750"/>
              <a:ext cx="4750" cy="4375"/>
            </a:xfrm>
            <a:custGeom>
              <a:avLst/>
              <a:gdLst/>
              <a:ahLst/>
              <a:cxnLst/>
              <a:rect l="l" t="t" r="r" b="b"/>
              <a:pathLst>
                <a:path w="190" h="175" extrusionOk="0">
                  <a:moveTo>
                    <a:pt x="0" y="0"/>
                  </a:moveTo>
                  <a:lnTo>
                    <a:pt x="1" y="3"/>
                  </a:lnTo>
                  <a:cubicBezTo>
                    <a:pt x="59" y="60"/>
                    <a:pt x="122" y="118"/>
                    <a:pt x="190" y="175"/>
                  </a:cubicBezTo>
                  <a:lnTo>
                    <a:pt x="190" y="175"/>
                  </a:lnTo>
                  <a:cubicBezTo>
                    <a:pt x="122" y="118"/>
                    <a:pt x="59" y="60"/>
                    <a:pt x="0" y="0"/>
                  </a:cubicBez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67" name="Google Shape;3067;p55"/>
            <p:cNvSpPr/>
            <p:nvPr/>
          </p:nvSpPr>
          <p:spPr>
            <a:xfrm>
              <a:off x="3422725" y="2321700"/>
              <a:ext cx="1325" cy="725"/>
            </a:xfrm>
            <a:custGeom>
              <a:avLst/>
              <a:gdLst/>
              <a:ahLst/>
              <a:cxnLst/>
              <a:rect l="l" t="t" r="r" b="b"/>
              <a:pathLst>
                <a:path w="53" h="29" extrusionOk="0">
                  <a:moveTo>
                    <a:pt x="52" y="29"/>
                  </a:moveTo>
                  <a:lnTo>
                    <a:pt x="1" y="1"/>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68" name="Google Shape;3068;p55"/>
            <p:cNvSpPr/>
            <p:nvPr/>
          </p:nvSpPr>
          <p:spPr>
            <a:xfrm>
              <a:off x="3416125" y="2317650"/>
              <a:ext cx="2500" cy="1650"/>
            </a:xfrm>
            <a:custGeom>
              <a:avLst/>
              <a:gdLst/>
              <a:ahLst/>
              <a:cxnLst/>
              <a:rect l="l" t="t" r="r" b="b"/>
              <a:pathLst>
                <a:path w="100" h="66" extrusionOk="0">
                  <a:moveTo>
                    <a:pt x="100" y="66"/>
                  </a:moveTo>
                  <a:lnTo>
                    <a:pt x="1" y="1"/>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69" name="Google Shape;3069;p55"/>
            <p:cNvSpPr/>
            <p:nvPr/>
          </p:nvSpPr>
          <p:spPr>
            <a:xfrm>
              <a:off x="3429000" y="2324950"/>
              <a:ext cx="1100" cy="525"/>
            </a:xfrm>
            <a:custGeom>
              <a:avLst/>
              <a:gdLst/>
              <a:ahLst/>
              <a:cxnLst/>
              <a:rect l="l" t="t" r="r" b="b"/>
              <a:pathLst>
                <a:path w="44" h="21" extrusionOk="0">
                  <a:moveTo>
                    <a:pt x="44" y="21"/>
                  </a:moveTo>
                  <a:lnTo>
                    <a:pt x="0" y="1"/>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70" name="Google Shape;3070;p55"/>
            <p:cNvSpPr/>
            <p:nvPr/>
          </p:nvSpPr>
          <p:spPr>
            <a:xfrm>
              <a:off x="3397475" y="2300300"/>
              <a:ext cx="1550" cy="2025"/>
            </a:xfrm>
            <a:custGeom>
              <a:avLst/>
              <a:gdLst/>
              <a:ahLst/>
              <a:cxnLst/>
              <a:rect l="l" t="t" r="r" b="b"/>
              <a:pathLst>
                <a:path w="62" h="81" extrusionOk="0">
                  <a:moveTo>
                    <a:pt x="62" y="81"/>
                  </a:moveTo>
                  <a:lnTo>
                    <a:pt x="0" y="1"/>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71" name="Google Shape;3071;p55"/>
            <p:cNvSpPr/>
            <p:nvPr/>
          </p:nvSpPr>
          <p:spPr>
            <a:xfrm>
              <a:off x="3435250" y="2327725"/>
              <a:ext cx="1850" cy="775"/>
            </a:xfrm>
            <a:custGeom>
              <a:avLst/>
              <a:gdLst/>
              <a:ahLst/>
              <a:cxnLst/>
              <a:rect l="l" t="t" r="r" b="b"/>
              <a:pathLst>
                <a:path w="74" h="31" extrusionOk="0">
                  <a:moveTo>
                    <a:pt x="73" y="30"/>
                  </a:moveTo>
                  <a:lnTo>
                    <a:pt x="1" y="1"/>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72" name="Google Shape;3072;p55"/>
            <p:cNvSpPr/>
            <p:nvPr/>
          </p:nvSpPr>
          <p:spPr>
            <a:xfrm>
              <a:off x="3409000" y="2312425"/>
              <a:ext cx="4550" cy="3500"/>
            </a:xfrm>
            <a:custGeom>
              <a:avLst/>
              <a:gdLst/>
              <a:ahLst/>
              <a:cxnLst/>
              <a:rect l="l" t="t" r="r" b="b"/>
              <a:pathLst>
                <a:path w="182" h="140" extrusionOk="0">
                  <a:moveTo>
                    <a:pt x="1" y="1"/>
                  </a:moveTo>
                  <a:lnTo>
                    <a:pt x="1" y="1"/>
                  </a:lnTo>
                  <a:cubicBezTo>
                    <a:pt x="58" y="48"/>
                    <a:pt x="118" y="94"/>
                    <a:pt x="181" y="139"/>
                  </a:cubicBezTo>
                  <a:cubicBezTo>
                    <a:pt x="120" y="94"/>
                    <a:pt x="59" y="48"/>
                    <a:pt x="1" y="1"/>
                  </a:cubicBez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73" name="Google Shape;3073;p55"/>
            <p:cNvSpPr/>
            <p:nvPr/>
          </p:nvSpPr>
          <p:spPr>
            <a:xfrm>
              <a:off x="3529075" y="2334050"/>
              <a:ext cx="6575" cy="1475"/>
            </a:xfrm>
            <a:custGeom>
              <a:avLst/>
              <a:gdLst/>
              <a:ahLst/>
              <a:cxnLst/>
              <a:rect l="l" t="t" r="r" b="b"/>
              <a:pathLst>
                <a:path w="263" h="59" extrusionOk="0">
                  <a:moveTo>
                    <a:pt x="262" y="1"/>
                  </a:moveTo>
                  <a:cubicBezTo>
                    <a:pt x="178" y="21"/>
                    <a:pt x="90" y="41"/>
                    <a:pt x="0" y="59"/>
                  </a:cubicBezTo>
                  <a:cubicBezTo>
                    <a:pt x="91" y="41"/>
                    <a:pt x="178" y="21"/>
                    <a:pt x="262" y="1"/>
                  </a:cubicBez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74" name="Google Shape;3074;p55"/>
            <p:cNvSpPr/>
            <p:nvPr/>
          </p:nvSpPr>
          <p:spPr>
            <a:xfrm>
              <a:off x="3508550" y="2338075"/>
              <a:ext cx="3300" cy="300"/>
            </a:xfrm>
            <a:custGeom>
              <a:avLst/>
              <a:gdLst/>
              <a:ahLst/>
              <a:cxnLst/>
              <a:rect l="l" t="t" r="r" b="b"/>
              <a:pathLst>
                <a:path w="132" h="12" extrusionOk="0">
                  <a:moveTo>
                    <a:pt x="132" y="0"/>
                  </a:moveTo>
                  <a:lnTo>
                    <a:pt x="132" y="0"/>
                  </a:lnTo>
                  <a:cubicBezTo>
                    <a:pt x="91" y="3"/>
                    <a:pt x="49" y="8"/>
                    <a:pt x="6" y="11"/>
                  </a:cubicBezTo>
                  <a:lnTo>
                    <a:pt x="6" y="11"/>
                  </a:lnTo>
                  <a:lnTo>
                    <a:pt x="104" y="4"/>
                  </a:lnTo>
                  <a:lnTo>
                    <a:pt x="132" y="0"/>
                  </a:lnTo>
                  <a:close/>
                  <a:moveTo>
                    <a:pt x="6" y="11"/>
                  </a:moveTo>
                  <a:lnTo>
                    <a:pt x="0" y="11"/>
                  </a:lnTo>
                  <a:cubicBezTo>
                    <a:pt x="2" y="11"/>
                    <a:pt x="4" y="11"/>
                    <a:pt x="6" y="11"/>
                  </a:cubicBez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75" name="Google Shape;3075;p55"/>
            <p:cNvSpPr/>
            <p:nvPr/>
          </p:nvSpPr>
          <p:spPr>
            <a:xfrm>
              <a:off x="3478775" y="2338075"/>
              <a:ext cx="27825" cy="825"/>
            </a:xfrm>
            <a:custGeom>
              <a:avLst/>
              <a:gdLst/>
              <a:ahLst/>
              <a:cxnLst/>
              <a:rect l="l" t="t" r="r" b="b"/>
              <a:pathLst>
                <a:path w="1113" h="33" extrusionOk="0">
                  <a:moveTo>
                    <a:pt x="0" y="0"/>
                  </a:moveTo>
                  <a:cubicBezTo>
                    <a:pt x="241" y="23"/>
                    <a:pt x="466" y="32"/>
                    <a:pt x="673" y="32"/>
                  </a:cubicBezTo>
                  <a:cubicBezTo>
                    <a:pt x="831" y="32"/>
                    <a:pt x="979" y="27"/>
                    <a:pt x="1113" y="18"/>
                  </a:cubicBezTo>
                  <a:lnTo>
                    <a:pt x="1113" y="18"/>
                  </a:lnTo>
                  <a:cubicBezTo>
                    <a:pt x="974" y="26"/>
                    <a:pt x="824" y="31"/>
                    <a:pt x="667" y="31"/>
                  </a:cubicBezTo>
                  <a:cubicBezTo>
                    <a:pt x="459" y="31"/>
                    <a:pt x="235" y="23"/>
                    <a:pt x="0" y="0"/>
                  </a:cubicBez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76" name="Google Shape;3076;p55"/>
            <p:cNvSpPr/>
            <p:nvPr/>
          </p:nvSpPr>
          <p:spPr>
            <a:xfrm>
              <a:off x="2888075" y="1746900"/>
              <a:ext cx="64700" cy="104050"/>
            </a:xfrm>
            <a:custGeom>
              <a:avLst/>
              <a:gdLst/>
              <a:ahLst/>
              <a:cxnLst/>
              <a:rect l="l" t="t" r="r" b="b"/>
              <a:pathLst>
                <a:path w="2588" h="4162" extrusionOk="0">
                  <a:moveTo>
                    <a:pt x="2316" y="1"/>
                  </a:moveTo>
                  <a:cubicBezTo>
                    <a:pt x="1038" y="739"/>
                    <a:pt x="1" y="2534"/>
                    <a:pt x="5" y="4003"/>
                  </a:cubicBezTo>
                  <a:lnTo>
                    <a:pt x="277" y="4161"/>
                  </a:lnTo>
                  <a:cubicBezTo>
                    <a:pt x="274" y="2692"/>
                    <a:pt x="1310" y="897"/>
                    <a:pt x="2588" y="159"/>
                  </a:cubicBezTo>
                  <a:lnTo>
                    <a:pt x="2316" y="1"/>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077" name="Google Shape;3077;p55"/>
            <p:cNvSpPr/>
            <p:nvPr/>
          </p:nvSpPr>
          <p:spPr>
            <a:xfrm>
              <a:off x="2848725" y="1734025"/>
              <a:ext cx="665775" cy="405550"/>
            </a:xfrm>
            <a:custGeom>
              <a:avLst/>
              <a:gdLst/>
              <a:ahLst/>
              <a:cxnLst/>
              <a:rect l="l" t="t" r="r" b="b"/>
              <a:pathLst>
                <a:path w="26631" h="16222" extrusionOk="0">
                  <a:moveTo>
                    <a:pt x="13353" y="207"/>
                  </a:moveTo>
                  <a:cubicBezTo>
                    <a:pt x="16413" y="207"/>
                    <a:pt x="19466" y="897"/>
                    <a:pt x="21751" y="2273"/>
                  </a:cubicBezTo>
                  <a:cubicBezTo>
                    <a:pt x="22729" y="2862"/>
                    <a:pt x="23487" y="3527"/>
                    <a:pt x="24024" y="4235"/>
                  </a:cubicBezTo>
                  <a:cubicBezTo>
                    <a:pt x="24561" y="4942"/>
                    <a:pt x="24878" y="5692"/>
                    <a:pt x="24976" y="6449"/>
                  </a:cubicBezTo>
                  <a:cubicBezTo>
                    <a:pt x="24990" y="6557"/>
                    <a:pt x="25000" y="6666"/>
                    <a:pt x="25004" y="6775"/>
                  </a:cubicBezTo>
                  <a:cubicBezTo>
                    <a:pt x="25014" y="6992"/>
                    <a:pt x="25007" y="7208"/>
                    <a:pt x="24981" y="7425"/>
                  </a:cubicBezTo>
                  <a:cubicBezTo>
                    <a:pt x="24959" y="7615"/>
                    <a:pt x="24920" y="7804"/>
                    <a:pt x="24870" y="7993"/>
                  </a:cubicBezTo>
                  <a:cubicBezTo>
                    <a:pt x="24854" y="8054"/>
                    <a:pt x="24836" y="8116"/>
                    <a:pt x="24817" y="8176"/>
                  </a:cubicBezTo>
                  <a:cubicBezTo>
                    <a:pt x="24774" y="8311"/>
                    <a:pt x="24725" y="8445"/>
                    <a:pt x="24669" y="8577"/>
                  </a:cubicBezTo>
                  <a:cubicBezTo>
                    <a:pt x="24579" y="8791"/>
                    <a:pt x="24471" y="9002"/>
                    <a:pt x="24345" y="9209"/>
                  </a:cubicBezTo>
                  <a:cubicBezTo>
                    <a:pt x="24300" y="9284"/>
                    <a:pt x="24254" y="9357"/>
                    <a:pt x="24205" y="9429"/>
                  </a:cubicBezTo>
                  <a:cubicBezTo>
                    <a:pt x="23606" y="10319"/>
                    <a:pt x="22675" y="11151"/>
                    <a:pt x="21409" y="11856"/>
                  </a:cubicBezTo>
                  <a:cubicBezTo>
                    <a:pt x="19131" y="13127"/>
                    <a:pt x="16197" y="13759"/>
                    <a:pt x="13271" y="13759"/>
                  </a:cubicBezTo>
                  <a:cubicBezTo>
                    <a:pt x="10208" y="13759"/>
                    <a:pt x="7153" y="13066"/>
                    <a:pt x="4865" y="11689"/>
                  </a:cubicBezTo>
                  <a:cubicBezTo>
                    <a:pt x="2243" y="10111"/>
                    <a:pt x="1212" y="7983"/>
                    <a:pt x="1745" y="5970"/>
                  </a:cubicBezTo>
                  <a:cubicBezTo>
                    <a:pt x="1761" y="5909"/>
                    <a:pt x="1780" y="5847"/>
                    <a:pt x="1799" y="5786"/>
                  </a:cubicBezTo>
                  <a:cubicBezTo>
                    <a:pt x="1872" y="5554"/>
                    <a:pt x="1967" y="5324"/>
                    <a:pt x="2080" y="5097"/>
                  </a:cubicBezTo>
                  <a:cubicBezTo>
                    <a:pt x="2127" y="5005"/>
                    <a:pt x="2177" y="4913"/>
                    <a:pt x="2229" y="4822"/>
                  </a:cubicBezTo>
                  <a:cubicBezTo>
                    <a:pt x="2450" y="4446"/>
                    <a:pt x="2725" y="4079"/>
                    <a:pt x="3060" y="3725"/>
                  </a:cubicBezTo>
                  <a:cubicBezTo>
                    <a:pt x="3617" y="3140"/>
                    <a:pt x="4333" y="2593"/>
                    <a:pt x="5207" y="2106"/>
                  </a:cubicBezTo>
                  <a:cubicBezTo>
                    <a:pt x="6618" y="1319"/>
                    <a:pt x="8281" y="782"/>
                    <a:pt x="10036" y="483"/>
                  </a:cubicBezTo>
                  <a:cubicBezTo>
                    <a:pt x="10143" y="465"/>
                    <a:pt x="10247" y="447"/>
                    <a:pt x="10354" y="432"/>
                  </a:cubicBezTo>
                  <a:cubicBezTo>
                    <a:pt x="11336" y="282"/>
                    <a:pt x="12345" y="207"/>
                    <a:pt x="13353" y="207"/>
                  </a:cubicBezTo>
                  <a:close/>
                  <a:moveTo>
                    <a:pt x="13359" y="0"/>
                  </a:moveTo>
                  <a:cubicBezTo>
                    <a:pt x="11816" y="0"/>
                    <a:pt x="10168" y="177"/>
                    <a:pt x="8804" y="492"/>
                  </a:cubicBezTo>
                  <a:cubicBezTo>
                    <a:pt x="6706" y="976"/>
                    <a:pt x="5481" y="1557"/>
                    <a:pt x="4486" y="2097"/>
                  </a:cubicBezTo>
                  <a:cubicBezTo>
                    <a:pt x="4180" y="2262"/>
                    <a:pt x="3383" y="2722"/>
                    <a:pt x="2593" y="3406"/>
                  </a:cubicBezTo>
                  <a:cubicBezTo>
                    <a:pt x="2383" y="3588"/>
                    <a:pt x="1744" y="4141"/>
                    <a:pt x="1169" y="4968"/>
                  </a:cubicBezTo>
                  <a:cubicBezTo>
                    <a:pt x="664" y="5694"/>
                    <a:pt x="413" y="6341"/>
                    <a:pt x="308" y="6663"/>
                  </a:cubicBezTo>
                  <a:cubicBezTo>
                    <a:pt x="226" y="6913"/>
                    <a:pt x="133" y="7253"/>
                    <a:pt x="90" y="7514"/>
                  </a:cubicBezTo>
                  <a:cubicBezTo>
                    <a:pt x="21" y="7939"/>
                    <a:pt x="18" y="8009"/>
                    <a:pt x="0" y="8549"/>
                  </a:cubicBezTo>
                  <a:cubicBezTo>
                    <a:pt x="5" y="10465"/>
                    <a:pt x="1236" y="12379"/>
                    <a:pt x="3706" y="13866"/>
                  </a:cubicBezTo>
                  <a:cubicBezTo>
                    <a:pt x="6310" y="15433"/>
                    <a:pt x="9787" y="16221"/>
                    <a:pt x="13272" y="16221"/>
                  </a:cubicBezTo>
                  <a:cubicBezTo>
                    <a:pt x="16601" y="16221"/>
                    <a:pt x="19937" y="15502"/>
                    <a:pt x="22528" y="14057"/>
                  </a:cubicBezTo>
                  <a:cubicBezTo>
                    <a:pt x="25258" y="12534"/>
                    <a:pt x="26630" y="10503"/>
                    <a:pt x="26625" y="8471"/>
                  </a:cubicBezTo>
                  <a:cubicBezTo>
                    <a:pt x="26616" y="7969"/>
                    <a:pt x="26590" y="6636"/>
                    <a:pt x="25530" y="5036"/>
                  </a:cubicBezTo>
                  <a:cubicBezTo>
                    <a:pt x="25023" y="4272"/>
                    <a:pt x="24424" y="3724"/>
                    <a:pt x="24168" y="3490"/>
                  </a:cubicBezTo>
                  <a:cubicBezTo>
                    <a:pt x="23872" y="3221"/>
                    <a:pt x="23440" y="2906"/>
                    <a:pt x="23118" y="2671"/>
                  </a:cubicBezTo>
                  <a:cubicBezTo>
                    <a:pt x="22947" y="2546"/>
                    <a:pt x="22704" y="2405"/>
                    <a:pt x="22527" y="2291"/>
                  </a:cubicBezTo>
                  <a:cubicBezTo>
                    <a:pt x="21636" y="1764"/>
                    <a:pt x="20990" y="1493"/>
                    <a:pt x="20814" y="1421"/>
                  </a:cubicBezTo>
                  <a:cubicBezTo>
                    <a:pt x="20330" y="1228"/>
                    <a:pt x="19676" y="994"/>
                    <a:pt x="19181" y="831"/>
                  </a:cubicBezTo>
                  <a:cubicBezTo>
                    <a:pt x="18908" y="741"/>
                    <a:pt x="18536" y="649"/>
                    <a:pt x="18257" y="579"/>
                  </a:cubicBezTo>
                  <a:cubicBezTo>
                    <a:pt x="17611" y="414"/>
                    <a:pt x="15859" y="26"/>
                    <a:pt x="13568" y="1"/>
                  </a:cubicBezTo>
                  <a:cubicBezTo>
                    <a:pt x="13498" y="1"/>
                    <a:pt x="13429" y="0"/>
                    <a:pt x="13359" y="0"/>
                  </a:cubicBezTo>
                  <a:close/>
                </a:path>
              </a:pathLst>
            </a:custGeom>
            <a:solidFill>
              <a:srgbClr val="314855">
                <a:alpha val="37340"/>
              </a:srgbClr>
            </a:solidFill>
            <a:ln>
              <a:noFill/>
            </a:ln>
          </p:spPr>
          <p:txBody>
            <a:bodyPr spcFirstLastPara="1" wrap="square" lIns="121900" tIns="121900" rIns="121900" bIns="121900" anchor="ctr" anchorCtr="0">
              <a:noAutofit/>
            </a:bodyPr>
            <a:lstStyle/>
            <a:p>
              <a:endParaRPr sz="2400"/>
            </a:p>
          </p:txBody>
        </p:sp>
        <p:sp>
          <p:nvSpPr>
            <p:cNvPr id="3078" name="Google Shape;3078;p55"/>
            <p:cNvSpPr/>
            <p:nvPr/>
          </p:nvSpPr>
          <p:spPr>
            <a:xfrm>
              <a:off x="3593700" y="2297925"/>
              <a:ext cx="750" cy="1025"/>
            </a:xfrm>
            <a:custGeom>
              <a:avLst/>
              <a:gdLst/>
              <a:ahLst/>
              <a:cxnLst/>
              <a:rect l="l" t="t" r="r" b="b"/>
              <a:pathLst>
                <a:path w="30" h="41" extrusionOk="0">
                  <a:moveTo>
                    <a:pt x="29" y="0"/>
                  </a:moveTo>
                  <a:lnTo>
                    <a:pt x="0" y="41"/>
                  </a:lnTo>
                  <a:lnTo>
                    <a:pt x="22" y="14"/>
                  </a:lnTo>
                  <a:lnTo>
                    <a:pt x="29" y="0"/>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79" name="Google Shape;3079;p55"/>
            <p:cNvSpPr/>
            <p:nvPr/>
          </p:nvSpPr>
          <p:spPr>
            <a:xfrm>
              <a:off x="3587575" y="2304950"/>
              <a:ext cx="1425" cy="1625"/>
            </a:xfrm>
            <a:custGeom>
              <a:avLst/>
              <a:gdLst/>
              <a:ahLst/>
              <a:cxnLst/>
              <a:rect l="l" t="t" r="r" b="b"/>
              <a:pathLst>
                <a:path w="57" h="65" extrusionOk="0">
                  <a:moveTo>
                    <a:pt x="57" y="0"/>
                  </a:moveTo>
                  <a:lnTo>
                    <a:pt x="0" y="64"/>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80" name="Google Shape;3080;p55"/>
            <p:cNvSpPr/>
            <p:nvPr/>
          </p:nvSpPr>
          <p:spPr>
            <a:xfrm>
              <a:off x="3602275" y="2276075"/>
              <a:ext cx="275" cy="1925"/>
            </a:xfrm>
            <a:custGeom>
              <a:avLst/>
              <a:gdLst/>
              <a:ahLst/>
              <a:cxnLst/>
              <a:rect l="l" t="t" r="r" b="b"/>
              <a:pathLst>
                <a:path w="11" h="77" extrusionOk="0">
                  <a:moveTo>
                    <a:pt x="11" y="1"/>
                  </a:moveTo>
                  <a:lnTo>
                    <a:pt x="1" y="76"/>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81" name="Google Shape;3081;p55"/>
            <p:cNvSpPr/>
            <p:nvPr/>
          </p:nvSpPr>
          <p:spPr>
            <a:xfrm>
              <a:off x="3581400" y="2312025"/>
              <a:ext cx="450" cy="375"/>
            </a:xfrm>
            <a:custGeom>
              <a:avLst/>
              <a:gdLst/>
              <a:ahLst/>
              <a:cxnLst/>
              <a:rect l="l" t="t" r="r" b="b"/>
              <a:pathLst>
                <a:path w="18" h="15" extrusionOk="0">
                  <a:moveTo>
                    <a:pt x="17" y="0"/>
                  </a:moveTo>
                  <a:lnTo>
                    <a:pt x="0" y="15"/>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82" name="Google Shape;3082;p55"/>
            <p:cNvSpPr/>
            <p:nvPr/>
          </p:nvSpPr>
          <p:spPr>
            <a:xfrm>
              <a:off x="3562525" y="2322450"/>
              <a:ext cx="3925" cy="2075"/>
            </a:xfrm>
            <a:custGeom>
              <a:avLst/>
              <a:gdLst/>
              <a:ahLst/>
              <a:cxnLst/>
              <a:rect l="l" t="t" r="r" b="b"/>
              <a:pathLst>
                <a:path w="157" h="83" extrusionOk="0">
                  <a:moveTo>
                    <a:pt x="157" y="1"/>
                  </a:moveTo>
                  <a:lnTo>
                    <a:pt x="157" y="1"/>
                  </a:lnTo>
                  <a:cubicBezTo>
                    <a:pt x="123" y="19"/>
                    <a:pt x="88" y="38"/>
                    <a:pt x="52" y="57"/>
                  </a:cubicBezTo>
                  <a:lnTo>
                    <a:pt x="52" y="57"/>
                  </a:lnTo>
                  <a:cubicBezTo>
                    <a:pt x="89" y="38"/>
                    <a:pt x="124" y="19"/>
                    <a:pt x="157" y="1"/>
                  </a:cubicBezTo>
                  <a:close/>
                  <a:moveTo>
                    <a:pt x="52" y="57"/>
                  </a:moveTo>
                  <a:lnTo>
                    <a:pt x="52" y="57"/>
                  </a:lnTo>
                  <a:cubicBezTo>
                    <a:pt x="36" y="65"/>
                    <a:pt x="18" y="74"/>
                    <a:pt x="1" y="83"/>
                  </a:cubicBezTo>
                  <a:cubicBezTo>
                    <a:pt x="18" y="74"/>
                    <a:pt x="36" y="65"/>
                    <a:pt x="52" y="57"/>
                  </a:cubicBez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83" name="Google Shape;3083;p55"/>
            <p:cNvSpPr/>
            <p:nvPr/>
          </p:nvSpPr>
          <p:spPr>
            <a:xfrm>
              <a:off x="3597825" y="2288200"/>
              <a:ext cx="1550" cy="3775"/>
            </a:xfrm>
            <a:custGeom>
              <a:avLst/>
              <a:gdLst/>
              <a:ahLst/>
              <a:cxnLst/>
              <a:rect l="l" t="t" r="r" b="b"/>
              <a:pathLst>
                <a:path w="62" h="151" extrusionOk="0">
                  <a:moveTo>
                    <a:pt x="62" y="0"/>
                  </a:moveTo>
                  <a:cubicBezTo>
                    <a:pt x="42" y="49"/>
                    <a:pt x="25" y="101"/>
                    <a:pt x="0" y="150"/>
                  </a:cubicBezTo>
                  <a:cubicBezTo>
                    <a:pt x="27" y="98"/>
                    <a:pt x="42" y="49"/>
                    <a:pt x="62" y="0"/>
                  </a:cubicBez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84" name="Google Shape;3084;p55"/>
            <p:cNvSpPr/>
            <p:nvPr/>
          </p:nvSpPr>
          <p:spPr>
            <a:xfrm>
              <a:off x="3537600" y="2325050"/>
              <a:ext cx="23850" cy="8550"/>
            </a:xfrm>
            <a:custGeom>
              <a:avLst/>
              <a:gdLst/>
              <a:ahLst/>
              <a:cxnLst/>
              <a:rect l="l" t="t" r="r" b="b"/>
              <a:pathLst>
                <a:path w="954" h="342" extrusionOk="0">
                  <a:moveTo>
                    <a:pt x="954" y="0"/>
                  </a:moveTo>
                  <a:lnTo>
                    <a:pt x="954" y="0"/>
                  </a:lnTo>
                  <a:cubicBezTo>
                    <a:pt x="690" y="126"/>
                    <a:pt x="376" y="245"/>
                    <a:pt x="1" y="342"/>
                  </a:cubicBezTo>
                  <a:cubicBezTo>
                    <a:pt x="391" y="242"/>
                    <a:pt x="706" y="119"/>
                    <a:pt x="954" y="0"/>
                  </a:cubicBez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85" name="Google Shape;3085;p55"/>
            <p:cNvSpPr/>
            <p:nvPr/>
          </p:nvSpPr>
          <p:spPr>
            <a:xfrm>
              <a:off x="3600700" y="2283575"/>
              <a:ext cx="325" cy="1225"/>
            </a:xfrm>
            <a:custGeom>
              <a:avLst/>
              <a:gdLst/>
              <a:ahLst/>
              <a:cxnLst/>
              <a:rect l="l" t="t" r="r" b="b"/>
              <a:pathLst>
                <a:path w="13" h="49" extrusionOk="0">
                  <a:moveTo>
                    <a:pt x="12" y="1"/>
                  </a:moveTo>
                  <a:lnTo>
                    <a:pt x="1" y="49"/>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86" name="Google Shape;3086;p55"/>
            <p:cNvSpPr/>
            <p:nvPr/>
          </p:nvSpPr>
          <p:spPr>
            <a:xfrm>
              <a:off x="3387000" y="2269250"/>
              <a:ext cx="216075" cy="69625"/>
            </a:xfrm>
            <a:custGeom>
              <a:avLst/>
              <a:gdLst/>
              <a:ahLst/>
              <a:cxnLst/>
              <a:rect l="l" t="t" r="r" b="b"/>
              <a:pathLst>
                <a:path w="8643" h="2785" extrusionOk="0">
                  <a:moveTo>
                    <a:pt x="0" y="1"/>
                  </a:moveTo>
                  <a:cubicBezTo>
                    <a:pt x="0" y="34"/>
                    <a:pt x="1" y="67"/>
                    <a:pt x="3" y="101"/>
                  </a:cubicBezTo>
                  <a:lnTo>
                    <a:pt x="3" y="101"/>
                  </a:lnTo>
                  <a:cubicBezTo>
                    <a:pt x="1" y="67"/>
                    <a:pt x="0" y="34"/>
                    <a:pt x="0" y="1"/>
                  </a:cubicBezTo>
                  <a:close/>
                  <a:moveTo>
                    <a:pt x="8642" y="23"/>
                  </a:moveTo>
                  <a:cubicBezTo>
                    <a:pt x="8640" y="74"/>
                    <a:pt x="8636" y="145"/>
                    <a:pt x="8627" y="226"/>
                  </a:cubicBezTo>
                  <a:lnTo>
                    <a:pt x="8627" y="226"/>
                  </a:lnTo>
                  <a:cubicBezTo>
                    <a:pt x="8637" y="158"/>
                    <a:pt x="8642" y="91"/>
                    <a:pt x="8642" y="23"/>
                  </a:cubicBezTo>
                  <a:close/>
                  <a:moveTo>
                    <a:pt x="3" y="101"/>
                  </a:moveTo>
                  <a:cubicBezTo>
                    <a:pt x="5" y="126"/>
                    <a:pt x="7" y="151"/>
                    <a:pt x="9" y="176"/>
                  </a:cubicBezTo>
                  <a:lnTo>
                    <a:pt x="16" y="248"/>
                  </a:lnTo>
                  <a:cubicBezTo>
                    <a:pt x="38" y="434"/>
                    <a:pt x="86" y="614"/>
                    <a:pt x="157" y="786"/>
                  </a:cubicBezTo>
                  <a:lnTo>
                    <a:pt x="201" y="881"/>
                  </a:lnTo>
                  <a:lnTo>
                    <a:pt x="239" y="957"/>
                  </a:lnTo>
                  <a:lnTo>
                    <a:pt x="290" y="1049"/>
                  </a:lnTo>
                  <a:lnTo>
                    <a:pt x="356" y="1153"/>
                  </a:lnTo>
                  <a:lnTo>
                    <a:pt x="419" y="1242"/>
                  </a:lnTo>
                  <a:lnTo>
                    <a:pt x="481" y="1323"/>
                  </a:lnTo>
                  <a:lnTo>
                    <a:pt x="549" y="1405"/>
                  </a:lnTo>
                  <a:lnTo>
                    <a:pt x="653" y="1517"/>
                  </a:lnTo>
                  <a:lnTo>
                    <a:pt x="673" y="1539"/>
                  </a:lnTo>
                  <a:lnTo>
                    <a:pt x="675" y="1540"/>
                  </a:lnTo>
                  <a:cubicBezTo>
                    <a:pt x="735" y="1601"/>
                    <a:pt x="799" y="1659"/>
                    <a:pt x="867" y="1717"/>
                  </a:cubicBezTo>
                  <a:lnTo>
                    <a:pt x="881" y="1728"/>
                  </a:lnTo>
                  <a:cubicBezTo>
                    <a:pt x="939" y="1775"/>
                    <a:pt x="1000" y="1821"/>
                    <a:pt x="1061" y="1866"/>
                  </a:cubicBezTo>
                  <a:lnTo>
                    <a:pt x="1166" y="1937"/>
                  </a:lnTo>
                  <a:lnTo>
                    <a:pt x="1265" y="2001"/>
                  </a:lnTo>
                  <a:cubicBezTo>
                    <a:pt x="1319" y="2035"/>
                    <a:pt x="1374" y="2067"/>
                    <a:pt x="1430" y="2099"/>
                  </a:cubicBezTo>
                  <a:lnTo>
                    <a:pt x="1481" y="2127"/>
                  </a:lnTo>
                  <a:cubicBezTo>
                    <a:pt x="1546" y="2163"/>
                    <a:pt x="1613" y="2196"/>
                    <a:pt x="1680" y="2229"/>
                  </a:cubicBezTo>
                  <a:lnTo>
                    <a:pt x="1724" y="2249"/>
                  </a:lnTo>
                  <a:cubicBezTo>
                    <a:pt x="1791" y="2280"/>
                    <a:pt x="1860" y="2311"/>
                    <a:pt x="1931" y="2340"/>
                  </a:cubicBezTo>
                  <a:lnTo>
                    <a:pt x="2003" y="2369"/>
                  </a:lnTo>
                  <a:cubicBezTo>
                    <a:pt x="2066" y="2394"/>
                    <a:pt x="2129" y="2417"/>
                    <a:pt x="2194" y="2441"/>
                  </a:cubicBezTo>
                  <a:lnTo>
                    <a:pt x="2306" y="2477"/>
                  </a:lnTo>
                  <a:cubicBezTo>
                    <a:pt x="2458" y="2526"/>
                    <a:pt x="2615" y="2572"/>
                    <a:pt x="2778" y="2609"/>
                  </a:cubicBezTo>
                  <a:lnTo>
                    <a:pt x="2820" y="2617"/>
                  </a:lnTo>
                  <a:cubicBezTo>
                    <a:pt x="3113" y="2684"/>
                    <a:pt x="3396" y="2727"/>
                    <a:pt x="3663" y="2752"/>
                  </a:cubicBezTo>
                  <a:lnTo>
                    <a:pt x="3671" y="2753"/>
                  </a:lnTo>
                  <a:cubicBezTo>
                    <a:pt x="3906" y="2776"/>
                    <a:pt x="4130" y="2784"/>
                    <a:pt x="4338" y="2784"/>
                  </a:cubicBezTo>
                  <a:cubicBezTo>
                    <a:pt x="4495" y="2784"/>
                    <a:pt x="4645" y="2779"/>
                    <a:pt x="4784" y="2771"/>
                  </a:cubicBezTo>
                  <a:lnTo>
                    <a:pt x="4862" y="2764"/>
                  </a:lnTo>
                  <a:cubicBezTo>
                    <a:pt x="4907" y="2761"/>
                    <a:pt x="4951" y="2757"/>
                    <a:pt x="4994" y="2753"/>
                  </a:cubicBezTo>
                  <a:cubicBezTo>
                    <a:pt x="5233" y="2731"/>
                    <a:pt x="5440" y="2700"/>
                    <a:pt x="5595" y="2670"/>
                  </a:cubicBezTo>
                  <a:lnTo>
                    <a:pt x="5683" y="2651"/>
                  </a:lnTo>
                  <a:cubicBezTo>
                    <a:pt x="5773" y="2633"/>
                    <a:pt x="5863" y="2613"/>
                    <a:pt x="5946" y="2593"/>
                  </a:cubicBezTo>
                  <a:lnTo>
                    <a:pt x="6025" y="2574"/>
                  </a:lnTo>
                  <a:cubicBezTo>
                    <a:pt x="6400" y="2477"/>
                    <a:pt x="6714" y="2358"/>
                    <a:pt x="6978" y="2231"/>
                  </a:cubicBezTo>
                  <a:lnTo>
                    <a:pt x="7022" y="2211"/>
                  </a:lnTo>
                  <a:cubicBezTo>
                    <a:pt x="7077" y="2184"/>
                    <a:pt x="7127" y="2156"/>
                    <a:pt x="7178" y="2129"/>
                  </a:cubicBezTo>
                  <a:cubicBezTo>
                    <a:pt x="7431" y="1991"/>
                    <a:pt x="7628" y="1850"/>
                    <a:pt x="7776" y="1726"/>
                  </a:cubicBezTo>
                  <a:lnTo>
                    <a:pt x="7793" y="1711"/>
                  </a:lnTo>
                  <a:lnTo>
                    <a:pt x="7803" y="1703"/>
                  </a:lnTo>
                  <a:cubicBezTo>
                    <a:pt x="7884" y="1634"/>
                    <a:pt x="7956" y="1563"/>
                    <a:pt x="8023" y="1492"/>
                  </a:cubicBezTo>
                  <a:lnTo>
                    <a:pt x="8080" y="1428"/>
                  </a:lnTo>
                  <a:cubicBezTo>
                    <a:pt x="8149" y="1351"/>
                    <a:pt x="8212" y="1271"/>
                    <a:pt x="8268" y="1188"/>
                  </a:cubicBezTo>
                  <a:lnTo>
                    <a:pt x="8297" y="1147"/>
                  </a:lnTo>
                  <a:cubicBezTo>
                    <a:pt x="8345" y="1073"/>
                    <a:pt x="8390" y="998"/>
                    <a:pt x="8430" y="917"/>
                  </a:cubicBezTo>
                  <a:lnTo>
                    <a:pt x="8433" y="907"/>
                  </a:lnTo>
                  <a:cubicBezTo>
                    <a:pt x="8459" y="855"/>
                    <a:pt x="8475" y="807"/>
                    <a:pt x="8495" y="757"/>
                  </a:cubicBezTo>
                  <a:cubicBezTo>
                    <a:pt x="8513" y="712"/>
                    <a:pt x="8535" y="665"/>
                    <a:pt x="8549" y="622"/>
                  </a:cubicBezTo>
                  <a:lnTo>
                    <a:pt x="8560" y="574"/>
                  </a:lnTo>
                  <a:cubicBezTo>
                    <a:pt x="8583" y="494"/>
                    <a:pt x="8601" y="419"/>
                    <a:pt x="8612" y="349"/>
                  </a:cubicBezTo>
                  <a:lnTo>
                    <a:pt x="8622" y="274"/>
                  </a:lnTo>
                  <a:cubicBezTo>
                    <a:pt x="8624" y="257"/>
                    <a:pt x="8626" y="241"/>
                    <a:pt x="8627" y="226"/>
                  </a:cubicBezTo>
                  <a:lnTo>
                    <a:pt x="8627" y="226"/>
                  </a:lnTo>
                  <a:cubicBezTo>
                    <a:pt x="8547" y="794"/>
                    <a:pt x="8133" y="1348"/>
                    <a:pt x="7386" y="1783"/>
                  </a:cubicBezTo>
                  <a:cubicBezTo>
                    <a:pt x="6545" y="2271"/>
                    <a:pt x="5440" y="2516"/>
                    <a:pt x="4335" y="2516"/>
                  </a:cubicBezTo>
                  <a:cubicBezTo>
                    <a:pt x="3229" y="2516"/>
                    <a:pt x="2122" y="2271"/>
                    <a:pt x="1276" y="1783"/>
                  </a:cubicBezTo>
                  <a:cubicBezTo>
                    <a:pt x="468" y="1315"/>
                    <a:pt x="43" y="712"/>
                    <a:pt x="3" y="101"/>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087" name="Google Shape;3087;p55"/>
            <p:cNvSpPr/>
            <p:nvPr/>
          </p:nvSpPr>
          <p:spPr>
            <a:xfrm>
              <a:off x="3386925" y="2165450"/>
              <a:ext cx="216425" cy="166700"/>
            </a:xfrm>
            <a:custGeom>
              <a:avLst/>
              <a:gdLst/>
              <a:ahLst/>
              <a:cxnLst/>
              <a:rect l="l" t="t" r="r" b="b"/>
              <a:pathLst>
                <a:path w="8657" h="6668" extrusionOk="0">
                  <a:moveTo>
                    <a:pt x="8656" y="23"/>
                  </a:moveTo>
                  <a:lnTo>
                    <a:pt x="8656" y="26"/>
                  </a:lnTo>
                  <a:lnTo>
                    <a:pt x="8656" y="26"/>
                  </a:lnTo>
                  <a:cubicBezTo>
                    <a:pt x="8656" y="25"/>
                    <a:pt x="8656" y="24"/>
                    <a:pt x="8656" y="23"/>
                  </a:cubicBezTo>
                  <a:close/>
                  <a:moveTo>
                    <a:pt x="14" y="0"/>
                  </a:moveTo>
                  <a:lnTo>
                    <a:pt x="3" y="4153"/>
                  </a:lnTo>
                  <a:cubicBezTo>
                    <a:pt x="1" y="4797"/>
                    <a:pt x="427" y="5442"/>
                    <a:pt x="1279" y="5935"/>
                  </a:cubicBezTo>
                  <a:cubicBezTo>
                    <a:pt x="2125" y="6423"/>
                    <a:pt x="3232" y="6668"/>
                    <a:pt x="4338" y="6668"/>
                  </a:cubicBezTo>
                  <a:cubicBezTo>
                    <a:pt x="5443" y="6668"/>
                    <a:pt x="6548" y="6423"/>
                    <a:pt x="7389" y="5935"/>
                  </a:cubicBezTo>
                  <a:cubicBezTo>
                    <a:pt x="8224" y="5449"/>
                    <a:pt x="8643" y="4813"/>
                    <a:pt x="8645" y="4175"/>
                  </a:cubicBezTo>
                  <a:lnTo>
                    <a:pt x="8656" y="26"/>
                  </a:lnTo>
                  <a:lnTo>
                    <a:pt x="8656" y="26"/>
                  </a:lnTo>
                  <a:cubicBezTo>
                    <a:pt x="8654" y="661"/>
                    <a:pt x="8235" y="1297"/>
                    <a:pt x="7400" y="1781"/>
                  </a:cubicBezTo>
                  <a:cubicBezTo>
                    <a:pt x="6559" y="2270"/>
                    <a:pt x="5455" y="2515"/>
                    <a:pt x="4349" y="2515"/>
                  </a:cubicBezTo>
                  <a:cubicBezTo>
                    <a:pt x="3243" y="2515"/>
                    <a:pt x="2136" y="2270"/>
                    <a:pt x="1290" y="1781"/>
                  </a:cubicBezTo>
                  <a:cubicBezTo>
                    <a:pt x="863" y="1537"/>
                    <a:pt x="546" y="1251"/>
                    <a:pt x="332" y="948"/>
                  </a:cubicBezTo>
                  <a:cubicBezTo>
                    <a:pt x="173" y="720"/>
                    <a:pt x="74" y="482"/>
                    <a:pt x="35" y="242"/>
                  </a:cubicBezTo>
                  <a:cubicBezTo>
                    <a:pt x="21" y="161"/>
                    <a:pt x="14" y="80"/>
                    <a:pt x="14"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088" name="Google Shape;3088;p55"/>
            <p:cNvSpPr/>
            <p:nvPr/>
          </p:nvSpPr>
          <p:spPr>
            <a:xfrm>
              <a:off x="3385500" y="2096400"/>
              <a:ext cx="219675" cy="131925"/>
            </a:xfrm>
            <a:custGeom>
              <a:avLst/>
              <a:gdLst/>
              <a:ahLst/>
              <a:cxnLst/>
              <a:rect l="l" t="t" r="r" b="b"/>
              <a:pathLst>
                <a:path w="8787" h="5277" extrusionOk="0">
                  <a:moveTo>
                    <a:pt x="4383" y="42"/>
                  </a:moveTo>
                  <a:cubicBezTo>
                    <a:pt x="5407" y="42"/>
                    <a:pt x="6432" y="268"/>
                    <a:pt x="7214" y="720"/>
                  </a:cubicBezTo>
                  <a:cubicBezTo>
                    <a:pt x="8780" y="1625"/>
                    <a:pt x="8786" y="3092"/>
                    <a:pt x="7230" y="3996"/>
                  </a:cubicBezTo>
                  <a:cubicBezTo>
                    <a:pt x="6452" y="4449"/>
                    <a:pt x="5430" y="4675"/>
                    <a:pt x="4406" y="4675"/>
                  </a:cubicBezTo>
                  <a:cubicBezTo>
                    <a:pt x="3383" y="4675"/>
                    <a:pt x="2358" y="4449"/>
                    <a:pt x="1575" y="3996"/>
                  </a:cubicBezTo>
                  <a:cubicBezTo>
                    <a:pt x="9" y="3092"/>
                    <a:pt x="1" y="1626"/>
                    <a:pt x="1556" y="721"/>
                  </a:cubicBezTo>
                  <a:cubicBezTo>
                    <a:pt x="2335" y="269"/>
                    <a:pt x="3358" y="42"/>
                    <a:pt x="4383" y="42"/>
                  </a:cubicBezTo>
                  <a:close/>
                  <a:moveTo>
                    <a:pt x="4382" y="1"/>
                  </a:moveTo>
                  <a:cubicBezTo>
                    <a:pt x="3863" y="1"/>
                    <a:pt x="3223" y="60"/>
                    <a:pt x="2527" y="256"/>
                  </a:cubicBezTo>
                  <a:cubicBezTo>
                    <a:pt x="1964" y="415"/>
                    <a:pt x="1565" y="641"/>
                    <a:pt x="1435" y="715"/>
                  </a:cubicBezTo>
                  <a:cubicBezTo>
                    <a:pt x="1033" y="943"/>
                    <a:pt x="784" y="1197"/>
                    <a:pt x="678" y="1305"/>
                  </a:cubicBezTo>
                  <a:cubicBezTo>
                    <a:pt x="548" y="1437"/>
                    <a:pt x="362" y="1671"/>
                    <a:pt x="213" y="2028"/>
                  </a:cubicBezTo>
                  <a:cubicBezTo>
                    <a:pt x="86" y="2336"/>
                    <a:pt x="76" y="2634"/>
                    <a:pt x="71" y="2762"/>
                  </a:cubicBezTo>
                  <a:cubicBezTo>
                    <a:pt x="71" y="2842"/>
                    <a:pt x="78" y="2923"/>
                    <a:pt x="92" y="3004"/>
                  </a:cubicBezTo>
                  <a:cubicBezTo>
                    <a:pt x="131" y="3244"/>
                    <a:pt x="230" y="3482"/>
                    <a:pt x="389" y="3710"/>
                  </a:cubicBezTo>
                  <a:cubicBezTo>
                    <a:pt x="603" y="4013"/>
                    <a:pt x="920" y="4299"/>
                    <a:pt x="1347" y="4543"/>
                  </a:cubicBezTo>
                  <a:cubicBezTo>
                    <a:pt x="2193" y="5032"/>
                    <a:pt x="3300" y="5277"/>
                    <a:pt x="4406" y="5277"/>
                  </a:cubicBezTo>
                  <a:cubicBezTo>
                    <a:pt x="5512" y="5277"/>
                    <a:pt x="6616" y="5032"/>
                    <a:pt x="7457" y="4543"/>
                  </a:cubicBezTo>
                  <a:cubicBezTo>
                    <a:pt x="8293" y="4058"/>
                    <a:pt x="8712" y="3422"/>
                    <a:pt x="8713" y="2785"/>
                  </a:cubicBezTo>
                  <a:cubicBezTo>
                    <a:pt x="8712" y="2163"/>
                    <a:pt x="8450" y="1771"/>
                    <a:pt x="8325" y="1582"/>
                  </a:cubicBezTo>
                  <a:cubicBezTo>
                    <a:pt x="8309" y="1559"/>
                    <a:pt x="8164" y="1346"/>
                    <a:pt x="7902" y="1115"/>
                  </a:cubicBezTo>
                  <a:cubicBezTo>
                    <a:pt x="7703" y="941"/>
                    <a:pt x="7579" y="865"/>
                    <a:pt x="7334" y="714"/>
                  </a:cubicBezTo>
                  <a:cubicBezTo>
                    <a:pt x="6680" y="340"/>
                    <a:pt x="5921" y="117"/>
                    <a:pt x="5015" y="30"/>
                  </a:cubicBezTo>
                  <a:cubicBezTo>
                    <a:pt x="4833" y="13"/>
                    <a:pt x="4621" y="1"/>
                    <a:pt x="4382"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3089" name="Google Shape;3089;p55"/>
            <p:cNvSpPr/>
            <p:nvPr/>
          </p:nvSpPr>
          <p:spPr>
            <a:xfrm>
              <a:off x="3385500" y="2097450"/>
              <a:ext cx="219675" cy="115850"/>
            </a:xfrm>
            <a:custGeom>
              <a:avLst/>
              <a:gdLst/>
              <a:ahLst/>
              <a:cxnLst/>
              <a:rect l="l" t="t" r="r" b="b"/>
              <a:pathLst>
                <a:path w="8787" h="4634" extrusionOk="0">
                  <a:moveTo>
                    <a:pt x="4383" y="0"/>
                  </a:moveTo>
                  <a:cubicBezTo>
                    <a:pt x="3358" y="0"/>
                    <a:pt x="2335" y="227"/>
                    <a:pt x="1556" y="679"/>
                  </a:cubicBezTo>
                  <a:cubicBezTo>
                    <a:pt x="1" y="1584"/>
                    <a:pt x="9" y="3050"/>
                    <a:pt x="1575" y="3954"/>
                  </a:cubicBezTo>
                  <a:cubicBezTo>
                    <a:pt x="2358" y="4407"/>
                    <a:pt x="3383" y="4633"/>
                    <a:pt x="4406" y="4633"/>
                  </a:cubicBezTo>
                  <a:cubicBezTo>
                    <a:pt x="5430" y="4633"/>
                    <a:pt x="6452" y="4407"/>
                    <a:pt x="7230" y="3954"/>
                  </a:cubicBezTo>
                  <a:cubicBezTo>
                    <a:pt x="8786" y="3050"/>
                    <a:pt x="8780" y="1583"/>
                    <a:pt x="7214" y="678"/>
                  </a:cubicBezTo>
                  <a:cubicBezTo>
                    <a:pt x="6432" y="226"/>
                    <a:pt x="5407" y="0"/>
                    <a:pt x="4383"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090" name="Google Shape;3090;p55"/>
            <p:cNvSpPr/>
            <p:nvPr/>
          </p:nvSpPr>
          <p:spPr>
            <a:xfrm>
              <a:off x="3594875" y="2195575"/>
              <a:ext cx="7600" cy="75700"/>
            </a:xfrm>
            <a:custGeom>
              <a:avLst/>
              <a:gdLst/>
              <a:ahLst/>
              <a:cxnLst/>
              <a:rect l="l" t="t" r="r" b="b"/>
              <a:pathLst>
                <a:path w="304" h="3028" extrusionOk="0">
                  <a:moveTo>
                    <a:pt x="271" y="0"/>
                  </a:moveTo>
                  <a:cubicBezTo>
                    <a:pt x="192" y="2"/>
                    <a:pt x="15" y="484"/>
                    <a:pt x="6" y="858"/>
                  </a:cubicBezTo>
                  <a:lnTo>
                    <a:pt x="3" y="1998"/>
                  </a:lnTo>
                  <a:lnTo>
                    <a:pt x="0" y="2782"/>
                  </a:lnTo>
                  <a:cubicBezTo>
                    <a:pt x="5" y="2979"/>
                    <a:pt x="51" y="3027"/>
                    <a:pt x="90" y="3027"/>
                  </a:cubicBezTo>
                  <a:cubicBezTo>
                    <a:pt x="108" y="3027"/>
                    <a:pt x="124" y="3018"/>
                    <a:pt x="135" y="3007"/>
                  </a:cubicBezTo>
                  <a:lnTo>
                    <a:pt x="182" y="2937"/>
                  </a:lnTo>
                  <a:cubicBezTo>
                    <a:pt x="225" y="2839"/>
                    <a:pt x="255" y="2704"/>
                    <a:pt x="274" y="2543"/>
                  </a:cubicBezTo>
                  <a:cubicBezTo>
                    <a:pt x="288" y="2430"/>
                    <a:pt x="297" y="2307"/>
                    <a:pt x="298" y="2165"/>
                  </a:cubicBezTo>
                  <a:lnTo>
                    <a:pt x="304" y="241"/>
                  </a:lnTo>
                  <a:cubicBezTo>
                    <a:pt x="301" y="46"/>
                    <a:pt x="289" y="27"/>
                    <a:pt x="271"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091" name="Google Shape;3091;p55"/>
            <p:cNvSpPr/>
            <p:nvPr/>
          </p:nvSpPr>
          <p:spPr>
            <a:xfrm>
              <a:off x="3559525" y="2224350"/>
              <a:ext cx="21100" cy="73925"/>
            </a:xfrm>
            <a:custGeom>
              <a:avLst/>
              <a:gdLst/>
              <a:ahLst/>
              <a:cxnLst/>
              <a:rect l="l" t="t" r="r" b="b"/>
              <a:pathLst>
                <a:path w="844" h="2957" extrusionOk="0">
                  <a:moveTo>
                    <a:pt x="653" y="1"/>
                  </a:moveTo>
                  <a:cubicBezTo>
                    <a:pt x="603" y="1"/>
                    <a:pt x="547" y="18"/>
                    <a:pt x="490" y="45"/>
                  </a:cubicBezTo>
                  <a:cubicBezTo>
                    <a:pt x="402" y="89"/>
                    <a:pt x="312" y="157"/>
                    <a:pt x="245" y="227"/>
                  </a:cubicBezTo>
                  <a:cubicBezTo>
                    <a:pt x="167" y="310"/>
                    <a:pt x="108" y="399"/>
                    <a:pt x="68" y="490"/>
                  </a:cubicBezTo>
                  <a:cubicBezTo>
                    <a:pt x="32" y="571"/>
                    <a:pt x="11" y="654"/>
                    <a:pt x="6" y="741"/>
                  </a:cubicBezTo>
                  <a:lnTo>
                    <a:pt x="1" y="2665"/>
                  </a:lnTo>
                  <a:cubicBezTo>
                    <a:pt x="12" y="2880"/>
                    <a:pt x="129" y="2957"/>
                    <a:pt x="255" y="2957"/>
                  </a:cubicBezTo>
                  <a:cubicBezTo>
                    <a:pt x="320" y="2957"/>
                    <a:pt x="388" y="2936"/>
                    <a:pt x="445" y="2904"/>
                  </a:cubicBezTo>
                  <a:cubicBezTo>
                    <a:pt x="720" y="2732"/>
                    <a:pt x="828" y="2426"/>
                    <a:pt x="838" y="2196"/>
                  </a:cubicBezTo>
                  <a:lnTo>
                    <a:pt x="842" y="1022"/>
                  </a:lnTo>
                  <a:lnTo>
                    <a:pt x="844" y="281"/>
                  </a:lnTo>
                  <a:lnTo>
                    <a:pt x="844" y="272"/>
                  </a:lnTo>
                  <a:cubicBezTo>
                    <a:pt x="836" y="72"/>
                    <a:pt x="757" y="1"/>
                    <a:pt x="653"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092" name="Google Shape;3092;p55"/>
            <p:cNvSpPr/>
            <p:nvPr/>
          </p:nvSpPr>
          <p:spPr>
            <a:xfrm>
              <a:off x="3508050" y="2241425"/>
              <a:ext cx="26975" cy="71425"/>
            </a:xfrm>
            <a:custGeom>
              <a:avLst/>
              <a:gdLst/>
              <a:ahLst/>
              <a:cxnLst/>
              <a:rect l="l" t="t" r="r" b="b"/>
              <a:pathLst>
                <a:path w="1079" h="2857" extrusionOk="0">
                  <a:moveTo>
                    <a:pt x="652" y="0"/>
                  </a:moveTo>
                  <a:cubicBezTo>
                    <a:pt x="465" y="0"/>
                    <a:pt x="260" y="82"/>
                    <a:pt x="132" y="223"/>
                  </a:cubicBezTo>
                  <a:cubicBezTo>
                    <a:pt x="17" y="350"/>
                    <a:pt x="9" y="469"/>
                    <a:pt x="6" y="526"/>
                  </a:cubicBezTo>
                  <a:lnTo>
                    <a:pt x="0" y="2449"/>
                  </a:lnTo>
                  <a:cubicBezTo>
                    <a:pt x="18" y="2755"/>
                    <a:pt x="272" y="2856"/>
                    <a:pt x="469" y="2856"/>
                  </a:cubicBezTo>
                  <a:cubicBezTo>
                    <a:pt x="495" y="2856"/>
                    <a:pt x="520" y="2854"/>
                    <a:pt x="544" y="2851"/>
                  </a:cubicBezTo>
                  <a:cubicBezTo>
                    <a:pt x="848" y="2794"/>
                    <a:pt x="1056" y="2576"/>
                    <a:pt x="1073" y="2296"/>
                  </a:cubicBezTo>
                  <a:lnTo>
                    <a:pt x="1078" y="373"/>
                  </a:lnTo>
                  <a:cubicBezTo>
                    <a:pt x="1064" y="112"/>
                    <a:pt x="871" y="0"/>
                    <a:pt x="652"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093" name="Google Shape;3093;p55"/>
            <p:cNvSpPr/>
            <p:nvPr/>
          </p:nvSpPr>
          <p:spPr>
            <a:xfrm>
              <a:off x="3453975" y="2241150"/>
              <a:ext cx="26750" cy="71250"/>
            </a:xfrm>
            <a:custGeom>
              <a:avLst/>
              <a:gdLst/>
              <a:ahLst/>
              <a:cxnLst/>
              <a:rect l="l" t="t" r="r" b="b"/>
              <a:pathLst>
                <a:path w="1070" h="2850" extrusionOk="0">
                  <a:moveTo>
                    <a:pt x="428" y="1"/>
                  </a:moveTo>
                  <a:cubicBezTo>
                    <a:pt x="294" y="1"/>
                    <a:pt x="170" y="41"/>
                    <a:pt x="95" y="122"/>
                  </a:cubicBezTo>
                  <a:cubicBezTo>
                    <a:pt x="14" y="209"/>
                    <a:pt x="9" y="300"/>
                    <a:pt x="5" y="359"/>
                  </a:cubicBezTo>
                  <a:lnTo>
                    <a:pt x="0" y="2283"/>
                  </a:lnTo>
                  <a:cubicBezTo>
                    <a:pt x="20" y="2635"/>
                    <a:pt x="332" y="2815"/>
                    <a:pt x="524" y="2845"/>
                  </a:cubicBezTo>
                  <a:cubicBezTo>
                    <a:pt x="552" y="2848"/>
                    <a:pt x="579" y="2850"/>
                    <a:pt x="606" y="2850"/>
                  </a:cubicBezTo>
                  <a:cubicBezTo>
                    <a:pt x="869" y="2850"/>
                    <a:pt x="1050" y="2697"/>
                    <a:pt x="1065" y="2452"/>
                  </a:cubicBezTo>
                  <a:lnTo>
                    <a:pt x="1070" y="529"/>
                  </a:lnTo>
                  <a:cubicBezTo>
                    <a:pt x="1050" y="182"/>
                    <a:pt x="715" y="1"/>
                    <a:pt x="428"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094" name="Google Shape;3094;p55"/>
            <p:cNvSpPr/>
            <p:nvPr/>
          </p:nvSpPr>
          <p:spPr>
            <a:xfrm>
              <a:off x="3408975" y="2223125"/>
              <a:ext cx="20650" cy="74000"/>
            </a:xfrm>
            <a:custGeom>
              <a:avLst/>
              <a:gdLst/>
              <a:ahLst/>
              <a:cxnLst/>
              <a:rect l="l" t="t" r="r" b="b"/>
              <a:pathLst>
                <a:path w="826" h="2960" extrusionOk="0">
                  <a:moveTo>
                    <a:pt x="191" y="1"/>
                  </a:moveTo>
                  <a:cubicBezTo>
                    <a:pt x="141" y="1"/>
                    <a:pt x="98" y="17"/>
                    <a:pt x="67" y="54"/>
                  </a:cubicBezTo>
                  <a:cubicBezTo>
                    <a:pt x="12" y="117"/>
                    <a:pt x="8" y="206"/>
                    <a:pt x="5" y="266"/>
                  </a:cubicBezTo>
                  <a:lnTo>
                    <a:pt x="5" y="348"/>
                  </a:lnTo>
                  <a:lnTo>
                    <a:pt x="3" y="1100"/>
                  </a:lnTo>
                  <a:lnTo>
                    <a:pt x="0" y="2191"/>
                  </a:lnTo>
                  <a:cubicBezTo>
                    <a:pt x="12" y="2534"/>
                    <a:pt x="205" y="2802"/>
                    <a:pt x="379" y="2904"/>
                  </a:cubicBezTo>
                  <a:cubicBezTo>
                    <a:pt x="450" y="2941"/>
                    <a:pt x="517" y="2959"/>
                    <a:pt x="575" y="2959"/>
                  </a:cubicBezTo>
                  <a:cubicBezTo>
                    <a:pt x="715" y="2959"/>
                    <a:pt x="810" y="2857"/>
                    <a:pt x="820" y="2674"/>
                  </a:cubicBezTo>
                  <a:lnTo>
                    <a:pt x="826" y="750"/>
                  </a:lnTo>
                  <a:cubicBezTo>
                    <a:pt x="822" y="680"/>
                    <a:pt x="806" y="614"/>
                    <a:pt x="782" y="549"/>
                  </a:cubicBezTo>
                  <a:cubicBezTo>
                    <a:pt x="711" y="347"/>
                    <a:pt x="561" y="173"/>
                    <a:pt x="409" y="78"/>
                  </a:cubicBezTo>
                  <a:cubicBezTo>
                    <a:pt x="333" y="29"/>
                    <a:pt x="256" y="1"/>
                    <a:pt x="191"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095" name="Google Shape;3095;p55"/>
            <p:cNvSpPr/>
            <p:nvPr/>
          </p:nvSpPr>
          <p:spPr>
            <a:xfrm>
              <a:off x="3388225" y="2193925"/>
              <a:ext cx="7050" cy="75825"/>
            </a:xfrm>
            <a:custGeom>
              <a:avLst/>
              <a:gdLst/>
              <a:ahLst/>
              <a:cxnLst/>
              <a:rect l="l" t="t" r="r" b="b"/>
              <a:pathLst>
                <a:path w="282" h="3033" extrusionOk="0">
                  <a:moveTo>
                    <a:pt x="43" y="0"/>
                  </a:moveTo>
                  <a:cubicBezTo>
                    <a:pt x="24" y="13"/>
                    <a:pt x="8" y="24"/>
                    <a:pt x="6" y="243"/>
                  </a:cubicBezTo>
                  <a:lnTo>
                    <a:pt x="1" y="2166"/>
                  </a:lnTo>
                  <a:cubicBezTo>
                    <a:pt x="1" y="2332"/>
                    <a:pt x="11" y="2481"/>
                    <a:pt x="25" y="2607"/>
                  </a:cubicBezTo>
                  <a:cubicBezTo>
                    <a:pt x="43" y="2749"/>
                    <a:pt x="69" y="2863"/>
                    <a:pt x="102" y="2938"/>
                  </a:cubicBezTo>
                  <a:cubicBezTo>
                    <a:pt x="137" y="3009"/>
                    <a:pt x="167" y="3032"/>
                    <a:pt x="190" y="3032"/>
                  </a:cubicBezTo>
                  <a:cubicBezTo>
                    <a:pt x="224" y="3032"/>
                    <a:pt x="245" y="2984"/>
                    <a:pt x="251" y="2969"/>
                  </a:cubicBezTo>
                  <a:cubicBezTo>
                    <a:pt x="272" y="2911"/>
                    <a:pt x="275" y="2833"/>
                    <a:pt x="276" y="2787"/>
                  </a:cubicBezTo>
                  <a:lnTo>
                    <a:pt x="278" y="2080"/>
                  </a:lnTo>
                  <a:lnTo>
                    <a:pt x="281" y="864"/>
                  </a:lnTo>
                  <a:cubicBezTo>
                    <a:pt x="275" y="487"/>
                    <a:pt x="113" y="42"/>
                    <a:pt x="43"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096" name="Google Shape;3096;p55"/>
            <p:cNvSpPr/>
            <p:nvPr/>
          </p:nvSpPr>
          <p:spPr>
            <a:xfrm>
              <a:off x="3481600" y="1834700"/>
              <a:ext cx="8275" cy="286875"/>
            </a:xfrm>
            <a:custGeom>
              <a:avLst/>
              <a:gdLst/>
              <a:ahLst/>
              <a:cxnLst/>
              <a:rect l="l" t="t" r="r" b="b"/>
              <a:pathLst>
                <a:path w="331" h="11475" extrusionOk="0">
                  <a:moveTo>
                    <a:pt x="278" y="0"/>
                  </a:moveTo>
                  <a:lnTo>
                    <a:pt x="0" y="156"/>
                  </a:lnTo>
                  <a:lnTo>
                    <a:pt x="52" y="11474"/>
                  </a:lnTo>
                  <a:lnTo>
                    <a:pt x="331" y="11318"/>
                  </a:lnTo>
                  <a:lnTo>
                    <a:pt x="278"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3097" name="Google Shape;3097;p55"/>
            <p:cNvSpPr/>
            <p:nvPr/>
          </p:nvSpPr>
          <p:spPr>
            <a:xfrm>
              <a:off x="2888200" y="1846950"/>
              <a:ext cx="7625" cy="286775"/>
            </a:xfrm>
            <a:custGeom>
              <a:avLst/>
              <a:gdLst/>
              <a:ahLst/>
              <a:cxnLst/>
              <a:rect l="l" t="t" r="r" b="b"/>
              <a:pathLst>
                <a:path w="305" h="11471" extrusionOk="0">
                  <a:moveTo>
                    <a:pt x="0" y="1"/>
                  </a:moveTo>
                  <a:lnTo>
                    <a:pt x="33" y="11312"/>
                  </a:lnTo>
                  <a:lnTo>
                    <a:pt x="305" y="11470"/>
                  </a:lnTo>
                  <a:lnTo>
                    <a:pt x="272" y="159"/>
                  </a:lnTo>
                  <a:lnTo>
                    <a:pt x="0" y="1"/>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098" name="Google Shape;3098;p55"/>
            <p:cNvSpPr/>
            <p:nvPr/>
          </p:nvSpPr>
          <p:spPr>
            <a:xfrm>
              <a:off x="3243100" y="1476150"/>
              <a:ext cx="11675" cy="285600"/>
            </a:xfrm>
            <a:custGeom>
              <a:avLst/>
              <a:gdLst/>
              <a:ahLst/>
              <a:cxnLst/>
              <a:rect l="l" t="t" r="r" b="b"/>
              <a:pathLst>
                <a:path w="467" h="11424" extrusionOk="0">
                  <a:moveTo>
                    <a:pt x="0" y="0"/>
                  </a:moveTo>
                  <a:lnTo>
                    <a:pt x="89" y="11380"/>
                  </a:lnTo>
                  <a:lnTo>
                    <a:pt x="466" y="11424"/>
                  </a:lnTo>
                  <a:lnTo>
                    <a:pt x="379" y="44"/>
                  </a:lnTo>
                  <a:lnTo>
                    <a:pt x="0"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099" name="Google Shape;3099;p55"/>
            <p:cNvSpPr/>
            <p:nvPr/>
          </p:nvSpPr>
          <p:spPr>
            <a:xfrm>
              <a:off x="3241300" y="1450300"/>
              <a:ext cx="11275" cy="26975"/>
            </a:xfrm>
            <a:custGeom>
              <a:avLst/>
              <a:gdLst/>
              <a:ahLst/>
              <a:cxnLst/>
              <a:rect l="l" t="t" r="r" b="b"/>
              <a:pathLst>
                <a:path w="451" h="1079" extrusionOk="0">
                  <a:moveTo>
                    <a:pt x="209" y="1"/>
                  </a:moveTo>
                  <a:cubicBezTo>
                    <a:pt x="147" y="1"/>
                    <a:pt x="77" y="74"/>
                    <a:pt x="0" y="227"/>
                  </a:cubicBezTo>
                  <a:cubicBezTo>
                    <a:pt x="44" y="409"/>
                    <a:pt x="70" y="679"/>
                    <a:pt x="72" y="1034"/>
                  </a:cubicBezTo>
                  <a:lnTo>
                    <a:pt x="451" y="1078"/>
                  </a:lnTo>
                  <a:cubicBezTo>
                    <a:pt x="449" y="998"/>
                    <a:pt x="447" y="924"/>
                    <a:pt x="444" y="853"/>
                  </a:cubicBezTo>
                  <a:lnTo>
                    <a:pt x="440" y="789"/>
                  </a:lnTo>
                  <a:cubicBezTo>
                    <a:pt x="438" y="742"/>
                    <a:pt x="436" y="696"/>
                    <a:pt x="431" y="654"/>
                  </a:cubicBezTo>
                  <a:lnTo>
                    <a:pt x="427" y="587"/>
                  </a:lnTo>
                  <a:lnTo>
                    <a:pt x="414" y="476"/>
                  </a:lnTo>
                  <a:lnTo>
                    <a:pt x="407" y="420"/>
                  </a:lnTo>
                  <a:lnTo>
                    <a:pt x="388" y="317"/>
                  </a:lnTo>
                  <a:lnTo>
                    <a:pt x="381" y="281"/>
                  </a:lnTo>
                  <a:cubicBezTo>
                    <a:pt x="372" y="239"/>
                    <a:pt x="361" y="202"/>
                    <a:pt x="351" y="170"/>
                  </a:cubicBezTo>
                  <a:lnTo>
                    <a:pt x="343" y="152"/>
                  </a:lnTo>
                  <a:lnTo>
                    <a:pt x="315" y="86"/>
                  </a:lnTo>
                  <a:lnTo>
                    <a:pt x="301" y="66"/>
                  </a:lnTo>
                  <a:lnTo>
                    <a:pt x="274" y="31"/>
                  </a:lnTo>
                  <a:lnTo>
                    <a:pt x="259" y="18"/>
                  </a:lnTo>
                  <a:lnTo>
                    <a:pt x="228" y="3"/>
                  </a:lnTo>
                  <a:cubicBezTo>
                    <a:pt x="222" y="2"/>
                    <a:pt x="216" y="1"/>
                    <a:pt x="209" y="1"/>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100" name="Google Shape;3100;p55"/>
            <p:cNvSpPr/>
            <p:nvPr/>
          </p:nvSpPr>
          <p:spPr>
            <a:xfrm>
              <a:off x="3229600" y="1429975"/>
              <a:ext cx="19400" cy="15250"/>
            </a:xfrm>
            <a:custGeom>
              <a:avLst/>
              <a:gdLst/>
              <a:ahLst/>
              <a:cxnLst/>
              <a:rect l="l" t="t" r="r" b="b"/>
              <a:pathLst>
                <a:path w="776" h="610" extrusionOk="0">
                  <a:moveTo>
                    <a:pt x="386" y="0"/>
                  </a:moveTo>
                  <a:cubicBezTo>
                    <a:pt x="275" y="0"/>
                    <a:pt x="142" y="184"/>
                    <a:pt x="0" y="566"/>
                  </a:cubicBezTo>
                  <a:lnTo>
                    <a:pt x="376" y="610"/>
                  </a:lnTo>
                  <a:cubicBezTo>
                    <a:pt x="410" y="522"/>
                    <a:pt x="441" y="448"/>
                    <a:pt x="474" y="381"/>
                  </a:cubicBezTo>
                  <a:lnTo>
                    <a:pt x="495" y="336"/>
                  </a:lnTo>
                  <a:cubicBezTo>
                    <a:pt x="526" y="275"/>
                    <a:pt x="556" y="221"/>
                    <a:pt x="585" y="180"/>
                  </a:cubicBezTo>
                  <a:lnTo>
                    <a:pt x="597" y="165"/>
                  </a:lnTo>
                  <a:lnTo>
                    <a:pt x="675" y="84"/>
                  </a:lnTo>
                  <a:lnTo>
                    <a:pt x="692" y="71"/>
                  </a:lnTo>
                  <a:lnTo>
                    <a:pt x="770" y="47"/>
                  </a:lnTo>
                  <a:lnTo>
                    <a:pt x="776" y="45"/>
                  </a:lnTo>
                  <a:lnTo>
                    <a:pt x="398" y="1"/>
                  </a:lnTo>
                  <a:cubicBezTo>
                    <a:pt x="394" y="1"/>
                    <a:pt x="390" y="0"/>
                    <a:pt x="386"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101" name="Google Shape;3101;p55"/>
            <p:cNvSpPr/>
            <p:nvPr/>
          </p:nvSpPr>
          <p:spPr>
            <a:xfrm>
              <a:off x="3195950" y="1534575"/>
              <a:ext cx="9600" cy="16925"/>
            </a:xfrm>
            <a:custGeom>
              <a:avLst/>
              <a:gdLst/>
              <a:ahLst/>
              <a:cxnLst/>
              <a:rect l="l" t="t" r="r" b="b"/>
              <a:pathLst>
                <a:path w="384" h="677" extrusionOk="0">
                  <a:moveTo>
                    <a:pt x="1" y="0"/>
                  </a:moveTo>
                  <a:lnTo>
                    <a:pt x="6" y="632"/>
                  </a:lnTo>
                  <a:lnTo>
                    <a:pt x="384" y="676"/>
                  </a:lnTo>
                  <a:lnTo>
                    <a:pt x="378" y="44"/>
                  </a:lnTo>
                  <a:lnTo>
                    <a:pt x="1" y="0"/>
                  </a:lnTo>
                  <a:close/>
                </a:path>
              </a:pathLst>
            </a:custGeom>
            <a:solidFill>
              <a:srgbClr val="067796"/>
            </a:solidFill>
            <a:ln>
              <a:noFill/>
            </a:ln>
          </p:spPr>
          <p:txBody>
            <a:bodyPr spcFirstLastPara="1" wrap="square" lIns="121900" tIns="121900" rIns="121900" bIns="121900" anchor="ctr" anchorCtr="0">
              <a:noAutofit/>
            </a:bodyPr>
            <a:lstStyle/>
            <a:p>
              <a:endParaRPr sz="2400"/>
            </a:p>
          </p:txBody>
        </p:sp>
        <p:sp>
          <p:nvSpPr>
            <p:cNvPr id="3102" name="Google Shape;3102;p55"/>
            <p:cNvSpPr/>
            <p:nvPr/>
          </p:nvSpPr>
          <p:spPr>
            <a:xfrm>
              <a:off x="3195950" y="1444100"/>
              <a:ext cx="43075" cy="91575"/>
            </a:xfrm>
            <a:custGeom>
              <a:avLst/>
              <a:gdLst/>
              <a:ahLst/>
              <a:cxnLst/>
              <a:rect l="l" t="t" r="r" b="b"/>
              <a:pathLst>
                <a:path w="1723" h="3663" extrusionOk="0">
                  <a:moveTo>
                    <a:pt x="1346" y="1"/>
                  </a:moveTo>
                  <a:lnTo>
                    <a:pt x="1" y="3619"/>
                  </a:lnTo>
                  <a:lnTo>
                    <a:pt x="378" y="3663"/>
                  </a:lnTo>
                  <a:lnTo>
                    <a:pt x="1722" y="45"/>
                  </a:lnTo>
                  <a:lnTo>
                    <a:pt x="1346" y="1"/>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103" name="Google Shape;3103;p55"/>
            <p:cNvSpPr/>
            <p:nvPr/>
          </p:nvSpPr>
          <p:spPr>
            <a:xfrm>
              <a:off x="3205400" y="1431150"/>
              <a:ext cx="53375" cy="330600"/>
            </a:xfrm>
            <a:custGeom>
              <a:avLst/>
              <a:gdLst/>
              <a:ahLst/>
              <a:cxnLst/>
              <a:rect l="l" t="t" r="r" b="b"/>
              <a:pathLst>
                <a:path w="2135" h="13224" extrusionOk="0">
                  <a:moveTo>
                    <a:pt x="1737" y="0"/>
                  </a:moveTo>
                  <a:lnTo>
                    <a:pt x="1660" y="24"/>
                  </a:lnTo>
                  <a:lnTo>
                    <a:pt x="1643" y="37"/>
                  </a:lnTo>
                  <a:lnTo>
                    <a:pt x="1565" y="118"/>
                  </a:lnTo>
                  <a:lnTo>
                    <a:pt x="1553" y="133"/>
                  </a:lnTo>
                  <a:cubicBezTo>
                    <a:pt x="1524" y="174"/>
                    <a:pt x="1494" y="228"/>
                    <a:pt x="1463" y="289"/>
                  </a:cubicBezTo>
                  <a:lnTo>
                    <a:pt x="1442" y="334"/>
                  </a:lnTo>
                  <a:cubicBezTo>
                    <a:pt x="1409" y="401"/>
                    <a:pt x="1378" y="475"/>
                    <a:pt x="1344" y="563"/>
                  </a:cubicBezTo>
                  <a:lnTo>
                    <a:pt x="0" y="4181"/>
                  </a:lnTo>
                  <a:lnTo>
                    <a:pt x="6" y="4813"/>
                  </a:lnTo>
                  <a:lnTo>
                    <a:pt x="1350" y="1196"/>
                  </a:lnTo>
                  <a:cubicBezTo>
                    <a:pt x="1379" y="1115"/>
                    <a:pt x="1408" y="1050"/>
                    <a:pt x="1436" y="993"/>
                  </a:cubicBezTo>
                  <a:cubicBezTo>
                    <a:pt x="1513" y="840"/>
                    <a:pt x="1583" y="767"/>
                    <a:pt x="1645" y="767"/>
                  </a:cubicBezTo>
                  <a:cubicBezTo>
                    <a:pt x="1652" y="767"/>
                    <a:pt x="1658" y="768"/>
                    <a:pt x="1664" y="769"/>
                  </a:cubicBezTo>
                  <a:lnTo>
                    <a:pt x="1695" y="784"/>
                  </a:lnTo>
                  <a:lnTo>
                    <a:pt x="1710" y="797"/>
                  </a:lnTo>
                  <a:lnTo>
                    <a:pt x="1737" y="832"/>
                  </a:lnTo>
                  <a:lnTo>
                    <a:pt x="1751" y="852"/>
                  </a:lnTo>
                  <a:lnTo>
                    <a:pt x="1779" y="918"/>
                  </a:lnTo>
                  <a:lnTo>
                    <a:pt x="1787" y="936"/>
                  </a:lnTo>
                  <a:cubicBezTo>
                    <a:pt x="1797" y="968"/>
                    <a:pt x="1808" y="1005"/>
                    <a:pt x="1817" y="1047"/>
                  </a:cubicBezTo>
                  <a:lnTo>
                    <a:pt x="1824" y="1083"/>
                  </a:lnTo>
                  <a:lnTo>
                    <a:pt x="1843" y="1186"/>
                  </a:lnTo>
                  <a:lnTo>
                    <a:pt x="1850" y="1242"/>
                  </a:lnTo>
                  <a:lnTo>
                    <a:pt x="1863" y="1353"/>
                  </a:lnTo>
                  <a:lnTo>
                    <a:pt x="1867" y="1420"/>
                  </a:lnTo>
                  <a:cubicBezTo>
                    <a:pt x="1871" y="1462"/>
                    <a:pt x="1874" y="1508"/>
                    <a:pt x="1876" y="1555"/>
                  </a:cubicBezTo>
                  <a:lnTo>
                    <a:pt x="1880" y="1619"/>
                  </a:lnTo>
                  <a:cubicBezTo>
                    <a:pt x="1883" y="1690"/>
                    <a:pt x="1885" y="1764"/>
                    <a:pt x="1885" y="1844"/>
                  </a:cubicBezTo>
                  <a:lnTo>
                    <a:pt x="1974" y="13224"/>
                  </a:lnTo>
                  <a:lnTo>
                    <a:pt x="2135" y="12791"/>
                  </a:lnTo>
                  <a:lnTo>
                    <a:pt x="2047" y="1412"/>
                  </a:lnTo>
                  <a:cubicBezTo>
                    <a:pt x="2039" y="503"/>
                    <a:pt x="1918" y="11"/>
                    <a:pt x="1737"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3104" name="Google Shape;3104;p55"/>
            <p:cNvSpPr/>
            <p:nvPr/>
          </p:nvSpPr>
          <p:spPr>
            <a:xfrm>
              <a:off x="3117500" y="1470175"/>
              <a:ext cx="196000" cy="366475"/>
            </a:xfrm>
            <a:custGeom>
              <a:avLst/>
              <a:gdLst/>
              <a:ahLst/>
              <a:cxnLst/>
              <a:rect l="l" t="t" r="r" b="b"/>
              <a:pathLst>
                <a:path w="7840" h="14659" extrusionOk="0">
                  <a:moveTo>
                    <a:pt x="3898" y="1"/>
                  </a:moveTo>
                  <a:cubicBezTo>
                    <a:pt x="3898" y="1"/>
                    <a:pt x="3898" y="1"/>
                    <a:pt x="3898" y="1"/>
                  </a:cubicBezTo>
                  <a:cubicBezTo>
                    <a:pt x="3898" y="1"/>
                    <a:pt x="3898" y="1"/>
                    <a:pt x="3898" y="1"/>
                  </a:cubicBezTo>
                  <a:lnTo>
                    <a:pt x="3898" y="1"/>
                  </a:lnTo>
                  <a:cubicBezTo>
                    <a:pt x="3898" y="1"/>
                    <a:pt x="3898" y="1"/>
                    <a:pt x="3898" y="1"/>
                  </a:cubicBezTo>
                  <a:lnTo>
                    <a:pt x="3898" y="1"/>
                  </a:lnTo>
                  <a:cubicBezTo>
                    <a:pt x="3898" y="1"/>
                    <a:pt x="3898" y="1"/>
                    <a:pt x="3898" y="1"/>
                  </a:cubicBezTo>
                  <a:close/>
                  <a:moveTo>
                    <a:pt x="3898" y="1"/>
                  </a:moveTo>
                  <a:cubicBezTo>
                    <a:pt x="3873" y="66"/>
                    <a:pt x="0" y="9375"/>
                    <a:pt x="15" y="11886"/>
                  </a:cubicBezTo>
                  <a:cubicBezTo>
                    <a:pt x="20" y="13643"/>
                    <a:pt x="902" y="14658"/>
                    <a:pt x="2183" y="14658"/>
                  </a:cubicBezTo>
                  <a:cubicBezTo>
                    <a:pt x="2712" y="14658"/>
                    <a:pt x="3308" y="14486"/>
                    <a:pt x="3938" y="14122"/>
                  </a:cubicBezTo>
                  <a:cubicBezTo>
                    <a:pt x="6094" y="12877"/>
                    <a:pt x="7839" y="9855"/>
                    <a:pt x="7833" y="7373"/>
                  </a:cubicBezTo>
                  <a:cubicBezTo>
                    <a:pt x="7833" y="4852"/>
                    <a:pt x="3924" y="37"/>
                    <a:pt x="3898" y="1"/>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3105" name="Google Shape;3105;p55"/>
            <p:cNvSpPr/>
            <p:nvPr/>
          </p:nvSpPr>
          <p:spPr>
            <a:xfrm>
              <a:off x="3142600" y="1626100"/>
              <a:ext cx="139150" cy="177750"/>
            </a:xfrm>
            <a:custGeom>
              <a:avLst/>
              <a:gdLst/>
              <a:ahLst/>
              <a:cxnLst/>
              <a:rect l="l" t="t" r="r" b="b"/>
              <a:pathLst>
                <a:path w="5566" h="7110" extrusionOk="0">
                  <a:moveTo>
                    <a:pt x="3989" y="1"/>
                  </a:moveTo>
                  <a:cubicBezTo>
                    <a:pt x="3799" y="1"/>
                    <a:pt x="3598" y="32"/>
                    <a:pt x="3386" y="97"/>
                  </a:cubicBezTo>
                  <a:lnTo>
                    <a:pt x="3382" y="99"/>
                  </a:lnTo>
                  <a:lnTo>
                    <a:pt x="3298" y="123"/>
                  </a:lnTo>
                  <a:lnTo>
                    <a:pt x="3294" y="126"/>
                  </a:lnTo>
                  <a:cubicBezTo>
                    <a:pt x="3118" y="186"/>
                    <a:pt x="2939" y="268"/>
                    <a:pt x="2754" y="375"/>
                  </a:cubicBezTo>
                  <a:cubicBezTo>
                    <a:pt x="1414" y="1150"/>
                    <a:pt x="299" y="2890"/>
                    <a:pt x="53" y="4491"/>
                  </a:cubicBezTo>
                  <a:lnTo>
                    <a:pt x="52" y="4504"/>
                  </a:lnTo>
                  <a:cubicBezTo>
                    <a:pt x="18" y="4719"/>
                    <a:pt x="0" y="4933"/>
                    <a:pt x="1" y="5140"/>
                  </a:cubicBezTo>
                  <a:cubicBezTo>
                    <a:pt x="1" y="5339"/>
                    <a:pt x="19" y="5522"/>
                    <a:pt x="51" y="5693"/>
                  </a:cubicBezTo>
                  <a:lnTo>
                    <a:pt x="52" y="5701"/>
                  </a:lnTo>
                  <a:cubicBezTo>
                    <a:pt x="157" y="6273"/>
                    <a:pt x="425" y="6688"/>
                    <a:pt x="805" y="6909"/>
                  </a:cubicBezTo>
                  <a:lnTo>
                    <a:pt x="805" y="6910"/>
                  </a:lnTo>
                  <a:cubicBezTo>
                    <a:pt x="839" y="6928"/>
                    <a:pt x="892" y="6956"/>
                    <a:pt x="959" y="6985"/>
                  </a:cubicBezTo>
                  <a:lnTo>
                    <a:pt x="992" y="6997"/>
                  </a:lnTo>
                  <a:cubicBezTo>
                    <a:pt x="1131" y="7053"/>
                    <a:pt x="1331" y="7110"/>
                    <a:pt x="1585" y="7110"/>
                  </a:cubicBezTo>
                  <a:cubicBezTo>
                    <a:pt x="1716" y="7110"/>
                    <a:pt x="1861" y="7095"/>
                    <a:pt x="2020" y="7057"/>
                  </a:cubicBezTo>
                  <a:cubicBezTo>
                    <a:pt x="2346" y="6980"/>
                    <a:pt x="2641" y="6844"/>
                    <a:pt x="2896" y="6695"/>
                  </a:cubicBezTo>
                  <a:cubicBezTo>
                    <a:pt x="3290" y="6462"/>
                    <a:pt x="3584" y="6195"/>
                    <a:pt x="3728" y="6051"/>
                  </a:cubicBezTo>
                  <a:cubicBezTo>
                    <a:pt x="3845" y="5933"/>
                    <a:pt x="4202" y="5576"/>
                    <a:pt x="4463" y="5186"/>
                  </a:cubicBezTo>
                  <a:cubicBezTo>
                    <a:pt x="4619" y="4955"/>
                    <a:pt x="4942" y="4472"/>
                    <a:pt x="5162" y="3911"/>
                  </a:cubicBezTo>
                  <a:cubicBezTo>
                    <a:pt x="5406" y="3290"/>
                    <a:pt x="5466" y="2971"/>
                    <a:pt x="5530" y="2557"/>
                  </a:cubicBezTo>
                  <a:cubicBezTo>
                    <a:pt x="5556" y="2393"/>
                    <a:pt x="5564" y="2231"/>
                    <a:pt x="5565" y="2085"/>
                  </a:cubicBezTo>
                  <a:lnTo>
                    <a:pt x="5565" y="2084"/>
                  </a:lnTo>
                  <a:cubicBezTo>
                    <a:pt x="5565" y="1837"/>
                    <a:pt x="5542" y="1635"/>
                    <a:pt x="5529" y="1535"/>
                  </a:cubicBezTo>
                  <a:cubicBezTo>
                    <a:pt x="5524" y="1490"/>
                    <a:pt x="5471" y="1086"/>
                    <a:pt x="5248" y="715"/>
                  </a:cubicBezTo>
                  <a:cubicBezTo>
                    <a:pt x="5144" y="542"/>
                    <a:pt x="5039" y="431"/>
                    <a:pt x="4938" y="344"/>
                  </a:cubicBezTo>
                  <a:lnTo>
                    <a:pt x="4916" y="328"/>
                  </a:lnTo>
                  <a:cubicBezTo>
                    <a:pt x="4847" y="270"/>
                    <a:pt x="4778" y="223"/>
                    <a:pt x="4717" y="183"/>
                  </a:cubicBezTo>
                  <a:cubicBezTo>
                    <a:pt x="4664" y="152"/>
                    <a:pt x="4607" y="127"/>
                    <a:pt x="4549" y="103"/>
                  </a:cubicBezTo>
                  <a:lnTo>
                    <a:pt x="4457" y="70"/>
                  </a:lnTo>
                  <a:lnTo>
                    <a:pt x="4385" y="50"/>
                  </a:lnTo>
                  <a:cubicBezTo>
                    <a:pt x="4260" y="17"/>
                    <a:pt x="4128" y="1"/>
                    <a:pt x="3989" y="1"/>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3106" name="Google Shape;3106;p55"/>
            <p:cNvSpPr/>
            <p:nvPr/>
          </p:nvSpPr>
          <p:spPr>
            <a:xfrm>
              <a:off x="3153325" y="1637125"/>
              <a:ext cx="124600" cy="159900"/>
            </a:xfrm>
            <a:custGeom>
              <a:avLst/>
              <a:gdLst/>
              <a:ahLst/>
              <a:cxnLst/>
              <a:rect l="l" t="t" r="r" b="b"/>
              <a:pathLst>
                <a:path w="4984" h="6396" extrusionOk="0">
                  <a:moveTo>
                    <a:pt x="3600" y="0"/>
                  </a:moveTo>
                  <a:cubicBezTo>
                    <a:pt x="3264" y="0"/>
                    <a:pt x="2885" y="110"/>
                    <a:pt x="2484" y="341"/>
                  </a:cubicBezTo>
                  <a:cubicBezTo>
                    <a:pt x="1111" y="1134"/>
                    <a:pt x="0" y="3056"/>
                    <a:pt x="5" y="4634"/>
                  </a:cubicBezTo>
                  <a:cubicBezTo>
                    <a:pt x="8" y="5751"/>
                    <a:pt x="569" y="6395"/>
                    <a:pt x="1384" y="6395"/>
                  </a:cubicBezTo>
                  <a:cubicBezTo>
                    <a:pt x="1720" y="6395"/>
                    <a:pt x="2100" y="6285"/>
                    <a:pt x="2501" y="6054"/>
                  </a:cubicBezTo>
                  <a:cubicBezTo>
                    <a:pt x="3872" y="5262"/>
                    <a:pt x="4984" y="3340"/>
                    <a:pt x="4978" y="1762"/>
                  </a:cubicBezTo>
                  <a:cubicBezTo>
                    <a:pt x="4976" y="645"/>
                    <a:pt x="4414" y="0"/>
                    <a:pt x="3600"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3107" name="Google Shape;3107;p55"/>
            <p:cNvSpPr/>
            <p:nvPr/>
          </p:nvSpPr>
          <p:spPr>
            <a:xfrm>
              <a:off x="3191375" y="1685925"/>
              <a:ext cx="48550" cy="62275"/>
            </a:xfrm>
            <a:custGeom>
              <a:avLst/>
              <a:gdLst/>
              <a:ahLst/>
              <a:cxnLst/>
              <a:rect l="l" t="t" r="r" b="b"/>
              <a:pathLst>
                <a:path w="1942" h="2491" extrusionOk="0">
                  <a:moveTo>
                    <a:pt x="1402" y="0"/>
                  </a:moveTo>
                  <a:cubicBezTo>
                    <a:pt x="1271" y="0"/>
                    <a:pt x="1124" y="43"/>
                    <a:pt x="968" y="133"/>
                  </a:cubicBezTo>
                  <a:cubicBezTo>
                    <a:pt x="431" y="442"/>
                    <a:pt x="1" y="1188"/>
                    <a:pt x="2" y="1804"/>
                  </a:cubicBezTo>
                  <a:cubicBezTo>
                    <a:pt x="3" y="2239"/>
                    <a:pt x="222" y="2490"/>
                    <a:pt x="539" y="2490"/>
                  </a:cubicBezTo>
                  <a:cubicBezTo>
                    <a:pt x="670" y="2490"/>
                    <a:pt x="817" y="2448"/>
                    <a:pt x="973" y="2358"/>
                  </a:cubicBezTo>
                  <a:cubicBezTo>
                    <a:pt x="1507" y="2050"/>
                    <a:pt x="1941" y="1299"/>
                    <a:pt x="1939" y="686"/>
                  </a:cubicBezTo>
                  <a:cubicBezTo>
                    <a:pt x="1937" y="250"/>
                    <a:pt x="1719" y="0"/>
                    <a:pt x="1402"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3108" name="Google Shape;3108;p55"/>
            <p:cNvSpPr/>
            <p:nvPr/>
          </p:nvSpPr>
          <p:spPr>
            <a:xfrm>
              <a:off x="3181700" y="1674850"/>
              <a:ext cx="62500" cy="80150"/>
            </a:xfrm>
            <a:custGeom>
              <a:avLst/>
              <a:gdLst/>
              <a:ahLst/>
              <a:cxnLst/>
              <a:rect l="l" t="t" r="r" b="b"/>
              <a:pathLst>
                <a:path w="2500" h="3206" extrusionOk="0">
                  <a:moveTo>
                    <a:pt x="1789" y="443"/>
                  </a:moveTo>
                  <a:cubicBezTo>
                    <a:pt x="2106" y="443"/>
                    <a:pt x="2324" y="693"/>
                    <a:pt x="2326" y="1129"/>
                  </a:cubicBezTo>
                  <a:cubicBezTo>
                    <a:pt x="2328" y="1742"/>
                    <a:pt x="1894" y="2493"/>
                    <a:pt x="1360" y="2801"/>
                  </a:cubicBezTo>
                  <a:cubicBezTo>
                    <a:pt x="1204" y="2891"/>
                    <a:pt x="1057" y="2933"/>
                    <a:pt x="926" y="2933"/>
                  </a:cubicBezTo>
                  <a:cubicBezTo>
                    <a:pt x="609" y="2933"/>
                    <a:pt x="391" y="2682"/>
                    <a:pt x="390" y="2247"/>
                  </a:cubicBezTo>
                  <a:cubicBezTo>
                    <a:pt x="388" y="1631"/>
                    <a:pt x="818" y="885"/>
                    <a:pt x="1355" y="576"/>
                  </a:cubicBezTo>
                  <a:cubicBezTo>
                    <a:pt x="1511" y="486"/>
                    <a:pt x="1658" y="443"/>
                    <a:pt x="1789" y="443"/>
                  </a:cubicBezTo>
                  <a:close/>
                  <a:moveTo>
                    <a:pt x="1755" y="0"/>
                  </a:moveTo>
                  <a:cubicBezTo>
                    <a:pt x="1736" y="0"/>
                    <a:pt x="1717" y="1"/>
                    <a:pt x="1697" y="2"/>
                  </a:cubicBezTo>
                  <a:cubicBezTo>
                    <a:pt x="1639" y="22"/>
                    <a:pt x="1580" y="41"/>
                    <a:pt x="1529" y="58"/>
                  </a:cubicBezTo>
                  <a:lnTo>
                    <a:pt x="1477" y="75"/>
                  </a:lnTo>
                  <a:cubicBezTo>
                    <a:pt x="1397" y="107"/>
                    <a:pt x="1392" y="110"/>
                    <a:pt x="1274" y="173"/>
                  </a:cubicBezTo>
                  <a:cubicBezTo>
                    <a:pt x="1201" y="216"/>
                    <a:pt x="1196" y="219"/>
                    <a:pt x="1074" y="308"/>
                  </a:cubicBezTo>
                  <a:cubicBezTo>
                    <a:pt x="1053" y="324"/>
                    <a:pt x="1002" y="366"/>
                    <a:pt x="946" y="413"/>
                  </a:cubicBezTo>
                  <a:lnTo>
                    <a:pt x="878" y="475"/>
                  </a:lnTo>
                  <a:cubicBezTo>
                    <a:pt x="814" y="537"/>
                    <a:pt x="812" y="540"/>
                    <a:pt x="694" y="671"/>
                  </a:cubicBezTo>
                  <a:cubicBezTo>
                    <a:pt x="635" y="740"/>
                    <a:pt x="635" y="740"/>
                    <a:pt x="526" y="890"/>
                  </a:cubicBezTo>
                  <a:cubicBezTo>
                    <a:pt x="472" y="967"/>
                    <a:pt x="472" y="967"/>
                    <a:pt x="374" y="1127"/>
                  </a:cubicBezTo>
                  <a:cubicBezTo>
                    <a:pt x="327" y="1209"/>
                    <a:pt x="327" y="1209"/>
                    <a:pt x="245" y="1377"/>
                  </a:cubicBezTo>
                  <a:cubicBezTo>
                    <a:pt x="193" y="1487"/>
                    <a:pt x="165" y="1561"/>
                    <a:pt x="140" y="1632"/>
                  </a:cubicBezTo>
                  <a:cubicBezTo>
                    <a:pt x="113" y="1707"/>
                    <a:pt x="105" y="1735"/>
                    <a:pt x="62" y="1889"/>
                  </a:cubicBezTo>
                  <a:lnTo>
                    <a:pt x="62" y="1891"/>
                  </a:lnTo>
                  <a:cubicBezTo>
                    <a:pt x="41" y="1979"/>
                    <a:pt x="40" y="1982"/>
                    <a:pt x="15" y="2141"/>
                  </a:cubicBezTo>
                  <a:cubicBezTo>
                    <a:pt x="5" y="2230"/>
                    <a:pt x="4" y="2236"/>
                    <a:pt x="0" y="2380"/>
                  </a:cubicBezTo>
                  <a:cubicBezTo>
                    <a:pt x="0" y="2467"/>
                    <a:pt x="1" y="2476"/>
                    <a:pt x="16" y="2594"/>
                  </a:cubicBezTo>
                  <a:cubicBezTo>
                    <a:pt x="28" y="2668"/>
                    <a:pt x="40" y="2733"/>
                    <a:pt x="49" y="2791"/>
                  </a:cubicBezTo>
                  <a:cubicBezTo>
                    <a:pt x="112" y="2933"/>
                    <a:pt x="204" y="3042"/>
                    <a:pt x="319" y="3110"/>
                  </a:cubicBezTo>
                  <a:cubicBezTo>
                    <a:pt x="342" y="3121"/>
                    <a:pt x="382" y="3140"/>
                    <a:pt x="432" y="3159"/>
                  </a:cubicBezTo>
                  <a:lnTo>
                    <a:pt x="456" y="3167"/>
                  </a:lnTo>
                  <a:cubicBezTo>
                    <a:pt x="520" y="3188"/>
                    <a:pt x="600" y="3206"/>
                    <a:pt x="698" y="3206"/>
                  </a:cubicBezTo>
                  <a:cubicBezTo>
                    <a:pt x="759" y="3206"/>
                    <a:pt x="826" y="3199"/>
                    <a:pt x="900" y="3181"/>
                  </a:cubicBezTo>
                  <a:cubicBezTo>
                    <a:pt x="980" y="3162"/>
                    <a:pt x="1050" y="3130"/>
                    <a:pt x="1121" y="3099"/>
                  </a:cubicBezTo>
                  <a:cubicBezTo>
                    <a:pt x="1361" y="2994"/>
                    <a:pt x="1549" y="2847"/>
                    <a:pt x="1663" y="2737"/>
                  </a:cubicBezTo>
                  <a:lnTo>
                    <a:pt x="1664" y="2737"/>
                  </a:lnTo>
                  <a:lnTo>
                    <a:pt x="1761" y="2639"/>
                  </a:lnTo>
                  <a:cubicBezTo>
                    <a:pt x="1851" y="2546"/>
                    <a:pt x="2125" y="2261"/>
                    <a:pt x="2349" y="1670"/>
                  </a:cubicBezTo>
                  <a:cubicBezTo>
                    <a:pt x="2372" y="1612"/>
                    <a:pt x="2419" y="1476"/>
                    <a:pt x="2452" y="1301"/>
                  </a:cubicBezTo>
                  <a:cubicBezTo>
                    <a:pt x="2483" y="1127"/>
                    <a:pt x="2500" y="911"/>
                    <a:pt x="2462" y="692"/>
                  </a:cubicBezTo>
                  <a:cubicBezTo>
                    <a:pt x="2393" y="288"/>
                    <a:pt x="2173" y="144"/>
                    <a:pt x="2079" y="82"/>
                  </a:cubicBezTo>
                  <a:cubicBezTo>
                    <a:pt x="1985" y="28"/>
                    <a:pt x="1876" y="0"/>
                    <a:pt x="1755" y="0"/>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3109" name="Google Shape;3109;p55"/>
            <p:cNvSpPr/>
            <p:nvPr/>
          </p:nvSpPr>
          <p:spPr>
            <a:xfrm>
              <a:off x="3066325" y="1429975"/>
              <a:ext cx="144625" cy="406125"/>
            </a:xfrm>
            <a:custGeom>
              <a:avLst/>
              <a:gdLst/>
              <a:ahLst/>
              <a:cxnLst/>
              <a:rect l="l" t="t" r="r" b="b"/>
              <a:pathLst>
                <a:path w="5785" h="16245" extrusionOk="0">
                  <a:moveTo>
                    <a:pt x="4173" y="1"/>
                  </a:moveTo>
                  <a:cubicBezTo>
                    <a:pt x="4145" y="1"/>
                    <a:pt x="4120" y="29"/>
                    <a:pt x="4099" y="79"/>
                  </a:cubicBezTo>
                  <a:cubicBezTo>
                    <a:pt x="3863" y="658"/>
                    <a:pt x="3624" y="1236"/>
                    <a:pt x="3392" y="1817"/>
                  </a:cubicBezTo>
                  <a:cubicBezTo>
                    <a:pt x="3250" y="2173"/>
                    <a:pt x="2956" y="2914"/>
                    <a:pt x="2587" y="3874"/>
                  </a:cubicBezTo>
                  <a:cubicBezTo>
                    <a:pt x="2404" y="4351"/>
                    <a:pt x="2166" y="4990"/>
                    <a:pt x="1989" y="5470"/>
                  </a:cubicBezTo>
                  <a:cubicBezTo>
                    <a:pt x="1028" y="8077"/>
                    <a:pt x="626" y="9510"/>
                    <a:pt x="410" y="10281"/>
                  </a:cubicBezTo>
                  <a:cubicBezTo>
                    <a:pt x="345" y="10516"/>
                    <a:pt x="189" y="11137"/>
                    <a:pt x="110" y="11577"/>
                  </a:cubicBezTo>
                  <a:cubicBezTo>
                    <a:pt x="11" y="12129"/>
                    <a:pt x="7" y="12333"/>
                    <a:pt x="0" y="12571"/>
                  </a:cubicBezTo>
                  <a:cubicBezTo>
                    <a:pt x="9" y="13554"/>
                    <a:pt x="253" y="14085"/>
                    <a:pt x="356" y="14313"/>
                  </a:cubicBezTo>
                  <a:cubicBezTo>
                    <a:pt x="443" y="14499"/>
                    <a:pt x="603" y="14735"/>
                    <a:pt x="676" y="14817"/>
                  </a:cubicBezTo>
                  <a:cubicBezTo>
                    <a:pt x="904" y="15072"/>
                    <a:pt x="939" y="15110"/>
                    <a:pt x="1263" y="15322"/>
                  </a:cubicBezTo>
                  <a:lnTo>
                    <a:pt x="2850" y="16244"/>
                  </a:lnTo>
                  <a:cubicBezTo>
                    <a:pt x="2099" y="15807"/>
                    <a:pt x="1634" y="14880"/>
                    <a:pt x="1630" y="13560"/>
                  </a:cubicBezTo>
                  <a:cubicBezTo>
                    <a:pt x="1623" y="10907"/>
                    <a:pt x="5577" y="1430"/>
                    <a:pt x="5784" y="930"/>
                  </a:cubicBezTo>
                  <a:lnTo>
                    <a:pt x="4198" y="8"/>
                  </a:lnTo>
                  <a:cubicBezTo>
                    <a:pt x="4189" y="3"/>
                    <a:pt x="4181" y="1"/>
                    <a:pt x="4173" y="1"/>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3110" name="Google Shape;3110;p55"/>
            <p:cNvSpPr/>
            <p:nvPr/>
          </p:nvSpPr>
          <p:spPr>
            <a:xfrm>
              <a:off x="3106875" y="1453200"/>
              <a:ext cx="210600" cy="390225"/>
            </a:xfrm>
            <a:custGeom>
              <a:avLst/>
              <a:gdLst/>
              <a:ahLst/>
              <a:cxnLst/>
              <a:rect l="l" t="t" r="r" b="b"/>
              <a:pathLst>
                <a:path w="8424" h="15609" extrusionOk="0">
                  <a:moveTo>
                    <a:pt x="4323" y="680"/>
                  </a:moveTo>
                  <a:lnTo>
                    <a:pt x="4323" y="680"/>
                  </a:lnTo>
                  <a:cubicBezTo>
                    <a:pt x="4349" y="716"/>
                    <a:pt x="8258" y="5531"/>
                    <a:pt x="8258" y="8052"/>
                  </a:cubicBezTo>
                  <a:cubicBezTo>
                    <a:pt x="8264" y="10534"/>
                    <a:pt x="6519" y="13556"/>
                    <a:pt x="4363" y="14801"/>
                  </a:cubicBezTo>
                  <a:cubicBezTo>
                    <a:pt x="3733" y="15165"/>
                    <a:pt x="3137" y="15337"/>
                    <a:pt x="2608" y="15337"/>
                  </a:cubicBezTo>
                  <a:cubicBezTo>
                    <a:pt x="1327" y="15337"/>
                    <a:pt x="445" y="14322"/>
                    <a:pt x="440" y="12565"/>
                  </a:cubicBezTo>
                  <a:cubicBezTo>
                    <a:pt x="425" y="10054"/>
                    <a:pt x="4298" y="745"/>
                    <a:pt x="4323" y="680"/>
                  </a:cubicBezTo>
                  <a:close/>
                  <a:moveTo>
                    <a:pt x="4162" y="1"/>
                  </a:moveTo>
                  <a:cubicBezTo>
                    <a:pt x="3955" y="501"/>
                    <a:pt x="1" y="9978"/>
                    <a:pt x="8" y="12631"/>
                  </a:cubicBezTo>
                  <a:cubicBezTo>
                    <a:pt x="11" y="13951"/>
                    <a:pt x="477" y="14878"/>
                    <a:pt x="1228" y="15315"/>
                  </a:cubicBezTo>
                  <a:cubicBezTo>
                    <a:pt x="1375" y="15394"/>
                    <a:pt x="1766" y="15605"/>
                    <a:pt x="2323" y="15608"/>
                  </a:cubicBezTo>
                  <a:cubicBezTo>
                    <a:pt x="2329" y="15608"/>
                    <a:pt x="2335" y="15608"/>
                    <a:pt x="2342" y="15608"/>
                  </a:cubicBezTo>
                  <a:cubicBezTo>
                    <a:pt x="2907" y="15608"/>
                    <a:pt x="3376" y="15457"/>
                    <a:pt x="3672" y="15330"/>
                  </a:cubicBezTo>
                  <a:cubicBezTo>
                    <a:pt x="3865" y="15247"/>
                    <a:pt x="4047" y="15168"/>
                    <a:pt x="4334" y="14999"/>
                  </a:cubicBezTo>
                  <a:cubicBezTo>
                    <a:pt x="4702" y="14781"/>
                    <a:pt x="4988" y="14554"/>
                    <a:pt x="4990" y="14552"/>
                  </a:cubicBezTo>
                  <a:cubicBezTo>
                    <a:pt x="5365" y="14246"/>
                    <a:pt x="5833" y="13865"/>
                    <a:pt x="6473" y="13047"/>
                  </a:cubicBezTo>
                  <a:cubicBezTo>
                    <a:pt x="6781" y="12656"/>
                    <a:pt x="7001" y="12292"/>
                    <a:pt x="7213" y="11942"/>
                  </a:cubicBezTo>
                  <a:cubicBezTo>
                    <a:pt x="7335" y="11742"/>
                    <a:pt x="7425" y="11557"/>
                    <a:pt x="7624" y="11153"/>
                  </a:cubicBezTo>
                  <a:cubicBezTo>
                    <a:pt x="7751" y="10892"/>
                    <a:pt x="7996" y="10333"/>
                    <a:pt x="8207" y="9509"/>
                  </a:cubicBezTo>
                  <a:cubicBezTo>
                    <a:pt x="8342" y="8980"/>
                    <a:pt x="8424" y="8336"/>
                    <a:pt x="8415" y="7869"/>
                  </a:cubicBezTo>
                  <a:cubicBezTo>
                    <a:pt x="8405" y="7324"/>
                    <a:pt x="8282" y="6881"/>
                    <a:pt x="8151" y="6483"/>
                  </a:cubicBezTo>
                  <a:cubicBezTo>
                    <a:pt x="7317" y="3950"/>
                    <a:pt x="4705" y="660"/>
                    <a:pt x="4189" y="26"/>
                  </a:cubicBezTo>
                  <a:lnTo>
                    <a:pt x="4189" y="26"/>
                  </a:lnTo>
                  <a:lnTo>
                    <a:pt x="4207" y="58"/>
                  </a:lnTo>
                  <a:lnTo>
                    <a:pt x="4162" y="1"/>
                  </a:ln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3111" name="Google Shape;3111;p55"/>
            <p:cNvSpPr/>
            <p:nvPr/>
          </p:nvSpPr>
          <p:spPr>
            <a:xfrm>
              <a:off x="3289675" y="1653400"/>
              <a:ext cx="141875" cy="84725"/>
            </a:xfrm>
            <a:custGeom>
              <a:avLst/>
              <a:gdLst/>
              <a:ahLst/>
              <a:cxnLst/>
              <a:rect l="l" t="t" r="r" b="b"/>
              <a:pathLst>
                <a:path w="5675" h="3389" extrusionOk="0">
                  <a:moveTo>
                    <a:pt x="277" y="0"/>
                  </a:moveTo>
                  <a:lnTo>
                    <a:pt x="0" y="156"/>
                  </a:lnTo>
                  <a:lnTo>
                    <a:pt x="5397" y="3388"/>
                  </a:lnTo>
                  <a:lnTo>
                    <a:pt x="5674" y="3232"/>
                  </a:lnTo>
                  <a:lnTo>
                    <a:pt x="277"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3112" name="Google Shape;3112;p55"/>
            <p:cNvSpPr/>
            <p:nvPr/>
          </p:nvSpPr>
          <p:spPr>
            <a:xfrm>
              <a:off x="3289675" y="1657300"/>
              <a:ext cx="193250" cy="464275"/>
            </a:xfrm>
            <a:custGeom>
              <a:avLst/>
              <a:gdLst/>
              <a:ahLst/>
              <a:cxnLst/>
              <a:rect l="l" t="t" r="r" b="b"/>
              <a:pathLst>
                <a:path w="7730" h="18571" extrusionOk="0">
                  <a:moveTo>
                    <a:pt x="0" y="0"/>
                  </a:moveTo>
                  <a:lnTo>
                    <a:pt x="2" y="629"/>
                  </a:lnTo>
                  <a:lnTo>
                    <a:pt x="5399" y="3861"/>
                  </a:lnTo>
                  <a:cubicBezTo>
                    <a:pt x="6354" y="4431"/>
                    <a:pt x="7136" y="5812"/>
                    <a:pt x="7142" y="6933"/>
                  </a:cubicBezTo>
                  <a:lnTo>
                    <a:pt x="7195" y="18250"/>
                  </a:lnTo>
                  <a:lnTo>
                    <a:pt x="7729" y="18570"/>
                  </a:lnTo>
                  <a:lnTo>
                    <a:pt x="7677" y="7252"/>
                  </a:lnTo>
                  <a:cubicBezTo>
                    <a:pt x="7671" y="5782"/>
                    <a:pt x="6648" y="3979"/>
                    <a:pt x="5397" y="3232"/>
                  </a:cubicBezTo>
                  <a:lnTo>
                    <a:pt x="0"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113" name="Google Shape;3113;p55"/>
            <p:cNvSpPr/>
            <p:nvPr/>
          </p:nvSpPr>
          <p:spPr>
            <a:xfrm>
              <a:off x="2945975" y="1661175"/>
              <a:ext cx="155325" cy="89725"/>
            </a:xfrm>
            <a:custGeom>
              <a:avLst/>
              <a:gdLst/>
              <a:ahLst/>
              <a:cxnLst/>
              <a:rect l="l" t="t" r="r" b="b"/>
              <a:pathLst>
                <a:path w="6213" h="3589" extrusionOk="0">
                  <a:moveTo>
                    <a:pt x="5940" y="0"/>
                  </a:moveTo>
                  <a:lnTo>
                    <a:pt x="0" y="3430"/>
                  </a:lnTo>
                  <a:lnTo>
                    <a:pt x="272" y="3588"/>
                  </a:lnTo>
                  <a:lnTo>
                    <a:pt x="6212" y="159"/>
                  </a:lnTo>
                  <a:lnTo>
                    <a:pt x="5940"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114" name="Google Shape;3114;p55"/>
            <p:cNvSpPr/>
            <p:nvPr/>
          </p:nvSpPr>
          <p:spPr>
            <a:xfrm>
              <a:off x="2894900" y="1665125"/>
              <a:ext cx="206450" cy="468600"/>
            </a:xfrm>
            <a:custGeom>
              <a:avLst/>
              <a:gdLst/>
              <a:ahLst/>
              <a:cxnLst/>
              <a:rect l="l" t="t" r="r" b="b"/>
              <a:pathLst>
                <a:path w="8258" h="18744" extrusionOk="0">
                  <a:moveTo>
                    <a:pt x="8255" y="1"/>
                  </a:moveTo>
                  <a:lnTo>
                    <a:pt x="2315" y="3430"/>
                  </a:lnTo>
                  <a:cubicBezTo>
                    <a:pt x="1037" y="4168"/>
                    <a:pt x="1" y="5963"/>
                    <a:pt x="4" y="7432"/>
                  </a:cubicBezTo>
                  <a:lnTo>
                    <a:pt x="37" y="18743"/>
                  </a:lnTo>
                  <a:lnTo>
                    <a:pt x="583" y="18427"/>
                  </a:lnTo>
                  <a:lnTo>
                    <a:pt x="552" y="7117"/>
                  </a:lnTo>
                  <a:cubicBezTo>
                    <a:pt x="549" y="5993"/>
                    <a:pt x="1341" y="4622"/>
                    <a:pt x="2317" y="4058"/>
                  </a:cubicBezTo>
                  <a:lnTo>
                    <a:pt x="8257" y="628"/>
                  </a:lnTo>
                  <a:lnTo>
                    <a:pt x="8255" y="1"/>
                  </a:lnTo>
                  <a:close/>
                </a:path>
              </a:pathLst>
            </a:custGeom>
            <a:solidFill>
              <a:schemeClr val="lt2"/>
            </a:solidFill>
            <a:ln>
              <a:noFill/>
            </a:ln>
          </p:spPr>
          <p:txBody>
            <a:bodyPr spcFirstLastPara="1" wrap="square" lIns="121900" tIns="121900" rIns="121900" bIns="121900" anchor="ctr" anchorCtr="0">
              <a:noAutofit/>
            </a:bodyPr>
            <a:lstStyle/>
            <a:p>
              <a:endParaRPr sz="2400"/>
            </a:p>
          </p:txBody>
        </p:sp>
      </p:grpSp>
    </p:spTree>
    <p:extLst>
      <p:ext uri="{BB962C8B-B14F-4D97-AF65-F5344CB8AC3E}">
        <p14:creationId xmlns:p14="http://schemas.microsoft.com/office/powerpoint/2010/main" val="362876285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2975"/>
        <p:cNvGrpSpPr/>
        <p:nvPr/>
      </p:nvGrpSpPr>
      <p:grpSpPr>
        <a:xfrm>
          <a:off x="0" y="0"/>
          <a:ext cx="0" cy="0"/>
          <a:chOff x="0" y="0"/>
          <a:chExt cx="0" cy="0"/>
        </a:xfrm>
      </p:grpSpPr>
      <p:sp>
        <p:nvSpPr>
          <p:cNvPr id="2977" name="Google Shape;2977;p55"/>
          <p:cNvSpPr/>
          <p:nvPr/>
        </p:nvSpPr>
        <p:spPr>
          <a:xfrm>
            <a:off x="2012943" y="1968452"/>
            <a:ext cx="871600" cy="871600"/>
          </a:xfrm>
          <a:prstGeom prst="roundRect">
            <a:avLst>
              <a:gd name="adj" fmla="val 16667"/>
            </a:avLst>
          </a:prstGeom>
          <a:solidFill>
            <a:schemeClr val="accent5">
              <a:lumMod val="40000"/>
              <a:lumOff val="60000"/>
            </a:schemeClr>
          </a:solidFill>
          <a:ln w="28575" cap="flat" cmpd="sng">
            <a:solidFill>
              <a:schemeClr val="accent4">
                <a:lumMod val="40000"/>
                <a:lumOff val="60000"/>
              </a:schemeClr>
            </a:solidFill>
            <a:prstDash val="solid"/>
            <a:round/>
            <a:headEnd type="none" w="sm" len="sm"/>
            <a:tailEnd type="none" w="sm" len="sm"/>
          </a:ln>
        </p:spPr>
        <p:txBody>
          <a:bodyPr spcFirstLastPara="1" wrap="square" lIns="121900" tIns="121900" rIns="121900" bIns="121900" anchor="ctr" anchorCtr="0">
            <a:noAutofit/>
          </a:bodyPr>
          <a:lstStyle/>
          <a:p>
            <a:endParaRPr sz="2400"/>
          </a:p>
        </p:txBody>
      </p:sp>
      <p:sp>
        <p:nvSpPr>
          <p:cNvPr id="2978" name="Google Shape;2978;p55"/>
          <p:cNvSpPr txBox="1"/>
          <p:nvPr/>
        </p:nvSpPr>
        <p:spPr>
          <a:xfrm>
            <a:off x="3087766" y="1744272"/>
            <a:ext cx="7567351" cy="763600"/>
          </a:xfrm>
          <a:prstGeom prst="rect">
            <a:avLst/>
          </a:prstGeom>
          <a:noFill/>
          <a:ln>
            <a:noFill/>
          </a:ln>
        </p:spPr>
        <p:txBody>
          <a:bodyPr spcFirstLastPara="1" wrap="square" lIns="121900" tIns="121900" rIns="121900" bIns="121900" anchor="b" anchorCtr="0">
            <a:noAutofit/>
          </a:bodyPr>
          <a:lstStyle/>
          <a:p>
            <a:pPr>
              <a:lnSpc>
                <a:spcPct val="115000"/>
              </a:lnSpc>
            </a:pPr>
            <a:r>
              <a:rPr lang="en-US" sz="2933" b="1" dirty="0">
                <a:solidFill>
                  <a:schemeClr val="dk1"/>
                </a:solidFill>
                <a:latin typeface="Poppins"/>
                <a:ea typeface="Poppins"/>
                <a:cs typeface="Poppins"/>
                <a:sym typeface="Poppins"/>
              </a:rPr>
              <a:t>Analytical Method Development</a:t>
            </a:r>
          </a:p>
        </p:txBody>
      </p:sp>
      <p:sp>
        <p:nvSpPr>
          <p:cNvPr id="2979" name="Google Shape;2979;p55"/>
          <p:cNvSpPr txBox="1">
            <a:spLocks noGrp="1"/>
          </p:cNvSpPr>
          <p:nvPr>
            <p:ph type="subTitle" idx="4294967295"/>
          </p:nvPr>
        </p:nvSpPr>
        <p:spPr>
          <a:xfrm>
            <a:off x="3087753" y="2266537"/>
            <a:ext cx="7941994" cy="871600"/>
          </a:xfrm>
          <a:prstGeom prst="rect">
            <a:avLst/>
          </a:prstGeom>
          <a:ln>
            <a:noFill/>
          </a:ln>
        </p:spPr>
        <p:txBody>
          <a:bodyPr spcFirstLastPara="1" wrap="square" lIns="121900" tIns="121900" rIns="121900" bIns="121900" anchor="t" anchorCtr="0">
            <a:noAutofit/>
          </a:bodyPr>
          <a:lstStyle/>
          <a:p>
            <a:pPr marL="0" indent="0">
              <a:buNone/>
            </a:pPr>
            <a:r>
              <a:rPr lang="en-US" dirty="0"/>
              <a:t>Use techniques like HPLC to accurately measure sugars, ethanol, and byproducts.</a:t>
            </a:r>
          </a:p>
        </p:txBody>
      </p:sp>
      <p:sp>
        <p:nvSpPr>
          <p:cNvPr id="2980" name="Google Shape;2980;p55"/>
          <p:cNvSpPr/>
          <p:nvPr/>
        </p:nvSpPr>
        <p:spPr>
          <a:xfrm>
            <a:off x="2012941" y="4852031"/>
            <a:ext cx="871600" cy="871600"/>
          </a:xfrm>
          <a:prstGeom prst="roundRect">
            <a:avLst>
              <a:gd name="adj" fmla="val 16667"/>
            </a:avLst>
          </a:prstGeom>
          <a:solidFill>
            <a:schemeClr val="accent5">
              <a:lumMod val="40000"/>
              <a:lumOff val="60000"/>
            </a:schemeClr>
          </a:solidFill>
          <a:ln w="28575" cap="flat" cmpd="sng">
            <a:solidFill>
              <a:schemeClr val="accent4">
                <a:lumMod val="40000"/>
                <a:lumOff val="60000"/>
              </a:schemeClr>
            </a:solidFill>
            <a:prstDash val="solid"/>
            <a:round/>
            <a:headEnd type="none" w="sm" len="sm"/>
            <a:tailEnd type="none" w="sm" len="sm"/>
          </a:ln>
        </p:spPr>
        <p:txBody>
          <a:bodyPr spcFirstLastPara="1" wrap="square" lIns="121900" tIns="121900" rIns="121900" bIns="121900" anchor="ctr" anchorCtr="0">
            <a:noAutofit/>
          </a:bodyPr>
          <a:lstStyle/>
          <a:p>
            <a:endParaRPr sz="2400"/>
          </a:p>
        </p:txBody>
      </p:sp>
      <p:sp>
        <p:nvSpPr>
          <p:cNvPr id="2981" name="Google Shape;2981;p55"/>
          <p:cNvSpPr txBox="1"/>
          <p:nvPr/>
        </p:nvSpPr>
        <p:spPr>
          <a:xfrm>
            <a:off x="2922832" y="4383715"/>
            <a:ext cx="9423393" cy="763600"/>
          </a:xfrm>
          <a:prstGeom prst="rect">
            <a:avLst/>
          </a:prstGeom>
          <a:noFill/>
          <a:ln>
            <a:noFill/>
          </a:ln>
        </p:spPr>
        <p:txBody>
          <a:bodyPr spcFirstLastPara="1" wrap="square" lIns="121900" tIns="121900" rIns="121900" bIns="121900" anchor="b" anchorCtr="0">
            <a:noAutofit/>
          </a:bodyPr>
          <a:lstStyle/>
          <a:p>
            <a:pPr>
              <a:lnSpc>
                <a:spcPct val="115000"/>
              </a:lnSpc>
            </a:pPr>
            <a:r>
              <a:rPr lang="en-US" sz="2933" b="1" dirty="0">
                <a:solidFill>
                  <a:schemeClr val="dk1"/>
                </a:solidFill>
                <a:latin typeface="Poppins"/>
                <a:ea typeface="Poppins"/>
                <a:cs typeface="Poppins"/>
                <a:sym typeface="Poppins"/>
              </a:rPr>
              <a:t>Yeast Growth and Fermentation Optimization</a:t>
            </a:r>
            <a:endParaRPr sz="2933" b="1" baseline="-25000" dirty="0">
              <a:solidFill>
                <a:schemeClr val="dk1"/>
              </a:solidFill>
              <a:latin typeface="Poppins"/>
              <a:ea typeface="Poppins"/>
              <a:cs typeface="Poppins"/>
              <a:sym typeface="Poppins"/>
            </a:endParaRPr>
          </a:p>
        </p:txBody>
      </p:sp>
      <p:sp>
        <p:nvSpPr>
          <p:cNvPr id="2982" name="Google Shape;2982;p55"/>
          <p:cNvSpPr txBox="1">
            <a:spLocks noGrp="1"/>
          </p:cNvSpPr>
          <p:nvPr>
            <p:ph type="subTitle" idx="4294967295"/>
          </p:nvPr>
        </p:nvSpPr>
        <p:spPr>
          <a:xfrm>
            <a:off x="3082372" y="4912363"/>
            <a:ext cx="7472766" cy="1610759"/>
          </a:xfrm>
          <a:prstGeom prst="rect">
            <a:avLst/>
          </a:prstGeom>
          <a:ln>
            <a:noFill/>
          </a:ln>
        </p:spPr>
        <p:txBody>
          <a:bodyPr spcFirstLastPara="1" wrap="square" lIns="121900" tIns="121900" rIns="121900" bIns="121900" anchor="t" anchorCtr="0">
            <a:noAutofit/>
          </a:bodyPr>
          <a:lstStyle/>
          <a:p>
            <a:pPr marL="0" indent="0">
              <a:buNone/>
            </a:pPr>
            <a:r>
              <a:rPr lang="en-US" dirty="0"/>
              <a:t>Study yeast growth rates and behavior under various conditions, and optimize fermentation parameters to boost ethanol production.</a:t>
            </a:r>
            <a:endParaRPr dirty="0"/>
          </a:p>
        </p:txBody>
      </p:sp>
      <p:sp>
        <p:nvSpPr>
          <p:cNvPr id="2983" name="Google Shape;2983;p55"/>
          <p:cNvSpPr/>
          <p:nvPr/>
        </p:nvSpPr>
        <p:spPr>
          <a:xfrm>
            <a:off x="2012943" y="3402573"/>
            <a:ext cx="871600" cy="871600"/>
          </a:xfrm>
          <a:prstGeom prst="roundRect">
            <a:avLst>
              <a:gd name="adj" fmla="val 16667"/>
            </a:avLst>
          </a:prstGeom>
          <a:solidFill>
            <a:schemeClr val="accent5">
              <a:lumMod val="40000"/>
              <a:lumOff val="60000"/>
            </a:schemeClr>
          </a:solidFill>
          <a:ln w="28575" cap="flat" cmpd="sng">
            <a:solidFill>
              <a:schemeClr val="accent4">
                <a:lumMod val="40000"/>
                <a:lumOff val="60000"/>
              </a:schemeClr>
            </a:solidFill>
            <a:prstDash val="solid"/>
            <a:round/>
            <a:headEnd type="none" w="sm" len="sm"/>
            <a:tailEnd type="none" w="sm" len="sm"/>
          </a:ln>
        </p:spPr>
        <p:txBody>
          <a:bodyPr spcFirstLastPara="1" wrap="square" lIns="121900" tIns="121900" rIns="121900" bIns="121900" anchor="ctr" anchorCtr="0">
            <a:noAutofit/>
          </a:bodyPr>
          <a:lstStyle/>
          <a:p>
            <a:endParaRPr sz="2400"/>
          </a:p>
        </p:txBody>
      </p:sp>
      <p:sp>
        <p:nvSpPr>
          <p:cNvPr id="2984" name="Google Shape;2984;p55"/>
          <p:cNvSpPr txBox="1"/>
          <p:nvPr/>
        </p:nvSpPr>
        <p:spPr>
          <a:xfrm>
            <a:off x="3087753" y="3088816"/>
            <a:ext cx="7119342" cy="763600"/>
          </a:xfrm>
          <a:prstGeom prst="rect">
            <a:avLst/>
          </a:prstGeom>
          <a:noFill/>
          <a:ln>
            <a:noFill/>
          </a:ln>
        </p:spPr>
        <p:txBody>
          <a:bodyPr spcFirstLastPara="1" wrap="square" lIns="121900" tIns="121900" rIns="121900" bIns="121900" anchor="b" anchorCtr="0">
            <a:noAutofit/>
          </a:bodyPr>
          <a:lstStyle/>
          <a:p>
            <a:pPr>
              <a:lnSpc>
                <a:spcPct val="115000"/>
              </a:lnSpc>
            </a:pPr>
            <a:r>
              <a:rPr lang="de-DE" sz="2933" b="1" dirty="0">
                <a:solidFill>
                  <a:schemeClr val="dk1"/>
                </a:solidFill>
                <a:latin typeface="Poppins"/>
                <a:ea typeface="Poppins"/>
                <a:cs typeface="Poppins"/>
                <a:sym typeface="Poppins"/>
              </a:rPr>
              <a:t>Rapid </a:t>
            </a:r>
            <a:r>
              <a:rPr lang="de-DE" sz="2933" b="1" dirty="0" err="1">
                <a:solidFill>
                  <a:schemeClr val="dk1"/>
                </a:solidFill>
                <a:latin typeface="Poppins"/>
                <a:ea typeface="Poppins"/>
                <a:cs typeface="Poppins"/>
                <a:sym typeface="Poppins"/>
              </a:rPr>
              <a:t>Quantification</a:t>
            </a:r>
            <a:r>
              <a:rPr lang="de-DE" sz="2933" b="1" dirty="0">
                <a:solidFill>
                  <a:schemeClr val="dk1"/>
                </a:solidFill>
                <a:latin typeface="Poppins"/>
                <a:ea typeface="Poppins"/>
                <a:cs typeface="Poppins"/>
                <a:sym typeface="Poppins"/>
              </a:rPr>
              <a:t> Methods</a:t>
            </a:r>
          </a:p>
        </p:txBody>
      </p:sp>
      <p:sp>
        <p:nvSpPr>
          <p:cNvPr id="2985" name="Google Shape;2985;p55"/>
          <p:cNvSpPr txBox="1">
            <a:spLocks noGrp="1"/>
          </p:cNvSpPr>
          <p:nvPr>
            <p:ph type="subTitle" idx="4294967295"/>
          </p:nvPr>
        </p:nvSpPr>
        <p:spPr>
          <a:xfrm>
            <a:off x="3082372" y="3533289"/>
            <a:ext cx="6960440" cy="871600"/>
          </a:xfrm>
          <a:prstGeom prst="rect">
            <a:avLst/>
          </a:prstGeom>
          <a:ln>
            <a:noFill/>
          </a:ln>
        </p:spPr>
        <p:txBody>
          <a:bodyPr spcFirstLastPara="1" wrap="square" lIns="121900" tIns="121900" rIns="121900" bIns="121900" anchor="t" anchorCtr="0">
            <a:noAutofit/>
          </a:bodyPr>
          <a:lstStyle/>
          <a:p>
            <a:pPr marL="0" indent="0">
              <a:buNone/>
            </a:pPr>
            <a:r>
              <a:rPr lang="en-US" dirty="0"/>
              <a:t>Develop innovative methods for quick and accurate measurement of key components.</a:t>
            </a:r>
            <a:endParaRPr dirty="0"/>
          </a:p>
        </p:txBody>
      </p:sp>
      <p:sp>
        <p:nvSpPr>
          <p:cNvPr id="2988" name="Google Shape;2988;p55"/>
          <p:cNvSpPr txBox="1"/>
          <p:nvPr/>
        </p:nvSpPr>
        <p:spPr>
          <a:xfrm>
            <a:off x="1958927" y="2105845"/>
            <a:ext cx="979600" cy="596800"/>
          </a:xfrm>
          <a:prstGeom prst="rect">
            <a:avLst/>
          </a:prstGeom>
          <a:noFill/>
          <a:ln>
            <a:noFill/>
          </a:ln>
        </p:spPr>
        <p:txBody>
          <a:bodyPr spcFirstLastPara="1" wrap="square" lIns="121900" tIns="121900" rIns="121900" bIns="121900" anchor="ctr" anchorCtr="0">
            <a:noAutofit/>
          </a:bodyPr>
          <a:lstStyle/>
          <a:p>
            <a:pPr algn="ctr"/>
            <a:r>
              <a:rPr lang="en" sz="4000" b="1" dirty="0">
                <a:solidFill>
                  <a:schemeClr val="dk1"/>
                </a:solidFill>
                <a:latin typeface="Poppins"/>
                <a:ea typeface="Poppins"/>
                <a:cs typeface="Poppins"/>
                <a:sym typeface="Poppins"/>
              </a:rPr>
              <a:t>04</a:t>
            </a:r>
            <a:endParaRPr sz="4000" b="1" dirty="0">
              <a:solidFill>
                <a:schemeClr val="dk1"/>
              </a:solidFill>
              <a:latin typeface="Poppins"/>
              <a:ea typeface="Poppins"/>
              <a:cs typeface="Poppins"/>
              <a:sym typeface="Poppins"/>
            </a:endParaRPr>
          </a:p>
        </p:txBody>
      </p:sp>
      <p:sp>
        <p:nvSpPr>
          <p:cNvPr id="2989" name="Google Shape;2989;p55"/>
          <p:cNvSpPr txBox="1"/>
          <p:nvPr/>
        </p:nvSpPr>
        <p:spPr>
          <a:xfrm>
            <a:off x="1958920" y="4989424"/>
            <a:ext cx="979600" cy="596800"/>
          </a:xfrm>
          <a:prstGeom prst="rect">
            <a:avLst/>
          </a:prstGeom>
          <a:noFill/>
          <a:ln>
            <a:noFill/>
          </a:ln>
        </p:spPr>
        <p:txBody>
          <a:bodyPr spcFirstLastPara="1" wrap="square" lIns="121900" tIns="121900" rIns="121900" bIns="121900" anchor="ctr" anchorCtr="0">
            <a:noAutofit/>
          </a:bodyPr>
          <a:lstStyle/>
          <a:p>
            <a:pPr algn="ctr"/>
            <a:r>
              <a:rPr lang="en" sz="4000" b="1" dirty="0">
                <a:solidFill>
                  <a:schemeClr val="dk1"/>
                </a:solidFill>
                <a:latin typeface="Poppins"/>
                <a:ea typeface="Poppins"/>
                <a:cs typeface="Poppins"/>
                <a:sym typeface="Poppins"/>
              </a:rPr>
              <a:t>06</a:t>
            </a:r>
            <a:endParaRPr sz="4000" b="1" dirty="0">
              <a:solidFill>
                <a:schemeClr val="dk1"/>
              </a:solidFill>
              <a:latin typeface="Poppins"/>
              <a:ea typeface="Poppins"/>
              <a:cs typeface="Poppins"/>
              <a:sym typeface="Poppins"/>
            </a:endParaRPr>
          </a:p>
        </p:txBody>
      </p:sp>
      <p:sp>
        <p:nvSpPr>
          <p:cNvPr id="2990" name="Google Shape;2990;p55"/>
          <p:cNvSpPr txBox="1"/>
          <p:nvPr/>
        </p:nvSpPr>
        <p:spPr>
          <a:xfrm>
            <a:off x="1958927" y="3539967"/>
            <a:ext cx="979600" cy="596800"/>
          </a:xfrm>
          <a:prstGeom prst="rect">
            <a:avLst/>
          </a:prstGeom>
          <a:noFill/>
          <a:ln>
            <a:noFill/>
          </a:ln>
        </p:spPr>
        <p:txBody>
          <a:bodyPr spcFirstLastPara="1" wrap="square" lIns="121900" tIns="121900" rIns="121900" bIns="121900" anchor="ctr" anchorCtr="0">
            <a:noAutofit/>
          </a:bodyPr>
          <a:lstStyle/>
          <a:p>
            <a:pPr algn="ctr"/>
            <a:r>
              <a:rPr lang="en" sz="4000" b="1" dirty="0">
                <a:solidFill>
                  <a:schemeClr val="dk1"/>
                </a:solidFill>
                <a:latin typeface="Poppins"/>
                <a:ea typeface="Poppins"/>
                <a:cs typeface="Poppins"/>
                <a:sym typeface="Poppins"/>
              </a:rPr>
              <a:t>05</a:t>
            </a:r>
            <a:endParaRPr sz="4000" b="1" dirty="0">
              <a:solidFill>
                <a:schemeClr val="dk1"/>
              </a:solidFill>
              <a:latin typeface="Poppins"/>
              <a:ea typeface="Poppins"/>
              <a:cs typeface="Poppins"/>
              <a:sym typeface="Poppins"/>
            </a:endParaRPr>
          </a:p>
        </p:txBody>
      </p:sp>
      <p:grpSp>
        <p:nvGrpSpPr>
          <p:cNvPr id="2991" name="Google Shape;2991;p55"/>
          <p:cNvGrpSpPr/>
          <p:nvPr/>
        </p:nvGrpSpPr>
        <p:grpSpPr>
          <a:xfrm>
            <a:off x="10013349" y="2492430"/>
            <a:ext cx="1679195" cy="1956371"/>
            <a:chOff x="2825025" y="1429975"/>
            <a:chExt cx="780150" cy="908925"/>
          </a:xfrm>
        </p:grpSpPr>
        <p:sp>
          <p:nvSpPr>
            <p:cNvPr id="2992" name="Google Shape;2992;p55"/>
            <p:cNvSpPr/>
            <p:nvPr/>
          </p:nvSpPr>
          <p:spPr>
            <a:xfrm>
              <a:off x="3264025" y="1864325"/>
              <a:ext cx="2275" cy="1750"/>
            </a:xfrm>
            <a:custGeom>
              <a:avLst/>
              <a:gdLst/>
              <a:ahLst/>
              <a:cxnLst/>
              <a:rect l="l" t="t" r="r" b="b"/>
              <a:pathLst>
                <a:path w="91" h="70" extrusionOk="0">
                  <a:moveTo>
                    <a:pt x="1" y="69"/>
                  </a:moveTo>
                  <a:lnTo>
                    <a:pt x="91" y="1"/>
                  </a:ln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2993" name="Google Shape;2993;p55"/>
            <p:cNvSpPr/>
            <p:nvPr/>
          </p:nvSpPr>
          <p:spPr>
            <a:xfrm>
              <a:off x="3270750" y="1858750"/>
              <a:ext cx="2325" cy="2225"/>
            </a:xfrm>
            <a:custGeom>
              <a:avLst/>
              <a:gdLst/>
              <a:ahLst/>
              <a:cxnLst/>
              <a:rect l="l" t="t" r="r" b="b"/>
              <a:pathLst>
                <a:path w="93" h="89" extrusionOk="0">
                  <a:moveTo>
                    <a:pt x="0" y="88"/>
                  </a:moveTo>
                  <a:lnTo>
                    <a:pt x="92" y="0"/>
                  </a:ln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2994" name="Google Shape;2994;p55"/>
            <p:cNvSpPr/>
            <p:nvPr/>
          </p:nvSpPr>
          <p:spPr>
            <a:xfrm>
              <a:off x="3095675" y="1864475"/>
              <a:ext cx="7225" cy="4800"/>
            </a:xfrm>
            <a:custGeom>
              <a:avLst/>
              <a:gdLst/>
              <a:ahLst/>
              <a:cxnLst/>
              <a:rect l="l" t="t" r="r" b="b"/>
              <a:pathLst>
                <a:path w="289" h="192" extrusionOk="0">
                  <a:moveTo>
                    <a:pt x="1" y="1"/>
                  </a:moveTo>
                  <a:cubicBezTo>
                    <a:pt x="89" y="67"/>
                    <a:pt x="186" y="131"/>
                    <a:pt x="288" y="191"/>
                  </a:cubicBezTo>
                  <a:cubicBezTo>
                    <a:pt x="186" y="131"/>
                    <a:pt x="89" y="67"/>
                    <a:pt x="1" y="1"/>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2995" name="Google Shape;2995;p55"/>
            <p:cNvSpPr/>
            <p:nvPr/>
          </p:nvSpPr>
          <p:spPr>
            <a:xfrm>
              <a:off x="3281125" y="1847350"/>
              <a:ext cx="1650" cy="2575"/>
            </a:xfrm>
            <a:custGeom>
              <a:avLst/>
              <a:gdLst/>
              <a:ahLst/>
              <a:cxnLst/>
              <a:rect l="l" t="t" r="r" b="b"/>
              <a:pathLst>
                <a:path w="66" h="103" extrusionOk="0">
                  <a:moveTo>
                    <a:pt x="1" y="103"/>
                  </a:moveTo>
                  <a:lnTo>
                    <a:pt x="66" y="1"/>
                  </a:ln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2996" name="Google Shape;2996;p55"/>
            <p:cNvSpPr/>
            <p:nvPr/>
          </p:nvSpPr>
          <p:spPr>
            <a:xfrm>
              <a:off x="3089475" y="1859425"/>
              <a:ext cx="4150" cy="3400"/>
            </a:xfrm>
            <a:custGeom>
              <a:avLst/>
              <a:gdLst/>
              <a:ahLst/>
              <a:cxnLst/>
              <a:rect l="l" t="t" r="r" b="b"/>
              <a:pathLst>
                <a:path w="166" h="136" extrusionOk="0">
                  <a:moveTo>
                    <a:pt x="166" y="135"/>
                  </a:moveTo>
                  <a:cubicBezTo>
                    <a:pt x="109" y="90"/>
                    <a:pt x="51" y="46"/>
                    <a:pt x="1" y="0"/>
                  </a:cubicBezTo>
                  <a:cubicBezTo>
                    <a:pt x="51" y="46"/>
                    <a:pt x="109" y="90"/>
                    <a:pt x="166" y="135"/>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2997" name="Google Shape;2997;p55"/>
            <p:cNvSpPr/>
            <p:nvPr/>
          </p:nvSpPr>
          <p:spPr>
            <a:xfrm>
              <a:off x="3276450" y="1853125"/>
              <a:ext cx="2050" cy="2450"/>
            </a:xfrm>
            <a:custGeom>
              <a:avLst/>
              <a:gdLst/>
              <a:ahLst/>
              <a:cxnLst/>
              <a:rect l="l" t="t" r="r" b="b"/>
              <a:pathLst>
                <a:path w="82" h="98" extrusionOk="0">
                  <a:moveTo>
                    <a:pt x="81" y="1"/>
                  </a:moveTo>
                  <a:lnTo>
                    <a:pt x="0" y="97"/>
                  </a:ln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2998" name="Google Shape;2998;p55"/>
            <p:cNvSpPr/>
            <p:nvPr/>
          </p:nvSpPr>
          <p:spPr>
            <a:xfrm>
              <a:off x="3038725" y="1877250"/>
              <a:ext cx="1075" cy="4350"/>
            </a:xfrm>
            <a:custGeom>
              <a:avLst/>
              <a:gdLst/>
              <a:ahLst/>
              <a:cxnLst/>
              <a:rect l="l" t="t" r="r" b="b"/>
              <a:pathLst>
                <a:path w="43" h="174" extrusionOk="0">
                  <a:moveTo>
                    <a:pt x="0" y="173"/>
                  </a:moveTo>
                  <a:cubicBezTo>
                    <a:pt x="10" y="115"/>
                    <a:pt x="27" y="58"/>
                    <a:pt x="43" y="0"/>
                  </a:cubicBezTo>
                  <a:cubicBezTo>
                    <a:pt x="27" y="58"/>
                    <a:pt x="10" y="115"/>
                    <a:pt x="0" y="173"/>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2999" name="Google Shape;2999;p55"/>
            <p:cNvSpPr/>
            <p:nvPr/>
          </p:nvSpPr>
          <p:spPr>
            <a:xfrm>
              <a:off x="3049200" y="1853725"/>
              <a:ext cx="3500" cy="4275"/>
            </a:xfrm>
            <a:custGeom>
              <a:avLst/>
              <a:gdLst/>
              <a:ahLst/>
              <a:cxnLst/>
              <a:rect l="l" t="t" r="r" b="b"/>
              <a:pathLst>
                <a:path w="140" h="171" extrusionOk="0">
                  <a:moveTo>
                    <a:pt x="0" y="170"/>
                  </a:moveTo>
                  <a:cubicBezTo>
                    <a:pt x="43" y="113"/>
                    <a:pt x="92" y="57"/>
                    <a:pt x="139" y="0"/>
                  </a:cubicBezTo>
                  <a:cubicBezTo>
                    <a:pt x="92" y="57"/>
                    <a:pt x="43" y="113"/>
                    <a:pt x="0" y="170"/>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00" name="Google Shape;3000;p55"/>
            <p:cNvSpPr/>
            <p:nvPr/>
          </p:nvSpPr>
          <p:spPr>
            <a:xfrm>
              <a:off x="3055400" y="1846250"/>
              <a:ext cx="4475" cy="4300"/>
            </a:xfrm>
            <a:custGeom>
              <a:avLst/>
              <a:gdLst/>
              <a:ahLst/>
              <a:cxnLst/>
              <a:rect l="l" t="t" r="r" b="b"/>
              <a:pathLst>
                <a:path w="179" h="172" extrusionOk="0">
                  <a:moveTo>
                    <a:pt x="0" y="171"/>
                  </a:moveTo>
                  <a:cubicBezTo>
                    <a:pt x="54" y="113"/>
                    <a:pt x="118" y="58"/>
                    <a:pt x="179" y="1"/>
                  </a:cubicBezTo>
                  <a:cubicBezTo>
                    <a:pt x="118" y="58"/>
                    <a:pt x="54" y="113"/>
                    <a:pt x="0" y="171"/>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01" name="Google Shape;3001;p55"/>
            <p:cNvSpPr/>
            <p:nvPr/>
          </p:nvSpPr>
          <p:spPr>
            <a:xfrm>
              <a:off x="3084250" y="1854100"/>
              <a:ext cx="3150" cy="3225"/>
            </a:xfrm>
            <a:custGeom>
              <a:avLst/>
              <a:gdLst/>
              <a:ahLst/>
              <a:cxnLst/>
              <a:rect l="l" t="t" r="r" b="b"/>
              <a:pathLst>
                <a:path w="126" h="129" extrusionOk="0">
                  <a:moveTo>
                    <a:pt x="1" y="0"/>
                  </a:moveTo>
                  <a:cubicBezTo>
                    <a:pt x="39" y="44"/>
                    <a:pt x="83" y="85"/>
                    <a:pt x="125" y="128"/>
                  </a:cubicBezTo>
                  <a:cubicBezTo>
                    <a:pt x="83" y="85"/>
                    <a:pt x="39" y="44"/>
                    <a:pt x="1" y="0"/>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02" name="Google Shape;3002;p55"/>
            <p:cNvSpPr/>
            <p:nvPr/>
          </p:nvSpPr>
          <p:spPr>
            <a:xfrm>
              <a:off x="3062925" y="1838925"/>
              <a:ext cx="5850" cy="4525"/>
            </a:xfrm>
            <a:custGeom>
              <a:avLst/>
              <a:gdLst/>
              <a:ahLst/>
              <a:cxnLst/>
              <a:rect l="l" t="t" r="r" b="b"/>
              <a:pathLst>
                <a:path w="234" h="181" extrusionOk="0">
                  <a:moveTo>
                    <a:pt x="0" y="180"/>
                  </a:moveTo>
                  <a:cubicBezTo>
                    <a:pt x="72" y="119"/>
                    <a:pt x="154" y="60"/>
                    <a:pt x="234" y="1"/>
                  </a:cubicBezTo>
                  <a:cubicBezTo>
                    <a:pt x="154" y="60"/>
                    <a:pt x="72" y="119"/>
                    <a:pt x="0" y="180"/>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03" name="Google Shape;3003;p55"/>
            <p:cNvSpPr/>
            <p:nvPr/>
          </p:nvSpPr>
          <p:spPr>
            <a:xfrm>
              <a:off x="3040850" y="1869250"/>
              <a:ext cx="1875" cy="4325"/>
            </a:xfrm>
            <a:custGeom>
              <a:avLst/>
              <a:gdLst/>
              <a:ahLst/>
              <a:cxnLst/>
              <a:rect l="l" t="t" r="r" b="b"/>
              <a:pathLst>
                <a:path w="75" h="173" extrusionOk="0">
                  <a:moveTo>
                    <a:pt x="1" y="172"/>
                  </a:moveTo>
                  <a:cubicBezTo>
                    <a:pt x="22" y="115"/>
                    <a:pt x="49" y="58"/>
                    <a:pt x="75" y="0"/>
                  </a:cubicBezTo>
                  <a:cubicBezTo>
                    <a:pt x="49" y="58"/>
                    <a:pt x="22" y="115"/>
                    <a:pt x="1" y="172"/>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04" name="Google Shape;3004;p55"/>
            <p:cNvSpPr/>
            <p:nvPr/>
          </p:nvSpPr>
          <p:spPr>
            <a:xfrm>
              <a:off x="3080025" y="1848550"/>
              <a:ext cx="2400" cy="3175"/>
            </a:xfrm>
            <a:custGeom>
              <a:avLst/>
              <a:gdLst/>
              <a:ahLst/>
              <a:cxnLst/>
              <a:rect l="l" t="t" r="r" b="b"/>
              <a:pathLst>
                <a:path w="96" h="127" extrusionOk="0">
                  <a:moveTo>
                    <a:pt x="0" y="1"/>
                  </a:moveTo>
                  <a:cubicBezTo>
                    <a:pt x="28" y="44"/>
                    <a:pt x="63" y="85"/>
                    <a:pt x="96" y="127"/>
                  </a:cubicBezTo>
                  <a:cubicBezTo>
                    <a:pt x="63" y="85"/>
                    <a:pt x="28" y="44"/>
                    <a:pt x="0" y="1"/>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05" name="Google Shape;3005;p55"/>
            <p:cNvSpPr/>
            <p:nvPr/>
          </p:nvSpPr>
          <p:spPr>
            <a:xfrm>
              <a:off x="3309500" y="1852450"/>
              <a:ext cx="2475" cy="3150"/>
            </a:xfrm>
            <a:custGeom>
              <a:avLst/>
              <a:gdLst/>
              <a:ahLst/>
              <a:cxnLst/>
              <a:rect l="l" t="t" r="r" b="b"/>
              <a:pathLst>
                <a:path w="99" h="126" extrusionOk="0">
                  <a:moveTo>
                    <a:pt x="1" y="1"/>
                  </a:moveTo>
                  <a:cubicBezTo>
                    <a:pt x="37" y="42"/>
                    <a:pt x="66" y="84"/>
                    <a:pt x="99" y="126"/>
                  </a:cubicBezTo>
                  <a:cubicBezTo>
                    <a:pt x="66" y="84"/>
                    <a:pt x="37" y="42"/>
                    <a:pt x="1" y="1"/>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06" name="Google Shape;3006;p55"/>
            <p:cNvSpPr/>
            <p:nvPr/>
          </p:nvSpPr>
          <p:spPr>
            <a:xfrm>
              <a:off x="3322550" y="1875000"/>
              <a:ext cx="875" cy="3625"/>
            </a:xfrm>
            <a:custGeom>
              <a:avLst/>
              <a:gdLst/>
              <a:ahLst/>
              <a:cxnLst/>
              <a:rect l="l" t="t" r="r" b="b"/>
              <a:pathLst>
                <a:path w="35" h="145" extrusionOk="0">
                  <a:moveTo>
                    <a:pt x="0" y="1"/>
                  </a:moveTo>
                  <a:cubicBezTo>
                    <a:pt x="15" y="49"/>
                    <a:pt x="24" y="96"/>
                    <a:pt x="35" y="144"/>
                  </a:cubicBezTo>
                  <a:cubicBezTo>
                    <a:pt x="24" y="96"/>
                    <a:pt x="15" y="49"/>
                    <a:pt x="0" y="1"/>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07" name="Google Shape;3007;p55"/>
            <p:cNvSpPr/>
            <p:nvPr/>
          </p:nvSpPr>
          <p:spPr>
            <a:xfrm>
              <a:off x="3315125" y="1859800"/>
              <a:ext cx="2025" cy="3325"/>
            </a:xfrm>
            <a:custGeom>
              <a:avLst/>
              <a:gdLst/>
              <a:ahLst/>
              <a:cxnLst/>
              <a:rect l="l" t="t" r="r" b="b"/>
              <a:pathLst>
                <a:path w="81" h="133" extrusionOk="0">
                  <a:moveTo>
                    <a:pt x="1" y="0"/>
                  </a:moveTo>
                  <a:cubicBezTo>
                    <a:pt x="31" y="44"/>
                    <a:pt x="53" y="89"/>
                    <a:pt x="80" y="133"/>
                  </a:cubicBezTo>
                  <a:cubicBezTo>
                    <a:pt x="53" y="89"/>
                    <a:pt x="31" y="44"/>
                    <a:pt x="1" y="0"/>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08" name="Google Shape;3008;p55"/>
            <p:cNvSpPr/>
            <p:nvPr/>
          </p:nvSpPr>
          <p:spPr>
            <a:xfrm>
              <a:off x="3302600" y="1845425"/>
              <a:ext cx="2800" cy="2825"/>
            </a:xfrm>
            <a:custGeom>
              <a:avLst/>
              <a:gdLst/>
              <a:ahLst/>
              <a:cxnLst/>
              <a:rect l="l" t="t" r="r" b="b"/>
              <a:pathLst>
                <a:path w="112" h="113" extrusionOk="0">
                  <a:moveTo>
                    <a:pt x="1" y="0"/>
                  </a:moveTo>
                  <a:cubicBezTo>
                    <a:pt x="41" y="37"/>
                    <a:pt x="75" y="75"/>
                    <a:pt x="112" y="112"/>
                  </a:cubicBezTo>
                  <a:cubicBezTo>
                    <a:pt x="75" y="75"/>
                    <a:pt x="41" y="37"/>
                    <a:pt x="1" y="0"/>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09" name="Google Shape;3009;p55"/>
            <p:cNvSpPr/>
            <p:nvPr/>
          </p:nvSpPr>
          <p:spPr>
            <a:xfrm>
              <a:off x="3044375" y="1861400"/>
              <a:ext cx="2650" cy="4275"/>
            </a:xfrm>
            <a:custGeom>
              <a:avLst/>
              <a:gdLst/>
              <a:ahLst/>
              <a:cxnLst/>
              <a:rect l="l" t="t" r="r" b="b"/>
              <a:pathLst>
                <a:path w="106" h="171" extrusionOk="0">
                  <a:moveTo>
                    <a:pt x="0" y="171"/>
                  </a:moveTo>
                  <a:cubicBezTo>
                    <a:pt x="30" y="113"/>
                    <a:pt x="69" y="57"/>
                    <a:pt x="106" y="0"/>
                  </a:cubicBezTo>
                  <a:cubicBezTo>
                    <a:pt x="69" y="57"/>
                    <a:pt x="30" y="113"/>
                    <a:pt x="0" y="171"/>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10" name="Google Shape;3010;p55"/>
            <p:cNvSpPr/>
            <p:nvPr/>
          </p:nvSpPr>
          <p:spPr>
            <a:xfrm>
              <a:off x="3319475" y="1867300"/>
              <a:ext cx="1450" cy="3525"/>
            </a:xfrm>
            <a:custGeom>
              <a:avLst/>
              <a:gdLst/>
              <a:ahLst/>
              <a:cxnLst/>
              <a:rect l="l" t="t" r="r" b="b"/>
              <a:pathLst>
                <a:path w="58" h="141" extrusionOk="0">
                  <a:moveTo>
                    <a:pt x="1" y="1"/>
                  </a:moveTo>
                  <a:cubicBezTo>
                    <a:pt x="23" y="47"/>
                    <a:pt x="40" y="94"/>
                    <a:pt x="58" y="140"/>
                  </a:cubicBezTo>
                  <a:cubicBezTo>
                    <a:pt x="40" y="94"/>
                    <a:pt x="23" y="47"/>
                    <a:pt x="1" y="1"/>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11" name="Google Shape;3011;p55"/>
            <p:cNvSpPr/>
            <p:nvPr/>
          </p:nvSpPr>
          <p:spPr>
            <a:xfrm>
              <a:off x="3294400" y="1838700"/>
              <a:ext cx="2725" cy="2225"/>
            </a:xfrm>
            <a:custGeom>
              <a:avLst/>
              <a:gdLst/>
              <a:ahLst/>
              <a:cxnLst/>
              <a:rect l="l" t="t" r="r" b="b"/>
              <a:pathLst>
                <a:path w="109" h="89" extrusionOk="0">
                  <a:moveTo>
                    <a:pt x="1" y="1"/>
                  </a:moveTo>
                  <a:lnTo>
                    <a:pt x="109" y="88"/>
                  </a:ln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12" name="Google Shape;3012;p55"/>
            <p:cNvSpPr/>
            <p:nvPr/>
          </p:nvSpPr>
          <p:spPr>
            <a:xfrm>
              <a:off x="2892350" y="1878650"/>
              <a:ext cx="1375" cy="4625"/>
            </a:xfrm>
            <a:custGeom>
              <a:avLst/>
              <a:gdLst/>
              <a:ahLst/>
              <a:cxnLst/>
              <a:rect l="l" t="t" r="r" b="b"/>
              <a:pathLst>
                <a:path w="55" h="185" extrusionOk="0">
                  <a:moveTo>
                    <a:pt x="0" y="185"/>
                  </a:moveTo>
                  <a:cubicBezTo>
                    <a:pt x="16" y="124"/>
                    <a:pt x="35" y="62"/>
                    <a:pt x="54" y="1"/>
                  </a:cubicBezTo>
                  <a:cubicBezTo>
                    <a:pt x="35" y="62"/>
                    <a:pt x="16" y="124"/>
                    <a:pt x="0" y="185"/>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13" name="Google Shape;3013;p55"/>
            <p:cNvSpPr/>
            <p:nvPr/>
          </p:nvSpPr>
          <p:spPr>
            <a:xfrm>
              <a:off x="3102750" y="1830950"/>
              <a:ext cx="157025" cy="46325"/>
            </a:xfrm>
            <a:custGeom>
              <a:avLst/>
              <a:gdLst/>
              <a:ahLst/>
              <a:cxnLst/>
              <a:rect l="l" t="t" r="r" b="b"/>
              <a:pathLst>
                <a:path w="6281" h="1853" extrusionOk="0">
                  <a:moveTo>
                    <a:pt x="3187" y="1"/>
                  </a:moveTo>
                  <a:cubicBezTo>
                    <a:pt x="2989" y="1"/>
                    <a:pt x="2774" y="8"/>
                    <a:pt x="2540" y="24"/>
                  </a:cubicBezTo>
                  <a:cubicBezTo>
                    <a:pt x="2092" y="55"/>
                    <a:pt x="1405" y="151"/>
                    <a:pt x="678" y="431"/>
                  </a:cubicBezTo>
                  <a:cubicBezTo>
                    <a:pt x="544" y="483"/>
                    <a:pt x="233" y="618"/>
                    <a:pt x="18" y="761"/>
                  </a:cubicBezTo>
                  <a:lnTo>
                    <a:pt x="1" y="773"/>
                  </a:lnTo>
                  <a:cubicBezTo>
                    <a:pt x="151" y="933"/>
                    <a:pt x="335" y="1084"/>
                    <a:pt x="563" y="1221"/>
                  </a:cubicBezTo>
                  <a:cubicBezTo>
                    <a:pt x="1261" y="1641"/>
                    <a:pt x="2193" y="1852"/>
                    <a:pt x="3126" y="1852"/>
                  </a:cubicBezTo>
                  <a:cubicBezTo>
                    <a:pt x="4018" y="1852"/>
                    <a:pt x="4912" y="1660"/>
                    <a:pt x="5606" y="1273"/>
                  </a:cubicBezTo>
                  <a:cubicBezTo>
                    <a:pt x="5885" y="1118"/>
                    <a:pt x="6108" y="943"/>
                    <a:pt x="6280" y="757"/>
                  </a:cubicBezTo>
                  <a:lnTo>
                    <a:pt x="6210" y="712"/>
                  </a:lnTo>
                  <a:cubicBezTo>
                    <a:pt x="5988" y="587"/>
                    <a:pt x="5469" y="297"/>
                    <a:pt x="4608" y="136"/>
                  </a:cubicBezTo>
                  <a:cubicBezTo>
                    <a:pt x="4237" y="66"/>
                    <a:pt x="3788" y="1"/>
                    <a:pt x="3187"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014" name="Google Shape;3014;p55"/>
            <p:cNvSpPr/>
            <p:nvPr/>
          </p:nvSpPr>
          <p:spPr>
            <a:xfrm>
              <a:off x="3071800" y="1836100"/>
              <a:ext cx="875" cy="575"/>
            </a:xfrm>
            <a:custGeom>
              <a:avLst/>
              <a:gdLst/>
              <a:ahLst/>
              <a:cxnLst/>
              <a:rect l="l" t="t" r="r" b="b"/>
              <a:pathLst>
                <a:path w="35" h="23" extrusionOk="0">
                  <a:moveTo>
                    <a:pt x="35" y="0"/>
                  </a:moveTo>
                  <a:lnTo>
                    <a:pt x="0" y="23"/>
                  </a:lnTo>
                  <a:lnTo>
                    <a:pt x="35" y="0"/>
                  </a:ln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15" name="Google Shape;3015;p55"/>
            <p:cNvSpPr/>
            <p:nvPr/>
          </p:nvSpPr>
          <p:spPr>
            <a:xfrm>
              <a:off x="3039300" y="1901675"/>
              <a:ext cx="900" cy="3625"/>
            </a:xfrm>
            <a:custGeom>
              <a:avLst/>
              <a:gdLst/>
              <a:ahLst/>
              <a:cxnLst/>
              <a:rect l="l" t="t" r="r" b="b"/>
              <a:pathLst>
                <a:path w="36" h="145" extrusionOk="0">
                  <a:moveTo>
                    <a:pt x="36" y="144"/>
                  </a:moveTo>
                  <a:cubicBezTo>
                    <a:pt x="21" y="96"/>
                    <a:pt x="12" y="49"/>
                    <a:pt x="1" y="0"/>
                  </a:cubicBezTo>
                  <a:cubicBezTo>
                    <a:pt x="12" y="49"/>
                    <a:pt x="21" y="96"/>
                    <a:pt x="36" y="144"/>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16" name="Google Shape;3016;p55"/>
            <p:cNvSpPr/>
            <p:nvPr/>
          </p:nvSpPr>
          <p:spPr>
            <a:xfrm>
              <a:off x="3041800" y="1909475"/>
              <a:ext cx="1475" cy="3500"/>
            </a:xfrm>
            <a:custGeom>
              <a:avLst/>
              <a:gdLst/>
              <a:ahLst/>
              <a:cxnLst/>
              <a:rect l="l" t="t" r="r" b="b"/>
              <a:pathLst>
                <a:path w="59" h="140" extrusionOk="0">
                  <a:moveTo>
                    <a:pt x="58" y="140"/>
                  </a:moveTo>
                  <a:cubicBezTo>
                    <a:pt x="36" y="94"/>
                    <a:pt x="19" y="47"/>
                    <a:pt x="1" y="1"/>
                  </a:cubicBezTo>
                  <a:cubicBezTo>
                    <a:pt x="19" y="47"/>
                    <a:pt x="36" y="94"/>
                    <a:pt x="58" y="140"/>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17" name="Google Shape;3017;p55"/>
            <p:cNvSpPr/>
            <p:nvPr/>
          </p:nvSpPr>
          <p:spPr>
            <a:xfrm>
              <a:off x="3037900" y="1885300"/>
              <a:ext cx="400" cy="4350"/>
            </a:xfrm>
            <a:custGeom>
              <a:avLst/>
              <a:gdLst/>
              <a:ahLst/>
              <a:cxnLst/>
              <a:rect l="l" t="t" r="r" b="b"/>
              <a:pathLst>
                <a:path w="16" h="174" extrusionOk="0">
                  <a:moveTo>
                    <a:pt x="1" y="174"/>
                  </a:moveTo>
                  <a:cubicBezTo>
                    <a:pt x="2" y="116"/>
                    <a:pt x="9" y="59"/>
                    <a:pt x="15" y="1"/>
                  </a:cubicBezTo>
                  <a:cubicBezTo>
                    <a:pt x="9" y="59"/>
                    <a:pt x="2" y="116"/>
                    <a:pt x="1" y="174"/>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18" name="Google Shape;3018;p55"/>
            <p:cNvSpPr/>
            <p:nvPr/>
          </p:nvSpPr>
          <p:spPr>
            <a:xfrm>
              <a:off x="3038100" y="1893825"/>
              <a:ext cx="325" cy="3650"/>
            </a:xfrm>
            <a:custGeom>
              <a:avLst/>
              <a:gdLst/>
              <a:ahLst/>
              <a:cxnLst/>
              <a:rect l="l" t="t" r="r" b="b"/>
              <a:pathLst>
                <a:path w="13" h="146" extrusionOk="0">
                  <a:moveTo>
                    <a:pt x="13" y="146"/>
                  </a:moveTo>
                  <a:cubicBezTo>
                    <a:pt x="5" y="98"/>
                    <a:pt x="4" y="48"/>
                    <a:pt x="1" y="0"/>
                  </a:cubicBezTo>
                  <a:cubicBezTo>
                    <a:pt x="4" y="48"/>
                    <a:pt x="5" y="98"/>
                    <a:pt x="13" y="146"/>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19" name="Google Shape;3019;p55"/>
            <p:cNvSpPr/>
            <p:nvPr/>
          </p:nvSpPr>
          <p:spPr>
            <a:xfrm>
              <a:off x="3045575" y="1917150"/>
              <a:ext cx="2050" cy="3375"/>
            </a:xfrm>
            <a:custGeom>
              <a:avLst/>
              <a:gdLst/>
              <a:ahLst/>
              <a:cxnLst/>
              <a:rect l="l" t="t" r="r" b="b"/>
              <a:pathLst>
                <a:path w="82" h="135" extrusionOk="0">
                  <a:moveTo>
                    <a:pt x="81" y="135"/>
                  </a:moveTo>
                  <a:cubicBezTo>
                    <a:pt x="51" y="90"/>
                    <a:pt x="27" y="45"/>
                    <a:pt x="0" y="0"/>
                  </a:cubicBezTo>
                  <a:cubicBezTo>
                    <a:pt x="27" y="45"/>
                    <a:pt x="51" y="90"/>
                    <a:pt x="81" y="135"/>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20" name="Google Shape;3020;p55"/>
            <p:cNvSpPr/>
            <p:nvPr/>
          </p:nvSpPr>
          <p:spPr>
            <a:xfrm>
              <a:off x="3324450" y="1890650"/>
              <a:ext cx="375" cy="4350"/>
            </a:xfrm>
            <a:custGeom>
              <a:avLst/>
              <a:gdLst/>
              <a:ahLst/>
              <a:cxnLst/>
              <a:rect l="l" t="t" r="r" b="b"/>
              <a:pathLst>
                <a:path w="15" h="174" extrusionOk="0">
                  <a:moveTo>
                    <a:pt x="15" y="0"/>
                  </a:moveTo>
                  <a:cubicBezTo>
                    <a:pt x="14" y="59"/>
                    <a:pt x="7" y="116"/>
                    <a:pt x="0" y="173"/>
                  </a:cubicBezTo>
                  <a:cubicBezTo>
                    <a:pt x="7" y="116"/>
                    <a:pt x="14" y="59"/>
                    <a:pt x="15" y="0"/>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21" name="Google Shape;3021;p55"/>
            <p:cNvSpPr/>
            <p:nvPr/>
          </p:nvSpPr>
          <p:spPr>
            <a:xfrm>
              <a:off x="3453825" y="1964250"/>
              <a:ext cx="3550" cy="5525"/>
            </a:xfrm>
            <a:custGeom>
              <a:avLst/>
              <a:gdLst/>
              <a:ahLst/>
              <a:cxnLst/>
              <a:rect l="l" t="t" r="r" b="b"/>
              <a:pathLst>
                <a:path w="142" h="221" extrusionOk="0">
                  <a:moveTo>
                    <a:pt x="141" y="0"/>
                  </a:moveTo>
                  <a:cubicBezTo>
                    <a:pt x="96" y="75"/>
                    <a:pt x="50" y="148"/>
                    <a:pt x="1" y="220"/>
                  </a:cubicBezTo>
                  <a:cubicBezTo>
                    <a:pt x="50" y="148"/>
                    <a:pt x="96" y="75"/>
                    <a:pt x="141" y="0"/>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22" name="Google Shape;3022;p55"/>
            <p:cNvSpPr/>
            <p:nvPr/>
          </p:nvSpPr>
          <p:spPr>
            <a:xfrm>
              <a:off x="3322900" y="1898725"/>
              <a:ext cx="1125" cy="4350"/>
            </a:xfrm>
            <a:custGeom>
              <a:avLst/>
              <a:gdLst/>
              <a:ahLst/>
              <a:cxnLst/>
              <a:rect l="l" t="t" r="r" b="b"/>
              <a:pathLst>
                <a:path w="45" h="174" extrusionOk="0">
                  <a:moveTo>
                    <a:pt x="44" y="1"/>
                  </a:moveTo>
                  <a:cubicBezTo>
                    <a:pt x="34" y="58"/>
                    <a:pt x="16" y="116"/>
                    <a:pt x="1" y="173"/>
                  </a:cubicBezTo>
                  <a:cubicBezTo>
                    <a:pt x="16" y="116"/>
                    <a:pt x="34" y="58"/>
                    <a:pt x="44" y="1"/>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23" name="Google Shape;3023;p55"/>
            <p:cNvSpPr/>
            <p:nvPr/>
          </p:nvSpPr>
          <p:spPr>
            <a:xfrm>
              <a:off x="3324325" y="1882825"/>
              <a:ext cx="325" cy="3650"/>
            </a:xfrm>
            <a:custGeom>
              <a:avLst/>
              <a:gdLst/>
              <a:ahLst/>
              <a:cxnLst/>
              <a:rect l="l" t="t" r="r" b="b"/>
              <a:pathLst>
                <a:path w="13" h="146" extrusionOk="0">
                  <a:moveTo>
                    <a:pt x="12" y="146"/>
                  </a:moveTo>
                  <a:cubicBezTo>
                    <a:pt x="9" y="98"/>
                    <a:pt x="6" y="49"/>
                    <a:pt x="1" y="1"/>
                  </a:cubicBezTo>
                  <a:cubicBezTo>
                    <a:pt x="6" y="49"/>
                    <a:pt x="9" y="98"/>
                    <a:pt x="12" y="146"/>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24" name="Google Shape;3024;p55"/>
            <p:cNvSpPr/>
            <p:nvPr/>
          </p:nvSpPr>
          <p:spPr>
            <a:xfrm>
              <a:off x="3315725" y="1914625"/>
              <a:ext cx="2650" cy="4300"/>
            </a:xfrm>
            <a:custGeom>
              <a:avLst/>
              <a:gdLst/>
              <a:ahLst/>
              <a:cxnLst/>
              <a:rect l="l" t="t" r="r" b="b"/>
              <a:pathLst>
                <a:path w="106" h="172" extrusionOk="0">
                  <a:moveTo>
                    <a:pt x="106" y="0"/>
                  </a:moveTo>
                  <a:cubicBezTo>
                    <a:pt x="75" y="58"/>
                    <a:pt x="37" y="115"/>
                    <a:pt x="0" y="172"/>
                  </a:cubicBezTo>
                  <a:cubicBezTo>
                    <a:pt x="37" y="115"/>
                    <a:pt x="75" y="58"/>
                    <a:pt x="106" y="0"/>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25" name="Google Shape;3025;p55"/>
            <p:cNvSpPr/>
            <p:nvPr/>
          </p:nvSpPr>
          <p:spPr>
            <a:xfrm>
              <a:off x="3320000" y="1906750"/>
              <a:ext cx="1875" cy="4325"/>
            </a:xfrm>
            <a:custGeom>
              <a:avLst/>
              <a:gdLst/>
              <a:ahLst/>
              <a:cxnLst/>
              <a:rect l="l" t="t" r="r" b="b"/>
              <a:pathLst>
                <a:path w="75" h="173" extrusionOk="0">
                  <a:moveTo>
                    <a:pt x="75" y="0"/>
                  </a:moveTo>
                  <a:cubicBezTo>
                    <a:pt x="55" y="58"/>
                    <a:pt x="27" y="114"/>
                    <a:pt x="1" y="172"/>
                  </a:cubicBezTo>
                  <a:cubicBezTo>
                    <a:pt x="27" y="115"/>
                    <a:pt x="55" y="58"/>
                    <a:pt x="75" y="0"/>
                  </a:cubicBezTo>
                  <a:close/>
                </a:path>
              </a:pathLst>
            </a:custGeom>
            <a:solidFill>
              <a:srgbClr val="717070"/>
            </a:solidFill>
            <a:ln>
              <a:noFill/>
            </a:ln>
          </p:spPr>
          <p:txBody>
            <a:bodyPr spcFirstLastPara="1" wrap="square" lIns="121900" tIns="121900" rIns="121900" bIns="121900" anchor="ctr" anchorCtr="0">
              <a:noAutofit/>
            </a:bodyPr>
            <a:lstStyle/>
            <a:p>
              <a:endParaRPr sz="2400"/>
            </a:p>
          </p:txBody>
        </p:sp>
        <p:sp>
          <p:nvSpPr>
            <p:cNvPr id="3026" name="Google Shape;3026;p55"/>
            <p:cNvSpPr/>
            <p:nvPr/>
          </p:nvSpPr>
          <p:spPr>
            <a:xfrm>
              <a:off x="2879025" y="1739175"/>
              <a:ext cx="595075" cy="338825"/>
            </a:xfrm>
            <a:custGeom>
              <a:avLst/>
              <a:gdLst/>
              <a:ahLst/>
              <a:cxnLst/>
              <a:rect l="l" t="t" r="r" b="b"/>
              <a:pathLst>
                <a:path w="23803" h="13553" extrusionOk="0">
                  <a:moveTo>
                    <a:pt x="12100" y="943"/>
                  </a:moveTo>
                  <a:cubicBezTo>
                    <a:pt x="13237" y="943"/>
                    <a:pt x="14370" y="1199"/>
                    <a:pt x="15219" y="1710"/>
                  </a:cubicBezTo>
                  <a:cubicBezTo>
                    <a:pt x="16036" y="2202"/>
                    <a:pt x="16436" y="2839"/>
                    <a:pt x="16426" y="3472"/>
                  </a:cubicBezTo>
                  <a:lnTo>
                    <a:pt x="16428" y="3445"/>
                  </a:lnTo>
                  <a:lnTo>
                    <a:pt x="16428" y="3857"/>
                  </a:lnTo>
                  <a:cubicBezTo>
                    <a:pt x="16491" y="3899"/>
                    <a:pt x="16557" y="3939"/>
                    <a:pt x="16616" y="3982"/>
                  </a:cubicBezTo>
                  <a:lnTo>
                    <a:pt x="16724" y="4069"/>
                  </a:lnTo>
                  <a:cubicBezTo>
                    <a:pt x="16799" y="4129"/>
                    <a:pt x="16875" y="4188"/>
                    <a:pt x="16944" y="4250"/>
                  </a:cubicBezTo>
                  <a:cubicBezTo>
                    <a:pt x="16984" y="4287"/>
                    <a:pt x="17018" y="4325"/>
                    <a:pt x="17055" y="4362"/>
                  </a:cubicBezTo>
                  <a:cubicBezTo>
                    <a:pt x="17112" y="4419"/>
                    <a:pt x="17171" y="4475"/>
                    <a:pt x="17220" y="4532"/>
                  </a:cubicBezTo>
                  <a:cubicBezTo>
                    <a:pt x="17256" y="4573"/>
                    <a:pt x="17285" y="4615"/>
                    <a:pt x="17318" y="4657"/>
                  </a:cubicBezTo>
                  <a:cubicBezTo>
                    <a:pt x="17361" y="4713"/>
                    <a:pt x="17406" y="4768"/>
                    <a:pt x="17445" y="4825"/>
                  </a:cubicBezTo>
                  <a:cubicBezTo>
                    <a:pt x="17475" y="4869"/>
                    <a:pt x="17497" y="4914"/>
                    <a:pt x="17523" y="4958"/>
                  </a:cubicBezTo>
                  <a:cubicBezTo>
                    <a:pt x="17557" y="5014"/>
                    <a:pt x="17591" y="5070"/>
                    <a:pt x="17619" y="5126"/>
                  </a:cubicBezTo>
                  <a:cubicBezTo>
                    <a:pt x="17641" y="5172"/>
                    <a:pt x="17658" y="5219"/>
                    <a:pt x="17676" y="5265"/>
                  </a:cubicBezTo>
                  <a:cubicBezTo>
                    <a:pt x="17698" y="5321"/>
                    <a:pt x="17723" y="5378"/>
                    <a:pt x="17741" y="5434"/>
                  </a:cubicBezTo>
                  <a:cubicBezTo>
                    <a:pt x="17756" y="5482"/>
                    <a:pt x="17765" y="5529"/>
                    <a:pt x="17776" y="5577"/>
                  </a:cubicBezTo>
                  <a:cubicBezTo>
                    <a:pt x="17789" y="5634"/>
                    <a:pt x="17804" y="5690"/>
                    <a:pt x="17812" y="5747"/>
                  </a:cubicBezTo>
                  <a:cubicBezTo>
                    <a:pt x="17818" y="5795"/>
                    <a:pt x="17821" y="5844"/>
                    <a:pt x="17824" y="5892"/>
                  </a:cubicBezTo>
                  <a:cubicBezTo>
                    <a:pt x="17826" y="5936"/>
                    <a:pt x="17835" y="5979"/>
                    <a:pt x="17835" y="6023"/>
                  </a:cubicBezTo>
                  <a:lnTo>
                    <a:pt x="17832" y="6059"/>
                  </a:lnTo>
                  <a:cubicBezTo>
                    <a:pt x="17831" y="6118"/>
                    <a:pt x="17824" y="6175"/>
                    <a:pt x="17817" y="6232"/>
                  </a:cubicBezTo>
                  <a:cubicBezTo>
                    <a:pt x="17813" y="6283"/>
                    <a:pt x="17810" y="6332"/>
                    <a:pt x="17799" y="6383"/>
                  </a:cubicBezTo>
                  <a:cubicBezTo>
                    <a:pt x="17789" y="6440"/>
                    <a:pt x="17771" y="6498"/>
                    <a:pt x="17756" y="6555"/>
                  </a:cubicBezTo>
                  <a:cubicBezTo>
                    <a:pt x="17742" y="6605"/>
                    <a:pt x="17731" y="6654"/>
                    <a:pt x="17714" y="6703"/>
                  </a:cubicBezTo>
                  <a:cubicBezTo>
                    <a:pt x="17694" y="6761"/>
                    <a:pt x="17666" y="6818"/>
                    <a:pt x="17640" y="6875"/>
                  </a:cubicBezTo>
                  <a:cubicBezTo>
                    <a:pt x="17617" y="6923"/>
                    <a:pt x="17598" y="6971"/>
                    <a:pt x="17574" y="7018"/>
                  </a:cubicBezTo>
                  <a:cubicBezTo>
                    <a:pt x="17543" y="7076"/>
                    <a:pt x="17505" y="7133"/>
                    <a:pt x="17468" y="7190"/>
                  </a:cubicBezTo>
                  <a:cubicBezTo>
                    <a:pt x="17439" y="7235"/>
                    <a:pt x="17413" y="7281"/>
                    <a:pt x="17381" y="7326"/>
                  </a:cubicBezTo>
                  <a:cubicBezTo>
                    <a:pt x="17338" y="7384"/>
                    <a:pt x="17287" y="7440"/>
                    <a:pt x="17239" y="7498"/>
                  </a:cubicBezTo>
                  <a:cubicBezTo>
                    <a:pt x="17203" y="7539"/>
                    <a:pt x="17172" y="7582"/>
                    <a:pt x="17132" y="7623"/>
                  </a:cubicBezTo>
                  <a:cubicBezTo>
                    <a:pt x="17077" y="7682"/>
                    <a:pt x="17014" y="7738"/>
                    <a:pt x="16953" y="7795"/>
                  </a:cubicBezTo>
                  <a:cubicBezTo>
                    <a:pt x="16911" y="7833"/>
                    <a:pt x="16875" y="7872"/>
                    <a:pt x="16831" y="7909"/>
                  </a:cubicBezTo>
                  <a:cubicBezTo>
                    <a:pt x="16758" y="7970"/>
                    <a:pt x="16676" y="8030"/>
                    <a:pt x="16596" y="8089"/>
                  </a:cubicBezTo>
                  <a:cubicBezTo>
                    <a:pt x="16555" y="8119"/>
                    <a:pt x="16519" y="8150"/>
                    <a:pt x="16477" y="8179"/>
                  </a:cubicBezTo>
                  <a:cubicBezTo>
                    <a:pt x="16350" y="8266"/>
                    <a:pt x="16214" y="8351"/>
                    <a:pt x="16068" y="8432"/>
                  </a:cubicBezTo>
                  <a:cubicBezTo>
                    <a:pt x="15925" y="8512"/>
                    <a:pt x="15777" y="8586"/>
                    <a:pt x="15624" y="8655"/>
                  </a:cubicBezTo>
                  <a:cubicBezTo>
                    <a:pt x="15319" y="8793"/>
                    <a:pt x="14995" y="8912"/>
                    <a:pt x="14659" y="9011"/>
                  </a:cubicBezTo>
                  <a:cubicBezTo>
                    <a:pt x="14489" y="9060"/>
                    <a:pt x="14318" y="9103"/>
                    <a:pt x="14143" y="9143"/>
                  </a:cubicBezTo>
                  <a:cubicBezTo>
                    <a:pt x="13949" y="9185"/>
                    <a:pt x="13751" y="9221"/>
                    <a:pt x="13551" y="9252"/>
                  </a:cubicBezTo>
                  <a:cubicBezTo>
                    <a:pt x="13226" y="9302"/>
                    <a:pt x="12896" y="9336"/>
                    <a:pt x="12563" y="9352"/>
                  </a:cubicBezTo>
                  <a:lnTo>
                    <a:pt x="12516" y="9355"/>
                  </a:lnTo>
                  <a:cubicBezTo>
                    <a:pt x="12369" y="9361"/>
                    <a:pt x="12222" y="9365"/>
                    <a:pt x="12075" y="9365"/>
                  </a:cubicBezTo>
                  <a:cubicBezTo>
                    <a:pt x="10572" y="9365"/>
                    <a:pt x="9073" y="9025"/>
                    <a:pt x="7950" y="8349"/>
                  </a:cubicBezTo>
                  <a:lnTo>
                    <a:pt x="7931" y="8336"/>
                  </a:lnTo>
                  <a:cubicBezTo>
                    <a:pt x="7803" y="8259"/>
                    <a:pt x="7684" y="8179"/>
                    <a:pt x="7572" y="8096"/>
                  </a:cubicBezTo>
                  <a:cubicBezTo>
                    <a:pt x="7530" y="8066"/>
                    <a:pt x="7496" y="8034"/>
                    <a:pt x="7456" y="8003"/>
                  </a:cubicBezTo>
                  <a:cubicBezTo>
                    <a:pt x="7383" y="7944"/>
                    <a:pt x="7309" y="7888"/>
                    <a:pt x="7244" y="7828"/>
                  </a:cubicBezTo>
                  <a:cubicBezTo>
                    <a:pt x="7202" y="7791"/>
                    <a:pt x="7168" y="7751"/>
                    <a:pt x="7129" y="7713"/>
                  </a:cubicBezTo>
                  <a:cubicBezTo>
                    <a:pt x="7074" y="7658"/>
                    <a:pt x="7017" y="7603"/>
                    <a:pt x="6968" y="7547"/>
                  </a:cubicBezTo>
                  <a:cubicBezTo>
                    <a:pt x="6932" y="7504"/>
                    <a:pt x="6902" y="7462"/>
                    <a:pt x="6868" y="7419"/>
                  </a:cubicBezTo>
                  <a:cubicBezTo>
                    <a:pt x="6825" y="7364"/>
                    <a:pt x="6780" y="7310"/>
                    <a:pt x="6743" y="7254"/>
                  </a:cubicBezTo>
                  <a:cubicBezTo>
                    <a:pt x="6713" y="7209"/>
                    <a:pt x="6689" y="7164"/>
                    <a:pt x="6662" y="7119"/>
                  </a:cubicBezTo>
                  <a:cubicBezTo>
                    <a:pt x="6631" y="7063"/>
                    <a:pt x="6596" y="7008"/>
                    <a:pt x="6569" y="6952"/>
                  </a:cubicBezTo>
                  <a:cubicBezTo>
                    <a:pt x="6547" y="6906"/>
                    <a:pt x="6530" y="6859"/>
                    <a:pt x="6512" y="6813"/>
                  </a:cubicBezTo>
                  <a:cubicBezTo>
                    <a:pt x="6488" y="6756"/>
                    <a:pt x="6465" y="6700"/>
                    <a:pt x="6447" y="6644"/>
                  </a:cubicBezTo>
                  <a:cubicBezTo>
                    <a:pt x="6432" y="6596"/>
                    <a:pt x="6423" y="6549"/>
                    <a:pt x="6412" y="6500"/>
                  </a:cubicBezTo>
                  <a:cubicBezTo>
                    <a:pt x="6398" y="6444"/>
                    <a:pt x="6384" y="6388"/>
                    <a:pt x="6376" y="6332"/>
                  </a:cubicBezTo>
                  <a:cubicBezTo>
                    <a:pt x="6368" y="6284"/>
                    <a:pt x="6367" y="6234"/>
                    <a:pt x="6364" y="6186"/>
                  </a:cubicBezTo>
                  <a:cubicBezTo>
                    <a:pt x="6360" y="6142"/>
                    <a:pt x="6352" y="6100"/>
                    <a:pt x="6352" y="6056"/>
                  </a:cubicBezTo>
                  <a:lnTo>
                    <a:pt x="6357" y="6055"/>
                  </a:lnTo>
                  <a:lnTo>
                    <a:pt x="6356" y="6019"/>
                  </a:lnTo>
                  <a:cubicBezTo>
                    <a:pt x="6357" y="5961"/>
                    <a:pt x="6364" y="5904"/>
                    <a:pt x="6370" y="5846"/>
                  </a:cubicBezTo>
                  <a:cubicBezTo>
                    <a:pt x="6375" y="5796"/>
                    <a:pt x="6379" y="5746"/>
                    <a:pt x="6387" y="5696"/>
                  </a:cubicBezTo>
                  <a:cubicBezTo>
                    <a:pt x="6398" y="5638"/>
                    <a:pt x="6415" y="5581"/>
                    <a:pt x="6431" y="5523"/>
                  </a:cubicBezTo>
                  <a:cubicBezTo>
                    <a:pt x="6444" y="5474"/>
                    <a:pt x="6457" y="5425"/>
                    <a:pt x="6474" y="5375"/>
                  </a:cubicBezTo>
                  <a:cubicBezTo>
                    <a:pt x="6494" y="5318"/>
                    <a:pt x="6522" y="5261"/>
                    <a:pt x="6548" y="5203"/>
                  </a:cubicBezTo>
                  <a:cubicBezTo>
                    <a:pt x="6569" y="5155"/>
                    <a:pt x="6588" y="5107"/>
                    <a:pt x="6614" y="5060"/>
                  </a:cubicBezTo>
                  <a:cubicBezTo>
                    <a:pt x="6644" y="5002"/>
                    <a:pt x="6683" y="4946"/>
                    <a:pt x="6720" y="4889"/>
                  </a:cubicBezTo>
                  <a:cubicBezTo>
                    <a:pt x="6749" y="4844"/>
                    <a:pt x="6775" y="4798"/>
                    <a:pt x="6807" y="4752"/>
                  </a:cubicBezTo>
                  <a:cubicBezTo>
                    <a:pt x="6850" y="4695"/>
                    <a:pt x="6899" y="4639"/>
                    <a:pt x="6946" y="4582"/>
                  </a:cubicBezTo>
                  <a:cubicBezTo>
                    <a:pt x="6983" y="4540"/>
                    <a:pt x="7016" y="4496"/>
                    <a:pt x="7055" y="4454"/>
                  </a:cubicBezTo>
                  <a:cubicBezTo>
                    <a:pt x="7109" y="4396"/>
                    <a:pt x="7173" y="4341"/>
                    <a:pt x="7234" y="4284"/>
                  </a:cubicBezTo>
                  <a:cubicBezTo>
                    <a:pt x="7274" y="4246"/>
                    <a:pt x="7311" y="4207"/>
                    <a:pt x="7356" y="4170"/>
                  </a:cubicBezTo>
                  <a:cubicBezTo>
                    <a:pt x="7428" y="4109"/>
                    <a:pt x="7510" y="4050"/>
                    <a:pt x="7590" y="3991"/>
                  </a:cubicBezTo>
                  <a:cubicBezTo>
                    <a:pt x="7631" y="3962"/>
                    <a:pt x="7667" y="3929"/>
                    <a:pt x="7711" y="3900"/>
                  </a:cubicBezTo>
                  <a:lnTo>
                    <a:pt x="7746" y="3877"/>
                  </a:lnTo>
                  <a:lnTo>
                    <a:pt x="7745" y="3470"/>
                  </a:lnTo>
                  <a:lnTo>
                    <a:pt x="7753" y="3568"/>
                  </a:lnTo>
                  <a:cubicBezTo>
                    <a:pt x="7704" y="2873"/>
                    <a:pt x="8147" y="2169"/>
                    <a:pt x="9081" y="1648"/>
                  </a:cubicBezTo>
                  <a:cubicBezTo>
                    <a:pt x="9926" y="1177"/>
                    <a:pt x="11015" y="943"/>
                    <a:pt x="12100" y="943"/>
                  </a:cubicBezTo>
                  <a:close/>
                  <a:moveTo>
                    <a:pt x="12141" y="1"/>
                  </a:moveTo>
                  <a:cubicBezTo>
                    <a:pt x="11133" y="1"/>
                    <a:pt x="10124" y="76"/>
                    <a:pt x="9142" y="226"/>
                  </a:cubicBezTo>
                  <a:cubicBezTo>
                    <a:pt x="9035" y="241"/>
                    <a:pt x="8931" y="259"/>
                    <a:pt x="8824" y="277"/>
                  </a:cubicBezTo>
                  <a:cubicBezTo>
                    <a:pt x="7069" y="576"/>
                    <a:pt x="5406" y="1113"/>
                    <a:pt x="3995" y="1900"/>
                  </a:cubicBezTo>
                  <a:cubicBezTo>
                    <a:pt x="3121" y="2387"/>
                    <a:pt x="2405" y="2934"/>
                    <a:pt x="1848" y="3519"/>
                  </a:cubicBezTo>
                  <a:cubicBezTo>
                    <a:pt x="1513" y="3873"/>
                    <a:pt x="1238" y="4240"/>
                    <a:pt x="1017" y="4616"/>
                  </a:cubicBezTo>
                  <a:cubicBezTo>
                    <a:pt x="965" y="4707"/>
                    <a:pt x="915" y="4799"/>
                    <a:pt x="868" y="4891"/>
                  </a:cubicBezTo>
                  <a:cubicBezTo>
                    <a:pt x="755" y="5118"/>
                    <a:pt x="660" y="5348"/>
                    <a:pt x="587" y="5580"/>
                  </a:cubicBezTo>
                  <a:cubicBezTo>
                    <a:pt x="568" y="5641"/>
                    <a:pt x="549" y="5703"/>
                    <a:pt x="533" y="5764"/>
                  </a:cubicBezTo>
                  <a:cubicBezTo>
                    <a:pt x="0" y="7777"/>
                    <a:pt x="1031" y="9905"/>
                    <a:pt x="3653" y="11483"/>
                  </a:cubicBezTo>
                  <a:cubicBezTo>
                    <a:pt x="5941" y="12860"/>
                    <a:pt x="8996" y="13553"/>
                    <a:pt x="12059" y="13553"/>
                  </a:cubicBezTo>
                  <a:cubicBezTo>
                    <a:pt x="14985" y="13553"/>
                    <a:pt x="17919" y="12921"/>
                    <a:pt x="20197" y="11650"/>
                  </a:cubicBezTo>
                  <a:cubicBezTo>
                    <a:pt x="21463" y="10945"/>
                    <a:pt x="22394" y="10113"/>
                    <a:pt x="22993" y="9223"/>
                  </a:cubicBezTo>
                  <a:cubicBezTo>
                    <a:pt x="23042" y="9151"/>
                    <a:pt x="23088" y="9078"/>
                    <a:pt x="23133" y="9003"/>
                  </a:cubicBezTo>
                  <a:cubicBezTo>
                    <a:pt x="23259" y="8796"/>
                    <a:pt x="23367" y="8585"/>
                    <a:pt x="23457" y="8371"/>
                  </a:cubicBezTo>
                  <a:cubicBezTo>
                    <a:pt x="23513" y="8239"/>
                    <a:pt x="23562" y="8105"/>
                    <a:pt x="23605" y="7970"/>
                  </a:cubicBezTo>
                  <a:cubicBezTo>
                    <a:pt x="23624" y="7910"/>
                    <a:pt x="23642" y="7848"/>
                    <a:pt x="23658" y="7787"/>
                  </a:cubicBezTo>
                  <a:cubicBezTo>
                    <a:pt x="23708" y="7598"/>
                    <a:pt x="23747" y="7409"/>
                    <a:pt x="23769" y="7219"/>
                  </a:cubicBezTo>
                  <a:cubicBezTo>
                    <a:pt x="23795" y="7002"/>
                    <a:pt x="23802" y="6786"/>
                    <a:pt x="23792" y="6569"/>
                  </a:cubicBezTo>
                  <a:cubicBezTo>
                    <a:pt x="23788" y="6460"/>
                    <a:pt x="23778" y="6351"/>
                    <a:pt x="23764" y="6243"/>
                  </a:cubicBezTo>
                  <a:cubicBezTo>
                    <a:pt x="23666" y="5486"/>
                    <a:pt x="23349" y="4736"/>
                    <a:pt x="22812" y="4029"/>
                  </a:cubicBezTo>
                  <a:cubicBezTo>
                    <a:pt x="22275" y="3321"/>
                    <a:pt x="21517" y="2656"/>
                    <a:pt x="20539" y="2067"/>
                  </a:cubicBezTo>
                  <a:cubicBezTo>
                    <a:pt x="18254" y="691"/>
                    <a:pt x="15201" y="1"/>
                    <a:pt x="12141"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3027" name="Google Shape;3027;p55"/>
            <p:cNvSpPr/>
            <p:nvPr/>
          </p:nvSpPr>
          <p:spPr>
            <a:xfrm>
              <a:off x="3260800" y="1802175"/>
              <a:ext cx="1550" cy="2000"/>
            </a:xfrm>
            <a:custGeom>
              <a:avLst/>
              <a:gdLst/>
              <a:ahLst/>
              <a:cxnLst/>
              <a:rect l="l" t="t" r="r" b="b"/>
              <a:pathLst>
                <a:path w="62" h="80" extrusionOk="0">
                  <a:moveTo>
                    <a:pt x="1" y="1"/>
                  </a:moveTo>
                  <a:lnTo>
                    <a:pt x="61" y="79"/>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28" name="Google Shape;3028;p55"/>
            <p:cNvSpPr/>
            <p:nvPr/>
          </p:nvSpPr>
          <p:spPr>
            <a:xfrm>
              <a:off x="3269975" y="1821050"/>
              <a:ext cx="225" cy="2300"/>
            </a:xfrm>
            <a:custGeom>
              <a:avLst/>
              <a:gdLst/>
              <a:ahLst/>
              <a:cxnLst/>
              <a:rect l="l" t="t" r="r" b="b"/>
              <a:pathLst>
                <a:path w="9" h="92" extrusionOk="0">
                  <a:moveTo>
                    <a:pt x="1" y="0"/>
                  </a:moveTo>
                  <a:lnTo>
                    <a:pt x="9" y="91"/>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29" name="Google Shape;3029;p55"/>
            <p:cNvSpPr/>
            <p:nvPr/>
          </p:nvSpPr>
          <p:spPr>
            <a:xfrm>
              <a:off x="3096075" y="1807750"/>
              <a:ext cx="1625" cy="2650"/>
            </a:xfrm>
            <a:custGeom>
              <a:avLst/>
              <a:gdLst/>
              <a:ahLst/>
              <a:cxnLst/>
              <a:rect l="l" t="t" r="r" b="b"/>
              <a:pathLst>
                <a:path w="65" h="106" extrusionOk="0">
                  <a:moveTo>
                    <a:pt x="0" y="106"/>
                  </a:moveTo>
                  <a:lnTo>
                    <a:pt x="64" y="0"/>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30" name="Google Shape;3030;p55"/>
            <p:cNvSpPr/>
            <p:nvPr/>
          </p:nvSpPr>
          <p:spPr>
            <a:xfrm>
              <a:off x="3092050" y="1822625"/>
              <a:ext cx="225" cy="2675"/>
            </a:xfrm>
            <a:custGeom>
              <a:avLst/>
              <a:gdLst/>
              <a:ahLst/>
              <a:cxnLst/>
              <a:rect l="l" t="t" r="r" b="b"/>
              <a:pathLst>
                <a:path w="9" h="107" extrusionOk="0">
                  <a:moveTo>
                    <a:pt x="9" y="0"/>
                  </a:moveTo>
                  <a:lnTo>
                    <a:pt x="1" y="107"/>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31" name="Google Shape;3031;p55"/>
            <p:cNvSpPr/>
            <p:nvPr/>
          </p:nvSpPr>
          <p:spPr>
            <a:xfrm>
              <a:off x="3092575" y="1817575"/>
              <a:ext cx="700" cy="2700"/>
            </a:xfrm>
            <a:custGeom>
              <a:avLst/>
              <a:gdLst/>
              <a:ahLst/>
              <a:cxnLst/>
              <a:rect l="l" t="t" r="r" b="b"/>
              <a:pathLst>
                <a:path w="28" h="108" extrusionOk="0">
                  <a:moveTo>
                    <a:pt x="0" y="108"/>
                  </a:moveTo>
                  <a:lnTo>
                    <a:pt x="27" y="0"/>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32" name="Google Shape;3032;p55"/>
            <p:cNvSpPr/>
            <p:nvPr/>
          </p:nvSpPr>
          <p:spPr>
            <a:xfrm>
              <a:off x="3113125" y="1788425"/>
              <a:ext cx="6325" cy="3950"/>
            </a:xfrm>
            <a:custGeom>
              <a:avLst/>
              <a:gdLst/>
              <a:ahLst/>
              <a:cxnLst/>
              <a:rect l="l" t="t" r="r" b="b"/>
              <a:pathLst>
                <a:path w="253" h="158" extrusionOk="0">
                  <a:moveTo>
                    <a:pt x="0" y="158"/>
                  </a:moveTo>
                  <a:cubicBezTo>
                    <a:pt x="79" y="104"/>
                    <a:pt x="163" y="51"/>
                    <a:pt x="253" y="1"/>
                  </a:cubicBezTo>
                  <a:cubicBezTo>
                    <a:pt x="163" y="51"/>
                    <a:pt x="79" y="104"/>
                    <a:pt x="0" y="158"/>
                  </a:cubicBez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33" name="Google Shape;3033;p55"/>
            <p:cNvSpPr/>
            <p:nvPr/>
          </p:nvSpPr>
          <p:spPr>
            <a:xfrm>
              <a:off x="3107575" y="1793800"/>
              <a:ext cx="3650" cy="2775"/>
            </a:xfrm>
            <a:custGeom>
              <a:avLst/>
              <a:gdLst/>
              <a:ahLst/>
              <a:cxnLst/>
              <a:rect l="l" t="t" r="r" b="b"/>
              <a:pathLst>
                <a:path w="146" h="111" extrusionOk="0">
                  <a:moveTo>
                    <a:pt x="1" y="110"/>
                  </a:moveTo>
                  <a:cubicBezTo>
                    <a:pt x="46" y="73"/>
                    <a:pt x="96" y="36"/>
                    <a:pt x="146" y="0"/>
                  </a:cubicBezTo>
                  <a:cubicBezTo>
                    <a:pt x="96" y="36"/>
                    <a:pt x="46" y="73"/>
                    <a:pt x="1" y="110"/>
                  </a:cubicBez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34" name="Google Shape;3034;p55"/>
            <p:cNvSpPr/>
            <p:nvPr/>
          </p:nvSpPr>
          <p:spPr>
            <a:xfrm>
              <a:off x="3099050" y="1802975"/>
              <a:ext cx="2225" cy="2650"/>
            </a:xfrm>
            <a:custGeom>
              <a:avLst/>
              <a:gdLst/>
              <a:ahLst/>
              <a:cxnLst/>
              <a:rect l="l" t="t" r="r" b="b"/>
              <a:pathLst>
                <a:path w="89" h="106" extrusionOk="0">
                  <a:moveTo>
                    <a:pt x="0" y="106"/>
                  </a:moveTo>
                  <a:lnTo>
                    <a:pt x="88" y="0"/>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35" name="Google Shape;3035;p55"/>
            <p:cNvSpPr/>
            <p:nvPr/>
          </p:nvSpPr>
          <p:spPr>
            <a:xfrm>
              <a:off x="3102925" y="1798375"/>
              <a:ext cx="2750" cy="2625"/>
            </a:xfrm>
            <a:custGeom>
              <a:avLst/>
              <a:gdLst/>
              <a:ahLst/>
              <a:cxnLst/>
              <a:rect l="l" t="t" r="r" b="b"/>
              <a:pathLst>
                <a:path w="110" h="105" extrusionOk="0">
                  <a:moveTo>
                    <a:pt x="0" y="105"/>
                  </a:moveTo>
                  <a:lnTo>
                    <a:pt x="109" y="0"/>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36" name="Google Shape;3036;p55"/>
            <p:cNvSpPr/>
            <p:nvPr/>
          </p:nvSpPr>
          <p:spPr>
            <a:xfrm>
              <a:off x="3093875" y="1812625"/>
              <a:ext cx="1175" cy="2700"/>
            </a:xfrm>
            <a:custGeom>
              <a:avLst/>
              <a:gdLst/>
              <a:ahLst/>
              <a:cxnLst/>
              <a:rect l="l" t="t" r="r" b="b"/>
              <a:pathLst>
                <a:path w="47" h="108" extrusionOk="0">
                  <a:moveTo>
                    <a:pt x="1" y="107"/>
                  </a:moveTo>
                  <a:lnTo>
                    <a:pt x="47" y="1"/>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37" name="Google Shape;3037;p55"/>
            <p:cNvSpPr/>
            <p:nvPr/>
          </p:nvSpPr>
          <p:spPr>
            <a:xfrm>
              <a:off x="3251425" y="1793650"/>
              <a:ext cx="1750" cy="1425"/>
            </a:xfrm>
            <a:custGeom>
              <a:avLst/>
              <a:gdLst/>
              <a:ahLst/>
              <a:cxnLst/>
              <a:rect l="l" t="t" r="r" b="b"/>
              <a:pathLst>
                <a:path w="70" h="57" extrusionOk="0">
                  <a:moveTo>
                    <a:pt x="1" y="0"/>
                  </a:moveTo>
                  <a:lnTo>
                    <a:pt x="69" y="57"/>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38" name="Google Shape;3038;p55"/>
            <p:cNvSpPr/>
            <p:nvPr/>
          </p:nvSpPr>
          <p:spPr>
            <a:xfrm>
              <a:off x="3256500" y="1797800"/>
              <a:ext cx="1800" cy="1825"/>
            </a:xfrm>
            <a:custGeom>
              <a:avLst/>
              <a:gdLst/>
              <a:ahLst/>
              <a:cxnLst/>
              <a:rect l="l" t="t" r="r" b="b"/>
              <a:pathLst>
                <a:path w="72" h="73" extrusionOk="0">
                  <a:moveTo>
                    <a:pt x="1" y="1"/>
                  </a:moveTo>
                  <a:lnTo>
                    <a:pt x="72" y="72"/>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39" name="Google Shape;3039;p55"/>
            <p:cNvSpPr/>
            <p:nvPr/>
          </p:nvSpPr>
          <p:spPr>
            <a:xfrm>
              <a:off x="3268900" y="1816200"/>
              <a:ext cx="550" cy="2250"/>
            </a:xfrm>
            <a:custGeom>
              <a:avLst/>
              <a:gdLst/>
              <a:ahLst/>
              <a:cxnLst/>
              <a:rect l="l" t="t" r="r" b="b"/>
              <a:pathLst>
                <a:path w="22" h="90" extrusionOk="0">
                  <a:moveTo>
                    <a:pt x="0" y="0"/>
                  </a:moveTo>
                  <a:lnTo>
                    <a:pt x="21" y="90"/>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40" name="Google Shape;3040;p55"/>
            <p:cNvSpPr/>
            <p:nvPr/>
          </p:nvSpPr>
          <p:spPr>
            <a:xfrm>
              <a:off x="3289050" y="1829250"/>
              <a:ext cx="350" cy="2850"/>
            </a:xfrm>
            <a:custGeom>
              <a:avLst/>
              <a:gdLst/>
              <a:ahLst/>
              <a:cxnLst/>
              <a:rect l="l" t="t" r="r" b="b"/>
              <a:pathLst>
                <a:path w="14" h="114" extrusionOk="0">
                  <a:moveTo>
                    <a:pt x="0" y="114"/>
                  </a:moveTo>
                  <a:lnTo>
                    <a:pt x="14" y="0"/>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41" name="Google Shape;3041;p55"/>
            <p:cNvSpPr/>
            <p:nvPr/>
          </p:nvSpPr>
          <p:spPr>
            <a:xfrm>
              <a:off x="3266975" y="1811425"/>
              <a:ext cx="925" cy="2175"/>
            </a:xfrm>
            <a:custGeom>
              <a:avLst/>
              <a:gdLst/>
              <a:ahLst/>
              <a:cxnLst/>
              <a:rect l="l" t="t" r="r" b="b"/>
              <a:pathLst>
                <a:path w="37" h="87" extrusionOk="0">
                  <a:moveTo>
                    <a:pt x="1" y="0"/>
                  </a:moveTo>
                  <a:lnTo>
                    <a:pt x="37" y="87"/>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42" name="Google Shape;3042;p55"/>
            <p:cNvSpPr/>
            <p:nvPr/>
          </p:nvSpPr>
          <p:spPr>
            <a:xfrm>
              <a:off x="3264275" y="1806725"/>
              <a:ext cx="1275" cy="2100"/>
            </a:xfrm>
            <a:custGeom>
              <a:avLst/>
              <a:gdLst/>
              <a:ahLst/>
              <a:cxnLst/>
              <a:rect l="l" t="t" r="r" b="b"/>
              <a:pathLst>
                <a:path w="51" h="84" extrusionOk="0">
                  <a:moveTo>
                    <a:pt x="1" y="1"/>
                  </a:moveTo>
                  <a:lnTo>
                    <a:pt x="50" y="84"/>
                  </a:ln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43" name="Google Shape;3043;p55"/>
            <p:cNvSpPr/>
            <p:nvPr/>
          </p:nvSpPr>
          <p:spPr>
            <a:xfrm>
              <a:off x="3073075" y="1831125"/>
              <a:ext cx="700" cy="3225"/>
            </a:xfrm>
            <a:custGeom>
              <a:avLst/>
              <a:gdLst/>
              <a:ahLst/>
              <a:cxnLst/>
              <a:rect l="l" t="t" r="r" b="b"/>
              <a:pathLst>
                <a:path w="28" h="129" extrusionOk="0">
                  <a:moveTo>
                    <a:pt x="1" y="1"/>
                  </a:moveTo>
                  <a:cubicBezTo>
                    <a:pt x="6" y="43"/>
                    <a:pt x="18" y="86"/>
                    <a:pt x="28" y="129"/>
                  </a:cubicBezTo>
                  <a:cubicBezTo>
                    <a:pt x="18" y="86"/>
                    <a:pt x="6" y="43"/>
                    <a:pt x="1" y="1"/>
                  </a:cubicBez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44" name="Google Shape;3044;p55"/>
            <p:cNvSpPr/>
            <p:nvPr/>
          </p:nvSpPr>
          <p:spPr>
            <a:xfrm>
              <a:off x="3164575" y="1805725"/>
              <a:ext cx="10800" cy="700"/>
            </a:xfrm>
            <a:custGeom>
              <a:avLst/>
              <a:gdLst/>
              <a:ahLst/>
              <a:cxnLst/>
              <a:rect l="l" t="t" r="r" b="b"/>
              <a:pathLst>
                <a:path w="432" h="28" extrusionOk="0">
                  <a:moveTo>
                    <a:pt x="432" y="0"/>
                  </a:moveTo>
                  <a:lnTo>
                    <a:pt x="432" y="0"/>
                  </a:lnTo>
                  <a:cubicBezTo>
                    <a:pt x="287" y="6"/>
                    <a:pt x="143" y="10"/>
                    <a:pt x="0" y="27"/>
                  </a:cubicBezTo>
                  <a:cubicBezTo>
                    <a:pt x="144" y="10"/>
                    <a:pt x="287" y="6"/>
                    <a:pt x="432" y="0"/>
                  </a:cubicBez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45" name="Google Shape;3045;p55"/>
            <p:cNvSpPr/>
            <p:nvPr/>
          </p:nvSpPr>
          <p:spPr>
            <a:xfrm>
              <a:off x="3199575" y="1806450"/>
              <a:ext cx="15525" cy="2800"/>
            </a:xfrm>
            <a:custGeom>
              <a:avLst/>
              <a:gdLst/>
              <a:ahLst/>
              <a:cxnLst/>
              <a:rect l="l" t="t" r="r" b="b"/>
              <a:pathLst>
                <a:path w="621" h="112" extrusionOk="0">
                  <a:moveTo>
                    <a:pt x="1" y="1"/>
                  </a:moveTo>
                  <a:cubicBezTo>
                    <a:pt x="212" y="25"/>
                    <a:pt x="419" y="65"/>
                    <a:pt x="620" y="112"/>
                  </a:cubicBezTo>
                  <a:cubicBezTo>
                    <a:pt x="420" y="65"/>
                    <a:pt x="212" y="25"/>
                    <a:pt x="1" y="1"/>
                  </a:cubicBez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46" name="Google Shape;3046;p55"/>
            <p:cNvSpPr/>
            <p:nvPr/>
          </p:nvSpPr>
          <p:spPr>
            <a:xfrm>
              <a:off x="3147625" y="1807500"/>
              <a:ext cx="10100" cy="1875"/>
            </a:xfrm>
            <a:custGeom>
              <a:avLst/>
              <a:gdLst/>
              <a:ahLst/>
              <a:cxnLst/>
              <a:rect l="l" t="t" r="r" b="b"/>
              <a:pathLst>
                <a:path w="404" h="75" extrusionOk="0">
                  <a:moveTo>
                    <a:pt x="403" y="0"/>
                  </a:moveTo>
                  <a:cubicBezTo>
                    <a:pt x="267" y="21"/>
                    <a:pt x="132" y="43"/>
                    <a:pt x="0" y="74"/>
                  </a:cubicBezTo>
                  <a:cubicBezTo>
                    <a:pt x="132" y="43"/>
                    <a:pt x="267" y="21"/>
                    <a:pt x="403" y="0"/>
                  </a:cubicBez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47" name="Google Shape;3047;p55"/>
            <p:cNvSpPr/>
            <p:nvPr/>
          </p:nvSpPr>
          <p:spPr>
            <a:xfrm>
              <a:off x="3182100" y="1805400"/>
              <a:ext cx="11725" cy="700"/>
            </a:xfrm>
            <a:custGeom>
              <a:avLst/>
              <a:gdLst/>
              <a:ahLst/>
              <a:cxnLst/>
              <a:rect l="l" t="t" r="r" b="b"/>
              <a:pathLst>
                <a:path w="469" h="28" extrusionOk="0">
                  <a:moveTo>
                    <a:pt x="468" y="28"/>
                  </a:moveTo>
                  <a:cubicBezTo>
                    <a:pt x="312" y="16"/>
                    <a:pt x="157" y="2"/>
                    <a:pt x="0" y="1"/>
                  </a:cubicBezTo>
                  <a:cubicBezTo>
                    <a:pt x="157" y="2"/>
                    <a:pt x="312" y="16"/>
                    <a:pt x="468" y="28"/>
                  </a:cubicBezTo>
                  <a:close/>
                </a:path>
              </a:pathLst>
            </a:custGeom>
            <a:solidFill>
              <a:srgbClr val="E0E0E0"/>
            </a:solidFill>
            <a:ln>
              <a:noFill/>
            </a:ln>
          </p:spPr>
          <p:txBody>
            <a:bodyPr spcFirstLastPara="1" wrap="square" lIns="121900" tIns="121900" rIns="121900" bIns="121900" anchor="ctr" anchorCtr="0">
              <a:noAutofit/>
            </a:bodyPr>
            <a:lstStyle/>
            <a:p>
              <a:endParaRPr sz="2400"/>
            </a:p>
          </p:txBody>
        </p:sp>
        <p:sp>
          <p:nvSpPr>
            <p:cNvPr id="3048" name="Google Shape;3048;p55"/>
            <p:cNvSpPr/>
            <p:nvPr/>
          </p:nvSpPr>
          <p:spPr>
            <a:xfrm>
              <a:off x="3091925" y="1773950"/>
              <a:ext cx="178925" cy="76350"/>
            </a:xfrm>
            <a:custGeom>
              <a:avLst/>
              <a:gdLst/>
              <a:ahLst/>
              <a:cxnLst/>
              <a:rect l="l" t="t" r="r" b="b"/>
              <a:pathLst>
                <a:path w="7157" h="3054" extrusionOk="0">
                  <a:moveTo>
                    <a:pt x="4306" y="1300"/>
                  </a:moveTo>
                  <a:cubicBezTo>
                    <a:pt x="4517" y="1325"/>
                    <a:pt x="4724" y="1364"/>
                    <a:pt x="4926" y="1412"/>
                  </a:cubicBezTo>
                  <a:cubicBezTo>
                    <a:pt x="4724" y="1364"/>
                    <a:pt x="4517" y="1326"/>
                    <a:pt x="4306" y="1300"/>
                  </a:cubicBezTo>
                  <a:close/>
                  <a:moveTo>
                    <a:pt x="3581" y="0"/>
                  </a:moveTo>
                  <a:cubicBezTo>
                    <a:pt x="2689" y="0"/>
                    <a:pt x="1795" y="193"/>
                    <a:pt x="1101" y="580"/>
                  </a:cubicBezTo>
                  <a:cubicBezTo>
                    <a:pt x="1011" y="630"/>
                    <a:pt x="927" y="683"/>
                    <a:pt x="848" y="737"/>
                  </a:cubicBezTo>
                  <a:lnTo>
                    <a:pt x="772" y="794"/>
                  </a:lnTo>
                  <a:cubicBezTo>
                    <a:pt x="722" y="830"/>
                    <a:pt x="672" y="867"/>
                    <a:pt x="627" y="904"/>
                  </a:cubicBezTo>
                  <a:lnTo>
                    <a:pt x="549" y="977"/>
                  </a:lnTo>
                  <a:lnTo>
                    <a:pt x="440" y="1082"/>
                  </a:lnTo>
                  <a:lnTo>
                    <a:pt x="373" y="1161"/>
                  </a:lnTo>
                  <a:lnTo>
                    <a:pt x="285" y="1267"/>
                  </a:lnTo>
                  <a:lnTo>
                    <a:pt x="230" y="1352"/>
                  </a:lnTo>
                  <a:lnTo>
                    <a:pt x="166" y="1458"/>
                  </a:lnTo>
                  <a:lnTo>
                    <a:pt x="125" y="1548"/>
                  </a:lnTo>
                  <a:lnTo>
                    <a:pt x="79" y="1654"/>
                  </a:lnTo>
                  <a:lnTo>
                    <a:pt x="53" y="1745"/>
                  </a:lnTo>
                  <a:lnTo>
                    <a:pt x="26" y="1853"/>
                  </a:lnTo>
                  <a:lnTo>
                    <a:pt x="14" y="1947"/>
                  </a:lnTo>
                  <a:lnTo>
                    <a:pt x="6" y="2054"/>
                  </a:lnTo>
                  <a:cubicBezTo>
                    <a:pt x="0" y="2398"/>
                    <a:pt x="144" y="2741"/>
                    <a:pt x="434" y="3053"/>
                  </a:cubicBezTo>
                  <a:lnTo>
                    <a:pt x="451" y="3041"/>
                  </a:lnTo>
                  <a:cubicBezTo>
                    <a:pt x="666" y="2898"/>
                    <a:pt x="977" y="2763"/>
                    <a:pt x="1111" y="2711"/>
                  </a:cubicBezTo>
                  <a:cubicBezTo>
                    <a:pt x="1838" y="2431"/>
                    <a:pt x="2525" y="2335"/>
                    <a:pt x="2973" y="2304"/>
                  </a:cubicBezTo>
                  <a:cubicBezTo>
                    <a:pt x="3207" y="2288"/>
                    <a:pt x="3422" y="2281"/>
                    <a:pt x="3620" y="2281"/>
                  </a:cubicBezTo>
                  <a:cubicBezTo>
                    <a:pt x="4221" y="2281"/>
                    <a:pt x="4670" y="2346"/>
                    <a:pt x="5041" y="2416"/>
                  </a:cubicBezTo>
                  <a:cubicBezTo>
                    <a:pt x="5902" y="2577"/>
                    <a:pt x="6421" y="2867"/>
                    <a:pt x="6643" y="2992"/>
                  </a:cubicBezTo>
                  <a:lnTo>
                    <a:pt x="6713" y="3037"/>
                  </a:lnTo>
                  <a:cubicBezTo>
                    <a:pt x="7018" y="2706"/>
                    <a:pt x="7157" y="2339"/>
                    <a:pt x="7131" y="1975"/>
                  </a:cubicBezTo>
                  <a:lnTo>
                    <a:pt x="7123" y="1884"/>
                  </a:lnTo>
                  <a:lnTo>
                    <a:pt x="7100" y="1780"/>
                  </a:lnTo>
                  <a:lnTo>
                    <a:pt x="7079" y="1690"/>
                  </a:lnTo>
                  <a:lnTo>
                    <a:pt x="7039" y="1586"/>
                  </a:lnTo>
                  <a:lnTo>
                    <a:pt x="7003" y="1499"/>
                  </a:lnTo>
                  <a:lnTo>
                    <a:pt x="6944" y="1395"/>
                  </a:lnTo>
                  <a:lnTo>
                    <a:pt x="6895" y="1312"/>
                  </a:lnTo>
                  <a:lnTo>
                    <a:pt x="6816" y="1208"/>
                  </a:lnTo>
                  <a:lnTo>
                    <a:pt x="6756" y="1130"/>
                  </a:lnTo>
                  <a:lnTo>
                    <a:pt x="6655" y="1026"/>
                  </a:lnTo>
                  <a:lnTo>
                    <a:pt x="6584" y="955"/>
                  </a:lnTo>
                  <a:cubicBezTo>
                    <a:pt x="6542" y="918"/>
                    <a:pt x="6495" y="881"/>
                    <a:pt x="6449" y="845"/>
                  </a:cubicBezTo>
                  <a:lnTo>
                    <a:pt x="6381" y="788"/>
                  </a:lnTo>
                  <a:cubicBezTo>
                    <a:pt x="6307" y="735"/>
                    <a:pt x="6228" y="682"/>
                    <a:pt x="6145" y="631"/>
                  </a:cubicBezTo>
                  <a:cubicBezTo>
                    <a:pt x="5447" y="211"/>
                    <a:pt x="4515" y="0"/>
                    <a:pt x="3581" y="0"/>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3049" name="Google Shape;3049;p55"/>
            <p:cNvSpPr/>
            <p:nvPr/>
          </p:nvSpPr>
          <p:spPr>
            <a:xfrm>
              <a:off x="3037825" y="1825275"/>
              <a:ext cx="287100" cy="148025"/>
            </a:xfrm>
            <a:custGeom>
              <a:avLst/>
              <a:gdLst/>
              <a:ahLst/>
              <a:cxnLst/>
              <a:rect l="l" t="t" r="r" b="b"/>
              <a:pathLst>
                <a:path w="11484" h="5921" extrusionOk="0">
                  <a:moveTo>
                    <a:pt x="10076" y="1"/>
                  </a:moveTo>
                  <a:lnTo>
                    <a:pt x="10074" y="28"/>
                  </a:lnTo>
                  <a:cubicBezTo>
                    <a:pt x="10073" y="72"/>
                    <a:pt x="10067" y="116"/>
                    <a:pt x="10063" y="159"/>
                  </a:cubicBezTo>
                  <a:lnTo>
                    <a:pt x="10049" y="273"/>
                  </a:lnTo>
                  <a:cubicBezTo>
                    <a:pt x="10011" y="480"/>
                    <a:pt x="9926" y="686"/>
                    <a:pt x="9798" y="884"/>
                  </a:cubicBezTo>
                  <a:lnTo>
                    <a:pt x="9733" y="986"/>
                  </a:lnTo>
                  <a:cubicBezTo>
                    <a:pt x="9700" y="1030"/>
                    <a:pt x="9662" y="1072"/>
                    <a:pt x="9626" y="1115"/>
                  </a:cubicBezTo>
                  <a:lnTo>
                    <a:pt x="9545" y="1211"/>
                  </a:lnTo>
                  <a:cubicBezTo>
                    <a:pt x="9504" y="1255"/>
                    <a:pt x="9456" y="1297"/>
                    <a:pt x="9409" y="1339"/>
                  </a:cubicBezTo>
                  <a:lnTo>
                    <a:pt x="9317" y="1427"/>
                  </a:lnTo>
                  <a:cubicBezTo>
                    <a:pt x="9262" y="1474"/>
                    <a:pt x="9199" y="1519"/>
                    <a:pt x="9139" y="1563"/>
                  </a:cubicBezTo>
                  <a:lnTo>
                    <a:pt x="9049" y="1631"/>
                  </a:lnTo>
                  <a:cubicBezTo>
                    <a:pt x="8952" y="1697"/>
                    <a:pt x="8849" y="1761"/>
                    <a:pt x="8740" y="1822"/>
                  </a:cubicBezTo>
                  <a:cubicBezTo>
                    <a:pt x="7895" y="2293"/>
                    <a:pt x="6807" y="2528"/>
                    <a:pt x="5722" y="2528"/>
                  </a:cubicBezTo>
                  <a:cubicBezTo>
                    <a:pt x="4585" y="2528"/>
                    <a:pt x="3451" y="2271"/>
                    <a:pt x="2602" y="1759"/>
                  </a:cubicBezTo>
                  <a:cubicBezTo>
                    <a:pt x="2500" y="1699"/>
                    <a:pt x="2403" y="1635"/>
                    <a:pt x="2315" y="1569"/>
                  </a:cubicBezTo>
                  <a:lnTo>
                    <a:pt x="2232" y="1501"/>
                  </a:lnTo>
                  <a:cubicBezTo>
                    <a:pt x="2175" y="1456"/>
                    <a:pt x="2117" y="1412"/>
                    <a:pt x="2067" y="1366"/>
                  </a:cubicBezTo>
                  <a:lnTo>
                    <a:pt x="1982" y="1281"/>
                  </a:lnTo>
                  <a:cubicBezTo>
                    <a:pt x="1940" y="1238"/>
                    <a:pt x="1896" y="1197"/>
                    <a:pt x="1858" y="1153"/>
                  </a:cubicBezTo>
                  <a:lnTo>
                    <a:pt x="1784" y="1058"/>
                  </a:lnTo>
                  <a:cubicBezTo>
                    <a:pt x="1751" y="1016"/>
                    <a:pt x="1716" y="975"/>
                    <a:pt x="1688" y="932"/>
                  </a:cubicBezTo>
                  <a:lnTo>
                    <a:pt x="1628" y="831"/>
                  </a:lnTo>
                  <a:lnTo>
                    <a:pt x="1621" y="817"/>
                  </a:lnTo>
                  <a:cubicBezTo>
                    <a:pt x="1534" y="668"/>
                    <a:pt x="1474" y="516"/>
                    <a:pt x="1438" y="363"/>
                  </a:cubicBezTo>
                  <a:cubicBezTo>
                    <a:pt x="1428" y="320"/>
                    <a:pt x="1416" y="277"/>
                    <a:pt x="1411" y="235"/>
                  </a:cubicBezTo>
                  <a:lnTo>
                    <a:pt x="1402" y="124"/>
                  </a:lnTo>
                  <a:lnTo>
                    <a:pt x="1393" y="26"/>
                  </a:lnTo>
                  <a:lnTo>
                    <a:pt x="1394" y="433"/>
                  </a:lnTo>
                  <a:lnTo>
                    <a:pt x="1359" y="456"/>
                  </a:lnTo>
                  <a:cubicBezTo>
                    <a:pt x="1316" y="485"/>
                    <a:pt x="1279" y="518"/>
                    <a:pt x="1238" y="547"/>
                  </a:cubicBezTo>
                  <a:cubicBezTo>
                    <a:pt x="1158" y="606"/>
                    <a:pt x="1076" y="665"/>
                    <a:pt x="1004" y="726"/>
                  </a:cubicBezTo>
                  <a:cubicBezTo>
                    <a:pt x="959" y="763"/>
                    <a:pt x="922" y="802"/>
                    <a:pt x="882" y="840"/>
                  </a:cubicBezTo>
                  <a:cubicBezTo>
                    <a:pt x="821" y="897"/>
                    <a:pt x="757" y="952"/>
                    <a:pt x="703" y="1010"/>
                  </a:cubicBezTo>
                  <a:cubicBezTo>
                    <a:pt x="664" y="1052"/>
                    <a:pt x="631" y="1096"/>
                    <a:pt x="594" y="1138"/>
                  </a:cubicBezTo>
                  <a:cubicBezTo>
                    <a:pt x="547" y="1195"/>
                    <a:pt x="498" y="1251"/>
                    <a:pt x="455" y="1308"/>
                  </a:cubicBezTo>
                  <a:cubicBezTo>
                    <a:pt x="423" y="1354"/>
                    <a:pt x="397" y="1400"/>
                    <a:pt x="368" y="1445"/>
                  </a:cubicBezTo>
                  <a:cubicBezTo>
                    <a:pt x="331" y="1502"/>
                    <a:pt x="292" y="1558"/>
                    <a:pt x="262" y="1616"/>
                  </a:cubicBezTo>
                  <a:cubicBezTo>
                    <a:pt x="236" y="1663"/>
                    <a:pt x="217" y="1711"/>
                    <a:pt x="196" y="1759"/>
                  </a:cubicBezTo>
                  <a:cubicBezTo>
                    <a:pt x="170" y="1817"/>
                    <a:pt x="143" y="1874"/>
                    <a:pt x="122" y="1931"/>
                  </a:cubicBezTo>
                  <a:cubicBezTo>
                    <a:pt x="105" y="1981"/>
                    <a:pt x="92" y="2030"/>
                    <a:pt x="79" y="2079"/>
                  </a:cubicBezTo>
                  <a:cubicBezTo>
                    <a:pt x="63" y="2137"/>
                    <a:pt x="46" y="2194"/>
                    <a:pt x="36" y="2252"/>
                  </a:cubicBezTo>
                  <a:cubicBezTo>
                    <a:pt x="27" y="2302"/>
                    <a:pt x="24" y="2352"/>
                    <a:pt x="18" y="2402"/>
                  </a:cubicBezTo>
                  <a:cubicBezTo>
                    <a:pt x="12" y="2460"/>
                    <a:pt x="5" y="2517"/>
                    <a:pt x="4" y="2575"/>
                  </a:cubicBezTo>
                  <a:lnTo>
                    <a:pt x="5" y="2611"/>
                  </a:lnTo>
                  <a:lnTo>
                    <a:pt x="0" y="2612"/>
                  </a:lnTo>
                  <a:cubicBezTo>
                    <a:pt x="0" y="2656"/>
                    <a:pt x="8" y="2698"/>
                    <a:pt x="12" y="2742"/>
                  </a:cubicBezTo>
                  <a:cubicBezTo>
                    <a:pt x="15" y="2790"/>
                    <a:pt x="16" y="2840"/>
                    <a:pt x="24" y="2888"/>
                  </a:cubicBezTo>
                  <a:cubicBezTo>
                    <a:pt x="32" y="2944"/>
                    <a:pt x="46" y="3000"/>
                    <a:pt x="60" y="3056"/>
                  </a:cubicBezTo>
                  <a:cubicBezTo>
                    <a:pt x="71" y="3105"/>
                    <a:pt x="80" y="3152"/>
                    <a:pt x="95" y="3200"/>
                  </a:cubicBezTo>
                  <a:cubicBezTo>
                    <a:pt x="113" y="3256"/>
                    <a:pt x="136" y="3312"/>
                    <a:pt x="160" y="3369"/>
                  </a:cubicBezTo>
                  <a:cubicBezTo>
                    <a:pt x="179" y="3415"/>
                    <a:pt x="195" y="3462"/>
                    <a:pt x="217" y="3508"/>
                  </a:cubicBezTo>
                  <a:cubicBezTo>
                    <a:pt x="244" y="3564"/>
                    <a:pt x="279" y="3619"/>
                    <a:pt x="310" y="3675"/>
                  </a:cubicBezTo>
                  <a:cubicBezTo>
                    <a:pt x="337" y="3720"/>
                    <a:pt x="361" y="3765"/>
                    <a:pt x="391" y="3810"/>
                  </a:cubicBezTo>
                  <a:cubicBezTo>
                    <a:pt x="428" y="3866"/>
                    <a:pt x="473" y="3920"/>
                    <a:pt x="516" y="3975"/>
                  </a:cubicBezTo>
                  <a:cubicBezTo>
                    <a:pt x="550" y="4018"/>
                    <a:pt x="580" y="4060"/>
                    <a:pt x="616" y="4103"/>
                  </a:cubicBezTo>
                  <a:cubicBezTo>
                    <a:pt x="665" y="4159"/>
                    <a:pt x="722" y="4214"/>
                    <a:pt x="777" y="4269"/>
                  </a:cubicBezTo>
                  <a:cubicBezTo>
                    <a:pt x="817" y="4307"/>
                    <a:pt x="850" y="4347"/>
                    <a:pt x="892" y="4384"/>
                  </a:cubicBezTo>
                  <a:cubicBezTo>
                    <a:pt x="957" y="4444"/>
                    <a:pt x="1031" y="4500"/>
                    <a:pt x="1105" y="4559"/>
                  </a:cubicBezTo>
                  <a:cubicBezTo>
                    <a:pt x="1144" y="4590"/>
                    <a:pt x="1178" y="4622"/>
                    <a:pt x="1220" y="4652"/>
                  </a:cubicBezTo>
                  <a:cubicBezTo>
                    <a:pt x="1332" y="4735"/>
                    <a:pt x="1452" y="4815"/>
                    <a:pt x="1579" y="4892"/>
                  </a:cubicBezTo>
                  <a:lnTo>
                    <a:pt x="1598" y="4905"/>
                  </a:lnTo>
                  <a:cubicBezTo>
                    <a:pt x="2721" y="5581"/>
                    <a:pt x="4221" y="5921"/>
                    <a:pt x="5724" y="5921"/>
                  </a:cubicBezTo>
                  <a:cubicBezTo>
                    <a:pt x="5870" y="5921"/>
                    <a:pt x="6017" y="5917"/>
                    <a:pt x="6164" y="5911"/>
                  </a:cubicBezTo>
                  <a:lnTo>
                    <a:pt x="6211" y="5908"/>
                  </a:lnTo>
                  <a:cubicBezTo>
                    <a:pt x="6544" y="5892"/>
                    <a:pt x="6875" y="5858"/>
                    <a:pt x="7199" y="5808"/>
                  </a:cubicBezTo>
                  <a:cubicBezTo>
                    <a:pt x="7399" y="5777"/>
                    <a:pt x="7597" y="5741"/>
                    <a:pt x="7791" y="5699"/>
                  </a:cubicBezTo>
                  <a:cubicBezTo>
                    <a:pt x="7966" y="5659"/>
                    <a:pt x="8137" y="5616"/>
                    <a:pt x="8307" y="5567"/>
                  </a:cubicBezTo>
                  <a:cubicBezTo>
                    <a:pt x="8643" y="5468"/>
                    <a:pt x="8967" y="5349"/>
                    <a:pt x="9272" y="5211"/>
                  </a:cubicBezTo>
                  <a:cubicBezTo>
                    <a:pt x="9425" y="5142"/>
                    <a:pt x="9573" y="5068"/>
                    <a:pt x="9717" y="4988"/>
                  </a:cubicBezTo>
                  <a:cubicBezTo>
                    <a:pt x="9862" y="4907"/>
                    <a:pt x="9998" y="4822"/>
                    <a:pt x="10125" y="4735"/>
                  </a:cubicBezTo>
                  <a:cubicBezTo>
                    <a:pt x="10167" y="4706"/>
                    <a:pt x="10203" y="4675"/>
                    <a:pt x="10244" y="4645"/>
                  </a:cubicBezTo>
                  <a:cubicBezTo>
                    <a:pt x="10324" y="4586"/>
                    <a:pt x="10406" y="4526"/>
                    <a:pt x="10479" y="4465"/>
                  </a:cubicBezTo>
                  <a:cubicBezTo>
                    <a:pt x="10523" y="4428"/>
                    <a:pt x="10559" y="4389"/>
                    <a:pt x="10601" y="4351"/>
                  </a:cubicBezTo>
                  <a:cubicBezTo>
                    <a:pt x="10662" y="4294"/>
                    <a:pt x="10725" y="4238"/>
                    <a:pt x="10782" y="4179"/>
                  </a:cubicBezTo>
                  <a:cubicBezTo>
                    <a:pt x="10820" y="4138"/>
                    <a:pt x="10852" y="4095"/>
                    <a:pt x="10887" y="4054"/>
                  </a:cubicBezTo>
                  <a:cubicBezTo>
                    <a:pt x="10935" y="3996"/>
                    <a:pt x="10986" y="3940"/>
                    <a:pt x="11029" y="3882"/>
                  </a:cubicBezTo>
                  <a:cubicBezTo>
                    <a:pt x="11061" y="3837"/>
                    <a:pt x="11087" y="3791"/>
                    <a:pt x="11116" y="3746"/>
                  </a:cubicBezTo>
                  <a:cubicBezTo>
                    <a:pt x="11153" y="3689"/>
                    <a:pt x="11191" y="3632"/>
                    <a:pt x="11222" y="3574"/>
                  </a:cubicBezTo>
                  <a:cubicBezTo>
                    <a:pt x="11248" y="3527"/>
                    <a:pt x="11267" y="3479"/>
                    <a:pt x="11288" y="3431"/>
                  </a:cubicBezTo>
                  <a:cubicBezTo>
                    <a:pt x="11314" y="3374"/>
                    <a:pt x="11342" y="3317"/>
                    <a:pt x="11362" y="3259"/>
                  </a:cubicBezTo>
                  <a:cubicBezTo>
                    <a:pt x="11379" y="3210"/>
                    <a:pt x="11390" y="3161"/>
                    <a:pt x="11404" y="3111"/>
                  </a:cubicBezTo>
                  <a:cubicBezTo>
                    <a:pt x="11419" y="3054"/>
                    <a:pt x="11437" y="2996"/>
                    <a:pt x="11449" y="2939"/>
                  </a:cubicBezTo>
                  <a:cubicBezTo>
                    <a:pt x="11458" y="2888"/>
                    <a:pt x="11461" y="2839"/>
                    <a:pt x="11465" y="2788"/>
                  </a:cubicBezTo>
                  <a:cubicBezTo>
                    <a:pt x="11472" y="2731"/>
                    <a:pt x="11479" y="2674"/>
                    <a:pt x="11480" y="2615"/>
                  </a:cubicBezTo>
                  <a:lnTo>
                    <a:pt x="11483" y="2579"/>
                  </a:lnTo>
                  <a:cubicBezTo>
                    <a:pt x="11483" y="2535"/>
                    <a:pt x="11475" y="2492"/>
                    <a:pt x="11472" y="2448"/>
                  </a:cubicBezTo>
                  <a:cubicBezTo>
                    <a:pt x="11469" y="2400"/>
                    <a:pt x="11466" y="2351"/>
                    <a:pt x="11461" y="2303"/>
                  </a:cubicBezTo>
                  <a:cubicBezTo>
                    <a:pt x="11452" y="2246"/>
                    <a:pt x="11437" y="2190"/>
                    <a:pt x="11424" y="2133"/>
                  </a:cubicBezTo>
                  <a:cubicBezTo>
                    <a:pt x="11413" y="2085"/>
                    <a:pt x="11404" y="2038"/>
                    <a:pt x="11389" y="1990"/>
                  </a:cubicBezTo>
                  <a:cubicBezTo>
                    <a:pt x="11371" y="1934"/>
                    <a:pt x="11346" y="1877"/>
                    <a:pt x="11324" y="1821"/>
                  </a:cubicBezTo>
                  <a:cubicBezTo>
                    <a:pt x="11306" y="1775"/>
                    <a:pt x="11289" y="1728"/>
                    <a:pt x="11267" y="1682"/>
                  </a:cubicBezTo>
                  <a:cubicBezTo>
                    <a:pt x="11239" y="1626"/>
                    <a:pt x="11205" y="1570"/>
                    <a:pt x="11172" y="1514"/>
                  </a:cubicBezTo>
                  <a:cubicBezTo>
                    <a:pt x="11145" y="1470"/>
                    <a:pt x="11123" y="1425"/>
                    <a:pt x="11093" y="1381"/>
                  </a:cubicBezTo>
                  <a:cubicBezTo>
                    <a:pt x="11055" y="1324"/>
                    <a:pt x="11009" y="1269"/>
                    <a:pt x="10966" y="1213"/>
                  </a:cubicBezTo>
                  <a:cubicBezTo>
                    <a:pt x="10933" y="1171"/>
                    <a:pt x="10904" y="1129"/>
                    <a:pt x="10869" y="1088"/>
                  </a:cubicBezTo>
                  <a:cubicBezTo>
                    <a:pt x="10819" y="1031"/>
                    <a:pt x="10760" y="975"/>
                    <a:pt x="10704" y="918"/>
                  </a:cubicBezTo>
                  <a:cubicBezTo>
                    <a:pt x="10666" y="881"/>
                    <a:pt x="10632" y="843"/>
                    <a:pt x="10592" y="806"/>
                  </a:cubicBezTo>
                  <a:cubicBezTo>
                    <a:pt x="10524" y="744"/>
                    <a:pt x="10447" y="685"/>
                    <a:pt x="10372" y="625"/>
                  </a:cubicBezTo>
                  <a:lnTo>
                    <a:pt x="10265" y="538"/>
                  </a:lnTo>
                  <a:cubicBezTo>
                    <a:pt x="10205" y="495"/>
                    <a:pt x="10139" y="455"/>
                    <a:pt x="10076" y="413"/>
                  </a:cubicBezTo>
                  <a:lnTo>
                    <a:pt x="10076" y="1"/>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3050" name="Google Shape;3050;p55"/>
            <p:cNvSpPr/>
            <p:nvPr/>
          </p:nvSpPr>
          <p:spPr>
            <a:xfrm>
              <a:off x="3071625" y="1762725"/>
              <a:ext cx="218325" cy="125750"/>
            </a:xfrm>
            <a:custGeom>
              <a:avLst/>
              <a:gdLst/>
              <a:ahLst/>
              <a:cxnLst/>
              <a:rect l="l" t="t" r="r" b="b"/>
              <a:pathLst>
                <a:path w="8733" h="5030" extrusionOk="0">
                  <a:moveTo>
                    <a:pt x="4393" y="449"/>
                  </a:moveTo>
                  <a:cubicBezTo>
                    <a:pt x="5327" y="449"/>
                    <a:pt x="6259" y="660"/>
                    <a:pt x="6957" y="1080"/>
                  </a:cubicBezTo>
                  <a:cubicBezTo>
                    <a:pt x="7041" y="1131"/>
                    <a:pt x="7119" y="1182"/>
                    <a:pt x="7193" y="1237"/>
                  </a:cubicBezTo>
                  <a:lnTo>
                    <a:pt x="7261" y="1294"/>
                  </a:lnTo>
                  <a:cubicBezTo>
                    <a:pt x="7307" y="1330"/>
                    <a:pt x="7354" y="1367"/>
                    <a:pt x="7396" y="1404"/>
                  </a:cubicBezTo>
                  <a:lnTo>
                    <a:pt x="7467" y="1475"/>
                  </a:lnTo>
                  <a:lnTo>
                    <a:pt x="7568" y="1579"/>
                  </a:lnTo>
                  <a:lnTo>
                    <a:pt x="7628" y="1657"/>
                  </a:lnTo>
                  <a:lnTo>
                    <a:pt x="7707" y="1761"/>
                  </a:lnTo>
                  <a:lnTo>
                    <a:pt x="7756" y="1844"/>
                  </a:lnTo>
                  <a:lnTo>
                    <a:pt x="7815" y="1948"/>
                  </a:lnTo>
                  <a:lnTo>
                    <a:pt x="7851" y="2035"/>
                  </a:lnTo>
                  <a:lnTo>
                    <a:pt x="7891" y="2139"/>
                  </a:lnTo>
                  <a:lnTo>
                    <a:pt x="7912" y="2229"/>
                  </a:lnTo>
                  <a:lnTo>
                    <a:pt x="7935" y="2333"/>
                  </a:lnTo>
                  <a:lnTo>
                    <a:pt x="7943" y="2424"/>
                  </a:lnTo>
                  <a:cubicBezTo>
                    <a:pt x="7969" y="2788"/>
                    <a:pt x="7830" y="3155"/>
                    <a:pt x="7525" y="3486"/>
                  </a:cubicBezTo>
                  <a:cubicBezTo>
                    <a:pt x="7353" y="3672"/>
                    <a:pt x="7130" y="3847"/>
                    <a:pt x="6851" y="4002"/>
                  </a:cubicBezTo>
                  <a:cubicBezTo>
                    <a:pt x="6157" y="4389"/>
                    <a:pt x="5264" y="4581"/>
                    <a:pt x="4372" y="4581"/>
                  </a:cubicBezTo>
                  <a:cubicBezTo>
                    <a:pt x="3438" y="4581"/>
                    <a:pt x="2506" y="4370"/>
                    <a:pt x="1808" y="3950"/>
                  </a:cubicBezTo>
                  <a:cubicBezTo>
                    <a:pt x="1580" y="3813"/>
                    <a:pt x="1396" y="3662"/>
                    <a:pt x="1246" y="3502"/>
                  </a:cubicBezTo>
                  <a:cubicBezTo>
                    <a:pt x="956" y="3190"/>
                    <a:pt x="812" y="2847"/>
                    <a:pt x="818" y="2503"/>
                  </a:cubicBezTo>
                  <a:lnTo>
                    <a:pt x="826" y="2396"/>
                  </a:lnTo>
                  <a:lnTo>
                    <a:pt x="838" y="2302"/>
                  </a:lnTo>
                  <a:lnTo>
                    <a:pt x="865" y="2194"/>
                  </a:lnTo>
                  <a:lnTo>
                    <a:pt x="891" y="2103"/>
                  </a:lnTo>
                  <a:lnTo>
                    <a:pt x="937" y="1997"/>
                  </a:lnTo>
                  <a:lnTo>
                    <a:pt x="978" y="1907"/>
                  </a:lnTo>
                  <a:lnTo>
                    <a:pt x="1042" y="1801"/>
                  </a:lnTo>
                  <a:lnTo>
                    <a:pt x="1097" y="1716"/>
                  </a:lnTo>
                  <a:lnTo>
                    <a:pt x="1185" y="1610"/>
                  </a:lnTo>
                  <a:lnTo>
                    <a:pt x="1252" y="1531"/>
                  </a:lnTo>
                  <a:lnTo>
                    <a:pt x="1361" y="1426"/>
                  </a:lnTo>
                  <a:lnTo>
                    <a:pt x="1439" y="1353"/>
                  </a:lnTo>
                  <a:cubicBezTo>
                    <a:pt x="1484" y="1316"/>
                    <a:pt x="1534" y="1279"/>
                    <a:pt x="1584" y="1243"/>
                  </a:cubicBezTo>
                  <a:lnTo>
                    <a:pt x="1660" y="1186"/>
                  </a:lnTo>
                  <a:cubicBezTo>
                    <a:pt x="1739" y="1132"/>
                    <a:pt x="1823" y="1079"/>
                    <a:pt x="1913" y="1029"/>
                  </a:cubicBezTo>
                  <a:cubicBezTo>
                    <a:pt x="2607" y="642"/>
                    <a:pt x="3501" y="449"/>
                    <a:pt x="4393" y="449"/>
                  </a:cubicBezTo>
                  <a:close/>
                  <a:moveTo>
                    <a:pt x="4396" y="1"/>
                  </a:moveTo>
                  <a:cubicBezTo>
                    <a:pt x="3311" y="1"/>
                    <a:pt x="2222" y="235"/>
                    <a:pt x="1377" y="706"/>
                  </a:cubicBezTo>
                  <a:cubicBezTo>
                    <a:pt x="443" y="1227"/>
                    <a:pt x="0" y="1931"/>
                    <a:pt x="50" y="2626"/>
                  </a:cubicBezTo>
                  <a:lnTo>
                    <a:pt x="59" y="2737"/>
                  </a:lnTo>
                  <a:cubicBezTo>
                    <a:pt x="64" y="2779"/>
                    <a:pt x="76" y="2822"/>
                    <a:pt x="86" y="2865"/>
                  </a:cubicBezTo>
                  <a:cubicBezTo>
                    <a:pt x="122" y="3018"/>
                    <a:pt x="182" y="3170"/>
                    <a:pt x="269" y="3319"/>
                  </a:cubicBezTo>
                  <a:lnTo>
                    <a:pt x="276" y="3333"/>
                  </a:lnTo>
                  <a:lnTo>
                    <a:pt x="336" y="3434"/>
                  </a:lnTo>
                  <a:cubicBezTo>
                    <a:pt x="364" y="3477"/>
                    <a:pt x="399" y="3518"/>
                    <a:pt x="432" y="3560"/>
                  </a:cubicBezTo>
                  <a:lnTo>
                    <a:pt x="506" y="3655"/>
                  </a:lnTo>
                  <a:cubicBezTo>
                    <a:pt x="544" y="3699"/>
                    <a:pt x="588" y="3740"/>
                    <a:pt x="630" y="3783"/>
                  </a:cubicBezTo>
                  <a:lnTo>
                    <a:pt x="715" y="3868"/>
                  </a:lnTo>
                  <a:cubicBezTo>
                    <a:pt x="765" y="3914"/>
                    <a:pt x="823" y="3958"/>
                    <a:pt x="880" y="4003"/>
                  </a:cubicBezTo>
                  <a:lnTo>
                    <a:pt x="963" y="4071"/>
                  </a:lnTo>
                  <a:cubicBezTo>
                    <a:pt x="1051" y="4137"/>
                    <a:pt x="1148" y="4201"/>
                    <a:pt x="1250" y="4261"/>
                  </a:cubicBezTo>
                  <a:cubicBezTo>
                    <a:pt x="2099" y="4773"/>
                    <a:pt x="3233" y="5030"/>
                    <a:pt x="4370" y="5030"/>
                  </a:cubicBezTo>
                  <a:cubicBezTo>
                    <a:pt x="5455" y="5030"/>
                    <a:pt x="6543" y="4795"/>
                    <a:pt x="7388" y="4324"/>
                  </a:cubicBezTo>
                  <a:cubicBezTo>
                    <a:pt x="7497" y="4263"/>
                    <a:pt x="7600" y="4199"/>
                    <a:pt x="7697" y="4133"/>
                  </a:cubicBezTo>
                  <a:lnTo>
                    <a:pt x="7787" y="4065"/>
                  </a:lnTo>
                  <a:cubicBezTo>
                    <a:pt x="7847" y="4021"/>
                    <a:pt x="7910" y="3976"/>
                    <a:pt x="7965" y="3929"/>
                  </a:cubicBezTo>
                  <a:lnTo>
                    <a:pt x="8057" y="3841"/>
                  </a:lnTo>
                  <a:cubicBezTo>
                    <a:pt x="8104" y="3799"/>
                    <a:pt x="8152" y="3757"/>
                    <a:pt x="8193" y="3713"/>
                  </a:cubicBezTo>
                  <a:lnTo>
                    <a:pt x="8274" y="3617"/>
                  </a:lnTo>
                  <a:cubicBezTo>
                    <a:pt x="8310" y="3574"/>
                    <a:pt x="8348" y="3532"/>
                    <a:pt x="8381" y="3488"/>
                  </a:cubicBezTo>
                  <a:lnTo>
                    <a:pt x="8446" y="3386"/>
                  </a:lnTo>
                  <a:cubicBezTo>
                    <a:pt x="8574" y="3188"/>
                    <a:pt x="8659" y="2982"/>
                    <a:pt x="8697" y="2775"/>
                  </a:cubicBezTo>
                  <a:lnTo>
                    <a:pt x="8711" y="2661"/>
                  </a:lnTo>
                  <a:cubicBezTo>
                    <a:pt x="8715" y="2618"/>
                    <a:pt x="8721" y="2574"/>
                    <a:pt x="8722" y="2530"/>
                  </a:cubicBezTo>
                  <a:cubicBezTo>
                    <a:pt x="8732" y="1897"/>
                    <a:pt x="8332" y="1260"/>
                    <a:pt x="7515" y="768"/>
                  </a:cubicBezTo>
                  <a:cubicBezTo>
                    <a:pt x="6666" y="257"/>
                    <a:pt x="5533" y="1"/>
                    <a:pt x="4396"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3051" name="Google Shape;3051;p55"/>
            <p:cNvSpPr/>
            <p:nvPr/>
          </p:nvSpPr>
          <p:spPr>
            <a:xfrm>
              <a:off x="2848975" y="2044450"/>
              <a:ext cx="665675" cy="213750"/>
            </a:xfrm>
            <a:custGeom>
              <a:avLst/>
              <a:gdLst/>
              <a:ahLst/>
              <a:cxnLst/>
              <a:rect l="l" t="t" r="r" b="b"/>
              <a:pathLst>
                <a:path w="26627" h="8550" extrusionOk="0">
                  <a:moveTo>
                    <a:pt x="26626" y="1"/>
                  </a:moveTo>
                  <a:cubicBezTo>
                    <a:pt x="26623" y="64"/>
                    <a:pt x="26623" y="138"/>
                    <a:pt x="26622" y="212"/>
                  </a:cubicBezTo>
                  <a:lnTo>
                    <a:pt x="26622" y="212"/>
                  </a:lnTo>
                  <a:cubicBezTo>
                    <a:pt x="26625" y="141"/>
                    <a:pt x="26626" y="71"/>
                    <a:pt x="26626" y="1"/>
                  </a:cubicBezTo>
                  <a:close/>
                  <a:moveTo>
                    <a:pt x="1" y="78"/>
                  </a:moveTo>
                  <a:cubicBezTo>
                    <a:pt x="1" y="133"/>
                    <a:pt x="2" y="188"/>
                    <a:pt x="4" y="244"/>
                  </a:cubicBezTo>
                  <a:lnTo>
                    <a:pt x="4" y="244"/>
                  </a:lnTo>
                  <a:cubicBezTo>
                    <a:pt x="2" y="179"/>
                    <a:pt x="1" y="124"/>
                    <a:pt x="1" y="78"/>
                  </a:cubicBezTo>
                  <a:close/>
                  <a:moveTo>
                    <a:pt x="26622" y="212"/>
                  </a:moveTo>
                  <a:cubicBezTo>
                    <a:pt x="26535" y="2172"/>
                    <a:pt x="25166" y="4117"/>
                    <a:pt x="22530" y="5587"/>
                  </a:cubicBezTo>
                  <a:cubicBezTo>
                    <a:pt x="19938" y="7032"/>
                    <a:pt x="16601" y="7751"/>
                    <a:pt x="13272" y="7751"/>
                  </a:cubicBezTo>
                  <a:cubicBezTo>
                    <a:pt x="9787" y="7751"/>
                    <a:pt x="6311" y="6963"/>
                    <a:pt x="3707" y="5396"/>
                  </a:cubicBezTo>
                  <a:cubicBezTo>
                    <a:pt x="1308" y="3952"/>
                    <a:pt x="78" y="2104"/>
                    <a:pt x="4" y="244"/>
                  </a:cubicBezTo>
                  <a:lnTo>
                    <a:pt x="4" y="244"/>
                  </a:lnTo>
                  <a:cubicBezTo>
                    <a:pt x="22" y="811"/>
                    <a:pt x="133" y="2062"/>
                    <a:pt x="1070" y="3475"/>
                  </a:cubicBezTo>
                  <a:cubicBezTo>
                    <a:pt x="2094" y="5018"/>
                    <a:pt x="3498" y="5886"/>
                    <a:pt x="4098" y="6256"/>
                  </a:cubicBezTo>
                  <a:cubicBezTo>
                    <a:pt x="4210" y="6327"/>
                    <a:pt x="4819" y="6694"/>
                    <a:pt x="5714" y="7084"/>
                  </a:cubicBezTo>
                  <a:cubicBezTo>
                    <a:pt x="6470" y="7415"/>
                    <a:pt x="7152" y="7626"/>
                    <a:pt x="7444" y="7716"/>
                  </a:cubicBezTo>
                  <a:cubicBezTo>
                    <a:pt x="9059" y="8217"/>
                    <a:pt x="10574" y="8381"/>
                    <a:pt x="11144" y="8443"/>
                  </a:cubicBezTo>
                  <a:cubicBezTo>
                    <a:pt x="11594" y="8491"/>
                    <a:pt x="12329" y="8549"/>
                    <a:pt x="13253" y="8549"/>
                  </a:cubicBezTo>
                  <a:cubicBezTo>
                    <a:pt x="14721" y="8549"/>
                    <a:pt x="16667" y="8402"/>
                    <a:pt x="18715" y="7833"/>
                  </a:cubicBezTo>
                  <a:cubicBezTo>
                    <a:pt x="20440" y="7355"/>
                    <a:pt x="21422" y="6832"/>
                    <a:pt x="22140" y="6452"/>
                  </a:cubicBezTo>
                  <a:cubicBezTo>
                    <a:pt x="22562" y="6227"/>
                    <a:pt x="23666" y="5535"/>
                    <a:pt x="24384" y="4825"/>
                  </a:cubicBezTo>
                  <a:cubicBezTo>
                    <a:pt x="24946" y="4268"/>
                    <a:pt x="25026" y="4161"/>
                    <a:pt x="25464" y="3571"/>
                  </a:cubicBezTo>
                  <a:cubicBezTo>
                    <a:pt x="25466" y="3567"/>
                    <a:pt x="25804" y="3082"/>
                    <a:pt x="26015" y="2628"/>
                  </a:cubicBezTo>
                  <a:cubicBezTo>
                    <a:pt x="26109" y="2426"/>
                    <a:pt x="26331" y="1950"/>
                    <a:pt x="26464" y="1376"/>
                  </a:cubicBezTo>
                  <a:cubicBezTo>
                    <a:pt x="26527" y="1106"/>
                    <a:pt x="26577" y="738"/>
                    <a:pt x="26608" y="463"/>
                  </a:cubicBezTo>
                  <a:cubicBezTo>
                    <a:pt x="26617" y="388"/>
                    <a:pt x="26620" y="299"/>
                    <a:pt x="26622" y="212"/>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052" name="Google Shape;3052;p55"/>
            <p:cNvSpPr/>
            <p:nvPr/>
          </p:nvSpPr>
          <p:spPr>
            <a:xfrm>
              <a:off x="2848725" y="1734025"/>
              <a:ext cx="665775" cy="405550"/>
            </a:xfrm>
            <a:custGeom>
              <a:avLst/>
              <a:gdLst/>
              <a:ahLst/>
              <a:cxnLst/>
              <a:rect l="l" t="t" r="r" b="b"/>
              <a:pathLst>
                <a:path w="26631" h="16222" extrusionOk="0">
                  <a:moveTo>
                    <a:pt x="13353" y="207"/>
                  </a:moveTo>
                  <a:cubicBezTo>
                    <a:pt x="16413" y="207"/>
                    <a:pt x="19466" y="897"/>
                    <a:pt x="21751" y="2273"/>
                  </a:cubicBezTo>
                  <a:cubicBezTo>
                    <a:pt x="22729" y="2862"/>
                    <a:pt x="23487" y="3527"/>
                    <a:pt x="24024" y="4235"/>
                  </a:cubicBezTo>
                  <a:cubicBezTo>
                    <a:pt x="24561" y="4942"/>
                    <a:pt x="24878" y="5692"/>
                    <a:pt x="24976" y="6449"/>
                  </a:cubicBezTo>
                  <a:cubicBezTo>
                    <a:pt x="24990" y="6557"/>
                    <a:pt x="25000" y="6666"/>
                    <a:pt x="25004" y="6775"/>
                  </a:cubicBezTo>
                  <a:cubicBezTo>
                    <a:pt x="25014" y="6992"/>
                    <a:pt x="25007" y="7208"/>
                    <a:pt x="24981" y="7425"/>
                  </a:cubicBezTo>
                  <a:cubicBezTo>
                    <a:pt x="24959" y="7615"/>
                    <a:pt x="24920" y="7804"/>
                    <a:pt x="24870" y="7993"/>
                  </a:cubicBezTo>
                  <a:cubicBezTo>
                    <a:pt x="24854" y="8054"/>
                    <a:pt x="24836" y="8116"/>
                    <a:pt x="24817" y="8176"/>
                  </a:cubicBezTo>
                  <a:cubicBezTo>
                    <a:pt x="24774" y="8311"/>
                    <a:pt x="24725" y="8445"/>
                    <a:pt x="24669" y="8577"/>
                  </a:cubicBezTo>
                  <a:cubicBezTo>
                    <a:pt x="24579" y="8791"/>
                    <a:pt x="24471" y="9002"/>
                    <a:pt x="24345" y="9209"/>
                  </a:cubicBezTo>
                  <a:cubicBezTo>
                    <a:pt x="24300" y="9284"/>
                    <a:pt x="24254" y="9357"/>
                    <a:pt x="24205" y="9429"/>
                  </a:cubicBezTo>
                  <a:cubicBezTo>
                    <a:pt x="23606" y="10319"/>
                    <a:pt x="22675" y="11151"/>
                    <a:pt x="21409" y="11856"/>
                  </a:cubicBezTo>
                  <a:cubicBezTo>
                    <a:pt x="19131" y="13127"/>
                    <a:pt x="16197" y="13759"/>
                    <a:pt x="13271" y="13759"/>
                  </a:cubicBezTo>
                  <a:cubicBezTo>
                    <a:pt x="10208" y="13759"/>
                    <a:pt x="7153" y="13066"/>
                    <a:pt x="4865" y="11689"/>
                  </a:cubicBezTo>
                  <a:cubicBezTo>
                    <a:pt x="2243" y="10111"/>
                    <a:pt x="1212" y="7983"/>
                    <a:pt x="1745" y="5970"/>
                  </a:cubicBezTo>
                  <a:cubicBezTo>
                    <a:pt x="1761" y="5909"/>
                    <a:pt x="1780" y="5847"/>
                    <a:pt x="1799" y="5786"/>
                  </a:cubicBezTo>
                  <a:cubicBezTo>
                    <a:pt x="1872" y="5554"/>
                    <a:pt x="1967" y="5324"/>
                    <a:pt x="2080" y="5097"/>
                  </a:cubicBezTo>
                  <a:cubicBezTo>
                    <a:pt x="2127" y="5005"/>
                    <a:pt x="2177" y="4913"/>
                    <a:pt x="2229" y="4822"/>
                  </a:cubicBezTo>
                  <a:cubicBezTo>
                    <a:pt x="2450" y="4446"/>
                    <a:pt x="2725" y="4079"/>
                    <a:pt x="3060" y="3725"/>
                  </a:cubicBezTo>
                  <a:cubicBezTo>
                    <a:pt x="3617" y="3140"/>
                    <a:pt x="4333" y="2593"/>
                    <a:pt x="5207" y="2106"/>
                  </a:cubicBezTo>
                  <a:cubicBezTo>
                    <a:pt x="6618" y="1319"/>
                    <a:pt x="8281" y="782"/>
                    <a:pt x="10036" y="483"/>
                  </a:cubicBezTo>
                  <a:cubicBezTo>
                    <a:pt x="10143" y="465"/>
                    <a:pt x="10247" y="447"/>
                    <a:pt x="10354" y="432"/>
                  </a:cubicBezTo>
                  <a:cubicBezTo>
                    <a:pt x="11336" y="282"/>
                    <a:pt x="12345" y="207"/>
                    <a:pt x="13353" y="207"/>
                  </a:cubicBezTo>
                  <a:close/>
                  <a:moveTo>
                    <a:pt x="13359" y="0"/>
                  </a:moveTo>
                  <a:cubicBezTo>
                    <a:pt x="11816" y="0"/>
                    <a:pt x="10168" y="177"/>
                    <a:pt x="8804" y="492"/>
                  </a:cubicBezTo>
                  <a:cubicBezTo>
                    <a:pt x="6706" y="976"/>
                    <a:pt x="5481" y="1557"/>
                    <a:pt x="4486" y="2097"/>
                  </a:cubicBezTo>
                  <a:cubicBezTo>
                    <a:pt x="4180" y="2262"/>
                    <a:pt x="3383" y="2722"/>
                    <a:pt x="2593" y="3406"/>
                  </a:cubicBezTo>
                  <a:cubicBezTo>
                    <a:pt x="2383" y="3588"/>
                    <a:pt x="1744" y="4141"/>
                    <a:pt x="1169" y="4968"/>
                  </a:cubicBezTo>
                  <a:cubicBezTo>
                    <a:pt x="664" y="5694"/>
                    <a:pt x="413" y="6341"/>
                    <a:pt x="308" y="6663"/>
                  </a:cubicBezTo>
                  <a:cubicBezTo>
                    <a:pt x="226" y="6913"/>
                    <a:pt x="133" y="7253"/>
                    <a:pt x="90" y="7514"/>
                  </a:cubicBezTo>
                  <a:cubicBezTo>
                    <a:pt x="21" y="7939"/>
                    <a:pt x="18" y="8009"/>
                    <a:pt x="0" y="8549"/>
                  </a:cubicBezTo>
                  <a:cubicBezTo>
                    <a:pt x="5" y="10465"/>
                    <a:pt x="1236" y="12379"/>
                    <a:pt x="3706" y="13866"/>
                  </a:cubicBezTo>
                  <a:cubicBezTo>
                    <a:pt x="6310" y="15433"/>
                    <a:pt x="9787" y="16221"/>
                    <a:pt x="13272" y="16221"/>
                  </a:cubicBezTo>
                  <a:cubicBezTo>
                    <a:pt x="16601" y="16221"/>
                    <a:pt x="19937" y="15502"/>
                    <a:pt x="22528" y="14057"/>
                  </a:cubicBezTo>
                  <a:cubicBezTo>
                    <a:pt x="25258" y="12534"/>
                    <a:pt x="26630" y="10503"/>
                    <a:pt x="26625" y="8471"/>
                  </a:cubicBezTo>
                  <a:cubicBezTo>
                    <a:pt x="26616" y="7969"/>
                    <a:pt x="26590" y="6636"/>
                    <a:pt x="25530" y="5036"/>
                  </a:cubicBezTo>
                  <a:cubicBezTo>
                    <a:pt x="25023" y="4272"/>
                    <a:pt x="24424" y="3724"/>
                    <a:pt x="24168" y="3490"/>
                  </a:cubicBezTo>
                  <a:cubicBezTo>
                    <a:pt x="23872" y="3221"/>
                    <a:pt x="23440" y="2906"/>
                    <a:pt x="23118" y="2671"/>
                  </a:cubicBezTo>
                  <a:cubicBezTo>
                    <a:pt x="22947" y="2546"/>
                    <a:pt x="22704" y="2405"/>
                    <a:pt x="22527" y="2291"/>
                  </a:cubicBezTo>
                  <a:cubicBezTo>
                    <a:pt x="21636" y="1764"/>
                    <a:pt x="20990" y="1493"/>
                    <a:pt x="20814" y="1421"/>
                  </a:cubicBezTo>
                  <a:cubicBezTo>
                    <a:pt x="20330" y="1228"/>
                    <a:pt x="19676" y="994"/>
                    <a:pt x="19181" y="831"/>
                  </a:cubicBezTo>
                  <a:cubicBezTo>
                    <a:pt x="18908" y="741"/>
                    <a:pt x="18536" y="649"/>
                    <a:pt x="18257" y="579"/>
                  </a:cubicBezTo>
                  <a:cubicBezTo>
                    <a:pt x="17611" y="414"/>
                    <a:pt x="15859" y="26"/>
                    <a:pt x="13568" y="1"/>
                  </a:cubicBezTo>
                  <a:cubicBezTo>
                    <a:pt x="13498" y="1"/>
                    <a:pt x="13429" y="0"/>
                    <a:pt x="13359" y="0"/>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3053" name="Google Shape;3053;p55"/>
            <p:cNvSpPr/>
            <p:nvPr/>
          </p:nvSpPr>
          <p:spPr>
            <a:xfrm>
              <a:off x="2848725" y="1945775"/>
              <a:ext cx="666050" cy="292450"/>
            </a:xfrm>
            <a:custGeom>
              <a:avLst/>
              <a:gdLst/>
              <a:ahLst/>
              <a:cxnLst/>
              <a:rect l="l" t="t" r="r" b="b"/>
              <a:pathLst>
                <a:path w="26642" h="11698" extrusionOk="0">
                  <a:moveTo>
                    <a:pt x="0" y="79"/>
                  </a:moveTo>
                  <a:lnTo>
                    <a:pt x="0" y="79"/>
                  </a:lnTo>
                  <a:cubicBezTo>
                    <a:pt x="0" y="80"/>
                    <a:pt x="0" y="80"/>
                    <a:pt x="0" y="81"/>
                  </a:cubicBezTo>
                  <a:lnTo>
                    <a:pt x="0" y="81"/>
                  </a:lnTo>
                  <a:lnTo>
                    <a:pt x="0" y="79"/>
                  </a:lnTo>
                  <a:close/>
                  <a:moveTo>
                    <a:pt x="26625" y="1"/>
                  </a:moveTo>
                  <a:cubicBezTo>
                    <a:pt x="26630" y="2033"/>
                    <a:pt x="25258" y="4064"/>
                    <a:pt x="22528" y="5587"/>
                  </a:cubicBezTo>
                  <a:cubicBezTo>
                    <a:pt x="19937" y="7032"/>
                    <a:pt x="16601" y="7751"/>
                    <a:pt x="13272" y="7751"/>
                  </a:cubicBezTo>
                  <a:cubicBezTo>
                    <a:pt x="9787" y="7751"/>
                    <a:pt x="6310" y="6963"/>
                    <a:pt x="3706" y="5396"/>
                  </a:cubicBezTo>
                  <a:cubicBezTo>
                    <a:pt x="1237" y="3910"/>
                    <a:pt x="6" y="1996"/>
                    <a:pt x="0" y="81"/>
                  </a:cubicBezTo>
                  <a:lnTo>
                    <a:pt x="0" y="81"/>
                  </a:lnTo>
                  <a:lnTo>
                    <a:pt x="11" y="4025"/>
                  </a:lnTo>
                  <a:cubicBezTo>
                    <a:pt x="16" y="5941"/>
                    <a:pt x="1247" y="7856"/>
                    <a:pt x="3717" y="9343"/>
                  </a:cubicBezTo>
                  <a:cubicBezTo>
                    <a:pt x="6321" y="10910"/>
                    <a:pt x="9797" y="11698"/>
                    <a:pt x="13282" y="11698"/>
                  </a:cubicBezTo>
                  <a:cubicBezTo>
                    <a:pt x="16611" y="11698"/>
                    <a:pt x="19948" y="10979"/>
                    <a:pt x="22540" y="9534"/>
                  </a:cubicBezTo>
                  <a:cubicBezTo>
                    <a:pt x="25271" y="8011"/>
                    <a:pt x="26642" y="5979"/>
                    <a:pt x="26636" y="3948"/>
                  </a:cubicBezTo>
                  <a:lnTo>
                    <a:pt x="26625"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3054" name="Google Shape;3054;p55"/>
            <p:cNvSpPr/>
            <p:nvPr/>
          </p:nvSpPr>
          <p:spPr>
            <a:xfrm>
              <a:off x="2844475" y="1955650"/>
              <a:ext cx="4300" cy="34650"/>
            </a:xfrm>
            <a:custGeom>
              <a:avLst/>
              <a:gdLst/>
              <a:ahLst/>
              <a:cxnLst/>
              <a:rect l="l" t="t" r="r" b="b"/>
              <a:pathLst>
                <a:path w="172" h="1386" extrusionOk="0">
                  <a:moveTo>
                    <a:pt x="170" y="1"/>
                  </a:moveTo>
                  <a:cubicBezTo>
                    <a:pt x="158" y="42"/>
                    <a:pt x="146" y="83"/>
                    <a:pt x="136" y="124"/>
                  </a:cubicBezTo>
                  <a:cubicBezTo>
                    <a:pt x="121" y="183"/>
                    <a:pt x="111" y="243"/>
                    <a:pt x="99" y="302"/>
                  </a:cubicBezTo>
                  <a:cubicBezTo>
                    <a:pt x="85" y="367"/>
                    <a:pt x="71" y="431"/>
                    <a:pt x="59" y="496"/>
                  </a:cubicBezTo>
                  <a:cubicBezTo>
                    <a:pt x="50" y="556"/>
                    <a:pt x="45" y="616"/>
                    <a:pt x="37" y="676"/>
                  </a:cubicBezTo>
                  <a:cubicBezTo>
                    <a:pt x="29" y="740"/>
                    <a:pt x="20" y="804"/>
                    <a:pt x="14" y="869"/>
                  </a:cubicBezTo>
                  <a:cubicBezTo>
                    <a:pt x="10" y="929"/>
                    <a:pt x="9" y="990"/>
                    <a:pt x="6" y="1051"/>
                  </a:cubicBezTo>
                  <a:cubicBezTo>
                    <a:pt x="2" y="1162"/>
                    <a:pt x="1" y="1274"/>
                    <a:pt x="4" y="1385"/>
                  </a:cubicBezTo>
                  <a:cubicBezTo>
                    <a:pt x="18" y="1026"/>
                    <a:pt x="74" y="666"/>
                    <a:pt x="172" y="310"/>
                  </a:cubicBezTo>
                  <a:lnTo>
                    <a:pt x="170"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055" name="Google Shape;3055;p55"/>
            <p:cNvSpPr/>
            <p:nvPr/>
          </p:nvSpPr>
          <p:spPr>
            <a:xfrm>
              <a:off x="3514350" y="1955200"/>
              <a:ext cx="4800" cy="36975"/>
            </a:xfrm>
            <a:custGeom>
              <a:avLst/>
              <a:gdLst/>
              <a:ahLst/>
              <a:cxnLst/>
              <a:rect l="l" t="t" r="r" b="b"/>
              <a:pathLst>
                <a:path w="192" h="1479" extrusionOk="0">
                  <a:moveTo>
                    <a:pt x="1" y="1"/>
                  </a:moveTo>
                  <a:lnTo>
                    <a:pt x="1" y="326"/>
                  </a:lnTo>
                  <a:cubicBezTo>
                    <a:pt x="111" y="707"/>
                    <a:pt x="174" y="1092"/>
                    <a:pt x="186" y="1479"/>
                  </a:cubicBezTo>
                  <a:cubicBezTo>
                    <a:pt x="187" y="1419"/>
                    <a:pt x="192" y="1361"/>
                    <a:pt x="192" y="1301"/>
                  </a:cubicBezTo>
                  <a:cubicBezTo>
                    <a:pt x="192" y="1236"/>
                    <a:pt x="187" y="1171"/>
                    <a:pt x="184" y="1106"/>
                  </a:cubicBezTo>
                  <a:cubicBezTo>
                    <a:pt x="182" y="1045"/>
                    <a:pt x="181" y="986"/>
                    <a:pt x="176" y="925"/>
                  </a:cubicBezTo>
                  <a:cubicBezTo>
                    <a:pt x="170" y="860"/>
                    <a:pt x="161" y="795"/>
                    <a:pt x="152" y="731"/>
                  </a:cubicBezTo>
                  <a:cubicBezTo>
                    <a:pt x="146" y="670"/>
                    <a:pt x="139" y="609"/>
                    <a:pt x="129" y="549"/>
                  </a:cubicBezTo>
                  <a:cubicBezTo>
                    <a:pt x="118" y="484"/>
                    <a:pt x="103" y="419"/>
                    <a:pt x="88" y="353"/>
                  </a:cubicBezTo>
                  <a:cubicBezTo>
                    <a:pt x="76" y="293"/>
                    <a:pt x="66" y="233"/>
                    <a:pt x="51" y="174"/>
                  </a:cubicBezTo>
                  <a:cubicBezTo>
                    <a:pt x="37" y="116"/>
                    <a:pt x="18" y="59"/>
                    <a:pt x="1"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056" name="Google Shape;3056;p55"/>
            <p:cNvSpPr/>
            <p:nvPr/>
          </p:nvSpPr>
          <p:spPr>
            <a:xfrm>
              <a:off x="2825025" y="1986175"/>
              <a:ext cx="713450" cy="215500"/>
            </a:xfrm>
            <a:custGeom>
              <a:avLst/>
              <a:gdLst/>
              <a:ahLst/>
              <a:cxnLst/>
              <a:rect l="l" t="t" r="r" b="b"/>
              <a:pathLst>
                <a:path w="28538" h="8620" extrusionOk="0">
                  <a:moveTo>
                    <a:pt x="28537" y="82"/>
                  </a:moveTo>
                  <a:lnTo>
                    <a:pt x="28537" y="90"/>
                  </a:lnTo>
                  <a:lnTo>
                    <a:pt x="28537" y="90"/>
                  </a:lnTo>
                  <a:cubicBezTo>
                    <a:pt x="28537" y="87"/>
                    <a:pt x="28537" y="85"/>
                    <a:pt x="28537" y="82"/>
                  </a:cubicBezTo>
                  <a:close/>
                  <a:moveTo>
                    <a:pt x="5" y="0"/>
                  </a:moveTo>
                  <a:lnTo>
                    <a:pt x="4" y="315"/>
                  </a:lnTo>
                  <a:cubicBezTo>
                    <a:pt x="1" y="1383"/>
                    <a:pt x="352" y="2452"/>
                    <a:pt x="1057" y="3457"/>
                  </a:cubicBezTo>
                  <a:lnTo>
                    <a:pt x="1099" y="3513"/>
                  </a:lnTo>
                  <a:cubicBezTo>
                    <a:pt x="1801" y="4491"/>
                    <a:pt x="2836" y="5407"/>
                    <a:pt x="4211" y="6201"/>
                  </a:cubicBezTo>
                  <a:cubicBezTo>
                    <a:pt x="7003" y="7813"/>
                    <a:pt x="10663" y="8620"/>
                    <a:pt x="14319" y="8620"/>
                  </a:cubicBezTo>
                  <a:cubicBezTo>
                    <a:pt x="17973" y="8620"/>
                    <a:pt x="21622" y="7814"/>
                    <a:pt x="24395" y="6202"/>
                  </a:cubicBezTo>
                  <a:cubicBezTo>
                    <a:pt x="25711" y="5439"/>
                    <a:pt x="26709" y="4559"/>
                    <a:pt x="27398" y="3621"/>
                  </a:cubicBezTo>
                  <a:lnTo>
                    <a:pt x="27456" y="3543"/>
                  </a:lnTo>
                  <a:cubicBezTo>
                    <a:pt x="28171" y="2538"/>
                    <a:pt x="28533" y="1468"/>
                    <a:pt x="28536" y="397"/>
                  </a:cubicBezTo>
                  <a:lnTo>
                    <a:pt x="28537" y="90"/>
                  </a:lnTo>
                  <a:lnTo>
                    <a:pt x="28537" y="90"/>
                  </a:lnTo>
                  <a:cubicBezTo>
                    <a:pt x="28537" y="148"/>
                    <a:pt x="28532" y="207"/>
                    <a:pt x="28529" y="265"/>
                  </a:cubicBezTo>
                  <a:cubicBezTo>
                    <a:pt x="28526" y="329"/>
                    <a:pt x="28526" y="393"/>
                    <a:pt x="28521" y="457"/>
                  </a:cubicBezTo>
                  <a:cubicBezTo>
                    <a:pt x="28515" y="526"/>
                    <a:pt x="28505" y="594"/>
                    <a:pt x="28496" y="662"/>
                  </a:cubicBezTo>
                  <a:cubicBezTo>
                    <a:pt x="28489" y="726"/>
                    <a:pt x="28483" y="789"/>
                    <a:pt x="28473" y="852"/>
                  </a:cubicBezTo>
                  <a:cubicBezTo>
                    <a:pt x="28461" y="920"/>
                    <a:pt x="28445" y="989"/>
                    <a:pt x="28432" y="1057"/>
                  </a:cubicBezTo>
                  <a:cubicBezTo>
                    <a:pt x="28418" y="1120"/>
                    <a:pt x="28408" y="1183"/>
                    <a:pt x="28392" y="1246"/>
                  </a:cubicBezTo>
                  <a:cubicBezTo>
                    <a:pt x="28376" y="1313"/>
                    <a:pt x="28354" y="1380"/>
                    <a:pt x="28335" y="1448"/>
                  </a:cubicBezTo>
                  <a:cubicBezTo>
                    <a:pt x="28316" y="1511"/>
                    <a:pt x="28300" y="1574"/>
                    <a:pt x="28279" y="1636"/>
                  </a:cubicBezTo>
                  <a:cubicBezTo>
                    <a:pt x="28257" y="1704"/>
                    <a:pt x="28230" y="1772"/>
                    <a:pt x="28204" y="1840"/>
                  </a:cubicBezTo>
                  <a:cubicBezTo>
                    <a:pt x="28180" y="1902"/>
                    <a:pt x="28160" y="1963"/>
                    <a:pt x="28134" y="2024"/>
                  </a:cubicBezTo>
                  <a:cubicBezTo>
                    <a:pt x="28106" y="2092"/>
                    <a:pt x="28072" y="2160"/>
                    <a:pt x="28042" y="2226"/>
                  </a:cubicBezTo>
                  <a:cubicBezTo>
                    <a:pt x="28013" y="2287"/>
                    <a:pt x="27987" y="2348"/>
                    <a:pt x="27957" y="2409"/>
                  </a:cubicBezTo>
                  <a:cubicBezTo>
                    <a:pt x="27923" y="2475"/>
                    <a:pt x="27884" y="2543"/>
                    <a:pt x="27847" y="2609"/>
                  </a:cubicBezTo>
                  <a:cubicBezTo>
                    <a:pt x="27813" y="2668"/>
                    <a:pt x="27783" y="2729"/>
                    <a:pt x="27747" y="2789"/>
                  </a:cubicBezTo>
                  <a:cubicBezTo>
                    <a:pt x="27706" y="2856"/>
                    <a:pt x="27661" y="2921"/>
                    <a:pt x="27619" y="2987"/>
                  </a:cubicBezTo>
                  <a:cubicBezTo>
                    <a:pt x="27586" y="3037"/>
                    <a:pt x="27555" y="3086"/>
                    <a:pt x="27522" y="3136"/>
                  </a:cubicBezTo>
                  <a:lnTo>
                    <a:pt x="27508" y="3158"/>
                  </a:lnTo>
                  <a:lnTo>
                    <a:pt x="27504" y="3164"/>
                  </a:lnTo>
                  <a:cubicBezTo>
                    <a:pt x="27458" y="3230"/>
                    <a:pt x="27407" y="3295"/>
                    <a:pt x="27357" y="3361"/>
                  </a:cubicBezTo>
                  <a:cubicBezTo>
                    <a:pt x="27314" y="3419"/>
                    <a:pt x="27275" y="3476"/>
                    <a:pt x="27229" y="3533"/>
                  </a:cubicBezTo>
                  <a:cubicBezTo>
                    <a:pt x="27176" y="3598"/>
                    <a:pt x="27119" y="3663"/>
                    <a:pt x="27064" y="3727"/>
                  </a:cubicBezTo>
                  <a:cubicBezTo>
                    <a:pt x="27017" y="3784"/>
                    <a:pt x="26972" y="3840"/>
                    <a:pt x="26921" y="3895"/>
                  </a:cubicBezTo>
                  <a:cubicBezTo>
                    <a:pt x="26864" y="3960"/>
                    <a:pt x="26800" y="4023"/>
                    <a:pt x="26740" y="4086"/>
                  </a:cubicBezTo>
                  <a:cubicBezTo>
                    <a:pt x="26687" y="4141"/>
                    <a:pt x="26637" y="4197"/>
                    <a:pt x="26581" y="4251"/>
                  </a:cubicBezTo>
                  <a:cubicBezTo>
                    <a:pt x="26517" y="4314"/>
                    <a:pt x="26449" y="4374"/>
                    <a:pt x="26381" y="4437"/>
                  </a:cubicBezTo>
                  <a:cubicBezTo>
                    <a:pt x="26324" y="4490"/>
                    <a:pt x="26269" y="4544"/>
                    <a:pt x="26210" y="4597"/>
                  </a:cubicBezTo>
                  <a:cubicBezTo>
                    <a:pt x="26135" y="4662"/>
                    <a:pt x="26057" y="4726"/>
                    <a:pt x="25979" y="4790"/>
                  </a:cubicBezTo>
                  <a:cubicBezTo>
                    <a:pt x="25921" y="4838"/>
                    <a:pt x="25866" y="4886"/>
                    <a:pt x="25805" y="4935"/>
                  </a:cubicBezTo>
                  <a:cubicBezTo>
                    <a:pt x="25722" y="5000"/>
                    <a:pt x="25633" y="5064"/>
                    <a:pt x="25547" y="5129"/>
                  </a:cubicBezTo>
                  <a:cubicBezTo>
                    <a:pt x="25486" y="5173"/>
                    <a:pt x="25430" y="5219"/>
                    <a:pt x="25367" y="5262"/>
                  </a:cubicBezTo>
                  <a:cubicBezTo>
                    <a:pt x="25265" y="5335"/>
                    <a:pt x="25158" y="5406"/>
                    <a:pt x="25052" y="5477"/>
                  </a:cubicBezTo>
                  <a:cubicBezTo>
                    <a:pt x="24999" y="5512"/>
                    <a:pt x="24951" y="5546"/>
                    <a:pt x="24898" y="5581"/>
                  </a:cubicBezTo>
                  <a:cubicBezTo>
                    <a:pt x="24736" y="5686"/>
                    <a:pt x="24569" y="5788"/>
                    <a:pt x="24396" y="5888"/>
                  </a:cubicBezTo>
                  <a:cubicBezTo>
                    <a:pt x="21623" y="7499"/>
                    <a:pt x="17974" y="8305"/>
                    <a:pt x="14320" y="8305"/>
                  </a:cubicBezTo>
                  <a:cubicBezTo>
                    <a:pt x="10664" y="8305"/>
                    <a:pt x="7004" y="7499"/>
                    <a:pt x="4212" y="5887"/>
                  </a:cubicBezTo>
                  <a:cubicBezTo>
                    <a:pt x="4036" y="5786"/>
                    <a:pt x="3867" y="5682"/>
                    <a:pt x="3703" y="5578"/>
                  </a:cubicBezTo>
                  <a:cubicBezTo>
                    <a:pt x="3652" y="5545"/>
                    <a:pt x="3605" y="5511"/>
                    <a:pt x="3555" y="5478"/>
                  </a:cubicBezTo>
                  <a:cubicBezTo>
                    <a:pt x="3444" y="5405"/>
                    <a:pt x="3332" y="5332"/>
                    <a:pt x="3227" y="5258"/>
                  </a:cubicBezTo>
                  <a:cubicBezTo>
                    <a:pt x="3168" y="5215"/>
                    <a:pt x="3113" y="5173"/>
                    <a:pt x="3056" y="5130"/>
                  </a:cubicBezTo>
                  <a:cubicBezTo>
                    <a:pt x="2964" y="5063"/>
                    <a:pt x="2871" y="4995"/>
                    <a:pt x="2783" y="4927"/>
                  </a:cubicBezTo>
                  <a:cubicBezTo>
                    <a:pt x="2725" y="4881"/>
                    <a:pt x="2672" y="4833"/>
                    <a:pt x="2615" y="4786"/>
                  </a:cubicBezTo>
                  <a:cubicBezTo>
                    <a:pt x="2534" y="4720"/>
                    <a:pt x="2451" y="4654"/>
                    <a:pt x="2373" y="4586"/>
                  </a:cubicBezTo>
                  <a:cubicBezTo>
                    <a:pt x="2316" y="4536"/>
                    <a:pt x="2262" y="4484"/>
                    <a:pt x="2207" y="4433"/>
                  </a:cubicBezTo>
                  <a:cubicBezTo>
                    <a:pt x="2136" y="4367"/>
                    <a:pt x="2063" y="4303"/>
                    <a:pt x="1996" y="4237"/>
                  </a:cubicBezTo>
                  <a:cubicBezTo>
                    <a:pt x="1940" y="4183"/>
                    <a:pt x="1889" y="4127"/>
                    <a:pt x="1837" y="4073"/>
                  </a:cubicBezTo>
                  <a:cubicBezTo>
                    <a:pt x="1774" y="4008"/>
                    <a:pt x="1710" y="3945"/>
                    <a:pt x="1651" y="3880"/>
                  </a:cubicBezTo>
                  <a:cubicBezTo>
                    <a:pt x="1601" y="3824"/>
                    <a:pt x="1554" y="3767"/>
                    <a:pt x="1504" y="3709"/>
                  </a:cubicBezTo>
                  <a:cubicBezTo>
                    <a:pt x="1449" y="3644"/>
                    <a:pt x="1392" y="3580"/>
                    <a:pt x="1339" y="3515"/>
                  </a:cubicBezTo>
                  <a:cubicBezTo>
                    <a:pt x="1292" y="3458"/>
                    <a:pt x="1252" y="3399"/>
                    <a:pt x="1208" y="3341"/>
                  </a:cubicBezTo>
                  <a:cubicBezTo>
                    <a:pt x="1157" y="3275"/>
                    <a:pt x="1106" y="3210"/>
                    <a:pt x="1060" y="3143"/>
                  </a:cubicBezTo>
                  <a:lnTo>
                    <a:pt x="1011" y="3070"/>
                  </a:lnTo>
                  <a:lnTo>
                    <a:pt x="997" y="3047"/>
                  </a:lnTo>
                  <a:lnTo>
                    <a:pt x="942" y="2964"/>
                  </a:lnTo>
                  <a:cubicBezTo>
                    <a:pt x="899" y="2898"/>
                    <a:pt x="853" y="2832"/>
                    <a:pt x="814" y="2766"/>
                  </a:cubicBezTo>
                  <a:cubicBezTo>
                    <a:pt x="777" y="2706"/>
                    <a:pt x="744" y="2644"/>
                    <a:pt x="710" y="2582"/>
                  </a:cubicBezTo>
                  <a:cubicBezTo>
                    <a:pt x="672" y="2516"/>
                    <a:pt x="634" y="2451"/>
                    <a:pt x="599" y="2384"/>
                  </a:cubicBezTo>
                  <a:cubicBezTo>
                    <a:pt x="568" y="2323"/>
                    <a:pt x="541" y="2260"/>
                    <a:pt x="512" y="2198"/>
                  </a:cubicBezTo>
                  <a:cubicBezTo>
                    <a:pt x="480" y="2131"/>
                    <a:pt x="446" y="2064"/>
                    <a:pt x="418" y="1997"/>
                  </a:cubicBezTo>
                  <a:cubicBezTo>
                    <a:pt x="393" y="1934"/>
                    <a:pt x="371" y="1872"/>
                    <a:pt x="347" y="1809"/>
                  </a:cubicBezTo>
                  <a:cubicBezTo>
                    <a:pt x="321" y="1742"/>
                    <a:pt x="294" y="1675"/>
                    <a:pt x="270" y="1606"/>
                  </a:cubicBezTo>
                  <a:cubicBezTo>
                    <a:pt x="249" y="1542"/>
                    <a:pt x="233" y="1480"/>
                    <a:pt x="214" y="1416"/>
                  </a:cubicBezTo>
                  <a:cubicBezTo>
                    <a:pt x="194" y="1348"/>
                    <a:pt x="173" y="1281"/>
                    <a:pt x="155" y="1212"/>
                  </a:cubicBezTo>
                  <a:cubicBezTo>
                    <a:pt x="139" y="1148"/>
                    <a:pt x="128" y="1084"/>
                    <a:pt x="114" y="1020"/>
                  </a:cubicBezTo>
                  <a:cubicBezTo>
                    <a:pt x="101" y="953"/>
                    <a:pt x="84" y="884"/>
                    <a:pt x="73" y="817"/>
                  </a:cubicBezTo>
                  <a:cubicBezTo>
                    <a:pt x="61" y="753"/>
                    <a:pt x="56" y="689"/>
                    <a:pt x="48" y="625"/>
                  </a:cubicBezTo>
                  <a:cubicBezTo>
                    <a:pt x="39" y="556"/>
                    <a:pt x="29" y="488"/>
                    <a:pt x="23" y="419"/>
                  </a:cubicBezTo>
                  <a:cubicBezTo>
                    <a:pt x="18" y="355"/>
                    <a:pt x="16" y="291"/>
                    <a:pt x="13" y="227"/>
                  </a:cubicBezTo>
                  <a:cubicBezTo>
                    <a:pt x="11" y="159"/>
                    <a:pt x="6" y="90"/>
                    <a:pt x="6" y="21"/>
                  </a:cubicBezTo>
                  <a:lnTo>
                    <a:pt x="5"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057" name="Google Shape;3057;p55"/>
            <p:cNvSpPr/>
            <p:nvPr/>
          </p:nvSpPr>
          <p:spPr>
            <a:xfrm>
              <a:off x="2825125" y="1902775"/>
              <a:ext cx="714350" cy="291025"/>
            </a:xfrm>
            <a:custGeom>
              <a:avLst/>
              <a:gdLst/>
              <a:ahLst/>
              <a:cxnLst/>
              <a:rect l="l" t="t" r="r" b="b"/>
              <a:pathLst>
                <a:path w="28574" h="11641" extrusionOk="0">
                  <a:moveTo>
                    <a:pt x="1225" y="0"/>
                  </a:moveTo>
                  <a:cubicBezTo>
                    <a:pt x="410" y="1065"/>
                    <a:pt x="0" y="2210"/>
                    <a:pt x="2" y="3357"/>
                  </a:cubicBezTo>
                  <a:cubicBezTo>
                    <a:pt x="2" y="3426"/>
                    <a:pt x="7" y="3495"/>
                    <a:pt x="10" y="3563"/>
                  </a:cubicBezTo>
                  <a:cubicBezTo>
                    <a:pt x="12" y="3627"/>
                    <a:pt x="14" y="3691"/>
                    <a:pt x="19" y="3755"/>
                  </a:cubicBezTo>
                  <a:cubicBezTo>
                    <a:pt x="25" y="3824"/>
                    <a:pt x="35" y="3892"/>
                    <a:pt x="44" y="3961"/>
                  </a:cubicBezTo>
                  <a:cubicBezTo>
                    <a:pt x="52" y="4025"/>
                    <a:pt x="57" y="4089"/>
                    <a:pt x="69" y="4153"/>
                  </a:cubicBezTo>
                  <a:cubicBezTo>
                    <a:pt x="80" y="4220"/>
                    <a:pt x="97" y="4289"/>
                    <a:pt x="110" y="4356"/>
                  </a:cubicBezTo>
                  <a:cubicBezTo>
                    <a:pt x="124" y="4420"/>
                    <a:pt x="135" y="4484"/>
                    <a:pt x="151" y="4548"/>
                  </a:cubicBezTo>
                  <a:cubicBezTo>
                    <a:pt x="169" y="4617"/>
                    <a:pt x="190" y="4684"/>
                    <a:pt x="210" y="4752"/>
                  </a:cubicBezTo>
                  <a:cubicBezTo>
                    <a:pt x="229" y="4815"/>
                    <a:pt x="245" y="4878"/>
                    <a:pt x="266" y="4942"/>
                  </a:cubicBezTo>
                  <a:cubicBezTo>
                    <a:pt x="290" y="5011"/>
                    <a:pt x="317" y="5078"/>
                    <a:pt x="343" y="5145"/>
                  </a:cubicBezTo>
                  <a:cubicBezTo>
                    <a:pt x="367" y="5208"/>
                    <a:pt x="389" y="5270"/>
                    <a:pt x="414" y="5333"/>
                  </a:cubicBezTo>
                  <a:cubicBezTo>
                    <a:pt x="442" y="5400"/>
                    <a:pt x="476" y="5467"/>
                    <a:pt x="508" y="5534"/>
                  </a:cubicBezTo>
                  <a:cubicBezTo>
                    <a:pt x="537" y="5596"/>
                    <a:pt x="564" y="5659"/>
                    <a:pt x="595" y="5720"/>
                  </a:cubicBezTo>
                  <a:cubicBezTo>
                    <a:pt x="630" y="5785"/>
                    <a:pt x="668" y="5852"/>
                    <a:pt x="706" y="5918"/>
                  </a:cubicBezTo>
                  <a:cubicBezTo>
                    <a:pt x="740" y="5980"/>
                    <a:pt x="773" y="6042"/>
                    <a:pt x="810" y="6102"/>
                  </a:cubicBezTo>
                  <a:cubicBezTo>
                    <a:pt x="849" y="6168"/>
                    <a:pt x="895" y="6234"/>
                    <a:pt x="938" y="6300"/>
                  </a:cubicBezTo>
                  <a:lnTo>
                    <a:pt x="993" y="6383"/>
                  </a:lnTo>
                  <a:lnTo>
                    <a:pt x="1007" y="6406"/>
                  </a:lnTo>
                  <a:lnTo>
                    <a:pt x="1056" y="6479"/>
                  </a:lnTo>
                  <a:cubicBezTo>
                    <a:pt x="1102" y="6546"/>
                    <a:pt x="1153" y="6611"/>
                    <a:pt x="1204" y="6677"/>
                  </a:cubicBezTo>
                  <a:cubicBezTo>
                    <a:pt x="1248" y="6735"/>
                    <a:pt x="1288" y="6794"/>
                    <a:pt x="1335" y="6851"/>
                  </a:cubicBezTo>
                  <a:cubicBezTo>
                    <a:pt x="1388" y="6916"/>
                    <a:pt x="1445" y="6980"/>
                    <a:pt x="1500" y="7045"/>
                  </a:cubicBezTo>
                  <a:cubicBezTo>
                    <a:pt x="1550" y="7103"/>
                    <a:pt x="1597" y="7160"/>
                    <a:pt x="1647" y="7216"/>
                  </a:cubicBezTo>
                  <a:cubicBezTo>
                    <a:pt x="1706" y="7281"/>
                    <a:pt x="1771" y="7344"/>
                    <a:pt x="1833" y="7409"/>
                  </a:cubicBezTo>
                  <a:cubicBezTo>
                    <a:pt x="1885" y="7463"/>
                    <a:pt x="1936" y="7519"/>
                    <a:pt x="1992" y="7573"/>
                  </a:cubicBezTo>
                  <a:cubicBezTo>
                    <a:pt x="2059" y="7639"/>
                    <a:pt x="2132" y="7703"/>
                    <a:pt x="2203" y="7769"/>
                  </a:cubicBezTo>
                  <a:cubicBezTo>
                    <a:pt x="2258" y="7820"/>
                    <a:pt x="2312" y="7872"/>
                    <a:pt x="2369" y="7922"/>
                  </a:cubicBezTo>
                  <a:cubicBezTo>
                    <a:pt x="2447" y="7990"/>
                    <a:pt x="2530" y="8056"/>
                    <a:pt x="2611" y="8122"/>
                  </a:cubicBezTo>
                  <a:cubicBezTo>
                    <a:pt x="2668" y="8169"/>
                    <a:pt x="2721" y="8217"/>
                    <a:pt x="2779" y="8263"/>
                  </a:cubicBezTo>
                  <a:cubicBezTo>
                    <a:pt x="2867" y="8331"/>
                    <a:pt x="2960" y="8399"/>
                    <a:pt x="3052" y="8466"/>
                  </a:cubicBezTo>
                  <a:cubicBezTo>
                    <a:pt x="3109" y="8509"/>
                    <a:pt x="3164" y="8551"/>
                    <a:pt x="3223" y="8594"/>
                  </a:cubicBezTo>
                  <a:cubicBezTo>
                    <a:pt x="3328" y="8668"/>
                    <a:pt x="3440" y="8741"/>
                    <a:pt x="3551" y="8814"/>
                  </a:cubicBezTo>
                  <a:cubicBezTo>
                    <a:pt x="3601" y="8847"/>
                    <a:pt x="3648" y="8881"/>
                    <a:pt x="3699" y="8914"/>
                  </a:cubicBezTo>
                  <a:cubicBezTo>
                    <a:pt x="3863" y="9018"/>
                    <a:pt x="4032" y="9122"/>
                    <a:pt x="4208" y="9223"/>
                  </a:cubicBezTo>
                  <a:cubicBezTo>
                    <a:pt x="7000" y="10835"/>
                    <a:pt x="10661" y="11641"/>
                    <a:pt x="14317" y="11641"/>
                  </a:cubicBezTo>
                  <a:cubicBezTo>
                    <a:pt x="17971" y="11641"/>
                    <a:pt x="21620" y="10835"/>
                    <a:pt x="24392" y="9224"/>
                  </a:cubicBezTo>
                  <a:cubicBezTo>
                    <a:pt x="24565" y="9124"/>
                    <a:pt x="24732" y="9021"/>
                    <a:pt x="24894" y="8916"/>
                  </a:cubicBezTo>
                  <a:cubicBezTo>
                    <a:pt x="24947" y="8882"/>
                    <a:pt x="24996" y="8848"/>
                    <a:pt x="25048" y="8813"/>
                  </a:cubicBezTo>
                  <a:cubicBezTo>
                    <a:pt x="25154" y="8742"/>
                    <a:pt x="25261" y="8671"/>
                    <a:pt x="25363" y="8598"/>
                  </a:cubicBezTo>
                  <a:cubicBezTo>
                    <a:pt x="25426" y="8555"/>
                    <a:pt x="25484" y="8509"/>
                    <a:pt x="25543" y="8465"/>
                  </a:cubicBezTo>
                  <a:cubicBezTo>
                    <a:pt x="25629" y="8400"/>
                    <a:pt x="25718" y="8336"/>
                    <a:pt x="25801" y="8271"/>
                  </a:cubicBezTo>
                  <a:cubicBezTo>
                    <a:pt x="25862" y="8222"/>
                    <a:pt x="25917" y="8174"/>
                    <a:pt x="25975" y="8126"/>
                  </a:cubicBezTo>
                  <a:cubicBezTo>
                    <a:pt x="26053" y="8062"/>
                    <a:pt x="26131" y="7998"/>
                    <a:pt x="26206" y="7933"/>
                  </a:cubicBezTo>
                  <a:cubicBezTo>
                    <a:pt x="26265" y="7880"/>
                    <a:pt x="26320" y="7826"/>
                    <a:pt x="26377" y="7773"/>
                  </a:cubicBezTo>
                  <a:cubicBezTo>
                    <a:pt x="26445" y="7710"/>
                    <a:pt x="26513" y="7650"/>
                    <a:pt x="26577" y="7587"/>
                  </a:cubicBezTo>
                  <a:cubicBezTo>
                    <a:pt x="26633" y="7532"/>
                    <a:pt x="26683" y="7477"/>
                    <a:pt x="26736" y="7422"/>
                  </a:cubicBezTo>
                  <a:cubicBezTo>
                    <a:pt x="26796" y="7359"/>
                    <a:pt x="26860" y="7296"/>
                    <a:pt x="26917" y="7231"/>
                  </a:cubicBezTo>
                  <a:cubicBezTo>
                    <a:pt x="26968" y="7176"/>
                    <a:pt x="27013" y="7120"/>
                    <a:pt x="27060" y="7063"/>
                  </a:cubicBezTo>
                  <a:cubicBezTo>
                    <a:pt x="27115" y="6999"/>
                    <a:pt x="27172" y="6934"/>
                    <a:pt x="27225" y="6869"/>
                  </a:cubicBezTo>
                  <a:cubicBezTo>
                    <a:pt x="27271" y="6812"/>
                    <a:pt x="27310" y="6755"/>
                    <a:pt x="27353" y="6697"/>
                  </a:cubicBezTo>
                  <a:cubicBezTo>
                    <a:pt x="27403" y="6631"/>
                    <a:pt x="27454" y="6566"/>
                    <a:pt x="27500" y="6500"/>
                  </a:cubicBezTo>
                  <a:lnTo>
                    <a:pt x="27504" y="6494"/>
                  </a:lnTo>
                  <a:lnTo>
                    <a:pt x="27518" y="6472"/>
                  </a:lnTo>
                  <a:cubicBezTo>
                    <a:pt x="27551" y="6422"/>
                    <a:pt x="27582" y="6373"/>
                    <a:pt x="27615" y="6323"/>
                  </a:cubicBezTo>
                  <a:cubicBezTo>
                    <a:pt x="27657" y="6257"/>
                    <a:pt x="27702" y="6192"/>
                    <a:pt x="27743" y="6125"/>
                  </a:cubicBezTo>
                  <a:cubicBezTo>
                    <a:pt x="27779" y="6065"/>
                    <a:pt x="27809" y="6004"/>
                    <a:pt x="27843" y="5945"/>
                  </a:cubicBezTo>
                  <a:cubicBezTo>
                    <a:pt x="27880" y="5878"/>
                    <a:pt x="27919" y="5811"/>
                    <a:pt x="27953" y="5745"/>
                  </a:cubicBezTo>
                  <a:cubicBezTo>
                    <a:pt x="27983" y="5684"/>
                    <a:pt x="28009" y="5623"/>
                    <a:pt x="28038" y="5562"/>
                  </a:cubicBezTo>
                  <a:cubicBezTo>
                    <a:pt x="28068" y="5496"/>
                    <a:pt x="28102" y="5428"/>
                    <a:pt x="28130" y="5360"/>
                  </a:cubicBezTo>
                  <a:cubicBezTo>
                    <a:pt x="28156" y="5299"/>
                    <a:pt x="28176" y="5238"/>
                    <a:pt x="28200" y="5176"/>
                  </a:cubicBezTo>
                  <a:cubicBezTo>
                    <a:pt x="28226" y="5108"/>
                    <a:pt x="28253" y="5040"/>
                    <a:pt x="28275" y="4972"/>
                  </a:cubicBezTo>
                  <a:cubicBezTo>
                    <a:pt x="28296" y="4910"/>
                    <a:pt x="28312" y="4847"/>
                    <a:pt x="28331" y="4784"/>
                  </a:cubicBezTo>
                  <a:cubicBezTo>
                    <a:pt x="28350" y="4716"/>
                    <a:pt x="28372" y="4649"/>
                    <a:pt x="28388" y="4582"/>
                  </a:cubicBezTo>
                  <a:cubicBezTo>
                    <a:pt x="28404" y="4519"/>
                    <a:pt x="28415" y="4456"/>
                    <a:pt x="28428" y="4393"/>
                  </a:cubicBezTo>
                  <a:cubicBezTo>
                    <a:pt x="28441" y="4325"/>
                    <a:pt x="28457" y="4256"/>
                    <a:pt x="28469" y="4188"/>
                  </a:cubicBezTo>
                  <a:cubicBezTo>
                    <a:pt x="28479" y="4125"/>
                    <a:pt x="28485" y="4062"/>
                    <a:pt x="28492" y="3998"/>
                  </a:cubicBezTo>
                  <a:cubicBezTo>
                    <a:pt x="28501" y="3930"/>
                    <a:pt x="28511" y="3862"/>
                    <a:pt x="28517" y="3793"/>
                  </a:cubicBezTo>
                  <a:cubicBezTo>
                    <a:pt x="28522" y="3729"/>
                    <a:pt x="28522" y="3665"/>
                    <a:pt x="28525" y="3601"/>
                  </a:cubicBezTo>
                  <a:cubicBezTo>
                    <a:pt x="28574" y="2397"/>
                    <a:pt x="28171" y="1186"/>
                    <a:pt x="27319" y="63"/>
                  </a:cubicBezTo>
                  <a:lnTo>
                    <a:pt x="27319" y="63"/>
                  </a:lnTo>
                  <a:cubicBezTo>
                    <a:pt x="27550" y="830"/>
                    <a:pt x="27563" y="1423"/>
                    <a:pt x="27569" y="1721"/>
                  </a:cubicBezTo>
                  <a:lnTo>
                    <a:pt x="27570" y="2098"/>
                  </a:lnTo>
                  <a:cubicBezTo>
                    <a:pt x="27587" y="2156"/>
                    <a:pt x="27606" y="2213"/>
                    <a:pt x="27620" y="2271"/>
                  </a:cubicBezTo>
                  <a:cubicBezTo>
                    <a:pt x="27635" y="2330"/>
                    <a:pt x="27645" y="2390"/>
                    <a:pt x="27657" y="2450"/>
                  </a:cubicBezTo>
                  <a:cubicBezTo>
                    <a:pt x="27672" y="2516"/>
                    <a:pt x="27687" y="2581"/>
                    <a:pt x="27698" y="2646"/>
                  </a:cubicBezTo>
                  <a:cubicBezTo>
                    <a:pt x="27708" y="2706"/>
                    <a:pt x="27715" y="2767"/>
                    <a:pt x="27721" y="2828"/>
                  </a:cubicBezTo>
                  <a:cubicBezTo>
                    <a:pt x="27730" y="2892"/>
                    <a:pt x="27739" y="2957"/>
                    <a:pt x="27745" y="3022"/>
                  </a:cubicBezTo>
                  <a:cubicBezTo>
                    <a:pt x="27750" y="3083"/>
                    <a:pt x="27751" y="3142"/>
                    <a:pt x="27753" y="3203"/>
                  </a:cubicBezTo>
                  <a:cubicBezTo>
                    <a:pt x="27756" y="3268"/>
                    <a:pt x="27761" y="3333"/>
                    <a:pt x="27761" y="3398"/>
                  </a:cubicBezTo>
                  <a:cubicBezTo>
                    <a:pt x="27761" y="3458"/>
                    <a:pt x="27756" y="3516"/>
                    <a:pt x="27755" y="3576"/>
                  </a:cubicBezTo>
                  <a:cubicBezTo>
                    <a:pt x="27742" y="3946"/>
                    <a:pt x="27681" y="4318"/>
                    <a:pt x="27577" y="4684"/>
                  </a:cubicBezTo>
                  <a:cubicBezTo>
                    <a:pt x="27138" y="6232"/>
                    <a:pt x="25897" y="7716"/>
                    <a:pt x="23845" y="8908"/>
                  </a:cubicBezTo>
                  <a:cubicBezTo>
                    <a:pt x="21222" y="10433"/>
                    <a:pt x="17770" y="11195"/>
                    <a:pt x="14313" y="11195"/>
                  </a:cubicBezTo>
                  <a:cubicBezTo>
                    <a:pt x="10855" y="11195"/>
                    <a:pt x="7392" y="10432"/>
                    <a:pt x="4751" y="8907"/>
                  </a:cubicBezTo>
                  <a:cubicBezTo>
                    <a:pt x="2657" y="7698"/>
                    <a:pt x="1391" y="6186"/>
                    <a:pt x="952" y="4614"/>
                  </a:cubicBezTo>
                  <a:cubicBezTo>
                    <a:pt x="849" y="4245"/>
                    <a:pt x="791" y="3873"/>
                    <a:pt x="778" y="3500"/>
                  </a:cubicBezTo>
                  <a:cubicBezTo>
                    <a:pt x="775" y="3389"/>
                    <a:pt x="776" y="3277"/>
                    <a:pt x="780" y="3166"/>
                  </a:cubicBezTo>
                  <a:cubicBezTo>
                    <a:pt x="783" y="3105"/>
                    <a:pt x="784" y="3044"/>
                    <a:pt x="788" y="2984"/>
                  </a:cubicBezTo>
                  <a:cubicBezTo>
                    <a:pt x="794" y="2919"/>
                    <a:pt x="803" y="2855"/>
                    <a:pt x="811" y="2791"/>
                  </a:cubicBezTo>
                  <a:cubicBezTo>
                    <a:pt x="819" y="2731"/>
                    <a:pt x="824" y="2671"/>
                    <a:pt x="833" y="2611"/>
                  </a:cubicBezTo>
                  <a:cubicBezTo>
                    <a:pt x="845" y="2546"/>
                    <a:pt x="859" y="2482"/>
                    <a:pt x="873" y="2417"/>
                  </a:cubicBezTo>
                  <a:cubicBezTo>
                    <a:pt x="885" y="2358"/>
                    <a:pt x="895" y="2298"/>
                    <a:pt x="910" y="2239"/>
                  </a:cubicBezTo>
                  <a:cubicBezTo>
                    <a:pt x="920" y="2198"/>
                    <a:pt x="932" y="2157"/>
                    <a:pt x="944" y="2116"/>
                  </a:cubicBezTo>
                  <a:lnTo>
                    <a:pt x="944" y="1799"/>
                  </a:lnTo>
                  <a:cubicBezTo>
                    <a:pt x="962" y="1259"/>
                    <a:pt x="965" y="1189"/>
                    <a:pt x="1034" y="764"/>
                  </a:cubicBezTo>
                  <a:cubicBezTo>
                    <a:pt x="1072" y="531"/>
                    <a:pt x="1150" y="239"/>
                    <a:pt x="1225"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3058" name="Google Shape;3058;p55"/>
            <p:cNvSpPr/>
            <p:nvPr/>
          </p:nvSpPr>
          <p:spPr>
            <a:xfrm>
              <a:off x="3424575" y="1734200"/>
              <a:ext cx="63975" cy="104425"/>
            </a:xfrm>
            <a:custGeom>
              <a:avLst/>
              <a:gdLst/>
              <a:ahLst/>
              <a:cxnLst/>
              <a:rect l="l" t="t" r="r" b="b"/>
              <a:pathLst>
                <a:path w="2559" h="4177" extrusionOk="0">
                  <a:moveTo>
                    <a:pt x="278" y="0"/>
                  </a:moveTo>
                  <a:lnTo>
                    <a:pt x="1" y="156"/>
                  </a:lnTo>
                  <a:cubicBezTo>
                    <a:pt x="1252" y="903"/>
                    <a:pt x="2275" y="2706"/>
                    <a:pt x="2281" y="4176"/>
                  </a:cubicBezTo>
                  <a:lnTo>
                    <a:pt x="2559" y="4020"/>
                  </a:lnTo>
                  <a:cubicBezTo>
                    <a:pt x="2552" y="2550"/>
                    <a:pt x="1529" y="747"/>
                    <a:pt x="278"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3059" name="Google Shape;3059;p55"/>
            <p:cNvSpPr/>
            <p:nvPr/>
          </p:nvSpPr>
          <p:spPr>
            <a:xfrm>
              <a:off x="3400725" y="2304350"/>
              <a:ext cx="2600" cy="2825"/>
            </a:xfrm>
            <a:custGeom>
              <a:avLst/>
              <a:gdLst/>
              <a:ahLst/>
              <a:cxnLst/>
              <a:rect l="l" t="t" r="r" b="b"/>
              <a:pathLst>
                <a:path w="104" h="113" extrusionOk="0">
                  <a:moveTo>
                    <a:pt x="104" y="113"/>
                  </a:moveTo>
                  <a:lnTo>
                    <a:pt x="0" y="1"/>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60" name="Google Shape;3060;p55"/>
            <p:cNvSpPr/>
            <p:nvPr/>
          </p:nvSpPr>
          <p:spPr>
            <a:xfrm>
              <a:off x="3441850" y="2330275"/>
              <a:ext cx="2800" cy="900"/>
            </a:xfrm>
            <a:custGeom>
              <a:avLst/>
              <a:gdLst/>
              <a:ahLst/>
              <a:cxnLst/>
              <a:rect l="l" t="t" r="r" b="b"/>
              <a:pathLst>
                <a:path w="112" h="36" extrusionOk="0">
                  <a:moveTo>
                    <a:pt x="112" y="36"/>
                  </a:moveTo>
                  <a:lnTo>
                    <a:pt x="0" y="0"/>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61" name="Google Shape;3061;p55"/>
            <p:cNvSpPr/>
            <p:nvPr/>
          </p:nvSpPr>
          <p:spPr>
            <a:xfrm>
              <a:off x="3392025" y="2291275"/>
              <a:ext cx="975" cy="1900"/>
            </a:xfrm>
            <a:custGeom>
              <a:avLst/>
              <a:gdLst/>
              <a:ahLst/>
              <a:cxnLst/>
              <a:rect l="l" t="t" r="r" b="b"/>
              <a:pathLst>
                <a:path w="39" h="76" extrusionOk="0">
                  <a:moveTo>
                    <a:pt x="38" y="76"/>
                  </a:moveTo>
                  <a:lnTo>
                    <a:pt x="0" y="0"/>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62" name="Google Shape;3062;p55"/>
            <p:cNvSpPr/>
            <p:nvPr/>
          </p:nvSpPr>
          <p:spPr>
            <a:xfrm>
              <a:off x="3394225" y="2295450"/>
              <a:ext cx="1700" cy="2650"/>
            </a:xfrm>
            <a:custGeom>
              <a:avLst/>
              <a:gdLst/>
              <a:ahLst/>
              <a:cxnLst/>
              <a:rect l="l" t="t" r="r" b="b"/>
              <a:pathLst>
                <a:path w="68" h="106" extrusionOk="0">
                  <a:moveTo>
                    <a:pt x="67" y="105"/>
                  </a:moveTo>
                  <a:lnTo>
                    <a:pt x="1" y="1"/>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63" name="Google Shape;3063;p55"/>
            <p:cNvSpPr/>
            <p:nvPr/>
          </p:nvSpPr>
          <p:spPr>
            <a:xfrm>
              <a:off x="3387375" y="2275425"/>
              <a:ext cx="3575" cy="13475"/>
            </a:xfrm>
            <a:custGeom>
              <a:avLst/>
              <a:gdLst/>
              <a:ahLst/>
              <a:cxnLst/>
              <a:rect l="l" t="t" r="r" b="b"/>
              <a:pathLst>
                <a:path w="143" h="539" extrusionOk="0">
                  <a:moveTo>
                    <a:pt x="1" y="1"/>
                  </a:moveTo>
                  <a:cubicBezTo>
                    <a:pt x="19" y="151"/>
                    <a:pt x="55" y="339"/>
                    <a:pt x="137" y="525"/>
                  </a:cubicBezTo>
                  <a:lnTo>
                    <a:pt x="140" y="534"/>
                  </a:lnTo>
                  <a:lnTo>
                    <a:pt x="140" y="534"/>
                  </a:lnTo>
                  <a:cubicBezTo>
                    <a:pt x="70" y="363"/>
                    <a:pt x="23" y="186"/>
                    <a:pt x="1" y="1"/>
                  </a:cubicBezTo>
                  <a:close/>
                  <a:moveTo>
                    <a:pt x="140" y="534"/>
                  </a:moveTo>
                  <a:cubicBezTo>
                    <a:pt x="141" y="535"/>
                    <a:pt x="142" y="537"/>
                    <a:pt x="142" y="539"/>
                  </a:cubicBezTo>
                  <a:lnTo>
                    <a:pt x="140" y="534"/>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64" name="Google Shape;3064;p55"/>
            <p:cNvSpPr/>
            <p:nvPr/>
          </p:nvSpPr>
          <p:spPr>
            <a:xfrm>
              <a:off x="3387000" y="2269250"/>
              <a:ext cx="250" cy="4425"/>
            </a:xfrm>
            <a:custGeom>
              <a:avLst/>
              <a:gdLst/>
              <a:ahLst/>
              <a:cxnLst/>
              <a:rect l="l" t="t" r="r" b="b"/>
              <a:pathLst>
                <a:path w="10" h="177" extrusionOk="0">
                  <a:moveTo>
                    <a:pt x="0" y="1"/>
                  </a:moveTo>
                  <a:cubicBezTo>
                    <a:pt x="0" y="59"/>
                    <a:pt x="4" y="118"/>
                    <a:pt x="9" y="176"/>
                  </a:cubicBezTo>
                  <a:cubicBezTo>
                    <a:pt x="2" y="102"/>
                    <a:pt x="1" y="40"/>
                    <a:pt x="0" y="1"/>
                  </a:cubicBez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65" name="Google Shape;3065;p55"/>
            <p:cNvSpPr/>
            <p:nvPr/>
          </p:nvSpPr>
          <p:spPr>
            <a:xfrm>
              <a:off x="3457475" y="2334675"/>
              <a:ext cx="21125" cy="3400"/>
            </a:xfrm>
            <a:custGeom>
              <a:avLst/>
              <a:gdLst/>
              <a:ahLst/>
              <a:cxnLst/>
              <a:rect l="l" t="t" r="r" b="b"/>
              <a:pathLst>
                <a:path w="845" h="136" extrusionOk="0">
                  <a:moveTo>
                    <a:pt x="1" y="0"/>
                  </a:moveTo>
                  <a:lnTo>
                    <a:pt x="1" y="0"/>
                  </a:lnTo>
                  <a:cubicBezTo>
                    <a:pt x="260" y="59"/>
                    <a:pt x="509" y="100"/>
                    <a:pt x="746" y="125"/>
                  </a:cubicBezTo>
                  <a:lnTo>
                    <a:pt x="746" y="125"/>
                  </a:lnTo>
                  <a:cubicBezTo>
                    <a:pt x="508" y="99"/>
                    <a:pt x="258" y="59"/>
                    <a:pt x="1" y="0"/>
                  </a:cubicBezTo>
                  <a:close/>
                  <a:moveTo>
                    <a:pt x="746" y="125"/>
                  </a:moveTo>
                  <a:cubicBezTo>
                    <a:pt x="779" y="129"/>
                    <a:pt x="812" y="132"/>
                    <a:pt x="844" y="135"/>
                  </a:cubicBezTo>
                  <a:cubicBezTo>
                    <a:pt x="812" y="132"/>
                    <a:pt x="779" y="129"/>
                    <a:pt x="746" y="125"/>
                  </a:cubicBez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66" name="Google Shape;3066;p55"/>
            <p:cNvSpPr/>
            <p:nvPr/>
          </p:nvSpPr>
          <p:spPr>
            <a:xfrm>
              <a:off x="3403875" y="2307750"/>
              <a:ext cx="4750" cy="4375"/>
            </a:xfrm>
            <a:custGeom>
              <a:avLst/>
              <a:gdLst/>
              <a:ahLst/>
              <a:cxnLst/>
              <a:rect l="l" t="t" r="r" b="b"/>
              <a:pathLst>
                <a:path w="190" h="175" extrusionOk="0">
                  <a:moveTo>
                    <a:pt x="0" y="0"/>
                  </a:moveTo>
                  <a:lnTo>
                    <a:pt x="1" y="3"/>
                  </a:lnTo>
                  <a:cubicBezTo>
                    <a:pt x="59" y="60"/>
                    <a:pt x="122" y="118"/>
                    <a:pt x="190" y="175"/>
                  </a:cubicBezTo>
                  <a:lnTo>
                    <a:pt x="190" y="175"/>
                  </a:lnTo>
                  <a:cubicBezTo>
                    <a:pt x="122" y="118"/>
                    <a:pt x="59" y="60"/>
                    <a:pt x="0" y="0"/>
                  </a:cubicBez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67" name="Google Shape;3067;p55"/>
            <p:cNvSpPr/>
            <p:nvPr/>
          </p:nvSpPr>
          <p:spPr>
            <a:xfrm>
              <a:off x="3422725" y="2321700"/>
              <a:ext cx="1325" cy="725"/>
            </a:xfrm>
            <a:custGeom>
              <a:avLst/>
              <a:gdLst/>
              <a:ahLst/>
              <a:cxnLst/>
              <a:rect l="l" t="t" r="r" b="b"/>
              <a:pathLst>
                <a:path w="53" h="29" extrusionOk="0">
                  <a:moveTo>
                    <a:pt x="52" y="29"/>
                  </a:moveTo>
                  <a:lnTo>
                    <a:pt x="1" y="1"/>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68" name="Google Shape;3068;p55"/>
            <p:cNvSpPr/>
            <p:nvPr/>
          </p:nvSpPr>
          <p:spPr>
            <a:xfrm>
              <a:off x="3416125" y="2317650"/>
              <a:ext cx="2500" cy="1650"/>
            </a:xfrm>
            <a:custGeom>
              <a:avLst/>
              <a:gdLst/>
              <a:ahLst/>
              <a:cxnLst/>
              <a:rect l="l" t="t" r="r" b="b"/>
              <a:pathLst>
                <a:path w="100" h="66" extrusionOk="0">
                  <a:moveTo>
                    <a:pt x="100" y="66"/>
                  </a:moveTo>
                  <a:lnTo>
                    <a:pt x="1" y="1"/>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69" name="Google Shape;3069;p55"/>
            <p:cNvSpPr/>
            <p:nvPr/>
          </p:nvSpPr>
          <p:spPr>
            <a:xfrm>
              <a:off x="3429000" y="2324950"/>
              <a:ext cx="1100" cy="525"/>
            </a:xfrm>
            <a:custGeom>
              <a:avLst/>
              <a:gdLst/>
              <a:ahLst/>
              <a:cxnLst/>
              <a:rect l="l" t="t" r="r" b="b"/>
              <a:pathLst>
                <a:path w="44" h="21" extrusionOk="0">
                  <a:moveTo>
                    <a:pt x="44" y="21"/>
                  </a:moveTo>
                  <a:lnTo>
                    <a:pt x="0" y="1"/>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70" name="Google Shape;3070;p55"/>
            <p:cNvSpPr/>
            <p:nvPr/>
          </p:nvSpPr>
          <p:spPr>
            <a:xfrm>
              <a:off x="3397475" y="2300300"/>
              <a:ext cx="1550" cy="2025"/>
            </a:xfrm>
            <a:custGeom>
              <a:avLst/>
              <a:gdLst/>
              <a:ahLst/>
              <a:cxnLst/>
              <a:rect l="l" t="t" r="r" b="b"/>
              <a:pathLst>
                <a:path w="62" h="81" extrusionOk="0">
                  <a:moveTo>
                    <a:pt x="62" y="81"/>
                  </a:moveTo>
                  <a:lnTo>
                    <a:pt x="0" y="1"/>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71" name="Google Shape;3071;p55"/>
            <p:cNvSpPr/>
            <p:nvPr/>
          </p:nvSpPr>
          <p:spPr>
            <a:xfrm>
              <a:off x="3435250" y="2327725"/>
              <a:ext cx="1850" cy="775"/>
            </a:xfrm>
            <a:custGeom>
              <a:avLst/>
              <a:gdLst/>
              <a:ahLst/>
              <a:cxnLst/>
              <a:rect l="l" t="t" r="r" b="b"/>
              <a:pathLst>
                <a:path w="74" h="31" extrusionOk="0">
                  <a:moveTo>
                    <a:pt x="73" y="30"/>
                  </a:moveTo>
                  <a:lnTo>
                    <a:pt x="1" y="1"/>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72" name="Google Shape;3072;p55"/>
            <p:cNvSpPr/>
            <p:nvPr/>
          </p:nvSpPr>
          <p:spPr>
            <a:xfrm>
              <a:off x="3409000" y="2312425"/>
              <a:ext cx="4550" cy="3500"/>
            </a:xfrm>
            <a:custGeom>
              <a:avLst/>
              <a:gdLst/>
              <a:ahLst/>
              <a:cxnLst/>
              <a:rect l="l" t="t" r="r" b="b"/>
              <a:pathLst>
                <a:path w="182" h="140" extrusionOk="0">
                  <a:moveTo>
                    <a:pt x="1" y="1"/>
                  </a:moveTo>
                  <a:lnTo>
                    <a:pt x="1" y="1"/>
                  </a:lnTo>
                  <a:cubicBezTo>
                    <a:pt x="58" y="48"/>
                    <a:pt x="118" y="94"/>
                    <a:pt x="181" y="139"/>
                  </a:cubicBezTo>
                  <a:cubicBezTo>
                    <a:pt x="120" y="94"/>
                    <a:pt x="59" y="48"/>
                    <a:pt x="1" y="1"/>
                  </a:cubicBez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73" name="Google Shape;3073;p55"/>
            <p:cNvSpPr/>
            <p:nvPr/>
          </p:nvSpPr>
          <p:spPr>
            <a:xfrm>
              <a:off x="3529075" y="2334050"/>
              <a:ext cx="6575" cy="1475"/>
            </a:xfrm>
            <a:custGeom>
              <a:avLst/>
              <a:gdLst/>
              <a:ahLst/>
              <a:cxnLst/>
              <a:rect l="l" t="t" r="r" b="b"/>
              <a:pathLst>
                <a:path w="263" h="59" extrusionOk="0">
                  <a:moveTo>
                    <a:pt x="262" y="1"/>
                  </a:moveTo>
                  <a:cubicBezTo>
                    <a:pt x="178" y="21"/>
                    <a:pt x="90" y="41"/>
                    <a:pt x="0" y="59"/>
                  </a:cubicBezTo>
                  <a:cubicBezTo>
                    <a:pt x="91" y="41"/>
                    <a:pt x="178" y="21"/>
                    <a:pt x="262" y="1"/>
                  </a:cubicBez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74" name="Google Shape;3074;p55"/>
            <p:cNvSpPr/>
            <p:nvPr/>
          </p:nvSpPr>
          <p:spPr>
            <a:xfrm>
              <a:off x="3508550" y="2338075"/>
              <a:ext cx="3300" cy="300"/>
            </a:xfrm>
            <a:custGeom>
              <a:avLst/>
              <a:gdLst/>
              <a:ahLst/>
              <a:cxnLst/>
              <a:rect l="l" t="t" r="r" b="b"/>
              <a:pathLst>
                <a:path w="132" h="12" extrusionOk="0">
                  <a:moveTo>
                    <a:pt x="132" y="0"/>
                  </a:moveTo>
                  <a:lnTo>
                    <a:pt x="132" y="0"/>
                  </a:lnTo>
                  <a:cubicBezTo>
                    <a:pt x="91" y="3"/>
                    <a:pt x="49" y="8"/>
                    <a:pt x="6" y="11"/>
                  </a:cubicBezTo>
                  <a:lnTo>
                    <a:pt x="6" y="11"/>
                  </a:lnTo>
                  <a:lnTo>
                    <a:pt x="104" y="4"/>
                  </a:lnTo>
                  <a:lnTo>
                    <a:pt x="132" y="0"/>
                  </a:lnTo>
                  <a:close/>
                  <a:moveTo>
                    <a:pt x="6" y="11"/>
                  </a:moveTo>
                  <a:lnTo>
                    <a:pt x="0" y="11"/>
                  </a:lnTo>
                  <a:cubicBezTo>
                    <a:pt x="2" y="11"/>
                    <a:pt x="4" y="11"/>
                    <a:pt x="6" y="11"/>
                  </a:cubicBez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75" name="Google Shape;3075;p55"/>
            <p:cNvSpPr/>
            <p:nvPr/>
          </p:nvSpPr>
          <p:spPr>
            <a:xfrm>
              <a:off x="3478775" y="2338075"/>
              <a:ext cx="27825" cy="825"/>
            </a:xfrm>
            <a:custGeom>
              <a:avLst/>
              <a:gdLst/>
              <a:ahLst/>
              <a:cxnLst/>
              <a:rect l="l" t="t" r="r" b="b"/>
              <a:pathLst>
                <a:path w="1113" h="33" extrusionOk="0">
                  <a:moveTo>
                    <a:pt x="0" y="0"/>
                  </a:moveTo>
                  <a:cubicBezTo>
                    <a:pt x="241" y="23"/>
                    <a:pt x="466" y="32"/>
                    <a:pt x="673" y="32"/>
                  </a:cubicBezTo>
                  <a:cubicBezTo>
                    <a:pt x="831" y="32"/>
                    <a:pt x="979" y="27"/>
                    <a:pt x="1113" y="18"/>
                  </a:cubicBezTo>
                  <a:lnTo>
                    <a:pt x="1113" y="18"/>
                  </a:lnTo>
                  <a:cubicBezTo>
                    <a:pt x="974" y="26"/>
                    <a:pt x="824" y="31"/>
                    <a:pt x="667" y="31"/>
                  </a:cubicBezTo>
                  <a:cubicBezTo>
                    <a:pt x="459" y="31"/>
                    <a:pt x="235" y="23"/>
                    <a:pt x="0" y="0"/>
                  </a:cubicBez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76" name="Google Shape;3076;p55"/>
            <p:cNvSpPr/>
            <p:nvPr/>
          </p:nvSpPr>
          <p:spPr>
            <a:xfrm>
              <a:off x="2888075" y="1746900"/>
              <a:ext cx="64700" cy="104050"/>
            </a:xfrm>
            <a:custGeom>
              <a:avLst/>
              <a:gdLst/>
              <a:ahLst/>
              <a:cxnLst/>
              <a:rect l="l" t="t" r="r" b="b"/>
              <a:pathLst>
                <a:path w="2588" h="4162" extrusionOk="0">
                  <a:moveTo>
                    <a:pt x="2316" y="1"/>
                  </a:moveTo>
                  <a:cubicBezTo>
                    <a:pt x="1038" y="739"/>
                    <a:pt x="1" y="2534"/>
                    <a:pt x="5" y="4003"/>
                  </a:cubicBezTo>
                  <a:lnTo>
                    <a:pt x="277" y="4161"/>
                  </a:lnTo>
                  <a:cubicBezTo>
                    <a:pt x="274" y="2692"/>
                    <a:pt x="1310" y="897"/>
                    <a:pt x="2588" y="159"/>
                  </a:cubicBezTo>
                  <a:lnTo>
                    <a:pt x="2316" y="1"/>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077" name="Google Shape;3077;p55"/>
            <p:cNvSpPr/>
            <p:nvPr/>
          </p:nvSpPr>
          <p:spPr>
            <a:xfrm>
              <a:off x="2848725" y="1734025"/>
              <a:ext cx="665775" cy="405550"/>
            </a:xfrm>
            <a:custGeom>
              <a:avLst/>
              <a:gdLst/>
              <a:ahLst/>
              <a:cxnLst/>
              <a:rect l="l" t="t" r="r" b="b"/>
              <a:pathLst>
                <a:path w="26631" h="16222" extrusionOk="0">
                  <a:moveTo>
                    <a:pt x="13353" y="207"/>
                  </a:moveTo>
                  <a:cubicBezTo>
                    <a:pt x="16413" y="207"/>
                    <a:pt x="19466" y="897"/>
                    <a:pt x="21751" y="2273"/>
                  </a:cubicBezTo>
                  <a:cubicBezTo>
                    <a:pt x="22729" y="2862"/>
                    <a:pt x="23487" y="3527"/>
                    <a:pt x="24024" y="4235"/>
                  </a:cubicBezTo>
                  <a:cubicBezTo>
                    <a:pt x="24561" y="4942"/>
                    <a:pt x="24878" y="5692"/>
                    <a:pt x="24976" y="6449"/>
                  </a:cubicBezTo>
                  <a:cubicBezTo>
                    <a:pt x="24990" y="6557"/>
                    <a:pt x="25000" y="6666"/>
                    <a:pt x="25004" y="6775"/>
                  </a:cubicBezTo>
                  <a:cubicBezTo>
                    <a:pt x="25014" y="6992"/>
                    <a:pt x="25007" y="7208"/>
                    <a:pt x="24981" y="7425"/>
                  </a:cubicBezTo>
                  <a:cubicBezTo>
                    <a:pt x="24959" y="7615"/>
                    <a:pt x="24920" y="7804"/>
                    <a:pt x="24870" y="7993"/>
                  </a:cubicBezTo>
                  <a:cubicBezTo>
                    <a:pt x="24854" y="8054"/>
                    <a:pt x="24836" y="8116"/>
                    <a:pt x="24817" y="8176"/>
                  </a:cubicBezTo>
                  <a:cubicBezTo>
                    <a:pt x="24774" y="8311"/>
                    <a:pt x="24725" y="8445"/>
                    <a:pt x="24669" y="8577"/>
                  </a:cubicBezTo>
                  <a:cubicBezTo>
                    <a:pt x="24579" y="8791"/>
                    <a:pt x="24471" y="9002"/>
                    <a:pt x="24345" y="9209"/>
                  </a:cubicBezTo>
                  <a:cubicBezTo>
                    <a:pt x="24300" y="9284"/>
                    <a:pt x="24254" y="9357"/>
                    <a:pt x="24205" y="9429"/>
                  </a:cubicBezTo>
                  <a:cubicBezTo>
                    <a:pt x="23606" y="10319"/>
                    <a:pt x="22675" y="11151"/>
                    <a:pt x="21409" y="11856"/>
                  </a:cubicBezTo>
                  <a:cubicBezTo>
                    <a:pt x="19131" y="13127"/>
                    <a:pt x="16197" y="13759"/>
                    <a:pt x="13271" y="13759"/>
                  </a:cubicBezTo>
                  <a:cubicBezTo>
                    <a:pt x="10208" y="13759"/>
                    <a:pt x="7153" y="13066"/>
                    <a:pt x="4865" y="11689"/>
                  </a:cubicBezTo>
                  <a:cubicBezTo>
                    <a:pt x="2243" y="10111"/>
                    <a:pt x="1212" y="7983"/>
                    <a:pt x="1745" y="5970"/>
                  </a:cubicBezTo>
                  <a:cubicBezTo>
                    <a:pt x="1761" y="5909"/>
                    <a:pt x="1780" y="5847"/>
                    <a:pt x="1799" y="5786"/>
                  </a:cubicBezTo>
                  <a:cubicBezTo>
                    <a:pt x="1872" y="5554"/>
                    <a:pt x="1967" y="5324"/>
                    <a:pt x="2080" y="5097"/>
                  </a:cubicBezTo>
                  <a:cubicBezTo>
                    <a:pt x="2127" y="5005"/>
                    <a:pt x="2177" y="4913"/>
                    <a:pt x="2229" y="4822"/>
                  </a:cubicBezTo>
                  <a:cubicBezTo>
                    <a:pt x="2450" y="4446"/>
                    <a:pt x="2725" y="4079"/>
                    <a:pt x="3060" y="3725"/>
                  </a:cubicBezTo>
                  <a:cubicBezTo>
                    <a:pt x="3617" y="3140"/>
                    <a:pt x="4333" y="2593"/>
                    <a:pt x="5207" y="2106"/>
                  </a:cubicBezTo>
                  <a:cubicBezTo>
                    <a:pt x="6618" y="1319"/>
                    <a:pt x="8281" y="782"/>
                    <a:pt x="10036" y="483"/>
                  </a:cubicBezTo>
                  <a:cubicBezTo>
                    <a:pt x="10143" y="465"/>
                    <a:pt x="10247" y="447"/>
                    <a:pt x="10354" y="432"/>
                  </a:cubicBezTo>
                  <a:cubicBezTo>
                    <a:pt x="11336" y="282"/>
                    <a:pt x="12345" y="207"/>
                    <a:pt x="13353" y="207"/>
                  </a:cubicBezTo>
                  <a:close/>
                  <a:moveTo>
                    <a:pt x="13359" y="0"/>
                  </a:moveTo>
                  <a:cubicBezTo>
                    <a:pt x="11816" y="0"/>
                    <a:pt x="10168" y="177"/>
                    <a:pt x="8804" y="492"/>
                  </a:cubicBezTo>
                  <a:cubicBezTo>
                    <a:pt x="6706" y="976"/>
                    <a:pt x="5481" y="1557"/>
                    <a:pt x="4486" y="2097"/>
                  </a:cubicBezTo>
                  <a:cubicBezTo>
                    <a:pt x="4180" y="2262"/>
                    <a:pt x="3383" y="2722"/>
                    <a:pt x="2593" y="3406"/>
                  </a:cubicBezTo>
                  <a:cubicBezTo>
                    <a:pt x="2383" y="3588"/>
                    <a:pt x="1744" y="4141"/>
                    <a:pt x="1169" y="4968"/>
                  </a:cubicBezTo>
                  <a:cubicBezTo>
                    <a:pt x="664" y="5694"/>
                    <a:pt x="413" y="6341"/>
                    <a:pt x="308" y="6663"/>
                  </a:cubicBezTo>
                  <a:cubicBezTo>
                    <a:pt x="226" y="6913"/>
                    <a:pt x="133" y="7253"/>
                    <a:pt x="90" y="7514"/>
                  </a:cubicBezTo>
                  <a:cubicBezTo>
                    <a:pt x="21" y="7939"/>
                    <a:pt x="18" y="8009"/>
                    <a:pt x="0" y="8549"/>
                  </a:cubicBezTo>
                  <a:cubicBezTo>
                    <a:pt x="5" y="10465"/>
                    <a:pt x="1236" y="12379"/>
                    <a:pt x="3706" y="13866"/>
                  </a:cubicBezTo>
                  <a:cubicBezTo>
                    <a:pt x="6310" y="15433"/>
                    <a:pt x="9787" y="16221"/>
                    <a:pt x="13272" y="16221"/>
                  </a:cubicBezTo>
                  <a:cubicBezTo>
                    <a:pt x="16601" y="16221"/>
                    <a:pt x="19937" y="15502"/>
                    <a:pt x="22528" y="14057"/>
                  </a:cubicBezTo>
                  <a:cubicBezTo>
                    <a:pt x="25258" y="12534"/>
                    <a:pt x="26630" y="10503"/>
                    <a:pt x="26625" y="8471"/>
                  </a:cubicBezTo>
                  <a:cubicBezTo>
                    <a:pt x="26616" y="7969"/>
                    <a:pt x="26590" y="6636"/>
                    <a:pt x="25530" y="5036"/>
                  </a:cubicBezTo>
                  <a:cubicBezTo>
                    <a:pt x="25023" y="4272"/>
                    <a:pt x="24424" y="3724"/>
                    <a:pt x="24168" y="3490"/>
                  </a:cubicBezTo>
                  <a:cubicBezTo>
                    <a:pt x="23872" y="3221"/>
                    <a:pt x="23440" y="2906"/>
                    <a:pt x="23118" y="2671"/>
                  </a:cubicBezTo>
                  <a:cubicBezTo>
                    <a:pt x="22947" y="2546"/>
                    <a:pt x="22704" y="2405"/>
                    <a:pt x="22527" y="2291"/>
                  </a:cubicBezTo>
                  <a:cubicBezTo>
                    <a:pt x="21636" y="1764"/>
                    <a:pt x="20990" y="1493"/>
                    <a:pt x="20814" y="1421"/>
                  </a:cubicBezTo>
                  <a:cubicBezTo>
                    <a:pt x="20330" y="1228"/>
                    <a:pt x="19676" y="994"/>
                    <a:pt x="19181" y="831"/>
                  </a:cubicBezTo>
                  <a:cubicBezTo>
                    <a:pt x="18908" y="741"/>
                    <a:pt x="18536" y="649"/>
                    <a:pt x="18257" y="579"/>
                  </a:cubicBezTo>
                  <a:cubicBezTo>
                    <a:pt x="17611" y="414"/>
                    <a:pt x="15859" y="26"/>
                    <a:pt x="13568" y="1"/>
                  </a:cubicBezTo>
                  <a:cubicBezTo>
                    <a:pt x="13498" y="1"/>
                    <a:pt x="13429" y="0"/>
                    <a:pt x="13359" y="0"/>
                  </a:cubicBezTo>
                  <a:close/>
                </a:path>
              </a:pathLst>
            </a:custGeom>
            <a:solidFill>
              <a:srgbClr val="314855">
                <a:alpha val="37340"/>
              </a:srgbClr>
            </a:solidFill>
            <a:ln>
              <a:noFill/>
            </a:ln>
          </p:spPr>
          <p:txBody>
            <a:bodyPr spcFirstLastPara="1" wrap="square" lIns="121900" tIns="121900" rIns="121900" bIns="121900" anchor="ctr" anchorCtr="0">
              <a:noAutofit/>
            </a:bodyPr>
            <a:lstStyle/>
            <a:p>
              <a:endParaRPr sz="2400"/>
            </a:p>
          </p:txBody>
        </p:sp>
        <p:sp>
          <p:nvSpPr>
            <p:cNvPr id="3078" name="Google Shape;3078;p55"/>
            <p:cNvSpPr/>
            <p:nvPr/>
          </p:nvSpPr>
          <p:spPr>
            <a:xfrm>
              <a:off x="3593700" y="2297925"/>
              <a:ext cx="750" cy="1025"/>
            </a:xfrm>
            <a:custGeom>
              <a:avLst/>
              <a:gdLst/>
              <a:ahLst/>
              <a:cxnLst/>
              <a:rect l="l" t="t" r="r" b="b"/>
              <a:pathLst>
                <a:path w="30" h="41" extrusionOk="0">
                  <a:moveTo>
                    <a:pt x="29" y="0"/>
                  </a:moveTo>
                  <a:lnTo>
                    <a:pt x="0" y="41"/>
                  </a:lnTo>
                  <a:lnTo>
                    <a:pt x="22" y="14"/>
                  </a:lnTo>
                  <a:lnTo>
                    <a:pt x="29" y="0"/>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79" name="Google Shape;3079;p55"/>
            <p:cNvSpPr/>
            <p:nvPr/>
          </p:nvSpPr>
          <p:spPr>
            <a:xfrm>
              <a:off x="3587575" y="2304950"/>
              <a:ext cx="1425" cy="1625"/>
            </a:xfrm>
            <a:custGeom>
              <a:avLst/>
              <a:gdLst/>
              <a:ahLst/>
              <a:cxnLst/>
              <a:rect l="l" t="t" r="r" b="b"/>
              <a:pathLst>
                <a:path w="57" h="65" extrusionOk="0">
                  <a:moveTo>
                    <a:pt x="57" y="0"/>
                  </a:moveTo>
                  <a:lnTo>
                    <a:pt x="0" y="64"/>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80" name="Google Shape;3080;p55"/>
            <p:cNvSpPr/>
            <p:nvPr/>
          </p:nvSpPr>
          <p:spPr>
            <a:xfrm>
              <a:off x="3602275" y="2276075"/>
              <a:ext cx="275" cy="1925"/>
            </a:xfrm>
            <a:custGeom>
              <a:avLst/>
              <a:gdLst/>
              <a:ahLst/>
              <a:cxnLst/>
              <a:rect l="l" t="t" r="r" b="b"/>
              <a:pathLst>
                <a:path w="11" h="77" extrusionOk="0">
                  <a:moveTo>
                    <a:pt x="11" y="1"/>
                  </a:moveTo>
                  <a:lnTo>
                    <a:pt x="1" y="76"/>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81" name="Google Shape;3081;p55"/>
            <p:cNvSpPr/>
            <p:nvPr/>
          </p:nvSpPr>
          <p:spPr>
            <a:xfrm>
              <a:off x="3581400" y="2312025"/>
              <a:ext cx="450" cy="375"/>
            </a:xfrm>
            <a:custGeom>
              <a:avLst/>
              <a:gdLst/>
              <a:ahLst/>
              <a:cxnLst/>
              <a:rect l="l" t="t" r="r" b="b"/>
              <a:pathLst>
                <a:path w="18" h="15" extrusionOk="0">
                  <a:moveTo>
                    <a:pt x="17" y="0"/>
                  </a:moveTo>
                  <a:lnTo>
                    <a:pt x="0" y="15"/>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82" name="Google Shape;3082;p55"/>
            <p:cNvSpPr/>
            <p:nvPr/>
          </p:nvSpPr>
          <p:spPr>
            <a:xfrm>
              <a:off x="3562525" y="2322450"/>
              <a:ext cx="3925" cy="2075"/>
            </a:xfrm>
            <a:custGeom>
              <a:avLst/>
              <a:gdLst/>
              <a:ahLst/>
              <a:cxnLst/>
              <a:rect l="l" t="t" r="r" b="b"/>
              <a:pathLst>
                <a:path w="157" h="83" extrusionOk="0">
                  <a:moveTo>
                    <a:pt x="157" y="1"/>
                  </a:moveTo>
                  <a:lnTo>
                    <a:pt x="157" y="1"/>
                  </a:lnTo>
                  <a:cubicBezTo>
                    <a:pt x="123" y="19"/>
                    <a:pt x="88" y="38"/>
                    <a:pt x="52" y="57"/>
                  </a:cubicBezTo>
                  <a:lnTo>
                    <a:pt x="52" y="57"/>
                  </a:lnTo>
                  <a:cubicBezTo>
                    <a:pt x="89" y="38"/>
                    <a:pt x="124" y="19"/>
                    <a:pt x="157" y="1"/>
                  </a:cubicBezTo>
                  <a:close/>
                  <a:moveTo>
                    <a:pt x="52" y="57"/>
                  </a:moveTo>
                  <a:lnTo>
                    <a:pt x="52" y="57"/>
                  </a:lnTo>
                  <a:cubicBezTo>
                    <a:pt x="36" y="65"/>
                    <a:pt x="18" y="74"/>
                    <a:pt x="1" y="83"/>
                  </a:cubicBezTo>
                  <a:cubicBezTo>
                    <a:pt x="18" y="74"/>
                    <a:pt x="36" y="65"/>
                    <a:pt x="52" y="57"/>
                  </a:cubicBez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83" name="Google Shape;3083;p55"/>
            <p:cNvSpPr/>
            <p:nvPr/>
          </p:nvSpPr>
          <p:spPr>
            <a:xfrm>
              <a:off x="3597825" y="2288200"/>
              <a:ext cx="1550" cy="3775"/>
            </a:xfrm>
            <a:custGeom>
              <a:avLst/>
              <a:gdLst/>
              <a:ahLst/>
              <a:cxnLst/>
              <a:rect l="l" t="t" r="r" b="b"/>
              <a:pathLst>
                <a:path w="62" h="151" extrusionOk="0">
                  <a:moveTo>
                    <a:pt x="62" y="0"/>
                  </a:moveTo>
                  <a:cubicBezTo>
                    <a:pt x="42" y="49"/>
                    <a:pt x="25" y="101"/>
                    <a:pt x="0" y="150"/>
                  </a:cubicBezTo>
                  <a:cubicBezTo>
                    <a:pt x="27" y="98"/>
                    <a:pt x="42" y="49"/>
                    <a:pt x="62" y="0"/>
                  </a:cubicBez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84" name="Google Shape;3084;p55"/>
            <p:cNvSpPr/>
            <p:nvPr/>
          </p:nvSpPr>
          <p:spPr>
            <a:xfrm>
              <a:off x="3537600" y="2325050"/>
              <a:ext cx="23850" cy="8550"/>
            </a:xfrm>
            <a:custGeom>
              <a:avLst/>
              <a:gdLst/>
              <a:ahLst/>
              <a:cxnLst/>
              <a:rect l="l" t="t" r="r" b="b"/>
              <a:pathLst>
                <a:path w="954" h="342" extrusionOk="0">
                  <a:moveTo>
                    <a:pt x="954" y="0"/>
                  </a:moveTo>
                  <a:lnTo>
                    <a:pt x="954" y="0"/>
                  </a:lnTo>
                  <a:cubicBezTo>
                    <a:pt x="690" y="126"/>
                    <a:pt x="376" y="245"/>
                    <a:pt x="1" y="342"/>
                  </a:cubicBezTo>
                  <a:cubicBezTo>
                    <a:pt x="391" y="242"/>
                    <a:pt x="706" y="119"/>
                    <a:pt x="954" y="0"/>
                  </a:cubicBez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85" name="Google Shape;3085;p55"/>
            <p:cNvSpPr/>
            <p:nvPr/>
          </p:nvSpPr>
          <p:spPr>
            <a:xfrm>
              <a:off x="3600700" y="2283575"/>
              <a:ext cx="325" cy="1225"/>
            </a:xfrm>
            <a:custGeom>
              <a:avLst/>
              <a:gdLst/>
              <a:ahLst/>
              <a:cxnLst/>
              <a:rect l="l" t="t" r="r" b="b"/>
              <a:pathLst>
                <a:path w="13" h="49" extrusionOk="0">
                  <a:moveTo>
                    <a:pt x="12" y="1"/>
                  </a:moveTo>
                  <a:lnTo>
                    <a:pt x="1" y="49"/>
                  </a:lnTo>
                  <a:close/>
                </a:path>
              </a:pathLst>
            </a:custGeom>
            <a:solidFill>
              <a:srgbClr val="0A8B91"/>
            </a:solidFill>
            <a:ln>
              <a:noFill/>
            </a:ln>
          </p:spPr>
          <p:txBody>
            <a:bodyPr spcFirstLastPara="1" wrap="square" lIns="121900" tIns="121900" rIns="121900" bIns="121900" anchor="ctr" anchorCtr="0">
              <a:noAutofit/>
            </a:bodyPr>
            <a:lstStyle/>
            <a:p>
              <a:endParaRPr sz="2400"/>
            </a:p>
          </p:txBody>
        </p:sp>
        <p:sp>
          <p:nvSpPr>
            <p:cNvPr id="3086" name="Google Shape;3086;p55"/>
            <p:cNvSpPr/>
            <p:nvPr/>
          </p:nvSpPr>
          <p:spPr>
            <a:xfrm>
              <a:off x="3387000" y="2269250"/>
              <a:ext cx="216075" cy="69625"/>
            </a:xfrm>
            <a:custGeom>
              <a:avLst/>
              <a:gdLst/>
              <a:ahLst/>
              <a:cxnLst/>
              <a:rect l="l" t="t" r="r" b="b"/>
              <a:pathLst>
                <a:path w="8643" h="2785" extrusionOk="0">
                  <a:moveTo>
                    <a:pt x="0" y="1"/>
                  </a:moveTo>
                  <a:cubicBezTo>
                    <a:pt x="0" y="34"/>
                    <a:pt x="1" y="67"/>
                    <a:pt x="3" y="101"/>
                  </a:cubicBezTo>
                  <a:lnTo>
                    <a:pt x="3" y="101"/>
                  </a:lnTo>
                  <a:cubicBezTo>
                    <a:pt x="1" y="67"/>
                    <a:pt x="0" y="34"/>
                    <a:pt x="0" y="1"/>
                  </a:cubicBezTo>
                  <a:close/>
                  <a:moveTo>
                    <a:pt x="8642" y="23"/>
                  </a:moveTo>
                  <a:cubicBezTo>
                    <a:pt x="8640" y="74"/>
                    <a:pt x="8636" y="145"/>
                    <a:pt x="8627" y="226"/>
                  </a:cubicBezTo>
                  <a:lnTo>
                    <a:pt x="8627" y="226"/>
                  </a:lnTo>
                  <a:cubicBezTo>
                    <a:pt x="8637" y="158"/>
                    <a:pt x="8642" y="91"/>
                    <a:pt x="8642" y="23"/>
                  </a:cubicBezTo>
                  <a:close/>
                  <a:moveTo>
                    <a:pt x="3" y="101"/>
                  </a:moveTo>
                  <a:cubicBezTo>
                    <a:pt x="5" y="126"/>
                    <a:pt x="7" y="151"/>
                    <a:pt x="9" y="176"/>
                  </a:cubicBezTo>
                  <a:lnTo>
                    <a:pt x="16" y="248"/>
                  </a:lnTo>
                  <a:cubicBezTo>
                    <a:pt x="38" y="434"/>
                    <a:pt x="86" y="614"/>
                    <a:pt x="157" y="786"/>
                  </a:cubicBezTo>
                  <a:lnTo>
                    <a:pt x="201" y="881"/>
                  </a:lnTo>
                  <a:lnTo>
                    <a:pt x="239" y="957"/>
                  </a:lnTo>
                  <a:lnTo>
                    <a:pt x="290" y="1049"/>
                  </a:lnTo>
                  <a:lnTo>
                    <a:pt x="356" y="1153"/>
                  </a:lnTo>
                  <a:lnTo>
                    <a:pt x="419" y="1242"/>
                  </a:lnTo>
                  <a:lnTo>
                    <a:pt x="481" y="1323"/>
                  </a:lnTo>
                  <a:lnTo>
                    <a:pt x="549" y="1405"/>
                  </a:lnTo>
                  <a:lnTo>
                    <a:pt x="653" y="1517"/>
                  </a:lnTo>
                  <a:lnTo>
                    <a:pt x="673" y="1539"/>
                  </a:lnTo>
                  <a:lnTo>
                    <a:pt x="675" y="1540"/>
                  </a:lnTo>
                  <a:cubicBezTo>
                    <a:pt x="735" y="1601"/>
                    <a:pt x="799" y="1659"/>
                    <a:pt x="867" y="1717"/>
                  </a:cubicBezTo>
                  <a:lnTo>
                    <a:pt x="881" y="1728"/>
                  </a:lnTo>
                  <a:cubicBezTo>
                    <a:pt x="939" y="1775"/>
                    <a:pt x="1000" y="1821"/>
                    <a:pt x="1061" y="1866"/>
                  </a:cubicBezTo>
                  <a:lnTo>
                    <a:pt x="1166" y="1937"/>
                  </a:lnTo>
                  <a:lnTo>
                    <a:pt x="1265" y="2001"/>
                  </a:lnTo>
                  <a:cubicBezTo>
                    <a:pt x="1319" y="2035"/>
                    <a:pt x="1374" y="2067"/>
                    <a:pt x="1430" y="2099"/>
                  </a:cubicBezTo>
                  <a:lnTo>
                    <a:pt x="1481" y="2127"/>
                  </a:lnTo>
                  <a:cubicBezTo>
                    <a:pt x="1546" y="2163"/>
                    <a:pt x="1613" y="2196"/>
                    <a:pt x="1680" y="2229"/>
                  </a:cubicBezTo>
                  <a:lnTo>
                    <a:pt x="1724" y="2249"/>
                  </a:lnTo>
                  <a:cubicBezTo>
                    <a:pt x="1791" y="2280"/>
                    <a:pt x="1860" y="2311"/>
                    <a:pt x="1931" y="2340"/>
                  </a:cubicBezTo>
                  <a:lnTo>
                    <a:pt x="2003" y="2369"/>
                  </a:lnTo>
                  <a:cubicBezTo>
                    <a:pt x="2066" y="2394"/>
                    <a:pt x="2129" y="2417"/>
                    <a:pt x="2194" y="2441"/>
                  </a:cubicBezTo>
                  <a:lnTo>
                    <a:pt x="2306" y="2477"/>
                  </a:lnTo>
                  <a:cubicBezTo>
                    <a:pt x="2458" y="2526"/>
                    <a:pt x="2615" y="2572"/>
                    <a:pt x="2778" y="2609"/>
                  </a:cubicBezTo>
                  <a:lnTo>
                    <a:pt x="2820" y="2617"/>
                  </a:lnTo>
                  <a:cubicBezTo>
                    <a:pt x="3113" y="2684"/>
                    <a:pt x="3396" y="2727"/>
                    <a:pt x="3663" y="2752"/>
                  </a:cubicBezTo>
                  <a:lnTo>
                    <a:pt x="3671" y="2753"/>
                  </a:lnTo>
                  <a:cubicBezTo>
                    <a:pt x="3906" y="2776"/>
                    <a:pt x="4130" y="2784"/>
                    <a:pt x="4338" y="2784"/>
                  </a:cubicBezTo>
                  <a:cubicBezTo>
                    <a:pt x="4495" y="2784"/>
                    <a:pt x="4645" y="2779"/>
                    <a:pt x="4784" y="2771"/>
                  </a:cubicBezTo>
                  <a:lnTo>
                    <a:pt x="4862" y="2764"/>
                  </a:lnTo>
                  <a:cubicBezTo>
                    <a:pt x="4907" y="2761"/>
                    <a:pt x="4951" y="2757"/>
                    <a:pt x="4994" y="2753"/>
                  </a:cubicBezTo>
                  <a:cubicBezTo>
                    <a:pt x="5233" y="2731"/>
                    <a:pt x="5440" y="2700"/>
                    <a:pt x="5595" y="2670"/>
                  </a:cubicBezTo>
                  <a:lnTo>
                    <a:pt x="5683" y="2651"/>
                  </a:lnTo>
                  <a:cubicBezTo>
                    <a:pt x="5773" y="2633"/>
                    <a:pt x="5863" y="2613"/>
                    <a:pt x="5946" y="2593"/>
                  </a:cubicBezTo>
                  <a:lnTo>
                    <a:pt x="6025" y="2574"/>
                  </a:lnTo>
                  <a:cubicBezTo>
                    <a:pt x="6400" y="2477"/>
                    <a:pt x="6714" y="2358"/>
                    <a:pt x="6978" y="2231"/>
                  </a:cubicBezTo>
                  <a:lnTo>
                    <a:pt x="7022" y="2211"/>
                  </a:lnTo>
                  <a:cubicBezTo>
                    <a:pt x="7077" y="2184"/>
                    <a:pt x="7127" y="2156"/>
                    <a:pt x="7178" y="2129"/>
                  </a:cubicBezTo>
                  <a:cubicBezTo>
                    <a:pt x="7431" y="1991"/>
                    <a:pt x="7628" y="1850"/>
                    <a:pt x="7776" y="1726"/>
                  </a:cubicBezTo>
                  <a:lnTo>
                    <a:pt x="7793" y="1711"/>
                  </a:lnTo>
                  <a:lnTo>
                    <a:pt x="7803" y="1703"/>
                  </a:lnTo>
                  <a:cubicBezTo>
                    <a:pt x="7884" y="1634"/>
                    <a:pt x="7956" y="1563"/>
                    <a:pt x="8023" y="1492"/>
                  </a:cubicBezTo>
                  <a:lnTo>
                    <a:pt x="8080" y="1428"/>
                  </a:lnTo>
                  <a:cubicBezTo>
                    <a:pt x="8149" y="1351"/>
                    <a:pt x="8212" y="1271"/>
                    <a:pt x="8268" y="1188"/>
                  </a:cubicBezTo>
                  <a:lnTo>
                    <a:pt x="8297" y="1147"/>
                  </a:lnTo>
                  <a:cubicBezTo>
                    <a:pt x="8345" y="1073"/>
                    <a:pt x="8390" y="998"/>
                    <a:pt x="8430" y="917"/>
                  </a:cubicBezTo>
                  <a:lnTo>
                    <a:pt x="8433" y="907"/>
                  </a:lnTo>
                  <a:cubicBezTo>
                    <a:pt x="8459" y="855"/>
                    <a:pt x="8475" y="807"/>
                    <a:pt x="8495" y="757"/>
                  </a:cubicBezTo>
                  <a:cubicBezTo>
                    <a:pt x="8513" y="712"/>
                    <a:pt x="8535" y="665"/>
                    <a:pt x="8549" y="622"/>
                  </a:cubicBezTo>
                  <a:lnTo>
                    <a:pt x="8560" y="574"/>
                  </a:lnTo>
                  <a:cubicBezTo>
                    <a:pt x="8583" y="494"/>
                    <a:pt x="8601" y="419"/>
                    <a:pt x="8612" y="349"/>
                  </a:cubicBezTo>
                  <a:lnTo>
                    <a:pt x="8622" y="274"/>
                  </a:lnTo>
                  <a:cubicBezTo>
                    <a:pt x="8624" y="257"/>
                    <a:pt x="8626" y="241"/>
                    <a:pt x="8627" y="226"/>
                  </a:cubicBezTo>
                  <a:lnTo>
                    <a:pt x="8627" y="226"/>
                  </a:lnTo>
                  <a:cubicBezTo>
                    <a:pt x="8547" y="794"/>
                    <a:pt x="8133" y="1348"/>
                    <a:pt x="7386" y="1783"/>
                  </a:cubicBezTo>
                  <a:cubicBezTo>
                    <a:pt x="6545" y="2271"/>
                    <a:pt x="5440" y="2516"/>
                    <a:pt x="4335" y="2516"/>
                  </a:cubicBezTo>
                  <a:cubicBezTo>
                    <a:pt x="3229" y="2516"/>
                    <a:pt x="2122" y="2271"/>
                    <a:pt x="1276" y="1783"/>
                  </a:cubicBezTo>
                  <a:cubicBezTo>
                    <a:pt x="468" y="1315"/>
                    <a:pt x="43" y="712"/>
                    <a:pt x="3" y="101"/>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087" name="Google Shape;3087;p55"/>
            <p:cNvSpPr/>
            <p:nvPr/>
          </p:nvSpPr>
          <p:spPr>
            <a:xfrm>
              <a:off x="3386925" y="2165450"/>
              <a:ext cx="216425" cy="166700"/>
            </a:xfrm>
            <a:custGeom>
              <a:avLst/>
              <a:gdLst/>
              <a:ahLst/>
              <a:cxnLst/>
              <a:rect l="l" t="t" r="r" b="b"/>
              <a:pathLst>
                <a:path w="8657" h="6668" extrusionOk="0">
                  <a:moveTo>
                    <a:pt x="8656" y="23"/>
                  </a:moveTo>
                  <a:lnTo>
                    <a:pt x="8656" y="26"/>
                  </a:lnTo>
                  <a:lnTo>
                    <a:pt x="8656" y="26"/>
                  </a:lnTo>
                  <a:cubicBezTo>
                    <a:pt x="8656" y="25"/>
                    <a:pt x="8656" y="24"/>
                    <a:pt x="8656" y="23"/>
                  </a:cubicBezTo>
                  <a:close/>
                  <a:moveTo>
                    <a:pt x="14" y="0"/>
                  </a:moveTo>
                  <a:lnTo>
                    <a:pt x="3" y="4153"/>
                  </a:lnTo>
                  <a:cubicBezTo>
                    <a:pt x="1" y="4797"/>
                    <a:pt x="427" y="5442"/>
                    <a:pt x="1279" y="5935"/>
                  </a:cubicBezTo>
                  <a:cubicBezTo>
                    <a:pt x="2125" y="6423"/>
                    <a:pt x="3232" y="6668"/>
                    <a:pt x="4338" y="6668"/>
                  </a:cubicBezTo>
                  <a:cubicBezTo>
                    <a:pt x="5443" y="6668"/>
                    <a:pt x="6548" y="6423"/>
                    <a:pt x="7389" y="5935"/>
                  </a:cubicBezTo>
                  <a:cubicBezTo>
                    <a:pt x="8224" y="5449"/>
                    <a:pt x="8643" y="4813"/>
                    <a:pt x="8645" y="4175"/>
                  </a:cubicBezTo>
                  <a:lnTo>
                    <a:pt x="8656" y="26"/>
                  </a:lnTo>
                  <a:lnTo>
                    <a:pt x="8656" y="26"/>
                  </a:lnTo>
                  <a:cubicBezTo>
                    <a:pt x="8654" y="661"/>
                    <a:pt x="8235" y="1297"/>
                    <a:pt x="7400" y="1781"/>
                  </a:cubicBezTo>
                  <a:cubicBezTo>
                    <a:pt x="6559" y="2270"/>
                    <a:pt x="5455" y="2515"/>
                    <a:pt x="4349" y="2515"/>
                  </a:cubicBezTo>
                  <a:cubicBezTo>
                    <a:pt x="3243" y="2515"/>
                    <a:pt x="2136" y="2270"/>
                    <a:pt x="1290" y="1781"/>
                  </a:cubicBezTo>
                  <a:cubicBezTo>
                    <a:pt x="863" y="1537"/>
                    <a:pt x="546" y="1251"/>
                    <a:pt x="332" y="948"/>
                  </a:cubicBezTo>
                  <a:cubicBezTo>
                    <a:pt x="173" y="720"/>
                    <a:pt x="74" y="482"/>
                    <a:pt x="35" y="242"/>
                  </a:cubicBezTo>
                  <a:cubicBezTo>
                    <a:pt x="21" y="161"/>
                    <a:pt x="14" y="80"/>
                    <a:pt x="14"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088" name="Google Shape;3088;p55"/>
            <p:cNvSpPr/>
            <p:nvPr/>
          </p:nvSpPr>
          <p:spPr>
            <a:xfrm>
              <a:off x="3385500" y="2096400"/>
              <a:ext cx="219675" cy="131925"/>
            </a:xfrm>
            <a:custGeom>
              <a:avLst/>
              <a:gdLst/>
              <a:ahLst/>
              <a:cxnLst/>
              <a:rect l="l" t="t" r="r" b="b"/>
              <a:pathLst>
                <a:path w="8787" h="5277" extrusionOk="0">
                  <a:moveTo>
                    <a:pt x="4383" y="42"/>
                  </a:moveTo>
                  <a:cubicBezTo>
                    <a:pt x="5407" y="42"/>
                    <a:pt x="6432" y="268"/>
                    <a:pt x="7214" y="720"/>
                  </a:cubicBezTo>
                  <a:cubicBezTo>
                    <a:pt x="8780" y="1625"/>
                    <a:pt x="8786" y="3092"/>
                    <a:pt x="7230" y="3996"/>
                  </a:cubicBezTo>
                  <a:cubicBezTo>
                    <a:pt x="6452" y="4449"/>
                    <a:pt x="5430" y="4675"/>
                    <a:pt x="4406" y="4675"/>
                  </a:cubicBezTo>
                  <a:cubicBezTo>
                    <a:pt x="3383" y="4675"/>
                    <a:pt x="2358" y="4449"/>
                    <a:pt x="1575" y="3996"/>
                  </a:cubicBezTo>
                  <a:cubicBezTo>
                    <a:pt x="9" y="3092"/>
                    <a:pt x="1" y="1626"/>
                    <a:pt x="1556" y="721"/>
                  </a:cubicBezTo>
                  <a:cubicBezTo>
                    <a:pt x="2335" y="269"/>
                    <a:pt x="3358" y="42"/>
                    <a:pt x="4383" y="42"/>
                  </a:cubicBezTo>
                  <a:close/>
                  <a:moveTo>
                    <a:pt x="4382" y="1"/>
                  </a:moveTo>
                  <a:cubicBezTo>
                    <a:pt x="3863" y="1"/>
                    <a:pt x="3223" y="60"/>
                    <a:pt x="2527" y="256"/>
                  </a:cubicBezTo>
                  <a:cubicBezTo>
                    <a:pt x="1964" y="415"/>
                    <a:pt x="1565" y="641"/>
                    <a:pt x="1435" y="715"/>
                  </a:cubicBezTo>
                  <a:cubicBezTo>
                    <a:pt x="1033" y="943"/>
                    <a:pt x="784" y="1197"/>
                    <a:pt x="678" y="1305"/>
                  </a:cubicBezTo>
                  <a:cubicBezTo>
                    <a:pt x="548" y="1437"/>
                    <a:pt x="362" y="1671"/>
                    <a:pt x="213" y="2028"/>
                  </a:cubicBezTo>
                  <a:cubicBezTo>
                    <a:pt x="86" y="2336"/>
                    <a:pt x="76" y="2634"/>
                    <a:pt x="71" y="2762"/>
                  </a:cubicBezTo>
                  <a:cubicBezTo>
                    <a:pt x="71" y="2842"/>
                    <a:pt x="78" y="2923"/>
                    <a:pt x="92" y="3004"/>
                  </a:cubicBezTo>
                  <a:cubicBezTo>
                    <a:pt x="131" y="3244"/>
                    <a:pt x="230" y="3482"/>
                    <a:pt x="389" y="3710"/>
                  </a:cubicBezTo>
                  <a:cubicBezTo>
                    <a:pt x="603" y="4013"/>
                    <a:pt x="920" y="4299"/>
                    <a:pt x="1347" y="4543"/>
                  </a:cubicBezTo>
                  <a:cubicBezTo>
                    <a:pt x="2193" y="5032"/>
                    <a:pt x="3300" y="5277"/>
                    <a:pt x="4406" y="5277"/>
                  </a:cubicBezTo>
                  <a:cubicBezTo>
                    <a:pt x="5512" y="5277"/>
                    <a:pt x="6616" y="5032"/>
                    <a:pt x="7457" y="4543"/>
                  </a:cubicBezTo>
                  <a:cubicBezTo>
                    <a:pt x="8293" y="4058"/>
                    <a:pt x="8712" y="3422"/>
                    <a:pt x="8713" y="2785"/>
                  </a:cubicBezTo>
                  <a:cubicBezTo>
                    <a:pt x="8712" y="2163"/>
                    <a:pt x="8450" y="1771"/>
                    <a:pt x="8325" y="1582"/>
                  </a:cubicBezTo>
                  <a:cubicBezTo>
                    <a:pt x="8309" y="1559"/>
                    <a:pt x="8164" y="1346"/>
                    <a:pt x="7902" y="1115"/>
                  </a:cubicBezTo>
                  <a:cubicBezTo>
                    <a:pt x="7703" y="941"/>
                    <a:pt x="7579" y="865"/>
                    <a:pt x="7334" y="714"/>
                  </a:cubicBezTo>
                  <a:cubicBezTo>
                    <a:pt x="6680" y="340"/>
                    <a:pt x="5921" y="117"/>
                    <a:pt x="5015" y="30"/>
                  </a:cubicBezTo>
                  <a:cubicBezTo>
                    <a:pt x="4833" y="13"/>
                    <a:pt x="4621" y="1"/>
                    <a:pt x="4382"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3089" name="Google Shape;3089;p55"/>
            <p:cNvSpPr/>
            <p:nvPr/>
          </p:nvSpPr>
          <p:spPr>
            <a:xfrm>
              <a:off x="3385500" y="2097450"/>
              <a:ext cx="219675" cy="115850"/>
            </a:xfrm>
            <a:custGeom>
              <a:avLst/>
              <a:gdLst/>
              <a:ahLst/>
              <a:cxnLst/>
              <a:rect l="l" t="t" r="r" b="b"/>
              <a:pathLst>
                <a:path w="8787" h="4634" extrusionOk="0">
                  <a:moveTo>
                    <a:pt x="4383" y="0"/>
                  </a:moveTo>
                  <a:cubicBezTo>
                    <a:pt x="3358" y="0"/>
                    <a:pt x="2335" y="227"/>
                    <a:pt x="1556" y="679"/>
                  </a:cubicBezTo>
                  <a:cubicBezTo>
                    <a:pt x="1" y="1584"/>
                    <a:pt x="9" y="3050"/>
                    <a:pt x="1575" y="3954"/>
                  </a:cubicBezTo>
                  <a:cubicBezTo>
                    <a:pt x="2358" y="4407"/>
                    <a:pt x="3383" y="4633"/>
                    <a:pt x="4406" y="4633"/>
                  </a:cubicBezTo>
                  <a:cubicBezTo>
                    <a:pt x="5430" y="4633"/>
                    <a:pt x="6452" y="4407"/>
                    <a:pt x="7230" y="3954"/>
                  </a:cubicBezTo>
                  <a:cubicBezTo>
                    <a:pt x="8786" y="3050"/>
                    <a:pt x="8780" y="1583"/>
                    <a:pt x="7214" y="678"/>
                  </a:cubicBezTo>
                  <a:cubicBezTo>
                    <a:pt x="6432" y="226"/>
                    <a:pt x="5407" y="0"/>
                    <a:pt x="4383"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090" name="Google Shape;3090;p55"/>
            <p:cNvSpPr/>
            <p:nvPr/>
          </p:nvSpPr>
          <p:spPr>
            <a:xfrm>
              <a:off x="3594875" y="2195575"/>
              <a:ext cx="7600" cy="75700"/>
            </a:xfrm>
            <a:custGeom>
              <a:avLst/>
              <a:gdLst/>
              <a:ahLst/>
              <a:cxnLst/>
              <a:rect l="l" t="t" r="r" b="b"/>
              <a:pathLst>
                <a:path w="304" h="3028" extrusionOk="0">
                  <a:moveTo>
                    <a:pt x="271" y="0"/>
                  </a:moveTo>
                  <a:cubicBezTo>
                    <a:pt x="192" y="2"/>
                    <a:pt x="15" y="484"/>
                    <a:pt x="6" y="858"/>
                  </a:cubicBezTo>
                  <a:lnTo>
                    <a:pt x="3" y="1998"/>
                  </a:lnTo>
                  <a:lnTo>
                    <a:pt x="0" y="2782"/>
                  </a:lnTo>
                  <a:cubicBezTo>
                    <a:pt x="5" y="2979"/>
                    <a:pt x="51" y="3027"/>
                    <a:pt x="90" y="3027"/>
                  </a:cubicBezTo>
                  <a:cubicBezTo>
                    <a:pt x="108" y="3027"/>
                    <a:pt x="124" y="3018"/>
                    <a:pt x="135" y="3007"/>
                  </a:cubicBezTo>
                  <a:lnTo>
                    <a:pt x="182" y="2937"/>
                  </a:lnTo>
                  <a:cubicBezTo>
                    <a:pt x="225" y="2839"/>
                    <a:pt x="255" y="2704"/>
                    <a:pt x="274" y="2543"/>
                  </a:cubicBezTo>
                  <a:cubicBezTo>
                    <a:pt x="288" y="2430"/>
                    <a:pt x="297" y="2307"/>
                    <a:pt x="298" y="2165"/>
                  </a:cubicBezTo>
                  <a:lnTo>
                    <a:pt x="304" y="241"/>
                  </a:lnTo>
                  <a:cubicBezTo>
                    <a:pt x="301" y="46"/>
                    <a:pt x="289" y="27"/>
                    <a:pt x="271"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091" name="Google Shape;3091;p55"/>
            <p:cNvSpPr/>
            <p:nvPr/>
          </p:nvSpPr>
          <p:spPr>
            <a:xfrm>
              <a:off x="3559525" y="2224350"/>
              <a:ext cx="21100" cy="73925"/>
            </a:xfrm>
            <a:custGeom>
              <a:avLst/>
              <a:gdLst/>
              <a:ahLst/>
              <a:cxnLst/>
              <a:rect l="l" t="t" r="r" b="b"/>
              <a:pathLst>
                <a:path w="844" h="2957" extrusionOk="0">
                  <a:moveTo>
                    <a:pt x="653" y="1"/>
                  </a:moveTo>
                  <a:cubicBezTo>
                    <a:pt x="603" y="1"/>
                    <a:pt x="547" y="18"/>
                    <a:pt x="490" y="45"/>
                  </a:cubicBezTo>
                  <a:cubicBezTo>
                    <a:pt x="402" y="89"/>
                    <a:pt x="312" y="157"/>
                    <a:pt x="245" y="227"/>
                  </a:cubicBezTo>
                  <a:cubicBezTo>
                    <a:pt x="167" y="310"/>
                    <a:pt x="108" y="399"/>
                    <a:pt x="68" y="490"/>
                  </a:cubicBezTo>
                  <a:cubicBezTo>
                    <a:pt x="32" y="571"/>
                    <a:pt x="11" y="654"/>
                    <a:pt x="6" y="741"/>
                  </a:cubicBezTo>
                  <a:lnTo>
                    <a:pt x="1" y="2665"/>
                  </a:lnTo>
                  <a:cubicBezTo>
                    <a:pt x="12" y="2880"/>
                    <a:pt x="129" y="2957"/>
                    <a:pt x="255" y="2957"/>
                  </a:cubicBezTo>
                  <a:cubicBezTo>
                    <a:pt x="320" y="2957"/>
                    <a:pt x="388" y="2936"/>
                    <a:pt x="445" y="2904"/>
                  </a:cubicBezTo>
                  <a:cubicBezTo>
                    <a:pt x="720" y="2732"/>
                    <a:pt x="828" y="2426"/>
                    <a:pt x="838" y="2196"/>
                  </a:cubicBezTo>
                  <a:lnTo>
                    <a:pt x="842" y="1022"/>
                  </a:lnTo>
                  <a:lnTo>
                    <a:pt x="844" y="281"/>
                  </a:lnTo>
                  <a:lnTo>
                    <a:pt x="844" y="272"/>
                  </a:lnTo>
                  <a:cubicBezTo>
                    <a:pt x="836" y="72"/>
                    <a:pt x="757" y="1"/>
                    <a:pt x="653"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092" name="Google Shape;3092;p55"/>
            <p:cNvSpPr/>
            <p:nvPr/>
          </p:nvSpPr>
          <p:spPr>
            <a:xfrm>
              <a:off x="3508050" y="2241425"/>
              <a:ext cx="26975" cy="71425"/>
            </a:xfrm>
            <a:custGeom>
              <a:avLst/>
              <a:gdLst/>
              <a:ahLst/>
              <a:cxnLst/>
              <a:rect l="l" t="t" r="r" b="b"/>
              <a:pathLst>
                <a:path w="1079" h="2857" extrusionOk="0">
                  <a:moveTo>
                    <a:pt x="652" y="0"/>
                  </a:moveTo>
                  <a:cubicBezTo>
                    <a:pt x="465" y="0"/>
                    <a:pt x="260" y="82"/>
                    <a:pt x="132" y="223"/>
                  </a:cubicBezTo>
                  <a:cubicBezTo>
                    <a:pt x="17" y="350"/>
                    <a:pt x="9" y="469"/>
                    <a:pt x="6" y="526"/>
                  </a:cubicBezTo>
                  <a:lnTo>
                    <a:pt x="0" y="2449"/>
                  </a:lnTo>
                  <a:cubicBezTo>
                    <a:pt x="18" y="2755"/>
                    <a:pt x="272" y="2856"/>
                    <a:pt x="469" y="2856"/>
                  </a:cubicBezTo>
                  <a:cubicBezTo>
                    <a:pt x="495" y="2856"/>
                    <a:pt x="520" y="2854"/>
                    <a:pt x="544" y="2851"/>
                  </a:cubicBezTo>
                  <a:cubicBezTo>
                    <a:pt x="848" y="2794"/>
                    <a:pt x="1056" y="2576"/>
                    <a:pt x="1073" y="2296"/>
                  </a:cubicBezTo>
                  <a:lnTo>
                    <a:pt x="1078" y="373"/>
                  </a:lnTo>
                  <a:cubicBezTo>
                    <a:pt x="1064" y="112"/>
                    <a:pt x="871" y="0"/>
                    <a:pt x="652"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093" name="Google Shape;3093;p55"/>
            <p:cNvSpPr/>
            <p:nvPr/>
          </p:nvSpPr>
          <p:spPr>
            <a:xfrm>
              <a:off x="3453975" y="2241150"/>
              <a:ext cx="26750" cy="71250"/>
            </a:xfrm>
            <a:custGeom>
              <a:avLst/>
              <a:gdLst/>
              <a:ahLst/>
              <a:cxnLst/>
              <a:rect l="l" t="t" r="r" b="b"/>
              <a:pathLst>
                <a:path w="1070" h="2850" extrusionOk="0">
                  <a:moveTo>
                    <a:pt x="428" y="1"/>
                  </a:moveTo>
                  <a:cubicBezTo>
                    <a:pt x="294" y="1"/>
                    <a:pt x="170" y="41"/>
                    <a:pt x="95" y="122"/>
                  </a:cubicBezTo>
                  <a:cubicBezTo>
                    <a:pt x="14" y="209"/>
                    <a:pt x="9" y="300"/>
                    <a:pt x="5" y="359"/>
                  </a:cubicBezTo>
                  <a:lnTo>
                    <a:pt x="0" y="2283"/>
                  </a:lnTo>
                  <a:cubicBezTo>
                    <a:pt x="20" y="2635"/>
                    <a:pt x="332" y="2815"/>
                    <a:pt x="524" y="2845"/>
                  </a:cubicBezTo>
                  <a:cubicBezTo>
                    <a:pt x="552" y="2848"/>
                    <a:pt x="579" y="2850"/>
                    <a:pt x="606" y="2850"/>
                  </a:cubicBezTo>
                  <a:cubicBezTo>
                    <a:pt x="869" y="2850"/>
                    <a:pt x="1050" y="2697"/>
                    <a:pt x="1065" y="2452"/>
                  </a:cubicBezTo>
                  <a:lnTo>
                    <a:pt x="1070" y="529"/>
                  </a:lnTo>
                  <a:cubicBezTo>
                    <a:pt x="1050" y="182"/>
                    <a:pt x="715" y="1"/>
                    <a:pt x="428"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094" name="Google Shape;3094;p55"/>
            <p:cNvSpPr/>
            <p:nvPr/>
          </p:nvSpPr>
          <p:spPr>
            <a:xfrm>
              <a:off x="3408975" y="2223125"/>
              <a:ext cx="20650" cy="74000"/>
            </a:xfrm>
            <a:custGeom>
              <a:avLst/>
              <a:gdLst/>
              <a:ahLst/>
              <a:cxnLst/>
              <a:rect l="l" t="t" r="r" b="b"/>
              <a:pathLst>
                <a:path w="826" h="2960" extrusionOk="0">
                  <a:moveTo>
                    <a:pt x="191" y="1"/>
                  </a:moveTo>
                  <a:cubicBezTo>
                    <a:pt x="141" y="1"/>
                    <a:pt x="98" y="17"/>
                    <a:pt x="67" y="54"/>
                  </a:cubicBezTo>
                  <a:cubicBezTo>
                    <a:pt x="12" y="117"/>
                    <a:pt x="8" y="206"/>
                    <a:pt x="5" y="266"/>
                  </a:cubicBezTo>
                  <a:lnTo>
                    <a:pt x="5" y="348"/>
                  </a:lnTo>
                  <a:lnTo>
                    <a:pt x="3" y="1100"/>
                  </a:lnTo>
                  <a:lnTo>
                    <a:pt x="0" y="2191"/>
                  </a:lnTo>
                  <a:cubicBezTo>
                    <a:pt x="12" y="2534"/>
                    <a:pt x="205" y="2802"/>
                    <a:pt x="379" y="2904"/>
                  </a:cubicBezTo>
                  <a:cubicBezTo>
                    <a:pt x="450" y="2941"/>
                    <a:pt x="517" y="2959"/>
                    <a:pt x="575" y="2959"/>
                  </a:cubicBezTo>
                  <a:cubicBezTo>
                    <a:pt x="715" y="2959"/>
                    <a:pt x="810" y="2857"/>
                    <a:pt x="820" y="2674"/>
                  </a:cubicBezTo>
                  <a:lnTo>
                    <a:pt x="826" y="750"/>
                  </a:lnTo>
                  <a:cubicBezTo>
                    <a:pt x="822" y="680"/>
                    <a:pt x="806" y="614"/>
                    <a:pt x="782" y="549"/>
                  </a:cubicBezTo>
                  <a:cubicBezTo>
                    <a:pt x="711" y="347"/>
                    <a:pt x="561" y="173"/>
                    <a:pt x="409" y="78"/>
                  </a:cubicBezTo>
                  <a:cubicBezTo>
                    <a:pt x="333" y="29"/>
                    <a:pt x="256" y="1"/>
                    <a:pt x="191"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095" name="Google Shape;3095;p55"/>
            <p:cNvSpPr/>
            <p:nvPr/>
          </p:nvSpPr>
          <p:spPr>
            <a:xfrm>
              <a:off x="3388225" y="2193925"/>
              <a:ext cx="7050" cy="75825"/>
            </a:xfrm>
            <a:custGeom>
              <a:avLst/>
              <a:gdLst/>
              <a:ahLst/>
              <a:cxnLst/>
              <a:rect l="l" t="t" r="r" b="b"/>
              <a:pathLst>
                <a:path w="282" h="3033" extrusionOk="0">
                  <a:moveTo>
                    <a:pt x="43" y="0"/>
                  </a:moveTo>
                  <a:cubicBezTo>
                    <a:pt x="24" y="13"/>
                    <a:pt x="8" y="24"/>
                    <a:pt x="6" y="243"/>
                  </a:cubicBezTo>
                  <a:lnTo>
                    <a:pt x="1" y="2166"/>
                  </a:lnTo>
                  <a:cubicBezTo>
                    <a:pt x="1" y="2332"/>
                    <a:pt x="11" y="2481"/>
                    <a:pt x="25" y="2607"/>
                  </a:cubicBezTo>
                  <a:cubicBezTo>
                    <a:pt x="43" y="2749"/>
                    <a:pt x="69" y="2863"/>
                    <a:pt x="102" y="2938"/>
                  </a:cubicBezTo>
                  <a:cubicBezTo>
                    <a:pt x="137" y="3009"/>
                    <a:pt x="167" y="3032"/>
                    <a:pt x="190" y="3032"/>
                  </a:cubicBezTo>
                  <a:cubicBezTo>
                    <a:pt x="224" y="3032"/>
                    <a:pt x="245" y="2984"/>
                    <a:pt x="251" y="2969"/>
                  </a:cubicBezTo>
                  <a:cubicBezTo>
                    <a:pt x="272" y="2911"/>
                    <a:pt x="275" y="2833"/>
                    <a:pt x="276" y="2787"/>
                  </a:cubicBezTo>
                  <a:lnTo>
                    <a:pt x="278" y="2080"/>
                  </a:lnTo>
                  <a:lnTo>
                    <a:pt x="281" y="864"/>
                  </a:lnTo>
                  <a:cubicBezTo>
                    <a:pt x="275" y="487"/>
                    <a:pt x="113" y="42"/>
                    <a:pt x="43"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096" name="Google Shape;3096;p55"/>
            <p:cNvSpPr/>
            <p:nvPr/>
          </p:nvSpPr>
          <p:spPr>
            <a:xfrm>
              <a:off x="3481600" y="1834700"/>
              <a:ext cx="8275" cy="286875"/>
            </a:xfrm>
            <a:custGeom>
              <a:avLst/>
              <a:gdLst/>
              <a:ahLst/>
              <a:cxnLst/>
              <a:rect l="l" t="t" r="r" b="b"/>
              <a:pathLst>
                <a:path w="331" h="11475" extrusionOk="0">
                  <a:moveTo>
                    <a:pt x="278" y="0"/>
                  </a:moveTo>
                  <a:lnTo>
                    <a:pt x="0" y="156"/>
                  </a:lnTo>
                  <a:lnTo>
                    <a:pt x="52" y="11474"/>
                  </a:lnTo>
                  <a:lnTo>
                    <a:pt x="331" y="11318"/>
                  </a:lnTo>
                  <a:lnTo>
                    <a:pt x="278"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3097" name="Google Shape;3097;p55"/>
            <p:cNvSpPr/>
            <p:nvPr/>
          </p:nvSpPr>
          <p:spPr>
            <a:xfrm>
              <a:off x="2888200" y="1846950"/>
              <a:ext cx="7625" cy="286775"/>
            </a:xfrm>
            <a:custGeom>
              <a:avLst/>
              <a:gdLst/>
              <a:ahLst/>
              <a:cxnLst/>
              <a:rect l="l" t="t" r="r" b="b"/>
              <a:pathLst>
                <a:path w="305" h="11471" extrusionOk="0">
                  <a:moveTo>
                    <a:pt x="0" y="1"/>
                  </a:moveTo>
                  <a:lnTo>
                    <a:pt x="33" y="11312"/>
                  </a:lnTo>
                  <a:lnTo>
                    <a:pt x="305" y="11470"/>
                  </a:lnTo>
                  <a:lnTo>
                    <a:pt x="272" y="159"/>
                  </a:lnTo>
                  <a:lnTo>
                    <a:pt x="0" y="1"/>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098" name="Google Shape;3098;p55"/>
            <p:cNvSpPr/>
            <p:nvPr/>
          </p:nvSpPr>
          <p:spPr>
            <a:xfrm>
              <a:off x="3243100" y="1476150"/>
              <a:ext cx="11675" cy="285600"/>
            </a:xfrm>
            <a:custGeom>
              <a:avLst/>
              <a:gdLst/>
              <a:ahLst/>
              <a:cxnLst/>
              <a:rect l="l" t="t" r="r" b="b"/>
              <a:pathLst>
                <a:path w="467" h="11424" extrusionOk="0">
                  <a:moveTo>
                    <a:pt x="0" y="0"/>
                  </a:moveTo>
                  <a:lnTo>
                    <a:pt x="89" y="11380"/>
                  </a:lnTo>
                  <a:lnTo>
                    <a:pt x="466" y="11424"/>
                  </a:lnTo>
                  <a:lnTo>
                    <a:pt x="379" y="44"/>
                  </a:lnTo>
                  <a:lnTo>
                    <a:pt x="0"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099" name="Google Shape;3099;p55"/>
            <p:cNvSpPr/>
            <p:nvPr/>
          </p:nvSpPr>
          <p:spPr>
            <a:xfrm>
              <a:off x="3241300" y="1450300"/>
              <a:ext cx="11275" cy="26975"/>
            </a:xfrm>
            <a:custGeom>
              <a:avLst/>
              <a:gdLst/>
              <a:ahLst/>
              <a:cxnLst/>
              <a:rect l="l" t="t" r="r" b="b"/>
              <a:pathLst>
                <a:path w="451" h="1079" extrusionOk="0">
                  <a:moveTo>
                    <a:pt x="209" y="1"/>
                  </a:moveTo>
                  <a:cubicBezTo>
                    <a:pt x="147" y="1"/>
                    <a:pt x="77" y="74"/>
                    <a:pt x="0" y="227"/>
                  </a:cubicBezTo>
                  <a:cubicBezTo>
                    <a:pt x="44" y="409"/>
                    <a:pt x="70" y="679"/>
                    <a:pt x="72" y="1034"/>
                  </a:cubicBezTo>
                  <a:lnTo>
                    <a:pt x="451" y="1078"/>
                  </a:lnTo>
                  <a:cubicBezTo>
                    <a:pt x="449" y="998"/>
                    <a:pt x="447" y="924"/>
                    <a:pt x="444" y="853"/>
                  </a:cubicBezTo>
                  <a:lnTo>
                    <a:pt x="440" y="789"/>
                  </a:lnTo>
                  <a:cubicBezTo>
                    <a:pt x="438" y="742"/>
                    <a:pt x="436" y="696"/>
                    <a:pt x="431" y="654"/>
                  </a:cubicBezTo>
                  <a:lnTo>
                    <a:pt x="427" y="587"/>
                  </a:lnTo>
                  <a:lnTo>
                    <a:pt x="414" y="476"/>
                  </a:lnTo>
                  <a:lnTo>
                    <a:pt x="407" y="420"/>
                  </a:lnTo>
                  <a:lnTo>
                    <a:pt x="388" y="317"/>
                  </a:lnTo>
                  <a:lnTo>
                    <a:pt x="381" y="281"/>
                  </a:lnTo>
                  <a:cubicBezTo>
                    <a:pt x="372" y="239"/>
                    <a:pt x="361" y="202"/>
                    <a:pt x="351" y="170"/>
                  </a:cubicBezTo>
                  <a:lnTo>
                    <a:pt x="343" y="152"/>
                  </a:lnTo>
                  <a:lnTo>
                    <a:pt x="315" y="86"/>
                  </a:lnTo>
                  <a:lnTo>
                    <a:pt x="301" y="66"/>
                  </a:lnTo>
                  <a:lnTo>
                    <a:pt x="274" y="31"/>
                  </a:lnTo>
                  <a:lnTo>
                    <a:pt x="259" y="18"/>
                  </a:lnTo>
                  <a:lnTo>
                    <a:pt x="228" y="3"/>
                  </a:lnTo>
                  <a:cubicBezTo>
                    <a:pt x="222" y="2"/>
                    <a:pt x="216" y="1"/>
                    <a:pt x="209" y="1"/>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100" name="Google Shape;3100;p55"/>
            <p:cNvSpPr/>
            <p:nvPr/>
          </p:nvSpPr>
          <p:spPr>
            <a:xfrm>
              <a:off x="3229600" y="1429975"/>
              <a:ext cx="19400" cy="15250"/>
            </a:xfrm>
            <a:custGeom>
              <a:avLst/>
              <a:gdLst/>
              <a:ahLst/>
              <a:cxnLst/>
              <a:rect l="l" t="t" r="r" b="b"/>
              <a:pathLst>
                <a:path w="776" h="610" extrusionOk="0">
                  <a:moveTo>
                    <a:pt x="386" y="0"/>
                  </a:moveTo>
                  <a:cubicBezTo>
                    <a:pt x="275" y="0"/>
                    <a:pt x="142" y="184"/>
                    <a:pt x="0" y="566"/>
                  </a:cubicBezTo>
                  <a:lnTo>
                    <a:pt x="376" y="610"/>
                  </a:lnTo>
                  <a:cubicBezTo>
                    <a:pt x="410" y="522"/>
                    <a:pt x="441" y="448"/>
                    <a:pt x="474" y="381"/>
                  </a:cubicBezTo>
                  <a:lnTo>
                    <a:pt x="495" y="336"/>
                  </a:lnTo>
                  <a:cubicBezTo>
                    <a:pt x="526" y="275"/>
                    <a:pt x="556" y="221"/>
                    <a:pt x="585" y="180"/>
                  </a:cubicBezTo>
                  <a:lnTo>
                    <a:pt x="597" y="165"/>
                  </a:lnTo>
                  <a:lnTo>
                    <a:pt x="675" y="84"/>
                  </a:lnTo>
                  <a:lnTo>
                    <a:pt x="692" y="71"/>
                  </a:lnTo>
                  <a:lnTo>
                    <a:pt x="770" y="47"/>
                  </a:lnTo>
                  <a:lnTo>
                    <a:pt x="776" y="45"/>
                  </a:lnTo>
                  <a:lnTo>
                    <a:pt x="398" y="1"/>
                  </a:lnTo>
                  <a:cubicBezTo>
                    <a:pt x="394" y="1"/>
                    <a:pt x="390" y="0"/>
                    <a:pt x="386"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101" name="Google Shape;3101;p55"/>
            <p:cNvSpPr/>
            <p:nvPr/>
          </p:nvSpPr>
          <p:spPr>
            <a:xfrm>
              <a:off x="3195950" y="1534575"/>
              <a:ext cx="9600" cy="16925"/>
            </a:xfrm>
            <a:custGeom>
              <a:avLst/>
              <a:gdLst/>
              <a:ahLst/>
              <a:cxnLst/>
              <a:rect l="l" t="t" r="r" b="b"/>
              <a:pathLst>
                <a:path w="384" h="677" extrusionOk="0">
                  <a:moveTo>
                    <a:pt x="1" y="0"/>
                  </a:moveTo>
                  <a:lnTo>
                    <a:pt x="6" y="632"/>
                  </a:lnTo>
                  <a:lnTo>
                    <a:pt x="384" y="676"/>
                  </a:lnTo>
                  <a:lnTo>
                    <a:pt x="378" y="44"/>
                  </a:lnTo>
                  <a:lnTo>
                    <a:pt x="1" y="0"/>
                  </a:lnTo>
                  <a:close/>
                </a:path>
              </a:pathLst>
            </a:custGeom>
            <a:solidFill>
              <a:srgbClr val="067796"/>
            </a:solidFill>
            <a:ln>
              <a:noFill/>
            </a:ln>
          </p:spPr>
          <p:txBody>
            <a:bodyPr spcFirstLastPara="1" wrap="square" lIns="121900" tIns="121900" rIns="121900" bIns="121900" anchor="ctr" anchorCtr="0">
              <a:noAutofit/>
            </a:bodyPr>
            <a:lstStyle/>
            <a:p>
              <a:endParaRPr sz="2400"/>
            </a:p>
          </p:txBody>
        </p:sp>
        <p:sp>
          <p:nvSpPr>
            <p:cNvPr id="3102" name="Google Shape;3102;p55"/>
            <p:cNvSpPr/>
            <p:nvPr/>
          </p:nvSpPr>
          <p:spPr>
            <a:xfrm>
              <a:off x="3195950" y="1444100"/>
              <a:ext cx="43075" cy="91575"/>
            </a:xfrm>
            <a:custGeom>
              <a:avLst/>
              <a:gdLst/>
              <a:ahLst/>
              <a:cxnLst/>
              <a:rect l="l" t="t" r="r" b="b"/>
              <a:pathLst>
                <a:path w="1723" h="3663" extrusionOk="0">
                  <a:moveTo>
                    <a:pt x="1346" y="1"/>
                  </a:moveTo>
                  <a:lnTo>
                    <a:pt x="1" y="3619"/>
                  </a:lnTo>
                  <a:lnTo>
                    <a:pt x="378" y="3663"/>
                  </a:lnTo>
                  <a:lnTo>
                    <a:pt x="1722" y="45"/>
                  </a:lnTo>
                  <a:lnTo>
                    <a:pt x="1346" y="1"/>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103" name="Google Shape;3103;p55"/>
            <p:cNvSpPr/>
            <p:nvPr/>
          </p:nvSpPr>
          <p:spPr>
            <a:xfrm>
              <a:off x="3205400" y="1431150"/>
              <a:ext cx="53375" cy="330600"/>
            </a:xfrm>
            <a:custGeom>
              <a:avLst/>
              <a:gdLst/>
              <a:ahLst/>
              <a:cxnLst/>
              <a:rect l="l" t="t" r="r" b="b"/>
              <a:pathLst>
                <a:path w="2135" h="13224" extrusionOk="0">
                  <a:moveTo>
                    <a:pt x="1737" y="0"/>
                  </a:moveTo>
                  <a:lnTo>
                    <a:pt x="1660" y="24"/>
                  </a:lnTo>
                  <a:lnTo>
                    <a:pt x="1643" y="37"/>
                  </a:lnTo>
                  <a:lnTo>
                    <a:pt x="1565" y="118"/>
                  </a:lnTo>
                  <a:lnTo>
                    <a:pt x="1553" y="133"/>
                  </a:lnTo>
                  <a:cubicBezTo>
                    <a:pt x="1524" y="174"/>
                    <a:pt x="1494" y="228"/>
                    <a:pt x="1463" y="289"/>
                  </a:cubicBezTo>
                  <a:lnTo>
                    <a:pt x="1442" y="334"/>
                  </a:lnTo>
                  <a:cubicBezTo>
                    <a:pt x="1409" y="401"/>
                    <a:pt x="1378" y="475"/>
                    <a:pt x="1344" y="563"/>
                  </a:cubicBezTo>
                  <a:lnTo>
                    <a:pt x="0" y="4181"/>
                  </a:lnTo>
                  <a:lnTo>
                    <a:pt x="6" y="4813"/>
                  </a:lnTo>
                  <a:lnTo>
                    <a:pt x="1350" y="1196"/>
                  </a:lnTo>
                  <a:cubicBezTo>
                    <a:pt x="1379" y="1115"/>
                    <a:pt x="1408" y="1050"/>
                    <a:pt x="1436" y="993"/>
                  </a:cubicBezTo>
                  <a:cubicBezTo>
                    <a:pt x="1513" y="840"/>
                    <a:pt x="1583" y="767"/>
                    <a:pt x="1645" y="767"/>
                  </a:cubicBezTo>
                  <a:cubicBezTo>
                    <a:pt x="1652" y="767"/>
                    <a:pt x="1658" y="768"/>
                    <a:pt x="1664" y="769"/>
                  </a:cubicBezTo>
                  <a:lnTo>
                    <a:pt x="1695" y="784"/>
                  </a:lnTo>
                  <a:lnTo>
                    <a:pt x="1710" y="797"/>
                  </a:lnTo>
                  <a:lnTo>
                    <a:pt x="1737" y="832"/>
                  </a:lnTo>
                  <a:lnTo>
                    <a:pt x="1751" y="852"/>
                  </a:lnTo>
                  <a:lnTo>
                    <a:pt x="1779" y="918"/>
                  </a:lnTo>
                  <a:lnTo>
                    <a:pt x="1787" y="936"/>
                  </a:lnTo>
                  <a:cubicBezTo>
                    <a:pt x="1797" y="968"/>
                    <a:pt x="1808" y="1005"/>
                    <a:pt x="1817" y="1047"/>
                  </a:cubicBezTo>
                  <a:lnTo>
                    <a:pt x="1824" y="1083"/>
                  </a:lnTo>
                  <a:lnTo>
                    <a:pt x="1843" y="1186"/>
                  </a:lnTo>
                  <a:lnTo>
                    <a:pt x="1850" y="1242"/>
                  </a:lnTo>
                  <a:lnTo>
                    <a:pt x="1863" y="1353"/>
                  </a:lnTo>
                  <a:lnTo>
                    <a:pt x="1867" y="1420"/>
                  </a:lnTo>
                  <a:cubicBezTo>
                    <a:pt x="1871" y="1462"/>
                    <a:pt x="1874" y="1508"/>
                    <a:pt x="1876" y="1555"/>
                  </a:cubicBezTo>
                  <a:lnTo>
                    <a:pt x="1880" y="1619"/>
                  </a:lnTo>
                  <a:cubicBezTo>
                    <a:pt x="1883" y="1690"/>
                    <a:pt x="1885" y="1764"/>
                    <a:pt x="1885" y="1844"/>
                  </a:cubicBezTo>
                  <a:lnTo>
                    <a:pt x="1974" y="13224"/>
                  </a:lnTo>
                  <a:lnTo>
                    <a:pt x="2135" y="12791"/>
                  </a:lnTo>
                  <a:lnTo>
                    <a:pt x="2047" y="1412"/>
                  </a:lnTo>
                  <a:cubicBezTo>
                    <a:pt x="2039" y="503"/>
                    <a:pt x="1918" y="11"/>
                    <a:pt x="1737"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3104" name="Google Shape;3104;p55"/>
            <p:cNvSpPr/>
            <p:nvPr/>
          </p:nvSpPr>
          <p:spPr>
            <a:xfrm>
              <a:off x="3117500" y="1470175"/>
              <a:ext cx="196000" cy="366475"/>
            </a:xfrm>
            <a:custGeom>
              <a:avLst/>
              <a:gdLst/>
              <a:ahLst/>
              <a:cxnLst/>
              <a:rect l="l" t="t" r="r" b="b"/>
              <a:pathLst>
                <a:path w="7840" h="14659" extrusionOk="0">
                  <a:moveTo>
                    <a:pt x="3898" y="1"/>
                  </a:moveTo>
                  <a:cubicBezTo>
                    <a:pt x="3898" y="1"/>
                    <a:pt x="3898" y="1"/>
                    <a:pt x="3898" y="1"/>
                  </a:cubicBezTo>
                  <a:cubicBezTo>
                    <a:pt x="3898" y="1"/>
                    <a:pt x="3898" y="1"/>
                    <a:pt x="3898" y="1"/>
                  </a:cubicBezTo>
                  <a:lnTo>
                    <a:pt x="3898" y="1"/>
                  </a:lnTo>
                  <a:cubicBezTo>
                    <a:pt x="3898" y="1"/>
                    <a:pt x="3898" y="1"/>
                    <a:pt x="3898" y="1"/>
                  </a:cubicBezTo>
                  <a:lnTo>
                    <a:pt x="3898" y="1"/>
                  </a:lnTo>
                  <a:cubicBezTo>
                    <a:pt x="3898" y="1"/>
                    <a:pt x="3898" y="1"/>
                    <a:pt x="3898" y="1"/>
                  </a:cubicBezTo>
                  <a:close/>
                  <a:moveTo>
                    <a:pt x="3898" y="1"/>
                  </a:moveTo>
                  <a:cubicBezTo>
                    <a:pt x="3873" y="66"/>
                    <a:pt x="0" y="9375"/>
                    <a:pt x="15" y="11886"/>
                  </a:cubicBezTo>
                  <a:cubicBezTo>
                    <a:pt x="20" y="13643"/>
                    <a:pt x="902" y="14658"/>
                    <a:pt x="2183" y="14658"/>
                  </a:cubicBezTo>
                  <a:cubicBezTo>
                    <a:pt x="2712" y="14658"/>
                    <a:pt x="3308" y="14486"/>
                    <a:pt x="3938" y="14122"/>
                  </a:cubicBezTo>
                  <a:cubicBezTo>
                    <a:pt x="6094" y="12877"/>
                    <a:pt x="7839" y="9855"/>
                    <a:pt x="7833" y="7373"/>
                  </a:cubicBezTo>
                  <a:cubicBezTo>
                    <a:pt x="7833" y="4852"/>
                    <a:pt x="3924" y="37"/>
                    <a:pt x="3898" y="1"/>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3105" name="Google Shape;3105;p55"/>
            <p:cNvSpPr/>
            <p:nvPr/>
          </p:nvSpPr>
          <p:spPr>
            <a:xfrm>
              <a:off x="3142600" y="1626100"/>
              <a:ext cx="139150" cy="177750"/>
            </a:xfrm>
            <a:custGeom>
              <a:avLst/>
              <a:gdLst/>
              <a:ahLst/>
              <a:cxnLst/>
              <a:rect l="l" t="t" r="r" b="b"/>
              <a:pathLst>
                <a:path w="5566" h="7110" extrusionOk="0">
                  <a:moveTo>
                    <a:pt x="3989" y="1"/>
                  </a:moveTo>
                  <a:cubicBezTo>
                    <a:pt x="3799" y="1"/>
                    <a:pt x="3598" y="32"/>
                    <a:pt x="3386" y="97"/>
                  </a:cubicBezTo>
                  <a:lnTo>
                    <a:pt x="3382" y="99"/>
                  </a:lnTo>
                  <a:lnTo>
                    <a:pt x="3298" y="123"/>
                  </a:lnTo>
                  <a:lnTo>
                    <a:pt x="3294" y="126"/>
                  </a:lnTo>
                  <a:cubicBezTo>
                    <a:pt x="3118" y="186"/>
                    <a:pt x="2939" y="268"/>
                    <a:pt x="2754" y="375"/>
                  </a:cubicBezTo>
                  <a:cubicBezTo>
                    <a:pt x="1414" y="1150"/>
                    <a:pt x="299" y="2890"/>
                    <a:pt x="53" y="4491"/>
                  </a:cubicBezTo>
                  <a:lnTo>
                    <a:pt x="52" y="4504"/>
                  </a:lnTo>
                  <a:cubicBezTo>
                    <a:pt x="18" y="4719"/>
                    <a:pt x="0" y="4933"/>
                    <a:pt x="1" y="5140"/>
                  </a:cubicBezTo>
                  <a:cubicBezTo>
                    <a:pt x="1" y="5339"/>
                    <a:pt x="19" y="5522"/>
                    <a:pt x="51" y="5693"/>
                  </a:cubicBezTo>
                  <a:lnTo>
                    <a:pt x="52" y="5701"/>
                  </a:lnTo>
                  <a:cubicBezTo>
                    <a:pt x="157" y="6273"/>
                    <a:pt x="425" y="6688"/>
                    <a:pt x="805" y="6909"/>
                  </a:cubicBezTo>
                  <a:lnTo>
                    <a:pt x="805" y="6910"/>
                  </a:lnTo>
                  <a:cubicBezTo>
                    <a:pt x="839" y="6928"/>
                    <a:pt x="892" y="6956"/>
                    <a:pt x="959" y="6985"/>
                  </a:cubicBezTo>
                  <a:lnTo>
                    <a:pt x="992" y="6997"/>
                  </a:lnTo>
                  <a:cubicBezTo>
                    <a:pt x="1131" y="7053"/>
                    <a:pt x="1331" y="7110"/>
                    <a:pt x="1585" y="7110"/>
                  </a:cubicBezTo>
                  <a:cubicBezTo>
                    <a:pt x="1716" y="7110"/>
                    <a:pt x="1861" y="7095"/>
                    <a:pt x="2020" y="7057"/>
                  </a:cubicBezTo>
                  <a:cubicBezTo>
                    <a:pt x="2346" y="6980"/>
                    <a:pt x="2641" y="6844"/>
                    <a:pt x="2896" y="6695"/>
                  </a:cubicBezTo>
                  <a:cubicBezTo>
                    <a:pt x="3290" y="6462"/>
                    <a:pt x="3584" y="6195"/>
                    <a:pt x="3728" y="6051"/>
                  </a:cubicBezTo>
                  <a:cubicBezTo>
                    <a:pt x="3845" y="5933"/>
                    <a:pt x="4202" y="5576"/>
                    <a:pt x="4463" y="5186"/>
                  </a:cubicBezTo>
                  <a:cubicBezTo>
                    <a:pt x="4619" y="4955"/>
                    <a:pt x="4942" y="4472"/>
                    <a:pt x="5162" y="3911"/>
                  </a:cubicBezTo>
                  <a:cubicBezTo>
                    <a:pt x="5406" y="3290"/>
                    <a:pt x="5466" y="2971"/>
                    <a:pt x="5530" y="2557"/>
                  </a:cubicBezTo>
                  <a:cubicBezTo>
                    <a:pt x="5556" y="2393"/>
                    <a:pt x="5564" y="2231"/>
                    <a:pt x="5565" y="2085"/>
                  </a:cubicBezTo>
                  <a:lnTo>
                    <a:pt x="5565" y="2084"/>
                  </a:lnTo>
                  <a:cubicBezTo>
                    <a:pt x="5565" y="1837"/>
                    <a:pt x="5542" y="1635"/>
                    <a:pt x="5529" y="1535"/>
                  </a:cubicBezTo>
                  <a:cubicBezTo>
                    <a:pt x="5524" y="1490"/>
                    <a:pt x="5471" y="1086"/>
                    <a:pt x="5248" y="715"/>
                  </a:cubicBezTo>
                  <a:cubicBezTo>
                    <a:pt x="5144" y="542"/>
                    <a:pt x="5039" y="431"/>
                    <a:pt x="4938" y="344"/>
                  </a:cubicBezTo>
                  <a:lnTo>
                    <a:pt x="4916" y="328"/>
                  </a:lnTo>
                  <a:cubicBezTo>
                    <a:pt x="4847" y="270"/>
                    <a:pt x="4778" y="223"/>
                    <a:pt x="4717" y="183"/>
                  </a:cubicBezTo>
                  <a:cubicBezTo>
                    <a:pt x="4664" y="152"/>
                    <a:pt x="4607" y="127"/>
                    <a:pt x="4549" y="103"/>
                  </a:cubicBezTo>
                  <a:lnTo>
                    <a:pt x="4457" y="70"/>
                  </a:lnTo>
                  <a:lnTo>
                    <a:pt x="4385" y="50"/>
                  </a:lnTo>
                  <a:cubicBezTo>
                    <a:pt x="4260" y="17"/>
                    <a:pt x="4128" y="1"/>
                    <a:pt x="3989" y="1"/>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3106" name="Google Shape;3106;p55"/>
            <p:cNvSpPr/>
            <p:nvPr/>
          </p:nvSpPr>
          <p:spPr>
            <a:xfrm>
              <a:off x="3153325" y="1637125"/>
              <a:ext cx="124600" cy="159900"/>
            </a:xfrm>
            <a:custGeom>
              <a:avLst/>
              <a:gdLst/>
              <a:ahLst/>
              <a:cxnLst/>
              <a:rect l="l" t="t" r="r" b="b"/>
              <a:pathLst>
                <a:path w="4984" h="6396" extrusionOk="0">
                  <a:moveTo>
                    <a:pt x="3600" y="0"/>
                  </a:moveTo>
                  <a:cubicBezTo>
                    <a:pt x="3264" y="0"/>
                    <a:pt x="2885" y="110"/>
                    <a:pt x="2484" y="341"/>
                  </a:cubicBezTo>
                  <a:cubicBezTo>
                    <a:pt x="1111" y="1134"/>
                    <a:pt x="0" y="3056"/>
                    <a:pt x="5" y="4634"/>
                  </a:cubicBezTo>
                  <a:cubicBezTo>
                    <a:pt x="8" y="5751"/>
                    <a:pt x="569" y="6395"/>
                    <a:pt x="1384" y="6395"/>
                  </a:cubicBezTo>
                  <a:cubicBezTo>
                    <a:pt x="1720" y="6395"/>
                    <a:pt x="2100" y="6285"/>
                    <a:pt x="2501" y="6054"/>
                  </a:cubicBezTo>
                  <a:cubicBezTo>
                    <a:pt x="3872" y="5262"/>
                    <a:pt x="4984" y="3340"/>
                    <a:pt x="4978" y="1762"/>
                  </a:cubicBezTo>
                  <a:cubicBezTo>
                    <a:pt x="4976" y="645"/>
                    <a:pt x="4414" y="0"/>
                    <a:pt x="3600"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3107" name="Google Shape;3107;p55"/>
            <p:cNvSpPr/>
            <p:nvPr/>
          </p:nvSpPr>
          <p:spPr>
            <a:xfrm>
              <a:off x="3191375" y="1685925"/>
              <a:ext cx="48550" cy="62275"/>
            </a:xfrm>
            <a:custGeom>
              <a:avLst/>
              <a:gdLst/>
              <a:ahLst/>
              <a:cxnLst/>
              <a:rect l="l" t="t" r="r" b="b"/>
              <a:pathLst>
                <a:path w="1942" h="2491" extrusionOk="0">
                  <a:moveTo>
                    <a:pt x="1402" y="0"/>
                  </a:moveTo>
                  <a:cubicBezTo>
                    <a:pt x="1271" y="0"/>
                    <a:pt x="1124" y="43"/>
                    <a:pt x="968" y="133"/>
                  </a:cubicBezTo>
                  <a:cubicBezTo>
                    <a:pt x="431" y="442"/>
                    <a:pt x="1" y="1188"/>
                    <a:pt x="2" y="1804"/>
                  </a:cubicBezTo>
                  <a:cubicBezTo>
                    <a:pt x="3" y="2239"/>
                    <a:pt x="222" y="2490"/>
                    <a:pt x="539" y="2490"/>
                  </a:cubicBezTo>
                  <a:cubicBezTo>
                    <a:pt x="670" y="2490"/>
                    <a:pt x="817" y="2448"/>
                    <a:pt x="973" y="2358"/>
                  </a:cubicBezTo>
                  <a:cubicBezTo>
                    <a:pt x="1507" y="2050"/>
                    <a:pt x="1941" y="1299"/>
                    <a:pt x="1939" y="686"/>
                  </a:cubicBezTo>
                  <a:cubicBezTo>
                    <a:pt x="1937" y="250"/>
                    <a:pt x="1719" y="0"/>
                    <a:pt x="1402"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3108" name="Google Shape;3108;p55"/>
            <p:cNvSpPr/>
            <p:nvPr/>
          </p:nvSpPr>
          <p:spPr>
            <a:xfrm>
              <a:off x="3181700" y="1674850"/>
              <a:ext cx="62500" cy="80150"/>
            </a:xfrm>
            <a:custGeom>
              <a:avLst/>
              <a:gdLst/>
              <a:ahLst/>
              <a:cxnLst/>
              <a:rect l="l" t="t" r="r" b="b"/>
              <a:pathLst>
                <a:path w="2500" h="3206" extrusionOk="0">
                  <a:moveTo>
                    <a:pt x="1789" y="443"/>
                  </a:moveTo>
                  <a:cubicBezTo>
                    <a:pt x="2106" y="443"/>
                    <a:pt x="2324" y="693"/>
                    <a:pt x="2326" y="1129"/>
                  </a:cubicBezTo>
                  <a:cubicBezTo>
                    <a:pt x="2328" y="1742"/>
                    <a:pt x="1894" y="2493"/>
                    <a:pt x="1360" y="2801"/>
                  </a:cubicBezTo>
                  <a:cubicBezTo>
                    <a:pt x="1204" y="2891"/>
                    <a:pt x="1057" y="2933"/>
                    <a:pt x="926" y="2933"/>
                  </a:cubicBezTo>
                  <a:cubicBezTo>
                    <a:pt x="609" y="2933"/>
                    <a:pt x="391" y="2682"/>
                    <a:pt x="390" y="2247"/>
                  </a:cubicBezTo>
                  <a:cubicBezTo>
                    <a:pt x="388" y="1631"/>
                    <a:pt x="818" y="885"/>
                    <a:pt x="1355" y="576"/>
                  </a:cubicBezTo>
                  <a:cubicBezTo>
                    <a:pt x="1511" y="486"/>
                    <a:pt x="1658" y="443"/>
                    <a:pt x="1789" y="443"/>
                  </a:cubicBezTo>
                  <a:close/>
                  <a:moveTo>
                    <a:pt x="1755" y="0"/>
                  </a:moveTo>
                  <a:cubicBezTo>
                    <a:pt x="1736" y="0"/>
                    <a:pt x="1717" y="1"/>
                    <a:pt x="1697" y="2"/>
                  </a:cubicBezTo>
                  <a:cubicBezTo>
                    <a:pt x="1639" y="22"/>
                    <a:pt x="1580" y="41"/>
                    <a:pt x="1529" y="58"/>
                  </a:cubicBezTo>
                  <a:lnTo>
                    <a:pt x="1477" y="75"/>
                  </a:lnTo>
                  <a:cubicBezTo>
                    <a:pt x="1397" y="107"/>
                    <a:pt x="1392" y="110"/>
                    <a:pt x="1274" y="173"/>
                  </a:cubicBezTo>
                  <a:cubicBezTo>
                    <a:pt x="1201" y="216"/>
                    <a:pt x="1196" y="219"/>
                    <a:pt x="1074" y="308"/>
                  </a:cubicBezTo>
                  <a:cubicBezTo>
                    <a:pt x="1053" y="324"/>
                    <a:pt x="1002" y="366"/>
                    <a:pt x="946" y="413"/>
                  </a:cubicBezTo>
                  <a:lnTo>
                    <a:pt x="878" y="475"/>
                  </a:lnTo>
                  <a:cubicBezTo>
                    <a:pt x="814" y="537"/>
                    <a:pt x="812" y="540"/>
                    <a:pt x="694" y="671"/>
                  </a:cubicBezTo>
                  <a:cubicBezTo>
                    <a:pt x="635" y="740"/>
                    <a:pt x="635" y="740"/>
                    <a:pt x="526" y="890"/>
                  </a:cubicBezTo>
                  <a:cubicBezTo>
                    <a:pt x="472" y="967"/>
                    <a:pt x="472" y="967"/>
                    <a:pt x="374" y="1127"/>
                  </a:cubicBezTo>
                  <a:cubicBezTo>
                    <a:pt x="327" y="1209"/>
                    <a:pt x="327" y="1209"/>
                    <a:pt x="245" y="1377"/>
                  </a:cubicBezTo>
                  <a:cubicBezTo>
                    <a:pt x="193" y="1487"/>
                    <a:pt x="165" y="1561"/>
                    <a:pt x="140" y="1632"/>
                  </a:cubicBezTo>
                  <a:cubicBezTo>
                    <a:pt x="113" y="1707"/>
                    <a:pt x="105" y="1735"/>
                    <a:pt x="62" y="1889"/>
                  </a:cubicBezTo>
                  <a:lnTo>
                    <a:pt x="62" y="1891"/>
                  </a:lnTo>
                  <a:cubicBezTo>
                    <a:pt x="41" y="1979"/>
                    <a:pt x="40" y="1982"/>
                    <a:pt x="15" y="2141"/>
                  </a:cubicBezTo>
                  <a:cubicBezTo>
                    <a:pt x="5" y="2230"/>
                    <a:pt x="4" y="2236"/>
                    <a:pt x="0" y="2380"/>
                  </a:cubicBezTo>
                  <a:cubicBezTo>
                    <a:pt x="0" y="2467"/>
                    <a:pt x="1" y="2476"/>
                    <a:pt x="16" y="2594"/>
                  </a:cubicBezTo>
                  <a:cubicBezTo>
                    <a:pt x="28" y="2668"/>
                    <a:pt x="40" y="2733"/>
                    <a:pt x="49" y="2791"/>
                  </a:cubicBezTo>
                  <a:cubicBezTo>
                    <a:pt x="112" y="2933"/>
                    <a:pt x="204" y="3042"/>
                    <a:pt x="319" y="3110"/>
                  </a:cubicBezTo>
                  <a:cubicBezTo>
                    <a:pt x="342" y="3121"/>
                    <a:pt x="382" y="3140"/>
                    <a:pt x="432" y="3159"/>
                  </a:cubicBezTo>
                  <a:lnTo>
                    <a:pt x="456" y="3167"/>
                  </a:lnTo>
                  <a:cubicBezTo>
                    <a:pt x="520" y="3188"/>
                    <a:pt x="600" y="3206"/>
                    <a:pt x="698" y="3206"/>
                  </a:cubicBezTo>
                  <a:cubicBezTo>
                    <a:pt x="759" y="3206"/>
                    <a:pt x="826" y="3199"/>
                    <a:pt x="900" y="3181"/>
                  </a:cubicBezTo>
                  <a:cubicBezTo>
                    <a:pt x="980" y="3162"/>
                    <a:pt x="1050" y="3130"/>
                    <a:pt x="1121" y="3099"/>
                  </a:cubicBezTo>
                  <a:cubicBezTo>
                    <a:pt x="1361" y="2994"/>
                    <a:pt x="1549" y="2847"/>
                    <a:pt x="1663" y="2737"/>
                  </a:cubicBezTo>
                  <a:lnTo>
                    <a:pt x="1664" y="2737"/>
                  </a:lnTo>
                  <a:lnTo>
                    <a:pt x="1761" y="2639"/>
                  </a:lnTo>
                  <a:cubicBezTo>
                    <a:pt x="1851" y="2546"/>
                    <a:pt x="2125" y="2261"/>
                    <a:pt x="2349" y="1670"/>
                  </a:cubicBezTo>
                  <a:cubicBezTo>
                    <a:pt x="2372" y="1612"/>
                    <a:pt x="2419" y="1476"/>
                    <a:pt x="2452" y="1301"/>
                  </a:cubicBezTo>
                  <a:cubicBezTo>
                    <a:pt x="2483" y="1127"/>
                    <a:pt x="2500" y="911"/>
                    <a:pt x="2462" y="692"/>
                  </a:cubicBezTo>
                  <a:cubicBezTo>
                    <a:pt x="2393" y="288"/>
                    <a:pt x="2173" y="144"/>
                    <a:pt x="2079" y="82"/>
                  </a:cubicBezTo>
                  <a:cubicBezTo>
                    <a:pt x="1985" y="28"/>
                    <a:pt x="1876" y="0"/>
                    <a:pt x="1755" y="0"/>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3109" name="Google Shape;3109;p55"/>
            <p:cNvSpPr/>
            <p:nvPr/>
          </p:nvSpPr>
          <p:spPr>
            <a:xfrm>
              <a:off x="3066325" y="1429975"/>
              <a:ext cx="144625" cy="406125"/>
            </a:xfrm>
            <a:custGeom>
              <a:avLst/>
              <a:gdLst/>
              <a:ahLst/>
              <a:cxnLst/>
              <a:rect l="l" t="t" r="r" b="b"/>
              <a:pathLst>
                <a:path w="5785" h="16245" extrusionOk="0">
                  <a:moveTo>
                    <a:pt x="4173" y="1"/>
                  </a:moveTo>
                  <a:cubicBezTo>
                    <a:pt x="4145" y="1"/>
                    <a:pt x="4120" y="29"/>
                    <a:pt x="4099" y="79"/>
                  </a:cubicBezTo>
                  <a:cubicBezTo>
                    <a:pt x="3863" y="658"/>
                    <a:pt x="3624" y="1236"/>
                    <a:pt x="3392" y="1817"/>
                  </a:cubicBezTo>
                  <a:cubicBezTo>
                    <a:pt x="3250" y="2173"/>
                    <a:pt x="2956" y="2914"/>
                    <a:pt x="2587" y="3874"/>
                  </a:cubicBezTo>
                  <a:cubicBezTo>
                    <a:pt x="2404" y="4351"/>
                    <a:pt x="2166" y="4990"/>
                    <a:pt x="1989" y="5470"/>
                  </a:cubicBezTo>
                  <a:cubicBezTo>
                    <a:pt x="1028" y="8077"/>
                    <a:pt x="626" y="9510"/>
                    <a:pt x="410" y="10281"/>
                  </a:cubicBezTo>
                  <a:cubicBezTo>
                    <a:pt x="345" y="10516"/>
                    <a:pt x="189" y="11137"/>
                    <a:pt x="110" y="11577"/>
                  </a:cubicBezTo>
                  <a:cubicBezTo>
                    <a:pt x="11" y="12129"/>
                    <a:pt x="7" y="12333"/>
                    <a:pt x="0" y="12571"/>
                  </a:cubicBezTo>
                  <a:cubicBezTo>
                    <a:pt x="9" y="13554"/>
                    <a:pt x="253" y="14085"/>
                    <a:pt x="356" y="14313"/>
                  </a:cubicBezTo>
                  <a:cubicBezTo>
                    <a:pt x="443" y="14499"/>
                    <a:pt x="603" y="14735"/>
                    <a:pt x="676" y="14817"/>
                  </a:cubicBezTo>
                  <a:cubicBezTo>
                    <a:pt x="904" y="15072"/>
                    <a:pt x="939" y="15110"/>
                    <a:pt x="1263" y="15322"/>
                  </a:cubicBezTo>
                  <a:lnTo>
                    <a:pt x="2850" y="16244"/>
                  </a:lnTo>
                  <a:cubicBezTo>
                    <a:pt x="2099" y="15807"/>
                    <a:pt x="1634" y="14880"/>
                    <a:pt x="1630" y="13560"/>
                  </a:cubicBezTo>
                  <a:cubicBezTo>
                    <a:pt x="1623" y="10907"/>
                    <a:pt x="5577" y="1430"/>
                    <a:pt x="5784" y="930"/>
                  </a:cubicBezTo>
                  <a:lnTo>
                    <a:pt x="4198" y="8"/>
                  </a:lnTo>
                  <a:cubicBezTo>
                    <a:pt x="4189" y="3"/>
                    <a:pt x="4181" y="1"/>
                    <a:pt x="4173" y="1"/>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3110" name="Google Shape;3110;p55"/>
            <p:cNvSpPr/>
            <p:nvPr/>
          </p:nvSpPr>
          <p:spPr>
            <a:xfrm>
              <a:off x="3106875" y="1453200"/>
              <a:ext cx="210600" cy="390225"/>
            </a:xfrm>
            <a:custGeom>
              <a:avLst/>
              <a:gdLst/>
              <a:ahLst/>
              <a:cxnLst/>
              <a:rect l="l" t="t" r="r" b="b"/>
              <a:pathLst>
                <a:path w="8424" h="15609" extrusionOk="0">
                  <a:moveTo>
                    <a:pt x="4323" y="680"/>
                  </a:moveTo>
                  <a:lnTo>
                    <a:pt x="4323" y="680"/>
                  </a:lnTo>
                  <a:cubicBezTo>
                    <a:pt x="4349" y="716"/>
                    <a:pt x="8258" y="5531"/>
                    <a:pt x="8258" y="8052"/>
                  </a:cubicBezTo>
                  <a:cubicBezTo>
                    <a:pt x="8264" y="10534"/>
                    <a:pt x="6519" y="13556"/>
                    <a:pt x="4363" y="14801"/>
                  </a:cubicBezTo>
                  <a:cubicBezTo>
                    <a:pt x="3733" y="15165"/>
                    <a:pt x="3137" y="15337"/>
                    <a:pt x="2608" y="15337"/>
                  </a:cubicBezTo>
                  <a:cubicBezTo>
                    <a:pt x="1327" y="15337"/>
                    <a:pt x="445" y="14322"/>
                    <a:pt x="440" y="12565"/>
                  </a:cubicBezTo>
                  <a:cubicBezTo>
                    <a:pt x="425" y="10054"/>
                    <a:pt x="4298" y="745"/>
                    <a:pt x="4323" y="680"/>
                  </a:cubicBezTo>
                  <a:close/>
                  <a:moveTo>
                    <a:pt x="4162" y="1"/>
                  </a:moveTo>
                  <a:cubicBezTo>
                    <a:pt x="3955" y="501"/>
                    <a:pt x="1" y="9978"/>
                    <a:pt x="8" y="12631"/>
                  </a:cubicBezTo>
                  <a:cubicBezTo>
                    <a:pt x="11" y="13951"/>
                    <a:pt x="477" y="14878"/>
                    <a:pt x="1228" y="15315"/>
                  </a:cubicBezTo>
                  <a:cubicBezTo>
                    <a:pt x="1375" y="15394"/>
                    <a:pt x="1766" y="15605"/>
                    <a:pt x="2323" y="15608"/>
                  </a:cubicBezTo>
                  <a:cubicBezTo>
                    <a:pt x="2329" y="15608"/>
                    <a:pt x="2335" y="15608"/>
                    <a:pt x="2342" y="15608"/>
                  </a:cubicBezTo>
                  <a:cubicBezTo>
                    <a:pt x="2907" y="15608"/>
                    <a:pt x="3376" y="15457"/>
                    <a:pt x="3672" y="15330"/>
                  </a:cubicBezTo>
                  <a:cubicBezTo>
                    <a:pt x="3865" y="15247"/>
                    <a:pt x="4047" y="15168"/>
                    <a:pt x="4334" y="14999"/>
                  </a:cubicBezTo>
                  <a:cubicBezTo>
                    <a:pt x="4702" y="14781"/>
                    <a:pt x="4988" y="14554"/>
                    <a:pt x="4990" y="14552"/>
                  </a:cubicBezTo>
                  <a:cubicBezTo>
                    <a:pt x="5365" y="14246"/>
                    <a:pt x="5833" y="13865"/>
                    <a:pt x="6473" y="13047"/>
                  </a:cubicBezTo>
                  <a:cubicBezTo>
                    <a:pt x="6781" y="12656"/>
                    <a:pt x="7001" y="12292"/>
                    <a:pt x="7213" y="11942"/>
                  </a:cubicBezTo>
                  <a:cubicBezTo>
                    <a:pt x="7335" y="11742"/>
                    <a:pt x="7425" y="11557"/>
                    <a:pt x="7624" y="11153"/>
                  </a:cubicBezTo>
                  <a:cubicBezTo>
                    <a:pt x="7751" y="10892"/>
                    <a:pt x="7996" y="10333"/>
                    <a:pt x="8207" y="9509"/>
                  </a:cubicBezTo>
                  <a:cubicBezTo>
                    <a:pt x="8342" y="8980"/>
                    <a:pt x="8424" y="8336"/>
                    <a:pt x="8415" y="7869"/>
                  </a:cubicBezTo>
                  <a:cubicBezTo>
                    <a:pt x="8405" y="7324"/>
                    <a:pt x="8282" y="6881"/>
                    <a:pt x="8151" y="6483"/>
                  </a:cubicBezTo>
                  <a:cubicBezTo>
                    <a:pt x="7317" y="3950"/>
                    <a:pt x="4705" y="660"/>
                    <a:pt x="4189" y="26"/>
                  </a:cubicBezTo>
                  <a:lnTo>
                    <a:pt x="4189" y="26"/>
                  </a:lnTo>
                  <a:lnTo>
                    <a:pt x="4207" y="58"/>
                  </a:lnTo>
                  <a:lnTo>
                    <a:pt x="4162" y="1"/>
                  </a:ln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3111" name="Google Shape;3111;p55"/>
            <p:cNvSpPr/>
            <p:nvPr/>
          </p:nvSpPr>
          <p:spPr>
            <a:xfrm>
              <a:off x="3289675" y="1653400"/>
              <a:ext cx="141875" cy="84725"/>
            </a:xfrm>
            <a:custGeom>
              <a:avLst/>
              <a:gdLst/>
              <a:ahLst/>
              <a:cxnLst/>
              <a:rect l="l" t="t" r="r" b="b"/>
              <a:pathLst>
                <a:path w="5675" h="3389" extrusionOk="0">
                  <a:moveTo>
                    <a:pt x="277" y="0"/>
                  </a:moveTo>
                  <a:lnTo>
                    <a:pt x="0" y="156"/>
                  </a:lnTo>
                  <a:lnTo>
                    <a:pt x="5397" y="3388"/>
                  </a:lnTo>
                  <a:lnTo>
                    <a:pt x="5674" y="3232"/>
                  </a:lnTo>
                  <a:lnTo>
                    <a:pt x="277"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3112" name="Google Shape;3112;p55"/>
            <p:cNvSpPr/>
            <p:nvPr/>
          </p:nvSpPr>
          <p:spPr>
            <a:xfrm>
              <a:off x="3289675" y="1657300"/>
              <a:ext cx="193250" cy="464275"/>
            </a:xfrm>
            <a:custGeom>
              <a:avLst/>
              <a:gdLst/>
              <a:ahLst/>
              <a:cxnLst/>
              <a:rect l="l" t="t" r="r" b="b"/>
              <a:pathLst>
                <a:path w="7730" h="18571" extrusionOk="0">
                  <a:moveTo>
                    <a:pt x="0" y="0"/>
                  </a:moveTo>
                  <a:lnTo>
                    <a:pt x="2" y="629"/>
                  </a:lnTo>
                  <a:lnTo>
                    <a:pt x="5399" y="3861"/>
                  </a:lnTo>
                  <a:cubicBezTo>
                    <a:pt x="6354" y="4431"/>
                    <a:pt x="7136" y="5812"/>
                    <a:pt x="7142" y="6933"/>
                  </a:cubicBezTo>
                  <a:lnTo>
                    <a:pt x="7195" y="18250"/>
                  </a:lnTo>
                  <a:lnTo>
                    <a:pt x="7729" y="18570"/>
                  </a:lnTo>
                  <a:lnTo>
                    <a:pt x="7677" y="7252"/>
                  </a:lnTo>
                  <a:cubicBezTo>
                    <a:pt x="7671" y="5782"/>
                    <a:pt x="6648" y="3979"/>
                    <a:pt x="5397" y="3232"/>
                  </a:cubicBezTo>
                  <a:lnTo>
                    <a:pt x="0"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113" name="Google Shape;3113;p55"/>
            <p:cNvSpPr/>
            <p:nvPr/>
          </p:nvSpPr>
          <p:spPr>
            <a:xfrm>
              <a:off x="2945975" y="1661175"/>
              <a:ext cx="155325" cy="89725"/>
            </a:xfrm>
            <a:custGeom>
              <a:avLst/>
              <a:gdLst/>
              <a:ahLst/>
              <a:cxnLst/>
              <a:rect l="l" t="t" r="r" b="b"/>
              <a:pathLst>
                <a:path w="6213" h="3589" extrusionOk="0">
                  <a:moveTo>
                    <a:pt x="5940" y="0"/>
                  </a:moveTo>
                  <a:lnTo>
                    <a:pt x="0" y="3430"/>
                  </a:lnTo>
                  <a:lnTo>
                    <a:pt x="272" y="3588"/>
                  </a:lnTo>
                  <a:lnTo>
                    <a:pt x="6212" y="159"/>
                  </a:lnTo>
                  <a:lnTo>
                    <a:pt x="5940"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3114" name="Google Shape;3114;p55"/>
            <p:cNvSpPr/>
            <p:nvPr/>
          </p:nvSpPr>
          <p:spPr>
            <a:xfrm>
              <a:off x="2894900" y="1665125"/>
              <a:ext cx="206450" cy="468600"/>
            </a:xfrm>
            <a:custGeom>
              <a:avLst/>
              <a:gdLst/>
              <a:ahLst/>
              <a:cxnLst/>
              <a:rect l="l" t="t" r="r" b="b"/>
              <a:pathLst>
                <a:path w="8258" h="18744" extrusionOk="0">
                  <a:moveTo>
                    <a:pt x="8255" y="1"/>
                  </a:moveTo>
                  <a:lnTo>
                    <a:pt x="2315" y="3430"/>
                  </a:lnTo>
                  <a:cubicBezTo>
                    <a:pt x="1037" y="4168"/>
                    <a:pt x="1" y="5963"/>
                    <a:pt x="4" y="7432"/>
                  </a:cubicBezTo>
                  <a:lnTo>
                    <a:pt x="37" y="18743"/>
                  </a:lnTo>
                  <a:lnTo>
                    <a:pt x="583" y="18427"/>
                  </a:lnTo>
                  <a:lnTo>
                    <a:pt x="552" y="7117"/>
                  </a:lnTo>
                  <a:cubicBezTo>
                    <a:pt x="549" y="5993"/>
                    <a:pt x="1341" y="4622"/>
                    <a:pt x="2317" y="4058"/>
                  </a:cubicBezTo>
                  <a:lnTo>
                    <a:pt x="8257" y="628"/>
                  </a:lnTo>
                  <a:lnTo>
                    <a:pt x="8255" y="1"/>
                  </a:lnTo>
                  <a:close/>
                </a:path>
              </a:pathLst>
            </a:custGeom>
            <a:solidFill>
              <a:schemeClr val="lt2"/>
            </a:solidFill>
            <a:ln>
              <a:noFill/>
            </a:ln>
          </p:spPr>
          <p:txBody>
            <a:bodyPr spcFirstLastPara="1" wrap="square" lIns="121900" tIns="121900" rIns="121900" bIns="121900" anchor="ctr" anchorCtr="0">
              <a:noAutofit/>
            </a:bodyPr>
            <a:lstStyle/>
            <a:p>
              <a:endParaRPr sz="2400"/>
            </a:p>
          </p:txBody>
        </p:sp>
      </p:grpSp>
    </p:spTree>
    <p:extLst>
      <p:ext uri="{BB962C8B-B14F-4D97-AF65-F5344CB8AC3E}">
        <p14:creationId xmlns:p14="http://schemas.microsoft.com/office/powerpoint/2010/main" val="380630330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 name="TextBox 226">
            <a:extLst>
              <a:ext uri="{FF2B5EF4-FFF2-40B4-BE49-F238E27FC236}">
                <a16:creationId xmlns:a16="http://schemas.microsoft.com/office/drawing/2014/main" id="{8DA25730-6A83-1A5C-D9D4-BE25DE817A8F}"/>
              </a:ext>
            </a:extLst>
          </p:cNvPr>
          <p:cNvSpPr txBox="1"/>
          <p:nvPr/>
        </p:nvSpPr>
        <p:spPr>
          <a:xfrm>
            <a:off x="4042522" y="2733346"/>
            <a:ext cx="6094878" cy="1200329"/>
          </a:xfrm>
          <a:prstGeom prst="rect">
            <a:avLst/>
          </a:prstGeom>
          <a:noFill/>
        </p:spPr>
        <p:txBody>
          <a:bodyPr wrap="square">
            <a:spAutoFit/>
          </a:bodyPr>
          <a:lstStyle/>
          <a:p>
            <a:r>
              <a:rPr lang="en" sz="7200" b="1" dirty="0"/>
              <a:t>Thanks!</a:t>
            </a:r>
            <a:endParaRPr lang="de-DE" sz="7200" b="1" dirty="0"/>
          </a:p>
        </p:txBody>
      </p:sp>
    </p:spTree>
    <p:extLst>
      <p:ext uri="{BB962C8B-B14F-4D97-AF65-F5344CB8AC3E}">
        <p14:creationId xmlns:p14="http://schemas.microsoft.com/office/powerpoint/2010/main" val="162950559"/>
      </p:ext>
    </p:extLst>
  </p:cSld>
  <p:clrMapOvr>
    <a:masterClrMapping/>
  </p:clrMapOvr>
</p:sld>
</file>

<file path=ppt/theme/theme1.xml><?xml version="1.0" encoding="utf-8"?>
<a:theme xmlns:a="http://schemas.openxmlformats.org/drawingml/2006/main" name="Graduation Invitations for College by Slidesgo">
  <a:themeElements>
    <a:clrScheme name="Simple Light">
      <a:dk1>
        <a:srgbClr val="191919"/>
      </a:dk1>
      <a:lt1>
        <a:srgbClr val="BF9000"/>
      </a:lt1>
      <a:dk2>
        <a:srgbClr val="FFE599"/>
      </a:dk2>
      <a:lt2>
        <a:srgbClr val="B7B7B7"/>
      </a:lt2>
      <a:accent1>
        <a:srgbClr val="FFFFFF"/>
      </a:accent1>
      <a:accent2>
        <a:srgbClr val="FFFFFF"/>
      </a:accent2>
      <a:accent3>
        <a:srgbClr val="FFFFFF"/>
      </a:accent3>
      <a:accent4>
        <a:srgbClr val="FFFFFF"/>
      </a:accent4>
      <a:accent5>
        <a:srgbClr val="FFFFFF"/>
      </a:accent5>
      <a:accent6>
        <a:srgbClr val="FFFFFF"/>
      </a:accent6>
      <a:hlink>
        <a:srgbClr val="FFFFFF"/>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cience Subject for High School: Krebs Cycle by Slidesgo">
  <a:themeElements>
    <a:clrScheme name="Simple Light">
      <a:dk1>
        <a:srgbClr val="293C47"/>
      </a:dk1>
      <a:lt1>
        <a:srgbClr val="ECECEC"/>
      </a:lt1>
      <a:dk2>
        <a:srgbClr val="499BA8"/>
      </a:dk2>
      <a:lt2>
        <a:srgbClr val="63E1E7"/>
      </a:lt2>
      <a:accent1>
        <a:srgbClr val="FFC96B"/>
      </a:accent1>
      <a:accent2>
        <a:srgbClr val="D69E3E"/>
      </a:accent2>
      <a:accent3>
        <a:srgbClr val="526CBD"/>
      </a:accent3>
      <a:accent4>
        <a:srgbClr val="F7828C"/>
      </a:accent4>
      <a:accent5>
        <a:srgbClr val="E94C5A"/>
      </a:accent5>
      <a:accent6>
        <a:srgbClr val="C2C2C2"/>
      </a:accent6>
      <a:hlink>
        <a:srgbClr val="293C4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1886</Words>
  <Application>Microsoft Office PowerPoint</Application>
  <PresentationFormat>Widescreen</PresentationFormat>
  <Paragraphs>323</Paragraphs>
  <Slides>39</Slides>
  <Notes>20</Notes>
  <HiddenSlides>0</HiddenSlides>
  <MMClips>0</MMClips>
  <ScaleCrop>false</ScaleCrop>
  <HeadingPairs>
    <vt:vector size="6" baseType="variant">
      <vt:variant>
        <vt:lpstr>Fonts Used</vt:lpstr>
      </vt:variant>
      <vt:variant>
        <vt:i4>16</vt:i4>
      </vt:variant>
      <vt:variant>
        <vt:lpstr>Theme</vt:lpstr>
      </vt:variant>
      <vt:variant>
        <vt:i4>2</vt:i4>
      </vt:variant>
      <vt:variant>
        <vt:lpstr>Slide Titles</vt:lpstr>
      </vt:variant>
      <vt:variant>
        <vt:i4>39</vt:i4>
      </vt:variant>
    </vt:vector>
  </HeadingPairs>
  <TitlesOfParts>
    <vt:vector size="57" baseType="lpstr">
      <vt:lpstr>Agency FB</vt:lpstr>
      <vt:lpstr>Anaheim</vt:lpstr>
      <vt:lpstr>Arabic Typesetting</vt:lpstr>
      <vt:lpstr>Archivo</vt:lpstr>
      <vt:lpstr>Arial</vt:lpstr>
      <vt:lpstr>Bebas Neue</vt:lpstr>
      <vt:lpstr>Calibri</vt:lpstr>
      <vt:lpstr>Catamaran</vt:lpstr>
      <vt:lpstr>Garamond</vt:lpstr>
      <vt:lpstr>Great Vibes</vt:lpstr>
      <vt:lpstr>Montserrat SemiBold</vt:lpstr>
      <vt:lpstr>Nunito Light</vt:lpstr>
      <vt:lpstr>Open Sans</vt:lpstr>
      <vt:lpstr>Poppins</vt:lpstr>
      <vt:lpstr>PT Sans</vt:lpstr>
      <vt:lpstr>Times New Roman</vt:lpstr>
      <vt:lpstr>Graduation Invitations for College by Slidesgo</vt:lpstr>
      <vt:lpstr>Science Subject for High School: Krebs Cycle by Slidesgo</vt:lpstr>
      <vt:lpstr>Graduation Project</vt:lpstr>
      <vt:lpstr>PowerPoint Presentation</vt:lpstr>
      <vt:lpstr>Importance of The Research!</vt:lpstr>
      <vt:lpstr>Table of contents</vt:lpstr>
      <vt:lpstr>Introduction and overview</vt:lpstr>
      <vt:lpstr>General Background</vt:lpstr>
      <vt:lpstr>Challenges</vt:lpstr>
      <vt:lpstr>Innovations and solutions</vt:lpstr>
      <vt:lpstr>What is Brix Meter?</vt:lpstr>
      <vt:lpstr>PowerPoint Presentation</vt:lpstr>
      <vt:lpstr>Objective</vt:lpstr>
      <vt:lpstr>PowerPoint Presentation</vt:lpstr>
      <vt:lpstr>Methodology</vt:lpstr>
      <vt:lpstr>PowerPoint Presentation</vt:lpstr>
      <vt:lpstr>PowerPoint Presentation</vt:lpstr>
      <vt:lpstr>PowerPoint Presentation</vt:lpstr>
      <vt:lpstr>PowerPoint Presentation</vt:lpstr>
      <vt:lpstr>PowerPoint Presentation</vt:lpstr>
      <vt:lpstr>PowerPoint Presentation</vt:lpstr>
      <vt:lpstr>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Conclusion</vt:lpstr>
      <vt:lpstr>Glucose fermentation</vt:lpstr>
      <vt:lpstr>SO!</vt:lpstr>
      <vt:lpstr>PowerPoint Presentation</vt:lpstr>
      <vt:lpstr> Future Work</vt:lpstr>
      <vt:lpstr>To enhance biofuel production in the future, focus on these key areas:</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OmniyaA.Atatra@outlook.com</dc:creator>
  <cp:lastModifiedBy>Ruaa Alqasarwa</cp:lastModifiedBy>
  <cp:revision>32</cp:revision>
  <dcterms:created xsi:type="dcterms:W3CDTF">2024-09-17T14:04:01Z</dcterms:created>
  <dcterms:modified xsi:type="dcterms:W3CDTF">2024-09-19T07:45:14Z</dcterms:modified>
</cp:coreProperties>
</file>